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ink/ink9.xml" ContentType="application/inkml+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ink/ink12.xml" ContentType="application/inkml+xml"/>
  <Override PartName="/ppt/notesSlides/notesSlide17.xml" ContentType="application/vnd.openxmlformats-officedocument.presentationml.notesSlide+xml"/>
  <Override PartName="/ppt/ink/ink13.xml" ContentType="application/inkml+xml"/>
  <Override PartName="/ppt/notesSlides/notesSlide18.xml" ContentType="application/vnd.openxmlformats-officedocument.presentationml.notesSlide+xml"/>
  <Override PartName="/ppt/ink/ink14.xml" ContentType="application/inkml+xml"/>
  <Override PartName="/ppt/notesSlides/notesSlide19.xml" ContentType="application/vnd.openxmlformats-officedocument.presentationml.notesSlide+xml"/>
  <Override PartName="/ppt/ink/ink15.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6.xml" ContentType="application/inkml+xml"/>
  <Override PartName="/ppt/notesSlides/notesSlide22.xml" ContentType="application/vnd.openxmlformats-officedocument.presentationml.notesSlide+xml"/>
  <Override PartName="/ppt/ink/ink17.xml" ContentType="application/inkml+xml"/>
  <Override PartName="/ppt/notesSlides/notesSlide23.xml" ContentType="application/vnd.openxmlformats-officedocument.presentationml.notesSlide+xml"/>
  <Override PartName="/ppt/ink/ink18.xml" ContentType="application/inkml+xml"/>
  <Override PartName="/ppt/notesSlides/notesSlide24.xml" ContentType="application/vnd.openxmlformats-officedocument.presentationml.notesSlide+xml"/>
  <Override PartName="/ppt/ink/ink19.xml" ContentType="application/inkml+xml"/>
  <Override PartName="/ppt/notesSlides/notesSlide25.xml" ContentType="application/vnd.openxmlformats-officedocument.presentationml.notesSlide+xml"/>
  <Override PartName="/ppt/ink/ink20.xml" ContentType="application/inkml+xml"/>
  <Override PartName="/ppt/notesSlides/notesSlide26.xml" ContentType="application/vnd.openxmlformats-officedocument.presentationml.notesSlide+xml"/>
  <Override PartName="/ppt/ink/ink21.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2.xml" ContentType="application/inkml+xml"/>
  <Override PartName="/ppt/notesSlides/notesSlide29.xml" ContentType="application/vnd.openxmlformats-officedocument.presentationml.notesSlide+xml"/>
  <Override PartName="/ppt/ink/ink23.xml" ContentType="application/inkml+xml"/>
  <Override PartName="/ppt/notesSlides/notesSlide30.xml" ContentType="application/vnd.openxmlformats-officedocument.presentationml.notesSlide+xml"/>
  <Override PartName="/ppt/ink/ink24.xml" ContentType="application/inkml+xml"/>
  <Override PartName="/ppt/notesSlides/notesSlide31.xml" ContentType="application/vnd.openxmlformats-officedocument.presentationml.notesSlide+xml"/>
  <Override PartName="/ppt/ink/ink25.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6.xml" ContentType="application/inkml+xml"/>
  <Override PartName="/ppt/notesSlides/notesSlide34.xml" ContentType="application/vnd.openxmlformats-officedocument.presentationml.notesSlide+xml"/>
  <Override PartName="/ppt/ink/ink27.xml" ContentType="application/inkml+xml"/>
  <Override PartName="/ppt/notesSlides/notesSlide35.xml" ContentType="application/vnd.openxmlformats-officedocument.presentationml.notesSlide+xml"/>
  <Override PartName="/ppt/ink/ink28.xml" ContentType="application/inkml+xml"/>
  <Override PartName="/ppt/notesSlides/notesSlide36.xml" ContentType="application/vnd.openxmlformats-officedocument.presentationml.notesSlide+xml"/>
  <Override PartName="/ppt/ink/ink29.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30.xml" ContentType="application/inkml+xml"/>
  <Override PartName="/ppt/notesSlides/notesSlide39.xml" ContentType="application/vnd.openxmlformats-officedocument.presentationml.notesSlide+xml"/>
  <Override PartName="/ppt/ink/ink31.xml" ContentType="application/inkml+xml"/>
  <Override PartName="/ppt/notesSlides/notesSlide40.xml" ContentType="application/vnd.openxmlformats-officedocument.presentationml.notesSlide+xml"/>
  <Override PartName="/ppt/ink/ink32.xml" ContentType="application/inkml+xml"/>
  <Override PartName="/ppt/notesSlides/notesSlide41.xml" ContentType="application/vnd.openxmlformats-officedocument.presentationml.notesSlide+xml"/>
  <Override PartName="/ppt/ink/ink33.xml" ContentType="application/inkml+xml"/>
  <Override PartName="/ppt/notesSlides/notesSlide42.xml" ContentType="application/vnd.openxmlformats-officedocument.presentationml.notesSlide+xml"/>
  <Override PartName="/ppt/ink/ink34.xml" ContentType="application/inkml+xml"/>
  <Override PartName="/ppt/notesSlides/notesSlide43.xml" ContentType="application/vnd.openxmlformats-officedocument.presentationml.notesSlide+xml"/>
  <Override PartName="/ppt/ink/ink35.xml" ContentType="application/inkml+xml"/>
  <Override PartName="/ppt/notesSlides/notesSlide44.xml" ContentType="application/vnd.openxmlformats-officedocument.presentationml.notesSlide+xml"/>
  <Override PartName="/ppt/ink/ink36.xml" ContentType="application/inkml+xml"/>
  <Override PartName="/ppt/notesSlides/notesSlide45.xml" ContentType="application/vnd.openxmlformats-officedocument.presentationml.notesSlide+xml"/>
  <Override PartName="/ppt/ink/ink37.xml" ContentType="application/inkml+xml"/>
  <Override PartName="/ppt/notesSlides/notesSlide46.xml" ContentType="application/vnd.openxmlformats-officedocument.presentationml.notesSlide+xml"/>
  <Override PartName="/ppt/ink/ink38.xml" ContentType="application/inkml+xml"/>
  <Override PartName="/ppt/notesSlides/notesSlide47.xml" ContentType="application/vnd.openxmlformats-officedocument.presentationml.notesSlide+xml"/>
  <Override PartName="/ppt/ink/ink39.xml" ContentType="application/inkml+xml"/>
  <Override PartName="/ppt/notesSlides/notesSlide48.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49.xml" ContentType="application/inkml+xml"/>
  <Override PartName="/ppt/notesSlides/notesSlide53.xml" ContentType="application/vnd.openxmlformats-officedocument.presentationml.notesSlide+xml"/>
  <Override PartName="/ppt/ink/ink50.xml" ContentType="application/inkml+xml"/>
  <Override PartName="/ppt/notesSlides/notesSlide54.xml" ContentType="application/vnd.openxmlformats-officedocument.presentationml.notesSlide+xml"/>
  <Override PartName="/ppt/ink/ink51.xml" ContentType="application/inkml+xml"/>
  <Override PartName="/ppt/notesSlides/notesSlide55.xml" ContentType="application/vnd.openxmlformats-officedocument.presentationml.notesSlide+xml"/>
  <Override PartName="/ppt/ink/ink52.xml" ContentType="application/inkml+xml"/>
  <Override PartName="/ppt/notesSlides/notesSlide56.xml" ContentType="application/vnd.openxmlformats-officedocument.presentationml.notesSlide+xml"/>
  <Override PartName="/ppt/ink/ink53.xml" ContentType="application/inkml+xml"/>
  <Override PartName="/ppt/notesSlides/notesSlide57.xml" ContentType="application/vnd.openxmlformats-officedocument.presentationml.notesSlide+xml"/>
  <Override PartName="/ppt/ink/ink54.xml" ContentType="application/inkml+xml"/>
  <Override PartName="/ppt/notesSlides/notesSlide58.xml" ContentType="application/vnd.openxmlformats-officedocument.presentationml.notesSlide+xml"/>
  <Override PartName="/ppt/ink/ink55.xml" ContentType="application/inkml+xml"/>
  <Override PartName="/ppt/notesSlides/notesSlide59.xml" ContentType="application/vnd.openxmlformats-officedocument.presentationml.notesSlide+xml"/>
  <Override PartName="/ppt/ink/ink56.xml" ContentType="application/inkml+xml"/>
  <Override PartName="/ppt/notesSlides/notesSlide60.xml" ContentType="application/vnd.openxmlformats-officedocument.presentationml.notesSlide+xml"/>
  <Override PartName="/ppt/ink/ink57.xml" ContentType="application/inkml+xml"/>
  <Override PartName="/ppt/notesSlides/notesSlide61.xml" ContentType="application/vnd.openxmlformats-officedocument.presentationml.notesSlide+xml"/>
  <Override PartName="/ppt/ink/ink58.xml" ContentType="application/inkml+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41" r:id="rId4"/>
    <p:sldMasterId id="2147484256" r:id="rId5"/>
  </p:sldMasterIdLst>
  <p:notesMasterIdLst>
    <p:notesMasterId r:id="rId82"/>
  </p:notesMasterIdLst>
  <p:handoutMasterIdLst>
    <p:handoutMasterId r:id="rId83"/>
  </p:handoutMasterIdLst>
  <p:sldIdLst>
    <p:sldId id="363" r:id="rId6"/>
    <p:sldId id="365" r:id="rId7"/>
    <p:sldId id="366" r:id="rId8"/>
    <p:sldId id="367" r:id="rId9"/>
    <p:sldId id="368" r:id="rId10"/>
    <p:sldId id="369" r:id="rId11"/>
    <p:sldId id="370" r:id="rId12"/>
    <p:sldId id="371" r:id="rId13"/>
    <p:sldId id="372" r:id="rId14"/>
    <p:sldId id="373" r:id="rId15"/>
    <p:sldId id="380" r:id="rId16"/>
    <p:sldId id="381" r:id="rId17"/>
    <p:sldId id="382" r:id="rId18"/>
    <p:sldId id="383" r:id="rId19"/>
    <p:sldId id="384" r:id="rId20"/>
    <p:sldId id="385" r:id="rId21"/>
    <p:sldId id="386" r:id="rId22"/>
    <p:sldId id="387" r:id="rId23"/>
    <p:sldId id="388" r:id="rId24"/>
    <p:sldId id="374" r:id="rId25"/>
    <p:sldId id="389" r:id="rId26"/>
    <p:sldId id="390" r:id="rId27"/>
    <p:sldId id="391" r:id="rId28"/>
    <p:sldId id="392" r:id="rId29"/>
    <p:sldId id="393" r:id="rId30"/>
    <p:sldId id="394" r:id="rId31"/>
    <p:sldId id="375" r:id="rId32"/>
    <p:sldId id="395" r:id="rId33"/>
    <p:sldId id="396" r:id="rId34"/>
    <p:sldId id="397" r:id="rId35"/>
    <p:sldId id="398" r:id="rId36"/>
    <p:sldId id="376" r:id="rId37"/>
    <p:sldId id="399" r:id="rId38"/>
    <p:sldId id="400" r:id="rId39"/>
    <p:sldId id="401" r:id="rId40"/>
    <p:sldId id="402" r:id="rId41"/>
    <p:sldId id="377" r:id="rId42"/>
    <p:sldId id="403" r:id="rId43"/>
    <p:sldId id="404" r:id="rId44"/>
    <p:sldId id="405" r:id="rId45"/>
    <p:sldId id="378" r:id="rId46"/>
    <p:sldId id="406" r:id="rId47"/>
    <p:sldId id="407" r:id="rId48"/>
    <p:sldId id="408" r:id="rId49"/>
    <p:sldId id="409" r:id="rId50"/>
    <p:sldId id="410" r:id="rId51"/>
    <p:sldId id="411" r:id="rId52"/>
    <p:sldId id="436" r:id="rId53"/>
    <p:sldId id="437" r:id="rId54"/>
    <p:sldId id="379" r:id="rId55"/>
    <p:sldId id="412" r:id="rId56"/>
    <p:sldId id="438" r:id="rId57"/>
    <p:sldId id="439"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13" r:id="rId73"/>
    <p:sldId id="414" r:id="rId74"/>
    <p:sldId id="415" r:id="rId75"/>
    <p:sldId id="416" r:id="rId76"/>
    <p:sldId id="417" r:id="rId77"/>
    <p:sldId id="418" r:id="rId78"/>
    <p:sldId id="419" r:id="rId79"/>
    <p:sldId id="420" r:id="rId80"/>
    <p:sldId id="421" r:id="rId81"/>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A6ED5-4745-48CF-AC00-ECE316C9DD4A}" v="1" dt="2022-06-21T15:54:19.385"/>
    <p1510:client id="{9C777D65-A294-4363-B027-38348EA24110}" v="7" dt="2022-06-11T02:11:03.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handoutMaster" Target="handoutMasters/handoutMaster1.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notesMaster" Target="notesMasters/notesMaster1.xml"/><Relationship Id="rId19"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Anh Tra 20215151" userId="S::tra.na215151@sis.hust.edu.vn::a8c5ee22-3cfc-48cf-8a51-8df149527637" providerId="AD" clId="Web-{8E4A6ED5-4745-48CF-AC00-ECE316C9DD4A}"/>
    <pc:docChg chg="modSld">
      <pc:chgData name="Nguyen Anh Tra 20215151" userId="S::tra.na215151@sis.hust.edu.vn::a8c5ee22-3cfc-48cf-8a51-8df149527637" providerId="AD" clId="Web-{8E4A6ED5-4745-48CF-AC00-ECE316C9DD4A}" dt="2022-06-21T15:54:19.385" v="0"/>
      <pc:docMkLst>
        <pc:docMk/>
      </pc:docMkLst>
      <pc:sldChg chg="delSp delAnim">
        <pc:chgData name="Nguyen Anh Tra 20215151" userId="S::tra.na215151@sis.hust.edu.vn::a8c5ee22-3cfc-48cf-8a51-8df149527637" providerId="AD" clId="Web-{8E4A6ED5-4745-48CF-AC00-ECE316C9DD4A}" dt="2022-06-21T15:54:19.385" v="0"/>
        <pc:sldMkLst>
          <pc:docMk/>
          <pc:sldMk cId="2684524867" sldId="425"/>
        </pc:sldMkLst>
        <pc:grpChg chg="del">
          <ac:chgData name="Nguyen Anh Tra 20215151" userId="S::tra.na215151@sis.hust.edu.vn::a8c5ee22-3cfc-48cf-8a51-8df149527637" providerId="AD" clId="Web-{8E4A6ED5-4745-48CF-AC00-ECE316C9DD4A}" dt="2022-06-21T15:54:19.385" v="0"/>
          <ac:grpSpMkLst>
            <pc:docMk/>
            <pc:sldMk cId="2684524867" sldId="425"/>
            <ac:grpSpMk id="87" creationId="{F8F62693-C0B5-49C7-B47A-E784851F1176}"/>
          </ac:grpSpMkLst>
        </pc:grpChg>
      </pc:sldChg>
    </pc:docChg>
  </pc:docChgLst>
  <pc:docChgLst>
    <pc:chgData name="Nguyen Hoang Viet 20215168" userId="S::viet.nh215168@sis.hust.edu.vn::d2a6859f-001e-4755-b403-5377b5b17c2a" providerId="AD" clId="Web-{9C777D65-A294-4363-B027-38348EA24110}"/>
    <pc:docChg chg="modSld">
      <pc:chgData name="Nguyen Hoang Viet 20215168" userId="S::viet.nh215168@sis.hust.edu.vn::d2a6859f-001e-4755-b403-5377b5b17c2a" providerId="AD" clId="Web-{9C777D65-A294-4363-B027-38348EA24110}" dt="2022-06-11T02:11:03.044" v="6" actId="20577"/>
      <pc:docMkLst>
        <pc:docMk/>
      </pc:docMkLst>
      <pc:sldChg chg="modSp">
        <pc:chgData name="Nguyen Hoang Viet 20215168" userId="S::viet.nh215168@sis.hust.edu.vn::d2a6859f-001e-4755-b403-5377b5b17c2a" providerId="AD" clId="Web-{9C777D65-A294-4363-B027-38348EA24110}" dt="2022-06-11T02:11:03.044" v="6" actId="20577"/>
        <pc:sldMkLst>
          <pc:docMk/>
          <pc:sldMk cId="3251410592" sldId="414"/>
        </pc:sldMkLst>
        <pc:spChg chg="mod">
          <ac:chgData name="Nguyen Hoang Viet 20215168" userId="S::viet.nh215168@sis.hust.edu.vn::d2a6859f-001e-4755-b403-5377b5b17c2a" providerId="AD" clId="Web-{9C777D65-A294-4363-B027-38348EA24110}" dt="2022-06-11T02:11:03.044" v="6" actId="20577"/>
          <ac:spMkLst>
            <pc:docMk/>
            <pc:sldMk cId="3251410592" sldId="414"/>
            <ac:spMk id="11" creationId="{B331B601-2A52-4568-8575-928FBC5A4DA0}"/>
          </ac:spMkLst>
        </pc:spChg>
      </pc:sldChg>
      <pc:sldChg chg="modSp">
        <pc:chgData name="Nguyen Hoang Viet 20215168" userId="S::viet.nh215168@sis.hust.edu.vn::d2a6859f-001e-4755-b403-5377b5b17c2a" providerId="AD" clId="Web-{9C777D65-A294-4363-B027-38348EA24110}" dt="2022-06-11T02:10:49.528" v="3" actId="1076"/>
        <pc:sldMkLst>
          <pc:docMk/>
          <pc:sldMk cId="8550905" sldId="416"/>
        </pc:sldMkLst>
        <pc:spChg chg="mod">
          <ac:chgData name="Nguyen Hoang Viet 20215168" userId="S::viet.nh215168@sis.hust.edu.vn::d2a6859f-001e-4755-b403-5377b5b17c2a" providerId="AD" clId="Web-{9C777D65-A294-4363-B027-38348EA24110}" dt="2022-06-11T02:10:49.528" v="3" actId="1076"/>
          <ac:spMkLst>
            <pc:docMk/>
            <pc:sldMk cId="8550905" sldId="416"/>
            <ac:spMk id="50" creationId="{611D9EDC-A42F-4C17-9112-54CEE685576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21/06/2022</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34:35.630"/>
    </inkml:context>
    <inkml:brush xml:id="br0">
      <inkml:brushProperty name="width" value="0.05292" units="cm"/>
      <inkml:brushProperty name="height" value="0.05292" units="cm"/>
      <inkml:brushProperty name="color" value="#FF0000"/>
    </inkml:brush>
  </inkml:definitions>
  <inkml:trace contextRef="#ctx0" brushRef="#br0">4403 4670 500 0,'0'0'192'0,"0"0"-192"16,0 0-91-16</inkml:trace>
  <inkml:trace contextRef="#ctx0" brushRef="#br0" timeOffset="78.11">4403 4670 160 0,'85'-24'194'0,"-83"22"-34"16,5-2-87-16,9-2-45 16,-1-2-28-16,3 2-240 0</inkml:trace>
  <inkml:trace contextRef="#ctx0" brushRef="#br0" timeOffset="453.01">4606 4594 464 0,'0'0'224'15,"0"0"-101"-15,0 0-48 16,0 0 0-16,0 0 98 16,0 0-42-16,0 0 19 15,5-6 20-15,-5 6-11 16,0 0-39-16,0 0-19 16,0 0-1-16,0 0-6 15,0 0-34-15,0 0 0 16,0 0-3-16,0 0-27 0,0 0 0 15,0 0-11-15,0 0-19 16,4 0 19-16,2 2-18 16,3 6 17-16,3 4-14 15,-1 1 5-15,0 2-10 16,-2-5 1-16,2 1 0 16,-5-6 7-16,4-3-6 15,1-2 52-15,5 0 28 16,5-18-20-16,10-19-3 15,12-13-58-15,10-27-6 16,7-36-72-16,0-37-122 16,-6-18-110-16,-20 35-249 0,-12 29 179 15</inkml:trace>
  <inkml:trace contextRef="#ctx0" brushRef="#br0" timeOffset="13262.51">10669 5597 80 0,'0'0'553'15,"0"0"-316"-15,0 0-59 0,0 0-6 16,0 0-87-16,0 0-41 16,0-31 30-16,0 26-10 15,0 3 7-15,0-1-23 16,2 0-16-16,-2 0-6 15,2 1-26-15,-2 2 0 16,0 0 31-16,0 0 43 16,0 0 55-16,0 0-7 15,0 0-35-15,0 0 2 16,0 0-49-16,0 0-11 16,0 0-1-16,0 0-17 15,0 0 20-15,0 0-7 16,0 0 1-16,0 0 13 15,0 0-37-15,2 0 8 16,1 0-9-16,3 0 7 0,5 5-7 16,3 2 0-16,3 7 6 15,3 0-3-15,1 4 4 16,4 4-5-16,-4 0-2 16,6 3 12-16,-2 3-18 15,2 0 6-15,-6 4 0 16,4 8-2-16,-5 4 4 15,-2 10-2-15,-2 8 0 16,-4 4 0-16,2 5-9 16,-1-4 9-16,1 0 0 15,-1-3-3-15,1-6 12 16,-1 0-8-16,-2 3-1 16,-4 0 0-16,-4 10-9 0,-3 19 9 15,0-3 0-15,-3 7-1 16,-8 2-25-16,2-16 20 15,0 4 4-15,2-9-7 16,-4-9 2-16,0-9 10 16,-5-4-3-16,-1-3 3 15,-3-1 7-15,-2-4-10 16,6-3 0-16,-2-6-3 16,0-3-3-16,2-5 6 15,-1-4 0-15,-1-2 0 16,-3 0 9-16,2-2-9 15,1-2 0-15,3-3 0 0,5-4 4 16,4-5 2 0,3-5-6-16,3 2 15 0,0-3-5 15,0 0 17-15,0 0-27 16,0 0 1-16,0 0 43 16,0 0-32-16,0 0 10 15,0 0 11-15,0 0-31 16,0 0 23-16,0 0-25 15,0 0 9-15,0 0 1 16,0 0-4-16,0 0 0 16,0 0-6-16,0 0 15 15,0 0-30-15,0 0 15 16,0 0-50-16,0 0 42 0,0 0-33 16,0 0-16-1,0-14-45-15,0 0-458 0,-6-2-327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6:16.489"/>
    </inkml:context>
    <inkml:brush xml:id="br0">
      <inkml:brushProperty name="width" value="0.05292" units="cm"/>
      <inkml:brushProperty name="height" value="0.05292" units="cm"/>
      <inkml:brushProperty name="color" value="#FF0000"/>
    </inkml:brush>
  </inkml:definitions>
  <inkml:trace contextRef="#ctx0" brushRef="#br0">3137 535 494 0,'0'0'156'0,"0"0"-87"16,0 0-41-16,0 0-14 16,0 0 32-16,0 0-10 15,36-54-2-15,-32 48-1 16,1 2 6-16,-2 2 6 16,-3 2-28-16,2 0 13 15,-2 0-25-15,0 0-5 0,0 0-13 16,0 0-29-1,2 0 29-15,0 0 12 0,1 0 2 16,-1 0-1-16,0 0 2 16,-2 0 29-16,2 0 14 15,-2 0-9-15,0 0 31 16,0 0 2-16,0-2-14 16,0 0-31-16,0 0 6 15,0 0 2-15,0-1 23 16,-2 1 2-16,0 2-9 15,0 0 0-15,-1 0 8 16,1 0 6-16,0 0-48 16,-3 0-6-16,0 0-8 15,-1 0 2-15,-5 0-2 16,-1 0 3-16,1 2 3 0,-1 5 6 16,0-1-5-16,3-2 14 15,1 2-1-15,-2-2-13 16,1 3 7-16,-1 0-13 15,-2-1 6-15,1 2 16 16,0-2-22-16,-3 2 24 16,1 3 29-16,-3-3-19 15,1 5 4-15,1-1-17 16,-1 0-22-16,1 1 36 16,1 2-36-16,-1 0 10 15,2-2 6-15,1 1-4 16,1 0 18-16,1-1-10 15,1-4-8-15,1 4 18 0,0-5-17 16,3 2-3 0,-3 0 3-16,3-1-12 0,-5 4 13 15,2 1-1-15,-4 0 8 16,1 2 31-16,2 0-27 16,-1-1-5-16,3 0 6 15,-1-1-25-15,3 0 8 16,2 0-9-16,2-2 0 15,0 2 2-15,0-3 0 16,0 2 3-16,0 1 5 16,0-1-4-16,0 0 1 15,0-1-7-15,0 3 0 16,4 0 10-16,0 2-3 16,3-2-2-16,1 3-5 15,2 3 9-15,1-1 1 0,2 1-9 16,1 2 1-16,1-1 10 15,1-1-3-15,-3-2-1 16,3-1-8-16,-1-3 0 16,1 0-7-16,1-1 8 15,2-1-1-15,-1-2 9 16,-1-1 6-16,3 4-14 16,0-1-1-16,2-3 0 15,1 3-6-15,0-1 6 16,-2-1 0-16,1-4 1 15,1 2 14-15,2-2-11 16,-4 0-4-16,4-2 0 16,-2 1 5-16,1-2-5 15,-2 2 0-15,3-3-1 0,2-1 7 16,-1-2-4-16,3 0-2 16,1 0 1-16,-4 0 0 15,0 0-1-15,-1 0-1 16,2-11 0-16,-2 0 2 15,1-6 13-15,-1 4-4 16,1-6-10-16,-1 3 5 16,-3 3-4-16,1-4-1 15,-4 5 3-15,-1 2 3 16,3 0 0-16,-4 0-6 16,1-2 0-16,1-3-3 15,2 1 3-15,0-5 0 16,0-1 0-16,0-2 8 0,-1 0-9 15,-5 2 1 1,0-2 0-16,-1 1 11 0,0 3-10 16,-5 1 21-16,-3 1-4 15,1-1-18-15,-3 0 17 16,1 0-16-16,-1-3 13 16,-1-2 18-16,-3-5-23 15,0 0 15-15,0-3-7 16,0 2-16-16,-3 0 33 15,-6 2-20-15,0 2-1 16,-2-1 19-16,0 5-31 16,-2 1 25-16,-3-2-22 15,-2-1 3-15,-2 1 11 0,1-6-12 16,-6 1 14-16,-4 0 10 16,0 0-29-16,-2 0 26 15,-1 0-27-15,-1 2 8 16,0 2-4-16,-1 1-2 15,-2 6-2-15,-2 1 0 16,-5 4-18-16,-1 6 9 16,-4 4-48-16,-2 1-72 15,-8 43-75-15,16-3-545 16,11-2-663-16</inkml:trace>
  <inkml:trace contextRef="#ctx0" brushRef="#br0" timeOffset="1593.37">6736 1225 747 0,'0'0'335'0,"0"0"-146"16,0 0-41-16,0 0-30 15,0 0-15-15,0 0 1 16,0 0-65-16,-14 0-14 16,14 0-6-16,0 0-12 15,0 0 21-15,0 0-28 16,0 0 2-16,0 0 12 0,0 0-13 15,12 0 18-15,0 4 3 16,7 2-3-16,4 3 22 16,8-4-7-16,9 1 33 15,4 2-17-15,7-2-32 16,7 0 8-16,3 1-13 16,3-1-13-16,3 0 21 15,4-1-20-15,-1 1 16 16,-2 0-5-16,-1 0-12 15,-5 0 17-15,1 0-17 16,-1 1 0-16,1-2 19 16,-1 0-17-16,2 0 12 15,-1-1 12-15,-1 2-19 16,3-4 9-16,-3 2-5 16,4-2-10-16,-2-2 41 0,1 2-41 15,-3-2 5-15,0 2 5 16,-1-2-5-16,1 3 2 15,-3-3 2-15,2 1-8 16,-3 2 8-16,-1-1-10 16,1-1 0-16,-2 2 5 15,5-3-4-15,-1 2 8 16,2-1-7-16,5 1-1 16,2 1 14-16,3-3-15 15,-1 1 0-15,0 2 14 16,-4-2-13-16,-4 1 16 15,-3 2-17-15,-3 0 1 16,-1 0 13-16,2 0-14 16,2-1 12-16,5 0 1 15,1 1-10-15,2-1 7 0,1-1-10 16,-3-1 0-16,-1 2 0 16,-5-1 1-16,-2-1-1 15,0 4 0-15,-2-1 11 16,-3 0-13-16,1 2 2 15,-5-2 0-15,-1 0-1 16,4 1 7-16,-4 0-3 16,6-1-3-16,-4-1 0 15,-2 0 11-15,-1 0-11 16,-3 0 0-16,1 1 3 0,2-2 8 16,0 2-8-1,-6-3-3-15,0 2 10 0,-7-1-9 16,-8 0 1-16,-6-2-2 15,-4 2 6-15,-7-2 4 16,-2 0 2-16,-3 0 5 16,0 0-10-16,-4 0 42 15,2 0-38-15,-2 0 5 16,0 0-5-16,0 0 1 16,0 0-5-16,0 0-7 15,0 0-11-15,0 0 10 16,0 0-50-16,0 0-26 15,0 0-18-15,0 0-51 16,0 0-5-16,0 0-64 16,0 2-100-16,0-2-404 0</inkml:trace>
  <inkml:trace contextRef="#ctx0" brushRef="#br0" timeOffset="10450.68">16363 836 829 0,'0'0'295'0,"0"0"-69"16,0 0 5-16,0 0-106 16,0 0-60-16,0 0-35 15,-2-16-29-15,2 15 22 16,0 1-5-16,0-3 14 15,0 3 44-15,0-2 3 16,0 2 0-16,0-2-8 0,2 0-28 16,5-2-6-16,2-2-27 15,0 2-10-15,3-3 19 16,-4 6-19-16,3-4 0 16,-1 4 5-16,-2 1 2 15,1 0-13-15,-3 0 6 16,2 0-1-16,-4 0-1 15,0 12 4-15,-2 2-2 16,1 2 44-16,-3 4-11 16,2 3 2-16,-2-2-25 15,4 1-9-15,0-2 19 16,2 0-20-16,2-4 11 16,1 1-5-16,-3-4 2 0,4-1-5 15,-3-4-3 1,-3 0 0-16,0-4 6 0,-2 1 3 15,3-4-9-15,-5 2 0 16,4-3 12-16,-3 0 5 16,8 0-16-16,-3 0 16 15,3 0 3-15,2 0-19 16,-2 0 12-16,-1 0-13 16,-1-9 1-16,1-3 11 15,0 1-12-15,1-8 2 16,-1 2 2-16,2-8 8 15,-1 1-12-15,-1-2 0 16,-2 2 0-16,-2 2-3 16,-4 1 4-16,0 8-1 15,0 3 3-15,0 4 9 0,0 4-11 16,0 2-1-16,0 0-3 16,0 0-12-16,0 0 16 15,0 0-1-15,0 0 0 16,0 0 12-16,0 0-12 15,0 6 2-15,0 8-2 16,0 3 31-16,0 6-30 16,0 1 20-16,0 0 2 15,4 4-22-15,1-3 26 16,1 1-15-16,1-7-11 16,0-2 17-16,-3-6-18 15,1-4 0-15,-5-3 8 16,0-4-8-16,0 0 18 0,0 0-18 15,0-8-59 1,0-11-196-16,-7-3-619 0</inkml:trace>
  <inkml:trace contextRef="#ctx0" brushRef="#br0" timeOffset="11216.12">16515 592 751 0,'0'0'301'0,"0"0"-133"16,0 0-96-16,0 0 21 15,0 0-45-15,0 0 8 16,0 0 8-16,-61-37-23 16,42 37 68-16,-4 0 27 15,-3 0-4-15,1 4-15 16,-1 8-33-16,-1 3 12 16,-2 4-20-16,2 7-27 15,0 5 17-15,3 6-45 16,1 3-3-16,6 7 7 15,6-1-23-15,8 2 26 16,3 2-15-16,0-2-13 16,18 0 22-16,7 0-21 15,4 1 4-15,4-3 3 16,7-2-7-16,5-2 6 0,1-8-7 16,6-4-8-16,4-10 7 15,2-13-14-15,11-7 0 16,0 0 15-16,-1-17-22 15,-3-11 22-15,-7-8-21 16,-11-4 21-16,-7-2 19 16,-7-4-18-16,-8-4 14 15,-4-4 47-15,-6-3-36 16,-7 0 4-16,-8-6-23 16,0 1-7-16,-4-2 23 15,-19 4-22-15,-8 3-1 16,-6 9 0-16,-8 10-1 0,-6 12-7 15,-9 14-30-15,-5 12-44 16,-24 13-142-16,16 16-322 16,13 1-195-16</inkml:trace>
  <inkml:trace contextRef="#ctx0" brushRef="#br0" timeOffset="12075.3">20133 744 1192 0,'0'0'399'0,"0"0"-132"16,0 0-152-16,0 0-54 0,0 0-17 16,0 0-32-16,0 0-11 15,23 22 49-15,-16 0-15 16,1 6 24-16,-1 0-3 15,2 4-22-15,2-1 15 16,2-4-35-16,3-3-13 16,-1-2 11-16,3-8-2 15,1-3-7-15,-2-5 11 16,-1-6-13-16,-1 0 37 16,3 0-18-16,-3-10 9 15,-1-8 3-15,-3-4-24 16,-2-5 16-16,-3 3-24 15,-6-2 1-15,0 5 4 0,0 0-5 16,0 5 0 0,-8 4-1-16,-1 4 2 0,0 2 2 15,2 2-3-15,3 4-5 16,1 0-4-16,1 0-2 16,2 0-11-16,0 14-2 15,0 0-56-15,0 0 7 16,0-2-41-16,12 1-83 15,-1-6 11-15,6-3-23 16,-1-4-100-16,-5 0-574 0</inkml:trace>
  <inkml:trace contextRef="#ctx0" brushRef="#br0" timeOffset="12637.69">20287 556 939 0,'0'0'412'15,"0"0"-194"-15,0 0-34 16,0 0-31-16,-118-14-30 16,93 14-27-16,6 0-73 15,-6 7 26-15,3 7-12 16,-5 2 13-16,0 6 20 15,-2 4-35-15,0 6 5 16,5 3-9-16,2 3-31 16,5 0 14-16,5 4-14 0,5 0 0 15,7 0 9 1,0 2 0-16,0 0 1 0,7 0-7 16,11 1-3-16,5-4-1 15,9-3-12-15,6-5 12 16,6-3-17-16,6-6 18 15,3-2-1-15,0-6-6 16,5-5-16-16,0-5 22 16,0-6-4-16,5 0 5 15,-3-6 0-15,0-13 9 16,-5-4-10-16,-5-4 1 16,-8-5 0-16,-6-3 10 0,-7 0 17 15,-10-4 24 1,-5 2 38-16,-5-2-25 0,-9 1 8 15,0 0-44-15,0 0-27 16,-20 2 37-16,-5 0-38 16,-6 0 1-16,-3 5-1 15,-5 3-38-15,-6 10-24 16,-37 10-63-16,9 8-134 16,-4 0-305-16</inkml:trace>
  <inkml:trace contextRef="#ctx0" brushRef="#br0" timeOffset="14371.68">17081 966 880 0,'0'0'200'15,"0"0"-5"-15,0 0-99 16,0 0-35-16,0 0 1 0,0 0 8 16,0 0-4-16,-2-3-27 15,2 3 22-15,0 0 41 16,2 0-20-16,2 0-21 15,3 0-29-15,2 0-2 16,4 0 7-16,3 0-18 16,4 0 9-16,7 0-7 15,2 0-4-15,2 0 23 16,2 1-19-16,1 1 0 16,-1 2 16-16,-2-3-27 15,3 4 20-15,-3-3 4 16,0 0-23-16,2 1 21 15,-4-3-25-15,2 1 12 16,-2 1 15-16,1 0-26 0,-1 0 20 16,2 0-18-16,-2 0-2 15,2-2 11-15,-2 0-18 16,2 0 11-16,0 0 8 16,1 0-18-16,-1 0 8 15,0 0-10-15,2 0 0 16,3 4 6-16,-3-1-6 15,4-2 2-15,-4 2 10 16,0-1-5-16,1-1-3 16,-3 2-4-16,0-1 0 15,-2-1-2-15,0 1 3 16,0 1-1-16,0-2 5 16,2 2 5-16,2-3-6 0,1 1-4 15,-1 1 0 1,1 0 3-16,-5 3-2 0,0-4-1 15,-3 2 0-15,3-2 9 16,0 2-9-16,3-3 0 16,1 1 6-16,2-1-6 15,-1 0 0-15,-1 3-5 16,3-3 4-16,-1 0 2 16,4 0 10-16,-2 0-11 15,1 0 1-15,-2 0 1 16,-3 0-2-16,-2 0-4 15,-2 0 2-15,-3 0 4 16,2 0 5-16,-1 0-2 0,2 0-4 16,2 0 1-1,2 0 0-15,1 0-2 0,1 0 15 16,-2 0-14-16,3 0 14 16,-1 0-15-16,4 0 1 15,-6-3 13-15,3 3-14 16,-1-1 0-16,-1 1 6 15,-3 0 3-15,-2-3-7 16,-7 3-2-16,-2 0 0 16,-2 0 2-16,-4-1-1 15,1 1-1-15,-2 0 2 16,1-3 7-16,-1 2-15 16,3-2 6-16,-5 1 0 15,1 0-1-15,-4 2 2 16,-1 0 4-16,1 0-5 0,4 0-6 15,3 0 6-15,1-2 1 16,-3 2-1-16,1 0 4 16,-7 0 4-16,-5 0-14 15,-2 0 6-15,-5 0-64 16,-67 0-81-16,4 0-400 16,-17 0-428-16</inkml:trace>
  <inkml:trace contextRef="#ctx0" brushRef="#br0" timeOffset="15746.34">18079 808 978 0,'0'0'528'0,"0"0"-338"16,0 0-5-16,0 0-41 15,0 0-24-15,0 0-14 16,0 0-45-16,0 0 3 15,0 0 3-15,0 0-14 16,0 0 17-16,0 0-28 16,0 0-8-16,0 0 3 15,0 0-29-15,0 0 6 16,2 0-5-16,5 6-9 16,0 0 25-16,2 4-16 15,-1-2 3-15,4 2 14 16,1 2-25-16,3-1 11 0,-1 4-12 15,1-1 0-15,-1-1 3 16,4 0-3-16,-4-1 0 16,-1-2 11-16,1-1-1 15,-2-2-8-15,1-1-2 16,-2-2 0-16,-2 0-9 16,-1 1 10-16,-3-4-1 15,1 1 4-15,-5 0 10 16,3-2-15-16,-3 2 1 15,3 2-6-15,-3-2-6 16,2 3 10-16,-2-4-16 16,3 2 17-16,-3-1-32 15,0-1 33-15,0 2 0 0,-2-3 0 16,0 0 0-16,0 2 1 16,0-2-1-16,0 0 0 15,0 0 9-15,0 0-5 16,0 0 1-16,0 0-4 15,0 0-2-15,0 0-8 16,0 0-2-16,0 0 11 16,0 0-2-16,0 0 2 15,0 1 7-15,0 1-6 16,-6 1-2-16,-7 1-2 16,-6 3 3-16,0 1 2 15,-6 2 6-15,-2 3-5 16,-2-1-3-16,0 2 1 15,0-2-1-15,2 2 0 16,3-4 0-16,4 0 0 16,2-2 13-16,7-4-14 0,5 0 1 15,2-2 0-15,4-2 12 16,0 0-10-16,-4 0 13 16,4 0 0-16,-2 1-9 15,0-1 1-15,-2 3-7 16,2-1 0-16,-1-1-1 15,1 2 8-15,2-3-7 16,0 2 0-16,0-2 6 16,0 0-13-16,0 1 7 15,0-1 0-15,0 0 8 16,0 0-7-16,-3 0 14 16,3 0 2-16,0 0-17 0,0 0 31 15,0 0-25 1,0 0 2-16,0 0 5 0,0 0-11 15,0 0-2-15,0 0 0 16,0 0 1-16,0 0-7 16,0 0 6-16,0 0-10 15,0 0 8-15,0 0-56 16,0 0-40-16,0 0-200 16,0 0-456-16</inkml:trace>
  <inkml:trace contextRef="#ctx0" brushRef="#br0" timeOffset="29493.09">11718 2867 362 0,'0'0'397'0,"0"0"-191"16,0 0-44-16,0 0-82 15,0 0-6-15,0 0-32 16,0 0-9-16,0 0-13 15,0 0-10-15,0 0 64 16,0 0-5-16,-3 0 2 16,3 0 35-16,0 0-21 15,0 0-13-15,0 0 5 16,0 0-39-16,0 0 28 16,0 0-11-16,0 0-32 0,0 0 23 15,0 0-28-15,0 0-2 16,0 0 19-16,0 0 1 15,0 0 20-15,0 0-9 16,0 0-2-16,0 0 5 16,0 0-35-16,0 0 9 15,0 0-9-15,0 0-14 16,0 0 33-16,5 0-10 16,8 0-6-16,6 0 16 15,0 0-28-15,4 0 6 16,-1 0 5-16,1 0-11 15,-2 0 0-15,0 0-6 16,-4 0 0-16,-1 0-1 16,-3 0 10-16,-3 0-7 15,-2-2-2-15,1-2-125 0,-3 0-201 16,2-2-525-16</inkml:trace>
  <inkml:trace contextRef="#ctx0" brushRef="#br0" timeOffset="30992.74">12390 2873 454 0,'0'0'134'0,"0"0"-20"16,0 0-40-16,0 0-29 0,0 0 34 15,0 0-7 1,0 0 11-16,-6-4 24 0,6 4-13 16,-2-2-3-16,2 0-5 15,-2 2-27-15,2-2 10 16,0 2-15-16,0 0-6 16,0 0 19-16,-3 0-26 15,3 0 8-15,0 0-15 16,0 0-14-16,0 0 14 15,0 0 1-15,-2 0 3 16,2 0 15-16,0 0-15 16,-2 0 31-16,2 0-4 15,0 0-10-15,-2 0 16 16,0 0-40-16,2 0-6 16,0 0 3-16,0 0-22 0,0 0 2 15,0 0-8-15,0 0 0 16,0 0 12-16,0 0 3 15,0 0 13-15,0 0 12 16,0 0-22-16,0 0 22 16,0 0-17-16,0 0-16 15,0 0 23-15,0 0-24 16,0 0 9-16,0 0-15 16,0 0 6-16,0 0-14 15,0 0 8-15,0 0 0 16,0 0-6-16,0 0-12 15,0 0 18-15,0 0 0 16,0 0 7-16,6 0 5 0,5 0-3 16,5 0-1-16,7 0 2 15,-2 0-1-15,8 0 0 16,0 0-9-16,2 0 0 16,0 2 0-16,-1 0 6 15,-6-2-4-15,-1 0 2 16,-8 0 11-16,-1 0-15 15,-8 0 0-15,-3 0 0 16,-1 0 1-16,-2 0 0 16,0 0-1-16,0 0 0 15,0 0-83-15,0 0-152 16,0 2-307-16,-5-2-223 0</inkml:trace>
  <inkml:trace contextRef="#ctx0" brushRef="#br0" timeOffset="36319.61">3077 3764 1015 0,'0'0'243'0,"0"0"-47"16,0 0-61-16,0 0-3 15,0 0-59-15,0 0-7 16,0-18-51-16,0 18-9 16,0 0 22-16,0 0 20 15,-2 0 15-15,-2 0 25 16,-3 0-34-16,-2 0-18 0,-2 0-36 15,-5 0 10 1,-1 0-2-16,-1 0-8 0,-2 0 16 16,2 0-8-16,3 0-7 15,-1 0 19-15,3 0-13 16,1 0 1-16,3 0 21 16,1 0-27-16,-4 0 23 15,1 2-25-15,-4 2 6 16,-1 1-5-16,-2 2-1 15,-3 2 1-15,2 0 8 16,2-2-1-16,1 0-6 16,0-1 0-16,3-2-2 15,2 0 41-15,1 0-28 16,2-1 9-16,-1 0 18 16,2 0-40-16,-1 0 26 0,5-1-26 15,-2-1 1-15,1 2 3 16,0 1-3-16,2 0-1 15,-5 0 0-15,2 2 18 16,-2 0-18-16,1 2 0 16,-3-1 6-16,-3 2 6 15,2-1-11-15,-1 2-1 16,-1-2 1-16,1 0 11 16,5-1-6-16,1 0-1 15,0-1-4-15,0-2-2 16,4 2 1-16,-4-2 0 15,1 1-1-15,0 2 7 16,-6 0 12-16,-1 6 2 16,1 1-12-16,-4 2 11 15,1 0-18-15,1 2-1 0,3 1 7 16,1-1 2-16,-1-3-8 16,2 2-1-16,0-3 0 15,1-2-2-15,-3 2 8 16,2-4-6-16,0 2 15 15,1-5-7-15,-1 3-5 16,3-1-3-16,-1 1 0 16,3 0-8-16,-1 3 9 15,-1-1-1-15,2 3 3 16,-2 3 4-16,-3-1-8 0,3 4 1 16,2-4 0-1,-4-5 3-15,6 3 4 0,0-3-5 16,0-1-2-16,0 0-1 15,0-1-5-15,0 2 6 16,0 0 0-16,0 2 2 16,0 0 5-16,2 2-7 15,4 0 0-15,0 1-13 16,0-1 4-16,1 0 9 16,3-2 0-16,-2-2-1 15,1 2 8-15,0-2-13 16,0-2 6-16,0 1-9 15,0 0 0-15,2-1 10 16,2 2-1-16,-2 0 10 16,3-1-8-16,-1 2-2 0,3-3 0 15,-1 3 0-15,1-5 14 16,1 3-14-16,2-1 0 16,1 0 5-16,2 2 13 15,0-2-16-15,1 0-2 16,-1-2 1-16,0 1 0 15,3-2-1-15,-3-2 0 16,3 1 0-16,-1-5 9 16,0 3-2-16,1 0-7 15,0 1 8-15,-1-1-8 16,0 0 0-16,-1-1-8 16,-1-1 7-16,-2 3 2 15,-2-4 11-15,2 2-7 0,0-1-4 16,0-1-2-1,3 2-6-15,0-3 7 0,2 0 0 16,2 0 12-16,0 0-12 16,2 0 0-16,-2 0 0 15,0 0-6-15,-1 0 7 16,-2 0-1-16,-1 0 3 16,-3-3 8-16,0 0-17 15,2-4 6-15,1 1 0 16,-1 1-6-16,0-2 7 15,2 1-1-15,-1 1 0 16,0-1 4-16,-6 0-10 16,1 1 6-16,-1-1 0 15,2 0-6-15,-2 0 12 0,1 0-6 16,0-2 0-16,-3 2-14 16,4-1 6-16,-6-2 2 15,0 3 6-15,-3-2-7 16,2 0 14-16,0 1-7 15,-4 1 0-15,1-3-9 16,0 3 0-16,2-4 9 16,2 2 0-16,-1-3-1 15,1-2-2-15,-2-3 3 16,-1 0 0-16,0-4-3 16,-3 2-7-16,2-2 11 15,-2-1-1-15,-1 3 4 16,-1 0 9-16,-3 1-13 0,0-2 0 15,0 4 0 1,3-4 0-16,0 3 0 0,-3 1 0 16,2-1-2-16,1-1 11 15,-3 1-3-15,-2 1 12 16,0-4-10-16,0-1 23 16,0-2-31-16,0 2 17 15,-2 1 9-15,-5-2-25 16,1 3 47-16,-2 2-38 15,-1-2-2-15,3-2 20 16,-5 0-28-16,2 0 0 16,-2 0 12-16,0-2-11 15,-3 0 21-15,3 1-14 0,-5 1-8 16,3 0 16 0,-1 1-15-16,1-2-1 0,0 1 15 15,-3 2-13-15,3 0 10 16,0 1-12-16,-3 2 1 15,0-1 4-15,-2 1-4 16,-3 2 15-16,-4-3-5 16,0 1-11-16,-2-1 13 15,0 1-13-15,4 0 0 16,0 4 22-16,1 1-22 16,4 2 12-16,0 1-12 15,2 1 9-15,1 5-18 16,0-1 9-16,-7 2 0 15,3 0-11-15,-4 0 12 16,-2 0-1-16,0 0 0 0,-2 0 9 16,2 0-8-16,3 0-1 15,2 0 1-15,0 0 11 16,7 0-2-16,1 0-5 16,4 0-5-16,3 0 0 15,3 0-3-15,2 0 3 16,0 0 0-16,0 0 2 15,0 0 13-15,0 0-24 16,0 0 9-16,0 0 0 16,0 0-8-16,0 0 9 15,0 0-1-15,0 0 0 16,0 0 11-16,0 0-17 0,0 0 6 16,0 0 0-16,0 0-21 15,0 0 15-15,0 0-12 16,0 0 4-16,0 0-51 15,0 0 5-15,-4 0-69 16,0 2-143-16,-4 3-428 0</inkml:trace>
  <inkml:trace contextRef="#ctx0" brushRef="#br0" timeOffset="43146.28">11034 3846 552 0,'0'0'541'0,"0"0"-375"0,0 0-21 15,0 0-56 1,0 0-35-16,0 0-28 0,7-4 13 16,-7 4-7-16,0 0 18 15,0-2 87-15,0 2 15 16,0-2 11-16,0 0-45 16,-12-2-75-16,-1 0 6 15,-5-1-39-15,-1-1 4 16,-6 3-2-16,-2-1-3 15,-2 1 11-15,-2 2-20 16,1-1 10-16,-3 2 17 16,2-2-27-16,-4 2 1 0,-6 0 11 15,-4 0-2 1,-8-2-10-16,-5 2 0 0,-4 0 0 16,-3-2 0-16,3-3 8 15,0 1-7-15,-2-1 10 16,5-3-10-16,-1-1 23 15,5 4-24-15,1-4 6 16,7 4 36 0,3-1-32-16,1 3 2 15,1 2-12-15,0 1 8 16,1 0-8-16,1 0 0 16,0-3 0-16,5 3-2 15,-4 0 2-15,2-1 0 16,-1-1-10-16,0-1 23 0,-2 1-13 15,0 2 0-15,-4 0 15 16,-1-1-25-16,3 1 10 16,0-3 0-16,9 0-2 15,4 0 8-15,8-1 0 16,3 0 3-16,0 1-8 16,0-4-2-16,-2 3-2 15,-4 0 3-15,-3-2-2 16,0 3 4-16,3 0-2 15,3 1 1-15,8 1-1 16,5 1 1-16,3 0-1 16,0 0 0-16,5 0 0 15,0 0-3-15,0 0 2 0,0 0 1 16,0 0-19-16,0 0 18 16,0 0-23-16,0 0 13 15,-2 8 10-15,0 6 2 16,-1 5 0-16,-1 3-1 15,0 5 0-15,0-1 0 16,-6-1 7-16,2 6-4 16,1-3-3-16,-4 5 1 15,1 0 0-15,2 1-1 16,-1 3 0-16,0-2-1 16,2-1 7-16,3 1-6 15,2-6 0-15,-1 0-6 16,1-1 5-16,-3 0 2 15,2 2 7-15,-5 0 7 0,0 2-14 16,-3 0 11 0,-1-2-12-16,6 1-2 0,-1-4-8 15,3 0 11-15,2-1-1 16,2-2 6-16,0-1 6 16,0 0-13-16,0-3 1 15,0 0 0-15,0-3-10 16,0 0 10-16,0-4 0 15,0-5 0-15,2-2 8 16,0-1-9-16,2-4 1 16,-2 2 0-16,3-3-10 15,-1 0 11-15,4 2-1 16,-2-2 0-16,5 0 10 0,3 0-1 16,5 2-5-16,6-2-2 15,8 0 1-15,7 0-3 16,7 2-1-16,7-2 0 15,1 4 2-15,3 0 3 16,2 2-3-16,2 2 0 16,1-1-1-16,1 4-2 15,4-1 2-15,1 0-1 16,-2 2 7-16,1-2-1 16,-1 2-5-16,1-2 0 15,1 1-6-15,-1-4 6 16,5 0 0-16,2 2 0 0,0-2 9 15,-5-2-10-15,-4 1 1 16,-3-2-1-16,-5 2-1 16,-5 0 2-16,-2 0 0 15,-1-2 0-15,0 3 3 16,3-4-4-16,-1 1 1 16,1 0 0-16,-3-1-9 15,-6 1 15-15,-3-1-6 16,-8 0 0-16,-2-1-3 15,-4-1-3-15,-2 2 6 16,-2-3 0-16,0 0 3 16,-5 0-2-16,-1 0-1 15,-8 0 0-15,-1 0-1 16,-4 0 0-16,-4 0 1 16,0 0 0-16,0 0 5 0,2 0 7 15,2 0-18-15,5 0 6 16,1 0-11-16,5 0 10 15,1 0 1-15,-1-4 0 16,-1 2-1-16,-3-1 10 16,-1 2-11-16,0-4 2 15,-1 1 0-15,-1-1-10 16,1-1 10-16,-2-1 0 16,0 2-1-16,-5-1 13 15,0-2-13-15,0-3 1 16,-2-5 0-16,0-1 10 15,0-6-1-15,0-2-9 16,0-2 2-16,0 4 10 16,0-2-12-16,0 1 1 15,0 2 0-15,0 0 21 0,0 0-13 16,0-2-8-16,2-2 20 16,-2-2-12-16,0-3 15 15,0-3-11-15,0 0-6 16,0 2 5-16,2-1-12 15,3 6 0-15,-2 0 0 16,1 6 8-16,-3-2-8 16,3 2 0-16,-4 1 1 15,0-1 23-15,0 3-18 16,0-4 8-16,0 0-5 0,0-1 0 16,0-4-10-16,0 1 1 15,0 1-2 1,0 3 1-16,0 3 2 0,0 3-1 15,0 4 0-15,0 2 12 16,0 0-13-16,0 2 1 16,0-1 0-16,0 5 7 15,0-5-4-15,0 1 6 16,-4 0-9-16,3 0 1 16,-1 1-6-16,0 1 6 15,-1 2-1-15,-2 0 3 16,1-1 10-16,0-1-7 15,-3 2-6-15,-2-2 0 0,0 0-1 16,-2 0 1 0,0 0 0-16,-2 0 0 0,-6 2-3 15,0 0 3-15,-12 0 0 16,-7 4-19-16,-11 0-9 16,-40 2-78-16,13 11-115 15,9-4-543-15</inkml:trace>
  <inkml:trace contextRef="#ctx0" brushRef="#br0" timeOffset="48020.14">11720 5035 1445 0,'0'0'367'16,"0"0"-117"-16,0 0-104 16,0 0-94-16,0 0-36 15,0 0 11-15,-83 54-7 16,71-28 12-16,-2 2 18 16,3 1-17-16,7-2 28 0,-2 3-14 15,6-2-37 1,0-1 32-16,0-4-36 0,8-4 5 15,7-5-6-15,3-6-5 16,2-6 0-16,7-2-13 16,4-6-33-16,2-16-24 15,0-8-80-15,0-5-29 16,-8 0 31-16,-4-2 19 16,-5 5 95-16,-5 7 20 15,-5 4 14-15,-2 9 99 16,-4 6-4-16,3 3 13 15,-3 3-37-15,0 0-24 16,0 0 31-16,0 9-7 16,0 9 27-16,2 3 13 15,2 4-46-15,-1 2-2 0,2 4-22 16,-1 0-35-16,0-6 18 16,3 0-23-16,-3-6 6 15,3-4-7-15,0-3-12 16,-1-6-37-16,2-4-40 15,5-2-60-15,4 0-12 16,1-14-115-16,3-10-123 16,-2-5-138-16,-1 0-22 15,-3 1 410-15,-3 3 149 16,-3 6 305-16,-3 2 33 16,-1 7-18-16,-5 4-48 15,0 2 22-15,0 4-98 16,0 0-49-16,0 0-44 15,0 0-43-15,2 2 32 16,0 10-36-16,0 3 9 0,3 2-7 16,0 3-57-16,1-2 30 15,-2 3-28-15,2-6-3 16,2 0-15-16,1-5-89 16,2-4-84-16,9-6-77 15,-3 0-108-15,0-13-198 0</inkml:trace>
  <inkml:trace contextRef="#ctx0" brushRef="#br0" timeOffset="48395.05">12295 5172 62 0,'0'0'1101'15,"0"0"-779"1,0 0-32-16,0 0-136 0,0 0-60 16,0 0 14-16,0 0-2 15,9 37-11-15,-9-17-9 16,0 3-54-16,0-5 9 15,0 0-30-15,0-6 3 16,0-5-5-16,0 0-9 16,0-7 0-16,0 0-28 15,2 0-14-15,11-14 30 16,8-7-90-16,3-2-8 16,2-2 76-16,1 1 2 15,0 3 30-15,-7 8 1 16,-2 1 1-16,-6 6 94 15,-6 4-12-15,-4 2-10 0,0 0-20 16,3 4-9 0,-1 12 33-16,-1 4-44 0,1 4-18 15,3 1-14-15,-1-3-64 16,5-7-41-16,3-2-113 16,15-13-127-16,-2 0 54 15,-2 0-253-15</inkml:trace>
  <inkml:trace contextRef="#ctx0" brushRef="#br0" timeOffset="48691.86">12739 5184 958 0,'0'0'552'0,"0"0"-212"15,0 0-8-15,0 0-130 16,0 0-58-16,0 0-93 0,0 0-50 16,-23 27 33-1,21 5-34-15,2 7 0 0,0 5 13 16,0 3 1-16,13 8-4 15,1-1-10-15,-4-2 2 16,-1 0 5-16,-3-7 1 16,-6-12-8-16,0-6 15 15,0-9-15-15,-15-9 69 16,-4-5 2-16,-3-1-11 16,-3-3 6-16,0 0-60 15,6-10-6-15,5-13-5 16,5-6-71-16,7-10-30 15,2-26-205-15,13 6-398 16,7 5-884-16</inkml:trace>
  <inkml:trace contextRef="#ctx0" brushRef="#br0" timeOffset="48957.42">13173 4895 1659 0,'0'0'506'0,"0"0"-272"15,0 0-109-15,-114 82-51 16,87-36-10-16,10 10 3 16,3 6-46-16,8 4 2 0,6 3-23 15,0-5 0-15,0-6 0 16,16-8-28-16,1-8-10 15,3-12-3-15,0-9-72 16,16-21-100-16,-7 0-161 16,-3-17-288-16</inkml:trace>
  <inkml:trace contextRef="#ctx0" brushRef="#br0" timeOffset="49363.62">13333 5069 137 0,'0'0'1377'0,"0"0"-985"15,0 0-131-15,0 0-168 16,0 0-69-16,0 0 69 16,0 0-48-16,5 80-32 15,3-51 39-15,2-5-43 16,-2-3 7-16,-1-6-14 15,-1-5 16-15,2-6-15 16,0-4-3-16,5 0 1 16,3-18-19-16,3-9-52 15,-2-1 11-15,-1 0 35 16,-7 3 6-16,-3 4 18 16,-2 7 18-16,-2 7 29 15,-2 2 75-15,0 5-56 16,0 0-22-16,0 0-11 0,3 2-32 15,2 12 48-15,-1 6-1 16,1 1-25-16,-1 6-1 16,0-4-22-16,1 0-1 15,-1-1-38-15,1-5-78 16,8-16-95-16,0-1-321 16,0 0-229-16</inkml:trace>
  <inkml:trace contextRef="#ctx0" brushRef="#br0" timeOffset="49551.06">13701 5129 157 0,'0'0'1436'0,"0"0"-941"0,0 0-332 16,0 0-50-16,0 0-24 16,0 0-15-16,0 0-56 15,27 105 3-15,-27-79-21 16,0-2-79-16,0-6-25 15,4-6-101-15,0-6-159 16,5-6-161-16</inkml:trace>
  <inkml:trace contextRef="#ctx0" brushRef="#br0" timeOffset="50004.05">13937 5041 1380 0,'0'0'484'0,"0"0"-252"0,0 0-104 15,0 0-70-15,0 0-47 16,0 0 9-16,0 0 11 16,-4 88-30-16,15-62 15 15,0-2-16-15,0-1 0 16,2-3 45-16,0-4-23 15,1-2 11-15,1-2 22 16,4-6-54-16,5-6 43 16,3 0-12-16,2-4-31 15,-3-20-2-15,-3-5-17 16,-8-5 18-16,-6-2 2 0,-4 2-1 16,-5 3 47-16,0 1 12 15,-3 10 6-15,-8 3 7 16,2 4-57-16,0 6-7 15,3 1-9-15,-3 5-14 16,2-2 12-16,-2 3-2 16,3 0-31-16,-1 0 0 15,3 4-71-15,4 6-10 16,0 2-108-16,0-6-146 16,13-2-18-16,2-4-756 0</inkml:trace>
  <inkml:trace contextRef="#ctx0" brushRef="#br0" timeOffset="50207.17">14397 4856 1106 0,'0'0'570'0,"0"0"-223"16,0 0-133-16,0 0-35 16,0 0-61-16,0 0-39 15,0 0 14-15,122 149-51 16,-109-97 0-16,-4 6-14 15,-7 3-20-15,-2 5 2 16,-7 3-2-16,-51 24-8 16,-79 35-12-16,8-18-126 15,-10-10-429-15</inkml:trace>
  <inkml:trace contextRef="#ctx0" brushRef="#br0" timeOffset="51597.42">15029 5079 880 0,'0'0'1202'15,"0"0"-884"-15,0 0-213 16,0 0-105-16,0 0-19 16,0 0-152-16,8 13-84 15,13 8-277-15,-5-3-856 0</inkml:trace>
  <inkml:trace contextRef="#ctx0" brushRef="#br0" timeOffset="51722.42">15100 5296 1450 0,'0'0'507'16,"0"0"-284"-16,0 0-87 16,0 0-136-16,0 0-34 15,0 0-251-15,157-3-591 0</inkml:trace>
  <inkml:trace contextRef="#ctx0" brushRef="#br0" timeOffset="52128.55">15675 5185 1691 0,'0'0'345'16,"0"0"-40"-16,0 0-171 16,-129-4-64-16,111 21-42 15,11 8-22-15,7 4-6 16,0-2-57-16,14-2-24 15,8-13-45-15,7-12 7 16,0 0 46-16,0-27-62 16,-2-13 0-16,-7-10 69 15,-5-8 65-15,-6-2 1 16,-4-2 20-16,-3 4 2 16,0 7 37-16,-2 15 29 0,0 13 17 15,0 10 13-15,0 9-30 16,0 4-24-16,0 4-46 15,-4 21 1-15,-1 10 72 16,-2 12-35-16,3 6-2 16,0 10-8-16,-1 2-46 15,3-2 16-15,2 0-16 16,-2-8-88-16,-3-6-51 16,3-17-206-16,-3-17-195 0</inkml:trace>
  <inkml:trace contextRef="#ctx0" brushRef="#br0" timeOffset="52394.11">15559 4977 1465 0,'0'0'567'0,"0"0"-422"16,0 0-23-16,0 0-45 15,0 0-31-15,132-6-4 16,-88 26-35-16,0 6 2 15,-1 5 3-15,-5 2-2 16,-9 1-1-16,-5 2 6 16,-6-2-3-16,-6 1 57 15,-4-3-34-15,-3-2 9 16,-3-2 0-16,0-4-43 0,-2-2 23 16,0-2-24-1,0-6-94-15,2-4-115 16,3-10-483-16</inkml:trace>
  <inkml:trace contextRef="#ctx0" brushRef="#br0" timeOffset="52519.08">16005 4959 1669 0,'0'0'610'16,"0"0"-471"-16,0 0-99 15,0 0-40-15,0 0-250 16,0 0-484-16</inkml:trace>
  <inkml:trace contextRef="#ctx0" brushRef="#br0" timeOffset="52753.42">16373 4823 1622 0,'0'0'624'16,"0"0"-518"-16,0 0-39 15,0 0 26-15,-5 113-20 16,0-58-33-16,3 2-2 16,0 10-37-16,2-3 10 15,0 0-11-15,0-3-54 16,0-9-31-16,-2-10-66 16,-7-17-134-16,0-10-52 15,0-15-272-15</inkml:trace>
  <inkml:trace contextRef="#ctx0" brushRef="#br0" timeOffset="53190.81">16223 5191 1265 0,'0'0'611'0,"0"0"-368"15,0 0-6-15,0 0-82 16,0 0-101-16,0 0-41 16,116-86-7-16,-67 84-6 15,-4 2-22-15,-8 0-9 16,-5 0 10-16,-12 6 13 15,-5 4 13-15,-6 2-5 16,-6 0 56-16,1 2-21 0,-2 5 21 16,1-2-33-1,1 6-13-15,2-1 20 0,1-3-29 16,2-3-2-16,2-1-19 16,0-7-34-16,3-6 19 15,-1-2-20-15,5 0 28 16,-1-16 15-16,2-2-5 15,-6-1 17-15,-4 5 19 16,-2 5-19-16,-3 3 79 16,-4 3-22-16,2 3-47 15,-2 0 24-15,2 0-33 16,0 0-1-16,5 9 8 16,0 4 4-16,2 5 0 15,2 2-12-15,-2-1 1 16,0-1-7-16,-5-5-65 15,-2-4-45-15,-2-9-88 0,0 0-362 16,0-10-573-16</inkml:trace>
  <inkml:trace contextRef="#ctx0" brushRef="#br0" timeOffset="53331.4">16789 5136 1205 0,'0'0'786'16,"0"0"-465"-16,0 0-151 15,0 0-66-15,0 0-104 16,0 0-21-16,0 0-102 16,-11 17-81-16,0-7-159 0,-1-4-248 0</inkml:trace>
  <inkml:trace contextRef="#ctx0" brushRef="#br0" timeOffset="53503.23">16729 4768 1681 0,'0'0'630'0,"0"0"-458"16,0 0-140-16,165-58-32 16,-112 51-485-16</inkml:trace>
  <inkml:trace contextRef="#ctx0" brushRef="#br0" timeOffset="54034.37">17262 5145 942 0,'0'0'773'0,"0"0"-453"16,0 0-135-16,0 0-117 15,0 0-45-15,0 0 24 16,0 0-1-16,15 127-34 16,-7-93 26-16,6-6-32 15,-3-2-4-15,5-8 17 16,2-8-19-16,2-8-13 16,5-2 12-16,-1-12-92 15,-2-18-43-15,0-7 0 16,-6-1 13-16,-5 3 86 15,-2 4 37-15,-5 10 101 16,-2 13 59-16,1 3-10 16,-3 5-27-16,3 0-55 0,-1 0-34 15,2 8 9-15,3 10-13 16,-1 6-4-16,3 5-13 16,5 1-13-16,-1-1-54 15,16 2-155-15,-6-12-333 16,7-4-253-16</inkml:trace>
  <inkml:trace contextRef="#ctx0" brushRef="#br0" timeOffset="54440.57">18033 5202 1408 0,'0'0'497'0,"0"0"-205"15,0 0-38-15,0 0-130 16,-133-17-39-16,112 30-32 15,1 15-20-15,9 7-25 16,5 4 4-16,6 1-12 16,0-4-27-16,10-8 10 15,5-10-26-15,3-12-14 16,5-6 11-16,3-14-24 16,3-20-62-16,0-14-5 15,-2-11 25-15,2-8 72 16,-5-4-15-16,1 3 22 15,-3 10 33-15,-6 12 32 16,-8 18 100-16,-3 11 29 0,-5 13-18 16,0 4-51-1,0 3-74-15,0 22 9 0,2 14 16 16,1 9-28-16,1 8 20 16,3 6-29-16,-1 4-6 15,1-3 0-15,-3-7-64 16,-4-10-75-16,0-24-122 15,-2-13-236-15,-9-9-95 0</inkml:trace>
  <inkml:trace contextRef="#ctx0" brushRef="#br0" timeOffset="55127.89">18046 4975 939 0,'0'0'722'0,"0"0"-354"0,0 0-264 15,0 0-21-15,0 0-5 16,0 0 4-16,0 0-15 16,145 96-54-16,-99-76 15 15,-1-4-28-15,-7-6 0 16,-7-8-19-16,-11-2 11 16,-7 0-8-16,-8 0 10 15,-5-10 3-15,0-2 3 16,0 1 9-16,-16 4-8 15,-2 1 5-15,-2 6-6 16,0 0 0-16,4 0 2 16,6 16 5-16,-1 8 13 0,5 6-1 15,4 3-3-15,2 2 25 16,0-3-31-16,12 1-10 16,7-5 34-16,6-6-33 15,5-10 13-15,3-8-14 16,2-4-1-16,2-8-8 15,-4-19-2-15,-2-2 4 16,-7 0 1-16,-6 3-11 16,-7 9 17-16,-4 6 0 15,-5 5 0-15,1 6 5 16,-3 0-5-16,2 0 0 16,-2 13 8-16,0 7-8 15,0 6 15-15,0 2-15 0,0 0 1 16,0-4-7-16,0-4 6 15,0-8-7-15,0-2-2 16,0-8-25-16,0-2 14 16,8 0-11-16,11-13 9 15,0-10-26-15,6 1-15 16,-3-3 63-16,-1 8 11 16,-6 2 7-16,-2 6 83 15,-2 0-53-15,-4 8-11 16,-1 1-1-16,1 0-35 15,5 0 21-15,-2 11-22 16,7 7 1-16,-2 7 12 16,0 3-12-16,-1 2 9 15,-4 0-10-15,-4 0-17 16,-4-4-30-16,-2-6-84 0,-14-9-76 16,-8-6-130-1,-2-5-371-15</inkml:trace>
  <inkml:trace contextRef="#ctx0" brushRef="#br0" timeOffset="55284.06">18405 4907 1579 0,'0'0'561'16,"0"0"-356"-16,0 0-89 15,71-110-112-15,29 61-4 16,-9 10-297-16,-2-4-389 0</inkml:trace>
  <inkml:trace contextRef="#ctx0" brushRef="#br0" timeOffset="55424.68">19130 4482 1091 0,'0'0'1073'16,"0"0"-701"-16,0 0-171 16,0 0-134-16,0 0-46 15,0 0-21-15,-166 120-81 16,114-52-169-16,15-6-601 0</inkml:trace>
  <inkml:trace contextRef="#ctx0" brushRef="#br0" timeOffset="55893.31">19298 5078 1540 0,'0'0'303'16,"0"0"88"-16,0 0-248 15,0 0-110-15,0 0 8 16,0 0-26-16,0 0 12 15,31 91 25-15,-23-54-25 0,4 0 18 16,4-2-17-16,-1-3-27 16,1-8 29-16,1-8-29 15,1-7 33-15,5-9 12 16,0 0-19-16,2-11 1 16,2-17-25-16,-2-8 6 15,-7-6 4-15,-7-5-13 16,-11 5 0-16,0 4 27 15,-6 8-18-15,-15 8 25 16,1 6-34-16,5 8-2 16,4 5-16-16,6 3 18 15,5 0-19-15,0 11 11 16,0 9-13-16,11 2 15 16,9 4-39-16,7-2-28 0,18 0-70 15,-8-8-248 1,-1-9-418-16</inkml:trace>
  <inkml:trace contextRef="#ctx0" brushRef="#br0" timeOffset="57267.97">18415 4871 887 0,'0'0'295'16,"0"0"-62"-16,0 0-54 31,0 0-27-31,0 0-18 16,0 0-8-16,0 0 2 0,0 0 0 0,0 0 22 16,0 0-46-16,0 0-21 15,0 0-1-15,5 0-30 0,9-4-1 16,1-7-44-16,5-3 1 15,3-1 13-15,-2-3-20 16,6-3 18-16,-4 1-19 16,-3 3 12-16,-3 0-10 15,-6 5-1-15,-3 1 6 16,-2 4 21-16,-2 3-27 16,1 2 27-16,-3 0-28 15,0 2 1-15,0 0 22 16,6 0-17-16,0 0-6 15,9 7 18-15,6 7-11 32,4 5 8-32,4 2-15 15,-4 0 0-15,0-2 8 0,-5-2-8 0,-7-3 0 16,-6-4 0-16,-5 3-63 0,-4-4-73 16,0-5-473-16</inkml:trace>
  <inkml:trace contextRef="#ctx0" brushRef="#br0" timeOffset="59579.93">13358 5028 671 0,'0'0'203'0,"0"0"-50"15,0 0-153-15,0 0-24 16,0 0-128-16</inkml:trace>
  <inkml:trace contextRef="#ctx0" brushRef="#br0" timeOffset="64126.03">18301 2138 1460 0,'0'0'506'0,"0"0"-376"0,0 0-74 15,0 0-49-15,0 0 64 16,0 0-13-16,3 111-14 16,-3-64-2-16,3-5-42 15,1-4 23-15,0-6-14 16,3-10-8-16,-1-10-2 15,1-6 0-15,2-6-33 16,3 0 26-16,10-18 8 16,0-14-1-16,0-8-51 15,-2-2-1-15,-5 2-18 0,-5 12 27 16,-6 7 44 0,-2 14 13-16,1 3 37 0,-3 4 17 15,0 0-27 1,0 4-15-16,0 14 47 0,4 4-32 15,0 1 12-15,1 6-11 16,0 1-41-16,1-2 2 16,1-2-2-16,-1-3-93 15,8-8-65-15,17-15-164 16,-2 0-71-16,3 0-743 0</inkml:trace>
  <inkml:trace contextRef="#ctx0" brushRef="#br0" timeOffset="64297.58">18779 2310 734 0,'0'0'944'0,"0"0"-614"16,0 0-208-16,0 0 29 15,0 0-45-15,0 0-29 16,-38 138-48-16,31-98-29 16,2-5 0-16,5-7-109 15,0-10-89-15,23-18-93 16,2 0-31-16,2-17-394 0</inkml:trace>
  <inkml:trace contextRef="#ctx0" brushRef="#br0" timeOffset="64672.5">18959 2195 1252 0,'0'0'405'0,"0"0"-183"16,0 0-128-16,0 0 23 15,0 0-55-15,0 0-38 0,-2 131 13 16,2-97-37-16,5-4 9 16,5-6-9-16,2-2 15 15,-1-8-24-15,0-6 9 16,-2-6 0-16,2-2 34 16,2 0-26-16,3-16 18 15,-1-8-17-15,3-4 0 16,-2-4-15-16,-3 1 6 15,-6 2 0-15,-5 3 16 16,-2 1 44-16,0 3 35 16,-17 4-3-16,-4 0-4 0,1 7-8 15,5 0-31-15,3 5-23 16,4 5-26-16,5 1-5 16,1 0-48-16,2 9-37 15,0 5-68-15,9 4-71 16,11-1-252-16,3-10-244 0</inkml:trace>
  <inkml:trace contextRef="#ctx0" brushRef="#br0" timeOffset="64907.11">19419 2083 1698 0,'0'0'483'0,"0"0"-385"16,0 0 23-16,66 111-66 16,-43-59-9-16,-6 4-46 15,-8 0-9-15,-9-4-13 16,-3-4-55-16,-28-8 3 16,-9-6 7-16,-31-3-72 15,9-12-108-15,2-9-143 0</inkml:trace>
  <inkml:trace contextRef="#ctx0" brushRef="#br0" timeOffset="65266.12">18282 1834 712 0,'0'0'668'0,"0"0"-376"16,0 0 68-16,0 0-179 16,-129-33-76-16,84 34 36 0,1 21-39 15,-3 14-26 1,5 12-32-16,-1 15-37 0,7 12 35 15,3 11-17-15,10 3-25 16,8 6 19-16,15-3-19 16,0-2-37-16,25-7-24 15,21-13-94-15,21-10-19 16,34-14-28-16,61-26-59 16,-19-12-30-16,-3-8-764 0</inkml:trace>
  <inkml:trace contextRef="#ctx0" brushRef="#br0" timeOffset="65672.25">20092 2180 1020 0,'0'0'198'0,"0"0"77"16,0 0-27-16,0 0-24 15,0 0 11-15,0 0-73 16,0 0-41-16,-70-31-54 0,70 31-41 15,0 0 20 1,0 0-14-16,14 0-5 0,13 0 4 16,8 2-25-16,11 6 25 15,8-1-24-15,4-4-6 16,-2 4 15-16,-5-3-16 16,-9 1-17-16,-10 1-41 15,-14 2-143-15,-9 5-94 16,-18 8-102-16,-17-1 60 15,-9-2-181-15</inkml:trace>
  <inkml:trace contextRef="#ctx0" brushRef="#br0" timeOffset="65906.57">19975 2369 629 0,'0'0'348'0,"0"0"-76"0,0 0-37 15,0 0-100-15,0 0-25 16,0 0 33-16,0 0-2 15,148 0-31-15,-93 0-6 16,1 0-31-16,-1 0-18 16,-1 0 14-16,-10 0-36 15,-6 0-6-15,-11 0-5 16,-9 0-22-16,-12 0-34 16,-6-5-91-16,-10-5-189 15,-15-2-25-15,0-1-195 0</inkml:trace>
  <inkml:trace contextRef="#ctx0" brushRef="#br0" timeOffset="66125.27">20227 2033 1043 0,'0'0'273'16,"0"0"-19"-16,0 0-44 15,0 0-154-15,0 0 36 16,0 0 84-16,0 0-67 15,-29 147 9-15,18-88-23 16,-1 6-26-16,4 2-31 16,1 0-36-16,5-4 5 15,2-6-7-15,0-8-79 16,0-4-59-16,5-12-160 0,7-16-73 16</inkml:trace>
  <inkml:trace contextRef="#ctx0" brushRef="#br0" timeOffset="66422.08">21069 1957 1707 0,'0'0'255'15,"0"0"49"-15,0 0-203 16,0 0-11-16,-91 116-23 16,71-50 11-16,0 11-16 0,7 3-50 15,-1 4 25-15,5-4-32 16,3-6-5-16,-2-6-31 16,4-12-56-16,4-12-33 15,0-15-160-15,18-14-229 16,5-15-349-16</inkml:trace>
  <inkml:trace contextRef="#ctx0" brushRef="#br0" timeOffset="66890.72">21250 2209 147 0,'0'0'1387'16,"0"0"-1056"-16,0 0-20 15,0 0-207-15,0 0-104 16,0 0 37-16,0 0-9 16,16 77-27-16,-10-37 58 15,-2 0-39-15,3 0 20 16,-3 0 7-16,0-6-36 16,4-4 36-16,-2-3-26 15,5-10-13-15,1-2 19 16,1-7-27-16,5-7 0 15,2-1 12-15,4-1-11 16,5-22 16-16,0-7-7 0,-2-10-9 16,-6-4 16-1,-6-2-17-15,-9 0 0 0,-6 4 0 16,0 3 2-16,-2 7 10 16,-15 9-12-16,-6 5-10 15,1 7 10-15,4 10-21 16,2 1 21-16,6 0-1 15,5 3 0-15,2 11 0 16,3 4 1-16,0 4-5 16,0 3-2-16,14 0 7 15,1 5 0-15,3-7-1 16,5-1-104-16,10-4-100 16,-4-8-285-16,-2-6-215 0</inkml:trace>
  <inkml:trace contextRef="#ctx0" brushRef="#br0" timeOffset="67062.56">21904 2490 1267 0,'0'0'486'16,"0"0"-186"-16,0 0-21 15,0 0-120-15,0 0-84 16,-84 131-75-16,60-103-16 15,3-2-152-15,6-6-410 16,8-13-489-16</inkml:trace>
  <inkml:trace contextRef="#ctx0" brushRef="#br0" timeOffset="67515.59">22185 2221 1205 0,'0'0'598'0,"0"0"-250"15,0 0-183-15,0 0-85 16,0 0-61-16,0 0 26 16,-13 111 2-16,17-69-46 15,12-2 31-15,-2-6-25 16,4-8-5-16,-6-6 11 15,0-10-13-15,-1-6 0 0,2-4 13 16,7-6-12-16,5-18 18 16,0-8-19-16,-2-8-10 15,-2 0 2-15,-5 6-4 16,-7 8 12-16,-5 8 8 16,0 9-1-16,-4 6 41 15,2 3-24-15,1 0-23 16,1 1 10-16,3 16-10 15,0 8 33-15,1 2 7 16,1 4-22-16,-1 2 9 16,-2-1-20-16,-4-4-8 15,2-6-14-15,-1-4-79 16,7-14-79-16,0-4-300 0,1 0-196 16</inkml:trace>
  <inkml:trace contextRef="#ctx0" brushRef="#br0" timeOffset="67718.67">22735 1914 1502 0,'0'0'682'0,"0"0"-552"16,0 0-69-16,0 0 7 15,41 121 21-15,-21-47-13 16,-4 8-34-16,-8 6 1 15,-8 3-12-15,-6-3-11 16,-54 8-2-16,-76 25-18 16,8-21-135-16,1-18-500 0</inkml:trace>
  <inkml:trace contextRef="#ctx0" brushRef="#br0" timeOffset="74717.03">19962 644 1084 0,'0'0'319'15,"0"0"-154"-15,0 0-42 16,0 0-27-16,0 0-30 16,0 0-37-16,0-5 14 15,0 5 39-15,0-1-3 16,0-4-17-16,0 2-28 15,0 0 5-15,-5-3 21 16,-4 0-52-16,1 0-6 16,-4-2 60-16,-1 1-49 15,-1 1-1-15,1-1-12 16,-1 3 8-16,1-2 1 0,1 0 1 16,-2 2 15-16,-6-2-10 15,-4 0 0-15,-6 1-15 16,-5-4 7-16,-6-1 1 15,-5 0 1-15,-4-3-9 16,-3 3 0-16,0-3 4 16,-1 1 17-16,5-3-14 15,3 4 7-15,6-1 18 16,3 4 7-16,4 0-38 16,4 1 14-16,3 2 7 15,-3 0-14-15,0 4-5 16,-2-3-3-16,-8 2 1 15,2-2-8-15,-8 0 7 16,0 0-3-16,1-2-3 0,-1-1 12 16,5 4 6-16,0-2-12 15,5 4 0-15,2-3-1 16,-2 4-4-16,7-2 5 16,-1 0-1-16,0 2 7 15,-4 0-4-15,-1 0-1 16,-4 0 10-16,0 0-22 15,-2 0 16-15,2 0-6 16,0 0 1-16,1 2 0 16,0 0 11-16,3 2-11 15,-2-3 0-15,-3 1 2 16,0 1-2-16,-3 0 0 16,-3 2 0-16,-2-1 5 0,-2 0-14 15,-1 2 9-15,0 0 0 16,-2 0 4-16,2 1-3 15,0-1 8-15,5 3-9 16,1-1 11-16,2 2-10 16,1 0-1-16,-1 1 0 15,0 2 3-15,-3 1 5 16,0-1-8-16,3 2 0 16,0 1 4-16,5-1-5 15,1-1 1-15,5 1 0 16,2 2-8-16,2-2 19 15,0 1-11-15,2 3 0 16,1-2 3-16,-1 4-5 0,8-3 2 16,1 0 0-16,3-3 8 15,6-3 4-15,1 1-12 16,0-5 0-16,4-4 0 16,0 1-2-16,2-5 13 15,0 0-7-15,0 0 38 16,0 0-41-16,0 0 18 15,0 0-19-15,0 0-3 16,0 0-8-16,7-11-89 16,13-8-178-16,5-3-312 0</inkml:trace>
  <inkml:trace contextRef="#ctx0" brushRef="#br0" timeOffset="76529.09">19331 274 924 0,'0'0'335'0,"0"0"-159"16,0 0-47-16,0 0-50 16,0 0-40-16,0 0-1 15,0 0-16-15,-6 0 35 16,4-1 6-16,-1 1 33 0,0-3 7 15,-1 3-16-15,-2 0-24 16,-1-1-10-16,-5-1-45 16,2-1 11-16,-3 2 24 15,-1-1-18-15,-1 2 30 16,-1-3-20-16,-2 3-34 16,-2 0 36-16,-3 0-4 15,-1 0 4-15,-4 0-6 16,-1 0-22-16,0 0 11 15,4 0-20-15,0 3 0 16,5-1 24-16,3-1-23 16,3 2 10-16,7 0-11 15,1 0 9-15,4-2-7 0,-1-1-2 16,-1 2 0 0,0-2 7-16,-4 0 1 0,2 2-6 15,-1-2-2-15,-1 2 0 16,0-2-9-16,0 3 18 15,1-2-7-15,1 2-2 16,0-3 13-16,4 1-15 16,0-1 2-16,2 0-10 15,-2 3 4-15,2-3-1 16,-2 1 7-16,-3 2 0 16,3-1 15-16,-2-1-16 15,-1 2 1-15,1-2 0 16,1 2-6-16,1-3 6 0,2 1 0 15,0-1 0 1,0 0 15-16,0 0-15 0,-2 0 0 16,0 0 7-16,-3 2-20 15,-1 3 10-15,-5-1 3 16,-3 3-1-16,4 0 11 16,-2-3-5-16,7-1-5 15,1 0 0-15,2-2-6 16,0-1 6-16,2 0 0 15,-2 0 0-15,-1 0 0 16,1 3 9-16,0-3 1 16,2 2-8-16,-2-2 18 15,2 0-20-15,0 0 0 16,0 0 0-16,0 0 1 0,0 0 10 16,0 0-11-16,0 2 1 15,-2-2-4-15,-3 2 3 16,-2 2 0-16,-6-1-1 15,-1 2 11-15,1-1-10 16,-1-2 0-16,6 0 0 16,3 0 3-16,3-2-2 15,2 0-1-15,0 1 3 16,0-1 6-16,0 0-9 16,0 0 0-16,0 0 0 15,0 0 2-15,0 0 5 16,0 0 15-16,0 0-22 15,0 0 6-15,0 0 6 0,0 0 6 16,0 0-6 0,0 0 24-16,0 0-36 0,0 0 21 15,0 0-20-15,2 0-1 16,5 7 0-16,1 6 0 16,6 1 0-16,2 11 5 15,4 3 4-15,5 5-9 16,2 0 0-16,2 3 1 15,0-3-8-15,-4 1 8 16,-2-9-1-16,-3-3 3 16,-7-7 11-16,-3-8-13 15,-6 0-1-15,-2-7 0 16,-2 0 7-16,0 0-7 16,0 0 1-16,0 0-1 15,0 0-15-15,0 0-85 0,-2 0-386 16</inkml:trace>
  <inkml:trace contextRef="#ctx0" brushRef="#br0" timeOffset="92994.52">7006 8476 1525 0,'0'0'370'16,"0"0"-148"-16,0 0-20 0,0 0-110 16,0 0-43-1,0 0 1-15,-2 2-50 0,2-2 17 16,0 0 1-16,0 0-4 16,0 4 43-16,8 0-24 15,5 3 37-15,6 1 0 16,3 3-48-16,4 3 29 15,5 4-32-15,4 0-18 16,4 2 18-16,-1-1-19 16,-2 2 0-16,-7-5 0 15,-7-1 10-15,-7-5-10 16,-10-2 0-16,-5-1 0 16,0 8 5-16,-20 3-4 15,-15 9 16-15,-13 9 0 16,-5-1-11-16,-2 3-3 15,-1 0-3-15,6 1-50 16,-8 11-69-16,14-11-209 16,9-9-408-16</inkml:trace>
  <inkml:trace contextRef="#ctx0" brushRef="#br0" timeOffset="93971.9">7293 7286 1109 0,'0'0'306'0,"0"0"-92"16,0 0 31-16,0 0-68 15,0 0-53-15,0 0-18 16,0 0-2-16,-2-3-30 0,0 3 17 15,2 0-7-15,0 0-28 16,0 0 9-16,0 0-37 16,0 0 2-16,0 0 6 15,0 0-35-15,0 0 16 16,0 0-17-16,0 0 0 16,11 3 0-16,7 8 9 15,3 3-8-15,4 0-1 16,2 2 9-16,0 0-18 15,0-1 9-15,-3-2 0 16,-4-3 0-16,-4 0 1 16,-8-4-2-16,-1-4 1 15,-5 0-11-15,-2 0 11 16,0-2 0-16,0 2 12 16,0 1 31-16,-11 0-33 15,-11 5 12-15,-12 6-22 16,-3 5-9-16,-10 3 9 15,-4 6 0-15,-5 6 1 16,-2 2-1-16,-25 18-94 16,17-8-96-16,10-12-592 0</inkml:trace>
  <inkml:trace contextRef="#ctx0" brushRef="#br0" timeOffset="96469.45">13739 8185 446 0,'0'0'526'15,"0"0"-395"-15,0 0 98 16,0 0-56-16,0 0-10 0,0 0 40 0,0-80-25 16,0 70-8-16,-3 1-7 15,-1 2-39-15,0-1-40 16,-3 0-28-16,-4 2-35 15,0-2 19-15,-8 4-40 0,-4 0 0 16,-8 1-1-16,-6 3 4 16,-7 0-3-16,-8 0 0 15,-6 11 0-15,-2 1-7 16,0 1 14-16,-2-1-7 16,1 5 2-16,2 2 8 15,3 0-2-15,3 3-1 16,1 1-7-16,6 4 18 15,1 3-10-15,3 1-4 16,4 2-4-16,3 3 2 16,3 3-4-16,5 3 2 15,3 2 0-15,6 2-7 16,2 2 16-16,6 0-8 16,2-1-1-16,6-4 1 15,0-5 7-15,2-5-6 0,0-5 4 16,0-2 8-16,0-4-13 15,8 2 9-15,6-2-10 16,2 3 1-16,2 0-10 16,-2 0 15-16,5-1-6 15,0 0 4-15,1-2 11 16,-2-3-15-16,2-1 0 16,-1 0-3-16,0-1-10 15,2-1 14-15,2 2-1 16,1-2 0-16,6 2 18 15,-1-4-18-15,0 1 0 16,4 0 0-16,1-1-6 16,-1 0 6-16,1-2 0 0,3 0-6 15,-2 1 23 1,1-4-16-16,-3-1-1 0,-1 0 1 16,-3 0-1-16,-4-4 0 15,0 0 0-15,2-2-9 16,0-2 18-16,4 0-3 15,2 0-5-15,3 0-1 16,-5 0 3-16,2-10-3 16,-9 0 0-16,-3-4-3 15,1 0 10-15,-6-2 2 16,2 0-6-16,-2-2 3 16,-1-4-4-16,1-2-2 0,0-5 0 15,2 0 4 1,0 1 8-16,-2-1-12 0,0 4 0 15,0 3 0-15,-5 1-5 16,0 1 12-16,-1 0-7 16,-4 2 3-16,3-3 9 15,-2-2-12-15,0-2 10 16,0 2-9-16,-3-4 21 16,2 4-21-16,-4 1 17 15,1-1-5-15,-3 3-12 16,-2 0 21-16,0 1-21 15,0-4 5-15,0 0 39 16,-5-4-35-16,-3 0 26 16,-2-4-5-16,-1 1-30 15,1-1 41-15,0 0-27 0,1 4 10 16,1-2 20 0,-2 3-31-16,-1 4 22 0,3 1-26 15,-1 3-4-15,-3 3 22 16,4 0-11-16,-1 1-11 15,-4 3 31-15,4-1-35 16,0-1 29-16,-3 3-31 16,6 0 1-16,-3 1 11 15,-1-2-12-15,2 1 0 16,-3 0-1-16,-1 0 15 16,1-1-14-16,-1 0 0 15,-2 1 0-15,-1 2-10 16,-2 0 10-16,2-1-6 0,-5 2 6 15,-5 1-63-15,-10 4-29 16,-38-6-108-16,3 2-264 16,5-9-1764-16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8:11.363"/>
    </inkml:context>
    <inkml:brush xml:id="br0">
      <inkml:brushProperty name="width" value="0.05292" units="cm"/>
      <inkml:brushProperty name="height" value="0.05292" units="cm"/>
      <inkml:brushProperty name="color" value="#FF0000"/>
    </inkml:brush>
  </inkml:definitions>
  <inkml:trace contextRef="#ctx0" brushRef="#br0">6566 8269 1030 0,'0'0'381'0,"0"0"-219"16,0 0-22-16,0 0-27 15,0 0-81-15,-5-12 4 16,5 11-22-16,0 1 8 16,0 0 66-16,0 0 13 15,0 0 14-15,-1 0-4 16,1 0-40-16,0 0 0 0,-2 0-31 16,2 0-23-16,0 0 20 15,0 0-25-15,0 0 13 16,0 0 11-16,0 0-30 15,0 0 18-15,0 0-24 16,0 0 10-16,0 0 4 16,0 0-13-16,0 0 11 15,0 0 0-15,0 0-4 16,0 0-10-16,0 0 2 16,0 0 0-16,0 0 7 15,0 0 8-15,0 0-15 16,-2 0 0-16,-3 0-9 15,3 0 9-15,-4 4 0 0,2 5 6 16,0 1 16-16,-2 3-8 16,1-2-8-16,-1 2-6 15,-3 0 0-15,2 1 8 16,0 3-7-16,-1 1 0 16,1 0 11-16,2-1 0 15,1-2-14-15,-1-1 2 16,3-2 0-16,-2 0-1 15,2-2 10-15,-3 0-9 16,3 3 6-16,-3-2 6 16,1 1 4-16,-1 3-16 15,1-3 0-15,-1-1-6 0,1 1 6 16,-2 0 0 0,1 0 0-16,0 0 18 0,1 2-18 15,0 1 0-15,-1-6 10 16,1 2-10-16,2-1 0 15,-3-2 0-15,0-1-11 16,1 4 24-16,-3 3-9 16,1 0-4-16,-2 0 8 15,2 0-11-15,2-2 3 16,-1-4-7-16,3-2 6 16,0 0 1-16,0 0 0 15,-2 0 8-15,-2 4-7 16,2-2-2-16,0 0 1 15,2-2 0-15,2-2-1 16,-3-4 12-16,3 2-11 0,0-2 0 16,0 0 0-16,0 0-12 15,-2 1 20-15,2 2-8 16,-2 0 0-16,2 2 9 16,-2-3-10-16,2 2 1 15,-2-2-3-15,2-2-5 16,0 0 16-16,0 2-8 15,0 0 0-15,-2 0-5 16,2 4 5-16,-3-1 0 16,3 1 0-16,0-4 0 15,0 3 9-15,0-5-9 16,0 1 0-16,0-1 6 16,0 0-12-16,0 0 6 0,0 0 0 15,0 0 6-15,0 0 11 16,0 0-17-16,0 0 0 15,0 0-1-15,0 0-5 16,0 0 6-16,0 0 0 16,0 0 1-16,0 0 16 15,0 0-16-15,0 0 7 16,0 0-1-16,0 0 10 16,0 0-16-16,0 0-1 15,0 0 3-15,0 0 16 16,0 0-17-16,0 0-2 15,0 0 1-15,0 0 6 0,0 0-7 16,0 0 0 0,7 0 0-16,6 0 10 0,7 0-5 15,5 0 1-15,6 0-5 16,2 0 10-16,3 0-11 16,2 3 0-16,-1-1 1 15,0 0 11-15,0 0-4 16,-3 0-8-16,1-2 0 15,-1 2 1-15,-2-2-1 16,0 0-1-16,-3 0 1 16,-4 0 0-16,-5 0 6 15,-5 0-6-15,-2 0 6 16,-1 0-18-16,-1 0 14 16,-2 0-2-16,0 0 4 15,-2 0 8-15,-3 0-10 0,-1 0-2 16,0 0 0-16,-3 0-3 15,0 0 12-15,0 0-3 16,0 0 15-16,0 0-15 16,0 0-3-16,0 0-3 15,0 0 0-15,0 0-5 16,0 0 14-16,0 0-9 16,0 0 3-16,0 0 14 15,0 0-28-15,0 0 11 16,0 0 0-16,0 0 0 15,0 0 1-15,0 0-1 16,0 0 0-16,0 0 15 16,0 0-24-16,0 0 9 0,0 0 0 15,0 0 6 1,0 0-4-16,0 0-2 0,0 0 0 16,0 0-2-16,0 0-4 15,0 0 7-15,0 0-1 16,0 0 5-16,0 0 11 15,0 0-17-15,0 0 1 16,0 0-12-16,0 0-4 16,0 0 13-16,0 0-12 15,0 0-17-15,0-8-102 16,0-8-83-16,-6-8-1280 0</inkml:trace>
  <inkml:trace contextRef="#ctx0" brushRef="#br0" timeOffset="2894.27">5192 7292 842 0,'0'0'407'0,"0"0"-196"16,0 0-103-16,0 0-45 16,0 0-31-16,0 0-24 15,0 0 11-15,-2 0 13 16,2 0 41-16,0 0 53 16,0 0-22-16,0 3-5 15,0-3-8-15,0 0-44 16,0 0 26-16,0 0-6 0,0 0-17 15,0 0 15 1,0 0-42-16,0 0 5 0,0 0-6 16,0 0-20-16,0 0 21 15,0 0-22-15,0 0 11 16,2 0 36-16,7 0-37 16,-1 0 29-16,6 0-13 15,-1-4-21-15,3-2 25 16,2 0-30-16,0 1 10 15,-1-4 10-15,4 2-20 16,-5-2 9-16,1 1-10 16,1 0-4-16,-3 0 4 15,-1 1 0-15,-3 2 1 16,-5 1 7-16,-1 2 8 16,-5 2-17-16,2 0 1 0,-2 0 0 15,0 0-12-15,0 0 12 16,0 0 0-16,0 0-3 15,0 0 13-15,0 0-10 16,0 0 0-16,0 0 2 16,0 0-10-16,0 0 8 15,0 0 0-15,0 0-9 16,0 0 32-16,0 0-22 16,0 0-1-16,0 0 8 15,0 0-7-15,0 0-1 16,0 0-7-16,0 0 1 15,0 0 12-15,0 0 7 16,0 0-6-16,0 0-6 16,0 0 13-16,0 0-14 15,0 0-1-15,0 0 0 0,0 0 1 16,3 0 0-16,1 6 6 16,3-1-6-16,-1 4 8 15,1-3-8-15,0 2 0 16,-2 0 0-16,1 0 10 15,0 4-10-15,1 2 0 16,3 2 1-16,-2 6-4 16,1-1 15-16,-1 2-6 15,2 1-3-15,-1-2-2 16,-3-2-1-16,4 1 1 16,-4-4 0-16,1-1 8 15,-3 1-1-15,0-2 10 0,4-3-18 16,-4 1 9-16,-2-5-6 15,3-1-3-15,-3-1 1 16,0-2 4-16,-2-2-4 16,2 1 4-16,-2-3-5 15,0 0-2-15,0 0 2 16,0 0 1-16,0 0 0 16,0 0 9-16,0 0 2 15,0 0-9-15,0 0-3 16,0 0 0-16,0 0-3 15,0 0 4-15,0 0-1 16,0 0 9-16,0 0 4 16,0 0-8-16,0 0-5 0,0 0 0 15,0 0 1-15,0 0-1 16,0-15-17-16,-6-7 6 16,-1-39-83-16,0 2-78 15,2-5-668-15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8:30.550"/>
    </inkml:context>
    <inkml:brush xml:id="br0">
      <inkml:brushProperty name="width" value="0.05292" units="cm"/>
      <inkml:brushProperty name="height" value="0.05292" units="cm"/>
      <inkml:brushProperty name="color" value="#FF0000"/>
    </inkml:brush>
  </inkml:definitions>
  <inkml:trace contextRef="#ctx0" brushRef="#br0">5774 6970 743 0,'0'0'521'16,"0"0"-350"-16,0 0-52 0,0 0-51 15,0 0-12-15,0 0-34 16,2 0-20-16,-2 0 33 15,0 0 10-15,0 0 55 16,0 0 23-16,0 0 10 16,0 0-6-16,0 0-54 15,0 0-27-15,0 0-17 16,0 0-29-16,0 0 0 16,0 0 12-16,0 0-6 15,0 0-4-15,0 0-2 16,0 2-9-16,0 6 3 15,2 0 12-15,-2 4-4 0,2 4 17 16,-2 4-16-16,0 8 16 16,0 5-10-16,0 2 0 15,0 4 30-15,0-1-30 16,-2-3 6-16,-4 0 4 16,-2-7-10-16,2-4-2 15,-1-4-6-15,3-6 6 16,-4-1 19-16,6-9-13 15,0 0 9-15,0-4-7 16,2 3-14-16,-2-3 27 16,2 0-28-16,-2 0 9 15,0 2-5-15,-1 0 8 16,1 0-12-16,2 0 0 0,0 0-4 16,0-2 3-16,0 0 1 15,0 0 0-15,0 0 35 16,0 0-35-16,0 0 26 15,5 0-26-15,7 0 0 16,7 0 5-16,3 0-5 16,3 0 12-16,1 2-10 15,1 0 11-15,0 0 1 16,-3-2-14-16,-1 0 0 16,-5 0-8-16,-1 0 8 15,-4 0-10-15,-1 0-14 16,-1 0-119-16,-5 0-148 15,-1 0-434-15</inkml:trace>
  <inkml:trace contextRef="#ctx0" brushRef="#br0" timeOffset="1452.82">6626 7652 405 0,'0'0'294'0,"0"0"-157"0,0 0-26 16,0 0-24-16,0 0-31 16,0 0 34-16,0 0-19 15,-8-6-13-15,8 4 9 16,-2 0 2-16,0 0-12 15,-3 0 11-15,3-3 14 16,0 4 43-16,2 1-16 16,0-2 9-16,0 2 1 15,0 0-22-15,0 0-2 16,0 0-30-16,0 0-17 16,0 0 19-16,0 0-53 15,0 0 7-15,-2 0-21 0,2 0-15 16,-3 0 15-16,0 8-24 15,-1 8 24-15,-2 4 23 16,-1 5-22-16,3 2 5 16,-4 1-3-16,1 2 9 15,4-3 0-15,-2 3-12 16,1-4 10-16,0-2 17 16,2-5-27-16,-4-1 19 15,4-5-19-15,2-4 8 16,0-2-7-16,0-3 0 15,0-4-1-15,0 2 19 16,0-2-11-16,0 0 5 16,0 0-13-16,0 0 0 15,0 0 3-15,0 0-2 16,0 0-1-16,0 0 8 0,0 0 5 16,0 0-5-16,4 0 0 15,6 2-6-15,1 0 25 16,3-2-26-16,3 1-1 15,1-1 8-15,4 0 7 16,0 0-14-16,3 0 6 16,-2 0-6-16,-2-5 39 15,2-4-39-15,-1 2-1 16,-4-2 1-16,-1 3 13 16,-5 1 1-16,-3 3-11 15,-4-1 2-15,-3 2-3 16,0 1-3-16,-2-3 0 15,2 3 0-15,-2 0 6 0,0 0-3 16,0 0-3-16,0 0 1 16,0 0-9-16,0 0-20 15,0 0-32-15,0 0-41 16,-6 10-143-16,-20 15-21 16,4-3-224-16,3-6-304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8:57.482"/>
    </inkml:context>
    <inkml:brush xml:id="br0">
      <inkml:brushProperty name="width" value="0.05292" units="cm"/>
      <inkml:brushProperty name="height" value="0.05292" units="cm"/>
      <inkml:brushProperty name="color" value="#FF0000"/>
    </inkml:brush>
  </inkml:definitions>
  <inkml:trace contextRef="#ctx0" brushRef="#br0">1346 4529 599 0,'0'0'269'0,"0"0"-103"16,0 0-7-16,0 0-30 16,0 0-27-16,0 0-24 15,-16-12-13-15,16 11 34 16,0-1 14-16,0-2-14 0,-4 1 42 16,-2-1-77-1,-3 0-6-15,-5 1-24 0,1 0-27 16,-3 2 21-16,1-2-5 15,-1 3-22-15,1-1 20 16,1 1-14-16,-1 0 17 16,1 0 13-16,3 0-16 15,5 0 34-15,1 0-32 16,1 0-21-16,4 0 45 16,0 0-46-16,0 0 1 15,0 1-2-15,0 8-14 16,0 4 14-16,9 4 21 15,8 5-21-15,10 0 15 16,8 4-7-16,10 2-5 16,13 0 33-16,11 0-28 15,12-1 38-15,29-4-2 0,36-1-14 16,34-6 10-16,12-6-38 16,-14-6 5-16,-26-2 19 15,-46-2-25-15,-21 0 12 16,-23 0-13-16,-8 0 0 15,4-2 7-15,2-6-7 16,1-2 0-16,-13 1 0 16,-10 0 0-16,-11 1 15 15,-9 4-15-15,-7 2-40 16,-7 2-63-16,-4 0-237 16,2-4-368-16</inkml:trace>
  <inkml:trace contextRef="#ctx0" brushRef="#br0" timeOffset="1794.4">4976 4479 760 0,'0'0'280'0,"0"0"-41"0,0 0-65 16,0 0-1-16,0 0-71 15,0 0-32-15,-2 0 27 16,2 0-43-16,0 0 12 16,0 0 4-16,0 0-68 15,0 5 23-15,0 0-24 16,2 5 0-16,9 2 39 15,0 3-39-15,5 1 24 16,-1-1 13-16,7 1-32 16,3 1 39-16,4-1-11 15,7 1-11-15,9 2 32 0,3-2-44 16,10-4 2 0,9-1 12-16,7-4-14 0,10 0 29 15,5-4-8-15,9-1-15 16,1-3-7-16,-3 0-10 15,-5 0 0-15,-7-9 5 16,-8-3 1-16,-11-2 7 16,-9 1-13-16,-10-2 1 15,-11 3 19-15,-6 0-13 16,-8 2-5-16,-8 4 7 16,-4 4-9-16,-5 0 0 15,1 2-83-15,13 0-187 16,-1 0-265-16,6 0-259 0</inkml:trace>
  <inkml:trace contextRef="#ctx0" brushRef="#br0" timeOffset="2356.77">7023 4566 489 0,'0'0'811'0,"0"0"-678"16,0 0-22-16,0 0 90 16,0 0-115-16,0 0-23 15,0 0-44-15,2-16-3 16,19 23 8-16,6 8 45 15,6 1-14-15,7 5 35 0,5 0-55 16,3-1-1 0,6 0 18-16,2-4-28 0,2-2 19 15,0-4-9 1,-5-4-21-16,-2-5 23 0,-4-1-25 16,-7 0 15-16,-4 0 15 15,-5-3-18-15,-6-4 17 16,-6-4-10-16,4-3-16 15,1-2 0-15,3-2-14 16,5 0-12-16,-3 2-51 16,0 6-78-16,-6 2-81 15,-4 2-298-15,-9 0-481 0</inkml:trace>
  <inkml:trace contextRef="#ctx0" brushRef="#br0" timeOffset="3434.64">8891 4542 430 0,'0'0'190'15,"0"0"-142"-15,0 0-48 16,0 0-22-16,0 0 22 16,0 0 0-16,-87-22 7 15,80 18 22-15,1-1 4 16,0 1 0-16,0 0 39 16,-1 3-67-16,1-2-5 15,2 2-64-15,-2-1 25 16,2-1 39-16,-2-1 8 0,1 3 98 15,1-3-14-15,-2-1 51 16,-2 2 2-16,4-1-31 16,-1 2-44-16,3-1 4 15,0 3-30-15,2 0-4 16,0 0-10-16,0 0-29 16,0 15 38-16,9 1 25 15,9 3-6-15,11 3 65 16,11 3-35-16,16 1-2 15,13 1 20-15,30 4-63 16,28-1 26-16,27-4-27 16,5-6-25-16,-30-10 20 15,-33-10-36-15,-36 0 8 0,-6 0 13 16,3 0-21 0,-1-8 29-16,-2-2-12 15,-19 3-8-15,-12 1 8 0,-16-3-17 16,-4 3-2-16,-3-4-115 15,0-1-260-15,0 0-335 0</inkml:trace>
  <inkml:trace contextRef="#ctx0" brushRef="#br0" timeOffset="3887.72">11206 4572 1005 0,'0'0'304'0,"0"0"-220"15,0 0-2-15,0 0-12 16,0 0-52-16,0 0 57 16,0 0 11-16,12 38 11 15,27-10 2-15,12 1-30 16,9 2 9-16,10 1-52 0,5-2 7 16,6-6 3-16,3-4-35 15,-4-6 18-15,-5-8 2 16,-10-6-20-16,-9 0 49 15,-9-4-29-15,-5-10 34 16,-4-1 4-16,-5-4-43 16,-2 1 17-16,-6 2-33 15,-5 2-15-15,-1 4 6 16,-2 5-142-16,-3 0-149 16,-1 1-244-16</inkml:trace>
  <inkml:trace contextRef="#ctx0" brushRef="#br0" timeOffset="5356.06">13269 4638 570 0,'0'0'248'16,"0"0"-63"-16,0 0 41 16,0 0-70-16,0 0-38 0,0 0-6 15,31-12-41-15,-6 9-12 16,8 2-26-16,11 1 27 16,12 0 3-16,11 0-26 15,7 0 20-15,7 0-3 16,9 0-11-16,1 0 26 15,3 0-34-15,-1 0 10 16,1 0-10-16,3 1-22 16,5 2 21-16,4-1-23 15,19 0-1-15,-11 0 19 16,0 0-28-16,-4-2 13 16,-16 2-11-16,13-2 7 15,-4 0 5-15,-1 0-15 16,-1 0 10-16,-1 0 15 0,0 0-25 15,16 0 15-15,19 0-15 16,19 0 0-16,-15 0 0 16,-27 0 8-16,-33 0-5 15,-16 0-3-15,11 4 16 16,12-2-26-16,9 0 10 16,2 2 0-16,-1 1-2 15,-3-2 3-15,1 2-1 16,-3 1 2-16,-1 0 20 15,-2 1-24-15,3-1 2 16,1 0 0-16,-1 0-7 16,0 3 7-16,1-5 0 0,-1 2-1 15,-2 1 12 1,3 1-11-16,-5-2 0 0,0 3 2 16,-5-3-7-1,0 0 5-15,-3-4 0 0,-4 3 0 16,-1-1 12-16,-3-2 9 15,-2 0-11-15,-2-2 6 16,-5 2 2-16,-2 0-17 16,-2 0-1-16,-2 2 11 15,-4 0-5-15,-4 0 1 16,-5 1-4-16,-7-4 3 16,-7 2-6-16,-6-1 1 15,0-2-1-15,-3 0 31 16,-4 0-29-16,-5 0 22 15,-2 0-21-15,-7 0 6 0,0 0-3 16,-2 0-6 0,0 0-2-16,-15 6-74 0,-12 1-218 15,-6-3-281-15</inkml:trace>
  <inkml:trace contextRef="#ctx0" brushRef="#br0" timeOffset="5481.04">19477 4886 1840 0,'0'0'317'0,"0"0"-92"15,0 0-225-15,-117-15-62 0,51 7-458 16</inkml:trace>
  <inkml:trace contextRef="#ctx0" brushRef="#br0" timeOffset="10875.77">5034 7084 355 0,'0'0'32'16,"0"0"-32"-16</inkml:trace>
  <inkml:trace contextRef="#ctx0" brushRef="#br0" timeOffset="14640.53">3314 13096 1016 0,'0'0'243'0,"0"0"-143"16,0 0-24-16,0 0-2 16,0 0 23-16,0 0-12 15,0 0-49-15,2-28 2 16,-2 28-1-16,0 0 14 0,0 0 40 15,0 0-37-15,0 0 0 16,0 0-15-16,0 0-38 16,2-2 16-16,2 2-14 15,5 0 3-15,5 0 26 16,6 0-10-16,6 0 12 16,3 0 5-16,5 0-39 15,1 0 26-15,2 6-3 16,-2 0-22-16,5-1 10 15,-1-2-10-15,7 1-1 16,2-3 18-16,4 2-9 16,4-1 9-16,0-1-5 15,-1 6-13-15,-4-1 6 16,-1 2-6-16,-6-2-9 16,-1 3 2-16,-1-3 14 0,2-4-1 15,3 3-5-15,7-3 0 16,2-2 8-16,5 0-9 15,1 0 0-15,4 0 3 16,-4 2 3-16,-2 2-2 16,-2 0-4-16,-3 2 0 15,-1 1-3-15,-2-1 4 16,0-3-1-16,2 1 1 16,4 1 5-16,2-5-6 15,5 0 0-15,4 0 0 0,3 0 0 16,3 0 11-1,4 0-11-15,2 1 3 16,4 3 6-16,0 0-15 0,2 1 6 16,-3-1-13-16,1 0 12 15,-2-3-3-15,-6 1 4 16,0 0 0-16,-4 0-3 16,1-2 2-16,-1 0 1 15,2 0 0-15,2 0-5 16,2 0 11-16,4-4-7 15,4 1 1-15,2-1-6 16,3 1-7-16,1 3 19 16,3 0-6-16,0 0 0 15,1 0 6-15,4 0 1 16,2 0-7-16,17 0-17 0,20 0 10 16,-13-4 7-16,-11 0 0 15,-18 2-1-15,-24 1 8 16,3-2-7-16,4 3 0 15,-17 0 0-15,-8 0 6 16,-14-1 6-16,-8 1 22 16,-8 0 18-16,-5-3-46 15,-6 1 29-15,-1 1-35 16,-3-4-12-16,-5-1 11 16,-6-16-137-16,0 0-122 15,0-6-507-15</inkml:trace>
  <inkml:trace contextRef="#ctx0" brushRef="#br0" timeOffset="16921.23">19033 6410 153 0,'0'0'1176'16,"0"0"-919"-16,0 0-95 16,0 0-55-16,-71-101-10 15,46 74-4-15,-2 1-33 0,-4-2 8 16,-5-2-50-16,-6-2 28 15,-9 0 11-15,-12 2-45 16,-13 1 12-16,-28 1-24 16,-39 6 6-16,-44 8-25 15,-25 9 13-15,-1 5 3 16,8 0-5-16,22 0 14 16,2 8-6-16,5 3 0 15,9 10 1-15,7 5 16 16,11 11-17-16,8 7 11 15,3 7-4-15,0 5 7 16,6 6-20-16,21-7 6 16,22-10 0-16,22-4-8 15,6-1 8-15,-9 8 0 0,-6 12 0 16,-9 10 9-16,5 9-18 16,-6 17 9-16,-6 24 0 15,14-8-19-15,15-9 19 16,14 3 0-16,16-2-1 15,1 30-13-15,3 17 12 16,12-9-11-16,8-12-18 16,4-14 31-16,3-1-25 15,2 2 24-15,0 7-13 16,4 4 7-16,17 2 7 16,4 1 0-16,4-3-4 15,0-1-2-15,-1-1-6 16,2-2 11-16,1-2 1 15,-2-1 0-15,2-6 1 0,5 0-1 16,1 0 0-16,3 1-1 16,1 5-7-16,-4-1 8 15,-3-18-1-15,-10-20 4 16,-2-20-11-16,5-9 8 16,8 8-3-16,13 10-4 15,14 5 13-15,7-3-6 16,9-4 3-16,2-3 14 15,2-3-18-15,0-5 1 16,-3-4-5-16,1-4-6 16,-2-6 12-16,5-5-2 15,4-3 1-15,8-2-22 16,8 0 21-16,17 0 1 0,-8-5 0 16,-1 2-2-16,0-3 14 15,-17-6-12-15,13 2 0 16,0 1 1-1,-3-2 2-15,4 2-3 0,-2-2 6 16,-1 1 15-16,0 0-20 16,-5-1 6-16,1-3-7 15,-1-4 0-15,0-5 0 16,5-5 0-16,4-1 18 16,-2-5 13-16,0 0-31 15,-2 0 34-15,-5 0-20 16,-2-11-13-16,18-6 36 0,24-16-31 15,30-17 15-15,12-8 12 16,-1-8-23-16,-16-2 18 16,-28 5-28-16,-23 4-2 15,-25 9-10-15,-22 5 12 16,-7-5 0-16,11-10-6 16,10-15 15-16,6-15-7 15,11-15-2-15,6-24 1 16,10-31-1-16,-4-15 0 15,-19-3 0-15,-18 3 1 16,-17 16 9-16,-10 8 0 16,-5 2-2-16,-8 4 11 15,-3 3-2-15,-9 2-6 0,2 4-11 16,-7-5 41 0,-6-1-19-16,-5 3 20 0,-5 1-28 15,0 14 4-15,-25 5 6 16,-8 7-22-16,-9 3 5 15,2 18 21-15,1 14-28 16,8 18 29-16,0 0-25 16,-5-5 5-16,-5-8 4 15,-11-8-12-15,4 3 7 16,-6 4 21-16,-2 0-27 16,-4-1 35-16,-3 0-37 15,1-2 0-15,0-1 15 16,-3 0-14-16,3 4 16 15,-5 1-17-15,-1 1 11 16,-5 3-3-16,-4 7-8 0,-6 4 0 16,-6 4 24-16,-3 7-17 15,-3 6-14-15,-1 0 1 16,2 2-12-16,3-5 17 16,-2-1-12-16,-21-7-38 15,-40 1-13-15,-77 18-115 16,23 12-374-16,3 13-712 0</inkml:trace>
  <inkml:trace contextRef="#ctx0" brushRef="#br0" timeOffset="24450.73">14628 13208 606 0,'0'0'257'0,"0"0"-172"15,0 0-5-15,0 0 166 16,0 0-172-16,0 0 1 16,-7-28-47-16,7 28-8 15,0 0 22-15,-2-2 34 0,2 2 33 16,0 0-23-16,-2 0 15 16,2 0 6-16,0 0-57 15,0 0-22-15,0 0 11 16,0 0-8-16,0 0 0 15,0 0-25-15,0 0 0 16,0 0-4-16,0 0-2 16,0 0 0-16,0 0 11 15,0 0-4-15,0 0 2 16,0 0-9-16,0 0 2 16,0 0 11-16,0 0-12 15,4 0 4-15,9 0 10 16,3 0-5-16,4 5-1 0,1-2-9 15,3 1 1-15,3 0 5 16,0-2 3-16,2-2-5 16,4 0 8-16,0 0-6 15,1 0 11-15,-1 0-17 16,0 0 0-16,-4 0 9 16,-2 0-1-16,-2 0-7 15,-4 2-1-15,0 0 1 16,1 1-7-16,5-3 7 15,2 1-1-15,5-1 7 16,1 0 1-16,1 0-8 16,-1 0 0-16,-4 3-2 0,-2-2-4 15,-4-1 7-15,0 0-1 16,2 0 3-16,-2 0 8 16,4 0-11-16,3 0 0 15,1 0 0-15,-2 0-11 16,2 0 12-16,0 0-1 15,-5 0 0-15,-1 0 17 16,-3 0-18-16,3 0 1 16,2 0 0-16,4 0-1 15,5 0 1-15,7 0 0 16,4 0-9-16,0-4 22 16,-3 4-13-16,-1 0 0 15,-7 0 1-15,-5 0-4 0,-4 0 3 16,1 0 0-1,-1 0-8-15,4 0 16 0,7 0-5 16,7 0 2-16,9-6-4 16,4 1-2-16,0-2 1 15,0 5-1-15,-5 1-5 16,-3 1 12-16,-5 0 0 16,-7 0-6-16,-5 0 1 15,1 0-10-15,-1 0 9 16,4 0 0-16,1 0 3 15,2-3 3-15,1 1-6 16,-1 2 0-16,-2 0 1 16,-2 0-12-16,-4 0 13 15,1 0-2-15,-4 0 3 16,3 0 7-16,3 0-11 16,3 0 1-16,7 0-1 0,3-6-10 15,2-2 19-15,3 0-8 16,0 2 0-16,-3 2 3 15,0-1-9-15,-2 4 6 16,-2 1 0-16,2-1-2 16,-4-2 13-16,-1 0-11 15,1-2 0-15,-1 1-3 16,2-2 2-16,4 2 1 16,1-2 0-16,4 0 4 15,3-2 3-15,1 3-7 16,3-4 0-16,-3 5-3 15,-4 0-8-15,-5 2 13 16,-7 0-2-16,-5 2 4 0,-6 0 8 16,-4 0-12-16,-3 0 0 15,1 0 0-15,-4 0-12 16,-5 0 12-16,-3 0 0 16,-6 0 0-16,-4 0 18 15,-3 0 0-15,-2 0 28 16,0 0-16-16,0 0 48 15,0 0-58-15,0 0-8 16,0 0-5-16,0 0 11 16,0 0-9-16,0 0-5 15,0 0 2-15,0 0 20 0,0 0-25 16,0 0-1-16,0 0 16 16,0 0-14-16,0 0 16 15,0 0-17-15,0 0-1 16,0 0 0-16,0 0-25 15,0 0-56-15,-12 0-105 16,-7 0-446-16,-1 0-428 0</inkml:trace>
  <inkml:trace contextRef="#ctx0" brushRef="#br0" timeOffset="26575.26">19492 13172 605 0,'0'0'231'0,"0"0"-155"15,0 0-63-15,0 0 41 16,0 0 90-16,0 0-58 16,0 0-26-16,-50-4-16 15,50 2 17-15,-2 2 4 16,2-2-34-16,0 2-14 16,0 0 28-16,0 0-26 15,0 0-6-15,0 0 12 16,0-2-11-16,0 2 11 15,0 0-25-15,0 0 7 16,0 0-11-16,0 0 6 16,4-2-2-16,15 0 23 15,3 0-22-15,3 2 17 0,4-2-7 16,6 2 1-16,1 0 35 16,4-1-36-16,3 1 13 15,-4 0 11-15,3 0-22 16,4 0 35-16,0 0-20 15,5 0-1-15,5 0 17 16,4 0-31-16,1 0 9 16,-1 0-19-16,-5 0 3 15,-6 0-3-15,-7 0-3 16,-11 0 0-16,-6 0 11 16,-11 1-2-16,-5-1-8 15,-7 2-1-15,-2-2 0 16,0 0 9-16,0 0-8 15,0 0 49-15,-2 0 13 16,-12 0-61-16,-10 0 14 0,-5 0-16 16,-10 0-14-16,-5 0 2 15,-3 0-5-15,-6 0 15 16,-1 0-11-16,-4 0 22 16,-2 0-10-16,-2 0 1 15,-5 0-2-15,-6 4-18 16,-1 2 17-16,1-1-15 15,6-2 18-15,7 0-14 16,10-3 14-16,15 0 0 16,8 0 0-16,12 0 1 15,5 0-1-15,8 0 0 16,2 0 0-16,0 0 4 0,0 0-4 16,0 0 0-16,14 0-5 15,12-5-5-15,8-1 5 16,10-2 4-16,6 3 1 15,7-4 1-15,3 5 29 16,3-2-13-16,4 2-15 16,0 2 23-16,2 1-25 15,2-2 0-15,-2 3 1 16,2-2 8-16,-4 0-5 16,-7 2-4-16,-4 0 0 15,-12 0-6-15,-10 0 6 16,-12 0 0-16,-9 0 5 15,-8 0 1-15,-2 0-12 0,-1 0 4 16,-2 0 2-16,0 0 0 16,0 0 8-16,0 0-4 15,0 0 6-15,-10 0-8 16,-11 0-4-16,-8 0 1 16,-7 0 1-16,-5 7-8 15,2-1 5-15,-1-3-10 16,2 1 12-16,2-4-7 15,8 0 0-15,1 0 8 16,8 0 0-16,6 0 14 16,8 0-12-16,5 0-4 15,0 0-4-15,27 0-17 16,22 0 17-16,43-1 12 16,4-5 3-16,10 0 27 15,3 3-34-15,-28 3 4 0,-5 0-6 16,-25 0-46-16,-36 12-84 15,-15 2-154-15,-2-2-202 0</inkml:trace>
  <inkml:trace contextRef="#ctx0" brushRef="#br0" timeOffset="27621.85">19592 13649 1096 0,'0'0'320'0,"0"0"-138"16,0 0-21-16,0 0-67 16,0 0-15-16,0 0-50 15,0 0 8-15,-123-5 11 16,90 29-26-16,-1-1 22 15,-1 6-20-15,2 3-17 16,4 2 40-16,6 0-32 0,8-4 3 16,5 0-5-16,8-6 3 15,2-4-11-15,0-8-5 16,14-4-10-16,11-8-2 16,4 0 4-16,6-11-15 15,3-14-4-15,0-3-52 16,-5-5 42-16,-6 4 9 15,-7 1 22-15,-5 4-5 16,-3 2 11-16,-1 5 0 16,-3 6-1-16,-1 3 9 15,-2 3-8-15,0 4 0 16,-1 1-15-16,-2 0 13 16,2 0-11-16,-2 7 13 15,3 10 17-15,-3-3-2 16,-2 6 26-16,2 3-10 15,-2 0-5-15,3-3 0 0,2-2-26 16,3-2 0-16,1-4-1 16,0-4 10-16,2-5 0 15,0-3 1-15,1 0-10 16,-1-11 19-16,-1-9-19 16,0-2 0-16,-6-2 6 15,1-2 6-15,-1 2-11 16,-3 4-1-16,7 0-13 15,-3 3 11-15,1 5-26 16,3 2 5-16,-3 6 15 16,1 0-19-16,0 4 26 15,0 0-6-15,1 0 2 16,-1 0-4-16,0 11 18 0,0 5-7 16,-1 0 7-16,1 2-3 15,2 1 12-15,0 0-17 16,0-4 6-16,-1-4 15 15,2-3-22-15,-6-2 9 16,0-2-9-16,-1-4 0 16,-1 0 0-16,0 0 0 15,4 0-10-15,6 0-61 16,5-12-156-16,0-2-130 16,-2-2-1047-16</inkml:trace>
  <inkml:trace contextRef="#ctx0" brushRef="#br0" timeOffset="27965.55">20209 13569 984 0,'0'0'267'0,"0"0"-125"15,0 0-15-15,0 0-79 16,0 0 11-16,0 0 53 16,-113 28-16-16,86-7 35 0,0 2 24 15,5 4-32 1,4 1-11-16,7 2-13 0,8 2-18 16,3-1-11-16,0 0-15 15,5-4-11-15,13-2 1 16,4-6-28-16,4-6 9 15,9-7-26-15,4-6-1 16,10 0 1-16,21-33-133 16,-14 2-217-16,-12 1-481 0</inkml:trace>
  <inkml:trace contextRef="#ctx0" brushRef="#br0" timeOffset="30902.35">4721 13854 1215 0,'0'0'404'0,"0"0"-198"15,0 0-105-15,0 0-25 16,0 0-22-16,0 0-17 16,101-14 8-16,-54 2-28 15,0 0-15-15,-7 2 7 16,-5-5-8-16,-10 4-1 15,-9 1 7-15,-7 0-7 16,-9 2 28-16,0 0-18 16,0 0-9-16,-12 2 1 15,-3 3-2-15,-6 2 0 16,2 1-1-16,-1 0 7 16,-1 0-8-16,4 10 2 0,-1 6 0 15,3 6 15-15,1 6 3 16,5 6 25-16,5 2 13 15,4 2-20-15,0 0 19 16,0-2-17-16,15-4-30 16,-1-1 30-16,1-9-26 15,-1-4-1-15,-3-4-11 16,-1-6 8-16,4-2-21 16,1-2-36-16,6-4-98 15,15 0-97-15,-3-18-148 16,-2 1-377-16</inkml:trace>
  <inkml:trace contextRef="#ctx0" brushRef="#br0" timeOffset="31464.91">5437 13794 1166 0,'0'0'308'0,"0"0"-148"15,0 0-33-15,0 0-35 16,0 0-18-16,-127 0-51 16,101 20 26-16,-1 5 37 0,4 0-36 15,3 2 30 1,5 4-17-16,6-7-33 0,5 2 14 15,4-1-43-15,0-6-1 16,6-2 2-16,14-7-1 16,6-10-2-16,6 0-28 15,1-13-55-15,2-19-62 16,-2-12-62-16,-7-12-30 16,-6-9 24-16,-7-10-22 15,-6-1 57-15,-5 2 92 16,-2 9 87-16,0 17 207 15,0 12-10-15,0 16-32 0,0 12 34 16,0 8-86 0,0 0-55-16,0 14-44 15,0 18 75-15,0 12 84 0,0 10-61 16,0 4 1-16,0 3-21 16,0 1-43-16,0-4 1 15,0-2-45-15,3-4-4 16,2-12-2-16,5-5-45 15,2-10-68-15,9-8-182 16,2-9-67-16,-3-7-232 0</inkml:trace>
  <inkml:trace contextRef="#ctx0" brushRef="#br0" timeOffset="32323.87">5887 13752 785 0,'0'0'872'0,"0"0"-678"16,0 0-14-16,0 0 25 15,0 0-143-15,0 0-10 16,0 0-49-16,-118 54 10 16,98-19 11-16,0 4-23 15,7-3 18-15,5-4 2 16,6-3-9-16,2-8-2 15,0-7-10-15,0-5-13 16,14-9 5-16,3 0-42 16,4-23-27-16,1-9-34 15,-4-6-26-15,-2 0 90 16,-8 4 21-16,-3 8 26 0,-3 10 3 16,0 8 3-16,-2 8 39 15,0 0-36-15,3 0-7 16,1 24-2-16,1 10 50 15,1 10 15-15,3 10 1 16,0 0-26-16,0 7-4 16,2-1 7-16,-2-2-27 15,0-1 14-15,-2-6-23 16,-1-5 2-16,-2-5 6 16,-2-8-14-16,-2-9-1 15,0-5 12-15,0-5-2 16,-4-8-1-16,-9-3-9 0,-7-3 1 15,-2 0-14-15,0-13 11 16,1-14 1 0,6 0 0-16,1-9-24 0,10-4 24 15,4-3-39-15,0-2-8 16,4-4 14-16,17 4-26 16,3 0 27-16,10 4 26 15,1 6-8-15,5 0 15 16,1 4 0-16,1 0 2 15,-5 3-2-15,-1 0 11 16,-9 4-4-16,-7-1-7 16,-7 4 0-16,-9 1 2 15,-4 0-2-15,0 6 0 0,0-5 0 16,-4 8-10 0,-11 1 9-16,-1 4-8 0,1 2 9 15,-6 4-9 1,3 0 9-16,-2 0 0 0,3 10 2 15,1 0 15-15,0 6 0 16,8 6 18-16,1 6 1 16,5 4 36-16,2 4-33 15,0 2 2-15,2 0 11 16,13-4-28-16,4-6 29 16,-2-8-17-16,1-4-19 15,0-5 23-15,0-5-28 16,-4-5-5-16,-2-1-2 15,1 0-5-15,-3 0-54 16,-6-1-142-16,-2-9-311 0,-2 2-614 16</inkml:trace>
  <inkml:trace contextRef="#ctx0" brushRef="#br0" timeOffset="33386.11">6188 14069 707 0,'0'0'279'0,"0"0"-87"0,0 0-72 16,0 0-47-16,0 0-24 16,0 0-26-16,0 0 12 15,0 0 18-15,0 0-20 16,0 0 11-16,0 0-11 15,6 0-2-15,8 0 17 16,-1-3-42-16,1-2 7 16,1-4-3-16,-1 4 0 15,-3 1-2-15,0-5-1 16,-2 5-6-16,-2 1 33 16,-3 0-33-16,0 1 8 0,-4 2-3 15,0 0 4-15,0 0 22 16,0 0 43-16,0 0 6 15,-4 0-14-15,-5 0-60 16,0 0 5-16,0 0 20 16,3 0-8-16,4 0 22 15,-1 0-27-15,1 0-19 16,2 0-1-16,-7 5-144 16,2-4-143-16,-1-1-572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9:40.881"/>
    </inkml:context>
    <inkml:brush xml:id="br0">
      <inkml:brushProperty name="width" value="0.05292" units="cm"/>
      <inkml:brushProperty name="height" value="0.05292" units="cm"/>
      <inkml:brushProperty name="color" value="#FF0000"/>
    </inkml:brush>
  </inkml:definitions>
  <inkml:trace contextRef="#ctx0" brushRef="#br0">10506 2935 398 0,'0'0'666'0,"0"0"-519"15,0 0-7-15,0 0-35 16,0 0-7-16,0 0-7 15,-13 0-10-15,13 0-31 16,0 0-24-16,0 0 15 16,0 0-3-16,0 0 0 15,0 0 36-15,0 0-10 16,0 0 8-16,-2 0 12 16,2 0-23-16,0 0 14 15,0 0-13-15,0 0-41 0,0 0 30 16,0 0-36-16,0 0 13 15,0 0-12-15,0 0-10 16,0 0 7-16,0 0-12 16,0 0 0-16,0 0 20 15,0 0-20-15,17-2 11 16,3 1-12-16,9 1 2 16,0-3 7-16,5 1-8 15,-3-2 8-15,2 2 19 16,-4-2-27-16,-2 3 15 15,-4 1-16-15,-6 0-2 16,-9 0-4-16,-2 0 8 16,-6 0-2-16,0 0 9 15,0 0 1-15,0 0-20 0,0 0-20 16,2 0-141 0,2 0-217-16,3 5-95 0</inkml:trace>
  <inkml:trace contextRef="#ctx0" brushRef="#br0" timeOffset="2280.69">13190 2879 995 0,'0'0'218'16,"0"0"-70"-16,0 0-45 16,0 0-62-16,0 0-13 15,0 0-4-15,0 0-18 16,0 0 1-16,0 0 5 15,0 0 45-15,0 0 36 16,0 0 8-16,0 0-3 16,0 0-20-16,0 0-60 0,21-2 15 15,8 1-16-15,6-4-2 16,0 3-15-16,4 0 12 16,-5 2-13-16,-11 0 1 15,-2 0 0-15,-10 0 2 16,-4 0 8-16,-5 0-1 15,-2 0 10-15,0 0 15 16,0 0 41-16,0 0-24 16,0 0-19-16,0 0 16 15,-4 0-42-15,-4 0 10 16,0 0-16-16,1 0 7 16,3 0-5-16,0 0-2 15,4 0 0-15,-2 0 0 16,2 0-67-16,0 0-138 15,0 0-355-15</inkml:trace>
  <inkml:trace contextRef="#ctx0" brushRef="#br0" timeOffset="3233.59">14087 2921 567 0,'0'0'167'0,"0"0"-54"16,0 0-11-16,0 0-16 16,0 0 35-16,0 0-4 0,0 0-5 15,-27-16-21-15,27 16 13 16,0 0 3-16,0 0-51 15,0 0-12-15,0 0-12 16,6-2-31-16,12 2 23 16,9 0-23-16,2 0 15 15,6 0 2-15,2 0-17 16,-4 0 19-16,-2 0-20 16,-4 0 1-16,-8 0 2 15,-5 0-3-15,-7 0 0 16,-7 0 21-16,0 0 10 15,-5 0 80-15,-21 0-74 16,-10 0-31-16,-5-2-8 16,-3 2 3-16,-1 0-1 15,7 0 14-15,7 0-6 0,7 0 6 16,6 0-14-16,10 0 6 16,2 0-14-16,6 0 8 15,0 0-34-15,0 2-22 16,12 2 19-16,5-2 37 15,6 2 6-15,-1-4 8 16,1 3-4-16,-4-3-10 16,0 0-10-16,-4 0-24 15,-6-4-200-15,-6-9-671 0</inkml:trace>
  <inkml:trace contextRef="#ctx0" brushRef="#br0" timeOffset="6248.51">16269 2985 580 0,'0'0'580'0,"0"0"-429"16,0 0 30-16,0 0-35 15,0 0-53-15,0 0 58 16,-17-6-49-16,17 6-66 16,0-2 20-16,0 2-36 15,0 0 3-15,0 0 17 16,0 0-34-16,2 0 28 15,21 0-2-15,9 0-1 16,16 0 49-16,10 0-41 16,10 0-1-16,11 0 1 15,6 0-38-15,1 0 28 0,-1 0-29 16,0 0 15-16,-8 0-6 16,-7 0-9-16,-12 0 0 15,-12 0-1-15,-10 2 10 16,-12 1-4-16,-10-3-5 15,-7 1 7-15,-7-1-2 16,0 0 4-16,0 0-9 16,-21 0 17-16,-10 0-15 15,-13 0-2-15,-12-1 0 16,-8-2 1-16,-8 3-4 16,-1 0 3-16,-3 0 0 15,0 0 0-15,-1 0 1 16,2 0 4-16,5 0-5 0,11 0 0 15,12 0 3-15,16 0-3 16,14 0 1-16,8-2-3 16,9 2 7-16,0-1-5 15,0 1 0-15,0 0-26 16,17 0 17-16,10 0 15 16,15 0-6-16,10 0 3 15,12-5 12-15,5 4-13 16,5-2-2-1,-1 2 0-15,-2 1 0 0,-5-3 8 16,-11 3-5-16,-10 0-3 16,-12 0 4-16,-8 0-14 0,-12 0 10 15,-9 0 0 1,-2 0 8-16,-2 0-2 0,0 0 0 16,0 0-6-16,-6 0 6 15,-13 0-9-15,-8 0 3 16,-10 0 0-16,-7 0 3 15,-5 0 7-15,-6 0-10 16,-1 0 0-16,4 0-2 16,8 0 2-16,11 0 0 15,12 0 0-15,13 0-2 16,3 0 10-16,5 0-9 16,0 0 1-16,0 0-7 15,13 0-5-15,23 0 4 16,35 0 8-16,9 0 0 15,16 0 12-15,4 0-12 16,-17 0 0-16,0 0-3 0,-12 0-10 16,-15 0 13-16,-13 0-23 15,-9 3 3-15,-14-2-78 16,-20 3-31-16,0-2-112 16,-15 1-235-16</inkml:trace>
  <inkml:trace contextRef="#ctx0" brushRef="#br0" timeOffset="9700.98">1326 4834 1295 0,'0'0'210'16,"0"0"-115"-16,0 0-46 15,0 0 46-15,0 0 13 16,0 0-14-16,-27-11-43 15,27 11-50-15,0 0 15 16,0 0-16-16,0 0 6 16,0 0 26-16,0 0-31 15,0 0 9-15,0 0 16 0,14 0-25 16,8 0 40-16,12 0-1 16,8-3-6-16,7-1 37 15,8-1-38-15,11 0-4 16,5 0 8-16,10 1-26 15,3-1 23-15,3 1-19 16,1 0-14-16,-3 2 18 16,-7 0-19-16,-7 2 0 15,-12 0 5-15,-12 0 10 16,-14 0-14-16,-10 0 5 16,-10 0-4-16,-6 0 4 15,-7 0 3-15,-2 0 4 16,0 0 57-16,0 0-29 0,0 0 6 15,0 0-38 1,0 0-2-16,0 0-14 0,0 0-14 16,0 0-98-16,0 0-123 15,0 0-396-15</inkml:trace>
  <inkml:trace contextRef="#ctx0" brushRef="#br0" timeOffset="14451.91">10885 4811 499 0,'0'0'404'0,"0"0"-246"15,0 0-30-15,0 0-54 16,0 0 41-16,0 0-31 0,0 0-7 15,0-1-28-15,0 0-41 16,0 1 45-16,0 0-3 16,0 0-21-16,0 0 14 15,0 0-41-15,0 0-1 16,0 0 18-16,0 0-17 16,0 0 30-16,0 0-11 15,0 0-8-15,0 0 7 16,0 0-20-16,4 0 0 15,11 0 10-15,6 0 10 16,6 0 32-16,6 0-12 16,3 0-25-16,6 0 19 15,1 0-28-15,3 0 5 0,3 0 12 16,0 0-23 0,4 0 13-16,1 0-13 0,0 0 1 15,1 0 7-15,1 0-8 16,3 0 0-16,2 1 12 15,-1-1-3-15,0 4-5 16,0-2-4-16,-1 0 0 16,-1 3-5-16,-2-4 11 15,-1 3-4-15,0 0-2 16,3-2 1-16,3 2-1 16,-1 0 0-16,0 1 0 15,0-1-3-15,-2-1 11 0,0 2-8 16,-3-1 0-1,-1 0 1-15,0 0-7 0,-1-2 6 16,-2 2 0-16,-2-3 8 16,-1 3 2-16,2-1-11 15,-2 1 1-15,0-1-3 16,4 2-4-16,1-4 7 16,2 4 0-16,1-4 7 15,2 2 2-15,0-1-7 16,0 2-2-16,0-3 0 15,0 2-9-15,-5-2 9 16,-1 4 0-16,-3-1 1 16,-3 0 13-16,-3 0-14 15,-3 0 0-15,2-1 0 16,5 2 3-16,6-4 6 0,9 2-9 16,8-1 8-16,6-2 7 15,2 1-10-15,0-1-4 16,-2 3 9-16,-3-1-4 15,0 2-5-15,1 0-1 16,-4 0 16-16,8 0-14 16,-3 0 18-16,1-2-13 15,-1 2-6-15,2-4 5 16,-2 1-6-16,2-1 0 16,1 0-1-16,3 0 10 15,-3 0 0-15,3 0-9 16,-3 0 1-16,4 3-4 15,1-1 3-15,-4-1 0 16,2 4-1-16,-2-4 7 16,4 4-6-16,2-3 0 0,4 2 1 15,3-2-9-15,1 0 10 16,3 0-2-16,-3 0 6 16,1-2-6-16,-7 0 0 15,-3 0 0-15,-6 0 1 16,-1 0 2-16,-4 0 3 15,-2 0-6-15,3 0 0 16,1 0 10-16,4 0-11 16,-4 0 1-16,1 0 0 15,-5 0-7-15,-4-2 17 0,-7 2-10 16,-4-2 0 0,-10-2 6-16,-1 0-7 0,-6 0 1 15,2 0 0-15,4-1 2 16,-1 2 8-16,4 0-7 15,-2 2-3-15,-1 1-9 16,-7 0 9-16,-7 0 0 16,-9 0 1-16,-4 0 8 15,-5 0 4-15,-6 0-13 16,-5-1 2-16,0 1-1 16,-2 0 56-16,0 0-38 15,0 0 3-15,2 0-13 16,1-3 3-16,3 3-18 15,4 0 6-15,-2 0-28 16,5 0-19-16,-1 0-116 0,-3 0-92 16,-1-2-114-16,-6-2-796 15</inkml:trace>
  <inkml:trace contextRef="#ctx0" brushRef="#br0" timeOffset="14592.51">18444 4975 529 0,'0'0'851'15,"0"0"-851"-15,0 0-185 0</inkml:trace>
  <inkml:trace contextRef="#ctx0" brushRef="#br0" timeOffset="14733.11">18444 4975 1450 0,'-44'30'179'0,"17"-30"-142"15,-4 0-37-15,-4-2-176 16,-2 2-21-16,10 0-14 16,10 0-436-16</inkml:trace>
  <inkml:trace contextRef="#ctx0" brushRef="#br0" timeOffset="26683.42">2868 5771 614 0,'0'0'249'16,"0"0"-150"-16,0 0-35 16,0 0 4-16,0 0 26 15,0 0-45-15,0 0-16 0,0 0-33 16,0 0 10-16,0 0-10 15,0 0 1-15,0 0 45 16,0 0 17-16,0 0 18 16,0 0 5-16,0 0-19 15,0 0-10-15,0 0-22 16,0 0-8-16,0 0 14 16,0 0-23-16,0 0 24 15,0 0 1-15,0 0-7 16,0 0 36-16,0 0-2 15,0 0-1-15,0 0-10 16,0 0-48-16,0 0 9 0,0 0-20 16,0 0 6-1,0 0-13-15,0 0 8 0,0 0-1 16,12 0 6 0,3 0 10-16,3 0-16 0,1 0 0 15,4 0 0-15,2 0-2 16,1 2 3-16,3 3-1 15,0-2 0-15,3 1 10 16,1-3-7-16,-2 4-3 16,3-4 1-16,-3 2-2 15,0-3 1-15,2 0 0 16,-2 0-8-16,3 0 16 0,1 0-3 16,1 0-5-1,-1 0 0-15,0 0 0 0,-2 0-1 16,0 0 1-16,-5 0-2 15,0 0 11-15,0 0-9 16,-1 2 0-16,2-1 0 16,0 2-9-16,4-1 10 15,3-2-1-15,0 2 4 16,-2-2-2-16,1 0-4 16,-1 2-2-16,1-2 4 15,1 2 10-15,-1-2-10 16,2 2 0-16,-2 0 0 15,3 0 1-15,-5 0-7 16,0 0 6-16,1 0 0 16,-3 0 6-16,2 3 1 0,4-4-7 15,0 4 0 1,3-4-3-16,2 0-6 0,5-1 9 16,-3 0 0-16,4 3 0 15,-4-3-3-15,-1 2-4 16,-3-2 4-16,-3 1 0 15,-1 2-16-15,-3-1 19 16,1 0-10-16,0 0 9 16,1-2-26-16,3 0 26 15,0 2 1-15,-3-2 0 16,4 0-19-16,-4 2 19 16,3-2 0-16,2 2-6 15,3-2 13-15,3 0-7 16,3 0 1-16,3 0-1 15,1 0 0-15,-2 0-2 0,1 0 2 16,-4 0-1-16,-1 0 4 16,-2 0-3-16,2 0 0 15,-3 2 0-15,3-2-8 16,2 0 9-16,4 0-1 16,3 0 4-16,2 0 4 15,-3-2-10-15,1 0 2 16,-2 0 0-16,-3 2-4 15,2-2 10-15,1 2-6 16,2-2 0-16,4-2 8 16,2 0-15-16,1-1 7 15,-1 3 0-15,0-3 0 16,0 4 9-16,1 1-8 16,0 0-1-16,1 0 1 15,1 0-3-15,3 0 2 0,4 0 0 16,-1 0 3-16,6 0 7 15,0 0-10-15,2 0 0 16,2 0 6-16,4 0-3 16,2-5-3-16,3 1 8 15,3-2 9-15,3 2-4 16,4 0-3-16,2 2-10 16,-1 0 1-16,-5 2-2 15,-3 0 1-15,-1 0 0 16,-3 0-2-16,-1 0 10 0,2 0-7 15,2 0-1 1,-1 0 0-16,-3-3 3 0,1-3-1 16,3 0-2-16,-3 1 9 15,2 2-2-15,-1 0 9 16,-3 1-9-16,2 0-6 16,0 2-2-16,0-4 1 15,5 0 0-15,0 0-1 16,1-4 9-16,-4 2-8 15,1 0 0-15,-8 1 0 16,-6 0-6-16,-4 1 13 16,-5 0-7-16,-2 1 4 15,0 2 8-15,2-1-8 16,-1 0-4-16,2 0 0 16,-3 2 15-16,-3-2-14 0,-4 2 35 15,-4-2-20-15,-5 2-15 16,-4 0 19-16,-3 0-14 15,-1 0 10-15,-5 0 27 16,-2 0-42-16,-7 0 20 16,-9 0-21-16,-7 0 0 15,-7 0 27-15,-1 0-2 16,-5 0 27-16,0 0 8 16,0 0-39-16,0 0 28 15,0 0-44-15,0 0 10 16,0 0-9-16,0 0-6 15,0 0 0-15,0 0-1 16,0 0 16-16,0 0-16 0,0 0 1 16,0 0 0-1,0 0-4-15,0 0 4 0,0 0 0 16,0 0-2-16,0 0 8 16,0 0-4-16,0 0-2 15,0 0 0-15,0 0-1 16,0 0 1-16,0 0 0 15,0 0-9-15,0 0 18 16,3 0-9-16,-1 0 0 16,2 0 0-16,3 0-4 15,-3 0 4-15,-2 0 0 16,0 0 1-16,-2 0 10 16,0 0-12-16,3 0 1 15,-3 0 0-15,0 0-2 0,0 0 4 16,0 0-2-16,0 0 0 15,0 0-43-15,-3 0-36 16,-16 4-183-16,-20 3-502 0</inkml:trace>
  <inkml:trace contextRef="#ctx0" brushRef="#br0" timeOffset="28604.86">3842 6917 1202 0,'0'0'300'0,"0"0"-300"16,0 0-12-16,0 0 11 15,0 0 1-15,0 0 39 16,98-11-33-16,-74 9 2 15,3 2 5-15,2-1-11 16,2 1 20-16,1-3 7 16,1 1-15-16,2-2 24 0,3 0-17 15,2-2 9 1,5-2 29-16,1-1-20 0,6 2 14 16,2-3-36-16,2 2-16 15,4 0 25-15,4 2-25 16,3 0 6-16,0 1-1 15,1 4 3-15,-1 1-3 16,1 0-6-16,-4 0 0 16,2-3 16-16,4 3-15 15,1-3 32-15,5 0-2 16,5-1-14-16,-2 1 26 16,6 0-30-16,-5 3-2 15,0 0 5-15,-1 0-10 16,-8 0 5-16,-2 3-11 15,-3 3 0-15,-1-1 0 0,3-3 1 16,0 1-1-16,5-3 0 16,8 0 16-16,4 0-16 15,3-9 0-15,1 2 9 16,-4-1 3-16,-4 4-12 16,-6 4 0-16,-1 0-2 15,0 0 16-15,-3 0-9 16,1 0-5-16,-1 0 0 15,2 1 5-15,1 2-5 16,-1-2-5-16,-3 2 5 16,1-3 0-16,-2 0 22 15,-1 0-10-15,-1 1-11 16,0 4 13-16,-2 0-5 16,2 1-9-16,0 3 14 15,-3-2-12-15,3 2 10 0,-3-1-12 16,1-2 1-16,-3 2 10 15,-4-2-10-15,-4-3-1 16,-8 1 15-16,-5 1-9 16,-8-1-3-16,-9-2-3 15,-6 0 0-15,-6-2 23 16,-5 0-11-16,-3 2 34 16,-4-2 8-16,2 0-29 15,-2 0 21-15,0 0-39 16,0 0-7-16,0 0 11 15,0 0-10-15,0 0-2 16,0 0-35-16,0 2-53 0,0-2-24 16,0 0-71-16,0 0 1 15,0 0-62-15,0 0-103 16,-9 2-221-16</inkml:trace>
  <inkml:trace contextRef="#ctx0" brushRef="#br0" timeOffset="30182.64">3612 7710 1461 0,'0'0'261'0,"0"0"-162"15,0 0-68-15,0 0-25 16,0 0 101-16,0 0-18 16,0 0-36-16,-36-3-53 15,36 3 13-15,0 0-13 16,0 0 0-16,0 0 1 15,0 0 18-15,0 0-19 16,0 0 21-16,0 0 20 16,2 0-19-16,8 0 24 15,-1 0-13-15,4 0-11 16,3 0 12-16,1 0-32 0,6 0 7 16,-1 3 12-16,5-3-15 15,2 1 22-15,4-1-8 16,3 0-20-16,4 0 33 15,5 0-23-15,-1-1 21 16,1-6-16-16,-1-6-9 16,-6 1 3-16,-3-3-9 15,0 1 1-15,-7-7 12 16,1-1-13-16,-3-6 2 16,-1-7 13-16,0-1-8 15,-3-5-11-15,-2-3 4 16,-2-3 0-16,-5 1 14 0,-6 0-4 15,-4-1-1 1,-3 3 4-16,0 2-13 0,-10 2 27 16,-9 0-15-16,-6 4 11 15,-4 1 20-15,-2-1-28 16,-3 7 17-16,1 1-30 16,2 6 7-16,2 4 19 15,2 6-17-15,0 5-4 16,0 6-4-16,-2 1 12 15,-4 0-27-15,-7 14 12 16,-3 12-30-16,-3 8 29 16,1 5-77-16,3 2-11 15,5 3-44-15,11 12-167 16,13-9-59-16,11-13-226 0</inkml:trace>
  <inkml:trace contextRef="#ctx0" brushRef="#br0" timeOffset="30776.22">5049 6928 1205 0,'0'0'228'15,"0"0"-137"-15,0 0-57 16,0 0-4-16,0 0 15 0,-135 48-10 16,106-14-5-16,-2 9-20 15,-1 10-9-15,3 12 38 16,0 6-9-16,7 11 11 15,1-1 21-15,6 3-36 16,9 1 15-16,6-3-16 16,0-4-24-16,13-9 29 15,14-9-30-15,6-13 0 16,4-13 0-16,7-11-8 16,0-15 8-16,5-8 0 15,2-8 2-15,7-23-11 16,4-12 9-16,3-12-3 15,-3-9 1-15,-4-10 4 16,-9-7 11-16,-11-3 22 16,-9-6-16-16,-13 0 24 0,-12 2-15 15,-4 6 3-15,-2 11-3 16,-25 11-11-16,-6 10 22 16,-10 16-39-16,-5 10-11 15,-21 24-80-15,11 0-153 16,8 8-264-16</inkml:trace>
  <inkml:trace contextRef="#ctx0" brushRef="#br0" timeOffset="32182.18">8550 6816 1305 0,'0'0'237'16,"0"0"-143"-16,0 0-34 15,0 0 50-15,0 0 18 16,-123-44-11-16,99 33-33 16,-5 3-54-16,-7 0 4 15,-7 1 7-15,-5-2-29 0,-8 3 16 16,-9-1 0-16,-4 2-12 16,-7 1 33-16,-1 4-35 15,-8 0 6-15,0 0 0 16,-2 4-8-16,1 10 1 15,-1 4-13-15,6 0 1 16,4 3 8-16,2 0-8 16,6 4-1-16,7-1 11 15,4 2 1-15,5 2-11 16,6 2-1-16,2 4 1 16,10 2 3-16,1 5-4 15,10 3 0-15,4 3-1 16,8 6 1-16,4-2 7 15,8 2-7-15,0-1 1 16,0 0-2-16,0 1-2 0,6-2 3 16,6 3-8-16,-2-4 19 15,4 3-11-15,0-6 0 16,1 3 0-16,1-3-9 16,3 2 9-16,6-3 0 15,5-1-1-15,12 2 14 16,6-3-13-16,10-3 0 15,7 1-6-15,9-7-10 16,6-3 22-16,5-4-6 16,4-3 0-16,4-3 6 15,5-7-18-15,4-2 12 16,4-4 0-16,-2-5-8 16,1-2-5-16,-6-2-69 0,-2 0 60 15,-9-10 4-15,-2-8 17 16,-4-6 1-16,-4-3 0 15,-2-4 4-15,-2-1 5 16,-5-4-3-16,-5-4-6 16,-1-7 2-16,-3-3 17 15,-4-3-19-15,-3-5 2 16,-6-5 8-16,-8 3 1 16,-5 2-1-16,-5 4 8 15,-7 4-17-15,-3 5 60 16,-9 1-43-16,-7 2 10 15,-3 0 23-15,-3-3-32 0,-19-8 38 16,-7-3-30 0,-2-5-17-16,-1-5 35 0,3 2-45 15,0 0 7-15,1 7 27 16,-6 2-28-16,-1 4 41 16,-5 7-14-16,-8 4-17 15,-2 6-1-15,-4 4-15 16,-6 9-7-16,-2 6-15 15,-7 13-61-15,-10 2-67 16,-36 38-158-16,19 6-214 16,12-2-100-16</inkml:trace>
  <inkml:trace contextRef="#ctx0" brushRef="#br0" timeOffset="33916.15">15091 7104 614 0,'0'0'288'15,"0"0"-164"-15,0 0 5 16,0 0 27-16,0 0-34 16,0 0 13-16,0 0 11 15,16-40-59-15,-16 32 30 0,0 2-33 16,0 0-15-1,-4 0 0-15,-10 0-44 0,-3 2 7 16,-8 2-32-16,-6 2 1 16,-3 0 3-16,-4 0-3 15,0 0 0-15,3 6 9 16,-1 4-1-16,5 2 7 16,2 4 2-16,-3 6-18 15,4 4 35-15,-1 6-34 16,0 6 8-16,0 3 9 15,2 4-8-15,4-2 12 16,2 1-22-16,5 2 2 16,1 2 32-16,1 3-34 15,3-1 1-15,0 1 15 16,1-1-10-16,4 0 12 16,4-1-10-16,2-5-7 15,0-3 4-15,8-8-5 0,17 0-3 16,6-8-3-16,7 0 12 15,5-5 4-15,8-6-3 16,7-4-5-16,4-3 1 16,2-7-2-16,6 0-1 15,-1 0 16-15,0-9-16 16,2-9 28-16,-3-6-13 16,-4-5-7-16,-4 0 19 15,-9-7-26-15,-6-5 5 16,-10-1 18-16,-8-6-15 0,-7-2 6 15,-6-2 28-15,-12-3-29 16,-2 2 50-16,0 3-34 16,-9 2-5-16,-7 3 0 15,1 8-16-15,-1 8 3 16,1 4-4-16,-1 6-7 16,3 3 1-16,-3 4-2 15,3 0-1-15,-1 5-37 16,3 6-45-16,-5 1-57 15,3 1-210-15,2 8-290 0</inkml:trace>
  <inkml:trace contextRef="#ctx0" brushRef="#br0" timeOffset="34072.36">15571 7405 2002 0,'0'0'308'16,"0"0"-249"-16,0 0-59 16,0 0-260-16,0 0-311 15,0 0-866-15</inkml:trace>
  <inkml:trace contextRef="#ctx0" brushRef="#br0" timeOffset="34197.28">15648 7636 1761 0,'0'0'255'0,"0"0"-255"0,0 0-148 16,0 0-965-16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50:29.856"/>
    </inkml:context>
    <inkml:brush xml:id="br0">
      <inkml:brushProperty name="width" value="0.05292" units="cm"/>
      <inkml:brushProperty name="height" value="0.05292" units="cm"/>
      <inkml:brushProperty name="color" value="#FF0000"/>
    </inkml:brush>
  </inkml:definitions>
  <inkml:trace contextRef="#ctx0" brushRef="#br0">17578 2996 525 0,'0'0'146'0,"0"0"-61"15,0 0-52-15,0 0-17 16,0 0-9-16,0 0-5 16,6 0 3-16,-4 0-4 15,1 0 24-15,-1 0 50 16,-2 0 36-16,0 0 58 16,0 0-19-16,0 0-59 15,0-2 11-15,0 2-31 16,0 0 2-16,0 0 23 15,0 0-34-15,0 0 30 16,0 0 20-16,0 0-28 16,0 0 15-16,0 0-19 15,0 0-15-15,0 0-1 0,0 0-37 16,0 0 17-16,2 0-33 16,3 0-2-16,8 0 7 15,8 0-15-15,8 0 16 16,8 0 22-16,7-2-31 15,8 2 21-15,2 0-14 16,2 0-13-16,3 0 30 16,-1 0-30-16,2 0 5 15,2 0 6-15,1 0 7 16,-3 0-16-16,-2 0-4 16,-4 0 1-16,-12 0-10 15,-11 0 11-15,-13 0-2 0,-7 0 4 16,-7 0 11-1,-4 0-6-15,0 0 2 0,0 0-10 16,0 0 9-16,0 0-10 16,0 0 0-16,-4 0 9 15,-11 0-7-15,-12 0 8 16,-11 0-10-16,-9 0 1 16,-7 0-9-16,-4 0-1 15,-2 0 3-15,-4 2 4 16,-5-2 4-16,-2 0 0 15,-3 0-2-15,3 0 3 16,4 0-15-16,7 0 13 16,8 0-1-16,6 0 4 15,10 0 11-15,10 0-16 16,7 0 1-16,9 0-7 0,7 0-5 16,3 0 0-16,0 0-12 15,0 0-18-15,0 0-32 16,7 0 50-16,11 0 9 15,8 0 14-15,8 0 0 16,8 0 2-16,10 0 15 16,5 0 9-16,11 0-25 15,0 0 30-15,3 0-30 16,3 0 1-16,-3 0 25 16,-1 0-26-16,-2 0 22 15,-6 2-22-15,-10-2 2 16,-12 0 15-16,-11 0-16 15,-11 0 9-15,-11 0 21 0,-5 0-23 16,-2 0 27-16,0 0-35 16,0 0-19-16,0 3 6 15,-13 12-129-15,-8-2-186 16,-1 2-223-16</inkml:trace>
  <inkml:trace contextRef="#ctx0" brushRef="#br0" timeOffset="4124.03">17299 5242 897 0,'0'0'307'0,"0"0"-132"16,0 0-44-16,0 0-77 0,0 0-46 16,0 0 16-16,-6-11-24 15,6 11 0-15,0 0 41 16,0 0 26 0,0 0 47-16,0 0-4 0,0-2-27 15,-2 2 15-15,-4-1-55 16,2 1 10-16,0-2-17 15,-3 2-25-15,1-3-2 16,-4 2-9-16,2-1 0 16,-1-1 9-16,-3-1 0 15,1 2-9-15,-1 0 34 16,-2-1-28-16,3 0 38 16,-3 2-1-16,3-2-34 0,0 2 20 15,0-2-29 1,0 1 0-16,0 2 7 0,-3 0 0 15,3 0 7-15,-3 0 4 16,1 0-11-16,-3 0 24 16,3 0-30-16,-3 0 0 15,1 0 17-15,2 0-18 16,-1 0 23-16,1 0-23 16,-3 0 8-16,1 5-7 15,-3 0 0-15,1-1-1 16,-1 2 8-16,-1 1 1 15,4-4-2-15,1 3-7 16,3-1 8-16,3 0-1 16,-4-1-6-16,6 2-1 15,-1-2 0-15,1 3 10 0,1-3-11 16,-2 2 1 0,0 2 0-16,1-1-5 0,-1 1 13 15,-2 5-8-15,0-2 0 16,1 1 7-16,-3 3-20 15,1 1 22-15,2-3-9 16,-1 4 9-16,1-3 0 16,2-1 1-16,2 2-10 15,-1-1 0-15,1 0-6 16,0-2 7-16,2 2-1 16,-4 3 11-16,4-2 1 15,-4 3-9-15,1 5-3 0,1-1 0 16,2 0 3-1,0 2 4-15,0-1-4 0,-1 2 7 16,3-3 4-16,0-1-2 16,0 0-12-16,0-3 6 15,0-2-2-15,0-3-4 16,0 4 0-16,0-3-1 16,0 3 12-16,0-2-1 15,5 3-2-15,3 0-7 16,1 0 7-16,-3 2-8 15,4-2-1-15,-4 0-1 16,1 1 4-16,-3-2 12 16,4-1-14-16,-1 2 0 15,1-4 1-15,1 3 0 16,2-5-1-16,-2 2 3 0,0-3 6 16,0 1-5-16,0-2-4 15,-3 3 0-15,3-3-3 16,1 1 4-16,0-4-1 15,1 3 0-15,5-4 6 16,-1 2-7-16,3-2 1 16,3-2 0-16,0 2 3 15,4-2 3-15,0 2 0 16,0-2-6-16,1-2 7 16,-2 2-8-16,1-2 1 15,0-2 0-15,-3 0 3 16,3 0 10-16,-1 0-10 15,-2 0-3-15,1 0 0 0,-4-5-4 16,1-1 13 0,-1 1-9-16,-2-1 7 0,-3 0 10 15,1-2-23-15,3-2 6 16,0-2 0-16,6-4-2 16,1-6 4-16,2-2-2 15,0-5 6-15,-4-1 13 16,2 3-18-16,-2 0-1 15,-3 4 0-15,-5 2-3 16,-1 1 4-16,-5 2-1 16,-1-3 21-16,-3 0-21 15,-1-3 44-15,1-4-28 0,-3-1-16 16,1-8 19 0,-1-1-18-16,0-3 4 0,-2 1-3 15,0 0 8-15,0 0 5 16,-4 3-14-16,-10 6 0 15,-6 4 0-15,-4 0-1 16,-6 7-13 0,-3 4-22-16,-4 8-68 0,-17 8-40 15,9 16-189-15,9 6-364 0</inkml:trace>
  <inkml:trace contextRef="#ctx0" brushRef="#br0" timeOffset="11028.62">17322 5302 758 0,'0'0'273'16,"0"0"-4"-16,0 0-54 16,0 0-71-16,0 0-59 15,0 0-24-15,6-24-40 16,-6 19 50-16,0 2 22 16,0 0-17-16,0-3 18 15,0 2-44-15,0-1-26 0,-11-2 51 16,-2 1-30-16,-3 2-20 15,-2-2 13-15,-4 5-29 16,-3-1 31-16,-1 2-14 16,-3 0-20-16,0 0 31 15,-1 0-30-15,4 0-4 16,-1 2 30-16,3 5-20 16,-3 1 27-16,2 2-20 15,-3 1-14-15,1 1-3 16,0 1-3-16,-3 2 0 15,4 1 1-15,-5 2 8 16,2 3-3-16,2-2 0 0,1 1-5 16,6 2 12-1,0 0-13-15,5 0 9 0,-2 0 3 16,5 2-2-16,-4 0-5 16,3 2-5-16,-3-2 0 15,0 2 1-15,2 0 5 16,4-2 0-16,-1 1-3 15,6-6 8-15,0 4-16 16,3-3 5-16,0 2 0 16,2 4 6-16,-2 2 6 15,0 2-12-15,0 2 0 16,-1 2 2-16,1 0-10 16,2-2 9-16,0 0-1 15,0 1 0-15,11-1 10 16,3 0-10-16,7 2 0 0,4 0 0 15,0 0-8-15,4-2 8 16,0-2 0-16,4-5 0 16,3-6 7-16,6-3-8 15,5-6 1-15,4-5 0 16,7-5-13-16,2 0 13 16,0-3 0-16,2-13-6 15,-4-8 16-15,3-6-10 16,-3-10 0-16,2-10 0 15,-2-10 6-15,-2-10-6 16,-8-6 0-16,-7-1-8 16,-13-1 26-16,-11 4-8 15,-9 0-8-15,-8 6 4 0,0 3-6 16,-15 14-28-16,-8 8-60 16,-12 17-110-16,4 14-330 15,4 10-220-15</inkml:trace>
  <inkml:trace contextRef="#ctx0" brushRef="#br0" timeOffset="12059.63">18616 6394 743 0,'0'0'254'15,"0"0"-22"1,0 0-60-16,0 0-10 0,0 0 55 16,0 0-36-16,0 0-31 15,-7-5-53-15,5 5-64 16,2 0 8-16,0 0-32 15,0 0 4-15,0 0 21 16,0 3-20-16,0 8 36 16,0-1-13-16,7 2-13 15,2-1 44-15,2 3-44 16,0 3 9-16,2 0 10 0,2-3-43 16,4 5 24-1,-1 0-24-15,-2 2 11 0,3 0-10 16,1-2 0-1,-4-1-1-15,2 1 0 0,-5-6 6 16,-2-1-6-16,-4-4 4 16,-3-3-2-16,-1-4 8 15,-3 1-10-15,0-2 0 16,0 0 5-16,0 0-4 16,0 4 19-16,-3 2-19 15,-12 2 7-15,-12 6-8 16,-7 1 0-16,-5-2 0 15,-7 1 3-15,-4-2-2 16,-2 0 18-16,4-1-19 0,1-3 10 16,7 0 27-16,6-5-37 15,12 1 17-15,6-1 11 16,7-3-20-16,7 1 0 16,2-1-8-16,0 0-24 15,0 0 13-15,0 0-62 16,0 0-67-16,18 0-59 15,2-4-332-15,0-11-400 0</inkml:trace>
  <inkml:trace contextRef="#ctx0" brushRef="#br0" timeOffset="18511.24">5428 4463 905 0,'0'0'181'0,"0"0"10"16,0 0-117-16,0 0 7 15,0 0 1-15,0 0-27 16,0-2-10-16,0 2-30 0,0 0 9 16,0 0 52-1,0 0 15-15,0 0 45 0,0 0-4 16,0 0-42-16,0 0 12 16,0-2-65-16,0 2-12 15,19-3 13-15,7 0-29 16,7-1 22-16,5 3-23 15,2-2-7-15,3 1 35 16,-6 2-30-16,-3-2 18 16,-12 2-4-16,-7 0-5 15,-7 0-9-15,-6 0-6 16,-2 0 0-16,2 0-6 16,15-2-197-16,-1-2-315 15,9-3-32-15</inkml:trace>
  <inkml:trace contextRef="#ctx0" brushRef="#br0" timeOffset="19198.59">8326 4398 1028 0,'0'0'275'0,"0"0"-53"16,0 0 17-16,0 0 1 16,0 0 7-16,0 0-81 0,0 0-25 15,0-9-81 1,0 9-7-16,0 0-35 0,0 0-9 16,10 0-18-16,7 0 4 15,8 0 5-15,4 0 4 16,0 2 8-16,0 5-24 15,11-2-31-15,-11 1-235 16,0-4-386-16</inkml:trace>
  <inkml:trace contextRef="#ctx0" brushRef="#br0" timeOffset="21791.78">17468 6047 804 0,'0'0'237'0,"0"0"-76"15,0 0-63-15,0 0-38 16,0 0 11-16,0 0-6 16,0 0 11-16,5 0-9 15,0 0 32-15,-4 3 22 16,2-3 7-16,-3 0-24 16,2 0-13-16,-2 0-51 15,2 0-6-15,1 0 0 0,3 2-22 16,4 2 32-16,1 0-11 15,3 0-18-15,1-1 20 16,-5 3-18-16,2-4 15 16,-1 2 14-16,-5 3-38 15,3-3 26-15,3 3-24 16,-5 2-1-16,7 1 10 16,2 2-18-16,3 2 12 15,0 0-5-15,1 0 4 16,-1-2-5-16,2 0-7 15,-5-3 0-15,-1-2 27 16,-3-3-26-16,-5-1 15 16,-1 2-16-16,-5-3 16 15,5 2-16-15,0 0 0 16,2 2 0-16,2 3 11 0,3-2 3 16,3 3-14-16,3-2 0 15,-4 0-2-15,3 0 1 16,-5-2 1-1,0 0 0-15,-1 0 10 0,-4-2 6 16,3 2-15-16,1 2-1 16,3 0 0-16,1 1-9 15,3 0 9-15,6 4 0 16,2-2 1-16,0 1 20 16,0 0-31-16,0 3 10 15,-3-6 0-15,0 4 1 16,-1-4-1-16,-1 4 0 0,0-3-12 15,0 2 24 1,1-2-12-16,-1-1 0 0,-2 2 11 16,2-1-22-16,1 2 11 15,2-1-3-15,4 4-3 16,-1-1 12-16,3-1-1 16,-2 0-1-16,-2-1-2 15,0-2-4-15,-5 2 1 16,2 0 1-16,-2 0-11 15,1 0 22-15,-1 0-10 16,1 0-1-16,-4 0 8 16,2-2-19-16,-4-1 7 15,-3 0 4-15,-1-2 15 16,1 0-4-16,-1 1-22 16,3 0 9-16,1 0 2 0,4 5 2 15,3-2-1-15,5 2-1 16,-2 0 0-16,1 2 12 15,-3-3-21-15,-3-2 9 16,-3-3 0-16,-6 2-4 16,3-1 15-16,-1 2-11 15,5-2 0-15,2 4 0 16,2 0-7-16,1 0 7 16,2 0 0-16,-4-2 2 15,-4 1 11-15,-1 2-13 16,-3-3 0-16,1 3-9 15,2-2 1-15,2 3 9 16,4 0-1-16,2 0 0 0,-3 0 11 16,0-2-11-16,-3 0 0 15,-5-3 0-15,-1-2-10 16,-5 0 10-16,-3-2 0 16,1 0-1-16,0-1 20 15,2 1-19-15,2 1 0 16,4 2 0-16,3 2-9 15,0 1 9-15,3-1 0 16,-2 0-1-16,-3-2 16 16,-1 2-11-16,-1-2-4 15,-3-3 11-15,0 4-19 16,0-2 8-16,-2-1 0 16,0 1-7-16,0-3 14 15,-2 2-2-15,-1-2 1 0,3-2-5 16,-2 2 5-16,2 0-6 15,0 0 0-15,0 2 10 16,4 0-4-16,2 0 9 16,1 2-15-16,-1-2 1 15,-3-2-2-15,-3 0 1 16,-8-4 0-16,-1 0-6 16,0 0-6-16,-41-20-81 15,-8-8-525-15,-14-10-1034 0</inkml:trace>
  <inkml:trace contextRef="#ctx0" brushRef="#br0" timeOffset="22650.9">18561 6292 963 0,'0'0'266'15,"0"0"-34"-15,0 0 11 16,0 0-107-16,0 0-24 16,0 0 0-16,0 0-62 0,-7-4-13 15,7 4-24 1,0 0-11-16,0 0 47 0,0 0-23 16,0 0 8-16,0 0 11 15,-2 0-43-15,2 0 14 16,0 0-16-16,0 0 2 15,0 0 5-15,0 0-5 16,0 0 5-16,0 0 0 16,0 6 2-16,0 3 2 15,4-2 5-15,3 1 0 16,3 4 41-16,4 2-56 16,-1 2 27-16,3 2-19 0,2 1 3 15,0 1 5 1,1-1-10-16,4 2 8 0,-1-1 18 15,1 0-32-15,-4 0 20 16,2-1-21-16,-6 0 7 16,-3-1-6-1,-6-2 0-15,-2-2-1 0,-4 2 6 16,0 0 4-16,0 0-1 16,0 2-9-16,-4-1 0 15,-4-1-14-15,-6-2 23 16,-4-2-9-16,-4-1 33 15,-5-1-15-15,-6-2 33 16,-3 2-15-16,3 1-35 16,4-1 12-16,6-1-13 15,6 1 0-15,3 2 0 0,3-2-19 16,-1 1-21 0,-5-11-135-16,3 0-370 0,1-15-776 15</inkml:trace>
  <inkml:trace contextRef="#ctx0" brushRef="#br0" timeOffset="25868.9">20643 7231 365 0,'0'0'303'0,"0"0"-128"16,0 0-18-16,0 0-64 16,0 0 52-16,0 0-40 15,0 0-10-15,0-4 21 16,0 2-45-16,-4-2-4 15,-3 0-16-15,1 2-33 16,-6 2 29-16,4-2-23 0,-3 2-24 0,-1 0 33 16,3 0-19-16,-1 0 17 15,-4 0 28-15,-1 0-24 0,-2 0 56 32,-2 0-31-32,1 0-38 15,-3 0 12-15,2 0-33 16,-1 4 6-16,-1 1 20 15,2 2-20-15,1 0 27 0,-2-1-21 0,2 1-12 32,1-1 32-32,1 0-21 15,3 0 19-15,-1 1 12 0,1-2-43 0,-1 2 39 32,1 2-24-32,1 1-14 0,-1 0 26 0,0 3-26 15,1-5 18-15,-3 3-1 0,4-1-11 16,-2-2 6-16,2 2-13 15,1 1 1-15,2 2 16 16,-1 1-16 0,-1 1 10-16,2-2-3 0,1 1-1 15,1-2 11-15,2-1-18 16,-2-4 6-16,2 0 20 31,2-2-26-31,-3 1 28 16,3 2-23-16,-2 0 6 15,2 1 10-15,2 1-19 16,0 2 14-16,0-1 7 16,0 3-14-16,0 1 1 15,0-1-10-15,0 0 0 0,0 1-12 0,0 1 14 16,0-2-2-16,2 3 0 0,2-3 26 16,1 2-26-1,1 0 0-15,2-2 1 0,-2 0-4 16,3 0 3-16,-1 0 0 15,2-2-1-15,-2 2 12 16,1 0-11-16,3 0 0 16,3 3 1-16,1-2 0 15,1 2-1-15,2-3 0 16,-2 0-8-16,-3-2 16 16,-1-2-4-16,-2-2-2 31,0-2 4-31,-3-1-11 0,5-1 5 0,-5 1 0 15,3-1-6-15,1-3 17 0,0 2-7 16,2-2-4-16,2 2 1 31,-3-3-6-31,1 2 5 0,-1-2 0 0,-2 0 2 32,0 0 11-32,0 0-13 15,3 0 0-15,-1 0 0 0,1 0-12 0,-1 0 21 16,1 0-9-16,-1 0 0 15,-1 0-5-15,2 0 4 16,-1 0-6-16,3 0 7 16,-1 0 5-16,2 0-4 15,0 0-1-15,-1 0 0 0,-2-2-18 16,1 2 9 0,-2 0 1-16,-1-3 8 15,-4 3-3-15,1-1 17 0,0-2-15 16,2 2 1-1,0-1-8-15,5-2-2 16,1 1 10-16,4-1 0 0,1 0-2 16,-2 1-11-16,2-1 13 15,-3-3-18-15,-2 3 0 16,-1-3 5-16,-1-4 13 16,-1 0 0-16,1-6-2 15,2-1 19-15,-1-6-26 16,0-2 9-16,2-2 0 0,-2-2 1 15,-1 0-1 1,1-1 0-16,-1 0-1 16,-3 1 3-16,1 2-2 0,-2-3 0 15,0 4 12-15,-2 0-6 16,0 1-5-16,-4 2 4 16,-2 2-5-16,0 0 15 15,0 2-1-15,-3 0 20 16,0 4-18-16,0 0 40 31,0-1-45-31,0 4-3 0,-6 1 5 0,1 2-1 31,-5 2-24-31,1 0 12 0,-9 3-70 0,3 2-103 16,1-3-602-16</inkml:trace>
  <inkml:trace contextRef="#ctx0" brushRef="#br0" timeOffset="26009.83">21191 7171 1980 0,'0'0'562'0,"0"0"-488"32,0 0-74-32,0 0-495 15,-133-22-1481-15</inkml:trace>
  <inkml:trace contextRef="#ctx0" brushRef="#br0" timeOffset="31779.59">6977 6034 127 0,'0'0'364'0,"0"0"-211"16,0 0-12-16,0 0 32 15,0 0-66-15,0 0-34 16,-33 0 9-16,29 0-25 15,4 0 14-15,-2 0 3 16,-1 0-48-16,2 0-13 16,-3 0-13-16,-1 0-32 15,-3 0 3-15,-2 0-78 0,1 0 15 16,1 0 69-16,1 0 14 16,0 0 8-16,3 0 0 15,-5 0 1-15,3 0 3 16,-6 0 5-16,3 0-6 15,-2 0-2-15,0 1-34 16,-1 6 20-16,2-2-73 16,-2 2-60-16,6-4 59 15,1 0 88-15,3-3 72 16,2 0 91-16,0 0 8 16,0 0 4-16,0 0-51 15,0 0-4-15,0 0 0 16,0 0-53-16,0 0 39 0,0 0-26 15,5 0-39-15,8 0 50 16,7 0-24-16,9-4 12 16,9-5 12-16,9 4-57 15,7-3 37-15,5-1-17 16,9 6-25-16,0-2 12 16,8 2-35-16,6 3 4 15,5 0 9-15,5 0-19 16,6-3 27-16,2 3-15 15,-2-1-11-15,-2-3 15 16,-10 1-16-16,-12 2 0 16,-13 1 0-16,-19-3 10 15,-15 3-4-15,-9 0-6 16,-12 0 2-16,-4 0-14 16,-2 0 3-16,0 0-71 0,0 0-145 15,0 0-328-15,0 7-40 16</inkml:trace>
  <inkml:trace contextRef="#ctx0" brushRef="#br0" timeOffset="32388.82">7796 6803 780 0,'0'0'277'16,"0"0"-174"-16,0 0-84 15,0 0 120-15,0 0 26 16,0 0-2-16,0 0-51 16,-13-14-63-16,13 13 25 15,0 1 14-15,7-3-36 16,12 3 16-16,13 0 6 16,10 0-9-16,14 0 34 15,11 0-38-15,13 0 19 16,12 0 5-16,10 0-38 15,8 0 22-15,-2 0-34 16,0 0-27-16,-10 0 26 16,-9 3-32-16,-16-2 4 15,-17 2-6-15,-21-2-20 16,-14 2-36-16,-20-2-87 0,-14 8-53 16,-20-4-88-16,-9 1-410 15</inkml:trace>
  <inkml:trace contextRef="#ctx0" brushRef="#br0" timeOffset="33435.48">4791 6984 1227 0,'0'0'213'0,"0"0"-88"16,0 0-29-16,0 0-8 16,0 0-12-16,0 0-66 0,0 0 10 15,7 15-11-15,8 10-7 16,1 10 53-16,-1 6-15 16,-1 3-3-16,-1 0-10 15,-1-5-20-15,-4-9 14 16,-1-10-18-16,-3-6 3 15,-4-8 18-15,2-4-23 16,-2-2 31-16,0 0 80 16,0 0-15-16,0-16-25 15,0-4-72-15,0-7 10 16,0 2-22-16,10-1 2 16,1 4-7-16,5 1 8 15,3 3-1-15,6 4 10 0,4 4 0 16,6 1 1-1,3 2-2-15,3 3-2 0,1 4 3 16,-3 0-2-16,0 0 4 16,-11 17 2-16,-3 3-4 15,-7 5 1-15,-5 1 22 16,-3 0-9-16,-4 1 2 16,-2-6 6-16,-1-2-14 15,-1-3-3-15,0-2-5 16,0-2-21-16,2 0-34 15,8-3-160-15,-3-4-90 16,-1-5-92-16</inkml:trace>
  <inkml:trace contextRef="#ctx0" brushRef="#br0" timeOffset="34013.49">5577 7178 1265 0,'0'0'232'0,"0"0"-161"16,0 0-60-16,0 0 35 16,0 0 7-16,0 0 2 15,0 0-5-15,50 108-43 16,-28-89 28-16,-2-3-16 16,2-6-19-16,-2-3 36 15,-2-4-23-15,-8-3 23 16,0 0 44-16,-3-5 1 15,-5-12 19-15,-2-5-45 0,0-4-32 16,0-3 42 0,-7 2-47-16,-7 0 3 0,-1 7-9 15,-3 5-12-15,1 4-2 16,-1 7-78-16,2 4-101 16,-2 0-64-16,7 15-72 15,5-1-278-15</inkml:trace>
  <inkml:trace contextRef="#ctx0" brushRef="#br0" timeOffset="34524.46">6121 7160 1330 0,'0'0'334'0,"0"0"-109"15,0 0-61-15,0 0-36 16,0 0-82-16,0 0-17 16,0 0-15-16,-120 51-5 15,113-26-18-15,7 0 4 16,0-3-2-16,0-4-3 16,5-6 10-16,8-1-8 15,3-10 7-15,3-1-29 16,4-4 29-16,1-22-26 0,-1-12-89 0,-6-12 18 15,-3-8-12-15,-8-5 34 16,-3 5 29-16,-3 8 21 16,0 14 26-16,0 11 42 15,0 14 43-15,0 8 26 16,-3 3-48-16,1 0-26 16,0 7-37-16,-2 17 0 15,2 9 1-15,2 9 6 16,0 2 46-16,0 3 17 15,4 0-39-15,7-3 26 0,5-4-18 16,-1-4-33 0,3-4 51-16,2-3-51 0,0-6 8 15,0-2 8-15,-2-8-12 16,0-5 2-16,-1-4-3 16,1-4-3-16,1 0 22 15,-2 0-19-15,3-6-9 16,0-10 18-16,-2-4-12 15,0-6 15-15,-5-6-14 16,-4-2-7-16,-2-4 9 16,-5-1-9-16,-2 7 0 15,0 9 8-15,0 5-7 16,-2 5 25-16,-7 5 5 16,0 7-12-16,-2 1 29 15,2 0-42-15,-2 0-5 0,0 13 3 16,1 10 3-16,6 4-7 15,4 4 6-15,0-1 3 16,0-3 14-16,14 0-22 16,3-5 9-16,4-2-10 15,1-2-2-15,0-2-41 16,0-2-106-16,12-10-137 16,-10-2-204-16,-1-2-394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51:25.128"/>
    </inkml:context>
    <inkml:brush xml:id="br0">
      <inkml:brushProperty name="width" value="0.05292" units="cm"/>
      <inkml:brushProperty name="height" value="0.05292" units="cm"/>
      <inkml:brushProperty name="color" value="#FF0000"/>
    </inkml:brush>
  </inkml:definitions>
  <inkml:trace contextRef="#ctx0" brushRef="#br0">4791 3900 863 0,'0'0'231'16,"0"0"-123"-16,0 0 14 31,0 0-12-31,0 0-84 0,0-8 9 0,0 8-35 0,0 0 13 16,0 0-1-16,0 0 11 15,0 0 9-15,0 0 2 16,0 0-2-16,0 0 29 16,0 0-30-16,0-2 2 15,7 2-4-15,3-2-11 16,0 2 33-16,1-2-36 15,-4 2-14-15,6-2 17 16,-2 0-17-16,0 0 18 16,1-2-2-16,0-1-16 0,5 1 29 15,-2 0-29 1,1-3 7-16,1-1 45 0,1 0-39 16,-1-3 2-1,2 3 12-15,-1-1-27 0,1 1 22 16,0-3-23-16,0 2 0 15,-1-4 3-15,1 4-2 16,0-4-1-16,-1 2 6 16,-3 0 8-16,4 0-9 15,-4-2-2-15,-1 1 4 16,-2 3 6-16,0-4-7 16,-3 1-6-16,0-2 36 15,-1-3-30-15,2-4 32 16,-2-2-8-16,1 0-20 15,-2-1 11-15,0 0-21 0,-3 2 31 16,1 0 12-16,-5 1-14 16,0 2 29-16,0 1-4 15,0 0-26-15,0 0 12 16,-5 2-38-16,-2 1 7 16,3 1 12-16,-3 0-20 15,1 1 16-15,-5 0-5 16,-1 1-6-16,-1 0 28 15,0 0-16-15,-5 2 15 16,2 2 11-16,-4-2-43 16,2 2 21-16,1-1-22 15,-4-2 1-15,1 1 11 16,-1 0-4-16,-3 0-5 16,0 0-3-16,-4 0 10 15,0 0 1-15,-3 0-11 0,-2 0 1 16,-5 2 16-16,-2 0-8 15,-3-2 1-15,-1 2-10 16,-3-1 0-16,1 2 8 16,-1 1-8-16,2 0 1 15,-2 2 14-15,3 0-4 16,-1 2-14-16,-1 0 3 16,1 2 0-16,0-3-9 15,1 2 9-15,1-1 0 16,1-2 6-16,-3 1 14 15,1 1-20-15,-5 1 0 16,-4 1 0-16,-7 0-3 0,0 0 3 16,-3 0 0-1,1 0-1-15,2 0 7 0,4 0-6 16,2 0 0-16,2 0 2 16,4 0-1-16,-1-5-1 15,2 4 0-15,0-3-1 16,1 0 7-16,-6 2 2 15,1-1-8-15,-4 3 1 16,-3-1-2-16,-3-2-1 16,-1 2 2-16,2-3 5 15,0 2-3-15,-3-2 3 16,5 1-5-16,0 2 0 16,0 1-9-16,4 0 10 0,4 0-1 15,-2 0 0-15,3 0 10 16,0-3-10-16,1 3 0 15,3-2 0-15,-2 1-6 16,2 1 13-16,0 0-7 16,-1 0 0-16,1 0 2 15,-1 0-8-15,-2 6 0 16,4 4 4-16,2-1-7 16,-1 0 11-16,4 1-2 15,-1-3 0-15,1 4 4 16,-1 1-10-16,2-2 6 15,1 1 0-15,-2 2-3 16,6 1 11-16,4 2-8 16,3-2 0-16,5 2-12 15,1 0 0-15,5 2 9 0,-2 0 3 16,5 4-9-16,0 0 2 16,2 6 5-16,-3 0 2 15,1 4-4-15,1 5-8 16,3-1 12-16,0 2 0 15,4 2-2-15,2 0 5 16,-3 4-4-16,3-2 1 16,0 2 0-16,2 0-16 15,0-4 16-15,0-2-7 16,0-3 6-16,7-5-40 16,9-2 41-16,3 0-18 15,4-5 6-15,1 2-3 16,5-1 10-16,-2-2-3 15,4-1 7-15,1-2-4 16,1 0 5-16,2-6 0 0,3 1 1 16,2-4 1-16,3-2-2 15,1-1 0-15,-1-3-1 16,0-1 2-16,0 1 15 16,0-1-9-16,-3 1-5 15,2-1 4-15,1 4-6 16,-1-1 0-16,7-1-1 15,-1 1 16-15,8 0-6 16,0-1-9-16,4-1-5 16,1-3 4-16,-1-1 1 0,-2 3 0 15,-2-2 10-15,-4 2-8 16,0-1-4-16,-3 2 2 16,-4-2 0-16,-1 1-6 15,1 0 12-15,1-2-3 16,1-1-3-16,7 0 14 15,-1 0-20-15,5 0 6 16,2 0 0-16,0-4 1 16,-2 1 10-16,0-1-12 15,-4 2 1-15,-5 0-6 16,-4 2-6-16,-6 0 12 16,-1 0 0-16,3 0 0 15,1 0 10-15,2 0-11 16,5 0 1-16,3 0 0 15,0 0 0-15,0 0 0 0,-2 0 0 16,-2 0-1 0,-3 0 16-16,-1 0-21 0,-4 0 6 15,3 0 0-15,-3 0-3 16,0 0 4-16,1 0-1 16,-4-3 8-16,-1-2 7 15,-7 1-11-15,-7-1-4 16,-4 4 8-16,-9 1-7 15,-2-2-1-15,-5 2 0 16,0-3-9-16,-2 3 21 16,2 0-3-16,2-2-9 15,1 2 1-15,-3 0-3 16,3 0-65-16,-5 0-83 0,0 0-123 16,0 0-379-16</inkml:trace>
  <inkml:trace contextRef="#ctx0" brushRef="#br0" timeOffset="1562.16">5640 3866 430 0,'0'0'303'16,"0"0"-121"-16,0 0 36 15,0 0-50-15,0 0-4 16,0 0-45-16,0 0-21 16,-34-30-50-16,34 28-19 15,0 2-23-15,0 0 35 16,-2 0 19-16,2 0 1 15,0 0 41-15,0 0-44 16,0 0-16-16,0 0-3 16,0 0-38-16,0 0 8 15,2 0-9-15,14 0 1 16,6 0 49-16,7 0-11 0,6 0 13 16,8 0 2-16,1 0-33 15,6 0 22 1,1 0-21-16,2 0 2 0,1 0 27 15,6 0-39-15,2 0 19 16,4 0-21-16,11 0-10 16,3 0 30-16,3 0-28 15,2 0 4-15,-4 4 9 16,-6-2-4-16,-9 2-6 16,-8-2-5-16,-7 0 0 15,-4 0-9-15,-3-2 9 16,-3 0 0-16,-5 0 1 15,-10 0 16-15,-4 0-14 0,-10 0-3 16,-6 0 0 0,-4 0 8-16,-2 0-8 0,0 0 0 15,0 0 3-15,0 0 18 16,0 0-17-16,0 0-4 16,0 2 9-16,0-2 2 15,0 0-10-15,0 0 19 16,-10 2 2-16,-9 0-21 15,-10 2 19-15,-10 0-20 16,-13 2 3-16,-13 0-12 16,-6-2-1-16,-5-2 7 15,-1 0-4-15,0-2 14 16,6 0-1-16,2 0-5 16,5 0 0-16,2 0 3 15,-1 0-4-15,3 0 0 16,2 0 5-16,2 0 2 15,3 2-7-15,6 0 0 0,4-2 0 16,6 2-2-16,8-2 3 16,4 0-1-16,3 0 5 15,4 0 5-15,3 0-1 16,-1 0-9-16,1 0 0 16,1 0 3-16,-1 0 8 15,1 0-11-15,1 0 0 16,-1 0 1-16,1 0-2 15,-3 0 1-15,-1 0 0 16,-6 0-2-16,-4 0 14 16,0 0-12-16,-2 0 0 0,4 0 2 15,0 0 1 1,-1 0-2-16,5 0 4 0,3 0 11 16,0 0-15-1,3-2 13-15,3 0-14 0,6 0 0 16,1 2-2-16,1 0 3 15,4 0-1-15,0 0 9 16,0-2 1-16,0 2-11 16,0 0 1-16,0 0 0 15,0 0-14-15,0 0 14 16,0 0 0-16,0 0-1 16,0 0 14-16,0 0-25 15,0 0 12-15,0 0-6 16,0 0-7-16,0 0 1 0,0 0-24 15,0 0-13-15,0 0-92 16,-4 0-136-16,-2 0-277 16,2 0-313-16</inkml:trace>
  <inkml:trace contextRef="#ctx0" brushRef="#br0" timeOffset="2889.95">5656 3856 709 0,'0'0'226'16,"0"0"-113"-16,0 0-23 15,0 0 8-15,0 0-30 16,0 0 5-16,0 0-31 0,0 0-26 16,0 0 45-1,0 0-32-15,0 0 13 0,0 0 13 16,-3 0-11-16,-1 0 30 15,-1 0-25-15,1 0-36 16,-5 0 27-16,2 0-39 16,-2 0 4-16,0 0 22 15,1 0-26-15,-1 0 46 16,0 0-25-16,4 0-21 16,-1 0 74-16,-1 0-45 15,1 0-19-15,-2 0 9 16,0 0-19-16,-1 0 31 15,-3 3-17-15,1-3-14 0,-2 1 11 16,-3 2-11 0,3-2 0-16,-1 1 13 0,1-1-12 15,2 2 55 1,0-3-11-16,0 1-22 0,2-1 16 16,0 2-30-16,2 1 1 15,1-1-2-15,-4 0 2 16,4 2-11-16,2-2 0 15,1-2 1-15,1 2 2 16,2-2-2-16,0 0 0 16,0 0 9-16,0 0 1 15,0 0-17-15,0 0 6 16,0 0-14-16,0 0 13 16,0 0-73-16,-4 10-67 15,-4 1-99-15,4-4-116 0</inkml:trace>
  <inkml:trace contextRef="#ctx0" brushRef="#br0" timeOffset="4358.35">15345 3561 772 0,'0'0'781'0,"0"0"-547"15,0 0 41-15,0 0-128 16,0 0-51-16,-123-60 3 16,90 60-60-16,0 0-27 15,-3 14 0-15,3 9-12 16,4 4 0-16,4 4 0 0,10 5 14 16,11-2-22-16,4-2 8 15,2-4-10-15,22-6-1 16,10-13 3-16,6-9-10 15,4-1-15-15,1-29-48 16,-5-17-8-16,-9-9-10 16,-11-8 33-16,-7-3 60 15,-11 6-6-15,-2 7 12 16,0 11 40-16,0 16-12 16,0 11 13-16,0 7-11 15,0 7-13-15,0 2-17 16,0 0-31-16,0 18 17 0,0 11 8 15,0 7 6 1,0 5 3-16,5 6-2 0,4-2 18 16,2 4 12-16,0-5-30 15,5-4 17-15,-1-6-18 16,3-8 8-16,3-8-3 16,-2-8-4-16,6-7-1 15,2-3 15-15,2-7-5 16,0-17-1-16,-2-3-9 15,-6-3 6-15,-3-1-5 16,-9 3 8-16,-5 4-3 16,-4 2 9-16,0 6-14 15,0 3 27-15,-3 4 20 0,-4 4-5 16,-6 5 35 0,-1 0-52-16,1 0-13 0,-3 4 8 15,3 9-14-15,1 9 20 16,5 4-18-16,5 7 9 15,2-2-12-15,0-1-6 16,9-2-19-16,13-4-11 16,8-6-61-16,5-5-53 15,6-12-110-15,19-1-43 16,-9-6-87-16,-8-9-270 0</inkml:trace>
  <inkml:trace contextRef="#ctx0" brushRef="#br0" timeOffset="5842.38">16011 3557 371 0,'0'0'717'16,"0"0"-178"-16,0 0-204 0,0 0-84 16,0 0-35-16,0 0-90 15,0 0-57-15,-64-46-16 16,48 52-52-16,1 15 8 16,-1 4-9-16,7 3 9 15,7 2-18-15,2-2 9 16,0-1-12-16,4-8 12 15,10-7-37-15,1-7-11 16,1-5 15-16,2-6-23 16,0-18-23-16,-3-9-51 15,-1-1 4-15,-6 4 79 16,-5 8 22-16,-1 5 25 16,-2 12 10-16,0 3 1 15,0 2-7-15,0 0-4 16,0 10 0-16,0 18 6 0,0 10-6 15,0 10 41-15,6 12-16 16,4 5-18-16,1 6 29 16,-1 0-36-16,2-3 9 15,-8-3-4-15,-1-11 11 16,-3-8-7-16,0-13 5 16,-5-6-6-16,-9-8 36 15,4-6-26-15,-1-5 3 16,-1-6 11-16,6-2-32 15,1 0 33-15,5-12-33 16,0-16-5-16,0-12-23 16,15-13-45-16,6-9-5 15,-1-12 14-15,0-2 29 0,0 0 35 16,-2 3 8-16,-3 9-7 16,1 10 20-16,-5 12-14 15,-2 8-7-15,-2 12 24 16,-2 6-24-16,-1 6 14 15,-2 4-14-15,0 4-12 16,2 2 3-16,1 0 0 16,-1 2 9-16,4 14-6 15,-2 6 21-15,3 5-13 16,-1 0 5-16,2 6-1 16,1-4 17-16,-1 1-23 15,2-2 23-15,-1-1 8 0,1-5-30 16,-4-4 28-1,1-6-18-15,0-5 5 0,2-2 28 16,0-5-17-16,7 0 24 16,2-6-5-16,2-12-34 15,5-5 18-15,2-3-29 16,-4-1 4-16,-1-1 16 16,-4-3-15-16,-2 5 6 15,-3 0-12-15,-3 2 9 16,-3 2 3-16,-5 4-12 15,-2 5 12-15,-2 0 9 16,0 3-13-16,0 2 14 16,0 3-13-16,-6 4-8 0,-8 1 27 15,1 0-28 1,-3 0 0-16,1 1-1 0,-1 12 18 16,1 3-18-16,2 2 1 15,3 2 0-15,4 3-10 16,1 2 10-16,5 3 0 15,0-2-3-15,0 1 13 16,0-5 1-16,13-3-10 16,1-1-1-16,-1-5 9 15,3-4-9-15,-1-2-3 16,6-5-9-16,1-2 24 16,4 0-8-16,7-6 4 15,2-10-7-15,0-1-2 16,1 0-5-16,-3-2 0 0,-2-3 5 15,0 0-9-15,1-2 9 16,-3-2-6-16,-2-2 1 16,-8 4-4-16,-3-1 11 15,-6 4-1-15,-5 2 13 16,-5 2-7-16,0 3 9 16,0 2-15-16,0 1 2 15,-13 6 15-15,0-1-15 16,-5 6 4-16,-2 0-6 15,-2 0 1-15,-4 2-7 16,3 11 6-16,-4 6 0 16,0 1 28-16,3 4-27 15,4 2 35-15,4 2-33 0,7 2 9 16,7 0 3-16,2 0-3 16,0 2-5-16,11-3 11 15,9-6-9-15,5 0-4 16,4-7-5-16,0-5 1 15,0-2 6-15,2-7-7 16,0-2 11-16,-2 0 11 16,-3-4-13-16,-1-4 11 15,-9 2-17-15,-5 2 3 16,-7 1 32-16,-2 1-37 16,-2 2 11-16,0 0 13 15,0 0-11-15,0 0-5 16,0 0-9-16,0 0 1 0,0 0-7 15,0 0 6-15,0 0-1 16,0 0-11-16,0 0-58 16,-4 0-8-16,-9 2-145 15,-5 3-601-15</inkml:trace>
  <inkml:trace contextRef="#ctx0" brushRef="#br0" timeOffset="9263.44">8077 3896 633 0,'0'0'228'0,"0"0"-139"16,0 0-21-16,0 0 22 0,0 0 2 15,0 0 59 1,-28-23-19-16,28 21-62 0,0 2 6 16,0 0-28-16,0-1 13 15,0 1 15-15,0 0-37 16,0-3 1-16,0 3-40 16,0 0 7-16,0 0 10 15,4 0-16-15,5 0 4 16,4 0 42-16,5 0-31 15,5 3 27-15,2 0-6 16,8 2-21-16,4-1 36 16,5 0-40-16,3 0 11 15,2 0 23-15,-2-2-46 16,-3 2 28-16,0 0-15 16,1 2-12-16,-4 0 13 15,3 2-5-15,1 0-9 16,1-2 0-16,4 2 7 0,-2-4 5 15,1 3-3-15,2-5-7 16,-4 2 18-16,-1-3-20 16,-3 1 0-16,1 2 4 15,0-3 8-15,3 2-3 16,1-1 0-16,3 0-8 16,5-2 2-16,-1 2-2 15,3-2-1-15,0 0 3 16,2 0 9-16,0 2-12 15,-3 0 0-15,1 0 1 0,-1-2-2 16,-3 2 7-16,-1 0-6 16,-4-2 0-16,-1 4 9 15,-1-2-10 1,2-2 1-16,2 0 0 0,5 0 22 16,2 0-21-16,4 0 23 15,-1 0-14-15,-1 0-2 16,-2 0-4-16,-2 0-3 15,-6 0 0-15,-1 2 28 16,1 3-28-16,-3-4 17 16,5-1-7-16,3 0-10 15,3 0 25-15,6 0-19 16,1 0-6-16,-1-1 11 16,-2-4-3-16,0 1-9 15,-2 2 0-15,3-4 0 0,1 2 0 16,0-2 0-16,1 0 0 15,-1-1 2-15,0-2 13 16,3-1-14-16,0 0-1 16,-3-3 0-16,-4 5-6 15,-2-2 7-15,-5-1-1 16,-4 3 2-16,0 0 16 16,-5-2-18-16,3 3 0 15,-3-4 1-15,0 1 28 16,-1 0-28-16,-1-1 0 15,-3 1 13-15,-1 1-8 16,-1 0 6-16,-4 2-3 16,-2 1-8-16,-4 1 3 0,-5 1-4 15,-2 1 0 1,-4 1 13-16,-4-3-13 0,0 4 24 16,-3-2-9-16,-5 3-8 15,-2 0 32-15,0 0-17 16,0 0 8-16,0 0 9 15,0 0-29-15,0 0 13 16,0 0-23-16,0 0 7 16,0 0 2-16,0 0-3 15,0 0-4-15,0 0-1 16,0 0 11-16,0 0-24 16,0 0 2-16,0 0-128 0,0 0-323 15,-7 3-271-15,-5 1-812 16</inkml:trace>
  <inkml:trace contextRef="#ctx0" brushRef="#br0" timeOffset="9388.66">12587 3823 1487 0,'0'0'639'16,"0"0"-573"-16,0 0-66 15,0 0-205-15,-116 0-705 0</inkml:trace>
  <inkml:trace contextRef="#ctx0" brushRef="#br0" timeOffset="13778.02">3757 4878 1026 0,'0'0'309'0,"0"0"-157"15,0 0-12-15,0 0-50 0,0 0-37 16,0 0-11-16,-11 0 18 16,11 0-40-16,0 0 17 15,0 0 39-15,0 0-22 16,0 0 17-16,0 0-22 16,0 0-27-16,0 0 31 15,0 0-52-15,11 0 23 16,5 0 4-16,3 0-27 15,6 0 32-15,0 0-27 16,4 0-5-16,0 0 35 0,0 0-35 16,0 0 19-1,-5 0-20-15,-6-1 11 0,-8-2-8 16,-2 2-2-16,-6 1 4 16,-2 0 32-16,0 0-24 15,-14 0 102-15,-10 0-63 16,-12 0-52-16,-1 0 17 15,-1 5-7-15,2 2-5 16,12-3 2-16,5-1 6 16,9 0-20-16,5-1 7 15,5-2-16-15,0 0 5 16,0 0-26-16,0 1-15 16,5 4-11-16,10 1-64 15,12-1 20-15,45-1-174 16,-6-1-102-16,7-3-540 0</inkml:trace>
  <inkml:trace contextRef="#ctx0" brushRef="#br0" timeOffset="15262.11">8596 4784 512 0,'0'0'187'15,"0"0"-136"-15,0 0-19 16,0 0 41-16,0 0 76 15,0 0 42-15,0 0-50 16,-53-2 1-16,50 2-20 0,3 0-30 16,0 0-18-16,0 0-14 15,0 0-25-15,0 0-4 16,12 0-24-16,13 0-6 16,12 0 47-16,12 0 1 15,11 6 12-15,11 0 2 16,6 1-38-16,12-4 14 15,2 2-13-15,2-3-17 16,-3-2 23-16,-5 0-24 16,-17 0-7-16,-14 0 2 15,-18 0 5-15,-19 0-14 16,-15 0 12-16,-2 0 6 16,-28 3 44-16,-26 1-56 15,-20 5-14-15,-8-2 4 16,2 0 10-16,13-1 31 0,20-5 18 15,21-1 18 1,16 0-5-16,10 0-62 0,0 0 0 16,29 0-40-16,17 0 40 15,12 0-4-15,8 0 4 16,4 0 0-16,-2 0-61 16,-4 3-124-16,-16 2-163 15,-21 2-239-15</inkml:trace>
  <inkml:trace contextRef="#ctx0" brushRef="#br0" timeOffset="18136.39">7429 5798 1160 0,'0'0'251'16,"0"0"-103"-16,0 0-78 0,0 0 32 16,0 0 15-16,0 0-31 15,0 0-14-15,-13-9-72 16,23 9 6-16,11 0 17 15,6 0-17-15,8 0 29 16,9 0-15-16,6 0-13 16,6 0 30-16,6 2-28 15,5 4 7-15,4-2 9 16,7 2-24-16,5 0 34 16,7 0-18-16,7-2-9 15,5-2 3-15,2-2-11 16,2 0 0-16,-4 0 0 15,-4 0 6-15,-9 0-1 16,-15 0-5-16,-15 0 1 16,-14-2-1-16,-16 0 0 15,-11 0 0-15,-9 2 16 16,-7-2-16-16,-2 2 47 0,0 0 10 16,0 0-11-16,-16 0 35 15,-17 0-72-15,-18 0-3 16,-18 6-6-16,-13 7-3 15,-14 2-4-15,-5-3 4 16,-3 0 3-16,2-2 9 16,3-4-3-16,10-2 0 15,7-4 3-15,11 0-9 16,17 0 25-16,7 0-19 16,9 0 7-16,9 0 1 15,7 0-4-15,7-2-6 0,3 2-4 16,10-2-24-1,2 2 23-15,0 0-82 0,0 0 10 16,9 0 54 0,15 0 5-16,7 0 13 0,14 0 1 15,7 0 0-15,5-2-10 16,8-1 10-16,4 2 0 16,2 1-1-16,2-1 13 15,-1 1-12-15,-5-3 0 16,-7 3 1-16,-10-2-7 15,-13 2 6-15,-12 0 0 16,-12-1 0-16,-13 1 10 16,0-3 20-16,-7 1 37 15,-22-2-55-15,-10 2 7 0,-13 2-19 16,-8-2 0-16,-11 2 12 16,-8-2-12-16,-10 0 22 15,-25-2-10-15,-23-2-11 16,10 0 8-16,12-3-9 15,20 4 0-15,26 2 16 16,-5-4-15-16,3 1 27 16,15 2-14-16,16-2-13 15,14 4 11-15,10-3-10 16,9 4-2-16,7 1 0 16,0-2-6-16,0 2 0 15,0 0-26-15,0 0-15 16,0 0 39-16,2 0-11 0,12 0 19 15,4 0 0-15,10 0 6 16,9 0-15-16,7 2 9 16,12 2 0-16,8 0-1 15,9-2 2-15,10 2-1 16,9-4 0-16,5 2-1 16,9-2-1-16,0 0 4 15,2 0-1-15,-6 0-1 16,-13 0 16-16,-11 2-16 15,-14 0 0-15,-14 0-6 16,-15-2 5-16,-10 0 1 16,-14 2 0-16,-7-2 15 15,-4 0-15-15,0 0 52 16,-17 0-43-16,-15 0 6 16,-13 0-27-16,-7 0 13 15,-13-2-1-15,-9 2 0 0,-11 0 13 16,-9 0-13-16,-8 0 0 15,0 0 1-15,4 0-7 16,10 0 6-16,15 0 0 16,18 0 15-16,14 0-9 15,14 0 16-15,10 0-22 16,11 0 6-16,0 0-3 16,6 0-3-16,0 0-19 15,0 0-8-15,0 0-19 16,0 0 39-16,0 0-5 15,0 0 9-15,0 0-6 0,0 0 1 16,0 0-5-16,8 0 12 16,9 0-3-16,8 0 4 15,4-2 0-15,4-2 0 16,2 0-8-16,-3 2-96 16,-5 0-140-16,-11 2-236 15,-10 0-404-15</inkml:trace>
  <inkml:trace contextRef="#ctx0" brushRef="#br0" timeOffset="19073.66">8701 4786 1119 0,'0'0'219'0,"0"0"-147"15,0 0-42-15,0 0-29 16,0 0-2-16,0 0-40 16,0 0-351-16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52:01.122"/>
    </inkml:context>
    <inkml:brush xml:id="br0">
      <inkml:brushProperty name="width" value="0.05292" units="cm"/>
      <inkml:brushProperty name="height" value="0.05292" units="cm"/>
      <inkml:brushProperty name="color" value="#FF0000"/>
    </inkml:brush>
  </inkml:definitions>
  <inkml:trace contextRef="#ctx0" brushRef="#br0">8514 8635 192 0,'0'0'704'0,"0"0"-480"16,0 0-52-16,0 0-24 15,0 0-96-15,0 0-52 16,0-25 1-16,5 21 0 0,-1-2-1 16,-2 5 0-16,-2-4 9 15,2 5-2-15,-2 0-1 16,0 0-6-16,0 0 30 16,0-1-29-16,0 1 5 15,0-2 11-15,0-1-9 16,2 2 22-16,-2-4 2 15,0 3 51-15,0 0 37 16,0 0-38-16,0 0 3 16,0 0-18-16,0-2-34 15,0 2 17-15,0 0-16 0,0-2-5 16,-2 2 41 0,-2-2-15-16,-2 1-5 0,0 1 12 15,0-3-56-15,-1 1 23 16,-1 2-28-16,1-2 1 15,-5 2 45-15,4-2-34 16,-6 2 2-16,3 0 0 16,-2 2-4-16,1-2-2 15,-1 2-8-15,3 0 1 16,-4 0 23-16,3-2-24 16,-3 2 16-16,3 0-17 15,3 0 11-15,-2 0-3 16,1 0-7-16,-1 0-1 15,-2 0 11-15,1 0 2 16,-5 0-13-16,3 0 0 0,-3 0 0 16,-1 0-12-16,1 2 13 15,-3 2-1-15,4-2 7 16,0 0 8-16,1 0-10 16,1 3-5-16,3-2 0 15,-2 1-17-15,1 2 17 16,0 0 0-16,-1-2 0 15,4 2 12-15,-5 0-12 16,3 0 0-16,-1-2 0 16,0 2 0-16,-2 0 0 15,2 0 0-15,-1 0-9 16,1 1 21-16,3-2-12 0,-2 1 1 16,2 1 0-16,-3-1-2 15,1 1-4-15,-3 3 5 16,2 3-1-16,-3-2 2 15,4 2 5-15,-4-1-6 16,1 2 2-16,0 1-8 16,-3 0 6-16,5-1 0 15,-1 1-1-15,4 0 9 16,1-1-16-16,1 0 8 16,-2-1-1-16,2 2-8 15,-3 1 10-15,1 0-1 16,-2 4 3-16,-1-1 9 15,2 0-18-15,0 1 6 16,2-2 0-16,1 2 0 16,-1-2 9-16,3 1-9 0,-1-4 0 15,3 1 12 1,0 0-20-16,-1-2 8 0,3 3 0 16,-2-3 8-16,2 2 1 15,-2 0-3-15,2 0-6 16,0 2 0-16,0-2-6 15,0 2 6-15,0-2 0 16,0-2 12-16,0 2 0 16,0-2-13-16,0 2 1 15,4-2 0-15,1 2-11 16,-1 0 12-16,1 1-1 16,0-2 0-16,1 1 21 15,1 0-22-15,-1-1 1 0,-1 0 0 16,0-1-6-1,1-1 6-15,-2-4 0 0,0 0-1 16,-1 0 13-16,1 0-12 16,-2-1 0-16,4 2 1 15,-2 0-3-15,0 0 2 16,3 2 0-16,-3 0-6 16,4-1 12-16,-4 1 0 15,2 1-6-15,-1-1 6 16,1-1-11-16,1 0 5 15,-2-1 0-15,1 0-1 16,1-2 2-16,-3 0-1 0,3 0 0 16,-5-2 9-16,3 2-25 15,-1-2 17-15,1 0-1 16,-1 2 4-16,0-2 9 16,1 1-14-16,0 2 1 15,4-2 0-15,-5 0-9 16,2 1 16-16,1 0-7 15,0 1 2-15,-2-2 8 16,1 4-16-16,1-2 6 16,-1 0 0-16,4-1-3 15,-2-1 12-15,1 0-9 16,3 1 0-16,-4-1 6 16,1 0-12-16,3-2 8 0,-4 4-2 15,-1-3 3 1,1 0 6-16,2 1-9 0,1 0 0 15,-3-1-3-15,4 1-6 16,1-1 16-16,0 3-7 16,3-1 8-16,-3-2 4 15,1 0-14-15,-5 1 2 16,-1-5 0-16,2 1-9 16,-4-1 10-16,1-1-1 15,1 1 0-15,2 2 12 16,1-1-9-16,3 1-3 15,-1 0 0-15,2 0-7 16,1-2 7-16,-1 2 0 16,1-2-1-16,-3 0 13 15,-1 0-12-15,-1 1 0 0,-1-3 6 16,2 0-11-16,-1 1 5 16,1-1-9-16,-2 0 8 15,3 2 2-15,-1-2 10 16,1 0-10-16,-2 3-1 15,3-3 0-15,-1 0-2 16,3 0 1-16,1 0-5 16,-1 0 12-16,-1 0-2 15,1 0-4-15,-3 0 1 16,-1 0-9-16,-3 0 10 16,-1-3-2-16,0 3 3 15,0-2 6-15,3 1-11 16,2-4 2-16,5 1 0 15,3-2-12-15,1 0 18 16,-2 0-6-16,0-1 0 0,-5 4 9 16,-1-2-19-16,-1 3 10 15,-1-3 0-15,-1-1 3 16,-1 2 4-16,6-4-7 16,0 1 0-16,2 0-4 15,2-1-5-15,0 0 10 16,-2-1-1-16,-1 2 8 15,0-1 5-15,-3-1-14 16,0 3 1-16,-3 3-6 16,1-4-6-16,-1 2 13 15,1-1-1-15,0-2 4 16,-1-1 13-16,3 0-25 0,-1-4 8 16,0 3 0-16,-1-2-13 15,1 2 13-15,-4 1 0 16,2-2-1-16,-5 1 10 15,3 1-9-15,1 1 0 16,-4-5 1-16,1-1-7 16,-1-1 6-16,2 1 0 15,-2-5-6-15,0 2 14 16,3 2-8-16,1-1 0 16,-4 0 0-16,3 2-10 15,-5 2 7-15,0 0-6 16,-1 0 8-16,-2 0 1 15,-1-2 10-15,0-1-10 0,0-1 0 16,0-2-6-16,0-1 6 16,0-3 0-16,0-3-1 15,0 4 10-15,0-2-8 16,0 1-1-16,0 1 0 16,0 2-12-16,0 1 13 15,0-2-1-15,-4 0 6 16,2 0 7-16,-4-2-14 15,2 0 1-15,-3 0 0 16,-3-3 2-16,2 2 8 16,-1-4-7-16,1 3-3 15,0 1 5-15,4-1-11 16,-1 0 6-16,1 1 0 0,-2 2 0 16,1 0 15-1,-2 0-10-15,-3 0-5 0,1 1 0 16,-3-2 14-16,-1 2-8 15,-3 0 17-15,-2-1-5 16,-2 0-5-16,-3-1-4 16,-2 0-9-16,-2 0 0 15,0-3 11-15,2 3-10 16,-1 2 16-16,8 0 3 16,-2 4-11-16,-1-1 12 15,3 4-21-15,1 1 7 16,-4 0 11-16,2-1-18 0,-4 5 0 15,1-5 0 1,-5 3 7-16,1 0-7 0,-4 0 0 16,0 4 0-16,-3 4-10 15,-8 2-9-15,-1 0-17 16,-8 20-35-16,-14 25-91 16,10-1-341-16,10-2-302 0</inkml:trace>
  <inkml:trace contextRef="#ctx0" brushRef="#br0" timeOffset="1405.91">6658 11103 1091 0,'0'0'324'0,"0"0"-199"15,0 0-80-15,0 0 41 0,0 0-14 16,0 0-63 0,0 0 14-16,-7 0-8 0,9 0 17 15,5 0 54-15,0 0-13 16,0 0 24-16,1 0-7 16,1 0-21-16,5 0 24 15,-1 0-38-15,5 0-3 16,3-2 12-16,2 0-46 15,6-2 16-15,0 0-10 16,0 0-23-16,2 1 24 16,1 0-24-16,-3 0 5 15,2 1 6-15,-2-1 3 16,2 1 1-16,-2 0-16 16,2 2 8-16,0-2 19 15,0 2-26-15,3 0 8 0,1 0 12 16,1 0-6-1,3-2-4-15,-2 2-11 0,3 0 1 16,-2-1 13-16,3 1-14 16,-4-3 0-16,3 3 6 15,3-2 9-15,1 0 1 16,1 2-3-16,4-2-12 16,2 2 1-16,0-2-2 15,2 2-6-15,3 0 6 16,1 0 0-16,2 0 7 15,2 0-7-15,-1 0 1 16,2 0-2-16,1 0 5 16,-3 2-4-16,2-2 6 15,1 0-6-15,2 0 15 16,3 0-15-16,5 0 1 0,3 0 2 16,-1 0 3-16,2 0-5 15,0 0 1-15,-3 0 5 16,2 0-8-16,-2 0 1 15,-3 0 0-15,-2 0-3 16,2 0 10-16,-1-2 1 16,1-4-8-16,-5-2-2 15,-3 1-4-15,-10 3 0 16,-6 1 6-16,-11 2 14 16,-10-2-2-16,-10 1-18 15,-7 2 6-15,-7 0 0 16,0 0 38-16,-2 0-14 0,0 0-1 15,0 0 4-15,0 0-17 16,0 0 1-16,0 0-11 16,0 0 0-16,0 0 0 15,0 0 0-15,0-2 0 16,0 2 0-16,0 0 17 16,0 0-34-16,0 0 16 15,0 0-67-15,0-6 3 16,0 2-182-16,-7-6-468 0</inkml:trace>
  <inkml:trace contextRef="#ctx0" brushRef="#br0" timeOffset="5779.86">5506 6414 997 0,'0'0'270'0,"0"0"-108"16,0 0-47-16,0 0 8 16,0 0-39-16,0 0 53 15,-42-20-100-15,33 20-24 16,0 0 19-16,-2 0-31 15,-3 0 40-15,1 0-30 0,-1 4 20 16,-1 1 27 0,-3 1-10-16,1-1-12 0,-4 3-7 15,-1 2-11-15,-3 2 6 16,1 3-8-16,0-2-16 16,-1 1 22-16,2 1-21 15,2-1 7-15,-2 0 17 16,1-1-16-16,-1 4 18 15,2-3-26-15,0 4 13 16,-1 0 1-16,0 1-14 16,2 0 20-16,-3 0-7 15,4 0-4-15,1-2 2 16,2-2-1-16,2 2-10 16,4-2 20-16,0 2-11 15,1 1-5-15,3 1-5 0,2 1 6 16,-3 4-11-16,-2-2 5 15,-2-1 0-15,2-1 13 16,-3 0-5-16,4-2 8 16,1-3-3-16,1 4-2 15,1-2 7-15,2-2-17 16,1 1-1-16,2 1 14 16,-2 0 2-16,2 3-16 15,0 2 0-15,-2 3 1 16,2-2-1-16,-2 1 0 15,2 1 0-15,0-3 8 16,0 0 7-16,0-4-9 16,0 0-6-16,0 2 1 15,0 1 17-15,4-4-10 16,3 3-8-16,-2-2 7 0,-1-2 9 16,0-2-13-16,-1-1 12 15,1-2-14-15,2 1 12 16,1 0-13-16,3 0 0 15,0 0 0-15,1 2 7 16,1-2 7-16,-1 3-4 16,-3-4-8-16,3 3 1 15,-1-1-3-15,-2 1 0 16,4-2-2-16,-3-1 10 16,-1 2-1-16,2-1-7 15,1-2 0-15,-1-2-10 16,4 1 17-16,-1-4-7 0,1 1 2 15,0 0 13-15,6 0-21 16,-3 0 6-16,3 0 0 16,1 0-3-16,-4 0 9 15,3 1-3-15,-2-3-3 16,0 0 6-16,0 3-14 16,1-1 8-16,2-2 0 15,1 0-1-15,5-2 1 16,-3-2 0-16,5 0 0 15,-2 0 11-15,2 0-22 16,-2 0 13-16,2 0-2 16,-2 0 7-16,0 0 8 15,-2 0-16-15,0 0 1 0,2 0-1 16,0-2-13-16,2-6 16 16,2 0-2-16,0-4 9 15,3 0 6-15,-3-2-17 16,0-3 2-16,-3 5 0 15,0-5-12-15,-3 1 12 16,-6 0 0-16,1-2 0 16,1-1 12-16,-4-1-12 15,1-1 0-15,-1-6 1 16,4 4 1-16,-5-4-2 16,1 4 0-16,1 0-2 15,-5 3 10-15,1 2-8 16,-3 2 0-16,-2 0 7 15,0-2-4-15,-2-1-3 16,1 1 0-16,2-7-1 0,3 1 2 16,-2-1 7-16,3 0 8 15,-6 3-14-15,1-3-1 16,-3 1 1-16,2 0-2 16,-6-3 29-16,-2-2-27 15,0-1 26-15,0-1-11 16,0 2-11-16,0-5 39 15,-7 0-39-15,-4-3 10 16,-2 1 20-16,-3-1-36 16,-5 0 33-16,0 3-20 15,-4 2-12-15,-2 4 44 16,-2 4-44-16,0 2 14 0,0 6-15 16,0 8-30-16,0 6-7 15,5 2-63-15,-2 33-90 16,7 9-279-16,6-3-402 0</inkml:trace>
  <inkml:trace contextRef="#ctx0" brushRef="#br0" timeOffset="7092.04">6199 7682 165 0,'0'0'637'0,"0"0"-534"16,0 0 46-16,0 0 10 15,0 0-14-15,0 0-54 16,0 0-53-16,-49-42 45 16,49 40-32-16,0 2 20 15,0 0 33-15,0 0-27 16,0 0 17-16,0 0-28 0,0 0-10 15,0 0 10 1,0 0-41-16,0 0 15 16,0 0-16-16,0 0-24 0,13 4 61 15,1 6-21-15,5 1 7 16,2 4 17-16,1 1-48 16,3-3 23-16,-1 2-18 15,-2-3-21-15,3 3 43 16,0-3-30-16,-1 3 7 15,2-3 5-15,-1 3-15 16,2-4 5-16,-2 3-15 16,-3-4 2-16,4 2 35 15,-5-2-37-15,-1-2 13 16,-5 2 1-16,-1-3 1 16,-5 1-2-16,1-2-13 0,0-1 2 15,1 1 7-15,2 1-9 16,1 1 0-16,3-1-1 15,1 2 13-15,-3-1-4 16,1 0-2-16,-3-2-6 16,-1 2 0-16,-3-2 0 15,-5-1 0-15,0 1-6 16,1-1 13-16,-2 1-4 16,1 0-3-16,0 0 8 15,2 0-11-15,3 2 3 16,3-1 0-16,-1 2-1 15,2 1 15-15,1 0-14 16,-1 0 0-16,1 0 0 16,-1 0-12-16,-2 0 23 15,0-2-11-15,0 2 0 0,1 0 9 16,3 0-17-16,1 0 8 16,1 2 0-16,4-1-7 15,-1 0 22-15,-1 1-15 16,2 0 0-16,-2 0 0 15,2 0-5-15,-3 2 5 16,-1 1 0-16,-1-1 5 16,-1-3 6-16,-1 1-11 15,-1 1 0-15,1-1-12 16,-1-2 11-16,0 1 1 16,3 2 0-16,2 0 0 15,0 0 9-15,-2-1-9 16,1 1 0-16,-1 0 1 0,-1-1-10 15,-1 0 10 1,-1 0-1-16,3 2 1 0,-1 0 17 16,1 3-18-16,4 2 0 15,0-1 0-15,3 2-17 16,-4-2 17-16,3-1 0 16,-3-4-1-16,-4-1 10 15,-1 1-6-15,-6-6-3 16,-1 1 1-16,-3-4-11 15,0 0 7-15,-1-1 3 16,0-2 0-16,-3-1 1 16,0 2 3-16,0 2-4 0,-8 3-127 15,-13-2-336-15,-8-5-626 16</inkml:trace>
  <inkml:trace contextRef="#ctx0" brushRef="#br0" timeOffset="9497.78">8637 8805 806 0,'0'0'223'16,"0"0"-106"-16,0 0-10 0,0 0 10 16,0 0-64-16,0 0-5 15,4 0-9-15,7 0-28 16,5 0 29-16,-1-2-14 16,6-2 2-16,0-2 28 15,2 0-21-15,1-2 2 16,1 3 4-16,4-6-5 15,0 3 37-15,5-4-18 16,3 0-25-16,3-1 24 16,1-2-42-16,3-1 13 15,0-3 10-15,1 0-23 16,5-4 15-16,-2 3-5 16,1 1-22-16,0 0 40 0,0 2-39 15,-2 4 18 1,-2 3-15-16,1 0 5 0,-1-2-10 15,1 3 1-15,2-4 0 16,-4-1 7-16,1-2 0 16,-1 2-4-16,-1-2-3 15,-1-1 2-15,0 2 14 16,3-1-16-16,-1 0 1 16,1-1 23-16,-3 2-23 15,0 0 3-15,-1-1-4 16,-1 2 0-16,-3 0-9 15,4 1 15-15,-3-4-6 16,2 2 34-16,-1-4-27 16,2-1 36-16,1 3-41 0,0-4 8 15,1 5 17-15,-1 0-27 16,-4 2 1-16,0 1 4 16,0 1 20-16,-3 3-25 15,1-3 0-15,-1-2 1 16,6-1 9-16,-1-3-10 15,0 1 0-15,3 1-1 16,-1-1 5-16,-2 3-4 16,-2 1 0-16,-2 0 1 15,-3 2-2-15,-4 1 0 16,0-2 1-16,-5-1-8 16,3 1 17-16,-3-1 0 15,1-2-8-15,0-3 0 0,2 3 25 16,-1-4-26-16,3 3 15 15,0 1 12-15,2-2-27 16,2 1 16-16,6 0-16 16,1 0 1-16,2-2 1 15,0 1-1-15,3 0-1 16,-6-2 13-16,0 6-5 16,-6-4 1-16,-1 6-3 15,-3-4 0-15,2 1 16 16,2 0-16-16,-1-2 3 15,7 2 0-15,-1-2 3 16,5 0-18-16,-1 1 6 16,0-1 0-16,1 4 2 0,-4-1 10 15,1 1-12 1,-3-1 0-16,-2 1 1 0,1-1 1 16,-3-1-1-16,0-1 7 15,0 2 10-15,1-1-8 16,-1 0 2-16,-1 2-12 15,-1-2 2-15,0 0-4 16,0-1 4-16,0 0-2 16,0 1 12-16,-2-1 4 15,0 1-14-15,-2 3-2 16,2-3 0-16,-2-1-6 16,4-1 15-16,3 0-9 15,1-4 6-15,3 0 12 16,1 1-11-16,-4-2-7 0,1 4 0 15,-3 0 6-15,-2 1 1 16,2 1-7-16,-1 4 11 16,-1-3-4-16,2-2 16 15,6 0-11-15,1-2-12 16,0-1 7-16,4-1-7 16,1 1 0-16,-1-2 0 15,-1 2 9-15,-1 0-4 16,1 2-5-16,-2 0 1 15,1-1 4-15,1 0-5 16,4 0 0-16,2-2-1 16,3 0 12-16,0 1-11 15,0-2 0-15,-4 1 1 0,0 0-7 16,-4 0 15-16,1 2-9 16,-3 0 0-16,3 2 14 15,-3-2-20-15,3 0 6 16,-1-3 0-16,3 3 4 15,2-2-2-15,2 0 4 16,-2 0-6-16,2 2 1 16,-3 2-2-16,-8 0 1 15,-5 3 0-15,-4 2 11 16,-6-1 1-16,-5 3-3 16,8-3 3-16,1-3-6 15,8 0 17-15,5-2-22 16,2 1-1-16,1-1 15 0,-9 6-1 15,-10 3-11 1,-6 2-3-16,-8 4 0 0,-8 0-6 16,-2 2 7-16,-2 0-1 15,0 0 0-15,0 0-42 16,-71 22-31-16,1 10-212 16,-18 2-494-16</inkml:trace>
  <inkml:trace contextRef="#ctx0" brushRef="#br0" timeOffset="12762.59">9171 9332 977 0,'0'0'347'15,"0"0"-166"-15,0 0-53 0,0 0-44 16,0 0-67-16,0 0 9 16,0 0 2-16,15-6-3 15,-11 6 45-15,-4-2-4 16,2 2-37-16,2 0 16 16,0-2-36-16,3 2 0 15,4-2 6-15,5 2-6 16,4 0-5-16,2 0-4 15,5 0 7-15,-3 0-5 16,3 0 8-16,-4 0-1 16,-2 0 4-16,2 0-7 15,-1 0 9-15,5 0 1 16,2 2 3-16,5-2 46 0,3 0-54 16,5 0 30-16,3 0-15 15,-1 0-25-15,2 0 26 16,-5 0-21-16,4 0-3 15,0 2 20-15,-3-2-12 16,3 0-8-16,-3 2-3 16,5-2 1-16,-3 0 17 15,3 0-18-15,-3 0 2 16,-2 0 27-16,1 0-27 16,-3 0 21-16,2 0-23 15,-1 0 6-15,3 0 9 16,1 0-14-16,1-2-1 0,0 0 1 15,-2 0 23-15,0 2-24 16,-3 0 0 0,-2 0 0-16,-3 0-6 0,-3 0 6 15,1 0 0-15,-3 0-1 16,5 0 14-16,0-2-8 16,1 2 9-16,3-2-13 15,3 0 12-15,-3 2-13 16,2 0-1-16,-1-2 0 15,1 2 1-15,2-2 21 16,3-1-21-16,-1 2 6 16,2 1-8-16,-4-2 2 15,-1-1 0-15,-4 2 3 0,-1 1 12 16,3-1-9 0,-1-2-6-16,2 1 6 0,-1 1-5 15,0-2 1-15,-3 0-2 16,0 0 6-16,-5 1 10 15,-4 2-6-15,-3-2-4 16,0 2-5-16,-2-2 36 16,-1 2-26-16,4 0 21 15,1 0-17-15,3 0-4 16,8-2 1-16,-2 2-12 16,5 0 0-16,-1 0 1 15,1 0 11-15,-2 0-10 16,-1 0-2-16,-4 0 0 15,-2 0 13-15,-1 0-4 16,-1 0 3-16,0 0 12 0,0 0-13 16,0 0-5-16,3 0-6 15,-1 0 0-15,0 0-5 16,-2 2 6-16,-4 0-1 16,-2 0 5-16,-6 0 5 15,0 1-10-15,-3-3 0 16,1 1 1-16,6 1-9 15,3 2 8-15,6 1 0 16,5-3 0-16,1 4 8 16,3 1-8-16,3 1 0 15,-2 0 0-15,-1 0-5 16,-2-2 5-16,-3 0 0 16,-1 0-7-16,-1-4 23 0,-1 3-16 15,0-1 0 1,2-3 12-16,-4 1-24 0,2 2 8 15,-2-2 4-15,3 0-2 16,-5 2 13-16,0-1-11 16,-8-1 0-16,-2-1 0 15,-11 1 4-15,-1-2-4 16,-7 3 0-16,0-3 11 16,0 0-2-16,0 0 12 15,0 0-4-15,0 0-16 16,2 0 13-16,-2 0-2 15,0 0-12-15,0 0 0 0,0 0 6 16,0 0-6 0,0 0 0-16,0 0 0 0,0 0 18 15,0 0-18-15,0 0 23 16,0 0-23-16,0 0 21 16,0 0-23-16,0 0 11 15,0 0-9-15,0 0 30 16,0 0-29-16,0 0 7 15,0 0-8-15,0 0 10 16,0 0-10-16,0 0 0 16,0 0 0-16,0 0 3 15,0 0 15-15,0 0-12 16,0 0-6-16,0 0-2 16,0 0-8-16,0 0 11 15,0 0-1-15,0 0 6 0,0 0 16 16,0 0-28-16,0 0 6 15,0 0-1-15,0 0-13 16,0 0 14-16,0 0 0 16,0 0 0-16,0 0 6 15,0 0-6-15,0 0 0 16,0 0 9-16,0 0-13 16,0 0 4-16,0 0-7 15,0 0 6-15,0 0 2 16,0 0 2-16,0 0-3 15,0 0 1-15,0 0 7 16,0 0-8-16,0 0 0 16,0 0-14-16,0 0 28 0,0 0-13 15,0 0-1 1,0 0-37-16,0 0 29 0,0 0-50 16,0 0-5-16,0 0-37 15,-13 0-231-15,-16 0-450 0</inkml:trace>
  <inkml:trace contextRef="#ctx0" brushRef="#br0" timeOffset="14027.96">5820 7235 2244 0,'0'0'316'0,"0"0"-209"15,0 0-65-15,0 0-42 16,0 0-22-16,0 0-595 15,0 0-298-15</inkml:trace>
  <inkml:trace contextRef="#ctx0" brushRef="#br0" timeOffset="15621.33">8532 11067 542 0,'0'0'1850'0,"0"0"-1712"16,0 0-138-16,0 0-187 0,0 0-507 0</inkml:trace>
  <inkml:trace contextRef="#ctx0" brushRef="#br0" timeOffset="20963.82">19494 7342 785 0,'0'0'241'0,"0"0"-160"16,0 0-29-16,0 0-22 15,0 0-18-15,0 0-2 16,-5-18 2-16,3 15 40 16,-2 3 81-16,2-2-54 15,-2 2-5-15,-3-2-10 16,4 0-15-16,-1 0 33 15,1-2-32-15,-1 2-5 16,0 0-22-16,2 0-22 16,-6-2-1-16,4 2 9 15,-3 0-8-15,-1-1 43 16,-2 3-3-16,-1-1-9 16,2 1 16-16,-2 0-36 15,0 0 15-15,0-3-2 16,0 3 1-16,-1 0 14 0,4-2 6 15,-4 2-20-15,4 0 59 16,-3 0-45-16,1 0-9 16,-2 0-16-16,-1 0-3 15,-3 0-12-15,0 9 0 16,0-1 0-16,1 0 9 16,-3-2-8-16,0 1 5 15,1-2-6-15,-2-2 6 16,4 1-12-16,1 1 6 15,6-4 0-15,-3 2 8 16,1 1 7-16,2 2-16 16,-3 0 1-16,-3 2-3 15,1 1-6-15,-1-2 11 0,1-1-2 16,2 2 7-16,0-2 10 16,0 0-22-16,2 0 5 15,-1-1 0-15,0 1-6 16,1 1 7-16,-1 1-1 15,0 2 0-15,1 3 18 16,-1-1-19-16,2-1 1 16,-3 3 0-16,1-1-6 15,0 0 6-15,1 0 0 16,0-2-1-16,2-3 16 16,3 3-15-16,-3-4 5 15,1 4-4-15,-1 1 11 16,0-3-11-16,0 4-1 15,1 1 8-15,-1-2 1 16,0-1 13-16,3 2-3 0,-1-1-11 16,3-2 22-16,-2 0-30 15,2 2 13-15,-1 0 1 16,-1 1-13-16,2 1 11 16,-3 3-12-16,-3-3 2 15,5 2-1-15,-1 0 0 16,-1-2-1-16,1 1 5 15,2-4 10-15,0 1-13 16,2 2-2-16,0-1 0 16,0-2 15-16,0 1-14 15,0 1 9-15,0 1-7 16,0 0 10-16,0 2-14 0,0 2 1 16,-3 2 0-16,0-1-3 15,3 2 11-15,0-2-8 16,0 0 0-16,0-3 10 15,0 2-7-15,0-4-3 16,0 0 0-16,0-2 3 16,0 0 15-16,0-2-18 15,0 2 0-15,0 3 0 16,0-2-6-16,0 3 6 16,0-1 0-16,0 1 7 15,0-2 7-15,0-3-14 16,3 4 0-16,4-4 0 15,-3 2-8-15,3-1 8 0,-3 0 0 16,0 0-6 0,1 0 27-16,-2-2-21 0,1 0 0 15,0-2 7-15,3 2-17 16,2-2 10-16,-2 2 0 16,2-2 0-16,-4 1 16 15,3 0-14-15,-2-1-2 16,2 2 1-16,-2-1 1 15,0-2-2-15,1 1 0 16,-3 0-9-16,3 0 18 16,0 0 0-16,2 1-9 15,-1 0 1-15,4-1-2 0,-3 0-1 16,-1 0 2 0,0-1-6-16,-2 0 17 0,-1-1-7 15,1 0-4-15,-2 1 1 16,2-2-6-16,0 1 6 15,3-2-1-15,-1 3 9 16,2-1 0-16,1-3-4 16,0 3-5-16,0-3 0 15,-2 1 10-15,2-1-8 16,-4 1 8-16,2-1-8 16,0 1 8-16,-3 0-16 15,2-3 6-15,-2 4 0 16,0-1 0-16,3-2 9 15,1 2-3-15,0-2-6 16,1-1 9-16,1 1-4 0,1 1-5 16,1 1 0-16,-3-3 6 15,2 2 6-15,-2-2-12 16,0 2 0-16,0-1-4 16,1 0-2-16,-2 0 6 15,1-2 0-15,1 1 4 16,-1-1 14-16,1 3-19 15,-2-3 1-15,2 1-2 16,3-1-10-16,-4 0 12 16,3 0 0-16,-5 0 1 15,-1 0 16-15,1 0-18 16,0 0 1-16,0 0 0 16,0 0-12-16,0 0 12 15,0 0 0-15,4 0 0 16,-1 0 10-16,1 0-10 0,3 0 0 15,-3 0 6-15,1 0-13 16,-2 0 7-16,1 0-2 16,1 0-4-16,-3 0 12 15,3 0-1-15,-1-1-5 16,0-2 1-16,1 2-2 16,-1-1 1-16,-1-2 0 15,1 1-6-15,-2-1 12 16,-2 3-5-16,0-3-1 15,-2-1 2-15,4 2-10 0,0-1 9 16,2-1-1 0,0-1 1-16,0 2 8 0,3 0-9 15,0-1 0-15,-1 0 1 16,-1 1-13-16,0 0 18 16,-4-2-6-16,1 3 0 15,1-1 7-15,-4-2-13 16,1 1 6-16,3-1 0 15,-4-1-6-15,5-2 8 16,1-1-2-16,-1 0 0 16,3 0 10-16,-3 0-23 15,1-3 13-15,-3 5 0 16,0-5 0-16,1 1 15 16,-2 0-11-16,2-1-4 15,-1-4-5-15,0 1-3 0,0-2 10 16,0 0-2-16,-2 1 6 15,1 2 7-15,-2 1-14 16,-1-1 1-16,-1 3-3 16,2 3-7-16,-2-5 10 15,0-1 0-15,3 2 0 16,-2-5 20-16,2 2-26 16,-2-5 6-16,-1 5 0 15,1 0-8-15,-2 0 8 16,-1 2 0-16,-2 0 0 15,-2 0 17-15,0-2-18 16,0 1 1-16,0 0 0 16,0-3-2-16,0 2 2 0,0-2 0 15,0-3-7-15,0 2 16 16,3-1-12-16,1-2 3 16,-2 0 0-16,-2 1-8 15,0 2 7-15,0-1 1 16,0 1-2-16,0 3 8 15,-6 1 0-15,-1-1-6 16,2-1 1-16,-2 1-8 16,3 0 16-16,-3-1-9 15,1 0 1-15,-1-1 1 16,-2-2-3-16,0 0 1 16,-5 2 0-16,1-1-3 15,-3-2 9-15,-1 0-4 16,1 2-1-16,1-2 10 15,1 1-11-15,1 1 0 0,0-2 0 16,-3 2 0 0,3 0 11-16,-3 3-10 0,-1 2 1 15,-1 0 14-15,-1 2-4 16,-2 0-12-16,0 2 0 16,-3 0 13-16,2 1-4 15,-3 0-3-15,1-1-6 16,0-1 0-16,3 1 3 15,1 2-2-15,0-3-1 16,2 3 2-16,0 2 19 16,0-1-30-16,0 6 9 15,0-4 0-15,1 4-12 0,-3-1 12 16,-3 0 0-16,0 2-1 16,-4-2 16-16,0 0-15 15,0 2 0-15,-2-2 6 16,2 2-25-16,-2 0 19 15,-4 0 0-15,-3 0-1 16,-6 2-38-16,-9 13 9 16,-39 21-92-16,12-7-208 15,1-1-443-15</inkml:trace>
  <inkml:trace contextRef="#ctx0" brushRef="#br0" timeOffset="23400.72">21434 9818 1160 0,'0'0'345'16,"0"0"-189"-16,0 0-30 16,0 0 33-16,0 0-14 15,0 0-79-15,0 0 33 16,-89-81-45-16,60 73-26 16,-11 4 18-16,-7-2-36 0,-6 5 15 15,-5-4 8-15,-4 4-18 16,2-2 34-16,2-1 15 15,4 2 6-15,3 2 9 16,0 0-60-16,-1 0 15 16,-1 0-34-16,-2 9 1 15,-8 0 1-15,-1 5 4 16,-6 0-2-16,1 2-1 16,0 0 9-16,5 0-12 15,4 0 0-15,6 3 0 16,8 0 7-16,7-1-7 15,8 3 9-15,7-2 6 16,6 4 0-16,7 2-10 16,3 6-5-16,6 3-3 15,2 6-6-15,0 4 9 0,0 4 0 16,0 2-2-16,10 0 11 16,1 3-9-16,2 1 0 15,5-2 0-15,0 0-14 16,6 1 15-16,7 0-1 15,6 2 0-15,7-1 0 16,9 0 0-16,12-6 0 16,8-4 9-16,8-8-23 15,6-5 8-15,-1-10-4 16,5-3 10-16,19-6 0 16,21-7 3-16,27-5-3 15,5-6 6-15,-9-19-16 16,-33 0 4-16,-38 2 6 15,-14 2-6-15,-3-2 12 16,5-3-2-16,6-6-4 0,8-4 2 16,-9-2-14-16,-9-5 19 15,-9-1-7-15,-7-4 35 16,-10-4-29-16,-15 0 43 16,-8-4-27-16,-12 0-10 15,-6-3 54-15,0 1-45 16,-8 0 9-16,-19 2 0 15,-9 4-29-15,-11 2 33 16,-9 2-34-16,-5 5 1 16,-7 4 6-16,1 5 1 15,3 3-16-15,4 8 5 16,6 5-43-16,2 9 31 0,4 9-60 16,-32 9-44-16,14 14-156 15,0 4-458-15</inkml:trace>
  <inkml:trace contextRef="#ctx0" brushRef="#br0" timeOffset="26275.05">15652 11887 798 0,'0'0'283'16,"0"0"-66"-16,0 0-21 0,0 0-101 15,0 0-44-15,0 0 46 16,0 0-37-16,-6-18-4 16,2 15 73-16,-3 1-52 15,-3-3-15-15,2 3 19 16,-1 0-62-16,-5 0 38 16,1 2-9-16,0-2-22 15,-3 2 36-15,-1-2-38 16,1 2 11-16,1-2 14 15,-2 2-28-15,3 0 28 16,-2 0-29-16,1 0-10 16,-2 0 11-16,-3 0-21 0,1 2 0 15,-2 6 18 1,-1-1-17-16,0 0 31 0,2 0-11 16,-1 0-21-16,4 1 23 15,0 0-22-15,3-1-1 16,-4 1 14-16,-2 2-5 15,2 3-3-15,0-1-6 16,-2 2 1-16,2 0 1 16,3-2 8-16,-1 3-10 15,1-2 1-15,1-1 11 16,1 3-18-16,-1-5 6 16,1 2 0-16,-1-1 3 15,-1 1 5-15,1 0-1 0,-1 0-2 16,2 2 8-1,-3 1-4-15,3-1-9 0,-1 1 0 16,1 2 12-16,1-1 0 16,0 0-12-16,-2 1 0 15,3-3 6-15,-2 1-4 16,3 0 4-16,2-4-6 16,-1 3 10-16,3 0 6 15,0 3-15-15,2 0-1 16,0 4 0-16,-1-2-4 15,1 3 10-15,2 0-6 16,0-1 1-16,2-1 22 16,-2-3-23-16,-1 1 0 15,1 0 0-15,-1 3 2 16,3-1-2-16,0 0 0 0,0 1-1 16,0 4 16-16,0-1-15 15,0-2 0-15,5 2 2 16,0-4-1-16,-3 2-1 15,2-4-3-15,0 2-4 16,1-3 14-16,-1-2 1 16,1-1-7-16,2 1 5 15,1-3-12-15,3 2 6 16,1-1-4-16,1 4-4 16,1-2 16-16,-3-1-1 15,2 2-7-15,-2 1 1 16,0-3-6-16,1-1 5 0,-2 0 0 15,2 1-1 1,1 1 10-16,0-2-9 0,3 1 0 16,-3 0 0-16,1-3 0 15,4 0 0-15,-2-1 9 16,-3 0-9-16,3 2-2 16,-3-2-5-16,2 2 7 15,-1 0 0-15,-1-2-3 16,1 1 18-16,-2-2-15 15,2 0 0-15,1-2 1 16,2 0-4-16,0-3 3 16,3-1 0-16,1 2 2 15,-2-2 7-15,4 0-4 0,-6-2-5 16,1 3-9 0,0-1 0-16,-3 1 9 0,1-1 0 15,2 1 3-15,0-1 15 16,-2 1-19-16,3-3 1 15,0 2-8-15,0-3-1 16,-1 0 9-16,2 0 0 16,0 0 2-16,1 0 16 15,-4 0-20-15,3-3 2 16,-5-1 0-16,4 0-15 16,-1 0 15-16,-3 3 0 15,3-4-1-15,-3 0 13 16,3 1-12-16,-2-1 0 15,0 1 0-15,-3 1-9 16,1-3 9-16,-2-1-2 0,1 1-5 16,-1 2 13-16,-1-2-6 15,1 1 0-15,0-2 1 16,2 1-2-16,0-2-2 16,-2 0 3-16,4 0-6 15,-3-2 12-15,0 0-3 16,-1 1-3-16,-1-2 0 15,1-1-9-15,-1 2 9 16,0-1 0-16,0-2-1 16,0 1 1-16,3-2-1 0,-1 0 1 15,1 0-1 1,-1-2-13-16,0 2 20 16,0-2-6-16,-2-1 0 0,3 0 14 15,-1-1-25 1,-2-3 11-16,-1 2 0 0,-2-3-3 15,-1-2 11-15,-3 1-8 16,3-1 0-16,-2 0 3 16,-1 0-12-16,0 2 9 15,3-2 0-15,-5 2 1 16,2-2 13-16,2 1-15 16,-4-2 1-16,0 0-15 15,-2-3 3-15,0 0 13 16,0-2-1-16,0 1 7 15,0-4 7-15,-10-1-16 0,2 0 2 16,-1 0-1-16,3 2-16 16,-2 2 18-16,2 2-1 15,-3 4 0-15,0 3 21 16,0 0-21-16,-4 1 0 16,0 0 0-16,-8 0 9 15,-1-3-8-15,-3 4-1 16,1-2 1-16,-2-1 22 15,-1 0-13-15,2-1-10 16,-2 2 0-16,0-3-5 16,0 1 5-16,-2 0 0 15,0 3-7-15,-2 6 20 16,-2 4-13-16,-3 6 0 16,-2 4-34-16,1 0-23 15,-12 38-131-15,11 1-287 0,7-4-148 0</inkml:trace>
  <inkml:trace contextRef="#ctx0" brushRef="#br0" timeOffset="27712.22">16764 12274 954 0,'0'0'185'0,"0"0"-52"15,0 0-39-15,0 0-13 16,0 0-4-16,0 0-45 15,0 0-4-15,99-22-12 16,-95 36 4-16,-4 10 44 16,0 12 2-16,0 15 19 15,0 8 10-15,-2 13-44 16,-2 7 12-16,-2 3 8 0,2 1-21 16,2-2 44-16,0-2-45 15,-3-7-21-15,3-6-8 16,0-8-9-16,0-12-22 15,0-10-10-15,2-12-89 16,0-10-34-16,0-14-61 16,0-14 24-16,8-14-151 0</inkml:trace>
  <inkml:trace contextRef="#ctx0" brushRef="#br0" timeOffset="29211.87">16847 12291 1257 0,'0'0'222'16,"0"0"-155"-16,0 0 1 16,0 0-13-16,116-63 8 15,-58 51-4-15,13-2-30 16,7-1 10-16,12 0-1 15,3-1-1-15,5-3-5 16,4 1-31-16,2 1 11 16,4-3 16-16,-2 0-22 15,2-1 31-15,-2 3-28 0,0 1-8 16,-4 0 39 0,0 0-38-16,3 4 15 0,0-1 9 15,0 0-26-15,-3 2 10 16,-2 2-10-16,-4 2 0 15,-5 4-4-15,-4 2 14 16,-6 2-9-16,-11 0-1 16,-2 0 6-16,-4 0-7 15,1 0 2-15,2 0-1 16,0 0 11-16,-3 0-11 16,-5 0 0-16,-9 6-1 15,-7 1-2-15,-12 0-9 16,-11 3 14-16,-7-4-2 15,-4 2 1-15,-2-2 11 16,-2 2-13-16,1 3 1 0,3 0 0 16,7 5-8-16,1 5 9 15,8 0-1-15,0 8 3 16,2-2 10-16,-4 3-13 16,-2 3 0-16,-1 1 0 15,-5 2-15-15,-3 0 15 16,-3-3 0-16,-3 2-6 15,1-3 5-15,-5 0 1 16,2 0 0-16,1 0 1 16,-2 3 2-16,-1-2-3 15,0 0 0-15,-2-1-6 16,0-3 10-16,0 0-4 16,0 1 2-16,-2 0-2 15,-3 0 0-15,1 1 0 16,4-1-8-16,-1-5 7 15,1 0 2-15,-4-7 9 0,-3-3-10 16,-1-3 1-16,-8-1 2 16,-2-4-1-16,-4 0 5 15,-5-4 21-15,-3 1-16 16,-5 1 23-16,0-1-11 16,-5 0-22-16,-1 0 52 15,-1 0-30-15,-3-1 6 16,-3 2-4-16,-8 1-18 15,-4-2-1-15,-7 2-7 16,-4-2 1-16,-3 0 8 16,0 2 1-16,4-2-4 0,2 0-1 15,6 0 7-15,7-1 1 16,5 2-12-16,5-1 10 16,6 0 33-16,-1 2-44 15,-2 0 19-15,-3 2-19 16,-5 1-3-16,-5-1-9 15,-5 1 12-15,-4-1 0 16,-4-2-1-16,6 2 10 16,7-2-10-16,7-1 1 15,13-4 0-15,6 0-10 16,4 2 10-16,0 0 0 16,-1 0 0-16,-6 1 17 15,-5 0-17-15,-9 2 0 0,-4 0 0 16,-4 1-10-1,-1-4 10-15,2 3 0 0,3-3 0 16,4-1 14-16,1 1 3 16,7-3 11-16,1 0-13 15,1 2 16-15,1-2-30 16,-4 2-1-16,1 3 0 16,-4-2 12-16,-1 1-6 15,1 0-5-15,3 0 0 16,0 0 16-16,5 1-15 15,4-4-2-15,0 1 10 16,-1 2-2-16,0-2-1 16,-2 2-7-16,-1-1 2 0,1 0-8 15,4-1 7 1,7-2-1-16,3 0 31 0,10 0-25 16,1 0 27-16,6 0-30 15,2 0 10-15,0 0-4 16,0 0-1-16,0 0-2 15,0 0-2-15,0 0 7 16,0 0-4-16,0 0-7 16,0 0 2-16,0 0 16 15,0 0-17-15,0 0 4 16,0 0-5-16,0 0 6 16,0 0-17-16,0 0 11 15,0 0 0-15,0 0 9 16,0 0 2-16,0 0-12 15,0 0 1-15,0 0-49 0,0 0 13 16,0 0-80-16,0 0-109 16,-4-9-272-16,-7-8-1318 0</inkml:trace>
  <inkml:trace contextRef="#ctx0" brushRef="#br0" timeOffset="32570.49">14697 8931 902 0,'0'0'283'0,"0"0"-101"16,0 0-69-16,0 0-30 15,0 0-56-15,0 0 1 16,0 0 35-16,-36-16-39 16,27 13 13-16,-5-2 23 15,4 3 16-15,-3-2 19 16,-1 2-58-16,3-2-30 0,-3 0 57 15,3 2-47-15,-2-2 8 16,2 0 14-16,-2-1-27 16,-1 4 41-16,1 0-20 15,-3 1-21-15,1 0 27 16,-1 0-39-16,0 0-1 16,2 0 1-16,2 0 0 15,-1 0 19-15,-1 0-5 16,-1 0-14-16,1 0 15 15,1 0-3-15,-3 0-3 16,3 0 20-16,-3 0-12 16,1 0 17-16,-3 2-34 15,0 4 0-15,0 1 2 0,-3-3-1 16,4 2-1 0,1-2 21-16,5-2-15 0,1 2 19 15,0-1-20-15,1-2 13 16,1 4-8-16,-4-2-10 15,1 2 10-15,-2 1 3 16,-3 3 1-16,1 1-13 16,-3 2-1-16,3-1 0 15,-1 0 3-15,3-3-1 16,-1 2-2-16,1-1 6 16,1 0 0-16,0 2-5 15,2 0-1-15,1 2 0 0,0-1 10 16,1 3 3-1,-1 2-13-15,-2-1 0 0,2 0 0 16,0 2 3-16,-3-2-1 16,4-2-2-16,-1 2 13 15,-1 0 1-15,4 2-7 16,-1 1-7-16,3 0 0 16,0 1 0-16,-2-1 2 15,2 0-2-15,0 1 13 16,-1-2 0-16,-1 0-5 15,0 0-8-15,-2 0 0 16,4-1 1-16,-1-2-1 16,1 2 0-16,2-2 0 15,0 2 15-15,2 1-15 16,0 0 0-16,0 0 1 0,0 3 5 16,0-4-5-16,0 1-1 15,0-2 0-15,0 2 9 16,0-2-2-16,2 0-4 15,1 2 8-15,3-2-20 16,0 1 9-16,4 0 0 16,-2 2-6-16,1-2 16 15,1 0-4-15,-2-1-6 16,3 0 1-16,-2-2-7 16,2-2 6-16,-2 2 0 15,3-2 1-15,-4 0 11 16,3-3-13-16,-2 3 1 15,0-1 0-15,2-1-12 16,-2 0 20-16,0 0-8 16,1-2 1-16,4 2 10 0,-2-2-12 15,-1 0 1-15,0 3 0 16,0-6-3-16,0 3 4 16,-1-2-1-16,-2-2 0 15,1 2 4-15,0-2-13 16,-2 2 8-16,-1-1 1 15,1-2 1-15,-1 2 13 16,4 0-15-16,1-1 1 16,0 2 0-16,3 0-9 15,-4 2 9-15,4-1 0 16,-1-1 11-16,-2 0 8 16,3-1-25-16,-3 1 6 0,-1-2-1 15,2 2-23-15,-1-2 25 16,3 0-1-16,1 2 0 15,1-2 21-15,1 1-21 16,6-2 0-16,-3 0 1 16,2 1-4-16,0-1 3 15,1-1 0-15,-6 2-1 16,1 1 13-16,1-1-12 16,-2-3 0-16,1 2 0 15,2-3-7-15,2 0 7 16,1 0-2-16,1 0 2 15,0 0 0-15,1-4 4 16,-3-3-4-16,1 1 1 0,-1-2-2 16,-2 2 1-16,2 0 0 15,-2-1 0-15,5-2 0 16,-3 1 5-16,5-2-5 16,-2 0 0-16,1-2-6 15,3 0 6-15,-2-1 0 16,-1 0 0-16,1-1 11 15,0-2-19-15,-2-2 8 16,-1 0 0-16,0-1-13 16,-1 2 25-16,-3-1-12 15,-3 1 0-15,2 4-2 16,-6 1-5-16,1-2 7 16,-6 2 0-16,1-4 4 15,-3-3 2-15,2-1-6 16,-2-2 0-16,1-4 12 0,-1-1-21 15,-2 2 9-15,4 0 0 16,-6 2 3-16,0 1 3 16,-2 0-6-16,0-2 0 15,0-2 2-15,-2-1-2 16,-15 0 1-16,3-3 5 16,-6-2 21-16,-1 2-19 15,-1-2 11-15,0 0-19 16,-3-1 2-16,3 1 26 15,-2 2-28-15,-5 0 19 16,0 0 26-16,-5 2-43 16,1 2 32-16,-5-1-34 0,0 6 9 15,0-2 9-15,3 1-17 16,2 4-1-16,-1 1 0 16,3 2 24-16,-3 3-24 15,2 3 0-15,-3 7-20 16,-1 2 11-16,-3 0-83 15,-19 36-72-15,10-3-146 16,6-1-439-16</inkml:trace>
  <inkml:trace contextRef="#ctx0" brushRef="#br0" timeOffset="35804.08">14480 10099 869 0,'0'0'338'16,"0"0"-138"-16,0 0-75 16,0 0-3-16,0 0-63 15,0 0-37-15,0 0 24 16,-8-9-12-16,8 9 33 16,0 0 6-16,0 0-21 15,0 0 30-15,0 0-40 16,0 0-11-16,0 0-4 15,0 0-17-15,0 0 5 16,0 0-15-16,0 0 7 0,0 0 27 16,0 0-11-16,0 3-1 15,0-2 9-15,0 1-19 16,0 1-2-16,0-3-10 16,0 1 0-16,0-1 19 15,0 0-17-15,0 0 10 16,0 0-12-16,0 0 13 15,0 0-14-15,-5 4 1 16,-1 0-28-16,-5 0 20 16,4 1-24-16,-2-2 17 15,3 1 8-15,-2-2 10 16,6-2-3-16,0 0 0 16,2 2 11-16,0-2-19 0,0 0 8 15,0 0 0 1,0 0 11-16,0 0-10 0,0 0 29 15,0 0-15-15,0 4-15 16,0-2 24-16,0 4-24 16,6-2 0-16,2 2 14 15,-4 0-8-15,3 2 18 16,-3-1-24-16,1 0 1 16,4 2 19-16,-1 0-11 15,1 2-1-15,0 0 27 16,0 2-35-16,0-1 21 15,2-1-21-15,1 2 0 0,-4-1 9 16,3 2-9 0,1 0 11-16,-2 0-4 15,-1-3 5-15,3 4-14 0,-6-5 2 16,3 2 0-16,-2-2 5 16,-2 0 4-16,1-2 3 15,1 2-12-15,-1-2 12 16,2 1-23-16,-4-2 12 15,2 1-1-15,1 2 7 16,-1 0 4-16,-1 2-13 16,2-2 2-16,-3 2-3 15,1-2 3-15,-3 0 1 16,0-2 7-16,-1 0-3 16,2-2 4-16,0 1-9 15,-1 1 0-15,3-2 0 0,-3 1-3 16,0 4 3-16,3-3 0 15,-3 2 0-15,2-1 18 16,0 2-18-16,1-1 0 16,-1 0 0-16,1 0-6 15,0-1 6-15,-1 2 0 16,0-1-2-16,1 0 8 16,1 0-6-16,-1-1 0 15,0 2 1-15,1-1-5 16,-2 2 4-16,1-2 0 15,-1 2-6-15,1 0 13 16,2 2 1-16,-3-3-8 16,0 0 1-16,1 1-4 0,-3-2 3 15,2-2 0 1,-2 2-8-16,4-3 16 0,-4 2-4 16,2-1-4-16,0 0 0 15,3 3-10-15,-3-2 7 16,1 3 3-16,2 1 6 15,-3 0 4-15,3-1-11 16,-1 0 1-16,1 1-3 16,0-2-6-16,0 0 18 15,-1 0-9-15,-2 2 0 16,4-2 9-16,-4 2-19 16,1-1 10-16,1-1 0 15,-2-2-11-15,3 0 26 16,-2 2-15-16,2-1 0 0,-3-2-1 15,2 2-7-15,-1 0 8 16,1 2 0-16,1 0 3 16,2 1-1-16,0 0-2 15,-3 1 0-15,4 0 1 16,-1-1-8-16,-1 0 8 16,2 1-1-16,-2 1 4 15,0-4 5-15,3 3-18 16,-1 0 8-16,1 2 1 15,1 1-2-15,-1-2 2 16,2-1 0-16,1 3-7 0,-1-2 23 16,-2 0-25-1,2 1 9-15,-2 2 0 0,-1-2 0 16,1 2 0 0,-3-2 0-16,2 0-9 0,-4-2 21 15,3 0-12-15,-1 0 0 16,2 2 6-16,3-2-9 15,1-1 3-15,-2 4-7 16,7 0 1-16,-4 0 6 16,1 2 12-16,-3-2-11 15,-2-1-1-15,-1 1 0 16,-2-3-3-16,1-1 3 16,-3 1-6-16,2-1 12 15,-2-1-3-15,1-2-3 16,-2 0 0-16,2-1-10 0,-1 0-7 15,-2 1 4-15,-2-2 13 16,3-2-19-16,-3 2 19 16,-2-4-7-16,2 0-7 15,-2-1 1-15,0-3 14 16,0 0-1-16,0 1 0 16,0-1 6-16,0 0-13 15,0 0 7-15,0 0 0 16,0 0-13-16,0 0 24 15,0 0-11-15,0 0 13 16,0 0-12-16,0 0 50 16,-11-10-41-16,-6-6 2 15,1-7 34-15,-7 0-40 0,1-5 21 16,0-3-15 0,-2 1-6-16,-2 0 27 0,2 0-23 15,-3 0 4-15,4-1 8 16,-6-5-16-16,2 1 9 15,-2-3-15-15,-3 0 1 16,1-1 1-16,-2 1 5 16,2 2 2-16,2 5 39 15,4 1-47-15,0 3 34 16,6 4-35-16,1-2 12 16,-1 2-3-16,0-2-9 15,1 0 0-15,-3 0-1 16,2-3 10-16,1-1-9 15,-2 1 0-15,-3-1 1 0,6-2-7 16,-3 1 6-16,0 3 0 16,4-2 0-16,-2 3 1 15,4 0 11-15,2 2-12 16,-1-1 6-16,-1 2-14 16,1 1 8-16,-1 0 0 15,3 0-1-15,-3 3 2 16,3-4 3-16,1 3-4 15,-4 0 2-15,3-1-8 16,-2 3 6-16,-1-1 0 16,1 0 1-16,-1 1 13 15,1 1-20-15,1-2 6 16,2 1 0-16,-1 0-11 0,-1-4 19 16,1-1-8-1,0-4 0-15,0-3 3 0,-2 1-11 16,1 6 8-16,-2 1 0 15,4 4 11-15,-2 4-11 16,4 3 0-16,4 4 0 16,-3-2 1-16,5 6-10 15,0 0 9-15,-1 1 0 16,3 2 3-16,0 0 11 16,0 0-20-16,0 0 6 15,0 0-8-15,0 0-2 16,0 0 7-16,0 0 3 15,0 0 6-15,0 0 14 16,0 0-31-16,0 0 11 16,0 0-12-16,0 0-10 0,0 0 22 15,0 0 0-15,0 0-8 16,0 8 16-16,5-2-10 16,4 3 2-16,-3-4-1 15,0-1-22-15,2 3 24 16,1-1-1-16,1 2 0 15,2 3 12-15,3 3-11 16,3 6-1-16,4 3 0 16,5 4-3-16,4 2 3 15,2 7-6-15,6 1 6 0,-1 6 0 16,-3 6 0-16,3-2 0 16,-5 7-9-16,-5 1 9 15,2 3-50-15,-5-1-16 16,-2 0-55-16,-4 15-127 15,-5-15-251-15,-6-11-383 0</inkml:trace>
  <inkml:trace contextRef="#ctx0" brushRef="#br0" timeOffset="36944.42">18839 14028 598 0,'0'0'88'0,"0"0"-88"16,0 0-263-16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52:50.547"/>
    </inkml:context>
    <inkml:brush xml:id="br0">
      <inkml:brushProperty name="width" value="0.05292" units="cm"/>
      <inkml:brushProperty name="height" value="0.05292" units="cm"/>
      <inkml:brushProperty name="color" value="#FF0000"/>
    </inkml:brush>
  </inkml:definitions>
  <inkml:trace contextRef="#ctx0" brushRef="#br0">17219 3062 459 0,'0'0'796'0,"0"0"-554"16,0 0-23-16,0 0-35 15,0 0-4-15,0 0-28 16,-20-5-10-16,20 5-46 16,0-1-67-16,0 1 3 15,0 0-20-15,0 0 3 16,0 0 18-16,5 0-27 15,10 0 35-15,7 0 3 16,12 0-21-16,6 0 39 0,5-2-43 16,1 0 3-1,1 0-4-15,-7 0-3 0,-3 0-6 16,-5-2-9-16,-5 0 8 16,-4-1-7-16,1 1-1 15,-5 1 0-15,-3 0-6 16,3 1-12-16,-4 2-56 15,16 0-188-15,-2 0-317 16,3 0-313-16</inkml:trace>
  <inkml:trace contextRef="#ctx0" brushRef="#br0" timeOffset="718.77">21266 3007 1392 0,'0'0'333'0,"0"0"149"15,0 0-411-15,0 0 15 16,0 0-21-16,0 0-7 0,0 0 5 16,97 9-35-1,-63-5 6-15,1 2-6 0,-1-3-27 16,-1 4 22-16,-4-1-23 16,-4 2-66-16,-17 8-153 15,-8-5-305-15,0 2-118 0</inkml:trace>
  <inkml:trace contextRef="#ctx0" brushRef="#br0" timeOffset="1765.16">8033 3164 637 0,'0'0'198'16,"0"0"-22"-16,0 0-37 15,0 0 67-15,0 0-65 16,0 0-37-16,0 0 57 16,15-78-44-16,-15 78-3 15,0 0-53-15,0 4-61 16,0 25 0-16,0 32 5 15,-11 50 30-15,-18 63 40 0,-4 46-41 16,-3 21-10-16,7 1 35 16,7-17-4-16,9-9 54 15,6-15-40-15,7-14-39 16,0-25 28-16,11-37-54 16,2-33-2-16,-6-24-4 15,-2-14 15-15,-3 2-10 16,-2-1-3-16,0-7-56 15,0-20-33-15,0-28-166 16,0-10-54-16,0-29 87 0</inkml:trace>
  <inkml:trace contextRef="#ctx0" brushRef="#br0" timeOffset="2999.24">8202 3202 816 0,'0'0'208'0,"0"0"-84"16,0 0-22-16,0 0-37 16,0 0 31-16,0 0 17 15,0 0-39-15,-69-36-42 16,67 34 19-16,2 2 2 16,-3-1 9-16,3 1 48 0,-2 0-45 15,2 0 3 1,0 0-2-16,0 0-48 0,0 0 19 15,0 0-37-15,0 0 6 16,0 0-19-16,0 0-15 16,15 0 28-16,12 0 40 15,10 0-31-15,5 1 26 16,11 4-16-16,8-3-17 16,5 1 41-16,12-1-33 15,9-2 8-15,9 1 16 16,24 2-24-16,25 1 29 15,17 0-17-15,3 2-1 16,-13 0-15-16,-20 1-6 16,-15 0 0-16,3 0 11 15,3 4-10-15,0-1 11 0,3 2-11 16,4 0-1-16,2 0 9 16,5-2-9-16,6-2 0 15,2 3-1-15,-3-5 12 16,-5 1-7-16,-2 0-4 15,2-2 0-15,0 4-7 16,4-2 8-16,-3 4-1 16,-5-1 8-16,-1 2-8 15,0-2 0-15,-1-5-1 16,3 1 1-16,0-4-3 16,-3 3 9-16,-7-3-6 15,-3 0 0-15,-21 2 5 0,-15-2-16 16,-16 0 11-16,-4 2 0 15,13 0-13-15,7 2 11 16,6 0-18-16,-14 1 2 16,-7-1-6-16,-13 1 24 15,-3-1 0-15,-7 0 0 16,-7 0-1-16,-7 0 0 16,-10 0 0-16,-8-2-10 15,-8-1-3-15,-3 0 8 16,-4 1 7-16,3 0-1 15,-3 2 0-15,0 4-13 16,0 4 13-16,0 6 0 16,0 6 8-16,-7 10-8 0,-4 9 0 15,-2 6 1 1,-3 8-1-16,1 9 1 0,1 4 10 16,1 6-11-16,-1 1 9 15,3-1-23-15,-2 0 14 16,-1 0 0-16,1 0-6 15,-1 4 14-15,1 1 4 16,-1 1-11-16,6-2 0 16,1-4 38-16,1-4-29 15,4-3-1-15,2-9-9 16,-2-4 3-16,2-6 12 16,-3-8-8-16,3-8-7 15,-3-10 9-15,-1-5-9 16,-3-7-50-16,-22-5-153 15,-1-3-129-15,-6-6-513 0</inkml:trace>
  <inkml:trace contextRef="#ctx0" brushRef="#br0" timeOffset="3296.04">8380 5492 740 0,'0'0'0'16,"0"0"-52"-16</inkml:trace>
  <inkml:trace contextRef="#ctx0" brushRef="#br0" timeOffset="4623.85">8012 5578 689 0,'0'0'193'0,"0"0"33"15,0 0-102-15,0 0 34 16,0 0-20-16,0 0-56 15,0 0-23-15,-21 0-43 16,21 0 15-16,0 0-5 16,0 0-7-16,0 0 13 15,0 0-30-15,4 0 21 16,9 0 45-16,10 0 9 16,8 0 23-16,11 0-21 15,7 0-27-15,9 0 29 16,7 0-29-16,4 0 15 15,4 0 4-15,3 0-47 16,1 0 23-16,6 0-26 0,4 0-5 16,0 0 32-16,7 0-32 15,-1 0 22-15,7 0-1 16,3 0-21-16,2 0 26 16,1-1-29-16,2-6-1 15,3 1 15-15,11 2-16 16,-10-2-11-16,-2 2 0 15,-2 1 0-15,-16-2 3 16,12 1-2-16,-1-2-1 16,1-2 9-16,6 2 0 15,-3-2-10-15,2 2 1 16,-4 0 0-16,-3 0-9 16,-3 2 10-16,-6 2-1 15,1-2 0-15,-5 2 19 0,0-2-19 16,-1 2 0-1,4-5 1-15,-1 4-7 0,0-1 6 16,2-2 0-16,-3 0 0 16,-5 2 7-16,-2-2-7 15,-6 4 0-15,0-2 8 16,-2 2-13-16,1 2 5 16,4 0-3-16,5-2-6 15,4 2 18-15,2 0-6 16,3-2 2-16,-5-1-4 15,-5 0-2-15,-3-1-8 16,-3 2 0-16,-7-2 9 16,-2 0 0-16,-3 2 17 15,2-2-17-15,1 0 0 0,-2 2-3 16,-4-2 3-16,-2 2 0 16,-7 0-6-16,-10 2 17 15,-8-2-12-15,-9 0 1 16,-9 2-5-16,-7-2-4 15,-7 2 18-15,0 0-9 16,-2-2 0-16,2 2 11 16,2-2-19-16,3-1 8 15,-1 2 0-15,0 1-6 16,-2-2 12-16,-1 2-6 16,-5 0 0-16,0 0 2 15,0 0-10-15,0 0 8 0,0 0 0 16,0 0 7-16,0 0 7 15,0 0-12-15,0 0-2 16,0 0-4-16,0 0-2 16,0 0 12-16,0 0-6 15,0 0 7-15,0 0 5 16,0 0-15-16,0 0 3 16,0 0 0-16,0-3-15 15,-13 3 15-15,-3-1 0 16,-5-1-1-16,0 2-14 15,-6-3 7-15,0 3-2 16,2-1 10-16,3 1-3 16,7-1 3-16,4 1 0 15,5-3-5-15,4 3 28 16,2-2-24-16,0 2 1 0,0 0 0 16,0 0-19-16,0 0 19 15,0 0-6-15,0 0 6 16,-15 0-94-16,-3 0-178 15,-7 5-423-15</inkml:trace>
  <inkml:trace contextRef="#ctx0" brushRef="#br0" timeOffset="9636.79">9612 4650 492 0,'0'0'232'0,"0"0"-71"15,0 0-54-15,0 0-18 16,0 0-37-16,0 0-13 16,-6-10 35-16,6 10-6 15,-2-2-5-15,-1 2 9 0,3 0-15 16,0 0 10-16,0 0-32 16,0 0-19-16,0 0 41 15,0 0-24-15,0 0 31 16,0 0 17-16,0 0-45 15,0 0 32-15,0 0-26 16,0 0-25-16,0 0 34 16,0 0-44-16,0 0 2 15,0 0 14-15,0 0-23 16,0 0 22-16,0 0-7 16,0 0-14-16,0 0 25 15,0 0-26-15,0 0 0 0,0 0 10 16,0 0-10-1,0 0 30-15,0 0-4 0,0 0-13 16,0 0 10-16,0 0-17 16,0 0 17-16,5 0 29 15,4 0-22-15,11 0 26 16,-2 4-17-16,4-2-32 16,2 2 26-16,3-2-32 15,2 1 12-15,4-2 18 16,3-1-25-16,2 2 23 15,2-2-22-15,-2 0-1 16,2 3 13-16,0-2-19 16,0 0 18-16,0 2-9 0,2-3 3 15,5 0-6-15,1 2-6 16,0-2 0-16,4 0 7 16,-4 0-5-16,2 0 8 15,-4 0-10-15,-1 0 6 16,-1 0-14-16,1 0 9 15,-1 0-1-15,1 0 21 16,-3 0-20-16,0 0 10 16,-1-2-11-16,-7-2 1 15,-5 3 5-15,-10-2-5 16,-7 1 6-16,-6 2 0 16,-4 0 7-16,-2 0-10 15,0 0-4-15,0 0-19 16,0 0 6-16,0 0-104 15,-4 0-57-15,-52 26-158 16,0 3 49-16,-8-2-410 0</inkml:trace>
  <inkml:trace contextRef="#ctx0" brushRef="#br0" timeOffset="19447.05">10372 3663 882 0,'0'0'278'16,"0"0"-88"-16,0 0-23 15,0 0-45-15,0 0-45 16,0 0-20-16,-2 0 10 16,0 0-5-16,-2 0 17 15,-2 0 48-15,-2 0-44 16,-5 0-42-16,-3 0-26 0,-4 0-3 15,-2 0-11-15,-1 0-1 16,1 3 1-16,2-2 16 16,-2 1-16-16,1 0 16 15,-1-2-7-15,0 2-10 16,0 1 37-16,0-2-35 16,-3 4 15-16,-2 1-5 15,1-1-3-15,-3 4-3 16,0-2-6-16,-3 1 0 15,3 1-6-15,2-1 12 16,3-3-5-16,0 2 26 16,-1-1-26-16,3-1 20 15,-3 4-21-15,1-4 1 16,2 3 18-16,-1-1-18 0,6-1 21 16,-3 0 6-1,2 2-19-15,4 0 11 0,-2-1-20 16,1 6 7-16,-1-1-10 15,0 1 4-15,-1 1-1 16,2 1 2-16,1 0 15 16,3-1-17-16,0 1 6 15,2-1-6-15,2 3 28 16,1-2-28-16,1 3 0 16,-1 0 16-16,1 0-15 15,-2 1 20-15,1 0 5 16,-3 2-16-16,2-3 21 15,-2 1-31-15,2-2 1 0,3 1 16 16,0-2-17-16,2 0 22 16,2 0-8-16,0 0-14 15,0-1 18-15,0 0-17 16,0 1-1-16,0-3 17 16,4-1-15-16,2 3 10 15,1-3-12-15,-1-2 1 16,2 1-1-16,-4 2 0 15,0-3 0-15,1 3 14 16,-1-4-3-16,0-1-12 16,1 2 1-16,0-2-2 15,1 1-7-15,1-1 17 16,-1-1-8-16,1 1 0 16,0 0 9-16,0 1-11 15,-4-2 2-15,5-1 0 0,-6 3 13 16,2-1-4-16,1-1-8 15,0 1-1-15,-1 1-2 16,2-1 2-16,3-1 0 16,1 0 1-16,-2 1-1 15,1-1 9-15,1 0-9 16,0-1 0-16,-3 0 0 16,-1 0-9-16,2 0 18 15,-4-2-9-15,0 0 6 16,-1 0 9-16,1 0-16 0,0-2 1 15,-1 2-15 1,4-3 15-16,-3 4 0 0,3-1 1 16,-3-1-1-16,2 2 9 15,1 1-10-15,2-2 1 16,0 2 0-16,2 0-9 16,1 0 16-16,-2-1-7 15,1 1 0-15,0-1 9 16,-1 1-9-16,1-2 0 15,-2 0 1-15,0 0-4 16,-1 0 3-16,4 0 0 16,-1 1-1-16,0-1 4 15,5 0-3-15,2 2 0 0,0 1 4 16,4-3-13 0,0 2 9-16,-2-2-6 0,2 0 5 15,-4 1 1 1,0-1 10-16,0-2-9 0,-3-1 0 15,1 2-2 1,-2-3-8-16,5 0 9 0,-1 2-4 16,0-2 17-16,2 1-22 15,-2-1 9-15,-3 1-3 16,3-1 3-16,-2 3 0 16,1-1 0-16,2 0-3 15,-1-2 4-15,1 0-1 16,-1 0 0-16,2 2-3 15,-2-2-13-15,2 2 17 16,-2-2-1-16,0 0 0 16,-1 2 0-16,1-2-6 15,-2 0 3-15,0 2 3 0,-1-2-9 16,-1 0 18-16,1 2-9 16,1-2 0-16,1 0-9 15,1 0 8-15,5 0 1 16,-4 0 0-16,4 0-5 15,-5 0 5-15,-3 0 0 16,-1 0-1-16,-4 0-2 16,2 0-5-16,-3 0 9 15,0 0-1-15,2 0 8 16,0 0-2-16,2-2-2 16,3 0-4-16,0 0-4 15,0 0-5-15,-3 0 9 0,1 0 0 16,-2 2 0-16,-1 0 14 15,-1-2-15-15,1 2 1 16,-3 0 0-16,2-3-11 16,1 2 11-16,2 0 0 15,-2-1 0-15,2-1 11 16,-2 2-12-16,1-1 1 16,1-2 0-16,-1 1-6 15,-2 1 6-15,0-2 0 16,3 2-1-16,-2 0-4 15,-1-2 5-15,4 2 0 16,-1-4 1-16,3 1-4 16,0-1 3-16,-3 2-2 0,0 0-4 15,-1-3 12-15,-3 5-1 16,-1-2-5-16,1 0 1 16,1 2-2-16,-2-2-4 15,2 0 5-15,5 1-6 16,-2 0 14-16,3-1-9 15,-1 2 1-15,-1-2 0 16,-1 0-10-16,1 1 7 16,-3-2 3-16,-3 1-9 15,4 0 10-15,-3 0-2 16,-1 0 1-16,-1 0 0 16,2-1-5-16,-2 2 6 15,-1-3-1-15,1 1 0 16,-2-4 9-16,4 3-10 15,-3-2 1-15,1 0-7 0,-1 0-4 16,0-1 20-16,0 2-9 16,-4 1 0-16,2-3 17 15,1-1-19-15,-1 3 2 16,0-4-1-16,2 2-8 16,-2-1 15-16,2 0-12 15,-3-2 6-15,-1-1-8 16,0-1 2-16,-2-1 6 15,0-2 0-15,0-3 11 16,0 2-10-16,0-2 9 16,0 1-10-16,0-2-4 15,0 3-8-15,0-2 19 16,0 2-7-16,0 2 12 16,0 0-10-16,0 2 17 15,0-1-19-15,-2 1 8 0,0 0 8 16,-5-1-10-16,3-3 3 15,-4-3-3-15,1 2 12 16,1-6-17-16,2 3-1 16,-2-2 2-16,-4 3 13 15,1-2-8-15,-1 0 7 16,-2-2-2-16,-3 2 0 16,1-2 15-16,1 4-15 15,-3 0-12-15,1 0 28 16,-1 4-28-16,3 1 0 0,-3-1 1 15,3 2 11-15,-2 1-1 16,-2-1-11-16,2 1 1 16,1 3-2-16,-1-2 1 15,-1 1 0-15,-2 2-2 16,3 0 4-16,-3 1 9 16,3 0-5-16,1 2-5 15,1 1 11-15,2-3-12 16,-1 3 0-16,1 2 0 15,1 0 15-15,-4 0-23 16,1 0 8-16,-3 0 0 16,-2 2-10-16,-2-2 11 15,0 3-1-15,-2-1 10 16,2 2 2-16,-1-3-12 0,4 1 0 16,-1 0 0-16,3 2-3 15,-4 0 12-15,-1 0-9 16,1 0 0-16,-4 0 4 15,-4 0-10-15,-4 4 6 16,0 5 0-16,-5-2-3 16,-4 5 11-16,-2 0-8 15,-5 4 0-15,-11 6-20 16,-8 6 6-16,-11 10-57 16,-33 23-70-16,18-9-224 15,18-12-340-15</inkml:trace>
  <inkml:trace contextRef="#ctx0" brushRef="#br0" timeOffset="22118.24">12836 3784 152 0,'0'0'781'0,"0"0"-525"15,0 0-66-15,0 0-55 16,0 0-40-16,0 0-49 16,0 0-3-16,-2-13 6 15,2 13-5-15,-2 0 54 16,2-1 0-16,-3-2-23 0,0 2 16 15,-3-1-33-15,2-2 17 16,-2 1-25-16,-3 2-44 16,-1-3 21-16,4 0-9 15,-5 2-17-15,3-2 25 16,-4 0-20-16,1 1 17 16,-3 2 5-16,-1-1-27 15,-3 2 22-15,-2 0-23 16,-2 0 0-16,-3 0 8 15,2 0 1-15,2 0 3 16,-2 0-11-16,1 0-1 16,2 0 44-16,0 2-27 15,2-1 11-15,0 2 27 16,0-2-47-16,1 2 33 0,-1 1-41 16,3-2 11-16,1 2-17 15,3-3 16-15,2 3-10 16,-2-1 16-16,-2-1-15 15,-1 0 25-15,-1 1-26 16,-4 1 2-16,0 1 3 16,1 1-5-16,-1 0 0 15,3-1 4-15,3 0 8 16,5 1-5-16,-3 0-7 16,2-2 1-16,0 2-3 15,0 2 2-15,-2-2 0 16,0 2 0-16,-2 2 12 0,-1 1-9 15,1-1-3-15,-1 5 0 16,1 1-11-16,0 0 11 16,1 0 0-1,4 1-9-15,-3-3 18 0,1 3-3 16,-1 0 0-16,1 0-6 16,-2 2 0-16,3-2-3 15,1 3 3-15,-3 1-2 16,3-3 10-16,2 0-2 15,2-1-6-15,-1 2 0 16,0-1-6-16,1 1 6 16,1 2 0-16,1 0 1 15,2 2 10-15,0 0-12 16,0 0 1-16,0 1 0 0,0 0-9 16,0-2 15-16,7-2-6 15,2 1 0-15,0-4 11 16,0 1-17-16,-1-3 6 15,4-2 0-15,-1 1-6 16,3 3 13-16,1-2-4 16,3 2-3-16,2 1 9 15,0 0-16-15,2-2 7 16,3 2 0-16,-2 0 0 16,5-2 7-16,1 0-5 15,0-2-2-15,-2 0-4 16,2-3-3-16,-2 2 8 15,2-3-1-15,0 0 6 0,0-1 6 16,0-3-13-16,2-4 1 16,-2 5-5-16,4-5-2 15,1 2 14-15,1-2-7 16,3-2 0-16,-1 2 9 16,-1-2-9-16,2 0 0 15,-2 0 1-15,-3 0-13 16,3 0 12-16,-5 0 0 15,0-6 0-15,-2 0 5 16,0-1-6-16,-2 1 1 16,2 0 0-16,-2-3-9 15,-2 1 9-15,3 0 0 16,-4 0-6-16,3-2 18 0,-4 0-12 16,2 0 0-1,-4-2 2-15,2 0-5 0,-1 0 3 16,-2-2 0-1,2 0 0-15,-1 0 0 0,-4 0 5 16,1 1-5-16,-1 1 0 16,-1 1 3-16,-3 1-3 15,1-2-2-15,-1 1-4 16,-1-1 6-16,1 0 9 16,-2 1-9-16,1-4 7 15,0-1-8-15,2 0 1 16,-3-2 0-16,2 2 0 15,-1 0 12-15,-4 3-18 16,1 0 6-16,-4 1 0 0,2 1 3 16,-3 4-3-16,-2-3 7 15,3 0-2-15,-3-2 9 16,0 0-15-16,0 0 1 16,-2-2 0-16,2 2 18 15,-2 0-18-15,0 0 10 16,0 0-2-16,0 2-1 15,0-2 0-15,0-1-7 16,0 2 0-16,0-1 6 16,0-2 1-16,0-3 7 15,-6 2-5-15,2-2-2 16,-1 2 19-16,-1-3-17 16,1 1-2-16,-2 1 14 0,0 0-15 15,1 3 6 1,-3 0-12-16,0-1 1 0,0-1 10 15,-2 0-11-15,-1-1 11 16,0 2-1-16,1 0 5 16,-3 0-10-16,1 1-5 15,1 0 0-15,-1-1-2 16,-1 2 3-16,4-1-1 16,-3 2 21-16,1 1-4 15,-1 2-7-15,-1-2-10 16,3-1 1-16,-2 2-5 15,-1-1 4-15,1 0 0 16,-1 0-1-16,4-1 19 0,-4 3-15 16,-1 1-1-16,2-1 5 15,-5-1-7-15,-3 2 0 16,0-2-5-16,-8 3 4 16,-5-2-1-1,-11 4-10-15,-13 2 12 0,-38 2-48 16,-86 18-32-16,15 10-147 15,-16-7-731-15</inkml:trace>
  <inkml:trace contextRef="#ctx0" brushRef="#br0" timeOffset="40270.28">17192 7979 87 0,'0'0'409'15,"0"0"-280"-15,0 0-96 16,0 0 0-16,0 0-33 0,0 0 0 16,-24 9-16-16,24-9 16 15,-3 0 2-15,3 0 8 16,-5 0 94-16,4 0-20 15,-4 0-5-15,-1 0-79 16,2 0-9-16,1 0-246 0</inkml:trace>
  <inkml:trace contextRef="#ctx0" brushRef="#br0" timeOffset="40629.53">17192 7979 861 0</inkml:trace>
  <inkml:trace contextRef="#ctx0" brushRef="#br0" timeOffset="40973.21">17192 7979 861 0,'-84'-11'374'0,"82"14"-140"0,2-3-121 0,0 0-20 0,0 0-29 15,0 0-37-15,0 0 34 16,0 0 6-16,0 0-1 16,0 0 46-16,0 0-34 15,0 0-8-15,3 0 4 16,15-8-26-16,3-6-1 15,4-4-38-15,-4-3 3 16,-1-1 12-16,-1 2-23 0,-8 2 10 16,-3 4 4-16,-4 2-9 15,2 6 4-15,-4 2-10 16,-2 1 0-16,0 3 32 16,0 0-21-16,2 0-2 15,-2 0-9-15,2 17 1 16,3 5 48-16,-1 6 21 15,-2 7-15-15,2 1 18 16,-2-3-55-16,1 2 7 16,0-5-25-16,-3-3 1 15,0-8-13-15,2-5 12 16,-2-3-23-16,0-5-81 16,0-6-91-16,0-2-73 15,0-19-62-15,-5-1-714 0</inkml:trace>
  <inkml:trace contextRef="#ctx0" brushRef="#br0" timeOffset="41457.47">17206 7626 1422 0,'0'0'353'0,"0"0"-170"15,0 0-49-15,0 0-58 0,0 0-24 16,0 0-34 0,-137 40-18-16,108-16 53 0,0 4-12 15,3 3 19 1,-3 2 5-16,3 5-19 0,3 5 15 16,6 4-16-16,3 4-28 15,12 1 16-15,2 0-32 16,2-2 10-16,23 3 11 15,10-5-21-15,7-2 0 16,10-7-1-16,1-7 0 16,8-9-13-16,-1-10 13 15,4-10 0-15,3-3-2 16,2-9 3-16,-3-18-2 16,-6-8-4-16,-6-9 5 15,-6-6 10-15,-13-8-9 0,-8-9 24 16,-10 0 23-16,-5-4-19 15,-12 5 4-15,0 6-10 16,-14 6-7-16,-15 8 38 16,-6 8-48-16,-10 10 9 15,-6 9-15-15,-9 14-73 16,-3 5-5-16,-18 21-133 16,19 8-322-16,16-1-145 15</inkml:trace>
  <inkml:trace contextRef="#ctx0" brushRef="#br0" timeOffset="42082.37">20579 7493 1016 0,'0'0'663'15,"0"0"-394"-15,0 0-72 16,0 0 4-16,0 0-95 16,0 0-68-16,0 0 8 15,-32-30-46-15,32 30-25 16,17-2 18-16,0 0 7 15,5 0-1-15,1 0 1 16,-4 0 8-16,0 1 12 16,-3 1-20-16,-6 0 0 15,-1 0-1-15,-5 0-5 0,-1 0 6 16,-3 7-9 0,0 8 24-16,-9 4-12 0,-14 7 69 15,-6 7-22-15,-2-2 34 16,3 5-38-16,6-1-6 15,5-3-17-15,11-2-14 16,6-3-9-16,0-4 0 16,0-5 6-16,18-2-20 15,4-8 20-15,7-6-12 16,6-2-16-16,26-24-160 16,-12-8-198-16,-7-4-353 0</inkml:trace>
  <inkml:trace contextRef="#ctx0" brushRef="#br0" timeOffset="42519.71">20755 7353 954 0,'0'0'650'0,"0"0"-423"16,0 0 27-16,0 0-31 16,-141-25-81-16,103 25-68 15,1 10-16-15,-1 11-43 16,3 5 19-16,4 6-34 15,6 6 9-15,4 4 23 16,8 3-10-16,4 3 11 16,5 2-5-16,4 0-19 0,0 3 2 15,22-6-11 1,14 1-4-16,11-8-16 0,11-5 17 16,9-13 3-1,4-13-7-15,5-9 5 0,1-6 2 16,0-22 0-16,-2-14 1 15,-8-10 22-15,-9-10-14 16,-11-8 13-16,-16-3 29 16,-12 5-41-16,-14 8 47 15,-5 12-40-15,-20 14-17 16,-23 15-11-16,-17 16-95 16,-60 17-154-16,15 18-376 15,1 4-904-15</inkml:trace>
  <inkml:trace contextRef="#ctx0" brushRef="#br0" timeOffset="43613.23">18075 9916 793 0,'0'0'190'0,"0"0"-52"0,0 0 70 16,0 0-36-16,0 0-44 16,0 0 34-16,0 0-7 15,-19 0-44-15,19 0-51 16,4-4-33-16,11-2-21 15,7-1 23-15,5 0-29 16,-1 1 10-16,-1 2-10 16,-5 4 9-16,-7 0-21 15,-3 0 12-15,-10 0-4 16,0 5 4-16,0 12 1 16,-19 1 43-16,-1 6-14 15,5 0-29-15,4 0 19 16,8 2-20-16,3-2 0 0,3 0 8 15,15 2 3 1,6 0-10-16,1 0-1 0,-4 0-1 16,-5-4-7-16,-5 1 16 15,-9-3-5-15,-2-3 4 16,-4 3 9-16,-23-3 7 16,-4-1-23-16,-7-4-6 15,3-7-21-15,-1-12-171 16,9-19-120-16,9-8-477 0</inkml:trace>
  <inkml:trace contextRef="#ctx0" brushRef="#br0" timeOffset="44019.38">18106 9693 1667 0,'0'0'383'16,"0"0"-165"-16,0 0-139 15,-129 8 19-15,91 17-24 16,3 12-56-16,6 13 1 16,2 6-19-16,6 11 0 15,8 7 1-15,6 4 1 16,7 6 19-16,0 1-21 16,2 1 1-16,21-5-10 15,6-8 4-15,8-7 5 16,13-7-12-16,10-12 7 15,9-10-3-15,7-15-8 0,8-14-1 16,1-8 4 0,1-20 14-16,-5-20-1 0,-7-12 13 15,-8-15-6-15,-8-28 5 16,-6-36 15-16,-19-19-14 16,-11 12 26-16,-20 31-17 15,-2 43 11-15,-14 25-7 16,-16 2-26-16,-14-2 7 15,-15 8-7-15,-10 18-70 16,-42 13-149-16,15 12-330 16,14 10-328-16</inkml:trace>
  <inkml:trace contextRef="#ctx0" brushRef="#br0" timeOffset="44784.94">21125 9526 1415 0,'0'0'368'0,"0"0"-213"15,0 0 2-15,0 0-110 16,0 0-41-16,0 0 17 15,0 0-22-15,-85 99 23 16,58-67-24-16,5-2 6 16,2-2-12-16,7-4 7 15,6-3-1-15,7-6 3 16,0-5 7-16,5-2-11 16,19-4 1-16,6-4-2 15,12 0-11-15,2 0 14 16,-1-12-1-16,-3-4 0 15,-7 3 3-15,-6-4-4 16,-8 4 1-16,-7 2 0 16,-6 1 48-16,-3 4-7 0,-3 2 28 15,0 2-1-15,0 2-46 16,0 0 20 0,0 0-42-16,0 2 0 0,0 16 11 15,2 6-10-15,0 7 45 16,2 2-18-16,0-1-20 15,2-2-2-15,-2-6-6 16,-2-4-40-16,-2-8-57 16,0-12-177-16,0 0-31 15,0-15-669-15</inkml:trace>
  <inkml:trace contextRef="#ctx0" brushRef="#br0" timeOffset="45284.68">21179 9338 1347 0,'0'0'375'0,"0"0"-166"15,0 0-60-15,0 0-9 16,-117-14-98-16,91 24-14 16,-3 16 13-16,-3 8-17 15,-1 9 49-15,2 7-9 16,2 6-6-16,0 4 9 15,7 2-59-15,0-1 3 0,6 5-10 16,5-2 5-16,6-2 6 16,5-4-5-16,0-2-6 15,5-6-2-15,17-1 0 16,10-5-4-16,5-8 4 16,9-4 2-16,6-8 2 15,8-9-3-15,3-4-7 16,1-10-1-16,3-1 1 15,-5-1 7-15,-2-17-2 16,-4-4 13-16,-4-6-7 16,-4-4-4-16,-3-8 2 15,-3-7 29-15,-2-9-13 16,-3-8 1-16,-8-9 34 16,-10-3-42-16,-7 1 24 15,-12 2-7-15,0 9 2 16,-14 10 16-16,-13 9-45 15,-4 9 11-15,-9 11-12 0,-9 4-44 16,-51 3-103-16,8 5-350 16,-3-4-442-16</inkml:trace>
  <inkml:trace contextRef="#ctx0" brushRef="#br0" timeOffset="46050.14">17763 7921 462 0,'0'0'908'0,"0"0"-769"15,0 0 33-15,0 0-86 16,0 0-52-16,0 0 42 16,135-7-4-16,-63 1-2 15,10 1 2-15,9-1 3 0,28 0 18 16,24 0-34-16,28-1-1 16,7 1-5-16,-10 1-44 15,-20-2 30-15,-14-3-36 16,-4 1 3-16,-1-2 19 15,-5-1-24-15,-18 4 16 16,-20 2-9-16,-21 1-7 16,2 0-2-16,6 4-7 15,10-4 8-15,6 3 0 16,-11 0 9-16,-8 2-9 16,-7-2 0-16,-12 0-20 15,-9 0 20-15,-7-2-29 16,-16 2-1-16,-5 0 29 0,-10 2-1 15,-1 0 2-15,-3 0 0 16,0 0-34-16,4 0-105 16,2 0-165-1,15 0 48-15,-4 0 15 0,-1 0-138 0</inkml:trace>
  <inkml:trace contextRef="#ctx0" brushRef="#br0" timeOffset="46471.98">20570 7822 1220 0,'0'0'356'0,"0"0"-181"15,0 0-70-15,0 0-63 16,-143 86 17-16,92-41-41 16,-4 9-2-16,-8 8 7 15,-6 4-17-15,-7 4 24 16,-9 8 1-16,-8 5 6 16,-7 2 19-16,-5 7-25 15,0-4 2-15,3-2 4 16,6-6-11-16,6-6 28 15,8-4-11-15,9-1-17 16,6-4 19-16,9 4-35 16,7-1 8-16,9 0 9 0,2-4-27 15,7-4 18-15,0-10-18 16,8-7 1-16,4-14-14 16,5-8 4-16,7-9-39 15,-6-12-66-15,4 0-131 16,-2-16-281-16</inkml:trace>
  <inkml:trace contextRef="#ctx0" brushRef="#br0" timeOffset="47003.05">17391 8161 1121 0,'0'0'256'0,"0"0"-116"16,0 0-52-16,0 0-24 0,0 0-48 15,0 0-1-15,0 0 14 16,79 40-29-16,-58 1 55 16,6 13-18-16,0 13-17 15,10 27 46-15,10 29-50 16,14 26 3-16,-2 4 8 15,-3-6-27-15,-5-14 33 16,-11-19 15-16,-7-14-6 16,-6-22 40-16,-4-17-48 15,-6-9-3-15,4 5 9 16,-1-2-15-16,3 5 12 16,-8-14-19-16,-5-7-3 15,-2-13-3-15,-4-8-12 0,-2-10-1 16,3-6-5-16,8-4-128 15,0-18-122-15,5-11-289 16</inkml:trace>
  <inkml:trace contextRef="#ctx0" brushRef="#br0" timeOffset="47643.53">20788 7986 992 0,'0'0'170'15,"0"0"-16"-15,0 0-70 16,0 0-48-16,0 0 56 16,0 0-66-16,0 0 25 15,21 31-3-15,-15 5-4 16,1 12 75-16,-1 14-51 15,-3 28 23-15,-1 33 27 16,1 35-28-16,-1 7 18 16,-2-13-36-16,0-18-18 0,0-44 5 15,0-15-42 1,0-18-1-16,0-7 14 0,4 9-30 16,0 3 24-16,1 0-24 15,-1-14 6-15,0-12-15 16,-1-16 2-16,-3-9-68 15,0-11-106-15,-11 0-154 16,-4-6-823-16</inkml:trace>
  <inkml:trace contextRef="#ctx0" brushRef="#br0" timeOffset="48518.32">18833 10012 963 0,'0'0'177'16,"0"0"-37"-16,0 0 44 15,0 0-67-15,0 0-29 16,0 0-51-16,0 0-28 15,68-40 31-15,-16 34-10 0,7-4 9 16,13 3 17-16,6-2-30 16,2 1 39-16,7 0-4 15,5 0-11-15,1-1 9 16,5 1-31-16,0-4-13 16,-2 5 2-16,-1-1-17 15,-5-1 20-15,-3 2-19 16,-5 1 1-16,-2-1 4 15,-6 0-6-15,-3-1 0 16,-6 1 3-16,-3 1 4 16,-6 1-1-16,-2 1-6 15,-6-1 1-15,-1 4-1 0,0-2 0 16,-7 2 0 0,-2 1 1-16,-7-3 11 0,-8 2-13 15,-8-2 1-15,-7 3 0 16,-2-2 11-16,-6 2 24 15,2-4 24-15,0 0-23 16,2 0-35-16,5-2-2 16,2 2-11-16,3-1 1 15,-1-2 1-15,-4 3 14 16,0 0-4-16,-5 2 0 16,-4 2 6-16,0 0-3 15,0-1-3-15,0 1-11 16,0-3-9-16,0 1-88 15,0 2-43-15,-6 0-51 16,-5 0-67-16,-5-2-285 0</inkml:trace>
  <inkml:trace contextRef="#ctx0" brushRef="#br0" timeOffset="49049.75">18845 9503 1068 0,'0'0'265'16,"0"0"-78"-16,0 0-18 15,0 0-67-15,0 0-13 16,0 0-35-16,0 0-33 15,0-4 11-15,0 6-16 16,-6 14 41-16,-10 5 17 16,-6 8-62-16,-9 7-12 15,-29 20-3-15,4-8-254 16,0-6-707-16</inkml:trace>
  <inkml:trace contextRef="#ctx0" brushRef="#br0" timeOffset="50892.75">17160 11279 1117 0,'0'0'286'0,"0"0"-100"15,0 0-36-15,0 0-14 16,0 0-48-16,0 0-69 16,0 0 13-16,-83 0-32 15,50 13 6-15,-4 2 63 16,4 1-18-16,6 0 10 16,7 4-10-16,4 0-36 15,12 2 30-15,4 0-14 16,0 1-22-16,4-5 11 15,19-6-20-15,6-6-11 0,6-6 9 16,3-6-12 0,3-20-8-16,-6-10-39 0,-3-9-20 15,-8-6-38 1,-7-10-9-16,-5-5 38 0,-3-4 25 16,-7 6 23-16,-2 8 42 15,0 16 32-15,0 13 41 16,0 14 27-16,0 10-17 15,-4 3-40-15,2 4-18 16,-3 24-25-16,-2 12 84 16,2 9-6-16,3 9-25 15,0 2 43-15,2-2-39 16,0-2-1-16,0-4-4 16,9-7-51-16,0-10 17 0,2-6-18 15,0-11 1 1,3-10-22-16,3-7-53 0,16-4-116 15,-3-17-184-15,-1-2-223 0</inkml:trace>
  <inkml:trace contextRef="#ctx0" brushRef="#br0" timeOffset="51533.24">17482 11233 669 0,'0'0'931'0,"0"0"-634"16,0 0-73-16,0 0-70 15,0 0-100-15,0 0-48 16,0 0 27-16,-114 48-33 0,108-29 6 16,6-4 1-16,0-1 4 15,0-1-22-15,2-5 1 16,11-7-38-16,5-1 26 16,0 0-58-16,0-15-18 15,-2-6-8-15,-6-2-46 16,-7 0 106-16,-3 3 30 15,0 6 16-15,0 5 35 16,0 8 8-16,0 1-5 16,0 0-32-16,0 0 16 15,0 14 6-15,0 9 39 16,0 4-14-16,4 7 57 16,0 7-70-16,4 4 9 15,-2 2-2-15,1-2-33 16,-3-2 14-16,0-7-28 0,-2-8 6 15,-2-5 5-15,0-10-11 16,0-4 0-16,0-4 0 16,0 1 2-16,-2-2 23 15,-6 0-17-15,1-2-7 16,-2-2-2-16,0 0-4 16,0 0-2-16,3-14 6 15,2-3-42-15,0-2 37 16,2 1 5-16,2 2 1 15,0 4-6-15,0 2 6 16,0 2 0-16,0 2 6 16,0 2 2-16,0 0-2 0,0 1-6 15,0 0 7 1,0 3 8-16,0-1-14 16,0 1 17-16,0 0-4 0,0 0-6 15,0 0-16-15,0 0-1 16,0 0-33-16,0 0 2 15,0 0-81-15,0-5-21 16,2-3 18-16,2-2-154 16,-2 0-579-16</inkml:trace>
  <inkml:trace contextRef="#ctx0" brushRef="#br0" timeOffset="52267.44">17306 11357 863 0,'0'0'215'0,"0"0"-99"15,0 0-8-15,0 0-57 16,0 0-15-16,0 0 57 16,0 0-13-16,0 2 0 15,0-2 2-15,0 5-41 16,0-1 39-16,0 0-17 15,2 0-44-15,7-1 19 16,2 0-37-16,-2-3 17 16,-1 0 1-16,0 0-19 15,-4-13 16-15,-4 1-16 0,0 1 0 16,0-2-2 0,-6 5 12-16,-10 4-7 0,-4 4-3 15,-2 0 0-15,-1 0-5 16,3 7 5-16,7 2 0 15,4 4-2-15,6-1-106 16,3-1-39-16,10-2-159 16,7-4-434-16</inkml:trace>
  <inkml:trace contextRef="#ctx0" brushRef="#br0" timeOffset="52626.73">17769 11132 998 0,'0'0'353'0,"0"0"-187"15,0 0-9-15,0 0-99 16,0 0-33-16,0 0 1 15,0 0-18-15,-73-1 69 16,53 27 21-16,1 10 44 16,2 8 41-16,1 6-66 15,4 9-17-15,7 1-18 16,5 4-42-16,0-1-1 16,0-3-24-16,13-9-14 0,3-6-2 15,-1-12-11-15,-2-11-49 16,3-12-71-16,9-17-139 15,-3-19-27-15,0-11-379 0</inkml:trace>
  <inkml:trace contextRef="#ctx0" brushRef="#br0" timeOffset="53032.89">17959 11332 1588 0,'0'0'279'15,"0"0"-96"-15,0 0-98 16,0 0-54-16,0 0-31 15,0 0-4-15,0 0-64 16,107-89 15-16,-90 67 20 16,-7 4 33-16,-4 6 10 15,-1 3 9-15,-5 8 73 16,2 1-41-16,-2 0 2 16,2 0-8-16,2 10-44 15,3 11 76-15,0 6-16 0,0 7-48 16,-3 2 32-16,2-2-45 15,1-4-8-15,0-6-73 16,2-15-156-16,-4-6-44 16,5-3-380-16</inkml:trace>
  <inkml:trace contextRef="#ctx0" brushRef="#br0" timeOffset="53220.39">18369 11121 1603 0,'0'0'294'0,"0"0"11"16,0 0-77-16,38 112-73 0,-30-64-57 15,-3 4-77-15,-5-2-3 16,0-3-18-16,0-11-3 16,0-6-33-16,-13-16-86 15,-1-6-226-15,5-8-173 0</inkml:trace>
  <inkml:trace contextRef="#ctx0" brushRef="#br0" timeOffset="53407.8">18607 11229 1947 0,'0'0'365'0,"0"0"-155"0,0 0-138 16,0 0-17-1,0 0-19-15,134 0-36 0,-85 8-96 16,-12 4-369-16,-12-4-205 0</inkml:trace>
  <inkml:trace contextRef="#ctx0" brushRef="#br0" timeOffset="53532.75">18812 11357 1375 0,'0'0'312'0,"0"0"-152"16,0 0-97-16,0 0-63 16,141-32-263-16</inkml:trace>
  <inkml:trace contextRef="#ctx0" brushRef="#br0" timeOffset="54001.43">19115 11037 1704 0,'0'0'506'16,"0"0"-347"-16,0 0-41 15,0 0-74-15,0 0-38 16,0 0 16-16,0 0-22 16,111 22 0-16,-93-5-1 15,-9 4 9-15,-9 3-8 16,0 0 18-16,-9 6 10 0,-18 0 50 15,-6 2-41-15,0 0-6 16,-1-1 29-16,10-2-42 16,7-5 15-16,5-4-21 15,12-3-11-15,0-6-1 16,2-5-2-16,25-4-5 16,8-2-17-16,13 0-100 15,4-15-95-15,5-7-272 16,16-7 146-16,-4 1-164 15,-9 9-134-15,-11 2 470 16,-25 13 173-16,-1 2 312 16,2 2-151-16,-1 0 180 15,-2 2-123-15,-6 12 0 16,-7 6 9-16,-7 4 15 16,-2 5 12-16,0 1-106 0,-7 0-47 15,-3-1-68-15,-4 0-33 16,3-8-22-16,2-8-212 15,4-7-288-15,5-6-1225 0</inkml:trace>
  <inkml:trace contextRef="#ctx0" brushRef="#br0" timeOffset="54766.85">20133 11181 2013 0,'0'0'331'0,"0"0"-129"15,0 0-101-15,0 0-50 16,0 0-50-16,-113 50 8 16,93-16-18-16,6 4-2 15,10-2 11-15,4-2-1 16,0-6 3-16,15-7-13 15,10-9 11-15,4-12-21 16,4 0 9-16,0-25-74 16,1-15-128-16,-7-11-34 15,-7-11 8-15,-7-7 116 16,-6 1 75-16,-4 6 49 0,-3 12 56 16,0 15 131-16,0 17 49 15,0 10 7-15,0 8-138 16,0 0-32-1,0 21-53-15,0 11 56 0,2 10 19 16,2 8-56-16,5 4-11 16,-1-2 13-16,2 0-33 15,2-8 12-15,1-8-4 16,-3-8-14-16,1-9-4 16,-1-8-1-16,-2-6 3 15,1-3 0-15,3-2 6 16,3 0 0-16,3 0-6 15,6-8-12-15,1-5 2 16,1-3-8-16,3 1 18 16,-4-6-9-16,0 3 9 0,-8-2-6 15,-1 2 6 1,-5 2 0-16,-5 2 6 0,-1 4-3 16,-5 0 6-16,0 0-5 15,0 0 4-15,-7 2-11 16,-8 2 3-16,-1 4-2 15,1 2 1-15,-3 0 2 16,3 0 7-16,-1 8 7 16,3 10-15-16,1 3 26 15,5 4-26-15,7 3 6 16,0 2 12-16,0-2-10 16,19-3-11-16,8-8 3 0,10-4-69 15,9-11-30-15,13-2-205 16,7-4-251-16,4-18 264 15,18-13-61-15,-18 5 199 16,-14 2-165-16</inkml:trace>
  <inkml:trace contextRef="#ctx0" brushRef="#br0" timeOffset="55173">21004 11203 202 0,'0'0'1237'16,"0"0"-761"-16,0 0-139 16,0 0-92-16,-126-16-101 15,92 16-17-15,3 14-69 16,6 6-13-16,8 4-8 15,5 0-36-15,10 3 12 16,2-5-13-16,0-3-17 0,20-6 17 16,2-10-55-16,4-3 0 15,0 0 0-15,-2-17-51 16,-1-7 51-16,-8-3 3 16,-1 4 0-16,-8 4 51 15,-1 9-23-15,-3 6 24 16,-2 4-2-16,2 0-2 15,0 14 4-15,0 11 30 16,0 8-9-16,3 8 19 16,-2 3-39-16,0 6 11 15,0 3 19-15,2-2-7 16,-3-1 21-16,0-3-27 16,-2-12-17-16,0-9 23 15,-2-10-24-15,-14-8 51 16,-4-8 23-16,0 0-33 0,1 0-16 15,0-14-25-15,6-7-1 16,6-8-14-16,5-7-76 16,4-35-102-16,21 13-194 15,1-1-354-15</inkml:trace>
  <inkml:trace contextRef="#ctx0" brushRef="#br0" timeOffset="55423.27">21399 10866 1330 0,'0'0'753'0,"0"0"-500"0,0 0-56 16,0 0-64-16,0 0-38 16,-125 105-40-16,102-45 10 15,6 6-24-15,8 2-29 16,9-2 32-16,0-1-29 15,0-5-14-15,12-9 8 16,2-7 0-16,3-9-18 16,0-11-39-16,16-20-134 15,-4-4-146-15,5 0-376 0</inkml:trace>
  <inkml:trace contextRef="#ctx0" brushRef="#br0" timeOffset="55782.24">21555 11097 884 0,'0'0'929'0,"0"0"-709"15,0 0 22-15,0 0-50 16,0 0-155-16,0 0-37 15,0 0 4-15,35-15 7 16,-19 15 1-16,-3 7-5 16,-4 3-7-16,-7 5 6 0,-2 2 5 15,0 5 16 1,-21 6 42-16,-6 3-20 0,0-4 6 16,2 2-10-1,8-8-26-15,7-3-1 0,8-2-6 16,2-6-12-16,10-1 0 15,16-5-4-15,17-4-2 16,7 0-48-16,29-32-150 16,-13-3-185-16,-8-3-434 0</inkml:trace>
  <inkml:trace contextRef="#ctx0" brushRef="#br0" timeOffset="55985.31">21981 10882 1332 0,'0'0'480'0,"0"0"-378"0,0 0 65 16,0 0 38-16,6 105-31 16,1-49-78-16,-6 8 18 15,2 1-29-15,-3 2-54 16,0-3 9-16,-9-10-38 16,-8-8-1-16,-3-7-1 15,-1-13-33-15,2-20-102 16,7-6-381-16,6-2-645 0</inkml:trace>
  <inkml:trace contextRef="#ctx0" brushRef="#br0" timeOffset="56172.77">22261 11032 2143 0,'0'0'360'15,"0"0"-251"-15,0 0-16 16,0 0-46-16,0 0-47 16,127 9-73-16,-85 3-278 15,-8 0-288-15</inkml:trace>
  <inkml:trace contextRef="#ctx0" brushRef="#br0" timeOffset="56328.99">22346 11171 1423 0,'0'0'604'0,"0"0"-440"0,0 0 71 16,0 0-119-16,0 0-71 15,0 0-45-15,142 0-69 16,-90-6-279-16,-5-8-406 0</inkml:trace>
  <inkml:trace contextRef="#ctx0" brushRef="#br0" timeOffset="56782">22814 10770 1582 0,'0'0'487'16,"0"0"-313"-16,0 0-12 16,0 0-65-16,0 0-38 15,0 0-50-15,0 0 9 16,83-19-6-16,-62 19-6 16,-5 0-3-16,-3 0-3 15,-6 2 0-15,-4 5-1 16,-3 1-4-16,0 0 5 15,-7 6 17-15,-9 2-16 0,-2 4 20 16,1 0-21-16,3 2 0 16,7 0 7-16,7 2 7 15,0 2-16-15,0 2 2 16,15 3-3 0,4 1 3-16,3 2 1 0,-2-2 17 15,-2-1 31-15,-9-2-37 16,-9-4 27-16,0 0-39 15,-34-3 10-15,-16 0 6 16,-18 2-16-16,-30 10-64 16,18-4-189-16,13-5-668 0</inkml:trace>
  <inkml:trace contextRef="#ctx0" brushRef="#br0" timeOffset="57891.12">18072 12196 1483 0,'0'0'370'16,"0"0"-168"-16,0 0 89 0,0 0-191 16,0 0-51-1,-122-30-6-15,80 37-28 0,1 11-5 16,1 7-10 0,7 3 1-16,10 2 5 0,8 2-6 15,11-1-1-15,4-8 1 16,4-2-14-16,25-16 12 15,7-5-10-15,10-8-27 16,8-29-31-16,0-8-93 16,-6-12 29-16,-5-9 75 15,-10-1 28-15,-6-2 31 16,-10 7 9-16,-7 13 37 16,-6 16 110-16,-4 15-33 15,0 12-9-15,0 6-69 16,0 12-33-16,0 22-11 0,-7 13 23 15,0 6-18 1,5 7 38-16,2 1-24 0,0 0-2 16,2-2-6-16,17-9-3 15,3-9-2-15,2-7-7 16,3-15-27-16,2-11 9 16,2-8-34-16,0-4 1 15,-4-22-20-15,-4-6-18 16,-8-2 61-16,-6 2 19 15,-9 2 9-15,0 6 43 16,0 7 6-16,-7 5 6 16,-6 6 19-16,-3 5-49 15,1 1 33-15,1 0-34 16,-1 6 6-16,2 14 22 16,1 5-32-16,6 8 30 0,3 3-21 15,3 1-28-15,0 2 8 16,18-4-9-16,11-6-51 15,9-7-77-15,40-22-143 16,-9 0-234 0,-4-4-554-16</inkml:trace>
  <inkml:trace contextRef="#ctx0" brushRef="#br0" timeOffset="58312.9">18781 12260 1597 0,'0'0'603'0,"0"0"-310"15,0 0-91-15,0 0-131 0,0 0-24 16,0 0-47-16,0 0 9 16,-110 77-15-16,110-52 7 15,0-1-1-15,8-6 0 16,9-8-26-16,8-6 19 16,-1-4-27-16,-1-4-32 15,-1-16 8-15,-6-6-110 16,-6 2 54-16,-3 2 66 15,-5 8 48-15,-2 6 6 16,0 8 26-16,0 0-31 16,0 4-2-16,5 18-5 15,-2 12 6-15,3 9-6 16,-2 8 13-16,1 10 14 0,1 2 9 16,-2 2 8-1,0 0 28-15,-4-7-28 0,0-5 10 16,0-11-14-1,-17-7-20-15,-7-13 76 0,-7-6 3 16,-1-9-47-16,-1-4-7 16,2-3-39-16,4-4-8 15,9-22-44-15,18-47-147 16,0 7-265-16,16-6-348 0</inkml:trace>
  <inkml:trace contextRef="#ctx0" brushRef="#br0" timeOffset="58531.92">19126 12025 2041 0,'0'0'499'0,"0"0"-354"16,0 0-68-16,0 0-63 15,-67 111 15-15,49-50-15 16,5 8-2-16,7 2 9 15,3-4-21-15,3-3-6 16,0-7-3-16,7-10-80 16,16-10-95-16,-4-18-204 15,4-12-383-15</inkml:trace>
  <inkml:trace contextRef="#ctx0" brushRef="#br0" timeOffset="59078.39">19236 12137 1455 0,'0'0'296'15,"0"0"-143"-15,0 0-2 16,0 0-151-16,0 0-33 0,0 0 13 16,0 0 20-16,11-4 2 15,-1 8-2-15,4 3 0 16,-1-4 21-16,-1 3-8 16,-3 0 28-16,-3 3-23 15,-2 1-17-15,-2 2 20 16,1 1-20-16,-3 6-1 15,0-1 21-15,0 2-20 16,0 3 29-16,0-2-2 16,0 3 6-16,-5 0 29 15,1-2-32-15,0 2 21 16,2-4 3-16,-3 1-28 16,1-3 16-16,0 0-10 15,-4-3-14-15,2-1 30 16,1-3-33-16,1-5 1 0,4-2-5 15,-2-1 0-15,0 2-23 16,-6-1 11-16,-2 2-31 16,-6 2 28-16,0-2-46 15,1-2-8-15,1-3-18 16,4-1-109-16,7 0-36 16,3-11-282-16,0-6-990 0</inkml:trace>
  <inkml:trace contextRef="#ctx0" brushRef="#br0" timeOffset="60171.84">19202 12023 1121 0,'0'0'358'0,"0"0"-121"16,0 0-69-16,0 0-56 0,0 0-48 16,0 0-42-16,0 0 3 15,2-34-19-15,9 32-5 16,0 2 22-16,3 0-22 15,-3 0 36-15,-3 0 3 16,2 0-27-16,-3 4 12 16,-5 4-25-16,-2 2 11 15,0 4 1-15,0 0-11 16,-11 2 24-16,-7 2 27 16,-3 2-30-16,2-2 24 15,-2 1-18-15,4-1-17 16,3-2 22-16,4-5-33 15,3-2 16-15,2-4-16 0,3-2 13 16,2-3-20-16,0 0 7 16,0 0 0-16,0 0 6 15,0 0 1-15,0 0-5 16,0 0-2-16,5 0 1 16,6 0 4-16,2 0-5 15,1 0 1-15,-2 0 9 16,2 0-1-16,-3 0-5 15,-2 0-4-15,3 1 0 16,-4 5 3-16,1 0-3 16,-1 0 9-16,2 1 6 15,-3 1-8-15,-3-2 4 0,0 4-11 16,-3-3 0 0,2 6 24-16,-3-1-24 0,0 2 11 15,0 0 7-15,0 0-5 16,0-2-4-16,0 2-9 15,0 2 8-15,0-2 24 16,0 2-21-16,-3 1 7 16,0-4 0-16,-6 2-8 15,3-2 9-15,-8 0-1 16,1 1 0-16,-5-4 55 16,-4 2-58-16,0-2 14 15,-1-1-2-15,6 0-26 16,-1-2 11-16,7-2-12 15,1-1 14-15,4-4-26 16,4 0 12-16,-1 0-44 16,3-10-42-16,11-40-210 15,12 1-335-15,4-1-930 0</inkml:trace>
  <inkml:trace contextRef="#ctx0" brushRef="#br0" timeOffset="60390.54">19521 11981 1756 0,'0'0'384'15,"0"0"-262"-15,0 0-51 16,0 0 23-16,91 119-68 16,-68-61-6-16,-10 10 9 0,-7 6-27 15,-6 0 32-15,0-2-9 16,-13-6-19-16,-12-7 26 15,1-11-32-15,-10-2 0 16,5-14-127-16,10-14-442 0</inkml:trace>
  <inkml:trace contextRef="#ctx0" brushRef="#br0" timeOffset="60577.98">19866 12291 2280 0,'0'0'319'0,"0"0"-194"15,0 0-56-15,147-11-69 16,-93 11-36-16,-12 9-263 16,-11-1-432-16</inkml:trace>
  <inkml:trace contextRef="#ctx0" brushRef="#br0" timeOffset="60734.2">20011 12559 2259 0,'0'0'555'0,"0"0"-364"15,0 0-150-15,0 0-21 0,0 0-20 16,116-8-170-16,-74-4-466 15</inkml:trace>
  <inkml:trace contextRef="#ctx0" brushRef="#br0" timeOffset="61249.75">20296 12140 1134 0,'0'0'1007'0,"0"0"-829"16,0 0-42-16,0 0-136 16,0 0-33-16,0 0-38 15,0 0-7-15,62-17-63 16,-41 17 83-16,-6 0 38 15,-6 0 16-15,-2 5-6 16,-3 0 20-16,-2 3 3 16,-2 3 23-16,0 1-29 15,0 2 16-15,-2 4-18 16,-16 2-4-16,1 3 17 16,-4-2-18-16,6-1 9 15,6 0-9-15,6 0 6 0,3-1-12 16,0-2 6-16,16 1 0 15,7 2 10-15,3 0-9 16,1 2 18-16,0 0-1 16,-5-2 20-16,-9 0 58 15,-3 1-23 1,-10-3 38-16,0 2 25 0,-10-2-62 16,-15 0 10-16,0 0-42 15,-2-1-41-15,2-2-2 16,7-3-47-16,13-12-155 15,5 0-310-15,0-6-449 0</inkml:trace>
  <inkml:trace contextRef="#ctx0" brushRef="#br0" timeOffset="61406.25">20857 12591 1196 0,'0'0'1063'0,"0"0"-833"15,0 0-114-15,0 0 8 16,-17 102-106-16,1-58-18 16,3-8-160-16,6-10-523 0</inkml:trace>
  <inkml:trace contextRef="#ctx0" brushRef="#br0" timeOffset="61874.56">21329 12312 1955 0,'0'0'301'16,"0"0"-133"-16,0 0-8 15,0 0-117-15,-121 27-26 16,96 8 7-16,2 5-23 15,10 4 14-15,9 1-15 16,4-7 16-16,0-8-21 16,9-10 5-16,9-10-16 15,6-10 15-15,2-6-46 0,5-24-46 16,-1-16-117-16,-8-9-21 16,-5-6 74-16,-8-8 44 15,-1 3 65-15,-6 7 38 16,0 14 10-16,-2 14 174 15,0 16 25-15,0 12-7 16,0 3-98-16,2 17-71 16,2 17 79-16,4 12-1 15,3 6-40-15,-1 6 18 16,6 1-40-16,0-1-26 16,2-3-13-16,-1-6-16 15,2-11-117-15,16-18-173 16,-6-12-249-16,0-8-582 0</inkml:trace>
  <inkml:trace contextRef="#ctx0" brushRef="#br0" timeOffset="62311.95">21856 12272 1413 0,'0'0'384'0,"0"0"-199"15,0 0-5-15,0 0-53 16,0 0-113-16,0 0 7 16,0 0-21-16,-60-4 0 15,60 8-13-15,0-4 22 16,0 2-9-16,0-2 74 0,0 0-18 16,0 0 24-16,0 0-37 15,0 0-41-15,0 0 20 16,0 0-21-16,0 0-1 15,0 0 0-15,0 0 6 16,0 0 7-16,0 0 3 16,0 0 8-16,0 0 30 15,0 0-30-15,0 0 6 16,0 0 2-16,-2 0-20 16,-3 0 14-16,0 0-17 15,1 0 0-15,1 0-14 16,3 0 7-16,-2 0-2 15,2 0 7-15,0 0 1 0,0 0 4 16,0 0-12-16,0 0-21 16,0 0 11-16,0 0-72 15,0 0-126-15,0 0-175 16,0-2-420-16</inkml:trace>
  <inkml:trace contextRef="#ctx0" brushRef="#br0" timeOffset="63233.62">21775 12341 971 0,'0'0'217'16,"0"0"-60"-16,0 0-38 15,0 0-16-15,0 0-48 16,0 0 17-16,0 0 17 0,-100-29-41 16,78 29 35-16,4 8-36 15,2 2 2-15,6 4 36 16,0 4-40-16,6 3 35 16,1 2-12-16,3 2-53 15,0-3 20-15,10-3-35 16,5-7 2-16,6-3-5 15,2-9 3-15,2 0-22 16,2-4-20-16,-5-14-52 16,-2 1 63-16,-6-1 10 15,-6 6 21-15,-1 2 8 16,-4 4-7-16,-1 2 29 16,-2 0 4-16,2 2-33 0,-2 0 22 15,0 0-16 1,0 2-7-16,0 0 32 0,0 0-32 15,0 0 0-15,0 0 4 16,0 0 2-16,0 0 22 16,3-3-7-16,-1 3-11 15,0-2 17-15,2-3-25 16,3-1-2-16,-1-2 7 16,-1 0-5-16,-2-2 24 15,-3 2-25-15,0-2 13 16,0 2 17-16,0 0-7 15,-5 2-8-15,-7 2 6 16,0 2-16-16,-7 0 5 16,2 2-11-16,-1 0 6 15,-3 0-2-15,2 8-2 0,-1 4-2 16,1 4 43-16,4 0-24 16,2 6 35-16,1 0-18 15,4 5-16-15,1 0 34 16,5 3-30-16,0 1 9 15,2-3-5-15,0-2-22 16,0-2 32-16,0-3-16 16,9-4-10-16,4-1 28 15,3-4-40-15,3-5 18 16,4 2-18-16,-2-7 12 16,5 0-12-16,-2-2 0 15,0 0-29-15,1-2-10 16,0-10-55-16,12-16-70 15,-7 2-335-15,-4-1-303 0</inkml:trace>
  <inkml:trace contextRef="#ctx0" brushRef="#br0" timeOffset="63733.52">22078 12366 1644 0,'0'0'489'15,"0"0"-368"-15,0 0 20 16,0 0-100-16,0 0-17 16,0 0-9-16,0 0-3 0,-114 98 5 15,112-72-6 1,2-1-2-16,0-6 4 0,0-2-13 16,0-7-6-16,2-9-3 15,10-1-59-15,1 0 34 16,5-14-98-16,-2-7-83 15,-3-2 105-15,-2 2 23 16,-4 4 87-16,-3 9 27 16,-2 4 31-16,1 4 37 15,2 0-52-15,0 10-30 16,5 15 54-16,2 8-35 16,-2 11 4-16,3 11 1 15,1 7-9-15,1 7 15 16,1 2-14-16,-3 2 7 15,-6-3 11-15,-5-10-38 0,-2-10 5 16,-5-12 4 0,-18-16-17-16,-8-10 90 0,-8-12-15 15,-1 0-43-15,0-14 10 16,2-14-42-16,4-12 0 16,11-6-1-16,13-8-26 15,18-47-66-15,23 11-170 16,11 0-297-16</inkml:trace>
  <inkml:trace contextRef="#ctx0" brushRef="#br0" timeOffset="63967.88">22502 12073 1770 0,'0'0'544'0,"0"0"-415"0,0 0 18 15,0 0-32-15,-111 136-29 16,93-75-48-16,6 2 16 16,8 2-35-16,4 1-4 15,0-3-3-15,11-7-2 16,7-6-20-16,2-11-4 16,4-10-84-16,15-22-72 15,-4-7-176-15,-4-3-336 0</inkml:trace>
  <inkml:trace contextRef="#ctx0" brushRef="#br0" timeOffset="64389.59">22810 12222 1277 0,'0'0'808'15,"0"0"-606"-15,0 0-61 16,0 0-26-16,0 0-102 16,0 0-12-16,0 0 16 15,0 0-4-15,-77 80 1 16,71-62 5-16,6-1-18 16,0-4 43-16,0-3-43 15,2 0-1-15,14-3 0 0,3-6-19 16,8-1-11-16,-1 0-55 15,0-8-62-15,-4-8 26 16,-9-4-2-16,-2 0 61 16,-7 2 62-16,-4 6 30 15,0 4 100-15,0 4 49 16,0 4-66-16,0 0-60 16,0 8-44-16,0 16 5 15,0 9 41-15,0 4-18 16,0 5 11-16,0-1-32 15,0-4-10-15,0-4-6 16,4-13-73-16,4-8-180 0,3-12-267 16</inkml:trace>
  <inkml:trace contextRef="#ctx0" brushRef="#br0" timeOffset="64608.3">23134 12108 1987 0,'0'0'383'16,"0"0"-295"-16,0 0 58 15,0 0-54-15,45 133-50 16,-30-74 13-16,-1 1-42 16,-5-2 1-16,-7-4-11 15,-2-5 10-15,0-8-26 0,-11 0-16 16,-7-11-154-1,7-12-387-15</inkml:trace>
  <inkml:trace contextRef="#ctx0" brushRef="#br0" timeOffset="64811.7">23504 12228 2102 0,'0'0'467'16,"0"0"-358"-16,0 0-69 0,0 0-33 15,150-4-7-15,-84 19-259 16,-14 2-307-16,-12-5-546 0</inkml:trace>
  <inkml:trace contextRef="#ctx0" brushRef="#br0" timeOffset="65436.28">23580 12478 1373 0,'0'0'1032'16,"0"0"-819"-16,0 0-77 16,0 0-45-16,0 0-85 15,177-7-6-15,-106-3-237 0,-7-5-549 16</inkml:trace>
  <inkml:trace contextRef="#ctx0" brushRef="#br0" timeOffset="65451.85">24172 11995 2060 0,'0'0'386'15,"0"0"-178"-15,0 0-119 16,0 0-63-16,0 0-26 0,0 0-35 16,0 0-17-1,113-23-34-15,-96 32 57 0,-9 1 13 16,-2 5 4-16,-6 2-1 16,0 7 25-16,-11 4-12 15,-15 3 31-15,-2 3-10 16,-3-2 25-16,6-1-13 15,7 0-14-15,12-3 36 16,6 0-26-16,0 0 15 16,15-5-6-16,9-2-29 15,8-5 26-15,5-5-27 16,4-4-8-16,3-5 0 16,1-2-12-16,-7 0-76 15,-5 0-84-15,-12 0-484 16,-13 0-551-16</inkml:trace>
  <inkml:trace contextRef="#ctx0" brushRef="#br0" timeOffset="66482.86">18926 13439 1345 0,'0'0'337'0,"0"0"-197"16,0 0 26-16,0 0-12 15,129-40-58-15,-75 36 18 16,8 4-27-16,9 0-57 16,0 0 10-16,-4 0-40 15,-9 4-61-15,-13 6-197 16,-20 0-142-16,-17-4-599 0</inkml:trace>
  <inkml:trace contextRef="#ctx0" brushRef="#br0" timeOffset="67123.33">19100 13479 1250 0,'0'0'219'16,"0"0"-66"-16,0 0 85 15,0 0-32-15,0 0-126 16,0 0-38-16,0 0-3 16,-3-7 8-16,3 7-8 15,0 0 48-15,0 0-7 16,0 0-47-16,0 0 23 16,0 0-33-16,0 0-14 15,0 0 20-15,0 0-23 16,0 0 5-16,0 0 2 0,2 5-11 15,8 3 14-15,3-2-16 16,3 2 2-16,1-2 29 16,8 0-31-16,4-1 18 15,4 4-18-15,5-1 8 16,-1 5-4-16,0-1-4 16,-4 1 0-16,-7 3 4 15,-10 0 5-15,-7 0-9 16,-9 2 0-16,0 3-3 15,-11 3-4-15,-16 6 13 16,-13 4-6-16,-7 6 12 16,-9 4-3-16,-6 4 3 15,-3 1-12-15,-1-2 0 0,3 0 19 16,7-6-17 0,10-2 20-16,13-12 5 0,10-2-18 15,17-6 9-15,6-2-18 16,0-5 0-16,25 1 21 15,12-5-15-15,12 1-6 16,11-5 9-16,10 0 4 16,7-4 22-16,2 0-11 15,-6 0-24-15,-9 0 17 16,-10 0-17-16,-16 0-5 16,-16 0 4-16,-11 0-31 15,-7 0 23-15,-4 0-23 16,0 0-51-16,-19 8-75 15,-10 3-419-15,0-5-257 0</inkml:trace>
  <inkml:trace contextRef="#ctx0" brushRef="#br0" timeOffset="68182.23">18453 14702 1200 0,'0'0'354'0,"0"0"-237"16,0 0-44-16,0 0-10 16,0 0-22-16,0 0 67 15,0 0-35-15,27 46 2 16,-15-22 16-16,-1 6-26 16,1 1-1-16,7 1-17 0,3-6-36 15,5-4 8-15,1-8-19 16,6-8 9-16,0-6-19 15,1 0-11-15,-1-17-27 16,-5-12 5-16,-5-7-73 16,-6-4 11-16,-10-5 0 15,-8 1 29-15,0 8 76 16,0 10 45-16,-15 7 5 16,-3 11 27-16,-1 4-31 15,-2 4 4-15,1 0-22 16,2 0-10-16,2 12 23 15,6 3-8-15,1 3-7 16,7-2-15-16,2 2-11 0,0-4-1 16,11 0-77-1,28-11-99-15,0-3-98 16,-1 0-596-16</inkml:trace>
  <inkml:trace contextRef="#ctx0" brushRef="#br0" timeOffset="68416.85">19244 14536 1490 0,'0'0'548'16,"0"0"-374"-16,0 0-12 16,0 0-58-16,0 0-21 15,-124 86-56-15,115-52-3 16,7 1 0-16,2 4-17 0,0-7 8 15,11 0-15-15,9-2 2 16,2-2-16-16,7-1-14 16,0-7-49-16,10-6-90 15,-4-5-147-15,-12-9-256 0</inkml:trace>
  <inkml:trace contextRef="#ctx0" brushRef="#br0" timeOffset="68588.39">19142 14736 1570 0,'0'0'551'0,"0"0"-400"0,0 0-33 15,0 0-9-15,0 0-74 16,146-68-35-16,-94 64-13 16,-3 0-179-16,4 2-67 15,-12 0-111-15,-12 2-560 0</inkml:trace>
  <inkml:trace contextRef="#ctx0" brushRef="#br0" timeOffset="69025.78">19735 14552 1341 0,'0'0'240'0,"0"0"-147"15,0 0-11-15,0 0-28 16,0 0 72-16,0 0-22 16,0 0 6-16,20 88 17 15,-14-56-29-15,3 0-6 16,0 3-34-16,0 0-9 15,2 2 21-15,2-1-46 16,1-6 23-16,1-6-17 16,3-7-28-16,1-6 11 15,2-11-1-15,4 0 10 16,4-20 19-16,2-18-34 0,-2-9 13 16,-2-15-20-16,-2-4 7 15,-6 3-10-15,-1-4 3 16,-3 13 0-16,-1 8 0 15,-5 16-56-15,-3 3-2 16,-3 9-78-16,-3 4-161 16,0 5-243-16</inkml:trace>
  <inkml:trace contextRef="#ctx0" brushRef="#br0" timeOffset="70353.61">21964 6702 1687 0,'0'0'564'0,"0"0"-453"0,0 0-87 15,0 0-14-15,0 0 9 16,0 0-18-16,50 164 41 16,-25-92-33-16,-4 6 28 15,4 3 3-15,0-7-31 16,-3-9 18-16,0-13-20 16,-4-12-6-16,-2-15 29 15,-7-13-27-15,-1-8 19 16,-1-4 13-16,2-4 5 15,4-29 60-15,6-14-55 16,-2-34-45-16,1-3 30 16,-3-8-29-16,-1 0 5 0,-5 19-6 15,-3 6 14 1,-1 14-19-16,-5 19 5 0,2 14 0 16,-2 12-21-1,3 6-152-15,3 2-303 0,1 10-28 16,1 4-334-16</inkml:trace>
  <inkml:trace contextRef="#ctx0" brushRef="#br0" timeOffset="70525.77">22535 6896 1870 0,'0'0'502'0,"0"0"-401"15,0 0-38-15,0 0-51 16,140-2-12-16,-88 2-152 16,-15 0-221-16,-8 4-330 0</inkml:trace>
  <inkml:trace contextRef="#ctx0" brushRef="#br0" timeOffset="70712.89">22651 7070 2136 0,'0'0'532'16,"0"0"-387"-16,0 0-75 15,0 0-26-15,0 0-44 0,0 0-45 16,121-20-74-16,-86 10-146 16,14-14-113-16,-12 2-168 15,-6-2-723-15</inkml:trace>
  <inkml:trace contextRef="#ctx0" brushRef="#br0" timeOffset="71431.47">23243 6521 652 0,'0'0'650'0,"0"0"-447"15,0 0-40-15,0 0-55 16,0 0-55-16,0 0 83 16,-6-12-102-16,-8 12-2 15,4 0-31-15,-2 0 28 16,1 6-28-16,3 2 8 15,3 3-3-15,1 0-6 16,1 3 0-16,3 2-3 16,0-2-26-16,0 2 28 15,7 1-18-15,4-3 12 16,-2 1-2-16,2 1 10 16,-4-2-1-16,-3-2 3 15,-2 0 14-15,-2-1-25 16,0 1 8-16,0 2 0 15,0 0-8-15,-2 5 8 0,-2 2 0 16,-3 2 0-16,0 4 13 16,0-1-13-16,-1 0 0 15,1-2 0-15,1-2 27 16,-2 1 1-16,4 4 35 16,2 1 26-16,2 4-39 15,0 5 14-15,0 0-27 16,2 2-31-16,7-6 8 15,0 0-14-15,-2-8 0 16,-3-4 0-16,-3-3 14 16,-1-4-23-16,0 0 9 15,0-3-132-15,0-2-51 16,0-1-142-16,0-8-629 0</inkml:trace>
  <inkml:trace contextRef="#ctx0" brushRef="#br0" timeOffset="71728.31">23514 6932 441 0,'0'0'1479'0,"0"0"-1086"16,0 0-273-16,0 0-40 15,0 0-70-15,64-107-2 16,-53 98 2-16,-5 0-8 15,-3 8 7-15,-3-2 13 0,0 3 8 16,0 0 46 0,0 0-38-16,0 8-36 0,0 13 26 15,2 8 12-15,-2 10 5 16,0 7-40-16,0 2 7 16,0 2-24-16,0-2-17 15,0-5-120-15,0-7-120 16,0-15-206-16,0-13-174 0</inkml:trace>
  <inkml:trace contextRef="#ctx0" brushRef="#br0" timeOffset="71884.53">23847 7028 1896 0,'0'0'267'16,"0"0"-97"-16,0 0-69 15,0 0-78-15,0 136-23 16,0-91-161-16,0-10-207 16,0-14-456-16</inkml:trace>
  <inkml:trace contextRef="#ctx0" brushRef="#br0" timeOffset="72243.78">24057 6813 1706 0,'0'0'538'16,"0"0"-377"-16,0 0-104 16,0 0-42-16,0 0-8 15,0 0 2-15,0 0 0 16,66-3-9-16,-60 10 1 15,-6-1 72-15,0 5 3 16,0 2 36-16,-2 6-17 16,-10 1-47-16,1 4 0 15,-1 2-47-15,8-1 5 16,0-2-3-16,4-1-3 16,0-4 0-16,0-2-1 0,4-3-20 15,10-5-14 1,3-1-53-16,22-7-86 0,-8 0-149 15,0 0-273-15</inkml:trace>
  <inkml:trace contextRef="#ctx0" brushRef="#br0" timeOffset="72400">24453 7036 669 0,'0'0'1081'15,"0"0"-847"-15,0 0 23 16,0 0-97-16,0 0-37 15,-29 102-92-15,18-69-31 0,5-7-105 16,1-10-175 0,5-11-107-16,0-5-681 0</inkml:trace>
  <inkml:trace contextRef="#ctx0" brushRef="#br0" timeOffset="72806.14">24545 6728 1642 0,'0'0'565'0,"0"0"-469"16,0 0-76-16,0 0 20 15,0 0-40-15,0 0-23 0,0 0-5 16,107 1-33-16,-107 8 43 15,0 0 3-15,0 1 15 16,-7 5 66-16,-8 1-31 16,3 2-14-16,1-1-12 15,7 3-9-15,4-2-24 16,0-1-17-16,0-1-7 16,0-1 38-16,4-2 20 15,3 1-7-15,-3 4 53 16,1 0 1-16,-5 7 40 15,0 0-24-15,0 6-10 16,-2-4-5-16,-10 2-48 16,1-6-2-16,0-5-8 0,4-4-79 15,5-11-122 1,2-3-284-16,0 0-319 0</inkml:trace>
  <inkml:trace contextRef="#ctx0" brushRef="#br0" timeOffset="72962.36">24944 7142 1780 0,'0'0'378'16,"0"0"-282"-16,0 0 22 16,0 0-118-16,0 0-29 15,0 0-292-15,0 0-673 0</inkml:trace>
  <inkml:trace contextRef="#ctx0" brushRef="#br0" timeOffset="73368.53">24968 6785 1640 0,'0'0'554'16,"0"0"-440"-16,0 0-46 15,0 0-28-15,0 0-40 16,0 0 3-16,0 0-3 16,-52 99-40-16,52-83 39 15,0-3-33-15,0-4 34 16,15-3 1-16,0-4 10 16,3-2-14-16,2 0 3 0,-2-7-89 15,0-7-40-15,-5-5-23 16,-2 1 29-16,-2 2 77 15,-2 3 46-15,-3 6 75 16,-4 3 68-16,2 4 2 16,-2 0-14-16,0 0-89 15,2 11 15-15,1 12 53 16,-3 5-35-16,0 6 1 16,0 4-27-16,0 0-39 15,0-2 2-15,0-4-12 16,0-10-79-16,0-13-138 15,0-9-303-15,0 0-251 0</inkml:trace>
  <inkml:trace contextRef="#ctx0" brushRef="#br0" timeOffset="73946.5">25131 6472 1510 0,'0'0'277'0,"0"0"63"15,0 0-217-15,0 0-97 16,0 0-3-16,0 0-23 16,0 0-65-16,114 0 7 0,-99 12-8 15,-1-5 23-15,-8 0 33 16,-4 0-3-16,-2 1 13 15,0 0 7-15,-2 2 8 16,-14 4 44-16,-1 0-36 16,-6 2 1-16,1 1-4 15,0 0-12-15,6-1 2 16,5 0-10-16,7-2 1 16,4-2 6-16,0 0-7 15,0 0 0-15,6 0 0 16,10-4 14-16,2 0-30 15,2-2 16-15,-3-2-20 0,-3 1 14 16,-3-4-7-16,-6 2 13 16,-5-3-1-16,0 1 9 15,0 5 28-15,-5 1 1 16,-8 4-19-16,-3 4 1 16,5 4-11-16,7 6-9 15,4 3 1-15,0 2-31 16,0 0 31-16,4 0-11 15,7 2 11-15,-4 2 24 16,2 2-14-16,-2 2 45 16,-3 2-27-16,-2 3-28 15,-2-3 24-15,0-1-24 16,-4-4-15-16,-14-7-75 16,-16-5-105-16,7-9-80 15,4-5-481-15</inkml:trace>
  <inkml:trace contextRef="#ctx0" brushRef="#br0" timeOffset="74212.12">24846 7247 1482 0,'0'0'374'0,"0"0"7"15,0 0-253-15,0 0-82 16,0 0-26-16,0 0 21 16,0 0-41-16,-67 166-6 15,19-104-231-15,-2-5-346 0</inkml:trace>
  <inkml:trace contextRef="#ctx0" brushRef="#br0" timeOffset="76289.7">19133 13461 1111 0,'0'0'263'16,"0"0"-112"-16,0 0-47 16,0 0-48-16,0 0-42 15,0 0 13-15,0 0 30 16,-9-3-22-16,2-2 22 15,-1 3-5-15,-2-2 9 16,-1 0 62-16,1 0-27 16,-2 2-1-16,1 2-3 15,-1-2-63-15,2 2 14 16,-1 0-43-16,-1 0 9 16,1 0 22-16,3 0-25 0,1 0 33 15,2 0 7 1,3 0-38-16,2 0 38 0,-2 0-21 15,2 0-4-15,-3 0 43 16,-2 0-56-16,0-2-2 16,0 0 12-16,1 0-17 15,1 0 22-15,3 2-2 16,0 0-20-16,0 0 14 16,0 0-15-16,0 0 0 15,0 0-1-15,0 0 8 16,0 0 7-16,0 0-13 15,0 0-1-15,0 0 0 16,0 0-6-16,0 0-33 16,0 0-41-16,0 0-136 15,27-5 8-15,0-1-163 0,-1-1-415 0</inkml:trace>
  <inkml:trace contextRef="#ctx0" brushRef="#br0" timeOffset="77929.95">19033 11209 525 0,'0'0'842'0,"0"0"-666"16,0 0 12-16,0 0-79 0,0 0-87 16,0 0 27-1,0 0-17-15,-9-6 43 0,9 0-5 16,0-2-20-16,0-2 58 15,6-4-48-15,5 0-23 16,5-2 14-16,5-1-51 16,-2-2 21-16,1 1-21 15,-2 4-13-15,2 2-42 16,-4 1-127-16,-7 6-208 0</inkml:trace>
  <inkml:trace contextRef="#ctx0" brushRef="#br0" timeOffset="78492.36">23115 10993 1562 0,'0'0'646'0,"0"0"-551"16,0 0-95-16,0 0-152 15,0 0-247-15,0 0-951 0</inkml:trace>
  <inkml:trace contextRef="#ctx0" brushRef="#br0" timeOffset="78898.48">20372 12619 110 0,'0'0'1789'0,"0"0"-1558"16,0 0-213-16,0 0-18 16,0 0-265-16,0 0-247 0</inkml:trace>
  <inkml:trace contextRef="#ctx0" brushRef="#br0" timeOffset="80788.64">20316 13762 1610 0,'0'0'499'15,"0"0"-346"-15,0 0-36 16,0 0-59-16,0 0-58 16,0 0-19-16,0 0 11 15,-50-9-24-15,22 26 32 16,-8 3 1-16,-1 6 5 16,-1 5 28-16,5 6-13 15,8 1 1-15,9 2-8 0,12 0-13 16,4-9 19-16,8-7-20 15,23-15-28-15,8-9-24 16,7-4-27-16,4-28-70 16,-4-14-6-16,-3-10 0 15,-10-6 79-15,-11-2 51 16,-6 1 25-16,-7 6 2 16,-5 11 27-16,-4 12 66 15,0 11-2-15,0 13-31 16,0 10 10-16,0 0-72 15,0 0 18-15,0 22-9 16,0 5 41-16,0 7 60 16,0 4-5-16,0 4-44 0,0 0 1 15,0 2-25 1,14 2-20-16,8-6 22 0,4-8-38 16,3-6 1-16,5-10-2 15,-3-10-57-15,0-6 29 16,0-7-42-16,-6-18 9 15,-5-5 35-15,-7-3 12 16,-8 0 14-16,-5 5 11 16,0 6-1-16,-3 6 36 15,-12 9-18-15,-4 2-3 16,-2 5 8-16,-1 0-31 16,-1 11 41-16,-1 8 15 15,2 7-22-15,4 6 44 16,7 6-37-16,7-2-7 15,4 2-22-15,0-5-4 0,19-5-20 16,12-10-35-16,7-9-109 16,9-9-20-16,26-15-163 15,-12-14-164-15,-8-3-396 0</inkml:trace>
  <inkml:trace contextRef="#ctx0" brushRef="#br0" timeOffset="81476.03">20969 13824 1468 0,'0'0'477'0,"0"0"-170"16,0 0-75-16,0 0-124 16,0 0-38-16,0 0-59 15,0 0-1-15,-85 17 17 0,74 6-20 16,9-3 26-16,2 0-24 16,0-2-8-16,0-1-1 15,13-8-9-15,1-7-36 16,1-2-3-16,-3 0-10 15,1-10 18-15,-5-8-74 16,-1-4 1-16,-2 2 3 16,-5 4 10-16,0-2 69 15,0 8 31-15,0 2 10 16,0 6 31-16,0 0 14 16,0 2-12-16,0 0-3 15,0 0-33-15,0 0 6 16,0 0 35-16,0 0-2 0,0 0 34 15,0 0-13-15,0 0-29 16,0 0 19-16,0 0-38 16,0 0 8-16,0 0 8 15,0 0-34-15,0 0 19 16,0 0-20-16,0 0 0 16,0 0 12-16,0 10-11 15,0 3 41-15,-2 8-23 16,-1 5-11-16,1 7 4 15,-1 2-12-15,1 7 0 16,2 2 19-16,0 5-13 16,0 1 3-16,0-2-9 15,0 0 9-15,0-2-1 16,0-2-8-16,0-4 0 16,0-8 9-16,-2-1 4 0,-4-8-12 15,-5-5-1 1,-5-5 0-16,1-7-3 0,-6-6 9 15,1 0-6-15,-2-10 2 16,0-17 16-16,4-5-26 16,5-8 8-16,7-1-3 15,6-2-13-15,0 4 16 16,16 4-2-16,11 1-4 16,9 3-76-16,5-5-28 15,3-1-113-15,20-26-91 16,-10 9-47-16,-6 2-356 0</inkml:trace>
  <inkml:trace contextRef="#ctx0" brushRef="#br0" timeOffset="81679.07">21357 13539 842 0,'0'0'688'0,"0"0"-395"16,0 0 25-16,0 0-62 15,0 0-128-15,0 0-37 16,0 0-72-16,-74 40 8 15,45 3 22-15,2 7-12 16,5 4 18-16,6-2-20 16,8 3-29-16,8-5-6 15,0-6-36-15,10-9-82 16,22-11-144-16,-5-12-92 0,-1-12-287 16</inkml:trace>
  <inkml:trace contextRef="#ctx0" brushRef="#br0" timeOffset="82054.03">21436 13740 1470 0,'0'0'663'16,"0"0"-430"-16,0 0-32 16,0 0-128-16,0 0-72 15,0 0 31-15,0 0-32 16,34 74 10-16,-18-49-8 15,-1-6 12-15,1 0-15 16,1-6 1-16,6-5 0 16,0-2 3-16,-1-6 3 0,2 0 3 15,-2-15-9-15,-1-6 14 16,-10-3-16-16,-7 4 2 16,-4-2 0-16,0 4 29 15,0 4-11-15,-2 4 35 16,-9 3-17-16,-3 6-34 15,3 1 33-15,3 0-35 16,-2 0 1-16,6 1-1 16,1 12-31-16,3-7-26 15,0 2-89-15,0-5-88 16,12-3-35-16,6-7-60 16,-2-11-539-16</inkml:trace>
  <inkml:trace contextRef="#ctx0" brushRef="#br0" timeOffset="82257.06">21827 13602 1309 0,'0'0'385'15,"0"0"-115"-15,0 0 23 16,0 0-144-16,58 112-62 16,-45-64 2-16,-1 2-67 15,-2 4 35-15,-1-4-39 16,-5-4-18-16,-2-6-47 15,-2-12-89-15,0-10-162 16,0-9-95-16,0-9-937 0</inkml:trace>
  <inkml:trace contextRef="#ctx0" brushRef="#br0" timeOffset="82444.52">22236 13741 2182 0,'0'0'299'0,"0"0"-180"16,0 0-64-16,0 0-55 16,0 0-93-16,125 12-292 15,-104 5-761-15</inkml:trace>
  <inkml:trace contextRef="#ctx0" brushRef="#br0" timeOffset="82616.39">22344 13993 2352 0,'0'0'314'15,"0"0"-158"-15,0 0-83 16,113-31-73-16,-74 21-138 15,-8-2-523-15</inkml:trace>
  <inkml:trace contextRef="#ctx0" brushRef="#br0" timeOffset="83194.34">22758 13626 1681 0,'0'0'365'16,"0"0"-226"-16,0 0 44 15,0 0-140-15,0 0-43 0,0 0-21 16,0 0-10-1,-9-11 25-15,9 10 6 0,0 1 19 16,0 0 41-16,0 0 26 16,0 0-40-16,0 0 27 15,0 0-42-15,0 0-30 16,0 0 9-16,0 0-10 16,0 0 0-16,2 0-6 15,11 0 12-15,-1 0 9 16,-1 0-9-16,2 0-5 15,-1 0-2-15,-4 0-3 16,1 0 2-16,1 0 1 16,-4 1 2-16,0 11 5 15,-1 2-6-15,-3 7 0 16,-2 4-3-16,0 6 3 0,-19 0 0 16,-8 6 5-16,-7 1 4 15,1-4 11-15,0-2 4 16,5-6-9-16,11-3 24 15,8-5-38-15,9-7 5 16,0-1 8-16,6-4-7 16,21-1 5-1,9-1-12-15,11-4 11 0,6 0-25 16,3 0-7-16,15-16-116 16,-13-3-221-16,-15 1-417 0</inkml:trace>
  <inkml:trace contextRef="#ctx0" brushRef="#br0" timeOffset="83366.22">23088 13762 1495 0,'0'0'697'0,"0"0"-488"16,0 0-32-16,0 0-68 15,116-26-86-15,-77 26-23 16,0 0-74-16,-4 0-245 15,-12 0-177-15,-8-2-391 0</inkml:trace>
  <inkml:trace contextRef="#ctx0" brushRef="#br0" timeOffset="83522.39">23264 13690 124 0,'0'0'1560'0,"0"0"-1279"0,0 0-87 16,0 0 14-16,0 0-65 15,-21 112-88-15,21-75-45 16,0-4-10-16,3 3-44 16,12-10-188-16,1-12-292 0</inkml:trace>
  <inkml:trace contextRef="#ctx0" brushRef="#br0" timeOffset="84006.65">23464 13514 1896 0,'0'0'320'0,"0"0"-230"15,0 0-44-15,0 0-30 16,0 0-16-16,0 0-17 15,121-11-41-15,-92 13 5 16,-7 7 13-16,-9-4 34 16,-6 1 4-16,-7 2 4 15,0 5 24-15,0 0 68 16,-18 7-22-16,0 1-18 16,-2 2-48-16,7 0 8 0,2-1-14 15,9 0 0-15,2-4-1 16,0 1-4-16,2 0 5 15,13-3 0-15,1 2 0 16,2 2 33-16,-2 4 15 16,-3-4-16-16,-7 4 29 15,-6-1-17-15,0 2-1 16,-2-2 24-16,-11 0-45 16,-5-8 5-16,5-2-27 15,-1-5-13-15,7-8-69 16,3-8-204-16,4-11-411 0</inkml:trace>
  <inkml:trace contextRef="#ctx0" brushRef="#br0" timeOffset="84131.62">23926 13649 1318 0,'0'0'829'16,"0"0"-651"-16,0 0 5 15,0 0-183-15,0 0-46 16,131-17-327-16,-117 17-480 0</inkml:trace>
  <inkml:trace contextRef="#ctx0" brushRef="#br0" timeOffset="84303.46">23926 13649 1395 0,'60'-38'569'0,"-60"46"-373"16,0 6 16-16,-2 8-68 15,2 7-34-15,0 5-53 16,0 0-43-16,0 0-14 16,8-4-14-16,15-5-174 15,-3-6-192-15,2-13-534 0</inkml:trace>
  <inkml:trace contextRef="#ctx0" brushRef="#br0" timeOffset="84725.23">24300 13464 1991 0,'0'0'331'15,"0"0"-230"-15,0 0-33 16,0 0-56-16,0 0 4 15,0 0-16-15,143-31-44 16,-110 33 9-16,-10 4-1 16,-11 2 36-16,-7-2-7 15,-5 4 17-15,-5 2 3 16,-21 6 57-16,-8 3-27 16,-1 2 5-16,1-1-38 15,9 0 13-15,11-3-22 16,6 1 8-16,8-2-16 15,0 0 7-15,14 0 0 0,8 2 4 16,5 0 3-16,2 0-1 16,-3 2-6-16,1 3 6 15,-6-2 36-15,-6 1-3 16,-7 0-2-16,-8 0 8 16,0 2-38-16,-4 3 14 15,-17-4-21-15,-8 6-21 16,-28 8-71-16,6-2-256 15,-1-7-398-15</inkml:trace>
  <inkml:trace contextRef="#ctx0" brushRef="#br0" timeOffset="85022.05">22558 14679 1813 0,'0'0'392'0,"0"0"-254"0,0 0-5 15,0 0-67 1,140-11-19-16,-84 7-47 0,12 2-44 16,-12 0-269-16,-14 0-304 0</inkml:trace>
  <inkml:trace contextRef="#ctx0" brushRef="#br0" timeOffset="85209.49">22839 14583 1582 0,'0'0'710'0,"0"0"-586"16,0 0-35-16,0 0 27 15,0 0-31-15,4 113-27 16,7-69-57-16,3-1-2 16,1-2-8-16,18-6-188 0,-4-11-191 15,2-12-484-15</inkml:trace>
  <inkml:trace contextRef="#ctx0" brushRef="#br0" timeOffset="85568.78">23346 14499 1728 0,'0'0'494'0,"0"0"-408"16,0 0 26-16,0 0-33 15,0 0-14-15,0 0-44 16,116-40-3-16,-95 53-3 0,-11 4-6 16,-8 6-3-1,-2 6 9-15,-11 8 6 0,-17 3 52 16,-8 0-33-16,0 0 12 16,7-4 23-16,9-4-51 15,12-5 13-15,4-4-37 16,4-1 8-16,0-3 8 15,21-4-15-15,6 0 14 16,6-7-6-16,7-2 11 16,5-6-19-16,1 0-1 15,2 0-28-15,-6-6-7 16,-2-2-78-16,13-7-98 0,-8 8-301 16,-6-7-413-16</inkml:trace>
  <inkml:trace contextRef="#ctx0" brushRef="#br0" timeOffset="85756.27">24017 14574 2123 0,'0'0'326'0,"0"0"-166"31,0 0-61-31,0 0-90 15,0 0-9-15,120 0-153 0,-82 0-459 0,-13 6-1125 0</inkml:trace>
  <inkml:trace contextRef="#ctx0" brushRef="#br0" timeOffset="85912.46">24090 14771 1670 0,'0'0'872'0,"0"0"-707"0,0 0-26 16,0 0-75-16,0 0-64 16,139 0-102-16,-104 0-522 0</inkml:trace>
  <inkml:trace contextRef="#ctx0" brushRef="#br0" timeOffset="87599.59">24559 14472 1352 0,'0'0'488'16,"0"0"-378"-16,0 0-33 16,0 0 161-16,0 0-108 15,-14 138-20-15,14-88-58 16,0 2-43-16,0-3 10 16,0-8-19-16,0-5-35 15,1-6-107-15,4-15-190 16,0-11-295-16</inkml:trace>
  <inkml:trace contextRef="#ctx0" brushRef="#br0" timeOffset="87927.61">24772 14453 1679 0,'0'0'376'0,"0"0"-193"15,0 0-3-15,0 0-82 16,0 0-43-16,-49 127-6 16,49-85-40-16,5 0 26 15,15-4-25-15,4-6-2 16,5-5-1-16,2-14-6 16,0-7-1-16,3-6 12 15,-2-6-11-15,-1-20 19 16,-2-8-14-16,-1-8-5 15,-8-3 8-15,-4-2-9 16,-7 1 0-16,-9 5 0 16,0 12 0-16,-16 6-13 0,-17 14-78 15,-45 9-129-15,6 4-82 16,-1 7-402-16</inkml:trace>
  <inkml:trace contextRef="#ctx0" brushRef="#br0" timeOffset="90911.29">18935 7736 932 0,'0'0'321'15,"0"0"-77"-15,0 0-8 0,0 0-11 16,0 0-34-16,0 0 27 16,0 0-114-16,-2-12-61 15,2 16 0-15,0 12 4 16,12 6 39-16,5 5-13 15,2 4-31-15,4 5 1 16,-1 1-35-16,1 1-8 16,-2 12-1-16,-5-11-202 15,-7-10-544-15</inkml:trace>
  <inkml:trace contextRef="#ctx0" brushRef="#br0" timeOffset="91520.52">17972 8868 1377 0,'0'0'541'0,"0"0"-313"15,0 0 39-15,0 0-157 16,0 0-65-16,0 0-45 15,0 0 0-15,-132 67-28 16,101-27-169-16,7-3-157 16,4-10-537-16</inkml:trace>
  <inkml:trace contextRef="#ctx0" brushRef="#br0" timeOffset="92067.3">19594 8520 1657 0,'0'0'318'0,"0"0"-41"15,0 0-131-15,0 0-121 16,0 0-7-16,0 0-10 16,0 0 7-16,96 71-30 15,-54-38-5-15,25 10-185 16,-7-10-135-16,-6-7-820 0</inkml:trace>
  <inkml:trace contextRef="#ctx0" brushRef="#br0" timeOffset="92520.28">20904 8654 1433 0,'0'0'312'0,"0"0"11"15,0 0-196-15,0 0-93 16,0 0-34-16,0 0-9 15,0 0-84-15,-140 127-76 16,82-71-101-16,3-4-494 0</inkml:trace>
  <inkml:trace contextRef="#ctx0" brushRef="#br0" timeOffset="92723.37">19732 9846 687 0,'0'0'222'15,"0"0"-161"-15,0 0-61 0,0 0-186 16</inkml:trace>
  <inkml:trace contextRef="#ctx0" brushRef="#br0" timeOffset="92973.3">19732 9846 1612 0,'129'-120'373'0,"-126"120"-131"15,-1 0-98 1,2 7-95-16,4 9 10 0,0 10-47 16,-1 6-12-16,1 30-10 15,-3-7-161-15,-2-3-343 0</inkml:trace>
  <inkml:trace contextRef="#ctx0" brushRef="#br0" timeOffset="93973.11">21033 15743 1989 0,'0'0'498'0,"0"0"-375"16,0 0-48-1,0 0 21-15,123-6-46 0,-52 4-43 16,3-2-7-16,-1 4-31 16,-11 0-112-16,-3 0 18 15,-20 12-501-15,-16 1 143 0</inkml:trace>
  <inkml:trace contextRef="#ctx0" brushRef="#br0" timeOffset="94144.9">21212 16012 2063 0,'0'0'568'15,"0"0"-414"-15,0 0-39 0,0 0-85 16,0 0-18-16,114 0-12 15,-37 0-87-15,-12 0-265 16,-11-4-430-16</inkml:trace>
  <inkml:trace contextRef="#ctx0" brushRef="#br0" timeOffset="94801">22176 15687 1423 0,'0'0'335'15,"0"0"-192"-15,0 0 15 16,0 0 7-16,0 0-107 16,0 0-58-16,-53-108-13 15,82 91-57-15,4 12 41 16,-1-4 27-16,-1 9-5 15,-5 0 7-15,-1 0 7 0,-7 18 1 16,-5 9 39-16,-6 3-12 16,-7 8 29-16,0 6-17 15,-3 0-27-15,-17 5 21 16,-4-10-11-16,-9 1-14 16,-3-4 27-16,-2-7-22 15,0-3 10-15,3-13-2 16,8-1-29-16,4-9 15 15,8-3-15-15,4 0-74 16,2-10-29-16,2-8-52 16,5-4 7-16,2-1 46 15,0 5 19-15,0 0 33 0,0 6 33 16,9 2 6-16,2 6 11 16,2 2 43-16,4 2 14 15,0 0 44-15,3 0 27 16,0 10 32-16,0 0-59 15,3 7-10-15,-1 0 14 16,2-3-63-16,3 1-12 16,0-3-30-16,-1-3-32 15,14-9-102-15,-4 5-187 16,-5-5-218-16</inkml:trace>
  <inkml:trace contextRef="#ctx0" brushRef="#br0" timeOffset="95019.74">22706 15972 2032 0,'0'0'297'0,"0"0"-88"16,0 0-93-16,0 0-116 16,0 0-39-16,0 0-133 15,0 0-124-15,-62 36 98 16,62-36 146-16,0 0 52 15,-2 0 11-15,2 0-11 16,-2-10-56-16,2 2-485 0</inkml:trace>
  <inkml:trace contextRef="#ctx0" brushRef="#br0" timeOffset="95457.09">23082 15523 1746 0,'0'0'391'16,"0"0"-274"-16,0 0-73 15,0 0 8-15,0 0-52 0,0 0 11 16,-52 110-9-1,38-81 5-15,5 0 2 0,7-8-2 16,2-2-6-16,0-7 1 16,14-1-2-16,8-4 0 15,5-2 10-15,4 4-10 16,2-1 24-16,-2 2-15 16,-4 1-3-16,-4 0 29 15,-8 3-5-15,-1 5 50 16,-8-2 30-16,-4-1-38 15,-2 8 9-15,0-6-32 16,-13 5-22-16,-7-1 13 16,-3-10-28-16,-1 1 0 15,0-10-10-15,-1-3-2 16,3 0-38-16,-1-10-110 0,2-45-155 16,5-1-273-16,5-3-681 15</inkml:trace>
  <inkml:trace contextRef="#ctx0" brushRef="#br0" timeOffset="95628.93">23070 15521 1637 0,'0'0'744'15,"0"0"-482"-15,0 0-4 16,0 0-146-16,0 0-43 16,0 0 1-16,145-27-53 15,-110 27 2-15,-1 0-19 16,-7 0-33-16,-3 0-35 15,-9 6-165-15,-7 1-701 0</inkml:trace>
  <inkml:trace contextRef="#ctx0" brushRef="#br0" timeOffset="100784.01">17431 7588 598 0,'0'0'195'16,"0"0"-65"-16,0 0-32 15,0 0 3-15,0 0-33 16,0 0-5-16,0-2 42 16,0 2-32-16,0 0-21 0,0 0 24 15,0 0-14 1,0 0 45-16,0 0 4 0,0 0-13 16,0 0 22-16,0 0-77 15,0 0-29-15,0 0-14 16,0 0-26-16,0 0-11 15,0 0-7-15,0 0-3 16,0 0 14-16,0 0-48 16,-4 0-45-16,-1 0-361 0</inkml:trace>
  <inkml:trace contextRef="#ctx0" brushRef="#br0" timeOffset="103095.93">17453 7656 864 0,'0'0'194'0,"0"0"-89"15,0 0-24-15,0 0-60 16,0 0 31-16,0 0 46 16,0 0-2-16,0 0 34 15,0 0 10-15,0 0-25 16,0 0-2-16,0 0-53 16,-2-2-2-16,0 0-28 15,0 2-29-15,-4-2 18 16,4 1-18-16,-4 1 16 0,0-3 51 15,-1 1-17 1,0 2 12-16,-2-2-17 0,2 2-19 16,-1 0 37-16,1-2-45 15,0 2-2-15,0-2 15 16,-1 0-30-16,1-1 39 16,-2 3-23-16,-2-1-16 15,2 1 40-15,0-2-35 16,0 2 14-16,0 0 4 15,0 0-13-15,0 0-1 16,3 0-11-16,1 0 9 16,-1 0 20-16,0 0-28 15,0 0 8-15,0 0-6 16,-1 0 19-16,1 0-20 16,-2 0 17-16,2 0-19 0,-1 0 29 15,1 0-29-15,-1 0 0 16,0 0-1-16,2 0 15 15,1 0-9-15,0 0-5 16,2 0 1-16,-3 0 7 16,0 0-8-16,0 0 0 15,-1 0-12-15,2 0 27 16,-2 2-9-16,-1-1 1 16,0 2-5-16,-2 1-4 15,0 0-7-15,3-2 9 16,-4 2 0-16,4 0 8 15,-1-2-8-15,3 2 0 16,-3-3 12-16,0 4-14 16,1-3 2-16,-3 2 0 15,5-2-6-15,-4 2 17 0,4-2-8 16,0 0-3-16,1 0 0 16,-1 0 4-16,0 0-4 15,-1 2 0-15,-2-2 12 16,1 3-12-16,-1-4 9 15,1 3-9-15,-2-2 12 16,2 2-17-16,-1-1 13 16,-1 2-1-16,1-1-7 15,0 0 12-15,0 0-16 16,1 2 4-16,-3-2 0 16,2 3 4-16,0 0 5 15,-1-1-9-15,-1 0 0 0,1 2 0 16,0 0-1-16,0 0-5 15,3 1 6-15,-3 0 3 16,4-1 12-16,0 0-15 16,-1 2 0-16,1-3-1 15,0 1-6-15,0-3 7 16,0 4 0-16,0 0 1 16,2 1 13-16,-2 2-14 15,1-2 0-15,1 3 12 16,2-2-18-16,0-1 6 15,0 1 0-15,0-2 4 16,0 1 5-16,-2-1-9 16,2 0 0-16,0-1-6 0,0 1-3 15,0 1 18-15,0-2-6 16,0-3 3-16,0 4-5 16,0-1-2-16,0 0 1 15,0 0 0-15,0 0 0 16,0 0 0-16,0-1 0 15,0 2-4-15,0 1 23 16,4 0-20-16,1-2 1 16,1 2 0-16,0-3-12 15,-4 4 12-15,2-3 0 16,0 2 0-16,-2-1 14 16,3-2-14-16,-1 3 0 15,0-2 0-15,4 0-11 0,-3 1 12 16,3 0-1-1,-2-1 0-15,2 1 13 0,-2 0-13 16,1-3 0-16,1 3 1 16,-1-1-7-16,0-3 6 15,0 4 0-15,-1-4-7 16,1 3 20-16,2-2-10 16,0 3-3-16,0-1 6 15,-1 0-10-15,4-2 4 16,-3-2-9-16,-3 0 7 15,1 0 4-15,0 0 7 16,-3-2-9-16,1-1 1 16,1 2-2-16,-2-1-4 15,4 2 5-15,-3-2-1 16,5 2 2-16,-1 0 5 0,0 0-6 16,0-2 1-16,2 2 2 15,-3-2-3-15,0 0 0 16,-2 0-8-16,1 0 16 15,-3-2-8-15,1 2 0 16,0 1 0-16,1-3-6 16,0 1 6-16,3-1 0 15,1 1-1-15,-2-1 11 16,1 3-10-16,3-3 0 16,-4 0-1-16,1 2-10 15,3-2 17-15,-4 0-6 16,1 0 6-16,1 0-4 0,-2 0-2 15,3 0 0-15,1 0 1 16,-1 0-13-16,-1-5 27 16,2 3-15-16,-1-3 0 15,-2 1 10-15,2 0-22 16,-2 0 6-16,0 0 6 16,2 0 5-16,0-1 2 15,0 2-5-15,-1-3-2 16,0 2 3-16,1-2-12 15,1-1 9-15,-1 0 0 16,-1-4 2-16,2 2 7 16,-3-1-10-16,-1 1 1 15,2 0-9-15,-1 0 1 0,-3-1 8 16,3 1 0 0,0-2 6-16,0 1 7 0,-3-3-14 15,4 5 1-15,-1-7-15 16,-3 3 14-16,3-3 1 15,0 2 0-15,-2 1 3 16,-2 2 6-16,1 0-10 16,0 3 1-16,-1-2-7 15,2 1-4-15,-3 0 17 16,3-3-6-16,-3-2 0 16,2-1 17-16,1-2-29 15,-2 0 12-15,0-2 0 16,-1 0-14-16,-2 2 14 15,0-3 0-15,0 2 0 16,1-2 15-16,-3-3-15 0,0 0 0 16,0-2 1-16,0-3-6 15,0-1 5-15,0 1 0 16,0 2-1-16,-5 2-37 16,-8 5-15-16,-1 6-143 15,-1 4-476-15</inkml:trace>
  <inkml:trace contextRef="#ctx0" brushRef="#br0" timeOffset="104267.54">18272 13062 1298 0,'0'0'263'16,"0"0"-62"-16,0 0-57 15,0 0-95-15,0 0-28 16,0 0-12-16,0 0-9 15,0 8 20-15,3 19 33 16,6 20 82-16,-2 34-16 16,-3 35-5-16,0 28-1 15,-2 12-49-15,1-27 0 0,-3-33 4 16,3-34-45-16,-3-10 14 16,0 7-36-16,0-1 8 15,0 0 0-15,0-14-8 16,0-16-2-16,0-8-22 15,0-8-105-15,0-12-85 16,-8 0-103-16,0-1-87 0</inkml:trace>
  <inkml:trace contextRef="#ctx0" brushRef="#br0" timeOffset="104486.27">18239 13106 948 0,'0'0'0'0,"0"0"-875"0</inkml:trace>
  <inkml:trace contextRef="#ctx0" brushRef="#br0" timeOffset="105361.03">18239 13106 476 0,'87'-4'117'16,"-87"4"-3"-16,0 0 33 0,0 0-20 16,0-5 65-16,0 4-41 15,0-1 41-15,0 2-40 16,0-3-45-16,0 3-22 15,0 0-52-15,0 0 10 16,0 0-23-16,0-1-14 16,0 1 19-16,7-1-16 15,13-2 6-15,9 1 62 16,9-2-33-16,9 2-5 16,6 0 5-16,5 0-26 15,6 0 23-15,4 2-20 16,1 0 0-16,0 0 5 15,2 0-25-15,3 0-1 16,3 0 5-16,4 0 5 16,-1 0 2-16,0 0-6 0,1 0-6 15,-3 0 1-15,2-2-1 16,-5 0 0-16,1 0 0 16,-3 0 8-16,4 0 4 15,-2 0-11-15,3-2-1 16,-1 2 0-16,0 0 0 15,-4 2 0-15,-4-2 1 16,-2-1 6-16,1 2 23 16,-2-4-5-16,-1 4-23 15,1-3 28-15,-1 1-30 16,-3 0 0-16,-2-1 14 16,-4 0 1-16,-4 0-13 15,-4 2-2-15,2 2 0 0,-2-2 9 16,6 2-9-16,2-2 11 15,4 0-7-15,0 0 5 16,0-3-10-16,-6 4 1 16,-5-1 0-16,-6 2-4 15,-8-3 14-15,-10 3-7 16,3 0-3-16,-4-1 4 16,8 1-10-16,1-2 6 15,6-1 0-15,-4 3 2 16,1 0-1-16,-7 0 3 15,-8 0-4-15,-3 0-3 16,-7 0-6-16,-1 0 8 16,-4 0 1-16,-1 0 0 0,-3 0 10 15,0 0-10-15,-2 0 0 16,0 0 9-16,0 0-7 16,0 0 8-16,0 0-10 15,0 0 10-15,2 0-2 16,2 0-10-16,4 5 2 15,1-4-21-15,-3 4 9 16,3-1 20-16,-4-2-8 16,-1 0 6-16,-2-2 7 15,-2 2-11-15,0-2-2 16,0 0 0-16,0 2 7 16,0-2-7-16,0 0-1 0,0 0-20 15,0 0-95-15,0 0-27 16,0-2-333-16</inkml:trace>
  <inkml:trace contextRef="#ctx0" brushRef="#br0" timeOffset="105829.7">21802 13425 907 0,'0'0'327'0,"0"0"-123"16,0 0-29-1,0 0 3-15,0 0-50 0,0 0-51 16,0 0-12-16,-4 0-54 15,4 0-1-15,0 6 18 16,4 10-2-16,0 6 38 16,3 8 2-16,0 6 2 15,-4 6 11-15,1 7-60 16,-4 2-19-16,0 19-19 16,-2-11-300-16,-17-13-740 0</inkml:trace>
  <inkml:trace contextRef="#ctx0" brushRef="#br0" timeOffset="107907.35">17814 7988 1028 0,'0'0'312'0,"0"0"-197"0,0 0 19 16,0 0-35-16,0 0-52 16,0 0-5-16,0 0-26 15,-7 0-1-15,7 0-1 16,0 0 26-16,0 0-11 15,0 0 69-15,-2 0-23 16,2 0 13-16,0 0-16 16,-2 0-57-16,2 0 13 15,0 0-26-15,0 0 7 16,0 0-12-16,0 0 16 16,0 0-7-16,0 0-6 15,0 0-6-15,0 0 6 0,0 0-7 16,0 0 7-16,2 0 9 15,16 0 1-15,5 0 32 16,8-3 17-16,6-3-35 16,8 2 23-16,6 0-47 15,7 0 14-15,2 0 29 16,5-1-43-16,2 4 30 16,-1-3-30-16,1 0 7 15,1 2 2-15,-6-1-9 16,-5 3 2-16,3-1 17 15,-2 1-13-15,0-2 5 16,0-3-11-16,0 1 0 16,3-1-1-16,-3-1 2 15,-2-1-1-15,-3 1 9 16,-1 1 6-16,-4 1-13 0,-1 2-2 16,-6 2 0-16,5-3-6 15,0 3 15-15,1-3-9 16,5-2 3-16,3 1 12 15,0-1-9-15,4-4-6 16,1 1 1-16,0 2-10 16,0-1 9-16,0-4 0 15,-2 3-6-15,0 0 22 16,-3-1-16-16,-1 4 0 16,-7-1 0-16,-5 3-7 15,-6 0 7-15,-11 2 0 16,-7 1-6-16,-10 0-24 0,-3 0-21 15,-5 0-54 1,-19 0-100-16,-14 13-99 0,-9 1-216 0</inkml:trace>
  <inkml:trace contextRef="#ctx0" brushRef="#br0" timeOffset="109141.4">17624 8266 899 0,'0'0'280'0,"0"0"-136"15,0 0-5-15,0 0-88 16,0 0-3-16,0 0-44 16,0 0 6-16,-42 8 5 0,38-7 28 15,4-1 3 1,0 0 6-16,0 3-7 0,0-3 27 16,0 0-19-16,0 1-22 15,0 3 46-15,0 2-2 16,0 1 9-16,0 0 13 15,2 6-45-15,7-1 19 16,0 3-31-16,0 4-18 16,-4 1 50-16,5 2-51 15,0 2 2-15,-4-1 14 16,1 4-36-16,-3-1 42 16,2 2-17-16,3 0-26 15,-2 5 52-15,2-2-52 16,1 2 9-16,0 3 13 15,-1 0-14-15,1 0 17 16,0 2-10-16,-1-3-6 16,-2 1 11-16,0-3-20 0,-1-1 0 15,-1-2 6-15,1 0-5 16,3-1 31-16,-2-1-31 16,2-1 7-16,-3-3-2 15,3 1-6-15,1-3 0 16,-4-2-1-16,1-2 2 15,-1-3 9-15,-2 4-9 16,2 1 5-16,-2-2-12 16,0 2 5-16,1 0 1 15,-1 0-1-15,0-1 14 16,2-2-13-16,-2-1 0 16,2 2 0-16,-1 1-7 15,-1-1 7-15,2 0 0 16,-2 0 3-16,2 0-2 15,-2 0-1-15,1 0 0 0,1 2 1 16,-2 0-4-16,1 0 9 16,-2 0-6-16,1 3 2 15,-2-2 7-15,3 2-18 16,-1-4 3-16,0-1 6 16,1 1-3-16,2-4 10 15,0 2-7-15,-1-2 0 16,1 1 0-16,-1 0-1 15,1 2 1-15,0-3 0 16,-1 0-6-16,1-3 15 0,-3-1-9 16,1-3 0-16,-2-3 6 15,-3 0-17-15,2-3 11 16,-2-2 0-16,0 0 28 16,0 0-28-16,0 0 26 15,0 0-26-15,0 0 1 16,0 0-18-16,0 0 4 15,-31-37-126-15,2-1-444 16,-5-10-893-16</inkml:trace>
  <inkml:trace contextRef="#ctx0" brushRef="#br0" timeOffset="112859.27">21764 13399 1056 0,'0'0'333'15,"0"0"-131"-15,0 0-15 16,0 0-82-16,0 0-45 16,0 0-27-16,0 0 2 15,0 0 35-15,0 0-20 16,0 0 31-16,0 0 37 16,0 0-54-16,0 0 12 15,0 0-29-15,0 0-24 16,0 0 17-16,0 0-34 0,0 0 12 15,0 6 19-15,0 0-28 16,0 2 19-16,0-5-26 16,0 4 5-16,0-3 30 15,0 0-22-15,0 0 21 16,0 0 1-16,0 2-16 16,0 1 32-16,0 0-34 15,0 0-4-15,0 4 18 16,3-1-32-16,-1 0 13 15,0-2-14-15,0 0 0 16,0 0-6-16,3 0 6 16,-3-2 0-16,3 0 17 0,-1 0-8 15,-1-1-5 1,-1 1-4-16,0 1 2 0,0 1 17 16,-2 2-18-1,0 1 9-15,2 0 10 0,-2 0-10 16,2 0-1-16,0 0-9 15,1-2 0-15,-3 0-6 16,1-2 6-16,2 0 0 16,-1-1 0-16,3-1 17 15,-2 4-19-15,1-3 2 16,0 1 0-16,0 0-9 16,3-1 9-16,-3 2 0 15,4-2 0-15,-4-1 12 16,2 1-13-16,3 3 1 15,-1 1 0-15,-2-6-12 0,1 4 12 16,-1-2 0-16,0 1-1 16,2-1 16-16,-4 3-15 15,3-1 0-15,-5 2 0 16,2-4-3-16,0 3 3 16,-1-2-2-16,0 3-7 15,-1 0 18-15,0 2-7 16,0 0-2-16,0 4 7 15,1 0-16-15,-3-2 9 16,2 2-1-16,-2-2-5 16,0 0 12-16,0-1 0 15,0 2-6-15,0 1 1 16,-7 3-2-16,1-1-2 0,-2-2 3 16,2 0-1-1,2 2 7-15,-3-1-3 0,1 2-3 16,-2-2 0-16,2-4-6 15,-2-3 12-15,1 2-6 16,-3-6 11-16,3 5-2 16,-1-5-7-16,-4 3-2 15,3-1 0-15,3-2-4 16,0 1 4-16,1-1 0 16,2-6 0-16,3 0-28 15,0 0-59-15,5-15-141 16,8-9-409-16,0-6-683 0</inkml:trace>
  <inkml:trace contextRef="#ctx0" brushRef="#br0" timeOffset="113749.68">21528 13449 962 0,'0'0'493'16,"0"0"-313"-16,0 0-26 15,0 0-29-15,0 0-41 16,0 0-68-16,0 0 3 16,-66 12 7-16,52-4-11 15,-2 2 73-15,-2-2 10 16,-1 2-14-16,0 1 16 16,2-3-38-16,-1 5-6 15,3-1-8-15,-3 0-26 16,1 4 16-16,2-3-7 0,2 2-6 15,0 2 20-15,2 1-32 16,-1 2 7-16,3 0 0 16,3-1-19-16,-1 4 25 15,3-3-24-15,-1 2-2 16,3 0 26-16,-3 0-25 16,3 2 17-16,0-1 16 15,2 2-23-15,0 1 20 16,0-2-26-16,0-2 4 15,0 2 16-15,0 1-19 16,2-2 15-16,2 4 4 16,3-5-16-16,0 2 3 0,4 1-12 15,0-6 6 1,1-1-1-16,0-4 1 0,0-2-6 16,-3-4 0-16,0-4-9 15,-5 0 1-15,0-4-45 16,2 2-55-16,-4 2-73 15,-2-4-418-15,0 4-791 0</inkml:trace>
  <inkml:trace contextRef="#ctx0" brushRef="#br0" timeOffset="116561.53">18790 4823 1378 0,'0'0'402'0,"0"0"-171"0,0 0-83 16,0 0-19-16,0 0-85 15,0 0-26-15,0 0-3 16,9-12-5-16,-2 12 1 16,-3 12 12-16,0 6-2 15,1 8 48-15,-3 4-53 16,0 8 14-16,-2 0 4 16,2 2-22-16,3-6-8 15,-1-3-4-15,3-10 0 16,0-7-11-16,1-5 11 15,2-9-46-15,5 0 45 0,3-9-29 16,5-18 24-16,3-4-74 16,-2-1 43-16,-1 1 22 15,-10 10 0-15,-4 4 15 16,-4 10 67-16,-3 5-38 16,-2 2 44-16,0 0-53 15,0 0-7-15,2 2-10 16,2 12-2-16,3 4 44 15,-1 6-2-15,2 4-42 16,-4 0 32-16,-2 2-21 16,0-4-12-16,-2-2 0 15,0-6-119-15,0-8-51 16,0-4-149-16,0-6-221 0</inkml:trace>
  <inkml:trace contextRef="#ctx0" brushRef="#br0" timeOffset="117014.55">18745 4628 1318 0,'0'0'345'0,"0"0"-90"15,-116 8-69-15,70 16-71 16,3 8-33-16,8 12-38 15,3 11-43-15,3 5 11 16,7 6-12-16,5 1 8 16,7 0-2-16,8-1-6 0,2-2 10 15,2-2 8-15,23-3-18 16,8-2 21-16,12-7-11 16,9-5-10-1,10-7 31-15,10-6-31 0,4-12 15 16,8-10-15-16,3-10-17 15,1 0 17-15,-1-24-23 16,-4-9-16-16,-14-10 32 16,-12-8 7-16,-11-14 6 15,-12-25 100-15,-9-27-7 16,-12 7 5-16,-8 10-37 16,-7 17-22-16,-1 25 18 15,-20 0-47-15,-11 0 8 0,-8 16-24 16,-11 12-30-16,-7 14 12 15,-7 16-86-15,-30 14-71 16,14 18-116-16,10 0-337 16</inkml:trace>
  <inkml:trace contextRef="#ctx0" brushRef="#br0" timeOffset="117858.1">19419 5036 933 0,'0'0'196'0,"0"0"-46"16,0 0 50-16,0 0-70 15,0 0 46-15,0 0-24 16,0 0-49-16,0-2-58 15,31-1-11-15,15-3 33 16,16 0-16-16,17 0 10 16,25-4 29-16,37-1-32 15,40 0-2-15,21 1 7 16,9-2-27-16,1 1 23 16,-2 2-22-16,8 2-7 15,3 4 14-15,-7 3-30 16,-17 0 31-16,-14 0-33 15,-25 0-10-15,-35 6 13 0,-34-2-9 16,-31-1-5 0,-15-3 13-16,-5 3-3 0,-5-3-7 15,-7 0-4-15,-10 0-1 16,-10 0-6-16,-6 0 8 16,0 0-1-16,0 0 0 15,0 2-98-15,-29 2-204 16,-6-2-303-16,-7-2-1114 0</inkml:trace>
  <inkml:trace contextRef="#ctx0" brushRef="#br0" timeOffset="120451.25">20668 4443 851 0,'0'0'489'15,"0"0"-267"-15,0 0-70 16,0 0-78-16,0 0-21 16,0 0-47-16,0 0 2 15,-4 13 36-15,12-6 22 16,8 0 26-16,5-4-30 16,0 2-31-16,8-5 28 15,0 0-44-15,2 0 3 16,-2-5-4-16,-4-7-8 15,-2 0 5-15,-8-2-11 0,-4 0 0 16,-6 2-4-16,-5 1 4 16,0-1 0-16,0 8 43 15,-8-2-32-15,-9 3 47 16,-7 3-58-16,-6 0 0 16,-3 0 37-16,0 0-24 15,2 11 38-15,2 3 27 16,4-1-36-16,5 8 4 15,7-1-16-15,6 6-28 16,5 2 14-16,2 1-10 16,2 3-6-16,21 1 16 15,6 1-8-15,6-4 16 16,5-4-24-16,0-6-54 16,14-10-60-16,-13-6-205 15,-9-4-282-15</inkml:trace>
  <inkml:trace contextRef="#ctx0" brushRef="#br0" timeOffset="121404.15">19068 4832 430 0,'0'0'359'0,"0"0"-83"16,0 0-118-16,0 0-48 0,0 0 3 15,0 0-38-15,0 0 7 16,-2-9 1-16,2 6-19 16,0 3 34-16,0 0-12 15,0 0-15-15,0 0-8 16,0 0-6-16,0 0-17 16,0 0 10-16,-2 0-43 15,0 0 11-15,-1 0 4 16,1 0-16-16,0 0 0 15,-2 8-3-15,0 5 7 16,-2 5 7-16,0 4-17 16,-1 10-102-16,3-3-118 0,-1-4-183 0</inkml:trace>
  <inkml:trace contextRef="#ctx0" brushRef="#br0" timeOffset="124200.36">22856 4760 1257 0,'0'0'351'15,"0"0"-62"-15,0 0-79 16,0 0-125-16,0 0-33 16,0 0-39-16,25 18-11 15,-9 5 56-15,1 3-48 16,-1 0 15-16,-3-1 17 16,1 1-41-16,-1-1 43 15,0-3-34-15,3-2 0 16,-3-5 1-16,3-3-11 15,1-3 0-15,1-7 10 0,3-2-4 16,-2 0 22 0,6-8-7-16,-1-16-9 0,1-6 3 15,-1-4-15-15,-4-5 0 16,-6 1 10-16,-3 5-10 16,-9 2 42-16,-2 10 10 15,0 2-12-15,-2 9-9 16,-14 4-31-16,-3 4 1 15,-2 2-7-15,1 0 12 16,2 2 3-16,5 10-9 16,6 4 4-16,5 1-13 15,2 2-4-15,0-1-10 0,14-2-11 16,10-3-92 0,16-12-81-16,-5-1-184 0,-5 0-551 15</inkml:trace>
  <inkml:trace contextRef="#ctx0" brushRef="#br0" timeOffset="124684.66">23182 4419 1215 0,'0'0'334'15,"0"0"-158"-15,-130-3-31 16,75 3-13-16,1 1-12 16,8 16 3-16,3 5-79 0,5 7-4 15,7 6-12-15,0 6-28 16,6 7 43-16,6 3-23 16,2 5 11-16,7 0 35 15,7 3-39-15,3-1 10 16,0 0-34-16,7-2 3 15,16 0-6-15,5-2 6 16,10-4-6-16,6-4 0 16,9-10-26-16,6-8 26 15,8-13-17-15,4-14 3 16,7-1 4-16,4-13 10 16,3-15-12-16,0-11 12 15,-5-7-58-15,-9-10 58 16,-8-15 2-16,-10-11 16 0,-11-8 93 15,-13-2-42 1,-13 6 11-16,-11 9 37 0,-5 10-64 16,-18 13 6-16,-22 14-59 15,-12 11-20-15,-17 17-1 16,-53 18-131-16,12 20-138 16,2 5-373-16</inkml:trace>
  <inkml:trace contextRef="#ctx0" brushRef="#br0" timeOffset="130964.6">22129 13056 1288 0,'0'0'342'0,"0"0"-115"16,0 0-7-16,0 0-68 16,0 0-74-16,0 0 33 0,-1-32-50 15,1 30-12-15,0 0 0 16,0 2-13-16,0-2 39 16,0 2-14-16,0 0-23 15,0 0 34-15,0 0-46 16,-2 0 9-16,2 0-29 15,-3 0 9-15,3 2-24 16,-3 14 9-16,1 10 0 16,-2 3-1-16,0 13 15 15,-1 2-14-15,1 4 0 16,-2 4 0-16,-2 2-8 16,2 2 10-16,-2-2-2 15,5 2 27-15,1-4-27 16,2-1 3-16,0-4-3 15,0 2 0-15,0-1-2 16,0-1 2-16,0 2 0 16,0 0 18-16,0-4-4 0,0 1-19 15,0-2 5-15,0-2 0 16,2-1-9-16,-2-5 9 16,0 2 0-16,0-3 3 15,0 1 15-15,0-3-20 16,0-2 2-16,0 0 0 15,0-1-12-15,0-5 13 16,0-4-1-16,0-3 0 16,0-4 18-16,0-1-19 15,0-5 1-15,0 2 0 0,0-3-7 16,0 2 7-16,0 1 0 16,0-2-12-16,0 6 24 15,0-7-10-15,0 4-2 16,0-3-45-16,0-2 44 15,0-2-44-15,0 0 5 16,0-4-8-16,0 0-49 16,0 2 15-16,0-2-25 15,0 0-9-15,0 2 64 16,0-2 4-16,0 0 28 16,0 0 19-16,0 0-79 15,0 0-101-15,0 0-193 0</inkml:trace>
  <inkml:trace contextRef="#ctx0" brushRef="#br0" timeOffset="132635.87">18223 14159 1245 0,'0'0'312'16,"0"0"-217"-16,0 0-81 15,0 0-14-15,0 0-27 16,0 0 17-16,0 0-15 16,45 0-4-16,-38 0 29 15,0 2 16-15,-5 9 23 16,-2 8 56-16,0 4-18 16,0 8 58-16,0 7-9 15,0 6-57-15,0 6 12 16,-4 3-28-16,-1 6-11 15,2 4 30-15,-1 1-48 0,2 6-6 16,0 5 32 0,2 1-39-16,0 2 39 0,0-4-20 15,0-2-18-15,0-8 15 16,0-7-27-16,0-9 0 16,0-6 1-16,0-6 6 15,2-7 1-15,-2-6-8 16,0-9 2-16,0-5 0 15,0-8-2-15,0-1 0 16,0 0 2-16,4 0 8 16,6 0-10-16,1 0 0 15,5-5 0-15,1-6-3 16,3 3 9-16,2-2-6 0,5 1 0 16,6 1 12-1,10-1-19-15,3 1 7 0,6-2 0 16,0 6 0-16,0-5 7 15,2 2-5-15,2 1 8 16,2-4-2-16,0 2 10 16,0-2-18-16,-3 4 0 15,3 0 27-15,0-2-26 16,2 2 10-16,5 2-10 16,1-5 8-16,6 1-1 15,4 2-8-15,0-3 1 16,4 1 12-16,0-1-12 15,3 1 4-15,1 2-5 16,3-4-8-16,0 2 2 16,2 0 6-16,-6 2 0 15,1 2 8-15,-3-4 4 0,-2 2-12 16,2 2 0-16,-3-4-7 16,2 0-2-16,-4 2 10 15,-3 2-1-15,-2-2 4 16,-1 4 13-16,-3 0-22 15,-5-1 5-15,-2 2-3 16,-2 1-4-16,-5-4 14 16,-1 4-5-16,-3-3-2 15,-1 0 11-15,6 3-19 16,2 0 8-16,2 0 0 16,2 0-12-16,-2 0 12 0,-3 0 0 15,-7 0-6 1,-6 0 9-16,-9-3-3 0,-4-2 0 15,-11 5 0-15,-3-4-8 16,-5 0 8-16,-6 4 0 16,1 0 0-16,-5 0 12 15,2 0-11-15,-2 0 11 16,0 0 6-16,0 0 43 16,0 0-40-16,0 0 0 15,0 0-21-15,0-2 10 16,2 2-7-16,0-2-3 15,2 0 1-15,0-2-5 16,1 0 4-16,0-10 0 16,0 0-6-16,1-6 12 15,3-2 3-15,2-2-3 0,0-2-5 16,2-8-2-16,0 0-4 16,-1-9 5-16,-2-3 4 15,-10-4-3-15,0-2 10 16,0-1-11-16,-14 1-12 15,-9 4-9-15,-25-27-130 16,5 12-308-16,-8 5-815 0</inkml:trace>
  <inkml:trace contextRef="#ctx0" brushRef="#br0" timeOffset="139415.57">1208 6930 2107 0,'0'0'330'0,"0"0"-195"15,0 0-93-15,0 0 10 16,0 0 14-16,0 0-56 15,33 0 29-15,12 0-18 16,18 2 1-16,12 2 51 16,32-2-41-16,41-2 11 15,45 0 19-15,30 0-39 16,1 2 46-16,-2 0-37 16,-26 0-13-16,-11 0 19 0,-21-2-32 15,-37 0-6-15,-38 0 16 16,-29 0-16-16,-10 0 17 15,-4 0-10-15,-1 0-7 16,-5 0-19-16,-15 0-73 16,-12 0-45-16,-8 0-138 15,-5 2-367-15,0 0-374 0</inkml:trace>
  <inkml:trace contextRef="#ctx0" brushRef="#br0" timeOffset="145601.62">15768 6735 1275 0,'0'0'228'16,"0"0"-117"-16,0 0 15 15,0 0-1-15,0 0-45 16,0 0-28-16,-14-1-41 16,14 1 3-16,0 0-6 15,0 0 1-15,0 0-9 16,0 0 10-16,0 0-4 15,0 0-6-15,0 0 44 0,0 0 0 16,0 0 18 0,0 0-22-16,0 0-13 0,0 0 35 15,0 0-28-15,0 0 3 16,0 0 12-16,0 0-49 16,0 0 25-16,0 0-25 15,0 0 1-15,17 0 15 16,3 0-15-16,7 0 22 15,6 0 4-15,3 0-27 16,6 0 25-16,1 0-25 16,3 0 1-16,3 0 21 15,3 0-21-15,-2 0 12 0,4 0 3 16,0 4-10-16,1 1 2 16,3 1-8-16,4-2 0 15,6 3 9-15,5-4 0 16,2 1-5-16,8 2-4 15,-2-1 14-15,0 1-20 16,0-2 6-16,-6 0 0 16,0 1 20-16,-5-2-19 15,-1 0 17-15,3 0-18 16,-1-2 7-16,0 2-1 16,1-3-4-16,1 0 19 15,3 1-3-15,-2-1-8 16,-1 2 0-16,-4 1-10 15,-2-2 0-15,-2 1 5 16,-3 2-4-16,-1-2 7 0,3 1 1 16,3-3 6-1,2 1-5-15,7 2-10 0,0-1 0 16,4 0 0-16,-5 0 1 16,-1 2-1-16,-10-3 0 15,-1 3 19-15,-5 1-19 16,-3-3 0-16,3 0 8 15,2 1-13-15,3-3 5 16,1 1 0-16,4-1-6 16,-2 0 29-16,1 0-24 15,-2 0 1-15,-5 0 0 16,0 0 0-16,-4 0 0 16,-1 0 0-16,1 0-6 0,-5 0 17 15,1 0-12-15,-6-4 1 16,-1 2 0-16,-3-2-1 15,-2 0-2-15,3 0-7 16,-1 0 9-16,0 2 2 16,-1 2 5-16,-1 0 2 15,-1 0-1-15,2 0-11 16,1 0 4-16,-1 0-14 16,3-2 13-16,0 2 2 15,-1-2 8-15,-1-2-7 16,-2-1-1-16,-2 4-1 15,-4-4 0-15,-1 1 0 16,-4-2 0-16,-3 2 10 0,-1-2-10 16,0 1 0-1,-1-3 1-15,5-3-15 0,-1-1 14 16,7-2 0-16,0 1-7 16,1-4 4-16,-1 5-5 15,1-2 8-15,0 4-7 16,-3-2-5-16,-1 2 13 15,-9-2-1-15,0-1 6 16,-5-4 4-16,-1-1-17 16,-1-2 7-16,0-2 0 15,0 1-2-15,-1 0 11 16,1 0-9-16,-1 2 0 16,-1 1 9-16,-1-3-19 15,-4 2 10-15,-2-4 0 16,-3-1-3-16,-4 1 12 0,0-4 19 15,0-1-15-15,0 2-7 16,-2 0 20-16,-7 0-16 16,-3 0 1-16,2 2 23 15,-6 0-34-15,-2 0 24 16,-4 0-24-16,-7-1 9 16,-7 1 9-16,-3-2-17 15,-9 2 4-15,0 1-2 16,-2 0 13-16,1 4-17 15,-2 2 1-15,0 1 0 16,-3 2-9-16,-4 2 10 16,-4 2-1-16,-5 2 9 15,-6-1 4-15,-25 3-16 16,-30-1 3-16,11 1-25 0,5 0 18 16,14 2 1-16,18 0 6 15,-7 0 0-15,-9 0 13 16,5 0-2-16,4 2-11 15,3-1-2-15,-1 2-12 16,0-1 14-16,-5 2 0 16,1-3-2-16,-4 2 1 15,1 0-1-15,-1-2 2 16,5 0-7-16,-2 0-13 16,5-1 13-16,1 2 5 15,1 0-5-15,-1 0 10 16,-3 2-3-16,-7 0 0 15,-1 0 0-15,-3 0 6 0,-1 0-6 16,1 0-12-16,7 0 11 16,7 2-27-16,5 0 28 15,6-2 0-15,3 2 1 16,6-2 8-16,-1 0-9 16,3 0-13-16,-1 0 13 15,1 0 0-15,-7 0 12 16,-3 0-11-16,-7 0 0 15,-6 0 0-15,-2 0 0 16,-3 0-1-16,-1 0 0 16,3 0 3-16,-1 0-4 15,2-2 1-15,2-2 0 0,-2 0-14 16,3 0 15-16,-1 0-1 16,0 2 7-16,4-1-1 15,2 2-6-15,2 1 0 16,2-5-2-16,2 2-12 15,-1-2 20-15,-4-4-6 16,0-1 5-16,-3-1-4 16,2 2-1-16,-2 0 0 15,4 4 1-15,-3 1 6 16,4 2-5-16,-1 0 8 16,2 2-10-16,1 0 11 15,-1 0-17-15,0 0 6 16,2 0 0-16,2 0 3 15,-3 0 3-15,0 0-6 16,4 0 0-16,0 0 9 0,6 4-9 16,4 4 0-16,3-2 0 15,3 0 17-15,0 0-15 16,0-2-2-16,4 2 0 16,-6-2-1-16,0 0-5 15,0 0 6-15,-2-2 0 16,3 2 5-16,-1 0 7 15,3-3-12-15,-1 2 0 16,3-3 1-16,0 0-4 16,1 0 3-16,0 0 0 15,2 2 1-15,0 2 15 0,1-1-17 16,3 6 1 0,-2 1-5-16,4 2-8 0,3 0 14 15,0 4-1-15,4 2 0 16,-1 2 10-16,3 0-20 15,-1 4 10 1,1-2 0-16,2 2-12 0,0 0 12 16,-1 1 0-16,1-3 0 15,1 1 13-15,2 2-13 16,-1 0 0-16,4 0 0 16,1-1-7-16,4 1 7 15,4-2 0-15,1 4-6 16,1-4 18-16,3 1-12 15,2 0 0-15,0-1 0 0,1-4 0 16,1 1 0-16,0-3 0 16,5-2-6-16,-1 2-2 15,3-4 8-15,0 2 0 16,0-1 0-16,8 1-4 16,0 2 4-16,1 1 0 15,-2 2-11-15,0-2 20 16,-1 2-9-16,1-4 2 15,-1 0 8-15,1 1-20 16,3-4 8-16,0-1-1 16,3 1-4-16,3-1 14 15,3-3-2-15,2 3-5 16,2 0 1-16,4 2-3 0,-1-2 2 16,1 2 0-16,2-4 0 15,0 2 12-15,3-3-12 16,3-4 0-16,5 1 3 15,4-3-4-15,5-2 2 16,3 2-1-16,1-2 1 16,0 2 14-16,3-2-28 15,2-1 13-15,3 0-3 16,1 0-8-16,2 0 20 16,3 0-9-16,-2 0 0 15,-1 0 3-15,-2-1-10 16,-1-3 7-16,1 0 0 15,-2-3-3-15,3 1 9 16,-1 2-6-16,0 0 0 16,-1 1 3-16,1-2-9 0,-2 1 6 15,-1 1 0-15,0 0-8 16,-1 1 23-16,0 2-10 16,-2 0-5-16,-5 0-3 15,1 0-8-15,-3 0 12 16,-3 0-1-16,-1 0 7 15,2 0 6-15,0 0-14 16,-1 0 1-16,4 0-16 16,-4 0 5-16,3 0 9 15,-5 0 2-15,1 0 3 16,-3 0 12-16,-2 0-23 16,-1 0 8-16,-1 0 0 15,-1 0-13-15,3 0 14 0,3 0-1 16,3 0 1-1,1 0 19-15,4 0-28 16,1 0 8-16,-1 0 0 0,0 0-13 16,0 0 13-16,-3 2 0 15,-2 2 0-15,-1 1 17 16,-3-2-18-16,4 0 1 16,4-3 0-16,1 0-14 15,2 0 20-15,1 0-6 16,-3 0 0-16,-2 0 14 15,-2 0-14-15,-6-3 0 16,1 3 0-16,-5 0-3 16,3 0 3-16,3 0 0 0,1-2-7 15,8 1 11-15,1-4-20 16,0 4 5-16,3-2-52 16,-2 3 12-16,15-2-117 15,-15 0-146-15,-8-4-343 16</inkml:trace>
  <inkml:trace contextRef="#ctx0" brushRef="#br0" timeOffset="145726.94">16907 6697 2076 0,'0'0'234'0,"0"0"-234"0,0 0-27 16,-114 6-244-16,81-2-337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56:02.019"/>
    </inkml:context>
    <inkml:brush xml:id="br0">
      <inkml:brushProperty name="width" value="0.05292" units="cm"/>
      <inkml:brushProperty name="height" value="0.05292" units="cm"/>
      <inkml:brushProperty name="color" value="#FF0000"/>
    </inkml:brush>
  </inkml:definitions>
  <inkml:trace contextRef="#ctx0" brushRef="#br0">19349 2450 948 0,'0'0'498'16,"0"0"-277"-16,0 0-18 15,0 0-62-15,0 0-13 16,0 0-19-16,49-23-2 15,-36 16-2-15,1 1-43 16,-3 0-1-16,-3 0 14 16,-2 4-28-16,-4 0 6 0,0 2-30 15,0 0-22 1,2 0 8-16,1 4 0 0,3 10-9 16,0 6 1-1,3 4 11-15,-1 4-10 0,4 4-2 16,1-1 0-16,2-1-6 15,0-4 13-15,1-5-7 16,0-3 2-16,0-7 5 16,2-5-14-16,-1-6-2 15,4 0 4-15,-3-6 5 16,0-12 0-16,-4-7 0 16,-8-2-1-16,-1-2 10 15,-7 1-18-15,0 2 9 16,0 6 0-16,-9 7 13 15,-4 6-12-15,-1 3-2 0,4 4 1 16,1 0-3-16,2 0-3 16,4 0-34-16,3 6 5 15,0 4 25-15,0-2-23 16,0 0 0-16,3 1-65 16,10-6-65-16,5-3-49 15,-2-2-185-15,-3-10-848 0</inkml:trace>
  <inkml:trace contextRef="#ctx0" brushRef="#br0" timeOffset="609.22">19444 2202 1235 0,'0'0'340'15,"0"0"-189"-15,0 0 4 16,0 0-62-16,-117 4-73 16,88 11 46-16,-2 6 47 15,-2 3-54-15,-4 4 37 16,2 4-14-16,1 2-18 16,3 4 1-16,4 4-40 15,8 2-16-15,5 4-3 16,7 1-4-16,7-2 5 15,0 4-6-15,7-1 10 16,18-2-11-16,8-2-7 0,7-2 7 16,7-2 11-16,5-2-11 15,2-4 7-15,7 0-7 16,-1-3-3-16,0-4-3 16,2-2-16-16,3-7-15 15,0-8-27-15,2-10-21 16,-2-2 10-16,-1-10-19 15,-4-18-9-15,-4-7 77 16,-7-4 4-16,-6-5 22 16,-6 0 20-16,-6-2 1 15,-4-3 41-15,-5-1-6 16,-4-4-19-16,-7 0 20 16,-4 0-9-16,-7-2 47 15,0 3-2-15,0 5-40 16,-9 4 40-16,-8 6-17 0,-8 3-19 15,-4 1 13-15,-5 5-23 16,-3 0 1-16,-6 7-5 16,-6 5-37-16,-6 5 16 15,-10 5-19-15,-9 7 3 16,-6 0-12-16,-5 19-12 16,-39 26-71-16,21-1-88 15,12-7-557-15</inkml:trace>
  <inkml:trace contextRef="#ctx0" brushRef="#br0" timeOffset="1702.72">18282 970 1035 0,'0'0'280'0,"0"0"-98"16,123 49-48-16,-61-27-66 16,7 1-8-16,2 1-34 15,1 2-7-15,-3 4 47 16,-7-5 3-16,-2 2 36 15,-2 4 14-15,-7 3-27 16,-2 4 3-16,1 7-12 16,-6 5-25-16,0 4 16 15,1 4-52-15,-3 5 4 16,-1 0 9-16,1 5-21 16,-5-4 39-16,1-1-38 15,-5-7-14-15,-4-4 12 16,-4-8-13-16,-7-6 0 0,-5-9-1 15,-6-6 2-15,-4-7 13 16,-3-7-14-16,0-9-47 16,-3-11-85-16,-17-17-258 15,-2-8-1601-15</inkml:trace>
  <inkml:trace contextRef="#ctx0" brushRef="#br0" timeOffset="2311.94">18558 1376 886 0,'0'0'914'0,"0"0"-716"15,0 0-35-15,0 0-58 16,0 0-49-16,0 0-6 16,125 0 13-16,-83 1-50 15,-2 5 26-15,1 0-19 16,-4 3-3-16,-1-2 38 15,-3 0-25-15,-4-2 22 16,0-5 13-16,-4 0-41 16,-3 0 30-16,-2-9-11 15,-4-11-10-15,-7-7 37 16,-5-5-25-16,-4-6 0 0,0-9 4 16,-9-6-40-1,-9-5 21-15,-2-1-30 0,0 5 6 16,2 8-15-16,4 8-15 15,6 12-21-15,4 10-29 16,4 10-76-16,0 6-155 16,0 14-453-16,0 8-782 0</inkml:trace>
  <inkml:trace contextRef="#ctx0" brushRef="#br0" timeOffset="3077.35">17595 3309 1460 0,'0'0'331'0,"0"0"-228"15,0 0-29-15,0 0 58 16,0 0-41-16,137-75-20 15,-81 45 78-15,6-5-46 16,7-7-36-16,6-2 22 16,8-3-34-16,4-1 14 15,2-1-38-15,0 4-17 16,-2-3 18-16,-3 3-32 16,-5 1 0-16,-6 2 1 15,-13 4 5-15,-8 6 3 16,-17 6 2-16,-10 8-10 0,-12 5 0 15,-7 7-1-15,-4 2 0 16,-2 4-12-16,0 0-30 16,0 0-28-16,-8 0-131 15,-5 3-266-15,-5 7-74 0</inkml:trace>
  <inkml:trace contextRef="#ctx0" brushRef="#br0" timeOffset="3499.17">18110 2823 1152 0,'0'0'335'16,"0"0"-181"-16,0 0-18 15,0 0 4-15,0 0-75 16,0 0-31-16,0 0-8 16,38 0 5-16,-9 0 38 15,9-6-9-15,7-2 19 0,2 1-2 16,-1 6-45-16,-1 1-5 15,-5 0-27-15,-9 18-8 16,-8 9 7-16,-10 12 2 16,-11 8 12-16,-2 0 36 15,0 6-15-15,-15-2 17 16,1-2-44-16,5 1-7 16,3 8-110-16,0-10-403 15,4-9-680-15</inkml:trace>
  <inkml:trace contextRef="#ctx0" brushRef="#br0" timeOffset="4092.74">19721 3006 780 0,'0'0'742'15,"0"0"-598"-15,0 0-97 16,0 0-8-16,0 0 3 15,-11 108 21-15,15-64-3 16,6 11 43-16,1 8 8 16,2 12-18-16,2 20 26 15,8 28-2-15,3 25-41 16,3 11 37-16,-4-26-63 0,-7-33 10 16,-9-32-11-1,-3-11-29-15,1 4 32 0,-2 3-31 16,-1 0-2-16,1-15 2 15,-5-14-12-15,2-10-7 16,-2-14-2-16,0-8-37 16,0-3 0-16,-11-30-135 15,-7-7-457-15,-3-3-242 0</inkml:trace>
  <inkml:trace contextRef="#ctx0" brushRef="#br0" timeOffset="4467.71">19693 3779 75 0,'0'0'1339'0,"0"0"-1029"16,0 0-174-16,0 0-15 16,0 0-70-16,0 0-5 0,0 0 5 15,-16 61 53-15,11-37 29 16,-1 6-8-16,-2 0 13 15,2 3-35-15,-1-2-45 16,3-1 15-16,0-2-55 16,2-6-12-16,-1-6-6 15,3-8-3-15,0-5-45 16,0-10-147-16,0-15-194 16,5-10-132-16</inkml:trace>
  <inkml:trace contextRef="#ctx0" brushRef="#br0" timeOffset="4670.76">19739 3655 1343 0,'0'0'518'16,"0"0"-335"-16,0 0 93 16,0 0-87-16,133 8-67 15,-88 6-40-15,2 2-81 16,-4 3 20-16,-6-2-21 15,-8 3-58-15,-10 4-92 16,-11-4-212-16,-8-7-213 0</inkml:trace>
  <inkml:trace contextRef="#ctx0" brushRef="#br0" timeOffset="5139.37">18953 2610 1045 0,'0'0'159'0,"0"0"-159"16,0 0-353-16</inkml:trace>
  <inkml:trace contextRef="#ctx0" brushRef="#br0" timeOffset="5779.86">20038 2326 967 0,'0'0'264'0,"0"0"-104"15,0 0 85-15,0 0 21 16,0 0-58-16,0 0-65 16,0 0-61-16,87-94-5 15,-43 45-13-15,12-8-15 16,8-10 28-16,12-11-28 15,4-7 11-15,7-4 4 16,7-5-45-16,6 1 41 16,2 6-20-16,3 7-19 15,0 9 29-15,0 6-40 16,-7 9 5-16,-10 10 7 16,-12 10-21-16,-20 9 26 0,-18 10-19 15,-15 6-7-15,-15 8-2 16,-8 3-20-16,0 0-42 15,-35 20-106-15,-7 6-478 16,-8 1-409-16</inkml:trace>
  <inkml:trace contextRef="#ctx0" brushRef="#br0" timeOffset="6201.66">20464 1444 871 0,'0'0'656'16,"0"0"-508"-16,0 0 120 16,0 0-36-16,0 0-95 15,0 0-32-15,0 0-63 16,-37-5 13-16,37 5 0 15,0 0-18-15,0 0 36 16,0 0-16-16,0 0-26 16,12 0 3-16,9-1-33 15,12 1 19-15,6-2-16 16,8-1 4-16,0 3 5 0,-1 0-13 16,-3 0 0-1,-7 3 5-15,-7 13 2 0,-10 2-8 16,-5 6 1-16,-10 2-20 15,-4 4 20-15,0 6 0 16,-6 5 7-16,-10 6 7 16,1 0-7-16,3 5-14 15,5 9-47-15,5-10-179 16,0-13-391-16</inkml:trace>
  <inkml:trace contextRef="#ctx0" brushRef="#br0" timeOffset="6982.7">20227 2779 1099 0,'0'0'503'16,"0"0"-373"-16,0 0-25 15,0 0 66-15,0 0-68 16,0 0-34-16,0 0-26 16,13 9 26-16,10-6 31 15,6 0-22-15,8-1 16 16,8 3-3-16,13-1-23 16,11 0 14-16,13 2-28 0,27-2-5 15,30 0 10 1,30 0-43-16,5-4 20 0,-11 2-36 15,-38-2 9-15,-36 0 3 16,-25 0-10-16,-10 0-2 16,-1 0 4-16,-4-6 12 15,-7 2-32-15,-17 0-18 16,-17 2-65-16,-8 2-31 16,-17 0-184-16,-10 0-530 0</inkml:trace>
  <inkml:trace contextRef="#ctx0" brushRef="#br0" timeOffset="7498.2">20907 2682 1197 0,'0'0'294'16,"0"0"-161"-16,0 0 61 15,0 0 50-15,0 0-68 16,0 0-77-16,0 0-34 16,-29 0 12-16,29 0-5 15,0 0-22-15,0 0 11 16,0 0-3-16,0 0-14 15,0 3 29-15,4 6-37 0,4-2-8 16,2 5-1-16,1 0-27 16,3 1 19-16,1 0-19 15,4-3 1-15,2 2 12 16,3-2-13-16,1-2 12 16,2 0 4-16,0-2-14 15,-3 0 9-15,-2 0-11 16,-4-2 0-16,-7 2-3 15,-4-1 3-15,-7 1 0 16,0 5 10-16,-7 7-9 16,-18 10 34-16,-8 6-27 0,-9 7-7 15,-7 5 5 1,-2 4-6-16,-5 0-31 0,-29 18-88 16,12-14-350-1,6-14-809-15</inkml:trace>
  <inkml:trace contextRef="#ctx0" brushRef="#br0" timeOffset="8373.03">18683 2669 522 0,'0'0'616'15,"0"0"-421"-15,0 0-87 16,0 0-20-16,0 0-54 16,0 0 38-16,0 0 16 15,42-15 11-15,-24 7 14 16,2-3-12-16,-1 0-6 16,0 0-62-16,7-1-33 15,-3-1-119-15,-5 3-233 0</inkml:trace>
  <inkml:trace contextRef="#ctx0" brushRef="#br0" timeOffset="12622.03">19534 2232 1020 0,'0'0'359'15,"0"0"-205"-15,0 0-51 16,0 0-33-16,0 0-15 16,0 0-15-16,0 0 2 15,-24 0 40-15,16 0-7 16,2 0 57-16,-3 0-17 16,3 0-25-16,-5 0-1 15,6 0-34-15,-4 0-37 16,1 0 24-16,-2 0-36 15,1 0 10-15,-1 0 0 0,-2 1-8 16,3 4 26-16,0-1-19 16,0 2-15-16,0 2 40 15,-2 0-32-15,2 2 2 16,0-1-1-16,1 2 4 16,-1-1-5-16,-1 0-8 15,4 0 1-15,-3-1 16 16,3 2-10-16,-3-1-5 15,4 2 7-15,-2-1 1 16,-1 2 0-16,0 1-9 16,2 1-1-16,2-4 10 15,-3 3-2-15,3-4-8 16,-1-1 1-16,2-2 7 0,-1 1 7 16,2-2-2-1,-3 2-11-15,3 1 10 0,-2 0-12 16,2 4-1-16,0-4 0 15,-1 0 2-15,1 1 10 16,2-3-11-16,0 1 0 16,-2 3-1-16,2-4 1 15,0 1 0-15,0 1 0 16,0-2 1-16,0 2 4 16,0 1-5-16,0-2 0 15,0 2-6-15,0-1 7 16,0 0-1-16,0 1 6 0,0-2 2 15,0 0-10-15,2 2 2 16,3-1 0-16,-1 2 8 16,0-1-7-16,1-1 0 15,1-1-1-15,-1 3 8 16,2-1-10-16,-3-2 2 16,1 2 0-16,1 0-4 15,0 0 12-15,2 2-6 16,-2-2-2-16,3 2 3 15,1-2-13-15,-2 2 10 16,1-2 0-16,-3 1 0 16,4-2 13-16,-4 1-13 15,0-2 0-15,1 0-5 0,0-2-5 16,0-2 11 0,-2 1-1-16,-1-2 7 0,2 0 4 15,-1 0-12-15,-1 1 1 16,1 0-3-16,1 0-3 15,1 2 7-15,2 1-1 16,1 0 1-16,0 2 13 16,1 1-16-16,3 0 2 15,-3 2-1-15,3-3-11 16,-4 0 13-16,1-2-1 16,-1 2 1-16,1-3 13 15,-3 0-20-15,4-2 6 16,-1 2 0-16,0-3-2 15,3 3 3-15,-2 1-1 16,2-3 0-16,2 0 14 0,-3 0-22 16,0-2 8-16,0 0 0 15,-1-2-1-15,-1 2 2 16,1-2-1-16,-2 0 0 16,1 0 6-16,3 0-6 15,-1 0 0-15,1 0 1 16,1 0-2-16,1 0 1 15,-1 0-6-15,1 0 5 16,-1 0 2-16,-3 0 7 16,5 0-8-16,-4 0 1 15,1 0-7-15,-1 0 0 16,1-2-4-16,-1 0 10 0,1-4-6 16,-1 0 6-1,1 0 0-15,1-3-3 0,-2 0-6 16,-1 1 6-16,1-2 3 15,1-3-1-15,-4 1 5 16,1 1-4-16,1-3 0 16,-1-3 1-16,1 1-13 15,-4 1 12-15,1-4 0 16,2 3-1-16,-4 1-10 16,2 0 11-16,-3 3 0 15,1 0-11-15,0-1 11 16,0 2 0-16,-3-3 1 15,2 0 6-15,1-4 2 0,-2 0-18 16,-1-1-3 0,-1-2 12-16,-3 1-4 0,0 0 4 15,0-2 0-15,0 2-1 16,0-1 12-16,0 1-19 16,0 0 8-16,0 1 0 15,0-2 1-15,0 1 6 16,0-4-7-16,-3 0 0 15,-1 1-1-15,-1-2-5 16,-2-1 8-16,1 4-2 16,-1-2 21-16,-2 4-20 15,0-1 5-15,0 0-6 16,1 0-3-16,-4 1 2 16,1 5 1-16,1-1 0 15,-1 2 8-15,1 1 0 0,2 2 8 16,-4 0-16-16,-1 1 6 15,-1 0 16-15,1 1-21 16,-3-1 9-16,-1-1 1 16,1 1-1-16,-2 0-4 15,-2-2-6-15,2 5 0 16,0-2-5-16,0 3 14 16,1 2-9-16,-1 2 0 15,0 2 15-15,-2 0-15 16,2 0 0-16,0 0 0 15,-2 0 0-15,3 0 0 16,-1 0 0-16,-3 0-1 16,4 2 10-16,-3 2-6 0,-1 2-3 15,2 3 1-15,-2-2-7 16,1 3 3-16,1 0-9 16,0 2 12-16,2 0 0 15,1 2 5-15,1 0 5 16,1 1-10-16,1-2 0 15,-1-1-9-15,1 1 9 16,2-1-11-16,0 0 19 16,-1 0-8-16,1-1 7 15,2 4-6-15,-1-1-2 16,1 0-6-16,-3 2 7 16,4-2 0-16,-3-2 9 15,3 0-17-15,0-2 8 16,1 0 0-16,1 0 0 0,-3 0 1 15,6 2-1-15,-3-1 0 16,1 2-4-16,-1-1 4 16,0 0 0-16,2 0 0 15,0 0-4-15,0 2 5 16,1-2-1-16,-1 2 0 16,2 0 6-16,0-2-8 15,0 0 2-15,2 0-4 16,0 1 3-16,0-2 2 15,0 1 5-15,0 1-6 16,0-1 9-16,0 1-7 16,0-1-2-16,0 1 0 15,0 1 15-15,0-3-14 0,0 2 11 16,0-1-12-16,0 0 1 16,0 1-2-16,4 0 2 15,0-3-1-15,1 3 11 16,-1-2-2-16,0-1-8 15,0 0-1-15,4 3 0 16,-2-1 1-16,3-1-1 16,1-1 10-16,-4 2-4 15,3-1 8-15,-3 0-11 16,4-1-3-16,-2 0 0 16,1 3-9-16,0-1 10 15,2-3-1-15,0 4 0 16,0-3 9-16,3 2-9 0,-1-1 0 15,3 4 1 1,1-2-3-16,-1-1 2 0,-1 3 0 16,4 0 0-16,-3-2 8 15,-1 1-8-15,1-2 0 16,-3 1 0-16,2 0-1 16,1-1 1-16,-3-4-2 15,1 2 2-15,-3-3-5 16,0-1 4-16,0-1 1 15,0 1 0-15,1-2-6 16,-4-2 6-16,3 2-8 16,3-2 7-16,-2-2 2 0,3 0-10 15,-2 0 9 1,0 0 0-16,3 0-3 0,-3 0 3 16,1 0-11-16,-1-2 10 15,1-4 2-15,1 0 3 16,1-3-4-16,-1 2 0 15,1-3-10-15,1-2 8 16,2 2 2-16,-4-2-1 16,3 0 2-16,-5 0-1 15,3 0 0-15,-3-1 1 16,1 2-13-16,1-3 18 16,1-2-6-16,-1-3 0 15,3 0 0-15,-3 0 0 16,-1-1-16-16,-1 0-16 15,1 2 31-15,-3 2-11 0,-2 0 12 16,-2 3 0-16,-3-2 0 16,3 0-7-16,-5 1 7 15,2-3 0-15,-4-3 7 16,2 0-7-16,-2-4 0 16,0 2 0-16,0 0-10 15,0 2 10-15,0 2-12 16,0 1 12-16,0 4 11 15,0-3-5-15,-4 0-6 16,-4-3 0-16,-4-3-3 16,-1-2-3-16,2-2 7 15,-5-4-1-15,3 1 6 16,-1-4 1-16,3 3-8 0,1 0 1 16,0 4-4-1,1 4-5-15,3 4 9 0,-3 2 0 16,4 4 5-16,-4-1 8 15,-2 4-22-15,0-4 9 16,-4 2 0-16,-1-1 3 16,0-2-2-16,-2-1-1 15,3 1 0-15,-2 4 15 16,3 0-21-16,-4 2 6 16,3 0 0-16,-2 2 0 15,0 0 1-15,-1 2-1 16,0 0 0-16,-2 0 17 15,2 2-17-15,1 2 0 16,-1 0 0-16,-1 0-5 0,2 0 5 16,-1 0-1-16,3 0 0 15,-1 0 1-15,1 0 6 16,3 0-5-16,-1 0 0 16,4 4-1-16,-3-2 0 15,2 2-5-15,-1 0 4 16,-1 1-6-16,-1 1 7 15,1 1 2-15,-1 2-2 16,1-2 7-16,-2 1-7 16,-1 0-6-16,1 3 6 15,-1-4 0-15,1 2 5 16,2-1-5-16,-1-1 0 16,2 4-8-16,0-3 8 0,0 2 0 15,0 0-1-15,2 2 9 16,-3 0-4-16,4 0-4 15,-3 2-10-15,-1 0 4 16,4-3 12-16,-1 4-6 16,-1-3 0-16,2 0 9 15,1-1-21-15,1 0 12 16,1-1 0-16,0 0-4 16,1 1 10-16,2-3-6 15,-3 3 0-15,3-1 6 16,0 0-14-16,0 1 8 15,0-2 0-15,-3 1-1 16,3 3 10-16,-1-1-9 0,1-1 0 16,0-1 4-1,2 0-13-15,-2-3 9 0,2-1 0 16,0 0 7-16,0 0 0 16,0 2-3-16,0 2-4 15,0-2-1-15,0 1-5 16,0 1 7-16,0-1-1 15,0-1 10-15,0 0-4 16,0-2 5-16,0 0-11 16,0 1 0-16,0 2-7 15,0 1 14-15,0 0-7 16,4-1 9-16,-2 2 0 16,3-3 4-16,-3 0-13 15,1 0 0-15,-1-1-1 16,0 0 2-16,2-1-1 0,-2 2 0 15,3 0 20-15,-3 0-21 16,2 0 1-16,-1-2 0 16,2 1-9-16,-3-2 9 15,0 1 0-15,0-4 0 16,0 2 13-16,-2-2-28 16,3 0 15-16,-1 2-47 15,4 2 5-15,-2-1-194 16,0-5-464-16</inkml:trace>
  <inkml:trace contextRef="#ctx0" brushRef="#br0" timeOffset="22338.47">4871 3834 1056 0,'0'0'349'16,"0"0"-141"-16,0 0-20 15,0 0-16-15,0 0-88 16,0 0-6-16,0-6-7 15,0 6-7-15,0 0 50 16,0 0-31-16,0 0-4 0,0 0 4 16,0 0-23-16,0 0 23 15,0 0-32-15,0 0-20 16,0 0 20-16,0 0-50 16,0 0 11-16,0 0 5 15,0 0-16-15,0 0 26 16,0 0-20-16,0 0-1 15,0 0 12-15,6 0-18 16,4 0 1-16,-4 0 11 16,3 0-10-16,3 0 9 15,-1 0-10-15,1 0-1 16,5 0 6-16,1 0-5 16,1 0-1-16,2 0 0 0,-1 0 15 15,-1 0-15-15,2-5 0 16,-6 3-5-16,3 1 5 15,-1-2 0-15,2 0 0 16,1-1 4-16,2 0 5 16,-2 0-4-16,0 0-5 15,0-1 0-15,-1 1-8 16,0 1 17-16,-3 1-9 16,-3 0 0-16,-4-1 8 15,2 1-22-15,1 1 9 16,3-4 5-16,3 1 9 15,1 1-8-15,6-4-1 0,2 2 0 16,2-1 8-16,0 2-14 16,-2 0 6-16,-2 1 0 15,-6 3 5-15,1 0 5 16,-5 0-10-16,2 0 0 16,0 0-7-16,3 0-2 15,3-3 10-15,4-2-1 16,-2 1 7-16,1 1 5 15,2-1-24-15,-4 1 11 16,2 3 1-16,-4 0-14 16,0 0 15-16,5 0-1 15,0 0 6-15,4 0 6 16,2 0-21-16,3-4 9 16,-1 2 0-16,-1-2-14 15,2 0 16-15,-5 3-2 0,-2-2 0 16,-5 3 15-16,-2 0-16 15,-1 0 1-15,-6 0 0 16,-1 0-12-16,-1 0 12 16,1 0 0-16,1 0-1 15,1 0 10-15,0 0-9 16,5 3 0-16,0 2 0 16,-2 1 2-16,6 2-2 15,0-2-9-15,2 3 7 16,-2-2 4-16,4 2 4 15,-2-1-6-15,2 0 0 16,3-1 0-16,-3 1 0 16,0 1-7-16,0 1 6 0,2-1 2 15,0 1 12-15,0 2-13 16,0 1 0-16,3-3 0 16,-1 2 0-16,0-3 0 15,1 0-1-15,0-1 7 16,-1 0-1-16,-1-3-5 15,1-2 0-15,-2 1-6 16,0-1 6-16,0-3 0 16,1 1 5-16,-1-1 4 15,-2 0-1-15,-5 0-8 16,-6 0 1-16,-4 0 5 16,-6 0 0-16,-6 0-2 15,1 0 19-15,-3 0-16 16,0 0 14-16,0 0-21 0,0 0 1 15,0 0 8-15,0 0 1 16,0 0-7-16,0 0-3 16,0 0 0-16,0 0-19 15,0 0-5-15,-3 0-87 16,-13 0-109-16,3-4-872 0</inkml:trace>
  <inkml:trace contextRef="#ctx0" brushRef="#br0" timeOffset="26509.37">12986 3926 861 0,'0'0'383'0,"0"0"-182"15,0 0-44-15,0 0-40 16,152 0-10-16,-104 0-5 16,6-5-30-16,4-3-37 15,0-5 22-15,2 1-29 16,-2-3 12-16,-3 1 7 15,-1-1-31-15,-5-1 20 16,-3 2-15-16,-1 2-20 16,-3-1 48-16,0 3-22 0,1 1 2 15,-2 1 14-15,3 2-37 16,-2-1 33-16,0 4-21 16,3-1-12-16,2-3 43 15,0 1-39-15,1 0 0 16,4 0-4-16,-1 1 9 15,2-1-10-15,-1-2-4 16,1 1 7-16,-4 4 12 16,-2-1-14-16,-3 2-1 15,-1-3 14-15,-3 4-19 16,-2-4 31-16,0 3-7 16,2-1-15-16,0-1 10 15,5-1-19-15,1 1 0 16,1 2-1-16,0 0 2 15,0 2 18-15,-3 0-12 0,1 0-6 16,2 0 2-16,-4 0-3 16,-1 0 0-16,-3 0-1 15,-1 2 2-15,-5 6 8 16,2 2-9-16,-2 0 1 16,-4 2-8-16,2-1 8 15,-2 0-1-15,-1-1 15 16,3 2-9-16,4-1-5 15,2 3 17-15,5-3-17 16,4 2 22-16,-2-1-23 0,1-4 0 16,1 0 11-1,3-4-4-15,0 0 4 0,0-4 18 16,-5 0-21-16,-5 0 17 16,-6 0-25-16,-7 0 16 15,-5 1-16-15,-7-1 20 16,-4 0-16-16,-5 0-2 15,-3 0-2-15,0 2 32 16,-2-2-32-16,2 0 24 16,-2 3-18-16,0-3 3 15,0 0-8-15,0 0-1 16,0 0 0-16,0 0 0 16,2 0-15-16,0 0-7 15,2 0-37-15,-2 0-59 16,-2 0-56-16,-14 0-341 0,-13 0-764 15</inkml:trace>
  <inkml:trace contextRef="#ctx0" brushRef="#br0" timeOffset="28379.35">1517 4851 1096 0,'0'0'288'16,"0"0"-127"-16,0 0-30 15,0 0 21-15,0 0-35 16,0 0 22-16,0 0-16 0,0-3-26 16,0 3 59-1,0 0-42-15,0 0-45 0,0 0 29 16,0 0-92-16,0-1 2 16,6 1 8-16,11-2-6 15,10-2-7-15,8-3 10 16,10 1-12-1,4 1 10-15,9-2-11 16,4 2 0-16,5 3 0 16,5 2 8-16,-1 0 8 15,3 0-7-15,6 0-8 0,-1 0 6 16,4 1-7-16,0 3-11 16,2 2 10-16,-1-2 2 15,1 0 18-15,-1-1-19 16,4-3 0-16,1 0-3 15,0 0 9-15,7 0-6 16,-3 0 3-16,-1-3 6 16,-6-1-7-16,-8 0-2 15,-9 0 0-15,-13 2-3 16,-15-2 15-16,-11 0-12 16,-12 4 1-16,-9-2 11 15,-7 2-24-15,-2 0 0 0,-2 0-98 16,-13 0-121-16,-1 0-615 15</inkml:trace>
  <inkml:trace contextRef="#ctx0" brushRef="#br0" timeOffset="30738.18">9290 4881 831 0,'0'0'403'0,"0"0"-204"15,0 0-102-15,0 0-37 16,0 0-21-16,0 0 3 16,0 0 44-16,19-30-27 15,-14 27 30-15,-5 3 18 16,0 0-23-16,0 0 29 16,0 0-24-16,0 0-30 15,0 0-1-15,0 0-58 16,0 0 0-16,0 0 11 15,0 0-11-15,0 0 13 16,0 0 6-16,0 0-11 0,2 0 32 16,3 0-33-16,3-1 5 15,5 1-3-15,3-2-3 16,7-2 13-16,6 1-1 16,2-1-17-16,3 1 8 15,-1-1-9-15,0 1 0 16,1 2 3-16,-1-2 3 15,0-1 1-15,1-1-7 16,3-2 1-16,2 1 10 16,1-1-10-16,4-2 0 15,1 3 16-15,1-2-9 16,6 1-8-16,1 0 0 16,5-3 0-16,1 0-6 15,1-2 14-15,-3 0-7 16,-1 0 11-16,-3 2-11 0,-1 2-2 15,-8 1-6-15,-2 4 7 16,-1 0 8-16,-6 2-8 16,3 1 0-16,0 0 1 15,0 0 11-15,2-2-12 16,0 2 0-16,1 0 0 16,-4 0-4-16,3 0 13 15,-4-3-9-15,-3 3 0 16,-4 0 1-16,-4-1-1 15,-3 1 1-15,-7 0-1 16,-1 0 6-16,-7 0 1 16,-3 0-1-16,-2 0-6 15,-2 0 0-15,0 0 19 0,0 0-18 16,0 0 15-16,0-1-16 16,5-2-79-16,-3 1-239 15,2-4-534-15</inkml:trace>
  <inkml:trace contextRef="#ctx0" brushRef="#br0" timeOffset="34909.07">21158 3966 1460 0,'0'0'344'16,"0"0"-127"-16,0 0-133 15,0 0-28-15,0 0-28 16,0 0-16-16,0 0-24 15,47 94 4-15,-9-106-26 16,-2-18 25-16,-3-6-24 16,-6-10 33-16,-5-4-7 0,-9-4 25 15,-6-5-1-15,-5 2 13 16,-2-4-11-16,0 5 42 16,-2 6-48-16,-9 6 22 15,0 8 10-15,2 10-30 16,2 10 44-16,3 6 6 15,-1 7 7-15,0 3-5 16,4 0-57-16,-3 11-4 16,-2 12 13-16,4 10-4 15,2 5 52-15,0 6-20 16,0 4-12-16,10 3 12 16,5-4-38-16,5 0 4 15,0-5-2-15,2-4-10 16,3-4 20-16,0-6-9 15,-4-6-3-15,2-2 21 16,-5-6-30-16,-1-4 12 0,-3-3 10 16,-1-2-21-16,-4-3 14 15,-4 0-13-15,-1-2 11 16,-1 2-4-16,-1-2-7 16,0 0-2-16,-2 2 3 15,0 0-3-15,0 0-38 16,0 4-98-16,0 1-173 15,-9-5-381-15</inkml:trace>
  <inkml:trace contextRef="#ctx0" brushRef="#br0" timeOffset="35237.11">21401 3802 912 0,'0'0'760'0,"0"0"-411"16,0 0-68-16,0 0-63 15,0 0-144-15,0 0-23 0,-127 26-51 16,100-4 6-16,0 1 3 16,5 4-9-16,5 3 0 15,3 3-59-15,9 13-129 16,3-9-168-16,2-6-404 0</inkml:trace>
  <inkml:trace contextRef="#ctx0" brushRef="#br0" timeOffset="35768.25">21640 3836 1341 0,'0'0'341'15,"0"0"-229"-15,0 0 1 0,0 0-14 16,0 0-58-16,0 0-10 16,0 0-13-16,120 37-17 15,-103-37 15-15,-3 0-7 16,-5-7 23-16,-3-7 17 16,-6-4-37-16,0 1 13 15,0 0 19-15,0 1-6 16,-8 2 40-16,-3 4 15 15,-3 2-22-15,3 4 19 16,2 2-31-16,0 2-18 16,3 0 14-16,-1 0-46 15,1 10 13-15,0 10-22 16,6 6 1-16,0 4 3 0,0 1-4 16,10-2-13-16,12-1-57 15,23-10-154-15,-8-6-130 16,1-8-230-16</inkml:trace>
  <inkml:trace contextRef="#ctx0" brushRef="#br0" timeOffset="36205.65">22073 3738 1746 0,'0'0'651'15,"0"0"-432"-15,0 0-45 16,0 0-104-16,0 0-37 15,0 0-20-15,0 0-2 16,-70 54-14-16,70-36 3 16,0 0-17-16,7-6 16 0,6-4-28 15,0-6-10-15,0-2 16 16,-2 0-4-16,1-8 26 16,-3-13-5-16,-3 2-6 15,-4-4 1-15,0 6 9 16,-2 4 2-16,0 7 2 15,4 6 14-15,0 0-32 16,2 0 8-16,7 23 8 16,5 11 13-16,5 10-12 15,-2 10 4-15,4 8 20 0,0 6-19 16,-7 0 29 0,-5-3-2-16,-6-7-11 15,-7-10 47-15,0-6-42 0,-2-10 4 16,-14-6 13-16,0-7-43 15,-4-6 31-15,3-7-27 16,-6-6 2-16,1 0-14 16,2-20-23-16,-2-50-76 15,7 3-103-15,3-4-530 0</inkml:trace>
  <inkml:trace contextRef="#ctx0" brushRef="#br0" timeOffset="36424.35">22073 3402 1476 0,'0'0'792'0,"0"0"-540"16,0 0-93-16,0 0-66 15,0 0-49-15,0 0-17 16,153-38-27-16,-113 38 0 15,-7 0-45-15,-8 0-132 16,-10 0-126-16,-8 0-202 16,-5 0-285-16</inkml:trace>
  <inkml:trace contextRef="#ctx0" brushRef="#br0" timeOffset="36596.18">22210 3298 553 0,'0'0'1517'15,"0"0"-1147"-15,0 0-205 16,0 0-43-16,0 0-39 16,0 0-43-16,14 115-40 15,-4-83-23-15,9 2-135 16,-6-8-381-16,0-12-468 0</inkml:trace>
  <inkml:trace contextRef="#ctx0" brushRef="#br0" timeOffset="36908.61">22629 3120 1766 0,'0'0'469'16,"0"0"-316"-16,0 0 83 15,-36 116-115-15,32-61-30 16,4 6 0-16,0 8-67 16,2 2 18-16,9 4-42 15,2-1-2-15,1 1-14 0,-1-9-78 16,7-4-117-16,-5-18-329 15,1-22-233-15</inkml:trace>
  <inkml:trace contextRef="#ctx0" brushRef="#br0" timeOffset="37299.14">22751 3439 332 0,'0'0'1542'15,"0"0"-1213"-15,0 0-175 16,0 0-56-16,0 0-46 16,0 0-2-16,0 0-48 0,88 116 4 15,-59-75 9 1,0 2-15-16,-4-5 26 0,2-8-16 16,-2-5-1-16,0-11 15 15,-3-11-18-15,-2-3 27 16,-3-7-5-16,-1-19-28 15,-4-11 19-15,-6-4-19 16,-6-8-24-16,0 2 23 16,-6 3-15-16,-12 9 16 15,-3 9 27-15,2 6-6 16,1 10 14-16,2 4-13 16,7 3-15-16,7 3 7 15,2 0-14-15,0 4-1 16,0 11 0-16,0 0-75 15,9 1-49-15,9-3-139 0,-2-5-228 16,1-8-433-16</inkml:trace>
  <inkml:trace contextRef="#ctx0" brushRef="#br0" timeOffset="37502.21">23150 3110 1870 0,'0'0'516'0,"0"0"-410"16,0 0 45-16,0 0-70 16,0 0-22-16,121 150-29 15,-90-90-28-15,-10 7 11 0,-7-3-13 16,-7-4-31-16,-7-4 0 16,-2 3-65-16,-17-16-105 15,4-13-321-15</inkml:trace>
  <inkml:trace contextRef="#ctx0" brushRef="#br0" timeOffset="37689.71">23529 3236 2196 0,'0'0'387'16,"0"0"-304"-16,0 0-19 0,0 0-64 16,147 0-144-16,-111 4-395 0</inkml:trace>
  <inkml:trace contextRef="#ctx0" brushRef="#br0" timeOffset="37861.51">23589 3523 1982 0,'0'0'705'15,"0"0"-589"-15,0 0-62 16,0 0-54-16,114-56-43 16,-63 32-254-16,-4 2-671 0</inkml:trace>
  <inkml:trace contextRef="#ctx0" brushRef="#br0" timeOffset="38408.25">24298 3027 1393 0,'0'0'269'0,"0"0"-124"16,0 0 55-16,0 0-68 0,0 0-43 16,-74-104-89-16,74 90-5 15,9 3 5-15,11 2-27 16,4 5 27-16,4 2-1 16,0 2 1-16,1 0 59 15,0 8-14-15,-2 13 41 16,-2 8 1-16,-6 12-24 15,-1 4 7-15,-8 7-18 16,-4 3-9-16,-6-1 30 16,0 0-34-16,-6-5 19 15,-12-8 2-15,-7-2-36 16,-2-8 27-16,-2-4-42 0,4-8-2 16,4-6 1-1,5-11-8-15,3-2-14 0,1-4-25 16,3-20-50-16,5-4 18 15,2-5-23-15,2 4 21 16,0 7 39-16,0 6 6 16,9 5 28-16,1 9 1 15,9 2 9-15,1 0 54 16,4 16-16-16,7 8 7 16,8 6 2-16,5 4-42 15,3 0 9-15,3 1-24 16,15-1-35-16,-13-8-114 15,-15-14-538-15</inkml:trace>
  <inkml:trace contextRef="#ctx0" brushRef="#br0" timeOffset="40751.44">20724 2652 958 0,'0'0'653'0,"0"0"-461"15,0 0 0-15,0 0 3 16,0 0-84-16,0 0-13 16,0 0-4-16,-2 0-7 15,6 0 12-15,2 0-32 16,2 0 22-16,-4-1-23 15,0-1-39-15,1-1 21 16,-1 3-23-16,0 0 4 16,1-1 12-16,0 1-40 15,-2 0 32-15,3 0-23 16,0 0-9-16,3 0 26 0,-2 0-19 16,2 0 16-1,2 0 7-15,-2 0-31 0,2 0 25 16,2 0-23-16,1 0 7 15,1 0 16-15,1 1-17 16,3 4 1-16,4-2-3 16,0 1 9-16,1 2-14 15,0-1-1-15,-1 1 0 16,-3-2-5-16,-3-1 6 16,-1 2-1-16,-3-1 0 15,-1-1 15-15,-1-2-20 16,0 3 5-16,0-2 0 15,0 1-3-15,-2 0 3 16,-2-2 0-16,0 2-1 0,-5-1-2 16,0-2 3-16,-2 0 0 15,0 0 0-15,0 0-14 16,0 0 8-16,0 0-7 16,0 0 7-16,0 0-12 15,0 0 10-15,0 0 7 16,0 2-15-16,0-2 15 15,0 0-23-15,0 0 7 16,0 0 16-16,0 0-3 16,0 0-2-16,0 0 6 15,0 0-19-15,0 0 19 16,0 0-38-16,2 2 19 16,2 4 10-16,1 0-17 15,0 0 19-15,-1-2-15 16,-1 1-11-16,1-4 27 0,-4 0-21 15,2-1 27-15,-2 3-6 16,0-3 9-16,2 0-4 16,-2 0 1-16,2 2-16 15,0-2 14-15,1 0-29 16,-1 1 17-16,-2-1 8 16,0 0 8-16,0 3-9 15,0-3 14-15,0 2-6 16,0-2 32-16,0 2-33 15,0-2 6-15,0 0-6 16,0 0-23-16,0 0 14 16,0 0-11-16,0 2 20 15,0 2-8-15,0 2 19 0,-9 2-3 16,-2 2 9-16,-5 3-16 16,-1 6 24-16,-5 4-25 15,-3 4 17-15,-2 5 23 16,-2 4-31-16,0 1 24 15,2-1 9-15,5 0-35 16,2-5 32-16,5 0-39 16,1-5 6-16,5-2 39 15,1-7-44-15,-2-4 26 16,6-5-27-16,2-4 2 16,0-2-17-16,-1-2-9 15,-7-4-54-15,-2-14-69 0,-3-10-787 16</inkml:trace>
  <inkml:trace contextRef="#ctx0" brushRef="#br0" timeOffset="41719.98">20046 2321 649 0,'0'0'709'16,"0"0"-497"-16,0 0-18 15,0 0-62-15,0 0-46 16,0 0 18-16,79-112-42 16,-55 80 10-16,0-1-18 15,1-4 6-15,0 1 62 0,-1-2-25 16,-2 0-22-16,3 0 3 16,-3-2-26-16,3 0 5 15,-1 0-33-15,0-1-23 16,3 2 27-16,0 2-27 15,2 1 14-15,0 2-12 16,0 3 12-16,0-2-20 16,-2 3 5-16,-1 1 0 15,1 1 2-15,-2 3 8 16,-1-1-10-16,1 1 0 16,-1 3 2-16,0 1-2 15,-1 0 0-15,2 1 0 16,-1 2 9-16,0-2 0 0,1 4-6 15,2-2-3 1,-3 0-2-16,1 0-8 0,-3 2 11 16,-2 0-1-16,-2 2 6 15,0 0 4-15,-2 1-14 16,-2 4 4-16,3-1 0 16,0 2-6-16,3 0 7 15,1 2-1-15,-2 0 0 16,4 0 6-16,-1 0-7 15,0-1 1-15,1 3-5 16,-1 0-5-16,1 1 10 16,-6-1 0-16,-1 1-1 15,-7 3-31-15,-7 0 23 16,-2 0-72-16,-15 0-140 16,-10 9-333-16</inkml:trace>
  <inkml:trace contextRef="#ctx0" brushRef="#br0" timeOffset="42173.06">20229 1438 1230 0,'0'0'400'16,"0"0"-135"-16,0 0 5 15,0 0-52-15,0 0-24 16,0 0-64-16,0 0-30 15,85 0-19-15,-39 0-50 16,10 0-9-16,7-5 3 16,1-2-24-16,3-3 18 15,-3 2-19-15,-6 1 0 16,-6 5-1-16,-11 2 1 0,-11 0 0 16,-10 10-1-1,-7 13-16-15,-5 4 16 0,-6 8 1 16,-2 3-3-16,0 7-14 15,0 22-81-15,0-11-263 16,-8-10-884-16</inkml:trace>
  <inkml:trace contextRef="#ctx0" brushRef="#br0" timeOffset="43188.43">20304 2791 1068 0,'0'0'339'0,"0"0"-178"16,0 0-36-16,0 0-58 16,0 0 12-16,0 0-63 15,0 0-5-15,-38 0 12 16,35 0-11-16,-2 0 39 15,3 0 5-15,2 0 5 16,-2 0 13-16,2 0-58 0,0 0-7 16,0 0 17-16,0 0-11 15,0 0 72-15,12 0 7 16,5 0-5-16,0 0-3 16,8 0-49-16,0 0-9 15,4 3-1-15,2-1-19 16,2 1 26-16,3-3-4 15,-1 0-18-15,3 0 18 16,0 0-19-16,2 0 4 16,-2-4 9-16,3 0-23 15,-6 1 22-15,-2 0-16 16,-3 1-7-16,-4 2 8 16,-4 0-8-16,1 0 0 15,-3 0 17-15,-1 0-16 16,2 0 11-16,-1 0-8 0,2-2-2 15,-2 0 25 1,0 0-18-16,-2 0 1 0,2 2 10 16,3-2-13-16,-2 2-3 15,2 0-4-15,2-2 0 16,1 2 3-16,-1-2-1 16,-1 0 5-16,1 0-7 15,1-2 9-15,-1 0-18 16,-2-2 9-16,-4 1 0 15,-1 3 8-15,-5-1-7 16,-3 3 7-16,-2-2 1 16,-3 2-2-16,-1-1 5 15,0 1-11-15,3-3 0 0,3 3 18 16,-2-2-12 0,1 0 1-16,0 0-2 0,2 0-5 15,0 2 16-15,-1-2-17 16,-2 2 0-16,-1 0 4 15,-3 0-4-15,-2 0-16 16,-2 0-72-16,-15 0-130 16,-14 6-162-16,-2 2-495 0</inkml:trace>
  <inkml:trace contextRef="#ctx0" brushRef="#br0" timeOffset="43750.75">20737 2608 829 0,'0'0'359'0,"0"0"-72"16,0 0-117-16,0 0 7 15,0 0 32-15,0 0-63 16,0 0 21-16,0-21-23 0,0 21-31 16,0 0 9-16,0 0-39 15,0 0-12-15,-2 0-7 16,2 0-34-16,0 0 10 15,0 0-23-15,0 0-16 16,0 0 11-16,13 0-12 16,5 0 0-16,2 4 11 15,5 1-11-15,0 1 24 16,6 0-12-16,4 0-12 16,3-1 9-16,4-1-9 15,3 0 0-15,-3-3 5 16,-1 3 6-16,-7 1-9 15,-6-1-2-15,-11 0 0 16,-8 0-9-16,-6 1 9 16,-3 5 0-16,0 5-11 0,-10 2 20 15,-5 8-15-15,-3 3 6 16,-1 4-4-16,-6 4-5 16,-8 8-30-16,-38 33-55 15,7-12-246-15,0-6-956 0</inkml:trace>
  <inkml:trace contextRef="#ctx0" brushRef="#br0" timeOffset="45250.41">21185 4716 1437 0,'0'0'240'15,"0"0"-116"-15,0 0-44 16,0 0-67-16,0 0 30 16,0 0 50-16,-100 111-3 15,88-90 56-15,4 2-44 16,3-3 2-16,3-2-26 16,2-4-55-16,0-2 12 15,4-2 0-15,15-7-17 16,4-3 25-16,4 0-31 15,4-16-3-15,1-13 2 16,-3-10-11-16,-2-7-6 16,-7-4-55-16,-7-7-53 0,-11-4 30 15,-2-3-42 1,0 0-35-16,-11 1 9 0,-5 7 13 16,-1 14 99-16,1 15 40 15,5 12 5-15,2 13 118 16,2 2-59-16,3 6 2 15,4 20 48-15,0 9-28 16,0 7 49-16,9 4-36 16,8 4-16-16,4 0 14 15,1 0-61-15,2-2-8 16,1-4-4-16,0-4-16 16,-3-8 17-16,0-7-16 15,-2-4-9-15,5-8 19 16,-3-7-19-16,4-4 0 15,1-2-1-15,0 0-5 0,0-8 0 16,-7-9-12-16,-3 0 18 16,-5 0-12-16,-5-1-4 15,-5-4-1-15,-2 0 8 16,0 0-23-16,0 2 32 16,-11 3 0-16,-5 8 0 15,3 1 8-15,-5 6-7 16,3 2-1-16,-1 0 10 15,1 5 9-15,5 9 20 16,3 9-16-16,7 3-4 16,0 6 23-16,0 5-32 15,23-4-1-15,8 2-9 16,7-5-15-16,11-5-35 0,21-16-141 16,-6-7-287-16,-11-2-56 15</inkml:trace>
  <inkml:trace contextRef="#ctx0" brushRef="#br0" timeOffset="45687.81">21923 4682 1437 0,'0'0'725'0,"0"0"-514"16,0 0 18-16,0 0-134 16,0 0-75-16,0 0 4 15,0 0-23-15,-54 29 8 16,54-12-9-16,16-1-7 0,-1-6 5 15,3-4-28-15,-1-5-26 16,0-1 23-16,-7 0-3 16,0-14 21-16,-6-7-32 15,-4-1-20-15,0 2 58 16,0 3-10-16,0 9 19 16,0 3 15-16,0 5-12 15,0 0-6-15,0 10-15 16,5 18 18-16,12 8 37 15,5 10 12-15,5 8 41 16,2 7 0-16,2-2-40 16,-4 2 17-16,-2-7-19 15,-8-4-38-15,-8-8 29 16,-6-8-18-16,-3-7 28 16,0-8 14-16,-18-5-26 0,-7-7 11 15,-4-6-48-15,-4-1 6 16,-1-1-6-16,1-21 0 15,4-6-24-15,6-6 2 16,6-9-89-16,8-5-29 16,9-20-172-16,0 9-307 15,0 8-482-15</inkml:trace>
  <inkml:trace contextRef="#ctx0" brushRef="#br0" timeOffset="45937.74">21829 4478 1965 0,'0'0'495'0,"0"0"-328"16,0 0-24-16,0 0-89 15,0 0-26-15,0 0 23 16,0 0-51-16,106 14 6 15,-85-13 0-15,-3 4 0 16,-1-4-12-16,4 3-67 16,-4-1-161-16,-1-3-448 0</inkml:trace>
  <inkml:trace contextRef="#ctx0" brushRef="#br0" timeOffset="46234.55">22506 4259 1888 0,'0'0'337'16,"0"0"-155"-16,0 0 21 15,-24 119-113-15,24-69 33 0,0 7-31 16,2 8-24 0,10 1-5-16,3 0-47 0,1-1 2 15,1-6-18-15,1-6-37 16,-1-9-32-16,8-12-97 16,-2-14-346-16,-6-18-256 0</inkml:trace>
  <inkml:trace contextRef="#ctx0" brushRef="#br0" timeOffset="46625.08">22738 4435 1790 0,'0'0'626'0,"0"0"-445"15,0 0-63-15,0 0-53 0,0 0-49 16,0 0-15-16,26 104 24 15,-10-64-24-15,4-2-1 16,0-1 8-16,3-7 10 16,-4-4-19-16,0-8 1 15,-3-4 0-15,-1-5-7 16,-3-9 7-16,5 0 0 16,1-9-1-16,-3-17-29 15,-4-8-16-15,-4-6-48 16,-7-4 52-16,0 2 34 15,-7 6 16-15,-10 8 38 16,-2 8 33-16,4 5-18 0,1 10 27 16,6 2-31-1,3 3-46-15,1 0-11 16,2 0-14-16,2 7-31 0,0 7-19 16,0 0-82-16,4 1-68 15,11-4-263-15,1-5-94 0</inkml:trace>
  <inkml:trace contextRef="#ctx0" brushRef="#br0" timeOffset="46843.78">23101 4225 1748 0,'0'0'574'0,"0"0"-456"15,0 0 59 1,0 0-24-16,0 0-89 0,141 130-6 15,-110-82-13-15,-6 6-44 16,-8-1 2-16,-5-2-3 16,-12-1-35-16,0-5 19 15,-12 3-80-15,-5-14-194 16,-4-13-473-16</inkml:trace>
  <inkml:trace contextRef="#ctx0" brushRef="#br0" timeOffset="47031.28">23554 4313 1758 0,'0'0'955'16,"0"0"-837"-16,0 0-45 15,0 0-5-15,0 0-68 16,137-2 0-16,-83 2-116 15,-14 0-348-15,-11 8-408 0</inkml:trace>
  <inkml:trace contextRef="#ctx0" brushRef="#br0" timeOffset="47203.07">23631 4528 1101 0,'0'0'1323'0,"0"0"-1106"16,0 0-109-16,0 0-1 0,0 0-102 16,126 0-5-16,-81 0-191 15,0 0-524-15</inkml:trace>
  <inkml:trace contextRef="#ctx0" brushRef="#br0" timeOffset="47640.47">24046 3982 1802 0,'0'0'595'0,"0"0"-509"16,0 0 26-16,0 0-4 15,0 0-90-15,0 0-10 16,0 0 2-16,81-25-8 16,-56 25 10-16,0 0-12 15,-2 0 6-15,-6 0-12 16,-5 2 6-16,-4 6-3 16,-8 9 1-16,0 3 4 15,0 8 20-15,0 3-13 16,0 2-8-16,0-2-2 15,0-1-2-15,5-5-15 0,15 0 8 16,3 2-10-16,0 0 14 16,-2 1 6-16,-3 4 0 15,-8 0 32-15,-5 4 8 16,-5 1 29-16,-2-2-4 16,-18 2-42-16,-4-3 5 15,-5-2-28-15,-10 6-34 16,8-10-75-16,0-8-515 0</inkml:trace>
  <inkml:trace contextRef="#ctx0" brushRef="#br0" timeOffset="49936.87">18295 921 1081 0,'0'0'387'0,"0"0"-194"16,0 0-92-16,0 0-46 15,0 0-28-15,0 0 11 16,0 0 35-16,29 0-3 16,-23 0 26-16,4 0-9 15,-1 0-9-15,-2 0-5 16,3 0-39-16,-3 0 10 0,2 0-11 15,2 0-24-15,3 3 10 16,1 0-19-16,1 0 0 16,1 1 14-16,1 0-13 15,3-2 7-15,-2 2 14 16,0 0-21-16,1 2 23 16,-1 3-24-16,0-3 0 15,0 1 6-15,-1 1-6 16,0-2 1-16,-2 2 4 15,0-1 5-15,-6 1-10 16,3-5 0-16,-1 1 0 16,1 0 0-16,-1 0 1 15,1 2 0-15,-2 1-1 0,0 0 11 16,-1 2-13 0,2-2 2-16,0 2 0 0,-4 1-4 15,1-1 4-15,2 1 0 16,-2 1 0-16,0-3 15 15,1-1-15-15,0 0 0 16,1-3 0-16,1 2-1 16,-3 0 2-16,-1 0-1 15,2 1 0-15,-4 2 2 16,3-1-2-16,-3 2 0 16,4-2 0-16,1 0-1 15,0 0-10-15,0 2 1 16,2 0 9-16,0 0 1 15,-1 2 5 17,-3 0-5-32,1 1 0 0,0-1-1 0,1 1 1 0,1 1-2 15,3 3-8 79,1-2 10-94,1 3 8 0,3-3-8 0,0-2 0 0,0 1-1 0,-2-1-4 0,-5-1 5 0,0 2-1 16,-3 0 1-16,1 3 0 0,-1-1 0 0,2 4-12 0,9 0 5 0,-2 3 4 0,1-2-12 15,0 4 12-15,-4-3 2 16,-1 2 1-16,-1 2-10 0,1 7-4 16,-1-2 23-1,1 5-9-15,3 0 0 0,3 0 3 16,-2-1-12-16,2-1 9 15,-4-6-31-15,-3-2-45 16,-4-10-159-16,-7-5-143 0</inkml:trace>
  <inkml:trace contextRef="#ctx0" brushRef="#br0" timeOffset="51217.75">17595 3278 895 0,'0'0'307'15,"0"0"-194"-15,0 0 32 16,0 0 21-16,0 0-58 16,0 0-81-16,-17 9 0 15,17-9 72-15,0 0-14 16,0 0 20-16,4-5-4 16,0-1-20-16,3 0 33 0,0-1-43 15,0-2-1 1,4 1-11-16,5-2-36 0,-1-5 18 15,5 3-20-15,3-7-12 16,1 0 25-16,2-2-28 16,1-2 11-16,0 2-5 15,0 1-3-15,2 0-1 16,-2 0-7-16,-2 3 4 16,3 2 26-16,-1-1-25 15,-1 1 15-15,1 2-10 16,-1-1-10-16,0-1 17 15,-1 1-17-15,0 0 8 16,0 2-8-16,-2 0 19 16,-1 2-20-16,-2 0 0 15,-1 0 1-15,5 0 7 0,-1-1-8 16,4 0 13 0,0-3-5-16,2 2-2 0,-2 0-9 15,-2 2 3-15,-6 0 0 16,-1 4 1-16,-5 0 5 15,-1 1-6-15,-1 2 23 16,-3-1-22-16,4 3 29 16,-1-5-30-16,5 1 2 15,0-3 7-15,10 0-8 16,0-1-1-16,4 0 0 16,-1 1 18-16,0-1-19 15,-2 4 1-15,-3-1 0 16,-2-1-1-16,-1 4 1 0,-6-4 0 15,1 4 10 1,-1-2 2-16,-2 1-2 0,1 3-4 16,2-3-6-16,-1-1 10 15,-3 1-4-15,-2 3-6 16,-1-3 16-16,-5 2-16 16,4 0 32-16,-2 0-20 15,3-1-6-15,2 2 10 16,3-4-16-16,-1 4 0 15,0-4-1-15,-2 2 9 16,-2 0-1-16,-2 3-7 16,-5 0-15-16,-2 0-7 15,0 0-72-15,-5 3-92 16,-12 11-303-16,-8-3-238 0</inkml:trace>
  <inkml:trace contextRef="#ctx0" brushRef="#br0" timeOffset="51873.85">18037 2789 751 0,'0'0'263'0,"0"0"-44"16,0 0 3-16,0 0-22 15,0 0-109-15,0 0 20 16,0 0-19-16,-18-37-48 16,16 34 48-16,-3-1 25 15,3 3 7-15,0-2 45 16,0 0-54-16,-3 0-59 15,0-1 1-15,1 2-27 16,0-2 5-16,-3 2-2 16,1-4-33-16,1 2 48 15,0-2-26-15,-1 0-21 16,1-1 39-16,-1 0-32 16,1-1 5-16,-1 4 5 0,3 0-10 15,1 0 14-15,2 1-20 16,0 3 4-16,0 0 10 15,0 0-7-15,0 0-9 16,0-1 2-16,0 1 14 16,0 0-25-16,0 0 9 15,16 0 0-15,6 0 12 16,12 0-11-16,8 10 10 16,9 4-5-16,7 3 9 15,7 4-3-15,4-1-12 16,2 4 1-16,-5-2-7 15,-6 0 6-15,-10 0 0 16,-13 0-1-16,-12 0 1 0,-9 0 0 16,-9 4 24-16,-7 0-12 15,0 4-12-15,0 3-6 16,0 1-46-16,-5 6-71 16,5-9-221-16,0-8-518 0</inkml:trace>
  <inkml:trace contextRef="#ctx0" brushRef="#br0" timeOffset="52717.44">19710 3114 45 0,'0'0'694'0,"0"0"-541"0,0 0 0 16,0 0-4-16,0 0-16 15,0 0-38-15,0 0 3 16,56 86 7-16,-43-62-52 16,1 3 2-16,1 4-2 15,1 1-39-15,-1 6 48 16,1 1-24-16,-1 1 19 15,1 2 35-15,1 0-39 16,0 4 3-16,1 2-16 16,-1 2-40-16,1 3 27 0,2 1-18 15,-4 1-8 1,1 0 10-16,-1-3-11 0,-3-4 0 16,-1-6 15-16,-1-6 3 15,-3-6 35-15,2-5-29 16,-2-3-8-16,1-5 5 15,-2-1-21-15,0 2-10 16,-3-2 10-16,-2 1 0 16,1-3 16-16,-3 2-16 15,0-4 0-15,0-4-7 16,0-6-119-16,-3-2-138 16,-10 0-243-16</inkml:trace>
  <inkml:trace contextRef="#ctx0" brushRef="#br0" timeOffset="53232.94">19808 3657 717 0,'0'0'696'0,"0"0"-514"15,0 0-63-15,0 0 21 16,0 0-21-16,0 0-61 16,0 0 59-16,-49 85 32 15,35-43-26-15,1 8 12 16,0 4-41-16,4 0-24 16,-2 2 31-16,2-3-26 15,2-6-8-15,-2-4 8 16,1-7-53-16,-4-4 28 0,3-5-29 15,1-4-15 1,1-4 16-16,2-6-21 0,3-8-2 16,2-3 0-16,0-2-81 15,0 0-3-15,0-9-60 16,0-41-122-16,9 2-335 16,-2-6-557-16</inkml:trace>
  <inkml:trace contextRef="#ctx0" brushRef="#br0" timeOffset="53545.36">19822 3685 757 0,'0'0'1003'0,"0"0"-741"0,0 0-95 16,0 0 12-16,0 0-20 15,0 0-40-15,0 0-53 16,135-16 4-16,-97 16 3 16,3 0-18-16,1 4 10 15,0 8-25-15,-2 2-14 16,-2 3 20-16,-7-1-37 16,0 0 12-16,-6 0-8 15,0-3 1-15,-6 2-25 16,-3-5 11-16,-5-5-43 15,-4 2 10-15,-5-7-91 16,-2 0-91-16,0-10-282 0,-9-6-487 16</inkml:trace>
  <inkml:trace contextRef="#ctx0" brushRef="#br0" timeOffset="54092.08">19621 3164 631 0,'0'0'1048'0,"0"0"-744"15,0 0-169-15,0 0-76 16,0 0-15-16,0 0-44 16,0 0 1-16,0 0 33 15,58 68 27-15,-34-27 48 16,5 6 12-16,0 7-44 15,3 7 17-15,-1 2-45 16,0 6-28-16,2 3 25 16,-1 5-46-16,-1-1 10 0,0 2 6 15,-2 0-15-15,0-6 22 16,-2-4-13-16,-2-5 0 16,-4-10 13-16,2-6-16 15,-5-7-7-15,-5-10 15 16,-5-9-13-16,-1-4 19 15,-2-9-16-15,-5-4-4 16,2-2-2-16,-2 1-36 16,0-3-57-16,0 0-108 15,-16-3-353-15,1-9-684 0</inkml:trace>
  <inkml:trace contextRef="#ctx0" brushRef="#br0" timeOffset="63386.78">3884 6126 940 0,'0'0'320'0,"0"0"-66"16,0 0-65-16,0 0-15 15,0 0-41-15,0 0-23 0,0-12 4 16,6 7-39-16,0-2 30 15,-2 2 8-15,0 4-43 16,-2-2 5-16,3 3-32 16,-1-1-28-16,2-1 21 15,4 0-27-15,1-2 10 16,5-1 4-16,-1 1-22 16,5 1 19-16,0-3-14 15,5 0 2-15,-1 0 13 16,6-2-21-16,5 0 22 15,5-1-22-15,5 0 11 16,3-4-13-16,8 3 2 16,0 1 0-16,2 0 8 15,-2 5 1-15,2 1-4 0,-3 1-5 16,1 2-5-16,2 0-1 16,0 0 8-16,0 0-2 15,0-3 10-15,2 2-4 16,-2-4-7-16,2 3 1 15,1-2 0-15,-4 1-6 16,1-2 6-16,-5 3 0 16,1-2 6-16,-3 2 5 15,0-1-22-15,3 2 11 16,0 0 0-16,3 1-9 16,-3 0 10-16,1 0-1 0,-5 0 0 15,-2 0 9 1,0 0-23-16,-4 0 14 0,-1 0 0 15,1 0-12-15,0 0 12 16,3 0 0-16,5 0-1 16,0 0 7-16,6 0-6 15,3 0 0-15,0 0 1 16,2 0-7-16,4 1 6 16,3 0-6-16,-1-1 5 15,4 0 2-15,1 0 6 16,-1 0-6-16,0-2-1 15,1-4 9-15,-3 0-9 16,-4 1-1-16,0 1 1 16,-2 2 0-16,0 0 6 15,1-2-6-15,-1 2 1 0,2-2-2 16,-3 2-3-16,1 0 4 16,-1 2-2-16,2-2-2 15,0 2 3-15,1 0 1 16,0 0 0-16,-1 0-9 15,-1 0 10-15,-3 0-1 16,-2 0 3-16,-4 0 6 16,-4 0-10-16,-1 0 1 15,-4 0-5-15,1 0 5 16,2 0 0-16,-2 0 15 16,3 0-8-16,3 0-5 15,0 2-2-15,0 2 0 16,1 0 0-16,1 0-2 0,2 0 10 15,2 2-4 1,-2-4-4-16,0 2-1 0,-2-2-5 16,-3 1 6-16,-2-2 0 15,-1-1-1-15,-2 2 2 16,-1 1-2-16,0-3 1 16,0 0-8-16,-3 0 7 15,3 0-3-15,0 0 4 16,-4 0 8-16,-2 0 1 15,-3-5-5-15,-5 1-4 16,-1 2 0-16,-8-2-6 16,-3 2 8-16,-6 1-2 15,1-2 16-15,-3 3-8 16,1-2-16-16,-1 2 1 16,3 0-35-16,-1 0-33 15,1 0-95-15,3 0-121 0,-5 0-94 16,-3 0-377-16</inkml:trace>
  <inkml:trace contextRef="#ctx0" brushRef="#br0" timeOffset="63542.99">10136 5889 895 0,'0'0'1021'0,"0"0"-770"16,0 0 96-16,0 0-136 15,0 0-111-15,0 0-37 16,0 0-56-16,6-4-7 15,6 4-122-15,7 0-159 0,0 8-310 16,-1-2-664-16</inkml:trace>
  <inkml:trace contextRef="#ctx0" brushRef="#br0" timeOffset="63636.73">10301 5928 532 0,'0'0'1295'16,"0"0"-1037"-16,0 0-87 15,0 0-81-15,0 0-90 16,-2 0-120-16,-1 0-553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35:06.104"/>
    </inkml:context>
    <inkml:brush xml:id="br0">
      <inkml:brushProperty name="width" value="0.05292" units="cm"/>
      <inkml:brushProperty name="height" value="0.05292" units="cm"/>
      <inkml:brushProperty name="color" value="#FF0000"/>
    </inkml:brush>
  </inkml:definitions>
  <inkml:trace contextRef="#ctx0" brushRef="#br0">13106 3978 667 0,'0'0'633'0,"0"0"-381"16,0 0 17-16,0 0-149 16,0 0-67-16,0 0 21 15,65-119-25-15,-50 100 70 16,-3 7-15-16,-8 4-6 15,0 2 35-15,-4 4-82 16,0 0-24-16,0-1-21 16,0 2-6-16,-10-1-12 0,-11 2-25 15,-8 0-4 1,-9 0 40-16,-11 0-8 0,-9 0 9 16,-11 10-2-1,-4-1 6-15,-10 2-5 0,-8 3 1 16,-19 5-7-16,6 2-11 15,-3 5-5-15,-2 2 19 16,15 1-9-16,-15 7 26 16,-11 5-7-16,13-2-5 15,-3 1 5-15,4 0 5 16,16 0-11-16,-7 6 0 16,1 4-12-16,5 6 24 15,-3 6-3-15,-2 6-8 16,1 7 10-16,-4 3-22 15,7 2 12-15,6-1-1 0,8 1 2 16,11 0 4-16,6 0-12 16,10 1 3-16,5 3-8 15,1 2 2 1,-1 18 2-16,6-8-7 0,1 3 13 16,4-1-24-16,10-20 19 15,1 10-19-15,6-7-8 16,7-1 32-16,7-4-15 15,4-1 16-15,0 2-1 16,6-1-49-16,10 1 4 16,2-2-4-16,-1 0-4 15,3-3 40-15,-1-2-26 0,0 1 40 16,-1-2-6-16,5 2 6 16,1-4-3-16,5 2 4 15,0-2-1-15,4 1 4 16,6-1-3-16,0 0-1 15,6-3 5-15,4 0 5 16,11 0 12-16,5-4-21 16,8 1 13-16,5-3-3 15,5 0-2-15,-3 1-7 16,2-2 2-16,1-3 2 16,3-1 3-16,6-3-9 15,3-4 0-15,4-4 12 16,3-2-1-16,1-6-11 15,-2-2 0-15,-4-2 7 16,19-1-1-16,22-1-6 0,25-3 11 16,6-2 10-16,-11-9-20 15,-18-8 23-15,-17-6-12 16,5 0-5-16,7 0 2 16,15-18-9-16,6-13 9 15,4-8 1-15,2-10 5 16,-10-1-8-16,-3-1-7 15,-8-6 1-15,-3-3 11 16,-2-5-2-16,2-8-7 16,5-12-2-16,3-11 22 15,1-7-32-15,-24 13 9 16,-23 16 0-16,-24 14-2 16,-11 4 4-16,8-12-2 0,10-14 25 15,8-14-16 1,5-19 28-16,-7-23-10 0,-4-37 0 15,-13-19 45-15,-13-7-58 16,-17 14-2-16,-8 30-12 16,-10 18 4-16,-10 19-4 15,-14 9 0-15,0 4 8 16,-33-2 27-16,-21-5-27 16,-22-1 16-16,-20-11-11 15,-11-9-4-15,-9-11 8 16,4-7-17-16,6 3 3 15,4 2-9-15,-1 12-5 16,-6 16 11-16,-9 13-1 16,-9 17 7-16,-14 12 22 15,-13 7-24-15,-6 6 2 0,-7 8-1 16,6 5-5-16,7 10 0 16,15 6-12-16,3 8 27 15,0 10-20-15,-7 9 5 16,-11 9-3-16,-13 9-3 15,-2 23-34-15,-3 5 12 16,19 2 2-16,32-6-47 16,39-8-8-16,33-9-19 15,0 10-104-15,7-2-191 16,-3-2-550-16</inkml:trace>
  <inkml:trace contextRef="#ctx0" brushRef="#br0" timeOffset="2764.95">5045 2982 438 0,'0'0'144'0,"0"0"-78"16,0 0 40-16,0 0 61 15,0 0 17-15,0 0 42 0,-100 3-109 16,100-3-41-16,0 0 18 16,0 0-21-16,0 0 5 15,0 0 5-15,0 0-27 16,0 0 4-16,0 0-6 15,0 0-13-15,0 0 6 16,0 0-28-16,0 0 12 16,0 0 19-16,0 0-7 15,0 0 12-15,0 0-27 16,0 0-28-16,0 0 14 16,15 0-13-16,10 0-1 15,6 0 34-15,7 0-19 16,9 0 35-16,11 0-7 15,11-9-21-15,29-11 35 0,28-3-38 16,32-1 4-16,14 3 2 16,-5 2-24-16,-11 7 13 15,-11 0-14-15,-2 0 0 16,-7 0 8-16,-25 2-7 16,-21 0 8-16,-26 4-3 15,-8 0 3-15,1 0-2 16,-1-2-7-16,-7 4 0 15,-17 0 9-15,-17 2-8 16,-8 2 16-16,-7 0 37 16,0 0-17-16,0 0 5 15,0 0-42-15,0 0 0 16,0 0-4-16,0-6-120 0,0-2-147 16,0-2-684-16</inkml:trace>
  <inkml:trace contextRef="#ctx0" brushRef="#br0" timeOffset="15418.52">14721 5053 380 0,'0'0'346'0,"0"0"-86"16,0 0-70-16,0 0-108 0,0 0-32 15,0 0-39 1,5-12 4-16,-3 10 0 0,0-1-14 31,-2 2 56-31,0 0 22 16,2 1 12-16,-2 0 14 15,0 0-60-15,0 0-11 16,0 0-12-16,0 0-21 16,0 0 22-16,0 0-7 0,0 0 24 0,0 0 7 15,0 0-28-15,0 0 8 16,0 0-27-16,0 0-3 31,0 0-3-31,0 0-11 16,0 0-2-16,0 0-1 0,0 0-19 0,0 0 24 31,0 0-14-31,0 0 12 0,0 0 15 0,0 0 4 0,0 0 21 16,0 0 19-16,0 0-34 31,0 0 12-31,0 0-20 16,0 0-58-16,0 0-39 0,0 0-89 0,-4 7 71 31,-3 0-100-31,1 0-150 0</inkml:trace>
  <inkml:trace contextRef="#ctx0" brushRef="#br0" timeOffset="17245.93">14668 5095 508 0,'0'0'289'0,"0"0"-94"15,0 0-56-15,0 0-59 16,0 0-17-16,0 0-32 15,0 0 21-15,0 0-25 16,0-3 21-16,0 3 34 0,0 0-29 16,0 0 10-16,0 0 19 15,0 0-36-15,0 0 11 16,0 0-36-16,0 0-11 31,0 0 12-31,0 0-13 16,0 0 7-16,0 0 19 15,0 0 16-15,0 0 22 16,0 0-43-16,0 0-14 0,-3-1-10 0,1 1-5 16,-2-2-1-16,2 2 18 15,0 0-17-15,-1 0 10 16,1 0-8-16,0 0 3 16,0-3-12-16,-2 3 12 15,-3 0-4-15,6 0-2 0,-3 0 1 16,0 0 3-16,1 0-4 15,-1 0 7-15,0 0-14 16,-4 0 7-16,2 0 0 16,-1 0 8-16,-1 0-2 15,-4 0-6-15,3 3 0 16,1 0 1-16,-2 2-4 16,4-1 12-16,1 0-1 15,1-2-4-15,0 2 6 16,-1-2-18-16,3 2 8 15,-3-2 0-15,1 2 7 16,-1 1-7-16,1-2 16 16,0 2-16-16,-3 2-1 0,3 1 1 15,-4 2 0-15,2 1 0 16,-1 1 8 0,1-3-1-16,-1 1 0 0,2 0-7 15,1-1 0-15,2-3 6 16,0 0-4-16,-1-2 8 15,3 1 11-15,0 0-20 16,0 0 1-16,0 2-2 16,0 0 0-16,0 2 3 15,0-1 3-15,0 1-3 16,0 2-1-16,0-1 13 16,0-1-10-16,0 2-5 15,0-1 0-15,0 0 6 16,0 0-6-16,0-1 0 15,0 4-6-15,0-1 18 0,3 0-2 16,1-2-10-16,0 0 1 16,1 0-1-16,0-4 0 15,-1 2 0-15,3-2-6 16,-3 0 18-16,0 0-5 16,1 2-6-16,0 0-1 15,1-2 13-15,3 3-11 16,0-3-2-16,0-4 16 15,0 5-1-15,-1-5 4 16,-1 2-9-16,-2 0-4 16,2-2-3-16,-3 0-2 15,0 0-1-15,3 0 8 16,2 0-7-16,2 1 15 16,0-3 2-16,3 0-18 0,-3 0 7 15,3 0 1-15,-4 0-8 16,-1 0 13-16,0 0-13 15,2 0 0-15,-2-3 0 16,2-3 0-16,1 0 3 16,-2 0-3-16,-1 0 1 15,2-2 1-15,1 0 16 16,-6-2-27-16,4 0 9 16,-4 2 0-16,1-2 13 15,-1 0-7-15,-1 0 6 16,0 2-12-16,-1-2 0 0,-2-1 0 15,-2 0 0-15,0-1 0 16,0-4 23-16,0 3-5 16,0-6 42-16,0 2-32 15,-6 1-27-15,-4-2 22 16,1 2-2-16,1 3 2 16,-1-2 13-16,-5 1-34 15,1 3 15-15,-1-2-17 16,-1 1 0-16,-3 1 4 15,3-1-3-15,-3-1-1 16,-4 5 0-16,4 0-67 16,-23 8-24-16,3 0-192 15,1 8-375-15</inkml:trace>
  <inkml:trace contextRef="#ctx0" brushRef="#br0" timeOffset="18636.24">12797 5613 560 0,'0'0'215'0,"0"0"-131"16,0 0-42-16,0 0 15 15,0 0 1-15,0 0 80 16,0 0 19-16,0-21 3 16,0 20-23-16,-6-2-19 15,4 1-4-15,0 2-22 16,0 0-41-16,2 0-20 16,-2 0 19-16,0 0-41 15,-3 0-3-15,1 0-6 16,-2 12 0-16,-2 3 17 15,-1 0-15-15,3 4 15 16,2-2-6-16,-1 4-3 0,3-3 10 16,-1 1-17-16,3 1-1 15,0-1 21-15,0-1-20 16,0-2 18-16,0 0-19 16,3 1-3-16,6-3 3 15,-1-1 0-15,1 1 0 16,3-4 0-16,-1-3 6 15,-3 0-7-15,4-3 2 16,1 0 0-16,1-2 31 16,1 0-15-16,-1 0-10 15,1 0 8-15,1 0-9 16,-1-2-7-16,-1 2 1 16,1-2-18-16,1 0 17 15,-3 0-9-15,0 0 10 16,1-4 15-16,-3-2-5 0,-3-2-5 15,3 2-5-15,-3-2-2 16,0 2-10-16,0-2 23 16,-2-2-11-16,1-2 0 15,-1-2 10-15,1-2-10 16,-2-4 16-16,-1 0-15 16,-2-4 57-16,1-2-32 15,-1-1-1-15,0 0-10 16,-2 3-9-16,0 1 11 15,0 3-3-15,0 7 13 16,-2-1 33-16,-9 3-34 16,-5 4-26-16,-4 1-5 15,-4 3-38-15,-10 3-14 16,-31 4-106-16,8 15-137 16,-3-4-93-16</inkml:trace>
  <inkml:trace contextRef="#ctx0" brushRef="#br0" timeOffset="19979.68">11364 6014 512 0,'0'0'261'16,"0"0"-124"-16,0 0-43 16,0 0-37-16,0 0 31 15,0 0 44-15,0 0-2 16,0 0 21-16,0 0-37 0,0 0-2 16,0 0 7-16,-3 0-53 15,-1 0-10-15,0 0-28 16,2 0-28-16,-5 0 15 15,4 0-8-15,-3 0 5 16,1 0 15-16,-1 0-20 16,-1 0 23-16,0 2-10 15,-2 4-19-15,3 0 15 16,-3 4-16-16,2-1 0 16,2 4 3-16,1 0 7 15,0 0-11-15,1 1 1 16,3 0 0-16,0 0-5 0,0 2 17 15,0 0-12 1,0 0 3-16,0 0 7 0,0 1-8 16,0-2-2-16,5-1 0 15,-1 1-6-15,0-4 6 16,-1 3 0-16,2-1-2 16,-1-1 11-16,1-4-9 15,1 3 0-15,3-3 2 16,2 0-17-16,2-2 14 15,-1-2 1-15,3-2 15 16,-2 1-3-16,3-3-2 16,2 0-1-16,2 0 4 15,2 0-5-15,1 0-8 16,3-3 0-16,-1-6-1 16,1-4 3-16,1 1 13 15,-4 0-15-15,-4-1 0 16,0 0-1-16,-9-1 0 0,2 3 1 15,-5-4 14-15,-1-1-7 16,-2-2 30-16,1-2-7 16,2-4-24-16,-3-2 4 15,1-2-9-15,-3 0-1 16,-2 0 5-16,0 1 1 16,0 6-1-16,0 0 7 15,-2 3 3-15,-9 4 40 16,-7 1-51-16,-5 5-4 15,-4 2-22-15,-9 3-69 16,-32 3-113-16,6 12-161 16,1 4-346-16</inkml:trace>
  <inkml:trace contextRef="#ctx0" brushRef="#br0" timeOffset="21276.24">18634 4345 935 0,'0'0'372'0,"0"0"-64"16,0 0-159-16,0 0 40 16,0 0-58-16,0 0-67 15,0 0 11-15,-25-6-38 16,6 8-19-16,-8 16 7 16,0 5-25-16,0 4 24 0,7 5-9 15,9 3-14-15,9-4-2 16,2-4-2-16,4-5 3 15,16-8-1-15,5-11-37 16,4-3 27-16,4-12 1 16,1-20-27-16,-6-9 22 15,-4-11-89-15,-10-6-66 16,-9-9 11-16,-5-46-16 16,0 18-86-16,-9 8-263 0</inkml:trace>
  <inkml:trace contextRef="#ctx0" brushRef="#br0" timeOffset="21448.41">18629 3826 71 0,'0'0'649'0,"0"0"-278"16,0 0-120-16,0 0-123 0,0 0-9 16,0 0 104-16,-10 145-50 15,23-75-21-15,7 6-8 16,1-1-60-16,4-4-11 16,0-5-50-16,0-10-23 15,-5-6 18-15,-6-12-18 16,-2-8-21-16,-2-13-78 15,-6-9-202-15,-4-8-276 0</inkml:trace>
  <inkml:trace contextRef="#ctx0" brushRef="#br0" timeOffset="22369.8">18498 4203 1672 0,'0'0'550'0,"0"0"-447"16,0 0-73-16,0 0-30 16,123-7-46-16,-67 7-63 15,-4 0-95-15,-4 0-54 16,-13 0 82-16,-8 8 91 16,-10 5 85-16,-5 4 50 15,-5 0 56-15,-1 7 79 16,0-1-15-16,2 2-58 15,3-2-11-15,-3-2-49 0,2-4-24 16,-1-6 6 0,-1-5-34-16,-1-2 19 0,0-4-19 15,4 0 0-15,2 0-23 16,5-14-60-16,0-6-132 16,-3-5-25-16,-2 0 64 15,-1 0 81-15,-5 4 6 16,-3 5 89-16,-2 3 32 15,-2 8 104-15,0 0 82 16,0 5-7-16,0 0-101 16,0 0-35-16,2 0-50 15,4 12 9-15,-4 3 30 16,2 1-43-16,0-3 17 16,1 0 3-16,-1-3-40 15,0-4 19-15,1-2-20 16,2-4 0-16,-1 0 4 15,5 0 5-15,5 0-3 0,-1-4-5 16,6-10 22-16,-1-8-17 16,0-2-6-16,-4-6-45 15,-5-5-9-15,-7-2-26 16,-4-5 14-16,0-2 18 16,0 1 23-16,-7 11 25 15,-1 8 9-15,0 13 24 16,2 7 52-16,4 4-85 15,2 0-26-15,0 15 12 16,0 12 14-16,0 4 6 0,6 10-4 16,6 0 24-1,1 4 23-15,1-1-18 0,-1-5-4 16,1 0 28 0,-4-7-39-16,1-4 14 0,-4-10-24 15,0-6-5-15,-5-5 14 16,0-7-14-16,-2 0 15 15,5 0-2-15,-1-13-14 16,5-7-26-16,5-2-20 16,1 0 12-16,0 5 13 15,5 0 6-15,-2 7 15 16,1 1-1-16,-2 7 10 16,1 2-8-16,-1 0-1 15,2 0 1-15,-4 15 36 16,1 5-22-16,-3 2 17 0,-4 0-26 15,-2-2 0-15,-5-4-12 16,-2-4-35-16,-9-12-26 16,-11 0-93-16,-7-12-502 0</inkml:trace>
  <inkml:trace contextRef="#ctx0" brushRef="#br0" timeOffset="22541.58">18959 3645 1702 0,'0'0'672'16,"0"0"-435"-16,0 0-161 15,0 0-14-15,0 0-62 0,0 0 0 16,0 0-15-16,98 61-79 16,-93-19-80-16,-5 24-94 15,-21-13-274-15,-3-6-266 0</inkml:trace>
  <inkml:trace contextRef="#ctx0" brushRef="#br0" timeOffset="22651.17">18792 4026 1320 0,'0'0'624'0,"0"0"-298"15,0 0-105-15,0 0-92 16,0 0-129-16,0 0-89 16,0 0-406-16,29-13-568 0</inkml:trace>
  <inkml:trace contextRef="#ctx0" brushRef="#br0" timeOffset="24213.07">17640 4661 766 0,'0'0'351'16,"0"0"-67"-16,0 0-28 16,0 0 40-16,0 0-57 15,0 0-35-15,-2-13 16 16,2 11-75-16,0 2-39 16,0 0-12-16,0 0-66 15,0 0 1-15,2 0-29 16,22 0-8-16,12 0-7 15,6 0-33-15,19 20-71 16,-14-2-160-16,-9 1-515 0</inkml:trace>
  <inkml:trace contextRef="#ctx0" brushRef="#br0" timeOffset="24494.57">17894 5614 1759 0,'0'0'653'0,"0"0"-464"15,0 0-93-15,0 0-60 16,0 0 3-16,0 0-27 16,0 0-12-16,141-19-55 15,-114 19-188-15,-12 0-480 0</inkml:trace>
  <inkml:trace contextRef="#ctx0" brushRef="#br0" timeOffset="25134.84">18799 5231 1483 0,'0'0'650'15,"0"0"-411"-15,0 0-102 0,0 0-61 16,0 0-75 0,0 0 1-16,-130 47 5 15,110-18 2-15,7 2 0 0,6 1-8 16,7-2 9-16,0 0-10 15,7 0 0-15,20-4-1 16,6-2-15-16,10-8-14 16,5-10-1-16,6-6-74 15,2-4-79-15,14-30-164 16,-13 1-35-16,-13 4-410 0</inkml:trace>
  <inkml:trace contextRef="#ctx0" brushRef="#br0" timeOffset="25915.79">19224 5166 1174 0,'0'0'661'0,"0"0"-385"0,0 0-62 16,0 0-84-16,0 0-91 16,0 0-38-16,0 0 16 15,-115 68-16-15,101-36 0 16,5 2 20-16,5 2-9 15,4-5-10-15,0 0-2 16,0-7-8-16,13-6-25 16,7-10-64-16,3-8-27 15,1 0 57-15,0-16-67 16,1-10-55-16,-2-4-4 0,-6-2 46 16,-3 2 41-16,-6 1 25 15,-1 10 81-15,-5 5 35 16,-2 7 72-16,0 4 39 15,0 3 4-15,0 0-74 16,0 0-29-16,0 6-46 16,2 7 17-16,2 5 15 15,4 5-21-15,3-2 6 16,2 0-18-16,4-1 0 16,4-6-2-16,3-6 2 15,1-4-75-15,2-4 40 16,-5 0-32-16,1 0 66 15,-4-8-20-15,2-8 21 16,-1-2 6-16,1-8-6 16,0-7-6-16,-1-4-5 0,-2-9-39 15,-7-9 25 1,-4-7 5-16,-7 1-2 16,0-2 20-16,0 12 4 0,-7 11 39 15,-2 14 7-15,0 14 4 16,3 10 31-16,-2 2-83 15,4 13-37-15,2 21 29 16,2 10 6-16,0 12 2 16,0 4 22-16,6 6 17 15,6-1 26-15,-3-6-31 16,-1-5-6-16,0-10-4 16,-4-12-24-16,-2-11 1 15,0-11 12-15,0-10-13 0,3 0 44 16,0-4 18-16,8-17-51 15,2 0-11-15,1-5-24 16,1 4 24-16,2 3 0 16,1 7 12-16,4 6-8 15,0 6-3-15,3 0-1 16,0 21 0-16,0 14-15 16,-8 12-59-16,-7 39-119 15,-7-12-143-15,-5-6-1014 0</inkml:trace>
  <inkml:trace contextRef="#ctx0" brushRef="#br0" timeOffset="26040.81">19463 6066 1305 0,'0'0'586'0,"0"0"-394"16,0 0-126-1,0 0-66-15,0 0-188 0,-63-105-487 0</inkml:trace>
  <inkml:trace contextRef="#ctx0" brushRef="#br0" timeOffset="26540.7">20316 5453 1443 0,'0'0'536'15,"0"0"-392"-15,0 0-1 16,0 0-29-16,-50 121-74 16,31-78 1-16,1-3-41 15,10-6-146-15,5-10-347 16,3-17-551-16</inkml:trace>
  <inkml:trace contextRef="#ctx0" brushRef="#br0" timeOffset="27431.06">20790 5057 1343 0,'0'0'408'0,"0"0"-208"0,0 0-61 15,-113 71-19-15,93-36-58 16,6 8 7-16,11-4-58 16,3 4 26-1,0-5-28-15,21-3-8 0,4 0 31 16,4-9-31-16,4-8 10 15,3-5-8-15,-1-13-3 16,3 0-15-16,-1-13 3 16,-4-13-30-16,-4-6-5 15,0-4-57-15,-5-3-64 16,-4 4 7-16,-5-2-27 16,-1 8 81-16,-6 7 49 15,-3 4 58-15,-3 9 96 16,-2 5 63-16,0 4 24 15,0 0-53-15,0 0-91 0,0 10-1 16,0 8-1-16,0 4 1 16,10 1 16-16,-2-1-41 15,5-3-3-15,6-2-5 16,1-8-5-16,4-6-11 16,3-3-15-16,2-4-16 15,-1-16-26-15,0-4-41 16,-4-1 24-16,-7 1 31 15,-3 3 0-15,-5 6 54 16,-5 5 0-16,-1 4 44 16,-3 6 76-16,0 0-7 15,0 0-23-15,0 8-48 16,0 10-25-16,5 2 19 16,3 3-29-16,5-1-5 15,6-4-4-15,3-4 2 0,2-8-40 16,3-3-34-16,2-3 23 15,-2 0-67-15,-5 0 8 16,-7 0 76-16,-7 0 33 16,0 0 2-16,-1 0 0 15,-1 0 11-15,10 0 1 16,6 3 15-16,7 0-27 16,8 4-1-16,2 3 67 15,3 4-56-15,3 8 24 16,-1 10-4-16,-2 8-21 15,-3 9 37-15,-6 2-22 16,-11 0 12-16,-10 1 40 16,-12-8-32-16,0-6 60 15,-21-8-2-15,-14-7-9 0,-3-4 11 16,1-7-63-16,5-5-18 16,10-7-24-16,8 0-52 15,10-1-54-15,4-48-125 16,4 2-287-16,12-6-162 0</inkml:trace>
  <inkml:trace contextRef="#ctx0" brushRef="#br0" timeOffset="29165.03">22656 4747 861 0,'0'0'303'16,"0"0"-13"-16,0 0-69 15,0 0 1-15,0 0-24 16,0 0-62-16,0 0-16 16,0-40-74-16,0 42-46 15,-10 21 10-15,-5 21 10 16,-7 18 33-16,-5 32 4 15,1 27-10-15,5-8 23 16,11-12-40-16,10-12-3 0,0-19-21 16,17 4-5-16,12 4-1 15,6-14 0-15,5-14-67 16,3-15 0-16,-1-14-105 16,14-18-103-16,-14-3-243 15,-9-3-1017-15</inkml:trace>
  <inkml:trace contextRef="#ctx0" brushRef="#br0" timeOffset="30477.28">22928 5195 886 0,'0'0'241'0,"0"0"-103"15,0 0-37-15,117-132-49 16,-88 82 8-16,-6-4-54 16,-10 2 11-16,-8 4 2 15,-5 12-2-15,0 10 58 0,-5 11-11 16,-8 9 23-16,-2 6-5 15,-4 6-51-15,3 23-14 16,1 19 71-16,4 7-16 16,6 10 10-16,5 1 5 15,0 0-36-15,3-1 12 16,14-7-11-16,4-8-30 16,0-8-1-16,0-12-21 15,-1-13-9-15,-4-6-20 16,1-11-14-16,-1 0 43 15,0-17 19-15,-1-14-19 16,1-5-2-16,-3-3-82 0,-1 4 3 16,-4 4 17-1,-3 12-15-15,-1 4 63 16,-2 11 15-16,-2 4-8 16,2 0-10-16,1 2 3 0,-1 17 16 15,3 5 36-15,3 3-11 16,3 1 3-16,3 3-7 15,5-5-20-15,2-4 24 16,4-8-25-16,1-5 0 16,1-9-1-16,0 0 1 15,-1-13-22-15,-1-13 21 16,-5-6-35-16,-5-4 35 16,-7-3-29-16,-8 2 30 15,0 4-8-15,0 7 14 16,-14 8-6-16,-1 8 52 0,-4 6-8 15,4 4 5-15,-1 0-30 16,3 10 4-16,4 10 1 16,2 1-17-16,7 4 29 15,0-1-18-15,0 0-8 16,9-2 0-16,9-4 4 16,7-6-14-16,0-3 0 15,0-9-45-15,2 0 32 16,-4 0-24-16,-5-9 31 15,-5-3-3-15,-2 5 18 16,-4 0-3-16,0 6-6 16,-3-2-27-16,3 3 26 15,-1 0-39-15,-1 4 22 0,2 10 17 16,-3 3 2-16,3-4 3 16,-1 0-4-16,-2-3-19 15,2-6 19-15,0-4-87 16,-2 0-5-16,3 0 60 15,3-14 8-15,0-5 24 16,3-2-13-16,3-3-5 16,2 3 11-16,0 3 7 15,0 5 0-15,-1 3 16 16,-1 5-16-16,-1 5 69 16,2 0-2-16,-2 5 8 15,1 13 33-15,-1 4-49 16,1 6 0-16,-5-1-11 0,-3 1-47 15,-6 0-2 1,-2-3-39-16,0-6-96 0,-12-4-115 16,-9-11-341-16</inkml:trace>
  <inkml:trace contextRef="#ctx0" brushRef="#br0" timeOffset="30617.8">23531 5057 1196 0,'0'0'345'15,"0"0"-7"-15,0 0-72 16,0 0-170-16,0 0-68 16,83-104-28-16,-50 96-53 0,3 8-124 15,-12 0-135 1,-11 3-252-16</inkml:trace>
  <inkml:trace contextRef="#ctx0" brushRef="#br0" timeOffset="30758.72">23179 5034 1317 0,'0'0'347'16,"0"0"-118"-16,0 0-63 15,0 0-166-15,0 0-116 16,0 0-134-16,0 0-613 0</inkml:trace>
  <inkml:trace contextRef="#ctx0" brushRef="#br0" timeOffset="31039.88">24215 4738 1360 0,'0'0'477'0,"0"0"-382"16,0 0 66-16,0 0 10 16,9 147-82-16,11-90-55 15,2 4-3-15,3-1-29 16,0 0-2-16,-4-5-3 0,-1-10-101 16,-1-8-7-1,3-19-144-15,-7-11-86 0,-1-7-204 0</inkml:trace>
  <inkml:trace contextRef="#ctx0" brushRef="#br0" timeOffset="31867.52">24470 4923 773 0,'0'0'572'0,"0"0"-414"16,0 0 60-16,0 0-48 15,0 0-73-15,-114 38-11 16,95-14-40-16,6 4-2 15,7 0-3-15,6-2-40 16,0-1 27-16,4-2-28 0,17-3 1 16,0-6-7-16,4-4 2 15,4-6 4-15,0-4 0 16,4 0 0-16,1-6 4 16,-2-12-4-16,2-4-32 15,-3-4 8-15,-6 0-24 16,-7-3 8-16,-7 2 22 15,-9 3 18-15,-2 6 12 16,0 4 7-16,-10 6 19 16,-6 5 10-16,-1 3-47 15,4 0-1-15,0 0 6 16,5 11-5-16,-2 3 13 16,4 4-5-16,4 6 17 0,2 1 2 15,0 2-27-15,0 3 1 16,15-4 14-16,7 0-10 15,5-6 25-15,7-2-31 16,1-8 9-16,4-2 6 16,-2-8-14-16,1 0-2 15,-5-8-11-15,-4-14-39 16,-6-8-25-16,-6-6-100 16,-5-6-61-16,-10-6 99 15,-2-2 33-15,0 0 35 16,-4 5 34-16,-11 11 36 15,7 9 59-15,0 8 37 16,2 9 6-16,4 6 59 0,0 2-80 16,2 0-49-1,0 6-9-15,0 15 11 0,0 4 33 16,10 5-19-16,0 4-3 16,1 3 19-16,3-3-40 15,1 0 5-15,1-3-14 16,-5-6-9-16,1-3-12 15,-6-8 0-15,-4-6-50 16,-2-6 22-16,0-2-6 16,0 0-13-16,-8-16-78 15,-6-2 61-15,3-5 70 16,5 4 8-16,2 1 34 16,4 2 19-16,0 2-28 15,12 2-11-15,6 2-22 16,4 4 1-16,1 1-1 15,1 5 1-15,0 0-1 16,-1 0 0-16,-3 15-103 0,-9 7-64 16,-7 0-100-16,-4-4-383 0</inkml:trace>
  <inkml:trace contextRef="#ctx0" brushRef="#br0" timeOffset="32008.1">24458 4936 1348 0,'0'0'304'0,"0"0"-4"16,0 0-86-16,0 0-117 0,12-109-67 15,21 85-30-15,20-5-105 16,-8 6-235-16,-8 0-336 0</inkml:trace>
  <inkml:trace contextRef="#ctx0" brushRef="#br0" timeOffset="32133.35">24692 4473 1267 0,'0'0'360'15,"0"0"-221"-15,0 0-103 16,0 0-36-16,0 0-184 16,0 0-428-16</inkml:trace>
  <inkml:trace contextRef="#ctx0" brushRef="#br0" timeOffset="32726.96">25004 4543 1060 0,'0'0'275'0,"0"0"-104"15,0 0-56-15,0 0-13 16,0 0-22-16,147 83 9 16,-87-31 19-16,-4 8-9 15,-5 11 3-15,-16 9-40 16,-20 22-16-16,-16 24-6 15,-50 27-40-15,-16 3-48 16,-4-21-101-16,22-39-172 16,17-42-161-16</inkml:trace>
  <inkml:trace contextRef="#ctx0" brushRef="#br0" timeOffset="33382.78">24786 4315 1194 0,'0'0'354'15,"0"0"-101"-15,0 0 11 0,0 0-126 16,0 0-80 0,0 0-55-16,0 0-3 0,-11 21-21 15,1 25-29-15,2-7-132 16,1-3-178-16</inkml:trace>
  <inkml:trace contextRef="#ctx0" brushRef="#br0" timeOffset="55354.05">10337 5404 408 0,'0'0'199'15,"0"0"-66"-15,0 0-19 16,0 0 22-16,0 0 21 16,4-16 14-16,-2 12-20 15,-2 0-10-15,0 2 24 16,0 2-51-16,0 0-47 15,2 0-30-15,-2-2-36 16,0 2-1-16,3 0 1 16,-3-3-1-16,0 3 18 15,0 0 0-15,0 0 25 0,0 0 37 16,0 0-23-16,0 0-14 16,0 0-15-16,0 0-18 15,0 0 14-15,0 0-22 16,0 0 11-16,0 0 10 15,0 0-22-15,0 0 7 16,0 0 2-16,0 0 14 16,0 0 16-16,0 0-21 15,0 0-17-15,0 0-4 16,0 0 1-16,0 0 1 16,-5 0 18-16,1 0-2 15,-3 0 5-15,2 0-21 0,-1 0 1 16,1 0-15-16,-1 0 28 15,-1 0-14-15,0 0 14 16,-4 0-14-16,3 3 0 16,-1 5-1-16,-1-2 2 15,2 0 2-15,1 2-2 16,1-1-1-16,-2 2 4 16,2 1-3-16,2 2-2 15,-3 2 1-15,1-3-2 16,0 4 1-16,0 0 2 15,1-2-1-15,1-1 0 16,0 2-1-16,2-3 1 16,0 1 0-16,2-5-5 0,0 4-4 15,0-4-1 1,0 4 10-16,0 0-2 0,0 3 16 16,0 1-20-16,0-2 6 15,2 2 0-15,2-1 2 16,0-2-2-16,1-4 0 15,-1-1-1-15,2 0-2 16,0-3-8-16,0 2 11 16,3-2 0-16,-1 0 16 15,2 1-15-15,-1-3 9 16,-1 1-10-16,2 0 0 16,1 0-4-16,2-1 5 15,1-2-2-15,-1 0 1 0,2 0-10 16,1 0 8-1,0 0-9-15,-1 0 8 0,1-2-11 16,-5-4 25-16,3-4-11 16,-4-2 14-16,1-2-8 15,-1-7-6-15,1 2 0 16,-3-3 0-16,-1-2 0 16,0 2 8-16,-2-3-7 15,-1 3 2-15,-2 0 8 16,-2 0-10-16,0 0-1 15,0 0 0-15,0 0 6 16,-4 0-5-16,-3 0 18 16,-2 0-1-16,-1 4-9 15,0 2 7-15,1 4-10 0,-2 2 6 16,2 1 0 0,0 4-12-16,0-1 0 0,0 2-2 15,-1 0 14-15,0 0-12 16,-1-1 0-16,-1 2 0 15,-1 0 3-15,2 0-3 16,-2 3 0-16,0-3-16 16,-1 3 28-16,1 0-14 15,-3 0 2-15,3 0 0 16,2 0-16-16,-4 6 3 16,5 0 13-16,2 3-1 15,-4-1-10-15,3 2 11 16,-1 0 0-16,-2 3 0 0,3 2-14 15,1 1 14 1,0 2-9-16,2 0 8 0,1 2-13 16,3-2 13-16,2 2 1 15,0 0 0-15,0 0-1 16,0 0-3-16,0 0-11 16,0 0 14-16,7 0-9 15,-1 1 10-15,3-6 0 16,2 2-29-16,2-2 29 15,-1 0-32-15,1-4 23 16,1 0 3-16,-1-1 6 16,3-2 6-16,-3-5-6 15,3 1 0-15,1-4 0 16,2 0-28-16,0 0 7 16,4 0 12-16,-3 0 4 0,3-1 3 15,-2-7 2-15,2-2-5 16,-3-2 4-16,2-2-10 15,-4-3 10-15,-3-1 0 16,-1-2 1-16,-3-3 7 16,-3-5-2-16,0-1-4 15,-4 2 1-15,-2 0 11 16,-2 3-9-16,0 1 32 16,0 6-21-16,-2 1 19 15,-8 2-9-15,0 2-19 16,1 2 19-16,-2 0-25 15,-1 2 0-15,2 1-1 16,-4 1 9-16,1 5-24 16,-3-4 13-16,1 5 3 15,-4 0-7-15,2 0 13 0,-1 0-6 16,1 0 4-16,1 0 2 16,2 3-6-16,-1 3 0 15,4 2-3-15,-3 2 2 16,2 2 2-16,2 2-1 15,-2 4 0-15,4 3-3 16,-1 0-6-16,0 3 9 16,4 0-6-16,2 1-4 15,3-4 7-15,0 3 3 16,0-4 0-16,0 0-7 16,3-2-2-16,7-1 0 15,-1-5 9-15,1 0-4 0,2 0 13 16,0-4-9-16,5 0 0 15,3-4-27-15,0-1 26 16,1 0-19-16,4-3 1 16,-2 0 18-16,-3 0-15 15,-3-4 16-15,-1-9 0 16,-3-1 6-16,1-1 5 16,-3-4-10-16,-2-3 8 15,-2 1 14-15,-3-3-22 16,-1-1 16-16,-3 1-17 15,0 2 1-15,0 0 3 16,0 2 4-16,-5 2 18 16,-4 5-9-16,-2-2-16 0,0 5-2 15,-3 2-4-15,1 2-18 16,-1 2 16-16,-1-1-8 16,-1 5 15-16,-3 0-6 15,1 0-13-15,-3 3 19 16,2 9-11-16,-4 4 11 15,5-2-11-15,3 3 12 16,-1 0-1-16,7 2 6 16,1 0-5-16,-1 1-1 15,4 0 0-15,0 3-11 16,2 0 2-16,3 1 2 16,0 1 7-16,0-2 0 15,0-2 5-15,0-3-17 0,5-2 12 16,3-7-5-16,-2 0-9 15,1-3 0-15,1-3 14 16,2 0-10-16,1-3 16 16,2 0-8-16,3 0 2 15,1 0 0-15,4-12 15 16,-1-2-9-16,-3-6-6 16,1-2 5-16,1-4 8 15,-6-3-4-15,-3 1-9 16,-2 0 0-16,-4 2 5 15,-2 4-5-15,-2 4 0 16,0 3 0-16,0 7-3 0,-4-1-8 16,-6 5 10-16,2 2-15 15,-5 2 2-15,-1 0-30 16,-1 0 2 0,-3 0 35-16,-3 10-6 0,2 3 13 15,1 4 0-15,0 2 0 16,2 2-3-16,1 2 3 15,3 0-1-15,4 1 0 16,1-2-16-16,5 0 17 16,2-1 0-16,0-1 3 15,0-4-12-15,0-5-1 16,9 2-5-16,-1-8 13 16,4-1 2-16,0-1 10 0,5-3 6 15,0 0 2 1,4 0 8-16,-2-14-25 0,4-6 10 15,-5-4 11-15,-3-2 2 16,-1-1 7-16,-5-1-12 16,-3 3-19-16,-4 6 12 15,-2 3-12-15,0 4 0 16,0 4-1-16,0 2 0 16,-6 3-7-16,-5 0-1 15,-3 1-15-15,-3 2 12 16,-1 0-25-16,-1 0 13 15,0 14 10-15,-1 2-6 16,2 4 19-16,2 2 0 16,1 0 1-16,3 1-10 15,4-1 9-15,3-5-10 0,5-2-17 16,0-3-19-16,0-6 0 16,0-5 13-16,0-1 34 15,3 0 7-15,5-1 15 16,-1-12 15-16,2 2-4 15,-4 1-23 1,-1-1-10-16,-4 3-10 0,0 4-126 16,0 4-358-16</inkml:trace>
  <inkml:trace contextRef="#ctx0" brushRef="#br0" timeOffset="57088.02">10437 7168 544 0,'0'0'254'15,"0"0"-26"-15,0 0-34 16,0 0-78-16,0 0 3 16,0 0-31-16,0 0-34 15,-2-32 22-15,-1 27-5 16,-1-2 84-16,0 1-59 15,-4 2-20-15,2-1-10 16,-1 2-44-16,3 1-13 16,-2 1-6-16,0-2-3 15,0 3-1-15,-3 0 0 16,1 0 1-16,-2 0 0 16,-3 0 0-16,2 0 1 0,-5 0 5 15,3 6-6-15,-1 1 1 16,1-2 10-16,-1 1 4 15,2 1 16-15,1-2-20 16,0 3-11-16,6 1 25 16,0 2-24-16,1 0 5 15,2 2 7-15,2 3-12 16,0 1 0-16,0-2 5 16,0 2-5-16,0-1 18 15,0-2-18-15,0 0 6 16,4 0-7-16,7 0-10 15,3-1 10-15,-1 0 0 16,3-1 0-16,-2-1-1 0,5-4 1 16,-4-2 0-1,3 0 11-15,-4-3-5 0,2-2-12 16,-3 0 6-16,1 0 0 16,1-8 29-16,3-8-28 15,-1-4 13-15,-1-5-3 16,-1-7-1-16,-3-3-1 15,-5-5-9-15,-5-5 0 16,-2 0 17-16,0 0-17 16,0 5 11-16,-2 8-10 15,-8 6 0-15,-1 5 28 16,-2 8-8-16,-1 1-21 0,1 6 23 16,-3 2-22-1,-3 4 10-15,-2 0-11 0,-1 0-12 16,-3 8-1-16,1 10 26 15,2 2-10-15,-1 6 4 16,4 4-1-16,1 4-10 16,3 5 4-16,1 0-11 15,5 4 0-15,3-1 11 16,6-6 0-16,0-2 0 16,0-6-16-16,6-2 10 15,7-5-34-15,5-7-14 16,2-3 39-16,0-5-16 15,3-6 22-15,1 0 1 16,0 0 16-16,1-18 0 16,-1-2-8-16,-3-9 6 0,-4 0 32 15,-5-7-17-15,-6-2 19 16,-4-3 24-16,-2 3-46 16,0 6 1-16,0 7-19 15,-10 6-16-15,-6 9 15 16,-5 10-121-16,-21 9-75 15,5 17-203-15,1-5-934 0</inkml:trace>
  <inkml:trace contextRef="#ctx0" brushRef="#br0" timeOffset="70678.64">10707 5470 567 0,'0'0'215'15,"0"0"-62"-15,0 0-4 16,0 0-77-16,0 0 0 16,0 0 27-16,-14 0-15 0,14 0 12 15,0 0-22-15,0 0-8 16,-2 0-8-16,2 0-41 15,-3 0-17-15,3 0-3 16,0 0-72-16,-2 0-14 16,2 0 18-16,-2 0 23 15,2 0 14-15,0 2-2 16,0-2 11-16,0 0 13 16,0 0 12-16,0 0 37 15,0 0-14-15,0 0-22 16,0 6-1-16,0-2-251 15,0 0-68-15</inkml:trace>
  <inkml:trace contextRef="#ctx0" brushRef="#br0" timeOffset="70819.17">10707 5470 392 0</inkml:trace>
  <inkml:trace contextRef="#ctx0" brushRef="#br0" timeOffset="72131.37">10707 5470 392 0,'-75'48'258'0,"75"-48"-96"0,0 0-25 0,0 0-55 0,0 0 8 15,0 0-60-15,-2 0-17 16,2 0 12-16,0 0-24 16,0 0-2-16,0 0-39 15,0 0 23-15,0 0 8 16,0 0 9-16,0 0 0 0,0 0 32 15,0 0-15-15,0 0 76 16,0 0-15-16,0 0-7 16,0 0 22-16,0 0-43 15,0 0-5-15,0 0 4 16,0 0-48-16,0 0 25 16,0 0 2-16,0 0-9 15,2 0 51-15,8-2-39 16,0 0-11-16,4-2-1 15,2 0-10-15,-1 2 8 16,5-2-17-16,3 1 6 16,2 0-1-16,4-1 1 0,2-2-6 15,2 2 0 1,1-2 0-16,-3-1 3 0,0 1 3 16,-2 1-5-16,-4 2 0 15,-4-2-1-15,-3 1-2 16,0 2 2-16,-2 2 0 15,-1-2 4-15,-1 2-3 16,1-2 0-16,3 2 1 16,0 0-2-16,2-2-6 15,0 0 6-15,3 0 0 16,-2-2 7-16,0 2-1 16,-1-2-6-16,-3-1 0 15,4 2-4-15,-4-1 4 16,3 0 0-16,1 2 1 15,-2-2 5-15,4 0-6 0,1 0 1 16,1 0-2-16,-1-2 2 16,1 2-1-16,-5-2 0 15,0 4 0-15,-2-2 0 16,-2 2 0-16,-1 2 1 16,-1-3-1-16,-2 3 0 15,5 0 0-15,0 0-1 16,3 0 1-16,0 0 0 15,5 0 0-15,-3-1 0 16,1 0 0-16,-2-2 0 16,-1 1 0-16,1 0 1 15,-4-2 7-15,2 0-10 16,0 0 2-16,-1-2-4 0,3 1 3 16,-3 2 2-1,3-1-1-15,-2 2 1 0,0-1 5 16,-1 3-7-16,2-1 1 15,2 1-3-15,1-2-3 16,-3-1 12-16,2 2-6 16,-2-2 0-16,1 2 1 15,-2-3-2-15,0 2 1 16,3 0 0-16,-1 0-3 16,6-1 9-16,-2 2 4 15,4-2-10-15,-2 2-9 16,2-2 3-16,-2 2 4 0,-1-1 2 15,-2 2 1-15,-1 0 5 16,-3 0-6-16,0-3 0 16,-2 3 0-16,4 0-8 15,-2-1 9-15,5 1-1 16,-1-2 3-16,1-1 4 16,-1 3-5-16,3-1-2 15,-1 1-2-15,1 0-5 16,0-2 8-16,2 2-1 15,-2 0 2-15,2-3 9 16,0 2-13-16,-1-1 2 16,1-1-6-16,2 2-3 15,-2 1 17-15,3-3-8 16,-1 3 3-16,2-1 4 0,6-2-7 16,1 2 0-16,1-6-7 15,7 1-3-15,3-2 17 16,4 3-7-16,1-1 5 15,0-1 3-15,1 5-9 16,-1 0 1-16,0 0-7 16,0 2-5-16,0-1 18 15,-5-3-6-15,0 0 3 16,-4-1 8-16,-3 1-11 16,1-1 0-16,-3 0-1 15,1 2-8-15,-1-1 11 16,-4-1-2-16,-3-1 4 15,-5 2 6-15,-6 2-2 16,-10-2-8-16,-8 4 1 0,-3 0 18 16,-3 0-19-16,0 0-1 15,-25 2-128-15,-8 12-87 16,-7-2-154-16</inkml:trace>
  <inkml:trace contextRef="#ctx0" brushRef="#br0" timeOffset="72912.48">10374 5873 724 0,'0'0'208'0,"0"0"-67"15,0 0 0-15,0 0-52 16,0 0-17-16,0 0 4 16,0 0-30-16,0 0 17 15,96-4-14-15,-71 4-8 16,4 0 16-16,2 0-27 16,5 9-12-16,3-1-3 15,9 7-5-15,2 0-7 16,6 3 14-16,2 3-2 15,0 2 4-15,-2-2-12 16,0 2 5-16,-3-6-12 16,0 1 1-16,-3-3-7 15,-2-5 6-15,-7-4 0 16,-9-2 13-16,-9-4-12 0,-9 0-2 16,-14 0-36-1,0-2-39-15,-7-13-257 0</inkml:trace>
  <inkml:trace contextRef="#ctx0" brushRef="#br0" timeOffset="73552.95">10539 5734 540 0,'0'0'155'0,"0"0"-64"15,0 0-18-15,0 0-22 0,0 0 11 16,0 0-23-16,0 0-6 16,-20 11 19-16,20 1-3 15,0 6 27-15,0 4-20 16,0 2-40-16,0 8 38 15,0 6-19-15,0 5-17 16,5 8 35-16,-1 7-34 16,3 3-1-16,1 2 9 15,2 2-26-15,-1-6 21 16,-1-3-6-16,-4-6 9 16,0 1 46-16,-4-1-27 15,0 0 7-15,0 3 11 16,0-3-61-16,0-2 31 15,2-4-18-15,2-8-13 16,3-5 12-16,-1-7-12 0,0-6-1 16,0-4 12-16,-4-4-10 15,0-6 12-15,-2 0-6 16,2-4-8-16,-2 0 20 16,0 0-20-16,0 0-1 15,0 0-32-15,0-6-85 16,0-6-204-16</inkml:trace>
  <inkml:trace contextRef="#ctx0" brushRef="#br0" timeOffset="74021.55">11216 6069 662 0,'0'0'289'0,"0"0"-65"15,0 0-106-15,0 0-5 16,0 0-38-16,0 0-8 16,0 0 25-16,-33-19-34 15,24 23-23-15,-4 20-25 16,-3 9-4-16,-2 15 7 15,-1 9-13-15,-6 13 8 16,-2 12 5-16,-2 7-7 16,-4 5 2-16,-3 2 3 15,1-4-11-15,-1-6 16 16,5-5-16-16,-5 12-1 0,10-24-120 16,3-15-150-16</inkml:trace>
  <inkml:trace contextRef="#ctx0" brushRef="#br0" timeOffset="75240.02">12237 7120 568 0,'0'0'313'15,"0"0"-177"-15,0 0 7 16,0 0-53-16,0 0-38 0,0 0-18 15,0 0-26-15,-78 0 40 16,70 0 44-16,0 0 14 16,2 0-7-16,1 0-13 15,1 0-26-15,2 2-40 16,0 4-20-16,-3 4-1 16,3 6-1-16,-3 2 2 15,3 1 7-15,0 1-7 16,2 2 0-16,0-2-6 15,0 1 11-15,4-3-5 16,6 3 0-16,2-2 0 16,5 0 4-16,-2-1-4 0,1-2 0 15,1-4 0-15,-1-2 0 16,-1-4-3-16,3-4 3 16,0-2 6-16,0 0 26 15,2 0 1-15,0-12-19 16,0-2 14-16,-2-1-12 15,0-2 6-15,-2-4 12 16,-6 2 1-16,-3-1 25 16,-1-3-4-16,-3-4-8 15,-3 1 21-15,0-3-27 16,0 1-11-16,0 5 12 16,0-1-42-16,0 6 35 15,-3 3-8-15,-3 3-4 16,-1 1 49-16,-1 4-48 15,-4 2 8-15,1-2-32 0,0 3-1 16,-5 2-10-16,1 2-47 16,-21 0-97-16,2 6-160 15,-1 5-287-15</inkml:trace>
  <inkml:trace contextRef="#ctx0" brushRef="#br0" timeOffset="89127.39">10287 5372 871 0,'0'0'402'0,"0"0"-135"16,0 0-31-16,0 0-91 16,0 0-69-16,0 0 7 15,3-55-25-15,-3 49 27 16,2 1 32-16,-2 1-38 16,0 0-2-16,0-1-37 15,0 4-12-15,0 1 12 16,0 0-39-16,0 0-1 15,0 0 0-15,0 0-35 16,-11 4 16-16,-2 10 7 0,-7 5 0 16,1 4 10-16,0 5 4 15,1 1 4-15,5 2-2 16,3 3 10 0,6 3-10-16,4 5-4 0,0 2-3 15,0 0-9-15,0-4 13 16,12-4-1-16,3-8 0 15,1-6-6-15,1-8-2 16,8-6 8-16,2-6 0 16,2-2-4-16,2 0 5 15,0-12-1-15,-4-10 7 16,-3-1 2-16,-6-8 13 16,-5-4-7-16,-4-1-15 15,-4-1 21-15,-5-4-20 16,0 5-1-16,0 2 0 15,-5 6 7-15,-11 8-7 16,-1 4 2-16,-3 5 5 0,-5 5 11 16,0 3-18-16,-1 3 0 15,-1 0-9-15,3 10 21 16,-3 10-6-16,4 9-1 16,4 0-4-16,3 1-2 15,7 2 1-15,5-4-8 16,4-2 7-16,0-3-17 15,8-5 2-15,13-6 1 16,0-2-13-16,4-9 26 16,1-1-14-16,4 0 6 15,-3-15 10-15,0-7 0 0,-6-6 6 16,-2 2-6-16,-6-1-16 16,-4 5 15-16,-7 5-15 15,-2 6 16-15,0 5 23 16,0 2-1-16,-11 4 24 15,0 0-29-15,-2 0-16 16,-1 2 1-16,1 12-2 16,-1 0 0-16,5 4-8 15,5-2-35-15,2 0-37 16,2 5-138-16,0-6-125 16,0-4-60-16</inkml:trace>
  <inkml:trace contextRef="#ctx0" brushRef="#br0" timeOffset="91095.7">14490 6894 877 0,'0'0'351'16,"0"0"-194"-16,0 0-63 15,0 0-24-15,0 0-39 16,0 0 30-16,0 0 0 16,-20-16 12-16,13 11 4 15,3-1 73-15,-6 2-81 16,4 1-16-16,-5 2-18 16,-1 1-14-16,-1-3 22 15,-3 3-43-15,1 0 0 0,-1 0 11 16,3 0 14-16,2 0 28 15,0 7-37-15,2 3-5 16,0 3-11-16,0 1 1 16,0 2-3-16,0 0 4 15,3 2 2-15,-3 2 17 16,8 2-20-16,-1 2 23 16,2 2-24-16,0 2-4 15,2 1-11-15,12-4 15 16,3 0 0-16,2-6 4 15,-2-2 11-15,3-3-13 16,1-4-2-16,-2-4 0 16,2-3 4-16,1-3 5 0,1 0-9 15,0-1 15-15,2-13-5 16,-2-7 2-16,-1-1-12 16,-2-2 0-16,-4-2 0 15,-3-2 2-15,-5-4-2 16,2-2 0-16,-8 2 0 15,-2 1 0-15,0 1 8 16,0 5 3-16,-12 3 45 16,-5 0-32-16,-6 6 16 15,1 1-5-15,0 8-35 16,0 2 26-16,-3 5-11 16,-1 0-9-16,0 0-10 15,3 12 4-15,0 7-15 16,1 2 13-16,2 8 2 0,1 2 10 15,7 5-10 1,0-3 0-16,8 1-1 0,4-1-2 16,0-6-15-16,4-3-11 15,12-6-18-15,4-4 19 16,5-7-6-16,-1-3 4 16,3-4 29-16,0 0-13 15,-2 0 0-15,-6-3 13 16,-1-3-43-16,-7 0 6 15,-2 3-17-15,-7-5-28 16,-2-9-70-16,0 4-147 16,0-4-1391-16</inkml:trace>
  <inkml:trace contextRef="#ctx0" brushRef="#br0" timeOffset="114559.43">14586 5136 560 0,'0'0'302'15,"0"0"-78"-15,0 0-88 16,0 0-80-16,0 0 14 15,0 0-12-15,11-31 22 16,-11 29 13-16,2 2-51 16,-2 0 26-16,0 0-11 15,0 0-14-15,0 0 36 16,0 0-59-16,0 0-1 16,0 4 9-16,0 15-21 15,-5 8 23-15,-3 6-7 0,-4 10 2 16,3-2 33-16,1-5-50 15,3-6-7-15,0-10 18 16,5-6-13-16,0-8 11 16,0-4-9-16,0-2-8 15,0 0 68-15,0 0-45 16,0-14 7-16,5-10-24 16,6-9-6-16,2-2-6 15,-1-2-30-15,-1 8-21 16,-3 4 26-16,0 10-16 15,-4 6-6-15,0 5-19 16,-4 4-32-16,0 0 14 16,0 2 7-16,0 19 83 0,-2 5 47 15,-9 6-27 1,-2 4 28-16,0 1-4 0,-1 0-15 16,5-5 11-16,0-5-24 15,7-8-14-15,-1-7-2 16,3-6-24-16,0-6-36 15,0 0 32-15,0 0 28 16,0-14 19-16,8-8-19 16,0-9-1-16,1 0-5 15,-5-1-70-15,-2 7 3 16,-2 6 41-16,0 6 32 16,0 9 16-16,0 3 16 15,-6 1 3-15,-1 0 3 16,0 8-38-16,-1 9 0 15,1 2 5-15,0 3-3 0,3-2 5 16,0-4-7-16,-1-2 0 16,3-8-6-16,2-3 5 15,0-3-24-15,0 0 24 16,9-14-23-16,4-9 23 16,5 1-27-16,-5 1 18 15,1 7 0-15,-5 5 18 16,-3 6-8-16,-2 3 0 15,4 0-19-15,-4 17 19 16,-2 9 37-16,-2 4-5 16,0 0 20-16,0-2-32 15,-2-6 34-15,-10-6 12 0,4-6 12 16,-1-6 4 0,3-4-22-16,3 0-29 0,3-4-22 15,0-16-9-15,0-8-109 16,16-6 8-16,2 2 9 15,-1 2 39-15,-1 7 21 16,-7 10 29-16,-1 7 2 16,-3 3 2-16,-2 3 9 15,1 0-3-15,-2 13-1 16,0 6 26-16,-2 3-12 16,0 3-5-16,0-2 20 15,0-6-17-15,-6-3 24 16,-1-6 21-16,2-3-31 0,5-5 39 15,0 0-28 1,0 0-6-16,0-15-37 0,5-7-49 16,8-4-54-16,0 0 56 15,-3 5 25-15,-1 7 16 16,-5 7 6-16,-4 2 0 16,2 5-1-16,-2 0-7 15,0 0 8-15,0 17 0 16,0 3 1-16,0 4 20 15,0 0-21-15,0-4 0 16,0-4 9-16,0-4 1 16,0-6-20-16,0-6-6 15,2 0-56-15,14 0 72 16,4-8-7-16,2-4 7 16,1-1 9-16,-8 7-3 0,-1 3-12 15,-6 0 6-15,-3 3-5 16,-5 0 5-16,0 0 21 15,0 0 56-15,-9 0 20 16,-9 3-77-16,-4 5 11 16,-4-4-6-16,0 0-16 15,0-4 23-15,-1 0-31 16,0 0 18-16,2-8-14 16,6-5 12-16,3-4-27 15,7 1 10-15,5-4-37 16,4-2 28-16,0-2-69 15,20-1 7-15,5 6 17 16,3 5-15-16,-1 5 50 0,-2 9-13 16,-3 0-13-1,-7 0 37-15,-3 13-28 0,-5 7-1 16,-5 2 31-16,-2 2 6 16,0 0 8-16,-14 0 8 15,-3-2 6-15,-10-3 57 16,-2-2-31-16,-7-7 35 15,1-4 3-15,-4-6-47 16,6 0 23-16,6-2-38 16,8-17-22-16,7 0-2 15,12-3-3-15,0-4-51 16,5 2 9-16,14 3-32 0,8 8 39 16,-2 8-3-1,0 5-4-15,-6 0 33 0,-3 13-26 16,-5 10 10-16,-8 4 0 15,-3 1 17-15,0-1 11 16,-7 0 7-16,-16-6-7 16,-6-7 49-16,-4-5-21 15,-5-7 32-15,-2-2 23 16,5-2-20-16,6-13 9 16,6-2-49-16,15-3-16 15,8 1-7-15,0 2-85 16,13 1-64-16,22-1-36 15,-4 8-42-15,-4 3-257 0</inkml:trace>
  <inkml:trace contextRef="#ctx0" brushRef="#br0" timeOffset="116887.06">15031 6010 694 0,'0'0'238'15,"0"0"-124"-15,0 0-82 16,0 0 8-16,0 0-21 0,0 0 29 16,0 0 56-16,-4-3-15 15,-1 3-23-15,-3 4 1 16,-4 13-57-16,-6 2 21 15,-2 7-25-15,-4 5-5 16,-1-3 16-16,3-1-8 16,2-10-9-16,7-3 22 15,-1-8 13-15,5-6 22 16,3 0 4-16,2-2-9 16,4-16-44-16,0-5-8 15,0-11-50-15,0 1 0 16,8-1-12-16,3 2 50 15,3 5-16-15,1 7-5 0,-1 8 20 16,-1 8-21-16,3 4 13 16,-6 0 0-16,4 16-3 15,-5 10 10-15,-2 4-4 16,-3 5-1-16,-4-2 19 16,0-2 8-16,0-5 35 15,-6-8 32-15,-6-4 11 16,-1-4 12-16,2-3-44 15,-1-7-25-15,6 0 12 16,-1 0-29-16,5-13 9 16,2-10-21-16,0-4-29 15,0-2 13-15,2 2-33 16,11 3 6-16,1 6 43 16,1 5-21-16,-1 7 1 15,-1 6 18-15,0 0-27 16,-1 5 23-16,-3 14-8 0,-3 6-2 15,-2 0 16-15,-4 1-16 16,0-1 16-16,0-6 11 16,-10-2 5-16,-11-5 38 15,2-5-19-15,-2-6-14 16,2-1 34-16,3 0-31 16,3-12 21-16,5-10-45 15,8-6-3-15,0 0-17 16,3 0-30-16,15 3-4 15,4 6 36-15,3 6-27 16,-1 7 28-16,-2 6 17 0,1 0-19 16,-4 9 18-16,0 15 0 15,-3 8-15-15,-8 6 15 16,-1 2-22-16,-7 0 22 16,0-4 0-16,-9-2 2 15,-13-7 15-15,-3-6-7 16,0-7 8-16,1-10 30 15,0-4-28-15,3 0 16 0,6-18-10 0,3-9-24 16,8-11-2-16,4-5-52 16,4 0 3-16,21 4-6 15,6 7-48-15,3 8 42 16,-3 10 4-16,-2 10 23 0,-7 4 28 16,-4 0-3-1,-4 19 10-15,-6 4 8 0,-3 3 17 16,-5-1 24-16,0 0-7 15,-5-3-1-15,-10 0 39 16,-5-4 10-16,-3-4-4 16,2-4 2-16,-2-4-50 15,5-6-5-15,3 0-33 16,3 0-15-16,10-16-1 16,2-6-62-16,4-1-21 15,17 0 26-15,1 3 13 16,-2 7 28-16,-2 4 15 15,-2 9 12-15,-3 0 4 16,-2 2 2-16,-2 13 4 16,0 8 12-16,-3 2-15 0,-1 0 1 15,-1 1-3-15,-1-2-12 16,-3-5 9-16,0-6 6 16,-12-5 9-16,-10-5 33 15,-4-3-13-15,-1 0 70 16,0-11-64-16,5-5-38 15,4-4 14-15,7 0-14 16,6-2-26-16,5-2 7 16,0 2-49-16,5 0 25 15,8 5-2-15,-2 2-20 16,4 13 2-16,-3 2-102 16,-5 0-169-16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57:29.557"/>
    </inkml:context>
    <inkml:brush xml:id="br0">
      <inkml:brushProperty name="width" value="0.05292" units="cm"/>
      <inkml:brushProperty name="height" value="0.05292" units="cm"/>
      <inkml:brushProperty name="color" value="#FF0000"/>
    </inkml:brush>
  </inkml:definitions>
  <inkml:trace contextRef="#ctx0" brushRef="#br0">12271 3346 758 0,'133'14'0'0</inkml:trace>
  <inkml:trace contextRef="#ctx0" brushRef="#br0" timeOffset="2952.18">9297 4303 1119 0,'0'0'314'16,"0"0"-116"-16,0 0-129 0,0 0-10 16,0 0-13-1,0 0-24-15,0 0 1 0,41-67-5 16,-31 58-16-16,-2-1 0 15,-1 0-2-15,-3 1-34 16,0 3-10-16,2 3 2 16,-4-4 42-16,0 4 0 15,-2-3 0-15,2-3-1 16,0 2-5-16,0-2-41 16,1 2-20-16,-1 1 28 15,-2-1 39-15,0 6 13 16,0-2 46-16,0 2 84 0,0 1 19 15,0 0 5 1,0 0-1-16,0 0-51 0,0 0-17 16,0-2-44-16,0-1-47 15,0 3 26-15,-2-1-33 16,-1 1 14-16,-3-3 0 16,2 3-8-16,-4 0 4 15,0 0 2-15,-1 0 5 16,-1 0 30-16,0 0-29 15,-1 0 5-15,-1 0-12 16,-3 0-5-16,-1 3 9 16,1 3-15-16,-4-2 1 15,4 1 23-15,-3 0-15 16,3 0 12-16,-1 4-16 16,-1-1 2-16,1 0-5 15,1 0 5-15,1-1-7 0,-1 2 24 16,1-2-24-16,-2 2 12 15,3-1-12-15,-3 0 0 16,0 0 21-16,3 0-20 16,-1 1 4-16,2 2 2 15,-1-3 16-15,-1 3-21 16,3-4-2-16,-1 0 0 16,0 2-4-16,5 1 4 15,-5-4 0-15,3 2 20 16,1 1-7-16,1-4-13 15,-2 2 0-15,2 4 2 16,1-1-7-16,-3 1 6 0,1 0-1 16,0-2 0-1,2-2 18-15,-1 1-18 16,0 0 0-16,0 0 0 16,1 2-10-16,-1 0 11 0,-2 0-1 15,2 3 0-15,1-1 12 16,-1 0-17-16,1 2 5 15,-2-2 0-15,2 1 0 16,1 2-2-16,1-1 2 16,-2 0-1-16,1 0 2 15,-2 3 5-15,3 0-6 16,-1-1 1-16,1 2-2 16,2-5 1-16,0 2-7 15,-1 0 5-15,3-7 4 0,-2 5 2 16,2-3-4-16,0 3 2 15,-2-1-5 1,2 1 3-16,0 1 0 0,0 1 0 16,0-2 9-16,0 1-9 15,0 0 0-15,0 3 0 16,0-3-8-16,0-1 9 16,0 4-1-16,0-2 0 15,0 2 12-15,2 1-13 16,3-2 1-16,-1 1 0 15,0 4-10-15,1 0 10 16,1-1 0-16,-1 1-1 16,0-1 8-16,-1 0-7 0,2-3 0 15,-1-2 0 1,1 1-12-16,2-1 13 0,0-2-1 16,1 4 5-1,0-3 5-15,0 1-20 0,0 2 8 16,2-1 2-16,-2-1-7 15,2-1 19-15,-3 0-12 16,4-1 0-16,1-1 3 16,1 0-5-16,-1 0 2 15,0-1 0-15,1 2-3 16,-1 1 14-16,3 1-11 16,-3-4 0-16,0 1 1 15,1-2-16-15,0 1 20 16,1-3-5-16,1 3 4 15,-1-3 5-15,3 0-7 0,0 1-2 16,0-2 0-16,-1 3-12 16,1-2 12-16,1 0 0 15,0 0 6-15,1 2 12 16,-1-2-27-16,4 0 9 16,-2 1 0-16,-1-5-13 15,-3 0 13-15,-1-3 0 16,0 1-3-16,-3 0 18 15,3 0-15-15,2 2 0 16,-1-1-3-16,3 0-13 16,1-1 16-16,-2 1 0 15,2-2 0-15,-2-1 13 16,1 0-13-16,-1 0 0 0,0 0 1 16,-1 0-7-1,0 0 7-15,-2 0-1 0,2 0 0 16,-3 0 10-16,3-1-8 15,0-5-2-15,2 0 0 16,0-1-1-16,0-3-8 16,2 0 8-16,-4-1-5 15,0-4 6-15,0 3 8 16,-5-3-8-16,1 2 0 16,-3 1 0-16,-1 0 0 15,0-1 0-15,1 2-1 16,0-5 2-16,3-1 5 0,-4 0-6 15,1-1 1-15,1 0-15 16,-3 0 14-16,1-2 0 16,0 1-1-16,-4 0 7 15,3-2-6-15,1-1 0 16,-4 3-1-16,-2-4-10 16,3 1 11-16,-3 0 0 15,-2-1 0-15,3 0 8 16,0 1-10-16,-3 0 2 15,2 1-1-15,-1 2-8 16,-1-1 16-16,0 0-7 16,0-4 0-16,-1 1 9 15,-1-1-18-15,3-2 9 16,-3 2 0-16,0 1-7 0,0-2 7 16,0 3 0-16,0 0 0 15,0 3 11-15,-3-2-7 16,-4 1-4-16,-2 0 0 15,-3-3 1-15,1 0 10 16,1-1-11-16,-2-2 0 16,1-1 1-16,-3 2-7 15,1 0 7-15,0 0-1 16,-5 3 32-16,0-1-18 16,-2 2 11-16,0-2-23 15,-5 0 10-15,4 2 4 16,-4-2-5-16,-2 2-11 15,0-2 20-15,0 3-8 16,-3-1-6-16,2 0 4 16,-5 6-4-16,2-2 31 0,-5 2-36 15,3 3-1-15,-2 2 0 16,-1 7-22-16,-3 3-19 16,-29 61-93-16,7 0-155 15,1 8-535-15</inkml:trace>
  <inkml:trace contextRef="#ctx0" brushRef="#br0" timeOffset="3951.96">7115 6150 770 0,'0'0'228'0,"0"0"-50"16,0 0-3-16,0 0-21 16,0 0 69-16,0 0-1 15,0 0-49-15,-18-18-12 16,18 18-88-16,0 0-20 15,0 0 14-15,0 0-30 16,0 0 37-16,0 0-23 16,0 0-35-16,0 0 42 15,13 0-43-15,10-2 0 16,6 0 49-16,9-4-62 16,1-2 31-16,6-2-27 0,2-1 0 15,0 2 3 1,-5 0-9-16,-4 3 0 0,-9 3 0 15,-9 1 11 1,-7 2-10-16,-9 0-1 0,-4 0 6 16,0 3 66-16,-13 22-44 15,-11 9-5-15,-5 13-5 16,0 12-8-16,5 9-20 16,12 30 1-16,8-12-159 15,4-22-470-15</inkml:trace>
  <inkml:trace contextRef="#ctx0" brushRef="#br0" timeOffset="5201.66">11197 4730 808 0,'0'0'572'0,"0"0"-354"15,0 0-47-15,0 0-49 16,0 0-50-16,0 0-29 16,0 0-4-16,-4 0-21 15,4 0 57-15,0 2 33 16,0-2-27-16,0 2 8 16,0 0-21-16,0 4-23 15,0 0 32-15,4 5-49 16,5 0 4-16,-1 1 0 0,4 0-32 15,1 0 21 1,0 2-21-16,1-2 0 0,-1-2 17 16,3 1-16-16,-3-4 10 15,1 1-2-15,-4-3-8 16,1-1 34-16,-1-3-27 16,-2 2 2-16,5 1 19 15,6 0-28-15,1-1 4 16,9 3-5-16,4 3 1 15,3-2 17-15,-3 2-17 16,-2-1-1-16,-8 0 20 16,-10-2-19-16,-7-3-1 15,-6 3 0-15,0 1 0 16,0 3 47-16,-17 11-35 16,-16 12 10-16,-48 28-22 15,10-6-203-15,-3-11-800 0</inkml:trace>
  <inkml:trace contextRef="#ctx0" brushRef="#br0" timeOffset="6810.99">4657 3727 1375 0,'0'0'590'16,"0"0"-358"-16,0 0 24 15,0 0-99-15,0 0-65 16,0 0 9-16,0 0-56 0,-2 0 0 16,2 0-5-1,14 0-34-15,7 0-6 16,16 7-16-16,20 2-8 16,-6 1-224-16,-6-6-521 0</inkml:trace>
  <inkml:trace contextRef="#ctx0" brushRef="#br0" timeOffset="7435.51">4831 4696 1187 0,'0'0'277'0,"0"0"-139"16,0 0 100-16,0 0 9 16,0 0-121-16,0 0-75 15,0 0 20-15,-42 7-7 0,42-7 43 16,0 0 27-16,0 0-34 15,0 0 1-15,0 0-46 16,9 0-49-16,3 0 32 16,9 0-37-16,2 0 8 15,6 0-9-15,0 0 13 16,4 0-26-16,-2 0-5 16,11 0-93-16,-11 0-56 15,-7-5-604-15</inkml:trace>
  <inkml:trace contextRef="#ctx0" brushRef="#br0" timeOffset="14402.62">5381 7517 1041 0,'0'0'394'15,"0"0"-183"-15,0 0-59 16,0 0-54-16,0 0-42 16,0 0-12-16,-6-4-18 15,6 2 29-15,0 2 80 16,-2-1 11-16,-3 1-5 15,0 0-43-15,1 0-49 16,-3 0 12-16,-1 0-40 0,-2 0-4 16,2 0-4-16,-4 0-2 15,1 0-4-15,-2 1-7 16,-1 5 1-16,0-1-1 16,2-2 10-16,-2 1 6 15,1 2 31-15,-1 1-47 16,2 1 33-16,1 2-33 15,-1-3 2-15,1 4-2 16,2-1 0-16,0-1 0 16,0 0 0-16,1-2 18 15,0-1-17-15,2 3 0 16,-1-4 0-16,1 4 1 16,-4 1-2-16,4-1 0 15,-6 4-2-15,4-1 10 16,-1 2-8-16,-2-1 1 0,2 2 5 15,0-3-6-15,2 1-4 16,-1-2 2-16,1-1-4 16,0 2 12-16,0-1 8 15,1-2-14-15,-1 1 0 16,1 1 0-16,0-4 0 16,2 3 0-16,-2 2-2 15,1 0 4-15,1 2 8 16,-2 1-10-16,0-2 11 15,0-1-22-15,-1 2 12 16,1 3-1-16,-1-3 3 16,0 0 9-16,3-1-12 15,-1 1 0-15,0 2 1 0,2-4-5 16,-2 5 11-16,0-3-7 16,3 1 2-16,-2 2 5 15,-1-1-8-15,3 0 1 16,-2 2-4-16,2 1-4 15,2-1 16-15,0 3-4 16,0-2-4-16,0 2 3 16,0 0-12-16,0 0 9 15,0 2 0-15,2-2-6 16,6 2 15-16,-1-1-9 16,3 0 0-16,0 0 11 15,-1 0-20-15,3 0 9 16,-4 0 0-16,3 2 6 15,1-2 5-15,-1 0-10 0,-1-2-1 16,4 0-6-16,-1 1 4 16,1-1 4-16,0-3-2 15,3 4 9-15,-1-3-8 16,0 0-2-16,-1 0 1 16,1 0-4-16,-1 0 3 15,1-2 1-15,-3 0 0 16,1-4 0-16,-1-2 15 15,1-3-21-15,-1 2 6 16,0-3 0-16,3 2 6 16,-3-2-6-16,3 2 0 0,1-2-6 15,-1 1 24 1,4 2-10-16,-2-3-8 0,2 2 0 16,-3-2-11-16,2 1 20 15,1-4-9-15,-3 3 0 16,4-3 6-16,-2-1-6 15,4 1 0-15,1-3 0 16,1 0 10-16,0 0-10 16,1 0 0-16,-2 0 0 15,-1 0 6-15,2-4 0 16,-4 0-6-16,2 1 1 16,-1 0-4-16,3-3 3 15,0 0-1-15,1-2 1 16,-2-5-8-16,3 0 8 15,0-3 2-15,0 0-2 0,-6-2 0 16,0 2-3-16,-1 0 3 16,-5 0-6-16,4 0 13 15,-4-2-2 1,1-4-5-16,1-2 6 0,1-3-12 16,1 0 6-16,-4 0 0 15,-4-1 1-15,2 0 10 16,-4 0-11-16,1 1 0 15,-2-6 0-15,-1 1-10 16,-1-1 22-16,4 1-9 16,-4 1-3-16,-1-1-16 15,-1 0 16-15,-4 1 0 0,0 1 0 16,0 0 1-16,0-2-1 16,-9-1 13-16,-5-4-13 15,-3 1 0-15,-1-1-2 16,-2 1-23-16,0 0 19 15,0 3-9-15,-3 2 4 16,1 2 10-16,-4 4-8 16,-3 1-21-16,-3 4 30 15,-3 3-16-15,-3 3 14 16,-5 1-8-16,-1 1 20 16,-5 1-10-16,2 4 0 15,-3-1-10-15,2 4 4 16,1 0 6-16,0 0 0 15,4 2-1-15,2 0-72 16,0 2-57-16,-14 0-113 0,7 6-143 16,9 4-127-16</inkml:trace>
  <inkml:trace contextRef="#ctx0" brushRef="#br0" timeOffset="16214.7">6915 6161 586 0,'0'0'123'0,"0"0"-81"15,0 0 3 1,0 0 27-16,0 0 17 0,0 0 37 15,0 0-27-15,2 9 34 16,-2-9 29-16,0 0-45 16,0 0 5-16,0 0-7 15,0 0-37-15,0 0 10 16,0 0-56-16,0 0 2 16,2 0 22-16,0 0-12 15,2 0 46-15,1 0-13 16,-1 0-16-16,2-3 22 15,4 2-40-15,1-1-3 16,3-1 9-16,1 1-41 16,1-1 47-16,1 0-33 15,4 0-9-15,-2-3 20 0,6 2-24 16,2-2-4-16,-1-2-2 16,3-1 13-16,1 1-4 15,-1-1-5-15,-4 1-6 16,3 2-1-16,-6-1-1 15,0 3 0-15,-3 1 1 16,-2 0 0-16,-1 3 15 16,-3-2-10-16,1 1-4 15,-1-1-2-15,0-1-2 16,1 2 2-16,-6 1 0 16,1-3 1-16,-4 3 12 15,-3 0-12-15,1 0-8 0,-3 0 7 16,2 0-6-1,0 0 4-15,-2 0-6 0,0 0 5 16,2 0 2-16,-2 0-9 16,0 4 11-16,0 10 10 15,0 7-9-15,0 6 25 16,0 11-4-16,0 10-11 16,0 4-22-16,0 31-59 15,0-10-193-15,-2-13-409 0</inkml:trace>
  <inkml:trace contextRef="#ctx0" brushRef="#br0" timeOffset="18104.9">6763 8969 1013 0,'0'0'545'0,"0"0"-354"16,0 0-21-16,0 0-47 16,0 0-59-16,0 0-3 0,0 0-33 15,-6 0 25-15,6 0 39 16,0 0-6-16,0 0 28 15,0 0-28-15,0 0-23 16,0 0 25-16,0 0-52 16,0 0 10-16,0 0-4 15,0 0-33-15,0 0 17 16,0 0-26-16,0 0 0 16,0 0 16-16,0 0-16 15,0 0 6-15,0 0 23 16,0 0-28-16,0 6 16 15,0 2-10-15,2 1 1 16,6 0 26-16,5 6-33 0,1-3-1 16,-1 2 9-1,3 0 9-15,-3-1-13 0,3 0 1 16,-3-2 3-16,0 2-8 16,-1-3-1-16,-1-2 0 15,-3 1 0-15,4 0 6 16,-1 0-2-16,1 3-4 15,1 1 8-15,-3-3-11 16,2 0 3-16,-4-2 0 16,-1-5-2-16,-2 2 4 15,-3-5 8-15,-2 1-10 16,3-1 1-16,-3 0-16 16,0 0 21-16,0 3-6 15,0-3 0-15,0 2 3 0,0-2-3 16,0 2 0-16,2-2 0 15,-2 2-11-15,0-2 12 16,0 0-1-16,0 0 3 16,0 0 6-16,0 0-16 15,0 2 7-15,0-2 0 16,0 0-12-16,0 2 28 16,0-2-16-16,0 2 0 15,0 0-6-15,0-2 5 16,0 2 1-16,0 0 0 15,0 0-14-15,0 0 17 16,0-2-3-16,0 0 0 16,0 2-7-16,0-2-3 0,2 3 10 15,0 0 0-15,3 1-8 16,-1 2 8-16,2 4-1 16,1 0-20-16,0-2-14 15,-2 1 34-15,-1-6-12 16,-4 1 13-16,2 0 0 15,-2-2 7-15,0 2-7 16,0 0 0-16,0 0-9 16,0 0 2-16,2 0 14 15,-2-4-4-15,0 2 9 16,0-2-1-16,0 0 2 16,0 2-9-16,0 2 5 15,-8 0 9-15,-4 2-12 16,-1 0 0-16,0-2 11 15,-1 2-7-15,-3 1 14 0,-4-2-24 16,-1 4 12 0,-3 0 9-16,-4 5-19 0,-2 0-2 15,0 5 16-15,0-2-4 16,3 0 21-16,5-3-9 16,3-2-16-16,0-2 25 15,8-2-33-15,2 1 0 16,0-2 3-16,1-1 6 15,1-2 15-15,1-1-14 16,3 2-9-16,1-5 3 16,3 2-4-16,0-2-4 15,0 0 2-15,0 0 4 16,0 0-13-16,0 0 8 0,0 0-37 16,0 0-9-16,0 8-74 15,0 8-82-15,0 0-318 16,0-6-563-16</inkml:trace>
  <inkml:trace contextRef="#ctx0" brushRef="#br0" timeOffset="20573.05">919 9783 360 0,'0'0'271'16,"0"0"-103"-16,0 0-49 16,0 0-29-16,0 0 17 15,0 0 41-15,-19-30 13 16,17 26-57-16,0 0 67 16,0 1-58-16,2-2 49 15,0 3-42-15,-2 0-8 16,2 0 36-16,0 0-13 15,-2 2 7-15,2 0-25 0,-3 0-56 16,3 0 14-16,0 0-65 16,0 0 0-16,0 0-10 15,5 6 6-15,13 10-6 16,6 7 0-16,5 0 0 16,4 5 8-16,6 3-8 15,-4-4 11-15,3-3-2 16,-7-5 1-16,-4-5-8 15,-7-8-2-15,-9-3 0 16,-2-3 9-16,0 0 17 16,-2-21 44-16,3-15 6 15,7-19-75-15,2-33 11 16,10-36-12-16,4-26-122 16,-4 19-86-16,-10 27-708 0</inkml:trace>
  <inkml:trace contextRef="#ctx0" brushRef="#br0" timeOffset="22650.69">1019 10736 1128 0,'0'0'334'16,"0"0"-80"-16,0 0-50 15,0 0-71-15,0 0-10 16,0 0-20-16,0 0 24 16,0-4 9-16,0 2-38 15,0 0 5-15,0 2-50 16,0 0-27-16,0 0 26 0,0 0-42 15,8 0-9 1,15 8-2-16,8 12 17 0,7 6-7 16,5 10-9-16,1 4 0 15,1 2 6-15,-5-2-5 16,-5-8 0-16,-6-7 0 16,-9-14 14-16,-9-4-15 15,-4-7 4-15,-2 0 2 16,4-25 36-16,-1-15-19 15,6-20-23-15,1-10-35 16,4-34-124-16,-7 17-200 16,-1 15-678-16</inkml:trace>
  <inkml:trace contextRef="#ctx0" brushRef="#br0" timeOffset="36600.58">1731 12268 1060 0,'0'0'292'0,"0"0"-103"15,0 0-10-15,0 0 5 16,0 0-36-16,0 0-58 16,-8-27-42-16,8 20-27 15,0-1 16-15,0 4 24 16,2 0 4-16,-2 2 43 0,0 2-17 16,0 0-42-1,0 0 15-15,0 0-40 0,0 0-2 16,0 0-4-16,0 0-18 15,1 0 0-15,4 0-10 16,1 0 10-16,0 0 15 16,3 0-15-16,2 0 10 15,5 0-10-15,1 0-3 16,3 0 2-16,5 0 1 16,0 0 0-16,2 0 15 15,2 4-15-15,2-2 18 16,-3 2-18-16,3-2 0 15,-2 0-1-15,0 2 2 16,0-2-1-16,0 1 7 16,-2-2 1-16,2 0-7 0,0-1-1 15,2 0 0-15,0 0-6 16,1 0 7-16,1 0-1 16,-2 0 0-16,-2-1 11 15,2-3-11-15,-4 0 0 16,0 0-6-16,-2 0-4 15,-4 2 10-15,2 0 0 16,-3 0 8-16,2 0-1 16,3 2-7-16,1 0 0 15,1-2 0-15,4 2-4 16,1-5 4-16,1 4 0 16,2-5-1-16,1 1 5 15,0-1-4-15,2 1 0 16,-2 1 1-16,1 0-9 15,-3-1-2-15,1 4-4 16,-2-3 14-16,2 2-14 0,-2 0 14 16,0-3 0-16,-1 4 0 15,1-1-6-15,2-1 6 16,1 2-4-16,2-1-4 16,4-2 16-16,3-1-2 15,4 0-5-15,2-2-1 16,2 0 0-16,1-1-9 15,0 0 2-15,-4 2 7 16,0 2 0-16,-4-1-1 0,-1 5 1 16,-3 0 0-1,-1 0-9-15,-3 0 9 0,-3 0 0 16,-3 0 0-16,3 0 6 16,0 0-7-16,2 0 1 15,5 0-12-15,-2 0 12 16,5 5 0-16,-3-1 0 15,2-1 0-15,1 3 3 16,-3-3-9-16,5 0 4 16,-3-3 2-16,6 0 0 15,-2 0 2-15,6 0 2 16,-3 0-4-16,5 0 2 16,-3-1-8-16,3-5 7 15,-2 1-1-15,1-1 8 16,4 2-7-16,-2-3 7 0,1-1-8 15,2-1-8-15,2-1 7 16,1 0 2-16,-1 2-1 16,2-2 1-16,2 2 10 15,-7 0-17-15,-1 1 6 16,-6-2-5-16,-8 1 5 16,-5 0 0-16,-10 0 0 15,-6 2 0-15,-9 1-147 16,-7 3-146-16,-7-2-317 0</inkml:trace>
  <inkml:trace contextRef="#ctx0" brushRef="#br0" timeOffset="40162.21">5535 7422 765 0,'0'0'507'0,"0"0"-274"16,0 0-68-16,0 0-19 0,0 0-45 15,0 0-25-15,0 0-4 16,-4-3-21-16,4 3 5 16,0 0 39-16,0 0-36 15,0 0-10-15,-2 0 9 16,2 0-36-16,-2 0 18 16,-4 0-22-16,0 0-11 15,-3-2 7-15,-5 2-8 16,1-2 0-16,-2 2-3 15,-2-2 17-15,3 2-21 16,-4 0 1-16,0 0 0 16,0 0 9-16,0 0-9 15,-1 0 0-15,0 0-5 0,1 2 7 16,1 7-2-16,-3-2 16 16,2 1-16-16,0 2 17 15,3 0-17-15,-1 0 0 16,3-1-1-16,-1 1 8 15,1-3 6-15,-1 1-13 16,3 2 0-16,-3-1 9 16,4-2-9-16,-1 3-11 15,-1-2 10-15,1 2 2 16,0 0 15-16,0 1-7 16,0-1-8-16,0-1 2 15,2 0-3-15,0-2 0 0,2 2-1 16,3-3 1-16,-1-1 0 15,0 2-1-15,1 2 9 16,-2-2-7-16,-3 0-1 16,2 4 0-16,-2 1 12 15,0 1-12-15,3-5 9 16,2 5-9-16,-4-1 0 16,4-1 1-16,-3 0 5 15,3-1-3-15,0 0 0 16,2 0 6-16,-4 0-10 15,4-1 1-15,-2-2 0 16,-1 3 17-16,3-2-16 16,-3 0 13-16,2 3-14 15,-2-4 12-15,0 3-13 16,1 3 1-16,-1-2 0 0,3 1 8 16,-2 1-7-16,0-1 7 15,2-2-8-15,-3-1-4 16,2 1 3-16,1 1 1 15,0-4 0-15,2 3 8 16,-2 1-7-16,-2-1-1 16,3 0 0-16,-1 1-3 15,0-3 3-15,0 5 0 16,-2-1 0-16,1 0 11 16,1 0-4-16,0 0-14 15,-1 0 6-15,1 1-2 16,-1-2-8-16,3 1 12 15,-2 0-1-15,2 3 1 0,0-4 18 16,0 3-19 0,0 2 0-16,0 0 0 0,0 1-7 15,0 1 7-15,0 1 0 16,5 2 0-16,2-2 14 16,-2 2-14-16,1 1 0 15,-1-1 0-15,5 2-6 16,0-1 6-16,-4-1 0 15,3-2-1-15,-3-3 3 16,0 0 2-16,-2-2-3 16,2 0 0-16,1-2 5 15,-1-1-6-15,4 2 0 0,-1-1-6 16,-1 0 14-16,2 0 7 16,1-2-9-16,-1 2-5 15,2-2 6-15,-3 1-7 16,1-1 0-16,0 0 3 15,1-1 7-15,0 1-4 16,3 1-1-16,-4-1-4 16,4-2 5-16,-1-1 3 15,0 1-9-15,1 1 17 16,1-1-16-16,1 0-1 16,2 2 0-16,-2 3 12 15,2-2-12-15,-3 1 0 16,3-2 0-16,-1-2 4 0,0 1 5 15,0-2-10 1,-1-1 1-16,-1 0-9 0,3 0-1 16,-3 0 10-16,4 0 0 15,-3 1 10-15,-3-4 2 16,0 1-9-16,0 0-3 16,0-1 0-16,1 2 8 15,1-3-2-15,2 2-2 16,0 0-4-16,-1-2 0 15,1 0-1-15,-1-2 2 16,-3 0-1-16,1 0 19 16,-3 0-7-16,3 0-1 15,-1 0-11-15,2 0-9 16,5 0 9-16,-2 0 0 16,2 0 1-16,-2 0 13 0,-3-4-5 15,-1 0-7-15,-1 0-2 16,1 2-17-16,-1-3 7 15,-1 2 11-15,1-1-1 16,0-2 14-16,1 0-5 16,-4 0-17-16,4-2 8 15,-1 2 0-15,-2-5-6 16,2 4 8-16,-1-3-2 16,-1 0 0-16,0 0-9 15,0 0-2-15,1-1 11 16,-4 0-9-16,3-1-7 15,-1 2 16-15,-2 0-8 0,1 1 8 16,-5 4-30 0,4-1 29-16,-6-1 1 0,2 3 0 15,1-2-16-15,-3-1 14 16,2-2-8-16,0-1 9 16,3-1-26-16,0-2 21 15,-2 0 0-15,1 0-5 16,-4 1 1-16,3 2 1 15,-3 2-6-15,0-2 15 16,0 2 0-16,1 0 13 16,-3-3-13-16,2 0 1 15,0-3-7-15,1 0 2 16,1 1-12-16,0-2-8 16,1 1-9-16,-3 1 27 15,2 2-2-15,-2-1 7 0,1 2-8 16,0-1 10-16,-3-1-1 15,0 1 4-15,2-3-4 16,-2-2 0-16,0-2 0 16,0 1 0-16,0 2-7 15,2 1 14-15,-2 1-7 16,0 2 0-16,0 1 3 16,0-3-3-16,0 2 0 15,0-3 1-15,-4-1 2 16,-4-1 3-16,-1-1 6 15,3 0-12-15,-3 1 6 16,-2-2-7-16,2 0 1 16,-2-1 0-16,-1 2-5 0,-1-1 11 15,-1 0 6-15,4 0-12 16,-3 0-3-16,-1 0-6 16,1-2 9-16,1 2 0 15,-3-3 1-15,1-1 8 16,-1 3-10-16,-1-2 1 15,1 2-1-15,-1 0-1 16,3 1 4-16,0 4-2 16,1 2 17-16,1 0-16 15,0 2 10-15,0 1-11 16,-2-2 0-16,-1 1 6 16,-1 0-5-16,-1 1 15 15,3 2 3-15,-3-1-13 16,3 0 29-16,-3 0-29 15,1 0 1-15,1 1 21 0,-1 2-27 16,-3-2 12-16,7 0-4 16,-6-2 9-16,2 2-18 15,-1 0 0-15,1-1 0 16,-3 3-2-16,1-1 3 16,1-1-1-16,-2 4 10 15,0-4 1-15,3 3 1 16,-3 0-11-16,0 3-1 15,2 1 0-15,0 0-9 16,1 0-23-16,-3 0-33 16,-11 0-61-16,5 8-122 15,0 0-568-15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58:33.854"/>
    </inkml:context>
    <inkml:brush xml:id="br0">
      <inkml:brushProperty name="width" value="0.05292" units="cm"/>
      <inkml:brushProperty name="height" value="0.05292" units="cm"/>
      <inkml:brushProperty name="color" value="#FF0000"/>
    </inkml:brush>
  </inkml:definitions>
  <inkml:trace contextRef="#ctx0" brushRef="#br0">6036 5853 971 0,'0'0'272'0,"0"0"-66"16,0 0-44-16,0 0-38 0,0 0-6 15,0 0 9-15,-6-4-52 16,6 0-4-16,0 0-23 15,0 2 13-15,0-1 14 16,0 3-13-16,0 0 23 16,0 0-46-16,0 0-28 15,0 0 24-15,0 0-34 16,0 0 12-16,0 0 0 16,0 0-7-16,6 0-1 15,5 0-5-15,3 0 0 16,1 0 42-16,3 6-35 15,1 3 10-15,0-1 2 16,1 0-4-16,1 0-7 0,2 1-8 16,2 0 1-1,2 1 28-15,0-2-28 0,2 3-1 16,2-4 15-16,2 0-9 16,3 4 12-16,2-5-9 15,0 2 2-15,4-2 0 16,-3 0-10-16,3-1-1 15,0-2 12-15,-2 1-12 16,-1 0 15-16,2-1-9 16,-1 0 3-16,-2-1-6 15,-1 3-3-15,2-4-1 16,1 2-7-16,2-3 8 16,5 0 21-16,2 0-19 15,4 0-1-15,1 0 5 16,4 0-6-16,0 0 0 0,2-3-1 15,-1-3 8-15,7-2-1 16,-4-3-6-16,1-4 0 16,-1-3 8-16,0 1-8 15,-2-4 0-15,1-1 2 16,1 0 11-16,3-2-12 16,-1 2-1-16,3 2 0 15,-3-2-5-15,1 2 15 16,-3-1-10-16,-4-4 0 15,-2 1 9-15,-2-2-17 16,-6-1 8-16,2-1 0 16,1 1 9-16,-2 0 0 0,2-1-9 15,1 3 3 1,-6-5 8-16,-1 5-16 0,-3-1 5 16,-4 0 0-16,-3-3 12 15,-1 4-3-15,0 0-4 16,-6 2-5-16,-1-1 0 15,0 2-8-15,-3 2 14 16,1 0-6-16,-4 2 5 16,2 0 2-16,-4-1-14 15,-2 3 7-15,-1 2 0 16,-1 2 7-16,-3 2-6 16,-1 1 12-16,-3 2-7 15,0 3 6-15,-4 0-12 16,-2 2 0-16,-2 2 6 15,2-2 27-15,-2 2-25 16,0 0 12-16,0 0 1 16,0 0-10-16,0 0 7 0,0 0-18 15,0 0 0-15,0 0 4 16,0 0-4-16,0 0 0 16,0 0 0-16,0 0 11 15,0 0-2-15,0 0-8 16,0 0 7-16,0 0-11 15,0 0 3-15,0 0-2 16,0 0-5-16,0 0 2 16,0 0 5-16,0-2-42 15,2-15-54-15,1 3-55 16,-3-5-593-16</inkml:trace>
  <inkml:trace contextRef="#ctx0" brushRef="#br0" timeOffset="2296.33">10047 5478 310 0,'0'0'728'16,"0"0"-449"-16,0 0-67 15,0 0-69-15,0 0-32 16,0 0 50-16,0 0-44 0,-20 0-16 15,20 0-21-15,0 0-38 16,0 0 8-16,0 0-13 16,0 0-15-16,0 0 36 15,0 0-46-15,11 0 21 16,0 2 10-16,5 4-31 16,-1 5 47-16,5 1-20 15,3 1-38-15,-1 3 49 16,4 2-49-16,3 3 17 15,2-1-9-15,6 1 11 16,5 3-8-16,2-2-6 16,5 0 3-16,5-1 16 15,-1 1-25-15,1-4 1 16,-1 0 10-16,-1 1-5 16,1-5 13-16,-2 3-8 0,1-3-11 15,-2-1 9-15,4 2-9 16,-2 0 0-16,1-3 0 15,2-1 7-15,-3-3 4 16,2 0-11-16,-4-2 1 16,2 0-8-16,-1-1 7 15,-3-4 0-15,4-1 3 16,-3 0 5-16,2 0 9 16,3 0-17-16,4 0 1 15,0-4 4-15,3-5-4 16,-4-2-1-16,1-3 21 15,-2-2-21-15,-3-2 4 16,1-3-4-16,-3 2 0 0,0-3-7 16,-1-2 14-16,-2 0-2 15,1-5 2-15,0 2-1 16,2-5-6-16,1 0 0 16,0-3 0-16,0 2-1 15,2-4 8-15,-3-1-2 16,-4 2-5-16,-1-2 1 15,-1-2-10-15,-3-2 6 16,1-2 3-16,-1-1 0 16,-2 4 1-16,1 0-2 15,-4 6-4-15,-1 5 5 16,-5 7-12-16,-6 2 13 16,-6 8-1-16,-5 1 17 0,-3 4-16 15,-5 4-2-15,-2 0 1 16,-4 4 0-16,0 0 28 15,0 0-26-15,2 0 16 16,-2 0-12-16,0 0 12 16,0 0-24-16,0 0 6 15,0 0 0-15,0 0-2 16,0-2 4-16,0 2-2 16,0 0 0-16,0 0-57 15,0 0-25-15,0-2-127 16,0-3-292-16,0 2-259 0</inkml:trace>
  <inkml:trace contextRef="#ctx0" brushRef="#br0" timeOffset="4139.6">13977 3505 1058 0,'0'0'357'16,"0"0"-155"-16,0 0-98 15,0 0-30-15,0 0-12 16,0 0 5-16,0 0 37 15,11-32-39-15,-9 32-21 0,0 0 0 16,-2 0-26-16,3 0-5 16,1 0 9-16,5 2 2 15,0 14 17-15,3 8-17 16,1 6-17-16,1 10 19 16,-1 4-19-16,0 4 3 15,3 7 10-15,-1 2-19 16,3 8 9-16,0 2-10 15,-1 8 0-15,1-1 18 16,-2 2-18-16,0-1 7 16,-1 0 8-16,-1 5-13 15,1 0 15-15,1 2-11 16,-1 2-5-16,3 1 25 0,0-4-18 16,2-1 1-1,0-3 5-15,4-3-13 0,1-2 7 16,0-2-8-16,1 0 0 15,-1 1 0-15,-1-1 11 16,1 0-11-16,-3 2 0 16,-1-2 0-16,0 3 3 15,0-5-2-15,-5-2 0 16,-1-4 17-16,-2-6-17 16,1-4 9-16,-1-7-10 15,0-12 1-15,0-5 0 16,-1-3-1-16,-4-7 9 15,1 0 14-15,-2-2-22 16,-2-1 14-16,-3-4-15 16,-2 1 8-16,0-2-7 0,0-2-1 15,0-2-12-15,-11-6-26 16,-5 0-109-16,-17-36 7 16,2-11-236-16,0-10-591 0</inkml:trace>
  <inkml:trace contextRef="#ctx0" brushRef="#br0" timeOffset="6170.39">13868 3452 971 0,'0'0'374'16,"0"0"-177"-16,0 0-34 0,0 0 20 15,0 0-74 1,0 0-63-16,0 0 3 0,-7 0-35 15,25 0 19-15,5 0 13 16,8 0-5-16,5 0 25 16,8 0-29-16,9 0-19 15,8 0 28-15,10 0-45 16,7 2 23-16,11 1 26 16,7 1-48-16,21-4 32 15,26 0-34-15,22 0 9 16,7-4-8-16,-31-7-1 15,-35 2 0-15,-33 3 0 16,-7 2 12-16,13 0-2 16,11 0-10-16,12 2 0 0,-3 2 11 15,-2 0-11-15,-3 0-2 16,-3 0 2-16,-4 4 0 16,-3 2 6-16,-1-1-6 15,-2 0 1-15,0-5-8 16,0 0 7-16,-4 0 0 15,2 0-6-15,-6 0 12 16,-3 0-2-16,-3 0-4 16,-5 0 1-16,0 0-3 15,1 0 12-15,-3 0-10 16,-2 0 0-16,-5 0 1 16,0 0 1-16,-5 0-2 15,-4 0 1-15,-7 0 1 0,-3 0-1 16,-10 0-1-1,-1 0 3-15,-5 0-1 0,2 0-3 16,2 0 1-16,7 2 0 16,2 2-1-16,7-1 7 15,-2 2-2-15,-1-4-4 16,-4 4 3-16,-6-1-9 16,-5-2 6-16,-7 0 0 15,-7 0-6-15,2 0 12 16,-6-2 5-16,-2 0-11 15,3 2-4-15,-3-2 3 16,0 0 2-16,0 0-1 16,0 2 21-16,0 0-6 0,0 0 4 15,-5 6-19 1,-9-1-27-16,-1 6-4 0,-1-1-57 16,1 0 36-16,1-3 18 15,3-2-3-15,1 0 36 16,0 0-15-16,0-1 13 15,3 0-8-15,-3 2 22 16,4 1-8-16,1 2-3 16,3 1 7-16,0 4-3 15,2 6-4-15,0 6 1 16,0 7 15-16,0 5-10 16,0 4 0-16,0 8 2 15,4 4 6-15,-4 6-9 16,0 2-5-16,0 4 1 15,0 1 12-15,0-1-13 0,0-2 0 16,0-2 0-16,0-1 1 16,0-2 15-16,0 0-1 15,0-1-5-15,0-3 5 16,0 2-15-16,0-1-1 16,-4 0 1-16,0 1 0 15,-1-1 6-15,3-4 1 16,-3-2-6-16,1-2-1 15,1-4-4-15,-1-4 2 16,2-2-10-16,0-4 12 16,2 1 9-16,0-3-9 15,0-2 1-15,0 2-2 0,0-2-10 16,0-2-9 0,4 1-5-16,0-4 3 0,1 1 20 15,-3-4-2-15,3-2-1 16,-5-1-6-16,0-5 7 15,0-4 4-15,0-4 0 16,0-4-22-16,0-2 21 16,0 0 0-16,0-2 1 15,-2 2 7-15,-12-2 1 16,-6 0 2-16,-4 0 6 16,-6 0-8-16,-8 0-8 15,-2 2 1-15,-8 4 8 16,-6 4 0-16,-8-1-7 15,-7 4 21-15,-7 4 18 16,-7-3-22-16,-5 9 27 0,-9-2-33 16,-1 4 13-1,-2 0 20-15,2-2-30 0,3 1 14 16,3 0-30-16,1-1 1 16,0 4 17-16,-1 2-18 15,3-1 7-15,2-1 18 16,4 1-24-16,8-1 12 15,6-3-13-15,9-2 0 16,6-6 20-16,12-4-14 16,7-2 21-16,8-4 0 15,6 0-12-15,8-4 7 16,2 1-22-16,2 0 0 16,0 0 5-16,2-2 6 0,-2 3-11 15,-1-1 0 1,-2 0 9-16,1 1-9 0,0-2 8 15,4 0-7-15,2-2 12 16,3 2-13-16,2-2-2 16,-2 0-14-16,0 0-35 15,-2 0 39-15,-3 0-46 16,1 0 14-16,-2 0 43 16,4 0-25-16,0 0-51 15,4 0-36-15,0 0-40 16,0-4-169-16,-3-2-199 15,3-3-895-15</inkml:trace>
  <inkml:trace contextRef="#ctx0" brushRef="#br0" timeOffset="6451.57">15363 6176 1262 0,'0'0'339'0,"0"0"-130"16,0 0 37-16,0 0 18 15,0 0-77-15,0 0-37 16,0 0-38-16,-75 0-40 15,50 0 25-15,-4 0-75 16,2 6 4-16,-2 2 26 16,7 0-40-16,0 0 7 15,6-3-19-15,3 1 0 16,1 1 9-16,4-3-1 0,1-2 5 16,3 0-13-16,4-2-1 15,0 0-8-15,0 0 3 16,0 0-9-16,0 0-15 15,0 0-48-15,0 0-62 16,0 0-160-16,0-8-345 0</inkml:trace>
  <inkml:trace contextRef="#ctx0" brushRef="#br0" timeOffset="8013.7">18642 3954 1235 0,'0'0'334'16,"0"0"-203"-16,0 0 21 0,0 0-22 15,0 0-33 1,0 0-10-16,0 0-55 0,-104 3 8 15,86 6 33-15,-4 3-42 16,0 2 13-16,-3 4-20 16,-2 4-8-16,1 3 39 15,-1 2-31-15,0 3 18 16,-2 2 5-16,0 1-32 16,3-1 28-16,1 2-22 15,2-1-20-15,4-2 43 16,5 1-42-16,3-2 14 15,5-2-10-15,4 1 6 16,2-4-6-16,0 0-6 16,0-1 1-16,0 0 18 15,4 0-18-15,2 2-1 0,-1 2 20 16,-1 0-19-16,3 0 27 16,2 2-18-16,0 0-10 15,2-2 9-15,0 0-9 16,2-1-1-16,1-2-8 15,1 0 9-15,3 0 21 16,0 0-4-16,0-1-16 16,-2 2 3-16,-1-4-4 15,3 1-10-15,0-2 10 16,0-1 1-16,1 0 11 16,2-1-12-16,1-2 0 15,1-1 6-15,0 1-6 0,3-6 0 16,0 1 3-1,0-4 8-15,4 0-7 0,-1 1-4 16,6-6 0-16,3-1 6 16,2-2-4-16,3 0 2 15,-1 0 10-15,-1 0-14 16,1-8 0-16,-3-2-7 16,1-2 7-16,3 0 7 15,-3 1-6-15,3-6 0 16,-3-2 5-16,2 0 8 15,-3-6-26-15,2 0 12 16,-4-6 0-16,2 0 0 16,-6-3 7-16,-2-2-8 15,-4-1 1-15,-5 3-9 16,-1-4 9-16,-8 3 0 0,-2-5 0 16,-4-3 2-16,-3 1 7 15,-4-2-2-15,0 0-7 16,0 2 0-16,-2-1 16 15,-12 5-15-15,1 0 30 16,-3 4 16-16,1 2-46 16,-3 0 15-16,1 2-16 15,-2 2 1-15,-1 2 12 16,-2-1-13-16,0 4 18 16,-3-1 31-16,-2 2-48 15,0 1 36-15,-2 4-35 16,-2 1 8-16,-2 1 10 15,0 5-14-15,-1 1-6 0,-3 0 0 16,-1 5 13 0,-7 0-20-16,-4 4 7 0,-11 0-20 15,-12 0 14-15,-29 23-69 16,-58 18-43-16,16 1-130 16,5-3-737-16</inkml:trace>
  <inkml:trace contextRef="#ctx0" brushRef="#br0" timeOffset="16324.27">1881 4853 652 0,'0'0'585'0,"0"0"-333"0,0 0-14 16,0 0-88-16,0 0 14 15,0 0-81-15,-11-44 14 16,9 36 30-16,0 1-41 16,0-1 27-16,-2 2-1 31,2 2-36-31,0 0 9 0,2 2-73 0,0 2 4 0,0-2 4 15,0 2-14-15,0 0 22 32,0 0-7-32,0 0-14 15,0 0 17-15,0 0-23 16,0 0-1-16,0 0 0 16,0 0-3-16,0 0 3 15,8 0 0-15,7 4-12 16,3 10 11-16,3 4-22 15,4 6 3-15,-1 4 10 16,4 5 1-16,-4 1 9 16,0 0 0-16,1-2 2 0,0-4-1 0,-5-3-1 15,-1-6 0-15,0-7-1 16,-1-6-14-16,-1-6 3 0,1 0-14 16,-3-16 13-1,2-12 11-15,-4-9 2 0,-9-7 0 16,-4 0 2-16,0 1 7 15,-2 3-15-15,-13 7 6 16,-4 9 0-16,2 11 16 31,-1 7 4-31,2 3-10 0,5 3-10 0,2 0-28 16,5 0 28-16,4 5-34 16,0 6-17-16,4 5 26 15,14 2-35-15,2 0-49 16,11-2-113-16,-4-1-149 15,-4-11-125-15</inkml:trace>
  <inkml:trace contextRef="#ctx0" brushRef="#br0" timeOffset="16949.12">1868 4556 1257 0,'0'0'361'0,"0"0"-74"31,0 0-147-31,0 0-7 0,0 0-40 16,-121 38-22-16,99-23-8 0,-1 2-37 0,2 5 57 31,-4 2-7-31,0 2-35 15,3 6 22-15,5 4-47 0,0 4-1 0,9 7-15 16,4 3 14-16,4 4-15 16,0 0 1-16,10 0 0 15,13-2-10-15,6 0 10 16,6-4-14-16,5 1 14 31,10-8 0-31,1 0 4 16,8-5-3-16,5-6-1 0,2-4 0 0,3-6-15 15,2-4-1-15,1-8-5 16,-3-8-28-16,-4 0 40 0,-5-4-10 16,-6-20-18-1,-6-6 36-15,-5-8-5 0,-6-4 6 16,-5-8 9-16,-5-1-8 16,-6-3 7-16,-5-1-2 15,-3 3-5-15,-5-1 42 16,-6 3-22-16,-2 0 15 15,0 0 4-15,0 1-40 16,-12 3 24-16,-3 0 0 16,-8 6-5-16,-1 1 33 15,-3 6-11-15,-4 5 2 16,-5 1 26-16,-4 8-48 0,-2 3 28 16,-7 4-49-1,-7 6 6-15,-2 3-14 0,-9 3-17 16,-2 15-30-16,-36 57-83 15,17-3-161-15,1 2-475 0</inkml:trace>
  <inkml:trace contextRef="#ctx0" brushRef="#br0" timeOffset="18105.09">435 4181 1295 0,'0'0'379'15,"0"0"-113"-15,0 0-7 16,0 0-104-16,0 0-105 16,0 0-9-16,0 0-41 15,-8 0 0-15,25 0 14 16,3 0 0-16,7 0 48 15,4-2-19-15,6 0-20 16,9 2 17-16,4 0-39 0,8 0 10 16,7 0 11-1,7 0-22-15,5 8 32 0,6-1-14 16,2 2-7-16,1-1 8 16,1 4-18-16,-4 1-1 15,-3 1 10-15,-4 3-9 16,-5 2 18-16,-4-2-8 15,-10 1-1-15,-3-1 10 16,-9 4-19-16,-9 0 4 16,-5-1 16-16,-4-1-20 15,-4 0 28-15,-2 1-19 16,-5-4-10-16,-4-4 17 16,-2-4-16-16,-3-4-1 15,-5-2 10-15,0-2 1 16,-2 0-6-16,0 0-5 15,0 0-17-15,0 0 11 16,0 0-67-16,-14 0-45 0,-13-6-142 16,-8-7-989-16</inkml:trace>
  <inkml:trace contextRef="#ctx0" brushRef="#br0" timeOffset="18526.87">1001 4096 1249 0,'0'0'293'15,"0"0"0"-15,0 0-40 16,0 0-80-16,0 0-80 15,0 0-51-15,0 0 5 16,-5-18-31-16,19 17 1 16,8-2 38-16,10 3-34 15,7 0 2-15,8 0 0 16,9 0-17-16,4 0 11 16,2 0-17-16,-6 0 1 15,-4 0 1-15,-13 7-2 16,-10 0 0-16,-8 1-1 15,-8 0-10-15,-11 2 9 0,-2 4-16 16,-2 6 18-16,-21 9 54 16,-8 7-41-16,-4 6-12 15,1 8-1-15,-8 29-141 16,11-15-324-16,6-6-209 0</inkml:trace>
  <inkml:trace contextRef="#ctx0" brushRef="#br0" timeOffset="19183">1589 6160 324 0,'0'0'989'0,"0"0"-759"16,0 0-41-16,0 0 14 15,0 0-96-15,0 0-67 16,0 0 20-16,-6-16-17 15,12 2 35-15,3-6 30 16,4-6-31-16,3-6 20 16,4-9-31-16,4-7-23 15,3-6 40-15,0-6-50 0,2 0 1 16,-2-2 5 0,-2 6-38-16,-6 8 43 0,-5 7-27 15,-3 9-17-15,-5 4 33 16,2 6-32-16,-2 2-1 15,-2 1 0-15,1 4 14 16,-3 3-10-16,0 4-4 16,0 4 1-16,-2 4 1 15,0 0-2-15,0 0-13 16,0 0 4-16,0 0-33 16,0 0-10-16,0 0-56 15,0 0-115-15,0 4-109 16,0 6-65-16,-4 0-344 0</inkml:trace>
  <inkml:trace contextRef="#ctx0" brushRef="#br0" timeOffset="19870.3">1779 5831 77 0,'0'0'889'16,"0"0"-610"-16,0 0-86 15,0 0-44-15,0 0-95 16,0 0 31-16,0 0 10 16,0-22-21-16,0 22 38 0,0-2-13 15,-3 2-12-15,3 0 48 16,-2 0-33-16,0 0-5 16,2 0-20-16,-2 0-53 15,2 0 16-15,-5 0-25 16,0 0 9-16,-5 0 24 15,-9 8-47-15,-2 6 10 16,-6-1 11-16,-4 6-22 16,0-1 53-16,3-4-11 15,4 0-5-15,7-5 5 16,5-3-42-16,3-3 1 16,7-3 0-16,0 3 8 15,2-3-4-15,0 0 1 16,0 0-6-16,0 0 22 15,0 0-21-15,0 0 0 0,0 0-1 16,0 0-19-16,0 0-40 16,0 0-97-16,14 0-135 15,8 0-46-15,-5-6-280 0</inkml:trace>
  <inkml:trace contextRef="#ctx0" brushRef="#br0" timeOffset="20120.28">1741 5771 1292 0,'0'0'335'16,"0"0"-62"-16,0 0-71 0,0 0-123 16,0 0-50-16,0 0-13 15,0 0 33-15,55 26 49 16,-30-10 4-16,1 6-11 15,1 0-46-15,0 5-28 16,-2-2 12-16,-6 1-28 16,2 0-1-16,-3-3 0 15,-7-8-235-15,-5-15-482 0</inkml:trace>
  <inkml:trace contextRef="#ctx0" brushRef="#br0" timeOffset="21042.07">2491 4556 327 0,'0'0'493'16,"0"0"-342"-16,0 0 0 0,0 0 38 16,0 0-42-16,0 0-16 15,0 0-51-15,-22 1-6 16,22-1-9-16,0 0-8 15,0 0 48-15,0 0 9 16,0 0-5-16,0-11 30 16,10-12-87-16,9-7-24 15,12-10-1-15,7-6-26 16,9-8 46-16,9-4-11 16,6-6-15-16,9-3 41 15,6-2-38-15,-2 0 6 16,-1 3 13-16,-3 6-37 15,-9 6 34-15,-9 10-17 0,-10 9-13 16,-12 10 15-16,-6 6-25 16,-12 9 0-16,-7 4 0 15,-4 5 14 1,-2 1-29-16,0 0-9 0,0 14-158 16,-6 8-208-16,-11 2 6 15</inkml:trace>
  <inkml:trace contextRef="#ctx0" brushRef="#br0" timeOffset="21432.44">2681 4038 1147 0,'0'0'315'0,"0"0"-196"16,0 0-10-16,0 0-14 15,0 0-58-15,0 0-4 16,0 0 38-16,40 0 57 16,-11 0-30-16,9 0 3 15,4-8-3-15,10-6-39 16,4 2-16-16,-1 0-29 15,-4 6-8-15,-7 2 9 16,-9 4-6-16,-16 0-18 16,-10 0-6-16,-9 14-19 0,0 10 34 15,0 9 69-15,-11 6-25 16,-4 4-7-16,1-1-36 16,5-4-1-16,5-2-3 15,4 9-131-15,0-7-131 16,13-13-280-16</inkml:trace>
  <inkml:trace contextRef="#ctx0" brushRef="#br0" timeOffset="22166.64">2610 5115 747 0,'0'0'232'0,"0"0"-50"15,0 0 39-15,0 0-33 16,0 0 21-16,0 0-73 0,0 0-58 15,0-26-39-15,17 18 9 16,6 0 17-16,3 0-19 16,6 0 17-16,7 2-9 15,11-3-5-15,6 3 25 16,10-1-30-16,5-1 7 16,8-2 5-16,3-3-38 15,0 1 30-15,3-1-12 16,0-6-26-16,-3 1 27 15,-1-1-19-15,-13-1 5 16,-12 1 0-16,-14 5-17 16,-13 3 7-16,-13 5-13 15,-7 1 0-15,-9 4-22 0,0 1 17 16,-13 0-123-16,-32 0-239 16,1 0-195-1,-1 0-375-15</inkml:trace>
  <inkml:trace contextRef="#ctx0" brushRef="#br0" timeOffset="22494.69">3200 4836 1243 0,'0'0'286'0,"0"0"-105"0,0 0 31 15,0 0-81-15,0 0-73 16,0 0-30-16,0 0-8 16,13 31 6-16,12-20 21 15,4 3-28-15,6 3 0 16,8-3 3-16,1 2-22 16,1-2 21-16,-5 0-21 15,-7 3 0-15,-8-3-11 16,-10 1 19-16,-7 1-8 15,-8 2 16-15,0 2 17 16,-18 8 17-16,-12 5-46 16,-7 6-4-16,-42 23-65 15,8-7-403-15,-2-11-865 0</inkml:trace>
  <inkml:trace contextRef="#ctx0" brushRef="#br0" timeOffset="23808">316 5819 1106 0,'0'0'232'0,"0"0"-34"16,0 0-53-16,0 0 11 15,0 0-76-15,0 0-49 16,0 0 0-16,8-72-13 15,7 47 31-15,1 1-5 16,4-6-10-16,4 1 15 16,1-6-24-16,2 4 10 15,0-1 13-15,2 0-14 16,2-1 1-16,0 3-5 16,0 0-29-16,3 0 22 0,1 0-23 15,3-3 10 1,2 3 11-16,0-2-21 0,0 5 24 15,-2-1-24 1,-5 3 7-16,-1 5 14 0,-2 2-19 16,0 3 4-16,-4 0 2 15,-1 1 6-15,2 0-9 16,0 0-5-16,2 0 0 16,-3-1-6-16,3 4 13 15,-2-1-7-15,-5 2 0 16,-4 4 20-16,-5 4-17 15,-6-1-3-15,-3 3 0 16,-4 0 6-16,2 0-6 16,-2 0 0-16,3 0 0 0,0 0 12 15,5 0-11-15,1 0 0 16,5 0-1-16,-3 0 6 16,-1 0-6-16,2 0-1 15,-5-1 0-15,-1 1 2 16,1 0 5-16,0-2 4 15,-1-1-2-15,1 2 9 16,2-1-16-16,0-1-1 16,-1 2 10-16,1 0-4 15,-4-2 23-15,-1 1-4 16,1 2 2-16,-2-2 16 16,1-2-29-16,2 2 0 15,-1-2 4-15,1-2-12 0,3 2 8 31,2-2-14-31,2-3 0 16,1 3-1-16,-1-1 8 16,1 3-5-16,-7 0 1 15,-3 0 6-15,-4 4-9 0,0 0 1 16,0 0 9 0,0 0 39-16,0 0-38 0,0 0-2 0,0 0-9 15,0 0-102-15,-15 1-89 16,-8 6-469-16,-6-1-1172 0</inkml:trace>
  <inkml:trace contextRef="#ctx0" brushRef="#br0" timeOffset="24869.97">567 5239 1061 0,'0'0'317'15,"0"0"-118"-15,0 0-47 16,0 0-50-16,0 0-42 0,0 0-25 16,0 0 18-16,0 0 23 15,0 0 3-15,0 0 10 16,0 0-8-16,0 0-19 16,0 0-7-16,0 0-44 15,0 0-1-15,0 0 5 16,0 0-6-16,4 0 1 15,5 0 4-15,-1 0-13 16,4 0 53-16,-1 0-25 16,4 0 0-16,1 0 3 15,2 0-31-15,0 0 12 16,2 0-13-16,1 0 1 16,2 0 7-16,-2 0-2 15,1 0-2-15,-5-1-2 16,0-2 8-16,-7 2-11 0,-3 1 1 15,-3 0 0-15,-2 0 5 16,1 0 2-16,0 0-5 16,3-3-2-16,0 3-7 15,3 0 6-15,1-2 2 16,-2 2-1-16,-1 0 10 16,-3 0-2-16,0 0-11 15,-4 0 3-15,0 0-2 16,0 0 1-16,0 0 1 15,0 0 0-15,0 0 15 16,0 0-7-16,0 0 20 16,0 0-8-16,0 0-19 0,0 0 34 15,0 0-34 1,0 0 11-16,0 0 8 16,0 0-13-16,0 0 14 0,0 0-14 15,0 0-6-15,0 0 29 16,0 0-30-16,0 0 0 15,0 0 17-15,0 0-7 16,0 0 10-16,0 0-20 16,-4 6 6-16,-2 7-5 15,-3 5-1-15,-1 5 0 16,0 4 0-16,-1 5 1 16,-1 0 13-16,1 2-8 15,3 2-5-15,-2-2-1 0,4-2 0 16,-2-4-6-1,5-2 6-15,1-4-11 0,0-4 10 16,-1-1-37-16,3-3-23 16,0-1-6-16,-2 0-51 15,-3 5-71-15,-2-5-141 16,1-4-183-16</inkml:trace>
  <inkml:trace contextRef="#ctx0" brushRef="#br0" timeOffset="28621.93">5662 3573 1053 0,'0'0'365'0,"0"0"-159"16,0 0-41-16,0 0-45 15,0 0-86-15,0 0-19 16,-2 11-15-16,4 6 0 15,9 9 28-15,5 14-6 0,1 10 16 16,1 15-10 0,3 12-21-16,-2 8 23 0,-1 8-23 15,3 1 21 1,0 2 18-16,2-2-30 0,2 1 14 16,2-1-17-16,2 2-13 15,2 2 32-15,-5 2-32 16,1-1 21-16,-3-4-17 15,-3 2 11-15,-4-3-15 16,1-4 0-16,0-5 1 16,2-5 3-16,2-6-2 15,1-6-2-15,3-6 0 16,-4-3 15-16,1-5-15 16,-3-4 0-16,-5-4 0 15,-1-4-3-15,-5-6 3 0,2-5 0 16,-5-9 0-16,4-4 11 15,-4-7-5-15,-1-3-6 16,-1-1 0-16,-2-4 11 16,0 1-11-16,-2-1-3 15,0-3-7-15,0 0-17 16,0 0-88-16,-2-10-198 16,-9-11-742-16</inkml:trace>
  <inkml:trace contextRef="#ctx0" brushRef="#br0" timeOffset="30715.15">5348 3457 660 0,'0'0'334'0,"0"0"-131"15,0 0-1-15,0 0-78 0,0 0-27 16,0 0-3-16,0 0-18 16,46-14 44-16,-25 8-31 15,1 0-31-15,2 0 26 16,3 2-60-16,4 0 14 15,6 1-7-15,2 3-13 16,8 0 19-16,2 0-13 16,7 0 5-16,2 0-2 15,2 0-18-15,5 0 15 16,-1-3 10-16,0-6-12 16,3 3 9-16,-2 1-9 15,-3 1-11-15,3-1 14 16,-3 1-25-16,3 0 12 15,-1 3 7-15,6-3-11 16,1-2 17-16,4 0-8 0,3-3-16 16,3-2 22-16,1 1-22 15,-1-3 8-15,2 1-2 16,-6 2 5-16,-1 2-13 16,-3 0 1-16,-4 2 0 15,-3 0-3-15,-1 2 12 16,-4 1-9-16,-3-2 4 15,-1 1 6-15,0 0-16 16,1 2 6-16,-2 2 0 16,4 0 12-16,2 0-4 15,3 0-5-15,1 0-3 16,1 0 1-16,-5-4-7 0,-1-2 7 16,-8 0-1-16,-2 0 9 15,0 2-1-15,-1 1-9 16,0 0 1-16,0 3-3 15,1 0-6-15,0 0 10 16,-2 0-1-16,-2-1 16 16,0 1-5-16,-5-2-13 15,-3-1 2-15,-4 1-7 16,-4 0 6-16,-9 2 2 16,-6 0-1-16,-7 0 0 15,0 0 13-15,-2 0-26 16,0 0 13-16,5 0 0 15,6 0-11-15,3 0 20 0,0 0-9 16,6 0 0 0,-2 4 6-16,0 1-6 0,-6-4 0 15,-2 3 8-15,0-2-20 16,-6 2 12-16,2-3 0 16,1 2-6-16,3-3 13 15,4 0-5-15,3 2-1 16,3-2-1-16,0 0 0 15,-5 0-1-15,-6 2-1 16,-3-2 1-16,-7 0 1 16,-4 2 5-16,1-2-5 15,-3 2 4-15,3 2-10 16,1 2-7-16,2 0 7 16,1 3-2-16,1 0-32 15,0-1 16-15,-2 2-13 0,-1-2-17 16,-1 2 34-16,-2-3-7 15,-2 0 27-15,2 0 0 16,-2-2 6-16,0 4-15 16,2 0 9-16,-2 4-3 15,3 1 2-15,0 2 2 16,-1 2 7-16,0 4-8 16,0 1 8-16,3 4-16 15,-3 3 8-15,2 2 0 16,0 4 5-16,1-2 2 15,2 3-5-15,-3-6-2 16,3 2 1-16,-1-2-10 16,1 2 8-16,0-2 1 15,0 2 6-15,-1 0 3 16,1 0-10-16,0 1 1 0,0 2 0 16,-1 1-9-16,3-2 10 15,-3 1-1-15,4-3 6 16,-2-5 4-16,-1-2-10 15,-3-2 0-15,2-2 0 16,-2-3-13-16,-2 0 13 16,-2-1 0-16,0 1 6 15,0 2 4-15,0 0-10 16,0-2 0-16,0 1-7 16,0 0 6-16,0 0 2 0,0-1-1 15,0-3 0-15,0-1 14 16,0 0-15-16,0-1 1 15,0 0 0-15,0 2-15 16,0 0 21-16,0 0-6 16,0 2 0-16,0 2 8 15,0-2-8-15,0 2 0 16,0 0 1-16,0-3-3 16,0-2 2-16,0-3-1 15,0-2 1-15,0-3 0 16,0 2 3-16,0-3-3 15,0 0-1-15,0 2 1 16,0-1-18-16,-4 0 11 16,-4 0 5-16,4 0-1 15,0 1-4-15,-1 0 7 16,0-1-2-16,2-1-8 16,0 1 10-16,-2-1 0 0,1 2 4 15,-3 1-4-15,-3-2 13 16,-2 4-13-16,-1 0 1 15,-3 4-5-15,1 0 5 16,-5 2-1-16,6-2 6 16,0 2 8-16,2-1-23 15,-1-4 9-15,-1 2 0 16,-1-2 4-16,-6 4 5 16,-4 0 18-16,-4 2 0 15,-2 4-26-15,-9 2 20 16,-5 8-21-16,-5 6 1 15,-13 9-7-15,-9 8-28 16,-7 10-21-16,-44 39-119 0,21-16-175 16,9-7-212-16</inkml:trace>
  <inkml:trace contextRef="#ctx0" brushRef="#br0" timeOffset="36416.94">299 5849 186 0,'0'0'656'0,"0"0"-413"16,0 0-84-16,0 0-12 16,0 0-49-16,0 0-34 15,0-40-20-15,0 34 8 16,0 1-5-16,0 2 28 15,0-1 52-15,0 2 0 16,0-1 5-16,0 2-31 16,0 1-33-16,0 0-10 0,0 0-38 15,0 0-2 1,0 0-18-16,0 0 6 0,0 0 3 16,0 0-7-16,0 0 2 15,0 0 20-15,0 0-24 16,0 0 28-16,0 0-12 15,0 0-15-15,0 0 46 16,0 0-21-16,0 0-10 16,0 0-13-16,-6 0 19 15,-2-1-26-15,2 1 4 16,-1 0 0-16,1 0 20 16,-1 0-19-16,0 0 6 15,1 0 6-15,-3 0-12 16,0 0 30-16,0 0-31 15,-2 0 9-15,2 1-7 0,0 3 7 16,2 2-9-16,1-3 0 16,1 2 13-16,1 3-8 15,-1 0-5-15,-2 1 1 16,3-1 0-16,-3 5-1 16,3-1-9-16,-3 2 8 15,5 2 2-15,-3-2 10 16,3 3-7-16,2-4-2 15,0 1-4-15,0 3-2 16,0-2-2-16,0 1 4 16,0 1 4-16,0 1 5 15,0-3-7-15,0 2 2 16,0-2-8-16,7-1 3 16,2 3 3-16,0-4-6 0,-1 0 6 15,4-1-8-15,-1-1 8 16,0-3-1-16,1 3-1 15,-2-1 4-15,1 0-2 16,3 1 13-16,-1-3-4 16,3 3-10-16,-1-1 1 15,1-1-7-15,-1-3-4 16,1-3 12-16,-1 0-1 16,2-2 0-16,-2 0 3 15,3-1-3-15,0 0 0 16,-4 0 0-16,6 0 11 15,-5 0-3-15,1 0-5 16,1-2-3-16,-1-7 1 0,1-3 1 16,2 0 4-1,-2-3-6-15,1 2 12 0,-2-1-5 16,-2-3-2-16,-2 4-5 16,0-3 0-16,-4 1-1 15,1-2 2-15,-5-1 5 16,2-3 4-16,-2 0-2 15,-2-3 4-15,-2-3-12 16,0 2 0-16,0 0 12 16,0 3-12-16,-5 0 28 15,-6 5 20-15,-2-2-41 16,-1 1 35-16,-1 2-16 16,-3-2-26-16,1 2 42 0,-2 0-36 15,0 2 5-15,1 0 15 16,-1 3-15-16,2 3 2 15,-3-1-7-15,3 1-4 16,-3 4 2-16,3-2-4 16,2 2-11-16,-3 1 10 15,3 1 2-15,-2 1-7 16,0 1 6-16,-1 0-43 16,-1 0 7-16,-6 16-45 15,-13 32-73-15,7-4-136 16,-1-2-453-16</inkml:trace>
  <inkml:trace contextRef="#ctx0" brushRef="#br0" timeOffset="37463.57">279 6011 872 0,'0'0'389'0,"0"0"-180"16,0 0-93-16,0 0-76 15,0 0-16-15,0 0-16 16,0 0-7-16,15 6 31 16,-3 2 12-16,1 5 42 15,3 1-32-15,4 0-11 16,0 2 7-16,0-2-25 0,-2-4-5 16,-1-5 9-16,-3 0-27 15,-1-5 9-15,-4 0 1 16,-3-2 10-16,0-12 3 15,-6-2-16-15,0-2 9 16,0-5-5-16,-6 2-6 16,-7-4-4-16,3 6-3 15,0 4-1-15,4 4-11 16,0 2 19-16,5 2-7 16,1 6 3-16,0 0 11 15,0 1-14-15,0 0 1 16,7 0 12-16,9 0 10 0,3 11-15 15,6 3-16-15,4 5-63 16,-7-4-244-16,-7-6-1134 0</inkml:trace>
  <inkml:trace contextRef="#ctx0" brushRef="#br0" timeOffset="41962.53">7848 3301 879 0,'0'0'257'0,"0"0"-42"16,0 0-118-16,0 0-35 15,0 0-27-15,-129 0-35 16,95 12 13-16,-1-2-12 16,-6 1 5-16,-1 1 17 15,-5 1 0-15,-4 2 8 16,0 6 7-16,-3 3-38 16,1 2 8-16,0 0-8 15,1 1-7-15,0-2 7 16,4-3-31-16,1-2 31 15,0-1-7-15,2-2 14 16,1 1 5-16,-1 1-3 16,1 0 4-16,2 3 10 15,-1 1-22-15,1-2 35 16,0 5-11-16,-3 1-13 16,1 1 32-16,-3 2-21 0,0 0 14 15,2 4 21-15,3 0-23 16,1 1 21-16,8 2-36 15,2-3-8-15,9 1 25 16,2-1-37-16,4 0 6 16,1 2-6-16,2 2 12 15,-3 0-8-15,-2 4 3 16,2 2-5-16,4 1 26 16,2-1-21-16,8 0 2 15,2-2-9-15,0 1 8 16,4 0 3-16,12 1-11 0,1 0 1 15,2 2 12-15,1 4-13 16,-3 0 0-16,2 2-1 16,-4 3 2-16,-1 1-1 15,1 0 7-15,1 0-1 16,3-2-12-16,2 3 3 16,1-1 2-16,3 0 1 15,-4 0 0-15,2-2 10 16,-5-2-9-16,-3-4 0 15,1-2 38-15,-1-6-29 16,2-4 3-16,2-3 4 16,1-8-16-16,3 0 13 15,1-5 3-15,2-2-9 16,4 0 21-16,3-2-23 16,2 1 15-16,4 2 12 0,5-1-26 15,1-2 14-15,8 0-21 16,3-4 0-16,6-1 16 15,7-4-4-15,3-3-6 16,3-4-6-16,4 0 13 16,-2 0-23-16,4-5 10 15,-2-10-2-15,2-3-8 16,2-4 17-16,4-4-7 16,1-6 0-16,7-4 0 15,0-7-6-15,1-4 6 16,-2-6 0-16,-3-5 7 15,-4-2 3-15,-7-3-5 16,0 0-5-16,-4-6-13 0,2-4 12 16,-1-7 2-16,11-17 5 15,-12 7 9-15,-3-4-14 16,-6 0 13-16,-16 13-14 16,5-11-9-16,-5 3-6 15,-4 3 15-15,-5-2 0 16,-4 1 6-16,-12-6 12 15,-9 3-12-15,-17-4 8 16,-3-1-12-16,-35 3 59 16,-17 1-36-16,-32-3 17 15,-34 0 3-15,-26 5-27 16,-7 12 56-16,25 22-29 16,31 21-36-16,36 13 13 15,4 4-22-15,-6 1-1 0,-5 3-23 16,-1 2-63-16,19 9-2 15,17 2-127-15,17 13-388 16,12-2-882-16</inkml:trace>
  <inkml:trace contextRef="#ctx0" brushRef="#br0" timeOffset="43759.07">12644 3439 846 0,'0'0'241'0,"0"0"-25"15,0 0-51-15,0 0-65 16,0 0 13-16,0 0 33 16,-144-7-72-16,106 4 8 0,-5-1 28 15,-5 0-24-15,-6 0-1 16,-4 0 9-16,-4 0-47 15,-3 4 30-15,-1 0-8 16,-5 0-31-16,-6 8-1 16,-2 14-13-16,-6 4-1 15,0 5 8-15,0 2-30 16,8-1 13-16,2 2-14 16,11 0 2-16,2 0 17 15,1 6-19-15,1 3 11 16,0 0-2-16,-2 8-8 15,-1 1 5-15,1 2-6 16,-1 3 1-16,3-6-10 16,4-1 20-16,4-6-11 15,2-3 4-15,6-3 8 16,1-2-15-16,3-1 3 16,1 2 0-16,-2-1 7 0,1 2-5 15,4 2-2-15,1 0 1 16,-1 0 11-16,5 3-12 15,2-1 0-15,2 0 0 16,5-2-1-16,1 0 16 16,6-4-16-16,5 1 1 15,0-4-6-15,8 2-5 16,0-2 8-16,2 2 3 16,0 4 6-16,-3 0 4 15,1 5-8-15,0 4-2 16,-4 4 0-16,1 1-3 0,0 0 4 15,5 0-1 1,0-1 0-16,0 0 8 0,3-2-16 16,8-2 7-1,2 2 1-15,3-4-12 0,-1-2 12 16,5-1 0-16,3-6-1 16,4 0-8-16,4-3-1 15,2 0 7-15,5-3-18 16,2-2 8-16,1-3 8 15,1-2-6-15,4-3 10 16,1-3-13-16,7-4 14 16,1-5 0-16,7 0 0 0,8-8-9 15,1-1 9-15,7 0-3 16,2-7-5-16,7-11 1 16,2-7 7-16,5-3 0 15,4 0 9-15,2-2-18 16,1 0 6-16,1-3-3 15,-2 4 6-15,-2-3 0 16,-3-1 0-16,0 4 0 16,-7 2-17-16,-1 1 16 15,0 2-21-15,-4-2 22 16,-4 0-1-16,2-2 0 16,-2-6 1-16,0-2 0 15,4-6-6-15,-3-6 4 16,5-4-5-16,-3-3 7 15,-4 0 2-15,-6-1-1 16,-8 0-2-16,-8-1 1 16,-5 1 0-16,-6-5 3 0,-3-1-1 15,-2-1-2-15,-2-6 0 16,-2 3 9-16,-8 0-18 16,-6 1 9-16,-5 6 0 15,-13-3 18-15,-4 8-11 16,0-3 22-16,-15-1 1 15,-6 2-29-15,1-4 24 16,3 1-9-16,1-3-10 16,-2-1 19-16,-2 2-25 15,-7-1 33-15,-8 2-12 16,-13-1-3-16,-10 4 28 16,-15 2-29-16,-25-1 10 15,-29 3 10-15,7 18-11 0,10 9 15 16,12 16-15-16,17 10-16 15,-31 0-20-15,0 8 4 16,1 14-9-16,0 9-4 16,13 6-31-16,-14 11-2 15,-44 28-87-15,29-12-331 16,13-11-1430-16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59:43.618"/>
    </inkml:context>
    <inkml:brush xml:id="br0">
      <inkml:brushProperty name="width" value="0.05292" units="cm"/>
      <inkml:brushProperty name="height" value="0.05292" units="cm"/>
      <inkml:brushProperty name="color" value="#FF0000"/>
    </inkml:brush>
  </inkml:definitions>
  <inkml:trace contextRef="#ctx0" brushRef="#br0">5735 3032 1083 0,'0'0'233'16,"0"0"-100"-16,0 0-2 15,0 0-64-15,0 0 32 16,0 0-1-16,-4 0-70 0,4 0 41 16,0 0 20-1,0 0-4-15,0 0 51 0,0 0-49 16,-2 0-20-16,2 0-15 16,0 0-36-16,0 0 17 15,0 0-24-15,0 0-9 16,-2 0 12-16,2 0-12 15,0 0 0-15,0 0-7 16,0 0 14-16,0 0 5 16,-3 0-3-16,3 0-9 15,0 0 5-15,-2 0-5 16,2 0 0-16,0 0 14 0,-2-3-13 16,2 3 17-1,0 0-15-15,0 0 3 0,0 0-12 16,0 0 4-16,0 0 2 15,0 0 0-15,0 0 4 16,0 0-10-16,0 0 6 16,0 0-6-16,0 0-4 15,0 0 11-15,4 0-1 16,5 0 3-16,3 0 8 16,1 0-13-16,1 0 2 15,1 0 0-15,3 0-1 16,1 0 2-16,4 0 4 15,0 3-5-15,0-2 4 16,2 2-11-16,0-1 7 16,-3-1 0-16,1 2-2 15,-4-3 14-15,2 2-10 16,1-2-2-16,0 0 0 0,0 0-8 16,5 0 9-16,0 0-1 15,0 0 13-15,-3 0-11 16,0 0 2-16,-1-5-4 15,-1 4-6-15,-2-1-1 16,0-1 8-16,1 2-1 16,-2-2 4-16,1 3 7 15,-2-2-17-15,0 2 6 16,-2 0 0-16,1 0-6 16,2 0 6-16,0-1 0 15,3 1 3-15,3-5 12 16,0 4-23-16,2-3 8 15,-1 2 0-15,-2-2-6 16,-1 1 6-16,-1 3 0 0,-2 0 0 16,0-1 11-16,1 1-11 15,-2 0 0-15,4-3 0 16,-3 3 7-16,2 0-7 16,0-1-5-16,1 1-1 15,-2-3 12-15,4 2-5 16,2-1-1-16,0-2 1 15,0 1-3-15,-3 2 2 16,1 1-1-16,-1-3 0 16,-4 3 1-16,3 0 12 15,-5-2-7-15,3 2-4 16,2-1-2-16,2 1-8 0,-2-3 9 16,4 1-1-16,2 1 3 15,0-2 8-15,3 1-10 16,-1 2 1-16,0-1-7 15,-2 1 4-15,2 0 2 16,0-3 0-16,0 3 0 16,2 0 0-16,1-1 0 15,-1-3 6-15,-1 1-23 16,-3 0 17-16,-2 0 0 16,-3 2 3-16,1 1 6 15,2 0-18-15,4 0 9 16,2 0 0-16,5 0-6 15,4-3 16-15,3 2-10 16,1-3 0-16,2-1 6 0,-2 1-16 16,-1 1 10-1,-5-3 0-15,-5 1 0 0,-4 1 10 16,-4 3-4-16,-6-3-6 16,-6 1-4-16,-6 3-5 15,-2 0 9-15,-5 0 0 16,0 0 29-16,-2 0-22 15,0 0 22-15,0 0-22 16,0 0-6-16,0 0 16 16,0 0-16-16,0 0-1 15,0 0 0-15,0 0-28 0,0 0-35 16,0 0-138-16,0 0-305 16,0 0-230-16</inkml:trace>
  <inkml:trace contextRef="#ctx0" brushRef="#br0" timeOffset="5158.3">13333 1905 902 0,'0'0'244'0,"0"0"-55"16,0 0-65-16,0 0-13 15,0 0-11-15,0 0 64 16,0 0-82-16,-130-47-18 16,113 35-14-16,-2 3-21 15,-4-1 29-15,-8 2-2 16,-5-1-2-16,-7 6 25 15,-7 1-45-15,-6 2-33 16,-9 0 65-16,-1 0-55 16,-4 0 16-16,1 0 8 15,0 0-34-15,7 0 33 16,-1 2-19-16,8 1-13 16,1 3 27-16,5 2-17 15,0 2 12-15,3 5-19 0,-4 3 7 16,1 4-15-16,-4 2 3 15,-1 2 0-15,-1 0 6 16,-1-2-5-16,3 2 13 16,1-3-14-16,3 0 9 15,5 1-2-15,4 0-1 16,1 2-5-16,3 5 7 16,-1 2 2-16,2 3-8 15,-3 0-2-15,-1 3-2 16,3-1-4-16,6-4 12 15,1-3 0-15,9-2-4 0,4-2 5 16,4-4-13 0,7 1 6-16,2-2-1 0,1 4-11 15,2 1 12-15,0 3 0 16,0 3 0-16,0 2 12 16,2 3-13-16,10 0 1 15,3-2 0-15,5 2-15 16,5-4 15-16,2 2 0 15,6-1-1-15,5-3 13 16,4 2-12-16,9-5 0 16,5 3 1-16,6-1-7 15,5-3 6-15,2-2 0 16,0-5-1-16,3 0 7 16,1-3-4-16,5-2-1 0,4-4-1 15,3 1 0-15,4-4-11 16,3-2-2-16,-1-2 7 15,0-3-16-15,-1-2 21 16,-1 0 1-16,-4-2-24 16,3-10 23-16,-1-2-15 15,0-4-20-15,-2-2 23 16,-1-4-4-16,-3-2 16 16,-5-4 1-16,-5-4 0 15,-4 0-7-15,-5-3 7 16,-2 4 0-16,-2-4 2 15,-2-1 7-15,-5 2-15 16,-2 0 6-16,-5-2 0 0,-3 0-6 16,-8 0 18-16,-4-2-8 15,-7-3 4-15,-5-2-7 16,-3-2-1 0,-4-3 8-16,-6 0-8 0,-4-4 44 15,0 0-21-15,0-2 0 16,-6-5 19-16,-16 2-20 15,-4-6 35-15,-9 0-23 16,-9 2 19-16,-8-1 12 16,-2 2-56-16,-4 6 20 15,2 7-20-15,2 11-3 16,-2 8-2-16,-7 12-4 16,-3 12-28-16,-7 6-10 0,3 20-66 15,-15 44-69 1,18-1-361-16,19-6-404 0</inkml:trace>
  <inkml:trace contextRef="#ctx0" brushRef="#br0" timeOffset="6798.9">16855 3007 781 0,'0'0'145'0,"0"0"32"16,0 0-13-16,0 0-32 15,0 0-4-15,0 0 84 0,0 0-55 16,-83-34-11-16,83 32-37 16,-3 2-59-16,3-1 11 15,0 1-36-15,0 0-25 16,0 0 27-16,0 0-26 16,0 0-1-16,0 0 3 15,0 0 11-15,0 0-12 16,0 0-2-16,0 0 1 15,0 0-1-15,0 0 1 16,3 0-1-16,5 0 12 0,7 0-10 16,1 0 18-1,5 0-6-15,2 0-13 0,4 0 18 16,7 0-13-16,-1 0-5 16,3 0 10-16,0 0-10 15,-4 0 24-15,3 0-4 16,-2 0-13-16,0 0 14 15,3-3-15-15,2-1-7 16,0 0 2-16,2 1 8 16,-2-1-7-16,0 0-3 15,0 1 2-15,2 3-4 16,-1 0 4-16,4 0-2 16,4 0 10-16,2 0-2 15,3 0-8-15,0 0 0 16,2 0-2-16,0 0 2 0,-6 0 0 15,2 0 7-15,-6 0-7 16,-1 0 6-16,-6 0-7 16,-3 0 1-16,-1 0 0 15,-4 0-5-15,2 0 15 16,1 0-7-16,-1 0-3 16,4 0-10-16,1 0 9 15,4 0 1-15,2 4 0 16,4 0 7-16,-4 0-7 15,2 1 0-15,-1-4-2 16,-4 3 2-16,1-1 2 16,1-2-1-16,-3 1-1 15,-4 1 6-15,3-2 3 16,-4 4-7-16,0-4-2 16,1 5-9-16,2-1 3 15,2 3 7-15,-1 0-1 16,3-1 0-16,-1 3 11 0,-4-1-12 15,-3-1 1-15,-6-2 0 16,-4-2-9-16,-6-1 11 16,-3 0-2-16,-7-1 1 15,0 0 14-15,-4-2-12 16,-2 2-3-16,2-2 1 16,-2 0 33-16,0 0-34 15,0 0 7-15,0 0-7 16,0 0 13-16,0 0-13 15,0 0 0-15,0 0 1 0,0 0-3 16,0 0 2-16,0 0 0 16,0 0-1-16,0 0 2 15,0 0 3-15,0 0-4 16,0 0-15-16,0 0-5 16,0 0-12-16,0 0-3 15,0 0-8-15,4 0-20 16,1 0 4-16,-1 0-60 15,-2 0-186-15,-2 0-342 0</inkml:trace>
  <inkml:trace contextRef="#ctx0" brushRef="#br0" timeOffset="8719.94">20518 2977 682 0,'0'0'215'0,"0"0"-40"15,0 0 13-15,0 0-63 0,0 0-15 16,0 0 1-16,0 0-28 16,-4 2 13-16,4-2-11 15,0 0-16-15,0 0 17 16,0 0-35-16,0 0-5 16,0 0 4-16,0 0-36 15,0 0 15-15,0 0-29 16,0 0 1-16,7 0 14 15,9 0-15-15,6 0 21 16,7 0 7-16,7 0-26 16,6 0 35-16,5 0-25 15,1 0-11-15,4 0 37 0,-6 0-37 16,-5 0 18-16,-10 0 13 16,-11 0-30-16,-9 0 42 15,-6 0 11-15,-5 0 5 16,0 0 17-16,0 0-57 15,0 0-4-15,0 0-13 16,0 0-3-16,0 0-10 16,0 0-78-16,0 0-193 15,0-8-469-15</inkml:trace>
  <inkml:trace contextRef="#ctx0" brushRef="#br0" timeOffset="10659.25">21867 3054 1247 0,'0'0'239'15,"0"0"36"-15,0 0-183 16,0 0-43-16,0 0 46 16,0 0-50-16,0 0 5 15,58 0-7-15,-42 0-31 16,-5 0 35-16,-5 0-38 16,-2 0-3-16,1 0-12 15,-3 0-22-15,10 0-160 16,1 0-71-16,0-4-350 0</inkml:trace>
  <inkml:trace contextRef="#ctx0" brushRef="#br0" timeOffset="11299.72">23030 2926 1079 0,'0'0'245'0,"0"0"-29"15,0 0-31-15,0 0-55 16,0 0-18-16,0 0-11 15,0 0-44-15,-9 0-55 16,22 0 43-16,5 0 29 16,4-3-21-16,3-1 29 15,4 1-35-15,0-1-2 16,0 1 4-16,2-1-49 16,-5 2 29-16,-3 2-29 0,-5-2 10 15,-7 2-26-15,-4 0 7 16,-5 0-134-16,-2 0-67 15,0 0-270-15,0 0-509 16</inkml:trace>
  <inkml:trace contextRef="#ctx0" brushRef="#br0" timeOffset="12377.88">24258 2989 892 0,'0'0'189'15,"0"0"-28"-15,0 0-52 16,0 0 5-16,0 0-32 15,0 0-18-15,0 0-2 16,-2 0-33-16,2 0 9 16,0 0-27-16,15 0-3 15,5 0 41-15,7 0-36 16,4 0 6-16,2 0 6 16,5 0-24-16,-2 0 27 15,1 0-20-15,-2 0-7 16,-10 0 18-16,-4 0-19 15,-8 0 0-15,-6 0 13 0,-7 0-13 16,0 0 60-16,-4 0 57 16,-21 0-59-16,-10 5-43 15,-10 0-15-15,-2 3-3 16,0-1 3-16,5-1 7 16,9-3 18-16,8 1 0 15,9-2 2-15,10-2-4 16,6 0-23-16,0 0-7 15,0 0-19-15,8 0-27 16,13 0 46-16,5 0-1 16,6 0-1-16,3 0 8 15,-2 0-12-15,1 0 13 16,-7 0 0-16,-3 0 2 0,-5 0-11 16,-9 0 9-16,-3 0 0 15,-6 0 3-15,-1 0-3 16,0 0 47-16,-8-2-5 15,-8-2-41-15,-1 2 15 16,2 1-16-16,5 1 0 16,4 0-2-16,4-3 2 15,2 3-17-15,0 0-19 16,0 0-80-16,-2 0-85 16,-4 0-100-16,2 0-339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00:10.769"/>
    </inkml:context>
    <inkml:brush xml:id="br0">
      <inkml:brushProperty name="width" value="0.05292" units="cm"/>
      <inkml:brushProperty name="height" value="0.05292" units="cm"/>
      <inkml:brushProperty name="color" value="#FF0000"/>
    </inkml:brush>
  </inkml:definitions>
  <inkml:trace contextRef="#ctx0" brushRef="#br0">7059 3038 459 0,'0'0'219'0,"0"0"-87"0,0 0-34 16,0 0-42-1,0 0 25-15,0 0-13 0,0 0-45 16,0 0 22-16,0 0 22 16,0 0 15-16,0 0-3 15,0 0-18-15,0 0-28 16,0 0-8-16,0 0-19 16,0 0-4-16,0 0 11 15,0 0 13-15,0 0 37 16,0-2 2-16,0 2-11 15,-2 0 17-15,2 0-28 16,0 0-10-16,0 0-10 16,0 0-11-16,0 0 25 0,0 0 2 15,0 0-20 1,0 0 19-16,0 0-16 0,0 0 16 16,0 0 11-16,0 0-39 15,0 0 11-15,0 0-21 16,0 0 1-16,0 0 13 15,0 0-14-15,0 0 12 16,0 0 1-16,0 0-12 16,0 0 5-16,0 0-6 15,0 0 0-15,0 0 9 16,0 0 2-16,0 0 34 16,0 0-12-16,0 0-32 15,0 0 17-15,0 0-18 16,0 0 0-16,0 0 4 15,0 0 5-15,0 0-10 0,0 0 1 16,0 0-13-16,0 0 13 0,-3-3 2 16,1 3-1-16,0 0 11 15,0 0-6-15,2 0-7 16,0-1 1-16,0 1-8 16,0 0 1-16,0 0 8 0,0 0-1 15,0 0 7-15,0 0 4 16,0 0-22-16,0 0 11 15,0 0-7-15,0 0-4 16,0 0 17-16,0-3-6 16,0 1 0-16,9 1 9 15,2-4-9-15,2 1 0 16,3 1 1-16,4-4 2 16,0 2-3-16,3-1 0 15,-2-1-1-15,2 3 17 16,-5 1-16-16,-3-2 0 15,-4 4 0-15,-1-2 23 0,-4 3-22 16,3-2-1 0,0 2 0-16,2 0 6 0,0 0 6 15,3 0-6-15,1 0-5 16,1 0-2-16,1 0 1 16,-1 0-1-16,-3 0 1 15,1 0 0-15,-1 0 6 16,-2 0-5-16,1 0 1 15,1 0-1-15,1 0-1 16,-2 0 0-16,7 0-1 16,0 0 2-16,1 0-1 15,3 0 0-15,-4-1 0 16,4 1 1-16,-3 0-1 16,-2 0 0-16,2 0-7 15,0 0 14-15,2 0-5 0,2 0-2 16,4 0 0-16,1 0-6 15,0 0 5-15,2-3 1 16,-2 3 2-16,0 0 5 16,-4 0-8-16,-2 0 1 15,0 0 0-15,-5 0-6 16,2 0 12-16,-2 0-6 16,-3 0 5-16,3 0 14 15,0 0-19-15,-3 0 0 16,4 0 0-16,-4 0 9 15,1 0 1-15,-5 0-4 16,-1 0-1-16,0 0 4 16,-3 0 0-16,-3 0-8 0,0 0 0 15,-2 0 22-15,-2 0-22 16,2 0 5-16,-2 0-1 16,0 0 1-16,0 3-3 15,0-3-2-15,0 0 8 16,0 0-2-16,0 0-1 15,0 0-1-15,0 0-5 16,0 0 0-16,0 0 34 16,0 0-15-16,0 0 1 15,0 0 23-15,0 0-43 16,0 0 20-16,0 0-5 16,0 0-14-16,0 0 27 0,0 0-27 15,0 0 16 1,0 0 16-16,0 0-27 15,0 0 15-15,0 0-21 16,0 0 0-16,0 0 5 0,0 0-5 16,0 0 0-16,0 0-4 15,0 0 20-15,0 0-17 16,0 0 1-16,0 0-43 16,0 0 16-16,0 1-79 15,-2 4-74-15,-15-4-403 0</inkml:trace>
  <inkml:trace contextRef="#ctx0" brushRef="#br0" timeOffset="5040.45">7061 3036 1407 0,'0'0'588'15,"0"0"-412"-15,0 0 25 16,0 0-33-16,0 0-27 16,0 0-74-16,0 0-47 15,0 0 29-15,0 0-49 16,0 0 8-16,0 0-8 15,0 0-8-15,0 2-29 16,-4 4-160-16,-9 0-427 16,1-6-747-16</inkml:trace>
  <inkml:trace contextRef="#ctx0" brushRef="#br0" timeOffset="7129.34">20552 2973 945 0,'0'0'205'0,"0"0"15"15,0 0-108-15,0 0-13 16,0 0 42-16,0 0-34 16,0 0 9-16,0 0-29 15,0 0-7-15,0 0 41 16,0 0-52-16,0 0-7 16,0 0-8-16,0 0-22 15,0 0 19-15,0 0-26 16,0 0-10-16,0 0 9 15,0 0-24-15,0 0 0 0,0 3 14 16,3-2-13-16,10 5 37 16,2-1-16-16,5-1-15 15,3 0 14-15,2 2-21 16,6 2 6-16,2-2 17 16,5-1-22-16,-1 1 22 15,4 0-15-15,-3-1-7 16,2 1 20-16,-1-2-20 15,4 0 17-15,-1 0 11 16,4 0-29-16,0 0 22 16,1-2-22-16,-1 2 6 15,4-3 8-15,-4 1-13 16,1 2 14-16,-3 1-3 16,4-1-3-16,-6-2-2 15,3 2-7-15,-1-2 0 0,0 0 0 16,3 0 12-16,3 0-12 15,-2-2 0-15,2 0 6 16,-4 0-12-16,-3 0 7 16,-8 0-1-16,-1 0 6 15,-3 0 6-15,-2 0-12 16,-2 0 0-16,2 0-1 16,-3 0-10-16,3-2 13 15,-3-2-2-15,2-2 12 16,-2 1-5-16,-3 1-7 15,-6 1 0-15,-5-2 0 16,-4 4 6-16,-3 0-6 0,-3 1 1 16,0-3 17-16,-2 3-10 15,0 0 12-15,0 0-20 16,0 0 0-16,0 0 9 16,0 0-8-16,0 0-1 15,0 0 0-15,0 0 9 16,0 0-9-16,0 0 0 15,0 0 2-15,0 0 4 16,0 0-6-16,0 0 0 16,0 0 0-16,0 0 10 15,0 0-10-15,0 0 0 16,0 0 0-16,0 0-7 16,0 0 7-16,0 0-29 0,0 0 10 15,0 0-57 1,0-4-35-16,-6 2-208 0,-13-4-492 0</inkml:trace>
  <inkml:trace contextRef="#ctx0" brushRef="#br0" timeOffset="9878.7">7117 2994 497 0,'0'0'364'16,"0"0"-90"-16,0 0-74 16,0 0-59-16,0 0-25 0,0 0-69 15,0 0-12-15,-9-5-34 16,9 5 0-16,0 0 5 15,0 0 7-15,0 0-13 16,0 0 11-16,0 0-3 16,0 0-11-16,0 0 3 15,4 0 0-15,4 3 0 16,1 4 0-16,-1 1-1 16,-4 2-17-16,1-1-37 15,-3-3 43-15,0-2 2 16,-2-2 10-16,2-1-6 15,-2-1 7-15,2 0-1 16,-2 0 0-16,4 0 10 16,-2 0 4-16,0 0-3 15,2 0-10-15,-2 0 15 0,0 0-16 16,0 0 23-16,-2 0 14 16,3-1-14-16,-1-1 18 15,2-1-28-15,10 2-13 16,-1-4-108-16,1 1-294 0</inkml:trace>
  <inkml:trace contextRef="#ctx0" brushRef="#br0" timeOffset="10733.75">8131 2079 196 0,'0'0'792'0,"0"0"-520"15,0 0-118-15,0 0-38 16,0 0-1-16,0 0-29 16,0 0 8-16,-32-24-27 15,22 21 6-15,0 3-9 16,-3 0-3-16,-4 0-2 16,-1 0-48-16,-5 5 1 15,-2 9-12-15,2 3 18 16,-4 0-17-16,0 4-1 15,0 1 8-15,2 6 27 0,1 5-33 16,2 6 2 0,-1 9-4-16,3 4 15 0,1 2-14 15,0 2-1-15,6-1 1 16,2-4 6-16,6 2-1 16,3-1-6-16,2-2 0 15,0 0 8-15,7-4-17 16,15-2 0-16,7-4 9 15,7-6-2-15,4-4 4 16,3-5-3-16,3-7 1 16,3-3-13-16,3-4 13 15,-2-5 2-15,6-6-2 16,1 0-6-16,5-15-8 0,0-14 2 16,-1-16 11-1,0-6 2-15,-2-9 14 0,-7-5-2 16,-4-1-12-16,-11-2 29 15,-12-2-5-15,-15-3 43 16,-10-3 48-16,0-2-52 16,-17-2 4-16,-14 0-7 15,-6 5-59-15,-6 9 15 16,-4 8-17-16,-4 14-28 0,-7 16-57 0,-29 22-115 16,11 6-122-16,10 3-4 0</inkml:trace>
  <inkml:trace contextRef="#ctx0" brushRef="#br0" timeOffset="12452.1">23161 3069 134 0,'0'0'1089'15,"0"0"-828"-15,0 0-98 16,0 0 85-16,0 0-78 15,0 0-39-15,-35-25 34 16,32 20-73-16,3 4-25 16,-2-1 2-16,0-1-11 15,0 3-8-15,0 0-11 16,0 0-15-16,-1 0 15 16,0 0-30-16,3 0 12 15,-2 0 6-15,0 0-27 16,0 0 18-16,-2 0-18 15,-1 0 1-15,1 0 4 16,0 0-4-16,-2 0 4 0,4 0-1 16,0 0 2-16,2 0-12 15,0 0 0-15,0 0-1 16,0 0-4-16,0 0 10 16,0 0 1-16,0 0 0 15,14 0-14-15,5 0 5 16,9 3 8-16,14 0 1 15,9 0 15-15,13-3-13 16,15 0 8-16,27 0 4 16,26-3-13-16,-9-3 16 15,-12 2-16-15,-16 1-1 16,-20 0 16-16,4 1-10 0,8-2 6 16,-6 3-12-1,-8-1 2-15,-6 0 5 0,-5-3 1 16,-8 4-7-16,-9 1 7 15,-8 0 1-15,-11 0-11 16,-5 0 2-16,-7 0 0 16,-8 0 3-16,-1-3-1 15,-3 3 13-15,-2 0 10 16,2 0-19-16,-2-1 21 16,0 1-21-16,0 0 1 15,0 0 20-15,0 0-27 16,0 0 0-16,0 0 3 15,0 0 11-15,0 0-14 16,0 0 0-16,0 0 0 16,0 0-9-16,0 0-3 0,0 0-24 15,0 0-51-15,-13 0-189 16,-7 0-628-16</inkml:trace>
  <inkml:trace contextRef="#ctx0" brushRef="#br0" timeOffset="14748.48">2824 2999 785 0,'0'0'325'0,"0"0"-149"16,0 0-65-16,0 0-29 15,0 0-31-15,0 0-44 16,13-10 9-16,-11 9-4 16,0 1-5-16,0 0 5 15,-2 0 14-15,0-3 40 16,0 3 75-16,0-2-22 16,0 1-17-16,0-2-25 15,0 3-39-15,0 0 3 16,0 0-15-16,0 0-25 15,0 0 6-15,0 0-6 16,0 0-1-16,0 0 0 0,0 0 1 16,0 19-1-1,0 10 14-15,0 15-14 0,0 17 28 16,0 11-28 0,10 26 8-16,14 27 17 0,8 15-10 15,-1 9 27-15,-2-9-21 16,-3-16 13-16,-10-30 14 15,-3-22-27-15,1-22 1 16,-4-12-1-16,1 1-20 16,5 1 26-16,-3-2-18 15,-1-10-8-15,-6-9 12 16,-3-10-13-16,-3-9-21 16,0-6-44-16,-15-17-94 15,-6-10-570-15</inkml:trace>
  <inkml:trace contextRef="#ctx0" brushRef="#br0" timeOffset="16336.49">2718 2999 651 0,'0'0'247'16,"0"0"-135"-16,0 0-64 15,0 0-16-15,0 0-11 0,0 0-20 16,0 0 11-1,-4-60 53-15,4 50 55 0,0 2 54 16,0 3-76-16,0-2-23 16,0 1 87-16,0 2-77 15,0 0-31-15,0 0-33 16,0 2-11-16,0 2 31 16,0 0-26-16,0 0-8 15,10 0-7-15,5 0 25 16,7 0 24-16,6 0-22 15,7 0-13-15,4 5 13 16,13 0-18-16,6-3 10 16,11 0 39-16,6-2-24 15,6 0 7-15,2 0-25 16,3 0-2-16,1 0 8 0,4-2-21 16,1 2 11-1,1 0-4-15,1 0-1 0,-1 0-7 16,-1 0 0-16,-3 0 6 15,-4 2-9-15,-5 0 4 16,-4-2-1-16,-1 0 0 16,-5 0 6-16,-4-4-8 15,-1-3 2-15,-5-2-1 16,-2 1-5-16,-2 0 12 16,-10 2-3-16,-8 2-3 15,-9 0 1-15,-11 0-2 16,-7 4 1-16,-7 0 0 0,-4 0-3 15,0 0 5-15,0 0-2 16,0 0 1-16,0 0-1 16,0 0 4-16,0 12-4 15,0 2 0-15,0 8 4 16,6 5-3-16,0 4 11 16,3 4-12-16,-1 2 1 15,6 7-10-15,-3 3 10 16,5 2-1-16,-1 3 9 15,3 5 0-15,0-1-10 16,-2 5 1-16,1-2-7 16,-1 2 1-16,-1-3 6 15,1-2 0-15,-1-1 4 0,1-1-4 16,0-4 0 0,-2-2-5-1,1-6 5-15,-4-4-9 0,0-8 17 16,-4-9-8-16,-3-6 0 15,-1-7 6-15,-1-4-12 16,-2-2 6-16,0 0 0 16,0 1-15-16,0-1 9 15,0-1-3-15,0 4 8 16,0-4-23-16,-9 3 24 16,-2 0 7-16,-5-2-6 0,-4 2 17 15,-7 2-18-15,-2 1 0 16,-4 0 5-16,-5 3 4 15,-4 0 20-15,-3 3-18 16,-8-2-11-16,-5 2 18 16,-9-4-18-16,-6 4 0 15,-6-4 16-15,-2 1 14 16,0 2 10-16,3-2-9 16,0 3-11-16,2-4 8 15,3 1-22-15,-4 3 3 16,2-1-1-16,-3 1-8 15,-2-1 11-15,-1 1-11 16,2 1 0-16,0-1 13 0,8-1-12 16,-1-1 4-1,8-1 28-15,2-1-12 0,7-3 16 16,5-4-21-16,5 3-14 16,10-4 32-16,6-1-23 15,7 0 1-15,6 0 23 16,7 0-34-16,3 0 21 15,4 0-19-15,2 0 8 16,0 0-4-16,0 0-7 16,0 0 14-16,-2 0-10 15,-4 0 8-15,2 0-7 16,-3 0-5-16,1 0 0 16,2 0 11-16,4 0-10 15,-3 0 7-15,3 0-8 16,0 0 1-16,0 0 0 0,0 0 1 15,0 0-2-15,0 0 7 16,0 0-1-16,0 0-12 16,0 0-3-16,0 0-52 15,0 0-30-15,0 4-145 16,0 5-338-16,0-5-340 0</inkml:trace>
  <inkml:trace contextRef="#ctx0" brushRef="#br0" timeOffset="39500.04">20630 2783 983 0,'0'0'1237'0,"0"0"-917"16,0 0-158-1,0 0-54-15,0 0-44 0,0 0-4 16,-6 0-59-16,6 0 4 16,0 0-5-16,-12 6-49 15,-1 7-78-15,-5 4-461 0</inkml:trace>
  <inkml:trace contextRef="#ctx0" brushRef="#br0" timeOffset="40744.47">21974 2853 1508 0,'0'0'596'0,"0"0"-488"16,0 0-33 0,0 0-74-16,0 0-1 0,0 0-197 15,0 0-197-15,-41 26-370 0</inkml:trace>
  <inkml:trace contextRef="#ctx0" brushRef="#br0" timeOffset="41989.57">23082 2725 1367 0,'0'0'598'15,"0"0"-370"-15,0 0-17 16,0 0-16-16,0 0-56 16,0 0-81-16,0 0-16 15,0 0 10-15,0 0-39 16,0 0 1-16,0 0-14 16,0 0-11-16,-4 0-39 15,-6 6-174-15,-8 2-594 0</inkml:trace>
  <inkml:trace contextRef="#ctx0" brushRef="#br0" timeOffset="42630.04">24472 2757 1800 0,'0'0'506'0,"0"0"-355"16,0 0-87-16,0 0-24 15,0 0-40-15,0 0-91 16,0 0-515-16,-108 26-1034 0</inkml:trace>
  <inkml:trace contextRef="#ctx0" brushRef="#br0" timeOffset="76754.03">5924 4670 601 0,'0'0'220'0,"0"0"-67"16,0 0-43-16,0 0-2 16,0 0-63-16,0 0-16 15,0-4-3-15,0 4-26 16,0-2 24-16,0 2 18 16,0 0 3-16,0 0 12 15,0 0-48-15,0 0 4 16,0 0-13-16,0 0-16 15,0 0-6-15,0 0-6 16,0 0 27-16,0 0 1 0,0-3 14 16,0 3 46-16,0 0-5 15,0-1-20-15,0 1 12 16,0-1-30-16,0 1-5 16,0 0-3-16,0 0 1 15,0 0-9-15,0 0 4 16,0 0-4-16,-4 0 27 15,-2 0-27-15,-3-3 23 16,0 3 21-16,0-2-19 16,-2 1 36-16,2 1-16 15,-2-3-15-15,0 3 28 16,-3 0-49-16,0 0 6 0,0 0-7 16,-2 0 2-1,-6 0 0-15,0 0 2 0,-5 0-13 16,-2 6 44-16,-5 2-42 15,-1 0 8-15,-4 0 3 16,0 2-4-16,-9 3 3 16,-2-2-12-16,-4 3 0 15,-4 0 9-15,0 3-9 16,0-2 0-16,-2 2-1 16,0 1 2-16,0 1 18 15,-2 1 8-15,-1 0-26 16,0 1 11-16,1-1-12 15,3-2 0-15,3-3 0 0,0 4 7 16,-2-3 17 0,0 4-17-16,-7 0-6 0,-2 4-1 15,-4 2 0-15,-3 4 0 16,1 2-6-16,1 0 14 16,1 5-8-16,2-4 0 15,1 6 1-15,-2-2-10 16,1 4 10-16,-4 1-1 15,-1 4 9-15,-4 2 1 16,0 4-10-16,1 3 0 16,2-1 0-16,2-2 6 15,6-2-5-15,1 0 10 16,5-2 22-16,1 2-32 16,2 4 29-16,0 3-30 15,0 3 1-15,-4 2 20 16,2 2-20-16,-3 3 15 15,5-2-16-15,2 0 13 0,6-1-16 16,2-2 3-16,4 1 0 16,1-2 2-16,1 2 7 15,-2 1-5-15,-3 4-4 16,1 4-4-16,-2 2 2 16,6 5 3-16,2-2-1 15,6 4 18-15,3-3-9 16,4 1-5-16,4 0-4 15,0 3 0-15,3 5 3 16,5-3 3-16,3 3-6 16,3-3 9-16,6 0 7 15,2 0-32-15,1 2 11 16,-2 1-8-16,2 2-3 0,-3 4 7 16,3 14 9-16,0-10 1 15,0 3 20-15,3 1-28 16,12 1 7-16,7 24 0 15,7 13 7-15,2 1-7 16,3-12 0-16,-3-25-10 16,-8-27 26-16,-1-14-16 15,0-1 0-15,5 10 19 16,4 15-11-16,10 27-8 16,-6-13 0-16,3 3 17 0,-1-1-11 15,-3-14 25 1,3 10-3-16,2-1-1 0,1-1 19 15,2 1-46-15,1-1 17 16,1-1-1-16,1-1-14 16,1-1 11-16,4-7-1 15,-4-1-11-15,1-8 7 16,2 0-2-16,0-3-6 16,0 0 13-16,2-1-13 15,1-3 12-15,-3-2-7 16,6-1-4-16,-2-4 13 15,-1-5-14-15,1-5 0 16,-1-5-1-16,1-2 7 16,0-4-6-16,-1-2 0 15,1-4-12-15,1-4 11 0,-6-4-27 16,4-6 7-16,-6-4-1 16,-3-5-9-16,-1-3 31 15,-1-5-9-15,-3-1 9 16,2 0 0-16,-1 0 1 15,4 1-1-15,-1 0 0 16,0 3-2-16,3 1 2 16,-3-1 0-16,3-1 0 15,-1 1 0-15,-1 1-9 16,-1-1-13-16,0 2-11 16,1-2-36-16,-2 2 28 15,2 2-33-15,0-1 65 16,1 4 3-16,1-1 6 0,0 5-25 15,-2-2-36 1,-4 1 10-16,-1-1 50 0,-7 2 1 16,-2-1-3-16,-6-2-6 15,-2-2 0-15,-2-2 0 16,-1 1-19-16,-3-5 28 16,1 4-4-16,-1-3 10 15,1 0-2-15,4-2 8 16,2 4-5-16,1-4 5 15,1 5-12-15,2-2 1 16,-1 5 17-16,2-4-5 16,0 3 9-16,-3 3-14 15,-2-1 6-15,3 0-6 16,-5-2 6-16,0 2-14 0,-2 0 0 16,-2-3-35-16,-1-1 35 15,-1 3 1-15,1-5 11 16,-1 2 19-16,1-2-22 15,1-2-8-15,1-2 21 16,4-2-21-16,0 0 8 16,2-4 3-16,2 0-11 15,1 0 19-15,1 0-12 16,2 0-6-16,-2 0 26 16,1 0-27-16,3-4-1 15,0 0 5-15,2 0 2 16,0 0-4-16,3 0-3 15,-1-1-28-15,1 4 22 16,1-1-13-16,2-1 14 16,-2 1 4-16,3-3-6 0,0-3 6 15,1 0 1-15,-1-2-2 16,-5-1 1-16,3 0 2 16,-2-3-1-16,2 0 6 15,-3 0 6-15,3-2-19 16,0 0 7-16,0-2 0 15,2 0 12-15,2-2-11 16,-1 0 10-16,-1-1-4 16,2 2 5-16,1 1 52 15,-1 1-49-15,0-1-5 16,1 2 2-16,-2-2-6 16,1 0 3-16,1-2-2 15,-1-2-5-15,8-2 22 0,0-2 19 16,4-4 22-16,2 0-27 15,-2-2-38-15,2 0 0 16,-1-4-6-16,0-3 1 16,1-3-10-16,-2-4 15 15,-8-2 0-15,-1-7-1 16,-5-1-10-16,0-1 11 16,-3-6 5-16,-4-4-4 15,0-4 39-15,-4-3-25 16,2-4 22-16,-2-5 3 0,-3-1-40 15,-1-2 30 1,-2-1-30-16,-1-2 1 0,0 0 2 16,0-1-3-1,-1-1 0-15,0 0-2 0,2-16-2 16,-1-17 4-16,-3-19 0 16,-6-5-2-16,-5 10-10 15,-6 29 12-15,0 31-16 16,4 16 16-16,-4 4 0 15,4-10 12-15,5-14-6 16,3-29-6 0,3-17 0-16,2-20-2 0,-2-7-5 15,-3 7-1-15,-6 15 5 16,-3 15-3-16,1 5 6 16,-1 19-16-16,-2 19 8 15,1 18 2-15,0 7-5 16,1-7 10-16,-3-9-11 15,2-7 11-15,0 1 1 16,2-3 0-16,-2-2-12 16,2-2 21-16,1-7-9 15,2-3 0-15,-4 1-9 16,1 1 9-16,-4 4 0 16,-2 4 0-16,0-1-8 0,3-14 16 15,1-18-5-15,0 7-3 16,5 10 7-16,3 8-7 15,-4 21 0-15,4-6 0 16,-1-7 0-16,-3 8 7 16,-5 0-1-16,-3 0-6 15,0 0 0-15,0-6 3 16,-7-3-3-16,-4-6 0 16,2-2 12-16,0-7-11 15,3 1-2-15,-1-2-19 16,0 2-4-16,-4 0 15 15,0-1 7-15,-5 5 2 16,-1 2 21-16,-1 4-19 0,-3 5 29 16,2 7-31-16,1 2 1 15,-2 4 12-15,0 3-12 16,-5 4 0 0,0 2-1-16,-2 3-12 0,-4 6 11 15,0 4 1-15,-2 5 0 16,-1-3-7-16,-1 7 7 15,-1-1 0-15,1 1 2 16,-1 3 19-16,0 4-21 16,3 3 0-16,-5 0 1 15,0 6-4-15,1-2 10 16,-8 2-7-16,0 0 0 16,-6-1 8-16,-3 2-8 15,-1-2 0-15,-5 1 4 16,0 5-10-16,-3 5 2 15,1 4-16-15,0 5 19 0,-6 0-13 16,-3 9 13-16,0 6 1 16,-5 2 0-16,-6 1 0 15,-23 6-9-15,-31 4 5 16,-24 10-4-16,-12 4 7 16,10 6-1-16,6 4-71 15,6 11-70-15,-10 13-57 16,-3 6-81-16,42-18-95 15,28-11-607-15</inkml:trace>
  <inkml:trace contextRef="#ctx0" brushRef="#br0" timeOffset="80721.85">14755 4834 725 0,'0'0'342'0,"0"0"-112"16,0 0-48-16,0 0-60 16,0 0-33-16,0 0 35 15,0 0-13-15,-49-37 9 16,42 31-23-16,-2-1 27 16,0 1-66-16,-2 2-5 15,-4 0-15-15,-2 2-37 16,-4 2 16-16,-6 0-9 15,-6 0 12-15,-8 0-26 16,-5 0 6-16,-8 0-3 16,-4 0-11-16,-5 0 20 15,1 0-6-15,0 0 43 16,-1 0-42-16,3 0 36 16,0 0-37-16,-2 8 8 15,1-2-13-15,-1 4 6 0,-2-1-1 16,1 0 0-16,-1 1 15 15,-1 2-22-15,-1-2 7 16,1 1-17-16,-2 0-2 16,0 2-3-16,0 1 22 15,0 2 0-15,-2 2 14 16,1-1-13-16,0 4-1 16,-1 0 2-16,2-2-23 15,1 3 15-15,3-2-3 16,1-2 3-16,6 0 6 15,0 0-1-15,3 0 1 16,2 1 0-16,-1 2-1 16,-1 0-2-16,2 0 2 0,-1 2-1 15,3 0 4-15,3 4 7 16,1-1-7-16,0 2-2 16,6 2 0-16,-2 2-5 15,1 2 5-15,3 0 0 16,-3 7 0-16,-4 0 6 15,1 5-6-15,-2 2 1 16,-2 2-13-16,4 3 5 16,1-3 7-16,7 1 7 15,-1 2-1-15,3-3-2 16,-3 0-4-16,0-1 0 16,1-1 3-16,-3-2-1 15,4 2 10-15,3 2-3 16,5 2 1-16,-1 4-20 0,3 4 10 15,4 7 0-15,-1-1 1 16,-1 4 8-16,2 2 0 16,0 0-9-16,2 2-5 15,2 7-6-15,0 1 11 16,3 4 0-16,3 3-1 16,-4-4-8-16,1 2 9 15,-3-3 0-15,1-2 1 16,1 2 14-16,3 0-14 15,0 3 33-15,4-1 1 16,0 0-34-16,5 3 20 16,2-1-21-16,0 14 1 15,0-10 14-15,0 5-14 0,2 3-1 16,5 3 14-16,2 0-6 16,2 0 13-16,0-1-21 15,3-18 8-15,1 9-5 16,3-3 7-16,-1-4-8 15,4-2 1-15,-1 0 16 16,0-1-19-16,2-3 0 16,0 0 13-16,1 0-16 15,-1 0 3-15,0-1 0 16,1-1-6-16,-2-3 18 16,1 0-12-16,2-4 0 15,-2-7 8-15,-3-5-8 16,0-4 0-16,-2-5-6 0,1-6 4 15,-4-1 4 1,6-4-2-16,-4 1 0 0,-1 5 0 16,1-1-9-16,-1 2 4 15,1 4-1-15,-1 2 6 16,3 1 0-16,0 3 13 16,0 4-8-16,0 2-4 15,6 1-2-15,-4 0-4 16,-3-1 5-16,2 0-1 15,-3-1-12-15,-4-1 12 16,5 1 0-16,-2 4 1 16,5 4-6-16,0 4 12 0,4 6-6 15,3 3 5 1,0 0 5-16,0 0-16 0,0 3 6 16,2-2 0-16,-3 4 3 15,3-1-2-15,1 2 11 16,0-3-12-16,-1-6 1 15,0-2-2-15,2-7-10 16,3-3-3 0,1-6 6-16,6-2 2 0,-1-3 6 15,-1 0-8-15,4-4 7 16,2 0-1-16,0-3 3 16,1-4-1-16,3-2 3 15,2-3-3-15,1-2-6 16,-2-4-25-16,0-4 4 15,-3-4 26-15,-1-6-19 0,-4-3 17 16,3-6-5-16,0-1 14 16,4 1-7-16,4-4 1 15,5-1-11-15,3 4 1 16,2-2 17-16,5 2-7 16,1 3 0-16,1 2-1 15,1 2-60-15,-3-2 24 16,-1 2-3-16,-5-4-9 15,-1 1-12-15,-6-3 46 16,-1-5 15-16,0 0-21 16,-3-4 14-16,-2-2 7 15,-1 0 0-15,2 0-3 16,-4-4 3-16,3-9 0 0,3-2 24 16,1-1 6-1,7-6 29-15,4-1-37 0,6 0-4 16,-1-2 34-16,2 2-51 15,1-4 5-15,-5-3 0 16,-5 0-5-16,-6-4 26 16,-3-2-15-16,-4-2-11 15,-2-4 20-15,-2-1-19 16,-3 1 8-16,-2 2 9 16,0 0-4-16,-1-2 15 15,3 0-5-15,0-2-14 16,0-4 16-16,-1-4-26 15,-2-6 9-15,1-7-1 16,-4-5 0-16,-1-6-9 16,-4-5 0-16,0-2 0 0,-4-2-6 15,0-3 14-15,0 0-8 16,2-17 4-16,2-21 5 16,0-20-15-16,-4-9 6 15,-8 6 0-15,-9 11-1 16,-1 12 7-16,-5 0-6 15,1-3 6-15,-2 0 1 16,-1-2 1-16,-2 5-8 16,0 2 0-16,0-1 24 15,0 3-15-15,2 1 0 16,-2 1-9-16,0 2 15 16,0 2-26-16,-4-5 19 0,-13 3-8 15,-1-1 13 1,1 1-12-16,-3 4-2 0,3 0 1 15,-2-4-11-15,4-7 4 16,-1-7 7-16,-2-3 0 16,-4 2-1-16,2 8 4 0,-1 4-4 0,2 6 1 15,3 2 0-15,3 12 5 16,1 21-5-16,6 18 0 16,2 4-8-16,1-10-4 15,1-9 2-15,2-7-14 16,0 2 2-16,0 0 7 15,0 0 15-15,0-3 0 0,0 3 0 16,0 0 18-16,-2 5-20 16,-2 1 2-16,-1 4 0 31,-4 2-6-31,2 4 7 16,-1 2-1-16,1 4 0 15,2 4-30-15,1 6 28 0,-1 0-3 0,-1 1 2 31,-1 0-11-31,-2-2 10 16,0 0 1-16,-2-1-5 0,0 2 16 0,2 2-5 16,0 6-3-16,3 0-21 15,-2 3 9-15,2 4-16 16,-5-3 28-16,-1 0 8 16,-3-2-7-16,-3-4 17 15,1-2-17-15,-6-2-1 0,1-2 4 16,-2-1-4-16,-1 3 0 15,3 0-1-15,-3 4 2 16,0 2 7-16,-1 4-8 16,-3 5 1-16,-2 1 8 31,-2 5-3-31,-4-2-6 0,4 3 10 0,-2 2 1 16,-3 0-11-16,0 2 0 15,-3-2 0-15,-1 2 3 16,1 1-2-16,-7 8-1 15,0 2 0-15,-6 6-11 0,-2 5 10 16,-4 0-28-16,-2 0-14 16,-3 0-33-16,-26 16-189 15,18 0-64-15,3-4-197 16</inkml:trace>
  <inkml:trace contextRef="#ctx0" brushRef="#br0" timeOffset="84517.83">663 13334 719 0,'0'0'495'16,"0"0"-373"-16,0 0-21 16,0 0-30-16,0 0-50 15,0 0 5-15,0 0 4 16,0-19 29-16,0 15 66 16,0 2-1-16,0 0 8 15,0 2 0-15,0 0-52 16,0 0 7-16,0 0-38 15,0 0-26-15,0 0 30 0,0 0-31 16,0 0 33-16,0 0 5 16,0 0-10-16,0 0 22 15,0 0-45-15,0 0-17 16,4 0 4-16,2 9-14 16,5 12 0-16,7 7 0 15,3 8 1-15,0 4 10 16,4 4-7-16,-2-2 3 15,-4 0-11-15,1-9 4 16,-3-2-1-16,-2-5 0 16,-5-3 1-16,0-6 13 15,-3-2-4-15,-3-3-9 16,0-4 0-16,-2-2-3 0,0-5 3 16,0 2-1-1,-2-3 2-15,4 0 13 0,0-10 12 16,-2-15-7-16,5-8-1 15,-1-10-17-15,1-1 7 16,0-2-2-16,0 5-5 16,-3-2 7-16,0 6-8 15,0 4 0-15,-1 3-2 16,-1 8 4-16,-2 4 2 16,3 4-4-16,-3 6 0 15,0 4-17-15,0 2-42 16,0 2-84-16,0 0-160 0,0 0-562 15</inkml:trace>
  <inkml:trace contextRef="#ctx0" brushRef="#br0" timeOffset="84861.87">1199 13481 1627 0,'0'0'634'15,"0"0"-451"-15,0 0-57 16,0 0-19-16,0 0-70 16,0 0-14-16,0 0-13 15,110-9 2-15,-87 8-18 16,-2 1 6-16,-5 0-104 16,-10 10-94-16,-3 11-297 15,-3-2-32-15</inkml:trace>
  <inkml:trace contextRef="#ctx0" brushRef="#br0" timeOffset="85064.57">1241 13696 1795 0,'0'0'721'0,"0"0"-557"16,0 0-39-16,0 0-44 15,0 0-44-15,0 0-28 16,0 0 12-16,99 0-21 15,-73-2-41-15,-1 2-54 16,-3 0-153-16,-6 0-333 16,-7 0-186-16</inkml:trace>
  <inkml:trace contextRef="#ctx0" brushRef="#br0" timeOffset="85876.9">1834 13172 591 0,'0'0'1055'0,"0"0"-769"16,0 0-97-16,0 0-78 16,0 0-79-16,0 0-32 15,0 0-23-15,-49 2 23 16,38 8 0-16,0 0 6 16,2 0-6-16,0 2 1 15,1 5 4-15,-3 3-4 0,3 4-1 16,2 0 0-16,2 0 0 15,2-2-1-15,2-3 1 16,0-4-14-16,0-3 12 16,6-4-29-16,0-1 15 15,-1-4 16-15,-3 1 0 16,-1-3 3-16,-1 2-2 16,0 0 1-16,0 6 30 15,0 1-21-15,0 2-5 16,-10 4 3-16,2 0-8 15,-2-2 1-15,6-2-2 16,2-2-27-16,2-2-7 16,0-2-59-16,0 0 30 15,2 0 45-15,6 2 18 16,2 1 5-16,1 0-5 16,-3 0 1-16,2 0 18 0,-4-3-3 15,-1 0 21-15,-1-1 23 16,-2 1-14-16,3 3 7 15,-3 8 16-15,1 2-30 16,-1 9 17-16,2 1-35 16,-2 2 1-16,3-4-5 15,-4-4-16-15,2 0 3 16,-3-7-4-16,0 0-11 16,0 0 2-16,-3 7-66 15,-5 0-81-15,-1-7-342 0</inkml:trace>
  <inkml:trace contextRef="#ctx0" brushRef="#br0" timeOffset="89027.49">1950 13577 1179 0,'0'0'567'16,"0"0"-473"-16,0 0-36 0,0 0 39 16,116 9-73-16,-87 5-9 15,-5 0 3-15,-5-1-17 16,-11 1 20-16,-6 3 4 16,-2-2 7-16,0 8 30 15,-10 1-43-15,-6 3 0 16,1 4-19-16,3-3-22 15,5-10-106-15,5-6-171 16,2-12-560-16</inkml:trace>
  <inkml:trace contextRef="#ctx0" brushRef="#br0" timeOffset="89246.23">2197 13533 234 0,'0'0'1655'0,"0"0"-1339"0,0 0-204 16,0 0-19-16,0 0-64 16,0 0-4-16,-40 120-13 15,40-83-12-15,14-1-26 16,3-6-89-16,12-6-155 16,-6-10-97-16,-4-8-1021 0</inkml:trace>
  <inkml:trace contextRef="#ctx0" brushRef="#br0" timeOffset="89387.1">2418 13714 1994 0,'0'0'521'0,"0"0"-433"0,0 0 15 16,0 0-78-16,0 0-25 15,0 0-10-15,0 0-115 16,29 106-107-16,-18-93-268 15,0-12-99-15</inkml:trace>
  <inkml:trace contextRef="#ctx0" brushRef="#br0" timeOffset="89792.93">2418 13714 504 0,'129'-143'1284'0,"-129"143"-937"16,0 0-200-1,0 0-19-15,0 12-50 0,0 2-49 16,7 4 35-16,4 0-29 16,2-2-27-16,0-1 33 15,4-6-40-15,-2 0-1 16,1-5 0-16,-1-3-26 16,1-1 3-16,-1 0-101 15,1-14-97-15,-6-7-138 16,3-5-42-16,-7-3-104 15,-2 7 163-15,-1 5 342 16,-3 5 247-16,0 5 136 16,0 7-56-16,0 0-63 0,2 0-103 15,2 7-37 1,0 11 0-16,2 5-38 0,-2 5 6 16,0 3-21-16,-4 3-40 15,0-2-1-15,0 2-19 16,0 3-3-16,0-2-8 15,-2 7-87-15,-2-8-167 16,2-12-320-16</inkml:trace>
  <inkml:trace contextRef="#ctx0" brushRef="#br0" timeOffset="89949.14">2975 13726 1825 0,'0'0'646'0,"0"0"-573"16,0 0-35-16,0 0 34 16,-20 113-56-16,13-74-16 15,3 5-98-15,2-9-209 16,2-15-225-16</inkml:trace>
  <inkml:trace contextRef="#ctx0" brushRef="#br0" timeOffset="90574">3080 13569 1996 0,'0'0'464'0,"0"0"-410"15,0 0-5-15,0 0-49 16,0 0 6-16,0 0 6 15,0 0-11-15,37 75-1 16,-27-67 13-16,-6-2-4 16,2 0 3-16,-1-2-12 15,1-3 7-15,4 3 4 16,-3 0-11-16,1-1 0 16,-1-3 0-16,0 0-20 15,0 0 20-15,-1 0-2 16,3-11 2-16,-3-3-4 15,4-1 4-15,-4-2 0 16,-2 3-1-16,3 1 9 16,-5 0 12-16,3 5 15 15,-2 2-7-15,-1 2 35 0,-2 3-35 16,0 1-7-16,2 0 1 16,-2 0-22-16,2 0 26 15,2 0-10-15,-1 0-4 16,1 0 10-16,0 0-21 15,1 5 8-15,0 3 9 16,1 2-17-16,1 3 27 16,-3 1-27-16,0-1 7 15,4 1 2-15,-6 0-4 16,2 0-6-16,0 1 0 16,-1-3 14-16,-1 0-20 0,0-2 6 15,0-2 0 1,-2-2 0-16,0-2 0 0,0-1-8 15,0-2-5-15,0 3-61 16,0-4-57-16,-11 0-248 16,-3 0-628-16</inkml:trace>
  <inkml:trace contextRef="#ctx0" brushRef="#br0" timeOffset="90808.65">3474 13636 1600 0,'0'0'376'0,"0"0"-255"15,0 0 40-15,0 0-10 16,0 0-25-16,0 0-45 15,78 113-50-15,-73-82 9 16,-3-1-40-16,-2-6-7 16,2-11-96-16,-2-6-412 15,5-7-854-15</inkml:trace>
  <inkml:trace contextRef="#ctx0" brushRef="#br0" timeOffset="91226.93">3784 13466 1590 0,'0'0'531'0,"0"0"-487"16,0 0-23-16,0 0 0 15,0 0-5-15,0 0 5 16,62 109-1-16,-41-82-19 15,-2-2 14-15,-1-3 3 16,-5-3 50-16,1-5 21 16,-3-2-13-16,0-4-3 0,3-2-30 15,1-6-18 1,3 0 15-16,-2-3-34 0,-1-18-5 16,-4-8-1-16,-6-7-33 15,-5-4 19 1,0 0-5-16,-5 0-18 15,-12 6 37-15,-4 6-7 0,-1 10 7 16,2 7 23-16,0 6-17 16,5 5-12-16,3 0 3 15,8 11-74-15,4 8 0 16,0 3-33-16,4 4-110 16,16-5-63-16,1-8-356 0</inkml:trace>
  <inkml:trace contextRef="#ctx0" brushRef="#br0" timeOffset="91383.2">4274 13608 1625 0,'0'0'522'0,"0"0"-321"16,0 0-1-16,-16 124-106 0,5-82-46 15,3 0-48-15,-9 8-56 16,7-10-173-16,-3-16-332 0</inkml:trace>
  <inkml:trace contextRef="#ctx0" brushRef="#br0" timeOffset="91883.03">4417 13458 1160 0,'0'0'664'15,"0"0"-559"-15,0 0-6 16,0 0 46-16,0 0-64 16,0 0 23-16,115 71-48 15,-88-45-1-15,-4 2 6 16,-3 0-36-16,-5-2 23 15,-2-1-25-15,1-7-11 16,-3-4 9-16,-2-5-21 16,0-4 0-16,-3-5-1 15,3 0-2-15,1-12-12 16,-5-15 5-16,3-5-53 16,-2-5-38-16,-2-4-20 0,0 1 32 15,0 6 62-15,0 8 27 16,-2 8 72-16,-2 10 36 15,2 6-3-15,1 2-35 16,1 0-47-16,5 20-10 16,2 4 9-16,4 4-14 15,1 2 11-15,2-2-1 16,-2-3-8-16,-1-6 25 16,-1-2-20-16,-1-6-5 15,-4-4-8-15,-1-3-2 16,6-4-48-16,-4-4-132 15,-4-13-357-15</inkml:trace>
  <inkml:trace contextRef="#ctx0" brushRef="#br0" timeOffset="92554.75">5058 13365 1077 0,'0'0'354'15,"0"0"-178"-15,0 0 0 16,0 0 16-16,0 0-82 16,0 0-60-16,0 0 3 15,-29 13 5-15,18 8 23 0,-2 1 17 16,-3 2-33-16,1 0-17 15,-3 0-41-15,5-2-7 16,-3 0-76-16,7-7-171 16,3-9-275-16</inkml:trace>
  <inkml:trace contextRef="#ctx0" brushRef="#br0" timeOffset="92851.56">5132 13136 704 0,'0'0'1206'0,"0"0"-955"15,0 0-154-15,0 0 38 16,0 0 12-16,0 0-61 15,125 107-16-15,-98-47-8 16,-8 14-36-16,-3 10 18 16,-9 7-44-16,-7 19-18 15,-7 19 12-15,-31 24-84 16,-13-4-139-16,7-41-307 16,3-34-1206-16</inkml:trace>
  <inkml:trace contextRef="#ctx0" brushRef="#br0" timeOffset="94772.98">12344 14051 1355 0,'0'0'314'0,"0"0"-162"0,0 0-51 16,0 0-19-1,0 0 7-15,0 0-21 0,62 70 25 16,-39-42-41-16,-1 4 14 16,-4-2 3-16,0-2-37 15,-5-3 4-15,-3-10-35 16,0-3 11-16,-5-6-4 15,-3-6-7-15,0 0 17 16,-2-4 10-16,0-20-27 16,0-12-2-16,0-8-69 15,0-2-10-15,0 4 14 16,0 10-24-16,0 7 69 16,0 9 21-16,0 9-3 15,2 7-4-15,11 0-5 16,3 0 12-16,7 13 15 15,0 14 13-15,4 3 1 16,2 3-2-16,3 4-18 16,-3-3 17-16,-3-4-20 0,-3-8-5 15,-4-8 25-15,-5-9-25 16,-3-5 8-16,-3 0 58 16,-3-17-24-16,0-13 22 15,-3-11-63-15,-2 0 13 16,0-3-15-16,0 8-76 15,0 3-46-15,0 13-137 16,-4 9-123-16</inkml:trace>
  <inkml:trace contextRef="#ctx0" brushRef="#br0" timeOffset="95585.29">13040 14114 1577 0,'0'0'600'0,"0"0"-446"16,0 0-44-16,0 0-27 16,0 0-7-16,0 0-66 15,152 0-10-15,-109 0-15 0,4 8-158 16,-14 7-167 0,-6-5-360-16</inkml:trace>
  <inkml:trace contextRef="#ctx0" brushRef="#br0" timeOffset="95757.12">13227 14316 1866 0,'0'0'667'16,"0"0"-495"-16,0 0-79 16,0 0-68-16,0 0-25 15,0 0-76-15,119-11-202 16,-78 8-319-16,-12-2-481 0</inkml:trace>
  <inkml:trace contextRef="#ctx0" brushRef="#br0" timeOffset="96315.29">13765 13950 1311 0,'0'0'575'0,"0"0"-424"15,0 0-5-15,0 0-62 16,0 0-75-16,0 0-8 16,0 0-1-16,-59 28 0 15,47-9 5-15,-2 0-5 16,2 2 7-16,3-3 6 16,1-1-5-16,8 2-7 15,0-5-1-15,0 0-1 16,3-2-17-16,6-2 15 15,2-2-19-15,-2 2 21 0,0-5-11 0,-2 2 11 16,-3 0 1-16,3 4 0 16,-3 1 31-16,3 3-29 15,2 0 10-15,0 6-10 16,2 2 10-16,-2-1-6 16,0 4-1-16,-3 6-3 15,-1-4 19-15,-5 7 1 16,0 2 3-16,0 1 8 15,0 3-32-15,0-1-2 16,-11 0-27-16,-7 8-129 0,2-10-162 16,3-8-289-16</inkml:trace>
  <inkml:trace contextRef="#ctx0" brushRef="#br0" timeOffset="98549.14">14129 14171 1026 0,'0'0'410'0,"0"0"-177"16,0 0 90-16,0 0-111 16,0 0-33-16,0 0-52 15,0 0-88-15,-18-44-8 16,22 38-29-16,10 4-1 15,1-3 30-15,3 2-13 0,4 3 6 16,0 0-12-16,1 10-5 16,-3 12 4-16,-5 6-11 15,-3 4 13-15,-8 4 3 16,-4 0-10-16,0-2 9 16,-6-2-15-16,-10-4 9 15,1-1-21-15,1-9-1 16,3-9-72-16,7-5-85 15,4-5-138-15,0-22-67 16,0-7-517-16</inkml:trace>
  <inkml:trace contextRef="#ctx0" brushRef="#br0" timeOffset="98752.23">14365 14043 1352 0,'0'0'644'16,"0"0"-392"-16,0 0-78 15,0 0-39-15,0 0-66 16,0 0-33-16,-38 102 22 16,38-66-45-16,0-1 7 15,0 1-5-15,7-5-5 16,6 1-20-16,2-10-2 16,6-1-91-16,10-14-119 15,-2-7-313-15,-5 0-411 0</inkml:trace>
  <inkml:trace contextRef="#ctx0" brushRef="#br0" timeOffset="98908.66">14665 14239 1796 0,'0'0'560'0,"0"0"-424"16,0 0-15-16,0 0-63 15,0 0-29-15,-13 126-29 16,13-95-32-16,0-9-105 15,0-10-136-15,0-5-227 16,0-7-454-16</inkml:trace>
  <inkml:trace contextRef="#ctx0" brushRef="#br0" timeOffset="99439.56">14781 14037 1416 0,'0'0'404'0,"0"0"-233"16,0 0 5-16,0 0-10 0,11 128-80 16,3-94-18-1,-1-6 5-15,3-6-57 16,-3-6 1-16,1-6-5 0,-5-6-5 16,-1-4-14-16,2 0-14 15,-4-8-10-15,3-14 30 16,-5-6-115-16,-2-4 2 15,-2 4 46-15,0 2-9 16,0 10 77-16,0 6-1 16,0 6 1-16,0 4 38 15,5 0-19-15,4 0 22 16,0 16 79-16,4 4-49 16,-1 5 16-16,-1 8-37 15,-5 1-1-15,-1 2 27 16,-5 0-47-16,0 2-4 0,0-2-3 15,-3-1-14-15,-8-8-16 16,-2 0 5-16,0-6-94 16,1-8-151-16,4-12-380 0</inkml:trace>
  <inkml:trace contextRef="#ctx0" brushRef="#br0" timeOffset="99642.64">15191 14199 1876 0,'0'0'557'0,"0"0"-466"15,0 0 8-15,0 0-43 16,0 0-19-16,16 133-37 16,-9-101-45-16,1-5-71 15,2-4-173-15,-1-11-231 16,-4-11-1109-16</inkml:trace>
  <inkml:trace contextRef="#ctx0" brushRef="#br0" timeOffset="100080.07">15380 13941 1430 0,'0'0'379'16,"0"0"-252"-16,0 0-10 15,0 0-7-15,0 0-28 16,68 133-37-16,-49-93 4 16,1-7 8-16,-1-3-31 15,-6-4 47-15,3-7-33 16,-5-2-16-16,2-7 22 15,1-6-35-15,-1-4 14 16,1 0-1-16,-1-12-17 16,-3-13 11-16,0-6-18 15,-8-7 9-15,-2-2-8 16,0 2-1-16,-2 3 0 0,-11 9 12 16,3 8 5-1,0 6 26-15,2 8-21 0,0 2-21 16,1 2-1-16,3 0-31 15,-1 0-19-15,0 6-36 16,1 9-24-16,2 0-2 16,2 5-43-16,0 3-94 15,4-5-39-15,10-7-431 0</inkml:trace>
  <inkml:trace contextRef="#ctx0" brushRef="#br0" timeOffset="100236.48">15860 14222 1505 0,'0'0'476'0,"0"0"-180"16,0 0-122-16,0 110-62 15,0-77-81-15,0-2-31 16,0-5-24-16,-9-11-191 16,1-6-256-16,-2-9-533 0</inkml:trace>
  <inkml:trace contextRef="#ctx0" brushRef="#br0" timeOffset="100767.38">15943 13954 1610 0,'0'0'516'0,"0"0"-432"16,0 0 36-16,0 0 28 16,0 0-38-16,46 115-68 15,-26-83 6-15,-2-2-38 16,0-6-8-16,-4-2 24 16,-4-10-26-16,1-6 1 15,-4-2-1-15,2-4 7 16,0 0-17-16,2-10 10 15,1-10-52-15,-6-4-8 16,0 0-28-16,-1 0 42 0,0 5 34 16,-3 6 5-16,0 3 7 15,3 3 1-15,-3 6-1 16,2-2 36-16,0 3-35 16,5 0 11-16,-1 0 20 15,2 17 16-15,1 2 14 16,3 8-35-16,1 3 3 15,3-1-11-15,3 4-11 16,0-7-7-16,2-4 12 16,-3-5-12-16,-5-10 11 15,-1-7-10-15,-3 0 4 16,-2-6 28-16,0-18-24 0,-2-6-2 16,-5-9-8-16,-2 2-6 15,0-3-36-15,0-11-134 16,-6 9-351-16,-2 8-347 15</inkml:trace>
  <inkml:trace contextRef="#ctx0" brushRef="#br0" timeOffset="100970.46">16512 13749 1149 0,'0'0'730'15,"0"0"-463"-15,0 0 4 0,89 123-114 16,-51-67-11 0,-3 10-79-16,-7 9-67 0,-10 20-38 15,-18 22-20-15,-18 29-97 16,-20-21-151-16,-8-21-232 0</inkml:trace>
  <inkml:trace contextRef="#ctx0" brushRef="#br0" timeOffset="103059.16">16502 13783 983 0,'0'0'650'0,"0"0"-410"15,0 0-50-15,0 0-56 16,0 0-89-16,0 0 26 15,51 3-11-15,-17 7-18 16,1 0 13-16,3-2-31 16,-3 2-1-16,-4-4 7 15,-4 3-29-15,-8-4 16 16,-11 3-17-16,-6 4 2 16,-2-2 2-16,0 5 16 15,-15 4-7-15,-3 3 17 16,0 2-30-16,3-1 26 15,4-6-26-15,3 1 6 0,8-2-5 16,0-1 5-16,0-3-4 16,0-2 1-16,5-3-3 15,9 1-1-15,1 1-17 16,3-3 3-16,-3 0-1 16,-1-5-3-16,-3 4 13 15,-7-1 4-15,-4 4-31 16,0-5 20-16,-6 8 10 15,-14 3 3-15,2 0 32 16,2 3-31-16,7 4-1 16,5-4 0-16,4 6 8 15,0 2-7-15,2 0 0 16,11 1 0-16,3 2 1 16,2 2-2-16,-5 2 0 0,0 4 9 15,-1 3-8-15,-6 3 34 16,1 0-21-16,-5-2-7 15,2 0-7-15,-4-4 0 16,0-2-25-16,-10 4-119 16,-13-10-357-16,-6-7-694 0</inkml:trace>
  <inkml:trace contextRef="#ctx0" brushRef="#br0" timeOffset="103949.63">14029 14722 1174 0,'0'0'290'0,"0"0"-113"16,0 0-6-16,0 0 50 16,0 0-61-16,0 0-101 15,0 0-25-15,-8-1 17 0,45 1-23 16,13 0 30-16,15 0 4 15,27-3-37-15,34-3 36 16,40-8-35-16,16 2 9 16,7-6-4-16,1 2-30 15,-9 0 16-15,6 0-8 16,2-2-9-16,-2 0 28 16,-4 0-27-16,-11 4 17 15,-16-4-5-15,-17 4-13 16,-29 2 26-16,-30 1-26 15,-27 7 7-15,-17-3-7 16,-7 3-52-16,-11-1-32 16,-9 4-79-16,-24-3-20 0,-24-2-208 15,-7-1-812-15</inkml:trace>
  <inkml:trace contextRef="#ctx0" brushRef="#br0" timeOffset="105246.19">1955 14193 1335 0,'0'0'263'16,"0"0"-108"-16,0 0-22 16,0 0-32-16,0 0-18 15,0 0-53-15,0 0 5 16,46 0 11-16,-17-2-26 16,7-2 50-16,7 2-14 15,7-2-31-15,10 1 27 16,6-3-30-16,14 0 21 15,7-1-9-15,6-3-10 16,28-4 10-16,23-6-22 16,26-2-3-16,6-2 3 15,-10-2-3-15,-16 4-1 16,-17-5-8-16,-1 7 1 16,-5 3 13-16,-4 0-3 15,-19 4 7-15,-19 2 0 16,-20 3-12-16,-3 4-12 15,5-6 6-15,6 2 0 0,5 0-9 16,-13 0 16-16,-9 2-7 16,-12 2 6-16,-13 0 8 15,-11 2-8-15,-9 0-6 16,-6 2 0-16,-5 0-2 16,0 0 2-16,0 0-32 15,0 0-102-15,-5 0-206 16,-6 0-332-16</inkml:trace>
  <inkml:trace contextRef="#ctx0" brushRef="#br0" timeOffset="108225.39">729 14905 613 0,'0'0'707'0,"0"0"-483"16,0 0-70-16,0 0-65 16,0 0-16-16,0 0-54 15,0 0-19-15,7-62-11 16,-3 57 8-16,-2 4 3 16,3-3 0-16,-5 1 32 15,2 3 121-15,-2 0-5 0,0 0 7 16,0 4-39-1,3 19-89-15,1 11 38 0,0 12-13 16,-1 8-31-16,1 2 30 16,0 2-45-16,-2-9 5 15,1-4-6-15,-3-1-5 16,0-7-12-16,0-13-98 16,0-12-138-16,0-8-223 15,0-4-492-15</inkml:trace>
  <inkml:trace contextRef="#ctx0" brushRef="#br0" timeOffset="108428.19">700 14872 1618 0,'0'0'583'16,"0"0"-365"-16,0 0-64 15,0 0-58-15,0 0-23 16,0 0-49-16,154-43 2 15,-106 43-26-15,-2 0-17 16,-7 0-9-16,-7 9-138 16,-13 21-144-16,-7-5-78 15,-10-3-460-15</inkml:trace>
  <inkml:trace contextRef="#ctx0" brushRef="#br0" timeOffset="108615.62">840 15021 1370 0,'0'0'565'0,"0"0"-341"16,0 0-14-16,0 0-107 15,0 0-50-15,0 0-36 16,114-13-17-16,-78 13-38 16,-7 0-119-16,-5 4-150 15,-11 11-60-15,-5 1-1053 0</inkml:trace>
  <inkml:trace contextRef="#ctx0" brushRef="#br0" timeOffset="108787.74">858 15243 1573 0,'0'0'487'0,"0"0"-287"0,0 0-20 15,0 0-85-15,0 0-24 16,0 0-49-16,121 0-11 15,-86 5-11-15,-4 5-5 16,-2 8-127-16,-8-3-189 16,-8 0-252-16</inkml:trace>
  <inkml:trace contextRef="#ctx0" brushRef="#br0" timeOffset="108974.9">974 15341 139 0,'0'0'1789'16,"0"0"-1257"-16,0 0-355 0,0 0-44 16,0 0-61-1,0 0-54-15,0 0-12 0,84 0-6 16,-39-7-85-16,11-3-98 16,-12 2-353-16,-8 0-375 0</inkml:trace>
  <inkml:trace contextRef="#ctx0" brushRef="#br0" timeOffset="109193.61">1366 15052 1930 0,'0'0'500'16,"0"0"-334"-16,0 0-78 15,0 0-34-15,0 0-44 16,0 0-4-16,0 0-6 16,112-31-45-16,-96 31-60 15,-3 4-155-15,-7 6-345 0</inkml:trace>
  <inkml:trace contextRef="#ctx0" brushRef="#br0" timeOffset="109396.68">1326 15270 2051 0,'0'0'601'0,"0"0"-495"16,0 0-22-16,0 0-19 16,0 0-35-16,0 0-30 15,145-34-46-15,-105 24-169 16,-11 2-361-16,-11-1-283 0</inkml:trace>
  <inkml:trace contextRef="#ctx0" brushRef="#br0" timeOffset="110005.92">1937 14660 1043 0,'0'0'343'15,"0"0"-127"-15,0 0-32 16,0 0-96-16,0 0 3 0,0 0-52 16,0 0-25-16,-54 23 79 15,39-10-26-15,-6 5-1 16,1 4-14-16,-1 3-43 16,0 3 16-16,4-1-24 15,5-2 5-15,10-1-6 16,2-10-2-16,0-5 1 15,16 0-32-15,3-5-5 16,4 0 32-16,-1 0 3 16,-2-2 3-16,-2 3-1 15,-5 6 7-15,-5 7-13 16,-8-1 5-16,0 6 2 16,0 3 23-16,-12-2-9 15,-1 2 25-15,3-8 29 16,4 0-47-16,4-4 9 0,2 0-30 15,0 2 0-15,6-3 3 16,10 5 4-16,18 32 35 16,-22-23-8-1,2 8 41-15,-5-3-8 16,-5-2-36-16,1 7 33 16,-2-10-62-16,-1 3-2 15,0-4-5-15,0-4-111 16,3-12-118-16,-3-10-289 15,-1 0-1139-15</inkml:trace>
  <inkml:trace contextRef="#ctx0" brushRef="#br0" timeOffset="110365.2">2265 14807 1532 0,'0'0'477'0,"0"0"-320"0,0 0 44 15,0 0-55-15,-63 111-45 16,63-67-21-16,0 6-30 16,0 3 20-16,15-7-39 15,6 2-5-15,0-3 7 16,2-1-33-16,2-1-7 16,4 14-83-16,-7-14-176 15,-2-10-356-15</inkml:trace>
  <inkml:trace contextRef="#ctx0" brushRef="#br0" timeOffset="111984.72">2470 14935 629 0,'0'0'983'0,"0"0"-801"15,0 0-56-15,0 0 37 16,0 0-91-16,0 0-29 15,133-2-23-15,-120 27 28 16,-6 2-1-16,-7-1 6 0,0 2 4 16,-2-1 5-16,-11 0-28 15,-4-5-21-15,7-5-13 16,3-8-116-16,7-9-154 16,0 0-86-16,0-18-426 0</inkml:trace>
  <inkml:trace contextRef="#ctx0" brushRef="#br0" timeOffset="112203.4">2692 14812 1667 0,'0'0'539'0,"0"0"-303"16,0 0-95-16,0 0-83 15,0 0-9-15,0 0-28 16,0 0 4-16,-11 115-17 0,11-83-1 15,14-2-14-15,-4 2 1 16,3-6-60-16,3-7-80 16,3 2-130-16,-6-12-91 15,0-3-476-15</inkml:trace>
  <inkml:trace contextRef="#ctx0" brushRef="#br0" timeOffset="112656.42">3002 15008 1287 0,'0'0'731'16,"0"0"-599"-16,0 0-18 16,0 0 12-16,0 0-43 15,-12 103-77-15,10-78-6 16,-2-2-58-16,2-10-115 15,2-3-126-15,0-10-269 0</inkml:trace>
  <inkml:trace contextRef="#ctx0" brushRef="#br0" timeOffset="113078.16">3102 14905 1657 0,'0'0'579'16,"0"0"-486"-16,0 0-10 16,0 0-7-16,0 0-26 15,0 0-44-15,23 103 9 16,-13-90-15-16,1-1-9 16,3-6 3-16,-1-6-27 15,3 0 11-15,-1-8-8 16,4-11-112-16,-4-4-94 15,-4 0 31-15,-4-2 25 0,-1 6 129 16,-3 2 32-16,-3 5 19 16,2 6 69-16,-2 6-14 15,0 0 11-15,2 0 11 16,4 10 35-16,2 8 33 16,0 6-58-16,1 3-11 15,1 6 18-15,-4 1-31 16,0 2 30-16,-3 0-20 15,-3 0-23-15,0-4 8 16,0 0-49-16,-7-1-9 16,-7-5 0-16,-5-1-75 15,3-6-135-15,3-9-358 0</inkml:trace>
  <inkml:trace contextRef="#ctx0" brushRef="#br0" timeOffset="113312.52">3472 14656 1512 0,'0'0'363'0,"0"0"-73"16,0 0-69-16,98 106-56 15,-73-57-91-15,-10 5-28 16,-4-3-46-16,-6 4-1 0,-5-5-16 15,0-6-2 1,-9-7-51-16,-11-3-116 0,4-11-206 16,5-9-816-16</inkml:trace>
  <inkml:trace contextRef="#ctx0" brushRef="#br0" timeOffset="113515.6">3871 15033 1759 0,'0'0'529'0,"0"0"-441"16,0 0 17-16,0 0 4 16,-2 126-70-16,2-94-38 0,-2 3-2 15,-8-7-33-15,-3 2-77 16,0-8-149-16,-1-8-220 0</inkml:trace>
  <inkml:trace contextRef="#ctx0" brushRef="#br0" timeOffset="113812.37">4162 14502 2085 0,'0'0'533'0,"0"0"-453"15,0 0-35-15,0 0 30 16,0 0-12-16,-29 137-22 16,25-72-2-16,4 8-33 15,0 2 23-15,0 2-4 16,0-2-24-16,0-6 15 15,15-1-16-15,3-10-31 16,3-8-23-16,12-1-118 16,-6-17-320-16,0-14-498 0</inkml:trace>
  <inkml:trace contextRef="#ctx0" brushRef="#br0" timeOffset="115015.21">4349 14815 1330 0,'0'0'381'15,"0"0"-78"-15,0 0-134 16,0 0-47-16,0 0-89 15,0 0 19-15,0 0-2 16,125-82 24-16,-92 82-1 16,-4 0-33-16,-4 11-20 15,-11 16-7-15,-7 3-13 16,-7 6-1-16,0 6-8 16,-17 1-13-16,-2-6-26 15,1-5-66-15,3-15-120 0,5-10-144 16,6-7-476-16</inkml:trace>
  <inkml:trace contextRef="#ctx0" brushRef="#br0" timeOffset="115233.9">4659 14708 1565 0,'0'0'802'15,"0"0"-623"-15,0 0-28 16,0 0-76-16,0 0-44 15,0 0-20-15,0 0-4 16,-40 130-8-16,40-91 1 16,5-3-11-16,8 0 4 15,3-10-68-15,2-4-62 16,14-15-127-16,-2-7-205 0,-3 0-420 0</inkml:trace>
  <inkml:trace contextRef="#ctx0" brushRef="#br0" timeOffset="115374.54">4949 14847 1450 0,'0'0'854'0,"0"0"-681"15,0 0-67-15,0 0-32 16,0 0-60-16,-31 112-14 16,31-82-30-16,0 2-166 15,4-14-159-15,5-5-189 0</inkml:trace>
  <inkml:trace contextRef="#ctx0" brushRef="#br0" timeOffset="115858.77">5032 14748 1164 0,'0'0'807'15,"0"0"-658"-15,0 0-65 16,0 0-25-16,0 0-14 15,0 0-2-15,0 0-42 16,51 90 0-16,-37-73 7 16,-2-7-8-16,-1-3 16 15,-2 0-7-15,3-5-8 16,-2-2 11-16,4 0-12 16,-1-7-12-16,1-8-17 15,-1-6-56-15,-1 1 4 0,-3 3 34 16,-5 5 47-16,-2 0 17 15,0 7 57-15,-2 4-13 16,2 1-23-16,0 0-37 16,3 0 9-16,2 6-9 15,2 7 0-15,2 8 26 16,3-3-27-16,1 4 10 16,-1-5 5-16,1 2-13 15,-1-9 8-15,1-2-3 16,-4-4-6-16,2-4 32 15,0 0-5-15,-1-16 36 16,-3-9-37-16,-1-2-27 16,-1-3 8-16,-2-4-7 15,-5 5-1-15,0 8 11 0,0 6-11 16,0 11-1-16,0 4-130 16,0 0-219-16,0 4-251 0</inkml:trace>
  <inkml:trace contextRef="#ctx0" brushRef="#br0" timeOffset="116077.51">5569 14502 1595 0,'0'0'399'0,"0"0"-199"15,0 0-58-15,0 0-16 16,0 0-55-16,120 72 10 15,-98-32-53-15,-4 4-27 16,-8 6-2-16,-2 3-5 16,-4 1-86-16,-4 18-88 15,0-14-179-15,0-14-227 0</inkml:trace>
  <inkml:trace contextRef="#ctx0" brushRef="#br0" timeOffset="116353.49">6117 14887 1182 0,'0'0'1062'31,"0"0"-832"-31,0 0-159 0,0 0-2 15,0 0-43-15,0 0-24 16,0 0 25-16,17 110-26 16,-17-74 20-16,0-3 4 15,-13 3-25-15,-5-6-1 0,1-3-66 16,-8 0-140-16,7-14-293 16,3-4-582-16</inkml:trace>
  <inkml:trace contextRef="#ctx0" brushRef="#br0" timeOffset="116665.96">6435 14297 1809 0,'0'0'475'0,"0"0"-410"16,0 0 38-16,-42 118 34 15,38-56-64-15,4 7-4 16,0 7 4-16,0 4-49 16,11 1 25-16,2 4-46 15,0-4 9-15,-2 1-12 16,-2-4 0-16,-2-1-67 15,2 9-121-15,-5-21-427 16,1-19-946-16</inkml:trace>
  <inkml:trace contextRef="#ctx0" brushRef="#br0" timeOffset="118493.61">4916 10592 487 0,'0'0'624'0,"0"0"-417"16,0 0-2-16,0 0-61 15,0 0-55-15,0 0-28 16,0 0-8-16,53-36-24 16,-37 33-4-16,-3 1-25 15,-2 1 14-15,-4 1-14 16,2 0 0-16,-5 0 23 0,3 0-11 16,2 0 31-1,0 0-7-15,4 0-29 0,0 0 24 16,1 0-19-16,1 0-12 15,2 1 33-15,-2-1-24 16,3 0 31-16,1 0 36 16,4 0-30-16,2 0 0 15,4 0-25-15,4 0-15 16,0 0 6-16,3 0-12 16,-3 0-1-16,-2 0 0 15,-6 0 2-15,-2 0 6 16,-8 0 3-16,0 0-9 15,1 0-1-15,4 0-3 16,5 0 3-16,4 5 0 16,4-5 1-16,7 1 7 0,0-1-8 15,1 0 0 1,-4 0-9-16,-1 0 8 0,-7 0-1 16,-2 0 2-16,-3 0-12 15,-2 0 12-15,1 0 0 16,1 0-2-16,-1 0-5 15,3 0 8-15,-2 0-1 16,3 0 1-16,-2-1 13 16,-2-2-22-16,-4 3 8 15,1 0-1-15,1 0-7 16,-3-2 16-16,6 2-8 16,0-1 0-16,5-2 3 15,0 2-3-15,5-3 0 0,-1 1 0 16,3 1-6-1,-1-2 15-15,3 0-4 0,-2-1-5 16,6-1-6-16,-2 0 0 16,0 0 12-16,3-1-1 15,-3 1-1-15,-3 4 8 16,0-2-12-16,-4 4 6 16,-4 0-6-16,-3-2 31 15,1 2-17-15,4-2 10 16,2-2 20-16,6 0-33 15,3-2 20-15,2 0-31 16,5 0 1-16,-4 2 19 16,0 0-20-16,-5 2 13 15,-9 0-7-15,-4 0 9 16,-9 0-15-16,-8 0 0 16,-3-2-54-16,-7-5-45 15,-4 1-293-15,-17-7-1421 0</inkml:trace>
  <inkml:trace contextRef="#ctx0" brushRef="#br0" timeOffset="120149.52">7305 6628 694 0,'0'0'209'15,"0"0"-34"-15,0 0-33 0,0 0-70 16,0 0-4-16,-32 124-17 15,21-97 10-15,-3 4-13 16,-3 1 0-16,1-1 6 16,-2 2-37-16,0-1-2 15,1 0 5-15,1 2-19 16,-5 0 13-16,4 2-13 16,-3 0 0-16,0 1 16 15,0 2-17-15,0 0 6 16,0-3 1-16,-2 0-1 15,1-2-7-15,0 0 1 0,0-2-2 16,1-1 1 0,0-4 2-16,0 1 7 0,0 0-5 15,-2 0 7 1,2 2-10-16,1 1 0 0,2-1 0 16,1 0 6-16,1 0-6 15,1-2 10-15,-1-2-10 16,-1 0-6-16,-1-2 6 15,-4 0 1-15,1 1 0 16,0-1 21-16,0 0-22 16,1 2 6-16,-2-2-6 15,3 2-6-15,-1-2 5 16,0 0 2-16,-1-1 0 16,-2 2 9-16,-3-2-10 15,-1 4 19-15,-1-4-11 0,0 4-6 16,2 1 21-16,2-1-22 15,2-2 0-15,3 4-1 16,3-4 16-16,-1 6-16 16,3-2 0-16,-3 2 1 15,-1 3-3-15,-4 0 3 16,0 4-1-16,-6 2 0 16,0 2 17-16,-3 4-11 15,4 0-5-15,-1 1 0 16,2-4 19-16,4-2-20 15,-2-5-11-15,-1-3 10 16,-1-4 2-16,-2 0 11 0,-2 4 4 16,-2 1-9-16,0 2-7 15,-3 1 0-15,5 1-1 16,0 2-8-16,5-2 9 16,3 0 0-16,7-4 1 15,-2-1 1-15,3-2 6 16,1 0-8-16,1-4 0 15,-3 3 1-15,2-1-1 16,-7 1 7-16,2 2-7 16,-1 0 5-16,-2 0-13 15,1-2 9-15,2 3-1 16,-3-4 22-16,-2-1-20 16,-1 0 4-16,0-2 33 15,-2 4-37-15,-2 1 36 16,-1 1-31-16,0 2 12 0,-1 3-16 15,0-2 6-15,0 1 3 16,0 1-12-16,0-1 1 16,3-3 19-16,1-3-19 15,5-2 48-15,5-4-27 16,-1-1-10-16,5-5 25 16,1-2-3-16,6-2 1 15,0-5-13-15,4 0-16 16,-2-5-12-16,2-1-44 15,0-3-112-15,0-3-70 16,0-16-473-16</inkml:trace>
  <inkml:trace contextRef="#ctx0" brushRef="#br0" timeOffset="121758.47">4802 6525 785 0,'0'0'231'16,"0"0"-143"-16,0 0 12 15,0 0-45-15,0 0 51 16,0 0-22-16,0 0-10 0,-23 86 13 16,23-63-17-1,0-2-29-15,0 3 13 0,0 0-13 16,0 2-3-16,0 1-16 15,0 2-10-15,0 5 2 16,0 3-14-16,0 5 8 16,-2 2 5-16,0 4-7 15,0 2 17-15,0 2-8 16,0 0-14-16,-1 1 12 16,1 1-13-16,0-4 0 15,-2 2 11-15,1 0-10 16,-2 0 10-16,1 2-11 0,2-2 0 15,0 1 1 1,2-3 0-16,0-3 8 0,0 4-9 16,0-5 10-16,0 2-6 15,0 1-4-15,0-2-2 16,0 2 0-16,0-3 4 16,0-2 3-16,0-1-5 15,0 0-7-15,0 0-3 16,0-2 7-16,0-1 3 15,0 3 1-15,0-3 5 16,0 2 2-16,0 0-8 16,4 0-5-16,0 0-2 15,1 0 7-15,0-1 0 16,-1-3 3-16,-2-2 8 16,1 0-13-16,-1-2 2 15,2 0-5-15,0 0-4 16,1 2 10-16,0 0-1 0,1 2 8 15,1 0 0-15,-1 0-16 16,-1-2 5-16,0-1 0 16,-1-3-8-16,-1-1 12 15,1 0-1-15,-2 1 2 16,2 0 18-16,3 3-23 16,0 3 3-16,0 1-16 15,-1 2 2-15,1 3 12 16,-3 0 2-16,3-2-1 15,-4-2 2-15,-3-3 0 16,0-6-1-16,0-4 1 0,0 3-3 16,0-3 2-1,0 2 0-15,0 0-6 0,-3 7 6 16,3 0 1-16,0 7 1 16,0-1-1-16,0 0-1 15,3 0 0-15,1 0-6 16,0-2 6-16,0 0 0 15,-4-4 45-15,0 0-15 16,0 1 12-16,0-1-8 16,0-4-34-16,0 2 1 15,3-4 10-15,-1-5-10 16,0 2-2-16,0-4-35 16,-2 0-37-16,0-1-3 15,0 0-33-15,0-3-95 0,-6-10-1382 0</inkml:trace>
  <inkml:trace contextRef="#ctx0" brushRef="#br0" timeOffset="122648.93">6634 14743 1689 0,'0'0'538'0,"0"0"-358"16,0 0-46-16,0 0-61 16,0 0-61-16,0 0 10 15,0 0-22-15,100-16 1 16,-75 19 28-16,-2 15-16 16,0 6 0-16,-5 5-8 15,-7 0-5-15,-5 6-6 16,-3-5-39-16,-3-3-62 15,0-18-76-15,0-7-332 16,0-2-1253-16</inkml:trace>
  <inkml:trace contextRef="#ctx0" brushRef="#br0" timeOffset="122852">6912 14539 2250 0,'0'0'496'15,"0"0"-438"-15,0 0-39 16,0 0-13-16,-34 133 0 16,34-84 9-16,8-4-15 15,11 1 0-15,6-3-42 16,-1-7-70-16,8-9-93 16,-8-10-284-16,-2-13-337 0</inkml:trace>
  <inkml:trace contextRef="#ctx0" brushRef="#br0" timeOffset="123008.2">7172 14757 1756 0,'0'0'759'0,"0"0"-650"16,0 0-57-16,0 0-22 16,0 0-30-16,0 0 0 15,0 0-132-15,61 104-126 16,-43-94-78-16,-5-10-368 0</inkml:trace>
  <inkml:trace contextRef="#ctx0" brushRef="#br0" timeOffset="123367.47">7172 14757 1463 0,'159'-107'575'0,"-159"107"-440"0,2 10-74 16,2 10-49-16,8 8 42 15,1 0-37-15,5 2-7 16,-1-2 37-16,4-1-13 16,-1-1 8-16,0-8 25 15,0-2-45-15,-2-6 24 16,-1-6-29-16,2-4-17 16,-5-2 58-16,3-23-52 15,-6-5 3-15,-7-6-9 16,-4-4-3-16,0 5-8 15,-4-2 4-15,-11 11 7 16,-2 6 8-16,5 9-7 16,-2 2 5-16,7 9-6 0,3 0-10 15,0 0 9 1,4 9-23-16,0 4 11 0,0 3-3 16,0 2-48-16,12-2-55 15,11-4-102-15,-6-8-154 16,2-4-643-16</inkml:trace>
  <inkml:trace contextRef="#ctx0" brushRef="#br0" timeOffset="123570.55">7712 14414 1800 0,'0'0'329'0,"0"0"-178"0,0 0 28 16,82 108-81-16,-51-54-72 15,0 6 8-15,-6 4-34 16,-4 7 0-16,-8-5-73 16,-9 12-160-16,-4-18-139 15,0-20-653-15</inkml:trace>
  <inkml:trace contextRef="#ctx0" brushRef="#br0" timeOffset="123773.62">8082 14859 1746 0,'0'0'399'0,"0"0"-238"16,0 0 43-16,53 109-119 0,-37-62-28 16,-7 3-57-1,-9-6 0-15,0-4-1 0,-5-3-23 16,-24-5-41-16,4-10-91 15,1-14-427-15</inkml:trace>
  <inkml:trace contextRef="#ctx0" brushRef="#br0" timeOffset="124101.67">8459 14364 1179 0,'0'0'668'0,"0"0"-548"16,0 0 111-16,0 0-54 16,0 0-86-16,0 0-21 15,0 0-24-15,2 142 0 16,-2-84 11-16,-2 5-7 15,-1 4 22-15,3 5-27 16,0 3-33-16,11 2 9 16,16 0-20-16,4-3-2 15,9-2-15-15,7-9-6 16,6-9-20-16,32-10-86 16,-13-17-174-16,-10-19-295 0</inkml:trace>
  <inkml:trace contextRef="#ctx0" brushRef="#br0" timeOffset="125773.16">4779 6427 712 0,'0'0'146'16,"0"0"-57"-16,0 0 102 0,0 0-53 15,114 0-43-15,-80 0 8 16,3 0-33-16,2 0 12 16,1 0-20-16,4 0-2 15,1 0 7-15,1 0-14 16,2-2 25-16,0-2-2 16,4 1-35-16,-1 2 10 15,0-2-24-15,2 2-15 16,3-2 32-16,2 2-32 15,3-1 4-15,-3-2-15 16,-3 1 7-16,0 3-2 16,-3 0-5-16,0 0-1 15,-2 0 13-15,-3 0-12 16,-2 0 8-16,-2 0-9 16,-4 0-2-16,0 0 2 0,0 0 2 15,2 0 10-15,-4 0-6 16,-1 4 5-16,-1 1-8 15,1 0-3-15,0 2 0 16,0-3-1-16,-1 0 1 16,1-2 0-16,1 2-1 15,4-3 13-15,-3 2-13 16,2-3 1-16,-1 0 0 16,4 0-1-16,-3 0 1 15,0 0 0-15,1 0-1 16,-1 0 10-16,-1 0-9 15,4-3 0-15,1-1 0 16,6 1 13-16,0 1-13 0,2 0-5 16,-3-1-3-16,-7 3 16 15,-8 0-3-15,-12 0 2 16,-9 0-6-16,-6 0 19 16,-7 0 5-16,0 0 6 15,0 0-9-15,0 0-22 16,0 0-20-16,0 0-116 15,0 0-215-15,0 0-1064 0</inkml:trace>
  <inkml:trace contextRef="#ctx0" brushRef="#br0" timeOffset="127298.9">8770 14656 849 0,'0'0'724'16,"0"0"-476"-16,0 0-2 15,0 0 4-15,0 0-99 16,0 0-78-16,0 0-30 15,-2-23-10-15,15 23 19 0,0 3 0 16,3 11-16 0,-2 4 14-16,-1 4-24 0,3-4-5 15,-3 1 3-15,0 2-24 16,1-3 17-16,1 5-17 16,1-5 0-16,-1 4 3 15,3-4 4-15,-5 0-4 16,3-6-3-16,-5-2 8 15,-3-4-16-15,-2-2-2 16,-2-4 0-16,-4 2 8 16,3-2 4-16,-3 0 9 15,0 0-9-15,4 0 5 16,0-2-10-16,6-8 3 16,1-12-6-16,-1-5-1 15,0 0-24-15,-4-5 25 16,-1 1 4-16,-5 4-4 0,0-3 6 15,0 11 0-15,-7-3 10 16,-7 5 1-16,4 2-4 16,-4 7-7-16,3 0 0 15,0 6-26-15,1 2 25 16,2 0-25-16,1 0 26 16,3 10-7-16,0 7 25 15,4 0-36-15,0 1 18 16,11 0-26-16,26 0-23 15,-3-4-220-15,-1-8-341 0</inkml:trace>
  <inkml:trace contextRef="#ctx0" brushRef="#br0" timeOffset="127439.5">9292 14722 1577 0,'0'0'602'16,"0"0"-482"-16,0 0 31 15,0 0-38-15,-5 116-61 16,1-80-42-16,-1 1-10 16,3-3-156-16,-1-13-236 15,1-15-532-15</inkml:trace>
  <inkml:trace contextRef="#ctx0" brushRef="#br0" timeOffset="128002.42">9441 14644 1750 0,'0'0'647'15,"0"0"-509"-15,0 0-25 16,0 0-47-16,0 0-66 16,0 0 18-16,0 0-18 15,49 52 1-15,-38-36 19 16,-2 2-19-16,-3-5 7 15,1 1 8-15,0 0-3 16,1-2-7-16,2-1-6 16,0 2-9-16,0-5-1 15,-1-2-35-15,-3-3 17 0,1 2-17 16,0-5 12-16,2 0-26 16,-1-17 16-16,4-5-46 15,-1-2-9-15,-2-2-47 16,-2 4 98-16,-1 4 47 15,-1 8 7-15,-3-1 62 16,2 4-21-16,-3 3-2 16,5 0-11-16,-2 2-22 15,3 2 22-15,-2 0 3 16,1 0-17-16,3 0 50 16,-2 6-38-16,4 9 25 15,0 4-15-15,1 6-34 16,-2 0 19-16,1-5-28 15,1-3 2-15,-3-5 2 0,-5-6-3 32,0-2-1-32,-2-4 36 15,4 0-6-15,-2 0 42 16,5 0-36-16,1-10-23 0,4-7 11 0,1-1-24 16,-3-5-24-16,-3 1-60 15,-7-15-145-15,-2 7-245 16,0 0-289-16</inkml:trace>
  <inkml:trace contextRef="#ctx0" brushRef="#br0" timeOffset="128205.99">10049 14259 1842 0,'0'0'357'0,"0"0"-200"16,0 0 6-16,49 106-65 15,-31-53-65-15,-5 6-12 16,-4 10-3-16,-9 7-18 16,0 20-39-16,-51 33-45 15,2-18-183-15,-7-15-354 0</inkml:trace>
  <inkml:trace contextRef="#ctx0" brushRef="#br0" timeOffset="130455.47">5159 15766 1551 0,'0'0'364'0,"0"0"-190"16,0 0-20-16,-54 117-17 15,50-64-36-15,4-3-4 16,0 1-14-16,0 4-29 15,15-1-2-15,3-4-28 16,7-2-9-16,2-4-9 0,1-3-6 16,6-9-25-16,6-22-154 15,-7-7-164-15,-4-3-214 0</inkml:trace>
  <inkml:trace contextRef="#ctx0" brushRef="#br0" timeOffset="130814.8">5428 15881 1557 0,'0'0'568'0,"0"0"-419"15,0 0-29-15,0 0-82 16,0 0-1-16,0 0-14 16,0 0-17-16,16 109-5 15,-3-91-1-15,1-4 0 16,-1-6 22-16,1-4-21 15,-2-4 10-15,5 0-11 16,0-8-6-16,-1-14-1 16,-1-5-72-16,-1-1 11 15,-5 2 41-15,-3 1 27 16,-2 6 2-16,-2 9 66 16,-2 0 24-16,0 7 18 15,0 3-64-15,0 0-9 16,3 3-4-16,2 13-33 15,1 8 22-15,5 8-22 0,3-4-15 16,-1 6-4-16,12-5-138 16,-4-3-164-16,0-16-273 0</inkml:trace>
  <inkml:trace contextRef="#ctx0" brushRef="#br0" timeOffset="130970.97">5924 15954 1886 0,'0'0'592'0,"0"0"-537"16,0 0-8-16,0 0-14 15,0 0-33-15,33 108-146 16,-16-96-219-16,-3-12-302 0</inkml:trace>
  <inkml:trace contextRef="#ctx0" brushRef="#br0" timeOffset="131330.26">5924 15954 977 0,'160'-121'825'16,"-156"121"-680"-16,2 19-61 16,5 2-1-16,3 2-33 15,5 4-13-15,4-1-36 16,2 1 18-16,2-7 12 15,2-4-15-15,4-2 144 16,0-10-102-16,1-4-31 0,-5 0-27 16,-5-8-24-16,-9-15-25 15,-5-4 16-15,-8-9 33 16,-2-2 6-16,0-4 49 16,-16 11 42-16,-1 4-3 15,-1 6 6-15,1 10-9 16,5 6-54-16,1 5-19 15,1 0-18-15,4 0-70 16,4 10-40-16,2 2-81 16,0 3-61-16,0-7-39 15,4 1-85-15,3-9-532 0</inkml:trace>
  <inkml:trace contextRef="#ctx0" brushRef="#br0" timeOffset="131502.1">6553 15651 1397 0,'0'0'509'16,"0"0"-257"-16,0 0-48 15,0 0-40-15,109 132-54 16,-86-78-62-16,-5 11-7 16,-10 6-41-16,-8 30-1 15,-37 48-90-15,-13-25-448 16,-6-4-996-16</inkml:trace>
  <inkml:trace contextRef="#ctx0" brushRef="#br0" timeOffset="133834.44">12259 15402 1837 0,'0'0'641'0,"0"0"-475"0,0 0-12 31,0 0-87-31,0 0-59 0,0 0 47 16,0 0-40-1,34 119 22-15,-18-74-7 0,-3 0-24 16,3-1 20-16,-1 0-26 16,-1-6-6-16,-4-4 5 15,-1-7-76-15,-5-14-65 16,-4-9-214-16,0-4-408 0</inkml:trace>
  <inkml:trace contextRef="#ctx0" brushRef="#br0" timeOffset="134037.47">12255 15291 1722 0,'0'0'793'16,"0"0"-601"-16,0 0-80 0,0 0-37 16,0 0-33-1,114-43-27-15,-64 35 10 0,6 0-25 16,-4 8-30-16,-8 0-75 15,-11 14-174-15,-12 8-234 16,-15 1-156-16</inkml:trace>
  <inkml:trace contextRef="#ctx0" brushRef="#br0" timeOffset="134209.31">12355 15571 1538 0,'0'0'786'0,"0"0"-557"0,0 0-61 15,0 0-60-15,0 0-78 16,0 0-14 0,120-24 21-16,-77 21-37 0,1 2 0 15,4 1-29-15,16-5-183 16,-13 1-346-16,-6-6-776 0</inkml:trace>
  <inkml:trace contextRef="#ctx0" brushRef="#br0" timeOffset="134381.19">13077 15414 2000 0,'0'0'647'0,"0"0"-556"0,0 0-89 15,0 0-2-15,134 0-41 16,-83 0-427-16,-11 0-700 0</inkml:trace>
  <inkml:trace contextRef="#ctx0" brushRef="#br0" timeOffset="134552.97">13113 15712 1684 0,'0'0'944'16,"0"0"-762"-16,0 0-67 15,0 0-76-15,0 0-21 16,116-57-18-16,-54 31-48 0,-13 8-225 16,-9 0-507-16</inkml:trace>
  <inkml:trace contextRef="#ctx0" brushRef="#br0" timeOffset="135130.96">13842 15105 75 0,'0'0'1438'0,"0"0"-1157"15,0 0-69-15,0 0-52 16,0 0-64-16,0 0-50 16,0 0 30-16,15-30 13 15,-24 30-25-15,-7 12 0 16,-2 3-39-16,-4-2-24 16,0 8 43-16,5-2-43 15,0-1 11-15,9 2-12 16,6-1 10-16,2-4-23 15,0 1 9-15,4-1-28 0,11-3 31 16,8-2-31 0,-3-3 32-16,-3 4-11 0,-1-5 20 15,-7 6-9-15,-7 2 0 16,-2 4 7-16,0 4 35 16,-11 4-30-16,-5 1 1 15,3-4 8-15,5 4-21 16,3-10 19-16,5 5-18 15,0-5-1-15,9 1 0 16,8-3 0-16,1 3 0 16,1 0 2-16,-6 2-2 15,-3 3 41-15,0 1 6 16,-3 6-9-16,-5 2-7 16,-2 2-21-16,0 3-1 15,0 0-9-15,0 1-67 0,0-2-125 16,-7-9-432-16,1-17-1181 15</inkml:trace>
  <inkml:trace contextRef="#ctx0" brushRef="#br0" timeOffset="135599.6">14307 15182 1234 0,'0'0'379'16,"0"0"-140"-16,0 0 6 15,0 0 26-15,0 0-112 16,0 0-44-16,0 0-42 0,-53 52-40 15,42-6 73-15,-1 8-47 16,10 8-26-16,2 0 33 16,0 4-64-16,6 3-1 15,17 0-1-15,2 0-58 16,8 6-71-16,-6-16-203 16,-5-22-461-16</inkml:trace>
  <inkml:trace contextRef="#ctx0" brushRef="#br0" timeOffset="137207.78">12066 10633 1114 0,'0'0'206'0,"0"0"3"16,0 0-46-16,0 0-89 15,0 0 45-15,0 0-21 16,0 0-13-16,79-21 18 16,-56 21-15-16,-1 0 25 15,3 0-15-15,6 0-33 16,5 0 8-16,4 0-49 0,7 0 25 15,1 0-10-15,8 0-24 16,2 0 10-16,0 1-12 16,5 1-12-16,-1 1 34 15,-2 1-26-15,0 0 4 16,-2-1 1-16,-2 1-13 16,-5-1 11-16,3 1-12 15,-1-2 9-15,2 0-9 16,1-2 8-16,2 0-7 15,0 2 4-15,0-2 8 16,-2 0-22-16,2 0 9 16,-3 0 0-16,-1 0 6 0,0 0-5 15,-3 0-1-15,-5 0 0 16,2 0 9-16,-4 0-19 16,-2 0 10-16,-1 0 0 15,-2 0 14-15,1 0-13 31,3 0 9-31,-1 0-10 16,3 0-8-16,-1 0 7 16,-2-2 1-16,3-2 0 15,-3 4-7-15,-2 0 17 0,1 0-2 16,-3 0-8-16,-1 0-9 16,1 0-8-16,4 0 29 15,1-4-12-15,0 0 0 16,-1-2 9-16,-7-1-16 15,-1 3 7-15,-10 2 0 16,-5 1-8-16,-7-2 14 16,-7 3-6-16,-5 0 0 15,-15 9-91-15,-14 9-126 16,-12-1-391-16</inkml:trace>
  <inkml:trace contextRef="#ctx0" brushRef="#br0" timeOffset="138282.37">14599 15464 864 0,'0'0'291'15,"0"0"-163"1,0 0 81-16,0 0-17 0,0 0-48 16,0 0 78-16,0 0-70 15,-85-41 7-15,85 32-41 16,0 1-63-16,0 2-15 15,0-3-33-15,16 2-5 16,4 6 23-16,0-3-17 16,0 4 20-16,-3 0-3 15,2 7-16-15,-7 13 33 16,0 7-18-16,-7 4 9 16,-5 7 4-16,0 3-36 0,0-4 6 15,-13-2-7-15,-1-7-46 16,3-10-12-16,4-18-91 15,4 0-149-15,3-6-318 0</inkml:trace>
  <inkml:trace contextRef="#ctx0" brushRef="#br0" timeOffset="138480.84">14717 15286 1689 0,'0'0'694'0,"0"0"-538"15,0 0 28-15,0 0-40 16,0 0-103-16,0 0 4 16,-100 137-18-16,100-98-16 15,9-3 5-15,13 0-16 16,3-5-49-16,1-3-72 16,12-15-134-16,-9-4-285 0,-3-9-143 0</inkml:trace>
  <inkml:trace contextRef="#ctx0" brushRef="#br0" timeOffset="138659.37">14966 15527 1667 0,'0'0'726'0,"0"0"-576"16,0 0-5-16,0 0-60 16,0 0-33-16,-46 111-51 15,46-88-1-15,0-5-25 16,4-6-93-16,16-12-114 0,0 0-249 15,-4 0-85-15</inkml:trace>
  <inkml:trace contextRef="#ctx0" brushRef="#br0" timeOffset="139028.37">15136 15480 1607 0,'0'0'731'0,"0"0"-621"16,0 0 12-16,0 0-39 15,0 0-59-15,0 0 7 16,0 0-29-16,0 99 8 16,17-94-10-16,6-5-1 0,-5 0-1 15,6-1-32 1,-1-17-46-16,-3-4 14 0,-5 0-35 16,-3 1 14-16,-6 4 57 15,1 7-16-15,-6 1 17 16,2 7 12-16,-1 2-17 15,3 0 21-15,2 11 13 16,2 10 22-16,1 6 20 16,9 9-32-16,-2 4 34 15,3 4-20-15,1 6 0 16,-4-4 32-16,-5 0-43 16,-6 0-2-16,-6-10 35 15,0-5-6-15,-4-4 25 0,-12-10-63 16,-15-11-2-1,4-6-125-15,2 0-407 0</inkml:trace>
  <inkml:trace contextRef="#ctx0" brushRef="#br0" timeOffset="139224.91">15454 15132 1418 0,'0'0'389'0,"0"0"-131"0,0 0 24 16,94 148-97-16,-67-91-106 15,-5 6-18-15,-6-5-61 16,-6 0-1-16,-10 6-86 16,0-7-165-16,-4-21-296 0</inkml:trace>
  <inkml:trace contextRef="#ctx0" brushRef="#br0" timeOffset="139427.99">15989 15490 962 0,'0'0'1098'16,"0"0"-964"-16,0 0 3 15,0 111-22-15,0-69-90 16,-7-2-25-16,-8 4-45 16,1-15-203-16,4-10-139 0</inkml:trace>
  <inkml:trace contextRef="#ctx0" brushRef="#br0" timeOffset="139677.87">16269 14985 2234 0,'0'0'475'16,"0"0"-412"-16,-68 117 48 15,53-56-5-15,10 6-69 16,5 1 15-16,13 2-20 15,14-2-27-15,4-6-5 16,3-3-84-16,-3 2-85 16,-9-17-336-16,-9-15-489 0</inkml:trace>
  <inkml:trace contextRef="#ctx0" brushRef="#br0" timeOffset="141423.97">11798 6622 664 0,'0'0'251'0,"0"0"-69"15,0 0-37-15,0 0-44 16,0 135-11-16,0-95-20 16,0 3 7-16,0 1-20 15,0 0-9-15,0 2 15 16,2 0-25-16,0 2 8 0,-2 1 7 15,0 2-12-15,0 2 15 16,0 1-25-16,0 0-11 16,2-1 12-16,2 1-26 15,0 2 13-15,0-2-1 16,-2 0-8-16,0 0 17 16,0-2-17-16,-2-1-8 15,0 0 33-15,0-5-26 16,0 0 16-16,0-2-16 15,0-2 2-15,5-3-19 16,-1-3 8-16,4-2 0 16,-4 0-1-16,0-2 4 15,1 0-3-15,-1 0 0 16,0 3 6-16,1 2-14 16,0 2 8-16,1-1 0 0,3 1 0 15,0 2-4-15,0-2-4 16,2 0-9-16,-2 1-8 15,0 2 25-15,0 4-20 16,-3 5 17-16,1 1-5 16,-1 2 5-16,4 4 1 15,-4 2 2-15,1 0 0 16,1 5 2-16,2 1-2 16,1 2 0-16,-2 4 0 15,2 0 15-15,-2 7-21 16,-3-2 6-16,-1 4 0 15,-2 1-9-15,-3-2 10 0,0-2-1 16,0 1 0-16,0-5 10 16,0-4-11-16,4-4 1 15,3-10 0-15,-3-5-21 16,2-11 21-16,-1-7 0 16,0-4-1-16,-5-8 2 0,2 0 32 15,-2-7-17-15,0-4 4 0,0-4 0 16,0 0-20-16,0-2-14 15,0 0-12-15,0-2-156 16,0 0-78-16,-7-2-931 16</inkml:trace>
  <inkml:trace contextRef="#ctx0" brushRef="#br0" timeOffset="142408.15">16500 15276 529 0,'0'0'1000'16,"0"0"-710"-16,0 0-27 15,0 0-10-15,0 0-118 16,0 0-91-16,0 0 10 16,66-71-33-16,-37 71 10 0,-2 0 14 15,0 8-24 1,-8 19 22-16,-5 3-18 0,-7 12-14 16,-7 6 31-16,0 6-41 15,0-4-2-15,-13-2-8 16,1-8-49-16,8-18-89 15,4-9-208-15,0-13-287 0</inkml:trace>
  <inkml:trace contextRef="#ctx0" brushRef="#br0" timeOffset="142579.94">16729 15173 2004 0,'0'0'545'0,"0"0"-426"15,0 0-19-15,0 0-36 0,-36 111-6 16,36-71-42-16,16 6-14 16,10-2-2-16,8-4-12 15,21 0-73-15,-7-13-173 16,-7-14-415-16</inkml:trace>
  <inkml:trace contextRef="#ctx0" brushRef="#br0" timeOffset="142751.78">17146 15400 2063 0,'0'0'465'15,"0"0"-343"-15,0 0-28 0,0 0-76 16,0 0-18-16,-21 102-62 16,46-96-174-1,-2-6-308-15,-4 0-322 0</inkml:trace>
  <inkml:trace contextRef="#ctx0" brushRef="#br0" timeOffset="143095.44">17291 15240 1294 0,'0'0'484'0,"0"0"-201"16,0 0-165-16,0 0 0 15,0 0-46-15,0 0-9 16,53 108-26-16,-35-82 0 15,2-9 5-15,0-2-16 16,0-3 13-16,-1-7-22 16,2-5-16-16,-1 0 25 15,0-17-18-15,-2-6 5 0,-8-4-11 16,-4-9 15-16,-6 0-25 16,0 0 8-16,-10 6-8 15,-7 2 7-15,-3 10 2 16,-3 9 20-16,4 5 9 15,3 4-28-15,3 0 17 16,5 6-19-16,8 11-13 16,0-6 11-16,0 5-120 15,16-3-107-15,-1-8-141 16,1-2-577-16</inkml:trace>
  <inkml:trace contextRef="#ctx0" brushRef="#br0" timeOffset="143282.94">17682 14985 789 0,'0'0'1200'0,"0"0"-953"16,0 0-71-16,60 120-3 16,-35-71-103-16,-2 9-23 15,-6 0-45-15,-5 2-2 16,-8 0-6-16,-4-4-98 15,0 10-49-15,-4-17-195 16,-8-22-635-16</inkml:trace>
  <inkml:trace contextRef="#ctx0" brushRef="#br0" timeOffset="143485.99">18110 15483 2228 0,'0'0'332'0,"0"0"-214"16,0 0-15-16,-13 101-67 15,13-61-36-15,0-2 0 16,-2-1-160-16,-10-15-51 0,1-8-167 16,-1-14-718-16</inkml:trace>
  <inkml:trace contextRef="#ctx0" brushRef="#br0" timeOffset="143782.79">18338 14855 1818 0,'0'0'391'0,"0"0"-64"16,0 0-241-16,0 0-21 16,0 0 12-16,-34 157 1 15,27-86-1-15,7-2-32 0,0 1-7 16,0-8 1-16,14 0-39 16,5-4 26-16,2 0-9 15,1-12-16-15,0 3-1 16,-2-13-76-16,1-5-85 15,-8-10-406-15,-7-15-877 0</inkml:trace>
  <inkml:trace contextRef="#ctx0" brushRef="#br0" timeOffset="144813.79">18467 15125 1260 0,'0'0'400'0,"0"0"-282"16,0 0 46-16,0 0-32 16,0 0-28-16,0 0 16 15,0 0 9-15,82 129-54 16,-60-93 10-16,-1-2-18 16,1-2-37-16,-2-5 22 15,-2-8-38-15,-1-3-1 0,1-7 15 16,3-9-14-1,-3 0 8-15,4-9-4 16,0-19-18-16,-2-6 20 0,-4-12-20 16,-10-2-8-1,-4-5 7-15,-2 7-15 0,-2 8 9 16,-14 9 7-16,-3 10 0 16,0 8 25-16,0 10-13 15,3 1-4-15,3 0-8 16,3 6 3-16,6 10-12 15,4 2 9-15,0 0-39 16,7-4 1-16,27 4-129 16,-3-4-159-16,-3-1-353 0</inkml:trace>
  <inkml:trace contextRef="#ctx0" brushRef="#br0" timeOffset="144954.44">19097 15374 1592 0,'0'0'268'16,"0"0"-83"-16,0 0-22 16,-6 114-130-16,3-86-33 15,3-10-278-15,0-14-489 0</inkml:trace>
  <inkml:trace contextRef="#ctx0" brushRef="#br0" timeOffset="145501.14">19271 15055 1560 0,'0'0'288'15,"0"0"-95"-15,0 0-73 16,0 0-12-16,21 104-16 15,-4-76-10-15,3-2-41 16,0 1 2-16,-4-5-10 16,-3-8-9-16,-2-4 6 15,-4-5-29-15,-1-3 9 16,3-2-5-16,3 0 2 16,1-13-14-16,3-9-6 15,-1-10-68-15,-1-3 54 0,-6 7 2 16,-1 1 25-16,-3 10 27 15,-4 6-6-15,2 8 41 16,-2 0-25-16,0 3-29 16,0 0 22-16,3 0-30 15,2 0 0-15,4 11 41 16,3 5-21-16,2 1 20 16,1 0-40-16,-1 2 12 15,-1-8 0-15,-4 0-12 16,1-7 0-16,-2-4-1 15,1 0 11-15,0-4-5 16,2-18 17-16,-2-8-14 16,-3-3 17-16,-3-7-25 15,-3 4-15-15,0 1-3 0,0 8-25 16,0 8-6-16,0 6-54 16,5 3-95-16,1 4-300 15,-1 0-464-15</inkml:trace>
  <inkml:trace contextRef="#ctx0" brushRef="#br0" timeOffset="145735.49">19874 14774 1390 0,'0'0'686'0,"0"0"-590"16,0 0 40-16,0 0-17 0,0 0 22 15,0 0-41-15,0 0-33 16,128 113 48-16,-104-67-44 16,-4 10 4-16,-7 7-18 15,-9 4-45-15,-4 1-12 16,-12 7-9-16,-19-3-46 16,-32 17-143-16,9-24-420 15,4-19-1446-15</inkml:trace>
  <inkml:trace contextRef="#ctx0" brushRef="#br0" timeOffset="146369.54">20117 14368 1523 0,'0'0'372'0,"0"0"-211"16,0 0-53-1,0 0-40-15,0 0-8 0,0 0-48 16,0 0 9-16,130 85-12 16,-121-66-9-16,-9-1 25 15,0 0 14-15,-9 2 14 16,-11-2 32-16,-3 2-23 16,6 0 4-16,1 4-34 15,3-1-30-15,4-4 1 16,4 6 6-16,5-6-9 15,0-3 0-15,0-1-27 16,7-3-4-16,11-3 4 16,7 1-1-16,-1 3 26 15,-2-4 2-15,1 4 0 16,-3 1 0-16,-7-3-12 0,-5 5 11 16,-2 7 2-16,-4 3 23 15,0 6 43-15,0 4-25 16,7 4 19-16,7 6-4 15,8 0-45-15,5 0 7 16,4 1-11-16,0 3-2 16,-6-4 14-16,-7 2-18 15,-13 2-4-15,-7 4-11 16,-8 5-78-16,-53 24-100 16,3-12-418-16,-2-9-1283 0</inkml:trace>
  <inkml:trace contextRef="#ctx0" brushRef="#br0" timeOffset="147403.17">14389 16160 1431 0,'0'0'587'0,"0"0"-437"15,0 0-65-15,0 0 114 16,143-31-46-16,-70 14-32 15,32 3-41-15,35 3-30 16,39 0 8-16,12 5-42 16,-2 6-7-16,-4 0 18 15,-8 0-26-15,10 0 23 16,5 0-24-16,4 0 6 16,-3 0 0-16,1 0-6 15,-7 0-7-15,-4-4 7 16,-3-10 0-16,1-4 17 15,2-3-9-15,6 4-2 16,0-2 11-16,4 5-16 0,-9 5-1 16,-6-3 14-16,-13 1-13 15,-19-1 7-15,-33 2-8 16,-26-3 9-16,-27 4-8 16,-11 1-1-16,0-2-1 15,-6 6 0-15,-8-6-33 16,-15 10-12-16,-13-3-43 15,-7 3-54-15,-23 0-146 16,-6 0-545-16</inkml:trace>
  <inkml:trace contextRef="#ctx0" brushRef="#br0" timeOffset="148996.53">1895 16096 1202 0,'0'0'190'0,"0"0"-108"15,0 0 52-15,0 0 16 16,148 77 7-16,-82-54-33 15,7 7 1-15,7-2-15 16,7 6-36-16,4-1 10 0,21 2-14 16,21 10-31-1,30-1 5-15,6 2-35 16,-9-2 6-16,-12-8-9 0,-21-6-5 16,-18-4 32-16,-20-5-27 15,-15-6 1-15,-8-5 19 16,13 4-13-16,10 3-1 15,11-3 12-15,-7-1-18 16,1-1 6-16,-5-6-7 16,-2-1-4-16,-1-1 12 15,-3 0-12-15,2-4 9 16,-5 0-1-16,0 0 0 16,-1 0-10-16,-4 0 1 15,1-8-1-15,4 0-1 16,1 2 4-16,0 2 4 0,2-1-6 15,-4 0 12-15,-2 5-23 16,-3-3 11-16,-5 2 0 16,0-3 17-16,0-1-6 15,-3-3 2-15,6-1-7 16,1-1 5-16,4 1 2 16,2-5-11-16,4 6 4 15,0-1 17-15,3 0-22 16,1-1 18-16,6-2-19 15,3 2 9-15,22-6-10 16,25-2 8-16,22 1-7 16,7-8 5-16,-14 2 7 15,-15 4-8-15,-20-1-4 16,-3-2 0-16,1 0 13 0,-2 0-12 16,-18 0 10-1,-19 8-8-15,-20-3 12 0,-4 7-16 16,9-7 1-16,5 2 0 15,5-1 3-15,-3 2-3 16,-5 0 0-16,0 2 14 16,-5 2-4-16,-3 0-1 15,-1 3-9-15,-4-6 0 16,0 3-7-16,-6 0-80 16,17-7-43-16,-13-6-149 15,-9 4-395-15</inkml:trace>
  <inkml:trace contextRef="#ctx0" brushRef="#br0" timeOffset="149105.87">9614 16030 2235 0,'0'0'460'16,"0"0"-460"-16,0 0-99 16,0 0-49-16,0 0-500 0</inkml:trace>
  <inkml:trace contextRef="#ctx0" brushRef="#br0" timeOffset="150949.2">14935 12150 1156 0,'0'0'583'16,"0"0"-344"-16,0 0-20 15,0 0 40-15,0 0-119 16,0 0-58-16,0 0 6 15,-75-64-72-15,54 61 26 0,-3 2-42 16,-7-2 0 0,-5 3 9-16,-11 0-9 0,-8 0 0 15,-13 0-1-15,-11 7-5 16,-11-2-2-16,-3 0-1 16,-3-5 9-16,5 0-3 15,6 0 3-15,5 0 0 16,6 0 1-16,3 0 10 15,5 6-8-15,-4 1 5 16,3 7-7-16,-4 3-2 16,0-1-14-16,-1 1 4 15,1 1 11-15,2 0 0 16,5 1 14-16,4-1-5 16,4 2-2-16,4 0 11 15,4 4-17-15,-2 0-1 16,1 6 6-16,-2 0 3 0,4 3-10 15,3-3 1-15,2-1-9 16,13 0 8-16,6-1 2 16,5-2 4-16,5 2-5 15,3 3-8-15,4 6 8 16,2 3-1-16,-1 2 1 16,3 2-9-16,2 2 16 15,0-1-7-15,0-4 0 16,9 4 8-16,9-1-20 15,1 0 12-15,6-3 0 16,0 3 0-16,2 1 7 16,0-3-7-16,6 1 0 15,2-7-18-15,7-2 18 16,8-6-15-16,6-6 15 16,4-2-1-16,9-6-7 15,2-4 1-15,7 0 2 0,2-4-2 16,5 1-2-16,2-4 10 15,1 0-1-15,2-3 0 16,-3 0-15-16,-3 0 14 16,-1 0-10-16,-8 0 8 15,-3 0 1-15,-4-9 3 16,0-1-1-16,1-4 4 16,0-2 4-16,5-2 9 15,-1-4-17-15,5 2 0 16,1-1-9-16,-4-1 9 0,-2 3 0 15,-1-2 0-15,-1 0 1 16,-2-3-1-16,-5-3 9 16,-1-2 4-16,-3-6 25 15,-6-4-37-15,-3-2 14 16,-7-7 4-16,-2-2-19 16,-7-5 28-16,-12 2-12 15,-4-4-4-15,-13 1 27 16,-4 0-30-16,-2-3 18 15,-2 6-7-15,-15-1-4 16,-10 1 11-16,-12 3-26 16,-13 8-1-16,-82 16-26 15,16 10-90-15,-18 16-412 0</inkml:trace>
  <inkml:trace contextRef="#ctx0" brushRef="#br0" timeOffset="152569.41">18402 12208 1154 0,'0'0'621'16,"0"0"-481"-16,0 0 8 15,-4 120 28-15,13-34 0 16,10 37-51-16,2 35-15 16,1 12-27-16,-7-5-44 15,-1-18 12-15,-3-23-35 16,-2-22-4-16,-2-22-9 15,-3-24-3-15,1-13-45 16,-1-6-62-16,-1-3-87 16,-3-19-115-16,0-15-170 15,0 0-212-15</inkml:trace>
  <inkml:trace contextRef="#ctx0" brushRef="#br0" timeOffset="153452.15">18356 12166 468 0,'0'0'1271'0,"0"0"-1070"16,0 0-80-16,0 0-34 15,0 0-10-15,0 0 47 0,0 0 26 16,86-47-67-16,-39 47-29 16,11 0 11-16,11 0-26 15,11 0 4-15,25 7 7 16,24 3-50-16,32-5 23 15,17 0-5-15,5-5-17 16,-5 0 21-16,-9-6-21 16,-2-8 26-16,-4 0-24 15,-9-1 3-15,-12 5-12 16,-28 5 5-16,-23 1 1 16,-24-1 0-16,-7 5 9 15,7-2-8-15,3 2-1 0,-2 0 6 16,-14 0-6-16,-16 0 0 15,-13 0 0-15,-15 4-7 16,-8 4 2-16,-2 2-7 16,0 6 0-16,-6 8 8 15,-8 7-2-15,-1 2 6 16,1 10 0-16,3 3 7 16,0 8 5-16,7 4-20 15,1 6 8-15,3 2-7 16,0 5-6-16,7 1 20 15,13-2-7-15,2 0 0 16,5-2 13-16,2-3-28 16,0-6 15-16,0-2 0 0,-4-7 0 15,-3-4 9 1,-6-8-7-16,-4-4-2 0,-5-5 0 16,-2-6-9-16,-5 0 9 15,0-1-36-15,0-2 35 16,-20-1-34-16,-20-2 35 15,-34 5 11-15,-48 2 4 16,-72 7-4-16,-43-2-4 0,-25 0 1 16,-6 1 20-16,28-5-15 15,12 0 37-15,26-2 16 16,21-1-20-16,23-4-1 16,35-4-15-16,30-5-29 15,28-5 34-15,12 0-28 16,2 0 14-16,4-2-21 15,5-1 2-15,15-1 13 16,16 0-15-16,9 0-45 0,2 0-18 16,2-1-78-16,13-11-101 15,1-8-658-15</inkml:trace>
  <inkml:trace contextRef="#ctx0" brushRef="#br0" timeOffset="172365.92">21268 6350 36 0,'0'0'1199'0,"0"0"-865"16,0 0-165-16,0 0-14 16,0 0-86-16,0 0-53 15,0 3 13-15,4 0-18 16,0 1 25-16,1 3 7 16,-1-4-14-16,-2 4 11 15,2-3 3-15,0 0 5 0,-2 0-5 16,-2 1 8-16,2 1-25 15,-2 4 32-15,0 1-27 16,0 3 21-16,0-1-12 16,0 4-26-16,0 2 7 15,0-5-21-15,0 5 12 16,0-2 10-16,0 0-12 16,0 1 16-16,0-1-10 15,0 4-8-15,0 0 5 16,-2 0-13-16,-4-1 0 15,4 0 8-15,0 0 5 16,2-1-10-16,-2-2-3 16,0 4 1-16,-2-3 2 15,-1 0-1-15,1 2 5 16,-3-2 14-16,0 1-19 0,2-2 14 16,1 1-16-16,0-2-3 15,2 2-6-15,0-2 16 16,2 0-7-16,-2 0 5 15,-1 0 9-15,1 2-21 16,-1 2 7-16,-1 3 0 16,2 1-7-16,-3 2 14 15,-1-1-7-15,2 1 0 16,-1-2 18-16,0-2-19 16,1-1 1-16,1-4 0 15,3 0-7 1,-2-3 7-16,2 0 0 0,0-2-1 15,0 2 9-15,0-2-8 16,0 2 0-16,0 2 0 16,-2 0-1-16,0 2 1 15,2 4-5-15,-2 0 4 16,0 2 2-16,0 1 11 16,2-1-12-16,0-2 1 15,0-3 4-15,0 1-5 16,0 0-1-16,0 1-1 15,-3-1 2-15,3 0 5 0,0-1-5 16,0 4 0-16,0 1 0 16,0 0 0-16,-2-1 0 15,2 4 0-15,0-1 6 16,-2 2-1-16,0 1-5 16,2-2 0-16,0 1-10 15,0 0 17-15,0 1-7 16,0-1 0-16,0 0 11 15,0 0-22-15,0 2 5 16,0 1 6-16,0-2-7 16,0 1 14-16,-3 0-7 15,1 0 0-15,-1 1 5 16,3-4-14-16,0 0 9 16,0-4 0-16,0 4 1 15,0-4 10-15,3 4-11 16,2-4 0-16,-3 6-5 0,-2-2-4 15,0 6 9-15,0 1 0 16,0 5 9-16,-5-2 3 16,0 4-18-16,1-1 6 15,2 0-4-15,-2 0-4 16,2-4 16-16,-1-2-5 16,0 0-3-16,3-4 7 15,-1 1-13-15,1 0 6 16,-2 1 0-16,0-2 2 15,-1 2-2-15,0 3 0 16,-3-2 0-16,-1 4 15 0,3 0-25 16,-2 0 10-16,0-1 0 15,2-1 1-15,2 2-1 16,2-3 0-16,0 1 0 16,0-5 9-16,0-2-9 15,0 0 0-15,0 0 0 16,0 0-5-16,-2-1 5 15,-3 6-9-15,1-3 3 16,0 5 6-16,2-2 3 16,0 3-3-16,-2 3 12 15,4 1-24-15,0-3 9 16,0 0-6-16,0-1 9 16,0-2-9-16,6 0 3 15,-2-2 5-15,2 0-9 16,-1-2 9-16,-1-2-12 0,-2 0 13 15,0-2-1-15,-2 1 9 16,0 1-8-16,0 0 0 16,0 0 9-16,0-2 14 15,0-2-22-15,0-2 13 16,0-5-14-16,0-2 12 16,0-3-26-16,0-2-7 15,-8-2-96-15,-7-4-90 16,-6-4-309-16</inkml:trace>
  <inkml:trace contextRef="#ctx0" brushRef="#br0" timeOffset="173287.62">7505 6842 1257 0,'0'0'513'0,"0"0"-513"16,0 0-89-16,0 0-187 0</inkml:trace>
  <inkml:trace contextRef="#ctx0" brushRef="#br0" timeOffset="173455.83">7478 7283 1249 0,'0'0'278'16,"0"0"-195"-16,0 0-83 0,0 0-4 15,0 0-502-15</inkml:trace>
  <inkml:trace contextRef="#ctx0" brushRef="#br0" timeOffset="173596.45">7382 7877 1463 0,'0'0'401'15,"0"0"-254"-15,0 0-95 16,0 0-52-16,0 0-156 16,-8 134-372-16</inkml:trace>
  <inkml:trace contextRef="#ctx0" brushRef="#br0" timeOffset="173752.61">7418 8449 1580 0,'0'0'606'16,"0"0"-430"-16,0 0-139 16,0 0-37-16,0 0-1 15,0 0-184-15,8 127-312 0</inkml:trace>
  <inkml:trace contextRef="#ctx0" brushRef="#br0" timeOffset="173893.2">7482 9057 1450 0,'0'0'263'15,"0"0"-202"-15,0 0-61 0,0 0-14 16,-6 137-354-16,6-99-543 15</inkml:trace>
  <inkml:trace contextRef="#ctx0" brushRef="#br0" timeOffset="174049.42">7455 9544 654 0,'0'0'736'0,"0"0"-532"15,0 0-69-15,0 0-5 16,0 0-84-16,0 0-40 15,0 0-6-15,-33 131-126 16,33-99-103-16,0-4-323 0</inkml:trace>
  <inkml:trace contextRef="#ctx0" brushRef="#br0" timeOffset="174190.04">7362 10118 1209 0,'0'0'293'16,"0"0"-133"-16,0 0-95 15,0 0-21-15,-25 114 3 16,25-92-38-16,0-5 1 16,0-1-10-16,0-4-116 15,2-6-186-15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03:37.707"/>
    </inkml:context>
    <inkml:brush xml:id="br0">
      <inkml:brushProperty name="width" value="0.05292" units="cm"/>
      <inkml:brushProperty name="height" value="0.05292" units="cm"/>
      <inkml:brushProperty name="color" value="#FF0000"/>
    </inkml:brush>
  </inkml:definitions>
  <inkml:trace contextRef="#ctx0" brushRef="#br0">7183 3252 782 0,'0'0'216'0,"0"0"-64"15,0 0-71-15,0 0 64 16,0 0-20-16,0 0-38 15,-2-8-18-15,2 6-47 16,0 0-6-16,0 0 4 16,0 0-1-16,0 0 31 15,0 2 18-15,0 0 0 16,0 0 32-16,0 0-33 16,0 0-13-16,0 0 2 0,0 0-39 15,0 0 15-15,0 0-20 16,0 0-6-16,0 0 1 15,0 0-1-15,0 0-6 16,0 0 3-16,0 0 6 16,0 0-10-16,0 0 1 15,0 0 0-15,0 0-1 16,0 0 7-16,0 0-5 16,0 0-1-16,0 0 9 15,0 0-10-15,0 0 1 16,0 0 0-16,0 0 10 15,0 0-8-15,0 0 17 16,0 0-1-16,-4 0-17 0,-1 0 21 16,-3 0-22-1,-4 0 0-15,-1 0 14 0,-3 0-7 16,1 2-2-16,-1 0-5 16,5 0 0-16,5 0 1 15,-1-2-1-15,0 0 0 16,0 0 12-16,1 0-2 15,2 0-8-15,1 0-2 16,1 0 0-16,2 0 15 16,0 2-14-16,0-2-1 15,0 0 7-15,0 0 8 16,0 0-23-16,0 0 8 16,0 0 0-16,0 0 9 15,0 0-7-15,0 0-2 16,0 0 7-16,5 0 13 0,3 2-17 15,3 0-3-15,5 1 7 16,-1-2 19-16,6 1-25 16,-1 1-1-16,5 0 6 15,-2 0 8-15,4-2-3 16,-2 4-11-16,2-1 8 16,-2-1-7-16,-1-1-1 15,-2 2 0-15,2 1-1 16,-1-4 2-16,2 3 9 15,-1-2-3-15,2 0-6 16,-1 0 1-16,2 1-2 16,-2-2 0-16,-4-1-6 15,2 2 15-15,-1-2-3 0,-1 3-1 16,-2-3-4-16,2 0 8 16,-2 2-2-16,1-2-7 15,-1 0 13-15,-2 1-12 16,1 3 13-16,-1-2-14 15,-1 1 0-15,3-2 8 16,-2 2 4-16,1-2-12 16,-1 2 3-16,6-3 16 15,0 1-23-15,-2-1 4 16,4 3 0-16,0-3 4 16,-1 1 11-16,-1-1-14 15,-4 2-1-15,2 1 2 16,-2-2-4-16,3 2 2 15,3-2 0-15,2 2 8 16,0-3-8-16,0 0 0 0,-1 1 0 16,-2-1 7-16,1 0-5 15,0 2-2-15,-3 1 0 16,2-2 3-16,-1 1 6 16,4 1-9-16,2-3 0 15,2 0-1-15,2 0 0 16,0 0 1-16,1 0 0 15,-1 0-1-15,0 0 13 16,1 0-12-16,0 0 0 16,0 0-3-16,1 0 1 15,0 0 2-15,-1 0 0 16,1 0 0-16,-1 0 18 0,-1 0-24 16,-2 0 6-1,0 0 0-15,3 0-11 0,-3 0 13 16,5 0-2-1,-4-3 6-15,-1 1 12 0,-4 1-16 16,-4 1-2-16,-2 0 0 16,-3 0 2-16,-1-3-2 15,-1 3 0-15,2 0-1 16,2-2 23-16,-3 2-22 16,6-1 0-16,-1-2 2 15,1 2-1-15,1-2-1 16,-2 2 0-16,1-2-9 0,-4 1 29 15,-3 1-11 1,-3 1-9-16,-3-3 1 0,-4 3 9 16,-4-1-10-16,-2 1 0 0,2 0 24 15,-2 0-18-15,0 0 24 16,0 0-15-16,0 0-14 0,0 0 3 16,0 0-4-1,0 0 0-15,0 0 0 16,0 0 9-16,0 0 0 0,0 0-9 15,0 0 6-15,0 0-12 16,0 0 6-16,0 0 0 16,0 0 4-16,0 0 8 15,0 0-12-15,0 0 0 16,0 0 0-16,0 0-17 16,0 0 26-16,0 0-9 15,0 0 0-15,0 0 6 16,0 0-15-16,0 0 8 15,0 0-32-15,0 0 14 16,0 0-71-16,0-4-99 16,0 0-277-16,-4-2-480 0</inkml:trace>
  <inkml:trace contextRef="#ctx0" brushRef="#br0" timeOffset="4701.8">12037 3224 1075 0,'0'0'192'0,"0"0"-60"16,0 0-46-16,0 0-31 15,0 0-13-15,0 0 28 16,-42-10-2-16,42 10-47 16,0 0 26-16,0 0 29 15,0 0-13-15,0 0 23 16,0 0-14-16,0 0-40 15,0 0 8-15,-4 0-40 16,4 0 6-16,0 0 7 16,0 0-11-16,0 0 14 0,0 0-16 15,0 0 0-15,0 0-8 16,0 0 8-16,0 0 0 16,0 0 19-16,6 0-18 15,7 0 22-15,3 0-12 16,5 0-10-16,8 2 41 15,5 2-28-15,7 0 11 16,5 2 10-16,5 0-28 16,3 4 20-16,3 1-27 15,1-2 9-15,2 1 4 16,-2 1-12-16,1-4 5 16,-4 1-3-16,1 0 6 15,-3-2-10-15,1 1 1 16,0-2 0-16,-1 1 12 15,2 1-5-15,1-3-4 0,2 2-1 16,0-3 11-16,-2 3-22 16,2-2 9-16,-3 1 0 15,-1 0 8-15,-3-1 10 16,1 3-18-16,1-3 0 16,0 2-6-16,3-5 5 15,0 4 1-15,2-2 0 16,-1 0 9-16,1 1 3 15,-2-1-14-15,2 2 2 16,0-3-10-16,0 2-5 16,0-2 10-16,-1 0 5 15,0 1-7-15,3-3 14 16,-2 3-8-16,2-1 1 0,2-2 0 16,-2 2-13-16,3-2 13 15,-1 0 0-15,0 0-2 16,1 2 2-16,-3 0-10 15,2 1 10-15,1 2 0 16,-3-4-15-16,2 4 15 16,1-3-18-16,1 0 17 15,1 0 1-15,-3 0 0 16,-3 0 0-16,-2 0 1 16,-5 2-4-16,-4-2 3 15,2-2 0-15,-3 2-3 16,3-2 6-16,0 0-2 0,-2 0 4 15,-3 0-4 1,-1 0-2-16,-6 0-3 0,-1 0-12 16,-4 0 15-16,-2 0 1 15,-2 0 0 1,-2 0 0-16,-3-2 0 0,-2 0-1 16,1-2-4-16,-4 2 5 15,0 0-1-15,1 0 2 16,-5 2 1-16,1-2-2 15,-1 0-1-15,-1-3-10 16,-1 2 11-16,3-2 0 16,-1 0 0-16,3-1-24 15,0 0 23-15,0 2-10 16,-3-2-5-16,3 1 4 16,-3 0 10-16,1-2 2 0,0 1 0 15,-2 1 3-15,1-5-10 16,3 0 7-16,2-2 0 15,0-1-8-15,2-1 16 16,-1 1-8-16,-4 1 0 16,-1-1 0-16,-1-1-2 15,-3 3 2-15,-1-4 0 16,-1 1-3-16,4 0 5 16,-1-2-2-16,1 2 0 15,-1 0-5-15,-2 1 5 16,3-2 0-16,-3-1 1 15,-3 1 12-15,2 0-11 16,-6-3 12-16,3-1-14 0,-3 0 1 16,0-1 16-1,6 0-17-15,1 0 0 0,-1 1 3 16,2 3 9-16,-1 0-13 16,-5 1 1-16,0-2 0 15,-4-1 15-15,-2 0 12 16,0 0 30-16,0 1-3 15,0-2-24-15,0 1 23 16,0 0-53-16,-5 2 11 16,0-2 1-16,1 0-12 15,-2 0 0-15,1 0-2 16,-3-2 23-16,-4-1-20 16,-1-1 19-16,-8 0-13 0,-1-1 7 15,-5-1-14 1,-6-2 0-16,-5-1-6 0,-4 1 13 15,-1-1-7-15,-1 0 0 16,2 3 1-16,-1 0-1 16,1 2 0-16,-3 2 0 15,-3-1-6-15,-6 0 15 16,-6 0-6-16,-5 1 2 16,-8 1-3-16,-8 1-4 15,-1 0-4-15,-2 1 5 16,3 1-7-16,3 0 16 15,7 1-8-15,2 0 0 16,0 3 1-16,-1-3-2 16,-1 2 1-16,-4-1 0 0,-8 2-1 15,-6 0 6-15,-5 0-7 16,1 0 2-16,-3 0-10 16,5 2 4-16,2-1-9 15,4-2 15-15,5 3-3 16,-1 0 12-16,4 1-11 15,-4 2 2-15,3-1-3 16,-2 2-4-16,2 2 14 16,3 2-5-16,0 0-2 15,4-1 7-15,3 2-8 16,-3-1 1-16,1-1 0 16,1 3-5-16,0 0 14 15,0 0-9-15,2 0 0 0,0 0 8 16,2 0-14-1,1 0 6-15,2 0 0 0,0 3 4 16,3 3 5-16,-1 0-6 16,0 0-3-16,0 2 9 15,-3 1 0-15,1 0-9 16,6 1 7-16,3-4 8 16,6 2-9-16,5-2 6 15,4 3-12-15,4-4 2 16,1 5-1-16,1-2 1 15,3 2-2-15,0 2 13 16,1-2-2-16,4 2-7 16,-1 0-4-16,0 0 0 0,3 4-6 15,-4-2 7 1,-3 4-1-16,-2-2 3 0,-4 2 14 16,2 0-17-16,0-1 0 15,1 1 0-15,1-3-3 16,4 2 3-16,4-3 0 15,2 2 0-15,5 0 12 16,3 0-13-16,5-1 1 16,0 2 0-16,2 1-10 15,-1 0 10-15,1 0 0 16,-1 1-8-16,0-2 19 16,0 4-10-16,1-4-1 15,-1 3 8-15,1 0-17 16,-2 3 9-16,6-2-9 0,0 3 9 15,2 1-3-15,0 0 3 16,0 4 7-16,0-1-7 16,0 2 0-16,0 0-2 15,0 0 2-15,0 2-6 16,0-2 12-16,0 2-6 16,7-2 0-16,9 2 6 15,2-1-9-15,4-1 4 16,2-5-1-16,1 2 4 15,-2-6 4-15,-4-7 1 16,-3-1-9-16,-8-5 1 16,1-2-6-16,-4-3 6 15,-2-2-1-15,-3-1 9 0,2 0 0 16,-2 2-10 0,0-2 1-16,0 0-27 0,0 0-5 15,6 0-176-15,1-6-184 16,4-10-457-16</inkml:trace>
  <inkml:trace contextRef="#ctx0" brushRef="#br0" timeOffset="7603.12">21964 3216 780 0,'0'0'183'0,"0"0"-12"16,0 0-26-16,0 0-3 15,0 0-9-15,0 0-32 16,-19 0-6-16,17 0-28 16,2 0 7-16,0 0 42 15,0 0-18-15,0 0 12 16,0 0-22-16,0 0-29 16,13 0 11-16,18 0-58 15,16-2 25-15,16 1 46 16,16-3-16-16,29 4 6 0,29 0-29 15,31 0-9 1,10 10 24-16,-6 3-43 0,-19 3 10 16,-37-5-6-16,-24-1-11 15,-23-6-6-15,-10-1-3 16,4 1 1-16,0-2 4 16,-3-2 4-16,-16 2-8 15,-19-2-1-15,-14 0 8 16,-6 0-23-16,-5 0-2 15,-14 0-108-15,-53 0-119 16,5 0-257-16,-10-4-565 0</inkml:trace>
  <inkml:trace contextRef="#ctx0" brushRef="#br0" timeOffset="9212.1">4849 4248 393 0,'0'0'227'16,"0"0"-138"-16,0 0-46 15,0 0-27-15,0 0-1 16,0 0-15-16,-72 3 20 0,61-3 5 15,-7 0 47-15,-1 0-30 16,-7 0 17-16,0 0-36 16,2 0 3-16,-1 0-26 15,8-3-19-15,5 0-4 16,5 0 10-16,5 0 13 16,2-1 0-16,-2 0-48 15,2 0-3-15,-4 2-5 16,-1 0-70-16,-1 0 92 15,-4 2 34-15,0-2 122 16,-3 0 50-16,1 2-40 16,2-2 79-16,3 0 39 15,-1 0-115-15,2 2-9 0,1 0 40 16,1 0-23-16,0-2-53 16,4 2 23-16,0 0-1 15,0 0-49-15,0 0 1 16,0 0-17-16,2 0-17 15,15 0 24-15,12 0-17 16,8 0 12-16,13 0 32 16,10 0-47-16,3 0 20 15,1 4-30-15,-4 0-22 16,-8-2 27-16,-8 0-28 16,-13 0 4-16,-6-2 4 15,-9 0 8-15,-9 2-17 0,-3-2 0 16,-4 2-46-1,0 5-19-15,-16-2-206 0,-8-2-449 16</inkml:trace>
  <inkml:trace contextRef="#ctx0" brushRef="#br0" timeOffset="10722.53">5417 3352 732 0,'0'0'335'16,"0"0"-108"-16,0 0-46 15,0 0-61-15,0 0-34 16,0 0-60-16,0-15-3 16,0 12-1-16,0 1-10 15,0 2 39-15,0 0 7 16,0 0 14-16,0 0 32 15,0 0-32-15,0 0-10 16,0 0-31-16,-2 0-29 0,-3 0 29 16,-1 0-31-1,-6 6 1-15,-1 8 16 0,-1 7-9 16,-1 2-4-16,-3 8-4 16,3 5 0-16,-1 3 3 15,3 10 8-15,-1 3 25 16,2 7 14-16,2 0-36 15,1 8 27-15,0 4-27 16,1 0-14-16,1 3 56 16,2 0-32-16,3-6 5 15,-1-5 23-15,3-9-51 16,0-8 29-16,0-6-21 16,0-10-9-16,0-6 20 15,0-8-19-15,0-3-1 0,-3-9 0 16,2-4-15-16,-1 0-34 15,2-13-83-15,0-12-242 16,0-8-232-16</inkml:trace>
  <inkml:trace contextRef="#ctx0" brushRef="#br0" timeOffset="13190.69">5521 3273 544 0,'0'0'251'15,"0"0"-87"-15,0 0-45 0,0 0-70 16,0 0-23-16,0 0-26 16,0 0-13-16,-93 14 7 15,86-13 5-15,3 2 1 16,4-3 11-16,0 1-9 16,0-1 28-16,-2 0 18 15,2 0-2-15,0 0 53 16,0 0 17-16,0 0-17 15,0 0-3-15,0 0-46 16,0 0-5-16,0 0-6 16,0 0-12-16,0 0 28 15,6 0-30-15,6 0 2 16,2 0 18-16,3 0-18 0,0 0 24 16,4 0-18-1,-2 0-19-15,6 4 34 0,2-2-37 16,6 1 15-16,5 0 16 15,5 2-35-15,5-1 40 16,2 2-28-16,3-5-18 16,5 3 32-16,3-1-32 15,1-2-1-15,3 2 9 16,-5-2 7-16,-3 1-14 16,-6-2-2-16,-6 3 0 15,-5-2 2-15,-4 2-2 16,-1 1 0-16,3-3-8 15,0 4 17-15,4-4-1 16,4 1-5-16,0 1 7 0,-2-3-17 16,-1 2 7-16,-5 2-5 15,-1 0 4-15,-3 0 2 16,2-1 11-16,-3 4 1 16,5-3-13-16,2 0 2 15,5-1-2-15,3 0-6 16,2 0 6-16,0 0 0 15,-2-2 12-15,-4 1-12 16,-1 3 2-16,-3-3-7 16,-1 1 6-16,2 4-1 15,-1-3 1-15,4 2 8 16,5 0-9-16,3 0 0 16,1-1-8-16,-2 1-2 0,1 1 11 15,-6-1-1-15,-1-2 3 16,-5 2 6-16,0-2-10 15,-1 3 1-15,-4-4-2 16,3-2 1-16,2 2 2 16,0-2-1-1,0-1 0-15,2 0 13 0,-2 0-22 16,-1 0 9-16,-4 0 0 16,-2 0-1-16,-1 0 10 15,-3 0-9-15,-3 0 3 16,-1 0 10-16,-4 0-11 15,2 0-2-15,-2 0 0 16,-2 0 0-16,2 0 9 0,-1 0-10 16,-3 0 1-1,-1 2-3-15,-1 2-3 0,-1-1 7 16,-3 1-1-16,0 0 0 16,-2 0 7-16,0 2-7 15,0 2 0-15,2 2-6 16,0 0-4-16,0 2 10 15,-1 0 0-15,-2 2-2 16,-3 0-2-16,-1 2-2 16,0 0 0-16,-2 0 6 15,2 2-9-15,-4 1 10 16,0 2-1-16,0 2 42 0,0 2-41 16,0 2 26-1,0 1-15-15,-6 2-3 0,0-1 9 16,1 4-18-16,3-3 0 15,-2 0 0-15,2 0 9 16,0-4-9-16,0 2 1 16,-1-3 7-16,0-3-8 15,1 0 0-15,0-4-1 16,0 0 0-16,0 0 2 16,-1-4 8-16,1-1-9 15,-2 0 1-15,0-5-1 16,-1 0 0-16,0-1-8 15,1-5-3-15,-3 4 11 16,-1-2 9-16,-2 1 1 16,-3-3-9-16,-2 2 8 15,-5 0-9-15,-3-2 0 16,-6 2 0-16,-2-2 13 0,-7 0-8 16,-6 0-5-16,-5-2 7 15,-3 0-5-15,-1 0-1 16,4 0 4-16,-1 0 10 15,8 0-13-15,1 0 15 16,0 0 0-16,3-2-16 16,-2 0 20-16,-3 0-12 15,-1 0-9-15,-3 2 7 16,-4-2 5-16,-5 0-18 16,1 0 6-16,-3 0 0 15,-1 0-3-15,2 0 13 0,2 0-7 16,-1 2-3-1,0 0 6-15,0 0-16 0,-4 0 10 16,-1 0 0-16,-2 0 9 16,-3 0-1-16,2 0-7 15,-1 0-1-15,3 0-4 16,6 0 4-16,8 0 1 16,3 0-1-16,5 0 12 15,0 0-11-15,1 0-1 16,0 0 0-16,-1 0 12 15,-5 0-19-15,-2 0 7 16,-2 0 0-16,-5 0 4 0,-1 0 11 16,-1 0-16-1,3 0 1-15,1 0-3 0,8 0-6 16,4 0 10-16,7 0-1 16,-2 2 5-16,2-2 10 15,0 0-16-15,-3 0 1 16,-1 0 0-16,-1 2-3 15,-3-2 4-15,4 2-1 16,1-2 0-16,3 2 15 16,6-2-15-16,4 0 0 15,4 2 1-15,1-2-10 16,-3 0 10-16,4 0-1 16,-3 0 0-16,2 2 9 15,-1-2-9-15,5 0 0 16,2 2 2-16,4-2 12 0,-3 0-14 15,1 0 0-15,-1 0 18 16,1 0-16-16,-6 0 11 16,-1 0 4-16,0 0-10 15,-3 0 3-15,3 0-10 16,-2 0 0-16,6 2 10 16,4-2-9-16,4 0 33 15,1 0-10-15,2 0-7 16,2 0 5-16,0 0-21 15,-2 0 23-15,2 0 4 16,-2 0-27-16,2 0 17 16,-2 0-18-16,2 0 12 15,0 0-9-15,0 0 9 0,0 0-8 16,0 0 16-16,-3 0-20 16,3 0 24-16,0 0-15 15,-2 0 0-15,0 0 26 16,-3 0-34-16,3 0-1 15,-5 0 0-15,3 0 7 16,2 0-7-16,-3 0 0 16,3 0 1-16,2 0-5 15,0 0 5-15,0 0-1 16,0 0 0-16,0 0 3 16,0 0-4-16,0 0 1 15,0 0-6-15,0 0 6 16,0 0-102-16,0 2-97 15,0-2-600-15</inkml:trace>
  <inkml:trace contextRef="#ctx0" brushRef="#br0" timeOffset="57207.4">6092 5636 400 0,'0'0'232'15,"0"0"-105"-15,0 0-14 16,0 0-25-16,0 0 4 15,0 0-18-15,0 0-19 16,0 0-1-16,0 0-4 16,0 0 26-16,0 0-11 15,0 0-13-15,0 0 21 16,0 0-15-16,0 0 24 16,0 0 7-16,0 0-22 15,0 0 12-15,0 0-8 16,0 0-26-16,0 0 15 15,0 0-32-15,0 0 12 0,0 0 10 16,0 0-31-16,0 0 12 16,0 0-15-16,0 0-4 15,0 0 25-15,0 0-36 16,0 0 20-16,0 0-8 16,0 0-5-16,0 0 4 15,0 0-12-15,0 0 0 16,0 0 6-16,0 0 4 15,0 0-6-15,0 0-4 16,9 0 1-16,3 0 8 0,0 0-9 16,5 0 8-16,-2 0 14 15,1 0-16-15,-1 0 2 16,-2 0-8-16,3 0 0 16,-1 0 5-16,3 0-5 15,-4 0 0-15,1 0 5 16,-4 0 10-16,-1 0-21 15,0 0 6-15,-1 0 0 16,1 0-6-16,0 0 7 16,-1 0-1-16,1 0 0 15,-2 0 20-15,2 0-20 16,3 0 0-16,-2 0 0 16,2 0-11-16,0 0 11 15,0 0 0-15,1 0-1 16,1 0 16-16,1 0-15 15,0 0 0-15,-2 0 0 16,-2 0-5-16,-1 0 5 0,3 0 0 16,-1 0-11-16,1 0 23 15,1 0-10-15,3 0 5 16,0 0-6-16,2 0-2 16,0 0-8-16,0 0-3 15,0 0 11-15,1 0-7 16,-5 0 8-16,3 0 0 15,-4 0-6-15,3 0 5 16,-2 0-12-16,0 0 13 16,-3-1-1-16,3 1 2 15,-3-3 2-15,1 2-3 16,1 1 1-16,1 0-6 16,-1 0 5-16,5 0 0 0,1 0-1 15,0 0 11-15,0 0-10 16,1 0 0-16,-5 0-5 15,2 0-4-15,-4 0 11 16,1 0-2-16,-1 0 1 16,1-3 10-16,1 2-17 15,-1-2 6-15,2 2 0 16,0-2-9-16,0 0 19 16,4 0-10-16,-2 2 0 15,3-2 6-15,-2 3-7 0,2 0 1 16,-5 0 0-1,-1 0-6-15,1 0 13 0,-2-1-7 16,2 1 0-16,-3 0 1 16,3-3-7-16,0 3 6 15,-3-2 0-15,2 2 3 16,0 0 3-16,1 0-6 16,1 0 0-16,4 0-6 15,2 0 0-15,-1 0 6 16,1 0 0-16,-1 0 5 15,3 0 7-15,-3-1-18 0,1-2 6 16,0 1 0 0,-4 2-11-16,2-1 11 0,0 1 0 15,-4-2-1-15,1-1 0 16,3 2-1-16,2-2 2 16,-2 1 0-16,2 2-14 15,0 0 14-15,2 0 0 16,-1 0-1-16,1 0 11 15,2 0-10-15,3 0 0 16,1 0 1-16,0 0-8 16,1-2 7-16,-1 0 0 15,-2 1-1-15,2-2 4 16,-4 2-3-16,3-2 0 16,-3 2 1-16,0 1-1 15,-2-3 0-15,-1 3-5 0,-2-2 4 16,-1 2 2-16,1 0 4 15,0 0 1-15,4 0-5 16,0 0-2-16,4 0-6 16,2 0 2-16,1 0 4 15,0 0 2-15,1 0 10 16,-2 0-11-16,3 0 1 16,-1 0-8-16,-1 0 7 15,1 0 0-15,0 0-1 16,-3 5 11-16,3-1-10 15,-1 0 0-15,4-1 1 16,1 1 3-16,-1 0-3 16,4-1-1-16,-3-3 3 15,-2 2 11-15,-3-2-20 16,-3 1 6-16,-3 1 0 0,-5-2 5 16,-3 3-4-16,-2-2 5 15,-1 1-1-15,-3-2 7 16,-1 3-10-16,0-3-2 15,6 0 0-15,-2 0 12 16,-3 0-6-16,1 0 1 16,-3 0-7-16,-2 0 12 15,-4 0-9-15,0 0-3 16,-3 0 0-16,-2 0 2 16,0 0 5-16,-2 0-7 0,3 0 0 15,-3 0-42 1,0 0 13-16,0 0-56 0,-7-5-101 15,-11-1-209 1,-6-1-1088-16</inkml:trace>
  <inkml:trace contextRef="#ctx0" brushRef="#br0" timeOffset="68186.78">1199 6661 1175 0,'0'0'383'0,"0"0"-189"15,0 0-96-15,0 0 16 16,0 0-45-16,0 0-31 16,2 0 14-16,5 0-26 15,2 0 39-15,-4 0-3 16,-1 0-13-16,0 0 6 15,1 0-20-15,-1 5 8 16,6-2 17-16,-2 1-47 0,3 1 21 16,3-2-34-16,1 2 8 15,1 2 4-15,1 2-11 16,4-4-1-16,3 4 14 16,5-2-4-16,3 1 9 15,1 0-19-15,2 0 1 16,2 1 5-16,2 1-5 15,-1-3-1-15,-4 2 2 16,-1-2 16-16,-4 1-18 16,-2-2 0-16,-3 1 1 15,3-1-3-15,-1 0 2 16,3-3 0-16,3 1-7 16,1-1 22-16,2-1-15 15,4 0 0-15,-3 0 6 16,-1 2-9-16,-2-3 3 0,-1 2-1 15,-6-2 0 1,-1 2 2-16,-3-1 2 16,0-2-3-16,-3 2 0 15,-2-2-1-15,-1 0-5 0,0 0-1 16,3 0 6-16,0 0 2 16,0-7 4-16,1 2-5 15,-2-1 1-15,2-1-2 16,-1 1-2-16,0-1-8 15,1-2 10-15,-2 2-1 16,0-5 2-16,-2 2 0 16,0-5 0-16,3 4-12 15,-4-3 12-15,1 1 0 16,-3-1 3-16,2 2 4 16,-1-2-7-16,-2 1 0 0,-1-4-1 15,0-2-11-15,-5-2 22 16,2-3-10-16,-2 0 3 15,-2-2 9-15,1 0-13 16,-1-3 1-16,0 0-3 16,-1-3-5-16,2-2 14 15,-1-1-6-15,0 3 0 16,1 0-2-16,-1 1-4 16,-4 2 2-16,0 1 4 15,0-3 1-15,0 4 10 16,-11-2-8-16,-5 0 8 15,-1-2-10-15,1 3 14 0,-1 1-1 16,1-2-12-16,-1 3 12 16,2 2-5-16,-2 2-6 15,-1 2 4-15,-5 0-6 16,0 4 39-16,-4 0-18 16,-2 0 5-16,0 1 2 15,-5 2-23-15,1-1 6 16,-6-2-12-16,0 2 0 15,-3 0-12-15,-6 2 24 16,0 1-12-16,-6 4 0 16,-2 1 13-16,0 4-13 15,-4 2 0-15,2 0 1 16,3 0-4-16,-1 0 4 0,5 0-1 16,2 6 6-1,4 3 14-15,5 2-9 0,5 1-11 16,4 2 0-16,0 0-6 15,-1 2 6-15,1-1 0 16,-3 6-1-16,0 0 8 16,1-2-4-16,0 6-3 15,-1 0 0-15,-1 1-1 16,2 4 1-16,-3 1 0 16,3-1-9-16,2 2 18 15,-1 0-6-15,8 0-3 16,1 0 0-16,8-1 0 15,5 5-4-15,6-3-9 16,4 3 12-16,0 0 2 16,9 3 2-16,11-3 2 0,3 0-4 15,1 0 6-15,2-5-7 16,-3 0 0-16,2-7-6 16,-3-2-58-16,12-7-47 15,-5-7-226-15,0-8-509 0</inkml:trace>
  <inkml:trace contextRef="#ctx0" brushRef="#br0" timeOffset="70211.35">3898 5617 573 0,'0'0'649'15,"0"0"-487"-15,0 0-45 16,0 0-5-16,0 0-40 16,0 0 45-16,0 0-19 15,-87-29-41-15,71 27-10 16,-2 0 7-16,-4 2 1 15,-1 0 23-15,-4 0-28 0,1 0-11 16,-3 0 23-16,0 0-19 16,0 8 3-16,3 0-17 15,-1 2-12-15,0 0 20 16,2 2-31-16,1 1 12 16,-2-1 12-16,1-1-29 15,0 2 16-15,0-2-17 16,2 1 1-16,0-1 23 15,1-1-23-15,-1 0 21 16,1 0 5-16,2-2-27 16,-3 2 16-16,-1-2-16 15,2 0 1-15,-1 2 23 16,3-4-23-16,3 2 14 16,3-2 6-16,1 0-13 15,4 0-4-15,-2 2-4 16,2 2 0-16,0 0 0 0,0 0 12 15,0 0-12-15,-2 0 0 16,2 2 6-16,-4 2-4 16,2 3-2-16,-1-3 12 15,4 3-9-15,1 2 7 16,3-3-10-16,2 2 0 16,2-1-3-16,-2 6 2 15,-2-2 1-15,4 4 0 16,0-1 2-16,0 2 11 15,0 2-13-15,0-2 0 16,4 2-3-16,2 1-6 16,3-4 10-16,-3 3-1 0,4 0 7 15,-4 1 8 1,1-1-16-16,1-1 1 0,-1-1 0 16,2-2-6-16,0 0 6 15,2-3 0-15,1 0 0 16,1-2 15-16,3 1-15 15,1-2 0-15,1 0 0 16,-1 1-6-16,-1-4 6 16,3 1 0-16,-2 0-6 15,1-2 12-15,-1 0-6 16,2 0 0-16,0 0 6 16,2-2-9-16,-1 1 3 15,-1-3-1-15,4-1-5 16,-2 1 12-16,3 1-2 15,-2-4-2-15,2 1 4 0,1 0-11 16,0 1 5-16,-2-3-8 16,2 0 7-16,0-3 2 15,2 1 2-15,2-1-3 16,0-1 1-16,2-2-5 16,0 0 4-16,2 0 0 15,-1 0-5-15,-3 0 14 16,0 0-13-16,-5 0 4 15,-2 0-8-15,-4 0-2 16,-3 0 1-16,1 0 9 16,-1 0 0-16,4 0 9 15,-1 0-10-15,1 0 1 0,4 0-4 16,2 0-7-16,1-5 12 16,4 1-1-16,-1 1 0 15,-4-1-1-15,2 0-8 16,-2 0 9-16,-2-2-3 15,-1 0-9-15,0-3 18 16,-4 4-6-16,-1-4 0 16,-3 4-1-16,-3-1-5 15,1-3 6-15,-4 2 0 16,1-3 7-16,0-1 1 16,-2-3-4-16,2-1-4 15,-1-2 3-15,-1-1-12 16,0 0 9-16,-3 0 0 0,1-2 10 15,-3 0-1 1,0 0-8-16,2-2-1 0,-1 0-1 16,1 0-8-16,-1 0 10 15,-1 0-1-15,-2 0 6 16,2 0 4-16,-2-5-1 16,0 1-9-16,2-2 2 15,-2 0 3-15,0-2-4 16,0 2 9-16,0-2 6 15,0-1-5-15,0 0 1 16,0-1-12-16,-2 2 1 16,-2-1 24-16,-1 2-23 15,-4-1 16-15,-2-2 10 16,-3-1-27-16,-3 3 38 16,-1-2-10-16,1 2-5 0,-4 2 15 15,1-2-39-15,0 4 0 16,-2 0 25-16,-1 0-23 15,-1 2 28-15,0-2-15 16,-1 2-14-16,0 3 32 16,1 3-33-16,1 7-1 15,-1 3-7 1,0 5 4-16,-7 3-2 16,-6 5-11-16,-1 16-50 15,-1 11 7-15,-10 22-110 16,11-3-114-16,9-9-570 0</inkml:trace>
  <inkml:trace contextRef="#ctx0" brushRef="#br0" timeOffset="73102.6">4983 6729 675 0,'0'0'492'0,"0"0"-434"0,0 0 9 16,0 0 52-16,0 0 37 15,0 0-45-15,0 0-25 16,-23-4-7-16,23 2-38 16,0 2-19-16,6-1 46 15,8 1-30-15,-1-3 7 16,8 3 9-16,3 0-33 16,5 0 23-16,7 0-23 15,4 0-9-15,7 0 33 16,4 0-39-16,5 0 17 15,6 0 2-15,2 0-25 0,8 0 24 16,4-2-18 0,2 1-6-16,2-2 24 0,-2 3-23 15,-5 0 6-15,-6 0-6 16,-7 0 11-16,-4 0-19 16,-9 0 7-16,-7 0 0 15,-9 0 8-15,-8 0 3 16,-8 0-10-16,-9 0-1 15,-3 0 9-15,-3 0 18 16,0 0 59-16,-5 0-6 16,-12 0-25-16,-10 0-54 15,-6 0 12-15,-6 0-13 16,-5 0 0-16,-7 0-3 16,-4 0 4-16,-11 0-1 0,-5 0 5 15,-6 4 11-15,-2 2-16 16,2 2 0-16,5-1 0 15,3 0-6-15,9 0 6 16,6-2 0-16,6 4 5 16,7-3 12-16,4 0-20 15,14-2 3-15,3-1 0 16,8 0 3-16,8-2-3 16,2-1 0-16,2 0 0 15,0 0-5-15,0 0 4 16,0 0 1-16,0 0 0 15,0 0-10-15,0 0 10 16,6 0-1-16,13 0-7 0,10 0 16 16,8-4-4-16,13-3 7 15,8-2-10-15,8 0 16 16,5 1-17 0,8-1 0-16,1 4 0 0,0-2 10 15,-2 1-5-15,-4 4 3 16,-3-2-7-16,-5 4-2 15,-3 0 0-15,-7-2 1 16,-5 2-2-16,-9 0 8 16,-6 0-3-16,-9 0-3 15,-7 0 1-15,-7 0-6 16,-7 0 6-16,-5 0-1 16,-1 0 32-16,0 0-16 15,0 0 42-15,-9 0-34 16,-14 0-15-16,-5-1-2 0,-11 1-6 15,-7 0-1-15,-12 0 0 16,-9 0-7-16,-9 0 7 16,-6 0-12-16,-5 0 12 15,0 0 3-15,0 3 6 16,8 0-9-16,2-2 0 16,6 1 7-16,9 1-20 15,6-3 12-15,9 0 1 16,9 0 3-16,9 0 3 15,10 0-2-15,5 0-4 16,7 0-6-16,3 0-6 0,4 0 11 16,0 0-8-1,0 0 9-15,0 0-34 0,0 0 16 16,0 0 0-16,0 0-21 16,0 0 39-16,0 0-21 15,0 0 21-15,0 0-6 16,0 0 9-16,0 0-4 15,0 0 1-15,0 0-3 16,0 0-11-16,0 0 14 16,0 0-9-16,6 0 9 15,5 0-19-15,5 0 12 16,7 0 7-16,6 0-2 16,4-3-11-16,7 0 14 15,4 0-1-15,8 0 0 0,4 0 12 16,1 1-12-16,4 2 0 15,-1 0 0-15,-3 0-6 16,-3 0 6-16,-5 0 0 16,-7 0-1-16,-8-2 7 15,-5 2-6-15,-9 0 0 16,-9 0 1-16,-3 0-4 16,-4 0 3-16,-2 0 0 15,-2 0-2-15,0 0 10 16,0 0-7-16,0 0-1 0,-6 0-11 15,-9 0 10-15,-9 0-22 16,-8 0 1-16,-9 0 10 16,-11 0 8-16,-6 2 4 15,-4 3 0-15,-5-4 0 16,-2 1-7-16,2 1-2 16,5-3 9-16,6 0 1 15,5 0 0-15,6 0 20 0,2 0-21 16,6 0 9-16,1 1-12 15,2 1 5-15,6 2-2 16,1-2 3-16,2 2-3 16,4-1 0-16,0-2 0 15,1 2 1-15,7-2-5 16,1 1 10-16,4-2-6 16,5 2 3-16,1-2 7 15,2 0-16-15,0 0 6 16,0 0-6-16,0 0-7 15,0 0 12-15,0 0 1 16,0 0 0-16,0 0 5 0,0 0-7 16,0 0 2-16,0 0 0 15,0 0-10-15,0 0-5 16,0 0-3-16,0 0-13 16,0 0-15-16,0 0 46 15,0 0-15-15,0 0 15 16,0 0 5-16,0 0 4 15,0 0-18-15,0 0-12 16,0 0-70-16,13 2 60 16,6 1 10-16,5-3 21 15,5 1 1-15,7-1 6 16,1 0-14-16,1 0 7 16,1 0-4-16,-8 0-11 0,-4 0 15 15,-8 0-11 1,-5 3 10-16,-7-2-44 0,-7 2 5 15,0-2 11-15,0 1 29 16,-21 1 6-16,-8 3-6 16,-4 0 0-16,-5 0 0 15,0 2 14-15,3 0-14 16,3-2 0-16,8-1 0 16,2 0-1-16,3-2 1 15,6 1 0-15,5-2-1 16,3-2 7-16,2 3-7 15,3-3 1-15,0 0-25 16,0 0-6-16,8 0-34 16,9 0 41-16,10 0 23 15,2 0 1-15,4 0-1 0,1-6 1 16,-3 0-32-16,-4 1 31 16,-5 4-23-16,-9-2 12 15,-1 3 12-15,-10 0 0 16,-2 0 0-16,0 0 13 15,0 0 31-15,-7 0 16 16,-13 0-59-16,-5 0 0 16,-1 0 12-16,1 0 6 15,5 0 49-15,7 0-29 16,8 0-28-16,3 0 23 16,2 0-34-16,0 0-11 15,0 0-7-15,2 0-19 0,7 0 36 16,0-1 0-1,2 1-29-15,3-3-29 0,-5 3-143 16,-3-3-159-16</inkml:trace>
  <inkml:trace contextRef="#ctx0" brushRef="#br0" timeOffset="185301.58">4372 3150 1122 0,'0'0'373'0,"0"0"-88"16,0 0-105 0,0 0-30-16,0 0-41 0,0 0-51 15,-4 0-8-15,4 0-33 16,0 0-16-16,0 0 22 16,0 0 4-16,0 0 32 15,0 0 33-15,0 0-35 16,0 0 5-16,0 0-36 15,2 0-19-15,6 0 13 16,6 0-19-16,6 0-1 16,4 0 9-16,2 0 3 15,4 0-9-15,-1 0-3 16,3 0 0-16,-3 0 0 16,2 4 9-16,0 0-6 0,2 2-2 15,5 0 10-15,2 0-17 16,3-2 6-16,1 2 0 15,1-2 8-15,1 0-7 16,-3 2 4-16,-1 1-5 16,-4 0 3-16,-5-1-4 15,0 0 1-15,-4 0 0 16,3 0-6-16,-1-2 12 16,5 0-6-16,2 1 1 15,2-2 11-15,0 2-24 16,0-4 9-16,-4 3 3 15,-1 2-13-15,-1-2 25 16,-3 2-20-16,-2-2 8 0,0 3-6 16,0-4 0-1,2 1 6-15,2-1 0 0,5-2-13 16,1 1 20-16,1-2-7 16,-1 3 0-16,-3-1-3 15,-1 2-3-15,-4-1 6 16,1 1 0-16,2 0 7 15,-1-1 5-15,5 1-12 16,0-3 0-16,1 1-18 16,2-2 10-16,-3 0 7 15,-5 0 1-15,1 0-9 16,-3 0 9-16,-4 0-2 16,-1 0 2-16,-1 0-12 15,-1 0 11-15,1 0 1 16,1 0 0-16,3 0-1 0,1 0 15 15,1-2-22 1,0-2 8-16,0 0-1 0,-2 3-11 16,2-3 12-16,-4 1 0 15,-2 1-1-15,-4 2-11 16,-2-1 6-16,-4-2 0 16,-1 0 0-16,-4-2-1 15,0-1 7-15,1-2 0 16,0 2 1-16,0-2 17 15,0 0-25-15,2 1 7 16,1-1-8-16,-1-1-7 16,3-1-1-16,-5 2 16 15,1-3-12-15,-2-4 24 0,1-1-12 16,3-2 0-16,-1 0 0 16,3-2-24-16,-1 2 23 15,1-2-13 1,-3 1 14-16,-2-2-15 0,1 0 15 15,-4 1 0-15,0-2 0 16,-3-1 1-16,3-1-1 16,-4-1 0-16,0 0-1 15,3-2 16-15,3 4-15 16,-2-2 0-16,1 3 1 16,-1 2-6-16,0 0 5 15,-4 2 0-15,1 0 0 0,-5-1 6 16,0 0-1-1,0 0 7-15,0 0-5 0,-5 1 33 16,-4-2-40-16,0 0 1 16,-2 2 13-16,-1-1-13 15,2 3 20-15,-3 2-12 16,-6-2-8-16,1 2 4 16,-3-1-5-16,-4-2 0 15,-2 3 0-15,-2 0 1 16,-2 0-2-16,-5 2 2 15,1 2-1-15,-5-2 1 16,-5 2-1-16,-1 0-27 16,-8 0 26-16,-4 0 1 0,-4 1 24 15,-5 1-3 1,0-4-20-16,0 5-2 0,0-4 2 16,2 4-1-16,4-1 3 15,2 0 8-15,1-1-5 16,3 1-6-16,-1 1 0 15,0-2-1-15,0 2 1 16,0 1 0-16,4-2 0 16,-2 2 12-16,5-1-15 15,0 2 3-15,2-1-1 16,1 1-8-16,-5 2 9 16,1 0 0-16,-3 3 4 15,-3 0-3-15,0 0-1 16,0 0 0-16,6 0 8 15,0 0-19-15,1 0 12 16,2 3-1-16,0 0 7 0,2 2 2 16,1-2-9-16,2 4 0 15,4-3 0-15,3 1 6 16,-2 1-5-16,2 2-1 16,-1 0 4-16,1 2 14 15,-1 0-27-15,3 3 9 16,0-4 0-16,-1 2 13 15,3 1-11-15,0 0 4 16,0 2-6-16,0 2 6 16,2-2-15-16,4 0 9 15,4-2 0-15,4 0-3 16,3 2 4-16,4 0-1 16,3 2 0-16,0 2-8 0,2 1 1 15,3-2-2 1,0 1 9-16,0 2 8 0,0-2-7 15,0 3 5-15,-1-2-6 16,1 3-9-16,2 1 8 16,0 1-10-16,0-2 11 15,0 0 6-15,0-2 3 16,-2 3-9-16,0-4 0 16,0 3 0-16,2-2 2 15,0 2-2-15,0 2 0 16,0 0-1-16,0 1 5 15,6-3-10-15,1 0 2 16,1-3 4-16,-1 0 4 0,-2-3-4 16,-1-2 0-16,-1 0 8 15,-1-1 2-15,0 2-20 16,0-1 10-16,0-3 0 16,2 4-3-16,1-3 3 15,-3 1 0-15,3-3 10 16,0 1 1-16,-3-3-12 15,0 0 1-15,-2-4 0 16,2 0 0-16,-2-2 1 16,2-2-1-16,-2 0 12 15,0 0 3-15,0 0-10 16,0 0-5-16,0 0-24 16,0 0 10-16,-2 0-92 0,-9-6-258 15,-3-2-507-15</inkml:trace>
  <inkml:trace contextRef="#ctx0" brushRef="#br0" timeOffset="185457.8">4297 3298 980 0,'0'0'1060'16,"0"0"-894"-16,0 0-166 15,0 0-56-15,0 0-432 0</inkml:trace>
  <inkml:trace contextRef="#ctx0" brushRef="#br0" timeOffset="-202762">355 2903 1534 0,'0'0'606'0,"0"0"-396"15,0 0-92-15,0 0-3 16,0 0-87-16,0 0-15 16,33-20 4-16,-6-2-8 0,7-6 6 15,-4-4-11-15,4-2 4 16,-7 2-7-16,-3-1-1 15,-4 6 0-15,-2 3 0 16,-8 5 11-16,0 10-1 16,-8 5 3-16,0 4-2 15,-2 0-11-15,3 22-6 16,-1 10 6-16,3 8 37 16,-3 8-25-16,0 2 21 15,-2-2-26-15,0-2-7 16,0-6 0-16,0-9-79 15,0-25-105-15,0-6-190 16,0-5-350-16</inkml:trace>
  <inkml:trace contextRef="#ctx0" brushRef="#br0" timeOffset="-202402.4">427 2312 1553 0,'0'0'580'15,"0"0"-354"-15,-117 17-100 16,71 17-35-16,3 9-58 16,5 15-32-16,9 12 30 15,9 13-31-15,11 7 1 16,9 4-1-16,9 4 1 16,29-3-1-16,13-3 0 0,11-9-18 15,12-10 11-15,8-14-31 16,10-19 9-16,1-21 20 15,4-19-17 1,-6-12 26-16,-7-40 12 0,-8-40-11 16,-18-42 52-16,-24-31-13 15,-19 9 22-15,-15 31-22 16,-4 45-15-16,-21 34 24 16,-8 2-49-16,-16 10-32 15,-17 14-12-15,-9 20-109 16,-49 78-110-16,17 8-209 15,6 7-13-15</inkml:trace>
  <inkml:trace contextRef="#ctx0" brushRef="#br0" timeOffset="-201699.76">228 4913 728 0,'0'0'944'16,"0"0"-705"-16,0 0-153 15,0 0-53-15,0 0-8 16,0 0-14-16,136-32 15 16,-105 32-26-16,-6 8 0 15,-6 10-1-15,-9 7-29 16,-8 8 30-16,-2 3 25 16,-4 5-1-16,-21 6 36 15,-4 3 23-15,-2 0-48 0,2 3 31 16,4-7-40-1,11-2-2-15,11-6-24 0,3-8-7 16,0-4-4-16,15-8-2 16,9-8-27-16,8-4 40 15,5-6-19-15,11-1 13 16,27-41-20-16,-13 5-228 16,-6-5-40-16</inkml:trace>
  <inkml:trace contextRef="#ctx0" brushRef="#br0" timeOffset="-201324.84">401 4678 1694 0,'0'0'309'0,"0"0"-171"16,0 0-67-16,-145 60-15 15,110-16-10-15,8 12-38 16,5 9 12-16,10 9-20 15,10 4 10-15,2 6-11 16,10 3 2-16,19-2 13 16,7 0-4-16,8-5 1 15,5-6-20-15,7-10 9 16,1-15-43-16,3-17 42 16,5-16 2-16,2-16 7 15,0-11 38-15,4-32-9 16,8-37 44-16,-4-41-6 0,-11-35-34 15,-24-13 13 1,-26 29-43-16,-14 34 8 0,-6 44 33 16,-21 13-52-16,-9-1 37 15,-13 2-37-15,-16 8-46 16,-57 40-37-16,12 0-201 16,2 28-336-16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05:13.792"/>
    </inkml:context>
    <inkml:brush xml:id="br0">
      <inkml:brushProperty name="width" value="0.05292" units="cm"/>
      <inkml:brushProperty name="height" value="0.05292" units="cm"/>
      <inkml:brushProperty name="color" value="#FF0000"/>
    </inkml:brush>
  </inkml:definitions>
  <inkml:trace contextRef="#ctx0" brushRef="#br0">9218 3414 825 0,'0'0'199'0,"0"0"-56"16,0 0-36-16,0 0-28 15,0 0 18-15,0 0-9 16,-13-12 4-16,13 12-47 16,0 0-7-16,0 0 56 15,0 0-12-15,0 0 16 16,0 0 0-16,0 0-35 16,0 0 23-16,0 0-23 15,0 0-30-15,0 0 5 16,0 0-38-16,0 0 0 0,6 0 2 15,10 0 4 1,4 0 12-16,4 0-2 0,5 0-14 16,5 2 7-16,1 1-8 15,4-1-1-15,-2 2 12 16,0 0 3-16,0 0-15 16,-2 2 0-16,-2-2 1 15,6 0 1-15,-1 0 8 16,-1 0-10-16,6-2 9 15,-3-1 5-15,0 1-15 16,0 1 1-16,1-3 0 16,-2 1-3-16,-1 1 3 15,3 1 0-15,-6 1 2 16,0 0 13-16,-1 0-24 0,2 0 9 16,1 0 0-16,2-2 0 15,1 3 9-15,2-1-4 16,-3-3-5-16,2 2 5 15,-1 0-20-15,-2 0 15 16,0 1 0-16,0-1 6 16,0-1 9-16,-1 2-15 15,4 0 0-15,1 0-4 16,2-2-5-16,3 2 9 16,3-2 0-16,-2 0 18 15,2-2-17-15,0 2-1 16,0-2 0-16,-1 0-6 15,0 0-1-15,0 0 7 0,-1 0 0 16,2 3 3 0,1-3 15-16,0 0-26 0,3 0 8 15,2 0 0 1,0 0-7-16,-2 0 7 0,5 0 0 16,-1 0-1-16,-3 0 5 15,1 0-10-15,2 0 6 16,-3 0 0-16,1 0-9 15,0 0 9-15,-2 1 0 16,0-1 0-16,-4 0 12 16,-6 0-12-16,-5 0 0 15,-10 0 2-15,-9 0-7 16,-9 0 5-16,-7 0 0 16,-1 0 14-16,-3 0-8 15,0 0 24-15,0 0-30 0,-21-6-120 16,-3-2-151-16,2-4-328 15</inkml:trace>
  <inkml:trace contextRef="#ctx0" brushRef="#br0" timeOffset="1624.49">13106 3382 1013 0,'0'0'263'0,"0"0"-74"16,0 0-66-16,0 0-24 15,0 0 8-15,0 0 50 16,0 0-29-16,-20 0-94 16,20 0 8-16,0 0-37 0,0 0 4 15,0 0 10 1,6 0-19-16,8 0 19 0,6 0 21 16,7 0-28-16,4 0 31 15,6 3-21-15,6-1-7 16,6 0 29-16,5 0-38 15,1-1 19-15,4 2-1 16,3-3-16-16,0 1 7 16,1 1-15-16,1 1 0 15,3-2 10-15,-1-1 0 16,2 0-8-16,1 0-2 16,0 0 9-16,-3 0-15 15,3 0 6-15,-1 0 0 0,-1 0 5 16,-1 0 11-1,-1 0-16-15,-1 0 0 0,1 0-3 16,-3 0-6-16,1 0 9 16,-3 0 0-16,0 0 7 15,-4 0 5-15,0 0-9 16,-5 0-3-16,0 0-3 16,-2 0-9-16,-5 0 13 15,2 0-1-15,-7 0 10 16,1 0 4-16,-4 0 1 15,-5 0-15-15,-2 0 1 16,-4 0 15-16,-3 0-16 16,-1 0 16-16,-4 0 7 15,-1 0-8-15,-5 0 2 16,-5 0 0-16,-2 0-16 16,-1 0 53-16,-3 0-44 0,2 0 23 15,-2 0-3-15,0 0-20 16,3 0 7-16,-3 0-17 15,2 0 9-15,0 0-8 16,-2 0-1-16,2 0 0 16,-2 0-1-16,0 0 10 15,0 0-4-15,0 0-1 16,0 0 2-16,0 0-6 16,0 0 0-16,0 0 0 15,0 0-1-15,0 0 7 16,0 0-5-16,0 0-1 15,0 0 8-15,0 0-19 16,0 0 11-16,0 0 0 0,0 0-1 16,0 0 11-16,0 0-10 15,0 0 0-15,0 0 8 16,0 0-14-16,0 0 6 16,0 0 0-16,0 0 0 15,0 0 0-15,0 0-6 16,0 0-40-16,0 0-91 15,-2 0-80-15,-16 0-304 16,-11 0-341-16</inkml:trace>
  <inkml:trace contextRef="#ctx0" brushRef="#br0" timeOffset="6337.98">3650 1995 1260 0,'0'0'293'0,"0"0"-150"15,0 0-41-15,0 0-30 16,0 0-37-16,0 0 69 15,-45-24-63-15,39 24-40 16,-4-2 35-16,-3 0-8 16,-4 0 16-16,-3 0 16 15,-5 2-37-15,-2 0 9 16,0 0-31-16,-1 0 15 16,-1 0 15-16,2 0-30 15,-2 0 48-15,2 4-26 16,1 0-22-16,-3 2 15 0,2 0-16 15,-2 2 1 1,-5 0 16-16,1 2-7 0,-3-2-7 16,-3 0-3-16,-2 2 1 15,-3-1 5-15,2 2-5 16,-2 1 6-16,5-2 13 16,4 2-10-16,2-2 9 15,7 0-17-15,4 0 11 16,2 3 4-16,0-1-16 15,0 1 4-15,2 6-3 16,-2-1 14-16,2 4-22 16,1 1 6-16,3 2 0 15,1 0-13-15,-1 2 13 16,5-3 0-16,1 2 0 16,-1-2 9-16,-1 0-9 0,-1 2 0 15,1-3 2-15,-4 0-2 16,3-1 0-16,-4 2 0 15,3 1 0-15,4-1 15 16,-2 2-9-16,1 2-6 16,5 0 6-16,0 0 2 15,0 0-8-15,3 2 0 16,-4 0 4-16,1 2 2 16,-1 1 12-16,1-1-4 15,2-1-13-15,2 3 8 16,0 1-9-16,0-1 0 15,0 2-1-15,6 0 11 16,3-2-2-16,3 2-5 16,1-2 3-16,-1 0 0 15,3 0-6-15,-1 3-3 0,3 0 2 16,3 4 2-16,0-1 5 16,2-3-6-16,5 5 2 15,0-7-13-15,0-1 10 16,4-2 1-16,-2-4-2 15,2-4 13-15,-2-3-11 16,-4-4 0-16,1-3 0 16,-4 0-14-16,3-4 14 15,2-1 0-15,2-1 2 16,0-3 8-16,2 2-10 0,0-4 0 16,0 1-3-1,1 0 1-15,-1-1 3 0,0-1-1 16,-2-2 0-1,0 0 11-15,2 0-19 0,0 0 8 16,1 0 0-16,3 0-3 16,3 0 12-16,-1-5-7 15,4 1-2-15,-3 0 7 16,-1 1-17-16,-1-1 10 16,-3 1 0-16,1-1 0 15,-5 1 9-15,0-2-9 16,0-1 0-16,2 1 4 15,2-4-10-15,3 4 6 16,5-6 0-16,-2 2 1 16,1-2 12-16,1 2-14 0,-6-2 1 15,1 1-8 1,-5 1 2-16,0-2 6 0,-2-1 0 16,0-1 2-16,-2 1 11 15,0-3-14-15,-3 1 1 16,0-2-7-16,1 0 0 15,-2 0 7-15,-2-2 0 16,2 2 0-16,-5-3 14 16,-3 2-14-16,-1-1 0 15,-1 1-2-15,-2 0-9 16,-2 1 11-16,0-2 0 16,0 1 0-16,0 2 13 15,0-3-13-15,2-1 0 16,1 3 1-16,-2 1-10 15,1-2 9-15,1-1 0 0,-4 0-1 16,3-3 17-16,-3 0-17 16,-2-3 1-16,1-4 0 15,-3 0-4-15,-2-2 4 16,2 0 0-16,-1 2-13 16,-3-1 30-16,1 3-14 15,-1 2-3-15,0-2 6 16,0 2 5-16,0-2-11 15,0 0 1-15,-1-2 15 16,-6-2-15-16,3-2 32 16,0 2-18-16,-1 0-6 15,1 1 6-15,0 2-8 16,-2-1-7-16,0-1 32 16,-4-1-23-16,-3 0 32 0,0-2-21 15,-3 0-11-15,-1 0 22 16,-3 0-23-16,0 2 2 15,-5 0 5-15,-1 0-7 16,-1-1 2-16,-2 3-10 16,0 1 8-16,-3 2-11 15,3 2 9-15,0 0-6 16,0 3 15-16,4 2-4 16,-4 2-11-16,0 0 0 15,2 2 1-15,0 0-2 16,-2-1 2-16,2 2-1 15,0 1 0-15,0 2-1 16,0 1-8-16,-1 3 3 0,-1 5-25 16,-7 1 20-16,-8 1-70 15,-10 22-46-15,-38 23-123 16,13-4-424-16,3-4-1018 0</inkml:trace>
  <inkml:trace contextRef="#ctx0" brushRef="#br0" timeOffset="14358.58">19327 3238 758 0,'0'0'168'16,"0"0"14"-16,0 0-77 16,0 0-10-16,0 0-19 15,0 0-49-15,0 0 16 16,0 0-43-16,0 0 1 15,0 0 12-15,0 0-12 0,-2 0 46 16,0 0 11-16,2 0-22 16,0 0 17-16,0 0-29 15,0 0 11-15,0 0 8 16,0 0-21-16,0 0 20 16,-3 0-10-16,3 0-5 15,0 0 19-15,-3 0-16 16,3 0 5-16,0 0 13 15,0 0-24-15,0 0 14 16,0 0-22-16,0 0-16 16,0 0 16-16,0 0-16 15,0 0 0-15,0 0 14 16,0 0-4-16,0 0-4 0,0 0-6 16,0 0 6-1,0 0 3-15,0 4-9 0,0 5 24 16,6 0 12-16,2 4-35 15,1-4 26-15,2 3-12 16,1 1-14-16,1-1 35 16,3 0-27-16,-1-1 19 15,5 1 18-15,1 1-45 16,-2-2 24-16,1 2-25 16,1-3 9-16,-2-2 0 15,-1 0 1-15,0-2-7 16,0 0-3-16,-5 0 14 15,1-2-15-15,-3 2 1 16,0-5 0-16,0 4 8 16,0-2 2-16,3 0-3 15,1-1-7-15,1 0 9 16,3-2 3-16,2 2-12 0,-1 0 0 16,2 0 11-16,-2 0 1 15,1 0-12-15,-2-2 0 16,1 2-2-16,-1-2 2 15,-2 0 0-15,1 2 0 16,1-2 7-16,4 0 8 16,2 0-15-16,2 0 0 15,-1 0-7-15,-2 0 6 16,3 0 1-16,0 0 0 16,0 0 6-16,0-2 6 15,0 0-14-15,-5 0 2 16,6-2-4-16,-1 0-7 15,0 0 11-15,-1-5 0 0,4 2-1 16,-3-2 7-16,-6 2-6 16,0-1 0-16,-5 2 0 15,1-4-5-15,-1 1 5 16,1 2 0 0,2-4-1-16,-4 6 13 15,-1-4-12-15,-4 3 0 0,-3 3 1 16,-2-2 6-16,2 4-5 15,-5-2-2-15,2 3 25 16,-4 0-19-16,0-1 18 16,0 1-18-16,0 0 3 15,0 0-2-15,0 0-7 16,0 0 0-16,0 0-6 16,0 0-15-16,0 0-10 15,0 0-92-15,0 0-137 16,0 0-76-16,0 0-724 0</inkml:trace>
  <inkml:trace contextRef="#ctx0" brushRef="#br0" timeOffset="16217.48">21372 3226 408 0,'0'0'348'16,"0"0"-171"-16,0 0-29 15,0 0-35-15,0 0-6 16,0 0-17-16,0 0 6 16,-13-12-25-16,13 12-22 15,0-1 11-15,0 1-28 16,0 0 25-16,0 0 20 16,0 0 0-16,0 0 25 15,0 0-18-15,0 0-40 16,0 0 0-16,0 0-37 15,0 0-6-15,0 0 20 0,0 0-19 16,0 0 12-16,0 0-14 16,0 0 8-16,0 0 9 15,0 0-15-15,0 0 11 16,0 0 17-16,7 6-29 16,3 1 28-16,2 3-14 15,-1 0-15-15,2-2 35 16,1 1-26-16,-4 1 10 15,5-5 17-15,-4 4-36 16,7-2 31-16,-3 1-26 16,5 0 1-16,-1 2 21 15,6 1-26-15,0-1 13 16,0 0-6-16,-1-1 7 16,0 2-15-16,1-1 0 15,-1 0 0-15,1-3 18 16,2 4-17-16,-3-3 11 0,0-2-7 15,3 0 5-15,0-3-2 16,0 4 4-16,0-3-12 16,2-2 31-16,0 1-25 15,2-3 7-15,2 3-13 16,1-3 0-16,-1 0 6 16,0 0 0-16,1 0 2 15,-5 0 9-15,-2 0-8 16,-3 0-4-16,-2 0-5 15,1-5 0-15,-1 0 0 16,0-1 0-16,2 0 0 0,3-2 8 16,-2 1 7-1,-2 4-15-15,-6-1 0 0,-1-1-4 16,-3 1-8-16,1 1 18 16,1-1-6-16,1-2 6 15,-1-2 10-15,3 0-13 16,-5-1-3-16,-1 1 0 15,-3 4 1-15,-3 1 7 16,-2-1-2-16,1 1 8 16,-3 2 4-16,0-2-12 15,-2 1-6-15,3 1 1 16,-3-2 24-16,0 3-24 16,0-1 7-16,2 1 4 0,-2 0 5 15,0 0-8 1,0 0-9-16,0 0 7 0,0-3-3 15,0 3-4-15,2 0 0 16,-2 0-1-16,0 0 13 16,0 0-8-16,0 0 8 15,0 0-12-15,0 0 27 16,0 0-25-16,0 0-2 16,0 0 10-16,0 0-1 15,0 0 8-15,0 0-16 16,0 0-1-16,0 0 9 15,0 0-9-15,0 0 0 16,0 0-6-16,0 0 17 0,0 0-5 16,0 0-6-1,0 0 1-15,0 0-7 0,0 0 6 16,0 0-24 0,0 0 0-16,0 0-56 0,-13 0-20 15,-14 10-191-15,-11 2-514 16</inkml:trace>
  <inkml:trace contextRef="#ctx0" brushRef="#br0" timeOffset="22398.75">6458 9176 1938 0,'0'0'471'0,"0"0"-334"16,0 0-41-16,0 0-2 15,0 0-21-15,0 0 9 0,-69-36-47 16,55 36-35 0,-7 0 12-16,-4 6-6 0,-7 14-6 15,-6 10 14-15,-6 10-7 16,-1 11 2-16,3 8-4 15,6 5-4-15,11 1 21 16,12-5-21-16,13-7 7 16,0-6 4-16,27-8-3 15,11-12-18-15,8-10 9 16,6-10-24-16,4-7 23 16,-5-4-25-16,4-20 10 15,-8-4-1-15,-9 0-25 16,-9 0 26-16,-8 3 4 15,-9 6 8-15,-5 7-4 16,-3 6 16-16,-4 2 2 16,0 4 8-16,2 0-18 15,2 4-2-15,2 19 2 0,3 6 3 16,-1 9 63-16,2 3-36 16,-1 6-12-16,-1 2-10 15,-1-8-7-15,-2-3-2 16,-1-5-36-16,1-11-38 15,-5-12-95-15,0-10-296 16,-5-22 146-16,-13-6-719 0</inkml:trace>
  <inkml:trace contextRef="#ctx0" brushRef="#br0" timeOffset="22554.94">6384 9561 1472 0,'0'0'386'0,"0"0"-59"0,0 0-101 16,0 0-73-16,0 0-57 15,0 0-75-15,0 0 8 16,80-36-29-16,-36 36-88 16,24 0-145-16,-10 0-300 15,-10-1-249-15</inkml:trace>
  <inkml:trace contextRef="#ctx0" brushRef="#br0" timeOffset="22961.14">6977 9733 2023 0,'0'0'494'0,"0"0"-334"0,0 0-114 16,0 0-9-16,0 0-37 16,0 0-16-16,51-109-28 15,-33 92-12-15,-3 5 25 16,-3 4 30-16,-4 6 1 15,-1 2 5-15,2 0 9 16,0 0 0-16,0 18 14 16,1 8-14-16,2 10-1 15,-5 6-9-15,-3 7-4 16,-2 2-120-16,-2 1-184 16,0-2-214-16,-9-5-96 15,-9-6-445-15,-1-12 1059 16,1-7 745-16,5-9-206 15,3-5-232-15,10-3 9 0,0-3-64 16,3 0-75 0,21 0-55-16,11 0-1 0,10-6-17 15,9 1-52-15,6 0-11 16,11 4-37-16,27 1-4 16,60 0-25-16,-19 0-242 15,-6-5-509-15</inkml:trace>
  <inkml:trace contextRef="#ctx0" brushRef="#br0" timeOffset="24070.21">17188 9240 1435 0,'0'0'359'16,"0"0"-130"-16,0 0-125 15,-125-27 63-15,92 27-13 16,4 0-74-16,2 7-31 16,0 13-29-16,0 8-1 0,1 10 9 15,0 7-14 1,9 12 38-16,4 6-10 0,9 1-8 16,4 0 14-16,6-1-41 15,22-6 16-15,9-8-20 16,7-10-3-16,3-13-6 15,1-13-42-15,-7-13-30 16,-1-3 10-16,-6-27-23 16,-8-8 22-16,-1-4 32 15,-10 0 31-15,-1 2 6 16,-7 10 54-16,-3 8 19 16,-4 8 37-16,2 5-1 15,-2 9-24-15,0 0-57 16,0 0-20-16,0 19 4 15,4 10 19-15,0 6 11 16,2 5-1-16,-2 3-40 16,1-2 2-16,1-3-3 0,-4-3-41 15,0-9-9-15,-2-14-142 16,0-6-338-16,-12-6-124 0</inkml:trace>
  <inkml:trace contextRef="#ctx0" brushRef="#br0" timeOffset="24210.8">17075 9653 1575 0,'0'0'661'16,"0"0"-418"-16,0 0-65 15,0 0-57-15,0 0-88 16,0 0-12-16,115-71-21 16,-49 70-108-16,-12 1-225 15,-7 0-349-15</inkml:trace>
  <inkml:trace contextRef="#ctx0" brushRef="#br0" timeOffset="24643.93">17603 9721 1765 0,'0'0'494'0,"0"0"-412"0,0 0-10 16,0 0 9-16,0 0-43 16,0 0-23-16,133-26-6 15,-108 26-9-15,-8 12 0 16,-5 2-1-16,-10 2 2 16,-2 7 2-16,-4 2 22 15,-19 9 56-15,-6 4 19 16,0 4-47-16,2-5 12 15,11 1-15-15,13-6-49 16,3-4 17-16,17-6-14 0,21-4 2 16,13-8 14-16,5-4-10 15,-2-6 1-15,-8 0 11 16,-15 0-14-16,-8 0 14 16,-12 0 0-16,-7 0-10 15,-4 0 32-15,0 0-43 16,0 0 16-16,0 0-17 15,0 0-44-15,-15 0-30 16,-6 0-207-16,-6 0-578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08:00.531"/>
    </inkml:context>
    <inkml:brush xml:id="br0">
      <inkml:brushProperty name="width" value="0.05292" units="cm"/>
      <inkml:brushProperty name="height" value="0.05292" units="cm"/>
      <inkml:brushProperty name="color" value="#FF0000"/>
    </inkml:brush>
  </inkml:definitions>
  <inkml:trace contextRef="#ctx0" brushRef="#br0">7565 1277 497 0,'0'0'101'16,"0"0"-81"-16,0 0-16 15,0 0-4-15,0 0 0 16,0 0-2-16,0-2-3 16,0 2-4-16,0 0 9 15,0 0 26-15,-4 0 43 16,-2 0-27-16,2 0 12 0,-1 0-11 16,1 0-43-16,-2 0-20 15,0 0-35-15,-6 0 20 16,-10 0-37-1,4 2-52-15,-2 0-147 0</inkml:trace>
  <inkml:trace contextRef="#ctx0" brushRef="#br0" timeOffset="2155.71">6765 1185 1091 0,'0'0'203'0,"0"0"-37"16,0 0-90-16,0 0-24 0,0 0 65 16,0 0 4-16,0 0-26 15,-14-16-45-15,14 16-31 16,0 0 23-16,0 0-11 16,0 0-7-16,0 0 20 15,-2 0-20-15,-2 0 14 16,-5 0-37-16,-7 0-1 15,-6 6-13-15,-2 4-55 16,-5 0-33-16,4-3 92 16,2-1 0-16,8-1 9 15,1-3 0-15,4 2 3 16,3 0-11-16,-1-2-2 16,0 0 7-16,4 2-4 15,2-2-15-15,2 3 20 0,0-5-14 16,0 0 4-16,0 0 12 15,0 1 8-15,6-1 9 16,6 2 8-16,-1-2-13 16,3 0 16-16,1 0-19 15,1 0-9-15,3 0 31 16,4 0-24-16,1 0 6 16,5 3 9-16,3-2-20 15,-1 0 10-15,2-1-12 16,1 3 0-16,-5-1 5 15,-3-1-4-15,-4 2-1 16,3-1 30-16,-3 2-30 16,5-2 34-16,0-2-21 15,4 2-10-15,0-2 15 0,3 0-17 16,-1 2-1 0,0-2 16-16,3 2-7 0,-3-2-3 15,5 0-6-15,-2 0 2 16,4 0 8-16,-4 0-10 15,1 2 0-15,-3 0 0 16,-5-2 15-16,0 2-15 16,-3 0 0-16,1-2 1 15,0 0 15-15,0 0-16 16,2 0 0-16,-3 0 3 16,1 0 12-16,-2 2-15 15,-1 1 6-15,1-2-6 16,2-1 16-16,-1 2-15 15,3 1-1-15,4-2 3 16,4-1 6-16,0 2 3 16,1 1-7-16,-3-2-4 0,-1 0-2 15,-3 2 1-15,0-1 0 16,-2-1-2-16,0 2 4 16,0-3 1-16,0 0 10 15,2 2-12-15,3-2 19 16,1 0-20-16,4 2 0 15,3-2 6-15,-1 0-5 16,5 0 13-16,0 0-9 16,1 0-4-16,-1 0-2 0,0 0 1 15,-4 0 0 1,-2 0 6-16,-2 2-5 16,0-2 5-16,2 0-6 15,0 0 2-15,0 0-4 0,2 0 3 16,1 0-1-16,-1 0 9 15,0 0-2-15,1 0-3 16,-3 0-4-16,0 0 2 16,-2 0-5-16,-2 0 3 15,1 0 0-15,-1 4 7 16,-1 0 4-16,3-2-11 16,3 0 0-16,1-2 0 15,5 0 2-15,2 0 7 16,-1 0-2-16,1 0 11 15,1 0-11-15,-1 0 2 16,2 0-9-16,0 0 0 0,5 0 10 16,4-2-9-16,0-2-1 15,1 0 6-15,-1 0 5 16,0 0-13-16,-5 1 2 16,-3 2-3-16,-3-1 2 15,-3 2 2-15,2-3 4 16,-2 2-3-16,6 0 11 15,1-2-15-15,1 1 2 16,5 1 0-16,-3-4 6 16,-2 4-5-16,0-2-1 15,-6 1 0-15,4 0 11 16,-5 0-10-16,4 0-1 16,0 0 0-16,0 0 5 15,0-2-3-15,1 2 2 0,-4 2-4 16,0 0 6-1,-2 0-5-15,-1-2-1 0,3 2 0 16,0-2 14-16,2 0-14 16,0 2 13-16,-1-3-13 15,-1 3 0-15,2-1 4 16,-2 1-3-16,2 0-1 16,1 0 6-16,-2 0 3 15,-2 0-8-15,-1 0-1 16,2 0 0-16,0 0-7 15,4 1 7-15,1 4 0 16,1-3 16-16,-1 2-7 0,1 0 0 16,-4 2-9-16,-3-2 1 15,-2 1 13-15,0-2-13 16,-6 1 16-16,4-2 6 16,-1 2-14-16,1 2 6 15,-1-2-15-15,0 0 1 16,-1 2 8-16,-3-2 0 15,-5-2-9-15,-4 2 13 16,-4-2-2-16,-8 3 2 16,-1-4-13-16,-5 2 8 15,-7-3 19-15,0 0-26 16,-4 0 7-16,3 0 1 16,-3 0 8-16,0 0-7 0,0 0-10 15,0 0 2 1,0 0 0-16,0 0-2 0,0 0-54 15,-24 8-110-15,-13-1-402 16,-13 0-230-16</inkml:trace>
  <inkml:trace contextRef="#ctx0" brushRef="#br0" timeOffset="6665.96">11018 3169 1122 0,'0'0'248'0,"0"0"-112"16,0 0-15-16,0 0-82 0,0 0 23 15,0 0 43 1,0 0-32-16,0 0 2 0,0 0-43 15,0 0 25-15,0 0 26 16,0 0-16-16,0 0 7 16,0 0-44-16,16 0-21 15,6 0 44-15,11 0 11 16,8 0 3-16,8 0-15 16,4 1-33-16,3 3 26 15,-3 2-21-15,-1 0-8 16,-7-2 26-16,-10 0-41 15,-13-2 20-15,-6-2-21 0,-10 2 9 16,-4-2-23 0,-2 0-51-16,0 0-196 0,0 0-440 15</inkml:trace>
  <inkml:trace contextRef="#ctx0" brushRef="#br0" timeOffset="7775.13">14806 3026 857 0,'0'0'169'16,"0"0"-85"-16,0 0-13 16,0 0-21-16,0 0 92 15,0 0-4-15,0 0-56 16,-8 0-14-16,8 0 4 16,0 0 2-16,0 0 24 15,0 0 2-15,0 0-8 16,0 0 30-16,0 0-55 15,0 0 6-15,0 0 14 16,0 0-53-16,0 0 8 0,4 6-18 16,13 1-4-16,6 2 49 15,8-1-51-15,6 2 22 16,6-5 5-16,4 3-38 16,0-1 23-16,-3-3-30 15,-1 0 1-15,-8-4 6 16,-5 2 2-16,-11-2-9 15,-5 0 0-15,-14 4-85 16,0-2-132-16,0-2-392 0</inkml:trace>
  <inkml:trace contextRef="#ctx0" brushRef="#br0" timeOffset="9915.25">18393 3090 916 0,'0'0'151'16,"0"0"-9"-16,0 0-10 0,0 0-45 15,0 0 22-15,0 0-17 16,0 0-47-16,-4-7 15 16,4 7-30-16,0 0 11 15,0 0 10-15,0 0-23 16,0 0 10-16,0 0-10 16,0 0-27-16,0 0 21 15,0 0-22-15,0 0 12 16,0 0 1-16,0 0-6 15,0 0 2-15,-3-1 7 16,-1-2-15-16,2 1 23 16,-2 1-18-16,4 1 3 0,0-3 17 15,0 3-26-15,0-2 17 16,-3 1-7-16,1 0-9 16,0-4 39-16,-3 3-34 15,1-3 3-15,-1 4 10 16,3-1-12-16,2 2 2 15,0-2-9-15,0 2 2 16,0 0-7-16,0 0 5 16,0 0 0-16,0 0 0 15,0 0 10-15,7 0-4 16,4 0-5-16,4 0-1 16,6 0 29-16,4 0-28 15,4 0 10-15,2 0-10 0,2 0 13 16,3 0-19-1,-1 4 5-15,3-3 0 0,1 4 10 16,0-3-4-16,-1 0-3 16,-1 1-3-16,-1-2 9 15,-1-1-4-15,0 0-4 16,-4 1 0-16,2-1 29 16,-4 0-30-16,2 0 15 15,-1 0-11-15,-1 0 3 16,-1 0 8-16,-2 0-14 15,3 0 13-15,0 0 13 16,3 0-26-16,-3 0 8 16,2 0-9-16,0 0 6 15,-2 0-6-15,0 0 0 16,0 0 0-16,0 2 7 0,0-2 5 16,0 0-12-16,2 3 0 15,1-3-2-15,1 0 2 16,-2 0 0-16,2 0 0 15,-1 1 9-15,-1-1 4 16,2 2-12-16,0-2-1 16,3 3 0-16,-2-2 3 15,4-1-1-15,2 3-2 16,0-1 7-16,2-2 8 16,3 2-18-16,0 0 3 15,-3-2 0-15,2 2-12 16,-1 0 13-16,-1-2-1 0,1 2 8 15,-1-2 9 1,0 0-23-16,1 0 6 16,-4 0 0-16,1 0-2 0,-4 0 11 15,-5 0-6-15,-4 0 21 16,-7 0-15-16,-9 0 24 16,-2 0-21-16,-4 0 8 15,-5 0 50-15,2 0-50 16,-2 0 2-16,0 0-8 15,0 0 4-15,0 0-36 16,0 0 10-16,0 0-150 16,0 0-125-16,0 0-383 0</inkml:trace>
  <inkml:trace contextRef="#ctx0" brushRef="#br0" timeOffset="15612.84">5384 3638 1242 0,'0'0'264'16,"0"0"-145"-16,0 0-71 16,0 0-4-16,0 0-37 15,0 0 2-15,0-9 0 16,4 7 4-16,-2 1-26 16,-2 1 11-16,2 0-79 15,-2 0-116-15,0 0-346 0</inkml:trace>
  <inkml:trace contextRef="#ctx0" brushRef="#br0" timeOffset="16034.61">6636 3676 1413 0,'0'0'326'0,"0"0"-212"15,0 0-114-15,0 0-26 16,0 0-69-16,0 0-23 0,0 0-251 16</inkml:trace>
  <inkml:trace contextRef="#ctx0" brushRef="#br0" timeOffset="22999.07">10572 3898 766 0,'0'0'169'0,"0"0"-20"16,0 0-3-16,0 0-2 15,0 0-3-15,-35-22-42 16,35 19-5-16,0 3 6 15,0-2-54-15,0 2-6 16,0 0 4-16,0 0-43 16,0 0 12-16,0-1-6 15,8 1 7-15,6-3 3 16,1 2-15-16,8-2 14 16,4-1 13-16,4 1-23 15,5-1 14-15,4 0-2 16,4 2-17-16,6-2 35 0,-2 2-19 15,2 0-16-15,0 0 36 16,2 0-36-16,-3 0 14 16,2-1-15-16,-4 3 7 15,2-1 5-15,-2 1-11 16,2-2 5-16,0 2 21 16,0 0-26-16,0 0 12 15,2 0-10-15,1-3 8 16,0 3-1-16,4 0-10 15,0 0 0-15,0 0 9 16,0 0-2-16,-1 0-5 16,-1 0-2-16,-3 0 1 0,1 0-1 15,1 0 0 1,0 3 0-16,1 0-3 0,-1 2 12 16,-2 1-9-16,3-2 0 15,-5 2 1-15,0-2 0 16,0 1-1-16,-3-1 1 15,0-1 8-15,-2-2-9 16,-2 2 0-16,-1-3 0 16,-4 1-3-16,1-1 3 15,0 0 0-15,0 0 0 16,4 0 1-16,2 0 11 16,1 0-12-16,3 0 0 15,0 0-2-15,2 0-5 0,0 0 7 16,0 0 0-1,1 0 6-15,0 0 1 0,0 0-7 16,3 0 0-16,-3 0-3 16,5 0-5-16,-3 0 8 15,3 0 0-15,-1 0 6 16,3 0-4-16,2 2-2 16,0 3 0-16,1-1-3 15,-1 0-4-15,0 0 8 16,5 0-1-16,-1-2 13 15,6 2-12-15,0 0 2 16,4-2-3-16,0 1-3 16,-3-2-4-16,-2 2 7 15,0-2 0-15,1 1 4 16,-4-1-3-16,1-1-1 16,0 3 0-16,2-3 6 15,0 0-12-15,-2 1 7 0,0-1-1 16,-5 0 4-16,0 0 2 15,-4 0-6-15,3 0 0 16,-3 0-6-16,0 0 4 16,2 3 2-16,0-3 0 15,3 0 6-15,-3 0 3 16,-1 0-6-16,-3 0-3 16,0 0 2-16,-5 0 15 15,-2 0-17-15,-2 0 1 16,-3 0 19-16,3 0-13 0,2 0 5 15,5 0-12 1,1 0 1-16,4 0 9 0,-1 4-9 16,4 0 4-16,0 0 9 15,1 2-7-15,1-2-3 16,1 0-4-16,1-4 0 16,3 3-9-16,1-3 16 15,-3 0-7-15,-1 0 8 16,-1 1 1-16,-3-1-9 15,1 3 0-15,-1-1-8 16,-2-1 7-16,2-1 1 16,1 0 0-16,-1 0 1 15,1 0 12-15,-3 0-14 16,0 0 1-16,-4 0-6 16,-2 0 4-16,-6 0 2 0,1 0 0 15,-2 0 8-15,0 0 4 16,-1-1-12-16,4-4 0 15,-3 1 2-15,4 2 0 16,-2-2-1-16,2 2 0 16,-2-2 18-16,-2 2-12 15,-3 0 4-15,0 2-11 16,-3-2 1-16,-3 2-5 16,-3 0 4-16,-3 0 0 15,-6 0 8-15,-5-2 6 16,-4 2-13-16,-3 0-1 15,-3-2-3-15,0 0-3 16,0 0 12-16,0-1-4 0,1 2 27 16,-3-2-28-1,-4 3 22-15,3-1-22 0,-6 1-1 16,-2 0 34-16,0 0-33 16,0 0 11-16,0 0 0 15,0 0-12-15,0 0-65 16,-13 0-167-16,-8 0-310 0</inkml:trace>
  <inkml:trace contextRef="#ctx0" brushRef="#br0" timeOffset="24196.62">22738 3971 1237 0,'0'0'229'0,"0"0"-56"16,0 0-69-16,0 0-6 15,0 0 64-15,159-31-21 16,-106 27-6-16,9 2-64 15,4 0 34-15,2 2-31 16,-3 0-43-16,-1 0 26 16,-2 0-42-16,-4 8 1 15,-7 0-11-15,-8 1-5 0,-24 5-82 16,-7-1-160-16,-12-1-325 16</inkml:trace>
  <inkml:trace contextRef="#ctx0" brushRef="#br0" timeOffset="25180.77">1249 4722 1016 0,'0'0'365'0,"0"0"-201"16,0 0-12-1,0 0-24-15,0 0 35 0,0 0 22 16,0 0-63-16,-8 0-21 16,11 0-59-16,10-5-29 15,10 2 66-15,8-4-30 16,7-2 13-16,8 1 17 16,8 0-55-16,-1-1 25 15,5 2-27-15,0 0-21 16,3 1 20-16,-1-1-10 15,-3 1-11-15,-6 2 4 16,-3 2-4-16,-8 2-33 16,9 0-86-16,-9 8-174 0,-3 0-341 15</inkml:trace>
  <inkml:trace contextRef="#ctx0" brushRef="#br0" timeOffset="26196.15">6480 4676 570 0,'0'0'380'0,"0"0"-152"16,0 0 3-16,0 0-66 16,0 0-35-16,0 0-53 15,0 0-20-15,-5 0-54 16,5-3 10-16,5 3 11 16,4-1 43-16,2-1 34 15,3 2 24-15,3-3-61 16,8 3 33-16,1 0-46 15,8 0-20-15,1 0 36 0,1 0-41 16,1 0-2-16,-2 0 3 16,-2 0-18-16,-6 0-18 15,-8 3-37-15,-7 3-287 16,-12-4-787-16</inkml:trace>
  <inkml:trace contextRef="#ctx0" brushRef="#br0" timeOffset="40896.78">626 2658 310 0,'0'0'380'15,"0"0"-268"-15,0 0-73 16,0 0-14-16,0 0-25 16,0 0 0-16,0-9 0 15,8 6 2-15,-4 2 12 0,-2-2 2 16,0 2 43-16,-2-1 28 16,2 0-19-16,-2 2 13 15,0-2 19-15,0-1 7 16,3 2-14-16,-3-3-26 15,2 1-42-15,2 0 1 16,-2-1-24-16,0 1-1 16,-2 2 28-16,3-2 5 15,-3 1 63-15,0 2-4 16,0 0 22-16,0 0 7 16,0 0-41-16,0-1-16 15,0 1 3-15,0 0-18 16,0 0 19-16,0 0-19 0,0 0-19 15,0 0 9-15,-7 0-38 16,1 0 10-16,-3 0-5 16,-3 0-1-16,1 0 4 15,-4 1-10-15,1 10 0 16,-1 1 0-16,-3 2-1 16,3 4 1-16,-1 1 4 15,1 6 5-15,3 1-9 16,1 2 0-16,5 2 1 15,0 4-9-15,6 2 8 16,0 1-8-16,0 0 7 16,4-1 2-16,6-1 5 15,3-2-4-15,1-2-2 16,1-3 3-16,-1-3-3 0,1 0-13 16,1-4-1-16,-1 0 2 15,2-1 11-15,-2 0 1 16,-1 1-2-16,-4-2-11 15,-1 2 12-15,-2-2 1 16,-3-1 0-16,-4 0-10 16,0 0 9-16,0 0-7 15,-7 2 8-15,-10 3 3 16,-5 0 8-16,-5 0 5 16,-5 1 6-16,-1-2-22 15,-2 0 21-15,-1-4-13 16,5-2-2-16,4-4 5 15,7-5-11-15,7-3 0 16,6-1 0-16,3-3 8 0,4 0-16 16,0 0-18-16,0 0-31 15,0 0 32-15,0 0-20 16,0 0 17-16,6 0 28 16,6 0-5-16,5 0 5 15,1 0 0-15,2 4-5 16,3 6-3-16,-2 4 1 15,2 7 1-15,-1 2 4 16,-4 8-18-16,-2 2 3 16,-3 5-5-16,-4 6 22 15,0 5 6-15,-5 2 18 16,0 6 1-16,-4 1 21 0,0 1-31 16,0-4 19-1,-8 2-10-15,-3-3 1 0,-1 0 21 16,2 0-40-16,1-2 12 15,4-3 7-15,5-4-25 16,0-6 17-16,0-3-10 16,3-5-7-16,5 2 36 15,1-3-35-15,0 0 17 16,0-2-4-16,-2-5-5 16,-3-2 1-16,0-9-10 15,-4-2 1-15,2-8-13 16,-2-2-30-16,0-15-72 15,0-19-121-15,0-14-551 0</inkml:trace>
  <inkml:trace contextRef="#ctx0" brushRef="#br0" timeOffset="42365.16">688 2596 743 0,'0'0'366'0,"0"0"-142"16,0 0-116-16,0 0-1 15,0 0-11-15,0 0-40 16,0 0 9-16,-17 0-11 16,10 0-1-16,-4 0 6 15,0 0-32-15,0 5 19 16,0 1-10-16,0 1-36 0,-3 3 28 16,1 3-14-1,0 1-12-15,-3-1 20 0,3 5-21 16,-1 1 17-16,1-1-18 15,1 2 12-15,4 0 4 16,1 2-7-16,3 2 10 16,0 0 21-16,2 2-30 15,2 1 24-15,0 0-16 16,0-1-9-16,0-4 18 16,0 0-17-16,2-2-3 15,6-2 21-15,1 1-27 16,1-1 6-16,0 1-7 15,3 0 0-15,-1 2 2 16,-1-4-2-16,0 1 0 16,-2-2 1-16,2 2 8 15,2-2-9-15,-1 0 0 0,-1-2-2 16,2 2-5-16,-2-1 7 16,2-1 0-1,-1 0 3-15,-1 1 6 0,-3 2-10 16,2-2 1-16,-4 3-3 15,-1-1 2-15,-3 1 2 16,-2-3 6-16,0 2-1 16,0-1 8-16,0-3-12 15,0 2-2-15,-9 1 1 16,-3 0 14-16,0 0-14 16,-4 0 16-16,-4-2 5 15,0 2-13-15,-2 0-5 16,-5 0-4-16,3-2 1 15,-3-4 24-15,0 0-24 0,0-4 14 16,2-1 13-16,4-1-28 16,0-4 25-16,1 0-25 15,5 0 6-15,2 0 8 16,1 0-13-16,6 0 7 16,3 0 16-16,1 0-24 15,2-3 12-15,0 2-12 16,0 1-8-16,0-2-5 15,0 2 13-15,0-3-2 16,0 3 2-16,0-3-19 16,13 0 18-16,5-1 1 15,2 2 0-15,0 2-3 16,3 0 4-16,2 0-1 0,-2 4 1 16,0 9 5-1,-1 2-7-15,-1 3 1 0,-6 4-5 16,-2 2 4-16,-4 2 1 15,0 5 0-15,0 3 16 16,-2 4-15-16,-3 6 25 16,3 2-26-16,-5 2 6 15,-1 4 12-15,-1 0-17 16,0-1 16-16,0 0 16 16,0 2-32-16,-1-3 22 15,-8 3-19-15,2 0 2 16,5 1 9-16,2-4-13 0,0 1 4 15,0-5 1-15,0-6 5 16,0-3-18-16,0-3 6 16,0-7 0-16,0-2 1 15,0-6-1-15,0-5-14 16,0-3-48-16,0-5-109 16,0-6-96-16,5-18-80 15,2-9-211-15</inkml:trace>
  <inkml:trace contextRef="#ctx0" brushRef="#br0" timeOffset="49198.28">16956 5698 309 0,'0'0'550'0,"0"0"-345"16,0 0 39-16,0 0-105 15,0 0-39-15,0 0 9 16,0 0-39-16,0 0 25 15,0 0-16-15,0 0-10 0,0 0 28 16,0 0-43-16,0 0 4 16,0 0 21-16,0 0-16 15,0 0 28-15,0 0-7 16,0 0-32-16,0 0 9 16,0 0-47-16,0 0 1 15,0 0 15-15,0 0-30 16,7-3 31-16,18-13-6 15,4-9-10-15,4-2 6 16,-4-2-21-16,-5 4 0 16,-6 5 1-16,-9 5 13 15,-2 7-6-15,-3 4-6 16,-4 4 5-16,0 0-10 0,0 0 3 16,0 0-14-1,0 12 14-15,0 18 1 0,0 6 51 16,0 10-15-16,0 1-10 15,0-2 24-15,0-3-51 16,0-7 1-16,0-5-1 16,0-4 11-16,0-8-22 15,0-8-51-15,0-10-152 16,0-8-290-16,0-14-200 0</inkml:trace>
  <inkml:trace contextRef="#ctx0" brushRef="#br0" timeOffset="49620.41">16998 5409 1470 0,'0'0'518'0,"0"0"-375"16,0 0 27-16,0 0-63 15,-139 2 16-15,112 21-48 16,0 7-38-16,2 9-2 15,5 11-34-15,2 10 13 16,5 8 19-16,6 8-20 16,7 2 22-16,0 3-16 15,7-2-18-15,17-2 17 16,12-5-18-16,9-10-6 16,5-8 0-16,8-11 3 0,7-14 3 15,0-13 0 1,2-14 0-16,2-2-9 0,0-28 2 15,-1-16-8-15,-3-14 8 16,-9-9 14-16,-11-14-1 16,-14-6 12-16,-16-1-18 15,-10 0 29-15,-5 4-20 16,-13 7 18-16,-16 10-5 16,-12 10-22-16,-5 11 0 15,-8 18-39-15,-26 26-87 16,14 2-165-16,6 6-395 0</inkml:trace>
  <inkml:trace contextRef="#ctx0" brushRef="#br0" timeOffset="50307.39">19409 5600 1267 0,'0'0'531'0,"0"0"-326"0,0 0 60 15,0 0-195-15,0 0-55 16,0 0-2-16,0 0-7 15,134-72 7-15,-103 70-7 16,-9 2-6-16,-6 0 0 16,-12 2-2-16,-4 17 2 15,-2 7 107-15,-20 5-13 16,-5 6-3-16,-2-1-41 16,3 0-23-16,5-2-5 15,9-3-22-15,5-6 0 0,7 0-2 16,0-8 8-1,11-1-6-15,8-5 0 16,6-5-16-16,6-6-11 0,5 0-103 16,13-31-161-16,-9-1-240 15,-10-2-430-15</inkml:trace>
  <inkml:trace contextRef="#ctx0" brushRef="#br0" timeOffset="50697.93">19529 5359 1475 0,'0'0'306'0,"0"0"20"16,0 0-200-16,-158-9 19 0,116 9 37 15,5 6-53 1,4 16-53-16,5 10-51 0,4 11 3 16,3 10-28-16,8 7 0 15,6 9-3-15,7-1 12 16,0-2 10-16,10 0-5 15,11-2-13-15,13-4-2 16,4-2-2-16,8-2 2 16,10-3 1-16,7-7-3 15,8-9 2-15,7-12 1 16,3-15-14-16,-2-10-31 16,0-18 9-16,-8-24 36 15,-9-14 14-15,-8-16-13 16,-12-9 29-16,-9-5-18 15,-10-6-11-15,-13 4 7 16,-10 2-8-16,0 5-9 16,-8 15-25-16,-26 12-69 0,-50 18-110 15,6 16-348-15,-11 14-729 16</inkml:trace>
  <inkml:trace contextRef="#ctx0" brushRef="#br0" timeOffset="51838.28">17150 7881 730 0,'0'0'662'16,"0"0"-472"-16,0 0-76 16,0 0-81-16,0 0-24 0,0 0-9 15,0 0-44-15,-6-9 18 16,6 9 2-16,0 0 24 16,0 0 13-16,0 0 40 15,0 0 39-15,0 0 10 16,0 0 7-16,0 0-23 15,0 0-65-15,0 0-7 16,0 0-14-16,6-2-7 16,7-1 6-16,3-6 2 15,4 4-1-15,2-4 19 16,-2 1-18-16,1 4 22 16,-4 2-7-16,-3 2-16 15,-3 0 0-15,-7 0-5 0,-2 14-7 16,-2 6 12-16,0 9 34 15,-11 3 24-15,-7 1-17 16,-1 3-13-16,-2-1 9 16,5-5-36-16,8-4 0 15,5-8 5-15,3-2-6 16,0-6-21-16,7-4-41 16,9 0 56-16,7-2-6 15,0 2 12-15,2 2 0 16,0 2 4-16,-5 2 4 15,-5 2 0-15,-6 0 7 16,-7 1 1-16,-2-4 36 16,0 3 15-16,-13-3 25 0,-9 1-31 15,-5-6-60 1,1-2-1-16,-5-8-116 0,6-17-167 16,4-7-345-16</inkml:trace>
  <inkml:trace contextRef="#ctx0" brushRef="#br0" timeOffset="52275.7">17044 7724 1433 0,'0'0'323'0,"0"0"-157"16,0 0-10-16,0 0-44 15,-137 73-61-15,112-38-29 0,4 7 22 16,5 2-25-16,3 6 21 16,5 1 20-16,8 4-31 15,0-3 17-15,6 5-34 16,19-2-4-16,10-4-16 16,7-2 8-16,4-5-26 15,6-6 3-15,1-7 7 16,1-4 7-16,1-11-1 15,1-11 10-15,2-5-9 16,0-13 9-16,0-22 0 16,-4-10-9-16,-6-10 21 15,-10-7-6-15,-7-5 34 16,-12-12 7-16,-9-3 10 0,-8-7-38 16,-2 3-5-16,-6 6 2 15,-19 12-10-15,-8 14-7 16,-7 14 1-16,-10 15-47 15,-2 19-11-15,-31 12-105 16,14 21-184-16,9 3-272 0</inkml:trace>
  <inkml:trace contextRef="#ctx0" brushRef="#br0" timeOffset="53520.38">19730 7688 1401 0,'0'0'355'0,"0"0"-161"16,0 0-58-16,0 0-27 15,0 0-51-15,0 0-57 16,0 0 31-16,-69 55-32 16,38-26 1-16,-1 5 15 15,6-2-14-15,6-2-2 16,9-4 10-16,6-6 3 0,5-2-19 16,3-3 6-16,21-5 0 15,7-6-11-15,12-4 11 16,3 0-21-16,1 0-4 15,-3-14-17-15,-6-1 25 16,-7 1 0-16,-13-1 12 16,-7 3 3-16,-5-1 4 15,-6 2 5-15,0 2 8 16,0 1-5-16,0 2-4 16,-4 5 38-16,2-1-13 15,2 2 10-15,0 0-40 16,0 0-1-16,0 6 28 15,0 11 15-15,0 5 39 16,0 6-31-16,0 2-29 16,0 3 15-16,0-3-36 0,-2-5 11 15,0-4-12-15,0-9-95 16,-5-12-67-16,3 0-155 16,-2-6-221-16</inkml:trace>
  <inkml:trace contextRef="#ctx0" brushRef="#br0" timeOffset="53660.98">19577 7543 1495 0,'0'0'341'0,"0"0"-164"0,0 0-29 15,-114 20-32-15,82 7-8 16,8 5-55-1,2 9 20-15,4 9-45 0,7 7-20 16,6 5 39-16,5 3-36 16,0 3 8-16,5-4-3 15,12 0-5-15,6-4-19 16,2-4 8-16,4-3-22 16,4-5 19-16,5-4-13 15,4-6 6-15,3-6 9 0,5-10-29 16,8-11 21-16,3-8-15 0,3-3-16 15,6-16 39 1,-1-12-34-16,-3-10 31 0,-3-4-6 16,-7-5 11-16,-10-4-1 15,-7-8 1-15,-16-2 20 16,-9-6 74-16,-14-2-35 16,0 4 10-16,-14 2-14 15,-15 6-35-15,-8 9 22 16,-5 6-43-16,-8 13-13 15,0 8-8-15,-31 6-100 16,17 5-146-16,1 0-320 0</inkml:trace>
  <inkml:trace contextRef="#ctx0" brushRef="#br0" timeOffset="54410.78">19911 6166 857 0,'0'0'525'0,"0"0"-290"16,0 0-91-16,0 0-38 0,0 0-17 15,0 0-26-15,0 0 23 16,-67 158-19-16,60-88 1 16,-2 28 46-16,3 29-25 15,1 27 19-15,5 13-19 16,0-15-47-16,0-33 13 16,0-44-32-16,0-23-22 15,0-11 26-15,0-3-20 16,-7 0 1-16,0-4-8 15,-1-12-115-15,-17-22-98 16,5 0-259-16,-4-23-516 0</inkml:trace>
  <inkml:trace contextRef="#ctx0" brushRef="#br0" timeOffset="55098.45">17545 5901 704 0,'0'0'216'0,"0"0"-35"0,0 0-23 15,0 0-16-15,0 0 0 16,0 0-21-16,0 0-38 15,-25 0 6-15,25 0 4 16,10 0-51-16,9-6 28 16,6 0 5-16,10 1-26 15,11-1 31-15,15 0-26 16,15-1 19-16,26 3 17 16,34 2-38-16,35 0-4 15,19 2-17-15,-3 0-30 16,-13 0 17-16,-27-2-18 15,-27 0 0-15,-30 2 25 16,-26-2-16-16,-13 2-4 16,-4 0-5-16,-5 0-24 0,-11 0-24 15,-24 0-81-15,-38 0-84 16,-22 4-31-16,-17 2-116 0</inkml:trace>
  <inkml:trace contextRef="#ctx0" brushRef="#br0" timeOffset="55598.01">17237 6244 1000 0,'0'0'244'16,"0"0"-54"-16,0 0-123 16,0 0-6-16,0 0-13 0,0 0 2 15,0 0 5-15,54 38-18 16,-48 2 14-16,-1 10 48 16,-1 13-40-16,-2 13 76 15,-2 22-69-15,0 21-19 16,0 20 12-16,0-9-45 15,-6-28 23-15,-2-30-5 16,5-18-31-16,0 2 30 16,0 1-25-16,3 4-5 15,0-15-1-15,0 1-149 16,14-14-139-16,-3-8-391 0</inkml:trace>
  <inkml:trace contextRef="#ctx0" brushRef="#br0" timeOffset="56176">17612 8071 871 0,'0'0'180'0,"0"0"-148"15,0 0 51-15,0 0 80 16,0 0 55-16,0 0-42 16,0 0-89-16,-55 0-60 15,72 0 7-15,12-2-28 16,8-2 39-16,15 0 17 0,8-2-33 15,11 0 46-15,10 0 12 16,9-2 0-16,22 2 5 16,21 1-35-16,23-2 6 15,3 3-28-15,-30-2-27 16,-31 4 39-16,-36 0-33 16,-6 0 5-16,9 0 13 15,4 0-31-15,5-1 16 16,-12 0-17-16,-14-2 0 15,-16 0-15-15,-18-1-24 16,-14-4-14-16,-12-12-120 16,-17 0-169-16,-5 0-169 0</inkml:trace>
  <inkml:trace contextRef="#ctx0" brushRef="#br0" timeOffset="57128.9">19436 6007 892 0,'0'0'212'16,"0"0"-139"-16,0 0 19 15,0 0-3-15,0 0-17 16,0 0-6-16,0 0 8 16,-2-1 28-16,-9 1-15 15,-5 1-34-15,-9 14 45 16,-1 5-36-16,-10 5-6 15,-2 8 12-15,-6 5-27 16,-6 6-2-16,-3 6-38 0,-2 0 14 16,-3 4 47-16,0 2-34 15,0-1 16-15,2-1 7 16,2 0-45-16,1 2 22 16,0 2-28-16,-3 1 1 15,0 5-2-15,-4 0 7 16,-3 2-6-16,-1 0 0 15,-3 0 13-15,0-6-13 16,3-2 0-16,1-8 8 16,5-3-8-16,5-3 0 15,2-4 13-15,2 0 27 0,1 0-39 16,4-4 24 0,2 2-25-16,-1-3 1 0,1 1-10 15,-1-3 10-15,4 0-1 16,3-3 8-16,7-1 5 15,6-4-1-15,9 0-12 16,5-4 2-16,-1 2-10 16,2 0 8-16,1 0 0 15,-2-3 0-15,2-6 12 16,3-3-12-16,2-6 0 16,2-4-43-16,0-1 19 15,0 0-83-15,18-12-52 16,6-7-78-16,0-8-686 0</inkml:trace>
  <inkml:trace contextRef="#ctx0" brushRef="#br0" timeOffset="58206.81">22217 5426 1239 0,'0'0'383'0,"0"0"-191"0,0 0-63 15,0 0 7-15,0 0-71 16,0 0-15-16,-141 33 23 16,110-8-50-16,4 2 26 15,4 4-10-15,11-3-38 16,5-3 38-16,7-6-39 15,0-5 0-15,7-7-1 16,17-7 7-16,8 0-25 16,2-17 4-16,3-6-94 15,-4-8 26-15,-6-1-63 16,-9 4 65-16,-9 4 81 16,-5 5 0-16,-4 6 113 15,0 5 36-15,0 4-43 16,0 4 20-16,0 0-100 15,0 0-26-15,2 4 3 0,5 10 14 16,0 2-6-16,0 2-11 16,1 0-16-16,-1-4-33 15,-3-6-165-15,1-6-69 16,-5-2-367-16</inkml:trace>
  <inkml:trace contextRef="#ctx0" brushRef="#br0" timeOffset="58655.3">21931 5202 1662 0,'0'0'295'0,"0"0"-88"15,0 0-68-15,-121 70-85 16,98-38-14-16,5 8 6 15,2 4-45-15,7 6 38 16,5 0-24-16,4 3-15 16,0-2 21-16,2-1-21 15,16-3 0-15,6-5 11 16,5-6-10-16,7-5 27 16,3-6-16-16,11-7-6 15,7-8-12-15,6-10 5 16,5 0-35-1,-2-15 8-15,-1-12-27 0,-8-7 46 16,-6-7-7-16,-8-7 16 16,-11-2 38-16,-11-2 12 15,-9 2 29-15,-10 2 0 16,-2 2-22-16,-4 4 4 16,-21 0-31-16,-8 6-29 15,-9 1-1-15,-8 7-15 16,-5 9-37-16,-6 9-48 0,-26 10-89 15,16 14-128 1,13 8-81-16</inkml:trace>
  <inkml:trace contextRef="#ctx0" brushRef="#br0" timeOffset="59342.98">24246 5189 1564 0,'0'0'481'0,"0"0"-396"16,0 0-69-16,0 0 59 16,0 0-23-16,12 111-9 15,-12-65-6-15,0 2-35 16,0-2 12-16,0-8 3 15,0-7-17-15,0-12 0 16,0-9-57-16,-2-10 29 16,2 0 27-16,0-6-15 0,0-12-82 15,6-2 42 1,14 0-18-16,2 5 46 0,3 0-53 16,-1 3 40-16,1 6 27 15,-5 3 14-15,0 3 15 16,-5 0 17-16,-5 0 4 15,-6 15 39-15,-4 3-8 16,0 4 12-16,-18 3 16 16,-11-2-45-16,-2 1 15 15,-1-6-35-15,0-2-18 16,2-3-12-16,-6-10-59 16,10-3-241-16,2 0-279 0</inkml:trace>
  <inkml:trace contextRef="#ctx0" brushRef="#br0" timeOffset="59764.46">24120 5031 1480 0,'0'0'310'16,"0"0"-159"-16,0 0-36 15,-141 11-28-15,104 10-22 16,0 7-3-16,8 9-17 16,5 4 8-16,8 7-12 15,8 7-20-15,8 2 16 16,0 6-26-16,13-1-10 0,13-2 4 16,12-1 4-1,9-8-11-15,7-7 2 0,5-9 0 16,9-11-13-16,5-15 13 15,3-9 0-15,2 0-6 16,0-21 15-16,-2-17 0 16,-8-11-2-16,-5-11 2 15,-9-5 53-15,-12-10 7 16,-13-5-10-16,-11 2-18 16,-16 6-16-16,-2 9 15 15,-20 13-25-15,-22 13-15 16,-14 18 0-16,-15 13-67 15,-56 25-36-15,15 20-78 16,6 6-303-16</inkml:trace>
  <inkml:trace contextRef="#ctx0" brushRef="#br0" timeOffset="60514.35">22170 7757 1393 0,'0'0'278'0,"0"0"-128"15,0 0-18-15,0 0-36 16,0 0 56-16,0 0-99 16,0 0-23-16,-100 23 22 15,84 0 4-15,3-2 42 16,3 4-24-16,10 0-32 16,0 0 18-16,5-3-36 15,17-5-4-15,9-2-3 16,8-10-16-16,3-5-2 15,16-8-73-15,-10-17-186 16,-7-6-289-16</inkml:trace>
  <inkml:trace contextRef="#ctx0" brushRef="#br0" timeOffset="60951.65">22036 7510 1551 0,'0'0'261'16,"0"0"-111"-16,0 0-20 15,0 0-43-15,-118 59-35 16,94-28-24-16,1 7 27 16,4 4-33-16,0 4 15 15,6 6 4-15,6 0-18 0,4 4 32 16,3 2-48-1,0-1-4-15,23-5 28 0,11-2-29 16,9-8 2-16,7-4-4 16,13-5-7-16,5-10-1 15,4-11 2-15,1-12-25 16,2 0 22-16,-7-26 5 16,-1-14 4-16,-7-13 14 15,-10-8-1-15,-15-9 8 16,-15-9 7-16,-11-2-21 15,-9 0 25-15,-7 7-32 16,-22 12 6-16,-7 13-6 16,-4 20-61-16,-1 15-30 15,-13 14-143-15,12 15-134 16,8 7-653-16</inkml:trace>
  <inkml:trace contextRef="#ctx0" brushRef="#br0" timeOffset="61670.21">24748 7696 1437 0,'0'0'203'0,"0"0"97"0,0 0-161 15,0 0-40-15,0 0 14 16,-114-33-59-16,85 33 2 15,-2 3-23-15,2 7-32 16,4 0 70-16,8 4-42 16,3 2-23-16,7 2 34 15,7 2-30-15,0-2 16 16,0 0-18-16,17-8 0 16,2-4-16-16,8-6 5 15,2 0-10-15,0-9-6 16,0-16-75-16,-2-3 26 15,-8-5-3-15,-3 4-20 16,-7 3 62-16,-3 6 29 0,-2 8 7 16,-2 6 74-16,-2 4-44 15,0 2-7-15,0 0-30 16,0 2-1-16,0 13 1 16,0 8 53-16,0 5-5 15,0 4 23-15,2 2-46 16,6 0 9-16,8-2-22 15,-3-4-12-15,0-8-1 16,-1-10-126-16,1-14-70 16,-4-19-70-16,-2-10-932 0</inkml:trace>
  <inkml:trace contextRef="#ctx0" brushRef="#br0" timeOffset="62373.18">24652 7361 1330 0,'0'0'324'16,"0"0"-216"-16,0 0 32 15,0 0-39-15,0 0-51 16,0 0-4-16,0 0-34 16,-56 0-11-16,56 0 42 15,0 0-6-15,0 0 38 16,0 0 5-16,0 0-29 15,-4 0 38-15,2-2-31 0,-3 2-41 16,0 0 14 0,1-2-30-16,-2 0 12 0,-3-2-7 15,-1 2 4 1,-3-2 12-16,3 1-1 0,-2 3-4 16,1 0 42-16,-1 0-51 15,-3 0 5-15,-3 3-7 16,-4 13 9-16,-5 4-11 15,1 10-4-15,1 8 0 16,0 6 21-16,6 9-21 16,3 3 21-16,3 2 4 15,5 4-23-15,6-2 20 16,2 2-21-16,0-2 5 16,23-1 24-16,4-3-29 15,6-4 7-15,2-4-8 16,3-8 1-16,-1-10-7 15,-2-12 6-15,3-9 0 0,4-9 2 16,7 0 8-16,11-23-10 16,3-5 0-16,1-5 0 15,-4-2-6-15,-10-1 6 16,-8-1 0-16,-11-6 13 16,-9-6-5-16,-4-2-8 15,-7-6 0-15,-4-6 7 16,-3-2-7-16,-2 1 0 15,-2 4 1-15,0 7 3 16,0 12 5-16,0 6 2 0,-13 7 0 16,-7 6-10-1,-5 7 16-15,-1 0-16 0,-6 7-1 16,1 2 0-16,0 4-52 16,2 2-30-16,3 0-89 15,-5 0-132-15,6 4-181 16,7 4-209-16</inkml:trace>
  <inkml:trace contextRef="#ctx0" brushRef="#br0" timeOffset="62654.4">24750 7455 1041 0,'0'0'391'16,"0"0"-167"-16,0 0-30 16,0 0-54-16,0 0-88 15,0 0-12-15,0 0-40 16,0 0 10-16,0 17 10 15,-2 6-20-15,-15 21-6 16,5-5-154-16,-2-6-330 0</inkml:trace>
  <inkml:trace contextRef="#ctx0" brushRef="#br0" timeOffset="63451.08">22413 5460 722 0,'0'0'235'16,"0"0"-28"-16,0 0-21 15,0 0-38-15,0 0-38 16,0 0 35-16,0 0-37 15,8 43-32-15,15-37 39 0,6-1-14 16,13-1-14-16,12-4 1 16,12 2-27-16,13-2 15 15,10 0-35-15,22 0-30 16,22 0 39-16,26 0-39 16,-17 2-2-16,-24 0 12 15,-35 0-14-15,-18 0-7 16,10 2 0-16,6 2 0 15,3 3-7-15,-8-2 7 16,-9 3-33-16,-14 0-3 16,-11 0-84-16,-7-2-12 15,-16-3-83-15,-10-4-47 16,-4-1-132-16,-5 0-708 0</inkml:trace>
  <inkml:trace contextRef="#ctx0" brushRef="#br0" timeOffset="63758.65">24253 5650 967 0,'0'0'266'0,"0"0"46"16,0 0-173-16,0 0-25 15,0 145 37-15,0-87 13 16,0 14-22-16,0 23-47 16,0 23 13-16,0 24-56 15,0 0-39-15,0-9 51 16,-7-29-49-16,0-29-7 16,1-16-1-16,-5-2-7 15,-1 4-34-15,-5 4-84 16,-4 1-58-16,-16-4-23 15,6-17-74-15,-2-17-302 0</inkml:trace>
  <inkml:trace contextRef="#ctx0" brushRef="#br0" timeOffset="64309.44">22288 5855 781 0,'0'0'278'16,"0"0"-45"-16,0 0-58 16,0 0 29-16,0 0-23 15,0 0-46-15,0 0-49 16,-4 6-67-16,-6 26 33 15,-1 14 55-15,-2 14-58 16,-5 29 43-16,-2 29 3 16,-4 35-46-16,6 11 39 15,9-2-31-15,9-13-1 0,0-22-4 16,17-6-40 0,4-22 29-16,-3-22-41 0,-5-22 12 15,-2-11-8-15,-2 4-3 16,-2 0-1-16,-3-2 2 15,-4-13 16-15,0-12-36 16,0-11 7-16,0-10-81 16,0-2-40-16,0-16-479 15,0 0-157-15</inkml:trace>
  <inkml:trace contextRef="#ctx0" brushRef="#br0" timeOffset="64792.97">22751 7619 955 0,'0'0'398'0,"0"0"-273"15,0 0 17-15,0 0-80 16,0 0-1-16,0 0-26 16,0 0 19-16,100 0 37 15,-37 0-43-15,13-1 31 0,8-4-7 16,12 3-19-16,22-2 45 15,31 3-33-15,26-1-47 16,3 0 27-16,-36 0-44 16,-39-1 1-16,-44 2-2 15,-11-3 19-15,5 2-5 16,3-2-11-16,1-3 3 16,-3 3 46-16,-7 1-42 15,-5-3 8-15,-11 1 9 16,-8 1-13-16,-12 3-2 15,-7-2 2-15,-4 0-1 16,0-4-13-16,-27-7-177 16,1 2-122-16,0-2-74 0</inkml:trace>
  <inkml:trace contextRef="#ctx0" brushRef="#br0" timeOffset="65085.14">24409 6802 1340 0,'0'0'272'15,"0"0"-127"-15,0 0-111 16,0 0 13-16,0 0 54 16,0 0-51-16,0 144 8 15,0-84-34-15,0 8-24 16,0 29-37-16,0-19-238 16,0-12-1262-16</inkml:trace>
  <inkml:trace contextRef="#ctx0" brushRef="#br0" timeOffset="66486.14">22421 5741 933 0,'0'0'184'0,"0"0"-91"16,0 0-11-16,0 0 28 16,0 0 49-16,0 0-6 15,-118-32-38-15,114 30 32 0,2 2-47 16,2 0-63-1,0 0 0-15,0 0-21 0,0 8-7 16,0 6 25-16,6 2-19 16,5 2 16-16,1 4 19 15,6 2-8-15,1 2 38 16,4 2-24-16,6 2-16 16,3 0 14-16,5 0-26 15,0 2 8-15,4 3-5 16,1 1-19-16,-2 1 25 15,3 4-14-15,-3 1-10 16,0-1 4-16,5 2-16 16,1 0-1-16,3-4 19 15,5 4-18-15,1-3 32 0,-1 2-20 16,-1 0-12-16,-3 0 9 16,-4 2-10-16,-4 0 0 15,-1 1-1-15,-3-1 15 16,-2-5-13-16,3 1 4 15,2 0-4-15,3-1 1 16,1-3-1-16,1 1-1 16,-1-2 9-16,-3-1-1 15,-4-1 4-15,-3 3-12 16,-1-2 8-16,4-1-10 16,0 0 3-16,6-1-1 15,6-4 10-15,-1-2-8 16,-3 0 13-16,-4-4-9 15,-7-4-6-15,-12 0 0 16,-4-4-4-16,-11-2 4 0,-1-4-11 16,0 0 23-16,-3 0-12 15,3 3 15-15,-1-3-13 16,3 3-4-16,3-1 2 16,-2 0 0-16,2 1 6 15,-3-6 2-15,-3 1 1 16,-1-3-9-16,-3-2 1 15,-2-1 14-15,0 0-15 16,0 0 0-16,0 0 4 16,0 0 5-16,0 0-5 15,2 0-4-15,-2 0-15 16,0 0 5-16,0 0-61 16,0 0-15-16,0-19-40 0,0-8-429 15,0-7-358-15</inkml:trace>
  <inkml:trace contextRef="#ctx0" brushRef="#br0" timeOffset="66611.11">24305 6980 1800 0,'0'0'624'16,"0"0"-514"-16,0 0-73 15,0 0-37-15,0 0-202 0,0 0-419 16</inkml:trace>
  <inkml:trace contextRef="#ctx0" brushRef="#br0" timeOffset="73787.85">16555 9543 1416 0,'0'0'297'0,"0"0"-63"16,0 0-178-16,0 0-7 16,125-56-46-16,-70 27-1 15,1-1-4-15,0-4-46 16,-9 3 7-16,-11-2 40 16,-14 7 2-16,-13 6 17 15,-9 4 43-15,0 5-1 16,-14 8-4-16,-6 3 20 15,0 0-50-15,-3 10-17 16,4 14 7-16,1 6-11 16,7 10 6-16,7 8-10 0,4 9 58 15,0 5-41-15,6 6 4 16,15 1 14-16,0 0-34 0,2 1 32 16,-3-3-34-16,-5-3 16 15,-6-8-28-15,-4-6 12 16,-5-8 0-16,-5-8 6 0,-22-8 0 15,-6-8 26-15,-7-9 35 16,-2-9-44-16,-1 0 54 16,10-11-28-16,9-8 35 15,10-8 1-15,14-1-57 16,0-3 1-16,16-4-25 16,15-1 7-16,3-2-20 15,1 3 9-15,-2 6-18 16,-1 1 0-16,-3 6-27 15,-3 1 0-15,-1 3-120 16,3-3-82-16,-5 2-234 16,-5 3-512-16</inkml:trace>
  <inkml:trace contextRef="#ctx0" brushRef="#br0" timeOffset="74537.67">17493 9194 1227 0,'0'0'538'0,"0"0"-237"16,0 0-136-16,0 0 32 0,0 0-59 15,-123 70-47 1,97-20 17-16,1 10-35 0,8 6 13 16,3 6-8-16,9 1-72 15,5-1 23-15,0-4-29 16,5-4-12-16,9-7-11 15,8-4-107-15,-5-18-164 16,-1-19-393-16</inkml:trace>
  <inkml:trace contextRef="#ctx0" brushRef="#br0" timeOffset="74912.58">17620 9529 2078 0,'0'0'530'0,"0"0"-393"15,0 0-82-15,0 0-25 16,0 0-30-16,0 0-32 15,67-107-48-15,-47 89 14 16,-9 2 21-16,-2 9 45 0,-7 0 19 16,1 5 32-16,-3 2 35 15,0 0-56 1,4 2-9-16,0 18 7 0,1 7-20 16,2 6 35-16,2 7-31 15,-3 4-12-15,-2-1 14 16,3-3-14-16,-2-6-39 15,0-8-68-15,4-18-115 16,1-6-262-16,0-2-143 0</inkml:trace>
  <inkml:trace contextRef="#ctx0" brushRef="#br0" timeOffset="75146.95">18054 9210 995 0,'0'0'846'16,"0"0"-650"-16,0 0-30 16,0 0 50-16,83 124-92 15,-65-62-31-15,-7 7-24 16,-7 1-60-16,-4-4 18 16,0-4-27-16,-2-10 1 15,-13-11-2-15,1-12-8 16,3-11-67-16,5-18-130 15,1-14-268-15,2-15-1345 0</inkml:trace>
  <inkml:trace contextRef="#ctx0" brushRef="#br0" timeOffset="75303.14">18451 9351 352 0,'0'0'1527'16,"0"0"-1289"-16,0 0-178 16,0 0-60-16,0 0-217 15,125 19-1597-15</inkml:trace>
  <inkml:trace contextRef="#ctx0" brushRef="#br0" timeOffset="75474.95">18513 9649 2493 0,'0'0'551'0,"0"0"-439"0,0 0-49 15,0 0-57-15,0 0 0 16,0 0-6-16,158 6-137 16,-113-6-329-16,-11 0-1130 0</inkml:trace>
  <inkml:trace contextRef="#ctx0" brushRef="#br0" timeOffset="76896.48">17499 4936 1793 0,'0'0'327'15,"0"0"-212"-15,0 0-55 16,0 0-40-16,0 0-20 15,0 0-150-15,0 0-96 16,72-108-312-16</inkml:trace>
  <inkml:trace contextRef="#ctx0" brushRef="#br0" timeOffset="77052.7">18193 4502 1731 0,'0'0'267'0,"0"0"34"15,0 0-216-15,0 0-57 16,48-103-28-16,-14 82-8 16,44-11-160-16,-7 9-110 15,3 1-372-15</inkml:trace>
  <inkml:trace contextRef="#ctx0" brushRef="#br0" timeOffset="77193.63">19113 4181 1463 0,'0'0'189'0,"0"0"-132"16,0 0-57-16,0 0-220 15,154-57 1-15,-92 47-41 0</inkml:trace>
  <inkml:trace contextRef="#ctx0" brushRef="#br0" timeOffset="77333.89">20185 4123 973 0,'0'0'188'16,"0"0"-25"-16,117 0-4 15,-56 0-56-15,31 0-68 16,-12 1-35-16,-12 3-221 0</inkml:trace>
  <inkml:trace contextRef="#ctx0" brushRef="#br0" timeOffset="77490.1">21029 4213 1169 0,'0'0'180'0,"0"0"-37"16,0 0-103-16,0 0 3 15,141 26-18-15,-88-19 11 16,11 2 12-16,10 1-46 16,4 0-1-16,5 1-1 15,33 1-115-15,-23 1-76 16,-9-5-190-16</inkml:trace>
  <inkml:trace contextRef="#ctx0" brushRef="#br0" timeOffset="77631">22214 4378 924 0,'0'0'308'0,"0"0"-37"15,0 0-79-15,0 0-59 16,0 0 19-16,123 15-29 16,-97-10-52-16,8-2-53 15,7 3-18-15,7 3-25 16,39 9-125-16,-14-3-40 15,-1 3-359-15</inkml:trace>
  <inkml:trace contextRef="#ctx0" brushRef="#br0" timeOffset="77896.25">23306 4630 1318 0,'0'0'218'0,"0"0"-39"0,0 0-75 15,0 0-90-15,0 0 1 16,0 0-15-16,143 37-26 15,-78-18-52-15,14 4-70 16,40 10-120-16,-3 1 45 16,-14-1-164-16,-17-6 287 15,-52-12 100-15,-6-6 510 16,-2 2-161-16,-6-4-56 16,-1 1-43-16,-9-3 18 15,-9-4 36-15,0-1-147 16,0 0-89-16,-13 0-68 15,-10 0-177-15,-1 0-527 0</inkml:trace>
  <inkml:trace contextRef="#ctx0" brushRef="#br0" timeOffset="78755.42">19309 9063 1820 0,'0'0'515'0,"0"0"-404"0,0 0-7 16,0 0-89-1,0 0 13-15,0 0-25 0,0 0-3 16,22 109 2-16,-17-61 30 15,-1 0-31-15,-2-4 18 16,0-6-19-16,1-7 2 16,-1-9-8-16,3-8 6 15,-3-9-52-15,7-5 10 16,6 0-47-16,7 0 81 16,7-8-42-16,3-2-30 15,1 2 79-15,-4 2-27 16,-2 4 27-16,-5 2-8 15,-7 0-13-15,-8 8 21 16,-7 9-10-16,0 2 11 16,-2 3 128-16,-18 0-57 15,-4-1 36-15,-5-3 8 16,-3-7-36-16,-1 0 12 0,2-5-38 16,4-5-53-16,2-1 19 15,10 0-19-15,4 0-65 16,11 0-82-16,0 0-224 15,9-3-451-15</inkml:trace>
  <inkml:trace contextRef="#ctx0" brushRef="#br0" timeOffset="79145.95">20202 9547 1974 0,'0'0'387'0,"0"0"-284"15,0 0-39-15,0 0-35 16,-114 132 19-16,81-82-48 15,6-10-201-15,10-12-308 0</inkml:trace>
  <inkml:trace contextRef="#ctx0" brushRef="#br0" timeOffset="79614.61">20501 9432 2126 0,'0'0'328'0,"0"0"-252"0,0 0-64 16,0 0-12-16,138-88-10 16,-111 62-85-16,-11 2-36 15,-12 6-12-15,-4 2 143 16,0 7 6-16,-16 8 85 15,-3 1-2-15,0 7-46 16,4 23-21-16,4 9 54 16,4 11 4-16,5 12 1 15,2 8-25-15,0 9-24 16,6 3 12-16,8 2-32 16,1 0-3-16,-2-5 2 0,-1-11-5 15,-10-14-12-15,-2-16-5 16,0-18 11-16,-6-16 1 15,-15-4 0-15,-1-18 5 16,2-20 6-16,4-10 0 16,10-10 15-16,6-4-15 15,0-1-12-15,22 3 8 16,14 2-8-16,8 2-12 16,12 2-48-16,33-24-189 15,-10 11-120-15,-14 9-193 0</inkml:trace>
  <inkml:trace contextRef="#ctx0" brushRef="#br0" timeOffset="79770.86">21125 9132 1371 0,'0'0'559'0,"0"0"-339"15,0 0 39-15,0 0-103 16,0 0-46-16,0 0 2 16,-83 142-67-16,79-88-2 15,4 0-40-15,0 1-3 16,22-7-10-16,16-1-141 15,-5-14-194-15,-2-17-265 0</inkml:trace>
  <inkml:trace contextRef="#ctx0" brushRef="#br0" timeOffset="80083.25">21328 9282 2082 0,'0'0'344'0,"0"0"-212"16,0 0-66-16,0 0-66 16,0 0 1-16,0 0-13 15,0 0-46-15,75 34-10 16,-75-10 33-16,-2 3 35 16,-23 0 5-16,-6 1 72 15,0-1 20-15,4-5 40 16,10-3-65-16,10-4-38 0,7-1-10 15,3-4-18 1,20-4 14-16,16-4-20 0,9-2-22 16,8 0-11-16,17-38-155 15,-10 0-106-15,-14-2-362 16</inkml:trace>
  <inkml:trace contextRef="#ctx0" brushRef="#br0" timeOffset="80239.45">21815 9157 1407 0,'0'0'343'0,"0"0"-46"16,0 0-24-16,56 139-74 15,-42-77-47-15,-5 5-54 16,-7 2-67-16,-2-2 11 16,-13-4-42-16,-57 0-49 0,5-17-171 15,-3-17-428-15</inkml:trace>
  <inkml:trace contextRef="#ctx0" brushRef="#br0" timeOffset="81473.92">19806 5311 851 0,'0'0'208'16,"0"0"-208"-16,0 0-124 15,0 0-204-15</inkml:trace>
  <inkml:trace contextRef="#ctx0" brushRef="#br0" timeOffset="81848.81">19793 5199 1303 0,'0'0'359'15,"0"0"-137"-15,0 0-93 0,0 0-57 16,0 0-72-16,0 0-13 16,0 0-137-16,77-76-155 0</inkml:trace>
  <inkml:trace contextRef="#ctx0" brushRef="#br0" timeOffset="82004.67">20325 5023 1413 0,'0'0'501'16,"0"0"-329"-16,0 0-69 0,0 0-103 15,0 0-97-15,0 0-132 16,158-52-416-16</inkml:trace>
  <inkml:trace contextRef="#ctx0" brushRef="#br0" timeOffset="82129.67">20902 4971 454 0,'0'0'524'16,"0"0"-524"-16,0 0-37 0</inkml:trace>
  <inkml:trace contextRef="#ctx0" brushRef="#br0" timeOffset="82254.92">21320 5011 763 0,'0'0'389'15,"0"0"-356"-15,0 0-33 16,0 0-22-16,135 31-117 15,-98-18-393-15</inkml:trace>
  <inkml:trace contextRef="#ctx0" brushRef="#br0" timeOffset="82348.35">21599 5091 808 0,'0'0'120'0,"0"0"-97"15,0 0 36-15,0 0 13 16,0 0-31-16,0 0-41 16,0 0-164-16</inkml:trace>
  <inkml:trace contextRef="#ctx0" brushRef="#br0" timeOffset="82442.39">21784 5135 971 0,'0'0'193'15,"0"0"17"-15,0 0 172 0,0 0-17 16,0 0-118-16,0 0-152 16,0 0-95-16,16 16-91 15,-3-1-195-15,1-2-67 0</inkml:trace>
  <inkml:trace contextRef="#ctx0" brushRef="#br0" timeOffset="83004.66">22101 9338 2082 0,'0'0'560'16,"0"0"-499"-16,0 0 22 16,0 0 6-16,113-22-82 15,-64 22 12-15,12 0-19 16,-12 6-261-16,-14 6-410 0</inkml:trace>
  <inkml:trace contextRef="#ctx0" brushRef="#br0" timeOffset="83160.64">22228 9582 649 0,'0'0'1918'0,"0"0"-1679"16,0 0-164-16,0 0-19 15,0 0-56-15,120-6-33 16,-53-3-210-16,-3-5-675 0</inkml:trace>
  <inkml:trace contextRef="#ctx0" brushRef="#br0" timeOffset="83504.42">22849 9270 2154 0,'0'0'500'16,"0"0"-421"-16,0 0 82 16,0 0-101-16,0 0-58 0,0 0 25 15,0 0-27 1,-104 90-12-16,104-63 10 0,0-4-61 16,2-7 22-1,11-7-50-15,3-9-59 0,1 0 76 16,4-17-63-16,-4-8-31 15,-3 0 103-15,-3 3 44 16,-5 4 21-16,-3 8 75 16,0 6 81-16,-3 4 7 15,2 0-86-15,0 0-36 16,4 14-9-16,3 9 25 16,5 8 21-16,1 1-51 15,5-2-26-15,3-3-1 16,10-19-101-16,-4-8-212 15,-3 0-433-15</inkml:trace>
  <inkml:trace contextRef="#ctx0" brushRef="#br0" timeOffset="83754.25">23286 8979 2105 0,'0'0'332'0,"0"0"-202"15,0 0-39-15,0 0-19 16,0 0-17-16,0 0-43 16,0 0 9-16,22 9-21 15,-19-8-9-15,-3-1 8 16,0 0 1-16,0 0 8 0,0 0 2 16,0 0-8-1,0 0-4-15,0 3-51 0,0 2-190 16,-5-1-314-16,-6 1-290 0</inkml:trace>
  <inkml:trace contextRef="#ctx0" brushRef="#br0" timeOffset="84582.19">16978 10812 1872 0,'0'0'540'0,"0"0"-351"15,0 0-135-15,0 0 23 16,0 0-75-16,0 0 22 0,143-62-24 16,-83 30-29-1,-4-2-26-15,-14 1-46 0,-11 6 10 16,-17 4 78 0,-12 5 13-16,-2 9 3 0,0 4 16 15,-11 5 27-15,-2 0 9 16,2 27-55-16,1 13 1 15,8 14 27-15,2 12-1 16,0 10 26-16,9 9-5 16,5 1-33-16,-1 2 27 15,-2-7-41-15,-6-6 8 16,-3-13 3-16,-2-15-4 16,0-17-16-16,-11-15-25 15,-9-13 33-15,-3-2 29 16,-2-21-28-16,6-18 10 0,5-11 16 15,7-12-26-15,7-7 12 16,3-4-13-16,21 5-47 16,10 8 4-16,6 7-112 15,34-6-99-15,-10 14-89 16,-1 5-224-16</inkml:trace>
  <inkml:trace contextRef="#ctx0" brushRef="#br0" timeOffset="84738.4">17796 10491 1685 0,'0'0'563'16,"0"0"-300"-16,0 0-84 0,0 0-54 15,-104 121-10-15,90-65-80 16,10 4 20-16,4 2-55 16,0-3-7-16,16-4-22 15,17-9-158-15,-2-15-420 16,-5-18-1005-16</inkml:trace>
  <inkml:trace contextRef="#ctx0" brushRef="#br0" timeOffset="85160.18">17985 10533 2085 0,'0'0'507'0,"0"0"-431"16,0 0-5-16,0 0-71 16,0 0 0-16,0 0-30 15,0 0-98-15,116-15 27 16,-116 25 38-16,0 4 53 16,-2 0 10-16,-18 4 25 15,-3 4 8-15,0 0 7 16,4 0-39-16,6 0 7 15,11-2-8-15,2-1-30 16,0 0 29-16,18-3-28 16,6 1 29-16,1 0-10 15,-2 0 22-15,0-3-13 16,-5 3 1-16,-7-1 0 0,-4 0 57 16,-7 0-8-1,0 2 30-15,-2 1-6 0,-14-4-58 16,-4-2-8-16,-1-5-7 15,4-13-192-15,1-15-127 16,10-12-725-16</inkml:trace>
  <inkml:trace contextRef="#ctx0" brushRef="#br0" timeOffset="85347.69">18453 10457 1307 0,'0'0'847'0,"0"0"-581"16,0 0-48-16,41 126-64 16,-32-69-96-16,-7 4 0 15,-2 4-47-15,0-7-11 16,-9 7-188-16,-7-17-16 16,1-18-301-16</inkml:trace>
  <inkml:trace contextRef="#ctx0" brushRef="#br0" timeOffset="85519.79">18864 10501 2300 0,'0'0'388'0,"0"0"-261"16,0 0-117-16,0 0 16 15,113-2-26-15,-68 2-103 16,-10 8-440-16</inkml:trace>
  <inkml:trace contextRef="#ctx0" brushRef="#br0" timeOffset="85691.3">18912 10782 2490 0,'0'0'360'16,"0"0"-245"-16,0 0-61 0,0 0-2 16,131-16-52-16,-81 0-115 15,-10-4-426-15</inkml:trace>
  <inkml:trace contextRef="#ctx0" brushRef="#br0" timeOffset="87237.83">17540 8493 1925 0,'0'0'305'0,"0"0"-65"15,0 0-152 1,0 0-75-16,0 0-13 16,0 0-43-16,0 0-31 0,53 17-111 15,-24-3-159-15,2-1-508 0</inkml:trace>
  <inkml:trace contextRef="#ctx0" brushRef="#br0" timeOffset="87409.65">18262 8717 1803 0,'0'0'253'0,"0"0"-183"16,0 0-31-16,0 0-33 15,133-21-12-15,-34 21-63 0,-13 0-111 16,-1 0-345-16</inkml:trace>
  <inkml:trace contextRef="#ctx0" brushRef="#br0" timeOffset="87565.87">19512 8805 1005 0,'0'0'1223'15,"0"0"-1026"-15,0 0-93 16,0 0-90-16,0 0-14 16,0 0-84-16,0 0-80 15,181 4-133-15,-100 2-84 16,0 3-1068-16</inkml:trace>
  <inkml:trace contextRef="#ctx0" brushRef="#br0" timeOffset="87722.43">20566 8849 113 0,'0'0'1678'0,"0"0"-1469"16,0 0 41-16,0 0-170 15,0 0-36-15,0 0-44 16,0 0-87-16,195-50-98 16,-112 42-43-16,0-1-459 0</inkml:trace>
  <inkml:trace contextRef="#ctx0" brushRef="#br0" timeOffset="87878.6">21703 8708 1467 0,'0'0'272'0,"0"0"-146"16,0 0 52-16,0 0-75 16,0 0-53-16,135-54-50 15,-86 50-31-15,45-2-98 16,-12 0-161-16,-2 0-838 0</inkml:trace>
  <inkml:trace contextRef="#ctx0" brushRef="#br0" timeOffset="88034.84">22836 8540 1813 0,'0'0'265'15,"0"0"38"-15,0 0-171 16,0 0-74-16,0 0-58 15,0 0-49-15,163-56-124 16,-92 48-105-16,-2 0-241 0</inkml:trace>
  <inkml:trace contextRef="#ctx0" brushRef="#br0" timeOffset="88175.1">23915 8213 1437 0,'0'0'269'0,"0"0"-103"16,0 0-26-16,0 0-140 0,0 0-12 16,0 0-164-1,148-88-585-15</inkml:trace>
  <inkml:trace contextRef="#ctx0" brushRef="#br0" timeOffset="88315.71">24460 8038 1455 0,'0'0'485'15,"0"0"-177"-15,0 0-162 16,0 0-60-16,0 0-86 16,0 0-12-16,0 0-585 15,-44 9-1184-15</inkml:trace>
  <inkml:trace contextRef="#ctx0" brushRef="#br0" timeOffset="89096.76">19857 10743 1735 0,'0'0'281'16,"0"0"-95"-16,0 0 5 15,0 0-74-15,-122-23-45 16,86 23-2-16,-5 20-60 16,4 8-8-16,1 8 16 15,7 6-18-15,12-1 29 16,9-2-18-16,8-7-5 15,12-6-6-15,19-13-15 16,9-13-39-16,4 0-26 16,4-33-101-16,-9-14-72 15,-7-16-24-15,-10-9 1 16,-6-7 116-16,-9 0 92 16,-5 6 68-16,-2 13 97 15,0 18 159-15,0 18 86 0,0 14-27 16,0 10-121-16,0 0-120 15,0 28-73-15,0 10 81 16,0 14 8-16,0 7-51 16,0 0-6-16,8 3-23 15,1-3-1-15,3-7-18 16,3-8-37-16,10-13-191 16,-5-16-152-16,-1-15-657 0</inkml:trace>
  <inkml:trace contextRef="#ctx0" brushRef="#br0" timeOffset="89253.34">20240 10889 2445 0,'0'0'310'0,"0"0"-146"16,-9 110-79-16,3-54-9 15,4 3-76-15,2-5-4 16,0-8-66-16,0-17-417 15,0-19-600-15</inkml:trace>
  <inkml:trace contextRef="#ctx0" brushRef="#br0" timeOffset="89721.61">20568 10764 2131 0,'0'0'495'0,"0"0"-470"16,0 0-13-16,0 0 35 15,114-30-47-15,-74 5 0 16,-7 0-116-16,-11-2-60 16,-13 3 95-16,-9 4 41 15,0 7 40-15,0 5 81 16,-12 6 38-16,2 2-25 0,1 2-40 15,2 25-53 1,5 13 39-16,2 13-5 0,0 11 26 16,7 10 34-1,8 7-63-15,5 3 6 0,1 2-32 16,-5-2 6-16,3-5-1 16,-8-11-10-16,-7-14-1 15,-4-17 3-15,0-14 7 16,-19-16-10-16,-14-7 0 15,-10-7 8-15,-4-21-7 16,4-8-1-16,9-4 28 16,13-2 41-16,12-1-63 15,9 1 9-15,14-1-15 16,26-4-44-16,14-5 3 16,45-37-113-16,-14 11-194 0,-9 4-306 15</inkml:trace>
  <inkml:trace contextRef="#ctx0" brushRef="#br0" timeOffset="89909.07">21212 10412 454 0,'0'0'1326'0,"0"0"-991"15,0 0-60-15,0 0-109 16,0 0-60-16,0 0-31 16,-131 144 4-16,119-81 6 15,5 6-46-15,7-1 15 16,0-2-54-16,17-6-18 15,4-8-12-15,15-18-157 0,-5-13-321 16,-2-21-388-16</inkml:trace>
  <inkml:trace contextRef="#ctx0" brushRef="#br0" timeOffset="90268.4">21405 10518 1980 0,'0'0'498'0,"0"0"-428"16,0 0 43-16,0 0-98 15,0 0-3-15,0 0-7 16,-104 104-5-16,104-80-73 16,4-2 23-16,15-6-14 15,2-4 63-15,2-7-7 0,-1-5 8 16,-2 0-26-16,-2-7 1 15,-5-11-82-15,-6-2-14 16,-4-3-6-16,-3 5 124 16,0 6 3-16,0 6 81 15,0 5 114-15,0 1-109 16,0 0-28-16,0 13-7 16,0 11 44-16,0 9-4 15,0 2-39-15,0 0-35 16,0-1-17-16,8-5-27 15,9-22-170-15,-1-6-268 16,-3-1-250-16</inkml:trace>
  <inkml:trace contextRef="#ctx0" brushRef="#br0" timeOffset="90471.43">21703 10449 1802 0,'0'0'312'0,"0"0"-120"15,0 0 32-15,66 120-84 16,-46-61-20-16,-3 7-45 16,0 4-41-16,-11 0-4 15,-2-5-30-15,-4-10-1 16,-2-6-153-16,-11-18-69 16,-3-17-405-16</inkml:trace>
  <inkml:trace contextRef="#ctx0" brushRef="#br0" timeOffset="90799.82">22245 10551 2145 0,'0'0'561'16,"0"0"-482"-16,0 0 69 15,0 0-88-15,0 0-17 16,0 0-24-16,0 0-19 15,74 0 0-15,-40 0-58 16,1 0-71-16,-6 0-56 16,-6 6-172-16,-13-1-202 15,-10-2-316-15</inkml:trace>
  <inkml:trace contextRef="#ctx0" brushRef="#br0" timeOffset="90955.7">22203 10760 88 0,'0'0'1931'16,"0"0"-1708"-16,0 0 83 0,0 0-108 16,0 0-70-16,134 20-58 15,-96-20-61-15,-2-12-9 16,-9-10-163-16,-15-4-686 0</inkml:trace>
  <inkml:trace contextRef="#ctx0" brushRef="#br0" timeOffset="92455.34">20356 7604 1672 0,'0'0'572'0,"0"0"-382"16,0 0-100-16,0 0-57 0,0 0-33 15,0 0-227-15,0 0-129 16,89-8-524-16</inkml:trace>
  <inkml:trace contextRef="#ctx0" brushRef="#br0" timeOffset="92596.27">20670 7572 1735 0,'0'0'562'15,"0"0"-425"-15,0 0 4 16,0 0-108-16,0 0-33 16,0 0-76-16,120-39-225 15,-77 35-308-15</inkml:trace>
  <inkml:trace contextRef="#ctx0" brushRef="#br0" timeOffset="92736.77">21087 7539 1750 0,'0'0'332'16,"0"0"-219"-16,0 0-113 15,0 0-20-15,0 0-189 16,152 0-395-16</inkml:trace>
  <inkml:trace contextRef="#ctx0" brushRef="#br0" timeOffset="92861.78">21677 7626 1585 0,'0'0'213'0,"0"0"-213"0,0 0-228 0</inkml:trace>
  <inkml:trace contextRef="#ctx0" brushRef="#br0" timeOffset="92970.89">21972 7676 1625 0,'0'0'361'16,"0"0"-258"-16,0 0-103 15,0 0-334-15</inkml:trace>
  <inkml:trace contextRef="#ctx0" brushRef="#br0" timeOffset="93611.36">23021 10441 2102 0,'0'0'342'0,"0"0"-182"16,0 0-32-16,0 0-44 15,0 0-72-15,-134 74 3 16,115-26 13-16,2 4-6 16,13 5 37-16,4-3-17 15,7-2-20-15,28-6 12 16,19-6-33-16,17-14 0 16,30-17-1-16,39-21-93 15,-22-24-195-15,-14-11-761 0</inkml:trace>
  <inkml:trace contextRef="#ctx0" brushRef="#br0" timeOffset="94595.48">16228 9038 1350 0,'0'0'400'0,"0"0"-176"15,0 0-158-15,0 0-21 16,0 0-21-16,0 0 50 16,6 172-1-16,-6-42-15 15,0 54 43-15,-3 29-15 16,-19 22-55-16,-6-3 60 15,-6-15-49-15,3-9 4 16,5-21 9-16,8-27-44 16,9-41 24-16,5-42-23 15,4-31-4-15,0-23-16 0,0-5-53 16,0-12-57-16,0-30 7 16,0-24-97-16,0-14-652 0</inkml:trace>
  <inkml:trace contextRef="#ctx0" brushRef="#br0" timeOffset="96923.06">16223 8937 1258 0,'0'0'232'0,"0"0"-124"16,0 0 14-16,0 0-19 15,0 0-61-15,0 0-2 16,0 0-14-16,38-5 34 16,-1 5-2-16,9 0-28 15,4 3 23-15,4 1-28 16,4 0 25-16,0-2 20 15,4 0-38-15,5-2 24 0,4 0-4 16,5 0-19 0,7 0 31-16,3-6-39 0,1-3 9 15,2 3-2-15,-1 1-31 16,3-1 10-16,0 3-11 16,3 0 13-16,-1 1-2 15,-1 0-10-15,-3 2 9 16,-2 0 2-16,-1-2-3 15,1 0 5-15,1-2-14 16,5 0 0-16,-1 0 13 16,3 0-13-16,-5 0 1 15,-2-1 7-15,-3 4 4 16,-5 0-3-16,-2-2 15 0,7 1-24 16,5 1 35-16,20-4-23 15,29 1 0-15,17-2-3 16,-14 0 5-16,-30 2-20 15,-37-1 6-15,-17 2 0 16,4-1-11-16,8-3 28 16,5 0-17-16,-6-1 0 15,-2 2-4-15,-2-2 4 16,6 0 0-16,5 2 0 16,6-4 3-16,8 2 5 15,1-2-1-15,5 0-7 16,2 2 2-16,-3-1-2 15,-1 5 0-15,-3 0 0 16,-6 4 8-16,-6-1 2 16,-2 1-10-16,2 0 0 0,0 0 0 15,6 0-6 1,3 0 6-16,7 0 0 0,3 0-3 16,1 0 12-16,1 0-10 15,-3 0 1-15,-5 0-9 16,-5 1 1-16,-5 3 9 15,-2-1-1-15,2-3 9 16,3 1 6-16,4 2-13 16,0-1-2-16,1 5-39 15,-6 2 37-15,-4 2-22 16,-4 2 24-16,-5 1-9 16,-6 0 5-16,-7 0 4 0,-6 2-2 15,-8-2-21-15,-7 2 17 16,0 0-3-16,-4 4 9 15,3 3 3-15,-3 2 8 16,0 6-11-16,-2 2 0 16,-2 3-2-16,3 9 2 15,-1 5 0-15,2 4 1 16,5 4 3-16,-1-1 12 16,4 4-17-16,-3-3 1 15,-3-2-5-15,-6 0-18 16,-6-3 23-16,-8 1 0 15,-5 0 1-15,-8 3 11 16,-2 2 6-16,0 8-18 0,-8 5 9 16,-5 6-9-1,3 4 0-15,-4 4 0 0,5 1 1 16,1-5 14-16,-2-4-17 16,1-7 2-16,-2-3 0 15,-2-3 6-15,0 0-5 16,-1-3-1-16,-1-1 0 15,1-1 12-15,1-1-12 16,-6-2 0-16,2-5 1 16,-3-4-2-16,-5-6 1 15,-4-4 0-15,-4-4-6 16,-3-1 16-16,1-3-10 16,-1-3 0-16,3 4 2 0,2-5-7 15,0 1 5 1,2 0-6-16,-3-4-1 0,-3 4 14 15,-8-1-7-15,-2 1 0 16,-7-2 0-16,3 1-5 16,-5-4 5-16,-2-2-3 15,2-3-3-15,-2-7 12 16,-4-1-3-16,-2-3 2 16,-5-2-4-16,-4 2-2 15,-4-1-3-15,-8 1 4 16,-4-1-9-16,-7 4 24 15,-3-1-15-15,-9-1 19 16,0 1-19-16,-2-1 15 16,0 0-14-16,-2 0 0 15,4-1 28-15,-2 2-17 0,-14 2 18 16,11 0-19-16,-1 2-10 16,-4 2-2-16,18 0-2 15,-13-1 3-15,0 4 0 16,4-3 1-16,0 2 10 15,0-2-4-15,0-1-5 16,-16 0 23-16,-15 1-25 16,-22-2 0-16,1 0 3 15,13-2 3-15,28-4-6 16,33-5 0-16,18 2 2 16,5-3 5-16,-13 0-6 15,-6 0-1-15,-11 0 1 0,-1 0 5 16,-5 2-6-1,-18 2 0-15,8-2 1 0,-2 4-7 16,-2 0 6-16,18-2 0 16,-8-1 2-16,9-1 10 15,3-2-21-15,5 0 9 16,-2 0 0-16,0-9-11 16,-2 1 11-16,1 0 0 15,-1 0-7-15,2 4 2 16,2-1-4-16,2 3 9 15,3 2-4-15,2-2-14 16,-3-1 17-16,2-1 1 16,-4-2 0-16,1-4-12 15,4 0 10-15,7-4 2 16,6 0-1-16,11 2-7 16,5 1 16-16,5 4-8 0,2 1 0 15,-1 2 4-15,1 2-11 16,2 0 7-16,-3 2 0 15,3-2-8-15,5 0 20 16,2-2-9-16,8-4-3 16,9 0 11-16,5-4-11 15,5-4 0-15,1-5 0 16,-2-5 4-16,2-4 7 16,-1-5-11-16,-3-5 0 15,3-3 10-15,1-3-10 16,5-2 0-16,0-2 0 15,0-2-2-15,7-3 2 0,4-1-18 16,9-21-94 0,-5 16-266-16,1 5-424 0</inkml:trace>
  <inkml:trace contextRef="#ctx0" brushRef="#br0" timeOffset="99531.81">18126 4602 1662 0,'0'0'345'0,"0"0"-202"15,0 0-16-15,-134 65-84 16,98-25 14-16,7 4-20 16,5 3-22-16,9 3 51 15,8-3-46-15,7-3 16 16,0-6 18-16,9-6-47 16,11-7 24-16,9-11-14 15,4-9-16-15,9-5 47 16,6-11-48-16,-2-16 0 15,-4-7-23-15,-3 0-32 0,-10 0 44 16,-10 7 3 0,-5 8 8-16,-8 6 31 0,-3 7 27 15,-1 5 2 1,-2 1-37-16,2 0-22 0,2 13-1 16,0 12 20-16,4 4-8 15,1 8 31-15,-3 1-43 16,0-2 12-16,0-2-12 15,-6-7-66-15,0-8-70 16,0-9-103-16,0-10-320 0</inkml:trace>
  <inkml:trace contextRef="#ctx0" brushRef="#br0" timeOffset="99672.62">18208 4942 1770 0,'0'0'905'16,"0"0"-628"-16,0 0-157 15,0 0-41-15,0 0-79 16,0 0-1-16,174-10-14 16,-105 10-166-16,-13-1-630 0</inkml:trace>
  <inkml:trace contextRef="#ctx0" brushRef="#br0" timeOffset="100765.9">23139 4638 1542 0,'0'0'525'16,"0"0"-308"-16,0 0-20 16,0 0-53-16,-118-29-70 15,87 29-21-15,-2 0-9 16,0 11-35-16,0 13 26 16,-2 5-14-16,1 7-6 15,3 3 31-15,7 5-27 16,4 0-17-16,8 1 20 15,8-3-20-15,4-2 15 16,0-6-17-16,18-6-17 16,9-11 5-16,9-6 2 15,6-9-4-15,3-2 8 16,3-7-56-16,-5-12 15 0,-5-3-2 16,-11-4-5-1,-8 2 54-15,-5 3-20 0,-8 6 20 16,-1 3 11-16,-3 6 6 15,-2 4 26-15,2 2-31 16,-2 0-11-16,0 0 36 16,0 6-30-16,0 14 40 15,0 6 24-15,0 2-56 16,0 6 18-16,0-2-33 16,0-4 6-16,0-2-24 15,0-4-3-15,0-9-37 16,0-8-103-16,-2-5-298 15,-7 0-233-15</inkml:trace>
  <inkml:trace contextRef="#ctx0" brushRef="#br0" timeOffset="100906.49">22972 4925 1458 0,'0'0'841'15,"0"0"-510"-15,0 0-133 16,0 0-142-16,0 0-56 15,0 0-23-15,163-15-159 16,-104 19-130-16,-7 5-420 0</inkml:trace>
  <inkml:trace contextRef="#ctx0" brushRef="#br0" timeOffset="101218.93">23329 5034 1313 0,'0'0'326'0,"0"0"-226"16,0 0-63-16,0 0-9 16,0 0-28-16,113-6 19 15,-101 7 25-15,-8 9 39 16,-4 2 61-16,-4 4 46 15,-19 3-28-15,-6 4 1 16,-2 3-78-16,4 0-12 0,10-1-73 16,7 2 9-16,10-2-10 15,0-6 1-15,16-3-47 16,9-4 38-16,6-5-26 16,4-7-47-16,-8 0-257 15,-7-4-763-15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23:57.767"/>
    </inkml:context>
    <inkml:brush xml:id="br0">
      <inkml:brushProperty name="width" value="0.05292" units="cm"/>
      <inkml:brushProperty name="height" value="0.05292" units="cm"/>
      <inkml:brushProperty name="color" value="#FF0000"/>
    </inkml:brush>
  </inkml:definitions>
  <inkml:trace contextRef="#ctx0" brushRef="#br0">5163 4124 393 0,'0'0'605'16,"0"0"-401"-16,0 0-45 16,0 0-11-16,0 0-24 15,0 0-37-15,2-3 17 16,-2 3 6-16,0 0 1 0,0 0 22 15,0 0-33 1,0 0-16-16,0-3-12 0,2 3-35 16,-2 0 16-16,0 0 8 15,0-1-29-15,0 1 14 16,0 0-19-16,0 0-26 16,0 0 36-16,0 0-27 15,0 0 11-15,0 0 10 16,0-3-31-16,5 3 18 15,-1-1-4-15,8-2-13 16,1 2 25-16,7 1-26 16,2-2 14-16,7 2-14 0,2 0 6 15,8 0-15 1,-2 0 9-16,5 0 0 0,-2 0 7 16,-2 0 4-16,0 0-11 15,-2 0 0-15,-5 2 0 16,-3-1-8-16,0 2 9 15,-4-2-1-15,0 2 10 16,1 1-1-16,-2-2-7 16,3 2-2-16,1-3-2 15,2 3-6-15,3-1 8 16,1 1 0-16,-2-1 0 16,0 1 11-16,0 1-5 15,-2-2-6-15,-2 2-7 16,2-1-8-16,0 0 23 15,5 0-8-15,-1 0 0 0,5 0 5 16,-1-2-5 0,1 2 0-16,3 0 0 0,-1-2-4 15,-3 2 4-15,4 2 0 16,1-3-6-16,0 2 16 16,3-1-10-16,1 0 2 15,2 0-1-15,-2 0 7 16,3-2-8-16,0 2-5 15,2 0 4-15,1-3 2 16,-6 4 8-16,-1-4-9 16,-3 2 0-16,0-3 0 15,-1 0-2-15,-1 1 2 16,0-1-6-16,-2 0 15 16,0 0-7-16,-3 0-2 15,-4 0-1-15,-4 0 0 0,-4 0 2 16,-4 0-1-16,0 0 24 15,-6 0-23-15,3 0 17 16,-3 0-18-16,3-1 9 16,-1-3 1-16,-1 2-9 15,-4-2 4-15,1 3 14 16,-1-4-18-16,-1 1 29 16,-1-2-24-16,2 0 2 15,-4 0 27-15,3 2-21 16,-3-3 2-16,-1 3-7 15,0 1 9-15,-3 0-14 16,-2 3-3-16,1-1-1 0,-1 1 12 16,0 0-3-1,0 0-9-15,0 0 0 0,0 0-42 16,0 0 18-16,0 0-64 16,0 0-117-16,-5 0-474 15,-9 0-889-15</inkml:trace>
  <inkml:trace contextRef="#ctx0" brushRef="#br0" timeOffset="2577.52">8697 4028 649 0,'0'0'94'0,"0"0"-17"15,0 0 17-15,0 0-32 16,0 0 17-16,0 0-30 16,0 0 27-16,0 0 61 15,0 0-15-15,0 0-3 16,0 0-46-16,0 0-37 15,0 0 4-15,0 0-40 16,0 0 1-16,0 0 7 16,0 0-7-16,0 0 27 0,0 0 4 15,0 0-9-15,0 0 12 16,0 0-33-16,0 0-2 16,0 0 1-16,0 0 0 15,0 0 13-15,0 0-10 16,0 0-2-16,0 0-4 15,0 0-5-15,0 0 0 16,0 0 7-16,0 0-61 16,0 0-11-16,-5 0-37 15,1 0-79-15,-1 0-72 0</inkml:trace>
  <inkml:trace contextRef="#ctx0" brushRef="#br0" timeOffset="3655.7">8627 4042 831 0,'0'0'309'0,"0"0"-161"16,0 0 4-16,0 0-50 15,0 0-25-15,0 0 23 16,0 0-31-16,0 0-3 16,0 0 28-16,0 0-28 15,0 0 4-15,0 0-4 16,0 0-14-16,0 0 19 0,0 0-9 15,0 0-19-15,7-1-14 16,7-3-27-16,3 1 4 16,3 1 3-16,7 0-8 15,2 2 13-15,2 0-11 16,1 0 7-16,-1 0-5 16,0 0-5-16,0 0 0 15,-1 0 12-15,3 2-10 16,-4 3-2-16,2-1 0 15,-2-1 1-15,0 4 1 16,0-5-1-16,2 2 10 16,2-1 1-16,1 1-2 15,-3 2-10-15,2-2 0 16,-5 0 0-16,4 0 20 16,-3-2-19-16,0 2 7 0,0 0-8 15,3 0 1-15,1-2 14 16,0 3-15-16,5-1 0 15,3-1 5-15,1 1 3 16,2 0-7-16,-1 2-1 16,-3-2-10-16,-1 3 2 15,0-3 16-15,-1-2-3 16,-3 2 5-16,1-4-8 16,-1 1 5-16,4-1-7 15,1 0 0-15,-1 0 6 16,1 0-6-16,3 0 7 15,-5 0 38-15,-1 0-44 0,-1 0 36 16,-2 0-6-16,-6 0-10 16,1-7 43-16,-4-1-47 15,2-2 5-15,-2-1 25 16,-1 2-41-16,-2-1 28 16,0-3-15-16,-1 3 5 15,-4-1 36-15,-1 0-51 16,-3 2 10-16,-1 0 19 15,-3 4-32-15,-3-2 34 16,0 1-23-16,0 0-7 16,0 0 1-16,-4 0-11 15,3 2 0-15,-1 0 5 16,-2-2-4-16,0 4 16 16,1-3-17-16,-3 4-15 15,0 1 15-15,0 0-68 0,-5 0-57 16,-14 0-241-16,-8 0-946 15</inkml:trace>
  <inkml:trace contextRef="#ctx0" brushRef="#br0" timeOffset="17292.86">1010 3582 464 0,'0'0'674'0,"0"0"-399"15,0 0-34 1,0 0-60-16,0 0-41 0,0 0-23 16,15-37-47-16,-10 31-6 15,-3 1-32-15,1 0 5 16,-1 1 2-16,-1 0-39 15,4 0 14-15,2 0-14 16,1 2-53-16,6 2-3 16,-1 0-56-16,3 0 16 15,-2 0 24-15,3 0-17 16,1 0 29-16,-2 0-10 16,-1 0-13-16,-1 0 38 15,-3 0 10-15,-5 0 35 0,-1 0 3 16,-2 0 21-1,-3 0 81-15,0-2-13 0,2 0 5 16,-2-3 3-16,0 4-26 16,0-2 9-16,0 1-10 15,0 1-21-15,0-2 10 16,0 2-14-16,0 1-14 16,-5 0 13-16,-6 0-47 15,-7 0 0-15,-4 1-1 16,-5 12 2-16,-2 5 16 15,-4 1-11-15,1 4-5 16,3 3 0-16,0-2-1 16,7 2 0-16,5-1-1 15,6-2 11-15,4-3-5 16,7 0-5-16,0 0-1 16,4 1-11-16,10-3 12 0,6 0 0 15,-1-3 0-15,2 4 10 16,-4 1-10-16,1 0 0 15,-5 3-9-15,-3 0 2 16,-6 1 8-16,-4 4-1 16,0 3 5-16,-6-2 9 15,-21 1-6-15,-4-2 4 16,-10-1-11-16,-1-5 36 16,0-3-31-16,1-1 14 15,8-5-17-15,9-4 9 16,10-2-24-16,10-3 12 0,4-2-73 15,0 2-24 1,4 0 33-16,14 5 64 0,2-2-1 16,4 5-16-16,1 4 16 15,-2 7 2-15,-4 14-1 16,-5 13 38-16,-7 12 2 16,-7 13 3-16,0 3-8 15,0 4-34-15,-17-5 19 16,2-7-19-16,1-12-2 15,4-12 1-15,3-10-129 16,3-15-158-16,4-16-382 0</inkml:trace>
  <inkml:trace contextRef="#ctx0" brushRef="#br0" timeOffset="18683.12">729 3090 879 0,'0'0'299'0,"0"0"-150"15,0 0-50-15,0 0 39 16,0 0-21-16,0 0-8 15,0 0-43-15,-10-7 0 0,10 7 4 16,0 0-20 0,0 0 22-16,0 0-15 0,0 0-15 15,0 0 36 1,0 0-59-16,0 0-6 0,0 0-2 16,0 0 1-16,0 0-3 15,0 0-6-15,0 0 4 16,0 0-3-16,6 0-4 15,5 0 0-15,5 0 6 16,3 0-6-16,6 0 32 16,2 0-2-16,2 3-9 15,6 1 7-15,3-2-28 16,5 2 0-16,3 0 15 16,1-2-14-16,2 0 16 0,3 0-17 15,-2 2 7-15,2-1-11 16,-3 0 4-1,-3 0 0-15,2-1 3 0,-2 3 6 16,1-1-6-16,-1 0-3 16,4-2 1-16,-4 2 2 15,4-2-3-15,-3 0 2 16,1 0 7-16,2 0-1 16,0 0-8-16,4 0 0 15,2 0 0-15,2 0 12 16,2-2-10-16,0 2 4 15,-2-2 13-15,-1 2-17 16,4-2 4-16,-3 0 7 16,0 0-7-16,1 0 24 15,2 0-30-15,2 0 16 0,-2 0-13 16,2 0 6-16,0 0 3 16,1 0-11-16,4 0-1 15,1 0 15-15,-1 0-9 16,1 0-1-16,-2 0-5 15,-3 0 0-15,4 0 1 16,1 0-1-16,0 0 8 16,5 0 10-16,-1 0-11 15,2 0 8-15,-3 0-15 16,-3-4 15-16,-2 2-14 16,-5-2 5-16,-4 2-6 15,-4-2 6-15,-6 0 11 16,2 0-8-16,-4 0-9 0,4-1 6 15,-1 1 6-15,-3 1-12 16,-3-1 0-16,-12 1-2 16,-7 0 17-16,-9 1-15 15,-7 2 11-15,-4 0-4 16,-2 0 53-16,-2-2-45 16,2 2 7-16,-2 0 12 15,0 0-33-15,0 0 31 16,0 0-16-16,0 0-14 15,0 0 8-15,0 0-10 16,0 0-5-16,0 0 4 16,0 0-78-16,-13 2-122 15,-9 4-487-15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24:56.790"/>
    </inkml:context>
    <inkml:brush xml:id="br0">
      <inkml:brushProperty name="width" value="0.05292" units="cm"/>
      <inkml:brushProperty name="height" value="0.05292" units="cm"/>
      <inkml:brushProperty name="color" value="#FF0000"/>
    </inkml:brush>
  </inkml:definitions>
  <inkml:trace contextRef="#ctx0" brushRef="#br0">4474 7485 2191 0,'0'0'642'16,"0"0"-473"-16,0 0-71 15,0 0-51-15,0 0 1 16,0 0-48-16,0 0-9 15,0 0 0-15,5 0-27 16,-2 0 36-16,-3 0-12 16,0 0 25-16,0 0-8 15,0 0-5-15,0 0 1 16,0 0 2-16,6 0-3 16,7 0-14-16,4 0 7 15,9-2-43-15,-5-3 25 0,0-1 4 16,-8 3 18-1,-6 1 3-15,-2 2 0 0,-5 0 9 16,0 0-9-16,0 0-42 16,-5 0 24-16,-9 0-12 15,-5 0 30-15,1 5-5 16,-1-2 13-16,9 1-4 16,2-4-4-16,7 0-18 15,1 0 18-15,0 0-35 16,0 0-8-16,0 0 10 15,6-1-53-15,11-14-96 16,0-1-494-16</inkml:trace>
  <inkml:trace contextRef="#ctx0" brushRef="#br0" timeOffset="640.43">6734 6517 1460 0,'0'0'585'16,"0"0"-308"-16,0 0-63 15,0 0-71-15,0 0-6 16,0 0-106-16,0 0 18 16,-10-19-4-16,6 19-30 15,0 0 15-15,-5 0-30 16,0-1 0-16,0-2 3 16,0 3 9-16,1 0-12 15,1 0 0-15,-5 0-39 16,-1 0 16-16,-5 11-60 15,-7 7-38-15,-14 18-97 16,5-3-288-16,5 0-70 0</inkml:trace>
  <inkml:trace contextRef="#ctx0" brushRef="#br0" timeOffset="1265.58">7075 8091 1054 0,'0'0'270'16,"0"0"-43"-16,0 0-75 15,0 0-50-15,0 0-45 16,0 0 2-16,0 0 42 16,33 4-16-16,-33-2 23 15,0 0 14-15,0 0-16 16,0 0 33-16,0 2-43 16,-6 0-58-16,-2-2 23 15,2 3-60-15,1-4 24 0,1 4-25 16,0 2-15-1,-1-2 3-15,5 4-40 0,3-3-125 16,18-4-189-16,8-2-527 0</inkml:trace>
  <inkml:trace contextRef="#ctx0" brushRef="#br0" timeOffset="1801.01">8976 7638 1174 0,'0'0'394'0,"0"0"-121"0,0 0 12 16,0 0-89 0,0 0-24-16,0 0-57 0,0 0-75 15,0-25 37-15,0 25-54 16,0 0 11-16,0 0 18 15,0 0-52-15,0 0 0 16,0 5-10-16,-10 9-47 16,-30 30-26-16,0-2-129 15,-3 0-496-15</inkml:trace>
  <inkml:trace contextRef="#ctx0" brushRef="#br0" timeOffset="2582.09">8209 10593 2036 0,'0'0'465'16,"0"0"-325"-16,0 0-29 16,0 0-53-16,0 0 5 15,0 0-35-15,0 0-28 0,-16-7 21 16,14 4-20-16,0 3 6 15,2 0-7-15,0 0-10 16,0 0 10-16,0 0 0 16,0-1-20-16,-2-3 4 15,-3-6-59-15,-3-5-60 16,-6-5-137-16,-15-14-42 16,4 6 51-16,-2 4-386 0</inkml:trace>
  <inkml:trace contextRef="#ctx0" brushRef="#br0" timeOffset="3160.08">5490 9615 1687 0,'0'0'550'0,"0"0"-489"15,0 0 16-15,0 0 56 16,0 0-54-16,0 0-29 15,0 0-50-15,0 0-48 16,0 0-40-16,0 0-57 16,0 0-150-16,0 0-397 0</inkml:trace>
  <inkml:trace contextRef="#ctx0" brushRef="#br0" timeOffset="4690.96">17598 5779 1713 0,'0'0'658'16,"0"0"-477"-16,0 0-47 15,0 0-24-15,0 0-56 16,0 0-52-16,0 0 25 0,-3-1-27 15,3 1 24-15,0 0-8 16,-2 0-14-16,0 0 16 16,-7 0-18-16,-13 13-82 15,-43 27-37-15,5-4-430 16,-5-2-1450-16</inkml:trace>
  <inkml:trace contextRef="#ctx0" brushRef="#br0" timeOffset="5300.19">15386 7546 704 0,'0'0'371'0,"0"0"-110"16,0 0-10-16,0 0-19 15,0 0-13-15,0 0 17 16,0 0-64-16,10 4-44 15,-7-4-21-15,-1 0-70 16,4 0-23-16,6 0-14 16,15 0-35-16,-6 0-151 15,6 0-443-15</inkml:trace>
  <inkml:trace contextRef="#ctx0" brushRef="#br0" timeOffset="5940.67">18623 7734 1088 0,'0'0'275'0,"0"0"-41"16,0 0-21-16,0 0-26 0,0 0-54 16,0 0-47-16,0 0-14 15,-45-58-66-15,36 52 40 16,1-3-6-16,-1 4-3 16,-2-2 45-16,8 2-67 15,-1 3-14-15,2 2 26 16,-1 0-26-16,3 0 15 15,-2 0-16-15,2 0-8 16,-2 0-4-16,-3 0-46 16,3 0-11-16,-3 0-14 15,3 4-85-15,2 11 12 16,0-2-75-16,0-1-414 0</inkml:trace>
  <inkml:trace contextRef="#ctx0" brushRef="#br0" timeOffset="6549.9">18768 9729 1635 0,'0'0'322'16,"0"0"-100"-16,0 0-122 15,0 0-38-15,0 0-25 16,0 0-37-16,0 0-26 16,-3 49-97-16,-33-14-84 0,1-6-69 15,-3-2-446-15</inkml:trace>
  <inkml:trace contextRef="#ctx0" brushRef="#br0" timeOffset="7034.16">16809 11215 1783 0,'0'0'361'15,"0"0"-242"-15,0 0-73 16,0 0-46-16,0 0-25 16,0 0-133-16,0 0-425 0</inkml:trace>
  <inkml:trace contextRef="#ctx0" brushRef="#br0" timeOffset="7455.94">14743 9972 1685 0,'0'0'373'0,"0"0"-125"16,0 0-13-16,0 0-103 15,0 0-25-15,0 0-72 16,0 0-35-16,-13-16-9 16,9 28-230-16,-7-2-504 0</inkml:trace>
  <inkml:trace contextRef="#ctx0" brushRef="#br0" timeOffset="9752.28">3835 8863 1657 0,'0'0'521'0,"0"0"-396"16,0 0-61-16,0 0-26 15,0 0-30-15,0 0-8 16,94-10 11-16,-77 8-10 16,-5 2 5-16,-6 0 40 15,-3 0 17-15,-1 0 44 16,-2 0-36-16,0 0-20 15,0 0-12-15,0 0-38 16,0 0 29-16,0 0-30 0,0 0 0 16,0 0 13-16,0 0-12 15,-7 0 16-15,1 0 5 16,-2 0-22-16,4 0 1 16,2 0-1-16,0 0-34 15,2 0 4-15,0 0-53 16,0-6-29-16,0-28-108 15,10-1-335-15,9-6-481 0</inkml:trace>
  <inkml:trace contextRef="#ctx0" brushRef="#br0" timeOffset="10392.75">5257 6414 618 0,'0'0'749'16,"0"0"-553"-16,0 0-27 15,0 0-13-15,0 0-7 16,0 0-34-16,0 0-16 16,-9-20-53-16,9 20 15 15,0 0-24-15,4 0-5 16,6 0 47-16,4 0-60 15,0 10 11-15,1 3-30 16,12 11-59-16,-2-2-127 16,-5-1-208-16</inkml:trace>
  <inkml:trace contextRef="#ctx0" brushRef="#br0" timeOffset="11517.75">5620 7492 1328 0,'0'0'340'0,"0"0"-106"16,0 0 8-16,0 0-128 15,0 0-45-15,0 0-35 0,0 0-23 16,0-4-5-16,0 4-5 16,0 0-1-16,0 0 15 15,0 0-8-15,0 0-1 16,0 0-6-16,0 0 0 16,2 0-1-16,3 4 7 15,-3-3-6-15,0 1 0 16,-2-2-5-16,1 2-14 15,-1-2-56-15,0 5-114 16,3-1-40-16,-3-3-259 0</inkml:trace>
  <inkml:trace contextRef="#ctx0" brushRef="#br0" timeOffset="11970.5">5834 8338 388 0,'0'0'1634'15,"0"0"-1378"-15,0 0-153 16,0 0-24-16,0 0-57 16,0 0-22-16,0 0-77 0,24-28-185 15,-6 15-40-15,-1-2-218 0</inkml:trace>
  <inkml:trace contextRef="#ctx0" brushRef="#br0" timeOffset="12376.66">6940 7797 1761 0,'0'0'397'15,"0"0"-274"-15,0 0-59 16,0 0 34-16,0 0-85 16,0 0-13-16,0 0-36 15,-8 0-169-15,8 0 26 16,0 0 23-16,0-3-40 0,6-7-41 15,4-4-419-15</inkml:trace>
  <inkml:trace contextRef="#ctx0" brushRef="#br0" timeOffset="12845.57">8135 6435 955 0,'0'0'557'0,"0"0"-415"0,0 0 22 16,0 0-21-1,0 0-30-15,0 0-33 0,0 0-48 16,-7 0 20-16,7 0-46 16,0 0 11-16,0 0 16 15,0 0-27-15,0 0 3 16,0 0-9-16,0 0-26 16,-4 0-45-16,-2 6-64 15,-8 14-2-15,1 0-36 16,-3 0-176-16</inkml:trace>
  <inkml:trace contextRef="#ctx0" brushRef="#br0" timeOffset="13360.8">7189 9307 1655 0,'0'0'198'0,"0"0"-132"16,0 0-28-16,0 0 30 15,0 0 18-15,0 0-59 16,0 0-7-16,0 0-20 16,0 0 11-16,0 0-27 15,0 0 7-15,0 0-27 0,0 0-8 16,0 0-21 0,2 0 37-16,0 0-3 0,0 0-67 15,7-1-3-15,-5-4-163 16,3 3-338-16</inkml:trace>
  <inkml:trace contextRef="#ctx0" brushRef="#br0" timeOffset="13782.58">9681 9567 1478 0,'0'0'522'0,"0"0"-385"15,0 0 17-15,0 0 10 16,0 0-106-16,0 0-41 15,0 0-17-15,-10-2-129 16,-22 2-95-16,1 11-106 16,-11 1-412-16</inkml:trace>
  <inkml:trace contextRef="#ctx0" brushRef="#br0" timeOffset="14001.28">6284 10447 1588 0,'0'0'104'16,"0"0"-104"-16,0 0-288 15,0 0 47-15</inkml:trace>
  <inkml:trace contextRef="#ctx0" brushRef="#br0" timeOffset="15157.26">16223 6069 1468 0,'0'0'774'15,"0"0"-541"-15,0 0-152 16,0 0-60-16,0 0 9 15,0 0-30-15,5-13-165 16,26 13 64-16,35 16-122 16,-5 0-106-16,-6-4-1005 0</inkml:trace>
  <inkml:trace contextRef="#ctx0" brushRef="#br0" timeOffset="15532.51">18507 6569 1408 0,'0'0'218'0,"0"0"-123"15,0 0-45-15,0 0-40 16,0 0-10-16,0 0-31 16,0 0-144-16,-136 30-232 0</inkml:trace>
  <inkml:trace contextRef="#ctx0" brushRef="#br0" timeOffset="15797.73">16105 7538 1896 0,'0'0'264'0,"0"0"-149"16,0 0-115-16,0 0 0 16,0 0-7-16,0 0 7 15,0 0-221-15,35-3-88 16,-35 14-585-16</inkml:trace>
  <inkml:trace contextRef="#ctx0" brushRef="#br0" timeOffset="16672.78">17019 9038 2092 0,'0'0'297'0,"0"0"-196"0,0 0-79 16,0 0-21-16,0 0-1 16,0 0-31-16,0 0-175 15,71 0-42-15,-29 0-238 0</inkml:trace>
  <inkml:trace contextRef="#ctx0" brushRef="#br0" timeOffset="16985.02">19337 8474 1694 0,'0'0'247'0,"0"0"-158"15,0 0-89-15,0 0-25 16,-124-8-48-16,58 8-95 0,-1 0-589 0</inkml:trace>
  <inkml:trace contextRef="#ctx0" brushRef="#br0" timeOffset="17344.3">13289 7610 1328 0,'0'0'568'16,"0"0"-508"-16,123 0-13 16,-79 0 6-16,-9 0 40 15,-12 0 60-15,-12 0-37 16,-9 0-32-16,0 0-84 16,-2 0-1-16,5 12-137 15,0 4-166-15,1 0-306 0</inkml:trace>
  <inkml:trace contextRef="#ctx0" brushRef="#br0" timeOffset="18172.18">15938 11169 1694 0,'0'0'253'16,"0"0"-253"-16,0 0-101 16,0 0 54-16,0 0 1 0,0 0-26 15,0 0-76-15,7 38-260 16</inkml:trace>
  <inkml:trace contextRef="#ctx0" brushRef="#br0" timeOffset="18484.59">17252 12224 1876 0,'0'0'245'16,"0"0"-229"-16,0 0-16 15,0 0-56-15,0 0-137 16,0 0-181-16</inkml:trace>
  <inkml:trace contextRef="#ctx0" brushRef="#br0" timeOffset="18765.79">18293 10826 1620 0,'0'0'232'0,"0"0"-232"0,0 0-4 15,0 0-22-15,0 0-37 16,0 0-252-16</inkml:trace>
  <inkml:trace contextRef="#ctx0" brushRef="#br0" timeOffset="31997.07">8097 10413 1575 0,'0'0'357'15,"0"0"-185"-15,0 0-49 16,0 0-21-16,0 0-29 0,0 0-47 16,0 2-24-16,0-2 65 15,0 0-1-15,0 3 15 16,0-3 22-16,-11 1-62 15,0 1-8-15,-2-2-33 16,4 0 12-16,2 0-7 16,5 0-5-16,2 0-1 15,0 0-20-15,0 0-34 16,5-3 26-16,16-6-20 16,4 3 3-16,-2 2 46 15,-4 2-11-15,-1 2 11 16,-7 0 0-16,-1 0-18 15,-6 2 18-15,-4 8-18 16,0 2 18-16,0-1 24 16,0 2-12-16,-6-1 21 0,-6-4-17 15,5-2-7-15,3-2 9 16,0-4-17-16,4 0 6 16,0 0-7-16,-2 0-32 15,2 0-53-15,-12 1-122 16,3 4-154-16,-2-1-130 0</inkml:trace>
  <inkml:trace contextRef="#ctx0" brushRef="#br0" timeOffset="33840.39">7158 8199 1635 0,'0'0'525'16,"0"0"-352"-16,0 0-113 15,0 0 66-15,0 0-49 16,0 0-46-16,0 0 13 16,10 2-22-16,-8-2 39 15,0 2 5-15,-2-2-50 16,3 0 45-16,-3 0-23 0,0 0 1 15,0 0 22 1,0 0-53-16,0 0 23 0,0 0-31 16,0 0 0-16,0 0-5 15,0 0 14-15,0 0-9 16,0 0 0-16,0 0 21 16,0 0-31-16,0 0 10 15,0 0-41-15,0 0 39 16,0 0-56-16,0 0 6 15,0 0 13-15,0 0-49 16,0 0 40-16,0 0-34 16,0 0-16-16,0 0 13 15,0 0-34-15,0 0 33 16,0 0-32-16,0 10-65 16,2-1 45-16,0-5-208 0</inkml:trace>
  <inkml:trace contextRef="#ctx0" brushRef="#br0" timeOffset="36214.83">17800 5695 1520 0,'0'0'516'0,"0"0"-408"16,0 0-27-16,0 0 22 15,0 0-58-15,0 0-29 0,-48 27 39 16,23-15-37 0,-6-1 22-16,-2-1-15 0,-4-2-5 15,-3 0 32 1,3-4-27-16,1 0 0 0,5-4 13 16,4 0-37-16,9 0 27 15,5 0-13-15,9-8-1 16,4-8 29-16,0-4-37 15,19-6-6-15,12-2 0 16,6 1-26-16,3 1 25 16,2 7-29-16,-2 5-9 15,0 5 39-15,-4 7-58 16,-3 2 32-16,-6 0 24 16,-4 16-34-16,-8 8 35 15,-7 6-6-15,-8 5 1 0,0-2-10 16,-2 2 15-16,-17-6 1 15,-10 0 13-15,-5-5-6 16,-6-4 53-16,-2-4-14 16,-3-5-13-16,2-2 13 15,6-7-45-15,3-2 0 16,10 0 25-16,9-2-13 16,5-15 21-16,10-6-11 15,0-7-23-15,20-4 0 16,16-2-55-16,4 3-21 15,3 6 9-15,-7 5-11 16,-6 8 49-16,-8 5 14 16,-8 7 15-16,-5 2-21 15,-4 0 22-15,-5 12-1 0,0 13 0 16,-5 5-40-16,-19 20-135 16,-1-6-203-16,3-6-712 0</inkml:trace>
  <inkml:trace contextRef="#ctx0" brushRef="#br0" timeOffset="37542.65">17011 11109 960 0,'0'0'353'0,"0"0"-163"15,0 0-11-15,0 0 4 16,0 0-85-16,0 0 50 15,0 0-30-15,14 72-35 16,-32-58 37-16,-4-2-42 0,-4 0-30 16,-6-5-8-16,1 0-31 15,0-5 24-15,4-2-20 16,7 0-11-16,5 0 13 16,5-13-15-16,8-2-30 15,2-1-10-15,4-4-38 16,19 2 32-16,6 0 15 15,2 5-12-15,-2 6 43 16,0 3-12-16,-4 4 12 16,-3 0-1-16,-2 0 6 15,-4 10-6-15,-5 10 1 0,-5 4-2 16,-6 4 2 0,0 4 1-16,-6 0 18 0,-19-4 11 15,-5-4-30-15,-5-4 33 16,0-7-11-16,-3-9 3 15,5-3 29-15,4-1-39 16,6 0 22-16,8-14-6 16,10-7-25-16,5-6 3 15,7-2-9-15,22-2-62 16,9 3 12-16,0 6-12 16,-5 9 34-16,-4 4 5 15,-6 5 16-15,-8 2 1 16,-6 2 7-16,-7 0-1 15,-2 6 8-15,0 13-8 16,-45 16-29-16,1-3-218 0,-5-3-794 0</inkml:trace>
  <inkml:trace contextRef="#ctx0" brushRef="#br0" timeOffset="41916.65">8895 7654 1428 0,'0'0'373'0,"0"0"-271"15,0 0-46-15,0 0-34 16,0 0-16-16,0 0 3 16,-27 24-9-16,16-18 0 15,2-4 12-15,-4 0 14 16,2-2 27-16,-3 0 19 16,3 0-23-16,3-8 13 15,2-4-17-15,4-2-20 16,2 2-9-16,0 0-16 15,11 1-1-15,9 2-25 16,3 3-19-16,2 2 36 0,-3 1-11 16,0 3 13-16,-2 0 0 15,-2 3-3-15,-2 10 9 16,-4 6-4-16,-5 5-13 16,-4 0 18-16,-3 2 1 15,0 0 12-15,0-2 30 16,-16-4-37-16,-3-3 55 15,-6-6-33-15,0-4 21 16,-1-2 22-16,6-5-34 16,2 0 26-16,7 0-27 15,1-6-29-15,8-7-14 16,2-6-1-16,0 1-53 16,0 1 24-16,4 0-14 0,6 4 41 15,-1 6-3-15,-3 1-5 16,-2 5 6-16,-2-2 9 15,1 3-21-15,0 0-38 16,-3 0-81-16,2 0 28 16,-2 0-65-16,0 7-105 15,0 0-251-15</inkml:trace>
  <inkml:trace contextRef="#ctx0" brushRef="#br0" timeOffset="44369.18">4608 7445 886 0,'0'0'708'16,"0"0"-520"-16,0 0-89 16,0 0 33-16,0 0-51 15,0 0-56-15,0 0 18 16,-107-16-43-16,107 4 0 16,0 0 0-16,0 0 13 15,0 0-13-15,4 5 0 16,9 0 11-16,3 3-1 0,5 4-10 15,1 0 0 1,3 4-6-16,-1 11-3 0,-2 6 3 16,-4 4-10-16,-7 0-21 15,-4 1 36-15,-7 1-23 16,0-4 24-16,-2-2 24 16,-16-4 14-16,-4-2 46 15,-3-5-20-15,-4-5 8 16,2-2 8-16,2-3-26 15,6 0 5-15,3 0-5 16,7-14-41-16,5-3-13 16,4 0 0-16,0-2-49 15,6 3 31-15,7 5-29 16,3 2 4-16,1 5 11 16,-2 4-48-16,-1 0-32 0,5 14-52 15,-5 8-86-15,-3 2-125 16</inkml:trace>
  <inkml:trace contextRef="#ctx0" brushRef="#br0" timeOffset="49961.61">14881 10146 1689 0,'0'0'495'0,"0"0"-375"15,0 0-85-15,0 0-21 16,0 0 19-16,0 0-32 16,-139 65 8-16,110-59-9 15,4-5 12-15,7-1-6 16,7-1-6-16,7-16 0 15,4-5-1-15,0-2-1 16,8 1 1-16,13-2 1 16,5 7-14-16,1 4 8 15,0 4 6-15,1 6 0 16,-1 4-1-16,0 0 1 0,0 0-1 16,-2 14 1-16,-1 5-8 15,-6 2-4 1,-5 3 12-16,-6 2 0 0,-7-2 0 15,0 3 13-15,-16-5 11 16,-15 2 37-16,-6-4-26 16,-4-2 34-16,-2-4-44 15,1-6 8-15,7-4 4 16,4-4-31-16,6 0 48 16,8-10-46-16,5-12-7 15,12-6-2-15,0-3-12 16,8-3-32-16,19 2 18 15,5 4-10-15,1 6 36 0,1 8 1 16,0 4 0-16,-3 6-12 16,2 4 8-16,-4 0-8 15,2 11 12-15,-4 10 0 16,-5 0 6-16,-6 0-6 16,-8-1 1-16,-5 3-10 15,-3-4 19-15,-9 4-8 16,-18-1 60-16,-8 0-26 15,-3-2 27-15,-5-2-29 16,1-4-24-16,4-4 29 16,7-4-30-16,9-4 8 15,6-2-8-15,7 0-9 16,5 0-20-16,4-8-77 0,0-9-59 16,13-12-79-1,11 2-270-15,1 2-447 0</inkml:trace>
  <inkml:trace contextRef="#ctx0" brushRef="#br0" timeOffset="52242.32">18706 7495 1015 0,'0'0'392'16,"0"0"-168"-16,0 0-9 16,0 0-25-16,0 0-62 15,0 0-26-15,0 0-64 16,-37 7 2-16,4 4-25 15,-7 1-6-15,-7-2 28 16,-2-3-9-16,-2-2 27 16,0-5-1-16,4 0-32 15,7 0 24-15,7 0-22 0,6-8-18 16,11-3 28-16,9-4-34 16,7 1 22-16,0 0-22 15,7 1-17-15,15 2 16 16,7 3-32-16,3 2 1 15,3 6 31-15,1 0-36 16,-3 0 26-16,0 12 2 16,-6 8-8-16,-6 7 6 15,-9 0 11-15,-7 6 0 16,-5 1-7-16,-2-2-17 16,-27-3 6-16,-9-2 9 15,-8-5 9-15,-6-4 23 16,0-8-10-16,6-4 11 15,9-6 32-15,3 0-44 16,12-4 40-16,6-12-17 0,9-5-18 16,7-6 46-16,2-3-63 15,25-3-15-15,9 2 2 16,9 1-45-16,1 6 56 16,1 6-26-16,-3 3 26 15,-4 9-14-15,1 5 16 16,-5 1-10-16,-1 0 8 15,-4 14-6-15,-4 8 8 16,-4 1 0-16,-10 4 0 16,-11 1-1-16,-2-4-29 15,-9-1-7-15,-23-9 35 16,-9 1 2-16,-11-7 37 16,-1-6-3-16,1-2 0 0,6 0 24 15,6-10-4-15,9-8-3 16,8-2 0-16,11-1-32 15,10-1 20-15,2-3-39 16,16-1-32-16,18-1 11 16,8 1-60-16,5 7 32 15,-5 6 15-15,-7 5-21 16,-8 7 41-16,-6 1 1 16,-11 0-9-16,-10 5 20 15,-26 27-97-15,-19 1-72 0,-13-3-343 16</inkml:trace>
  <inkml:trace contextRef="#ctx0" brushRef="#br0" timeOffset="56257.01">5595 9494 751 0,'0'0'934'16,"0"0"-684"-16,0 0-136 0,0 0-21 15,0 0-37 1,0 0-55-16,-49 23 29 0,26-15-20 16,2-2 2-16,-2-2 47 15,3-2-20-15,3-2 24 16,3 0 18-16,5-2-40 16,5-12 4-16,4-4-38 15,0-6 2-15,0-2-18 16,15 1-1-16,5 3 10 15,1 4-2-15,-2 6 4 16,1 4-2-16,1 4 0 16,-4 4-9-16,-1 0-3 15,-1 4 12-15,-3 13 0 16,-3 6-3-16,-5 6 0 16,-4 2 2-16,0 4-7 15,0-1 8-15,-15-6 9 0,-8-2-9 16,-3-6 34-16,-6-5 18 15,-1-4-15-15,0-3 26 16,4-4-20-16,4-4 11 16,8 0-3-16,3 0-50 15,5 0 17-15,7 0-18 16,0 0 7-16,2 0-20 16,0 0 13-16,0-2 0 15,0 2-6-15,0-2-10 16,0 0-17-16,0 0-78 15,0 0-189-15,0-2-343 0</inkml:trace>
  <inkml:trace contextRef="#ctx0" brushRef="#br0" timeOffset="57602.12">6487 6672 1126 0,'0'0'340'15,"0"0"-225"-15,0 0-16 16,0 0 15-16,0 0-20 16,0 0-11-16,0 0-20 15,-108 80-29-15,97-80 61 16,5 0-21-16,4-14 0 15,2-7-3-15,0-7-65 0,15-2 6 16,10-1-12 0,8-5-12-16,2 9 0 0,3 3 6 15,-1 6 6-15,-6 8-1 16,-5 2 9-16,-6 6-19 16,-2 2 10-16,-7 0-9 15,-2 4-5-15,-7 10 12 16,-2 4 3-16,0 0 4 15,-7 0-4-15,-12-1 31 16,-4 0-15-16,-1-3-16 16,-2-2 32-16,4-2-32 15,3-2 0-15,5 0 0 16,3-2-49-16,5-1-62 16,-1 1-66-1,2-5-74-15,3 1-290 0</inkml:trace>
  <inkml:trace contextRef="#ctx0" brushRef="#br0" timeOffset="63168.45">15658 7479 1422 0,'0'0'396'0,"0"0"-269"15,0 0-59-15,0 0-8 16,0 0-16-16,0 0-3 16,-56 43-41-16,31-36 27 15,0-1-27-15,-2-2 7 16,1-4 22-16,4 0-12 15,-1 0 31-15,7-14 21 16,6-4-37-16,5-4 60 16,5-2-50-16,0-1-42 15,12 2 0-15,16 3-6 16,3 5 3-16,3 2-6 0,-1 5 10 16,0 8-1-16,-2 0 0 15,2 0 1-15,-7 8-2 16,-2 9-12-16,-3 8 5 15,-8 3 8-15,-7 3 0 16,-6 2 2-16,0 1-2 16,-15-1 0-16,-10-6 13 15,-8-2 0-15,-3-5 14 16,-1-6 28-16,-4-6-9 16,1-2 11-16,2-6-14 15,1 0-22-15,4 0 25 16,0-12-40-16,10-6 11 15,4-2 12-15,9-4-28 16,7-2-2-16,3-2-5 16,7 0-48-16,18 1 37 0,4 5-18 15,2 6 16-15,-2 4 18 16,-2 7-19-16,-4 2 14 16,2 3 0-16,-2 0 6 15,-4 14-21-15,4 8 21 16,-5 2-6-16,-5 4 5 15,-5 2-29 1,-4-4 29-16,-4 1-27 0,0-5 28 16,-10-7 18-16,-9 1 12 15,-6-8 25-15,-6 1-3 16,0-5-25-16,-5-2 27 16,5-2-26-16,2 0-3 15,6 0 12-15,5-9-36 16,7 0 4-16,5-3-5 0,1 2-60 15,5 0 9-15,0 1-82 16,16 2-142-16,0 3-485 0</inkml:trace>
  <inkml:trace contextRef="#ctx0" brushRef="#br0" timeOffset="66026.87">18645 9739 1007 0,'0'0'672'0,"0"0"-444"15,0 0-57-15,0 0-17 16,0 0-36-16,0 0-53 16,0 0 5-16,-93-104-61 15,104 78 6-15,13-1-15 16,10 2-27-16,1 3 18 16,5 6 9-16,3 4 0 15,-3 4-1-15,-3 3 13 16,-3 5-21-16,-7 0 9 15,-5 0-13-15,-5 14-5 16,-5 4 18-16,-7 5 0 16,-5 3 0-16,0 4 20 0,-9 0-18 15,-11 0 9-15,-7-2-10 16,-2-3 59-16,-3-8-37 16,-2-3 12-16,0-6 11 15,0-3-45-15,3-5 37 16,2 0-22-16,2-2-16 15,7-15 33-15,6-5-33 16,11-4 13-16,3-4-13 16,0 0 12-16,19 0-13 15,10 4 1-15,6 4-32 16,8 3 11-16,-3 7-22 16,0 5 19-16,-3 3 24 0,-6 4-1 15,-8 0 1-15,-2 0 0 16,-7 10-1-16,-6 9-10 15,-5 6 0-15,-3 3 11 16,0 1-1-16,-11 2 15 16,-10-1-14-16,-1-5 11 15,-7-4-10-15,0-5 60 16,-2-5-33-16,-3-3 13 16,3-8 5-16,0 0-39 15,4 0 19-15,8-5-26 16,3-11 6-16,9-5 21 15,7-2-26-15,0-4-2 16,15 0 0-16,12 2-53 16,6 2 22-16,4 7-23 15,-2 5 8-15,-1 4 35 0,-6 5-20 16,0 2 31-16,-9 0 0 16,-1 4-20-16,-5 9 13 15,-6 8 5-15,-4 2 3 16,-3 2 1-16,0-1 12 15,-8 0-8-15,-9-2 2 16,-5-4-6-16,-5-4 65 16,-5-4-21-16,-3-4-8 15,-3-6 15-15,3 0-52 16,0 0 36-16,10-1-36 16,4-11 14-16,8-5-7 15,6 2-7-15,7-6 0 16,0 0-9-16,0 4-70 0,12 3 19 15,7 4-56-15,10 6-109 16,-4 2-158-16,-5 2-408 0</inkml:trace>
  <inkml:trace contextRef="#ctx0" brushRef="#br0" timeOffset="97222.7">7222 8172 1328 0,'0'0'380'16,"0"0"-181"-16,0 0-111 16,0 0-75-16,0 0 16 15,0 0-29-15,-2 7 0 16,2-3 13-16,0-1-12 15,-8 2 24-15,-2 3 43 0,-11 2-21 16,-2 0 26-16,-4 2-33 16,-2-1-14-16,0-6 41 15,4-3-66-15,2-2 1 16,6 0 41-16,8-4-42 16,9-15 50-16,0-2-39 15,0-3-6-15,18 0-11 16,2 2 5-16,4 5 0 15,-2 0-1-15,1 7 7 16,0 1 0-16,-2 8-6 0,-1 1 8 16,1 0-20-1,-6 5 7-15,-1 14-4 0,-10 5 7 16,-4 6 4-16,0 2 29 16,-9 3-12-16,-15 1-19 15,-3-5 19-15,-4-2-13 16,-2-5 7-16,-1-4 15 15,3-8-27-15,2-7 13 16,4-5-14-16,5 0 0 16,9-5-9-16,5-17 9 15,6-9 0-15,0-5-30 16,19-2-22-16,5 5 28 16,6 0 8-16,-1 9 16 15,0 4-3-15,-2 5 13 16,0 7-8-16,-4 1-2 0,-3 7 9 15,-1 0-21 1,-6 0 12-16,-2 14 0 0,-6 4 5 16,-3 2-4-16,-2 2 17 15,0-2 10-15,-5-3-28 16,-8-1 34-16,0-5-10 16,-3 2 10-16,1-6 9 15,1 2-41-15,3-5 20 16,1-1-22-16,4-3 1 15,2 0 4-15,-1 0-4 16,1 0 4-16,2 0 11 16,2 0-2-16,-2 0-22 15,2-2 8-15,0 1 0 16,0 1 6-16,0 0-6 16,0 0 0-16,0 0 4 0,0 0 11 15,-2 0-10-15,2 0-5 16,0 0 0-16,-3 0-7 15,3 0 7-15,0 0 0 16,0 0-9-16,0 0 28 16,0 0-14-16,0 0-5 15,0 0-34-15,0 0 17 16,0 0-90-16,-5 0-46 16,-1 0-92-16,-1 0-79 15,3 0 10-15,2 0-368 0</inkml:trace>
  <inkml:trace contextRef="#ctx0" brushRef="#br0" timeOffset="98597.37">17674 5855 1590 0,'0'0'683'15,"0"0"-460"-15,0 0-93 16,0 0-46-16,0 0-74 16,0 0-10-16,0 0-241 15,6 6-295-15,-4 6-355 0</inkml:trace>
  <inkml:trace contextRef="#ctx0" brushRef="#br0" timeOffset="100284.51">18066 4757 613 0,'0'0'325'0,"0"0"-104"16,0 0-111-16,0 0 16 15,0 0-81-15,0 0 6 16,0 0 3-16,17-23 4 16,-17 21 23-16,0-2-19 15,0 0 59-15,0 0 5 16,0 0-79-16,0-1 42 16,-8 3-50-16,-11 0-30 15,-2-1 17-15,-8 3-17 16,-7 0-2-16,-5 0-7 15,0 10 6-15,-5 2-3 16,4 4 14-16,3 1 6 16,5 0 16-16,5 5-39 15,2 0 18-15,7 3-18 16,7 1-7-16,4 0 1 0,6-5 6 16,3 0 0-16,0-6-1 15,12-4-21-15,11-7 13 16,3-4-18-16,10 0 7 15,4-8 6-15,4-12-43 16,3-7-85-16,11-19-64 16,-11 5-130-16,-12-2-214 0</inkml:trace>
  <inkml:trace contextRef="#ctx0" brushRef="#br0" timeOffset="100596.9">18237 4171 876 0,'0'0'335'0,"0"0"-96"16,0 0-60-16,0 0-59 15,0 0-78-15,0 0 2 16,0 0 29-16,-29 84 39 16,14-32 25-16,-1 8-30 15,1 9 8-15,-1 6 0 16,5 2-31-16,0-1 4 15,1-6-49-15,6-3-3 16,0-9 23-16,-1-8-39 16,3-8 7-16,2-8-24 15,-2-8 12-15,2-3-9 0,-2-9 3 16,0 1-9-16,-2 0 0 16,-4-2-103-16,-1-1-151 15,1-8-445-15</inkml:trace>
  <inkml:trace contextRef="#ctx0" brushRef="#br0" timeOffset="104642.83">8195 10357 1365 0,'0'0'403'15,"0"0"-198"-15,0 0-70 16,0 0-42-16,0 0-16 0,0 0-32 16,4-2-43-1,-4 2 31-15,0 0-4 0,0 0 13 16,0 0 28-16,0 0-29 16,0 0 20-16,0 0-18 15,0 0-22-15,0 0 30 16,0 0-38-16,0 0 5 15,0 0 2-15,0 0-14 16,0 0 8-16,0 0-14 16,0 0 0-16,0 0-3 15,0 0 5-15,0 0-2 16,0 0 10-16,0 0 8 16,0 0-13-16,0 0-5 15,0 0 0-15,0 0-19 16,0 0-3-16,0 0-66 0,6 0-112 15,24 0-177-15,2 2 117 16,6 4-378-16</inkml:trace>
  <inkml:trace contextRef="#ctx0" brushRef="#br0" timeOffset="106142.48">17108 11003 995 0,'0'0'291'0,"0"0"-149"16,0 0-16-16,0 0-31 15,0 0-51-15,0 0 23 16,0 0 6-16,0 23-25 16,0-12 18-16,-2-1-32 15,-16 0 27-15,-7 0-14 16,-6-2-36-16,0-2 22 16,2-3-6-16,6 0 19 15,6-3 14-15,8 0-45 16,2 0 31-16,7 0-46 0,0-3-3 15,0-5 1 1,18 1-48-16,7-1 50 0,1 0-10 16,3 2 16-16,-5 3-6 15,-1 3 0-15,-5 0 0 16,-5 0-6-16,-4 9 6 16,-4 7 0-16,-5 6 25 15,0 6-24-15,-14 0 27 16,-15 1-9-16,-9-4-7 15,-4-4 43-15,-5-4-26 16,3-7 23-16,3-3 25 16,8-7-29-16,6 0 15 15,10 0-28-15,5-9-15 16,12-9-14-16,0-6-6 16,12-2-38-16,17 2 3 0,8 1-4 15,3 6 36 1,-2 5-12-16,-4 4 15 0,-8 4-10 15,-8 4 10-15,-3 0 0 16,-5 2 12-16,-6 19-11 16,-4 8 36-16,0 7 4 15,0 3-41-15,-18-4 44 16,-9-3-38-16,-1-5 24 16,-6-10 34-16,0-7-38 15,3-3 23-15,10-6-31 16,7-1-5-16,7 0-26 15,7-5 5-15,9-28-136 16,13 3-206-16,1-2-353 0</inkml:trace>
  <inkml:trace contextRef="#ctx0" brushRef="#br0" timeOffset="107813.96">16582 10542 707 0,'0'0'286'16,"0"0"-41"-16,0 0-24 15,0 0-36-15,0 0-45 16,0 0-64-16,0 0-8 16,-14-9-38-16,21 5 10 15,13-1 43-15,9-6-16 0,7-3 1 16,4-4-37 0,5 0-8-16,-3-4 22 0,1-1-34 15,-5-4 15-15,-5 4-13 16,-7-2-7-16,-8 6 10 15,-4 0-15-15,-10 5 5 16,-4 2 17-16,0 2-17 16,0-1 7-16,-7 6-13 15,-9 1-22-15,-4 4 14 16,1 0-2-16,-4 4 10 16,0 12 0-16,2 6 17 15,-2 6-17-15,3 6 1 16,1 6 0-16,2 4 53 15,7 4-54-15,3 0 13 16,4 2-1-16,3 0 4 0,0 1-2 16,0-3-6-16,0-2-7 15,0-2 56-15,0-2-46 16,0-2 4-16,0-4 7 16,0-4-16-16,0-3 13 15,0-6-8-15,-2-6-11 16,0-7 10-16,0-2-10 15,-1-6 0-15,-3-2 9 16,-3 0-8-16,-5 0 19 16,-3 0-20-16,-3 0-10 15,-3-14-17-15,4-5-73 16,1-2-56-16,2-2 19 0,5 1 18 16,2 3 47-1,5-2-7-15,4 2 3 0,0-3 51 16,2-5 3-1,20 1 22-15,10-2 31 0,7-2-15 16,8 0 28-16,4-1-8 16,5 2-9-16,0-1 30 15,26-14-57-15,-15 6-72 16,-9 1-742-16</inkml:trace>
  <inkml:trace contextRef="#ctx0" brushRef="#br0" timeOffset="110672.71">8993 7657 1513 0,'0'0'583'0,"0"0"-396"16,0 0-113-16,0 0 42 15,0 0-72-15,0 0-23 16,6 0-16-16,0 0 15 16,0 0-15-16,1 0 4 0,-3 0-9 15,-2 0 48-15,-2 0-23 16,2 0 16-16,-2 0 23 15,0 0-32-15,0 0 34 16,0 0-32-16,0 0-33 16,0 0 5-16,0 0-5 15,0 0-1-15,0 0 0 16,0 0 7-16,0 0 10 16,0 0-17-16,0 0 0 15,0 0 8-15,0 0-8 0,0 0 0 16,0 0-2-1,0 0 13-15,0 0-11 0,0 0 0 16,0 0 0-16,0 0-8 16,0 0 16-16,0 0-8 15,0 0 6-15,0 0 4 16,0 0-11-16,0 0 1 16,0 0 0-16,0 0 3 15,0 0 6-15,0 0-9 16,0 0 0-16,0 0 1 15,0 0-12-15,0 0 11 16,0 0 0-16,0 0 3 16,0 0 9-16,0 0-12 15,0 0 0-15,0 0-7 16,0 0 7-16,0 0 1 0,0 0 0 16,0 0-1-16,0 0 12 15,0 0-12-15,0 0 0 16,0 0-3-16,0 0-8 15,0 0 19-15,0 0-8 16,0 0 0-16,0 0-23 16,0 6-44-16,-25 17-149 15,2-2-249-15,-2-4-325 0</inkml:trace>
  <inkml:trace contextRef="#ctx0" brushRef="#br0" timeOffset="114734.26">14913 10156 827 0,'0'0'216'0,"0"0"-85"15,0 0-39-15,0 0-5 16,0 0-87-16,0 0-27 15,2-13-222-15</inkml:trace>
  <inkml:trace contextRef="#ctx0" brushRef="#br0" timeOffset="115202.85">18654 7528 1147 0,'0'0'322'16,"0"0"-168"-16,0 0-139 16,0 0-15-16,0 0-210 0,0 0-332 15</inkml:trace>
  <inkml:trace contextRef="#ctx0" brushRef="#br0" timeOffset="116577.53">9033 7516 750 0,'0'0'273'15,"0"0"-143"-15,0 0-65 16,0 0-8-16,0 0-38 16,0 0-9-16,0 0 7 15,0-5 6-15,0 5 64 16,0-1 21-16,0 1-43 15,0-3 26-15,0 3-43 16,0 0-12-16,0 0-17 16,0 0-18-16,0 0-2 15,0 0-39-15,0 0-37 16,0 0 6-16,0 0-72 16,-5 0 5-16,-1 0-47 15,-1 0-84-15</inkml:trace>
  <inkml:trace contextRef="#ctx0" brushRef="#br0" timeOffset="116764.99">9033 7516 702 0</inkml:trace>
  <inkml:trace contextRef="#ctx0" brushRef="#br0" timeOffset="117467.95">9033 7516 702 0,'-32'-33'183'0,"36"29"-111"0,-4 0-61 0,2 1 23 0,0-3-25 16,-2-1-3-16,0 3 73 16,0 1 47-16,0-2-62 15,0 1 34-15,0 0-42 16,0 0 2-16,-8 0-2 15,0 2-22-15,-3-2 17 16,-1 3-10-16,-1-1-8 16,0 2 21-16,-4 0 6 15,3 0-13-15,-4 0-47 16,2 0 15-16,-1 7-15 0,0 0 9 16,0 4 3-16,1 1-5 15,1 1 16-15,-1 0 8 16,1 4-31-16,1 0 20 15,1 3-20-15,-1 1 1 16,3-2 18-16,3 2-19 16,-1-2 7-16,4 0-2 15,3-1 12-15,0-4-17 16,2-2 0-16,0 2 0 16,0-3 2-16,0 4-2 15,0-3 0-15,9 3 0 16,0-3 15-16,2 3-15 15,3-3 0-15,-2 3-7 16,1-7 4-16,1 3-27 16,-1-3 6-16,-2-2 23 15,1-1-3-15,1-2 4 16,1 0 0-16,-2-1 1 0,5-1-2 16,-4-1 0-16,3 0 1 15,-1 0-5-15,1 0 13 16,-1 0-2-16,-1 0-6 15,-1-1 0-15,1-4-2 16,-3-1 2-16,1 0 0 16,0-2 5-16,1 2 2 15,-1-2-9-15,-1 1 2 16,0-2 0-16,0-1 2 16,0 2-1-16,-2-2-1 15,0-2 22-15,-2-2-16 0,-2-4 53 16,3-1-30-1,-6-8 32-15,2 1 17 0,-4-5-32 16,0 2 14 0,0 0-20-16,0 3-10 0,0 2 40 15,-8 5-17-15,-5 2-21 16,-3 5-10-16,-4 4-22 16,-5 8-70-16,-20 8-142 15,8 18-83-15,-1 2-201 0</inkml:trace>
  <inkml:trace contextRef="#ctx0" brushRef="#br0" timeOffset="118889.51">8135 10156 947 0,'0'0'260'16,"0"0"-140"-16,0 0-31 16,0 0-43-16,0 0-30 15,0 0 13-15,0 0-4 16,0 0 39-16,-29-25 16 0,18 20 3 16,0 1 14-16,0 0-36 15,2 3-40-15,0-2 32 16,0 3-39-16,0 0 3 15,0 0 1-15,1 0-12 16,-4 0 13-16,1 0-1 16,-3 0-12-16,1 4 28 15,-1 6-26-15,2 2 16 16,-1 1-12-16,-2 2-3 16,5 1-1-16,-2 0-8 15,3 1 0-15,-1 0 16 16,-2 3-10-16,3 0 3 15,1-3-9-15,-1 1 1 16,4-1 26-16,0 2-26 16,5-1 15-16,0 0-5 0,0 0 1 15,0 2-11 1,3 0-1-16,8 0 10 0,2 4-13 16,1-1 3-16,3-1 0 15,2-3 2-15,0 2 12 16,4-3-15-16,1-3 1 15,1-1-3-15,2-1-19 16,-1-1 22-16,3-2-7 16,0-3 6-16,2 2-33 15,-2-7 33-15,-2-2-5 16,0 0-10-16,-2 0 10 16,1-11-9-16,1-9 4 0,-1-8 10 15,1-6 2-15,-4-6 6 16,-5-4-1-16,-7-6-5 15,-5 0-2-15,-4 2 1 16,-2 4 0-16,0 6 9 16,0 8-3-16,0 6 10 15,-6 5-14-15,-3 6 10 16,0 5-9-16,-2-1-3 16,2 7 0-16,-1 0-9 15,4 2-12-15,0 0-25 16,1 0-35-16,3 0-43 15,0 0-15-15,2 8-53 16,0 1-82-16,0-4-133 0</inkml:trace>
  <inkml:trace contextRef="#ctx0" brushRef="#br0" timeOffset="120467.25">16996 10994 732 0,'0'0'294'16,"0"0"-137"-16,0 0-46 16,0 0-18-16,0 0-47 15,0 0 4-15,0 0-2 16,0-18-27-16,-6 17 25 16,-1-3 22-16,-1 0-4 15,2-1 43-15,0 1-49 16,2 0 5-16,-3 3-16 15,0 1-46-15,-4 0 25 16,-3 0-26-16,-3 0 1 16,-2 0 13-16,0 0-4 15,1 0-7-15,-3 8-3 0,4-1 9 16,-3 1 7-16,0 5-10 16,-2 1 13-16,-1 2 19 15,1-3-32-15,2 3 18 16,2 0-24-16,5-2 6 15,1 3-2-15,4 2 2 16,1 2-6-16,3 3 7 16,2-1 7-16,2 7-9 15,0-3-5-15,0-1 1 16,6 2-1-16,3-2 0 16,5-2 0-16,1-2 0 15,3-4 6-15,2-1-6 16,4-5 0-16,5-5-2 15,5-3-15-15,1-4 5 16,8 0-25-16,1 0 10 0,1-16-20 16,-1-4 33-16,-2-2 8 15,-3-4 6-15,-6-1-5 16,-8-4 14-16,-8 1-9 16,-3 4 55-16,-9 2-10 15,-3 4 7-15,-2 4 3 16,0 4-38-16,0 6 9 15,0 2-26-15,0 2 0 16,0 2-2-16,0 0-12 16,0 0 13-16,0 0-7 15,0 0-2-15,0 0-2 16,0 0 12-16,0 0-27 16,-5 0-2-16,0 0-56 0,-6 0 3 15,3 0-110-15,-4-2-165 16</inkml:trace>
  <inkml:trace contextRef="#ctx0" brushRef="#br0" timeOffset="120951.55">14815 9916 1445 0,'0'0'301'16,"0"0"-301"-16,0 0-6 15,0 0-647-15</inkml:trace>
  <inkml:trace contextRef="#ctx0" brushRef="#br0" timeOffset="122810.45">13879 10212 1101 0,'0'0'330'16,"0"0"-135"-16,0 0-94 15,0 0 4-15,0 0-61 16,0 0-31-16,0 0 21 0,0-34-34 15,0 32 37 1,0-2 23-16,0 3-19 0,0-3 9 16,-14-3-6-16,-1 3-7 15,-3 1 32-15,0-1-17 16,-2 1 13-16,0 3 27 16,1 0-37-16,-2 0 11 15,-3 3-32-15,-1 10-19 16,-1 6 34-16,1 3-28 15,1 4 7-15,3 3 20 16,4 6-47-16,1-2 28 16,7 2-29-16,5-3 1 0,2-1 39 15,2-2-39 1,0-6 19-16,4 0-6 0,11-3-3 16,6-6-3-16,1-4-8 15,4-2 0-15,4-6 14 16,3-2-5-16,1 0-5 15,-1 0-4-15,-2-6 2 16,-4-4 0-16,-2 1-1 16,-8 0 7-16,-1 2 30 15,-7 1-32-15,-3 1 22 16,-5 3-23-16,-1 2 5 16,3 0 5-16,-3 0-15 15,0 0 0-15,0 0 5 16,0 0 11-16,0 0-17 15,0 0 1-15,0 0 0 0,0 0-16 16,0 0 16-16,0 0-31 16,-3 0-28-16,-9 0-147 15,-10 8-556-15</inkml:trace>
  <inkml:trace contextRef="#ctx0" brushRef="#br0" timeOffset="126950.1">4806 7457 1099 0,'0'0'355'0,"0"0"-170"15,0 0 3-15,0 0-49 16,0 0-72-16,0 0 25 16,0-5-41-16,0 5 4 15,0 0 8-15,0 0-26 0,0 0 20 16,0 0-10-1,0 0-13-15,0 0 42 0,0 0-45 16,0 0 7 0,0 0 7-16,0 0-44 0,0 0 19 15,0 0-11-15,0 0 1 16,0 0 6-16,0 0-16 16,0 0 0-16,0 0 0 15,0 0 1-15,0 0 25 16,0 0-19-16,0 0-5 15,0 0 5-15,0 0-6 16,0 0-1-16,0 0 12 16,0 0-1-16,0 0 4 15,0 0-15-15,0 0 9 16,0 0-21-16,0 0 12 0,0 0 0 16,0 0 18-16,0 0-17 15,0 0-2-15,0 0-5 16,0 0 6-16,0 0-4 15,0 0 13-15,-2 0-9 16,2 0 0-16,-2 0 1 16,2 0-2-16,0-3-56 15,-2 3-88-15,2-6-73 16,0-1-288-16,2-1-486 0</inkml:trace>
  <inkml:trace contextRef="#ctx0" brushRef="#br0" timeOffset="127824.93">18195 7569 1542 0,'0'0'532'0,"0"0"-358"0,0 0-117 15,0 0-42-15,0 0-15 16,0 0-258-16,0 0-462 16</inkml:trace>
  <inkml:trace contextRef="#ctx0" brushRef="#br0" timeOffset="129168.34">19510 7424 753 0,'0'0'299'0,"0"0"-113"16,0 0 8-16,0 0-53 15,0 0-57-15,0 0 42 16,0 0-62-16,19 0 15 16,-19 0 60-16,2 0-22 15,-2 0 45-15,0-2-33 16,0-3-74-16,0-1 18 15,0 0-51-15,0-2-16 0,-4 2 14 16,-2-3-20 0,-5 5 30-16,1-2-13 0,-3 1-6 15,-1 1-8-15,1 0-3 16,-5 4 0-16,-1 0-1 16,-4 0 8-16,-1 0-7 15,2 0 0-15,-1 6 2 16,1 8-10-16,1 4 8 15,4 2 0-15,1-1 0 16,8 4-2-16,-1-3 2 16,7 0 0-16,0-3 0 15,2-4-6-15,0-3 12 16,0 1-6-16,8-5 7 0,7-2 4 16,4-3-5-16,5-1-6 15,3 0 0-15,2 0 6 16,0-8-5-16,-1-7 19 15,-1-6-20-15,-4-1 16 16,-5 1-16-16,-3-1 0 16,-3 3 0-16,-6 3 25 15,-1 2-19-15,-1 4 4 16,-2 3-10-16,0 2 11 16,-2 2-22-16,2 0 11 15,-2 3 0-15,0 0 24 16,0 0-23-16,0 0 22 15,0 0-23-15,0 0 1 16,0 0-3-16,0 0 2 0,0 0 0 16,0 0-1-16,0 0 10 15,0 0-17-15,0 0 8 16,2 3 0-16,3 8-7 16,2 3 8-16,2 0-1 15,-1 2 0-15,4 3 19 16,1-4-11-16,0-1-8 15,3 0 1-15,-3-2 26 16,1-3-27-16,-3-1 0 16,-2-4 13-16,-2 0-12 15,-1-1 34-15,1 0 2 16,-1-3-28-16,0 1 28 16,-2-1-36-16,-4 0-1 0,2 0 22 15,-2 0-20-15,0 0 23 16,0 0-12-16,0 0-12 15,0 0 13-15,0 0-7 16,0 0-7-16,0 0 15 16,0 0-1-16,0 0-11 15,0 0-3-15,0 0 0 16,0 0-13-16,0 0 20 16,0 0-7-16,0 0 0 15,0 0 9-15,0 0-21 16,0 0 9-16,0 0-33 15,0 0 30-15,0 0-55 0,0 0-2 16,-18 4-79 0,-9 0-515-16,-2-1-371 0</inkml:trace>
  <inkml:trace contextRef="#ctx0" brushRef="#br0" timeOffset="130339.93">5005 7953 491 0,'0'0'0'0</inkml:trace>
  <inkml:trace contextRef="#ctx0" brushRef="#br0" timeOffset="130808.59">4941 7539 504 0,'0'0'0'16,"0"0"-130"-16,0 0 130 15,0 0 129-15,0 0-7 16,0 0 0-16,0 0 12 16,0-40 120-16,0 38 11 15,0-2-102-15,0 3-3 16,0 1-50-16,0 0-34 0,0 0-22 16,0 0-39-16,0 0-15 15,0 0-19-15,0 0-59 16,0-3 23-16,0 3 18 15,0 0 37-15,-4 0 2 16,-2 0-2-16,-3 0-34 16,-7 0-110-16,3 0-150 15,-3 3-73-15</inkml:trace>
  <inkml:trace contextRef="#ctx0" brushRef="#br0" timeOffset="130871.06">4941 7539 396 0,'-126'-37'0'0</inkml:trace>
  <inkml:trace contextRef="#ctx0" brushRef="#br0" timeOffset="132136.37">4804 7513 358 0,'0'0'312'15,"0"0"-95"-15,0 0-47 16,0 0-41-16,0 0-45 16,0 0-33-16,0 0-51 15,0 0-6-15,0 3-4 16,0-2-15-16,0 1 25 15,0 1 0-15,0-1 0 16,0-1 3-16,0 2 36 16,0-2 10-16,0 3 21 15,4 1-32-15,-2 0 21 16,3 2-5-16,0 0-25 16,0 2 31-16,-3-1-38 0,2 1 4 15,0 4 24-15,1-2-33 16,-1 1 40-16,3 1-21 15,-2 1-12-15,1 0 32 16,3-2-44-16,-3 2 0 16,4-1 9-16,-2-2-20 15,-1-1 28-15,0 2-1 16,-2-1-6-16,-1-1 24 16,0-2-39-16,1 1 8 15,-1-1 9-15,0 0-17 16,2 0 22-16,-2 1-11 15,2-1-16-15,3 1 11 16,0 1-13-16,-2 1 0 0,2-2 3 16,-3 1-3-16,1 0 15 15,-2 1-15-15,1-4 6 16,-1 2 14-16,1 1-19 16,1-3 17-16,2 4 1 15,2-1-8-15,0-1-13 16,1 1 2-16,-2 1 0 15,1-1 4-15,1-3-3 16,-1 2 19-16,1-1-10 16,-2-2 2-16,1 0 1 15,5 2 5-15,-1-1-12 16,4-1 24-16,1 3-29 16,1-3 10-16,2-2-11 15,0 0 16-15,-4 2-16 16,4-2 1-16,-3 0 5 0,-3 1 12 15,1-3-17-15,-2 3-1 16,-3-1 0-16,-2-1-6 16,1 0-3-16,-6 1 11 15,1-2-2-15,-1 0 11 16,1 0 1-16,3 0-8 16,0 0-4-16,3 2 2 15,3-2-2-15,3 2 1 16,0 0-1-16,4 1 0 15,-3-4 19-15,1 3-19 16,-2-1 0-16,-4 0 7 16,1 1-17-16,-5-2 10 15,0 0 0-15,0 0 0 0,0-2 11 16,5 2-11-16,-1 0 0 16,6 2 8-16,1 0-8 15,0 0 0-15,2 0-3 16,1-1-3-16,-1 1 12 15,-1-1-3-15,-3 1 6 16,-2 0-8-16,-2-1-2 16,1 2-5-16,1-1 6 15,2 2-6-15,3-2 12 16,1 0-2-16,5 0-4 16,0 1 8-16,3-1-8 15,-1-1 0-15,2 1 0 0,0 0 20 16,1 2-19-1,-3-2 18-15,0 0-14 0,-2 0 2 16,0 1 16-16,-2-1-14 16,-3-1 13-16,-2 2 6 15,1-1-19-15,-3-1-6 16,2 1-3-16,-2 0 1 16,1 1 13-16,-2-1-13 15,4 0 14-15,3 0-1 16,1-1-4-16,0 4 5 15,9 1-14-15,-1-2-1 16,2-1 29-16,4 2-2 16,2 0 4-16,-6 0-31 15,1-1 13-15,-7 0-17 16,-6-2 4-16,-7-2 0 16,-7-1 14-16,-7 2-7 0,-4-3-14 15,0 2-21-15,-15-2-93 16,-12 0-165-16,0 0-657 0</inkml:trace>
  <inkml:trace contextRef="#ctx0" brushRef="#br0" timeOffset="136572.84">5656 9349 100 0,'0'0'538'15,"0"0"-364"-15,0 0-86 0,0 0-46 16,0 0-16-16,0 0-26 16,4 0 0-16,-4 0-1 15,0 0 0-15,0 0 1 16,0 0 1-16,0 0 36 15,0 0 20-15,0 0 2 16,0 0 29-16,0 0-11 16,0 0-6-16,0 0 13 15,0 0-24-15,0 0 4 16,0 0-24-16,0 0-8 16,0 0 35-16,0 0-11 15,0 0-5-15,0 0 19 0,0 0-61 16,0 0 47-16,0 0-39 15,0 1-16-15,-14 12 46 16,-1-2-41-16,-6 3 11 16,2 2 17-16,-3-2-33 15,-3 0 43-15,-4-2-13 16,0 1-15-16,-2-5 32 16,6-2-23-16,3-2 4 15,6-4 4-15,5 0-14 16,5 0 34-16,6 0-20 15,0-14-24-15,0-4-9 16,2-4-30-16,15-3 15 16,6 3 15-16,2 2-1 15,2 3 1-15,2 2 0 16,0 5 1-16,0 4-8 0,-1 4 7 16,-4 2 0-16,0 0 1 15,2 2 8-15,-7 14-9 16,-1 5 0-16,-5 4-3 15,-3 7-6-15,-8 5 18 16,-2-2 0-16,0 1 7 16,-16-1-4-16,-4-7 24 15,-4-2 1-15,-4-5-6 16,0-7 43-16,-1-3-29 16,-2-1-2-16,2-6-9 15,2-2-32-15,3-2 25 16,4 0-26-16,-1-4 5 15,8-14 9-15,5-6-15 16,8-4 0-16,0-6-24 16,4 0-23-16,16 2 47 0,6 1-23 15,3 5 23-15,5 6-1 16,-1 2 10-16,-1 6-10 16,6 6 1-16,-3 4-10 15,-1 2 1-15,-3 2 9 16,-2 19 0-16,-2 3 0 15,-8 2 9-15,-5 3-17 16,-7 2 8-16,-7-5 0 16,0-2 17-16,-5-2-11 15,-13-2 43-15,-9-4 39 16,-2-2-52-16,-2-2 29 16,-4-4-29-16,1 0-35 0,3-4 52 15,4-2-52-15,6-2 5 16,2 0 0-16,9 0 12 15,0 0-12-15,8 0-6 16,0 0 10-16,2 0-16 16,0 0 6-16,0 0-4 15,0 0-2-15,0 0 12 16,0 0 0-16,0 0-5 16,0 0 8-16,0 0-18 15,0 0-4-15,0 0-7 16,0 0 11-16,0 0-33 15,0 0 30-15,0-2-30 16,0 2-26-16,0-2-2 16,0 0-84-16,0 0 22 15,-3-2-51-15,-3 2-57 0,1 0-120 16,-2 0-743-16</inkml:trace>
  <inkml:trace contextRef="#ctx0" brushRef="#br0" timeOffset="140337.59">15577 7342 517 0,'0'0'153'0,"0"0"-110"15,0 0-22-15,0 0-14 16,0 0 27-16,0 0-10 16,0 5-7-16,0-5 2 15,0 0 2-15,0 2 7 16,0 0-28-16,0 0-96 16,0 2-657-16</inkml:trace>
  <inkml:trace contextRef="#ctx0" brushRef="#br0" timeOffset="141446.71">15577 7342 155 0,'-20'30'993'0,"20"-33"-781"15,0 1-82-15,0 0-63 16,0 0-20-16,0 0-28 15,0 0-18-15,0-2 17 16,0-2 6-16,0-1 16 16,0 1 34-16,-3-1 18 15,-3 2-17-15,0-2-1 16,-4 3-31-16,3 0 6 0,-1 2-30 16,-1 0-9-1,0 0 12-15,-4 2-8 0,2 0 2 16,-3 0-16-16,1 0 1 15,-1 0 14-15,1 0-7 16,-1 0 3-16,1 0 5 16,2 4-14-16,0 4 18 15,0 2-20-15,0 1 0 16,-1 4 31-16,2 1-19 16,-2 2 7-16,3 2 30 15,3-1-36-15,-1-4 21 16,3 3-1-16,2-3-33 15,2 1 39-15,0-2-39 0,0 0 1 16,0-1 10-16,0 0-5 16,2 1 12-16,4-3-3 15,-1 1-15-15,1 1 0 16,1-3 0-16,-2 1 0 16,1 0 2-16,-1-2-1 15,1 0 8-15,-1-2-9 16,1-2 0-16,-1 1 7 15,0-3-7-15,1 2 0 16,-2 1 8-16,3-2 4 16,2 2-12-16,0-2 0 15,2 2 1-15,-1-1 1 16,0 0 4-16,1-2-6 16,-1 1 10-16,0-2 6 0,-1 3-27 15,3-1 11-15,0-2 0 16,0 0 0-16,-1-2 14 15,0 2-11-15,3-2-3 16,-1 0 3-16,0 0-3 16,1 0 0-16,1 0 2 15,1 0 8-15,-2-2-10 16,3-4 1-16,0-4-1 16,0-1 1-16,-2-2 0 15,-1-3 0-15,1 0 0 16,1-2 14-16,-3 0-6 15,1 0-9-15,1 0 0 16,-3-3-3-16,-2 3 1 16,-1-1 4-16,-3 1-2 0,0 0 22 15,-4 2-13-15,0 1 19 16,-2 1-28-16,0 2 12 16,0 3-4-16,0-4-7 15,0 3-1-15,0-3 1 16,0 2 19-16,-6-1-17 15,-4 0-3-15,-3-1 0 16,1 4 10-16,-1 1-9 16,0 0-1-16,-3 2 0 15,1 2 16-15,-3 0-14 16,0 2-2-16,-2 0 6 16,-2 2-11-16,1 0 5 0,0 0-6 15,-2 0 5 1,3 0 0-16,0 10 1 15,0 2 2-15,5 0 4 0,-2 1-12 16,7 2 1-16,0-3-11 16,6 1 3-16,4 2-49 15,0 5-30-15,16-2-125 16,9-4-336-16</inkml:trace>
  <inkml:trace contextRef="#ctx0" brushRef="#br0" timeOffset="142868.26">18806 9503 924 0,'0'0'276'0,"0"0"-50"15,0 0-30-15,0 0-50 16,0 0-20-16,0 0 14 15,0 0-44-15,-16-16-34 16,7 14-2-16,-2-2-46 16,-7-1 14-16,-2 4-28 15,-4-2 15-15,-3 3-16 0,-2 0 2 16,2 0-1-16,2 0 11 16,3 0 0-16,2 3-11 15,2 3 0-15,1 0-1 16,1 0-7-16,3 4 9 15,-1-2-1-15,-1 5 9 16,1 0 6-16,1 1-7 16,1 2-8-16,-1-1 13 15,2 2-10-15,2 2-2 16,0-5-1-16,3 3 6 16,-1 2 12-16,5-2-8 15,-1 3-10-15,3-1 1 16,0 0-3-16,0 0 2 0,0-2 0 15,5 0-1 1,8-1 7-16,3-4-4 0,-1 0 4 16,4-5-5-16,0 4-2 15,4-6 1-15,-1 4-9 16,3-5 7-16,1 0 4 16,1-2 10-16,2 0-6 15,2-2-5-15,2 0-2 16,1 0-3-16,0 0 4 15,-3 0 2-15,0-4-1 16,-5-3 6-16,-1 1-7 16,-3-1 0-16,1-2-3 15,-6-1 3-15,1-2 0 16,0-1 18-16,-2-3-9 16,1-5 1-16,-1-1 4 0,-3 0-1 15,1 0 33 1,-3-2-21-16,-3 2 25 0,-2 2 11 15,-2 1-42-15,-4 0 21 16,0 2-11-16,0 4-28 16,0 1 31-16,0 0-30 15,-2 4 5-15,-8 0-7 16,-3 2-13-16,-7 3-8 16,-9 3-36-16,-40 0-51 15,7 15-87-15,-7-1-436 0</inkml:trace>
  <inkml:trace contextRef="#ctx0" brushRef="#br0" timeOffset="147976.43">5684 9657 423 0,'0'0'597'0,"0"0"-454"16,0 0-65-16,0 0-44 16,0 0-2-16,0 0-31 15,-4 2 0-15,4-2 16 16,0 3-11-16,0-3 0 16,0 0-6-16,0 1 2 0,0-1 59 15,0 0-19-15,0 2-1 16,0 1-5-16,0 0-17 15,0 5 31-15,0 0-27 16,0 2-16-16,0-2 30 16,0 2-37-16,0 0 0 15,0 0 19-15,0-2-18 16,2 2 34-16,0-1-11 16,1 0-3-16,-1 1 7 15,2 2-28-15,-2-2 19 16,1 2 18-16,1-2-21 15,0 1 16-15,1-1-22 16,0-5-10-16,-3 3 6 0,2-2-5 16,-2 1-1-16,1-1 31 15,1 2-18-15,-2 0 18 16,0-1-9-16,2 1-21 16,0 1 17-16,0-1-17 15,-2 0-1-15,2 2 16 16,-1-3-7-16,-1 1-9 15,0 3 6-15,0-3-5 16,0 0 32-16,-1 2-27 16,3-2 14-16,-1 0-12 15,-1 2 5-15,0-2-13 16,2 0 0-16,1 0 0 16,1 2 12-16,-2-2 4 15,1-2 5-15,0 2-21 0,-1-2 13 16,1 0-13-1,-2 0 1-15,2-1-1 0,0 2 17 16,-1-1-7-16,1 0-9 16,0 0-1-16,-1 0-2 15,0 0 1-15,3 0 1 16,-1 0 0-16,4 2 19 16,0 1-19-16,1-1 21 15,3-1-21-15,-3 1 0 16,3-2-5-16,-3 2 7 15,-4-4-2-15,4 3 4 16,-2-4 10-16,-3 1-14 16,0 0 0-16,2 1 0 15,1 1 1-15,-1 0 1 0,4 2-2 16,1-1 0-16,0 4 17 16,0-4-14-16,1 4-3 15,0-1 1-15,-1-2-1 16,1 2 0-16,-2-1 0 15,5-1-6-15,-5-2 15 16,1 3-5-16,4-1 4 16,-7-2-7-16,4 2-2 15,-1-2 0-15,1 0 0 16,1 0 1-16,-1 0 0 16,1 0 3-16,3-2 3 15,-2 2-5-15,2-2 1 16,-3 2-2-16,3 1 0 15,-6-1-2-15,5 3 10 0,-4-3 1 16,1-2-9-16,-1 2-4 16,3-1 4-16,-1-4 0 15,3 4 0-15,2-2 1 16,0 1 12-16,1-3-19 16,-3 4 6-16,1-1-3 15,1-2 3-15,-2 0 1 16,0 0-1-16,4 0 0 15,0-2 7-15,1 2-13 16,4-2 6-16,0 0 0 16,-2 2 0-16,2 0 8 15,-4 0-8-15,-3 0 0 0,0 1 11 16,-4-2-24-16,-1 1 14 16,3 1-1-16,1-2 12 15,6 1-5-15,0-2-14 16,2 0 7-16,2 3 0 15,2-3 0-15,0 1 0 16,-2 1 0-16,2 1 6 16,-2-3-4-16,-2 1-2 15,0-1 0-15,-3 0-4 16,1 0 3-16,-1 0 2 16,1 0-1-16,0 0 3 15,-4 0 13-15,4 0-16 16,-6 0 0-16,4 0 0 0,-3 0-1 15,1 0 1-15,-2 0 0 16,4 0 0-16,-1 0 16 16,1 0-9-16,0 0-7 15,-2 0 6-15,-1 0 2 16,-5 0-8-16,-1 0 0 16,-3 0 0-16,-4 0 11 15,-1 0 14-15,-1 0 5 16,2 0-10-16,1 0 6 15,-1 0-26-15,3 0 0 16,-4 0 10-16,-2 0-9 16,1 0 17-16,-5 0-11 15,2 0-7-15,-2 0 1 0,0 0-1 16,0 0-1-16,0 0-39 16,0 0-106-16,6 0-105 15,4-6-236-15,3-1-1075 16</inkml:trace>
  <inkml:trace contextRef="#ctx0" brushRef="#br0" timeOffset="151163.18">19200 9574 1189 0,'0'0'281'16,"0"0"-61"-16,0 0-57 0,0 0-23 15,0 0-54-15,0 0-43 16,0 0-35-16,4-7 28 16,7 7-18-16,5 0-11 15,2 0 25-15,-2 0-12 16,-1 0 9-16,1 0 16 16,1 2-31-16,-1-2 28 15,4 0-11-15,0 0-30 16,3 0 33-16,-2 0-33 15,0 0 10-15,-3-2 2 16,-3-6-4-16,-3 2 0 16,-4-3-3-16,-3 2-5 15,-1-4 63-15,-2 2-45 16,-2 0-2-16,0 0-7 16,0-2 4-16,0 4-6 0,0-3-8 15,0 2 1-15,-9-1 13 16,-1 1-8-16,-2 0 1 15,-1 2-4-15,-1 0 9 16,1 1-1-16,-3 1-11 16,1 1 2-16,-3 2 11 15,3-2 0-15,-1 1-10 16,0 2-3-16,2 0 2 16,4 0 16-16,1 0-9 15,-1 0 3-15,4 0 3 16,0 0-2-16,-1 0-13 15,-3 9 0-15,4-1 1 16,-3 4 15-16,3 0-10 16,2 2-4-16,-2-1 19 15,2 4-9-15,0-2 0 0,-1 2-12 16,1 1 7-16,0 0 1 16,-1 0-7-16,3 0-1 15,2 0 30-15,0-2-29 16,0 0 22-16,0 0-12 15,0-3-10-15,4 0 30 16,3 1-31-16,2-4 0 16,-1 1-1-16,2-2 13 15,-1 0 2-15,1 0-4 16,2-3-10-16,1 2 12 0,3-2-12 16,-1 1 0-16,1-2 0 15,2 1 7-15,0 1 5 16,-3-2-12-16,1 0 9 15,-3-1-15-15,1-2 7 16,-3-1-1-16,-3-1 27 16,2 0-26-16,-2 0 20 15,-1 0-21-15,-5 0 11 16,2 0 9-16,-4 0-19 16,4 0 6-16,-2 0 11 15,-2 0-3-15,2 0-11 16,-2 0-4-16,0 0 0 15,0 0 11-15,0 0-10 16,0 0 10-16,0 0-9 16,0 0 13-16,0 0-16 0,0 0 1 15,0 0 0-15,0 0-3 16,0 0 15-16,0 0-12 16,0 0 0-16,0 0-2 15,0 0-6-15,0 0 8 16,0 0 0-16,0 0 8 15,0 0 2-15,0 0-16 16,0 0 6-16,0 0-60 16,-11 0 3-16,-9 0-144 15,-7 0-605-15</inkml:trace>
  <inkml:trace contextRef="#ctx0" brushRef="#br0" timeOffset="152850.29">15525 7422 1292 0,'0'0'290'0,"0"0"-162"0,0 0-7 15,0 0-61-15,0 0-14 16,0 0-12-16,0 0-11 16,0-3 16-16,-15 3 22 15,-9 0-47-15,-3 0 4 16,-4 0-11-16,2 0 23 16,-3 3-2-16,8-3 7 15,2 0 22-15,3 0-40 16,11 0 16-16,4 0 20 15,4 0-51-15,0 0 33 16,0-11-35-16,11-1-6 16,9-1 5-16,4 1-19 15,3 1 20-15,4 3 5 16,0 4-5-16,2 2-6 0,6 2-9 16,-1 0-33-16,-1 0 20 15,-3 12-32-15,-5 2 27 16,-7 4 24-16,-7 4-24 15,-5-1 32-15,-6 2-12 16,-4-1 13-16,0 0-8 16,-20-3 18-16,-7-2 13 15,-2-3 12-15,-4-4 3 16,-3-4 10-16,1-1-19 16,-1-5 13-16,5 0-8 15,0 0-22-15,6-7 13 16,7-4-18-16,7-3 5 15,7-3 3-15,4-1-15 0,0 0-34 16,13-2 5 0,9 3-18-16,7 0 32 15,2 4-13-15,5 4-21 0,-1 3 42 16,-1 2-18-16,-3 4 25 16,-4 0-6-16,-5 0 20 15,-3 0-14-15,-6 12 0 16,-3 4 0-16,-5 2-16 15,-2 2 16-15,-3 3 0 16,0-4-1-16,-14-1 14 16,-9-1 12-16,-6-6 58 15,-2-2-37-15,-4-3 24 16,-1-4-46-16,1-2-16 16,1 0 12-16,5 0-19 15,5-11 28-15,5-6-13 0,9-4-6 16,7-2 32-16,3-4-42 15,5-1-12-15,19 0 0 16,8 0-24-16,5 4 17 16,4 4-8-16,-3 5-26 15,-1 7 42-15,-5 1-23 16,-3 7 34-16,-7 0-9 16,-5 0 3-16,-1 8 6 15,-5 8 0-15,-4 0-7 16,-5 2-2-16,-2-4 9 15,0-2 0-15,0-4 8 16,0-2 5-16,0-4-13 0,0 0 31 16,-2-2-6-1,-7 0 32-15,-2 0-48 0,-5 0 4 16,-3 0-13-16,-6 6-145 16,-16 10-92-16,10-2-118 15,3 3-548-15</inkml:trace>
  <inkml:trace contextRef="#ctx0" brushRef="#br0" timeOffset="153303.57">15554 7633 1558 0,'0'0'323'0,"0"0"-295"15,0 0-28-15,0 0-110 16,0 0-228-16</inkml:trace>
  <inkml:trace contextRef="#ctx0" brushRef="#br0" timeOffset="153803.41">16920 11401 1780 0,'0'0'291'16,"0"0"-136"-16,0 0-155 16,0 0-74-16,0 0-50 15,0 0-80-15,0 0-158 16,-2-22-936-16</inkml:trace>
  <inkml:trace contextRef="#ctx0" brushRef="#br0" timeOffset="155927.7">6404 6628 1908 0,'0'0'342'0,"0"0"-263"0,0 0-26 16,0 0-53-16,0 0-465 15,0 0-255-15</inkml:trace>
  <inkml:trace contextRef="#ctx0" brushRef="#br0" timeOffset="157474.2">14837 6649 1377 0,'0'0'393'16,"0"0"-114"-16,0 0-77 15,0 0-29-15,0 0-60 16,0 0-98-16,0 0 7 16,-2-20-22-16,2 20 1 0,0 0-21 15,0 0 20-15,0 18 0 16,0 10 6-16,-2 13 6 15,0 6-10-15,0 7-2 16,0 7 1-16,-2-3 8 16,4-4-1-16,0-4-8 15,0-10 0-15,0-11 3 16,0-10-9-16,0-9 6 16,0-4 0-16,0-6 15 15,0 0-6-15,0 0 1 16,0 0-6-16,0 0-2 15,4-16 37-15,11-6-39 16,3-6 6-16,1 0-6 16,4 2-2-16,2 5 2 15,-1 4 0-15,0 5-10 0,1 1-5 16,-3 7 15 0,1-1 0-16,-4 4-11 0,-1 1 25 15,-5 0-22-15,1 0 8 16,-5 0 0-16,-3 1-15 15,1 5 15-15,-4 4 0 16,-1 4-6-16,-2 2 1 16,0 2 3-16,0 2 2 15,0 2-4-15,-5-2-13 16,-6 3 17-16,0-6 0 16,-3 1-1-16,1 1 10 15,0-5 7-15,-3-3 24 16,-2-2-14-16,1-1 35 0,-3-7-36 15,-5 2 12-15,-2-3 8 16,-1 0-13-16,-1 0 23 16,0-11-19-16,4 0-23 15,3 1 40-15,1 2-43 16,6 2 3-16,4-1 13 16,2 4-17-16,4 0 4 15,1 3-13-15,4 0 6 16,0 0-4-16,0-2-1 15,0 2-1-15,0 0 18 16,0 0-5-16,0 0-4 16,0 0-9-16,0 0 9 0,0 0-3 15,0 0-4-15,0 0-2 16,0 0 0-16,0 0-56 16,0 0-3-16,-9 0-84 15,-9 0-196-15,-6 0-630 0</inkml:trace>
  <inkml:trace contextRef="#ctx0" brushRef="#br0" timeOffset="166316.04">13416 7569 1773 0,'0'0'567'15,"0"0"-530"-15,0 0-37 16,0 0-63-16,0 0-406 16,0 0-324-16</inkml:trace>
  <inkml:trace contextRef="#ctx0" brushRef="#br0" timeOffset="176063.61">6682 6775 789 0,'0'0'573'15,"0"0"-393"-15,0 0-26 16,0 0-71-16,0 0-45 15,0 0-4-15,-2 0-33 0,2 0 11 16,0 0-11-16,0 0 8 16,0 0 88-16,0 0 8 15,0 0 4-15,0 0 9 16,0 0-64-16,0 0 18 16,0 0-18-16,0 0-35 15,-2 0 30-15,2 0-49 16,0 0 1-16,-2 3 3 15,-2 1 10-15,-1 2-8 16,-2 2 1-16,-2-1-1 16,3 3 8-16,-1 0-14 15,0 3 0-15,-2 1 0 16,3-1 9-16,-3 2 3 16,2 1-2-16,-2 0-8 15,3 0 4-15,-1 0-6 0,1 1 0 16,-5 0 24-1,6 1-15-15,-2-2 25 0,1 2-22 16,-2-4-10-16,6 3-2 16,-2-6 6-16,1 1-6 15,-1 3 15-15,2-3-3 16,-2 3-8-16,2 3-4 16,-3 0 1-16,5 3 13 15,0 1-14-15,0-3 13 16,0 1-7-16,0 1 6 15,0-3-8-15,0 0-4 16,0 2 2-16,0-3 37 16,0 4-39-16,-1 0 20 15,1-4-20-15,0 3 13 16,0-2-12-16,0 1-1 0,0-2 0 16,0 2 13-16,0-1-4 15,0 0-3-15,1 0-6 16,4 0 0-16,-1 0-1 15,0 0 2-15,3-1 5 16,-3 2 0-16,2-1 8 16,0 2-17-16,0-2 3 15,-4-2 0-15,3 0 3 16,-2 0-2-16,2-2-1 16,3 0 6-16,-4 0 13 15,3 1-19-15,-3-4 0 16,2 3 0-16,-1-2-1 0,0 2 1 15,-1-2 0-15,3 0-2 16,-3-2 10-16,-2 3-8 16,2-1 0-16,1-2 7 15,0-1-8-15,-1 4 1 16,3-4-2-16,-3 1-5 16,3-1 14-16,-3 0-1 15,1 0-6-15,2-4 8 16,-5 3-8-16,2-1 0 15,1-1 0-15,-3 0 8 16,2 0-2-16,3 1 9 16,-2 3-15-16,1 3 0 15,3-1-3-15,-3-2 4 0,4 1-1 16,-4 0 8-16,0-3-1 16,-1 2-7-16,1-3 0 15,-2 0-6-15,-2-1 4 16,2-1 4-16,1 6 4 15,1-3-3-15,1 2 9 16,0 0-21-16,-1 0 9 16,1-2 0-16,-3 0 0 15,1-2 9-15,0-2-9 16,-3 1 0-16,0-3 4 16,-2-2-4-16,2 1 0 15,-2-1 1-15,0 0 17 16,3 0-10-16,-3 0 2 0,0 0-10 15,0 0 2 1,0 0-2-16,0 0 1 0,0 0-1 16,0 0 0-16,0 0-15 15,0 0-25-15,0-1-83 16,0-14-176-16,0-5-616 0</inkml:trace>
  <inkml:trace contextRef="#ctx0" brushRef="#br0" timeOffset="178141.26">17288 5834 945 0,'0'0'373'16,"0"0"-146"-16,0 0-61 15,0 0-22-15,0 0-70 16,0 0 8-16,-9-9-6 16,7 7-26-16,-2 0 40 15,-1 0-43-15,1 0-2 16,-4 0-14-16,-2 2-25 16,-1 0 19-16,-3 0-6 0,-1 0-18 15,-3 0 21 1,-2 0-21-16,0 0 10 0,-5 0 24 15,0 0-33-15,-1 0 35 16,-6 2-22-16,3 2-9 16,-2 3 12-16,-2-1-8 15,2-1 2-15,-3 3 25 16,1 0-37-16,0 0 16 16,-1 1-16-16,1 0 1 15,-3 1 5-15,3 2-5 16,-2-2-1-16,-2 2 5 15,4-2 8-15,-1-2-14 16,5 1 1-16,0-2 0 16,4 1 5-16,-2-2 2 0,0 2-4 15,-2 0-3-15,2 2 9 16,-2 2-6-16,2-1-2 16,2 1 0-16,2 0 12 15,0-2-1-15,0 0-13 16,3 2 1-16,1 0-6 15,-2 2 5-15,2-2 1 16,1 0 0-16,-1 2 4 16,2-2 14-16,-2 1-22 15,3 0 4-15,-5 1 0 16,1 1 4-16,0-4-2 16,0 3-2-16,-3 2 12 15,4 0-2-15,-1 2 5 16,1 2-15-16,4-2 6 0,-1-2-4 15,3 2-2-15,-1-2 0 16,1 1-1-16,-2-2 10 16,-1 2-5-16,1 1 9 15,-1-3-11-15,1 3 17 16,-1 2-19-16,3 1 0 16,-1 0-1-16,3 0 7 15,-1 2 3-15,4-4 1 16,-1 1-9-16,-3-1 11 15,4 0-12-15,-5 1 0 16,1 0 24-16,-1 1-24 16,2 1 25-16,0 0-25 15,2 2 9-15,3-1-9 16,-1 2 0-16,2-1 0 16,0 0 0-16,1-1 17 0,2 0-14 15,-2-1-3-15,-3 2 0 16,3 1 27-16,-4-2-25 15,4 4 20-15,-1-4-2 16,4-1-10-16,-2-4 0 16,3-1-10-16,0-8 0 15,0-1 24-15,0-2-22 16,0-2 21-16,0-4-23 16,0 3 12-16,0-3-12 15,0 0 0-15,0 0 0 16,0 0-1-16,0 0-24 0,0 0-48 15,0-4-93-15,0-13-196 16,-2-5-567-16</inkml:trace>
  <inkml:trace contextRef="#ctx0" brushRef="#br0" timeOffset="180204.86">6705 6559 851 0,'0'0'231'0,"0"0"-82"16,0 0 27-16,0 0-11 15,0 0-47-15,0 0-49 16,0-12 5-16,0 12-62 15,0 0 31-15,0 0 20 16,0-2-41-16,0-1 25 16,6 0-8-16,7-1-4 15,6-2 21-15,-1 2-54 16,-1 0 8-16,3 0 8 16,3 2-7-16,1 0 43 0,3 0-17 15,2 0-15-15,0 0 15 16,0 0-27-16,2 0 12 15,-4-3 18-15,0 4-17 16,-1-2 14-16,1 3-16 16,-4 0-14-16,3 0 15 15,-2 0-22-15,-1 0 9 16,4 0 7-16,-1 0-7 16,3 0-8-16,1 0-1 15,2 0 1-15,-1 0 5 16,-2 0-6-16,-2 0 10 15,-4 0-2-15,-1 0 4 16,-2 0-5-16,2 0 1 16,1 0-7-16,2 0 23 15,0 0-18-15,0 0-1 0,-2 0-5 16,-1 0 6-16,0 0-14 16,0 3 8-16,-1-2 0 15,-4 4 2-15,1-1 14 16,-5 0-26-16,3 2 10 15,-1-2-5-15,1 3 5 16,7-1 0-16,-1-1 1 16,4 3 1-16,1-2 12 15,-2 2-20-15,0-2 6 16,-4 2 0-16,2-2-5 16,-5-1 11-16,2 0-6 0,-4-1 0 15,1 2 17-15,1-2-26 16,3 2 9-16,-2 0 0 15,6 0-6-15,-2 2 6 16,3 0 0-16,-2 2-6 16,-4 0 24-16,1 0-18 15,-6 0 0-15,1 0 6 16,1 3-11-16,1-2 5 16,3 4-3-1,-2 0-3-15,4 3 12 0,-1 0 2 16,0 3-3-16,2 1-4 15,-1 2-2-15,-3-3-1 0,-5 4 2 16,-4-1 7 0,-1 0-6-16,-4 2 28 0,1 2-17 15,1 2-11-15,2 2 4 16,1 3-5-16,3 1 0 16,-1-3 4-16,0-1 8 15,3-2-12-15,-5-1 0 16,2-5 0-16,-4-4 10 15,0-4-10-15,-5-2 12 16,1-4-2-16,0-4-1 16,-3 0-10-16,0-4 1 15,-2-2 0-15,0 0 4 16,0 0-4-16,-4 0-31 16,-15 0-178-16,-1 0-453 0</inkml:trace>
  <inkml:trace contextRef="#ctx0" brushRef="#br0" timeOffset="182844.87">15085 7678 819 0,'0'0'220'0,"0"0"-84"0,0 0 22 15,0 0-70-15,0 0-24 16,0 0 29-16,-40 12-33 15,28-8 7-15,-3 2 1 16,-1 1 0-16,-4 2 9 16,0-1-21-16,-2 2-7 15,2-1 16-15,0 1-24 16,-5-2-2-16,0 5 12 16,2-3-27-16,-4 0 16 15,2 0-6-15,0 0-25 16,3 0 47-16,0 0-32 15,2 0 3-15,-1 0 20 16,4 3-45-16,-1-2 10 16,1 2-12-16,-4-1 0 0,3-2 15 15,-4 2-15-15,0-2 21 16,-1-1 8-16,1 0-28 16,2-1 32-16,4-1-27 15,3 2-6-15,1-1 22 16,4 0-16-16,-3 2-3 15,3 0-3-15,-2 1-1 16,-4-3-5-16,3 3 7 16,-4-1-1-16,-3 0 16 15,1-2-7-15,-2 2-4 16,2 0-5-16,-1-2 1 16,3 2 0-16,1 0 7 0,1 0-8 15,1 2 0 1,1-2 15-16,1 2-15 0,-2-1 0 15,1 1 1-15,-3 3-15 16,0 0 22-16,2-2-8 16,-2 3 0-16,1-1 10 15,2-1-10-15,0 0 0 16,2-1 1-16,0 2 0 16,-2-2-1-16,2 1 0 15,-3 0 0-15,-1 5 12 16,-3-3-11-16,1 2 10 15,-1 0-10-15,1 0-2 16,2-2 1-16,1 0-1 0,2-1 1 16,1-2 0-1,1-1 9-15,2 0 5 0,0 2-13 16,-3-2 4-16,1 2-4 16,0 0-1-16,-1 2 18 15,3 1-17-15,-2-2 10 16,2 2-11-16,1 1 1 15,-1-3-4-15,0 2 3 16,-2-1 0-16,2 0 9 16,-1 2 0-16,3-2-9 15,0 0 0-15,1 2 0 16,3 0-1-16,0-3 7 16,0 4 0-16,0-1 4 0,0 2 2 15,0 0-16-15,0 0 4 16,0 2 0-16,0 2 4 15,0-2 8 1,0 2-12-16,0-2 0 0,3-2 5 16,-1 0-11-16,0-2 6 15,2-1 0-15,0-2 12 16,3 2-2-16,3-1-11 16,-2 0 1-16,3 1-6 15,1 0-3-15,1-1 15 16,-3 2-6-16,4-2 5 15,-2 2 11-15,5-2-22 16,1 0 6-16,-2 0 0 16,1-2-12-16,-1 0 13 15,1-2-1-15,-1 3 0 0,-1-3 19 16,-1-1-20-16,-1 0 1 16,-3-1 0-16,-1 2-13 15,-3-2 13-15,1 2 0 16,2-1-8-16,0 3 16 15,-1 1-8-15,4 1 0 16,0-2 1-16,0 2 0 16,2 0-1-16,-3-1-6 15,0 2 5-15,0-1 2 16,0 0 10-16,-1 0-7 16,0 2-2-16,1-1-4 15,1 6-2-15,1-2 4 16,-2 2-8-16,3-1 17 0,-4-1-7 15,0-6-2-15,-4-3 6 16,-1-2-14-16,-2-6 8 16,-3-1 0-16,0-2 1 15,3-1 13-15,-3 0-28 16,0 0-10-16,-8 0-143 16,-13-9-157-16,-5-16-624 0</inkml:trace>
  <inkml:trace contextRef="#ctx0" brushRef="#br0" timeOffset="185688">5729 9465 990 0,'0'0'215'0,"0"0"-109"16,0 0 36-16,0 0-46 16,0 0-57-16,0 0-6 15,0 0-32-15,8-21 18 16,-6 20 25-16,-2-2 10 16,4 0 50-16,0-2-59 15,2-2-14-15,3-1 7 16,5-3-29-16,-1 1 5 15,3-1-14-15,-1-4 6 0,1 1 0 16,-1 1-5 0,-1-2-1-16,-3-1 13 0,2 3-7 15,-1-4 26-15,1 3-10 16,1 0-12-16,-1 0 0 16,-1 2-9-16,0 0-1 15,-1 0 13-15,-2 4-13 16,0 0 19-16,0 0-2 15,-3 0-6-15,4-1 11 16,1 0-22-16,2-1 6 16,2-4 11-16,5 2-16 15,1-2 21-15,-3 0-22 16,0 2 12-16,1 2-9 16,-3-1-3-16,2 4 0 15,-5-1 15-15,1-1-7 0,-4 4 1 16,2 1 21-16,-1-1-29 15,2 2 38-15,3-1-38 16,-1-1 12-16,3 1-12 16,-4 0 10-16,4 0-12 15,-6 1 1-15,0 0 0 16,-2 2-6-16,0-2 16 16,1 1-7-16,-2 0-3 15,0 2 4-15,0-2-5 16,2-1 1-16,5 3 0 15,-1-1 13-15,3 0-7 16,0 1 1-16,0 0-7 16,-3 0-4-16,1 0 2 15,-3 0 2-15,1 0 0 0,-3 0 15 16,0 0-8-16,0 0 7 16,0 1-14-16,1 5 1 15,3 2 5-15,1 2-4 16,4-2-2-16,0 3 3 15,-1-4 16-15,2 3-17 16,-3-2-2-16,-1 2 0 16,-1-1 5-16,-1-2-5 15,-3 3 0-15,1-1-1 16,1-1 16-16,-1 0-12 16,0 1 3-16,1 2 0 15,1 1 9-15,3 1-15 16,-1-2 0-16,4 1-7 15,-1-2 17-15,-2 2 2 16,0-5-6-16,-5 2-5 0,1-3-2 16,-6 0 0-16,3 0 1 15,-1-2 4-15,0 2-2 16,1-1 16-16,3 1-8 16,1-5-9-16,6 3 30 15,-1-1-31-15,2 0 12 16,0 1 10-16,1 0-14 15,-3-2-1-15,0 0-7 16,-4 0 0-16,-1 0 2 16,1-2 4-16,-3 0-3 15,3 0 6-15,-3 0 3 0,1 0-5 16,1 0-5 0,1 0 5-16,-1 0 6 0,1 0-7 15,-1 0 5 1,1 0-11-16,1 0 7 0,4 0-8 15,1-2 1-15,0-2 0 16,1 0 2-16,-3 0 10 16,1-1-12-16,0 2 0 15,-1-1-3-15,2 0-5 16,-2-2 9-16,3 0-1 16,2-2 11-16,-4-2 4 15,4-2-27-15,-3 2 12 16,1-2 0-16,1-1 0 15,0 0 0-15,1 1 0 0,2 0 6 16,-2-2 3-16,-2 0-9 16,2-2 0-16,0-1 1 15,2-1-3-15,-3-2 2 16,2-1 0-16,-1-2 0 16,-3 2 13-16,1-4-13 15,-1 1 0-15,-4 0 1 16,0-2 5-16,-3-2-6 15,1 0 0-15,-3-4 5 16,3 2 10-16,-3-3-7 16,2 3 2-16,1 0-10 15,3 3 0-15,-2-3-5 16,-1 3 5-16,1 2-6 0,-1-2 12 16,-1 4 2-16,2-4-5 15,-1 1 4-15,5 0-11 16,0 0 4-16,-2 1 0 15,4 3-1-15,-3 3 11 16,-1 1-10-16,2 1 0 16,-1 2-1-16,0-3 0 15,0-3 1-15,0 0 0 16,2-6 0-16,-2-1 7 16,1 1-8-16,-4 0 1 15,-2 0 0-15,1 2-10 16,-4 4 17-16,-1 4-7 15,-5 3 0-15,-4 6 8 0,0 4-17 16,-2 2 7-16,0 2-40 16,0 0-5-16,0 2-157 15,-26 22-71-15,2 0-50 16,1-4-1147-16</inkml:trace>
  <inkml:trace contextRef="#ctx0" brushRef="#br0" timeOffset="188952.81">15949 10762 59 0,'0'0'188'0,"0"0"-135"16,0 0-33-16,0 0-20 0,0 0-116 0</inkml:trace>
  <inkml:trace contextRef="#ctx0" brushRef="#br0" timeOffset="189468.31">15949 10762 160 0,'0'4'280'0,"0"-4"-176"16,0 0-75-16,0 0-29 16,0 0-42-16,0 0-17 15,0 0-29-15,0 0 46 0,0 0 42 16,0 0 0-16,0 0 13 15,0 0 40-15,0 0 35 16,0 0-27-16,0 0-41 16,0 0-20-16,0 0 11 15,0 0-11-15,0 0-1 16,0 0 0-16,0 0-38 16,0 0 26-16,0 0 3 15,0 0-1-15,0 0 9 16,0 0-9-16,0 0 4 15,0 0 1-15,0 0 10 16,0 0-11-16,0 0 7 16,0 0-7-16,0 0-2 0,0 0 9 15,0 0 0-15,0 0 0 16,0 0 0-16,0 0 7 16,0 0-5-16,0 0 25 15,0 0 16-15,0 0-34 16,0 0-9-16,0 0-9 15,0 0 8-15,0 0-9 16,0 0 0-16,0 0 5 16,0 0 5-16,0 0 15 15,0 0-1-15,0 0-13 16,0 0-1-16,0 0 0 16,0 0-30-16,0 0-51 15,0 0-161-15</inkml:trace>
  <inkml:trace contextRef="#ctx0" brushRef="#br0" timeOffset="189718.25">15949 10766 33 0,'0'0'107'0,"0"0"-61"16,0 0-15-16,0 0 6 16,0 0-1-16,0 0-14 15,0 0-8-15,0 0-14 16,0 0 0-16,0 0-11 16,0 0-76-16,0 0 87 15,0 0 12-15,0 0 103 16,0 0-44-16,0 0-71 15,0 0-15-15,0 0-16 16,0 0 19-16,0 0 12 16,0 0 2-16,0 0-1 15,0 0-1-15,0 0-86 16,0 0-70-16,0 0 31 16,0 0 121-16,0 0 4 15,0 0 0-15,0 0 0 0,0 0 0 16</inkml:trace>
  <inkml:trace contextRef="#ctx0" brushRef="#br0" timeOffset="191327.27">15234 9842 133 0,'0'0'176'16,"0"0"-143"-16,0 0-1 16,0 0-31-16,0 0-1 15,0 0-148-15</inkml:trace>
  <inkml:trace contextRef="#ctx0" brushRef="#br0" timeOffset="192061.45">15642 9966 643 0,'0'0'0'0</inkml:trace>
  <inkml:trace contextRef="#ctx0" brushRef="#br0" timeOffset="193061.22">15016 9978 591 0,'0'0'354'16,"0"0"-221"-16,0 0-36 0,0 0 0 15,0 0-16 1,0 0-68-16,0 0-13 0,0 0-29 15,0 0 25-15,0 0 4 16,0 0 29-16,0 0 53 16,0 0 52-16,0 0-48 15,0 0 19-15,0 0-20 16,0 0-51-16,0 0 12 16,0 0-40-16,0 0 5 15,0 0 19-15,0 0-24 16,0 0 48-16,0 0 11 15,0 0-9-15,0 0 0 16,0 0-43-16,0 0-2 16,0 0 8-16,0 0-19 15,0 0 28-15,0 0-14 0,0 0-13 16,0 0 3-16,0 0-4 16,0 0 0-16,0 0 6 15,0 0 0-15,0 0-4 16,0 0-2-16,0 0 0 15,0 0-5-15,0 0 5 16,0 0 0-16,0 0 7 16,0 0 0-16,0 0-13 15,0 0 6-15,0 0-11 16,0 0 0-16,0 0-12 16,0 0-10-16,0 0 1 15,0 0-20-15,0 0 34 16,0 0-7-16,0 0-3 0,0 0 28 15,0 0-20-15,0 0 20 16,0 0-31-16,0 0-4 16,0 0 21-16,0 0-82 15,0-2-56-15,0 0-136 16,0-4-334-16</inkml:trace>
  <inkml:trace contextRef="#ctx0" brushRef="#br0" timeOffset="194310.93">18854 9815 147 0,'0'0'1089'16,"0"0"-857"-16,0 0-107 0,0 0-63 15,0 0-6-15,0 0-18 16,0 0 13-16,-2 0-29 16,2 0-22-16,0 0 80 15,0 0-23-15,0 0 15 16,0 0 3-16,0 0-38 16,0 0 13-16,0 0-25 15,0 0-25-15,0 0 9 16,0 0-9-16,0 0 0 15,0 0-1-15,0 0 2 16,0 0 17-16,0 0-5 16,0 0-2-16,0 0 18 15,0 0-28-15,0 0 0 16,0 0 3-16,0 0 4 16,0 0-3-16,0 0-5 0,0 0 0 15,0 0-7-15,0 0 8 16,0 0-1-16,0 0 13 15,0 0-3-15,0 0-11 16,0 0 1-16,0 0 0 16,0 0-6-16,0 0 13 15,0 0-7-15,0 0 0 16,0 0 8-16,0 0-14 16,0 0 6-16,0 0 0 15,0 0 12-15,0 0-11 16,0 0 11-16,0 0-3 15,0 0-3-15,0 0 15 16,0 0-20-16,0 0 7 0,0 0 12 16,0 0-19-1,0 0 9-15,0 0-10 0,0 0 1 16,0 0 30-16,0 0-21 16,0 0 5-16,0 0 4 15,0 0-5-15,0 0-13 16,0 0-1-16,0 0-4 15,0 0-11-15,0 0 16 16,0 0-1-16,0 0 0 16,0 0-65-16,0 0 22 15,0 0-56-15,0 0-112 16,0 0-101-16,-4 0-781 0</inkml:trace>
  <inkml:trace contextRef="#ctx0" brushRef="#br0" timeOffset="204152.51">14732 10431 1106 0,'0'0'205'15,"0"0"-49"-15,0 0 21 16,0 0-63-16,0 0-29 16,0 0-37-16,-4-6-47 15,4 6 27-15,0 0-13 0,0 0 26 16,0 0 39-16,0 0-24 15,0 0-6-15,-2 0-47 16,-1 0 9-16,3 0-13 16,-4-1 2-16,2 1-1 15,2 0 0-15,0 0 7 16,0 0-8-16,0 0 1 16,0 0 0-16,0 0 10 15,0 0-10-15,0 0 15 16,-2 0-15-16,2 0 0 15,-5 0 0-15,1 5 14 16,-1 7 17-16,1 2 27 0,-3 5-30 16,3-2 20-1,-3 4-4-15,-2-2-25 0,2 1 35 16,1 0-33-16,-1-1 7 16,3-3 10-16,0 2-37 15,0-5 19-15,1 3-19 16,3 0 11-16,0-1 13 15,0 0-24-15,0-1 18 16,-1 5 5-16,1-1-12 16,-2 0 0-16,2 1-12 15,-2-5 1-15,2 3 3 16,-2-3-4-16,2-2 0 16,0 0-1-16,0 0 14 15,0-2-13-15,0 2 5 16,0-2 2-16,0 0 1 0,0 1-8 15,0-1-2-15,0-1-5 16,0 1 14-16,0 1 2 16,0 0 2-16,2-1-10 15,0 2-2-15,0 1-4 16,-1 1 5-16,6-1-1 16,-3 1 7-16,0 2-1 15,1-4-5-15,-1 1 2 16,-2-3-7-16,2-2 5 15,-1 0 0-15,-1-2 3 16,1-1 9-16,-1 1-13 16,0 1 1-16,2 1-2 15,1 2-5-15,-1 1 8 0,0-3-1 16,3 5 3-16,-2-5 5 16,-1 2-10-16,1-3 2 15,-1 0 0-15,0-2-9 16,-1 2 21-16,1-1-12 15,3 2 0-15,-2 1 6 16,1-1-12-16,1 1 6 16,-1 1 0-16,2-1 2 15,0 0 7-15,1 2-9 16,3 0 0-16,-2 2-2 16,3-2-6-16,-1 1 9 15,1 1-1-15,-1-2 7 0,1 2 4 16,0-3-12-16,1 2 1 15,1 0-13-15,-1 0 11 16,-1-1 2-16,0 2 0 16,0 1 5-16,1 0 10 15,-1-2-17-15,-2-2 2 16,-1 0-3-16,-2 1-7 16,1-4 10-16,0 0 0 15,0 4 0-15,2-1 15 16,1 2-16-16,1-2 1 15,2 2 0-15,1-2-7 16,2 2 7-16,-1-1 0 16,1-2-6-16,-2 1 15 15,-2 0-9-15,-4-2 0 16,-1 0 1-16,1 1-4 0,-2-4 3 16,-1 1-7-16,1-2 5 15,2 5 4-15,1-1 5 16,5 0-5-16,1 2 4 15,1 1-12-15,0 2 6 16,2-2-2-16,-1 4-5 16,2 1 14-16,-1-3-5 15,-3 2-2-15,2-3 0 16,-6-2-11-16,0 0 11 16,-4-4 0-16,-5 0-1 15,1-2 10-15,-2-2-9 16,-1 0 0-16,2 2-1 15,3 0-11-15,1 2 21 0,4 2-9 16,-1 0 1-16,2-1 5 16,-1 2-7-16,1-3 1 15,-5 0 0-15,4 0-8 16,-3 0 16-16,-1-1-8 16,2 0 0-16,-1 1 1 15,-1 0-8-15,4 2 7 16,-2-2 0-16,4 2 1 15,2 1 8-15,-1 0-9 16,3-1 0-16,0 0-4 16,0 1 2-16,0-2 2 15,-3 2 0-15,1-2 2 16,1 2 7-16,2 0-10 0,-1 0 1 16,-1-2-8-1,1 2 2-15,2-2 6 0,0 2 0 16,3-1 2-16,-5 0 13 15,3-2-17-15,-2 2 2 16,-3-2 0-16,3-1-15 16,-2 2 15-16,2 1 0 15,1-2 0-15,-3 0 12 16,2 0-12-16,0 0 0 16,-1 0 0-16,5-2-6 15,-2 2 6-15,2-2 0 16,2 0-6-16,-2-2 11 15,3 3-5-15,-4-4 0 16,2 0 6-16,3 2-9 0,0-1 3 16,0-2-10-16,2 0 9 15,-3 0 2-15,-2 0 5 16,1 0-1-16,-4 0-4 16,-2 0-2-16,1 0-6 15,3 0 7-15,-4 0-2 16,4 0 8-16,-3 1-6 15,-2 2 0-15,2-1 1 16,-2-1-10-16,-1-1 9 16,4 0 0-16,-4 3 2 15,3-3 9-15,1 0-12 16,-2 0 1-16,6 0-6 16,0 0-1-16,-3 0 8 0,2 0-1 15,-4 0 0-15,1 0 9 16,-4 2-18-16,-3-2 9 15,1 0 0-15,-1 0-2 16,1 0 10-16,0 0-7 16,1 0-1-16,0 0 2 15,-1 0-10-15,2 0 8 16,-5 0 0-16,5 0 5 16,-2 0 1-16,1 0-7 15,-1 0 1-15,-1 0-6 16,1 0 0-16,1 0 7 15,-1 0-1-15,5 0 6 16,0 0 6-16,2 0-18 16,3 0 6-16,-2 0-2 15,-2 0-7-15,2 0 9 0,-1 0 0 16,-1 0 3-16,-2 0 12 16,2-2-16-16,1 2 1 15,0-4-3-15,1 2-9 16,5-2 12-16,-1-1 0 15,2 3-1-15,-2-3 12 16,-1 1-11-16,-4 2 0 16,1-2 0-16,0 0-4 15,-2 2 4-15,2-2 0 16,-1-2-8-16,3 1 19 16,1 2-11-16,-1-3 0 15,-2-1 6-15,3 2-12 0,-4-1 6 16,0-1-8-16,-2 0 7 15,-3-2 2-15,2 2 8 16,-1-2-6-16,-1-2 3 16,4-1-12-16,4 0 3 15,-2-3 3-15,6 1-2 16,0-1 11-16,-2 0-7 16,-2 3-2-16,-3 0 0 15,0 2-8-15,-4 0 9 16,0 2-1-16,2-2 7 15,-4-2 2-15,1 1-6 16,1-6-3-16,3 1 1 16,-2 0 1-16,2-2-1 0,-1 3-1 15,2 0 8-15,-2 1 8 16,0-2-22-16,0 1 6 16,0 0 0-16,-3 1 5 15,2-2 2-15,-3-1-5 16,-1 2-2-16,1-2 13 15,-1 2-16-15,3 1 3 16,-3-1 0-16,4 1 4 16,-4 0 5-16,1 1-9 15,-1-2 0-15,3 1-2 16,-1-1 2-16,2-2 0 16,-1-1 0-16,-1-1 17 15,-1 0-7-15,2-1-7 16,-2 0-3-16,-1 4 0 15,-2-1-1-15,3 2 1 0,-2 2 0 16,-4 0 6-16,3 1 9 16,-1-4-12-16,1 2-3 15,-1-4 0-15,-1 0 2 16,2-1-1-16,-2-1-1 16,0-1 3-16,0 0 13 15,-1 0-1-15,0 2-15 16,-1 1 8-16,-2 1 1 15,0 2-9-15,-1 1 0 16,-1-3-9-16,-1 5 22 16,0-5-13-16,2-2 0 15,0 2 8-15,1-3-14 0,-1-2 6 16,0-3-5-16,2 3-1 16,1-1 12-1,-3 0 2-15,0 3-7 0,0 1 5 16,-2 0-6-16,-2 2 1 15,0 0-1-15,1 1 9 16,-3-1-8-16,0 0 24 16,0-1-25-16,0 2 9 15,0-2-4-15,0 2-4 16,0-1-1-16,0-4 0 16,0 0 13-16,0 0-13 15,0-2 0-15,0 2 1 16,0-2-4-16,0 4 9 0,0-2-2 15,-3 5-1 1,1 0 9-16,0 0-12 0,-2 0 0 16,-2 0 0-16,2-1 13 15,-2 3-5-15,-1-5 2 16,1 1 2-16,0 2-4 16,2 0 2-16,2 1-9 15,-2 0-1-15,2-1 30 16,-3-3-29-16,1 0 13 15,-6-2-14-15,2-2 9 16,-3 1 6-16,-3-1-6 16,3 1-3-16,-2 2 9 15,1 3-9-15,4 1 3 0,-1 3-9 16,2 3 1 0,0 0 21-16,3 2-13 0,0-1 2 15,-1 2 11-15,1 0-6 16,-3-4-4-16,0 3-12 15,1 0 0-15,-1-1 14 16,3 2-8-16,0-1-5 16,-2 0 10-16,2 2 7 15,-3-4-12-15,3 2-6 16,0 0 7-16,0 2 7 16,-2 0-14-16,4 2 0 15,0 2 8-15,2 2 1 16,0 0 17-16,0 0-19 15,0 0 1-15,0 0-2 16,0 0-6-16,0 0 0 0,-2 0 1 16,2 0 5-16,0 0 3 15,0 0 1-15,0 0-9 16,0 0-2-16,0 0 3 16,0 0-2-16,0 0 6 15,0 0 1-15,0 0 0 16,0 0-7-16,0 0-6 15,0 0-18-15,-5 0 12 16,-41 0-69-16,-1 6-74 16,-24 0-393-16</inkml:trace>
  <inkml:trace contextRef="#ctx0" brushRef="#br0" timeOffset="209307.52">18515 7806 317 0,'0'0'544'15,"0"0"-349"-15,0 0-36 16,0 0 18-16,0 0-23 15,0 0-32-15,0-6 17 0,0 6-16 16,0 0 29 0,0 0-36-16,0 0-36 0,0 0 10 15,0 0-58-15,0 0 9 16,0 0-7-16,0 0-34 16,0 0 29-16,0 0-28 15,0 0 8-15,0 0 17 16,0 0-20-16,0 0 16 15,10 0-1-15,-1 8-15 16,-2 0 43-16,4 4-40 16,-2-2 1-16,1 1 11 15,-1-2-12-15,1 1 1 16,-4 0-10-16,3 0 1 16,-3-1 3-16,2 1 2 15,0-3-4-15,1 4 2 0,0-1 19 16,2 2-19-16,0-2-4 15,3 1 6-15,-1 2 11 16,-1-3-16-16,1 2-1 16,-6-2 0-16,4-2 17 15,-3 0-15-15,-1-2-2 16,-3-3 9-16,1 4 7 16,-1-3-15-16,1 0-1 15,2 0 4-15,-2 2 7 16,5 2 2-16,-1 0-8 15,2 1-4-15,-2 0 0 16,0-1-1-16,-2-2 0 0,-3 1-6 16,0-3 10-1,-1-1-4-15,-3-2 0 16,2 4 11-16,0 0-22 0,2 2 13 16,2 1-2-16,0 0 6 15,3 2 6-15,-1 2-11 16,2 0-1-16,-1 0-6 15,-1 1 6-15,2-5 0 16,-2 5 0-16,-1-3-6 16,-1-2 19-16,-1 1-14 15,2-1 1-15,-3 0-3 16,1-1 3-16,1 4 0 16,1-1 9-16,0-1-9 0,0 1 9 15,-1 1-23 1,-2-1 13-16,3 2 1 0,0 0 4 15,0 0-4-15,-1 2 0 16,1-2-1-16,1 2 12 16,0 0-26-16,-2 0 14 15,1 0 1-15,-3 0 1 16,4-2 16-16,-6 0-25 16,2 2 8-16,-2-4-7 15,-2 3-2-15,0-2 10 16,0 1-1-16,0 2 5 15,0 2 13-15,0 1-19 16,0-2 1-16,0 1-5 16,0 0-8-16,-2 0 19 15,-4 2-6-15,0 1 6 0,0 0 5 16,-1 2-11-16,-1 0 0 16,0 0 1-16,0-1-11 15,-3-3 10-15,1 2 0 16,2-2 0-16,-3-3 17 15,2 5-17-15,-3-1 0 16,4 0 1-16,-3 2-6 16,-1-1 5-16,1 0 0 15,3 2-1-15,-2-2 8 16,-1 2-5-16,3 1 5 16,-2 1-7-16,2 0 10 15,1-1-10-15,1-5-3 16,0-2-4-16,4-5 14 0,0-4 2 15,2-1-8 1,0-5 0-16,0 0-2 0,0 0-3 16,-7 0-71-16,1-13-196 15,-6-4-734-15</inkml:trace>
  <inkml:trace contextRef="#ctx0" brushRef="#br0" timeOffset="211775.7">4703 7583 631 0,'0'0'387'0,"0"0"-202"16,0 0-115-16,0 0-30 15,0 0-13-15,0 0-26 16,12-14 18-16,-12 14 44 15,2 0 30-15,-2 0 49 16,0 0-56-16,0 0 5 16,0 0-21-16,0 0-45 15,0 0 21-15,0 0-11 16,4 0-5-16,4 0 39 16,-2 0-55-16,5 5 21 15,1 0 6-15,1 4-23 0,0-4 25 16,3 4-17-16,-1 0-14 15,-1 2 21-15,-1-1-32 16,1 2 21-16,1 0 10 16,1 2 10-16,1 0 5 15,1 2-16-15,3 0-30 16,-2 0 21-16,2-1-21 16,-1-5-1-16,-3 3 24 15,1-1-24-15,-5-1 21 16,-1-4-21-16,-2 3 10 15,-3-4 2-15,2 2-11 16,1 0 14-16,-2 1 5 16,3-1-12-16,0-3-2 15,3 4-6-15,-3-4 1 16,0 1 19-16,-2 1-19 0,3-3 15 16,-4 2 0-16,1-3-6 15,0 3-7-15,5-2-3 16,-2 2 0-16,5 1 6 15,0-2 2-15,1 1-7 16,-3-2-1-16,3 2 8 16,-3-1-10-16,-1-1 3 15,-1-2-1-15,-1 2 16 16,-1 0-8-16,0-3-5 16,0 4-3-16,5-3 0 15,0 1 0-15,1 0 0 16,3 1 6-16,-1-2 1 0,-2 2 12 15,-1-3-17-15,-3 3-2 16,1-2 0-16,-1 3-8 16,-4-1 8-16,6-2 0 15,0 2 2-15,2-2 19 16,0 0-21-16,1 2 0 16,0-2 0-16,2 2-4 15,0 3 4-15,-1-5 0 16,2 4-1-16,-3-2 8 15,2 3-7-15,-1-3 0 16,2 0 2-16,-1 2-2 16,4-2 0-16,3 2-11 15,5 1 11-15,-1-2 0 0,4 2 1 16,-1 0 4 0,3-1-4-16,2-2-2 0,-2 2-4 15,3-2 5-15,3 2-9 16,-1 0 18-16,0 0-3 15,3-1-6-15,-3 2 2 16,1-3-7-16,-1 2 5 16,-2-2 0-16,-1 0 2 15,-6 3 10-15,-7-1-7 16,-1-4-5-16,-9 3 6 16,-6-3-3-16,-3 0 3 15,-5-2 0-15,0 0 43 16,-2 1-39-16,0-1 16 15,0 0-26-15,0 0-31 16,-6 0-30-16,-7 0-159 0,-1 0-499 16</inkml:trace>
  <inkml:trace contextRef="#ctx0" brushRef="#br0" timeOffset="213853.37">18525 7507 1091 0,'0'0'409'15,"0"0"-211"-15,0 0 21 16,0 0-104-16,0 0-31 15,0 0-32-15,0 0-32 16,13-41 17-16,-10 32-22 16,5 4 10-16,-1-4 14 15,2 1-38-15,-1 1 63 16,2-6-22-16,0 1-41 16,2-5 20-16,-1 0-12 15,2-3-8-15,0 0 30 16,1-2-25-16,-1 0 9 0,1 0-15 15,1-3 0-15,1 2 4 16,-1-1-2 0,1-3-2-16,0-1 6 15,0 1 12-15,-3-4-18 0,1 3 0 16,-6 2 1-16,1 1 36 16,-3 2-37-16,1 3 0 15,-2 0 2-15,1 1 16 16,3 0-18-16,-1-1 0 15,-2 1 1-15,1-4 14 16,-3-3-3-16,0-2-9 16,0-2 35-16,0 0-32 15,-2-1 37-15,0 1-14 16,0 4-17-16,-2 4 12 0,2 0-24 16,-2 2 0-16,0 2 8 15,0 0-8-15,0 2 31 16,0-2-14-16,0 1-8 15,-4-2 10-15,-4-2-19 16,0 4 0-16,1 0 4 16,-1-1 5-16,-2 3-3 15,1 1-6-15,1-5 2 16,-2 2-16-16,-1-1 14 16,1-3 0-16,-2 1 15 15,-1 0-1-15,0 0-4 0,-3 1-10 16,1-2 1-1,-1 3 5-15,-2 1-5 0,0 0-1 16,0-2 2-16,-4 4 11 16,0-3-23-16,-5 0 10 15,0-1 0-15,-2 0 10 16,-2 1-8-16,-5-3 5 16,1 2-7-16,-5 1-9 15,2-3 9-15,-2 1 1 16,2 2-1-16,3 3 10 15,-2-2 1-15,4 3-12 16,-1-2 1-16,-1 2-4 16,-3 0-4-16,-2 2 9 15,-2 0-1-15,-3 0 6 16,0 2 4-16,3 0-20 16,3 2 5-16,2 0 5 0,6-1-3 15,5 4 3-15,1-1 0 16,5 2 8-16,5 0 10 15,3 1-19-15,8 3 1 16,2 0 0-16,2 0 1 16,0 0-1-16,0 0 0 15,0 0-12-15,0 0 17 16,0 0-28-16,0 0 11 16,-3 0-144-16,-28 7-178 15,2 3-29-15,-6-6-581 0</inkml:trace>
  <inkml:trace contextRef="#ctx0" brushRef="#br0" timeOffset="-214003.16">6674 6753 317 0,'0'0'601'0,"0"0"-421"16,0 0-33-16,0 0 43 16,0 0-71-16,0 0-17 15,0 0-11-15,2 0-4 16,-2 0 44-16,0 0-49 16,0 0-29-16,0 0-3 15,0 0-50-15,0 0 30 0,0 0-22 16,0 3 4-16,-7 1-9 15,3 2-3-15,-3 0 6 16,0 4 18-16,-1 1-23 16,-1 3 18-16,-1 2-7 15,2 1-6-15,-3-1 28 16,-1 0-19-16,4 2 13 16,1 1-3-16,1 0-17 15,0 1 21-15,1 2-21 16,4 0-7-16,-3 0 39 15,1 0-40-15,-3 1 12 16,2-4 19-16,-4 2-25 16,4-3 14-16,-1 1-14 15,3-1 3-15,0 3 15 16,2-2-24-16,0 0 0 0,0 1-2 16,0-4 13-1,0 0-10-15,0-2 7 0,0-1-8 16,0 2 12-16,0-1-12 15,0 0 0-15,0 0 4 16,4 2 3-16,3-2 6 16,-1 0 0-16,2 0-12 15,-4-2 12-15,1 0-13 16,-1 0 0-16,-4-2 16 16,0 3-10-16,0-1 22 15,0 2-6-15,0 1-21 16,0 2 24-16,1-2-24 0,4 3 0 15,1-1 17-15,2-1-12 16,-1 0 0-16,-1 2-6 16,1-2 0-16,0 1 6 15,0 2-5-15,-1-1 5 16,-2 1 2-16,6 2 5 16,-1-1-13-16,-1 0 0 15,6 0 0-15,1 2 18 16,-1 0-16-16,6 0 5 15,-2 0-7-15,1 0 11 16,-1 1-8-16,-2-3-3 16,0 1 0-16,-6-3 29 15,0 3-29-15,-1-4 17 16,-1-5-17-16,-3-1 8 16,-1-5-9-16,-1 0 1 0,-3-4-1 15,0-2-8-15,4-14-83 16,-1-12-182-16,1-10-659 0</inkml:trace>
  <inkml:trace contextRef="#ctx0" brushRef="#br0" timeOffset="-213284.53">15479 7461 67 0,'0'0'129'0,"38"-106"-129"0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29:24.741"/>
    </inkml:context>
    <inkml:brush xml:id="br0">
      <inkml:brushProperty name="width" value="0.05292" units="cm"/>
      <inkml:brushProperty name="height" value="0.05292" units="cm"/>
      <inkml:brushProperty name="color" value="#FF0000"/>
    </inkml:brush>
  </inkml:definitions>
  <inkml:trace contextRef="#ctx0" brushRef="#br0">854 11497 1149 0,'0'0'377'16,"0"0"-144"-16,0 0-58 15,0 0-37-15,0 0-83 16,0 0-55-16,9-17 19 15,-5 11-17-15,-2 0 8 16,2 2 9-16,0-1 5 0,-4 4 78 16,0 1-25-1,0-2-22-15,0 2 26 0,0 0-54 16,0 0 4-16,0 0-19 16,0-3-1-16,0 3 5 15,0-2-4-15,0 1-11 16,0 1 60-16,-8-3-40 15,-3 3-6-15,-2 0-12 16,-7 0 12-16,-3 6-9 16,-1 13 1-16,-2 3-5 15,3 6 24-15,5 4-26 16,5 4 0-16,7 2 0 16,6 1 10-16,0-3-10 0,6-5 6 15,14-4-5-15,2-10-1 16,5-8-2-16,-2-9 2 15,-1 0 0-15,-2-12 0 16,-4-15 32-16,-7 0 14 16,-5-5-15-16,-6 1 31 15,0 1-46-15,0 6-1 16,-4 7 14-16,-5 2-28 0,-1 5 15 16,2 2-16-16,6 4-24 15,2 0 18-15,0-2-40 16,0-1-44-16,18-6 50 15,7 1-10-15,4-3 41 16,2 0 1-16,3 1 3 16,-3 0-1-16,-1 1 6 0,2 2 0 15,-7 4 6 1,-1 4 9-16,-6 3-15 0,-2 0 9 16,-3 6-8-16,-2 16 50 15,-7 8-18-15,-4 12 7 16,0 10 0-16,-19 8-40 15,-13 5 30-15,-5 3-7 16,-6 2-14-16,-1 0 13 16,-4 0-22-16,2-6-12 15,5-3-55-15,4-5-101 16,12-14-205-16,13-20-484 0</inkml:trace>
  <inkml:trace contextRef="#ctx0" brushRef="#br0" timeOffset="281.02">1534 11653 970 0,'0'0'843'0,"0"0"-607"15,0 0-161-15,0 0 58 16,0 0-10-16,-83 134-51 0,70-88-5 16,1-1-22-1,8 2-32-15,4-8 22 0,0-6-29 16,4-7-12-16,19-8-12 16,8-12-101-16,29-6-10 15,-7-19-203-15,-1-8-481 0</inkml:trace>
  <inkml:trace contextRef="#ctx0" brushRef="#br0" timeOffset="609.03">1839 11698 1493 0,'0'0'545'16,"0"0"-252"-16,0 0-83 16,0 0-123-16,0 0-42 15,0 0-30-15,0 0-15 16,-40 107 7-16,40-69-6 0,0 0-1 15,0-3 9-15,17-4-9 16,6-6-7-16,4-6-42 16,2-9-29-16,0-10 52 15,-3 0-23-15,-4-10-5 16,-1-12 53-16,-8-6-19 16,-4-2 20-16,-5 2 0 15,-4 0 21-15,0 4 62 16,0 4-14-16,-7 3 5 15,-6 7-13-15,-2 2-61 16,-2 4 0-16,3 3-58 16,2 1-100-16,8 0-160 15,4 0-203-15</inkml:trace>
  <inkml:trace contextRef="#ctx0" brushRef="#br0" timeOffset="765.29">2109 11297 2060 0,'0'0'627'0,"0"0"-466"15,0 0-29-15,0 0-132 16,0 0-35-16,0 0-26 16,0 0-82-16,-145 112-232 15,120-77-541-15</inkml:trace>
  <inkml:trace contextRef="#ctx0" brushRef="#br0" timeOffset="1265.1">2469 11731 1964 0,'0'0'340'16,"0"0"-182"-16,0 0-6 15,0 0-103-15,0 0-49 16,0 0 1-16,0 0-1 0,-31 106-5 16,29-67 4-16,2 0 2 15,0-3 10-15,4-4-10 16,12-6 0-16,4-10-1 15,4-10-61-15,2-6 7 16,6-12 38-16,-3-22-115 16,-2-16-57-16,-4-14 29 15,-6-10 55-15,-5-6 77 16,-6-6-22-16,-4 2 49 16,-2 11 18-16,0 13 20 15,0 18 99-15,-4 13 32 16,-3 18-61-16,-1 7 18 15,3 4-68-15,0 4-35 16,-3 26-5-16,-2 11-17 16,1 14 50-16,1 7-20 15,1 7-22-15,2 0 29 0,3 1-37 16,0-5-2-16,-1-11-27 16,3-14-146-16,0-16-307 15,0-20-504-15</inkml:trace>
  <inkml:trace contextRef="#ctx0" brushRef="#br0" timeOffset="1437.3">2460 11528 1884 0,'0'0'573'0,"0"0"-433"15,0 0-88-15,0 0-52 0,0 0-15 16,143 22-186-16,-72 8-186 15,-13-4-179-15,-16-1-546 0</inkml:trace>
  <inkml:trace contextRef="#ctx0" brushRef="#br0" timeOffset="2093.07">2830 11751 916 0,'0'0'523'0,"0"0"-237"16,0 0 3-16,0 0-97 16,0 0-22-16,2 110-93 15,3-84-19-15,-1 1-22 16,-1-6-26-16,6-3 11 15,-3-6-21-15,1-6-3 16,-1-5-25-16,4-1-60 0,1 0 26 16,1-17-11-16,5-9-96 15,-5-4 57-15,2 2 50 16,-3 4 26-16,-1 3 34 16,-4 7 1-16,-1 7 1 15,-1 3 32-15,-2 1 17 16,0 3 18-16,0 0-4 15,1 0 3-15,1 11 28 16,3 5-57-16,0 4-6 16,4 0 1-16,5-4-32 15,3-2 18-15,4-8-12 16,3-6-6-16,5 0-6 16,1-26-37-16,-1-10-22 0,-4-10 7 15,-2-10-35 1,-8-3 93-16,-3-1 2 0,-6 8 8 15,-3 10 73-15,-3 14-3 16,-2 10 26-16,0 12-18 16,0 6-66-16,0 0-22 15,-2 12-19-15,-11 20 18 16,-3 10-8-16,1 12 18 16,-4 8-9-16,4 1 0 15,-1 1-22-15,5-8 21 16,2-8-75-16,2-14-23 15,7-11 37-15,0-14-24 16,0-9 34-16,16 0 45 16,6-2-5-16,5-9 11 15,4-2-33-15,0 5 11 0,-2 4 22 16,-2 4 2-16,-2 0 1 16,-5 0 33-16,-5 0 3 15,-4 8 30-15,-3 2-40 16,-8 1 3-16,0 2-31 15,0-1-59-15,-25 0-93 16,-2-5-152-16,0-7-1053 16</inkml:trace>
  <inkml:trace contextRef="#ctx0" brushRef="#br0" timeOffset="2249.27">3175 11296 1994 0,'0'0'660'16,"0"0"-450"-16,0 0-74 0,0 0-36 16,0 0-100-16,0 0-56 15,0 0-81-15,-2 61-232 16,-23-22-289-16</inkml:trace>
  <inkml:trace contextRef="#ctx0" brushRef="#br0" timeOffset="2358.62">2674 11568 1866 0,'0'0'677'16,"0"0"-495"-16,0 0-73 0,0 0-109 15,0 0-190-15,0 0-586 16</inkml:trace>
  <inkml:trace contextRef="#ctx0" brushRef="#br0" timeOffset="2889.75">4328 11440 1228 0,'0'0'243'15,"0"0"-46"-15,-6 104-30 16,0-42-15-16,0 13 8 16,-1 5-65-16,-2 0-24 15,0-5-48-15,-2-10-17 16,0-15 13-16,2-12-18 15,2-16 6-15,1-11 20 16,1-11-26-16,5 0 42 16,0-20-43-16,0-13-43 15,7-4 29-15,13-4-18 16,6 5 3-16,3 9 18 0,2 6-26 16,-2 10 36-16,0 10 1 15,-2 1 0-15,-6 3 3 16,-4 16-2-1,-7 5-1-15,-10 0 31 0,0 2-30 16,-29-2 29-16,-12-3 13 16,-8-2 2-16,-2-5 38 15,4-5-46-15,9-5-22 16,9-2-15-16,22-2-92 16,7-8-59-16,0-9-352 0</inkml:trace>
  <inkml:trace contextRef="#ctx0" brushRef="#br0" timeOffset="3280.29">4740 11797 1527 0,'0'0'696'16,"0"0"-512"-16,0 0-49 15,0 0-37-15,-116 22-72 16,89 12-13-16,5 8-7 15,8 4-6-15,8 0-7 16,6-4-35-16,0-6-43 16,4-8 11-16,12-7-36 15,3-13-7-15,2-8 11 16,-1 0 0-16,2-22 14 16,-2-7 14-16,-2-5 27 0,-2-2 51 15,-6 4 0-15,0 2 36 16,-8 7 166-16,0 12 49 15,-2 3-4-15,0 6-122 16,0 2-78-16,0 0-14 16,0 8-25-16,7 11-14 15,4 8 6-15,5 0-48 16,6 3-36-16,22-8-125 16,-6-11-291-16,1-4-673 0</inkml:trace>
  <inkml:trace contextRef="#ctx0" brushRef="#br0" timeOffset="3467.74">5027 11881 2015 0,'0'0'566'16,"0"0"-406"-16,0 0-71 16,0 0-63-16,0 0-14 15,0 0-2-15,0 0-10 16,-13 127 12-16,26-100-24 15,5 0-7-15,0-10-41 16,2-7-24-16,0-10-137 16,-7-6-142-16,-1-13-467 0</inkml:trace>
  <inkml:trace contextRef="#ctx0" brushRef="#br0" timeOffset="3608.69">4521 11533 1768 0,'0'0'599'16,"0"0"-383"-16,0 0-78 16,0 0-129-16,0 0-9 15,0 0-229-15,0 0-405 0</inkml:trace>
  <inkml:trace contextRef="#ctx0" brushRef="#br0" timeOffset="3764.54">4642 12543 1886 0,'0'0'661'0,"0"0"-627"0,0 0-34 16,0 0-577-16</inkml:trace>
  <inkml:trace contextRef="#ctx0" brushRef="#br0" timeOffset="4295.67">5827 11640 1857 0,'0'0'480'0,"0"0"-238"16,0 0-132-16,0 0-62 16,0 0-33-16,0 0 3 15,0 0-16-15,29 47-2 16,-29-26 0-16,0 5 25 16,-7 5-24-16,-15 5 8 15,-10 6 0-15,-3 0 3 16,-1-1 6-16,5-2-18 15,7-7 14-15,8-8-17 16,7-6 3-16,9-5-11 16,0-6 11-16,0-1-30 15,18-6 28-15,11 0-4 16,9 0 6-16,2-9-1 0,3-14-36 16,-4-4-23-16,-5-7-16 15,-7 3 37-15,-7 1 39 16,-9 2 2-16,-5 10 26 15,-5 4 60-15,2 8-54 16,-3 4 17-16,4 2-5 16,-2 0-45-16,4 21 17 15,3 8 19-15,2 9-19 16,3 3 27-16,-4 6-44 16,2-4 11-16,-8-5-12 15,-1-6-24-15,-3-6-78 16,-12-11-215-16,-5-8-742 0</inkml:trace>
  <inkml:trace contextRef="#ctx0" brushRef="#br0" timeOffset="4858.04">4450 11578 1523 0,'0'0'517'0,"0"0"-286"15,0 0 47 1,0 0-122-16,0 0-14 0,0 0-81 16,0 0-21-16,51-35-4 15,-29 14-35-15,1 0 28 16,-1 2-18-16,0 3-10 16,-1 1 1-16,-4 6-2 15,-1 1 0-15,-1 6 5 16,-3 2 1-16,3 0 11 15,1 0-12-15,3 2 5 16,2 10-20-16,1 4 2 16,-2 0-65-16,-6 7-75 15,-8-2-382-15,-4-6-272 0</inkml:trace>
  <inkml:trace contextRef="#ctx0" brushRef="#br0" timeOffset="5607.96">2824 11466 1307 0,'0'0'563'16,"0"0"-318"-16,0 0-32 15,0 0-135-15,0 0-28 16,0 0-50-16,0 0-10 0,0 0 10 16,0 0 15-16,2 0 50 15,-2 0 54 1,2 0-46-16,-2 0-7 0,2 0-56 16,2 0 2-16,1 0-9 15,4 0-1-15,-2 0-2 16,-3 0 0-16,-2 0 4 15,-2 0-5-15,0 2 1 16,0-2 0-16,0 2-9 16,-2 0 6-16,-4 0-51 15,-4 2-61-15,4-2-208 16,3-2-313-16</inkml:trace>
  <inkml:trace contextRef="#ctx0" brushRef="#br0" timeOffset="6545.16">10782 10615 1822 0,'0'0'491'16,"0"0"-291"-16,0 0-87 15,0 0-88-15,0 0 26 0,-118 36-50 16,86-7 4-16,9 3 1 16,7 2 11-16,7 0-1 15,9-2-5-15,0-4-10 16,13-2 7-16,14-5-8 16,11-8-9-16,11-10-32 15,32-6-149-15,-10-16-277 16,-7-8-242-16</inkml:trace>
  <inkml:trace contextRef="#ctx0" brushRef="#br0" timeOffset="6795.09">11072 10699 1228 0,'0'0'397'0,"0"0"-85"16,0 0-72-16,0 0-155 0,0 0-34 16,0 0 48-16,0 0-59 15,-85 85 9-15,81-57-24 16,4 0-16-16,0-2 24 15,9-3-32-15,9-4 11 16,3-5-3-16,6-5 6 16,-2-9-15-16,0 0 1 15,-6-10-1-15,-1-12 29 16,-9-5-23-16,-5-1 3 16,-4 0-9-16,0 2-18 15,-15 4-63-15,-18-2-98 16,4 8-147-16,4 0-54 0</inkml:trace>
  <inkml:trace contextRef="#ctx0" brushRef="#br0" timeOffset="6951.3">11181 10265 1833 0,'0'0'686'0,"0"0"-601"15,0 0-85-15,0 0-158 16,0 0-222-16,-49 132-614 0</inkml:trace>
  <inkml:trace contextRef="#ctx0" brushRef="#br0" timeOffset="7451.18">11858 10789 2141 0,'0'0'487'0,"0"0"-393"15,0 0-17-15,0 0-57 16,0 0-14-16,0 0 12 15,-83 104-18-15,81-69 10 16,2-5-14-16,0-4 4 0,16-6-15 16,7-9 13-1,4-11-2-15,6 0-11 0,0-26 9 16,3-17-160-16,-7-13-106 16,-10-12-30-16,-5-10 73 15,-7-4 25-15,-5-2-16 16,-2 5 196-16,0 12 24 15,0 22 235-15,-2 15 28 16,-5 14 19-16,3 13-72 16,2 3-105-16,-4 15-97 15,2 19 47-15,0 10 38 16,0 12 1-16,1 8 23 16,1 7-62-16,2 1-4 15,0-2-22-15,0-6-28 16,0-8-2-16,2-8 0 0,3-13-71 15,-1-21-109-15,0-11-426 16,-2-3-548-16</inkml:trace>
  <inkml:trace contextRef="#ctx0" brushRef="#br0" timeOffset="8997.98">11775 10618 454 0,'0'0'1886'0,"0"0"-1414"15,0 0-350-15,0 0-69 16,0 0-32-16,0 0-21 16,143 8-78-16,-80 8-37 0,-5 4-171 15,-5 2-71-15,-11-3 52 16,-8 2 32-16,-7-5 100 16,-7 0 109-16,-5-4 64 15,-3 0 144-15,-6-3 35 16,1-2 13-16,-3 1 33 15,0 0-47-15,1 2 21 16,0 2-73-16,-1 3-60 16,1-2-8-16,1 3-57 15,1 0 0-15,0-4-1 16,2-1-7-16,2-6-29 16,2-5-58-16,3 0-53 15,4 0-66-15,-1-14-78 0,2-4 47 16,-3-2 56-1,-5 1 188-15,-4 7 17 0,-4 3 127 16,-2 3-14-16,-3 4 49 16,0 2-6-16,0 0-47 15,0 0-27-15,0 15-35 16,0 2-12-16,0 7-12 16,-6 2-31-16,-1 1 47 15,3-5-48-15,0-7-8 16,1-2 18-16,3-10-12 15,0-3 2-15,0 0-8 16,0-8-17-16,0-18-40 16,11-10-112-16,5-6 46 15,2-2 49-15,-2 5 9 16,-2 1 65-16,1 13 34 0,-5 8 53 16,-3 9 57-16,0 7-58 15,4 1-34-15,2 0-26 16,3 7-25-16,7 12 20 15,-2 4-10-15,2-4-5 16,-3 3 7-16,-2-5-1 16,-2 0-10-16,-8-7-2 15,-1-5-7-15,-3-5 7 16,3 0 11-16,0-5 13 16,1-15-24-16,-1-4-35 15,1-4 21-15,-4 0-38 16,-2 0-1-16,-2 4 45 0,0 1 9 15,0 4-1-15,0 3 17 16,0 1-5-16,0 7-3 16,0 3 2-16,0 2-5 15,0 3 17-15,0 0-23 16,-2 0-15-16,0 0 15 16,2 0-10-16,-2 7 10 15,2-4 0-15,0 1 1 16,0-2-7-16,0 1 6 15,0-3 0-15,0 0-6 16,0 0 15-16,0 0 18 16,0 0 13-16,0 0-16 15,0 0 0-15,0 0-24 0,0 0 0 16,0 0 9 0,0 0-2-16,0 0 8 0,0 0-2 15,0 0-12-15,0 0 9 16,0 0-10-16,0 0 0 15,0 0-1-15,0 0 13 16,0 0-12-16,0 0 0 16,0 0 0-16,0 0-7 15,0 0 8-15,0 0-1 16,0 0 6-16,0 0 3 16,0 0-10-16,0 0 1 15,0 0 0-15,0 0 2 16,0 0-2-16,0 0 30 15,0 0 13-15,0 0-29 16,0 0 17-16,0 0-24 0,2 0-6 16,13-11-2-16,3-8-21 15,5-7 1-15,-4-11-2 16,1-7-25-16,-5-5 47 16,-3-3-18-16,-3-1 19 15,-7 7 29-15,-2 9-21 16,0 11 24-16,0 10-32 15,0 8 12-15,-4 8-24 16,-5 0 9-16,-3 11-1 16,-3 19-11-16,-3 12 25 15,1 8-11-15,1 8 1 16,5 0 0-16,3 2-9 16,8 0 18-16,0-2-6 15,0-4-3-15,6-5 10 0,4-10-10 16,1-7 0-16,-1-14 0 15,-4-5-8-15,-1-7 8 16,-5-6 0-16,2 0-1 16,-2-6 21-16,0-14-40 15,0-4 20-15,2 1-1 16,2 6-21-16,1 5 20 16,4 6-10-16,4 6 11 15,3 0-9-15,6 0 10 16,2 6 0-16,2 10 0 15,2 4-1-15,-3 2-13 16,-3 2-29-16,-9 2-31 16,-4-2-93-16,-9-2 0 0,-6-1-44 15,-19-10 47-15,0-7-115 16</inkml:trace>
  <inkml:trace contextRef="#ctx0" brushRef="#br0" timeOffset="9169.53">12242 10172 1657 0,'0'0'752'0,"0"0"-507"16,0 0-111-16,0 0-48 16,0 0-58-16,0 0-28 15,0 0-40-15,77 103-174 0,-77-49-170 16,-2-7-185-16</inkml:trace>
  <inkml:trace contextRef="#ctx0" brushRef="#br0" timeOffset="9278.84">11991 10574 937 0,'0'0'796'16,"0"0"-323"-16,0 0-306 16,0 0-121-16,0 0-46 15,0 0-288-15,0 0-802 0</inkml:trace>
  <inkml:trace contextRef="#ctx0" brushRef="#br0" timeOffset="9778.79">13703 10405 1776 0,'0'0'321'0,"0"0"-194"16,0 0-98-16,0 0-14 16,7 110 10-16,4-54-23 0,-2 2 2 15,-3 3 2 1,-3-5 0-16,-3-3 6 0,0-12-11 15,0-11 13-15,-5-10-20 16,-1-14 16-16,1-6-10 16,-1 0 0-16,3-15-40 15,3-15-69-15,0-1-21 16,7-2-3-16,13 2 60 16,1 9-19-16,7 8 61 15,-4 7 31-15,-2 7 0 16,-1 0 30-16,-5 15 1 15,-7 7-19-15,-5 4 78 16,-4 4-13-16,0 1 26 16,-15-6-13-16,-10-5-35 15,-8-3 25-15,-1-8 3 0,3-3-12 16,2-3-7-16,7-3-64 16,5 0-40-16,17-14-149 15,0-7-158-15,8-1-462 0</inkml:trace>
  <inkml:trace contextRef="#ctx0" brushRef="#br0" timeOffset="10138.04">14098 10713 1603 0,'0'0'555'0,"0"0"-319"16,0 0-112-16,0 0-34 0,0 0-62 15,0 0-16-15,-127 65-3 16,115-36-9-16,6 3 1 16,6-5-7-16,0 0-5 15,0-8-51-15,11-5-10 16,7-9-55-16,2-5 69 16,-1 0-12-16,4-19-114 15,-3-3 71-15,-5-4 33 16,-1 2 80-16,-5 4 26 15,-5 4 140-15,-2 8 51 16,1 2-40-16,-3 6-53 16,2 0-42-16,0 0-67 0,5 0-14 15,0 11-1-15,4 8-15 16,3 1-53-16,15-2-179 16,-6-8-148-1,4-4-509-15</inkml:trace>
  <inkml:trace contextRef="#ctx0" brushRef="#br0" timeOffset="10341.44">14370 10760 1000 0,'0'0'813'0,"0"0"-444"16,0 0-85-16,0 0-140 16,0 0-111-16,0 0 3 15,0 0-30-15,-14 29 11 16,14-8-14-16,9 1 3 15,4-3-4-15,6 0-2 0,0-5-2 16,1-4 1-16,-2-10-118 16,-5 0-138-16,-6-4-283 0</inkml:trace>
  <inkml:trace contextRef="#ctx0" brushRef="#br0" timeOffset="10497.34">13995 10571 1560 0,'0'0'544'16,"0"0"-306"-16,0 0-96 16,0 0-23-16,0 0-119 15,0 0-52-15,0 0-67 16,134-65-211-16,-92 80-265 0</inkml:trace>
  <inkml:trace contextRef="#ctx0" brushRef="#br0" timeOffset="10638.04">14132 11318 1815 0,'0'0'336'16,"0"0"-336"-16,0 0-196 0</inkml:trace>
  <inkml:trace contextRef="#ctx0" brushRef="#br0" timeOffset="11137.82">14876 10553 1347 0,'0'0'333'16,"0"0"-117"-16,0 0-100 16,0 0-17-16,0 0-34 15,0 0-26-15,0 0 27 16,44 4-10-16,-44 13 5 16,0 2 37-16,-16 6-22 0,-9 6-33 15,-2-4 21-15,-2 3-46 16,6-4 10-16,4-2-28 15,7-4-2-15,7-3 2 16,5-4 0-16,0-5 2 16,9-2 11-16,16-6-1 15,6 0-12-15,4-4 0 16,1-16-48-16,-1-6 6 16,-8-1-56-16,-7-4 40 15,-7 3 45-15,-6 6 13 16,-3 9 35-16,-4 4 31 15,0 5-2-15,0 4 9 16,2 0-73-16,-1 15 6 0,8 12 33 16,0 8-30-16,1 8 22 15,0 5-26-15,-4-1-5 16,-6-2-27-16,0-2-243 16,-13-14-311-16,-7-13-1269 0</inkml:trace>
  <inkml:trace contextRef="#ctx0" brushRef="#br0" timeOffset="11840.78">12163 10550 914 0,'0'0'573'0,"0"0"-354"15,0 0-119-15,0 0-68 16,0 0 14-16,0 0-45 16,0 0 31-16,50 0 40 15,-46 0 23-15,-3 0 14 16,-1 1-33-16,0-1 4 16,0 2 40-16,0-2-76 15,0 3-2-15,0-3 1 16,0 0-35-16,0 0 15 15,0 0-23-15,0 0-25 16,0 0 15-16,0 0-69 16,0 0-80-16,0 0-180 15,0 0-342-15</inkml:trace>
  <inkml:trace contextRef="#ctx0" brushRef="#br0" timeOffset="12715.69">12284 10376 770 0,'0'0'355'0,"0"0"-143"15,0 0-77 1,0 0-74-16,0 0-32 0,0 0 11 16,0 0 4-16,0 0 23 15,0 0-3-15,0 0-34 16,0 0 6-16,0 0-5 16,0 0-31-16,0 0 55 15,-2 0 9-15,-9 3 15 16,-1 0 15-16,-1 2-54 15,1-1 9-15,2-2-14 16,3-2-20-16,1 2 43 16,0-2-39-16,4 0 11 15,0 0-2-15,2 0-22 16,0 0 12-16,0 0-12 0,0 0 6 16,0 0 47-16,10 0-53 15,1 0 15-15,1 0-21 16,2 0 6-16,1-4-23 15,-1 0 17-15,-1 2-59 16,1 2-3-16,-3 0-101 16,-2 0-60-16,-5 0-175 0</inkml:trace>
  <inkml:trace contextRef="#ctx0" brushRef="#br0" timeOffset="14730.76">14993 10439 519 0,'0'0'297'16,"0"0"-156"-16,0 0-44 0,0 0 41 15,0 0-17 1,0 0 65-16,0 0-23 0,9-10-37 16,-9 10 26-16,0 0-62 15,0 0-1-15,0 0-16 16,0 0-37-16,0 0 39 15,0 0 8-15,0 0-18 16,0 0-7-16,0 0-52 16,0 0 9-16,0 0-13 15,0 0-2-15,-9 0 17 16,-2 3-8-16,-2 6-8 16,0 1 12-16,-3 2-13 15,0-1 0-15,0 2 13 0,1-1-7 16,-2 2 2-1,3 1-4-15,0-1 5 0,1 0-16 16,-1-1 8-16,1 0-1 16,3 1 20-16,-2-1-12 15,3 2-1-15,1 1-7 16,-2 0 1-16,1 0 21 16,1 0-21-16,-2-1 11 15,1 2-12-15,3-3 13 16,-1-2-25-16,3-1 12 15,-1-2 0-15,1 1 0 16,1-4 9-16,0 2-9 16,2-2 0-16,1-1 2 15,-2 1-10-15,2-1 8 16,0-3 0-16,0 0 6 0,0-2-4 16,0 2-4-1,0-2-2-15,0 0-4 0,0 0 8 16,0 0 12-16,2 0 18 15,5 0 9-15,4 0-39 16,2 0 28-16,3 0-28 16,4 0 8-16,0-6 6 15,1 0-13-15,0 1-1 16,2 0 23-16,-1 2-17 16,0-1 22-16,2-1-18 15,1 3-9-15,2 2 30 16,-2-2-22-16,-3 2-9 15,4 0 14-15,-5 0-7 16,-1 0 28-16,-3 0-20 16,-1 0-14-16,-1 0 32 0,-1 0-33 15,1 0 0-15,-1 0 0 16,-1 0 14-16,0 0 0 16,1 0-8-16,-3 0-5 15,-1 0-1-15,-6 0 0 16,-2 0 0-16,-2 0-5 15,0 0 11-15,0 0-12 16,0 0-32-16,-4 0-51 16,-12 0-14-16,-7 0-123 15,-10-4-129-15,2 0-6 16,4-2-257-16</inkml:trace>
  <inkml:trace contextRef="#ctx0" brushRef="#br0" timeOffset="15058.77">15024 10586 992 0,'0'0'409'0,"0"0"-144"16,0 0-65-16,0 0 1 15,0 0-67-15,0 0-91 16,0 0 13-16,0-29-24 16,0 29-6-16,-2 6 18 15,-2 13 11-15,-6 8 16 16,4 8-20-16,-1 9-26 15,1 4 32-15,1 5-7 16,3 2-11-16,2 1 33 16,0 1-50-16,-2-6 27 15,2-2-17-15,0-7-31 0,0-6 44 16,0-7-43-16,0-11 11 16,0-5-11-16,0-7 13 15,0-4-15-15,-3-2 0 16,1 0-74-16,-4-4-19 15,-1-13-254-15,3-6-956 0</inkml:trace>
  <inkml:trace contextRef="#ctx0" brushRef="#br0" timeOffset="16292.87">15000 10455 696 0,'0'0'245'0,"0"0"-11"16,0 0-60-16,0 0-39 15,0 0-40-15,0 0-20 16,0 0 13-16,0-4-25 16,0 4-5-16,0 0 42 15,0 0-27-15,-2 0 2 16,-7 0-13-16,-7 6-11 16,-1 6 22-16,-2 2-20 15,-3 2 17-15,0 3 9 0,2 0-33 16,-3 3 6-1,2 2-18-15,0-1-12 0,5 0 29 16,3-2-51 0,5-5 13-16,3-6 5 0,3-2 0 15,-1-6-13-15,3 0-5 16,0-2-10-16,0 0 10 16,0 0 0-16,8-6 21 15,9-13-21-15,5-2-15 16,3-6 8-16,2-2-40 15,-3 2-21-15,-4 1 46 16,-2 6-20-16,-5 6 42 16,-4 4-15-16,-4 4 27 15,-1 4-12-15,-4 2 0 16,3 0 0-16,-3 0 5 0,0 0-5 16,0 0 0-16,0 0 6 15,0 0 0-15,0 0 32 16,0 0-38-16,0 0 2 15,-3 6 16-15,-6 10-12 16,-4 2 10-16,0 3 13 16,-3 0-18-16,0 2 22 15,1-2-7-15,-4 1-25 16,6-1 26-16,1-3-27 16,0-2 0-16,5-4 5 15,5-7 6-15,0 0-11 16,2-4 0-16,0-1 0 0,0 2-3 15,-2-2 9-15,2 0-6 16,-2 4 6-16,-3-1 2 16,2 3-16-16,-1-2 8 15,2 0 0-15,0 2-13 16,-1-2 14-16,1 2-1 16,0-1 0-16,0 4 11 15,0-3-13-15,0 0 2 16,0 0 0-16,-1-2-4 15,1 1 10-15,2-3-12 16,0-1 3-16,0 2-27 16,0-2 29-16,0 1-6 15,0-2 7-15,9 0 3 0,4 3 8 16,3-3-15 0,3 0 4-16,4 0 0 0,4 0-1 15,0 0 1-15,3 0 0 16,2 0 8-16,1-3 7 15,-2 1-21-15,-2 1 6 16,0 1 0-16,-4-3-9 16,-3 3 9-16,-4-1 0 15,-5 1 0-15,-6 0 16 16,-2 0-17-16,-3 0 1 16,-2 0-41-16,0 0-9 15,0 0-121-15,-9-2-136 16,-7-1-88-16,3-1-365 0</inkml:trace>
  <inkml:trace contextRef="#ctx0" brushRef="#br0" timeOffset="16605.3">15002 10730 882 0,'0'0'404'0,"0"0"-149"15,0 0-116-15,0 0-64 16,0 0-44-16,0 0 51 15,0 0 15-15,16 26 11 16,-14-10 10-16,2 6-35 16,-1 2 0-16,-3 4-9 15,2 4-28-15,-2 2 24 16,0 3-24-16,2-2-21 16,-2 0 32-16,0-3-20 0,0-2-4 15,0-4 5 1,0-2-20-16,0-4 9 0,0-6-27 15,2-7 1-15,-2-3 8 16,0-1 2-16,0-3 0 16,0 0-11-16,0-22-112 15,-6-3-377-15,-5 0-303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36:52.696"/>
    </inkml:context>
    <inkml:brush xml:id="br0">
      <inkml:brushProperty name="width" value="0.05292" units="cm"/>
      <inkml:brushProperty name="height" value="0.05292" units="cm"/>
      <inkml:brushProperty name="color" value="#FF0000"/>
    </inkml:brush>
  </inkml:definitions>
  <inkml:trace contextRef="#ctx0" brushRef="#br0">958 3213 783 0,'0'0'197'16,"0"0"-132"-16,0 0-12 15,0 0-31-15,0 0 39 16,0 0 27-16,14-49-4 16,-12 45 29-16,-2 0-24 15,0 2 10-15,0 2 15 16,0 0-76-16,0 0-11 15,0 0-18-15,0 0 7 16,0 0-11-16,0 0-4 0,0 0-1 16,0 0 24-16,0 0-23 15,0 0 19-15,0 0 15 16,0 0-29-16,0 0 29 16,0 0-20-16,0 0-5 15,0 0 16-15,0 0-20 16,0 4 2-16,-2 4 7 15,-5 3-15-15,-4 6 19 16,0 3-10-16,-2 2-8 16,-1 5 2-16,0 2-3 15,2 2-5-15,-5 3 4 16,4 0 2-16,1 0 7 16,-5 4-6-16,5-3 6 0,-2 6-7 15,-1-1-1 1,-4 2 0-16,4 3-1 0,-3 2 2 15,3 6 2-15,-1 1-2 16,1 4-1-16,1 2 1 16,3-2 0-16,1 3-1 15,4-4 0-15,-1 0 1 16,-1-1 11-16,-4 1-12 16,0-2 1-16,-2 4-5 15,-2-1 4-15,1 0 0 16,1-5 15-16,5 0-14 15,3-3 5-15,4 0-6 0,2 0 0 16,-3 0-7 0,3 4 8-16,-3 4-1 0,-1 2 9 15,0 3-8-15,0 4-2 16,1-3-7-16,-1 6 8 16,4-4-10-16,0-2 20 15,0 3-10-15,0 0 6 16,0 1-6-16,0 3-1 15,0 4-8-15,0-2 9 16,0 5 3-16,0 0 3 16,7-2-1-16,3 1-5 15,0-1 4-15,-1 0-7 16,-1 3 3-16,-1 3 0 16,2 0-7-16,0 4 13 15,2 1-12-15,5 2-15 0,-1 5 8 16,5 0-2-16,1 1 12 15,-2-2 3-15,4-7-12 16,-1-6-53-16,0-2 59 16,-4 3-3-16,2-2 9 15,0 6 29-15,4 3-21 16,3 2-7-16,7 2 13 16,1 3-8-16,1-3-6 15,2-2 0-15,-2-3-11 16,-1-5 11-16,-6-4-10 15,-4 0 10-15,-1-1 15 16,-4 0-14-16,3 0 6 16,4-1-7-16,2 2 1 15,2-2 7-15,6-1-1 16,1 1-7-16,2-2 6 16,1-2-5-16,-4-3 4 15,-3-3-5-15,-5-6-1 0,-2-4-5 16,-5-4 12-16,-3-5-6 15,4-6 4-15,-5-7 6 16,0-2-8-16,-7-4-2 16,4-3-8-16,-4-2 7 15,1 1 2-15,-1-2-1 16,0-1 0-16,-2-6 9 16,0 1-18-16,-5-9 9 15,0-1 0-15,-4-5 6 16,0-1-6-16,0 0 0 0,0 0 0 15,0 0-46-15,0 0-10 16,0-12-119-16,-4-9-85 16,-13-8-648-16</inkml:trace>
  <inkml:trace contextRef="#ctx0" brushRef="#br0" timeOffset="3968.33">6792 3401 694 0,'0'0'281'16,"0"0"-41"-16,0 0-85 15,0 0-76-15,0 0 20 16,0 0 0-16,17-110-27 16,-12 92 69-16,-3-1-27 15,-2 3 18-15,0 6-45 16,0 2-25-16,0 4 12 15,0 2-18-15,0 2-23 16,0 0 14-16,0 0-47 16,0 0 0-16,0 0-1 15,0 10 13-15,-11 14 2 16,-4 12 3-16,-3 8-15 0,-5 6 34 16,-2 1-35-1,4-1 9-15,0-2-10 0,1-2-5 16,3 8-83-1,1-12-238-15,5-12-289 0</inkml:trace>
  <inkml:trace contextRef="#ctx0" brushRef="#br0" timeOffset="16804.59">8563 5364 844 0,'0'0'518'15,"0"0"-334"-15,0 0-27 16,0 0 36-16,0 0-75 16,0 0-48-16,0 0 11 15,25-72-7-15,-23 68 32 16,-2 1-12-16,0 3-23 15,0 0 21-15,0 0-77 16,0 4-6-16,0 18-9 16,-13 17 1-16,-5 14 5 15,-5 8 11-15,4 5-17 16,2-1-21-16,9 3-163 0,1-16-336 16,5-19-576-16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30:10.220"/>
    </inkml:context>
    <inkml:brush xml:id="br0">
      <inkml:brushProperty name="width" value="0.05292" units="cm"/>
      <inkml:brushProperty name="height" value="0.05292" units="cm"/>
      <inkml:brushProperty name="color" value="#FF0000"/>
    </inkml:brush>
  </inkml:definitions>
  <inkml:trace contextRef="#ctx0" brushRef="#br0">7366 2788 803 0,'0'0'243'16,"0"0"-136"-16,0 0-18 0,0 0-42 15,0 0-24-15,0 0-6 16,0 0-9-16,8 0 15 16,-6 0 33-16,2 0 14 15,-2 0 38-15,-2 0-21 16,0 0 39-16,2 0-3 16,-2 0-56-16,0 0 9 15,0 0-36-15,0 0-30 16,0 0 37-16,0 0-13 15,0 0 22-15,0 0 32 16,0 0-36-16,0 0 26 16,0 0-27-16,0 0-20 15,0 0 11-15,0 0-30 0,0 0 26 16,0 0-21-16,0 0-10 16,0 0 18-16,0 0-11 15,0 0 5-15,0 0 23 16,3 0-30-16,3 0 19 15,6 0-4-15,7 0-26 16,4 0 42-16,8 0-23 16,2 1 2-16,2 1 11 15,6-2-31-15,-1 3 19 16,0-1-21-16,-2 1 0 16,-5 0 0-16,-4 0 11 15,-8-3-11-15,-5 2 16 16,-8-2-5-16,-3 0 5 15,-3 0 4-15,-2 0-19 0,0 0 19 16,0 0-20-16,0 0-18 16,0 0-42-16,8 0-116 15,2 0-290-15,5 0-483 0</inkml:trace>
  <inkml:trace contextRef="#ctx0" brushRef="#br0" timeOffset="1093.5">9695 2912 198 0,'0'0'997'0,"0"0"-759"15,0 0-3-15,0 0-58 16,0 0 1-16,0 0-24 16,0 0-54-16,-7-27 10 15,7 27-52-15,0-2 16 16,0 2-9-16,0 0-51 15,0 0 47-15,11 0-30 16,10 0-24-16,8 0 32 0,6 0-26 16,5 0-12-16,0 0 10 15,3 0-10-15,-6 0 14 16,-3 0-12-16,-5 0 3 16,-7 0-9-16,-7 0 3 15,-7 0 0-15,-4 0 5 16,-4 0-4-16,0 0 13 15,0 0-8-15,0 0 0 16,-15 0 18-16,-6 0-8 16,-13 0-5-16,-5 0-11 15,-6 0 6-15,-4 0-6 16,5 0 0-16,1 0 1 16,3 0 23-16,7 0-24 15,6 5 0-15,7-2 9 16,7 1-8-16,6-4-2 0,5 3-13 15,2-3-17-15,0 0 21 16,9 0-38-16,13 0 48 16,9 0 8-16,6 0 3 15,4 0 2-15,-1 0-13 16,-2 0 0-16,-4 0 3 16,-5 0 5-16,-5 0-7 15,-9 0-1-15,-4 0-3 16,-6 0-7-16,-2 0 5 15,-3 0-81-15,0 0-170 16,2 1-294-16,4 3-327 0</inkml:trace>
  <inkml:trace contextRef="#ctx0" brushRef="#br0" timeOffset="2124.5">12417 2242 1204 0,'0'0'328'0,"0"0"-75"15,0 0-114-15,0 0 11 16,0 0-81-16,0 0-44 16,0 0 7-16,-95-36-30 15,68 36 26-15,-5 6 0 16,-1 8-16-16,-5 6 44 15,1 1-34-15,-6 8 8 16,3 1 16-16,1 4-45 16,7 2 32-16,5 2-29 15,7-1 2-15,5 6 17 16,3 0-22-16,8-1-1 0,4 1 0 16,0 2 13-16,14 1-13 15,9-4 0-15,12 0 0 16,2-6 22-16,7-4-21 15,2-5-1-15,-2-10 2 16,-1-8 11-16,-1-9 5 16,-3 0 12-16,2-12-6 15,-1-13 28-15,2-9-30 16,1-6 2-16,1-8 25 16,-2-6-15-16,-1-4 14 15,-6-2-24-15,-9-1 3 16,-8 3-2-16,-15 2-25 15,-3 1-21-15,-9 10 19 16,-18 5-33-16,-6 12-15 0,-30 16-112 16,10 8-171-16,6 4-224 0</inkml:trace>
  <inkml:trace contextRef="#ctx0" brushRef="#br0" timeOffset="3342.97">15278 2115 370 0,'0'0'872'16,"0"0"-604"-16,0 0-141 15,0 0-2-15,0 0-44 16,0 0-43-16,0 0-9 16,-69-30 19-16,47 30-14 15,-3 0 13-15,-3 10-3 16,-3 4-19-16,-3 4 41 15,-2 4-20-15,1 2-3 16,-1 5-6-16,1 1-18 16,1 4 9-16,3 2-7 0,2 0-21 15,2 2 34-15,2-1-31 16,3-2 7-16,0 1-7 16,2-4 14-16,0 3-13 15,4-4-3-15,5 4 0 16,2-1 21-16,5 2-22 15,2 0 6-15,2-4-6 16,0 1-1-16,0-8 0 16,2 0 1-16,9-6 0 15,5 0 28-15,1-6-27 16,8-1 56-16,4-4-31 16,6-1-17-16,6-6 27 15,1-1-36-15,0 0 0 0,-1 0 12 16,-6-8 0-1,-2-3-2-15,-4-2-10 0,0-1 6 16,-4 0 30-16,-1-2-11 16,-2-2-1-16,3 0 19 15,0-4-41-15,2 0 28 16,-4-4-14-16,2-2-15 16,-2-2 57-16,-3-1-43 15,-3-1 13-15,-1 0 19 16,-3-2-34-16,0 2 25 15,-1-4-15-15,-3 0-15 16,-1 0 29-16,-2-1-37 0,-2 2 11 16,0 3 9-1,-4 2-19-15,0 4 25 0,0 2-26 16,0 2-1-16,0 2-9 16,-4 0-7-16,-8 2 7 15,-5 4 10-15,-8 1-60 16,-12 5-20-16,-57 4-131 15,7 4-271-15,-4-6-625 0</inkml:trace>
  <inkml:trace contextRef="#ctx0" brushRef="#br0" timeOffset="8591.78">3267 4542 553 0,'0'0'741'15,"0"0"-527"-15,0 0-103 16,0 0 14-16,0 0-68 0,0 0-14 16,-2 0 11-1,2 0-28-15,0 0 46 0,0 0 39 16,0 0-27-16,0 0 15 15,0 0-28-15,0 0 30 16,0 0-31-16,0 0-24 16,0 0 14-16,0 0-35 15,0 0 8-15,-3 0 16 16,3 0-35-16,0 0 21 16,0 0-35-16,0 0 9 15,0 0 12-15,0 0-19 16,0 0 13-16,0 0 4 15,0 0-10-15,11 0 13 16,5 0-11-16,-1 0-10 0,8 0 31 16,2 0-32-16,6 4 0 15,4 0 6-15,2 0 9 16,3-2-12-16,-5-2-3 16,-2 0 6-16,-8 0-3 15,-10 0-3-15,-4 0 0 16,-6 0-4-16,-3 0 16 15,-2 0-24-15,0 0 0 16,0 0-118-16,-2 1-207 16,-5-1-368-16</inkml:trace>
  <inkml:trace contextRef="#ctx0" brushRef="#br0" timeOffset="9325.98">4214 4526 806 0,'0'0'247'0,"0"0"-54"15,0 0-18-15,0 0-28 16,0 0-52-16,0 0-36 16,0 0 23-16,6-10-4 15,-6 10 13-15,0-2 46 16,0 2-45-16,0 0-11 15,0 0 12-15,0 0-26 16,0 0-6-16,0 0-30 16,2 0-20-16,1 0 10 0,6 0-20 15,2 0 7-15,2 0 18 16,6 0-25-16,1 2 24 16,-1-1-25-16,1 4 9 15,1-1-22-15,-2-2 3 16,6-1-86-16,27-1-104 15,-6 0-279-15,1 0-516 0</inkml:trace>
  <inkml:trace contextRef="#ctx0" brushRef="#br0" timeOffset="11075.59">6113 4528 230 0,'0'0'588'0,"0"0"-468"15,0 0-77-15,0 0-1 16,0 0-42-16,0 0-2 16,0 0-7-16,-6 0 9 15,6 0 30-15,0 0 57 16,0 0 1-16,0 0-20 0,0 0-49 16,0 0-17-16,0 0 21 15,0 0-17-15,0 0 21 16,0 0 15-16,0 0 3 15,0 0-13-15,0 0-26 16,0 0 3-16,0 0-8 16,0 0 11-16,0 0-7 15,0 0-5-15,0 0-54 16,0 0-4-16,0 0 23 16,0 0 30-16,0 0 4 15,0 0 2-15,0 0 1 16,0 0-2-16,0 0 0 15,0 0 11-15,0 0-10 16,0 0 9-16,0 0-7 16,0 0 8-16,0 0-12 0,0 0 2 15,0 0 4-15,0 0 29 16,0 0-14-16,0 0 22 16,0 0 12-16,0 0-15 15,0 0 21-15,0 0-16 16,0 0-1-16,0 0-4 15,0 0-38-15,0 0 15 16,0 0-8-16,0 0-7 16,0 0 45-16,0 0-24 15,8 0 4-15,0 0-1 16,1 0-16-16,1 0 16 16,-2 0-25-16,5 0 1 15,1 0 10-15,3 0-10 0,4 0 5 16,3 0 4-1,1 0 1-15,1 0 0 0,1 0-11 16,2 0 0-16,-2 0 22 16,0 0-22-16,-1 0 0 15,-1 0 18-15,1 0-17 16,1 0 21-16,2 0-10 16,-2 0-11-16,0 0 10 15,-5 0-11-15,3 1 0 16,-3-1 5-16,-2 3-4 15,-2-1 6-15,2-1-6 16,-4-1 7-16,-6 3-8 0,-4-3-5 16,-1 1 5-16,-3-1 5 15,2 0 12-15,-4 0 35 16,0 0-9-16,0 0-28 16,0 0-2-16,0 0-13 15,0 0 0-15,0 0 3 16,2 0-3-16,-2 0-40 15,0 0-128-15,0 0-136 16,0 0-536-16</inkml:trace>
  <inkml:trace contextRef="#ctx0" brushRef="#br0" timeOffset="12153.4">7418 4523 948 0,'0'0'211'0,"0"0"-18"16,0 0 7-16,0 0-102 15,0 0-13-15,0 0-33 16,0 0-15-16,-5-9 4 15,5 9-28-15,0 0 19 16,0 0-10-16,0 0-12 16,0 0 33-16,0 0-23 15,16 0 6-15,6 0 26 16,7 0-46-16,2 0 17 0,4 0-20 16,1 0 5-16,-2 0 15 15,0 0-23 1,-6 0 14-16,-5 2-8 0,-3-1 2 15,-10 2-7-15,-1-3-1 16,-5 0 0-16,-4 0 53 16,0 0-6-16,0 0 26 15,0 0-14-15,0 0-44 16,0 0 25-16,-13 0-13 16,-9 0-13-16,-9 0-14 15,-7 0 0-15,-4 0 0 16,-3 0 0-16,3 0 0 15,5-3-5-15,8 2 13 0,8-1-6 16,8 2 7-16,7 0 4 16,6 0-8-16,0 0-5 15,0 0-20-15,0 0 3 16,0 0 5-16,0 0 7 16,11 0-4-16,4 0 18 15,7 0 24-15,3 0-9 16,2 0-24-16,0 0 28 15,0 0-22-15,-6 0-4 16,-3 0-2-16,-5 0 6 16,-5 0-3-16,-4 0-3 15,-4 0-27-15,-12 0-101 16,-15 2-393-16,-11 2-101 0</inkml:trace>
  <inkml:trace contextRef="#ctx0" brushRef="#br0" timeOffset="19198.62">7393 4716 550 0,'0'0'257'16,"0"0"-136"-16,0 0 29 16,0 0-77-16,0 0-34 15,0 0-39-15,0 0-3 16,0 0-42-16,-2 0-50 15,2 0-83-15,-2 0-174 0</inkml:trace>
  <inkml:trace contextRef="#ctx0" brushRef="#br0" timeOffset="19964.09">7088 4698 403 0,'0'0'773'0,"0"0"-598"15,0 0-12 1,0 0-69-16,0 0-52 0,0 0-5 16,0 0 1-16,32-8-12 15,-21 8 31-15,-3 0-12 16,-1 0-11-16,1 0 1 15,0 0-1-15,-4 0-6 16,2 6-15-16,-1 2-4 16,-3 2 18-16,2 2-9 15,-1 2-5-15,0 5 6 16,-3-2-18-16,0 5 23 16,0 0 10-16,0 3-34 15,0-2 51-15,0 4-33 16,0 1 12-16,0 0 18 15,-8 0-31-15,2 4 17 0,-3-1-21 16,3 5-12-16,-4-5 30 16,-1 3-31-16,3 2 13 15,-6 1 5-15,1 0-12 16,-1 2 7-16,-1 1-4 16,1 0-8-16,1-1 24 15,2 3-17-15,2-5 5 16,2-1-13-16,1-2 12 15,3-8 3-15,1-2-5 16,2-7 5-16,0-5 10 16,0-6-23-16,0-3 8 15,0-3-10-15,0 0 2 16,0 0-17-16,0-17-46 16,2-14-129-16,9-8-521 0</inkml:trace>
  <inkml:trace contextRef="#ctx0" brushRef="#br0" timeOffset="22588.51">7271 4709 700 0,'0'0'252'0,"0"0"-161"16,0 0-61-16,0 0-23 15,0 0 3-15,0 0-10 16,0 0 0-16,-76 2 42 16,70-2 39-16,-2 3-23 0,2-3-29 15,1 0-8-15,3 0 29 16,0 0-28-16,2 0 16 15,0 0 30-15,0 0-24 16,0 0 17-16,0 0-12 16,0 0-25-16,0 0 18 15,4 0-22-15,9 0 29 16,8 0 9-16,6 0-11 16,6 0 12-16,5 0-24 15,5 0 0-15,3 0 13 16,5-3-18-16,5 2 6 15,1-2-2-15,4 0-33 16,-3-1 33-16,-2 0-32 16,-3 2 12-16,-1 2 17 15,-6 0-30-15,1 0 17 0,0 0-16 16,4 0 7-16,5 0 14 16,1 0-14-16,6 0 12 15,2 0 3-15,0 0-17 16,-3 0 8-16,-2 0-15 15,-3 0 1-15,-5 0 5 16,-3 0-5-16,-2 0-1 16,0 0 5-16,-3 0 14 15,3 0-18-15,-3-4-1 16,4 0 6-16,0-2-6 16,1-1 0-16,3 4 0 15,-4-1 0-15,2 2 13 16,-6-1-7-16,-1 3-6 0,-5 0 2 15,-2 0 5 1,3 0-7-16,0 0-4 0,2 0-2 16,4 0 12-16,4 0 2 15,-1 0-2-15,0 0-4 16,-1 0 2-16,-3 0-2 16,-4 0-2-16,-2 0 13 15,-2 0-13-15,0 0 23 16,-3 0-23-16,0 3 2 15,3-3-2-15,-1 2 0 16,4-1 0-16,-2 2 1 16,5-1 11-16,-2-1-9 0,1 2-3 15,-1-1-2-15,-5 0-7 16,-1 0 18-16,-5 0-9 16,-2-2 0-16,-5 0 9 15,-5 2-15-15,2-2 6 16,-3 0 0-16,-3 0 5 15,2 0-4-15,-1 0 11 16,-1 0-12-16,1-2 9 16,-6 0-10-16,-1 2 1 15,-3 0 0-15,-4 0 5 16,0 0-4-16,0 0 11 16,0 0-11-16,0 0 10 15,0 0-13-15,0 0 2 16,0 0 0-16,0 0-1 15,0 0-1-15,0 0 2 0,0 0-12 16,0 0-1-16,0 8 12 16,0 6 2-16,-2 4-1 15,-5 4 9-15,-1 2 1 16,-1 2-11-16,-3 4 1 16,-1 0-4-16,2 1-6 15,-2-2 10-15,2 2 0 16,1-1 2-16,2-2 17 15,-1 0-20-15,3 0 1 16,0-1 0-16,0 2-6 16,-1 1 6-16,-1 3 0 15,0-2 0-15,0-1 11 16,-1 3-11-16,0-3 0 0,4-4 1 16,1-2 2-16,-1-3-3 15,3 0 0-15,0-1-6 16,0-4 14-16,0 0-8 15,2-3 5-15,-2-2-4 16,-1 1-2-16,3-2 1 16,0-2-9-16,0 1 7 15,-2-7 4-15,2 3 2 16,0-5 1-16,-2 2-4 16,2-2 3-16,-3 0-4 15,3 0 0-15,-2 0 42 16,2 0-26-16,-2 0 20 0,-3 0-31 15,0 2 6 1,0 0-5-16,-2 0-5 0,-5 0-1 16,2 0 11-16,1 0-1 15,-4-2-10-15,1 2 0 16,-4-2 2-16,-1 2-4 16,-4-2 8-16,-1 2 2 15,-2-2-2-15,-3 0 6 16,-2 2-18-16,-2-2 6 15,0 3 0-15,-2-3 3 16,-4 1 4-16,2 4-4 16,-1-4-3-16,-2 4 0 15,1-4-6-15,1 1 6 0,0 1 0 16,-1-2 5 0,5 0 2-16,1-1-7 0,-2 3 0 15,1-3-3-15,-1 0 3 16,0 0 0-16,-1 0 0 15,-1 0 9-15,-2 0 3 16,4 0-13-16,-2 0 1 16,3 0-8-16,1 0-2 15,2 0 11-15,0 0-1 16,0 0 5-16,0 0 10 16,0 0-15-16,1 0 0 15,-3 0 0-15,0 0-9 16,-4 0 9-16,2 0 0 15,0 0 0-15,-1 0 14 16,1 0-15-16,0 0 1 0,1 0 0 16,1 0-5-16,0 0 5 15,2 0 0-15,0 0-1 16,2 0 8-16,0 0-7 16,4 0 0-16,-2 0 2 15,0 0-2-15,0 0 0 16,0-3-5-16,2 3-4 15,-4 0 18-15,0-1-6 16,-3 1 2-16,2 0-4 16,-1-1-2-16,-2 1-5 15,2-3 6-15,0 3 0 16,2 0 1-16,0 0 1 0,4 0-2 16,-4 0 6-16,0 0-18 15,-2-2 12-15,0 2 0 16,2 0 1-16,0-1 11 15,0-2-10 1,6 1-2-16,-4 2-6 0,2 0-3 16,-1 0 10-16,2 0-1 15,-3-1 1-15,3 1 10 16,-3 0-17-16,0-3 6 16,2 1 0-16,-4 2-3 15,0-1 4-15,4-2-1 16,2 3 0-16,0-2 9 15,3 0-18-15,1 2 9 16,-1-2 0-16,3 2 3 16,-4-2 3-16,1 0-6 0,-1 0 0 15,-2 0 1-15,-3 0-10 16,2 2 9-16,-3-2 0 16,-2 2 11-16,1 0-2 15,-3 0-15-15,0 0 6 16,2 0-9-16,3 0 8 15,-1-2 1-15,5 0 0 16,3 2 5-16,3-2 11 16,1-1-17-16,1 2 1 15,5 1-3-15,3 0-11 16,2 0 15-16,0 0-1 16,2 0 0-16,0 0 16 15,0 0-16-15,0-1 0 0,0 1 0 16,0 0-15-16,0 0 15 15,0 0 0-15,0 0-6 16,0 0 15-16,0 0-9 16,0 0 11-16,0 0-10 15,0 0 13-15,0 0-14 16,0 0 0-16,0 0-2 16,0 0 10-16,0 0-5 15,0 0 4-15,0 0-5 16,0 0-4-16,0 0-5 15,0 0-40-15,0 0-38 16,0 0-56-16,0-3-129 16,0 0-233-16</inkml:trace>
  <inkml:trace contextRef="#ctx0" brushRef="#br0" timeOffset="26728.15">15808 3324 1480 0,'0'0'520'16,"0"0"-343"-16,0 0 61 15,0 0-135-15,0 0-69 16,0 0-28-16,112-22 1 16,-70 30 6-16,-3 10-13 15,-6 2 0-15,-8 5-1 16,-15 3-5-16,-7 3 6 16,-3 6 0-16,-19 1 1 15,-14 1-3-15,-9 0 2 16,0-5 0-16,3-4 17 0,8-6-17 15,12-6-54-15,19-16-152 16,0-2-168-16,15 0-284 0</inkml:trace>
  <inkml:trace contextRef="#ctx0" brushRef="#br0" timeOffset="26946.84">16209 3292 1169 0,'0'0'754'16,"0"0"-543"-16,0 0-27 16,0 0-82-16,-113 24-58 15,89 11 10-15,3 6-45 0,6 6 20 16,9 5-29-16,6-2 0 16,0-3-7-16,8-6 7 15,13-8-34-15,0-10 6 16,2-10-58-16,4-8 77 15,6-5-55-15,-4-4-219 16,-4-7-269-16</inkml:trace>
  <inkml:trace contextRef="#ctx0" brushRef="#br0" timeOffset="27337.37">16477 3653 1375 0,'0'0'369'0,"0"0"-137"16,0 0-89-16,0 0-76 15,0 0-63-15,0 0 8 16,0 0-5-16,-38 67-6 15,34-45 12-15,4 2 20 16,0-2-32-16,0-3 32 16,6-3-25-16,3-5-1 15,1-5 32-15,0-6-19 16,1 0 12-16,3-2 33 0,3-19-56 16,0-4 7-16,-7-3-16 15,-5-1-36-15,-5 6 4 16,-9 2-115-16,-20 9-42 15,-19 4-17-15,5 4-95 16,9 4-977-16</inkml:trace>
  <inkml:trace contextRef="#ctx0" brushRef="#br0" timeOffset="27759.14">16811 3569 1185 0,'0'0'298'16,"0"0"56"-16,0 0-52 15,0 0-78-15,0 0-81 16,0 0-101-16,0 0 7 16,83 0-24-16,-37 0 9 15,6 0 11-15,0 0-33 16,0 0 15-16,0 0-26 15,-3 0 13-15,-9 0 2 0,-7 0-16 16,-9 0 1-16,-8 0 15 16,-9 0-6-16,-2 0-20 15,-3 0-2-15,2 0-110 16,3 0-156-16,-1 0-327 0</inkml:trace>
  <inkml:trace contextRef="#ctx0" brushRef="#br0" timeOffset="28087.17">17591 3451 1428 0,'0'0'354'0,"0"0"-39"16,0 0-202-16,0 0-55 15,0 0-57-15,0 0 8 16,114-20 3-16,-92 28-3 16,-4 5 10-16,-7 6 9 15,-4 1 3-15,-7 2 15 16,0 3 0-16,-7 0 29 16,-13 0-17-16,-5-4-36 0,1-1 9 15,1-1-26-15,6-8-5 16,6-1-52-16,9-8-125 15,2-2-82-15,23-16 0 16,14-12-243-16,1-4-368 0</inkml:trace>
  <inkml:trace contextRef="#ctx0" brushRef="#br0" timeOffset="28899.49">17923 3363 1043 0,'0'0'529'0,"0"0"-167"15,0 0-64-15,0 0-43 16,0 0-87-16,0 0-122 15,0 0-26-15,-6-26-19 16,-8 46 8-16,-1 4 18 16,-2 2-19-16,2 4 1 15,7 0 10-15,0-1-19 0,8 0 12 16,0-5-12-16,0 0 0 16,6-5 0-16,4-2 0 15,3-5 2 1,1-4 14-16,-1-3-7 0,1-5-1 15,3 0-8-15,6-2-12 16,2-17 6-16,1-3-20 16,-2-2 6-16,-3-1 20 15,-5 8-13-15,-6 1 13 16,-1 8 0-16,-5 2 1 16,-4 6 27-16,3 0-27 15,-3 0-1-15,0 0 0 0,1 0-9 16,5 12 9-16,-2 4 12 15,1 6-12-15,-1 0 30 16,-2 3-29-16,2 2 5 16,1-1-6-16,-2 0 9 15,-1-6 5-15,0-2-8 16,0-6 0-16,-2-6-6 16,0-1 0-16,2-3 0 15,-2-2 3-15,0 0 3 16,0 0 11-16,0 0-17 15,0 0 0-15,0 0 6 16,0 0-6-16,0 0 0 16,0 0-1-16,0 0 5 0,0 0-4 15,0 0 0 1,0 0-11-16,0 0-5 0,0 0 13 16,0 0 3-16,0 0-7 15,-2 0-11-15,0 0 18 16,-2 1-2-16,-4 6 1 15,2-1-7-15,-5 2 9 16,-1-2-1-16,2 2 0 16,-1-2 4-16,-1-3-13 15,3 2-12-15,3-5 21 16,-1 2 0-16,0-2 0 16,5 0 9-16,2 2-5 15,0-2 5-15,0 0 4 16,0 0-12-16,0 0 7 15,12 0 44-15,1 0-31 0,5 1 24 16,1-1-33-16,2 3-3 16,-1-2 2-16,-3 2-11 15,2-1 0-15,-8 2 0 16,-1 1-57-16,-7 2-95 16,-3-1-226-16,0-5-764 0</inkml:trace>
  <inkml:trace contextRef="#ctx0" brushRef="#br0" timeOffset="32289.31">18463 3519 522 0,'0'0'310'16,"0"0"-96"-16,0 0-53 16,0 0-28-16,0 0-24 15,0 0-25-15,-14 0-11 16,14 0-12-16,0 0-6 15,0 0 45-15,0 0-23 16,0 0 13-16,0 0-5 0,0 0-28 16,0 0 11-16,6 0-45 15,10 0 13-15,5 0 26 16,5 0-31-16,10 0 31 16,6 0-23-16,11 0 3 15,10 0 42-15,6 0-64 16,6 2 3-16,4 0-2 15,-4 2-6-15,-5-2-4 16,-15 0-11-16,-12 1 12 16,-19-3-9-16,-11 0-3 15,-11 1 0-15,-2-1 0 16,0 0-9-16,-4 0-37 16,-16 3-153-16,5-2-119 15,1-1-236-15</inkml:trace>
  <inkml:trace contextRef="#ctx0" brushRef="#br0" timeOffset="32726.71">19645 3230 1400 0,'0'0'381'0,"0"0"-8"16,0 0-184-16,0 0-68 15,0 0-76-15,0 0-32 16,0 0 16-16,112-28-29 16,-83 30 16-16,0 13-16 15,-5 2 0-15,-6 7-9 16,-5 4 15-16,-5 0-6 16,-8 4 0-16,0 1-5 0,-17-1 5 15,-12-2 0-15,-10 2 8 16,-6-5 5-16,-2-2-11 15,1-6 4-15,7-4-6 16,10-5-72-16,9-6-33 16,20-6-59-16,0-16-100 15,10-6-245-15</inkml:trace>
  <inkml:trace contextRef="#ctx0" brushRef="#br0" timeOffset="32977.01">20022 3204 912 0,'0'0'692'0,"0"0"-397"15,0 0-27-15,0 0-141 0,0 0-66 16,0 0 12-16,0 0-41 16,-131 74 34-16,114-38-22 15,4 2-18-15,5 5 5 16,4-1-31-16,-1 0 0 15,5-2-2-15,0-2-11 16,9-4-70-16,24-4-100 16,-2-8-145-16,3-12-324 0</inkml:trace>
  <inkml:trace contextRef="#ctx0" brushRef="#br0" timeOffset="33367.18">20196 3509 1453 0,'0'0'404'15,"0"0"-64"-15,0 0-103 16,0 0-191-16,0 0-46 16,0 0-3-16,125-24-41 15,-101 34 15-15,-9 4-9 16,-5 0 31-16,-6-2-7 15,-4 4 1-15,-2 0 13 16,-18 5 44-16,-10 2 30 16,-3 4 5-16,-2 1-45 0,4-3 4 15,6 1-28-15,9-4 0 16,9-1-17-16,7-5 9 16,0-3-2-16,23-4 29 15,8-5-28-15,6-4 26 16,5 0-27-16,-5 0 8 15,-3-4 6-15,-8-2-14 16,-8 0-1-16,-9 2-18 16,-9 4-144-16,-5 0-114 15,-14 0-372-15</inkml:trace>
  <inkml:trace contextRef="#ctx0" brushRef="#br0" timeOffset="37444.35">21040 3463 1945 0,'0'0'486'0,"0"0"-197"16,0 0-170-16,0 0-25 15,0 0-94-15,0 0-1 16,0 0-89-16,80 0-69 15,-28 14-210-15,1-2-348 0</inkml:trace>
  <inkml:trace contextRef="#ctx0" brushRef="#br0" timeOffset="37584.94">21615 3573 1498 0,'0'0'363'0,"0"0"13"0,0 0-53 16,0 0-214-16,0 0-109 15,0 0-61-15,176-8-264 16,-90 12-73-16,-3 2-484 0</inkml:trace>
  <inkml:trace contextRef="#ctx0" brushRef="#br0" timeOffset="37694.28">22326 3567 1303 0,'0'0'212'16,"0"0"-194"-16,0 0-18 0,0 0-272 15,127-72-780-15</inkml:trace>
  <inkml:trace contextRef="#ctx0" brushRef="#br0" timeOffset="38022.36">22751 3328 1627 0,'0'0'377'16,"0"0"-4"-16,0 0-186 15,0 0-105-15,0 0-40 16,0 0-29-16,0 0-14 16,94-50 1-16,-67 52-4 0,-2 12-8 15,-8 6 12 1,-7 7 0-16,-6 3-1 0,-4 6 2 15,-12 2-8-15,-19 1 4 16,-7-2 3-16,-4-3 1 16,-1-5 13-16,6-8-28 15,8-5 7-15,6-5-90 16,14-5-50-16,9-6-75 16,19-9-59-16,8-9-284 0</inkml:trace>
  <inkml:trace contextRef="#ctx0" brushRef="#br0" timeOffset="38241.04">23078 3296 1416 0,'0'0'516'15,"0"0"-206"-15,0 0-57 16,0 0-171-16,0 0-36 16,0 0-10-16,0 0-30 15,-106 68 12-15,83-36-18 16,8 4 0-16,5 1-18 15,8-1 18-15,2-2-67 16,2-2-52-16,31-2-121 16,-5-8-52-16,1-7-245 0</inkml:trace>
  <inkml:trace contextRef="#ctx0" brushRef="#br0" timeOffset="38600.65">23130 3541 1217 0,'0'0'354'0,"0"0"-40"0,0 0-68 16,0 0-178-16,0 0-24 16,0 0-20-16,0 0 7 15,2 55 7-15,-2-32-23 16,0-3-2-16,0-2 7 16,0-4-19-16,0-3 13 15,0-4-14-15,0-3 7 16,0-4-2-16,0 0 1 15,0 0 15-15,0 0 7 16,7 0-21-16,2-9-14 16,4-6-45-16,3 3 3 0,-3 0 47 15,1 2-11 1,-3 4 13-16,-5 3 22 0,1-2-14 16,-3 5 57-16,1 0 26 15,0 0-56-15,-1 0 31 16,0 0-33-16,1 13-1 15,-1 2-26-15,1 2-6 16,0 2-6-16,-3-1-116 16,6 0-50-16,1-4-197 15,3-7-611-15</inkml:trace>
  <inkml:trace contextRef="#ctx0" brushRef="#br0" timeOffset="38741.25">23537 3691 1446 0,'0'0'570'0,"0"0"-200"16,0 0-248-16,0 0-122 15,0 0-264-15,146-9-656 0</inkml:trace>
  <inkml:trace contextRef="#ctx0" brushRef="#br0" timeOffset="39162.71">23979 3688 1947 0,'0'0'674'16,"0"0"-503"-16,0 0-111 16,0 0-43-16,0 0-17 15,0 0-35-15,113-56-10 16,-101 53 16-16,-6 3 18 15,-1 0-2-15,-3 0 10 16,0 0 3-16,-1 3 4 16,2 10 4-16,-3 8-2 15,0 8-6-15,0 5 1 16,0 4-13-16,-8 2-35 16,-9 1-133-16,-4-5-35 15,-1-6-97-15,-3-8 66 16,3-8-27-16,4-7 144 0,5-7 129 15,3 0 24-15,8 0 155 16,2 0 38-16,0-4-68 16,10-3-1-16,9-1-48 15,8 2-56-15,4-2-20 16,1 0-24-16,7-5-133 16,-7-2-144-16,-6-2-773 0</inkml:trace>
  <inkml:trace contextRef="#ctx0" brushRef="#br0" timeOffset="39350.46">24318 3467 1500 0,'0'0'340'0,"0"0"19"16,0 0-67-16,0 0-215 15,0 0-41-15,140-24-36 16,-91 24-119-16,3 0-20 16,-13 0-247-16,-13 3-170 0</inkml:trace>
  <inkml:trace contextRef="#ctx0" brushRef="#br0" timeOffset="39600.08">24783 3298 1239 0,'0'0'376'16,"0"0"-51"-16,0 0-53 15,0 0-180-15,0 0-18 16,132-7-27-16,-108 20-16 16,-5 6 23-16,-11 0-44 15,-8 2-10-15,0 3 29 16,-18-2-28-16,-11 0 11 15,-4-5-12-15,1-2-39 16,6-5-50-16,13-8-115 16,6-2-102-16,7 0-97 0</inkml:trace>
  <inkml:trace contextRef="#ctx0" brushRef="#br0" timeOffset="39818.8">25060 3220 675 0,'0'0'681'0,"0"0"-348"16,0 0-39-16,0 0-106 16,0 0-75-16,0 0-96 15,0 0 11-15,-25 4-16 16,7 16 2-16,1 5 12 16,-2-2-24-16,9 5 5 15,3-2-7-15,5-1-81 16,2-4-23-16,4-4-140 15,16-5-117-15,0-8-1193 0</inkml:trace>
  <inkml:trace contextRef="#ctx0" brushRef="#br0" timeOffset="40224.96">25143 3371 1322 0,'0'0'345'0,"0"0"16"16,0 0-222-16,0 0-107 15,0 0 5-15,0 0-37 16,0 0 31-16,39 72-19 16,-30-48-2-16,-3 0 47 15,-1-4-45-15,0 0 5 16,-1-6 6-16,-1-4-22 0,-3-6 26 16,2-2-11-1,-2-2-6-15,0 0 29 0,2 0-17 16,0-9 17-16,4-9-29 15,1-5-2-15,3-3-8 16,0 0 0-16,4 2 4 16,-3 6-5-16,4 3 1 15,-1 5 0-15,1 5-7 16,-1 3 5-16,1 2 2 16,-3 0 0-16,1 0 1 15,-2 4 22-15,0 5-23 16,-2 6 15-16,-2 3-14 15,-3 2-1-15,-4 0-15 16,0 1-81-16,-9 0-142 16,-10-5-144-16,1-4-676 0</inkml:trace>
  <inkml:trace contextRef="#ctx0" brushRef="#br0" timeOffset="41271.58">24017 3928 87 0,'0'0'770'0,"0"0"-555"15,0 0-15-15,0 0 3 16,0 0-93-16,0 0-8 16,0 0 9-16,0-11-1 15,0 11 53-15,0 0-32 16,0 0-28-16,6 0 2 16,8 0-59-16,4 0 8 15,6 0 7-15,5 0-37 0,0 0 7 16,0 0-10-1,-4 0-6-15,-6 0 22 0,-5 0-28 16,-3 0 4-16,-4 0 6 16,-5 0-18-16,-2 0 1 15,0 0-2-15,0 0-100 16,-7-7-135-16,-10 0-459 0,-1-4-275 0</inkml:trace>
  <inkml:trace contextRef="#ctx0" brushRef="#br0" timeOffset="41865.18">24013 3703 766 0,'0'0'231'0,"0"0"7"0,0 0-63 31,0 0-82-31,0 0-3 0,0 0-33 0,0 0 13 15,0-1 12-15,0 1 11 0,0-3 54 16,0 3-35-16,0 0-11 16,0-1-1-16,0-4-41 15,4 1 20-15,5-1-35 32,2-3-36-32,0-2 21 15,0-1-29-15,1-1 0 16,-2 3 0-16,-1-2 9 15,-1 3-2-15,-4 2 5 16,-2 4-12-16,-2 0 9 16,0 2-9-16,0 0-5 15,0 0 4-15,0 0 2 0,0 0-2 0,0 0 1 16,0 12 0-16,0 5 16 0,0 4-15 16,0 6 11-1,0-2 13-15,0 3-24 0,0-3 14 16,0-3-15-16,0-2-12 15,0-6-6-15,0-4-163 16,0-4-283-16,4-6-563 0</inkml:trace>
  <inkml:trace contextRef="#ctx0" brushRef="#br0" timeOffset="43036.8">25002 3292 591 0,'0'0'208'16,"0"0"-16"-16,0 0-30 15,0 0-11-15,0 0-18 0,0 0-8 32,0 0-20-32,0-4-57 0,0 4 28 0,0 0-13 15,0 0-32-15,0 0 13 16,-5 0-43-16,1 0 28 15,-3 3 25-15,0 4-26 16,1 4 17-16,-1 0-6 16,1 1-14-16,-2 2 26 15,2 0-15-15,2 0-4 16,1 1 1-16,1-3-10 0,2-2 13 16,0 0-15-1,0-4 2-15,0-2 15 0,0 0-21 16,5 0 7-16,-1-2 19 15,2 0-17-15,-4 0 8 16,4-2-17-16,-4 1-16 16,-2-1 31-16,0 0-32 15,0 0 9-15,0 0-9 16,0 0-63-16,0 0-179 16,2 0-144-16,-2 0-494 0</inkml:trace>
  <inkml:trace contextRef="#ctx0" brushRef="#br0" timeOffset="47676.33">3672 5426 704 0,'0'0'496'0,"0"0"-224"15,0 0-118-15,0 0 22 16,0 0-6-16,0 0-48 16,0-26-35-16,0 26-9 15,0 0-40-15,0 0 14 16,0 0 21-16,0 0-14 16,0 0 20-16,0 0-24 15,0 0-28-15,7 0 6 16,11 0-23-16,11 0 17 0,6-2 7 15,8 2-33-15,1-2 18 16,4-2-19-16,-2 2 11 16,-3-2-6-16,-6 2 6 15,-8-2 8-15,-7 2-10 16,-10 0-8-16,-6 2-2 16,-6 0-42-16,0 0-72 15,0 0-126-15,-10 6-233 16,-2 0-128-16</inkml:trace>
  <inkml:trace contextRef="#ctx0" brushRef="#br0" timeOffset="49537.7">5651 5436 742 0,'0'0'219'0,"0"0"-97"16,0 0 11-16,0 0 44 15,0 0-76-15,0 0-57 16,0 0-2-16,0-19-19 16,0 18 24-16,0 1 20 0,0-2-22 15,0 2 17 1,0 0-5-16,0-3-32 0,0 3 33 16,0-1-20-1,-2 0 9-15,-3 1-18 0,1-3-29 16,-1 3 21-16,2 0-20 15,3-2 9-15,0 2 35 16,0 0-29-16,0 0 10 16,0 0-1-16,0 0-17 15,0 0 1-15,0 0-9 16,0 0 13-16,17 0 32 16,3 0-39-16,9 0 17 15,4-1-9-15,5-2-13 16,7 3 26-16,1-2-18 15,8 2 8-15,-1-2 12 0,3 2-28 16,-5 0 28 0,0 0-12-16,-1 0-16 0,-6 0 48 15,1 0-35-15,-5 0 2 16,0 0 30-16,-3 0-45 16,-3 0 25-16,0 0-26 15,-3 0 9-15,-5 0 10 16,-1 0-18-16,-3 0 10 15,-3 2 0-15,-6-2 8 16,-1 0-12-16,0 2-2 16,-3-2 4-16,-1 0 6 15,4 0-15-15,-1 3 0 0,0-3 0 16,3 0 13 0,-6 1-7-16,-1-1-5 0,-3 0 0 15,-3 2 4-15,3-2-5 16,-4 0 0-16,0 0-6 15,0 0 14-15,0 0-4 16,0 3 8-16,0-3-12 16,0 0 13-16,0 0-13 15,0 0 0-15,0 0 7 16,0 0-5-16,0 0 7 16,0 0-9-16,0 0 1 15,0 0-1-15,0 0 0 16,0 0 0-16,0 0 8 15,0 0 4-15,0 0-12 16,0 0 0-16,0 0 1 0,0 0-4 16,0 0 4-16,0 0-1 15,0 0 0-15,0 0 9 16,0 0-19-16,0 0 8 16,0 0-62-16,0 0-21 15,-13 0-177-15,-3 0-271 0</inkml:trace>
  <inkml:trace contextRef="#ctx0" brushRef="#br0" timeOffset="53521.15">8536 5503 765 0,'0'0'157'15,"0"0"-122"-15,0 0-35 16,139-5-64-16,-64 5 64 0,1 0-108 0</inkml:trace>
  <inkml:trace contextRef="#ctx0" brushRef="#br0" timeOffset="54240.06">10000 5438 1433 0,'0'0'156'0,"0"0"-156"16,0 0-11-16,0 0-178 15,0 0-363-15</inkml:trace>
  <inkml:trace contextRef="#ctx0" brushRef="#br0" timeOffset="54395.98">10000 5438 1217 0,'60'52'223'0,"-60"-50"-217"15,0 0-6-15,3 1-329 0</inkml:trace>
  <inkml:trace contextRef="#ctx0" brushRef="#br0" timeOffset="54505.28">10098 5550 1175 0,'0'0'225'15,"0"0"-225"-15,0 0-97 0</inkml:trace>
  <inkml:trace contextRef="#ctx0" brushRef="#br0" timeOffset="54677.44">10098 5550 1153 0,'27'23'0'15,"-27"-28"-875"-15</inkml:trace>
  <inkml:trace contextRef="#ctx0" brushRef="#br0" timeOffset="55286.36">10131 5581 1669 0,'0'0'362'0,"0"0"-267"15,0 0-48-15,0 0-43 0,0 0-4 16,0 0-28-16,0 0-245 16,0-4-431-16</inkml:trace>
  <inkml:trace contextRef="#ctx0" brushRef="#br0" timeOffset="61613">8068 2002 26 0,'0'0'810'0,"0"0"-641"15,0 0-6-15,0 0 46 16,0 0-68-16,0 0-31 16,5-51-30-16,-5 46 20 15,0 3-48-15,2-1 49 16,-2 1-22-16,0 2-20 16,0-2 43-16,0 2-14 15,0 0-11-15,0 0 8 16,0 0-73-16,0-2 35 0,0-1-33 15,-2 0 11 1,-3 1-25-16,1 0 1 0,2 2 12 16,2 0-13-16,-2 0 8 15,-3 0-9-15,-2 2 1 16,-4 15 0-16,-4 8-3 16,-5 11 3-16,-1 8 0 15,-4 8 0-15,4 10 1 16,-2 4 4-16,3 7 7 15,5 1-12-15,-1 2 24 16,3-2-16-16,0-1-8 16,1-8 12-16,1 0-11 15,3-6 25-15,-2-6-11 16,1-6-14-16,3-8 20 16,2-7-21-16,-2-9 0 0,4-9-3 15,2-7 6 1,-2-4 9-16,2-2-3 0,0-1-9 15,0 0-1 1,0-9-84-16,31-41-242 0,0 3-151 16,3-5-542-16</inkml:trace>
  <inkml:trace contextRef="#ctx0" brushRef="#br0" timeOffset="64049.93">8097 1851 363 0,'0'0'310'0,"0"0"-165"16,0 0-30-16,0 0-8 16,0 0-52-16,0 0 9 15,0 0-12-15,-60-18-24 16,51 18 25-16,3 0 8 16,1 0 6-16,0 0-18 15,3 0-34-15,0 0-5 16,2 4-3-16,0-3 3 15,0 2 19-15,0-2-11 16,0 2-17-16,0-2 31 16,0 2 13-16,0-1 7 0,2 2 8 15,14-2 51-15,4-2-27 16,7 0-28-16,6 0-34 16,6 0 37-16,3 0-34 15,4 0 11-15,5 0 17 16,3 0-4-16,4 0-14 15,0 0-30-15,-1 0 5 16,1 0 19-16,2 0-29 16,-1 0 1-16,1 0 10 15,-4 0 4-15,0-2-11 16,-6-1-4-16,0 2 1 16,-3-1 32-16,-1-1-26 15,4 3 5-15,-2 0 1 16,4 0-1-16,-3 0-7 15,2 0-5-15,-2 0 10 0,-1 0-10 16,2 0 0 0,-6 0 0-16,-1 5-1 0,-1-1 15 15,-2-1-14-15,-2 3 0 16,2-1 6-16,-2 0-9 16,2 2 3-16,-2-3 0 15,-4 0-1-15,-3-2 3 16,-2 1 2-16,-5-2 1 15,0 0-4-15,1-1-2 16,2 3-2-16,2-3 3 16,4 2-7-16,0-1 14 15,-1 4-1-15,-8-4-4 16,-3 2-2-16,-11-3 0 0,-5 0 0 16,-1 0 0-1,-4 0 12-15,0 0-11 0,2 0 28 16,-2 2-26-16,2-2 3 15,4 0-7-15,-2 1 1 16,-2-1 0-16,3 0-8 16,-3 0 22-16,-2 3-14 15,2-3 0-15,-2 2-15 16,2 2 9-16,-1 2 0 16,4 0 6-16,1 0-3 15,-2 4 14-15,0-3-12 16,1 2 1-16,-3 1-20 0,0-2 14 15,0 2-9 1,-2 2 15-16,2 2 9 0,-2 0 0 16,2 2-9-16,1 2 0 15,-1 1 0-15,1 0 1 16,-3 1 1-16,0 1-2 16,2-2 8-16,-2 3 1 15,0-2-15-15,0 3 6 16,0-2 0-16,0 3 5 15,0 1 2-15,0 0-2 16,0 0-5-16,-2-1 15 16,-3 0-18-16,-2-3 3 15,3 2 0-15,-3-3 22 0,-1 2-21 16,0-1 7 0,0 0-5-16,1-1 7 0,-1-2-4 15,0-2-6-15,2 1 0 16,-1-3 13-16,1-3-12 15,-2 4-1-15,4-2 0 16,-3-1 2-16,3 1-2 16,0-3 0-16,0-2 0 15,-2-1 5-15,4 2 5 16,-2-1-10-16,2-2 0 16,-1 0-3-16,1 1-7 15,-2-4 10-15,2 1 0 16,-2-3 6-16,1 2 3 15,3-1-18-15,-2-1 6 16,-1 2-3-16,-1-1-3 0,2 2 15 16,-3 0-6-16,-2 2 9 15,3 0 5-15,2-2-20 16,-2 0 6-16,1 0 0 16,-1-2-17-16,1 1 19 15,1-2-2-15,0-1 0 16,-2 1 1-16,-3 2 8 15,3-1-9-15,-1-1 9 16,0-1-24-16,2 0 12 16,0 0 3-16,-4 0 2 15,-4 0 4-15,0 0 14 16,-2 0-18-16,-1 0 7 0,-3 0 3 16,1 0-6-16,-2 0-5 15,-2 0 7-15,0 0 4 16,-2 0 0-16,-3 0-9 15,1 0 4-15,-5 0 6 16,0-1-13-16,0-1 0 16,-3-1-13-16,2 2 26 15,-2 1-10-15,1 0 6 16,-2 0-9-16,-1 0 1 16,1 0-1-16,-3 0 0 15,1 0-9-15,1 0 23 16,0 0-14-16,5-1 6 15,0 1-5-15,3 0-1 16,-3-3-4-16,2 3 4 16,-4 0-6-16,0-2 12 0,-2 2 1 15,2-1-7-15,-1 1 8 16,1 0-17-16,0-3 9 16,0 3 0-16,2 0-2 15,2 0 11-15,0 0-6 16,0 0-3-16,0 0 2 15,-2 0-7-15,-2 0 5 16,2 0 0-16,-2 0 3 16,0 0 4-16,0 0-7 15,-1 0 0-15,1 0-3 16,2 0 1-16,0 0 3 16,0 0-1-16,3 0 3 15,-3 0 7-15,2 0-11 0,0 0 1 16,-2 0 0-1,3 0-9-15,-1 0 11 0,0 0-2 16,0 0 7-16,1 0 1 16,1 0-14-16,1 0 6 15,1 0 0-15,2 0 20 16,0 0-19-16,3 0 9 16,-2 0 4-16,2 0-4 15,-2 0-14-15,0 0 4 16,0 0 0-16,1 0 9 15,-2 0-3-15,-1 0-2 16,-1 0-4-16,2 0 12 16,-4 0-18-16,0 0 6 15,0 0 0-15,4 0 5 0,0 0 5 16,5 0-10 0,3 0 9-16,5 0-1 0,4 0 14 15,0 0-16-15,4 0-5 16,0 0 11-16,0 0 3 15,0 0-16-15,0 0 1 16,0 0-6-16,0 0 6 16,0 0 0-16,0 0 1 15,0 0 6-15,0 0-6 16,0 0-2-16,0 0-52 16,0 0-93-16,-2 0-113 15,0 0-328-15,0 0-367 0</inkml:trace>
  <inkml:trace contextRef="#ctx0" brushRef="#br0" timeOffset="72454.2">18714 4673 1465 0,'0'0'632'0,"0"0"-428"0,0 0-10 16,0 0-44-16,0 0-109 16,38-57-31-16,-15 39 12 15,-2-4-22-15,2 0 0 16,-8 3-6-16,-4 4 12 15,-2 2-5-15,-5 8 0 16,0 2 0-16,-4 3 2 16,0 0-3-16,2 0-12 0,0 0-16 15,2 17 25-15,1 2 2 16,-1 6 2-16,0 3 4 16,-2 1-3-16,0 2-2 15,2-6-65-15,0-2-71 16,0-9-112-16,-2-8-126 15,3-6-463-15</inkml:trace>
  <inkml:trace contextRef="#ctx0" brushRef="#br0" timeOffset="72907.27">18806 4373 1196 0,'0'0'368'15,"0"0"-171"-15,0 0-19 0,0 0-43 16,0 0-69 0,-119-22-26-16,97 24-27 0,2 14 7 15,-2 1 2-15,-1 8-21 16,1 5 20-16,0 2 3 16,2 6-23-16,2 5 41 15,7 1-25-15,4 6 3 16,7 0 8-16,0 3-27 15,7-1 11-15,15-4-12 16,7-2 0-16,5-7-11 16,8-4 10-16,3-8 1 15,2-8-9-15,6-11 27 16,1-5-19-16,-2-3 1 16,2-13 0-16,-2-13 16 15,-4-10-15-15,-3-8 7 0,-5-9 26 16,-9-5-5-16,-10-8 30 15,-11 0 1-15,-8 2-35 16,-2 4 35-16,-15 6-44 16,-14 7-1-16,-8 9-15 15,-8 8-31-15,-2 10-16 16,-1 12-84-16,-9 8-101 16,11 10-76-16,9 8-274 0</inkml:trace>
  <inkml:trace contextRef="#ctx0" brushRef="#br0" timeOffset="73375.87">20709 4548 1145 0,'0'0'369'0,"0"0"-177"0,0 0 61 15,0 0-121-15,0 0-53 16,0 0-67-16,0 0 1 15,110-34-10-15,-83 34-1 16,-6 0 5-16,-8 3-2 16,-11 6 12-16,-2 3-17 15,-4 4 43-15,-21 3 2 16,-9 6 76-16,1-1-45 16,4 2-6-16,7-1-17 15,9 2-53-15,9-1 1 16,4 1 0-16,0-6-1 15,14-1 0-15,11-5-6 16,2-6-19-16,2-9-80 16,15-4-70-16,-7-16-175 15,-9-8-390-15</inkml:trace>
  <inkml:trace contextRef="#ctx0" brushRef="#br0" timeOffset="73766.39">20884 4359 1162 0,'0'0'363'16,"0"0"-37"-16,0 0-97 16,0 0-48-16,-125-30-74 15,90 30-48-15,-3 17 4 16,0 8-40-16,2 9 10 16,3 4-33-16,4 8 6 15,5 4-6-15,8 7 1 16,5 0-1-16,7 1 19 0,4 1-13 15,0-2-1-15,19-6-5 16,14-2-30-16,8-9 24 16,8-9-1-16,6-10 7 15,8-12 13-15,4-9-11 16,5-13 30-16,3-23-32 16,3-12 9-16,-5-15 32 15,-2-8-14-15,-8-10 27 16,-12-3-3-16,-13 6-45 15,-15 9 28-15,-19 16-13 16,-4 12-21-16,-15 15-2 16,-24 18-77-16,-17 8-58 0,-52 38-44 15,12 8-349 1,2 6-332-16</inkml:trace>
  <inkml:trace contextRef="#ctx0" brushRef="#br0" timeOffset="74328.77">19217 6304 1367 0,'0'0'236'16,"0"0"-21"-16,0 0-92 15,0 0-89-15,0 0-1 16,0 0-33-16,143-70 1 16,-111 66 7-16,-8 4-8 15,-11 0 0-15,-8 0-43 16,-5 6 18-16,-5 8 25 0,-19 2 27 16,-8 4 9-16,-4 3 3 15,6-4-38-15,5 1 15 16,10-1-16-16,11-4-15 15,4 1 8-15,0 0-5 16,13 1 10-16,9-1-7 16,5 2 17-16,-1 1-8 15,1-5 0-15,-7 1 1 16,-9 0 23-16,-7-4-23 16,-4 3 10-16,0-2 0 15,-17 1-10-15,-8-2-1 16,-10-9-25-16,6-2-174 15,4 0-308-15</inkml:trace>
  <inkml:trace contextRef="#ctx0" brushRef="#br0" timeOffset="74734.92">19155 6138 1367 0,'0'0'226'16,"0"0"-20"-16,0 0-83 15,0 0-87-15,0 0-2 16,-129 62-16-16,109-24-17 16,5 6 19-16,3 4-19 15,3 4 6-15,6 1 24 0,3-2-30 16,0 4 27-16,3-5-24 16,15 2 4-16,4-4 20 15,7-4-28-15,8-6 12 16,4-5 11-16,8-10-23 15,7-10 26-15,6-12 5 16,5-1-6-16,1-9 38 16,-6-18-44-16,-7-5 24 15,-6-4 58-15,-9-6-31 16,-11-4 34-16,-6-8-46 16,-7-7-33-16,-8-3 21 15,-6-5-46-15,-2-2-13 16,0 5 6-16,-22 9-35 15,-7 12-28-15,-7 15-63 16,-15 13-83-16,7 11-29 0,10 6-250 16</inkml:trace>
  <inkml:trace contextRef="#ctx0" brushRef="#br0" timeOffset="75297.28">21127 5847 897 0,'0'0'572'16,"0"0"-466"-16,0 0-10 16,0 0-57-16,0 0-18 15,-117 50 6-15,85-24-27 16,2-2 10-16,4-1-8 15,6-4-1-15,6-1 40 0,8-2-41 16,6-4 19 0,0 0-2-16,0-2-6 0,14-1 8 15,9-3-18-15,4-5 0 16,7-1-1-16,4 0-26 16,0 0-6-16,-3-12-6 15,-6 1 17-15,-5-1 21 16,-3 2 35-16,-7 2 44 15,-6 2 42-15,-4 3-32 16,1 3-17-16,-3 0-59 16,1 0-1-16,4 6-12 15,1 11 10-15,1 5 4 16,-2 1 0-16,-2 0-14 16,-5-3-82-16,0-8-88 15,-5-6-53-15,-9-6-94 0</inkml:trace>
  <inkml:trace contextRef="#ctx0" brushRef="#br0" timeOffset="75719.07">20925 5718 1480 0,'0'0'303'16,"0"0"-56"-16,0 0-101 15,0 0-81-15,-126 37 1 16,100-6-44-16,4 11-21 16,1 3 25-16,8 5-16 15,5 5-10-15,0 1 30 16,6 3-29-16,2 2 32 0,0-1-12 16,0-4-20-1,10-2 31-15,9-10-32 0,8-5 0 16,6-11 6-16,10-10-6 15,6-10 15-15,9-8 10 16,4 0-24-16,7-19 19 16,-2-10-20-16,2-12 0 15,-4-7 16-15,-7-10-4 16,-5-12 49-16,-8-7-18 16,-9 0-7-16,-8 2 7 15,-15 11-35-15,-11 10 9 16,-2 10 0-16,-21 12-17 0,-20 10-20 15,-10 10-75-15,-27 12-127 16,11 0-146-16,11 8-398 0</inkml:trace>
  <inkml:trace contextRef="#ctx0" brushRef="#br0" timeOffset="76390.83">22593 6806 1362 0,'0'0'276'15,"0"0"-40"-15,0 0-176 16,0 0-14-16,0 0-46 16,0 0 7-16,0 0-23 0,-33 54 10 15,33-42-1 1,0 0 7-16,15 0-7 0,8 1 7 16,4-2 1-16,2 3-1 15,0 0 46-15,-8-2-29 16,-3 0 44-16,-7-4 25 15,-5 0-17-15,-2-4 30 16,-4 1-27-16,0-2-9 16,-10 3 24-16,-11 2-50 15,-8 2-37-15,-3-2-9 16,-6-8-159-16,9 0-140 16,9 0-349-16</inkml:trace>
  <inkml:trace contextRef="#ctx0" brushRef="#br0" timeOffset="76562.63">22739 6725 1262 0,'0'0'499'15,"0"0"-245"-15,0 0-96 16,0 0-17-16,0 0-94 16,0 0-47-16,0 0-86 15,121-9-193-15,-109 15-196 16,-8-5-309-16</inkml:trace>
  <inkml:trace contextRef="#ctx0" brushRef="#br0" timeOffset="76984.45">22598 6531 1380 0,'0'0'503'15,"0"0"-386"-15,0 0-9 16,0 0 9-16,-129 26-67 16,98 2 8-16,-1 6 14 15,3 6-40-15,5 6 33 16,3 5-32-16,6 3-11 16,5 2 18-16,8 1-28 15,2 4 4-15,2-1 1 16,21 0-11-16,6-4-6 15,9-3 9-15,7-9-9 16,5-9 15-16,6-8-9 16,9-11-3-16,2-10-3 15,4-6 1-15,0-5 11 0,0-18-11 16,-3-7 7-16,-8-11 32 16,-9-7-3-16,-6-8 25 15,-12-8-17-15,-8-7-19 16,-10-2 10-16,-8 3-34 15,-7 3-2-15,-9 12-19 16,-27 8-93-16,-59-1-128 16,3 10-330-16,-3 6-403 0</inkml:trace>
  <inkml:trace contextRef="#ctx0" brushRef="#br0" timeOffset="77984.25">19099 4747 1141 0,'0'0'323'15,"0"0"-114"-15,0 0-99 16,0 0-90-16,0 0 14 15,0 0 7-15,-2 126 47 0,2-67 23 16,0 10-17 0,10 11 8-16,-2 6-32 0,3 20-30 15,-2-7 18-15,3-1-38 16,-4-4-3-16,-4-22 20 16,1 3-24-16,-5-13 10 15,0-14-19-15,0-10 5 16,0-12-14-16,0-12 5 15,0-8-89-15,0-12-35 16,0-18-164-16,0-10-330 0</inkml:trace>
  <inkml:trace contextRef="#ctx0" brushRef="#br0" timeOffset="78390.32">19049 4831 1024 0,'0'0'293'16,"0"0"-51"-16,0 0-111 16,0 0-23-16,0 0-54 15,0 0-24-15,0 0 17 16,133-30-5-16,-66 27 16 15,13 2 16-15,12-2-9 16,21 1 7-16,21-2-14 16,-9 2-27-16,-15-2 6 0,-16 0-16 15,-18 0-8 1,5-2 5-16,3-1-17 0,-10 5-1 16,-10-3 0-16,-11-1 0 15,-10 2 8-15,-9 2-8 16,-12-2-10-16,-9 2 2 15,-7 2-17-15,-6 0 7 16,0 0-13-16,0 0-75 16,0 0-24-16,0 0-31 15,0 0 70-15,0 6 19 16,0 6-151-16,0-2-64 16,0-2-408-16</inkml:trace>
  <inkml:trace contextRef="#ctx0" brushRef="#br0" timeOffset="78702.78">20547 4797 758 0,'0'0'240'0,"0"0"-62"16,0 0-94-16,0 0-45 15,0 0-1-15,0 0-8 16,0 0 11-16,56 67 18 16,-40-34 14-16,2 5 14 15,4 6-26-15,1 8 4 16,4 6 43-16,1 6-58 15,3 6 1-15,5 5-29 16,-2 3-3-16,-1 0 30 16,-2 0-25-16,-8-6 5 15,-6-5-5-15,-6-11-23 0,-8-12 28 16,-3-8-28 0,0-9 13-16,0-10 2 0,0-1-10 15,0-5-12-15,0-3-116 16,-3-1-149-16,-2-5-625 0</inkml:trace>
  <inkml:trace contextRef="#ctx0" brushRef="#br0" timeOffset="79077.66">19392 6397 894 0,'0'0'280'16,"0"0"-77"-16,0 0-2 15,0 0-115-15,0 0-47 16,0 0 9-16,144-29 30 16,-72 17-7-16,13-3-3 0,8-4 18 15,7 0-24-15,5-4-14 16,4-1 11-16,-2-2-13 16,-2-1-9-16,-9-6-20 15,-15 1-17-15,-13-6-37 16,-26-15-78-16,-17 9-134 15,-19 4-142-15</inkml:trace>
  <inkml:trace contextRef="#ctx0" brushRef="#br0" timeOffset="80046.19">21399 6057 1111 0,'0'0'201'16,"0"0"-49"-16,0 0-28 15,0 0-57-15,0 0-41 16,0 0 25-16,118 47 5 16,-66-19-13-16,9 6 22 15,5 3-5-15,0 0-6 16,7 1 28-16,2 2-20 15,-2-2-3-15,0-2 9 16,-1 1-41-16,-3-1 16 16,-3-3-23-16,-1 3-3 0,-5-5 33 15,-6-4-40-15,-8-2 8 16,-9-8-18-16,-14-6-20 16,-7-5-53-16,-16-6-106 15,0 0-22-15,-11-8-69 0</inkml:trace>
  <inkml:trace contextRef="#ctx0" brushRef="#br0" timeOffset="80811.64">21260 4576 1071 0,'0'0'214'0,"0"0"-44"15,0 0-48-15,0 0-68 16,0 0 26-16,0 0 24 16,0 0-28-16,135 85 13 15,-85-52 4-15,8 5-15 16,2 4 7-16,7 7-45 16,5 2-3-16,3 10 8 15,4 5-25-15,3 8 28 0,0 4-32 16,-1 3-14-16,-6 2 2 15,-3 3-4-15,-7-3 0 16,-7 5 12-16,-5-2-12 16,-4-1 32-16,-7-5-15 15,-4-2-9-15,-9 0 20 16,-5-3-13-16,-5-1-3 16,-9-1 19-16,-3-6-30 15,-3-1 21-15,-4-5-19 16,3-4 6-16,-1-6 6 15,1-8-14-15,-1-6 5 16,0-7 14-16,0-9-11 16,-2-6-8-16,2-5-1 15,-2-5-9-15,0-5 8 16,0 1 1-16,0-1-20 16,0 0-35-16,0 0-113 0,-2 0-75 15,-12 0-235-15,-7-6-716 0</inkml:trace>
  <inkml:trace contextRef="#ctx0" brushRef="#br0" timeOffset="81639.57">19598 6679 1333 0,'0'0'166'16,"0"0"-102"-16,0 0-22 15,0 0 42-15,137 16 5 16,-88 2 6-16,4 7-1 16,5-2-42-16,4 5 6 15,5 0 11-15,5 1-26 16,1 1 29-16,8-2-26 0,0 2-7 15,6-1 7 1,2 2-27-16,3-1 18 16,1 0 2-16,3 0-14 15,0 0 18-15,5-3-7 0,1-4-14 16,19-2 5-16,-11-6-26 16,2 0-1-16,-2-5 21 15,-17-4-19-15,12 1 5 16,-5-3-7-16,-7 1 3 15,-1-3-3-15,-5-2 0 16,-2 0 0-16,-6 0 9 16,-3 0 1-16,-2-2-10 15,-2-4 0-15,-8-2 0 16,-4 0 4-16,-7 0-3 0,-8 2 0 16,-12-1 6-16,-6 2 4 15,-12-2-11-15,-5 1 0 16,-6 1 1-16,-1-4 27 15,-1 1-27-15,0 3 9 16,1-1-10-16,5 0-18 16,-2 0-8-16,2-3-41 15,-8-5-67-15,0 2-67 16,-3-3-359-16</inkml:trace>
  <inkml:trace contextRef="#ctx0" brushRef="#br0" timeOffset="82545.64">20608 4814 814 0,'0'0'214'0,"0"0"-62"16,0 0-53-16,0 0-56 15,0 0 19-15,0 0 17 16,0 0-12-16,-67 33 10 16,47-12-3-16,-4 6-14 15,-5 7 9-15,-7 4-8 16,-7 8-30-16,-3 4 29 16,-10 4-25-16,-4 2 20 0,-7 6 22 15,-1 1-39 1,-4 0 30-16,0 4-15 0,2 3-30 15,2 0 46-15,3-2-33 16,5-1-6-16,2-5-2 16,5-6-21-16,2-4 1 15,7-3-8-15,1-5 1 16,5-4 5-16,5-4 2 16,5-3-5-16,8-2 29 15,5-5-31-15,1-4 12 16,8-3-13-16,2-2 2 15,-1-4 8-15,5-5-4 16,-2 1-3-16,2-3-3 0,0-2 6 16,-2 0-13-1,0 0 7-15,0-2 0 0,2 0 17 16,0 0-16-16,0-2-2 16,0 0-4-16,0 0-108 15,0 0-34-15,6-10-114 16,3-7-322-16</inkml:trace>
  <inkml:trace contextRef="#ctx0" brushRef="#br0" timeOffset="82780.06">19385 6043 1252 0,'0'0'231'0,"0"0"-151"15,0 0-13-15,0 0-44 16,0 0-17-16,0 0-6 16,0 0-233-16,-72 3-492 0</inkml:trace>
  <inkml:trace contextRef="#ctx0" brushRef="#br0" timeOffset="85763.59">19273 9003 1332 0,'0'0'283'0,"0"0"-185"15,0 0-17-15,0 0 6 16,0 0-59-16,0 0 24 16,29 0 21-16,-6-10-2 15,3-7 3-15,3-4-35 0,0-5 4 16,-2-2-25-1,-3 1-16-15,-1-2 23 16,-10 8-13-16,-1 4 2 16,-6 5 43-16,-4 8-14 0,-2 1 6 15,0 3-49-15,3 0 9 16,-3 0-23-16,2 11 35 16,2 9-9-16,-2 10 61 15,0 3-32-15,-2 9 29 16,0-3-40-16,0 4-24 15,0-2 15-15,0-2-21 16,0-3 0-16,0-8-48 16,0-4-134-16,7-14-105 15,2-6-86-15,4-4-579 0</inkml:trace>
  <inkml:trace contextRef="#ctx0" brushRef="#br0" timeOffset="85935.76">19864 9019 1876 0,'0'0'320'0,"0"0"-214"16,0 0 25-16,0 0-66 16,-5 138-31-16,5-95-34 15,0-5-52-15,0-8-70 16,0-11-136-16,9-10-79 15,1-9-415-15</inkml:trace>
  <inkml:trace contextRef="#ctx0" brushRef="#br0" timeOffset="86310.4">20138 8875 1918 0,'0'0'359'16,"0"0"-223"-16,0 0-89 15,0 0 2-15,0 0-48 16,0 0 5-16,116-10-6 16,-99 13-22-16,-5 8 22 0,-10 3-18 15,-2 2 18-15,0 4 58 16,-4 4-9-16,-12-1 16 15,1 4-1-15,-4 2-40 16,2-4 24-16,5 1-26 16,6-2 2-16,4-3 12 15,2-3-35-15,0-4 17 16,0-2-18-16,8-4 11 16,11 0-6-16,4-2-5 15,12-4-6-15,7-2-44 16,29-4-146-16,-8-14-280 15,-6-2-342-15</inkml:trace>
  <inkml:trace contextRef="#ctx0" brushRef="#br0" timeOffset="86482.5">20851 9032 1558 0,'0'0'676'15,"0"0"-494"-15,0 0-100 16,0 0 7-16,0 0-37 15,0 0-33-15,-20 124-19 16,6-90-6-16,1-4-143 16,-3-1-101-16,2-10-139 15,4-9-167-15</inkml:trace>
  <inkml:trace contextRef="#ctx0" brushRef="#br0" timeOffset="87028.92">21181 8788 1255 0,'0'0'286'0,"0"0"-171"16,0 0-51-16,0 0 25 0,0 0-33 15,0 0-1 1,0 0 55-16,-87 119-51 0,78-100-2 16,3 4 13-16,2-4-44 15,4-2 7-15,0-1-14 16,6-4-7-16,11-1 35 15,8-7-31-15,4-3 2 16,4-1-18-16,0 0-15 16,-4-10-5-16,-2-6-56 15,-6-4-14-15,-6-1 58 16,-7-2-20-16,-2 5 52 16,-6 6 5-16,0 4-5 15,0 4 39-15,0 4 3 16,0 0-18-16,0 0-4 15,0 8-19-15,0 13 66 0,0 8 1 16,0 5-22-16,-6 5 44 16,4 1-60-16,0-1-16 15,0 0-14-15,2-5-35 16,0-10-110-16,0-8-171 16,6-12-449-16</inkml:trace>
  <inkml:trace contextRef="#ctx0" brushRef="#br0" timeOffset="87216.71">21633 9078 584 0,'0'0'1479'16,"0"0"-1232"-16,0 0-178 15,0 0-11-15,0 0-30 16,-29 122-28-16,24-88-69 15,3-8-102-15,2-8-90 16,0-9 41-16,0-9-304 0</inkml:trace>
  <inkml:trace contextRef="#ctx0" brushRef="#br0" timeOffset="87669.4">21867 8815 1433 0,'0'0'306'0,"0"0"-161"16,0 0-6-16,0 0-82 15,0 0-45-15,0 0-12 16,0 0 10-16,2 9-10 15,4-4 1-15,4 3 43 16,-1 0 3-16,7 0 2 16,1 2 20-16,5 2-39 15,5 0 10-15,2 0-14 16,0 2-17-16,-3-2 39 16,1 0-7-16,-4 2 28 0,-5-2 8 15,-3 1-34 1,-4 3 14-16,-2-5-20 0,-4 2-7 15,-3 0 18-15,-2 1-37 16,0 3 26-16,-9-2-10 16,-11 2-27-16,-1-3 28 15,0-1-28-15,-5 0 0 16,7-3 0-16,-4-6-33 16,2-1-45-16,-6-3-92 15,4-19-172-15,4-4-238 0</inkml:trace>
  <inkml:trace contextRef="#ctx0" brushRef="#br0" timeOffset="87888.14">21945 8726 1603 0,'0'0'583'16,"0"0"-333"-16,0 0-68 15,0 0-60-15,0 0-88 16,0 0 5-16,140-26-3 15,-109 26-30-15,-8 0 13 16,-5 0-19-16,-7 0 1 16,-5 3-4-16,0-2 3 15,-1 2-66-15,5-3-117 16,-4 0-353-16,3 0-508 0</inkml:trace>
  <inkml:trace contextRef="#ctx0" brushRef="#br0" timeOffset="88232.09">22521 9150 1400 0,'0'0'359'15,"0"0"-239"-15,0 0-32 16,0 0-21-16,0 0 66 15,0 0-62-15,0 0-58 16,-8 99 17-16,-3-78-30 16,-3-1-63-16,5-9-128 15,3-5-335-15</inkml:trace>
  <inkml:trace contextRef="#ctx0" brushRef="#br0" timeOffset="89153.47">22560 8918 1711 0,'0'0'401'15,"0"0"-292"-15,0 0-68 16,0 0-41-16,0 0-242 16,0 0 3-16,0 0-508 0</inkml:trace>
  <inkml:trace contextRef="#ctx0" brushRef="#br0" timeOffset="89325.26">22533 9254 1612 0,'0'0'219'0,"0"0"-166"16,0 0-34-16,0 0-19 15,0 0-265-15</inkml:trace>
  <inkml:trace contextRef="#ctx0" brushRef="#br0" timeOffset="89809.89">23002 8951 1129 0,'0'0'1069'0,"0"0"-880"16,0 0-127-16,0 0-8 16,0 0-11-16,0 0-34 15,-130 34-8-15,109-7-1 16,9-1-23-16,4-1-12 15,8-2 26-15,0-5-34 16,3-6 13-16,17-4-28 16,2-8 43-16,5 0 14 15,2-14-11-15,-2-17-62 16,-5-9-74-16,-6-10-42 0,-6-8 70 16,-1-5 35-1,-4-2 52-15,0 6 33 0,-3 9 36 16,-2 13 62-16,0 12 56 15,0 13 7-15,0 10-37 16,0 2-103-16,0 0-4 16,0 23 1-16,0 7 31 15,0 7 27-15,0 8-1 16,2 3-37-16,2 0 2 16,1 0-40-16,-3-6-12 15,0-5-80-15,-2-10-156 16,0-11-88-16,0-11-279 0</inkml:trace>
  <inkml:trace contextRef="#ctx0" brushRef="#br0" timeOffset="90200.05">22968 8715 1277 0,'0'0'246'0,"0"0"-126"16,0 0 4-16,0 0-34 15,0 0 20-15,106 102-7 16,-70-72-8-16,-2-2-2 16,-3-2-23-16,-5-1 4 15,-4 0-15-15,-5-2-33 16,-4-8 24-16,-2-1-39 16,-4-5 5-16,-3-5-4 0,-2-2 0 15,-2-2-8-15,2 0 10 16,1 0 24-16,-1-8 73 15,0-9-98-15,0-5 2 16,-2-2-6-16,0 2 6 16,0-2-9-16,0 5-2 15,0 2-2-15,-2 5 5 16,-7 2-7-16,1 4-10 16,-6 4-16-16,1 2-60 15,-6 0 8-15,4 0-57 16,-3 0-44-16,3 8 3 15,-3 8-50-15,5-4-49 16,-1-2-211-16</inkml:trace>
  <inkml:trace contextRef="#ctx0" brushRef="#br0" timeOffset="90356.57">23117 8646 481 0,'0'0'1061'16,"0"0"-837"-16,0 0-83 15,0 0-74-15,0 0-67 16,0 0-51-16,136-8-106 16,-120 57-173-16,-6 2-233 0</inkml:trace>
  <inkml:trace contextRef="#ctx0" brushRef="#br0" timeOffset="90481.24">23191 9390 434 0,'0'0'1089'0,"0"0"-785"15,0 0 74-15,0 0-125 16,0 0-208-16,0 0-45 16,0 0-239-16,82-41-557 0</inkml:trace>
  <inkml:trace contextRef="#ctx0" brushRef="#br0" timeOffset="90903.02">23741 8903 1943 0,'0'0'303'16,"0"0"-179"-16,0 0 40 16,0 0-118-16,0 0-28 15,-119 46-15-15,115-20-3 16,4-2-23-16,0-2-42 15,0-8-21-15,9-7 32 16,5-7 17-16,5-3 37 16,4-23 0-16,-1-11-74 15,1-13-98-15,-8-7 19 16,-1-7 55-16,-8 2 63 16,-2 4 35-16,-1 11 54 15,-3 17 84-15,0 13 9 0,0 13 42 16,0 4-96-1,0 6-92-15,0 21 53 0,0 13-8 16,0 13 13 0,0 8-13-16,0-3-46 0,0 1 0 15,13-9-9-15,3-6-147 16,17-13-98-16,-4-14-234 16,2-12-494-16</inkml:trace>
  <inkml:trace contextRef="#ctx0" brushRef="#br0" timeOffset="91465.38">24006 8859 1588 0,'0'0'376'0,"0"0"-168"16,0 0-42-16,0 0-119 0,0 0-22 16,0 0 1-16,0 0-25 15,-76 117 20-15,76-90-21 16,6-5-6-16,8-5-3 15,-1-6-21-15,3-7 2 16,-3-4 10-16,1 0 4 16,1-18-15-16,1-8-27 15,-3-2 0-15,-2 0 7 16,-3 2 7-16,-4 8 42 16,-2 6 29-16,0 6 60 15,-2 4-21-15,0 2-45 16,0 0-21-16,0 0 1 15,0 0 6-15,0 6 19 0,0 8 52 16,0 2-50-16,0 2 14 16,0 3-14-16,0 0-29 15,0-3 32-15,0 0-33 16,7-5 0-16,3-4-12 16,4-5-71-16,-2-4 41 15,7 0-7-15,0-9-20 16,-2-12 16-16,-1 1-23 15,-3-2 76-15,-4 6 3 16,-2 4 53-16,-5 4 45 16,-2 6-3-16,0 0-36 15,0 2-10-15,0 0-44 0,0 0 1 16,2 10 1 0,-2 7 8-16,3 2 21 0,-1 2-29 15,2-3 2 1,0 0-12-16,1-7 0 0,-3-2-54 15,5-9-88-15,-5-5-127 16,3-13-292-16</inkml:trace>
  <inkml:trace contextRef="#ctx0" brushRef="#br0" timeOffset="91621.9">24102 8482 1735 0,'0'0'553'16,"0"0"-346"-16,0 0-118 0,0 0-56 16,0 0-33-16,125 22-137 15,-88 0-255-15,-6-1-440 0</inkml:trace>
  <inkml:trace contextRef="#ctx0" brushRef="#br0" timeOffset="91762.54">24256 8744 1884 0,'0'0'663'15,"0"0"-520"-15,0 0-143 16,0 0-15-16,0 0-644 0</inkml:trace>
  <inkml:trace contextRef="#ctx0" brushRef="#br0" timeOffset="92777.58">24699 8729 1164 0,'0'0'381'0,"0"0"-94"15,0 0-54-15,0 0-93 16,0 0-88-16,0 0-33 16,0 0-4-16,76-58-15 15,-57 55 0-15,2 3 7 0,-4 0-6 16,-3 0 16-16,-6 3-10 15,-8 13-7-15,0 4-1 16,-6 5-7-16,-19 6 8 16,-4 1 22-16,0-2-21 15,8-4 14-15,2-3-13 16,13-6 6-16,4-1-16 16,2-2 0-16,4-3-23 15,19 4 22-15,0 0-4 16,4-2 12-16,0 1 0 15,-4 3-2-15,-8-4 3 16,-6 1 12-16,-9 3 16 0,0 2 25 16,-14 2-26-1,-19 2 9-15,-11 4-36 0,-30 9-39 16,9-6-137-16,7-8-327 16</inkml:trace>
  <inkml:trace contextRef="#ctx0" brushRef="#br0" timeOffset="94277.22">19494 9471 1543 0,'0'0'327'0,"0"0"-107"16,0 0-92-16,0 0-70 15,0 0-57-15,0 0 36 16,0 0 16-16,37 28-8 16,-14-15 45-16,1 4-42 15,1 1 6-15,2 0 2 16,1 4-30-16,1-2 36 16,0 2-22-16,5-2-23 15,0-1 1-15,-1-8-12 16,3-3-6-16,2-8 7 15,3 0 10-15,5-12 26 16,0-12-25-16,3-3-11 0,-2-6 5 16,-7 3-12-1,-6 1 0-15,-7 5 16 0,-10 4-14 16,-5 4 37-16,-6 7 6 16,-2 3-26-16,-4 2 20 15,3 1-38-15,-3 3 10 16,0 0-7-16,0 0 4 15,0 0-16-15,0 0 8 16,0 0-25-16,0 0 23 16,0 0-38-16,0 0 18 15,0 0 11-15,0 0-37 16,0 0 3-16,0-6-61 16,0-1-189-16,0-4-632 0</inkml:trace>
  <inkml:trace contextRef="#ctx0" brushRef="#br0" timeOffset="95698.77">20450 9349 120 0,'0'0'807'0,"0"0"-585"16,0 0-52-16,0 0-21 15,0 0-43-15,0 0-42 16,0 0-14-16,2 0 5 15,1 0-20-15,6 0 52 16,1 2 24-16,1 7-31 0,3 5 32 16,-1 5-17-16,1 9-48 15,1 4 78-15,1 3-87 16,1 3 8-16,4 1-14 16,3-3-32-16,2-6 35 15,6-8-17-15,2-6-12 16,3-11 37-16,5-5-19 15,6 0 6-15,-2-15 6 16,-1-7-30-16,-5-2 38 16,-7-1 3-16,-6 2-7 15,-7 1 18-15,-4 3-47 16,-8 0-4-16,0 4-7 16,-4 4-4-16,0 3 2 0,-2 2-2 15,-2 4-47-15,0 2-13 16,0 0-87-16,0 0-140 15,0 0-316-15</inkml:trace>
  <inkml:trace contextRef="#ctx0" brushRef="#br0" timeOffset="96776.64">21434 9432 1328 0,'0'0'406'0,"0"0"-229"15,0 0 22-15,0 0-90 16,0 0-86-16,0 0-1 0,0 0-10 16,34 55-1-1,-14-27 38-15,3 4 2 0,3 3 12 16,3 2 15-16,4-5-49 16,8-7 25-16,3-4-30 15,5-13-14-15,7-8 44 16,1 0-23-16,-1-10 8 15,-2-14 4-15,-7-4-42 16,-9-2 35-16,-7-4-3 16,-6-4-20-16,-6 2 20 15,-3-1-32-15,-7 7 12 16,-3 9-13-16,-4 7-31 16,-2 7-38-16,0 5-137 15,-6 2-478-15</inkml:trace>
  <inkml:trace contextRef="#ctx0" brushRef="#br0" timeOffset="103868.74">8627 7466 960 0,'0'0'204'16,"0"0"4"-16,0 0-55 15,0 0-92-15,0 0-10 16,0 0-19-16,0-19-22 16,0 15 37-16,2 2 45 15,-2 2 40-15,0 0 20 16,0 0-53-16,0 0-22 15,0 0-17-15,0 0-24 16,0 0 44-16,0 0-44 16,0 0-2-16,0 0 3 15,0 0-36-15,0 0 32 0,0 0-12 16,0 0-11-16,0 0 37 16,0 0-38-16,0 0 14 15,0 0-12-15,5 0-2 16,9 0 10-16,6 0-2 15,11 0 23-15,11 0 26 16,10 0-47-16,6 0 9 16,9 0-25-16,8 2 8 15,10 2-5-15,8 1-5 16,3-2 7-16,-2-1 11 0,-5 2-17 16,-9 1 7-1,-13-4-9-15,-14 1-8 0,-15-2 2 16,-14 3 8-16,-10-3-2 15,-7 0 4-15,-7 0-2 16,0 0-4-16,0 2-10 16,-3 2-48-16,-26-1-92 15,-1-1-227-15,5-2-410 0</inkml:trace>
  <inkml:trace contextRef="#ctx0" brushRef="#br0" timeOffset="104665.4">11004 7528 431 0,'0'0'680'16,"0"0"-547"-16,0 0 7 16,0 0 122-16,0 0-74 15,0 0 41-15,0 0-73 16,-41-45-13-16,41 43-9 15,0 2-57-15,0 0-47 16,0 0 21-16,0 0-39 16,0 0 22-16,0 0 8 15,0-2-29-15,0 2 21 16,2 0-19-16,18 0-6 16,9-1 39-16,15 1-22 15,14 0 9-15,13-3-18 16,12 3-4-16,8-1-8 15,26-1-5-15,-14-3 1 16,3 1 14-16,-8-2-3 0,-25 1-4 16,-2-4-8-16,-19 2-1 15,-21 4-7-15,-15 1 14 16,-11 0-6-16,-5 2 0 16,0 0-90-16,-19 0-124 15,-4 0-279-15,8 4-205 0</inkml:trace>
  <inkml:trace contextRef="#ctx0" brushRef="#br0" timeOffset="105540.21">14233 7478 785 0,'0'0'284'0,"0"0"-83"16,0 0 0-16,0 0-62 15,0 0-15-15,0 0-13 16,0 0-4-16,0-11-13 16,0 10-25-16,0 1 25 15,0-3-36-15,10-1-5 16,1 2 15-16,7-2-35 15,5 0 10-15,11 0 7 16,13 0-26-16,13-1 43 16,9 4-36-16,12-1 11 0,3 0 1 15,3 0-31 1,0 2 21-16,0-1-15 0,-2 1-17 16,-3 0 55-1,-4 0-41-15,-5 0 3 0,-6 0 17 16,-5 0-27-16,-10 0 11 15,-7 0-1-15,-12 0-18 16,-11 0 33-16,-6 0-18 16,-8 0 10-16,-3 0-8 15,-5 0-16-15,0 0 11 16,0 0-12-16,0 0-7 16,0 0-32-16,-46 7-173 15,-2 3-316-15,-4-6-482 0</inkml:trace>
  <inkml:trace contextRef="#ctx0" brushRef="#br0" timeOffset="127019.56">19124 4941 626 0,'0'0'267'16,"0"0"-37"-16,0 0-51 15,0 0-74-15,0 0-56 16,0 0 0-16,11-14-33 16,-11 14 0-16,3 0 25 15,-3 0-10-15,0 0 23 16,0 0-6-16,0 0-22 16,0 0 35-16,0 0 1 15,0 0-5-15,0 0 18 0,0 0-17 16,0 0 5-16,0 0-39 15,0 0-23-15,0 0 21 16,0 0-21-16,0 0 0 16,0 0-1-16,0 0-88 15,0 0-79-15,-3 14-66 16,-8 6-78-16,-2 4-1037 0</inkml:trace>
  <inkml:trace contextRef="#ctx0" brushRef="#br0" timeOffset="128566.07">18868 5430 827 0,'0'0'314'16,"0"0"-123"-16,0 0-25 0,0 0-47 16,0 0-52-16,0 0 6 15,0 0-1-15,-2-10-34 16,2 7 38-16,0 2-10 16,0 1 29-16,0-2-2 15,0 2-53-15,0-3 3 16,0 3-43-16,0-1 13 15,0 0-28-15,6-4 14 16,5 4-10-16,3-2 10 16,-5 1-4-16,-1 2-1 15,0 0 6-15,-4 0-2 16,3 0-15-16,-1 0 17 0,-2 2-11 16,-2 4-21-16,-2 2-55 15,0 0 55-15,0 2-4 16,-8 2 36-16,-10 3 9 15,-4 0-9-15,2-1 0 16,1 1-2-16,6-7 17 16,7 3-14-16,1-5-1 15,4-2 0-15,1-2-11 16,0 0 3-16,0 0-12 16,0 2 19-16,0 2 1 15,10 2 0-15,3 2 0 16,3 1 1-16,-3 0-2 15,1 1 1-15,-3 1 0 16,-2-2-6-16,-2 1 12 16,-7 0-1-16,0-1 13 0,0 1-8 15,-7-2 58-15,-11 1-3 16,-4 0-33-16,-5-1 14 16,2-1-46-16,-10-2-3 15,6-2-148-15,7-5-394 0</inkml:trace>
  <inkml:trace contextRef="#ctx0" brushRef="#br0" timeOffset="130268.79">19635 4385 1038 0,'0'0'401'16,"0"0"-73"-16,0 0-172 15,0 0-9-15,0 0-84 16,0 0-54-16,0 0 11 0,20-1 17 16,-5 1-18-1,0 1 27-15,6 0-28 0,1 4 7 16,0-5-17-16,5 2 2 15,-5-2-6-15,1 0-4 16,-8 0 1-16,-3 0 8 16,-8 0-1-16,-2 0-2 15,-2 0-5-15,0 0-1 16,0 0 34-16,0 0-15 16,0 0 0-16,0 6 5 15,0 4-24-15,0 4 59 16,0 4-15-16,-6 4-27 15,-2 3 12-15,-1-3-28 16,3 0 8-16,-3-2-2 0,2-2-7 16,-2-2-80-16,1-4-85 15,-4-4-161-15,3-4-22 16,0-4-436-16</inkml:trace>
  <inkml:trace contextRef="#ctx0" brushRef="#br0" timeOffset="130409.39">19701 4564 1305 0,'0'0'490'16,"0"0"-240"-16,0 0-58 15,0 0-40-15,119-29-32 16,-75 28-100-16,3 1-20 16,22 0-73-16,-11 4-413 0,-4 4-402 15</inkml:trace>
  <inkml:trace contextRef="#ctx0" brushRef="#br0" timeOffset="131721.57">22589 5085 1058 0,'0'0'482'0,"0"0"-229"16,0 0-119-16,0 0-1 16,0 0-89-16,0 0 5 15,0 0 10-15,2 28 17 16,-2-6 27-16,0 4-50 16,0 2 18-16,0-1-42 15,-7-1-28-15,-2-1 15 16,-2-4-16-16,3-3-39 15,0-2-117-15,8-10-117 16,0-5-52-16,0-1-372 0</inkml:trace>
  <inkml:trace contextRef="#ctx0" brushRef="#br0" timeOffset="132034.01">22780 5136 1058 0,'0'0'614'15,"0"0"-359"-15,0 0-112 16,0 0-35-16,0 0-79 16,0 0-20-16,0 0-2 15,-4 37-7-15,2-15 18 16,2 3-3-16,0-2 32 16,0 1 2-16,4-3-6 15,9-3 15-15,1-7-36 16,1-2 18-16,1-7 30 15,2-2-6-15,1 0 24 16,1-6-9-16,1-10-49 0,-1-6 18 16,-5-2-27-16,-3-2-12 15,-12 3-9-15,0 5-12 16,-18 6-60-16,-60 10-131 16,2 2-153-16,-7 0-307 0</inkml:trace>
  <inkml:trace contextRef="#ctx0" brushRef="#br0" timeOffset="134986.47">18948 5267 895 0,'0'0'340'0,"0"0"-108"16,0 0-78-16,0 0-68 16,0 0-11-16,0 0 29 15,0 0 10-15,31-32 16 16,-31 31 24-16,0-2-15 16,0 3-20-16,0-2-80 15,-9 2-30-15,-11 0-2 16,-6 0-5-16,-7 6-2 0,-8 12 16 15,-1 5-14-15,-3 5 6 16,-2 6-8-16,4 4 0 16,2 6-13-16,5 6 15 15,5 6-2-15,6 2 1 16,5 3 14-16,5-3-21 16,6-6 6-16,7-4 0 15,2-4-18-15,0-6 18 16,0-4 0-16,19-4-10 15,6-6-28-15,10-5 38 16,8-8-9-16,6-7-1 16,5-4-8-16,-1 0 15 15,0-5 0-15,-3-13-6 0,-6-7 18 16,-1-3 7-16,-4-6-4 16,-1-6-6-16,-1-10 33 15,-9-9-33-15,-4-3 0 16,-8-4-6-16,-8 5 9 15,-8 2-18-15,0 9-60 16,-22-6-164-16,-8 14-90 16,6 6-215-16</inkml:trace>
  <inkml:trace contextRef="#ctx0" brushRef="#br0" timeOffset="135673.78">19795 4245 185 0,'0'0'875'16,"0"0"-648"-16,0 0-53 16,0 0-61-16,-152 18-37 15,115-2-32-15,-4 6-30 16,5-2 15-16,5 1-17 0,6 2 0 15,6-2 29-15,3 4-24 16,3-1 17-16,7 4 7 16,3 2-15-16,3 6 15 15,0 1-17-15,5 1-2 16,14 0 21-16,10-2-29 16,7-5 9-16,7-8-5 15,5-7-11-15,6-10 23 16,2-6 4-16,-1 0 11 15,-1-18 16-15,-5-8-45 16,-7-4 32-16,-10-4 18 16,-11-3-37-16,-5-6 27 15,-9 0-50-15,-7 4-6 0,0 4-21 16,0 7-80 0,-13 8-79-16,-8 10-95 0,3 5-103 15,8 5-746-15</inkml:trace>
  <inkml:trace contextRef="#ctx0" brushRef="#br0" timeOffset="136501.71">22939 4992 1038 0,'0'0'355'0,"0"0"-150"15,0 0-14-15,0 0-52 16,0 0-30-16,0 0-28 15,-122-61-38-15,90 59-5 0,-8 0 10 16,-5 2-32 0,1 0 34-16,-1 0-1 0,1 12-2 15,2 10 14-15,-1 6-37 16,5 8-22-16,5 6-4 16,4 6-4-16,8 4 6 15,8 3 18-15,9 1-8 16,4 0-1-16,2 0-9 15,20-2-10-15,7-4 8 16,7-6-4-16,8-5 6 16,6-12 3-16,7-7 5 15,8-12-9-15,4-8 1 16,2 0 0-16,2-22 23 16,-3-11-17-16,-5-10 14 15,-7-5 31-15,-10-6-27 0,-7-2 24 16,-15 2-11-16,-10 2-13 15,-14 4 29-15,-2 5-45 16,-25 7-8-16,-21 8-73 16,-69 10-103-16,12 10-104 15,-9 0-364-15</inkml:trace>
  <inkml:trace contextRef="#ctx0" brushRef="#br0" timeOffset="144921.6">3004 7524 1557 0,'0'0'400'15,"0"0"-165"-15,0 0-41 16,0 0-90-16,0 0-20 15,0 0-45-15,-4-49 19 16,4 48 3-16,-3-1 3 16,1 2 11-16,-5 0-45 0,-4 0-17 15,-7 0-7-15,-11 0 0 16,-8 9-6-16,-13 13 0 16,-7 13 0-16,-8 10 18 15,-4 10-18-15,-5 10 15 16,6 6-7-16,5 4 5 15,9 3-14-15,15-4 1 16,12 0-6-16,15-6-5 16,12-4 4-16,0-2 7 15,18-6-11-15,14-5 1 16,10-5 9-16,9-11-17 16,11-6 18-16,12-9-6 15,8-10 12-15,26-10-3 16,-8-9-3-16,2-20 13 0,-2-15-10 15,-19-10-3 1,10-29 0-16,-6-31 30 0,-8-34-18 16,-16-9 6-16,-24 26-18 15,-22 33 9-15,-15 39-9 16,0 12 0-16,-3-1-13 16,-17 5 2-16,-12 2-86 15,-21 27-107-15,4 12-412 16,6 2-283-16</inkml:trace>
  <inkml:trace contextRef="#ctx0" brushRef="#br0" timeOffset="146171.31">11335 7690 506 0,'0'0'1105'0,"0"0"-781"15,0 0-111-15,0 0-85 16,0 0-24-16,0 0-94 16,-127-46 5-16,87 65 3 15,-7 12-9-15,-9 9 1 16,-5 12-8-16,-3 11 14 16,-1 6 49-16,5 10-39 15,12-1 11-15,14-4-10 16,16-1-26-16,18-7 21 15,0-4-21-15,27-2 11 16,15-8 3-16,16-8-9 16,11-12 9-16,12-14-15 15,10-18-7-15,7 0-4 0,7-34 20 16,-1-16-9-16,-4-12 27 16,4-26-26-16,-7-27 18 15,-23 7 2-15,-21 8 8 16,-26 14 41-16,-20 20-14 15,-7-5-36-15,0-1 1 16,-25 14-21-16,-21 18-12 16,-39 24-82-16,-71 18-121 15,15 25-301-15,-3 6-1213 0</inkml:trace>
  <inkml:trace contextRef="#ctx0" brushRef="#br0" timeOffset="148967.54">3526 3777 643 0,'0'0'411'16,"0"0"-176"-16,0 0-45 15,0 0-72-15,0 0-69 16,0 0 18-16,0-17-11 15,0 14 2-15,0 2 28 0,0-2-27 16,0 2 45 0,-8-2-27-16,-3 3-42 0,-1 0-3 15,-7 0-6-15,1 0-10 16,-1 0 28-16,-4 0-25 16,1 8 23-16,-2 2-18 15,-1 2-18-15,0 1 47 16,1 1-26-16,1 0 7 15,6 0 22-15,1 2-48 16,3 1 11-16,-1 4-19 16,1 4 2-16,0 2 17 15,1 4-19-15,2 7 9 16,3-3 1-16,0 3-1 16,2-3-1-16,3-4-8 15,0 0 0-15,2-7 0 0,0-2 0 16,0-1 0-16,0 0 13 15,0-2-1-15,2 4-5 16,8 0-7-16,-2 0 6 16,3 4 1-16,3-2-7 15,-1 0 0-15,0-4-1 16,-1-1-9-16,1-4 9 16,-2-2 1-16,2-1-6 15,0-3-6-15,1-1 12 16,-1 2-12-16,1-3 12 15,1-2-6-15,-3 0 6 16,1 0 0-16,1-5 1 16,-3 2-10-16,2-3 8 0,3 0 1 15,-1 0 0 1,3 0 1-16,-3-4 6 0,3-2-6 16,-3-3 0-16,1 4 0 15,1-5-1-15,0 2-10 16,1-4 9-16,1-3-4 15,2 1 4-15,-1-1 1 16,-2 0 0-16,-2 1-8 16,-1 1 4-16,-1 3 4 15,-4 0-3-15,1-1 10 16,1 1-4-16,-1-3-1 16,3-2 4-16,-1-1-3 0,2-3 3 15,1-2-6 1,-1 1 10-16,3-2-2 0,-2 1 4 15,-1 0-12-15,1-2 1 16,-3 0 11-16,-2-1-12 16,-1-5 18-16,-2-1 22 15,-3-2-17-15,-1-2 23 16,-2 0-15-16,0-1-16 16,-2-2 34-16,0 1-23 15,0 2-1-15,-8-1 14 16,-5 2-38-16,-6 2 37 15,-1 1-22-15,-1 5-7 16,-6 0 46-16,2 3-53 16,-4 5 22-16,2 2-24 15,2 5 3-15,-1 2-15 0,4 2 12 16,-1 3-3-16,1 3-15 16,2 0 15-16,0 0-3 15,3 0-2-15,-1 0-54 16,-1 9 3-16,0 15-83 15,1-4-137-15,7-2-324 16</inkml:trace>
  <inkml:trace contextRef="#ctx0" brushRef="#br0" timeOffset="151279.5">7611 3720 165 0,'0'0'1134'0,"0"0"-840"16,0 0-154-16,0 0 12 0,0 0-5 15,0 0-58-15,-24-49-8 16,21 47-27-16,-1-1 3 15,0 0 26 1,-3-1-24-16,-1 0 33 0,-7 2-38 16,1 0-41-16,-2 0 20 15,-4 2-24-15,0 0 6 16,-1 0 10-16,2 0-19 16,-1 0 5-16,1 0-11 15,4 6 0-15,-1 1 12 16,3 0-12-16,-5 3 6 15,1 0 25-15,-4 3-30 16,1-2 24-16,1 3-25 16,-2 1 6-16,4 0-10 15,-1-1 16-15,2 4-11 0,-2-1 11 16,0 0-6 0,3 0 8-16,0 2-14 0,3-5 0 15,1 5 15-15,0 2-15 16,2 0 0-16,0 2-1 15,2 0 20-15,3 1-19 16,-3-2 0-16,3 0 0 16,-1 0 2-16,1-4-2 15,2 1 0-15,-3-5 1 16,3 0 18-16,-1-1-19 16,3 0 0-16,0-1 0 15,0 1-5-15,0 2 5 16,0 1 0-16,0 1-2 0,0-3 20 15,0 3-14-15,5-1-4 16,0-1 8-16,-3 2-8 16,2-2 0-16,-1-4 0 15,-1 3-1-15,2-2 16 16,0 1-9 0,1-5-5-16,-1 4 5 0,3-3-10 15,2 0 4-15,0-2-2 16,0 4-5-16,0-4 14 15,0 1 5-15,-1 2-1 16,2-2-10-16,-2-2 1 16,1 3-2-16,3-3 0 15,1-1-1-15,1 1 2 16,-1 1 11-16,2-2-12 0,1 0 9 16,-3-1-21-16,1-1 12 15,-1 0 0-15,-2-1-2 16,0-1 10-16,-1 2-1 15,1-1-7-15,-3-1 1 16,3-1-2-16,-1 3 1 16,0-2 0-16,6 2-2 15,0-3 10-15,2 1-8 16,-3-1 0-16,3 3 0 16,-3-3-6-16,-1 0 6 15,-3 0 0-15,-2 2 5 16,2-2 5-16,0 2-10 15,2-2 0-15,1 0-1 0,1 2-9 16,1-2 11 0,-1 0-1-16,1 0 0 0,-3 0 4 15,0 0-10-15,3 0-3 16,-2 0 9-16,1 0 0 16,-1 0 8-16,1 0-8 15,4 0 0-15,-2 0 1 16,1 0-13-16,3 0 12 15,-2-4 0-15,-2-1-9 16,4 0 15-16,1-4-6 16,1 2 0-16,1-1-1 15,-2 0-10-15,1 0 11 16,-5-1 0-16,-1 2-4 16,1-2 11-16,-3-1-2 15,1 0-5-15,-3-2 4 0,6-1-16 16,-4-6 13-16,3-4-1 15,-1-4 15-15,1-3-6 16,3-4-9-16,-6 0 0 16,1-4 0-16,-3 0-6 15,-1-2 8-15,-6-4-2 16,-4-4 30-16,-2-2-29 16,0 1 29-16,-6 1 10 15,-10 5-32-15,-5-3 31 16,0 6-26-16,-4 1 14 15,-4 0-9-15,-2 3 3 0,-2-1-25 16,-7 2 4 0,-5 5-8-16,-9 4-13 0,-13 12 17 15,-35 14-38-15,-79 36-21 16,17 14-152-16,3 0-612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32:54.732"/>
    </inkml:context>
    <inkml:brush xml:id="br0">
      <inkml:brushProperty name="width" value="0.05292" units="cm"/>
      <inkml:brushProperty name="height" value="0.05292" units="cm"/>
      <inkml:brushProperty name="color" value="#FF0000"/>
    </inkml:brush>
  </inkml:definitions>
  <inkml:trace contextRef="#ctx0" brushRef="#br0">15187 3138 377 0,'0'0'610'0,"0"0"-474"15,0 0-51-15,0 0-37 16,0 0-38-16,0 0-3 16,-7 0 22-16,7 0 3 15,0 0 36-15,0 0 19 16,0 0 2-16,0 0-4 0,-2 0-27 15,0 0-26-15,0 0 12 16,0 0-35 0,-1 0-2-16,-1 0-6 0,1 0 1 15,-1 0 18-15,-1 0-18 16,1 0 17-16,2-2 32 16,-2 0 5-16,2 2 24 15,-3-2-6-15,3 2-42 16,-3 0 6-16,0 0-20 15,-1 0-18-15,-1 0 7 16,1 0 0-16,-4 0-3 16,4 0-4-16,2 0 0 15,-1 0 36-15,3 0-18 0,0 0 8 16,2 0 20-16,0 0-44 16,0 0 38-16,0 0-21 15,0 0-19-15,0 0 33 16,0 0-33-16,0 0 10 15,0 0-10-15,0 0 3 16,2 0-3-16,7 0 29 16,7-2 3-16,1 2 55 15,8-3-47-15,4 2-6 16,2 1 0-16,2-3-28 16,1 1 20-16,-1 1-26 15,0 0 10-15,5-2-2 16,1 1-8-16,3 1 0 15,2-2 2-15,3 1 11 16,-1 0-9-16,2 0-4 16,-1-2 1-16,-5 2-7 15,-2 0 6-15,-1 0 0 0,0 0 0 16,-1-2 13-16,-3 2-12 16,3-1-1-16,0-1 1 15,0 1 5-15,2 0-6 16,-2 0-7-16,-2-1 5 15,0 0 4-15,-3 2 5 16,-2-2-2-16,-4 2-4 16,2 0 9-16,0 0-10 15,0 0 0-15,7 0-8 16,1 0 19-16,3 0 2 16,0-1-4-16,1 2-8 15,-2-1 2-15,-1 2-3 16,1-3-1-16,-2 3 0 0,-1-1 2 15,-1 1 14-15,3 0-15 16,-3 0 9-16,2 0-12 16,1-3 3-16,-1 1 0 15,-1 1 4-15,1 1-3 16,0-3 16-16,0 1-17 16,5-2 2-16,8 3 14 15,0-3-15-15,4-1-1 16,4 4 4-16,1-2 11 15,5 2-13-15,-2 1-2 0,1-3 1 16,-1 3 0 0,-2 0 0-16,2 0-1 0,1 0 24 15,1 0-23-15,3 0 18 16,1 0-19-16,0-1 7 16,1 1 7-16,-2 0-14 15,0 0 14-15,-5 0 1 16,0 0-5-16,1 0-5 15,0 0-5-15,2 0 6 16,3 0 19-16,-2 1-16 16,0 3 9-16,-2 0 0 15,-6 3-8-15,-2-5-1 16,-6 2-2-16,-9-3-6 16,-6 1 32-16,-7 1-32 15,-8-3 20-15,-9 0-4 0,-7 0-11 16,-2 0 33-16,1 0-8 15,-3 0-8-15,0 0 19 16,0 0-41-16,0 0-2 16,0 0-56-16,-32 0-112 15,-1 0-117-15,-13-9-883 0</inkml:trace>
  <inkml:trace contextRef="#ctx0" brushRef="#br0" timeOffset="6357.75">8365 4265 497 0,'0'0'0'15,"0"0"-43"-15</inkml:trace>
  <inkml:trace contextRef="#ctx0" brushRef="#br0" timeOffset="6404.61">8365 4265 166 0,'-108'26'377'16,"98"-25"-377"-16</inkml:trace>
  <inkml:trace contextRef="#ctx0" brushRef="#br0" timeOffset="7045.42">8213 4301 590 0,'0'0'501'15,"0"0"-269"-15,0 0-29 0,0 0-20 16,0 0-63-16,0 0 15 15,0 0-34-15,-4-17-19 16,4 12 36-16,0 4-4 16,0 1 12-16,0 0-14 15,0 0-57-15,0 0 30 16,0 0-37-16,0 0-35 16,0 0 25-16,0 0-38 15,0 0 0-15,4 0 13 16,5-3-12-16,7 1 20 15,1 2-5-15,6-2-15 16,-1 2 11-16,4 0-12 0,1 0 0 16,4 0-7-16,1 0 22 15,1 0-15-15,8 0 7 16,3 0-7-16,7 0 8 16,5 0-8-16,7 0-5 15,1-2 4-15,1-2 2 16,1 0 7-16,-3 0 1 15,-3 0-2-15,-4 2-5 16,-2-1-2-16,-6 1-1 16,1 2 0-16,0 0-3 15,0 0 4-15,3 0 5 16,-2-1-4-16,3-2-2 16,0 2 1-16,-5-1-4 15,-1 2 3-15,-6 0 2 16,-4 0 10-16,-4 0-11 0,-2 0 0 15,1 0-4 1,-1 0 4-16,0 0 0 0,-2 0-1 16,0-3 8-16,-2 3-7 15,-7 0 0-15,-3 0-1 16,-5 0-5-16,-5 0 6 16,-3 0 0-16,-2 0 0 15,-2 0-1-15,0 0-75 16,0 0-236-16,0 0-696 0</inkml:trace>
  <inkml:trace contextRef="#ctx0" brushRef="#br0" timeOffset="9544.51">13142 4296 1109 0,'0'0'316'0,"0"0"-102"0,0 0-11 15,0 0-63 1,0 0-24-16,0 0-32 0,0 0-35 16,-2 0 1-1,4 0-7-15,6 0-19 0,6 0 7 16,6 0-9-16,2 0 14 16,7 0 4-16,0 0-28 15,0 0 22-15,3 0-21 16,-1 0-2-16,1 0 7 15,2 0-18-15,2 0 0 16,1 0 9-16,2 0-7 16,0 0 8-16,2 0-10 15,2 0 2-15,1 0 6 16,3 0-8-16,2 0 0 16,2 0 0-16,0 0 10 0,3 0-10 15,-1 0 0-15,1 0 1 16,-1 0-1-16,0 0 1 15,1 0 5-15,2 0-5 16,2 0 6-16,-1 0-11 16,1 0 4-16,-2-1 0 15,2 1-10-15,-4 0 10 16,-1 0 0-16,-2 0 9 16,1 0-2-16,-4 0-14 15,2 0 7-15,1 0 0 16,0 0-1-16,3 0 2 15,-1 0-1-15,3 0 3 16,-3 0 3-16,3 0-12 16,-2 0 6-16,-3 0 0 15,-2-3 0-15,0 2 6 0,-1-1-5 16,4-1-1-16,2 2-1 16,2 0-1-16,1 1-2 15,5-3 4-15,0 1 10 16,4 2-10-16,-4-1 8 15,-2 1-8-15,-5 0 6 16,-3 0-14-16,-3 0 8 16,-7 0 0-16,0 0-7 15,-3 0 13-15,1 0-6 16,2 0 0-16,5 0-1 16,4 0 0-16,7 0 1 15,4 0 0-15,2 0 5 16,4 0 1-16,-1 0-6 15,0 0 0-15,-5 0 0 0,0 0-6 16,-5 0 6-16,4 0 0 16,0 0 3-16,3 0 8 15,1 0-11-15,1 0 0 16,1 0-4-16,3 0-4 16,-1 0 8-16,0 0 0 15,-1 0 15-15,2 0 0 16,-5 0-12-16,1 0-3 15,-1 0-20-15,-1 1 19 16,-1 1 2-16,-3 2-1 16,-4-3 7-16,2 2 1 15,-3-1-9-15,5-2 1 16,0 0 0-16,0 0 23 0,3 0-23 16,-3 0 1-16,0 0 11 15,-4 0 0-15,0 0-11 16,2 0 0-16,0 0-1 15,7 0 51-15,-3 1-42 16,0 2 2-16,-1-2-8 16,-1 1 17-16,-2 1-21 15,-1-1 1-15,-1-2 0 16,-3 0 9-16,-1 2-8 16,-1-2-1-16,0 0 14 15,-1 0-1-15,-4 0-14 16,-4 0 1-16,-1 2 0 15,-6-2-1-15,-2 2 1 16,-1-2 0-16,-5 0 0 16,-5 0 21-16,-2 0-12 0,-4 0 12 15,-6 0-20-15,-3 0 48 16,-2 0-38-16,-3 0 14 16,-2 0-2-16,2 0-16 15,-2 0 11-15,0 0-4 16,0 0-14-16,0 0 10 15,0 0-10-15,0 0 0 16,0 0-2-16,0 0 8 16,0 0 2-16,0 0-8 15,0 0 1-15,0 0-2 0,0 0 1 16,0 0-3-16,0 0-3 16,0 0 9-16,0 0-3 15,0 0 1-15,0 0 0 16,0 0-1-16,0 0-6 15,0 0-9-15,0 0 15 16,0 0 0-16,0 0 7 16,0 0-6-16,0 0 0 15,0 0 13-15,0 0-14 16,0 0 0-16,0 0 8 16,0 0-8-16,0 0 26 15,0 0-13-15,0 0-12 16,0 0 2-16,0 0-3 15,0 0 0-15,0 0-1 16,0 0 10-16,0 0-9 0,0 0 0 16,0 0-4-16,0 0-8 15,0 0 12-15,0 0 0 16,0 0-6-16,0 0 3 16,0 0-6-16,0 0-38 15,0 0-54-15,-16 0-32 16,-8 0-191-16,-10 0-369 0</inkml:trace>
  <inkml:trace contextRef="#ctx0" brushRef="#br0" timeOffset="14746.6">11176 4303 1075 0,'0'0'276'0,"0"0"-71"16,0 0-74-16,0 0 9 0,0 0-58 15,0 0 9 1,0 0-30-16,-4-36 13 0,4 32-15 16,2 0 1-16,3 2 10 15,-5 2-17-15,2 0-8 16,-2 0 26-16,4 0-53 15,4 0 22-15,2 0-13 16,5 0-26-16,4 0 34 16,3 0-34-16,3 0 18 15,1 0 4-15,1 0-16 16,4 0 8-16,0 0-8 16,8 4-6-16,3-2 35 15,6 2-35-15,5-2 6 16,8 0 7-16,1 0-2 15,0 0-6-15,-3 2-6 0,-3 1 1 16,-10-3 2-16,-1 3-3 16,-7-1 0-16,-3-3 0 15,1 1 16-15,2-2-16 16,0 0 0-16,4 0 12 16,3 0-16-16,-1 0 5 15,3 0-1-15,-2 0 0 16,-6-3 16-16,-2 0-22 15,-4 2 6-15,-6 1 0 16,-1 0-1-16,-2 0 0 16,1 0 1-16,0 0 0 15,3 0 12-15,2 0-13 0,3 0 2 16,3 0-1-16,-2 0 0 16,1-2-9-16,-4 2 9 15,-2 0-8-15,-6 0 16 16,-6 0-7-16,-3 0 4 15,-4 0-4-15,-1 0-1 16,-1 0 0-16,-2 0-10 16,1 0 8-16,6 0 4 15,5 0 7-15,6 0-4 16,5 0-4-16,3 0-2 16,-1 3-2-16,0 1-4 15,0 1 7-15,3-1 0 16,-3 2 9-16,2-2-4 15,3 2-4-15,-1-4-2 16,1 3-1-16,2-4-4 0,0 2 5 16,-3-3 2-16,1 0 5 15,-3 0-6-15,-2 0 0 16,-2 0-4-16,-2 0 4 16,-2 0 0-16,0 0-1 15,-1 0 7-15,3 0-6 16,-1 0 0-16,3 0 0 15,0 0-4-15,2 0 4 16,3 0 0-16,-3 0 9 16,0 0-9-16,-4 0 3 15,-2 0-3-15,-3 0 0 16,-5 0 3-16,2 0-3 16,-1 0 0-16,1 0-1 0,2 0 0 15,3 0 1 1,2 0 0-16,3 0-5 0,-2 0 5 15,0 0 1-15,-2 0 5 16,-3 2-6-16,0-1-2 16,0 0 1-16,0 2 1 15,6-3 0-15,-1 0 1 16,2 2-1-16,-1-2 0 16,-1 0-1-16,-3 0-9 15,-3 0 9-15,-2 0 1 16,-3 0-2-16,-1 0 1 15,1 0 2-15,-1 0-1 16,2-7 0-16,1-2 6 16,0 1-13-16,4 0 7 15,0-3 0-15,-2 2-6 0,0-1 12 16,-3 0-6-16,-3 0 0 16,-1-3 3-16,1-2-4 15,-3-3 1-15,5-4 0 16,-1-2 3-16,3-1-2 15,2 1-1-15,-2 2 0 16,0 0-1-16,-5 2-1 16,-4-2 2-16,0 0 0 15,-5-2 6-15,-1-3 0 16,-1-4 2-16,0-1-4 0,0-4 5 16,3-1-7-1,-1 0-2-15,0 0 0 0,-1 4 20 16,2 2-20-1,-5 1 0-15,0 2-1 0,0 2-5 16,-5 0 6-16,-9-3 0 16,-6 6 24-16,-2-2 4 15,0 4-22-15,-5 3 8 16,-2 2-14-16,-2 0-28 16,-5 2 27-16,-3 2-17 15,-7 0 18-15,-2 1-9 16,-6 4 28-16,-4-1-19 15,0 2 0-15,-2 3-16 16,-2 3 4-16,1 0 12 16,-3 0 0-16,-1 0 0 0,1 0 9 15,-5 6-16-15,-3 3 7 16,-1-4 0-16,0 3-9 16,1 1 9-16,-1-4 0 15,2 3 3-15,-4-3 12 16,2 0-23-16,-1 0 8 15,3 1 0-15,0 0-12 16,1 0 12-16,6 0 0 16,4-4 0-16,-1-1 16 15,7-1-17-15,-2 0 1 16,0 0 0-16,0 0 4 16,-4 0-4-16,-3 0 0 15,1-1-6-15,-5 1 8 16,1 0-2-16,-1 0 0 15,2 0 6-15,3 0-15 0,4 0 9 16,6 0 0-16,6 0-1 16,3 0 14-16,2 0-13 15,7 0 0-15,-2 0 0 16,2 0-4-16,-1 0 4 16,-1 1 0-16,3 1-11 15,-3 2 25-15,1 1-14 16,-1-1 0-16,0 0 0 15,2 0-6-15,1 0 6 16,-1 0-1-16,1 3-8 16,0-3 18-16,2 0-8 0,0 2-1 15,2 1 11-15,-2-1-17 16,-1 0 6-16,3 0-11 16,-2 2 10-16,2 0 2 15,2-1 11-15,8 2-5 16,3 1-5-16,3 0-4 15,5 4-14-15,2 2 5 16,2 2 10-16,1 7 2 16,1 4-1-16,0 3 7 15,2 5-6-15,0 3 10 16,0 3-11-16,0 6 0 16,0 3 10-16,7 2-9 15,7 0 23-15,-1 0-10 16,2-4-13-16,-4-3 25 15,0-9-26-15,-4-8 0 0,-2-6 14 16,-3-10-14-16,0-4 19 16,-2-6-19-16,0-2 2 15,0-2-10-15,0 0-25 16,0-4-59-16,-7-14-189 16,-2-8-532-16</inkml:trace>
  <inkml:trace contextRef="#ctx0" brushRef="#br0" timeOffset="18542.45">10432 2035 751 0,'0'0'297'0,"0"0"-79"15,0 0-38-15,0 0-14 16,0 0-48-16,0 0-44 15,0 0 17-15,-13-34-34 0,13 34-1 16,-3 0 14-16,3 0-36 16,-2 0 1-16,0 0-35 15,0 6 6-15,0 10 13 16,-3 5-7-16,3 4 6 16,-2 5 8-16,2 4-6 15,0 2 18-15,2 7-4 16,0 1-34-16,0 0 48 15,0 2-30-15,0 0 15 16,-2-2 17-16,-2 0-44 16,2-1 37-16,0-2-25 15,-2-1-17-15,2 2 42 16,2-1-31-16,0-1-11 16,0 2 17-16,0 0-6 15,0 0-2-15,0-1-10 16,2-3 6-16,4-4 0 0,2-2-5 15,-4-7-1-15,0-2 3 16,1-5 9-16,-3-3-1 16,0 2-11-16,-2 0 1 15,2-3 7-15,-2 3-8 16,2-1 0-16,3 0-1 16,-2-4 0-16,3-2 1 15,-2-4 0-15,1-1 6 16,-1-1-17-16,-2-4 10 15,0 1 1-15,1-1 4 16,-3 0 14-16,2 0-17 16,5 0 11-16,2 0-12 15,4 0 6-15,5 0-6 0,7 0 0 16,2-5 0-16,2-2 0 16,4-3 19-16,2 2-10 15,5-2-9-15,7 0 0 16,5 0 0-16,14-2 0 15,4 0 1-15,5 1 5 16,3 0 12-16,-2 1-17 16,-2 0-1-16,-3 1 1 15,-2 3-1-15,-5-1 0 16,-2 1-1-16,1 0 9 16,1 0 2-16,4-3-10 0,1 3 0 15,2 2 0-15,0 1 0 16,1 0 0-16,-3 3-2 15,-1 0 10-15,1-2-8 16,-1 2 0-16,-1 0 0 16,-1-1-4-16,1-2 5 15,0 2-1-15,-3-1 9 16,2 2-8-16,-6 0-1 16,1 0 0-16,-7 0-1 15,0 0-5-15,-5 0 1 16,0 0 5-16,0 0 3 15,-3 0 5-15,-1 0-9 16,-1 0 1-16,-2 0 0 16,-3 0-5-16,-6-2 6 15,-1 0-1-15,-3 2 7 0,-3-3-5 16,0 3-2 0,3 0 0-16,3 0 0 0,4 0-9 15,2 0 18-15,-1 0-9 16,3 0 0-16,-1 0 5 15,-6 0-11-15,-2 0 6 16,-4 0 0-16,-3 0-3 16,-6 0 9-16,-3 0-6 15,-3 0 4-15,-1 0-2 16,3 0-3-16,1 0 1 16,5 0-3-16,5 0 3 15,4 0 0-15,-1 3 0 16,3-1 0-16,-4 2 2 15,-2-3-2-15,-5 2 0 0,-5-2 0 16,-3-1 4-16,-1 2-4 16,-3-2 0-16,6 3 0 15,-1-3 7-15,6 1-19 16,-2-1 11-16,3 2 1 16,1-2-2-16,-2 0 8 15,-1 3-6-15,-1-3 0 16,2 0 9-16,-6 1-21 15,1-1 12-15,-4 0 0 16,4 3 8-16,-1-3 4 16,3 0-13-16,-1 0 1 15,1 0-18-15,2 0 18 0,0 0 2 16,-3 0-1-16,1 0 1 16,-3 0 5-16,1 0-7 15,-3 0 0-15,0 0-8 16,3 0 1-16,1 2 8 15,3-2-1-15,4 0 4 16,-2 1 5-16,2-1-9 16,-1 0 0-16,-4 0-2 15,-1 0-6-15,-1 0 9 16,-3 0-1-16,-3 0 1 16,1 0 10-16,2 0-13 15,1 0 2-15,3 0-6 16,1 0-4-16,2 0 11 15,0 0-1-15,-3 0 4 0,-1 0 7 16,-3-1-17 0,-3 1 6-16,-3-2 0 0,1 2-9 15,-2-3 9-15,-1 2 0 16,1 1 0-16,-3 0 20 16,0 0-21-16,0 0 1 15,-2-3-3-15,1 3-11 16,2 0 15-16,-3 0-1 15,0 0 0-15,2 0 13 16,-2 0-14-16,0 0 1 16,0 0 0-16,0 0-9 15,0 0 9-15,0 0 0 0,0 0 0 16,0 0 3-16,0 0-3 16,0 0 0-1,0 0 1-15,0 0-11 0,0 0 19 16,0 0-9-16,0 0 21 15,0 0-15-15,0 0 13 16,0 0-14-16,0 0-4 16,0 0 7-16,0 0-7 15,0 0-1-15,0 0 0 16,0 0 9-16,0 0 10 16,0 0-2-16,0 0-11 15,0 0 6-15,0 0-12 16,0 0 0-16,0 0-8 0,0 0 17 15,0 0-4 1,0 0 5-16,0 0-10 0,0 0 0 16,0 0-3-16,0 0-4 15,0 0 6-15,0 0-1 16,0 0 1-16,0 0 1 16,0 0 0-16,0 0-2 15,0 0 2-15,0 0 0 16,0 0-6-16,0 0 14 15,0-2-4-15,0 1-4 16,0-5 1-16,0 0 5 16,5-1-6-16,0-1 0 15,2 1-1-15,-3-3 3 16,2 1 7-16,1-1-9 16,0-1 0-16,2-2-4 15,0 0 4-15,0-4 0 16,0-3-6-16,2-2 16 0,0-4-10 15,-2-2 0-15,2-2 6 16,-2-2-16-16,2-2 11 16,-2-2-1-16,-1-3 6 15,-2-1 6-15,-2-4-11 16,0 2-1-16,1-3 8 16,-1 4-2-1,0-1-6-15,4 4 0 0,-6 2 0 16,0 4 15-16,-2 3-21 15,0 8 6-15,0 2-4 16,0 5-5-16,0 4 9 16,0 4 0-16,-2 0 15 15,-3 2-5-15,2 0-20 0,-2 1 7 16,4 0 1-16,-1 2-13 16,-3 1 21-16,1-3-6 15,-2-1 0-15,-4 2-22 16,-1-2 16-16,-2 3 6 15,-1-3 0-15,-4 1-15 16,-1 3 17-16,-4 0-2 16,1 0 4-16,0 0 4 15,-3 0-16-15,-2 0 5 16,1 0 3-16,-3 0 6 0,0 0 2 16,0 0-8-1,-3 0 0-15,1 0-10 0,-4 0 10 16,-1 0-1-16,-4 0 2 15,-3 0 7-15,-3 0-1 16,-3 3-8-16,-3-2 1 16,2 3-9-16,-2-2 8 15,4 0 1-15,-2 0 0 16,1 0-12-16,2-2 18 16,0 0-6-16,5 0 0 15,2 0-2-15,0 0-4 16,2 0 6-16,-2 0 0 15,-3-2-2-15,-3 0 13 0,-6 0-19 16,-4 2 8 0,-3 0-13-16,-9 0 4 0,0 0-6 15,-5 0 5 1,-4 0 9-16,-2 0 2 0,0 0 0 16,0 0-1-16,0 0-1 15,-1 0-8-15,2 0 18 16,2-3-9-16,-2-1 1 15,2-1 10-15,1 1-22 16,4 2 10-16,1-1-5 16,6 0-6-16,1 2 13 15,5-2-1-15,5 1 9 16,0 0 4-16,3 0-13 16,2 0 0-16,0 2-3 15,4-2-7-15,-3 2 12 0,1-2-2 16,1 2 7-16,1-2 2 15,-2 2-10-15,2 0 1 16,2 0-3-16,2 0-3 16,-2 0 6-16,4 0 0 15,-3 0-1-15,4 0 15 16,-3 0-14-16,-3 0 0 16,-1 0 6-16,-4 0-11 15,2 0 6-15,-1 0-1 16,1 0 0-16,4 0 9 15,-1 0-17-15,5 0 8 16,3 2 0-16,1 2 3 16,1 0-3-16,0 3 0 15,0-3 2-15,2 1 13 0,3 1-3 16,3-2-3 0,2 0-9-16,3 0 34 0,3-2-28 15,-1 0-3-15,3 0 14 16,1-2-10-16,1 3 21 15,1-3-11-15,1 0-8 16,5 0 28-16,2 0-37 16,1 0 12-16,3 0-12 15,0 0 12-15,0 0 3 16,0 0-15-16,0 0 1 16,0 0-2-16,-2 4-75 15,-5 13-42-15,0 2-122 16,5-8-506-16</inkml:trace>
  <inkml:trace contextRef="#ctx0" brushRef="#br0" timeOffset="18667.7">10967 2199 1928 0,'0'0'632'0,"0"0"-587"16,-121-11-45-16,69 21-114 15,7 5-457-15</inkml:trace>
  <inkml:trace contextRef="#ctx0" brushRef="#br0" timeOffset="31115.02">6740 5548 1000 0,'0'0'395'16,"0"0"-101"-16,0 0 4 15,0 0-88-15,0 0-38 16,0 0-67-16,0-30-30 16,0 30 18-16,0-2-17 15,0 2 2-15,0 0 17 16,0 0-47-16,0 0 8 16,-2 0-43-16,0 0-4 0,-2 0-18 15,0 0 20-15,-2-5-11 16,2 4 4-16,-3-3 4 15,3 1-8-15,0 0 0 16,-1 1 0-16,1 1 7 16,4 1-7-16,-1-3 10 15,1 3-3-15,0-2-6 16,0 2-2-16,0-2-5 16,0 0 6-16,1-2 8 15,14 0-7-15,4-4 16 16,2-4-4-16,8 2-1 15,0-4-1-15,0 1-11 16,0 1 1-16,-4 4 3 0,-8-3-4 16,-1 7-10-1,-9 4-69-15,-5 0-184 16,-2 0-552-16</inkml:trace>
  <inkml:trace contextRef="#ctx0" brushRef="#br0" timeOffset="32006.6">8267 5514 854 0,'0'0'318'0,"0"0"-83"15,0 0-41-15,0 0-20 16,0 0-13-16,0 0-18 15,0 0-26-15,0-5 11 16,0 2 22-16,0 3-32 16,4-2-13-16,1 1-5 15,1-2-40-15,5 0 0 16,3-2-33-16,1 1-18 16,5-2 19-16,5-2-19 15,0 1 2-15,3 0 16 16,1 0-27-16,-3-2 16 15,2 1-16-15,-6 2 13 16,-1 2-8-16,-4 1-5 16,-3 2-9-16,1 1-31 15,2 0-149-15,-1 0-311 0,0 0-446 0</inkml:trace>
  <inkml:trace contextRef="#ctx0" brushRef="#br0" timeOffset="33490.61">12362 5581 1000 0,'0'0'250'0,"0"0"-16"15,0 0-57-15,0 0-75 16,0 0 9-16,0 0 61 16,0 0-43-16,-3 0 3 0,3 0-20 15,0 0-42-15,12 0 6 16,7 0-15-16,8 0-25 15,7 0 16-15,4 0-34 16,0-3 10-16,1-1 2 16,-3 3-29-16,-3-4 24 15,-3 1-25-15,-6 0 0 16,-6 0 19-16,-5 2-18 16,-4 1 12-16,1-2-1 15,-6 1-11-15,2 1 6 16,-1 1-7-16,-1-3 0 15,1 3 8-15,-2 0 8 16,-3 0-16-16,2 0 0 0,-2 0 0 16,0 0 6-1,0 0-5-15,0 0 23 0,0 0 12 16,0-2-36-16,0 2 14 16,0 0-14-16,0 0-6 15,0 0 4-15,0 0 3 16,0 0-1-16,0 0 1 15,0 0 0-15,0 0-2 16,0 0-38-16,0 0-57 16,6-1-5-16,3-2-198 15,3-1-348-15</inkml:trace>
  <inkml:trace contextRef="#ctx0" brushRef="#br0" timeOffset="35177.68">18935 5597 947 0,'0'0'340'16,"0"0"-76"-16,0 0-25 16,0 0-12-16,0 0-64 15,0 0 12-15,0 0-45 16,-7-20-76-16,12 16 5 15,5-3-22-15,6 1-25 16,2 2 6-16,2 1-18 16,5 0 0-16,2 1 0 0,2 2 9 15,2 0-7 1,2 0-2-16,-4 0-12 0,-7 0 1 16,-6 0-16-16,-8 0 8 15,-3 0 10-15,-5 0 3 16,0 0 5-16,0 0-17 15,-5 0 18-15,-5 0 0 16,0 0 0-16,6 0-1 16,-1 0 0-16,3 0 1 15,2 0 12-15,0 0-6 16,0 0-6-16,0 0 0 16,0 0-23-16,0 0-2 15,0 0-3-15,0 2 8 16,0 1 20-16,2-3 0 15,-2 1 1-15,3-1-1 16,-3 0 0-16,0 0 0 0,0 0 22 16,2 0-7-16,-2 0 19 15,0 0-33-15,0 0 10 16,0 0-22-16,0 0-12 16,0 0-31-16,0 0 5 15,0 0-32-15,0 0-30 16,-9 0-126-16,-9 0-21 15,-1 0-142-15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33:46.054"/>
    </inkml:context>
    <inkml:brush xml:id="br0">
      <inkml:brushProperty name="width" value="0.05292" units="cm"/>
      <inkml:brushProperty name="height" value="0.05292" units="cm"/>
      <inkml:brushProperty name="color" value="#FF0000"/>
    </inkml:brush>
  </inkml:definitions>
  <inkml:trace contextRef="#ctx0" brushRef="#br0">7316 2898 416 0,'0'0'88'15,"0"0"-11"-15,0 0 9 16,0 0 1-16,0 0 20 16,0 0-16-16,4 0 42 15,-2 0 55-15,-2 0-43 16,0 0-20-16,0 0-64 15,0 0-48-15,0 0 19 16,0 0-31-16,0 0-1 16,0 0 20-16,0 0 2 15,0 0 61-15,0 0-1 0,0 0-35 16,0 0 16 0,0 0-36-16,0 0 18 0,0 0 31 15,0 0-14-15,0 0 27 16,0 0-24-16,0 0-28 15,0 0 7-15,0 0-43 16,0 0 11-16,0 0 13 16,0 0-19-16,0 0 24 15,0 0-22-15,0 0-1 16,0 0 0-16,0 0-6 16,0 0-1-16,0 0 0 15,0 0 9-15,0 0 9 0,0 0-10 16,0 0-7-1,0 0 6-15,0 0-7 0,0 0 0 16,0 0-1-16,0 0 2 16,0 0 16-16,0 0-17 15,0 0 2-15,0 0-2 16,0 0-6-16,0 0 6 16,0 0-1-16,0 0 7 15,0 0 3-15,0 0-9 16,0 0 0-16,0 0-2 15,0 0-7-15,0 0 9 16,2 0 11-16,3 0-11 16,1 0 9-16,4 0-9 15,-4 0 1-15,0 0-3 16,1 0 2-16,0 0 0 0,0 0 5 16,-1 0 4-16,5 0-9 15,1 0 0-15,3 0-3 16,2 0 2-16,6 0 2 15,-3 0 4-15,3 0-2 16,-4 0 3-16,-3 0-7 16,-1 0 1-16,-1 0-3 15,-5 0-8-15,3 0 20 16,-6 0-9-16,1 0 0 16,-1 0 0-16,4 0-1 15,1 0 1-15,2 0 0 16,3 0-5-16,1 0 11 15,3 0-4-15,-2 0-2 0,2 0 1 16,-4 0-1 0,1 0 0-16,-1 0 0 0,-3 0-4 15,0 0 10-15,-1 0-2 16,2 0-4-16,-1 1 0 16,2-1-1-16,3 0 2 15,0 0 5-15,4 0 9 16,3 0-9-16,2 0-3 15,4 0-3-15,0 0 3 16,2 0-10-16,3 0 7 16,-1 0 0-16,2 0 17 15,-2 0-16-15,-4 0-1 16,-2 0 0-16,-5-1 0 0,-6-2-6 0,1 2 16 0,-6 1-10 31,-3-3 9-15,2 1-3-16,-1 2 3 0,3 0-9 0,3 0 1 0,3 0-1 15,5 0 12-15,4 0-12 16,2 0 0-16,3 0 7 16,-1 0-7-16,-5 0 0 15,2 0 2-15,-6 0-2 32,-4 0 0-32,-4 0 0 15,-3 0 3-15,-4 0 7 16,-2 0-4-16,-2 0-6 0,-3 0 0 0,0 0 11 15,0 0-10-15,0 0 11 0,0 0-4 32,3 0 2-32,-1 0-10 0,0 0 0 0,2 0 2 31,-2 0 4-31,2 0-4 16,-1 0-2-16,1 0 0 0,-1 0 17 0,1 0-11 31,-1 0-2-31,2 0 5 0,-1 2-1 0,1-2-8 15,2 0 0-15,0 3 0 16,-3-3 7-16,4 0 4 16,-1 0-11-16,-1 0 1 15,4 0 5-15,1 0-6 16,2 0 0-16,1 0-1 16,2 0 4-16,-5 0-3 15,-2 0 11-15,-1 0-10 0,-4 0-2 31,1 0-6-31,-3 0 7 16,0 0 0-16,2 0 9 16,-4 0-6-16,-2 0 21 0,2 0-8 0,-2 0 26 15,0 0-41-15,0 0 14 16,0 0 4-16,0 0-17 31,0 0 31-31,0 0-32 16,0 0 0-16,0 0 1 15,0 0-1-15,0 0-1 0,0 0 0 0,0 0 0 16,0 0 12-16,0 0-9 16,0 0 8-16,0 0-19 0,0 0 8 15,0 0 0-15,0 0-6 16,0 0 13-16,0 0-4 31,0 0-3-31,0 0-7 16,0 0-10-16,0 0-59 15,-8 9-53-15,-11 0-160 0,-8-2-526 0</inkml:trace>
  <inkml:trace contextRef="#ctx0" brushRef="#br0" timeOffset="13231.31">10229 3027 679 0,'0'0'543'16,"0"0"-320"-16,0 0-61 15,0 0-11-15,0 0-67 16,0 0 11-16,-3-20-3 16,8 12-32-16,3 1-20 15,-4 0-2-15,-4 5 32 16,2 1-19-16,-2-2 7 0,0 3 1 16,0 0-27-16,0 0 0 15,0 0-32-15,0 0 11 16,0 0-11-16,0 0 0 15,3-2 0-15,-3 2 11 16,2 0-10-16,-2-1-1 16,2 1 0-16,2-3 10 15,0 1-17-15,6 1 7 16,-3-3 0-16,1 0 3 16,1-1 7-16,-2 4-10 15,0-3 0-15,-1 0-3 16,1 1 3-16,-1-1 0 15,1 2 1-15,2-2 13 0,0 2-14 16,3 1 0 0,1 1 0-16,5-3-1 0,-1 3-1 15,3 0 2-15,5 0 0 16,2 0 3-16,-1 0 9 16,3 0-13-16,0 0 1 15,-2 0-4-15,-2 0-4 16,-3 0 8-16,-2 0 0 15,2 3 6-15,-2-3 6 16,2 0-12-16,1 1 0 16,-1-1-4-16,5 0-5 15,0 0 10-15,-3 0-1 0,2 0 5 16,-1 0 5 0,-2 0-11-16,-2 2 1 15,0 1-4-15,-1-2-4 16,-1 1 8-16,6 1 0 0,0-3 3 15,4 0 14-15,0 0-29 16,-2 0 12-16,0 0-2 16,0 0-11-16,-4 0 22 15,2 0-9-15,0 0 0 16,-2 0 7-16,0 0-7 16,2 0 0-16,-1 0 3 15,3 0-10-15,0 0 7 16,2 0-8-16,2 0-4 15,1 0-36-15,-1 0 48 16,0 0 0-16,-2 0 0 16,2 0-1-16,-4 0 1 0,2 0 0 15,-5 0-1-15,3 0 7 16,-1 0-12-16,-1-3 6 16,0 1 0-16,-1 1 5 15,-2-4-5 1,3 4-1-16,-3-4 1 0,2 4 0 15,1-4 8-15,2 3-8 16,-1-1 1-16,0 0 2 16,7 2-3-16,-2-2-1 15,2 1 0-15,3 0 2 16,-1-2-1-16,4 2 0 16,-5 2 1-16,1-1 1 15,-4-2-2-15,-2 2 0 16,-2-2-6-16,-4 0 12 15,6 0-4-15,0 1-1 16,4-2-1-16,6 2 0 0,-1 1 0 16,-2-2-8-16,-1 3 7 15,-2 0 2-15,-6 0 8 16,-2 0-8-16,-2 0-1 16,-4 0 0-16,3 0-3 15,3 0 2-15,2 0 0 16,2-4 1-16,2-2 4 15,0 2-4-15,-2-2 5 16,-1 2-13-16,2 0 8 16,-4 0 0-16,3 2-9 15,0 1 17-15,0-2-8 0,3 1 1 16,3 1 8-16,1-2-18 16,0 1 7-16,2 2 2 15,-3-2 0-15,1 2 9 16,-5-2-6-16,0 2-3 15,-4 0 1-15,0 0-2 16,-2 0-1-16,-1 0 2 16,0 0-1-16,3 0 9 15,0 0-8-15,2 0 0 16,-2 0 0-16,-1 0-9 16,4 0 9-16,-4 0 0 15,2 0 2-15,1 0 4 16,0 0-6-16,3 0 0 0,-3 0-3 15,0 0-3-15,2 0 7 16,-2 2-1-16,0 0 0 16,0 0 6-16,2 1-6 15,0-2 0-15,-2 1-1 16,2 2-7-16,-4-2 9 16,2 1-1-1,-2-3 7-15,2 1 2 0,-2-1-12 16,1 0 3-16,1 0-3 15,2 0-6-15,1 0 15 16,-1 0-6-16,0 0 5 16,3 0-5-16,-3 1 0 15,3 2-1-15,-1-3 1 16,3 2-2-16,-3-2 4 0,2 2-2 16,1-2 0-1,-1 0-6-15,4 0 0 0,-3 0 6 16,1 0 0-16,3 0 5 15,1 0-5-15,3 0 0 16,1 0 0-16,1 0 3 16,2 0-10-16,-4 0 7 15,-2 0 0-15,-4 0 9 16,0 0 1-16,-5 0-9 16,1 4-1-16,1-2 6 15,3 0-7-15,3 2 1 16,1-2 0-16,5 0 14 15,-1 0-5-15,3 0-3 16,0 1-6-16,0-2 6 16,-2 4-13-16,0-4 8 0,2 4-1 15,2-4 7-15,3 1-5 16,2 1-2-16,-1-3 0 16,2 0 7-16,1 0-16 15,-2 0 9-15,0 0 0 16,0 0 5-16,-5 0 5 15,0 0-10-15,-6 0 0 16,-3 0-6-16,-2 0 3 16,-4 0 3-16,-3 0 0 15,-2 0 6-15,-2 0 1 16,-2 0-8-16,-2 0 1 16,-3 0-6-16,-4 0 5 0,-2 0 1 15,-6 0 0-15,0 0 6 16,-6 0 0-16,1 0-8 15,-1 0 2-15,-2 0-3 16,-2 0 3-16,0 0 8 16,0 0 8-16,0 0 11 15,0 0-25-15,0 0-1 16,0 0-1-16,0 0-4 16,0 0-5-16,0 0-51 15,-29 0-143-15,-6 5-265 16,-15-5-395-16</inkml:trace>
  <inkml:trace contextRef="#ctx0" brushRef="#br0" timeOffset="21182.51">10934 3917 781 0,'0'0'294'0,"0"0"-69"16,0 0-74-16,0 0-1 0,0 0-64 15,0 0 0-15,0-17-30 16,0 11-43-16,4 2 19 15,0 0 16-15,-2 2 34 16,1 2 27-16,-3 0-34 16,0 0 6-16,0 0-19 15,3-2-44-15,1 2 15 16,0 0-32-16,5-2 11 16,0 2 7-16,4 0-7 15,2 0-7-15,8 0-5 16,0 0 6-16,5 0-2 15,4 0-4-15,5 0 0 16,5 0 7-16,6 0-6 16,1 2 6-16,6 0-7 15,5 0 6-15,5 0 8 0,5 0-14 16,3 0 1-16,0 0 13 16,1-2-3-16,1 2-11 15,-3-2 0-15,-1 0 6 16,-4 0-19-16,0 0 26 15,-3 0-13-15,-2 0 10 16,3 0-9-16,3 0 8 16,0 2-9-16,6-2-5 15,2 0 4-15,4 0 2 16,0 0-1-16,-1 0 7 16,-2 0-1-16,-4 0-7 15,-3 0 1-15,-3 0-9 16,-7 0-3-16,0 0 13 15,-4 0-1-15,1 0 2 16,5 0 10-16,1 2-12 0,2 2 0 16,-2-2 6-16,-6 1-12 15,-1-2 6-15,-5 2 0 16,1-2 9-16,0 1 0 16,2-1-10-16,4-1 1 15,2 0-4-15,5 0-7 16,2 0 13-16,3 0-2 15,3 0 7-15,-5 0 4 16,-3-1-12-16,-5-2 1 16,-2-1-5-16,0 1-2 0,0 0 8 15,2-2-1 1,3 3 0-16,1-2 13 0,1 0-26 16,2 0 13-16,-4 2 0 15,3-2-6-15,-4 2 6 16,-2-1 0-16,0 1 1 15,-2-2 10-15,3 3-11 16,1-1 0-16,2 1 1 16,1-2-1-16,2 3 0 15,0 0 0-15,0 0-1 16,2-1 15-16,-5-2-6 16,-1 3-5-16,-5-2 4 15,-2 0 15-15,-5 0-21 16,-1 0 7-16,-2 0 21 15,-4-2-23-15,-3-2 35 0,3 2-34 16,-2-2-4-16,-1 0 6 16,-1 2-2-16,-3-2-7 15,1 2 0-15,1 0 17 16,-1 2-17-16,8 2 16 16,1 0 2-16,1 0 10 15,4 0-28-15,2 0 0 16,-4 0-9-16,0 0 18 15,-3 2-6-15,-1 2-3 16,1 0 11-16,2 0-7 16,2 2-4-16,3-5 0 15,-1 1-1-15,1 1 7 16,1-3-6-16,4 0 0 0,-1 0 6 16,2 0-8-16,-4 0 2 15,1 0 0-15,-4 0-6 16,1 0 15-16,-3 0-4 15,0 0-5-15,5 0 0 16,0 0 0-16,2 0-11 16,-1 0 4-16,-1 0 7 15,-2-3 0-15,-5 3 5 16,-2 0 0-16,0 0-4 16,-3 0-2-16,1 0 0 15,-1 0-8-15,3 0 9 16,0 0 0-16,0 0 8 15,1 0-1-15,2 0-7 0,-4 0 7 16,4 3-7-16,-2-1-15 16,4-1 15-16,1 6 0 15,1-3 18-15,-1 4-18 16,1-2 6-16,-3 0-11 16,-2-2 5-16,-3-1-6 15,1 1 5-15,-6-2 2 16,-6 1 8-16,-3-3-8 15,-6 2-1-15,1-2 0 16,-3 0 0-16,5 0 0 16,2 0-6-16,0 0 6 15,1 0 0-15,-1 0 0 16,-7 0 9-16,-1 0-15 16,-8 0 6-16,-1 0-1 0,-5 0 1 15,-3 0 0-15,4 0 1 16,-2 0-1-16,-1 0 9 15,1 0-22-15,-2 2 13 16,-2-2 0-16,-2 0 7 16,0 0-5-16,-2 0 20 15,0 0-1-15,0 0-9 16,0 0 16-16,0 0-28 16,0 0 0-16,0 0 6 15,0 0 3-15,0 0-8 16,0 0-1-16,0 0 2 15,0 0-10-15,0 0 8 16,0 0-12-16,0 0 12 0,0 0-66 16,0 2-1-16,-4 4-67 15,-39-4-149-15,1 0-34 16,-12-2-733-16</inkml:trace>
  <inkml:trace contextRef="#ctx0" brushRef="#br0" timeOffset="34572.21">18937 8853 1894 0,'0'0'326'0,"0"0"-148"0,0 0-104 16,0 0-48-1,0 0-26-15,0 0-39 0,-4 0-132 16,10 0-90-16,5-6 23 16,-2-6-330-16</inkml:trace>
  <inkml:trace contextRef="#ctx0" brushRef="#br0" timeOffset="51806.57">19951 11783 1099 0,'0'0'297'0,"0"0"-104"16,0 0-60-16,0 0-26 15,0 0 1-15,0 0-45 16,0 0-14-16,0 0 10 15,0 0-47-15,2 0 13 16,2 0 6-16,-4 0-15 0,2 0 20 16,-2 0-8-1,0 0 4-15,0 0-3 0,0 0-19 16,0 0 11-16,0 0 13 16,0 0-27-16,0 0 32 15,0 0-19-15,0 0-2 16,0 0-13-16,0 0-5 15,0 0-6-15,0 0-6 16,0 0-12-16,0 0 24 16,0 0-6-16,0 0-13 15,0 0 0-15,0 0-54 16,0 0-107-16,0 0-110 0,0 4-483 16</inkml:trace>
  <inkml:trace contextRef="#ctx0" brushRef="#br0" timeOffset="52821.96">20086 15583 742 0,'0'0'386'0,"0"0"-191"16,0 0-88-16,0 0-17 16,0 0 30-16,0 0-85 15,0 0-10-15,0 0-12 0,0 0-12 16,0 0-1-16,2 0-9 16,2 4-114-16,-2-3-158 0</inkml:trace>
  <inkml:trace contextRef="#ctx0" brushRef="#br0" timeOffset="57914.51">1812 13319 153 0,'0'0'880'0,"0"0"-666"16,0 0-33-16,0 0-30 15,0 0-55-15,0 0 5 16,4-22-18-16,-4 18 26 16,0 2-1-16,0 0-40 15,0 0 19-15,0 2-30 16,0 0-6-16,0 0 20 16,0 0-44-16,0 0 26 15,0 0-4-15,0 0-40 0,-4 0 15 16,-2 0-18-16,-6 0-6 15,0 0 0-15,2 2-10 16,-6 7 7-16,3 5-5 16,-4 5 16-16,3 2-6 15,-2 5-2-15,1 5 0 16,1 5-1-16,5 4 1 16,0 6 0-16,5 0-2 15,1 4 8-15,3 0 5 16,0-1 5-16,0-1-15 15,0-2 33-15,10-6-33 16,5-2 14-16,3-6 0 16,3-5-13-16,2-4 14 0,6-5-3 15,0-4-13-15,2-2 13 16,3-3-12-16,-1 1-1 16,0-9 0-16,-1 2 12 15,2-3-12-15,-1 0 0 16,-2 0 0-16,-1-10-8 15,-5-6 8-15,2-3-6 16,-5-9 5-16,-1 0-1 16,-4-6 2-16,-3-1 0 15,-3-3 0-15,-4-5 22 16,-5-1-22-16,-2-5 29 16,0 1 17-16,0-2-7 0,-15 0 9 15,-10-2 13 1,-7-2-42-16,-3 0 15 0,-2 6-34 15,-6 4 0-15,-1 7 0 16,-2 11-32-16,0 8-5 16,-16 18-139-16,10 0-330 15,10 0-1159-15</inkml:trace>
  <inkml:trace contextRef="#ctx0" brushRef="#br0" timeOffset="59367.28">4274 13211 669 0,'0'0'510'0,"0"0"-353"16,0 0-30-16,0 0-10 0,0 0-33 16,0 0-52-16,0 0 16 15,-11 1 30-15,8 1-2 16,-1 2 38-16,-1 5-42 15,-1-2-38-15,0 7 25 16,1 4-45-16,-2 5 20 16,0 4 6-16,1 4-22 15,2 3 25-15,-1 1-42 16,3 4 8-16,-3-3 22 16,3 0-10-16,2 1 25 15,0-1-15-15,0 1-22 16,0 3 22-16,2 1-31 15,12-1 9-15,1-2-15 16,5-1 6-16,1-6 0 0,0-6 12 16,2-4-6-1,-5-3 14-15,-1-5-20 0,1 0 11 16,-2-3-9-16,0 0-1 16,4-1 8-16,2-2-9 15,1 0 7-15,5-6-4 16,-1 3-3-16,0-4 0 15,-2 0-13-15,-2 0 23 16,-4 0-10-16,-4 0 5 16,1-12 5-16,-3 0-2 15,-2-4-1-15,-2-10-6 16,2-2 33-16,-2-2-33 16,-1-7 8-16,2 4 15 0,-2-3-24 15,0 3 31-15,-6-3-16 16,-2 2-3-16,0-2 40 15,-12-1 7-15,-7-4-10 16,-8-3-4-16,-2-1-32 16,-2 0 31-16,0 1-38 15,-1 4-5-15,3 4 25 16,0 7-26-16,-2 8 8 16,0 4-8-16,-5 5-12 15,-6 8 3-15,-7 4-45 16,0 0-48-16,-6 26-7 15,16 1-150-15,12-4-331 0</inkml:trace>
  <inkml:trace contextRef="#ctx0" brushRef="#br0" timeOffset="60554.52">2302 14199 1113 0,'0'0'376'0,"0"0"-201"16,0 0 12-16,0 0-20 16,0 0-85-16,0 0-10 15,0 0-33-15,-6-4 14 16,19 4-6-16,5 10-32 15,4 6 9-15,4 2-24 16,3 7 0-16,3-4-1 0,-1 2 10 16,0-4 1-1,-3-7-10-15,-2-4 9 0,-2-8-10 16,-4 0 1-16,2 0 0 16,1-15 9-16,4-9-8 15,4-5 25-15,7-7-8 16,4 1-12-16,7-2-6 15,7 7 0-15,0-2-1 16,4 7 0-16,-3 10 1 16,-1 7 0-16,-7 4-2 15,-7 4 2-15,-11 0 0 16,-8 4-18-16,-8 4-1 16,-7-3 19-16,-6-1 16 15,0 1 12-15,-2-5 0 16,0 0-20-16,4 0 13 0,3 0-21 15,1 0-25-15,6 0 25 16,3-9 0-16,4 0-8 16,4-4 0-16,4 4-14 15,0-1 22-15,2 1-8 16,2 6-4-16,1 3 5 16,1 0 7-16,-2 0 0 15,1 0 0-15,-3 0 9 16,0 0-8-16,-2 0-1 15,-2 0-1-15,0 0 1 16,-2 0 1-16,-3 1 26 16,2 1 7-16,3-2-32 15,-3 3-4-15,1 0-39 16,-6 0-106-16,-5 1-384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36:13.787"/>
    </inkml:context>
    <inkml:brush xml:id="br0">
      <inkml:brushProperty name="width" value="0.05292" units="cm"/>
      <inkml:brushProperty name="height" value="0.05292" units="cm"/>
      <inkml:brushProperty name="color" value="#FF0000"/>
    </inkml:brush>
  </inkml:definitions>
  <inkml:trace contextRef="#ctx0" brushRef="#br0">5976 7936 821 0,'0'0'516'0,"0"0"-350"16,0 0-97-16,0 0 16 15,0 0-25-15,0 0-34 16,31-48 66-16,-29 42 2 16,1 2-30-16,-1 0 28 15,-2 2 11-15,2 0 4 0,-2 2 13 16,0 0-43-16,0 0 14 15,0 0-45-15,0 0-16 16,0 0 22-16,0 0-42 16,0 0 5-16,-9 12-12 15,-6 9 18-15,-3 7-20 16,-6 9-1-16,-2 6 0 16,1 5-8-16,-2 2 14 15,0 0-6-15,2 0 0 16,0-6 8-16,8-4-8 15,1-5 0-15,7-9 1 16,3-11-15-16,4-4 14 0,2-9 0 16,0-2-1-16,0 0 8 15,0 0 1-15,4-16-5 16,12-10 3-16,8-8-6 16,3-9 0-16,4-2-17 15,0 1 8-15,-2 2-31 16,-4 9 40-16,-7 8-1 15,-3 6 2-15,-6 5-2 16,-5 5 7-16,-4 8-6 16,0 1 18-16,0 0-8 15,0 0 32-15,-6 5-41 16,-13 14-1-16,-2 5 0 16,-6 8-9-16,0 4 9 0,-13 28-49 15,7-7-192 1,2-9-473-16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36:28.877"/>
    </inkml:context>
    <inkml:brush xml:id="br0">
      <inkml:brushProperty name="width" value="0.05292" units="cm"/>
      <inkml:brushProperty name="height" value="0.05292" units="cm"/>
      <inkml:brushProperty name="color" value="#FF0000"/>
    </inkml:brush>
  </inkml:definitions>
  <inkml:trace contextRef="#ctx0" brushRef="#br0">6516 3027 713 0,'0'0'414'0,"0"0"-188"15,0 0-113-15,0 0-28 0,0 0 4 16,0 0-25-16,0-10 1 16,0 9-27-16,0-3 7 15,0-1 102-15,0 4-14 16,0 1 19-16,0 0-23 16,0 0-68-16,0 0 3 15,0 0-18-15,0 0-19 16,0 0 19-16,0 0-24 15,0 0 17-15,0 0-3 16,0 0-23-16,0 0 17 16,0 0-30-16,0 0 6 15,0 0 11-15,0 0-16 16,0 0-2-16,0 0-4 0,0 0 3 16,0 0 1-1,2 0 2-15,9 0 0 0,-1 0 12 16,4 0-1-16,1 0-13 15,4 0 1-15,-1 0 0 16,1 0-4-16,4 0 5 16,-3 0-1-16,0 0 11 15,0 0 2-15,1 0-12 16,-3 0-1-16,5-3 0 16,0 2-9-16,-4-2 10 15,4 2-1-15,-3-1 0 16,0 0 15-16,-2 0-15 15,2-1 0-15,0 2 0 16,2-4-3-16,1 1 9 16,-1 2-6-16,0-2 0 0,1 2 2 15,-4 2-2-15,1-1 0 16,-3 1 0-16,0 0 6 16,-1 0-6-16,1 0-16 15,1 0 16-15,3 0-1 16,-2 0 1-16,4 0 0 15,-3 0 0-15,0 0 0 16,0 0-5-16,-3 0-2 16,-1 0 7-16,-1 0-1 15,-3 0-5-15,-1 0 6 16,3 0-11-16,-3 0 10 16,4 0-13-16,1 0 14 0,2 0-6 15,4-4 12-15,0 1-7 16,1 2 1-16,4-2-19 15,-2 3 18-15,4 0-12 16,-2 0 13-16,2 0-2 16,0 0 0-16,0 0 0 15,0 0 2-15,3 0-4 16,-3 0-7-16,0 0 22 16,2 0-11-16,-2 0 0 15,2 0 1-15,0 0-2 16,0 0 1-16,3 3 0 15,-1-2-8-15,5 2 17 16,3-3-6-16,3 0-3 16,3 0-2-16,1 0 1 15,2 0 1-15,-4 0 0 0,-3 0-2 16,-3 0 11-16,-5 0-11 16,3 0 2-16,1 0-6 15,3 0 5-15,-1 0 1 16,2-7 0-16,-3 1 5 15,-6 2 7-15,-5 0-14 16,-11 0 2-16,-5 2-1 16,-9 2 1-16,-2 0 10 15,-2 0-1-15,0 0 2 16,0 0-1-16,0 0-20 16,0 0-56-16,2 0-251 15,1-4-470-15</inkml:trace>
  <inkml:trace contextRef="#ctx0" brushRef="#br0" timeOffset="2405.67">13626 1894 945 0,'0'0'557'0,"0"0"-422"15,0 0-21-15,0 0-27 16,0 0-31-16,0 0-15 15,0 0-15-15,-119-25 5 16,97 25 30-16,1 0 0 16,-2 0 4-16,0 0-23 15,-4 0 3-15,-2 2-11 0,-2 4-18 16,-4 4 24 0,-8-1-28-16,-4 6-12 0,-4 1 33 15,-2 1-30 1,-1 0 24-16,3-1 13 0,7 1-34 15,1-4 32-15,5 3-20 16,0 2-7-16,3 2 20 16,-1 2-25-16,-2 0 6 15,2 5 9-15,-1-2-21 16,1 1 0-16,3 3 0 16,-1-2 0-16,5 1 7 15,5-1-6-15,-1 0-1 16,7 2 0-16,0-3 2 15,0 2-9-15,5-5 8 16,-1 2-1-16,6-3 12 0,-1 0-2 16,0-2-10-16,4 1 0 15,1-1-15-15,0 0 13 16,1 2 3-16,1-2-1 16,2 2 4-16,-2-2 7 15,2 1-8-15,0 1-3 16,0 3-6-16,0-2-3 15,0 2 15-15,0-1-6 16,0 0 0-16,0 2 12 16,0-1-13-16,2-2 1 15,7 4 0-15,0-4 3 16,2 4-2-16,0-4-1 16,3 1 0-16,1 3 6 0,3-6-7 15,0 4 1 1,0-1 0-16,2-2-6 0,1 0 6 15,4 0-6-15,0 1 6 16,2-6 0-16,0 1 3 16,2 1-3-16,2-6-9 15,0 3 8-15,0-4-11 16,1 0 1-16,1 3 10 16,-2-4 1-16,0 1 0 15,3-2 0-15,-3 0 0 16,0-2 0-16,0 1-2 15,0-2 2-15,3-1 0 16,-1-1 6-16,5 0-2 16,0 0-4-16,1-1 2 0,2 2-7 15,-3-3 5-15,0 4 0 16,-2-3 2-16,-1-1 5 16,-4-1-8-16,5 1 1 15,-1-3 0-15,3 0-3 16,1 0 9-16,-2 0-6 15,3 0 3-15,-2 0 9 16,3 0-13-16,-5-3 1 16,3 0-3-16,-1 1-3 15,0-4 12-15,-2 1-3 16,1-2-3-16,-1 1 1 16,-1-2-1-16,0-1 0 15,0 2 0-15,1 1 5 0,-3-2 4 16,0 1-14-1,1 0 5-15,1 0 0 0,-2-1-6 16,6 1 7-16,-3 0-1 16,1 0 2-16,1-4 7 15,0 4-18-15,0-4 7 16,-1 1-2-16,-1 0-2 16,-4 1 6-16,-1-4 0 15,-4 1-1-15,-3 2 13 16,-2-4-13-16,-2 3 1 15,-1-6-3-15,0-2-8 16,-3 0 13-16,1-1-2 16,-1-2 0-16,-3 0 13 0,-1-1-19 15,-1 4 6 1,0-4 0-16,-2 1-3 0,2-2 3 16,0 0 0-16,1-3 0 15,-2-2 9-15,2-3-11 16,1 2 2-16,-2 0 0 15,3 4-9-15,-6 2 9 16,1 1 0-16,-5 0 0 16,-3-1 7-16,-1 0-7 15,0-1 8-15,0 0 4 16,0-1 33-16,-7-1-44 16,-2 1-1-16,3-2 11 15,-6 2-10-15,1-1 11 16,0 0 6-16,-5-1-7 15,-3 0 17-15,-1 0-27 0,-5 1 7 16,-2-4 21-16,0 3-29 16,-2-3 22-16,0 1-10 15,0-2-10-15,3 3 13 16,-3-4-15-16,0 5 7 16,0 0 18-16,0 2-24 15,-3 4 17-15,4 0-18 16,-5 1 1-16,1 7 28 15,-3-3-27-15,-2 4 14 16,2 0-16-16,-6 3 2 16,0 0-8-16,-4 0 6 15,-3 3 0-15,-6 3-3 0,-4 2 9 16,-2 2-6-16,-4 0 0 16,3 0-18-16,-4 0 10 15,1 15-41-15,-34 20-39 16,17 2-88-16,3 1-538 0</inkml:trace>
  <inkml:trace contextRef="#ctx0" brushRef="#br0" timeOffset="4155.26">13354 948 1114 0,'0'0'726'0,"0"0"-557"16,0 0-99-16,0 0-17 16,0 0-19-16,0 0 6 15,50 72-36-15,-29-46 2 16,-3-2 18-16,-5 1-24 15,-2-6 11-15,-6-5 8 16,-3-1-18-16,0-8 14 16,-2-2-14-16,0-3 0 15,0 0 29-15,0-10-30 16,0-15-49-16,0-5 15 16,5-6-9-16,3-1 20 15,3 0-48-15,5 7 12 16,-1 5 49-16,5 2-22 0,1 4 31 15,-2 9-5-15,4 3 12 16,-3 7 13 0,-3 0 23-16,2 4 52 0,-1 14-16 15,-3 4-38-15,-1 1-12 16,-3 2-3-16,-3 1-24 16,-1 1 25-16,0 1-16 15,2-3 0-15,-3 1-4 16,3-5-6-16,-1-5 0 15,-2-4-6-15,-2-6 12 16,1-1-7-16,-1-3 1 16,-2 1-19-16,0-1 19 15,-2-2-19-15,0 1-8 16,2-1 27-16,-2 0 0 16,0 0 7-16,0 0-6 0,0 0-1 15,0 0-1-15,0 0-63 16,0-6-52-16,0 1-204 15,0-1-742-15</inkml:trace>
  <inkml:trace contextRef="#ctx0" brushRef="#br0" timeOffset="5123.8">12824 1005 1190 0,'0'0'366'0,"0"0"-102"15,0 0-97-15,0 0-15 16,0 0-75-16,0 0-30 16,0 0 20-16,-97 32-6 15,93-17 4-15,1 3 17 16,3 0-24-16,0 5 15 15,0-1-35-15,14 0-27 16,3-2 22-16,4-1-27 0,6-6 9 16,2-5-15-16,4-8 0 15,3 0-47-15,10-10-170 16,-7-10-350-16,-10-1-344 0</inkml:trace>
  <inkml:trace contextRef="#ctx0" brushRef="#br0" timeOffset="5451.85">13088 1011 1086 0,'0'0'499'16,"0"0"-381"-16,0 0 43 0,0 0-57 15,0 0-61-15,0 0 8 16,0 0 3-16,-40 58-5 15,40-40 10 1,0 2-33-16,0-3 6 0,11 3 3 16,3-6-4-16,5-1 6 15,4-5-18-15,0-6 11 16,0-2 21-16,2 0-20 16,-2-18-6-16,-5-8 3 15,-5-3-19-15,-9-2 11 16,-4-4-14-16,0 4-5 15,0 3-2-15,-15 6-23 16,-5 7-74-16,-10 15-112 16,8 0-258-16,3 2-862 0</inkml:trace>
  <inkml:trace contextRef="#ctx0" brushRef="#br0" timeOffset="7013.98">13850 908 1039 0,'0'0'280'16,"0"0"-158"-16,0 0 4 16,0 0-21-16,0 0-18 15,0 0-9-15,0 0-5 16,76 106-19-16,-62-83-23 16,-4-3 10-16,-3-3-34 15,-5-4 11-15,0-8 38 16,-2-1 3-16,0-1 9 15,0-3-21-15,0 0-20 0,0-3 8 16,0-10-35-16,-4-9-4 16,0-2 2-16,1-2-29 15,3 1 25-15,0 5 5 16,0 4-24-16,5 4 13 16,9 1-12-16,3 5-10 15,3 5 10-15,-3 0-7 16,2 1 21-16,-1 0 3 15,-1 0-1-15,-3 5 8 16,-1 7 12-16,1 2 22 16,-5 5-1-16,-1-2-22 15,1 4 12-15,-2-4-15 16,-2 4-7-16,-1-5 13 16,0-4-8-16,1-2-2 15,-3-5-4-15,0-2 7 0,0-3-5 16,-2 0-1-16,2 0-1 15,4 0 16-15,-5 0-16 16,4-13-10-16,1-2-2 16,-3-2-29-16,-1 1 26 15,0 2 0-15,0 3 15 16,0 2-1-16,4 1 5 16,0 3-13-16,1-2 9 15,1 0-23-15,4-1 22 16,1-1 1-16,-2 3 0 15,-2 2 14-15,0 0-13 16,-5 4 29-16,0 0-25 0,1 0 1 16,0 0 22-16,-1 0-15 15,3 0 8-15,-1 2 1 16,1 2-21-16,0 2 22 16,-2-4-23-16,-1 3 1 15,-2-4 8-15,0 2-2 16,0-3-7-16,-2 0 23 15,3 0-23-15,-3 0 31 16,0 0-10-16,0 0-7 16,0 0 35-16,0 0-32 15,2 0 8-15,-2 0-7 16,0 0-18-16,2 0 30 16,0 0-11-16,3 0-7 0,3 0 1 15,2 0-13-15,-2-7-5 16,4 3 5-16,-6 0 0 15,1 0 15-15,-3 0-15 16,-2 2 0-16,0-2 5 16,2 2-5-16,-2-2 0 15,0-1 5-15,0 1-4 16,0-3-1-16,0 1 0 16,-2-2-25-16,0 2 24 15,0-2-10-15,0 0 11 16,-2 1-7-16,-10-2 6 15,2 3 1-15,-3 2 0 16,-1 2 1-16,0 2 14 16,-1 0-14-16,0 0 4 0,-1 0-5 15,1 6 5-15,1 2-7 16,3 3 2-16,2 2-1 16,3-1-5-16,-1 0 12 15,6 1-6-15,1 4 0 16,0-1-3-16,0 0 1 15,12 0 2-15,1 3 0 16,3-4 0-16,1 3 9 16,4-1-8-16,1-2-1 15,0-1-15-15,5-3 15 16,0-5-41-16,2-5-31 16,-2-1-17-16,4 0-121 15,-7-10-113-15,-6-1-597 0</inkml:trace>
  <inkml:trace contextRef="#ctx0" brushRef="#br0" timeOffset="7326.42">14681 863 1385 0,'0'0'313'0,"0"0"-179"0,0 0-59 16,0 0-11 0,0 0-40-16,0 0 19 0,0 0 74 15,-58 75-16-15,58-52-16 16,0-4 5-16,0 3-53 16,11 0 11-16,10-1-26 15,1-5-13-15,2-4-9 16,5-7-4-16,2-5-38 15,-2 0-57-15,2-21-97 16,-4-8-105-16,-2-29-65 16,-9 8-213-16,-5 0-183 0</inkml:trace>
  <inkml:trace contextRef="#ctx0" brushRef="#br0" timeOffset="7529.51">14910 677 611 0,'0'0'409'0,"0"0"-84"15,0 0-36-15,0 0 11 0,0 0-62 16,0 0-88-16,0 0-78 15,0-11-56-15,0 40 58 16,0 12 12-16,10 6-29 16,-2 6 13-16,6-1-43 15,2 0-5-15,-1-4-10 16,-1-3-12-16,-3-12-22 16,-5-7-80-16,-2-11-92 15,-4-15-67-15,0 0-72 16,-10-12-541-16</inkml:trace>
  <inkml:trace contextRef="#ctx0" brushRef="#br0" timeOffset="7920.01">14823 852 1315 0,'0'0'328'16,"0"0"-197"-16,0 0 10 15,0 0-49-15,0 0-22 16,0 0-53-16,139 24-16 15,-101-10 8-15,-3-2-9 16,2 3 0-16,-4-5 15 16,-4-1-15-16,-5-5 0 15,-2-2 0-15,-8-2-20 16,-1 0 20-16,-4-2-8 16,-5-12-11-16,-4-2-61 15,0-4-30-15,0 1 51 16,-2 2 30-16,-11 1 29 0,-1 4 20 15,1 5 33-15,0 0 41 16,1 7 41-16,4 0-68 16,-1 0 15-16,2 0-41 15,0 15-26-15,3 4 50 16,2 6-10-16,2 4 16 16,0 5 2-16,0 2-48 15,6 1 20-15,10-3-35 16,6-2-10-16,12-3-83 15,0-7-177-15,-9-9-289 0</inkml:trace>
  <inkml:trace contextRef="#ctx0" brushRef="#br0" timeOffset="8310.84">15571 827 861 0,'0'0'341'0,"0"0"-121"15,0 0-12-15,0 0-28 0,0 0-30 16,-119 53 12-16,99-31-24 16,5 2-40-16,5 0 18 15,6 2-61-15,4-1-14 16,0-3-5-16,14-4-27 16,7-4 9-16,4-6-18 15,2-8-19-15,0 0 13 16,0-11-29-16,-5-17-64 15,-7-8-112-15,-4-8-111 16,-11-37 77-16,0 10-67 16,-4 3-235-16</inkml:trace>
  <inkml:trace contextRef="#ctx0" brushRef="#br0" timeOffset="8482.64">15517 515 910 0,'0'0'605'0,"0"0"-365"16,0 0 14-1,0 0-99-15,0 0-39 0,0 0-17 16,0 0 46-16,-13 148-39 15,28-91-29-15,3 0 11 16,-1 2-58-16,2-3-3 16,-6-4-15-16,-5-4-12 15,0-7-12-15,-8-1-101 16,0-11-272-16,0-10-514 0</inkml:trace>
  <inkml:trace contextRef="#ctx0" brushRef="#br0" timeOffset="22822.77">9300 3423 1177 0,'0'0'264'0,"0"0"-39"15,0 0-7-15,0 0-64 16,0 0 5-16,0 0-17 16,-10-14-50-16,10 14 15 15,-3 0-57-15,3 0-8 16,0 0-24-16,-2 0-3 15,-3 0-3-15,-4 0-12 16,-6 0 0-16,-7 5 2 16,-7 6-2-16,-9 3 0 15,-7-1-6-15,-6 2 18 16,-7 2 1-16,-4-3-13 0,-3 5 0 16,-4-1-2-1,0 2 2-15,-2 2-1 0,2 0-6 16,-1 2 14-16,1 2-4 15,0 1 7-15,-2 0-2 16,-5 5-16-16,-3 3 9 16,-4 1-1-16,-2 4 0 15,0 2 1-15,8 2 11 16,2-2-5-16,4 2-7 16,3-2 0-16,1 1-5 15,-3-4 4-15,1 0 1 16,-2-1 0-16,2 0 9 15,5 0-9-15,4-1 2 16,4-2-4-16,6 1-2 16,4 0 4-16,1 1-6 0,1-2 15 15,1 6-5-15,1-1-4 16,-2 2 1-16,-1 2-9 16,3 0 8-16,-3 2 0 15,-2 0 0-15,2 3 6 16,1-2-6-16,-1 2 0 15,3 1 0-15,4-2-8 16,5 2 10-16,2 0-2 16,2 4 7-16,4 1 1 15,3 1-16-15,0 0 7 16,4 2-7-16,0 0 8 16,0 2 1-16,0 0 6 0,5 1-7 15,-2-2 6-15,5-4-12 16,2 1 6-1,1 0 0-15,2 0-6 0,3 3 15 16,2-2-9-16,-2 2 0 16,2-1 2-16,-2 2-11 15,-1 0 9-15,1 0 0 16,2-1-5-16,0-3 6 16,0-2-2-16,0-4 1 15,2-3-14-15,7-2 5 16,3-1 8-16,-4 0 1 15,1 0 1-15,1 3 8 16,-4-1-15-16,1 4 6 0,1 0-2 16,4 3-12-1,2-2 8-15,3 2-3 0,3-3 7 16,2-2-13-16,1-4 9 16,-1 0 5-16,0-4-19 15,-2 0 20-15,1-2 0 16,-3 1 2-16,6 1 4 15,0 0 3-15,3-2-18 16,4 1 6-16,1 2-6 16,-1-1-3-16,-2 0 14 15,0 0-2-15,-6 0 4 16,2 0 11-16,-4 0-21 16,-4-3 6-16,3-3-3 15,-1-2-13-15,-1-4 22 16,3 0-6-16,2-2 0 0,3 0-12 15,1 2 1-15,-1-2 8 16,1 0 3-16,0 1-18 16,-2-4 18-16,-4 2 0 15,4-2 0-15,-4 0 9 16,1 1-10-16,0 0 1 16,0 2 0-16,3 0-9 15,2 0 9-15,2 2 0 16,2 0-1-16,0 2-4 15,3 1 5-15,-1 1 0 16,0-3 6-16,0 4-9 16,3-4 3-16,-3 4-1 15,6-6 0-15,1 4 1 0,4-3 3 16,3-1 2-16,4-2-4 16,3 3-2-16,-1 0 1 15,5-1-6-15,0 3 6 16,3-3 0-16,-1 0 9 15,4-4-3-15,1 0-5 16,4-3 8-16,2-4-9 16,1 2 0-16,1-2 1 15,-4 2-1-15,3 1 15 16,1 2-13-16,0 1-1 16,5 2 3-16,0 0-4 15,1 2-1-15,3-2 1 0,-2-2 0 16,0-2 9-1,3-2-8-15,-3 0 1 0,2-4 1 16,0 3-3-16,1-4 0 16,2 1 5-16,-2 3 6 15,-4 1-11-15,3 0 0 16,-2 0 0-16,1-4-8 16,-2-1 9-16,-1-2-1 15,6-1 6-15,1-4 0 16,-1-2-6-16,5 1 0 15,-2-3-3-15,-2 1-6 16,0-3 15-16,-8 0-6 16,4 0 1-16,-6 0 0 15,4-5-2-15,-5-12 1 16,3 1-1-16,-4-4-8 0,-4 0 18 16,1 0-9-16,-5-3 0 15,-1 2 3-15,-2-5-11 16,3-3 8-16,-3-3 0 15,1-4 1-15,-3-4 0 16,-2-4 7-16,0-4-8 16,-1-4 3-16,3-2-4 15,-4-1 1-15,-2 0 0 16,-5 1-9-16,-7-3-6 16,-6-1 2-16,-5-2 11 15,-6-9-2-15,-3-3-4 16,-2-8 9-16,2-20-1 15,1-20 6-15,-4-25 3 0,-1-3-10 16,-9 9 1-16,-7 11-2 16,-2 12 2-16,0 2 12 15,-2-1 24-15,-11-2 11 16,-5-3-32-16,-4-2 23 16,-5 0-38-16,-2 5 0 15,2 21-1-15,1 21 1 16,3 12 0-16,-4 7-2 15,-8-12 7-15,-7-10-19 16,-12-9 14-16,-2 1 0 16,-5 2-12-16,-3 0 14 15,-5-1-2-15,-1 1 1 0,-5 0 13 16,2 0-20 0,-3 2 6-16,3 3 0 0,0 5 1 15,-1 6 0-15,3 3-1 16,0 8 0-16,1 1 12 15,3-1-13-15,3 5 1 16,6-1 0-16,0 6-11 16,5-1 11-16,-1 2 0 15,2 2 0-15,2-1 8 16,-6 3-8-16,0-2 0 16,-5 2 0-16,0 0-17 15,0 2 17-15,3 3 0 16,2-2-6-16,6 1 8 15,0-1-2-15,-1 2 1 16,0-2 1-16,-5 1 5 0,-2 1-7 16,-2 4-15-16,0 3 15 15,-2-1 0-15,0 4 14 16,7 1-6-16,5-1-7 16,0 1-2-16,6 2-3 15,-1 1-2-15,3 1 6 16,-3 2 0-16,1 1 6 15,-3 5 5-15,0 3-11 16,-2-2 0-16,3 1 0 16,-2-2 0-16,2-2 4 15,3-2-2-15,0-5 12 16,7-2-13-16,0-3 0 16,3 2 9-16,4-2-9 0,-2 1 4 15,4 5-5 1,2 0 15-16,0 3-14 0,6 2-1 15,-1 2-16 1,-1 0 8-16,2 9-80 0,-22 6-98 16,5 6-381-16,-1 10-514 0</inkml:trace>
  <inkml:trace contextRef="#ctx0" brushRef="#br0" timeOffset="27868.47">17562 5556 1101 0,'0'0'287'0,"0"0"-82"16,0 0 38-16,0 0-50 16,0 0-31-16,0 0-15 15,0-26-55-15,0 22 7 16,0 0-20-16,0 2-31 16,0 0-7-16,0 0-26 0,0 2 8 15,0 0-2-15,-2-2-20 16,-5-1 18-16,1 1-11 15,-8-3-7-15,-1 1-2 16,-4 1 1-16,-4 0-7 16,-4 1 6-16,-4 0 2 15,-3 2 9-15,-6 0-10 16,-2-2 2-16,-8 2-2 16,0 0 0-16,-8 0 0 15,-3 0 3-15,-3 0 5 16,-8 0-8-16,1 2 0 15,0 11-1-15,1-2-7 16,3 5 10-16,0 1-2 16,3 0 6-16,2 0-5 15,2 0-1-15,4-2 0 0,1 0 1 16,1 2-7-16,0-3 12 16,1 2-5-16,2 0 4 15,4 0-5-15,0-1 0 16,5 4-1-16,-1 1 1 15,4-2-4-15,0 4 5 16,4 0-1-16,-1 2 2 16,1 1 5-16,1-2-14 15,1 4 5-15,0 3 2 16,1 2-3-16,-2 1 9 16,1 7-6-16,2 3 0 15,-1 1 0-15,3 4-7 16,0-2 2-16,6 2 5 15,2-4-7-15,3-2 16 0,3-1-9 16,2-4 0-16,1-2 0 16,1-3-9-16,0-1 9 15,2 0 0-15,0 1 5 16,3 2 3-16,-2 2-14 16,1 5 6-16,6 3-6 15,1 1-6-15,0 4 13 16,0 0-1-16,0-2 6 15,8 3 6-15,4-2-20 16,3 1 8-16,4-2-7 16,3 3 5-16,0-1 2 0,2-3 0 15,5 0 4 1,5-1 11-16,1 5-21 0,6 2 6 16,5 2 0-16,6 1-13 15,4 2 13-15,4-1 0 16,5 0 6-16,1-4 7 15,5-2-13-15,0-1 0 16,5-5-2-16,2 0-10 16,0-2 12-16,3-4 0 15,1 1 0-15,5-6-3 16,2-4-11-16,2-2 14 16,5-7-6-16,0-6-14 15,-1-4 19-15,-1-1 1 16,-5-6-14-16,-6 2 19 15,-3-4-14-15,-4-1 9 0,-1 0 0 16,4 0-15-16,-2 0 15 16,8-9-1-16,0-8 0 15,4-3-33-15,0 0 33 16,-2-3-21-16,-5 2-23 16,1-1 45-16,-6-2-27 15,0 2 15-15,-6-1 11 16,-2-2-1-16,0-3 2 15,-4-5 5-15,-5-2-4 16,-2-8-2-16,-5-3 1 16,-4-7-9-16,-5-1 9 15,-3 1-7-15,-5-1 7 0,-5 1 0 16,-4 6 0-16,-6 0-1 16,-2-1-1-16,-9 0 2 15,0-4 0-15,-8-6 0 16,-2-8 28-16,0-6-10 15,0-5-8-15,-14-1 27 16,-3 0-35-16,-6 4 26 16,-6 0 12-16,-5 3-13 15,-3 3 28-15,-6 2-10 16,-3 0-13-16,-3-2 8 16,-4-1-27-16,-5 2 1 15,-2 0 20-15,-3 4-7 16,-1 6 0-16,-4 5-9 15,4 4-11-15,-5 4 26 16,2 6-25-16,-4 1 4 0,1 5 19 16,-3 3-22-16,-2 6-9 15,-10 7 0-15,-33 11-31 16,-52 10-4-16,-82 55-59 16,25 2-127-16,9 7-602 0</inkml:trace>
  <inkml:trace contextRef="#ctx0" brushRef="#br0" timeOffset="42075.56">19450 4234 1197 0,'0'0'206'16,"0"0"-102"-16,0 0 17 16,0 0-63-16,0 0 91 15,0 0 30-15,-87-17-56 16,64 13 10-16,-2 0-105 16,-6 2-13-16,-2 2-10 15,-9 0 9-15,-3 0-5 16,-6 4-9-16,-5 2 6 15,-4 2-1-15,-2-2-5 16,-3-2-1-16,-1 0 0 16,-6-2 1-16,-4 2 9 15,-2-3 0-15,-2 1-8 0,-3 1 1 16,-4-1-2-16,0-2-7 16,-4 0 7-16,-3 0 0 15,-3 0 11-15,-3 0-6 16,-3 0-4-16,0 0-2 15,-1 0-4-15,2 0-13 16,-4 0 17-16,4-5 2 16,0-1 5-16,-3-1-5 15,0-3-1-15,-4 0 0 16,-2 2-2-16,-1-1 2 16,-17 3-7-16,-16 3 14 15,-22-4-2-15,-5 0-5 16,12-1 1-16,17 0-7 0,21 0 6 15,0 2 0-15,6 0 2 16,-9 4 9-16,7-3-12 16,-7 4 1-16,3-6-3 15,-1 0-6-15,-5-3 9 16,0-6 0-16,3-1 9 16,0-3-8-16,23 3-1 15,15 3 0-15,20 4-1 16,2 0-5-16,-13-1 12 15,-11 1-6-15,-13-5 0 0,-3 2 6 16,0-1-14 0,1 0 7-16,-2-2 1 15,2 0-5-15,-3 0 6 16,2 1-1-16,1-4 0 16,-1 1-18-16,0-4 17 15,3 0-14-15,1-3 15 0,1 0-6 16,2 0 12-16,2 0-6 15,-1 0 0-15,-4 2 3 16,-4 0-10-16,3 3 7 16,-3 4-9-16,3 0 2 15,2 2-4-15,-1-4 10 16,1 2 1-16,-14-3-9 16,9 8 2-16,-1 3 7 15,-2 6 0-15,15 2 13 16,-14 0-4-16,2 0-18 0,1 0 7 15,-2 0 2-15,2 0 7 16,-6 4-6-16,4 2 0 16,-1 4 24-16,3 6-25 15,5 2 10-15,-1 6-10 16,-3 2-1-16,1 4 1 16,-2 4 0-16,-4 4 10 15,0 2 6-15,2 3-14 16,4-1 4-16,9-2-6 15,6-2 0-15,3 2 10 16,1 4-4-16,-4 6-3 16,-7 4 2-16,-4 1 11 15,-3-1-15-15,4-2-1 16,3-2 2-16,7 0-5 0,3 3 10 16,3-1-7-16,2 2 0 15,5 0 14-15,-5 4-14 16,2 1 0-16,-2 2 1 15,2 1-4-15,-2 3 3 16,4-5 0-16,5 0 0 16,6 1 14-16,1-3-20 15,4 3 6-15,3 3 0 16,3 1-6-16,-1-1 6 16,3 0 0-16,6-2-1 15,5 2 8-15,5-2-7 16,-1-1 5-16,9-1 3 15,-2-4-16-15,3 3 6 0,3-2 2 16,0 5-6-16,2 1 18 16,3 2-5-16,-1 4-6 15,4 1-1-15,2 2 0 16,-1-2 0-16,6 1-11 16,-2-4 11-16,2-2 0 15,3-2 7-15,3-4 2 16,2 2-9-16,0-3 0 15,0 1-24-15,7-1 4 16,9 5 19-16,1 4 1 16,3-1 5-16,1-1-5 15,0 1 1-15,4-5-2 0,0-1-2 16,3-3 3 0,4-4-7-16,-1 4 14 0,2-1 9 15,1 0-16-15,1 4 0 16,1 0-1-16,2 3 1 15,2-2 0-15,-1 0 0 16,5-3 9-16,-2-2-4 16,0-1-5-16,1-4 0 15,1 2-6-15,-1 0 8 16,-1 4-2-16,0 1 0 16,1 2 14-16,-2 0-21 15,2 0 7-15,0 2-4 16,1-1 4-16,5-3 0 0,2-2 1 15,3-2 21 1,1-3-22-16,3-6 0 0,-3 1 0 16,2-3 0-16,0-1 2 15,1-2-1 1,0-2 0-16,0-4-1 0,3 0 6 16,1-4-12-16,-2-4-2 15,3 0 8-15,-1-4-3 16,2 0 17-16,5 0-11 15,3 0-3-15,4 0 1 16,4 2-5-16,4 2 4 16,5-1 0-16,7 3 4 15,7-2 5-15,18 4-9 0,-13-2 0 16,4-2-6 0,15 3 5-16,2-8 1 0,39 5 0 15,7-2 4 1,-5-7 6-16,-14-4-20 0,-19-3 10 15,2-2-3-15,-4-6-3 16,8-2 7-16,9 0-1 16,1-8 31-16,1-11-25 15,0-6-2-15,0 3-4 16,2-2-3-16,0 2-3 16,-1 2 8-16,-1 0-2 15,0 4 3-15,2 0 12 16,4 1-16-16,-2 4 1 15,-2-1-4-15,1 4-7 0,-6-2 12 16,-2-2-1-16,3 0 0 16,-7 0 11-16,-8 0-19 15,-4 1 8-15,-4 0 0 16,2-2-12-16,0-1 21 16,1 2-9-16,-3 2 2 15,-2 1 14-15,-4 0-16 16,-3 1 0-16,-16 0-10 15,-16 2-8-15,14-2 18 16,-17 1 0-16,0-2-1 16,15-3 21-16,-18 0-25 15,14-4 5-15,31-6 0 16,-15 4 0-16,-2-3 0 16,4 4 0-16,-16 1 0 15,12-2 8-15,-6 2-8 0,-4-2 0 16,-3 2 0-16,-4-2-9 15,1-2 9-15,0-1 0 16,-3-1 0-16,0 3 1 16,1 1 11-16,-4-1-8 15,1 3 2-15,4 1-10 16,1-4 4-16,5 3-6 16,1-2 6-16,0-2 0 15,0-4 6-15,-1-2-3 16,1-2 3-16,-2-6-4 15,2-2 4-15,3-2 22 16,-1 0-17-16,-1 0-10 16,0-2 11-16,-2-3-6 0,-6-1-4 15,-5-4-4 1,-4-2-4-16,-4 0 5 0,0-3 1 16,1 2 0-1,-1-1-8-15,0 2 8 0,0 3-36 16,-2 1 35-16,0-2-33 15,3-1 19-15,-6-5 14 16,-4-7-25-16,-3-7 26 16,-6-11-13-16,-5-5-15 15,-1-2 27-15,-4-3-33 16,-8 3-5-16,-9-1 39 16,-6 3-3-16,-8-3 3 15,-7-2 28-15,-6-1 23 16,-2-2 5-16,-3-2-23 15,-3-15-7-15,0-19 3 0,0-19-29 16,-9-1-6-16,-7 28-5 16,-1 27-9-16,0 31 19 15,1 3 2-15,-9-14 22 16,-4-11-2-16,-7-14-20 16,-4-1 34-16,-5 1-23 15,-2 2-12-15,-6 1 35 16,-5 5-29-16,-6 2 14 15,-3 7 4-15,-8 4-22 16,-1 6 11-16,-5 9-13 16,0 5 1-16,1 6-7 15,4 5 18-15,3-1-11 0,5 6-1 16,5-2 8 0,1 3-8-16,4 2 1 0,-2 3 8 15,-1 4 8-15,-5 5-6 16,-11 10-10-16,-25 8-1 15,-54 8-19-15,-80 24-50 16,24 3-224-16,6-4-720 0</inkml:trace>
  <inkml:trace contextRef="#ctx0" brushRef="#br0" timeOffset="44996.7">7015 7425 624 0,'0'0'171'0,"0"0"-109"15,0 0-42-15,0 0-20 16,0 0-91-16,0 0-59 16,35 16-461-16</inkml:trace>
  <inkml:trace contextRef="#ctx0" brushRef="#br0" timeOffset="46356.06">7469 7353 631 0,'0'0'233'0,"0"0"-56"0,0 0-60 15,0 0-27-15,0 0 3 16,0 0-21-16,0 0-25 16,115-100-46-16,-103 89 28 15,-5 4 28-15,-5 1 49 16,-2 2 112-16,0 0-31 16,0 0-44-16,0 0-38 15,0 2-65-15,-2-2 14 0,-3 1-17 16,-1 2-23-1,-2-2 37-15,0 2-39 0,-5 1 1 16,-4 0 30-16,-2 0-31 16,-5 0 11-16,-3 1-23 15,-2 12 1-15,-5 1 24 16,-1 3-25-16,-4 2 20 16,2 1 17-16,1 0-36 15,1 1 35-15,1-4-36 16,5 3 9-16,5 0-3 15,-1 0 0-15,6 1-3 16,-4 2 6-16,3 4 7 16,0 0-17-16,-2 2 1 15,-1 0 0-15,4 0-2 16,-4 1 15-16,3-2-13 0,-1 0 9 16,6-4 14-16,-1 0-7 15,5-1-16-15,3-5 1 16,1 5-12-16,0-1 12 15,0 2-1 1,3 2 0-16,0 3 18 0,-1 0-9 16,3 0-9-16,-2 0 1 15,1-2 1-15,3-2-2 16,0-4 0-16,0 1-1 16,0-1 12-16,0 0-17 15,3 1 6-15,6 0 0 16,-1 1-9-16,3 2 9 15,1 0 0-15,1 5-2 0,1-1 4 16,-2 2 2-16,5-1 1 16,0 0-4-16,1-2-2 15,-1-2 1-15,2 0-3 16,-1-2-3-16,-1 2 12 16,1 0 1-16,2 0 1 15,0 0-7-15,5 0-2 16,2-1-5-16,4-2-2 15,0 0 7-15,0-4 2 16,3-1 21-16,-3-1-20 16,0-3 5-16,-2-2-14 15,0 1 1-15,0-2 1 0,-3-3 5 16,1 0 1 0,0 0 20-16,-3-4-21 0,1 0 0 15,2-4 1-15,0 0-1 16,-1 0 0-16,1 0-7 15,-1 0 20-15,3 0-10 16,0-4-3-16,3-4 1 16,-1 2-4-16,0 0 3 15,-2 0 0-15,2-2-1 16,0 0 10-16,1-2-9 16,-1-4 0-16,2-1 0 15,-2-2-6-15,0-4 12 16,0-2-6-16,3-4 7 15,-3 0 2-15,2-6-9 16,3-2 0-16,-2-4 1 0,0-1-3 16,-3-4 8-16,-4 0 11 15,-4-5 10-15,-4 1-27 16,-6-2 27-16,-6 1-7 16,-3-1-8-16,-4-1 32 15,0-3-35-15,0-2 15 16,-14-1-3-16,1-1-6 15,-3 1-9-15,-5-3 2 16,-6 1-1-16,-9-1 47 16,-7-1-42-16,-7 5 18 15,-4 2-7-15,-4 4-16 16,-4 4 3-16,-1 4-10 16,-3 2 0-16,1 3 11 15,-1 2 1-15,-2 0-1 16,1 5-11-16,5 6-6 0,-1 4-4 15,8 6 8-15,-1 6 2 16,3 6-6-16,1 2-24 16,3 7-21-16,9 16-43 15,7 13-74-15,4 20-29 16,14-10-471-16,4-10-527 0</inkml:trace>
  <inkml:trace contextRef="#ctx0" brushRef="#br0" timeOffset="48948.9">17805 6431 567 0,'0'0'215'0,"0"0"-49"0,0 0-26 16,0 0 19-16,0 0-50 15,0 0 17-15,0-49 25 16,-2 45-41-16,-1 0 30 15,-1 0-2-15,2 2-37 16,0-2 8-16,-2 0-5 16,1 0 1-16,1 2-32 15,-3 1-45-15,1-2 18 16,-3 1-17-16,1 1-16 16,-3-2 20-16,-1 0-33 15,-3 0 12-15,0 1-9 16,-3 0 3-16,0 2 5 0,1 0-10 15,1 0 6-15,-1 0 14 16,1 0-15-16,0 0 9 16,0 0-7-16,0 0-8 15,-3 0 17-15,-1 0-16 16,-3 0 7-16,2 0 8 16,-1 0-4-16,-3 0-12 15,4 7 0-15,-2-1-11 16,1 3 11-16,0 2 1 15,0-1-1-15,2 2 21 16,1-1-21-16,1-1 3 16,3 1-3-16,-1-1 0 15,5-2 2-15,-2 1-2 16,3 2 0-16,-4 2 8 16,-1 4 5-16,-1-1-17 0,3 0 4 15,-2-1-6 1,1 0-9-16,2-3 16 0,0 3-1 15,-1-4 5-15,3-1 17 16,-1 2-35-16,2-1 13 16,2 1 0-16,1-3-15 15,0 3 15-15,-1 0 0 16,2 0-1-16,0 2 19 16,-2-2-23-16,0 2 5 15,3 1 0-15,0 0-12 16,0-1 12-16,0 2 0 15,2 1-1-15,0-2 13 16,0-1-12-16,0 3 0 16,0-3 0-16,0-1 8 0,0 4-8 15,0-3-5-15,0 2 4 16,0 0 2-16,0 2 3 16,0 2-4-16,0-2 6 15,0 3-9-15,0-4 3 16,0 1-15-1,0-2 15-15,0 1 0 0,4-3 9 16,-2-1-8-16,2-3 0 16,-1 3-1-16,-1-4-5 15,3 2 5-15,-4 1-1 16,4 0 7-16,0-1-1 0,1 1 1 16,-1 1-6-1,2-2 0-15,0 4-5 0,-1-1 4 16,0-3 1-16,1 2 0 15,0-3 9-15,0 0-8 16,1 2-1-16,1-2 0 16,1 1-1-16,-2-3-1 15,1 1 2-15,-2-1 0 16,2 0 15-16,0 0-8 16,-3 1-7-16,4-1 5 15,-2 1-5-15,3 1 0 16,-1 2 3-16,1-1 3 15,2 0-6-15,0 1 0 16,0 0 7-16,1 1-12 0,4-2 5 16,-2 3 0-16,3-1 15 15,-1-1-9-15,1 1-6 16,-2-2 0-16,-1-1-3 16,-1 0-3-16,-1-4 7 15,-1 1-1-15,3 0 16 16,-3 0-7-16,2 0-10 15,-1-1 1-15,1-1-2 16,3 2 2-16,0-1 0 16,0-2 10-16,-1 0 8 15,1-3-9-15,3 2-16 16,1-1 7-16,0-2 0 16,-2 0 10-16,3 0-8 0,-2 0 7 15,2 0-6 1,-1 0 9-16,1 0-18 15,1-2 6-15,-2-2 0 0,3 0-3 16,0 0 12-16,-1-2-9 16,0 1 0-16,3-2-5 15,0-2-6-15,0 2 11 16,-1-4 0-16,1-1 11 16,-3 1-5-16,3 1-6 15,-2-3 0-15,-1 2-3 16,1-4-11-16,-3 1 13 15,-2-1 1-15,-2-2 7 16,0-1 2-16,-2-1-7 0,-1-4-2 16,1 0-8-16,-3 0 1 15,1-1 14-15,1 0-4 16,-1-2-3-16,-4-4 6 16,3-3-6-16,-1-3 0 15,-5-4-15-15,1 1 15 16,-3-3 0-16,0 3 6 15,-1 1 3-15,-2 4 1 16,3 0-16-16,-3 2 6 16,-2 0-1-16,0 2-10 15,0 0 13-15,0-1-2 16,-4 4 12-16,-8-4-2 16,-3 1-7-16,-4 0-3 0,0 0-3 15,-4-2-6 1,-1-1 18-16,-3 2-4 0,3 0 4 15,-3 2 10-15,0 3-11 16,1 2-8-16,-3 2 1 16,2 1-11-16,-2 1 11 15,-4 4-1-15,1-2 29 16,-3 0-21-16,-5-2 14 16,-3 1-22-16,-3-2 9 15,-4-1 0-15,0 4-9 16,-6 4-12-16,-5 6 11 15,-5 8-30-15,-10 0 13 16,-24 28-65-16,-46 30-103 16,22-3-376-16,1-6-1412 0</inkml:trace>
  <inkml:trace contextRef="#ctx0" brushRef="#br0" timeOffset="59993.18">9815 4977 335 0,'0'0'623'16,"0"0"-521"-16,0 0-52 16,0 0-50-16,0 0 21 15,0 0 0-15,0 0-1 16,0-67 31-16,-2 48-28 16,-16-13-23-16,1 4-10 15,-4 0-558-15</inkml:trace>
  <inkml:trace contextRef="#ctx0" brushRef="#br0" timeOffset="62648.82">9316 3836 743 0,'0'0'325'0,"0"0"-93"16,0 0-87-16,0 0 6 16,0 0-33-16,0 0-8 15,0 0 4-15,-5-72 3 0,-1 64-2 16,-2 0 21 0,-2 2-84-16,-1-1 29 0,-2 4-56 15,-3-3-11-15,1 3 9 16,-6 1-14-16,0 2-6 15,-5 0-3-15,2 0 8 16,-4 2-5-16,0 9-2 16,-3 1 11-16,-2-1 0 15,-3 3 3-15,-4 1-6 16,2-1-9-16,-2 0 1 16,2 0 16-16,1 0-17 15,-4 0 7-15,3 1 15 16,1 2-14-16,-1-1-6 15,1 1-2-15,0 4-5 16,-1-3 5-16,1 2 1 0,-2 3 0 16,-3 0 18-16,0 4-18 15,-1-2-2-15,-1 4-10 16,1-4 11-16,3 0 1 16,2-3 5-16,3 0-4 15,-1 0 8-15,3 0 1 16,0 0-13-16,2 0 2 15,-2 2-3-15,5 2-6 16,-1 2 11-16,3 3-2 16,-3 3 0-16,-1 0 18 15,1-1-18-15,-2 2 0 16,-2-2-3-16,0 4-12 16,-1-1 21-16,1 0-6 0,2 2 7 15,-4-1 13 1,4 0-28-16,0-1 8 0,-2-1 0 15,2-3-10 1,-1-2 10-16,1 0 0 0,0-2 3 16,1 2 8-16,4-3-22 15,0 2 11-15,-3-2 0 16,2 3-12-16,0-1 13 16,3 1-1-16,-3 2 0 15,0 4 21-15,1 0-31 16,-1 7 10-16,-4-1 0 15,0 4-9-15,-2 2 9 0,1-1 0 16,6 1 0 0,-1-3 8-16,6-1-10 15,2-1 2-15,1-3 0 16,2 0-9-16,3 2 9 0,0 0 0 16,-1 4 0-16,1 0 14 15,-1 4-14-15,1 3 0 16,-1 1 7-16,-1 2-19 15,1 1 20-15,1 2-8 16,0-1 0-16,-3 2 7 16,3-1-7-16,-3-1 0 15,1 0 1-15,0-2-11 16,7 0 16-16,2-2-6 16,4 0 0-16,2-3 7 15,0-3-7-15,0 0 0 0,2 2 10 16,4 0-23-16,1 0 13 15,-1 2-16-15,6-2 10 16,-1 0 12-16,5-2-6 16,-1 1 0-16,3-3 6 15,2 2-14-15,0 1 1 16,3 2-5-16,-2 3 4 16,2 5 16-16,-1-1-4 15,3 3-4-15,2 2 0 16,-3-1-15-16,0 2 15 15,1-1-6-15,2-2 5 16,2-4 0-16,0-2 1 16,4 1 0-16,3-2 1 0,1 0 9 15,3 0-10 1,-1-1-15-16,1 0 15 0,-1-3-19 16,2-4 19-16,-1 1 1 15,0-6 8-15,3 0-2 16,-3-1-7-16,-3-4-21 15,1-2 21-15,-3-3 0 16,2-2 6-16,-2-2-3 16,3 3 4-16,2-3-14 15,1 3-7-15,1 1-6 16,0 1 20-16,3 2 7 16,1 1 8-16,3 2-15 15,1-1 0-15,-2 2-7 16,4-1 7-16,-2-2-8 0,4-1 8 15,0 1 1-15,-6-3 0 16,2 0 9-16,-3-5-10 16,-3 3 12-16,6-5-12 15,-2 0 0-15,4-4-4 16,3-1 11-16,4-4 5 16,-2 0-12-16,3 0 0 15,2-3 0-15,0 2-9 16,4 1 9-16,3-2 1 15,0 0 15-15,4 0-15 16,1 0-1-16,1 1 11 16,2-4-28-16,0 1 18 15,4-3-1-15,1-4 4 0,0-2 4 16,3-3-8 0,-2 0 0-16,-1 0 0 0,-4-11-14 15,-3 4 20-15,-1-4-6 16,2 0 0-16,0-2 11 15,1-1-7-15,2-4-4 16,-2-2 1-16,2 0 2 16,-6-2-3-16,-2 2 0 15,1 0-1-15,-3 2 12 16,0 0-17-16,-6-1 6 16,3 0-14-16,-3-6 2 15,-3-2 13-15,-1-3-1 16,2-7 6-16,-3-1 0 15,-2-2-7-15,-1-4 1 16,1 0 0-16,-5 0 0 0,3-2 1 16,-3-4 0-16,-2 0 5 15,0-3 7-15,-3-2-14 16,-2-4 1-16,-3 1 0 16,-3 0 2-16,-2 0 4 15,-4 2 7-15,-1 2 2 16,-2 1-5-16,-1-1-4 15,1 2-6-15,2-2 1 16,-2-2 25-16,0-5-25 16,-2 2 19-16,0-7 5 15,-5 1-25-15,-2-1 21 0,-2-2-21 16,-2-2 1 0,-7-1 19-16,-3-1-20 0,-6-4 2 15,0-5 1-15,0-4 13 16,-4-8-16-16,-19-15 0 15,-8-21 0-15,-17-16 23 16,-8-6-22-16,-7 8 22 16,-3 13-3-16,-2 10-13 15,-3-6 11-15,-4-3-18 16,-4 0-14-16,-6 2 2 16,-2-2 0-16,-3 1 5 15,-5-4 6-15,7-1-35 16,3 1 36-16,5 3 0 15,4 6 1-15,2 8 9 0,8 18 1 16,8 20-8-16,5 16-3 16,-7 5 11-16,-17-10-30 15,-14-5 15-15,-13-9 4 16,-4 6 17-16,4 2-4 16,4 0-10-16,2 2-3 15,1 2-4-15,-1-1-2 16,-2 2 6-16,-2 6 0 15,-5 1 20-15,-2 2-8 16,-3 4-2-16,3 1-10 16,2 3 2-16,3 3 0 15,3 0-1-15,9 1-1 16,11 2 0-16,7 4-1 16,11 3 1-16,13 9-29 15,9 13-24-15,12 11-15 0,7 22-166 16,6 18-449-16,10 6-123 15</inkml:trace>
  <inkml:trace contextRef="#ctx0" brushRef="#br0" timeOffset="64929.54">18366 5627 819 0,'0'0'231'0,"0"0"-99"15,0 0-83-15,0 0-7 16,0 0 13-16,0 0-33 16,0 0 23-16,-26-27 26 15,24 25-21-15,2-4 37 16,-5 0-6-16,2-2-16 15,-3-2 15-15,2 1 18 16,-5-3-39-16,-3-3-5 16,-3 1-4-16,-3 0 28 15,-5 2-19-15,0 2-21 0,-4 0 24 16,-4 2-56-16,-1 0 11 16,-3 2 11-1,-6 0-4-15,1 0 51 0,-6 4-44 16,-3 2-23-16,-7 0 7 15,-4 0-9-15,-3 10 0 16,-3 5-4-16,-5 4-1 16,-2 1 18-16,3 0-13 15,-4 4-5-15,0 0 0 16,1 0-1-16,2 2-9 16,-1 1 9-16,-1 1 1 15,-1 2 20-15,3 1 0 16,0-2-12-16,6 0-1 15,3 0-7-15,4-3-1 0,4-1 0 16,6-2 6-16,1 1 3 16,5 0-3-16,-1 3-5 15,5-2-2-15,0 5-2 16,1 1 3-16,0 3 0 16,2-1 9-16,-1 3-9 15,1-3 0-15,1-1 9 16,1 3-9-16,2-6 0 15,0 3 0-15,2 2-1 16,2 1 15-16,-2 3-13 16,2 0-1-16,-2 2 0 15,0 2-18-15,0-3 17 16,0 3 1-16,0-4 2 0,5-1 8 16,2-2-10-16,3-4 0 15,6 2 1-15,3-1-10 16,0 3 9-16,6 2 0 15,-1 1 5-15,1 4 7 16,4 2-12-16,0 4 0 16,0 1-6-16,0 1 0 15,0 0 6-15,0-2 0 16,4 1 18-16,5-1-18 16,3-5 0-16,0 1 0 15,2-1 6-15,2-2-6 16,2 4 8-16,-1-1-3 15,4 0 10-15,0 2-6 0,4-2-9 16,2 0 0 0,-1 0 1-16,4-4-6 0,-4 1 11 15,4-5-6-15,-4 0 8 16,3-2-7-16,3-1-1 16,1-4 0-16,5-1-14 15,-1-4 4-15,3 0 16 16,3 0-6-16,-1-2 0 15,3 2-9-15,1-1 7 16,4-3-10-16,0 0 12 16,4 0-7-16,2-2 17 15,4-2-8-15,-1 0-2 16,5 1 7-16,-2-4-13 16,1 1 6-16,1-2 0 0,3-1-9 15,-1-4 17-15,2 0-8 16,1 0 1-16,-2-1 5 15,-1 0-12-15,1-2 3 16,0-4 3-16,0 0 0 16,-2 0 1-16,1-4-1 15,1-10 0-15,0-8 3 16,-1-2-12-16,2-6 5 16,1 0 4-16,0-3-3 15,2 1 13-15,-1 3-7 16,1-4-3-16,-4 1 2 15,3 1-14-15,0-5 12 16,1 1 0-16,-2-3-6 0,3-4 16 16,-3-2-10-16,-3-2 0 15,-5-3-1-15,-3 1-8 16,-10 2 9-16,-3-2 0 16,-7 4 6-16,-9 2 4 15,-7-2-10-15,-4-3 0 16,-4-3 9-16,-8-2-9 15,-2-4 1-15,-2 0-1 16,-2-5 21-16,0 0-20 16,0-3 13-16,-4 0-14 15,-9-5 0-15,-6 2 18 16,-3-2-2-16,-1 0-1 16,-8-3 26-16,-2-2-40 15,-4-4 18-15,-3-2-19 16,-4-5 2-16,-6 2-10 0,-3 0 16 15,-8 3-8-15,-5 6 28 16,-7 5-12-16,-8 6 10 16,-6 2-25-16,-8 7 8 15,-1 4 23-15,-7 4-31 16,0 4 8-16,1 3-3 16,0 4-6-16,-1 5-19 15,1 6-26-15,-3 5-25 16,-2 13 13-16,-51 10-82 15,29 23-177-15,4 6-234 0</inkml:trace>
  <inkml:trace contextRef="#ctx0" brushRef="#br0" timeOffset="71318.67">18143 9282 1476 0,'0'0'397'0,"0"0"-157"16,0 0-54-16,0 0-103 15,0 0-38-15,0 0 5 16,-13-10 17-16,7 10 52 15,-6 0-52-15,-1 0-15 16,-7 0 23-16,-5 6-51 16,-2 15 7-16,-1 4-19 15,-1 5-10-15,5 4 14 16,5 0-16-16,6 2 0 16,11-1 10-16,2-3-1 15,0-4-10-15,13-2 1 16,14-4-22-16,3-5 21 15,11-11-49-15,4-6-34 16,17-9-68-16,-8-13-415 16,-10-6-205-16</inkml:trace>
  <inkml:trace contextRef="#ctx0" brushRef="#br0" timeOffset="71631.09">18405 9316 1570 0,'0'0'584'16,"0"0"-412"-16,0 0-32 16,0 0-90-16,0 0-41 15,0 0 12-15,0 0-20 16,-61 127 13-16,73-102 0 16,5 4-13-16,3-5 13 0,5-2-14 15,1-4 6-15,1-5 7 16,2-11-4-16,-2-2 6 15,-5 0 16-15,-2-13-30 16,-9-13 35-16,-6-4-36 16,-5-2 6-16,0-3 4 15,-18 5 11-15,-2 5 9 16,0 3-21-16,2 5-9 16,5 8-48-16,1 9-133 15,6 0-350-15,1 0-290 16</inkml:trace>
  <inkml:trace contextRef="#ctx0" brushRef="#br0" timeOffset="72193.45">18649 9326 1132 0,'0'0'401'0,"0"0"-196"16,0 0 1-16,0 0-65 15,0 0-87-15,0 0-8 16,92 117-29-16,-75-84-16 16,0 2 36-16,-5-5-10 15,-3-2 5-15,-1-9-5 16,-4-4-21-16,-4-9 12 16,0-6-17-16,0 0 0 15,0-6 35-15,0-18-36 16,0-6-51-16,-7-4 26 0,2-2-33 15,1 3 44-15,4 4-4 16,0 2 11-16,0 5-4 16,2 4 11-16,12 5 0 15,1 0 0-15,1 3 12 16,-1 2-23-16,1 3 11 16,-3 5 0-16,1 0 15 15,-3 0-3-15,3 11 28 16,-3 9 41-16,1 4-50 15,2 2 20-15,2 5-45 16,-3-1 1-16,-2-2 8 16,0 0-9-16,-2-6-6 15,-4-5 37-15,-1-2-31 16,-2-7 19-16,-2-4-25 16,3-2 9-16,-3-2 13 0,0 0-20 15,0 0-2 1,2 0 10-16,0 0 5 0,2-10-30 15,-2-4-17-15,2-3-120 16,-4-2-9-16,0 2-193 16,0 3-362-16</inkml:trace>
  <inkml:trace contextRef="#ctx0" brushRef="#br0" timeOffset="73021.39">19176 9337 1197 0,'0'0'233'0,"0"0"-38"15,0 0-45-15,0 0-59 16,24 124-35-16,-11-92 17 0,-2-4-45 16,1-5 4-16,-6-4 3 15,-1-8-34-15,-1-4 42 16,-4-6-12-16,0-1 31 15,0 0 55-15,0-11-52 16,0-13-65-16,0-6-42 16,0-2-21-16,0-3 29 15,0 6-5-15,0 1 27 16,6 3 1-16,6 3 0 16,3 2 7-16,1 4 2 15,1 6 4-15,2 6-2 16,1 4 0-16,2 0 0 15,-2 14 22-15,1 13-3 0,-2 4 6 16,-1 5 12-16,-1 3-37 16,4-3 34-16,-3 0-19 15,-1-4-14-15,2-4 22 16,-4-6-23-16,0-4 0 16,-1-7 0-16,0-2 9 15,-6-5 0-15,1-2 8 16,-2-2-16-16,0 0 58 15,1 0-32-15,2-6 4 16,5-11-7-16,-4-4-22 16,3-5 15-16,-6-4-9 15,-1 0-8-15,-3-5 1 16,-4 2-1-16,0 0 0 16,0 5 0-16,0 2 0 0,-11 7 4 15,-5 2 13 1,1 7-10-16,-2 4 14 0,1 6-15 15,-2 0-6-15,0 0 1 16,4 8-1-16,2 10 29 16,5 2 15-16,2 6-6 15,5 4 9-15,0 2-41 16,9 1-5-16,13-3 5 16,5-2 0-16,4-6-12 15,0-4-2-15,3-5-120 16,13-13-148-16,-7 0-343 15,-7 0-181-15</inkml:trace>
  <inkml:trace contextRef="#ctx0" brushRef="#br0" timeOffset="73490.03">20011 9340 1506 0,'0'0'525'0,"0"0"-199"16,0 0-163-16,0 0-27 15,0 0-83-15,0 0-42 16,0 0 16-16,-112 64-12 16,112-36-9-16,0 5 25 15,12 1-31-15,7-2 7 16,4-2 10-16,6-4-17 16,2-8 19-16,2-5-19 0,2-12-24 15,-3-1 4-15,-5-18-59 16,-4-16-22-16,-11-12-101 15,-5-12-88 1,-4-11-12-16,-3-5 15 0,0-2-220 16,0 8 336-16,-7 10 171 15,2 15 343-15,1 18 24 16,0 13 16-16,2 9-48 16,-1 3-165-16,3 11-112 15,0 17-12-15,0 11 10 16,7 8-16-16,4 5 1 15,5 0-20-15,1 0 9 0,1-1-15 16,-3-5-13 0,-1-9-4-16,-6-6-19 0,-3-11-25 15,-5-10-27-15,0-9-128 16,-17-8 10-16,-10-19-280 16,0-4-158-16</inkml:trace>
  <inkml:trace contextRef="#ctx0" brushRef="#br0" timeOffset="73552.5">20011 9340 1134 0</inkml:trace>
  <inkml:trace contextRef="#ctx0" brushRef="#br0" timeOffset="73849.32">20011 9340 1134 0,'15'-97'348'0,"-15"97"-115"0,0 0-5 0,0 0-110 0,12 0-56 0,13 3 3 16,6 8 9-16,6 4-5 16,5 0-26-16,6-3 6 15,0-1-34-15,1-3-5 0,-2-2 2 16,0-4-6-1,-7-2 3-15,-5 0-3 0,-6 0 0 16,-6-8 2-16,-10-9-8 16,-6 0 15-16,-7-3-15 15,0-1 6-15,-2 0-6 16,-14 3 12-16,-4 6-11 16,0 6 51-16,-2 6-13 15,-2 0-14-15,4 4 14 16,-1 16-29-16,5 6 16 15,5 4-4-15,5 3-22 16,6 2 27-16,0 3-27 16,2-2 0-16,13 0-12 0,8-4-109 15,20-7-92 1,-8-7-286-16,1-12-191 0</inkml:trace>
  <inkml:trace contextRef="#ctx0" brushRef="#br0" timeOffset="74255.47">20911 9188 715 0,'0'0'959'0,"0"0"-678"16,0 0-15-16,-138 6-69 16,105 10-86-16,8 6-14 15,7 3-24-15,9 8-37 16,7 1 7-16,2 2-20 15,0-2-22-15,17-2 28 0,6-5-28 16,4-9 16-16,0-8-8 16,0-10-8-16,-3 0-1 15,0-27 0-15,-4-13-31 16,-9-16 16-16,-7-9-57 16,-4-12-11-16,0-6-66 15,-19-4-103-15,-4 3-83 16,-3 11 152-16,3 15 183 15,6 20 29-15,1 20 172 16,5 17 7-16,7 1-36 16,-1 23-103-16,5 21 32 15,0 14 8-15,2 9-41 0,18 6 29 16,2 4-40-16,7-1-11 16,3 0-22-16,1-4-24 15,2 19-43-15,-10-21-148 16,-10-18-564-16</inkml:trace>
  <inkml:trace contextRef="#ctx0" brushRef="#br0" timeOffset="76348.73">21700 9287 1305 0,'0'0'610'15,"0"0"-322"-15,0 0-68 16,0 0-95-16,0 0-70 16,0 0-9-16,0 0-44 15,-101 47 16-15,90-18 38 16,5 2-29-16,4 3 37 15,2 1-46-15,0 3-10 16,2-1 8-16,15 0-15 16,8-7-2-16,4-10-15 15,6-8-90-15,23-12-49 16,-8-11-193-16,-8-12-453 0</inkml:trace>
  <inkml:trace contextRef="#ctx0" brushRef="#br0" timeOffset="76645.8">21985 9334 925 0,'0'0'808'0,"0"0"-476"15,0 0-160-15,0 0-70 16,0 0-74-16,0 0 17 16,0 0-38-16,-73 115 10 15,73-88 5-15,15-2-12 16,7-2 10-16,3-6-20 15,-1-5 10-15,3-2 9 0,-5-8-13 16,1-2 14-16,-6 0 18 16,-3-14-18-16,-5-11 17 15,-7-2-37-15,-2-4 12 16,0 3-3-16,-7 2-8 16,-9 6-2-16,-1 7 0 15,-3 4-63-15,-3 9-59 16,8 0-164-16,1 0-313 0</inkml:trace>
  <inkml:trace contextRef="#ctx0" brushRef="#br0" timeOffset="77660.92">22212 9393 1008 0,'0'0'366'16,"0"0"-135"-16,0 0-2 15,0 0-73-15,0 0-36 16,0 0-1-16,0 0-33 16,67 89-3-16,-54-59-31 15,-2 1-33-15,-1-5 32 16,-4-8-50-16,-1-4 10 15,-3-8-1-15,-2-4 1 0,2-2 14 16,-2 0-12 0,0-10-11-16,0-14-2 15,0-4-29-15,0-4-27 0,2 2-1 16,2 6-29-16,6 6 63 16,-4 3 5-16,5 8 9 15,1 0-7-15,-1 7 16 16,2 0 0-16,-2 0 13 15,0 7-1-15,-2 9 44 16,1 4-23-16,-6-2-8 16,1 0 26-16,-2-6-50 15,2-2 4-15,-3-6-5 16,-2-2 16-16,2-2-7 0,0 0-9 16,4-13-15-1,0-7 8-15,0-5-48 0,5-1-6 16,-2 2 33-16,3 4-20 15,-4 5 47-15,4 7 0 16,-3 5 1-16,-1 3 33 16,4 0 2-16,-1 1 19 15,5 16 26-15,-1 2-67 16,1 3 36-16,-2 1-25 16,0 0-22-16,0-2 2 15,-5-3-4-15,-1-4-49 16,-1-4-36-16,0-8-127 15,0-1-127-15,-3-1-470 0</inkml:trace>
  <inkml:trace contextRef="#ctx0" brushRef="#br0" timeOffset="78192.05">22839 9431 1370 0,'0'0'241'15,"0"0"-104"-15,0 0 89 16,21 124-80-16,-3-78 6 15,1 4-50-15,-4-2-17 0,3 0 3 16,-3-3-69-16,-1-5-6 16,-3-9-10-16,-3-8 14 15,-3-9-7-15,-5-10-10 16,0-4 0-16,0-8-13 16,-13-20-146-16,-8-15 0 15,0-8 42-15,-4-10-103 16,0-5 100-16,5 1 47 15,5 7 56-15,8 9 8 16,7 12 18-16,0 9 5 16,9 8 27-16,11 4 13 15,2 6 2-15,5 4 0 16,-5 6 17-16,1 0 18 16,-6 12-19-16,-5 14 30 0,-3 4 9 15,-7 7-64-15,-2-3 29 0,0 0-36 0,0-2-32 16,0-8 2-16,-2-4-10 15,-1-9-104-15,3-11-84 16,0-7-191-16,3-13-186 0</inkml:trace>
  <inkml:trace contextRef="#ctx0" brushRef="#br0" timeOffset="78473.23">23094 9314 508 0,'0'0'1022'0,"0"0"-818"15,0 0-37-15,0 0-24 32,0 0-35-32,5 111-57 0,15-79-26 0,5-4 19 31,1-5-43-31,1-5 0 0,-1-3 19 0,-1-7-14 16,-4-6 40-16,-6-2 31 15,-7 0 32-15,-5-13 14 16,-3-8-80-16,0-6-22 31,-5 0-13-31,-14-4-8 0,-4 3 0 0,1 6-42 16,-3 7-64-16,1 6-48 15,6 5-219-15,5 4-268 0</inkml:trace>
  <inkml:trace contextRef="#ctx0" brushRef="#br0" timeOffset="80082.23">23442 9301 1497 0,'0'0'231'0,"0"0"-17"15,0 0-52-15,0 0-33 0,0 0-6 0,-5 117-82 16,19-85 1-16,-1 0-2 15,0-2-25-15,-1-5 31 16,-3-5-24-16,-3-6-21 0,-4-6 14 16,-2-6-3-16,0-2-6 15,0 0 62-15,0-12-32 16,0-13-12-16,0-7-24 31,0-4-26-31,0-2 1 0,10 4-42 0,3 6 8 16,1 3 5-16,3 8 5 15,1 3 49-15,-1 6 0 16,2 6 0-16,1 2-10 16,0 6 4-16,2 16 6 15,1 7-1-15,-2 0 12 0,4 6-5 16,-3-3-5-16,1-2 2 16,-1-4 13-16,0-2-16 15,-4-4 0-15,-3-4 0 16,-2-7 7-16,-1 0-1 15,-3-3 1-15,-3-4-6 16,4-2 17-16,-1 0-6 16,3 0 28-16,5-12-4 15,-2-7-35-15,2-8 29 16,-3-3-20-16,-2-5-8 16,-6-1-2-16,-2 3 0 31,-4 1-8-31,0 5 7 15,0 5 2-15,0 6 21 0,-6 6-1 0,-5 4 3 16,-3 5-3-16,1 1-21 0,-1 0-9 31,1 5 7-31,3 11 4 0,0 2 1 0,4 4 4 16,6 0-6-16,0 2 16 16,0 2-17-16,4-1 0 15,14-1-1-15,1-4 10 16,6-2 1-16,0-5-10 15,4-4-21-15,0-3-8 16,0-6-75-16,0 0-55 16,-4-6-72-16,-2-14-67 15,-2-2 69-15,-3-2 87 16,-3 2 128-16,-2 0 14 16,-1 5 81-16,-3 3 75 15,-1 7 101-15,-3 1-10 16,-2 4-98-16,-1 2-91 0,-2 0-16 15,4 0 25-15,-2 3-46 16,3 9 11-16,-3 2 0 16,0 3-19-16,0-4 29 15,-2 1-21-15,0-1-9 16,0-5-3-16,0-2-9 16,0-4 0-16,0-1 1 15,0-1-1-15,1 0 22 16,2-1-22-16,3-15-31 15,0-5-42-15,3-1-29 0,2 2-20 16,-2 2 30-16,-1 4 58 16,-1 6 34-16,0 4 2 15,2 4 7-15,2 0 29 16,5 0-14-16,6 10 19 16,0 6 15-16,3 7-40 15,4-1 25-15,0 1-27 16,4 0-10-16,1-3 8 15,-1-4-14-15,-2-8-5 16,0-7 4-16,-4-1 2 16,-4-2 16-16,-4-21-7 15,-3-10-9-15,-5-9-1 16,-4-8-12-16,-2-10 2 16,-5-7 9-16,0-8-6 15,0 1 7-15,0 3 1 16,-3 13-1-16,-4 16 28 15,-1 14 20-15,1 12 20 0,3 12-2 16,-1 4-47-16,0 0 16 16,5 26-28-16,0 14-1 15,0 8 19-15,0 10-17 16,14 5 13-16,1-1 18 16,4-2-38-16,-4-4 32 15,1-6-19-15,-3-6-13 16,-2-10-1-16,-4-10-30 15,-5-12-14-15,-2-7-7 16,0-5-23-16,-13-5 11 16,-14-18-148-16,-6-9 12 0,-10-4 12 15,3-3-27-15,5 5 115 16,8 4 99-16,6 6 56 16,13 6 41-1,8 3 33-15,0 4-5 0,6-1-34 16,21 0-79-16,4 0-4 15,3 2 34-15,3 0 14 16,4 2 42-16,-5 2-17 16,-1-1 5-16,-4 6 17 15,-8-4-33-15,-4 5-1 16,-7 0-4-16,-3 0-34 16,-3 0 29-16,-2 0-32 15,-1 0-17-15,-1 0-4 16,-2 0-7-16,0 0-7 0,0 0 7 15,0 0 0-15,0 0-11 16,0 0-16-16,0 5-92 16,-2 9-92-16,-9-4-635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38:51.630"/>
    </inkml:context>
    <inkml:brush xml:id="br0">
      <inkml:brushProperty name="width" value="0.05292" units="cm"/>
      <inkml:brushProperty name="height" value="0.05292" units="cm"/>
      <inkml:brushProperty name="color" value="#FF0000"/>
    </inkml:brush>
  </inkml:definitions>
  <inkml:trace contextRef="#ctx0" brushRef="#br0">4711 7626 1136 0,'0'0'333'0,"0"0"-110"15,0 0-55-15,0 0-61 16,0 0-54-16,0 0-4 16,0-4 19-16,0 4-2 15,0 0 55-15,0 0-2 16,0 0-22-16,0 0-7 15,0 0-34-15,0 0-19 16,0 0 0-16,0 0-36 0,0 0 30 16,0 14-10-16,2 4-15 15,4 6 36-15,4 4-29 16,3 0 8-16,-2 2 10 16,2-1-31-16,0-6 11 15,-1-3-11-15,1-6-3 16,1-4 1-16,-3-7 2 15,4-3 0-15,-1-5-1 16,3-21-3-16,-1-12 2 16,-3-6-50-16,-1-2-14 15,-3 3 32-15,-5 8-11 16,-2 9 22-16,0 8 22 16,-2 5 2-16,0 10 8 15,0 3 26-15,0 0-14 16,0 0 20-16,0 3-39 0,4 14 4 15,6 1 51-15,-1 6-57 16,-1 0 34-16,6 0-29 16,-3 0-4-1,-2-4-2-15,0-2-14 0,-2-3-68 16,-7-11-68-16,0 0-310 16,0-4-242-16</inkml:trace>
  <inkml:trace contextRef="#ctx0" brushRef="#br0" timeOffset="546.69">4617 7359 977 0,'0'0'341'0,"0"0"-151"15,0 0-2-15,0 0-29 16,0 0-66-16,0 0-6 16,-125 63 12-16,107-32-43 15,3 5 4-15,1 4 10 16,3 3-17-16,3 3 10 16,1 2-17-16,2 2-11 15,5 4 14-15,0 3-35 0,0-3-1 16,14 1 5-1,8-3-16-15,7-4 20 0,5-2-13 16,6-4-9-16,1-7 18 16,9-5-18-16,-2-6 0 15,6-6 0 1,0-6 6-16,0-8-6 0,-2-4 2 16,4 0-1-16,0-8 23 15,-1-13-23-15,1-11 10 16,1-3 8-16,-9-11-8 15,-3-6 22-15,-10-7-16 16,-7-3-15-16,-11-3 38 16,-11-3-22-16,-6 1 36 15,0 3 3-15,-17 2-29 16,-8 6-4-16,-8 1-24 0,-7 7-1 16,-7 6-11-16,-7 4-5 15,-6 9-20-15,-9 10-33 16,-45 19-98-16,18 0-335 15,3 12-652-15</inkml:trace>
  <inkml:trace contextRef="#ctx0" brushRef="#br0" timeOffset="1858.88">11203 7899 1230 0,'0'0'292'0,"0"0"-192"15,0 0-43-15,0 0-19 16,0 0-10-16,0 0 36 15,0 0 27-15,65-22-3 16,-57 22 61-16,2 1-34 16,-1 14-14-16,2 5-27 15,2 5-50-15,-2 5 15 16,2 5-39-16,-3-3 1 0,-2-2 17 16,1-7-9-16,-1 0 1 15,-2-8-10-15,0-5 9 16,0-1-16-16,1-7 7 15,1-2 0-15,3 0 25 16,2-6-19-16,3-13 0 16,-3-10-6-16,-2-3-22 15,-2-3 21-15,-5 2-16 16,-2 3 17-16,-2 3 4 16,0 5 2-16,0 8 0 15,-4 5 18-15,-7 3-15 16,2 2 16-16,0 4-24 15,3 0 0-15,3 0-1 16,1 0-4-16,2 1-28 16,0 10-12-16,0-1-68 15,13 0 16-15,8-2-83 16,-4-2-117-16,-1-6-274 0</inkml:trace>
  <inkml:trace contextRef="#ctx0" brushRef="#br0" timeOffset="2436.96">11274 7668 1114 0,'0'0'294'0,"0"0"-128"0,0 0-13 16,0 0-60-1,0 0-40-15,0 0-22 0,-113 28 14 16,89-11 34-16,-3 4-7 16,0 2 36-16,-2 8-43 15,2 1 7-15,2 2-15 16,4 5-49-16,7-1 22 16,3 2-30-1,9 2 9-15,2-2 7 0,0 2-10 16,2-5-3-16,12 5 9 15,10-3 6-15,3-1-15 16,6-1-3-16,5-1 0 16,5-3 3-16,3-2-3 15,5-6-13-15,3-4-1 0,3-6-47 16,1-8 24-16,0-7 15 16,-2 0-48-16,0-5 69 15,-8-16-57-15,2-5 23 16,-8-6 33-16,-1-4-29 15,-8-3 31-15,-4-1 93 16,-7-1-51-16,-6-3-10 16,-8-3-15-16,-3-4 43 15,-5-4 24-15,0-6-25 16,-7 2-8-16,-12 1-2 16,-6 3-18-16,-4 7 14 15,-4 9-29-15,-10 3-8 16,-4 13-8-16,-6 7-6 0,-43 16-57 15,11 4-145 1,-2 17-316-16</inkml:trace>
  <inkml:trace contextRef="#ctx0" brushRef="#br0" timeOffset="12092.12">5205 8181 772 0,'0'0'255'0,"0"0"-119"15,0 0-13-15,0 0-56 16,0 0-29-16,0 0-8 16,0-20-4-16,0 20 35 0,0-2 25 15,0 2-10-15,0 0 23 16,0 0-7-16,0 0-26 15,0 0-26-15,0 0-31 16,0 0 10-16,0 0-3 16,0 0-15-16,0 0 28 15,0 0-23-15,0 0-4 16,0 0-2-16,0 0 11 16,1 0-12-16,7 13 1 15,1 0 0-15,0 1 17 16,0 0-16-16,2-1 9 15,-4 3-1-15,2-5-8 16,-3 4 23-16,4-1-24 0,-2-3 0 16,1 3 10-16,0-2-2 15,-2 2-7-15,2-4-1 16,-3 3-1 0,0-3 1-16,0-2 5 0,-2 0-4 15,0-2 11-15,-1 0-10 16,1 0 3-16,-2 0-5 15,2 0 0-15,-1 0 2 16,0 0-2-16,1 0 9 16,-2 0 13-16,2 0-13 15,-1 1-6-15,-1-2-3 16,2 1 0-16,-2-3-1 0,0 4 2 16,1-3 9-1,2 2-7-15,-1 0 8 0,0 2 4 16,1 2-15-16,1 0 2 15,1 2-8-15,0-1 8 16,2-1-2-16,-3-1 11 16,3 1 1-16,1 0-9 15,-2 1-3-15,1-4 0 16,0 3 5-16,0 0-5 16,0 0 0-16,1 1 0 15,0-2 3-15,1 4-3 16,1-3 0-16,-4-1 0 15,1 2 0-15,-2-4 0 16,2 2 0-16,-3-1-2 16,3-2 12-16,0-1-4 0,0 4-6 15,1-3 1-15,4 1-1 16,0 4 0-16,-1-3 0 16,3 3-1-16,-1 0 3 15,1-1 4-15,-3 2-6 16,1-2 1-16,-1-1-1 15,1 2 0-15,-3-5-8 16,-1 2 7-16,2-2-1 16,-2 0 2-16,0 0 6 15,-1 0 5-15,0-2-11 16,-1 2-11-16,4-2 4 16,-1 0 6-16,4 0 1 15,1 0 8-15,1 0-1 0,2 0-7 16,1 0 0-1,-3 1-7-15,2 1 2 0,-4-1 4 16,1 1 2-16,-3 0 9 16,1-2-9-16,-4 0 7 15,1 0-16-15,3-2 4 16,-3 0 4-16,1 0-2 16,-2 1 13-16,0-2-11 15,3 4 0-15,-2-2 0 16,0 1-6-16,0 0 6 15,2 2 0-15,1-2 4 16,-1 2 5-16,5-2-3 16,2 0-6-16,0 0-5 15,5-4-6-15,0 0 22 16,-2 0-10-16,1 0 8 0,-3 0-8 16,-3 0-2-16,-2 3-11 15,-3 0 12-15,-4 2 4 16,0-2-3-16,0 1-1 15,0 0 0-15,0 0-4 16,2 1 4-16,-2 0 0 16,6 3 1-16,-2 1 9 15,1-1-8-15,1 2 2 16,1 0-4-16,-1-2-4 16,-1 2-2-16,-1-3 6 15,-1 2 0-15,-3 1 4 16,2-2 2-16,-5 1-6 0,4-2 0 15,-2 3-2-15,1 2 1 16,0-2 1-16,0 2 0 16,0 1 5-16,-1 0 4 15,4-1-9-15,-3-1 0 16,-1-3-6-16,4 1-3 16,-3-1 10-16,-1 0-1 15,4 0 13-15,-4 1-7 16,4-2-6-16,-1 1 0 15,-2 2-9-15,2 0 8 16,-2 0 1-16,0 0 0 16,2 0 5-16,-2 0 5 15,0-2-17-15,0 3 7 16,-1-5-5-16,4 1-1 16,1 1 6-16,-1 0 0 0,3 1 6 15,1-2 5-15,-1 1-16 16,3 0 5-16,-3 1-1 15,6-5-7-15,-1-3 9 16,4-1-1-16,3 0 4 16,6 0 10-16,0-5-16 15,4-5 2-15,-4-3-1 16,3 1-10-16,-5 2 12 16,-2 2-1-16,-4 2 0 15,-6 5 10-15,-1-2-11 16,-5 3 1-16,1 0-5 0,-5 0-11 15,2 8 16 1,-4 2 0-16,2 4-2 0,-1 4 13 16,0 3-11-16,5 1 0 15,0 2 1-15,1 0 5 16,-2 0-6-16,5 2 0 16,-2-2 0-16,-2 2 9 15,1-2 1-15,-2 0-10 16,2 0 8-16,-3-4-8 15,1-2 0-15,-3-4-6 16,1-1 4-16,2-8 4 16,-1-3 4-16,2-2 6 15,5 0 7-15,5-2-4 16,4-13-15-16,4-4-10 16,2 1 9-16,0 0-32 0,-4 4 24 15,-3 2-5-15,-3 4-4 16,-7 3-3-16,-7 2-16 15,-5 3 25-15,-2 0 3 16,-2 0-2-16,0 0 11 16,0 0 0-16,0 3 3 15,2-1 10-15,-2 3-13 16,0-4 0-16,0 2 3 16,0-3-3-16,0 2 25 15,0-2-4-15,0 0-14 16,0 0 15-16,0 0-21 15,0 0 1-15,-4 2-2 16,-7-2-46-16,-1 2-86 16,-9-2-94-16,3 0-19 0,2 0-289 0</inkml:trace>
  <inkml:trace contextRef="#ctx0" brushRef="#br0" timeOffset="12951.34">8255 9508 880 0,'0'0'300'0,"0"0"-142"16,0 0 1-16,0 0-42 0,0 0 6 16,0 0-48-1,0 0 33-15,-37-11-15 0,26 11-26 16,-3 0 32-16,-1 0-36 16,-3 0 33-16,-1 0-8 15,2 2-62-15,-3 7 40 16,0 7-44-16,-2 1-21 15,1 1 42-15,4 2-32 16,1-2 15-16,5 0 9 16,5 2-34-16,0-2 20 15,4 4-21-15,2 4 0 16,0-1 25-16,0 5-23 16,8-3 4-16,7 2-3 15,3-1 16-15,4 1-16 0,2 2-3 16,5-1 2-16,3-3 7 15,-1 0-9-15,0-5 0 16,-2-4 0-16,2-2 10 16,-2-7-10-16,-2-4 0 15,-2-3 1-15,-4-2-4 16,2 0 3-16,-1 0-1 16,3-12 0-16,-1-2 2 15,2-6 2-15,2 0 10 16,-2-2-12-16,-3-2 1 15,-4 2-2-15,-2-1-5 16,-7-2-1-16,0 1 12 16,-6-2 3-16,-2 2 7 15,-2-2-4-15,0-1 33 16,0-1-37-16,-5 0-1 16,-6 0 11-16,-2 0-18 0,-1 2 11 15,-1-1-5-15,-1 6 5 16,-1-2-11-16,1 6 0 15,-3 1-11-15,0 1 11 16,-1 6-48-16,-2 0-4 16,-13 9-102-16,4 0-135 15,-1 0-324-15</inkml:trace>
  <inkml:trace contextRef="#ctx0" brushRef="#br0" timeOffset="16075.6">8681 10000 1071 0,'0'0'229'0,"0"0"-42"16,0 0-65-16,0 0-39 16,0 0-42-16,0 0-16 15,0 0 0-15,-2 0 7 16,2 0 47-16,0 0 21 16,0 0-13-16,0 0-25 0,0 0-15 15,0 0-47-15,0 0 15 16,0 0-15-16,0 0-7 15,0 0 6-15,9 4 2 16,4 2 8-16,3 2-9 16,2 2-19-16,1 5 6 15,2-1-22-15,1 5 14 16,0 1 20-16,2-2-27 16,-1 0 27-16,2 0-8 15,-3 0 9-15,0 1-4 16,-2-2 5-16,-3 4-1 15,2 1 0-15,-3 0-4 16,-1 2 2-16,3-2-13 16,-3 1-14-16,-1 0 27 0,-1-3-20 15,-2-2 6-15,-4 1 0 16,-2-5-16-16,-3 3 17 16,-2-1-5-16,0 0 20 15,0 0 3 1,0 2 24-16,-4 2 3 0,-4 2-4 15,-1 4-24-15,1 0 20 16,-3 2-21-16,-3 1 0 16,3-1 42-16,-3-2-10 15,4-2 6-15,1 2-19 16,1-2-12-16,4 0-8 16,2 1 0-16,2-2 0 15,0 4 8-15,0-3-1 16,0-1-7-16,0 1 0 0,0-1-6 15,2 1 5-15,6 2 2 16,2 1-1-16,3-2 0 16,3 4-2-16,2-4 1 15,0 0-16-15,0-2-18 16,-1-2 34-16,2 0 1 16,-4-1 0-16,3 2 0 15,-1 3 12-15,2 0-18 16,-3 3 6-16,5 1-15 15,0 1 14-15,-4 0-7 0,1-2 7 16,-5-1-10 0,-1-2 19-16,-4-1-17 15,-1 0 9-15,-3-4 0 0,-2 0-5 16,-2-2 5-16,0 0 0 16,0-4 2-16,0 0 11 15,-2 1-13-15,-9-4 0 16,-4 3 1-16,-2 0-7 15,0-2 6-15,-2 2 0 16,-4 1 0-16,0-1 6 16,-2 0 5-16,-8 0-11 15,-2-3 1-15,-7 1-17 16,-2 3 9-16,-6-3 4 16,-1-2-4-16,5 2 14 15,0-2 6-15,7-4 17 0,7 0-24 16,8-2 14-1,9-2-20-15,1-2 0 0,5 0-1 16,3 0 3-16,-1 0 2 16,-2 0-3-16,0 0 6 15,2 0 14-15,0 0-6 16,2 0-14-16,1 0 6 16,2 0 4-16,2 0-3 15,0 0-7-15,0 0-1 16,0 0-10-16,0 0-29 15,0 4 7-15,9 0 23 16,0-1 9-16,0 4 3 16,2 1-3-16,1 2 1 15,-2 1-2-15,-1 0 0 16,1 3-4-16,-8-2 5 16,0 1 0-16,-2-5 10 15,0 4 1-15,0-5 5 0,0 4 34 16,-9-4-18-16,-5 4 11 15,-6-4 21-15,-4 4-8 16,-5 0 11-16,-4 2-37 16,-6 0-21-16,-1 0 50 15,-4-1-38-15,-1 0 7 16,-3-2 22-16,-4-3-40 16,-1 2 30-16,-1-4-11 15,1-1-29-15,-1-1 34 16,3-1-28-16,-4-2 10 0,1 0-1 15,3 0-7 1,-3 0-7-16,5 0 8 0,-2-2-9 16,4-8 27-16,0-2-25 15,1-2 18-15,-1-4 11 16,-3-3-30-16,2-1 1 16,-2-2-2-16,2 0 0 15,1-4 13-15,5 2-7 16,1-4 3-16,3-2-9 15,5-2 15-15,0 0-14 16,1 0 0-16,3 0 7 16,3-1 3-16,1 6-1 15,5-1-8-15,4 3-2 16,1 4 1-16,3-2-9 16,2 1 9-16,1 0-1 0,3 0 0 15,-3 1 10-15,6 0-17 16,-1 3 7-16,4-2-14 15,0 1 5-15,0 4 11 16,0-1-2-16,0 2 0 16,0-1-11-16,2 2 4 15,6-2 1-15,0 3-3 16,-2 2 9-16,1 0 1 16,1 3-1-16,2-4 0 15,3-1 9-15,3 0-11 16,3-2 2-16,6-2-28 15,0-2 22-15,0 2-14 16,-2 0 20-16,-2 4-6 16,-5 0 8-16,-4 1-8 0,-3 4 6 15,-1-3 0 1,-2 0-6-16,3-7 7 16,2 0-1-16,5-6 0 0,-1-3 10 15,5-5-11-15,-2-4 1 16,2-3 0-16,-4 0-10 15,1 0 10-15,-3 2 0 16,-1 2 0-16,1 3 9 16,-3 6-9-16,2 0 0 15,3 0 0-15,4 1 0 16,0-5 0-16,4 1-1 0,-1 3-6 16,-1-2 11-16,-3 1-4 15,0-1 0-15,-6 2 7 16,-1-3-11-16,-1 4 4 15,-3 0-7-15,2 3 7 16,-2 5 0-16,1 3 7 16,2 1-6-16,1-2 0 15,1 0-1-15,-2-3-2 16,0 1-8-16,-2-4 9 16,0 0 2-16,-2 2 12 15,-3 0-7-15,0 2-4 16,0-1-4-16,-1 6-1 15,-3-3 3-15,2 2-1 0,0 1 7 16,4 2-2 0,-4 1-4-16,0 2 8 0,0-1-13 15,-2 3 6-15,2 0-1 16,2-3 14-16,1-1-8 16,-1 0-4-16,4 0-2 15,-2 2 0-15,-4 3-7 16,0 2 7-16,-2 1 0 15,0 2-1-15,0 0-19 16,0 0-68-16,0 0-181 16,0 6-316-16,-4 0-293 0</inkml:trace>
  <inkml:trace contextRef="#ctx0" brushRef="#br0" timeOffset="16997.4">8153 9735 910 0,'0'0'379'0,"0"0"-163"16,0 0-64-16,0 0-38 16,0 0-38-16,0 0-44 15,0 0-18-15,23-28-14 16,-10 24 1-16,3 4-2 16,-1 0 2-16,-2 0 13 15,1 6 0-15,-4 9 2 16,2 3-16-16,-3 0 0 0,-3 1 0 15,-1 3 5-15,-3-2-3 16,-2 1 29-16,0-6 2 16,0 0-10-16,0-5 2 15,-4-2-25-15,4-4-17 16,0-4-84-16,0 0-73 16,0-14-43-16,8-7-418 0</inkml:trace>
  <inkml:trace contextRef="#ctx0" brushRef="#br0" timeOffset="17231.64">8353 9647 561 0,'0'0'674'0,"0"0"-549"15,0 0 40-15,0 0-64 16,0 0-20-16,0 0 14 15,0 0-38-15,-40 104 22 16,51-84-20-16,5 1-34 16,1 0 20-16,4 2-43 15,10-2-2-15,-4-2-106 16,-4-12-220-16</inkml:trace>
  <inkml:trace contextRef="#ctx0" brushRef="#br0" timeOffset="18621.84">8719 9538 666 0,'0'0'339'16,"0"0"-136"-16,0 0-22 15,0 0-69-15,0 0-69 16,0 0-9-16,0 0-34 15,58-33-9-15,-38 21 9 16,2 0 2-16,0 2 24 16,3-3 41-16,4 4-7 15,0 0-27-15,4 1-27 16,1 2-6-16,1 1 8 16,1-2-8-16,0 6 28 0,-5-2-3 15,-3 3 10-15,-1 0 12 16,-2 0-15-16,2 0 6 15,2 0-1-15,3 0-17 16,5 0 0-16,0 0-6 16,4 0-13-16,-3-6 22 15,-1-4-14-15,-3-2 7 16,-3-2 20-16,-4 0-19 16,-2-3 16-16,-7 0-5 15,-3-2-13-15,-2 0 42 16,-1-1-27-16,-4-2-5 15,3-5 11-15,3 0-35 16,1-2 6-16,3 0-7 0,1 1-4 16,0 3 3-16,1 3 2 15,-2 7 0-15,0 1 6 16,-5 3 2-16,-1 8-18 16,-3-1 3-16,1 4-27 15,0 0 32-15,0 0-18 16,6 0 19-16,2 0-2 15,6 0 8-15,5 0-16 16,0 0 10-16,5 0 0 16,-5 0 3-16,-2 0-2 15,-5 0 4-15,-5-5-1 16,0-7 2-16,-7-2 18 16,3 1-9-16,1-6 4 15,3 0 7-15,2-2-25 16,5-3-1-16,1 0 0 0,1-2 0 15,1 0-5-15,2-2 5 16,-4 4 0-16,1-1 13 16,-1 6-1-16,-3 0-11 15,2 3-1-15,-1 2-9 16,2 0 3-16,4-2 7 16,0 1-1-16,4-4 13 15,0-1-5-15,3 0-8 16,-3-2 0-16,3-3-6 15,-3 2 5-15,-2-1 2 16,-4 2 14-16,-2 0 28 16,-5 5-23-16,-3-2 33 0,-3 5-19 15,-3-1-17 1,-2 6 30-16,0-1-39 0,-2 2 7 16,-1 0-14-16,1-1 25 15,-4 3-25-15,6 2-1 16,-7 0 0-16,2 3 4 15,-4-2 7-15,0 3-1 16,0 0 18-16,0 0-19 16,0 0 8-16,0 0-17 15,0 0-52-15,0 0 1 16,-6 3-193-16,-10 6-350 16,-3 0-355-16</inkml:trace>
  <inkml:trace contextRef="#ctx0" brushRef="#br0" timeOffset="19434.48">7975 9974 827 0,'0'0'304'0,"0"0"-193"15,0 0-12-15,0 0-24 16,0 0-45-16,0 0-29 0,0 0-2 15,-44 0-16 1,34 0-66-16,4 2-36 0,-3 2-113 0</inkml:trace>
  <inkml:trace contextRef="#ctx0" brushRef="#br0" timeOffset="24964.14">6790 10321 1257 0,'0'0'318'0,"0"0"-75"16,0 0 30-16,0 0-40 15,0 0-116-15,0 0-40 16,0 0-21-16,-8 0-55 16,27 0 20-16,10 0-1 15,10 11 20-15,17 10 39 16,15 7-51-16,30 15 14 15,37 14-14-15,36 24-26 16,24 6 22-16,7 2-24 16,11-7 0-16,-4-13 2 0,13-4 8 15,4-8-10 1,-5-4 0-16,-13-8 1 0,-19-9 0 16,-48-10 1-16,-41-10-2 15,-36-6 13-15,-23-6-1 16,-6 0-12-16,-8-2 0 15,-9 0-10-15,-14-2 8 16,-7 0 4-16,0 0 2 16,-13 0-4-16,-37 0-145 15,4-6-176-15,-1-8-337 0</inkml:trace>
  <inkml:trace contextRef="#ctx0" brushRef="#br0" timeOffset="25558.03">9630 9922 1287 0,'0'0'261'0,"0"0"-174"15,0 0 56-15,0 0-48 16,0 0-48-16,0 0 21 15,0 0-61-15,-134 112 21 16,99-64 44-16,-5 8-19 16,-12 9 19-16,-10 8-11 15,-13 10 2-15,-28 20 5 16,-35 25-22-16,-34 31-10 16,-18 14 6-16,-1 2-17 15,2-3 20-15,10-9 4 16,-3 2-27-16,11 5-3 15,9-18-7-15,33-30 8 16,32-31 41-16,28-33-27 16,13-9 42-16,-2 2-17 0,2 0-40 15,5-2 25 1,16-15-23-16,12-14-4 0,15-10 4 16,2-7-19-16,6-3-4 15,0 0-14-15,0 0-41 16,0 0 23-16,0 0-69 15,0 0-93-15,-8-11-305 16,-3-4-565-16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40:00.674"/>
    </inkml:context>
    <inkml:brush xml:id="br0">
      <inkml:brushProperty name="width" value="0.05292" units="cm"/>
      <inkml:brushProperty name="height" value="0.05292" units="cm"/>
      <inkml:brushProperty name="color" value="#FF0000"/>
    </inkml:brush>
  </inkml:definitions>
  <inkml:trace contextRef="#ctx0" brushRef="#br0">5805 6784 814 0,'0'0'217'16,"0"0"-61"-16,0 0-15 15,0 0-38-15,0 0 25 16,0 0-37-16,0 0-10 16,-2 0 12-16,2 0-37 15,-3 0 8-15,3 0-8 16,0 0-37-16,-2 0 44 15,2 0-28-15,-3 0 5 16,1 0-1-16,0 0-38 16,0 0 1-16,-2 1-2 15,-1 3 0-15,-1-1 16 16,1 1-15-16,-2 0 22 16,3-1 3-16,-3 5-24 0,1-2 8 15,-2 5-10-15,2-1 0 16,-3-1 5-16,3 4 6 15,-4-1-6-15,2 0 6 16,-3 2-10-16,-1-2 33 16,1 0-26-16,3 0-7 15,-4 0 26-15,5 2-18 16,-1-2-4-16,1 0-5 16,3 1-4-16,-4-4-2 15,4 3 7-15,0-2-1 16,0 0 21-16,-1 1-15 15,1 0 0-15,-1-1-6 16,0 0-9-16,1 2 7 16,0 0 4-16,-1 1-2 15,1 1 12-15,0-1 0 0,-2 2-7 16,2-2-5-16,2 3 0 16,0-1-14-16,0-1 20 15,2 0-6 1,-2-3 3-16,-1 0 16 0,1-1-18 15,-2 1-1-15,2-2 0 16,-4-1-7-16,4 2 7 16,0-2 0-16,2 0-1 15,-2 0 17-15,2-1-16 16,-2-1 0-16,2 3 1 16,0-1 2-16,0 2-3 15,0 0 0-15,0 1-2 0,0 0 14 16,0 1-5-16,0 1-7 15,0-2 0-15,0 1-3 16,0 0 3-16,0 0-9 16,0 0 8-16,0 0 2 15,0 1 8-15,2 0 1 16,0 0-4-16,2 1-12 16,0-3 6-16,2 4-10 15,-2-4 10-15,3 3 0 16,-3-1 6-16,4-4 10 15,-4 4-16-15,0-3 0 16,3 0-2-16,-3-1-7 16,0 4 3-16,1-3 12 0,2 2 0 15,-3-2-6-15,3 2 7 16,1 0-14-16,0 1 1 16,1-2 6-16,-1-1-2 15,1 2 10-15,3-2-9 16,-2 1 1-16,4-2-11 15,-3-1 10-15,2 0 1 16,-1 0 0-16,-1 0 7 16,-1-2 2-16,2 3-15 15,-1-4 6-15,-2 1 0 16,2 0-10-16,-2 1 11 16,2-2-1-16,1 1 5 15,-2 0 5-15,2 0-17 16,-1 1 7-16,2-1 0 15,1-2-9-15,-1 1 19 0,1 1-5 16,-4 1-5-16,3-1 5 16,1 0-16-16,-3 1 9 15,3 0 2-15,-1-1 2 16,-2 2 11-16,0-2-13 16,0 1 0-16,1-1-3 15,-1 1-7-15,2-1 10 16,1 0 0-16,1 0 5 15,-1 0 8-15,1-2-13 16,-3 2 0-16,0-3-11 16,-2 2 2-16,3-3 10 15,-2 2-1-15,0-2 13 0,3-2-1 16,-4 0-14-16,6 0 2 16,-3 0-10-16,3 0 0 15,-1 0 11-15,-1 0-1 16,-1 0 12-16,1 0 0 15,-3 0-18-15,0 0 6 16,1 0-6-16,-4 0-6 16,1-2 21-16,3 0-9 15,-4-2 0-15,2 2 21 16,3-3-36-16,-2 1 15 16,2 1-13-16,-2-1-11 15,2 3 24-15,1-4 0 16,-1 3-1-16,0-4-9 15,5 2 1-15,1 0-4 16,0 0 7-16,-1-1-20 0,-3 2 0 16,-1-3 18-16,-3 2 2 15,-2 0 6-15,0-2 0 16,-2 2 0-16,1 0 0 16,2-2 0-16,-1 2 0 15,1-2-3-15,2 0-6 16,-1 0 15-16,0-1-9 15,0 1 3-15,0 1 0 16,0-2-15-16,-1 1 12 16,-2 1-4-16,0-1 7 15,3-1-6-15,-1-1-5 0,1 0-4 16,3 1-28 0,-4-3 15-16,2 0-9 0,-3-3 5 15,2 3 31-15,-2-2 2 16,-2 3 1-16,2-2-2 15,-1 1-7-15,1 0-15 16,-2-1-13-16,2 1 12 16,-3-3 22-16,1 1 2 15,0-4 2-15,-2 2 11 16,1-2-3-16,-1 0 23 16,1 0-33-16,0 0 0 15,0 1-1-15,0-1-3 16,-1 1 2-16,1 0-6 15,-2-2-3-15,-2 0 4 0,4 1 4 16,-4-2 2-16,0-2 26 16,-2 2-25-16,0-4 38 15,0 2-28-15,0-2-10 16,0 0 20-16,0 2-21 16,0-3 1-16,0 6 17 15,0-3-17-15,0 2-1 16,0-2 22-16,0-1-21 15,0 0 42-15,-4-3-27 16,-2 0 9-16,0-2-16 16,0-1 7-16,-1 1-10 15,-3-1-5-15,2 4 1 16,-1-4 44-16,-5 4-21 16,1-2 14-16,-3 2 38 15,1 0-47-15,2 2 20 16,-1 3-35-16,1-1 3 0,2 0 16 15,-1 1-26-15,0-2 16 16,-2 2-19-16,-1-3-4 16,-3 1 46-16,-1 2-38 15,0-2 4-15,-1 0 35 16,0 1-47-16,2 0 16 16,0 3-17-16,3-2 0 15,1 2 7-15,-1-2-5 16,2 2 8-16,-3 0 26 15,-1-2-36-15,0 2 34 16,-1 0-28-16,1 0 5 16,-2 2 16-16,0 1-26 15,1 0-1-15,0 3 5 16,0 0 19-16,-1 2-26 0,3-1 2 16,-5 3-3-16,1 0-18 15,-2 5 21-15,-4-1-27 16,-8 2-31-16,-22 8-92 15,7 12-143-15,7-5-526 0</inkml:trace>
  <inkml:trace contextRef="#ctx0" brushRef="#br0" timeOffset="3530.42">20138 12595 41 0,'0'0'1041'0,"0"0"-741"15,0 0-136-15,0 0-49 16,0 0-26-16,0 0-65 0,-5-24-9 16,5 19 10-16,-2 4-25 15,0-2 28-15,-2 0 27 16,2 1-6-16,-4 0 15 16,2-2-22-16,-2 1 8 15,1 2 6-15,-1-2-44 16,-2 0 16-16,1 1-28 15,-1 0 15-15,2-1 4 16,-2 2-11-16,2 1 6 16,-3-2 0-16,1 2-5 15,-4-3-9-15,3 3 0 0,-2-1 0 16,0 1 26-16,2 0-25 16,-2 0 21-1,2 0-22-15,0 0 12 0,-2 0-25 16,-1 0 13-16,2 0 0 15,-1 0 10-15,-1 0 2 16,1 1-10-16,1 2-2 16,-2-1 1-16,1-1 18 15,-1-1-7-15,4 3-1 16,-3 1 23-16,2-1-34 16,0 1 13-16,-2 1-13 15,2-1-3-15,0 1-5 16,0-1 9-16,2 2-1 0,1-1 9 15,-1-1 4 1,2-1-10-16,-1 2-3 0,-3-1-4 16,2 2-12-16,-3-2 25 15,5 4-9-15,-4-3 3 16,2 1 10-16,-2 3-14 16,0-1 1-16,3-2-8 15,-2 0-3-15,2 1 22 16,-3 0-9-16,3-1-2 15,-4 4 15-15,2 0-26 16,-1 0 11-16,0 3 0 16,0-2-17-16,2-1 18 15,0 0-1-15,-1-2 0 16,1 0 16-16,0 2-16 16,-1-2 0-16,1 0 0 0,-3 1 3 15,4-3-3-15,0 1 0 16,-1 2 0-16,3-2 8 15,-2 4-9-15,2-4 1 16,0 2 0-16,-1 0-4 16,-1-1 4-16,2 1 0 15,-2-4-1-15,2 3 2 16,0 1-1-16,-1-1 1 16,1 2 5-16,0-2-12 15,2 2 0-15,0-2 0 16,-2 0 5-16,2-1 2 15,-2 2 7-15,2-1 0 16,0-2-7-16,2 2-2 16,-3-2-6-16,1 0-4 15,2 0 11-15,-2 2 0 0,2 2 9 16,-2 0-7-16,2 0 4 16,-2 0-12-16,2 0 4 15,0 0 2-15,-2 0-7 16,2 1 14-16,0 0-4 15,0-1-3-15,0 2 1 16,0-1-2-16,0 2 1 16,0-1 0-16,0 0-1 15,0 0 10-15,0 1-12 16,0-2 3-16,0 0-6 16,0 0 0-16,0 0 7 15,0 0-1-15,0 0 3 0,0 0 4 16,0 3-8-16,0-1 1 15,0-1 0-15,0 0 1 16,0 0-1-16,0 2 0 16,0-2 4-16,0 0 4 15,0 2-16-15,2 0 4 16,0-1 4-16,2 2 4 16,-2-3-2-16,1 3 13 15,1-4-15-15,-2 1 13 16,2 3-19-16,2-3 7 15,-2 1-1-15,0-1 16 16,1 2-6-16,1-2-10 16,-2-2 0-16,4 2-6 0,-4-2 5 15,0 1 2-15,1-1-1 16,-1-2 11-16,0 2-5 16,2 0 4-16,0-1-10 15,1 4-3-15,-1-4-5 16,1 4 14-16,2-1-6 15,0-2 11-15,-1 4-3 16,4-6-6-16,-3 2-2 16,-1-1-2-16,4 4 0 15,-3-5 4-15,0 2-2 16,-1 2 9-16,4-2 0 16,-1 2-6-16,3-2-3 15,-4 2-4-15,6-2 4 0,-3 4 0 16,3-6 6-1,0 4-3-15,-1-2 6 0,1 2-10 16,-1-2 1 0,1 1-4-16,-1-2-4 0,-1 1 10 15,1-2-2-15,-3 0 0 16,1-4 13-16,-1 2-5 16,1-1-8-16,-3 1 0 15,4-3-2-15,-1 1 2 16,1 0 0-16,-3 0 0 15,2 0 11-15,1 1-12 16,-1-4 1-16,1 2 0 16,-1-3-6-16,0 1 8 15,0-1-2-15,0 0 0 0,1 0 1 16,5 0 5-16,-4 0-4 16,3 0 5-16,1 0-14 15,-3 0 5-15,2 0 2 16,-2-1 0-16,-1-2 0 15,1-1 6-15,1 2 10 16,-1-3-14-16,1 1 1 16,2 0-3-16,-3-2-8 15,1 0 8-15,-1 0 0 16,-1-1 10-16,1 0-9 16,2 0-1-16,-2-2 0 15,1 2 0-15,1 1 0 16,3 0-6-16,-4-2 12 15,1 2 0-15,-1-2-6 16,-1 2 2-16,-3 1-4 0,1-1-5 16,-3-3 7-16,0 1 0 15,1 0 7-15,-2 0-4 16,1-1-3-16,-1 2 1 16,1-1-8-16,2 0 7 15,0-2 0-15,0-1-1 16,1 3 2-16,-1-3-2 15,1 1 1-15,-1 0-12 16,-4 1 6-16,0 1 12 16,-2 1-4-16,-1-1-1 15,1 0 1-15,0-2-3 16,2-1 1-16,-3 1-1 16,3-4-10-16,1 3 12 0,-4-4-1 15,0 1 0 1,-1 0-17-16,-1 0 16 0,1-2-8 15,0 2 9-15,-3 0 0 16,-2-1 7-16,0-2-7 16,0-1 8-16,0-2 3 15,0-2-18-15,0 0 7 16,0 0 0-16,0-2 2 16,0 1 8-16,0 0-10 15,0-1 0-15,0 0-5 16,-2 1 4-16,-5-3 1 15,-2 2 0-15,-4 1 28 16,1-4-27-16,-1-1 14 0,0 0-15 16,1 0 1-16,1-2-9 15,-2 0 10-15,0 0-2 16,-6 0 19-16,2 0-13 16,-8-1 12-16,-1-1-11 15,-3 3-5-15,-5-6 33 16,-1 3-34-16,-5-1-1 15,-5-3 0-15,-7 3-33 16,-5 2-26-16,-46-5-118 16,14 11-174-16,3 3-364 0</inkml:trace>
  <inkml:trace contextRef="#ctx0" brushRef="#br0" timeOffset="16714.86">15454 2913 776 0,'0'0'323'0,"0"0"-100"0,0 0-83 16,0 0 36-16,0 0-62 15,0 0-39-15,0-6 37 16,0 6-14-16,0 0 19 15,0-2 10-15,0 2-56 16,0 0-8-16,0 0-23 16,0 0-1-16,0 0-5 15,0 0-34-15,0 0 21 16,0 0-21-16,0 0 1 16,0 0-3-16,0 0 4 15,0 0-2-15,7 0 14 16,-1 0-8-16,2 0-4 15,0 0-2-15,3 0 0 0,1 0-6 16,-1 0 7 0,0 0-1-16,3 0 8 0,1 0 4 15,1 0-13-15,3 0 1 16,6 0 0-16,2 0-3 16,4 0 3-16,0 0 0 15,5 0-1-15,-3 0 11 16,2 0-9-16,0 0-1 15,-4 0 0-15,0 2-6 16,-5 3 6-16,-1-4 0 16,-1 3-2-16,1-2 4 15,0 2 4-15,2-1-6 16,-1-2 0-16,-2 4-1 16,3-4-1-16,0 1-3 15,-2-2 4-15,2 3 2 0,2-2 2 16,-4-1-2-1,4 2 0-15,1-2-1 0,-1 3-2 16,0-2-14-16,1 2 10 16,2-2 1-16,1-1 5 15,1 3 2-15,0-3-2 16,6 0 0-16,-5 0-2 16,1 0-14-16,-1 0 16 15,-4 0 2-15,1 0 6 16,-1 0-8-16,0 0 9 0,4 0-9 15,4 0 0 1,5-3 0-16,1-1-1 0,-1 0 7 16,1 1-6-16,-8-2 0 15,2 4 0-15,-6-4-7 16,-2 4 8-16,3 1-1 16,-1 0 6-16,3-3 3 15,2 3-15-15,4 0 6 16,0-2-4-16,3 2-2 15,-3 0 12-15,3 0-5 16,-2 0-1-16,0 0 6 16,0 0-12-16,-1 0 5 15,3 0 1-15,-1 0-5 16,4 0 13-16,0 0-5 16,-1 0-3-16,-2 0 4 0,0 0-11 15,-8 0 7-15,-1 0 0 16,-1 0 0-16,-4 0 0 15,5 0 0-15,-1 0 0 16,6 0 8-16,2 0-14 16,8 0 6-16,-1 0 0 15,4-2 0-15,-2 0 3 16,1 1-4-16,-4-2 1 16,0 3 0-16,-5 0-1 15,-1 0 1-15,-1 0 0 16,0 0 8-16,1 0-1 15,4 0-14-15,0 0 1 16,-1 0 6-16,3 0 2 16,0 0-2-16,0 0 0 15,-1 0 2-15,-4 0 11 0,-2 3-19 16,-4 0 6-16,2 1 0 16,-2 0-10-16,2 1 11 15,0-2-1-15,0 0 0 16,0 0 12-16,1 1-13 15,-4 0 1-15,-1 3 0 16,-1-4-4-16,-3 4 4 16,1-3 0-16,-2-1-1 15,0 1 9-15,3 1-16 16,0-2 8-16,1 0 0 16,1 1 3-16,2-2-3 15,-3 0-1-15,3 0 0 0,3 2-2 16,-4-3 3-16,0 3 11 15,5 1-10-15,-5-3-2 16,-1 1-6-16,1 1 7 16,-3-2-1-16,-1 2 2 15,0-2 5-15,-1 1-6 16,-1-2 0-16,2 2 2 16,4-1-2-16,0-2-1 15,1 1 1-15,2-1 0 16,-2 0 6-16,-4 0-5 15,-3 3 0-15,-4-3-2 16,-1 2-2-16,-4-2 3 16,5 0-2-16,0 0 1 15,0 0 1-15,4 0 0 0,0 0 8 16,0 0-14-16,-2 0 6 16,0 0 0-16,-2 0 3 15,-1 0 3-15,-1 0-6 16,0-2 0-16,-1-2-3 15,1-1 2-15,-1-1 2 16,0-1-1-16,1 1 6 16,2-5-5-16,0 4-2 15,2-1-5-15,0-3 6 16,0 4-6-16,-3-4 7 16,-2 4-1-16,-1-4 2 15,0 2 4-15,-4-2-12 0,1 2 4 16,-1-2 2-1,-2 1 2-15,-1 1 5 0,-5-4-7 16,0 1 0-16,-2-4 8 16,0 0-1-16,-3-2-7 15,1-4 0-15,2 2-4 16,0 0 16-16,0 2-14 16,0-1 2-16,2 5 0 15,-5-3-10-15,3 3 20 16,-4-3-10-16,0 2 24 15,-3-2-18-15,2-2 36 16,-2-2-42-16,3-1 9 16,-1 0-15-16,-2 0 18 15,2 0-12-15,-4 2 4 16,0 0 8-16,0-2-19 0,0 2 7 16,-4-4 0-16,-7 0 19 15,-2-3-11-15,-3 2 4 16,-2-2-9-16,-1-1 13 15,-4 0-12-15,1 1-4 16,-4-1 1-16,-1-3 5 16,-4 3-6-16,-3 0 0 15,-2 0 0-15,0 0 14 16,-3 4-15-16,1 0 1 16,2 0 0-16,-2 2 1 15,2 0-1-15,-4 0 0 16,1 0 0-16,-5 1 9 0,3 2-3 15,-7 3-5 1,2 0 5-16,-1 1-9 0,-2-1 3 16,2 2-12-16,-1 1 11 15,1 1 2-15,0 4 3 16,2 2-2-16,1 1-2 16,-1 3 0-16,-1 0-3 15,-4 0 0-15,1 0-3 16,-4-2 12-16,-1 4 3 15,-2 0-9-15,3 0 6 16,0 0-13-16,1 0 0 16,3 6 7-16,0 5 1 15,2-2 0-15,1 3 15 0,-1 2-16 16,0 1-6 0,0 1 5-16,3-1 1 0,-1 4 0 15,5 1 4-15,7-1-4 16,2 4-1-16,2-1-8 15,0 4 2-15,2 1-1 16,-2 2 10-16,-3 3-2 16,1 4 6-16,-2 2-5 15,2 0-2-15,2 0 1 16,0 1 0-16,4-4-9 16,6 3 10-16,0-1-1 15,4-1 0-15,3 0 5 16,4 2-13-16,-1 0 7 15,5-2 1-15,0 0-6 16,0-3 18-16,4-2-12 0,0 0 0 16,4-1-5-16,11 0 4 15,5-2 1-15,4 3 0 16,5-4 3-16,4 2 6 16,4-6-9-16,0-1 0 15,-3-4-12-15,-3-4 10 16,-5-3 3-16,-1-4-1 15,-3-1 27-15,-4-2-27 16,0 0 16-16,0-2-16 16,-4-2 1-16,-1 2 28 15,-5-2-20-15,2 0 8 16,-6 0 1-16,0 0-4 0,-1 0 2 16,-1 0-16-16,-2 0 2 15,2 0 14-15,-2 0-15 16,2 0 18-16,0 0-17 15,0 0 17-15,3 0-19 16,-3 0 0-16,-2 0 0 16,0 0-3-16,0 0 17 15,0 0-14-15,0 0 0 16,0 0 19-16,0 0-40 16,-11 0 20-16,-9 0-129 15,-11 0-233-15</inkml:trace>
  <inkml:trace contextRef="#ctx0" brushRef="#br0" timeOffset="19104.89">6308 5536 48 0,'0'0'1071'16,"0"0"-905"-16,0 0-71 15,-143 25-7-15,99-12 8 16,-1-3 16-16,1 1 30 15,-3-2-24-15,0 4 19 16,-2-2-52-16,-9 8-50 16,-4 5-14-16,-14 5-21 15,-9 7 0-15,-10 9 7 16,-8 3-6-16,-4 2 15 16,1 2-16-16,0 1 1 15,4 1 11-15,4-2-11 16,0 0-1-16,3 2 19 15,1 3-13-15,3 0 10 16,4 3-16-16,4 1 0 0,3 2-3 16,2 2 9-16,5 1-3 15,-1 2-3-15,3 5 0 16,2 1 0-16,2 3-15 16,-3 9 15-16,1 2-15 15,1 2 33-15,-4 0-18 16,3-2 0-16,4 0 6 15,5 0-7-15,8 5 1 16,4 15 0-16,3 20-6 16,1 16 18-16,4 5-12 0,7-13 0 15,6-11-20 1,6-15 11-16,6 3-9 0,6-17 11 16,7-18 1-16,2-17-4 15,0-6 10-15,0 13 0 16,4 12-9-16,14 29-1 15,7 21 20-15,4 23-6 16,4 5-2-16,-4-9-2 16,0-18-1-16,-7-16-11 15,2-1-9-15,-3-15 13 16,-6-19 16-16,-1-16-8 16,-1-8 19-16,1 10-18 15,5 9 16-15,4 9-17 16,1-3 0-16,3-2 25 15,5-1-25-15,3 3 8 0,3-1-4 16,4 2 11-16,5-3-11 16,-1 0-4-16,4-1 0 15,-1-4-1-15,-1-1 1 16,0-3 0-16,-4-2 0 16,3-4-10-16,-1-3 10 15,2-1 10-15,2-4-9 16,2 1 20-16,4-4-21 15,0 1 0-15,6 0 0 16,2 3 0-16,7 2 18 16,8-2-6-16,3 3-5 15,7-2-7-15,0 0-1 16,0-3 1-16,-4-5-1 0,0-2 3 16,-3-7 17-1,1-2-7-15,2-5-12 0,2-2 0 16,3 0-1-16,7 2-15 15,18 5 14-15,24 4 2 16,21 0 13-16,3-9-13 16,-1-14-17-16,-17-14-19 15,-19-6-2-15,-3 0 27 16,-20-14 5-16,-21 0 12 16,-12 0-6-16,-1 0 0 15,10-6-3-15,16-7 1 16,9-5 2-16,-2-8 0 15,-4-4 0-15,-1-10 9 16,-9-8-9-16,-1-10 11 0,-4-10 11 16,-3-5 49-16,-2-1-24 15,0 4 5-15,-2 4 0 16,-3 5-51-16,-6 3 21 16,-4 4-12-16,-8 3-8 15,-6-6 35-15,-2-3-19 16,-2-6 6-16,-1-5-12 15,-4-5-5-15,-4-21 2 16,-5-17-7-16,-8-16 7 16,-10 14 19-16,-7 23-22 15,-4 33 7-15,-2 14-13 16,0-10 5-16,0-13-11 16,0-27 7-16,-4-26-1 0,-15-31 9 15,-8-11 0-15,-9 4-8 16,-7 8-1-16,-1 19 0 15,-1 0 0-15,3-1 0 16,7 7 0-16,3 5 11 16,-1 3-1-16,-8-3 1 15,-3-1-11-15,-12 2 0 16,-10 2 16-16,-11-3-5 16,-7 2 13-16,-7-1-8 15,-9 4-7-15,-4 2 0 16,0 8 5-16,1 6-13 15,3 4 10-15,5 0-11 16,10 15 0-16,16 14 0 0,11 16 23 16,0 9-23-1,-11-10 0-15,-12-6 1 0,-9-3 31 16,-5 4-31-16,5 4-1 16,1 6 6-16,2 3 10 15,8 4-11-15,8 2 4 16,6 3-8-16,8 2-1 15,1 4 0-15,2 2 0 16,6 6-6-16,-2 2 18 16,4 6-6-16,-1 2 6 15,7 5-10-15,2 4-4 16,9 5-7-16,4 3-4 0,7 5-10 16,5 2-22-1,-1 2 5-15,1 0-47 16,-18 12-138-16,-1 11-301 0,4-2-248 0</inkml:trace>
  <inkml:trace contextRef="#ctx0" brushRef="#br0" timeOffset="22291.68">19017 5115 932 0,'0'0'191'0,"0"0"-122"16,-113-29 44-16,57 18-3 15,-5-3 37-15,-7 0-25 16,-6 2-18-16,-6 0-10 0,-3 2 5 15,-1 2-46-15,-7 1-22 16,-6 4 10-16,-20 3-40 16,-26-3 21-16,-22 3-22 15,-8 0-2-15,34 0 2 16,34 0 20-16,31 3 13 16,5 3 6-16,-26 4-38 15,-3 2 13-15,-14 0-14 16,3 1 0-16,16 0 3 15,-12-1-2-15,7 1 7 16,6 4 2-16,4-3-2 16,3 4 10-16,4 0-9 15,2 2-8-15,3 2 16 0,-2 3-8 16,-1 0-4 0,-1 6-5-16,-2-1 2 0,0 2-4 15,-1 0 2-15,1 2 0 16,4 0 8-16,0 0 5 15,0 3-14-15,0 1 1 16,-2-1-10-16,1 3 4 16,0-1 12-16,-2 1 1 15,6-4 10-15,3-2-3 16,5 0-5-16,11-5-9 16,6 0-7-16,10 1 7 15,1-2 0-15,6 1 0 16,-1 0-2-16,-5 4 20 15,-8 3-22-15,0 4 4 16,-9 0 0-16,0 3-2 0,3 1 2 16,4 0 0-16,4 5-1 15,7 0 15-15,3 2-16 16,4 2 2-16,-5-1 0 16,1 0-10-16,-6 0 10 15,-1 1 0-15,-2-3-6 16,1-3 13-16,5 1-7 15,7-4 0-15,7 1 1 16,10-1-10-16,5 0 6 16,0 4-9-16,1 2 12 15,-6 5 0-15,-6 2 0 16,-7 4 7-16,-5-1-7 0,0 0 0 16,-2 0 0-16,5 2-10 15,5 0 10-15,5 5 2 16,7 1 7-16,1 2-8 15,-1 5 5-15,-1 1 0 16,-1 4-6-16,3-3 0 16,1 4 0-16,2-5 1 15,8 1-1-15,0-3 0 16,0-1-1-16,20 2-5 16,3 0 6-16,2-1 0 15,-2-3 9-15,0-3-3 16,0-1-6-16,-4-3 0 15,1-3 1-15,-1-1-9 0,-2 0 16 16,0-2-7 0,5 2 1-16,-1-2 12 0,4-2-28 15,2-1 14-15,-3-4 0 16,0-1 9-16,1-2-8 16,-5-3 5-16,1 1-6 15,-2 2 2-15,1 1-8 16,3 2-6-16,-2 4 12 15,2 3 3-15,2 2 6 16,0 3-8-16,-2 2-1 16,4 5-8-16,2-1-1 15,0-1 17-15,4-4-8 16,3-6 0-16,3-4 13 16,-2 0-13-16,1-2 0 15,2 4 0-15,-2 3-1 0,-2 1 2 16,1 6 4-16,-1 2 0 15,-2 1 8-15,4 1-19 16,2-2 6-16,0-2-4 16,5-4-4-16,1-2 9 15,3-2-1-15,0-4 0 16,2 1 6-16,-1-5-13 16,-2 2 7-16,-3 0 0 15,-3 3-11-15,0 1 12 16,-1 3-1-16,1 2 0 15,0 1 13-15,7-2-13 16,1-2 0-16,3-1 0 16,0-1-9-16,-1 0 9 0,-2-2 0 15,-2 0-1 1,-2 2 10-16,1 3-3 0,0 0-6 16,4 2 0-16,3-1 3 15,2 1-3-15,2 2-5 16,1-2 4-16,3-1 2 15,6 0 5-15,-1-4-5 16,6 2 5-16,3-2-12 16,2 2-13-16,2 1 7 15,5-4 11-15,-1 3 0 16,5-3 1-16,2-1 4 16,3-4-1-16,4 0-6 0,1-4-10 15,-1 2 8 1,2 1 4-16,-5-1-7 0,3 2 8 15,-2-6 0 1,1 4-17-16,-4-2 16 0,-1-4 2 16,-4 2-1-16,-1-1 3 15,-2-2 4-15,0 4-7 16,-3-5 0-16,-2 2-6 16,1 0-1-16,-6-2 14 15,3-2-4-15,0-4 2 16,3-2-5-16,0-1-2 15,3-6-12-15,2-2 14 16,-1 1-11-16,-1-2 11 16,1-4-1-16,-2 4-6 15,-1-4-9-15,-4-4 15 0,0-1-7 16,-5 4 6-16,3-7-7 16,4 5 10-16,3-4-2 15,2-3-6-15,5 2-25 16,2-1 31-16,1-3-33 15,2-5 34-15,-2-1-1 16,1 0 8-16,0 0-4 16,1-1-3-16,3-14 0 15,18-1 1-15,22-9-1 16,-11-2 0-16,-13-3 15 16,-17-4-14-16,-16-9 3 15,10-13-4-15,26-29 0 16,16-28 5-16,14-33 1 0,-1-8-5 15,-15 4-1-15,-25 10 21 16,-21 10-21-16,-10-4 6 16,-8-4 23-16,-5-1 65 15,-4 3-48-15,-4-3 7 16,-5-3 2-16,-7-8-49 16,0-8 30-16,-1-5-27 15,5-8-9-15,6-2 18 16,4 4-18-16,-3 6-34 15,-5 11 10-15,-7 9 6 16,-8 5 18-16,-4-2 0 16,-6 1 1-16,-7 1-2 0,-5-3-30 15,-7-7-7 1,-4-8 17-16,0-6 21 0,-2-1 15 16,-20 7 5-16,-6 7-11 15,-9 9-1-15,-5 5-8 16,-8 4-27-16,-6 8 3 15,-1-4-40-15,-3-1 44 16,-2-3-28-16,-1-3 13 16,5 2 27-16,-4 0-30 15,1 2 32-15,-5 1-4 16,-8-1 10-16,-6 3 4 16,-9 5-4-16,-6 4-9 15,-2 7-1-15,-1 0 10 16,0-6 0-16,-1 0-2 15,2-3 4-15,0 6-2 16,-7 6 0-16,13 15 6 0,-20-7-12 16,-5 2 6-16,0 0-15 15,-15-11 2-15,13 14-43 16,-3 2 44-16,-1 5 3 16,-1 3 9-16,-2 5 6 15,1-2 15-15,-3-2 2 16,0-2 3-16,-2 5-25 15,-1 5 22-15,-1 8-23 16,-1 4 0-16,5 5-2 16,5 5 13-16,19 10-7 15,17 8-4-15,-13-1 9 16,17 10 16-16,-5 1-1 0,-27-6-12 16,1 4 1-1,-1 0-6-15,1-2-1 0,23 1 2 16,19 3-5-16,-2-4 49 15,-3-3-42-15,15 2 3 16,17 5-2-16,13 3-11 16,13 9-74-16,9 5-158 15,9 5-157-15</inkml:trace>
  <inkml:trace contextRef="#ctx0" brushRef="#br0" timeOffset="24456.37">10804 7124 702 0,'0'0'540'0,"0"0"-331"16,0 0-67-16,0 0-30 15,0 0-40-15,0 0-6 16,0 0 44-16,-39-15-47 16,27 15 2-16,-1 0 5 15,-3 0-62-15,-1 0 29 16,-4 9-35-16,-1 9 8 15,0 3-2-15,-3 3-8 0,-1-1 0 16,-1 4-6 0,-2-1 19-16,-3-2-4 0,1 2 13 15,0-1-6 1,0 6 9-16,2 1-25 0,2 2-6 16,0 3 6-16,6 0 0 15,0 3 11-15,1 0-5 16,0 1-6-16,0-4 0 15,1 2-1-15,-2-1 1 16,-1-2-1-16,1 1 7 16,0 2-2-16,0-1-4 15,1 2 12-15,3 0-21 16,-2 3 9-16,2 1 0 16,1 0 5-16,1 2 6 15,-1-2-12-15,3-2 1 0,-3-1-10 16,5-6 0-16,0 1 17 15,2-3-7-15,2 1 9 16,1 0-3-16,1 0-6 16,-2 6 0-16,0 2 0 15,1 6 8-15,-3 4-7 16,0 1 5-16,1-1-1 16,5-2 6-16,-1-4-15 15,2-2 4-15,-1-4 0 16,1 0 9-16,0-4-3 15,0 3-2-15,-3-3-4 16,2 0 6-16,1 0-1 16,2 2-4-16,0 0-1 15,0 6 21-15,0 0-20 16,7 5 12-16,2-2-13 0,0 1-7 16,-3 2 5-16,4-1 4 15,-1-3 4-15,1 1 9 16,2-6-8-16,3 1-11 15,6 3 4-15,0-1 0 16,4 2-6-16,2 4 7 16,2 2-1-16,0-2 6 15,-3 2 13-15,0-2-16 16,0 0-3-16,-2-2-1 16,5-2-10-16,-1-4 11 15,2-3 0-15,4-3-1 16,-1-6 14-16,-2 1-13 15,2-4 0-15,-1 3 8 16,-1-3-20-16,-4-2 13 0,2-3-1 16,-3 0 0-16,4-4 7 15,-4-1-5-15,3-4-2 16,-2-2 1-16,2-1-6 16,-2-2 5-16,-3 0-8 0,3-2 7 15,-3-3 2-15,1 1 9 16,0-1-1-16,-1-3-9 15,2 0 0-15,1 0 0 16,0 0-4-16,2 0 2 16,-2-4 4-16,0-2 7 15,2-1-9-15,-3-4 6 0,3-3-18 16,0-3 13-16,0-3-1 16,0-2 10-16,-1-1-1 15,2-4 3-15,-1-5-12 16,4-4 7-16,3-10-5 15,5-8-1-15,3-12-1 16,3-8 9-16,-1-7 2 16,2-1-11-16,-9-2 0 15,-1 2 1-15,-5 0-1 16,-4-2 1-16,-6 1 15 16,-3-1-14-16,-7-3 8 15,-2 1-11-15,-1-2 1 0,-2-2 0 16,-1 2 0-16,-3 0 6 15,-2 1-1-15,-2 1-5 16,0 2 12-16,0 2-2 16,0-1 14-16,-6 7 9 15,-5 0-8-15,-3 2-24 16,-1 1 32-16,-1 1-18 16,-4 2-14-16,0 0 32 15,0 0-27-15,2 2 7 16,0 2-13-16,3 3 9 15,1 5-10-15,3 4 1 16,-5 5 0-16,1 3 15 16,-5 3-9-16,-5 0 24 0,-3 1 17 15,-1 2-45-15,-2 0 23 16,0 2-25-16,0 2 1 16,-3-1 5-16,5 2 3 15,0 2-9-15,-5-3 15 16,3 7-3-16,-3-2 9 15,-3 6-21-15,-1 3 1 16,-2 0 2-16,-3 1-3 16,1 5 0-16,2 0-1 15,0 2-17-15,-2 2 8 16,-3 8-40-16,-37 4-114 16,8 18-182-16,-4 4-872 0</inkml:trace>
  <inkml:trace contextRef="#ctx0" brushRef="#br0" timeOffset="33532.35">19944 5440 962 0,'0'0'315'0,"0"0"-155"16,0 0-15-16,0 0-11 15,0 0-19-15,0 0-12 16,-14-60-15-16,12 56-21 16,2 1 22-16,-2 3-26 15,0 0-32-15,2 0 2 16,-2 0-32-16,-3 0-2 16,1 7-30-16,-6 9 18 15,0 4 7-15,-1 4 7 0,-3 0-1 16,1 0 6-16,-5 2 12 15,-2 4-25-15,-2 3 7 16,-3 0-2-16,0 4-10 16,-1-2 12-16,0-2 0 15,-3-1-1-15,2 0 10 16,-2 0-9-16,-2 2 0 16,-1 2 0-16,-1 2-6 15,0 2 6-15,2 4 0 16,-1 3-1-16,1 0-37 15,2 6 25-15,0 0-14 16,-2-2-15-16,0 1 41 0,-6 2-52 16,2-1 26-1,-3-1 20-15,-2 2-14 0,1 0 12 16,-2 1-16-16,3 2-30 16,0 1 10-16,-2 1-20 15,0 0 14-15,-2-3 12 16,-1 1 23-16,3-1 15 15,-2-2 1-15,1 0 0 16,4 0-8-16,-4-4 3 16,4-4-11-16,-4-2 15 15,4-2-6-15,-3-5-3 16,2 1 10-16,0-2 0 16,-2 1 6-16,0 1-6 15,-3 2 0-15,1 2 5 16,-5 0-4-16,-2 0-2 0,-2 0 1 15,-3 1-10-15,4 0-1 16,-4 0 13-16,0-2-2 16,4 2 10-16,0 0-3 15,4-4-8-15,1-1 1 16,5-3-9-16,0 4 8 16,-1-1 2-16,1 0 6 15,1 0-7-15,-2 1-7 16,3-1 6-16,1-3-6 15,-1 2 7-15,-1-1 9 16,4-3-2-16,-1 3-5 16,1-3-2-16,-1 1-1 15,-1 5-8-15,-4-1 10 16,-1 1-1-16,-3 4 7 16,1-3 0-16,0 0-8 0,-2-2 1 15,5-1 0-15,-2-2-2 16,7-1 10-16,0-2-1 15,8 0 20-15,-1-1-26 16,-1 0 15-16,-1 0-16 16,2 1-3-16,-4-1 3 15,2 0 0-15,-5-1 17 16,3 0 8-16,-3 0-25 16,4 0 30-16,0-1-8 15,1-1-21-15,0-3 41 16,-1 4-41-16,1-1-1 15,-2 0 18-15,-1 0-8 0,0 1 8 16,1 2-8-16,-3-1-1 16,5 0 36-16,0 0-29 15,0 0 3-15,2 2-19 16,-2 0 9-16,2 1-8 16,2-1 14-16,0 0-14 15,1 0 6-15,1-1-6 16,-2 2-1-16,1-3 9 15,1 1 1-15,5 0 18 16,0-1 1-16,2 2-17 16,3 2-7-16,1 4-5 15,-1 5 0-15,-1 3-1 16,-2 2 10-16,0 2-5 0,1-2-4 16,-4 1 0-16,3-2 18 15,1 0-17-15,1-3 15 16,5-2 18-16,2-2-34 15,0-2 18-15,5 2-18 16,1 0 9-16,1 3-17 16,2-2 16-16,0 2-8 15,0-2 10-15,0 2 3 16,2-1-15-16,10-2 2 16,-1 2 0-16,2 0 2 15,3 1 0-15,1 0 7 16,-1 1-9-16,5 2 7 15,-2-1-19-15,1-3 12 0,5-4 0 16,-1-2-4 0,5-5 5-16,2-8-1 0,2-1 0 15,2-3 9-15,2-8-6 16,5-1-2-16,4-1-1 16,4-5 8-16,4-4-8 15,2 0-2-15,4 0 1 16,0 0-13-16,3-11 8 15,-1 2 8-15,0-4-2 16,1 2 12-16,-3-4-2 16,2 1-19-16,3-3 9 15,3 3 0-15,7-3-1 16,2 2 1-16,2 4 0 16,-2-1 6-16,1 2 3 15,-4 2-10-15,-8-1 1 0,-2 2 0 16,-1 2-12-16,-1-6 14 15,1 1-2-15,2-2 7 16,4 0 9-16,0 0-9 16,0-1-7-16,3 1 0 15,-3 1-1-15,-1 1 1 16,-3 2 0-16,0-1-2 16,-3 4 10-16,0-2-9 15,1 3 1-15,1-2 0 16,6 1-9-16,-1-4 9 15,0 1-1-15,-3 2-8 16,2-1 18-16,-9-4-3 16,-1 3 3-16,-4-2-8 15,-2 0 30-15,-4 1-29 0,1-2-2 16,3 1 10-16,3-2-9 16,7 2 29-16,1-2-23 15,4 0-1-15,-4 0-10 16,1-1 4-16,-4 5 0 15,-5-5 12-15,1 3-10 16,-4 0 8-16,-6 1-10 16,-1 5 1-16,-5-3-8 15,-5 3 7-15,4 2 0 16,-2-2 4-16,3 0-4 16,1 2 0-16,3-4-1 15,0 1-4-15,-1-1-3 16,2 1 16-16,0-1-7 15,-3-2 3-15,0 2 5 16,1-4-18-16,-6-1 9 0,3-2 0 16,1-3 2-16,1-3-1 15,4-3 7-15,1 0-8 16,3-4 3-16,-4 1-12 16,3-4 9-16,-2-1 0 15,0-4 9-15,-1-2-2 16,-3-2-2-16,1-6-4 15,-2-1 8-15,-1-2 12 16,-5-8-21-16,-3-5 15 16,-4-6 12-16,-4-10-20 15,-4-4 19-15,1-2-26 0,-1 2 13 16,-4-1-2-16,2 3-11 16,-1 1 9-16,-5-3 9 15,0-2-11-15,-1-16 8 16,0-21-15-16,5-16-5 15,-5-3-7-15,0 22 12 16,-5 26 0-16,-3 0 0 16,-2-14 21-16,-2-1-20 15,0 5-1-15,0 28 0 16,0 16-2-16,0-10 2 16,-2-10 0-16,-9-10 5 15,-1-1 13-15,2 1-18 0,1 0 0 16,-1 1 0-16,2 2-8 15,1 2 8-15,1 3 0 16,-6 1 0-16,1 5 6 16,-5 0-6-16,1 4 0 15,-5 0 7-15,-1-2 9 16,0-2-16-16,0-1 0 16,1 2-7-16,-2-4 16 15,2 2-8-15,2 4 7 16,-2-4-8-16,0 5 7 15,3 2-7-15,-4 2-9 16,5 2 8-16,-1 3 1 16,3 3 0-16,1 3 0 15,0-2 2-15,-1 1-7 16,3 0 5-16,-5 1 0 0,3 3-1 16,-5 6 8-16,1 2-4 15,-4 4-3-15,3 4 1 16,1 3-7-16,-1 4 7 15,3 2-1-15,-3-4 7 16,2 1 1-16,-2-2-9 16,1 1 1-16,-3 0-3 15,-1-1-3-15,0 2 12 16,-4 3-6-16,-2 1 1 16,0 6 1-16,0 2-3 15,-2 2 1-15,2 2-6 16,0 1-2-16,2 3 16 15,2 1-7-15,-2 1-1 16,3 0-1-16,-2 4-1 16,-5 2 2-16,0 0-16 0,-4 0 14 15,-6 8 2-15,1 6 0 16,-1-1-15-16,1 4-7 16,4 2 16-16,0-2-5 15,5 5 11-15,-2 2-1 16,3 5-4-16,-6 0 4 15,0 6-29-15,-1-2-21 16,-5 2 51-16,2-3-29 16,-2 0 21-16,0 0-2 15,2 0 17-15,-3-1-16 0,4 2 9 16,1 1-6 0,1 2-4-16,1 0 10 0,1 0 0 15,-2 5 0-15,-2-1-7 16,-3 4-1-16,0 0 8 15,-5 2 0-15,1 5-16 16,2-1 16-16,-1 0 0 16,4 2 0-16,1-2-1 15,2 0 1-15,0-1 0 16,-4 1 0-16,0 1-16 16,-3 2 16-16,1 1 0 15,3-2-7-15,3 0-16 16,2-4 23-16,3 2 0 15,-1-2 0-15,1 1-6 16,-2 1 3-16,-4 0-8 0,1-2 10 16,-4 0-27-16,1-4 28 15,-1 0-12-15,3-2-4 16,-1 0 16-16,0-2-27 16,2 0 17-16,-2 3 8 15,3-3 4-15,-1 4 7 16,-3 0-5-16,2 2-4 15,-1 3 0-15,1-4-24 16,-3 4 9-16,-1-1 14 16,1-1 0-16,3 1-10 15,1-3 11-15,2-1 0 16,3-3-14-16,0 0 14 16,2-2 0-16,1 1 2 0,-1-2 5 15,-3 0-14-15,-1 0 2 16,-3 0-10-16,2 0 15 15,-1 2 1-15,-1-2 10 16,1 1-11-16,-3-1-2 16,-1-1 1-16,0 0-4 15,-1-1 5-15,-4-3-1 16,3-4 2-16,-1-3-2 16,1 0-2-16,1-5-13 15,3 4 16-15,-2-1 10 16,1 0-9-16,3 1-1 15,2 1 6-15,1-2-3 16,3-1 3-16,5 2-6 16,0-1 6-16,-1-1-6 15,0 4 0-15,1-1 1 0,-3 1 6 16,0 0-8-16,-1 3 1 16,1 1-7-16,-4-1 6 15,2 2 1-15,-2-3 0 16,0 1 0-16,2-1-3 15,-3-4 3-15,2 0-1 16,4-3-9-16,2 0-5 16,1 0 12-16,2 0 3 15,0-2 10-15,2 3 1 16,3-6-20-16,0 3 9 16,1-4 0-16,-2 0-15 15,4-2 27-15,-3 0-12 0,1-1 0 16,-3 1 13-16,1 1-19 15,-4-1 6-15,0 2 0 16,5 3 3-16,-2-3 5 16,0 2-8-16,2 1 0 15,3 2 16-15,-3-1-16 16,3 0 0-16,-1 0 0 16,1 2 0-16,-3 0 0 15,3 0 0-15,-3 2-1 16,1 0-2-16,-1 0 3 15,3 2 24-15,2-2-23 16,0 1 13-16,0 3-14 16,2-1-7-16,0 3 6 0,-2 3 2 15,2-1 15-15,-3 2-14 16,3-2-1-16,1 0 1 16,2-2-2-16,0-2-6 15,0 0 6-15,2 0 0 16,-3-1 10-16,3-4-10 15,-4 6 0-15,4-4 9 16,-2 5-9-16,1-3 0 16,1 0 1-16,4 2 0 15,0-1 11-15,0-1-12 16,0-4-6-16,0 4-1 16,0-4 14-16,0 4-5 15,2-2 5-15,0 2 1 0,0-1-9 16,3-4 1-1,-1 0-2-15,4-3-5 0,-2 0 8 16,0-1-1-16,3-1 2 16,1 4 5-16,-2-2-7 15,1 4 0-15,0-3 0 16,2 0 7-16,0-2-5 16,3 0 9-16,-3-2-11 15,2-2-2-15,-1 0-6 16,1 0 5-16,-3 0 3 15,2 0 7-15,-1 2 1 16,3 3-8-16,-1 1 0 16,1-2 1-16,-1 2-8 15,0 0 8-15,0 0-1 0,0-2 19 16,1 0-18-16,-1-1-2 16,1-2 0-16,-1-3-9 15,-2-2 1-15,3 0 9 16,-1-3 0-16,1 2 4 15,-1-1 7-15,3 0-8 16,-1 3-3-16,5-1-2 16,2 1 1-16,2-1 1 15,1 2 0-15,4-1-2 16,-2-4 10-16,0-1-8 16,2-2 0-16,-2 0-2 15,-3-4-11-15,2 0 13 16,1 0 0-16,0 0 0 15,2 0 6-15,2-1-6 16,3-6 0-16,-1 0 6 0,3-2-18 16,-3 1 12-16,-2 3 0 15,0-4-1-15,0 1 7 16,-2 0-5-16,0 1-1 16,3-6 2-16,-1 1 1 15,2-2-3-15,4-2 0 16,0 2 0-16,3-2 0 15,2 2 3-15,3 0 4 16,1 2-6-16,2-1-2 16,-5 2 1-16,3 1 0 15,-6 2-2-15,-5 0 2 0,-1 0 5 16,-4-1 6 0,0 2-10-16,-1 1-2 0,0-5-2 15,2 4 3-15,2-2-3 16,0 2 9-16,4-3 1 15,-1 2-7-15,-1-2 0 16,-4 0-10-16,1 1 11 16,-6 2-1-16,3-2 5 15,-2 4 3-15,-1-6-9 16,3 4 1-16,0-1-7 16,5-1 1-16,-1 1 12 15,3 0-6-15,0 0 0 16,-1 3 7-16,3-4-14 15,-3 3 6-15,1 0-2 0,3 0-5 16,-2 0 8-16,1 0 0 16,2-1 0-16,-2 0-1 15,0 1-5-15,0-2 0 16,-3 2 6-16,1 0-3 16,0-1 13-16,-5 4-10 15,0-1 0-15,-1 1 0 16,-5 2-13-16,4-1 13 15,-2 2 0-15,0 0 3 16,2-1 4-16,2-2-7 16,3 2 0-16,1-1-3 15,4-3-7-15,-4 3 17 16,1-2-7-16,-1 0 14 0,1-2-8 16,-1 0-11-16,4-3 5 15,-1 4 0-15,1-2-7 16,1-4 8-16,1 3-1 15,-1-3 4-15,0 3 7 16,-2 1-19-16,-2-1 8 16,-3 0 0-16,0-1-7 15,1 2 17-15,1-2-8 16,1 2-1-16,-1-2 12 16,4 1-5-16,-6 3-8 15,1-1 0-15,-1 2-12 16,-2 2 12-16,-2 2 0 15,0 0-1-15,0 0 11 16,-2 0-17-16,-1 0 7 16,-1 0 0-16,-1 0-10 0,-1 0 10 15,2 0 0-15,-4 0 0 16,4 0-3-16,-3 0 3 16,3 0 0-16,-3 0 0 15,0 0-1-15,-1 0-20 16,-4 0 8-16,-1 0-2 15,-3 0-6-15,1 0-5 16,-1 0-103-16,1 7-78 16,-4 2-81-16,-1-1-260 0</inkml:trace>
  <inkml:trace contextRef="#ctx0" brushRef="#br0" timeOffset="40296.37">18779 5155 974 0,'0'0'242'0,"0"0"-68"16,0 0-55-16,0 0-36 16,0 0-8-16,0 0-29 15,-69-40 43-15,55 34-25 16,-1 2-17-16,-3-2 6 16,-5 2-33-16,-1 0 13 15,-5 4 6-15,-4 0-39 16,-3 0 22-16,-4 0-10 15,0 0-12-15,-5 0 17 16,1 0-16-16,-1 0-1 16,-2 0 41-16,0 0-3 0,-1 0 4 15,-4 0-13 1,-2 0-18-16,-1 0-8 0,0 0-3 16,-3 0 0-16,-1 1-2 15,6 4 8-15,0-1 6 16,1 0-12-16,3 0 1 15,3 0-2-15,-4 2 1 16,0-3 0-16,-4 1 3 16,-2-1 8-16,-2 2-10 15,-2 2-1-15,0 1-1 16,-5 2-6-16,1 0 8 16,-3-1-1-16,0-2 8 15,1 1 2-15,-4 1-11 16,1 0 1-16,-4 3-5 15,-6 3 4-15,2-1 2 16,-6 4-1-16,-2 0 3 16,2 1-2-16,2 3-2 0,-2 1 1 15,8-2-1-15,0 2-7 16,5 1 14-16,3 0-6 16,0 4 0-16,-3 0-17 15,4 2 16-15,-3 1-10 16,-2 0 11-16,-1 0-1 15,0-4 9-15,0 0-6 16,0-4-2-16,5 2 1 16,3-2-13-16,3 2 12 15,3 0 0-15,0 2 5 16,3 3 5-16,-1 1-5 16,1 2-5-16,3 1 0 15,1 2-6-15,2 0 6 0,2 0 0 16,3 0 0-16,0 3 6 15,3-3-12-15,1 2 6 16,2 0-3-16,3 0-4 16,0 0 7-16,7 1 0 15,2-2 9-15,1 4 0 16,0-3-15-16,3 0 6 16,2 0-5-16,0-1-2 15,5 2 8-15,-4-1-1 16,6-2 3-16,0 2 13 0,2 3-25 15,-1-3 9 1,-1 1 0-16,2 3-10 16,-1-3 12-16,2 1-2 0,1 0 0 15,4-1 12-15,-3 4-24 16,5 2 12-16,-1-2-13 16,-1 0-2-16,-1 1 13 15,-2-2 2-15,2-2-1 16,-3 2 8-16,3-2-7 15,1 0 0-15,2 1 0 16,3-2-17-16,0 2-1 16,0-1 5-16,0 0 12 15,0 2-13-15,3-2 14 16,0 2 0-16,-1 0 8 16,-2 2-16-16,0 3 8 15,0-3 0-15,0 0 0 16,0-2 0-16,0-2 6 0,0-2-6 15,0-1 7 1,4 1-16-16,1 0 3 0,-1-3-3 16,2 4 9-16,2-3 0 15,-2-1 4-15,1 4-2 16,-1-1-2-16,-2 4 0 16,1 0 0-16,0 7-9 15,-1-2 8-15,-1 6 2 16,-1-3 14-16,2 0-15 15,-2-2 0-15,2-1 11 16,1-4-11-16,0 1 0 16,-1 0 4-16,3 1 6 15,2 0-7-15,2 4-3 0,0 1 1 16,4 5-3-16,-1 1 2 16,-1 1 0-16,1 6 12 15,-3-1-10-15,3 0-2 16,-1-2 0-16,0 0 7 15,3 1-4-15,1-1-3 16,3-1 0-16,1 4-1 16,3-1 2-16,2 4-2 15,1 5-11-15,0-2-6 16,0 1 6-16,-2-3 6 16,-3-3 6-16,-2-7 2 15,2 0 10-15,3 0-12 0,2-1 0 16,4-1 2-16,4 1-9 15,5 1 8-15,2 1-1 16,3 2 0-16,-1 1-5 16,1 3 4-16,-3 0-23 15,1 2 23-15,1 3 0 16,3-2-64-16,4 2-12 16,3-3 12-16,2 0 9 15,2 3 18-15,2-2-13 16,-3 6 26-16,-1-1 9 15,-4-1-47-15,-4-2 31 16,-1-5-13-16,3-2 27 16,-2-5 4-16,4 1 6 0,2-3 8 15,-4 1-4 1,2 3 16-16,-4-3-13 0,-3 0 1 16,-3 3-10-16,-1-2 9 15,-1 6 1-15,0-1 0 16,5 4 15-16,-1 2-14 15,4 1 23-15,4-1-24 16,2-4-24-16,-1 2 23 16,1-5-12-16,-1-2 13 15,-2-5 0-15,-1-1 1 16,-4-3-3-16,-1-4 2 16,2-2 0-16,-2-5-1 15,-1 3 2-15,0-3-1 16,3 0 1-16,3 1 7 15,-2-2 0-15,6 1-8 0,-1-1 2 16,0-1 5-16,1-1-7 16,2-6 0-16,0-2 0 15,-1-2 5-15,5-2-5 16,2 1 0-16,1-1 0 16,4 2-10-16,0 1 10 15,0 0 0-15,-1-1-1 16,-3-2 11-16,-1-3-10 15,-2 2 0-15,0-4 8 16,1 0-21-16,1 1 11 16,-2 2-14-16,0-4-38 15,1 4-65-15,-6-4 89 0,3 4 6 16,3-8-34 0,-1 4 38-16,7-3 6 15,-1-3-20-15,3 0-132 0,2-2 18 16,-3-5 102-16,-2 0-27 15,1 2-10-15,0-7 27 16,2 5 16-16,0-1 14 16,2-2-3-16,29 2-74 15,-15 0-188-15,-12 0 132 0</inkml:trace>
  <inkml:trace contextRef="#ctx0" brushRef="#br0" timeOffset="41499.21">20123 14496 198 0,'0'0'144'15,"0"0"-20"1,177-10-63-16,-96 4-8 0,-2-2-1 16,0 2-16-16,-4-1-14 15,-1 1-22-15,-1 0-7 16,-3-1 5-16,-1-3-56 16,-2-5 58-16,-5 2 6 15,0-3 79-15,-1-2 51 16,-3 2 0-16,0-3-84 15,-2 1-7-15,-6 0-28 16,0-4 3-16,-4-6-12 16,1 0 5-16,-3-4 14 15,6-6-10-15,-4-6-1 16,3-4 50-16,3-1 12 16,-6 3 2-16,4 0-11 0,-6 4-19 15,-1 2 2-15,-3 3-18 16,-3 2-24-16,1-1 9 15,-5-3-19-15,4-4 0 16,-4-4-1-16,0-4-2 16,-1-6 2-16,-1-3 1 15,-4-3 0-15,-2 2 10 16,0 0-8-16,-2 1-2 16,-1 0 12-16,0-2-12 15,-4 0 30-15,0-2-6 16,-3-4 33-16,-1-4 10 15,-3-5-66-15,-2-1 19 16,-1-2-20-16,2 0 1 16,-4 2 8-16,1 3-9 15,-1 3 12-15,2 2 8 0,1 3-20 16,-1-3 22-16,2-3-13 16,3-2-9-16,0-10 29 15,1 0-23-15,-4-2 20 16,-3 1 5-16,-2 2-30 15,-5 4 12-15,0 1-13 16,0 3 1-16,0 1 11 16,0-2-11-16,0 1-1 15,0-1 0-15,0 1 6 16,4 2-15-16,5-3 0 0,0 3 9 16,-3 0 6-16,2 0-5 15,-4-4 24-15,-2-4 45 16,-2-3-24-1,0 1 3-15,0 2-48 0,0 2 11 16,0 2-24-16,0 2 4 16,0 1 8-16,0-3-1 15,-4-2 8-15,-8-6 8 16,-5-3-3-16,-4 0-5 16,-3-3 13-16,0 7-14 15,-1 2 13-15,0 6-19 16,3 2-25-16,3-1 24 15,-4-3 0-15,-4-6 1 16,-2-5 3-16,-6 1-3 16,-5-1 0-16,-7 0 11 0,-2 1-11 15,-2 1 28-15,-1-2-20 16,4 2-7-16,0-1-2 16,4 5-26-16,-1 2 11 15,3 6 16-15,-1 5 0 16,-1 3 0-16,-1 2 1 15,1 3 8-15,-3-6-16 16,2-2 7-16,-1-3-1 16,-1-4 1-16,-7-2-60 15,-4 0 50-15,-6-3 10 16,-5 3-18-16,-4 1 12 16,-4 0 7-16,2 3-1 15,-3 1 0-15,2 6-19 16,-4-2 7-16,-2 4-10 15,-7 0 19-15,-7 1 3 0,-5 2 1 16,-3-1 13-16,-4 5-3 16,4-2 0-16,2 0-22 15,1-3-17-15,3-7-44 16,2-1 47-16,0-8-23 16,1 3 48-16,-3 2 0 15,-3 5-16-15,-22 2 7 16,-27 2-137-16,-45 4-100 15,26 19-106-15,22 15-889 0</inkml:trace>
  <inkml:trace contextRef="#ctx0" brushRef="#br0" timeOffset="47513.43">1492 2916 734 0,'0'0'369'16,"0"0"-173"-16,0 0-39 16,0 0-62-16,0 0 3 15,0 0-6-15,-21-17-35 0,13 16 26 16,-2-2-15-16,1 2-27 16,1 1 18-16,-2 0-41 15,1 0-5-15,0 0-4 16,1 0 2-16,-1 0-3 15,2 0-8-15,1 0 1 16,3 0 8-16,1 0-9 16,2 0 0-16,0 0 0 15,0 0 9-15,0 0-9 16,0 0 0-16,0 0 0 16,0 0-6-16,0 0-11 15,0 0 6-15,7 4 11 16,1-3 0-16,4 1 16 0,1 0-5 15,-2 0-11-15,1 0 9 16,1 0-9-16,1 1 0 16,-2-3 0-16,5 1 1 15,2-1 8-15,1 0-1 16,7 0-8-16,7 0 0 16,1 0 0-16,5 0-5 15,1 0 5-15,-4 0 0 16,-1 0 10-16,-5 0-10 15,-6 0 1-15,-4 0-3 16,2 0 1-16,-3 0 1 16,3 0 0-16,0 0 7 15,7 0-4-15,-1-1-3 0,0-8 0 16,0 4-3-16,0-4 3 16,-3 2 0-1,-1 1 3-15,-3-1 4 0,-2 3-8 16,-2 2 1-16,-5 0-1 15,3 2-7-15,0-2 14 16,0 2-6-16,3-4 2 16,4 2-1-16,1-2-1 15,3 0 0-15,0 0 0 16,-1 1-3-16,1 0 9 16,-3 0-6-16,3 0 0 15,-4 1-1-15,1 2 1 16,-2 0-1-16,1 0 1 15,-1 0-2-15,2 0 8 0,1 0-4 16,2 0-2 0,-1 0-2-16,1 0 1 0,0 0 1 15,-2 0 0-15,-6 0-2 16,0 0 10-16,-4 0-10 16,-1 0 2-16,-2 0 0 15,2 0-9-15,4 0 7 16,6 0 2-16,5 2 10 15,5-2-9-15,1 3-1 16,1-3 0-16,-3 1 0 16,-4 1-1-16,-4 1 1 15,-5 0 0-15,-3 0 1 16,2-1 5-16,-2 1-6 0,3 1 0 16,3-2-3-1,2-2-3-15,4 2 6 16,0-2 0-16,2 2 19 0,-1 0-18 15,2 2 4-15,2-2-5 16,1 0-3-16,1 0 2 16,-1 0 1-16,-4-2 0 15,-2 0 6-15,-2 0 5 16,-4 0-11-16,-4 0 0 16,4 0-1-16,-1 0-10 15,5 0 12-15,2 0-1 16,2 0 2-16,5 0 11 15,1 3-14-15,3-3 1 16,1 0 0-16,-3 1-8 0,-3-1 8 16,-4 2 0-16,-2 1 0 15,-2-2 9-15,0 1-9 16,-3 2 0-16,3-2 0 16,-1 1-9-16,4-3 9 15,-1 1 0-15,4 2 0 16,0-3 6-16,3 0-7 15,2 0 1-15,2 0 0 16,-2 0 12-16,2 0-12 16,-4 0 0-16,0 0-1 15,-3 0 15-15,0-3-4 16,-2-1 5-16,1 2-14 16,-1 1 8-16,2-2-9 0,0 3-2 15,3-2 2 1,-1 1 0-16,4 1 8 0,1-3-8 15,0 1 1-15,-2 2-2 16,2-1 1-16,-4 1-5 16,-1 0 4-16,-4 0 2 15,3 0 6-15,-1 0-2 16,0 0-4-16,4 0-2 16,0 1-6-16,3 1 7 15,5 2-2-15,-3 1 8 16,1-2-6-16,1 1 0 15,-2 0 2-15,-2-2-4 16,3 2 1-16,-3 0 1 0,2 0 0 16,3-1 10-16,-1 0-11 15,-1-3 1-15,1 0 0 16,-4 0-1 0,1 0 1-16,-4 0 0 0,1 0 4 15,-5 0 7-15,3 0-20 16,3 0 9-16,-2 0 0 15,3 2 7-15,-2-2-6 16,0 0 6-16,-4 0 5 16,-5 0-12-16,-2 0 13 15,-6 0-13-15,0 0 1 16,-1 0 8-16,-1 0-7 0,4 0 2 16,2 0-2-1,1 0 4-15,3 0-6 16,1 0 0-16,-5 0 0 15,0 0 9-15,-1-4-2 16,2 0-2-16,-2 0 17 0,2-2-13 16,-1 1 15-16,-3-2-24 15,-3 4 0-15,-4-2 16 16,-7 4-10-16,0-2-2 16,-6 1-4-16,0 2 6 15,0-1-4-15,-2 1-2 16,5 0 0-16,-1 0-2 15,12 0-76-15,-3 0-122 16,0 0-279-16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41:32.423"/>
    </inkml:context>
    <inkml:brush xml:id="br0">
      <inkml:brushProperty name="width" value="0.05292" units="cm"/>
      <inkml:brushProperty name="height" value="0.05292" units="cm"/>
      <inkml:brushProperty name="color" value="#FF0000"/>
    </inkml:brush>
  </inkml:definitions>
  <inkml:trace contextRef="#ctx0" brushRef="#br0">5531 2933 398 0,'0'0'235'15,"0"0"-66"-15,0 0-36 16,0 0-57-16,0 0 20 16,0 0 17-16,-29-1-26 15,29-2 10-15,0 3-14 16,-3 0 4-16,3 0-25 16,0 0-47-16,-1 0-2 15,-2 0-13-15,-2 0 2 0,3 0 8 16,0 0-9-1,0 0 21-15,-1 0 32 16,1 0-8-16,2 0 17 0,-2-2-16 16,0 2-13-16,-2 0 13 15,2 0-30-15,-3 0 8 16,2 0-1-16,-1 0-23 16,2 0 35-16,-1 0 13 15,3 0-8-15,0-1 18 16,0 1-23-16,0 0-1 15,0 0-13-15,0 0-20 16,0 0 27-16,0 0-9 16,0 0 18-16,0 0 17 15,0 0-30-15,0 0 4 16,0 0-29-16,0 0 0 0,0 0-8 16,0 0 2-16,0 0 6 15,0 0 0-15,0 0 5 16,0 0-5-16,3 0 0 15,3-3 1-15,6 3 2 16,1 0-3-16,3 0 1 16,1 0 8-16,4 0 3 15,1-2-5-15,3 2-7 16,1 0 0-16,3-2 0 16,2 0 1-16,0 1-1 15,2-3 1-15,-5 1 14 16,5 1-12-16,-4-2-3 15,0 2 0-15,0-1-5 16,0 0 5-16,0-1 0 16,2 2 0-16,-2-2 9 0,2 1-9 15,2-2 0-15,-1 4 0 16,1-4 0-16,-2 1 0 16,2 0-4-16,-1 0 2 15,-1 0 4-15,0 2 4 16,-2 0-2-16,0 2-2 15,-1 0-4-15,0 0-2 16,1 0-2-16,-2 0 4 16,0 0 4-16,0 0 6 15,2 0-8-15,0 0 0 16,4 0-1-16,0 0-2 16,5 0 3-16,2-5-1 0,3 3 8 15,3-4-7-15,-1 3 0 16,-1 0 1-16,-3 3-7 15,1 0 7-15,-4 0-1 16,-1 0 3-16,-1-3 4 16,-1 3-8-16,0 0 1 15,-7-2 0-15,1 2-6 16,-3 0 14-16,-3 0-7 16,-5 0-1-16,0 0 5 15,-7 0-7-15,0 0 2 16,-4 0 0-16,-1 0 0 15,-2 0 0-15,2 0 15 16,0 0-15-16,-4 0 13 0,2 0-13 16,1 0 0-16,-3 0 0 15,-2 0 31-15,2 0-17 16,-2 0 5-16,0 0-2 16,0 0-16-16,0 0 10 15,2 0-10-15,-2 0-1 16,0 0 0-16,0 0-47 15,0 0-104-15,0-4-328 16,0-4-506-16</inkml:trace>
  <inkml:trace contextRef="#ctx0" brushRef="#br0" timeOffset="4779.81">12255 2979 5 0,'0'0'535'15,"0"0"-427"-15,0 0 7 16,0 0-32-16,0 0-17 16,0 0-5-16,0 0 39 15,0-9-8-15,0 5-38 16,0 0 38-16,-2-1 4 15,0 1-39-15,-1 3 2 16,1 1-18-16,0 0 4 16,2 0 25-16,0 0-16 15,0 0 19-15,0-3 12 16,0 3-32-16,0 0 16 0,0 0-5 16,-2 0-33-16,2 0 25 15,0 0-44-15,0 0 16 16,0 0-22-16,0 0 2 15,0 0-6-15,0 0-2 16,0 0 0-16,0 0 9 16,0 0-3-16,0 0 0 15,11 0 0-15,4 0 1 16,1 0 5-16,2 0-12 16,4 0 1-16,0 0 10 15,1 0-3-15,4 0 4 0,2 0-12 16,2 0 9-1,2 0 9-15,5 0-17 0,1 0 15 16,7 0 11-16,-2 0-5 16,3 0 20-16,-1 0-42 15,4 0 13-15,-2 0-1 16,4 0-11-16,-1 0 7 16,2 0-3-16,1 0 11 15,0 0-10-15,2 0-6 16,-2 0 0-16,0 0 3 15,-2 0-2-15,-2-4-1 16,0 0 8-16,-3-2 6 16,-3 3-4-16,3 0-7 15,-5 0 5-15,2 0-1 16,2 1-7-16,-4 0 0 16,1 0 0-16,-2 2 12 0,-1 0-6 15,1 0-6-15,-1 0 1 16,-2 0 3-16,-1 0-4 15,2-1 0-15,1-2-6 16,-1-1 12-16,4 2 2 16,2-2-3-16,2 2-4 15,1 0 0-15,4 1-1 16,-2-2 0-16,0 2 0 16,-3-2 5-16,-3 1-5 15,-2 1 0-15,1-2 0 16,-1 1-1-16,0-2-3 15,3 2 4-15,1 1 0 16,4-2 1-16,-1 1 4 16,2 2-5-16,3 0 1 0,-3 0-7 15,2 0 3-15,3 0 3 16,0 0-1-16,0 0-1 16,2 0 1-16,-2 0 1 15,-4 0-3-15,0 0 2 16,-6 0 1-16,1 0 0 15,-5 0-1-15,-1 0 4 16,-3 0-9-16,-1 0 5 16,0-2 1-16,3 2-3 15,-3 0 9-15,3 0 3 16,-2 0-9-16,3 0 4 16,-4 0-16-16,1 0 12 15,2 0 0-15,-2 0 8 0,2 4-7 16,-3 2-1-1,1 0 0-15,-1 0-6 0,-4 1-1 16,1-4 7-16,-3 1 0 16,2 0 0-16,0-1 9 15,1-2-9-15,1 2 0 16,1-3-7-16,2 0 0 16,2 0 7-16,0 0 0 15,2 0 5-15,1 0 2 16,1 0-7-16,2 0 0 15,4 1-6-15,1 1-1 16,-3-2 7-16,-4 2 0 16,-7 0 4-16,2-2 7 15,-6 3-12-15,1-3 1 0,-3 0 0 16,0 1-12-16,0-1 12 16,7 2 0-16,4 2 0 15,7 1 17-15,3-2-13 16,0 4-4-16,2-2 8 15,-4 1-1-15,-2 1-7 16,-3-2 0-16,2 1 0 16,0-1 11-16,-1-2-12 15,6 4 1-15,1-3 0 16,0-1-13-16,3 0 13 16,-2 1 0-16,0 0-2 0,-4-2 8 15,2 2-6 1,-3 0 0-16,0-3 0 0,-4 4-1 15,1-4 0 1,-1 1-4-16,1 1 4 0,2 1-1 16,0-2 0-16,4 2 2 15,1 0 0-15,0 0-1 16,3 2-4-16,-2 2 0 16,-1-2 4-16,0 1 2 15,-3 2 0-15,-1-3-1 16,-5 0 0-16,0-2-1 15,-1 2-10-15,1-1 5 16,1-4 6-16,0 4 0 16,-2-4-13-16,-2 0-1 15,1 4-1-15,1-4 8 16,2 2 4-16,0-1 3 0,2 2-9 16,5-2 15-16,0 0-8 15,1 0 2-15,1 0-28 16,2 0 28-16,-1 2-18 15,0 0 18-15,3 0 0 16,0 2-8-16,1 0 7 16,3 1-5-16,-2 2 6 15,-2-1-12-15,0 0 12 16,0-1-2-16,-3-3 2 16,1-1-21-16,0 1 20 15,0-3-7-15,2 2 8 0,-2-1-3 16,-1 0 12-16,1 0-9 15,-3-2 0-15,3 0-8 16,-2 0-1-16,-1 0 11 16,3 0-2-16,-1 0 0 15,1 0 6-15,-1 0-8 16,1-4 2-16,0 2-3 16,0 2-4-16,4 0 7 15,2 0 0-15,7 0 39 16,0 0-10-16,1 0-5 15,-3 0-24-15,-1 0-4 16,-3 0-2-16,-5-4 7 16,-7-2-1-16,-4 1 23 15,-8-4-23-15,2 3 34 16,-5-2-32-16,-1 2 8 0,3-3-7 16,-3 4 3-16,4-1-6 15,1 0 3-15,0-2 12 16,-1 2-14-16,4-2-1 15,-1 2 0-15,1 0 27 16,-1 0-27-16,-2 2 12 16,1 0-6-16,-6 0 5 15,-1 0 13-15,-3 2-21 16,-7 2 3-16,-4 0 11 16,-2 0-17-16,-7 0 0 15,-2 0 0-15,-4 0 12 16,-1 0-15-16,-2 0 3 15,-2 0-51-15,0 0-35 0,-24 0-171 16,-15 4-224-16,-14-4-229 16</inkml:trace>
  <inkml:trace contextRef="#ctx0" brushRef="#br0" timeOffset="16074.03">1384 4522 654 0,'0'0'324'15,"0"0"-110"-15,0 0-17 16,0 0-26-16,0 0-51 16,0 0-34-16,36-24-13 15,-32 19-38-15,1 1-34 0,-3 0 43 16,-2 3-3-16,3-1 17 16,-3 2 10-16,0 0-24 15,0 0 17-15,0 0-26 16,0 0-20-16,0 0 28 15,0 0-19-15,0 0 22 16,0 0 10-16,0 0-29 16,0 0 22-16,0 0-43 15,0 0 1-15,0 0-1 16,0 0-6-16,2 0 0 16,6 0-1-16,3 0 14 15,7 0-12-15,3 0-1 0,2 0 0 16,4 3 17-16,2 0-17 15,2-2 10-15,3 3 0 16,-1-1-1 0,6 0 3-16,-2 0-12 0,5-3 6 15,3 1 6-15,4-1-10 16,0 0-2-16,3 0 7 16,-4 0 2-16,0 0 3 15,-6 0-11-15,0 4-1 16,-4 0 6-16,-2 1-6 15,-1-1 0-15,1 2-1 16,-1 0 2-16,6-3 5 16,-1 1-5-16,4 0-1 15,1 1 1-15,-1-1-1 16,1-2-1-16,-5 1 0 16,-2 1 1-16,-3 1 10 15,-1-1-10-15,0 2 0 0,1-3 0 16,5 2-2-16,4-1 2 15,8-2-1-15,-1-2 2 16,5 2 7-16,-3-2-8 16,-3 2 1-16,-2 2-10 15,-1-2 9-15,-3 2 0 16,0 1 3-16,6-4 5 16,-1 0-7-16,1 2-1 15,2-1 0-15,0-2-6 16,-3 1 7-16,-4-1-1 15,-8 0 6-15,-6 0 1 0,-10 0-7 16,-8 0 0-16,-6 0 0 16,-7 0 20-16,0 0-20 15,0 0 0-15,-20 0-43 16,-5 0-269-16,-2 0-504 0</inkml:trace>
  <inkml:trace contextRef="#ctx0" brushRef="#br0" timeOffset="18057.93">5517 3419 1051 0,'0'0'210'16,"0"0"-17"-16,0 0-4 15,0 0-73-15,0 0 13 16,0 0-35-16,0 0-18 15,-60-18 18-15,55 15-36 16,-3 1 24-16,-1 2-5 16,-5 0-51-16,-3 0 46 15,-3 0-72-15,-7 0 15 16,-2 13-9-16,-2 1-6 16,-4 2 1-16,3 2 5 15,1 2 7-15,-1-1 8 16,3 2-21-16,3 1 6 15,-1 4 7-15,-2 0-12 16,2 4 12-16,-2 4-13 0,3 2 10 16,-3 7 2-16,0 0-6 15,-2 6 0-15,2 5 9 16,-2 2-15-16,-1 2 0 16,3 1-7-16,2-5 20 15,3-4-13-15,6-3 0 16,0-3 0-16,5-1 1 15,4 0-1-15,0-4 0 16,5 4 0-16,2-3 10 16,-1 0-10-16,3-1 1 15,0 2-1-15,0-6 5 0,0 2-5 16,9-5 0 0,2-2-2-16,3 0 4 0,3-2 8 15,1 1-3-15,3-2-6 16,0 2-2-16,4-1 1 15,2 0 0-15,0-2-2 16,2-2 4-16,0-2 10 16,0-2-12-16,2-2 1 15,2-2 5-15,5-4-5 16,2-2-1-16,5 0 7 16,3-4-1-16,6-1 0 15,2-4-6-15,2 1 1 16,0 1-10-16,2-3 9 15,0 0 0-15,3 0 4 16,-3-6-3-16,2-13-1 0,1-4 0 16,-3-2 0-16,2-5-8 15,-5-4 9-15,-1-4-1 16,-2 0 6-16,-5-2-6 16,0 0 0-16,-4-3-8 15,-5-2 8-15,-5-4 0 16,-6-3 2-16,-4-2-2 15,-10-5 6-15,-3 2 5 16,-4-2-9-16,-5 1-2 16,-1 2 7-16,0-2 38 15,-2-2-34-15,0-4 24 16,0-3-9-16,0-3-16 16,-7-3 26-16,-9 2-27 0,-3-4 30 15,-6-1 0-15,-2 0-21 16,-4 2 6-16,0 6 12 15,-2 10-36-15,-1 5 25 16,-1 10-25-16,-3 4 0 16,0 5 0-16,-4 8-29 15,-4 8-9-15,2 10-78 16,-16 12-92-16,14 18-302 16,5 4-305-16</inkml:trace>
  <inkml:trace contextRef="#ctx0" brushRef="#br0" timeOffset="19276.4">8723 4538 1079 0,'0'0'236'0,"0"0"-115"16,0 0 36-16,0 0-80 15,0 0 6-15,0 0-13 16,0 0-51-16,12 0 24 16,3-4-17-16,5 2 11 15,7-1 13-15,4 3-31 16,7-1 15-16,6 1-32 0,10 0 5 15,6 0 14-15,5 0-12 16,9 0 5-16,3 0 13 16,8 0-27-16,2 0 42 15,7 0-20-15,1 0-21 16,3-2 51-16,-4-2-38 16,-7-1 10-16,-10 2-2 15,-14-1-16-15,-18-3 15 16,-17 6-15-16,-14-3-6 15,-12 4 60-15,-2-2 5 16,-9 2-65-16,-28 0-88 16,1 0-131-16,1 0-157 0</inkml:trace>
  <inkml:trace contextRef="#ctx0" brushRef="#br0" timeOffset="21041.6">17682 4493 988 0,'0'0'219'15,"0"0"-15"-15,0 0-66 16,0 0-87-16,0 0 28 16,0 0 18-16,0 0-40 0,83-8 11 15,-58 7-27-15,2 1-5 16,-2 0 21-16,4 0-30 15,3 0-2-15,-1 0 10 16,5 0-25-16,2 0 13 16,4 0-18-16,5 0 1 15,2 0 3-15,0 0-8 16,-1 1-1-16,4 2 16 16,-3-3-10-16,0 0-1 15,0 0-5-15,3 0 6 16,-2 0 9-16,4 0-14 15,0 0 4-15,0 0 0 16,-4 0-4-16,-2 0-1 16,-4 0 0-16,-5 0 0 15,4 0 4-15,-3 0-4 0,5 0 6 16,-1 0-2-16,4 0-3 16,2-3-1-16,6 2 0 15,4-1 0-15,3 2 3 16,1 0-2-16,-1 0-1 15,-1 0 11-15,0 0-10 16,-1 0 9-16,-3 0-10 16,2 0 0-16,-2 0-3 15,2 0 15-15,2 0-12 16,1 0 0-16,1 0 1 16,-1 0 3-16,-1 0-4 15,-4 0 0-15,0 0 22 0,0 0-21 16,-1 0 18-1,1 0-19-15,0 0 6 0,0 0-7 16,0 0 1-16,-1-3 0 16,2 2 10-16,0-4-2 15,-5 2-7-15,2 0-1 16,0 2 0-16,-2-2 8 16,-3 1 13-16,-4 0-2 15,-5 0 1-15,-9 1-19 16,-6-2 2-16,-9 2-3 15,-9 1 0-15,-5-3 3 16,-4 3-3-16,0-1 0 16,-6-2-35-16,-48 3-139 0,6 0-121 15,-11 0-212-15</inkml:trace>
  <inkml:trace contextRef="#ctx0" brushRef="#br0" timeOffset="28383.64">20423 5522 1020 0,'0'0'318'0,"0"0"-150"16,0 0 33-16,0 0-31 0,0 0-35 15,0 0 11-15,-20-69-42 16,20 62-15-16,0 1-3 16,-5 0 3-16,1 0-3 15,-3 0-32-15,-1 0 1 16,-1 1-6-16,-1 3-48 15,0-3 3-15,-1 4-4 16,-6 1 0-16,-3 0-3 16,-3 0 3-16,-6 0 0 15,-3 1-9-15,-1 11 14 16,-6 4-5-16,0 5 0 16,-1 2 7-16,-3 11-13 15,-3 9 6-15,-8 10 0 16,-2 14-1-16,-4 7 13 0,-3 7-14 15,5 4 2-15,6 1 0 16,6 5 2-16,11 13-2 16,10 20 0-16,17 21-7 15,8 7 22-15,13-10-15 16,31-13 0-16,17-16 1 16,1-20-16-16,3-17 11 15,-5-19-2-15,23-1 0 16,34 4-11-16,37 4 17 15,18-3 0-15,-31-25-2 16,-33-19-10-16,-37-14 6 16,-1-3-32-16,12-11 29 15,13-19-9-15,13-16 18 0,-4-15 7 16,-3-16-7-16,-4-23 0 16,-4-20-3-16,-12-23-5 15,-9-7 7-15,-21 9 2 16,-16 11 34-16,-12 14 26 15,-19 3-9-15,-4 17-12 16,0 18-38-16,-19 18 23 16,-4 2 18-16,-10-9-14 15,-12-11 5-15,-8-12-11 16,-9 0-17-16,-8 4 16 16,-5 2-22-16,-10 9 0 15,1 13-11-15,-3 12 11 16,4 13-1-16,2 16-22 0,6 11-64 15,2 10-47 1,-19 22-119-16,18 12-360 0,14 4-160 0</inkml:trace>
  <inkml:trace contextRef="#ctx0" brushRef="#br0" timeOffset="29445.93">24104 5253 1277 0,'0'0'271'16,"0"0"-79"-16,0 0 40 15,-166-11-81-15,106 11-56 16,-2 3-55-16,3 13 60 15,1 7-7-15,4 3-48 16,7 8 21-16,3 10-60 16,4 10 3-16,-1 10-4 15,3 12 13-15,1 9-12 16,5 5-6-16,6 2 1 16,9 16 7-16,15 19-8 15,2-13 0-15,2-14-6 16,23-13 9-16,6-19-5 0,12 8 2 15,10 4 0-15,9-10-15 16,8-10 3-16,3-10-16 16,10-11 16-16,4-8-21 15,1-17 19-15,6-7 8 16,3-7 6-16,-2-13-17 16,1-18 17-16,0-13 0 15,-5-6 9-15,-2-8 2 16,-7-3 14-16,-6-3-15 15,-9-3-8-15,-9-3 26 16,-8-2-18-16,-13-2 17 16,-6 1 9-16,-8-2-8 15,-12 1 24-15,-9 1-4 16,-2 1-26-16,-7-1 26 16,-17 4-30-16,-5 0 0 0,-5 6 33 15,-1 1-41-15,-6 3 38 16,1 6-28-16,-2 8-14 15,-3 1 25-15,1 8-31 16,-1 2 1-16,-4 8-6 16,-3 3 7-16,-1 5-4 15,-4 9-23-15,-3 3-28 16,-6 6-14-16,-38 22-112 16,15 12-162-16,0 1-474 0</inkml:trace>
  <inkml:trace contextRef="#ctx0" brushRef="#br0" timeOffset="31054.89">21655 6200 894 0,'0'0'328'0,"0"0"-125"16,0 0-58-16,0 0 49 16,0 0-23-16,0 0-106 15,0 0 23-15,39-34-19 16,-24 27-26-16,5-4 38 16,4-1-50-16,3 2-6 15,6-2 18-15,0 2-43 16,6-2 33-16,1 2-27 15,4-3 7-15,3 0 29 16,5-1-42-16,0 0 6 16,4 0 31-16,-2-1-36 0,0 4 46 15,-1-2-32 1,0 5 3-16,-1 0-7 0,2 1-4 16,-6 2-5-16,1 1 3 15,-2 0 7-15,0 0 9 16,-1 3-6-16,6-4-13 15,-1 1 24-15,2 2-26 16,-1-2 0-16,1 2 1 16,-2 2 5-16,-4 0 6 15,-4-1-5-15,1 1-7 16,-6 0 6-16,-5-3-6 16,1 1-1-16,-5 0 0 0,-2 0 1 15,-1 0 12-15,1 2-12 16,0-2 7-16,-3 2-7 15,1-2 0-15,-5 2 0 16,-3 0-6-16,-5 0 12 16,-5 0 2-16,-5 0-7 15,-2 0 11-15,0 0 37 16,0 0-28-16,0 0-7 16,0 0-5-16,0 0 1 15,0 0-7-15,0 0-3 16,0 0 2-16,0 0-17 15,0 0 12-15,0 0 3 16,0 0-1-16,-2-2-19 0,-7 0 19 16,-7 0-14-1,-1 0-23-15,-6 2 37 0,-2-2-20 16,-2 0 21-16,-5-1-8 16,2 2 17-16,-3 0-16 15,-3-2 7-15,2 3 0 16,2-2-3-16,-2 2 4 15,-1 0-1-15,-6 0 0 16,-3 0 12-16,-3 0-27 16,-6 0 12-16,-7 6 3 15,-3 2 6-15,-7 2 0 16,2 3-6-16,-3-1 0 16,-1-1 1-16,5 2-10 15,2 1 4-15,5-1 5 16,2 1 1-16,3 0 11 0,-1 1-12 15,3-3 0-15,1 0 9 16,4-1-16-16,0 1 8 16,6-2-1-16,3-1 12 15,2-1-2-15,6-2-11 16,2 1 1-16,3-5-10 16,1 4 9-16,-2-1 1 15,1 1 0-15,-1 2 9 16,-4 0 1-16,1 2-19 15,1 2 9-15,0 0-7 16,6 0-2-16,0-2 10 16,3 1-1-16,5 2 0 0,-1-1 0 15,3 6-63 1,-14 12-146-16,2-4-294 0,-2-4-113 0</inkml:trace>
  <inkml:trace contextRef="#ctx0" brushRef="#br0" timeOffset="33648.03">20196 5975 1035 0,'0'0'485'16,"0"0"-264"-16,0 0-14 15,0 0 33-15,0 0-108 16,0 0-59-16,0-8-11 16,0 8-40-16,0 0 30 15,0 0-34-15,-4 0-3 16,-10 0 31-16,-4 0-33 16,-2 0 4-16,-3 0 1 15,6 0-9-15,1 0 20 16,7 0-26-16,3-12 14 0,6-2-25 15,0-2 8 1,2-2-25-16,19 2 15 0,0 0-29 16,6 4 33-16,-2 4 5 15,-1 4-33-15,-2 4 18 16,-4 0-79-16,-5 6 20 16,-5 10 9-16,-4 0-11 15,-4 0 75-15,0 1 2 16,-10-4 5-16,-7-3 78 15,-1-2-30-15,-2-6 20 16,0-2-5-16,7 0-16 16,-1-2-10-16,8-12-26 15,3-2-15-15,3 0 15 16,0 0-16-16,0 6-20 16,0 2 19-16,3 2-7 0,-1 4 8 15,0 2 0-15,-2 0-5 16,0 0 4-16,0 0-39 15,0 0-14-15,0 0-53 16,0 13-38-16,2 2-127 16,0-1-109-16</inkml:trace>
  <inkml:trace contextRef="#ctx0" brushRef="#br0" timeOffset="35756.91">24553 6465 1487 0,'0'0'405'0,"0"0"-257"16,0 0-26-16,0 0-17 15,0 0-73-15,0 0-31 16,0 0 0-16,-21 2-1 15,9-2 0-15,-1 0 3 16,-1 0 5-16,3-6 14 16,5-7 7-16,4-3 37 15,2 1-43-15,0-4 6 0,4 3-28 16,14 1-1 0,0 1 1-16,-2 5 23 0,-3 3-24 15,-5 4 9-15,-3 2-18 16,-5 0-9-16,0 0-6 15,0 20 23-15,-34 24-31 16,1-2-142-16,-3-5-617 0</inkml:trace>
  <inkml:trace contextRef="#ctx0" brushRef="#br0" timeOffset="37225.32">21964 5448 1347 0,'0'0'264'15,"0"0"-49"-15,0 0 4 16,0 0 8-16,0 0-94 16,0 0-79-16,0 0-47 15,-15 5-7-15,57 32 60 0,16 15-39 16,13 15 32 0,10 10-17-16,8 10-35 0,7 3 46 15,2 4-28-15,5 3 5 16,-1-3 1-16,-2-6-19 15,-4-6 6-15,-7-9-12 16,-11-11 1-16,-13-10 14 16,-17-12-6-16,-12-10-9 15,-16-10 0-15,-9-8 6 16,-6-8-14-16,-5-4 8 16,0 0-38-16,-16 0-7 15,-23-36-158-15,1 0-273 16,1-9-215-16</inkml:trace>
  <inkml:trace contextRef="#ctx0" brushRef="#br0" timeOffset="37584.61">23190 4989 1302 0,'0'0'235'0,"0"0"-95"16,0 0-24-16,0 0-3 16,-132 50-51-16,97-4-26 0,-12 28 26 15,-9 40-11-15,-15 55 2 16,-11 28 54-16,-5 15-19 15,3-3 4-15,3-21 9 16,6-11-51-16,6-16 27 16,-1-16-32-16,5-17-32 15,9-27 16-15,8-25-21 16,13-21-8-16,4-11 0 16,-4 3-5-16,-15 20-34 15,2-11-156-15,6-16-411 0</inkml:trace>
  <inkml:trace contextRef="#ctx0" brushRef="#br0" timeOffset="38303.18">21773 5771 816 0,'0'0'501'0,"0"0"-297"16,0 0-36-16,0 0 85 15,0 0-68-15,0 0-101 16,0 0-58-16,-70-23-26 16,100 54 0-16,14 11 43 0,19 15 18 15,11 8 37-15,12 8-12 16,11 4-39-16,3 2 5 15,-2-4-25-15,-5-6-3 16,-8-4 9-16,-16-11-27 16,-15-12 2-16,-18-8-8 15,-12-10-61-15,-22-12-53 16,-2-6-158-16,0-6-454 0</inkml:trace>
  <inkml:trace contextRef="#ctx0" brushRef="#br0" timeOffset="38537.51">23105 5416 1938 0,'0'0'345'0,"0"0"-206"16,0 0-62-16,-131 116-26 15,77-7 1-15,-6 41-2 16,-2 26-50-16,-3 17 1 16,-8 6-1-16,17-55-175 15,0-24-314-15</inkml:trace>
  <inkml:trace contextRef="#ctx0" brushRef="#br0" timeOffset="70155.17">12921 10149 861 0,'0'0'360'16,"0"0"-172"-16,0 0-125 16,0 0 6-16,0 0-37 15,0 0-31-15,0-5 28 0,0 1-28 16,0 1 5-16,0 0 58 15,0 0 9-15,0 0 35 16,0 1-26-16,0 0-11 16,0 0-8-16,0 0-41 15,0 2-8-15,0-2 3 16,0 1-16-16,-2-2 29 16,-3 1-17-16,-2-2-5 15,1 2 17-15,-3 0-24 16,1-1 8-16,2 3 10 15,0 0-13-15,-3 0 13 16,-2 0-19-16,-2 0 8 16,0 0-17-16,-6 0 9 15,1 0 0-15,1 9 9 16,-1-1-1-16,0 2-5 0,2 0-3 16,-1 2-5-16,1 0 4 15,1-2 2-15,-3 2 0 16,-1-2 9-16,2 0 0 15,-1 1-11-15,3 0 1 16,-1 0 0-16,1 1 3 16,-1 0-2-16,3 1-1 15,-2-3 0-15,3 5 7 16,1-1-14-16,-1-2-3 16,1 1 10-16,3 0 14 0,-2-1-13 15,-1 0-1 1,3-2 0-16,-2 0 12 15,-1 0-24-15,3 0 12 0,-2 0 0 16,2 0 34-16,1-2-33 16,1 2 10-16,-2-4-11 15,4 3 1-15,-3-2 1 16,3 3-2-16,-2 0 1 16,-1 1 23-16,-2 2-23 15,2-1 14-15,-2 0-15 16,0 2 9-16,2-2 13 15,1 1-20-15,-1-2 2 16,3-1 11-16,-1 0-3 16,3-1-8-16,-3-2-4 15,3 1 0-15,-2 1-4 16,2-2 10-16,-3 3-3 0,3 1 10 16,-2-1 1-16,2 0 0 15,-4-3-14 1,2 4 0-16,2-1 6 0,-2 2-5 15,-2-2-1-15,5-1 0 16,1 2 10-16,-2-1-10 16,2-2 0-16,0 3 6 15,0-4-12-15,0 3 6 16,0 0 0-16,0 0-7 16,0 0 16-16,0 1-7 15,0 2-2-15,0-1 0 16,0 1 0-16,0 1-5 15,0-3-1-15,3 3 6 16,3 1 0-16,-2-1 5 16,2-3-4-16,0 3-1 15,0 1 0-15,1-1 0 0,1 0 0 16,-1 0-7-16,5 2 16 16,-2 0-3-16,2 0-6 15,1 0 1-15,-3 2-7 16,5-2 6-16,-2 2 0 15,1-1 3-15,-1 2 4 16,3-1-7-16,-3-1 0 16,3 2-3-16,-1-2-9 0,1-1 13 15,-3-1-1 1,0-2 3-16,1-1 3 0,-6-2-7 16,4-1 1-16,-3 0-3 15,-1-2-12-15,1 2 22 16,3-2-7-16,0 2 0 15,0-1 6-15,1 0-15 16,0-2 9-16,1 0 0 16,-1 0-6-16,0 0 14 15,1-1-4-15,0 2-4 16,-1-3 0-16,0-1-7 16,-1 2 7-16,1-1 0 15,3-3-8-15,-4 3 26 16,5-2-18-16,-2 1 0 15,1-1-3-15,-1-1 1 0,0 2 2 16,-1-1 0-16,0-2 6 16,-1 2 8-16,0-2-10 15,1 2-4-15,-1-2-3 16,1 2-4-16,-4-2 7 16,4 2 0-16,-1 0 1 15,-2 0 8-15,3-2-9 16,-3 2 0-16,3-2 2 15,-4 0-10-15,1 0 16 16,1 0-8-16,-1 0 0 16,-3 0 9-16,4 0-10 15,-1 0 1-15,0 0 0 16,0 0-7-16,2 0 7 0,1 0 0 16,1 0 0-16,6-2 13 15,0-4-16-15,2 0 3 16,4-5 0-16,-2 4-1 15,-3-2 1-15,-2 2-2 16,-4 0 1-16,-3 3-9 16,-5 1 10-16,2 1 0 15,-4-3 1-15,3-1-1 16,0 0 0-16,4-5 0 16,4-2-7-16,0-1 14 15,1 1-2-15,-5 3 1 16,-2-1-6-16,-4 4 0 15,-2-2-6-15,1 0 1 16,-2-4 5-16,0 1 0 16,4-6 19-16,1-4-19 15,0-1 6-15,6-4-12 16,0-3 1-16,-1 0 5 0,-3 0-3 16,2-1 3-16,-1-2 0 15,-1-1 0-15,-1 1-17 16,0 3 16-16,-3 0-14 15,-1 2 15-15,-4 1-9 16,-2-2 24-16,0 2-15 16,0-4 0-16,-2 1 0 15,-7-2-3-15,1 1 9 16,-6-1 3-16,3-2 4 16,-5 2-1-16,2 0-9 0,-1 0-3 15,0 1 0 1,-1 4 31-16,3-1-30 0,-3 4 27 15,1-2 5 1,-4 0-31-16,2 2 19 0,-1-3-20 16,-1 2 0-16,-6-1 41 15,0 0-41-15,0-3 30 16,-1 5 0-16,-1 0-23 16,0 2 30-16,1 3-37 15,-5 0-1-15,-3 3 12 16,-4 3 0-16,-4 6-24 15,-8 3 10-15,-8 4-41 16,-11 0 15-16,-64 53-89 16,15-3-70-16,-5 1-390 0</inkml:trace>
  <inkml:trace contextRef="#ctx0" brushRef="#br0" timeOffset="71170.48">12070 10424 386 0,'0'0'947'16,"0"0"-751"-16,0 0-135 15,0 0-20-15,0 0 67 16,0 0 12-16,185 44 16 15,-78-9-47-15,33 18-46 16,28 20 44-16,9 10-57 16,-7 1-4-16,-14-2-1 15,-11-10-17-15,-7-3 11 16,-24-12-10-16,-23-12-9 16,-24-11 24-16,-9-7-24 15,4 5 0-15,3-1-1 16,-3-3 12-16,-16-5 0 0,-14-10-2 15,-12-4-8 1,-11-4 4-16,-7-5-5 0,-2 2-1 16,0-2-11-16,-13 0-143 15,-8-11-230-15</inkml:trace>
  <inkml:trace contextRef="#ctx0" brushRef="#br0" timeOffset="71654.8">13782 9825 1041 0,'0'0'229'0,"0"0"-152"16,0 0 20-16,0 0 24 16,-128 57-40-16,94-20-11 15,-3 12-7-15,-5 13-2 16,-16 32 33-16,-19 33-24 16,-20 37 24-16,-14 17-14 15,-5-3-21-15,4-13 49 16,14-28-62-16,15-26 1 15,21-29 32-15,20-28-32 16,11-12 26-16,-3 0-12 0,3 1-43 16,4-4 27-16,9-14-26 15,9-9 5-15,5-6-3 16,4-4-10-16,0-2-22 16,0 0 11-16,0-4-3 15,0 0-12-15,0 0-3 16,0 0-2-16,0 0-16 15,0 4-110-15,-6 8-163 16,-6 1-176-16,-3-6-413 0</inkml:trace>
  <inkml:trace contextRef="#ctx0" brushRef="#br0" timeOffset="77294.34">13786 5442 114 0,'0'0'696'0,"0"0"-526"15,0 0 22-15,0 0-44 0,0 0-20 16,-14-126 26-16,7 98-68 15,-1 0 41-15,-4-1-48 16,-3 4-23-16,-3 0 36 16,-6 1-81-16,-7 2 3 15,-12 2-13-15,-8-3 12 16,-14 4-26-16,-8-3 10 16,-12 2 3-16,-7-4-12 15,-21-2 13-15,-27-2-1 16,-31 2 0-16,-14 2 18 15,4 7-14-15,13 2-4 16,21-2 2-16,5 5 7 16,1 1-8-16,4 4-1 0,-5 6 0 15,3 1 16 1,0 0-12-16,4 5 2 0,-6 14 2 16,-4 1-1-16,-1 4-7 15,-4-1-18-15,7 2 18 16,6-1 0-16,-2-2 9 15,-1 0-3-15,-3 2-6 16,-2 4 0-16,5 5 0 16,2 6 0-16,0 6 0 15,-7 8 0-15,-5 3 16 16,-3 7-16-16,6-1 1 16,7-2-3-16,1 2-1 0,6-2 3 15,-5-2 11 1,-1 1-10-16,8-1 8 0,2-2-9 15,4 6 0 1,-5 2 1-16,1 4 5 0,2 5 0 16,19-9-6-16,18-8 8 15,21-6-10-15,2 0 2 16,-8 12-3-16,-12 10-3 16,-13 13 12-16,-4-1 2 15,4 0-8-15,-2 4 3 16,7 3-11-16,-6 15 7 15,19-8 1-15,8 0-3 16,5 1 13-16,17-17-10 16,-3 12 2-16,2 0 5 15,5-1-14-15,4 1 2 0,7 0 5 16,1 3 2 0,3 2 14-16,2 12-17 0,-2 16 1 15,0 15-16-15,2 3 7 16,9-26 9-16,6-24 0 15,12-33 4-15,2-2 5 16,2 12-9-16,0 10 0 16,0 12-13-16,6 3 7 15,10-1 6-15,2 0 0 16,2 3 11-16,4 15-11 16,6 20 0-16,5 27-14 15,1 9-20-15,-1-8 24 16,-1-15 0-16,-3-23 10 15,0-8-10-15,0-9 20 0,0 1-10 16,0 0 0-16,3-2 0 16,-1 1-7-16,4 0 7 15,-4 1 0-15,9 10 0 16,2 7 12-16,8 4-12 16,1 4 0-16,-4-7-10 15,-2-7-9-15,0-9 6 16,-9-18 13-16,-5-16-8 15,-4-11 23-15,13 7-15 16,1 2 22-16,12 14-21 16,24 26 33-16,1 4-34 15,33 37-1-15,8 9-53 16,-5-9-22-16,-8-15 45 16,-7-19-6-16,-5-9 37 0,-12-18 22 15,-14-16-22-15,-14-13 0 16,-2-7 14-16,16 10-13 15,14 10 28-15,13 7-21 16,7-8-7-16,19 10 4 16,-12-13-5-16,3-5-4 15,-1 0-2-15,1-3 12 16,26 17-3-16,18 5 11 16,2-4-13-16,-12-11-2 15,-17-12 0-15,-13-2 1 16,3-9 8-16,-1 4-8 15,5 3 0-15,2-11-7 0,-16-2-9 16,-17-15 9-16,-23-2 2 16,-1-4 5-16,12 4-12 15,13-1-39-15,15 6 8 16,-2-1-34-16,4-4 4 16,-2-1 13-16,1-2 12 15,20 2-3-15,18-4 51 16,23 0-87-16,7-4 46 15,-17-3 12-15,-20-8-29 16,-14-1-165-16,-5 2 31 16,6-4 153-16,-13-4-339 15</inkml:trace>
  <inkml:trace contextRef="#ctx0" brushRef="#br0" timeOffset="77544">12966 15829 29 0,'145'-23'433'16,"2"-6"-137"-16,15-3-203 15,-19 5 50-15,-7 0-64 16,-5 1-72-16,-2-1-6 15,1 4-2-15,1-5-31 16,-17 6-338-16,-24 1 290 16,-15 4 80-16,-7 2 117 15,13-3-54-15,10-3-57 16,32-8 133-16,15-1-22 16,-14-1-117-16,-12-2-70 15,-1 3 27-15,1-6 43 16,31-8 61-16,17-3-47 15,-13 6-14-15,-32 12 21 16,-28 3-21-16,-17 8-30 16,39-14-104-16,-13 6-3 15,1-6-158-15</inkml:trace>
  <inkml:trace contextRef="#ctx0" brushRef="#br0" timeOffset="78566.05">16925 14857 250 0,'0'0'85'16,"165"-46"-85"-16,-99 25 254 15,15-3-14-15,15-2-54 16,12-6-131-16,4-4-27 15,13-7 73-15,-13 3 0 16,-2-3-5-16,4-4-67 16,-2 1-22-16,30-11 41 15,-12-2-33-15,-19 9-8 16,-15 4 5-16,-20 4-5 16,11-10-3-16,9-15 9 0,-3-2-12 15,-1-8 33-15,-1-5-11 16,0-2 6-16,12-22-17 15,11-31-11-15,12-24 28 16,3-13-29-16,-10 10-12 16,-15 16-18-16,-17 17-27 15,-6-1 26-15,-10-5 21 16,-9-2 10-16,-8-9 18 16,-8-8 21-16,-6-4 8 15,-7-4 1-15,-6-3-36 16,-7 6-12-16,-3 3-5 15,-9 2-51-15,-6 5 22 16,-2 5-1-16,-6 2 35 0,-21-5 3 16,-9-4 74-1,-4 3 65-15,0 2 63 0,0 7-45 16,7 3-75 0,-5-2-71-16,-3-8-14 0,-7-13-1 15,-8-7-50-15,-2-5 19 16,-5-4 32-16,-3 12-38 15,-6 4 38-15,-1 15 16 16,-9 11 9-16,-1 9 55 16,-6 4-43-16,-5 5-19 15,-3 6-18-15,-4 0-9 16,14 18 9-16,16 17-16 16,-7-12 16-16,16 12 6 15,2-1 5-15,-10-9-6 16,13 14-5-16,-9-8 1 0,-7-8 5 15,-2 8-6 1,1 3 0-16,-2 4 18 0,-4-1-12 16,-3 5-6-16,-1 0 0 15,-3 1-1-15,2 0-17 16,0 4 19-16,-1 0-1 16,-2 2 6-16,0 0 7 15,-4 3-26-15,-1 5 13 16,-1 4-4-16,-1 2-16 15,-4 6 20-15,1-2 0 16,0 0 2-16,0-1 5 16,2 0-7-16,5-2 0 15,4 3 0-15,0 4 0 0,0 0 6 16,1 2-5 0,-3 0-1-16,-3 0 8 0,1 4-9 15,-3 1 1-15,-1 3 0 16,-2 2 3-16,-1 4-2 15,0 3-1-15,-2 2 0 16,-5 3 26-16,-2 1-26 16,-2 0 0-16,2 1 1 15,-2-2 16-15,-16-2-17 16,-15 4 0-16,-18 2 0 16,-8 4 17-16,15 5-10 15,13 3 1-15,31 0-7 16,21 0-1-16,16 0-6 15,5 0 4-15,-6 3-4 0,-5 5 12 16,-4 2 5 0,14 2-11-16,10 3-5 15,11 2-81-15,-6 23-131 0,10-5-76 0,2-4-211 16</inkml:trace>
  <inkml:trace contextRef="#ctx0" brushRef="#br0" timeOffset="81127.95">11103 10751 113 0,'0'0'326'0,"0"0"-165"16,0 0-39-16,0 0-13 15,0 0 4-15,0 0 14 16,5-11 37-16,-5 5-51 16,0 2 7-16,0 0-49 15,0 0 15-15,0 0-36 16,0 2-12-16,0-1 67 15,0 3-29-15,0 0 3 16,0 0 38-16,0 0-43 16,0 0 14-16,0 0-28 0,0 0-28 15,2 0-14-15,4 0 3 16,3 19-5-16,5 2 18 16,1 8-26-16,1 3 32 15,-3 0-40-15,1-2-9 16,-1-16-82-16,-5-5-256 15,2-9-565-15</inkml:trace>
  <inkml:trace contextRef="#ctx0" brushRef="#br0" timeOffset="81752.8">12950 9012 1260 0,'0'0'336'16,"0"0"-215"-16,0 0 25 15,0 0-72-15,0 0-25 16,0 0-49-16,140 6-40 15,-113 5-108-15,-11-1-255 0</inkml:trace>
  <inkml:trace contextRef="#ctx0" brushRef="#br0" timeOffset="82440.17">12816 12108 1151 0,'0'0'317'0,"0"0"-18"15,0 0-103-15,0 0-45 16,0 0-58-16,0 0-89 16,0 0 3-16,29-11 13 0,0 11-1 15,2 0 6-15,14 9-25 16,-7 11-100-16,-11-2-407 0</inkml:trace>
  <inkml:trace contextRef="#ctx0" brushRef="#br0" timeOffset="84736.48">8848 10674 874 0,'0'0'1071'16,"0"0"-823"-16,0 0-194 16,0 0-10-16,0 0-44 15,0 0-59-15,0 0-151 0,-15 4 10 16,27 6-13-16,0 1-452 15</inkml:trace>
  <inkml:trace contextRef="#ctx0" brushRef="#br0" timeOffset="85267.6">12968 13369 1287 0,'0'0'719'0,"0"0"-495"16,0 0-155-16,0 0-30 15,0 0-29-15,0 0-10 16,0 0-93-16,-7 9-189 0,1 2-236 16</inkml:trace>
  <inkml:trace contextRef="#ctx0" brushRef="#br0" timeOffset="92531.52">13042 11648 225 0,'0'0'365'15,"0"0"-187"-15,0 0-125 16,0 0-21-16,0 0 4 15,0 0-19-15,0-8 28 16,0 8-3-16,0-1 20 0,0 1 37 16,0-2-10-16,0-1-26 15,0 2-34-15,0 1-15 16,0 0 38-16,0 0-20 16,0 0-7-16,0-2 17 15,0 2-29-15,0 0 5 16,0 0 5-16,0 0-6 15,0-3 30-15,0 3-12 16,0 0-7-16,0-2-5 16,0 2-23-16,0 0 0 15,0 0-1-15,0 0 2 16,0 0 15-16,0 0 6 16,0 0-6-16,0 0-11 0,0 0-5 15,0 0-6 1,0 0 5-16,0 0-21 0,0 8 22 15,-2 2 1 1,-1 4 1-16,3 2 3 0,-3 3-4 16,3-1-1-16,-2 2 12 15,2 0-11-15,0 0 13 16,0 2-11-16,0 0 3 16,0 0 16-16,0 0-15 15,0 2 9-15,0-2 19 16,0-1-33-16,0 4 18 15,5-1-15-15,-2 2 5 0,1-2 7 16,-2 3-8 0,0-4 4-16,-2 2 2 0,2-3-15 15,-2 0 7-15,0-2 3 16,3 2-10-16,-1-5 24 16,0 4-24-16,0-4 13 15,2 2-13-15,1-3 10 16,-4-2-11-16,3-2 1 15,0 0 0-15,-2 0-3 16,1 1 10-16,-3-2-2 16,2 3 10-16,-2 3-7 15,2-4 8-15,-2 5-10 16,2-2 5-16,0 0 10 16,0 1-18-16,1-3 7 15,-1-3-10-15,0 1 1 0,-2-2 19 16,0 1-19-1,3-2 17-15,-3 2 23 0,2 1-32 16,0 2 12-16,0-1-21 16,3 4 6-16,-3-3 6 15,0-1-12-15,0 0 7 16,-2-5 6-16,2-2-1 16,-2 0-13-16,0-2 1 15,0 1 0-15,0 0 1 16,0 1 1-16,0 0 4 15,0 0-3-15,0 0 11 16,0-2-18-16,0 0 4 16,0 0 0-16,0-1-6 15,0-3 7-15,0 0-1 16,0 1 1-16,0-1 16 0,0 0-10 16,0 0-7-16,0 0 1 15,0 0-1-15,0 0 0 16,0 0 0-16,0 0-6 15,0 0-5-15,0-1 2 16,0-18-75-16,0-31-170 16,-4 6-50-16,-7-7-678 0</inkml:trace>
  <inkml:trace contextRef="#ctx0" brushRef="#br0" timeOffset="93312.63">12943 11678 390 0,'0'0'222'0,"0"0"-159"0,0 0-42 15,0 0 20-15,0 0 45 16,0 0 41-16,0 0 35 15,5-47-23-15,-3 42-47 16,1 3-18-16,-1-2-58 16,0 0-1-16,0 2-15 15,0 0-3-15,-1 2 2 16,-1 0 0-16,0 0 1 16,0 0 8-16,0 0 5 15,0 0 6-15,0 2 18 16,4 6-28-16,-4 7 29 0,2 4-9 15,2 3-20 1,0 8 49-16,2 2-33 0,-2 4 30 16,0 4 10-16,3 3-26 15,-1 3 37-15,4-2-20 16,-5 0-12-16,5 0 22 16,-1-2-24-16,-2-2-3 15,2 5 11-15,-1-1-31 16,-1 1 15-16,2 4-19 15,-2-1-3-15,-3-2 29 16,3-2-35-16,-3-3 18 16,-1-6-8-16,1-3-16 15,-2-8 24-15,1-1-23 16,-1-9 10-16,0-4 16 16,0-2-26-16,-2-4 13 15,0-4-14-15,0 2 0 16,0-2 0-16,0 0 0 0,0 0 15 15,0 0 11-15,0-6-25 16,0-18-2-16,0-10-112 16,0-10-54-16,-11-6-14 15,0-7-55-15,-5-21-2 16,3 14-55-16,0 6-106 0</inkml:trace>
  <inkml:trace contextRef="#ctx0" brushRef="#br0" timeOffset="94327.99">12999 11606 540 0,'0'0'328'0,"0"0"-226"15,0 0 16-15,0 0-19 16,0 0-52-16,0 0 25 0,0 0-40 16,-15-30 1-1,13 28 88-15,-4 0-34 0,4 2 3 16,0 0-39-16,-2 0-18 15,2 0 5-15,-2 0-12 16,3 0-12-16,-3 4 5 16,2 13-19-16,-3 6 12 15,3 7 41-15,2 7-6 16,0 6 46-16,0 7-10 16,0 2-45-16,0 5 17 15,7-3-33-15,0 0 22 16,3-1 1-16,-3-3-25 15,2-5 26-15,-2 1-19 16,1-1-18-16,0-3 16 16,-1-2-17-16,1-2 1 0,0-4 13 15,0-2-21-15,-2-6 9 16,-1-6-10-16,-3-3 9 16,0-9-8-16,-2-4-1 15,0-3 1-15,0-1 20 16,0 0-20-16,0 0-1 15,0 0 0-15,0-16-1 16,0-12-10-16,-2-12-96 16,-7-10-7-16,0-8-90 15,-2-4-71-15,-2 0 35 16,-3-1 4-16,3 4 110 16,-1 0 62-16,5 1-11 0,1 2 37 15,3 1 3 1,2 8-33-16,1 3 51 0,2 5 17 15,0 8 42-15,0 4 79 16,0 5-35-16,0 5 31 16,0 9-1-16,0 2 5 15,0 3-34-15,0 3-46 16,0 0-18-16,0 0 3 16,0 13-26-16,0 14 18 15,0 7 14-15,0 12 22 16,7 8 52-16,2 7-20 15,2 3 3-15,-2 6 9 16,0 0-50-16,2 0 19 16,-3-1-27-16,3-3-25 15,-1-4 26-15,-1-5-20 0,0 0-6 16,-2-3 37-16,-3-1-27 16,2-7 11-16,-1-4-9 15,0-6-26-15,-1-6 46 16,1-6-32-16,-3-4 3 15,0-8 7-15,0-4-23 16,-2-4 15-16,2-4-17 16,-2 0 0-16,0 0 5 15,0 0-5-15,0 0-12 16,0-12-22-16,0-38-161 16,-6 1-336-16,-3-2-332 0</inkml:trace>
  <inkml:trace contextRef="#ctx0" brushRef="#br0" timeOffset="94796.62">12672 11969 1121 0,'0'0'516'0,"0"0"-319"0,0 0 42 16,0 0-50-16,0 0-127 15,0 0-25-15,0 0-37 16,-2 18 2-16,30-4 22 16,10 0 8-16,3 2 19 15,11-1 16-15,2-2-29 16,2-1 14-16,2 0-19 16,0-2-16-16,0 0 8 15,-7-4-25-15,-6 0 1 0,-8-2 9 16,-10 0-4-1,-9-1 3-15,-7-1-9 0,-7-2-6 16,-1 0-9 0,-3 0-61-16,0 0-71 0,0 0-145 15,-5-9-390-15</inkml:trace>
  <inkml:trace contextRef="#ctx0" brushRef="#br0" timeOffset="95140.34">13159 11740 1136 0,'0'0'610'0,"0"0"-398"0,0 0-89 16,0 0-50-16,0 0-7 15,0 0 3-15,-51 131-14 16,35-83 52-16,-1-2-7 15,-5 3-17-15,1-5 20 16,0-5-54-16,0 1 14 16,1-5-14-16,3-1-48 15,3-1 29-15,1-6-30 16,1-2 1-16,1 0 15 16,3-4-5-16,1-6-10 15,0-1-1-15,0-3-34 16,5-5 22-16,0-3-34 15,2-3-23-15,0 0-19 16,0 0-116-16,0 0-79 16,0-9-241-16</inkml:trace>
  <inkml:trace contextRef="#ctx0" brushRef="#br0" timeOffset="95577.86">12687 12019 3 0,'0'0'1131'16,"0"0"-863"-16,0 0-84 16,0 0-79-16,0 0-61 15,0 0 19-15,0 0 17 16,114 6 23-16,-70 8 21 15,6 3-50-15,-2 0 34 16,1 3-50-16,-4 2-32 0,-5 0-3 16,-4 3-23-16,-7-5 0 15,-10 0-75-15,-5-4-56 16,-10-2-45-16,-4 1-16 16,-4-2-75-16,-12-5-300 0</inkml:trace>
  <inkml:trace contextRef="#ctx0" brushRef="#br0" timeOffset="95796.59">12829 12264 1255 0,'0'0'484'16,"0"0"-233"-16,0 0-83 0,0 0-113 15,0 0-21-15,0 0 31 16,0 0-7-16,110 30 6 15,-73-22-26-15,2 0-15 16,-4-2 9-16,1 2-31 16,-3-2-1-16,9 3-45 15,-7-4-130-15,-12-2-346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43:59.146"/>
    </inkml:context>
    <inkml:brush xml:id="br0">
      <inkml:brushProperty name="width" value="0.05292" units="cm"/>
      <inkml:brushProperty name="height" value="0.05292" units="cm"/>
      <inkml:brushProperty name="color" value="#FF0000"/>
    </inkml:brush>
  </inkml:definitions>
  <inkml:trace contextRef="#ctx0" brushRef="#br0">3009 2119 209 0,'0'0'404'0,"0"0"-199"16,0 0-33-16,0 0-82 15,0 0 13-15,0 0 36 16,10-58-80-16,0 48-18 16,3 0-4-16,-2 2-16 15,-5 0 27-15,2 2-15 16,-6 2 14-16,0 0 52 15,-2 4-35-15,2-2 8 16,-2 2 4-16,0-2-40 16,0 2 23-16,0 0-30 15,0 0-28-15,0 0 31 16,0 0-26-16,0 0-6 16,0 0 31-16,0 0-30 0,0 0 34 15,0 0-26-15,0 0-2 16,0 0-14-16,0 12-15 15,-6 10 22-15,-8 10 12 16,-1 6-5-16,-4 6 12 16,2 7-7-16,-3 3-9 15,-1 2 19-15,4 4-21 16,-3 0-1-16,-1-2 18 16,2 2-12-16,-2 3 28 15,2-3-12-15,5 4-12 16,1 0 24-16,1 0-34 15,2-4 9-15,1-4 10 16,4-5-18-16,-2-11 34 16,5-10-19-16,-2-6-16 15,2-10 9-15,-1-8-9 0,1-2-1 16,0-4 1 0,-2 0-19-16,-4-22-63 0,4-8-250 15,2-8-260-15</inkml:trace>
  <inkml:trace contextRef="#ctx0" brushRef="#br0" timeOffset="1484.02">3119 2025 948 0,'0'0'227'0,"0"0"-122"16,0 0-43-16,0 0 10 16,0 0 7-16,0 0-1 15,0 0-28-15,-29-20-25 16,29 17 18-16,0 3-8 16,0 0 12-16,0 0 28 15,0 0-43-15,0 0 9 0,0 0-12 16,-2 0-19-1,2 0 26-15,0 0-17 0,0 0 1 16,0 0 8-16,0 0-28 16,0-1 15-16,0 1-15 15,0-2 0-15,0 2 21 16,8-3 5-16,5 3-5 16,7-1 5-16,5 1-24 15,6 0 14-15,7 0-16 16,4 0 0-16,5 0 1 15,8 0 0-15,5 0 13 16,2 0-4-16,1 0 3 16,2 0-12-16,-3 0-1 15,-1 4 0-15,-4-2-2 16,1 2 3-16,-2-4-1 0,0 0 4 16,-1 0 13-16,1 0-19 15,-1 0 2-15,5 0 0 16,-2 0-10-16,1 0 17 15,-1 0-7-15,-5 2 0 16,0 2 12-16,1 2-12 16,-5-2 0-16,0 0 0 15,0 0-7-15,1 0 7 16,0-2 0-16,4-2-1 16,0 0 16-16,-4 3-15 15,4-3 0-15,-5 1 1 16,-2 1-3-16,-2 2 2 15,-3 0 0-15,0-2-7 16,-2 2 20-16,2-2-13 0,2 0 0 16,2-2 1-16,0 2-4 15,-3-2 3-15,-6 0 0 16,-3 0-6-16,-7 0 14 16,-7 0-8-16,-3 0 0 15,-5 0 1-15,0 0-1 16,-2 0 0-16,4 0-1 15,-1 0 1-15,2 0 0 16,1 0 2-16,0 0-1 16,-1 0-1-16,-7 0 1 15,0 0-1-15,-6 0-5 0,0 0 4 16,-2 0 2 0,0 0 7-16,0 0-7 15,0 0-1-15,0 0 0 0,2 0-9 16,3 0 8-16,-3 0-5 15,-2 0 12-15,2 0-2 16,-2 0-4-16,0 0-11 16,0 0 11-16,0 0-28 15,0 0 28-15,0 2 0 16,0 6 1-16,0 4 4 16,0 4-5-16,-6 4 1 15,-3 5-2-15,-3 0-1 16,1 5 2-16,-2 4 9 15,2 0-2-15,0 3 0 16,-1-3-7-16,4 2 1 0,-1-2-6 16,0-2 6-1,0-1-1-15,-1 2 3 0,2-3 7 16,-1 0-8-16,-2 2-2 16,0-1-2-16,-2-1-4 15,4-2 8-15,-2 0-2 16,1-2 6-16,4-2 3 15,2-2-15-15,-3-2 6 16,5 0 0-16,-2-4-5 16,4-2 6-16,-4-2-1 15,4-6 0-15,0-2-26 16,0-2-66-16,-4-2-107 0,-5 0-60 16,-2-3-412-16</inkml:trace>
  <inkml:trace contextRef="#ctx0" brushRef="#br0" timeOffset="2827.46">2808 2873 537 0,'0'0'154'0,"0"0"-25"16,0 0-31-16,0 0 16 16,0 0 24-16,0 0-31 15,0 0-12-15,-7-2-37 16,7 2-7-16,0 0 4 15,0 0-21-15,0 0 34 16,2-2-20-16,5 2-21 16,7 0 22-16,3 0-22 15,8 0 0-15,2 0 14 16,6 0-23-16,2 0 30 16,6 0-23-16,3 0-10 15,0 0 20-15,1 4-26 16,0 2-9-16,0-2 18 0,-1 1-18 15,1-2 28-15,1 0-10 16,-1-3 1-16,-1 1 8 16,4-1-26-16,0 0-1 15,-1 0 18-15,0 0-17 16,0 0 14-16,-3 3-7 16,0 0-7-16,1 1 4 15,0 0-5-15,2 0 0 16,-2-1 0-16,1-2 7 15,-1 1-1-15,-1 2-6 16,-2 0 1-16,-1 1-4 16,1-2 3-16,-2 3 0 15,-2 1 2-15,0-3 5 0,0 1-3 16,-3 1-4-16,1-2 0 16,-3 0-8-16,4 2 8 15,0-1 0-15,1-4 7 16,4 4 4-16,1-4-12 15,3 2 1-15,-1-1-8 16,1 0 8-16,-3 0 0 16,-3-1 0-16,-4 2 3 15,-1 1 5-15,-4-3-10 16,5 2 2-16,0-1 0 16,0-2-9-16,1 2 17 15,3-2-8-15,1 0 0 16,-1 0 6-16,-2 0-6 0,1 0 0 15,0 0 0 1,-1 0 4-16,-4 0-4 0,5 0 6 16,-2 0-6-16,-2 0 10 15,-2 0-19-15,-6 0 9 16,-3 0 0-16,-4 0 7 16,-5 0-1-16,-3 0 5 15,-1 0 8-15,-5-2-19 16,2 0 30-16,-6-1-11 15,-2 3 8-15,0-1 16 16,0-2-42-16,2-1-2 16,4-3-22-16,7-14-139 0,1 2-206 15,0-4-744-15</inkml:trace>
  <inkml:trace contextRef="#ctx0" brushRef="#br0" timeOffset="7763.84">13768 2935 215 0,'0'0'150'0,"0"0"-50"16,0 0-18-16,0 0-23 0,0 0 6 15,0 0-19 1,80 0 12-16,-63-2 27 0,2-4-21 16,-1 0 1-16,-3 2-19 15,1 0-24-15,-7 3-6 16,-5 1-16-16,-3 0-120 15,-1 0-150-15</inkml:trace>
  <inkml:trace contextRef="#ctx0" brushRef="#br0" timeOffset="9872.69">13573 2907 55 0,'0'0'310'15,"0"0"-210"-15,0 0-43 16,0 0 37-16,0 0-9 15,0 0-7-15,0 0 25 0,-5 9-51 16,5-9 19 0,0 0 10-16,2 0 26 0,1 0-10 15,0 0-7-15,-1 0-21 16,-2 0-11-16,3 0-52 16,-3 0 10-16,0 0 15 15,0 0-17-15,2 1 24 16,4-1 4-16,2 0 25 15,2 2-17-15,3-2-12 16,3 2 7-16,-1 0-5 16,2 1-21-16,0 0 4 15,1 0-2-15,0 0-20 16,4 0 24-16,0-2-24 0,3 1 23 16,4-2 5-16,0 0-16 15,0 0 11 1,2 0-15-16,-4 0-8 0,-1 0 17 15,-3 0-18-15,-1 0 6 16,-5 0 4-16,2 0-1 16,-1 0-5-16,1 0-4 15,2 0 1-15,1 0 0 16,0 0 0-16,5 0-1 16,0 0 13-16,0 0-5 15,-1 0-10-15,-1 0 2 16,-3 0 0-16,0 4-7 15,1-1 13-15,-4-2-6 0,4 2 1 16,1-2 6 0,1 3-8-16,4-2 1 0,-2 1 0 15,2-3-1-15,-3 0 7 16,1 1-6-16,-2-1 1 16,-1 0 7-16,1 3-14 15,-3-3 6-15,1 1 0 16,3-1 3-16,0 3 6 15,2-2-9-15,1 4 0 16,0-4 6-16,2 1-7 16,0 2 1-16,2-2 0 15,1 2 8-15,1-1-2 16,3-1-6-16,3 0 0 16,1-2 7-16,0 0-14 0,3 2 7 15,-5-2 0-15,1 0 9 16,-2 0 0-16,1 1-9 15,-2-1 0-15,-2 3-7 16,6-3 5-16,-4 1 2 16,1 2 0-16,1-2 9 15,1 2 0-15,-1-1-10 16,0 2 1-16,3 0-4 16,1-1-5-16,-1 0 10 15,1 0-1-15,3 1 15 16,-3-1-8-16,0-1-8 15,4-1 1-15,-1-1-2 16,-1 3-5-16,1-3 8 16,0 0-1-16,2 2 3 15,0-2 10-15,0 0-14 0,-1 0 1 16,4 0 0-16,-3 0-9 16,0 0 10-16,0 0-1 15,0 0 4-15,0 0 12 16,3 0-17-16,0 0 1 15,0 0 0-15,0-2-5 16,-6-1 5-16,-1 3 0 16,-3-1 4-16,-2 1 12 15,-2-2-14-15,2-1-2 16,-2 2 10-16,2-2 18 16,-2 0-28-16,2 0 9 15,0 1-1-15,-1 1 3 16,2-2 10-16,-1 2-13 0,3-1-6 15,-1 0 17-15,-2 0-19 16,1-1 0-16,-1 3 2 16,-1 0 14-16,-1 0-4 15,5 0-12-15,-3 0 1 16,0 0 1-16,0 0-2 16,-4 0 0-16,-1 0-1 15,-3 0 10-15,-3 0-4 16,-5 0 7-16,-4 0-11 15,-6 0 30-15,-6 0-30 16,-3 0 9-16,-3 0 17 16,-2 0-14-16,0 0 36 0,0 0-16 15,0 0-20 1,0 0-4-16,0 0-9 0,0 0-23 16,0 0-82-16,0-1-144 15,-6-6-223-15,-8-4-540 16</inkml:trace>
  <inkml:trace contextRef="#ctx0" brushRef="#br0" timeOffset="17745.84">14287 882 1026 0,'0'0'396'0,"0"0"-161"15,0 0-1-15,0 0-105 16,0 0-7-16,0 0-34 0,6-22-66 15,-4 20 4 1,1 2-25-16,-1 0 0 0,-2 0 46 16,0 0-1-16,0 0 12 15,0 0 13-15,0 5-47 16,0 9 38-16,0 7-36 16,0 1-15-16,0 2 21 15,0 1-31-15,0-6 6 16,0 0-1-16,3-6 10 15,1-3-13-15,5-3-3 16,0-6 3-16,4-1-12 16,5 0 8-16,2-5-5 15,5-14 4-15,-4-1-41 0,-2-3 7 16,-6 2-11-16,-4 3-29 16,-2 3 62-16,-3 2-14 15,-2 7 28-15,-2 4-1 16,2 2-1-16,-2 0-8 15,2 0 7-15,1 0 0 16,-1 2 3-16,1 13 6 16,-1-1 19-16,0 9 42 15,0-2-57-15,-2 2 23 16,0-1-33-16,3-1-22 16,-3-6-21-16,0-1-119 15,0-7-124-15,0-3-70 0,0-4-427 16</inkml:trace>
  <inkml:trace contextRef="#ctx0" brushRef="#br0" timeOffset="18292.59">14208 653 1053 0,'0'0'291'0,"0"0"-123"15,0 0-76-15,0 0 0 16,0 0-9-16,0 0-1 15,-129 55-18-15,100-25-17 16,2 3 3-16,3 8 30 16,4 1-13-16,5 2-16 15,6 2-25-15,7 2-26 16,2-2 27-16,0-1-17 16,16-4-7-16,10-1-3 15,8-5-9-15,6-7-4 16,9-9 2-16,6-4-5 15,7-11 6-15,3-4 2 16,2 0-2-16,-4-19 9 16,-5-6-31-16,-5-7 32 0,-8-6-1 15,-8-5 1-15,-5-2 13 16,-10-7 25-16,-8-2 8 16,-8-1-6-16,-6 1-13 15,-6 4 1-15,-20 4-28 16,-13 4-9-16,-11 5-22 15,-7 8-56-15,-34 8-76 16,14 11-150-16,6 5-518 0</inkml:trace>
  <inkml:trace contextRef="#ctx0" brushRef="#br0" timeOffset="19557.93">22195 756 849 0,'0'0'385'15,"0"0"-124"-15,0 0-87 16,0 0-7-16,0 0-12 15,0 0-70-15,0 0-41 16,0-17-14-16,0 17-29 16,6 0 6-16,3 10-7 0,-2 7-17 15,0 3 16-15,-7 2 2 16,0 3 6-16,0 5 15 16,0-1-21-16,-5 0 20 15,0 0-21-15,1-3 11 16,4-1 5-16,0-7-16 15,4-4 0-15,16-5 15 16,5-5-13-16,2-4 26 16,1 0-18-16,2-8-10 15,-6-7 25-15,-4-7-24 16,-6-3 19-16,-5-1-12 16,-5 0 3-16,-4 4-5 15,0 2-6-15,0 5 0 16,-7 0-18-16,-6 5 14 15,-5 4-60-15,2 3 14 0,3 3-35 16,2 0-7-16,6 3-107 16,5 5-37-16,0 0-252 0</inkml:trace>
  <inkml:trace contextRef="#ctx0" brushRef="#br0" timeOffset="20042.21">22301 648 901 0,'0'0'247'0,"0"0"-40"16,0 0-85-16,0 0-19 15,-129 11-23-15,104 3-36 16,1 2 8-16,2 5-15 15,-3 1-6-15,5 4 37 16,0 4-18-16,2 6 8 16,5 7 4-16,2-2-51 15,4 5 15-15,7 1-26 16,0-3 3-16,8-1-10 16,15 0 23-16,8-1-16 15,5-4 1-15,7-4 5 16,5-4 6-16,6-9-12 0,6-8-23 15,3-11 21-15,3-2-24 16,3-10 26-16,-4-16 7 16,-5-5 7-16,-9-8-1 15,-9-5 31-15,-10-4 11 16,-10-7 73-16,-8-1-63 16,-12 0-10-16,-2 2-19 15,0 6-36-15,-22 6 0 16,-10 9-34-16,-13 6-43 15,-17 12-25-15,-82 15-93 16,12 0-56-16,-10 5-865 0</inkml:trace>
  <inkml:trace contextRef="#ctx0" brushRef="#br0" timeOffset="23291.42">14485 1282 747 0,'0'0'251'0,"0"0"-82"0,0 0-53 15,0 0-17 1,0 0-17-16,0 0 23 0,-5-11-66 16,5 11-37-16,0 0 22 15,0 2-23-15,0 8 11 16,0 3 8-16,8 2-18 15,-2 3 20-15,3 4-11 16,0 0 7-16,0 4 14 16,2 5-31-16,2 1 31 15,0 2-21-15,1 2-10 16,2-2 19-16,-1 2-20 16,3-4 1-16,-1 0 21 15,0-2-22-15,1 0 18 16,-1 1-18-16,1-4 1 15,2-1-1-15,2-2 0 0,-1-1 1 16,3-3 23-16,-2-2-23 16,3-2-1-16,-1-2 0 15,-1-2-3-15,1 0 3 16,-2-3 6-16,1 0-5 16,1-3 8-16,2-4-2 15,1-2-7-15,4 0 0 16,1 0 1-16,1-8 18 15,5-7-19-15,-2 2 9 16,2-3 1-16,-1 0-4 16,2 0-3-16,-1 2-3 15,1 0-3-15,-1 3-6 0,3 4 9 16,-3 0 0-16,-5 7 1 16,0 0 8-16,-4 0-15 15,-2 0 6-15,-4 13-10 16,-2 0-2-16,0 4 12 15,-1 1 0-15,-1 4-1 16,2 3-2-16,-2 2 2 16,4 1 1-16,4 0 0 15,1-2-1-15,4 1 1 16,1-8 0-16,5-1 0 16,0-5 9-16,0-6-1 15,2-2-8-15,3-4 0 16,-1-1 3-16,6 0-2 15,4 0-1-15,4-10 0 16,4-4 6-16,2 0-6 0,3-2 0 16,-1 0 0-16,3 2 7 15,0-1-7-15,-2 4 0 16,-2 1-4-16,-1 2 12 16,-2 2-5-16,-3 4-3 15,-1 2 1-15,-2 0-1 16,0 0 0-16,-6 0 0 15,-1 6-7-15,-3 4 14 16,-3 4-7-16,-3 2 0 16,-5 2 0-16,-4 3-1 15,-3-2-1-15,-3 3 2 16,-1-2 11-16,-1 1-10 16,1-2 20-16,0-2-6 0,5-3 9 15,4-7 13 1,4-1-28-16,8-6 0 0,6 0 17 15,6 0-15-15,6-10 24 16,3-2-16-16,3-2-19 16,0 0 5-16,0 2-5 15,1 1 0-15,0 0-6 16,-4 5 13-16,1 1-5 16,-5 0-2-16,-2 4 0 15,-4 1-8-15,-6 0 7 16,-5 0 1-16,-3 0-2 15,-5 0 4-15,-3 6-1 16,1 5-1-16,0 1 2 0,6 3-10 16,1-2 9-1,2 1-1-15,3-3 3 0,-1-2 6 16,3 0-6-16,-1-5-3 16,6-2 1-16,0 0 8 15,5-2-9-15,3 0 6 16,4 0 14-16,6-13-18 15,1 0 13-15,-1-4-15 16,3-1 0-16,-6 2 11 16,-3 0-9-16,-1 1 8 15,-3 0-6-15,4 1 4 16,-1 0-10-16,3 1 2 0,-1-2 0 16,3 3-1-1,-4 1 1-15,-4 2 0 0,-3 3 0 16,-1 2 9-16,-4 4-15 15,2-2 6-15,-2 2 0 16,6-2-1-16,5 0 7 16,1-2-6-16,4 0 0 15,-1-5 10-15,-1 2-13 16,-3-3 3-16,-1-2 0 16,-2 2 3-16,-2-2 4 15,0 2-7-15,-5-2 0 16,-1-3 11-16,-3 2-12 15,-3-5 1-15,-3-5 0 16,-3-3 25-16,0 0-24 16,0-2 9-16,-2 0-10 0,0 0 1 15,-3 0 4-15,1 1-5 16,-5 0 0-16,-2 4 0 16,-8 4 7-16,-8 2-1 15,-4 10-6-15,-9 1-29 16,0 5-39-16,-9 1-185 15,-56 0 14-15,3 2 16 16,-5 7-364-16</inkml:trace>
  <inkml:trace contextRef="#ctx0" brushRef="#br0" timeOffset="23838.2">19793 1805 841 0,'0'0'243'0,"0"0"-12"15,0 0-55-15,0 0 20 16,0 0-16-16,0 0-82 16,0 0-32-16,2-14-65 15,-2 24 4-15,4 5 41 16,7 7-36-16,7 4 36 16,7 4-11-16,8 1-10 15,5 2 17-15,4 4-42 16,3-1 14-16,-7 2 4 0,-7-2-10 15,-11-2 11 1,-9-2-18-16,-11-4 1 0,0-3 8 16,-13-5-10-16,-14 0-12 15,-6-5-1-15,-8 2-57 16,-14 1-126-16,8-6-105 16,9-2-292-16</inkml:trace>
  <inkml:trace contextRef="#ctx0" brushRef="#br0" timeOffset="25993.91">21846 720 916 0,'0'0'263'16,"0"0"-129"-16,0 0-7 15,0 0-7-15,0 0-18 16,0 0 32-16,0 0-41 15,-91-54-47-15,71 47 3 16,-4-1-34-16,-7 1-15 16,-5-6 58-16,-4-1-19 15,-7-2 8-15,-1-4 12 16,-6 0-24-16,-4 1 20 16,-7-4-36-16,-4-1-17 15,-7 2 2-15,-7 0 3 16,2 2-7-16,-6 0 0 0,2 4 8 15,5 2-8-15,1 2 0 16,9 4 1-16,7-1 3 16,5 8-4-16,7 1 0 15,9 0-6-15,4 0 20 16,7 4-12-16,4 8-2 16,4 2 0-16,0 1-12 15,1 3 10-15,1 3 1 16,-4 0-5-16,2 2 12 15,-1-3-5-15,-2-2 4 16,-1 3-4-16,0-7-2 16,0 3 1-16,0-5 0 15,3-5-1-15,-3-3 2 0,3-4 8 16,-3 0-1-16,-2 0-7 16,0-9-2-16,-4-1 1 15,-3 0 0-15,-4-2 0 16,-5 0 7-16,-6-4-6 15,-7-1 1-15,-5-1-2 16,-3-3-1-16,-1 0-1 16,0 2 2-16,5 0-8 15,2 5 8-15,2-2 0 16,4 5 0-16,4-1 13 16,-2-1-23-16,2 2 10 15,4 0 0-15,1 2 8 16,3-1 0-16,2 1-5 0,-3 0-3 15,-1 0 0-15,-5 5-9 16,-2 3 9-16,-5 1 0 16,3 0 2-16,1 0 5 15,6 0-7-15,1 0 0 16,3 0-3-16,4 0 2 16,0 0 2-16,2 1 12 15,0-1-3-15,-1 3 5 16,1-3-14-16,-1 0-1 15,-4 0 6-15,1 0-6 16,0 0 8-16,-1 0-1 16,6 0-7-16,-4 0 0 15,5 0 0-15,-2 0 0 0,-1 0 1 16,-4 0-7 0,-1 0 14-16,-3 7-8 0,1 5 0 15,-4 2-2-15,4 3-5 16,0 1 1-16,1 2 6 15,-2 2 1-15,-1 0 8 16,-3 0-6-16,0 0-3 16,-3-4 2-16,2 0-2 15,-4-4 0-15,0-4 0 16,1-4 15-16,0-4-9 16,1-2 7-16,3 0 1 15,3 0-13-15,-2 0 29 0,4-4-29 16,-2-3-1-16,3 0 14 15,-3-3-2-15,1-4-11 16,-2 0-1-16,0-3 0 16,1-2-1-16,1 0 2 15,-2 2 0-15,0-1 13 16,3 2-13-16,-2 3 14 16,5 6-15-16,-2 0 0 15,5 6 9-15,1 1-8 16,1 0-1-16,3 0 0 15,2 0-3-15,-2 0 3 16,3 0 0-16,1 0 0 16,0 6-12-16,-2-2 13 15,2 1-1-15,2 4 0 16,-2-4 12-16,-2 3-13 0,-5 1 1 16,-3 1-11-16,-4 1 2 15,-1 0 10-15,-1 1-1 16,-2 2 2-16,2 0 16 15,-1 2-18-15,-1 2 0 16,0 2 0-16,4-2-2 16,4 0 2-16,-1-4 0 15,2 0 8-15,2-2 2 16,2 2 8-16,3-4-1 16,7 2-16-16,6-2 19 15,5-4-20-15,6 0 0 16,2-3-1-16,3-1 13 15,-2-1-11-15,-3 2 1 0,-2 0-1 16,0 0 17 0,1-2-18-16,3-1 0 0,3 2-9 15,0-2 15-15,2 0-15 16,0 0-37-16,0 0-72 16,6 0-36-16,30-2-3 15,-1-8-136-15,1-3-302 0</inkml:trace>
  <inkml:trace contextRef="#ctx0" brushRef="#br0" timeOffset="27228.03">16716 331 920 0,'0'0'287'0,"0"0"-148"15,0 0-6-15,0 0-43 16,0 0-34-16,0 0-11 15,0 0-20-15,2-7 27 16,-2 7 1-16,0 0 1 0,0 0 21 16,0 0-12-16,-5 0-12 15,-1 0 40-15,-4 0-34 16,-4 0 10-16,-1 0-33 16,-2 3-21-16,-3 1 52 15,-3 3-41-15,-1 2 3 16,-5 0 19-16,3 2-45 15,-3-4 39-15,2 2-28 16,2-3-4-16,0-1 38 16,4 0-37-16,-2 1-8 15,1 0 30-15,0 0-30 16,2 0 20-16,1-2-21 0,0 0 1 16,1 0 21-1,3 0-22-15,2-2 0 0,7-2-1 16,0 3 13-16,4-3-11 15,2 0 0-15,-2 0 0 16,2 0 9-16,-3 0-10 16,0 0 0-16,1 0-1 15,2 0 17-15,0 0-8 16,0 0 0-16,0 0-7 16,0 0 27-16,0 0-28 15,0 0-9-15,0 0 8 16,0 0 2-16,0 0 1 15,0 0-2-15,0 0 6 16,0 0-3-16,0 0-3 16,0 1 0-16,2 3-6 0,4 2 17 15,2 2-5-15,0 2 1 16,5 5-7-16,0-2 9 16,-1 5-9-16,5 1 0 15,-2 2 3-15,3 1 4 16,-2-2 5-16,-1 0-5 15,-2-2-6-15,-1-4 3 16,-4-1-4-16,-1-6 0 16,-3 0 1-16,-1-4 5 15,0-3 0-15,-3 3-6 16,0-1-8-16,0-1 7 16,0 9-94-16,0-1-175 15,-6-5-303-15</inkml:trace>
  <inkml:trace contextRef="#ctx0" brushRef="#br0" timeOffset="39240.81">2951 4349 892 0,'0'0'285'0,"0"0"-145"15,0 0-28-15,0 0-41 16,0 0 8-16,0 0-4 16,0 4-19-16,6-4 36 0,3 2-19 15,2 0 7-15,2-2 2 16,-1 2-29-16,1 0 2 16,1 2-23-16,5-2-13 15,2 0 36-15,4 2-30 16,-4 1 6-16,1-1 0 15,3-1-30-15,0 1 27 16,3 0-18-16,1 1-1 16,2-4 19-16,4 3-28 15,-6-2 18-15,2 0-14 16,-1 2 4-16,-1 1 9 16,2-2-16-16,-2 4 0 15,2-1 15-15,1 1-4 0,-1 2-7 16,5-4-5-1,-2 3 0-15,3 1-1 0,-1-3 2 16,1 0-1-16,4-3 13 16,-1 1-4-16,0-1-6 15,-3 1-3-15,4-2-8 16,-5-1 7-16,-1 3 1 16,-2-1 0-16,1-2 5 15,-1 2 7-15,1-2-11 16,-3 2-1-16,0-1-5 15,0-1-5-15,3-1 11 16,0 3-1-16,1-3 3 16,1 0 13-16,-3 0-26 15,3 0 10-15,-5 0 0 16,2 0-6-16,-2 0 7 16,0 0-1-16,-1 0 0 15,1 0 19-15,-2 0-26 0,0 0 7 16,-2 2 0-16,-5-2 0 15,0 1 0-15,-2 4 0 16,1-1-12-16,-2-1 30 16,3 4-18-16,0-3 0 15,4 0 0-15,3 0 0 16,0-2 0-16,2-1 0 16,2 2-6-16,-2-3 16 15,1 1-8-15,-3 2-2 16,-3 0 1-16,-2 2-7 15,3-4 6-15,0 4 0 0,2-4-8 16,2-1 17-16,0 0-7 16,1 0 4-16,1 0-5 15,-2 0-2-15,0-1 1 16,-2-5-4-16,0 0-4 16,-2 0 16-16,0 0-5 15,-2-2 3-15,-2 0-4 16,2-2-4-16,0-2 2 15,2-1 0-15,-3-2 7 16,2-1-6-16,1-3 8 16,0 0-7-16,-2-6 5 15,-3 1 7-15,-2-4-4 0,-5-1 8 16,-3-7 10 0,-4 1-14-16,-2-5 23 0,-4-4-24 15,-2-2-13-15,0-3 29 16,0-1-29-16,-2 0 12 15,-15 0 39-15,-3 4-44 16,-6 2 38-16,-7 2-28 16,-6-1-17-16,-5 3 46 15,-3 3-46-15,-4 0 1 16,-2 3 7-16,-6 0 4 16,1 2-12-16,-2 2 0 15,-2 5 0-15,-3-2-6 16,1 2 12-16,-1 4-6 15,1-1 5-15,-1 2 4 16,-5 2-9-16,2-2 0 0,-3 2 1 16,-2 1-3-16,-2-1 13 15,4 3-7-15,-1 0-4 16,6 1 2-16,-1 1-8 16,-2 5 6-16,0 2 0 15,0 1 1-15,-6 5 1 16,5 0-4-16,-2 0-2 15,6 0-10-15,1 0 4 16,5 8 10-16,2 1 0 16,2 0 11-16,3 1 0 15,2 4-11-15,-3 0 0 16,4 4-12-16,-2-1 4 16,0 2 9-16,4 2-1 0,3-3 9 15,3 1 1 1,2 1-11-16,7 3 1 0,-2-1-11 15,4 0 5-15,1 2 6 16,5 2 0-16,1 1 0 16,1 2 9-16,-2 1-15 15,4 1 6-15,-4 0 0 16,2 4-6-16,3-1 6 16,1 1 0-16,0 4-9 15,3-3 24-15,1 2-17 16,2-1 2-16,-1 5 0 15,4-5-4-15,1-1 4 16,-1-2 0-16,3-4 0 0,6-3 9 16,1-4-23-16,0-1 14 15,0-1 0-15,0 1-6 16,6-2 6-16,4 2 0 16,1-2-15-16,-1-1 35 15,0 2-20-15,-1-5 0 16,-3-3 6-16,1 0-11 15,-2-5 5-15,-1-2 0 16,-3-2-10-16,-1-4 25 16,0 0-9-16,0 0-6 15,0 0 7-15,0 0-5 16,3 0-2-16,-3 0-23 16,3 0-14-16,-1 0-75 15,11 0-92-15,-1-6-328 16,5-8-206-16</inkml:trace>
  <inkml:trace contextRef="#ctx0" brushRef="#br0" timeOffset="41412.18">8819 4436 510 0,'0'0'400'16,"0"0"-258"-16,0 0-32 15,0 0-12-15,0 0-22 16,0 0 35-16,-20-27-16 15,20 25-52-15,-2 0-5 0,2 2-28 16,0 0 11-16,0 0-7 16,0 0-13-16,0 0 35 15,0 0-20-15,0 0 9 16,0 0 6-16,-3 0-25 16,3 0 48-16,-1 0 0 15,-1 0-10-15,-1 0 15 16,0-2-46-16,3 2 10 15,0 0 3-15,0 0-18 16,0 0 10-16,0 0-17 16,0 0 7-16,3 0 50 15,6 0-32-15,2 0 1 16,7 0-5-16,1 2-22 0,6 4 31 16,4 0-16-16,7 0 1 15,1-1 17-15,4-1-32 16,3 0 24-16,2 1-25 15,-2 2 11-15,5-3 5 16,-1 0-15-16,0-1 8 16,-2 1 3-16,-1-1 0 15,-3 1-5-15,1-2-7 16,-3 2 1-16,0-1-2 16,-1 2 1-16,4-1 0 15,-2 0 9-15,3 0 2 16,3 2-11-16,-2-2 0 15,-1 0-12-15,-2 0 11 16,3-1 2-16,-1 2-1 16,3-1 5-16,0-1 10 15,-2 0-17-15,1-1 2 0,-1-1 0 16,-1 2-9-16,3-2 9 16,-2 2 0-16,0-2-1 15,-3-1 13-15,0 3-12 16,0-3 0-16,-2 2 1 15,0 0-9-15,1 0 8 16,-3 0 0-16,4 0 0 16,3-1 8-16,5 2-8 15,6-2 0-15,4-1 1 16,3 3-1-16,1-3 0 16,1 2 0-16,-3-1-1 0,-4 2 2 15,-2-1 1-15,0-1-2 16,0 2 0-16,-1-1-1 15,3-2 0-15,2 0 1 16,4 0-11-16,1 0 22 16,-3 0-4-16,2 0-7 15,-5 0 7-15,-5 0-11 16,-3 0 4-16,-4 0 0 16,0 0 2-16,-1-2-1 15,3-2 16-15,1 2-7 16,1-2-9-1,-2 2 4-15,3-1-5 0,-6 2 0 16,1-3 8-16,-3 2-1 16,0 0 3-16,-3 2-10 15,-3 0 8-15,-3-2-11 0,-1 2 4 16,-6-2-1-16,-2 2 11 16,-4-2-4-16,-7 2 1 15,-5 0-7-15,-6 0 5 16,-3 0 65-16,2 0-26 15,-3 0 18-15,0 0 11 16,0 0-53-16,0 0 6 16,0 0-15-16,0 0-6 15,0 0 21-15,0 0-27 16,0 0 14-16,0 0-14 16,0 0 3-16,0 0-9 15,0 0 6-15,0 0-9 16,0 0 3-16,0 0-58 0,0 0-62 15,-14 0-162 1,-3 6-64-16,1-1-288 0</inkml:trace>
  <inkml:trace contextRef="#ctx0" brushRef="#br0" timeOffset="58564.56">5428 6684 603 0,'0'0'899'0,"0"0"-715"16,0 0-118-16,0 0-51 15,0 0 39-15,0 0-24 16,-2 0 7-16,2 0-24 16,0 0-7-16,0 0 19 15,0 0 12-15,0 0 33 16,0 0 30-16,0 0-34 15,0 0 7-15,0 0-33 16,0 0-40-16,0 0 27 16,0 0-26-16,0 0 1 0,0 0 23 15,0 0-25-15,0 0 0 16,0 0-1-16,0 0 9 16,0 0-1-16,7 0 11 15,2 0 0-15,4 0 35 16,3 0-45-16,5 0 39 15,6 0-27-15,4 0-19 16,3 0 30-16,2 0-30 16,2 0 0-16,-1 0 15 15,1 0-4-15,-2 0-13 16,2 0 1-16,-2 0 0 16,-1 0-2-16,1 0 3 15,0 0-1-15,4 0 1 16,-2 0 20-16,-1 0-14 15,3 1-7-15,3-1 0 0,3 0 0 16,3 1 1 0,3-1-1-16,1 3 0 0,1-3 16 15,2 2-10-15,-5 0-4 16,4-2 5-16,-3 0 5 16,-1 0-12-16,-2 0 0 15,2 0-1-15,3 0 14 16,-1 0-5-16,1 0 0 15,1 0-7-15,3 0-2 16,-2 0 1-16,1 0 0 16,1 0-1-16,1 0 2 15,-1 0 8-15,-3 0-9 16,0 0 8-16,2 0-8 16,-2 2 0-16,-1 0 0 15,0-2 0-15,-1 2 6 0,0 1-6 16,1-2 0-16,2 1 1 15,0 0-2-15,-2 2 1 16,5 1 0-16,-4-2 6 16,3 1 6-16,1 2-12 15,-1-1 0-15,2-1 1 16,0 0-7-16,-2-1 12 16,-3 1-6-16,-1-1 10 15,-3 1 1-15,-3 0-17 16,0-1 6-16,0 1 0 0,0 1-15 15,1-2 30-15,-3 1-12 16,2 2-3-16,-4-2 10 16,1 3-22-16,-3-3 12 15,2 2 0-15,-2 1 0 16,3 2 10-16,-2-2-10 16,-1 2 0-16,-2-1-7 15,3 0 6-15,-1-2 1 16,-3 1 0-16,-1-1 2 15,-1 1 6-15,-2-1-12 16,-2 0 4-16,1 0-3 16,-1 0 2-16,5-1 1 15,3-1 0-15,3 3 0 0,-2-1 13 16,3-2-13 0,-1 0 0-16,-1 0-11 0,1-4 1 15,-1 2 17-15,-2-2-7 16,0 0 3-16,2 0 10 15,-4 0-11-15,-1 0-2 16,2 0 0-16,-4 0-15 16,0 0 16-16,-5 0-1 15,-4-4 0-15,-1 0 17 16,-2-5-18-16,1 2 1 16,2-3-6-16,0 0-16 15,0 0 20-15,0 2 2 16,-2-1-6-16,5 1 6 15,-6 3-1-15,3-4 1 16,-4 2 0-16,-2-1-15 16,-3-5 15-16,1 0-2 0,-4-5-7 15,1-4 18-15,1-2-9 16,-1-5 0-16,-1 1 1 16,4 0 1-16,-2-1-2 15,3-2-9-15,-2-1 7 16,0 1-10-16,-2-2 12 15,-3-1 0-15,-3-2 2 16,0-1-8-16,-1-1-2 16,-1-2-8-16,0 2 15 15,0-2 2-15,1 2 7 16,0-1-8-16,-2 4 6 16,-3 1-18-16,-4 2 10 0,0 0 2 15,0-1 19 1,-6 1-17-16,-8 3 25 0,-3 0-17 15,-1 3-2-15,-3 0 13 16,2 2-21-16,-6 2 18 16,-2 0-14-16,-4 2 8 15,-7 0-4-15,-7 0-8 16,-7-1 0-16,-9 3 0 16,-11 0 6-16,-5-2-6 15,-10 3 0-15,-7-1 5 16,-4 0-13-16,-3 0 8 15,-3 0 0-15,-21-5 7 16,-15 1-6-16,-21-4 10 16,-1-1-11-16,6 4 15 0,7-4-21 15,9 2 6-15,-10-2 0 16,-3 0 0-16,-3-1 0 16,-8 2-1-16,0 1-8 15,-3 6-3-15,-7-2 0 16,2 3 11-16,1 1 1 15,1-2-2-15,10 1 11 16,13 3-9-16,11 0 0 16,27 3-10-16,19 4-4 15,19 2 9-15,-11 2 5 16,-2 1 11-16,-12-2-11 16,-14 3-9-16,17 2-9 15,-9 0-12-15,6 0 20 16,7 0 10-16,6 4 0 15,5 6-2-15,7 4 4 0,4 0-8 16,7 2 6-16,6 2-5 16,3 1-11-16,4 1 16 15,3 3 0-15,3 2 0 16,8 1 10-16,8 2-17 16,8 1 7-16,6 6-12 15,1 3-6-15,8 4 5 16,0 6-1-16,2 6 13 15,-2 3 2-15,0 2 2 16,-2 6-3-16,-8 4 1 16,-1 4 11-16,-8 5-4 0,4 7-8 0,1 1 8 15,7 2-7-15,9-4 35 0,0-3-9 16,19-8-12-16,10-8 7 16,4-9-22-16,0-6 0 15,-1-10 15-15,-3-8-15 16,-6-8 25-16,-4-6-15 15,-9-6-9-15,-2-3-2 32,-4-5-28-32,-4-1-60 0,2 1-136 0,0-1-99 31,5-3-228-31</inkml:trace>
  <inkml:trace contextRef="#ctx0" brushRef="#br0" timeOffset="60142.16">14746 6756 1038 0,'0'0'172'16,"0"0"-126"-16,0 0-22 15,0 0-7-15,0 0-17 31,0 0 114-31,0 0-4 16,-81-22-45-16,79 22 23 16,2-3-27-16,-2 3 14 15,2 0-8-15,0 0-36 16,-2-2 24-16,-2 1-11 0,-3-4 6 0,-6-1 3 16,4 0-19-16,-4 0 38 0,1 3-4 31,3-2-27-31,3 3 39 15,4 2-25-15,2 0-10 16,0 0 1-16,0 0-45 16,0 0 7-16,15 0-8 0,14 0 0 0,11 0 17 15,13 4-16-15,12 6 14 16,9 0 7-16,3 5-10 16,10-2 9-16,20 6-15 15,23-1 0-15,26 1 40 16,8-3-45-16,-3-3 6 15,-10-3 16-15,-14-5-17 16,-6 7 16-16,-4-5-22 0,-3 3 2 16,-7 0-5-1,-17-2 3-15,-18 1 0 0,-15-3-6 16,-3-2 18-16,12 3-12 16,13-1 0-16,12 2 1 15,-1-2 1-15,-2-2-2 16,0 2 0-16,-3-2-3 15,-3 1 17-15,-5-3-6 16,-2 3 1-16,-6-1-9 16,2 0 0-16,-5 2-5 15,-3 0 1-15,-4 2-4 16,-2-2 16-16,-5-2-7 0,-4 2-1 16,-4-5 2-1,-7 4 1-15,-9-3-3 0,-9-2-1 16,-14 2-8-16,-6-2 18 15,-4 0 0-15,-3 0 5 16,-2 0-13-16,0 0 25 16,0 0-20-16,0 0 3 15,0 0-2-15,0 0 10 16,0 0-17-16,0 0 0 16,0 0-19-16,0 2 18 15,-4 0-95-15,-68 0-170 16,3 0-255-16,-22-2-727 0</inkml:trace>
  <inkml:trace contextRef="#ctx0" brushRef="#br0" timeOffset="64891.05">14810 5735 1033 0,'0'0'256'0,"0"0"-140"16,0 0-30-16,0 0-12 15,0 0 10-15,0 0-63 16,0-4-4-16,0 4-5 16,-2 0 0-16,-2 4-8 15,-8 16-2-15,-5 14 19 16,-6 11 64-16,-8 12-31 15,-2 11 17-15,-3 8 13 16,1 5-25-16,2-1 13 16,6-2-38-16,6-8-7 15,8-7 7-15,6-11-34 16,0-13 0-16,3-8-1 16,2-13 7-16,2-8 7 0,0-6-13 15,0-4-68-15,0-6-57 16,0-14-92-16,0-8-638 0</inkml:trace>
  <inkml:trace contextRef="#ctx0" brushRef="#br0" timeOffset="65765.85">14697 5751 682 0,'0'0'166'0,"0"0"-94"16,0 0-34-16,0 0 4 16,0 0 27-16,113-24 14 15,-79 22 2-15,8-1-46 16,7 2 87-16,9 1 36 15,7 0-98-15,4 0-13 16,7 0-31-16,3 0 3 16,9 0 15-16,3 0-14 0,7 0 27 15,3 0-16 1,16 1-25-16,22 2 24 0,17 1-19 16,-13-2-4-16,-28 1 13 15,-30-2-23-15,-17-1 14 16,15 0-15-16,11 0 0 15,10 0 18-15,-3 0-8 16,-1 0 3-16,-2 0 10 16,-2 0-23-16,-5 0 25 15,0 1-25-15,-1 4 12 16,-3-1-2-16,-5 2-4 16,0 0-6-16,-3 0 0 15,-4 0 15-15,1 3-15 16,0-2 0-16,-2 0 7 15,1 4-2-15,-2-1-5 16,-1 0 0-16,-3-2 0 0,-5 2-2 16,-1-4 2-16,-3 2 13 15,-5-2-13-15,0 0 4 16,-5-1-4-16,-5-2-1 16,-6 1-5-16,-11 1 12 15,-8-4 0-15,-9 0-1 16,-7 2-4-16,-1-1-2 15,-3 4-15-15,4 0 6 16,0 7 4-16,4 0 12 16,3 5 4-16,1 2-4 15,2 2-5-15,-1 5-2 16,1 0-4-16,-7 5 5 0,-5 4 0 16,-2 7 1-1,-7 3 10-15,-17 8 24 0,-3 8 3 16,2 7 25-1,4 3-37-15,0 0 11 0,3-4 3 16,-1-4-40-16,0-8 14 16,0-7-14-16,1-13 1 15,-1-9 14-15,4-9-15 16,3-5 17-16,2-7 11 16,1-3-27-16,-3 0-2 15,2-3 0-15,-6 1-113 16,-29-1-30-16,3 0-193 0,-7 0-574 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45:21.767"/>
    </inkml:context>
    <inkml:brush xml:id="br0">
      <inkml:brushProperty name="width" value="0.05292" units="cm"/>
      <inkml:brushProperty name="height" value="0.05292" units="cm"/>
      <inkml:brushProperty name="color" value="#FF0000"/>
    </inkml:brush>
  </inkml:definitions>
  <inkml:trace contextRef="#ctx0" brushRef="#br0">8168 2588 955 0,'0'0'223'16,"0"0"-35"-16,0 0-41 16,0 0-9-16,0 0 31 15,0 0-13-15,0-65-36 16,0 55 20-16,0 1-46 16,-2 3-39-16,-4-2-43 15,-5 0 9-15,-3-3-26 16,-5 0 11-16,-8-3 9 15,-5 0 3-15,-8-2-5 16,-2-2-13-16,-5 0 0 0,-2 2 1 16,-7-2 20-1,-2 1-20-15,-6 0-1 16,-7-3 0-16,-8 2 11 0,-5-3-20 16,-7 3 9-16,-8 0 0 15,-1 3 6-15,-4-2 1 16,-19 1-7-16,-16 0 0 15,-19 1-28-15,-4-4 22 16,10 5-4-16,12-2 10 16,17 2-9-16,4 0 3 15,-2-2 6-15,1 0-1 16,-3 0-22-16,-1-2 17 16,-9 6 6-16,2 2 0 15,-7 4-1-15,-9 6-10 16,-4 0 11-16,-3 0-18 0,-2 0-13 15,9 6 22 1,7 6 9-16,3-2-6 0,11 6 6 16,-1 4 0-16,-5 4 9 15,0 6-9-15,-5 4 1 16,-2 2-12-16,3 3 11 16,7-1 0-16,20-4-7 15,25-6 22-15,16-3-15 16,4 0 0-16,-14 7 1 15,-29 12-11-15,-35 16 8 16,-22 11-7-16,0 1 8 16,31-14 2-16,34-12 5 0,34-14-5 15,7 0 8-15,-11 6-12 16,-10 10 3-16,-11 7 0 16,6 1-1-16,-1 2 7 15,3 4-2-15,1 1-4 16,1 6 1-16,7 0-4 15,2-1 3-15,3 1 0 16,7 0-5-16,6 1 7 16,2 4-2-16,1 2 0 15,0 5-2-15,-4 6-14 16,-2 2 26-16,-5 3-10 16,-1-3 0-16,2-3-1 15,3-3 1-15,8 1 0 0,10-7 1 16,13 2 9-16,6-1-8 15,9-2 2-15,-2 2-4 16,7 3 3-16,-1-1-12 16,0 2 9-16,-2 6 0 15,5 2 0-15,-3 17 7 16,6-11-8-16,3 2 1 16,0-3-11-16,0-15 1 15,9 7 16-15,4-1-6 16,-1-3 6-16,1 0 1 15,0 1-13-15,3 2 6 16,2-2-13-16,0 1 0 16,0-3 10-16,-1-2-5 15,1-3 8-15,0-3-52 0,4-4 34 16,3 0 18 0,4 1 0-16,4 2 3 0,3 1-2 15,-1-2-1-15,6-4 0 16,-1-3 12-16,2-2-11 15,5-6-1-15,1 1 0 16,6 1-14-16,0 0 14 16,1 4-3-16,-1-1-3 15,-3 2-13-15,1 0 18 16,-2-1 1-16,4-2 0 16,3 0 7-16,9-3-7 15,-2-2 0-15,5-4-4 16,1-1 14-16,1-4 0 0,2 0-1 15,1-3-9 1,1-2 1-16,2-2-1 0,2-2 0 16,3-2 0-16,8-3 10 15,5-2-4-15,8 1-6 16,0 3 1-16,-1 0-4 16,-6 4 3-16,-5 1 0 15,-3 2 7-15,-1-1 2 16,0 0-9-16,1-2 0 15,3-6-3-15,3-1-3 16,-1-5 12-16,-3-4-5 0,-1 0-1 16,-4-4 8-1,0 2-8-15,0-4 0 16,-2 3 0-16,7-2 9 0,-1 0-8 16,4-1 23-16,1-2-11 15,2 0-5-15,2-1-13 16,0-1 5-16,0 0 0 15,1-1 15-15,0 2-4 16,1 3-10-16,-1-2-1 16,-1 3 0-16,-2 0 0 15,-1-1 0-15,3-2 0 16,3-3 16-16,6 0-10 16,-1-1 7-16,17-2-13 15,20 2 1-15,23-4 0 16,6 3 1-16,-5-3-2 15,-10-3 7-15,-22-1 12 16,1 0-19-16,0-2 0 0,-2-1 0 16,6 0-10-16,5 0 10 15,0 0 0-15,0-5 0 16,0-5 14-16,-3-3-14 16,3 1 0-16,7-2 1 15,-1-4 3-15,1-1-4 16,-1-6 0-16,-2-1 0 15,2-4 14-15,5-2 0 16,-2 0-6-16,-2 2-7 16,1-2 1-16,-3 2-2 15,-3-4-6-15,3-2 5 0,-6-3 1 16,-1-3 2-16,-3-4 3 16,-2-4-4-16,-1-6 13 15,-2-6-14-15,-2-4 0 16,0-6-6-16,-9-1 19 15,-4-1-13-15,-19 8 0 16,-22 10 6-16,-14 6-15 16,-7 0 10-16,14-13-1 15,8-11 19-15,11-14-10 16,0-2-17-16,-1-4 8 16,5-16-10-16,8-21 0 15,2-24 17-15,-10-13-7 16,-16 4 0-16,-12 7 21 15,-12 15-19-15,0 8-2 16,-3 3 0-16,-8 4 2 16,-5 1 4-16,-12-2-6 0,-8 2 0 15,-9-3-5-15,-8-1 5 16,-2-4 0-16,0-1 0 16,-12 3 15-16,-11 6-6 15,-5 7 2-15,-10 7-11 16,-2 18 9-16,2 18 5 15,3 13-14-15,-2 6 0 16,-3-14 6-16,-8-6 3 16,-10-12-6-16,0 4-3 15,-2 5-3-15,0 3-9 16,-3 0 12-16,-3 0 0 0,1 1 8 16,-7-2 3-1,1 2-7-15,-4 3-4 0,-4 4 0 16,4 5-3-16,1 2 3 15,1 3 0-15,1 3 12 16,1 2 10-16,0 4-22 16,-6 2 0-16,2 2 1 15,-1 3 23-15,3 1-24 16,4 4 0-16,0 0 0 16,4 2 8-16,0-1 1 15,1 2 4-15,1-3-11 16,1-1 4-16,2 1-6 15,-1-2-2-15,1 2 1 16,-2 2 2-16,-3 0 26 16,-1 2-27-16,-7 0 0 15,-6 2 2-15,-6 4-2 16,-26 0-9-16,-38 6-15 0,-56 12-92 16,-38 10-40-16,-15 4-60 15,57 14-156-15,50-3-216 0</inkml:trace>
  <inkml:trace contextRef="#ctx0" brushRef="#br0" timeOffset="5467.8">3532 6160 593 0,'0'0'196'15,"0"0"-74"-15,0 0-14 16,0 0-18-16,0 0-44 16,0 0 28-16,0-14-45 15,0 12 10-15,0 0 13 16,0 2-8-16,-2-2 37 0,2 2-17 16,0-2 7-16,0 2 9 15,0 0-40-15,0 0 6 16,0 0-28-16,-2 0-17 15,2 0 25-15,-2 0-19 16,0 0 24-16,-2 0 29 16,0 0-50-16,2-2 18 15,-2 2-28-15,-1 0 1 16,3 0 7-16,2 0-8 16,-2 0 0-16,2 0-1 15,-2 0 16-15,0 0-15 16,0 0 0-16,-2 0 0 15,2 0 3-15,2 0-3 0,0 0-6 16,0 0 5-16,0 0-2 16,0 0 3-16,0 0 1 15,0 6 0-15,0 2 11 16,0 1-11-16,8-1-1 16,2 5 34-16,1 1-12 15,4 2 39-15,4 2-27 16,1 4-20-16,0 0 33 15,5 4-28-15,1 0 16 16,3 4 8-16,2 1-26 16,3-2 20-16,2 1-6 15,0 1-31-15,1-3 49 16,-1 0-37-16,-1 0 18 0,-4-2 11 16,-4 0-39-16,0-1 34 15,-4 0-11-15,-4 0-25 16,1-2 46-16,-1-1-34 15,-4-1 6-15,-1-7-13 16,-6-2 8-16,-1-6-1 16,-3-2-12-16,-2-3 0 15,0-1-18-15,2 0 12 16,6-4-102-16,3-12-191 16,3-1-778-16</inkml:trace>
  <inkml:trace contextRef="#ctx0" brushRef="#br0" timeOffset="6201.65">6259 6984 776 0,'0'0'278'0,"0"0"-157"0,0 0-38 16,0 0 18-16,0 0 8 16,0 0-38-16,-115-54 5 15,106 50-38-15,8 4-28 16,-1 0 38-16,0-3-13 16,2 3 25-16,0 0 35 15,0 0-39-15,0 0 7 16,0 0-15-16,0 0-13 15,5 0 17-15,17 3-25 16,7 9 42-16,10 3 20 16,13-2-45-16,8 5 44 15,9-2-32-15,7 2-23 16,2 0 29-16,0 0-45 16,-2 0 11-16,-5 1-10 15,-6-4-11-15,-6-1 26 0,-5-2-16 16,-2-2 10-16,-6 1 13 15,-3-5-39-15,-10-2 16 16,-8 0-17-16,-8-3-11 16,-7 2-1-16,-6-3-35 15,-4 0-47-15,0-3-144 16,0-8-641-16</inkml:trace>
  <inkml:trace contextRef="#ctx0" brushRef="#br0" timeOffset="7060.84">9628 6377 795 0,'0'0'253'0,"0"0"-145"0,0 0 28 15,0 0 2-15,0 0-38 16,0 0 19-16,0 0-21 16,-4 0-9-16,2 0 43 15,-5 0-22-15,-2 0 0 16,-7 12 19-16,-6 6-50 16,-11 6 27-16,-12 4-24 15,-8 4-15-15,-5 2 11 16,-5 0-57-16,3-1-8 15,9 0-7-15,9-1 12 16,11 0-36-16,8-2 15 16,17 3-142-16,6-10-177 15,0-10-446-15</inkml:trace>
  <inkml:trace contextRef="#ctx0" brushRef="#br0" timeOffset="8576.11">9804 5065 499 0,'0'0'655'0,"0"0"-406"16,0 0-156-16,0 0 24 15,0 0 1-15,0 0 4 16,0 0 6-16,-113-67-14 16,88 48 10-16,-2-7 36 15,-2-2-64-15,-2-5-1 16,0-3-23-16,-3-6-57 15,-1-2 70-15,-1-4-49 16,-4-4 2-16,-5-1 0 16,1 0-32-16,-5 0 34 15,-3 3-28-15,2 5-12 0,2 2 29 16,4 6-28 0,3 8 12-16,12 7-13 0,6 4 4 15,9 6-5-15,5 3 1 16,5 8 0-16,2-2-2 15,2 3-19-15,-2 0-32 16,-1 0-61-16,-4 0-151 16,-4 11-55-16,-2 3-51 15,1-2-375-15</inkml:trace>
  <inkml:trace contextRef="#ctx0" brushRef="#br0" timeOffset="9700.84">7672 4786 582 0,'0'0'223'0,"0"0"-75"15,0 0-21-15,0 0 22 16,0 0 22-16,0 0-10 15,0 0-36-15,13-33-15 16,-13 33 29-16,0 0-40 16,0 0-31-16,-9 0 12 15,-6 0-63-15,-6 0-6 16,-6 7 6-16,-4 7-11 16,-6 3 40-16,-5 2-2 15,-3 3-21-15,-8 2 36 16,-5 2-37-16,-7 5 5 15,-9 3 7-15,-9 5-26 16,-7 6 26-16,-7-1-9 0,-3 3-10 16,-2-2 12-16,-3 1-26 15,3 2 14-15,-1-2 24 16,8 3-32-16,3 1 25 16,5 3-25-16,5-1-1 15,6 3 4-15,4-4-9 16,8-4-1-16,4-2 16 15,1-6-5-15,4-2-11 16,3-3 0-16,7-4 0 16,4-4-3-16,10-4 3 15,8-8 0-15,8-3 5 16,7-5 8-16,3-3-14 16,2-3 1-16,3 3 0 0,0-3-2 15,0 0 8-15,0 0-4 16,-2 0-2-16,2 0-9 15,-4 0 3-15,-4 1-45 16,0 3-113-16,-3-4-21 16,2 0-65-16,7 0 11 15,2-3-23-15,0-8-483 0</inkml:trace>
  <inkml:trace contextRef="#ctx0" brushRef="#br0" timeOffset="11153.62">7690 4135 522 0,'0'0'270'16,"0"0"-65"-16,0 0 5 15,0 0-22-15,0 0-35 16,0 0-9-16,0 0 9 15,2-11-58-15,-2 11 6 16,0 0-21-16,-14 0-57 16,-5 0 8-16,-10 0-30 15,-7 0 28-15,-12 0 20 0,-9 0-22 16,-12 0 17 0,-27 3-10-16,-31-2-12 0,-35-1 20 15,-12 0-30 1,-2 0 20-16,9 0 23 0,15 0-44 15,5-4 24-15,27-3-26 16,33-1-1-16,28 2 53 16,18-2-24-16,1 1 0 15,4 0 11-15,7-1-48 16,11 3 46-16,11 1-46 16,7 3-13-16,0 1 13 15,0 0-87-15,0 0-44 16,0 3 35-16,0 9-57 15,0 11-32-15,0-7-91 0,-6-2-457 16</inkml:trace>
  <inkml:trace contextRef="#ctx0" brushRef="#br0" timeOffset="11887.82">4241 4263 732 0,'0'0'225'0,"0"0"-105"0,0 0-62 15,0 0 63-15,0 0-57 16,0 0-28-16,0 0-20 15,-54 29-16-15,43-14 29 16,-7 1 4-16,-5 6 31 16,-6 6 16-16,-11 8-27 15,-10 12 14-15,-16 11 19 16,-9 11-26-16,-12 10 35 16,-4 7-35-16,4-4-27 15,9-6-3-15,14-13-30 16,3-6-1-16,19-15-122 15,12-22-282-15</inkml:trace>
  <inkml:trace contextRef="#ctx0" brushRef="#br0" timeOffset="13543.7">5036 3595 747 0,'0'0'348'0,"0"0"-106"16,0 0-70-16,0 0-67 15,0 0 55-15,0 0-95 16,-7-54 9-16,3 48 4 16,-3 0-39-16,1 2 13 15,-6-2 41-15,-3 4-42 16,-8 0 17-16,-6 2-36 15,-9 0-31-15,-8 4 48 0,-5 11-49 16,-3 0 12-16,-2 3 5 16,3-1-8-16,4 0 36 15,3 1-8-15,0 2-21 16,5 4 7-16,2 2-23 16,1 6 0-16,3 4 7 15,-1 5 4-15,1 3-11 16,-1 6 5-16,1 0 7 15,6 2-1-15,-2 0-11 16,2-2-6-16,4-4 0 16,0 1 12-16,5-5 6 15,2 0-5-15,2 2-5 0,6-2 22 16,3 2-24 0,5-2 0-16,2 2 19 0,0 1-9 15,2 3-7-15,11-2-3 16,3 2 1-16,-1 0-10 15,6-4 9-15,3-2 0 16,2-4-3-16,9-4 18 16,0-2-14-16,5-7-1 15,4-3-21-15,5-4 19 16,3-5-8-16,3 0 10 16,5-5-2-16,0 0-30 15,3-4 23-15,-3-1-8 16,0-3-21-16,0 0 23 15,-2 0-24-15,-2 0 26 16,-4-7 0-16,-2-3-11 0,0 0 18 16,-2-2 1-1,2 0-2-15,-1-4-11 0,2-3-26 16,-2 0 42-16,-1-6-13 16,-2 1-1-16,0-2 9 15,-3-4 1-15,-1-4 6 16,-5-2 6-16,0-8 7 15,-6-1 3-15,-2-4-1 16,-3-4 3-16,-1-1 47 16,-5-1-20-16,-3-2 8 15,-3 0 10-15,-7-4-38 16,-5-1 38-16,-2-7-14 16,0-3-33-16,-17-2 37 0,-10 4-53 15,-7 8 0 1,-6 10-1-16,-7 13-52 0,-8 14 13 15,-35 25-106-15,13 4-118 16,5 20-258-16</inkml:trace>
  <inkml:trace contextRef="#ctx0" brushRef="#br0" timeOffset="15105.82">7879 6356 992 0,'0'0'254'15,"0"0"-87"-15,0 0-80 0,0 0-3 16,0 0 40-1,0 0-20-15,0 0 4 0,-85-36-26 16,72 36-19-16,-5 0 36 16,1 0-52-16,-2 0 2 15,-3 0-5-15,0 8-44 16,-5 6 31-16,1 0-5 16,-1 2-11-16,-2 1 46 15,1 1-27-15,2 0 17 16,2-1-5-16,0 4-46 15,1 1 38-15,0 2-34 16,4 2 2-16,3 2 13 16,3 0-5-16,3 3-14 15,2 0 0-15,3 1 10 0,1-1-6 16,0 0-3-16,-1 1-1 16,0-1 15-16,3 1-3 15,0-1-12-15,2 5 0 16,0-1-2-16,0 1-8 15,0 2 10 1,6 0 0-16,6 0 6 0,-1 0 12 16,1-2-20-16,1-1 2 15,0-3 0-15,0-2-16 16,0 0 26-16,3-1-10 16,2-2 0-16,0 0 9 15,2 0-9-15,2-1 0 16,-2 0 12-16,1 0-24 0,-2-2 13 15,2-2-1-15,-3-1 0 16,1-2 6-16,4 2 0 16,-1-1-6-16,4-2 0 15,3 0 6-15,0-3-6 16,-2 0 0-16,2-3-8 16,-2 0 14-16,4-2-6 15,0-2 6-15,3 0 0 16,3-4-12-16,2 0-6 15,3-4 12-15,0 0-6 16,1 0 18-16,-1 0-12 16,-2 0 0-16,0 0 14 15,-4 0-35-15,-1 0 21 16,-1 0 0-16,1 0-1 16,-1-10-9-16,1-3 9 0,4-2 1 15,-2-1 0-15,-1-3-11 16,-3 2 13-16,1-3-2 15,-3-2 0-15,-2-5-17 16,-2 2 9-16,-1-8 8 16,1-3 0-16,0-4-4 15,0-2 13-15,-1-4-9 16,1-2 0-16,0 0 4 16,-5-2-5-16,-1 0 1 15,-6-3 0-15,-5 2 28 16,-4-5-15-16,-4-3 16 15,-2-1-1-15,0-1-10 0,-16 4 42 16,-11-1-17-16,-6 1-16 16,-11 4 7-16,-10 6-26 15,-4 5-16-15,-2 7-7 16,-1 8-53-16,-14 8-40 16,13 7-167-16,10 5-343 15</inkml:trace>
  <inkml:trace contextRef="#ctx0" brushRef="#br0" timeOffset="15934.13">5025 4816 616 0,'0'0'567'0,"0"0"-317"16,0 0-125-16,0 0-48 15,0 0-21-15,0 0-55 16,0 0 12-16,0-2-12 16,-4 20 8-16,-1 9 46 15,-4 6-2-15,-3 11 21 16,2 12 19-16,-6 7-56 15,1 11 33-15,-2 6-20 16,-4 21-27-16,3-7 45 0,0 2-38 16,2 1-5-16,3-21 30 15,-2 4-35-15,8-10 26 16,0-7-19-16,5-4-6 16,0-11 0-16,2-7-14 15,-3-11-7-15,3-10 6 16,0-8 6-16,-2-8-6 15,2-2 11-15,-3-2-17 16,3-6-55-16,0-12-241 16,0-4-487-16</inkml:trace>
  <inkml:trace contextRef="#ctx0" brushRef="#br0" timeOffset="16792.93">5673 6900 1242 0,'0'0'280'0,"0"0"-196"15,0 0-44-15,0 0-4 16,0 0-14-16,0 0 49 0,0 0-31 16,58 9-20-16,-7-1 52 15,16 3-37-15,12 1 23 16,25 2 3-16,27 2-44 15,27 6 26-15,-11 0-3 16,-26-4-28-16,-34-3 29 16,-20-6-26-16,9 3 22 15,8-2-5-15,3 0-26 16,-14-1 49-16,-16-3-27 16,-15-3-16-16,-18 0 28 15,-10-3-34-15,-10 1 48 16,-4-1 17-16,0 0-21 15,0 0 6-15,0 0-56 0,0 0-17 16,-13 0-81 0,-3 0-168-16,1-4-288 0</inkml:trace>
  <inkml:trace contextRef="#ctx0" brushRef="#br0" timeOffset="19136.14">8157 3626 578 0,'0'0'266'0,"0"0"-80"16,0 0-67-16,0 0-35 15,0 0-6-15,0 0-8 16,0 0-36-16,5-35-2 16,-5 33 5-16,0-2-5 15,0 1 20-15,0-2-7 16,0 1 10-16,0 0 27 15,0 2-15-15,-5-4-1 16,-1 2-12-16,0-1-11 16,-4 2 28-16,-1-1-50 0,0 1-6 15,-5 0 11-15,1-1-26 16,-5 3 26-16,2-4-7 16,0 3-10-16,-2 2 39 15,3 0-22-15,-2 0 7 16,1 0 5-16,-1 0-22 15,1 0 32-15,-3 0-28 16,2 0-19-16,-4 2 35 16,3 4-30-16,-3 0-1 15,2 2-1-15,-2 0 11 16,-2 0 4-16,2 2 11 16,-4 0-29-16,-2 4 35 15,0 0-36-15,2 2 0 16,0 0-5-16,4 2 13 15,2 1-3-15,0-2 11 0,4 1-15 16,1 0 0-16,3-1-1 16,-3 1 0-16,3 1 8 15,-1-1-7-15,1 3 19 16,-1-1-20-16,1 2 12 16,3 0-22-16,-2 2 10 15,3-2 0-15,1 0 15 16,-2 0-8-16,1-1 4 15,1-1-11-15,1 1 0 16,0-1-2-16,0 3 10 16,3-1-2-16,0 0-2 15,-1 0 7-15,3-2-11 0,-1-1 0 16,3 4 0-16,0-2 9 16,0 2-7-16,0-1 4 15,0 0-6-15,0 0 0 16,3-1 0-16,4 2 0 15,4 1 7-15,0-1-1 16,2-3 3-16,0 1 4 16,1 1-13-16,1-2 9 15,3 1-16-15,3 1 14 16,-2-4-2-16,2 1 26 16,1 0-29-16,0-1 15 15,0 0-17-15,1-2 6 16,-2 0 3-16,4 2-9 15,0-4 0-15,0-1 9 16,1 2 9-16,-1-3-19 16,-3 3 1-16,0-7 0 15,-1 5-6-15,-2-3 15 0,1 3-9 16,3-4 0-16,1-1 15 16,3 2-12-16,-1-2-3 15,1 1 6-15,0-2-9 16,0-1 3-16,0 3 0 15,-3-1-2-15,0-2 13 16,3-2-11-16,-2 1 0 16,2-2 1-16,2-1 2 15,0-2-3-15,2 0-1 16,2 0 1-16,1 0 0 16,-3 0 6-16,0-6-6 0,-1-1 8 15,0 0-20 1,-3-1 12-16,2-4-11 0,2-3 10 15,3-3-10-15,-1-3 10 16,0-4 1-16,-1 0-1 16,-1-2-14-16,0-1 15 15,-4 0 0-15,0 0-3 16,-6 1 15-16,2-6-12 16,-6 3 0-16,1-2 0 15,1 0-5-15,-5 2 14 16,5-1-1-16,-1 8-8 15,-3-2 4-15,-2 5-5 0,1 2 1 16,-3-2 0-16,-2 0 15 16,-2 0-13-16,-3-4 22 15,-4-2 4-15,0-3-18 16,0-4 22-16,0-3-20 16,0-7-11-16,0 1 47 15,-4 1-48-15,-3-1 25 16,-2 3-12-16,-2 1-2 15,-3 2 23-15,-3 0-34 16,-5-1 1-16,2 3 10 16,-5 2 2-16,3 4-13 15,-1 4 0-15,6 7 0 16,5 2-24-16,3 7 18 0,1 4-36 16,-2 4-5-1,-5 0-124-15,-30 24-84 0,1 8-295 16,0 3-106-16</inkml:trace>
  <inkml:trace contextRef="#ctx0" brushRef="#br0" timeOffset="20089.07">7683 4770 149 0,'0'0'347'0,"0"0"-220"0,0 0-63 15,0 0 17 1,0 0 10-16,0 0-3 0,0 0-25 15,13-16 46-15,-13 16-21 16,0 0-1-16,0 0-6 16,0 0-17-16,0 0 3 15,0 0-28-15,0 0-29 16,0 0 21-16,0 0-31 16,0 0 9-16,0 0 19 15,0 0-27-15,0 0 20 16,0-1-21-16,0 1 4 15,0 0-4-15,0 0 0 16,0 0 0-16,0-2 0 16,0 2-18-16,0 0 7 15,0 0-44-15,0 0-111 0,-4 0-52 16,2 0-103-16</inkml:trace>
  <inkml:trace contextRef="#ctx0" brushRef="#br0" timeOffset="20776.4">7505 4088 506 0,'0'0'280'0,"0"0"-93"0,0 0-68 16,0 0-64-16,0 0 6 16,0 0 69-16,0 0-79 15,-108 0 52-15,75 0-44 16,-5 0-15-16,-11 3 0 16,-8 2-31-16,-34 6 10 15,-42-4-23-15,-54 3-73 16,-31-2 45-16,-9-5-159 15,54-1-77-15,56-2-409 0</inkml:trace>
  <inkml:trace contextRef="#ctx0" brushRef="#br0" timeOffset="20823.23">5604 4124 613 0,'0'0'76'0,"0"0"-76"0</inkml:trace>
  <inkml:trace contextRef="#ctx0" brushRef="#br0" timeOffset="24916.04">2926 5084 719 0,'0'0'270'0,"0"0"-137"0,0 0-77 15,0 0 8-15,0 0 53 16,0 0-50-16,0 0 4 16,-78-49-26-16,62 45 6 15,-4 1 7-15,0-2-23 16,-2 3 62-16,-5-2-39 15,0 2-17-15,-4-2 41 16,0 4-1-16,-2 0-12 16,-5 0-35-16,-2 0-21 15,-1 0 44-15,-1 6-33 16,1 5 1-16,4 0 15 16,-1 3-19-16,1 2 13 15,1 4-33-15,1 2 10 16,1 3 14-16,1 5-10 15,4-1 3-15,4 5 8 0,0 4-20 16,7 2 11 0,1 3-17-16,1 3 1 15,5 0 3-15,0 2-2 0,6 3-2 16,3-4 13-16,2 4 0 16,0-1 4-16,7-4-17 15,15 4 10-15,3 0-8 16,6 1-2-16,4 4 0 15,4-1-2-15,5-2 8 16,2-2-7-16,6-5 1 16,6-3 0-16,4-6-7 15,5-6-5-15,5-4-3 16,3-8 4-16,8-6 4 16,1-9 1-16,5-3 6 15,-2 0-6-15,0-18-4 0,-4-7 7 16,-8-3 2-16,-2-6 0 15,-3-6 2-15,-3-5 13 16,-9-7-14-16,-7-8 9 16,-11-8 4-16,-8-6-4 15,-11-5 29-15,-9-3 5 16,-10 1-43-16,-2 5 33 16,-4 5 0-16,-19 9-32 15,-6 14-2 1,-6 11-2-16,-5 14-40 0,-3 17-44 15,-1 6-98-15,-10 28-127 16,14 8-34-16,9 3-747 0</inkml:trace>
  <inkml:trace contextRef="#ctx0" brushRef="#br0" timeOffset="25712.71">4966 6350 1041 0,'0'0'348'16,"0"0"-183"-16,0 0-86 15,0 0-21-15,0 0 8 16,-148-36-22-16,105 36 20 16,-1 13-42-16,-3 8-1 15,3 9 28-15,-4 6-10 16,4 9 25-16,3 9-5 0,4 8-33 16,6 8 36-16,6 7-32 15,10 4-17-15,8 6-3 16,7 1-10-16,11-2 0 15,20-1-30-15,17-12-32 16,6-7 25-16,14-9-8 16,7-11 36-16,12-12-6 15,7-12 12-15,20-14 2 16,-10-8-10-16,4-6-4 16,0-21 1-16,-16-14 14 15,8-11 0-15,-7-14 7 16,-6-26 8-16,-14-26 1 15,-19-22 2-15,-23 12-16 16,-24 28 44-16,-7 30-45 16,0 22 6-16,-19-2-7 15,-8 0-24-15,-27 0-69 0,7 15-203 16,3 16-574-16</inkml:trace>
  <inkml:trace contextRef="#ctx0" brushRef="#br0" timeOffset="26525.03">8418 6503 1128 0,'0'0'279'16,"0"0"-145"-16,0 0-56 16,-127-67 24-16,87 56 12 15,-2 3 6-15,-1 4-11 16,-1 4-81-16,-3 0 23 16,-2 4-29-16,-2 15-16 15,-5 8 37-15,-2 7-43 16,1 5 10-16,3 10-3 15,7 5 4-15,7 9 5 16,11 4-1-16,8 10-15 0,11 3 0 16,10 4-7-16,0 5-14 15,13-2 12-15,16-4-22 16,11-5 12-16,9-8-12 16,11-9-12-16,14-14 36 15,12-11-16-15,26-15 23 16,31-21 0-16,16-7 7 15,-8-25-7-15,-36-8 0 16,-35 3 1-16,-22-5 32 16,3-15-4-16,5-29 26 15,1-36 11-15,-22 7-51 16,-16 11 29-16,-20 20-24 16,-9 24-13-16,-5-2 3 0,-19-3-10 15,-5 13-69-15,-21-2-83 16,10 14-133-16,7 11-279 15</inkml:trace>
  <inkml:trace contextRef="#ctx0" brushRef="#br0" timeOffset="27337.33">10607 4856 781 0,'0'0'263'16,"0"0"-105"-16,0 0-51 16,-126-29-14-16,82 25 52 0,-8 1-37 15,-6 3-40-15,-9 0-6 16,-4 8-42-16,-4 15 39 16,-5 7-5-16,1 10 3 15,4 14 40-15,4 12-69 16,1 22 7-16,8 26-35 15,18 27 7-15,15-9-11 16,22-24 4-16,7-29 0 16,13-21-2-16,20 6-37 15,15 6 39-15,14 5-20 16,13-11 13-16,8-12-16 16,8-19 23-16,5-12 0 15,-2-17 0-15,-5-4 20 16,-6-18-7-16,-15-15 30 15,-9-8-15-15,-18-9 34 16,-9-7-51-16,-16-2-10 0,-12 1-2 16,-4 1-30-16,-25-19-79 15,-10 16-176-15,-8 3-693 0</inkml:trace>
  <inkml:trace contextRef="#ctx0" brushRef="#br0" timeOffset="37006.99">345 10120 1177 0,'0'0'167'0,"0"0"-122"0,0 0-26 15,0 0 10-15,0 0 51 16,0 0-22-16,-39-42-9 15,30 36 15-15,-1 2-18 16,2 0 79-16,1 0-43 16,5 1-32-16,0 2 16 15,2-1-53-15,0 2-12 16,0 0 5-16,0 0 4 16,2 0 1-16,13 0 3 15,12 0-12-15,9 8 38 16,13 4-29-16,11 2 13 15,11-1 28-15,10 4-46 16,4 2 26-16,6-2-25 0,5 1 1 16,19 0 39-1,24 0-38-15,19 3 24 0,6-3-6 16,-5 0-26 0,-15-2 28-16,-7-3-23 0,-2 4-3 15,2-3 30-15,-8 2-26 16,-4-2 5-16,-3-4-12 15,-4 0-5-15,5-4 5 16,0-2 0-16,-3-2 0 16,-14 0 19-16,-18-2-13 15,-24 2 6-15,-3 0-12 16,14 0 7-16,7 0-16 0,10 2 18 16,-1 0-3-1,0 3 28-15,-1-4-32 16,0 0 32-16,0 0-34 0,0 0 10 15,3-2 10-15,1 0-19 16,3 2-1-16,-2-1 0 16,4-1 17-16,-5-1-16 15,-5 0 2 1,-2 0 3-16,-5 0 5 0,3 0-11 16,2 0 0-16,4-6 0 15,0 1 12-15,5-3-3 16,2 2 11-16,-5-2-19 15,3 0 4-15,-2-1-5 16,-3-2 0-16,-2-1-2 16,1-2 8-16,-6-2-3 0,4-4-3 15,-1 2 8-15,-1-4-7 16,3 2-1-16,2 0 0 16,3-2 9-16,-1-1 3 15,1 1-7-15,3 0-5 16,-2 2 0-16,1 0 21 15,-2 2-21-15,-1 4 0 16,-5 3 17-16,5 4-5 16,-4 1-24-16,2 5 12 15,5-2 0-15,17 3-3 16,21 0 3-16,-11 0 0 16,-12 0 0-16,-18 0 6 15,-14 0-12-15,6 6 6 16,10 4 0-16,1 2-10 15,-2 4 10-15,-1 0-2 0,1 4-14 16,-3 0-38-16,-6 0 48 16,-10 2-19-16,-6 3 25 15,-3-3 0-15,2 3 6 16,3 3-6-16,1 1 0 16,1 1-1-16,-2 0-7 15,-6-2 8-15,-5-2 0 16,-6 0 0-16,-8-2 3 15,-3 2-10-15,-10-2 7 16,-1 1 0-16,-8 3-23 16,-4 0 23-16,-2 6 0 15,-3 4-10-15,-1 4 10 16,-1 6 0-16,-3 2 4 0,-2 4 5 16,-1 0-18-1,-5 2 8-15,0-1 1 0,-2-3 0 16,0 0 1-16,0 0-1 15,-9 2 0-15,-7 0 1 16,-1 7-2-16,-6 0-4 16,3 6-1-16,-1 3 0 15,0 4 12-15,3 4 14 16,1-1-20-16,3 0 0 16,1-4-2-16,0-3 2 15,-3-1 0-15,3-3-3 16,-5 2 15-16,-1 3-12 0,-2 2 0 15,0 2 9-15,-1 1-15 16,5-2 7-16,-3 0-1 16,4-4 3-1,2-2 9-15,1-2-13 0,1 1 1 16,4-2-4-16,1 2-14 16,1 3 19-16,-2 2-1 15,2 3 0-15,-3-1 9 16,-1 2-16-16,-4-4 7 15,-2 0 0-15,-2-8 1 16,3 2 7-16,1 1-8 16,1-3 0-16,-1 4 1 15,-1 0 4-15,1 3-5 0,1-1 0 16,-3 1 6 0,3 3 3-16,-3-3-10 0,-2 3 1 15,-1 1-8-15,-4-4 1 16,2 2 7-16,-4 1 0 15,0-7 0-15,0 0 15 16,6-4-14-16,-1-1-1 16,4-2 0-16,0-4-11 15,3-2 11-15,0-10 0 16,0 1 0-16,-1-7 9 16,1 0-9-16,-3-6 0 15,-2-2 0-15,-2-2-1 16,3 0 1-16,-4 0 0 0,3 0-8 15,1-2 13 1,1-2-5-16,3 2 1 0,-3-3 7 16,-2-6-16-16,-4 2 8 15,-3-7 0-15,-8 4-7 16,-3 0 14-16,-6-2 1 16,-2-4-8-16,-1 2 7 15,-4 0-16-15,0-2 9 16,-4-1 0-16,-1-1-6 15,-4-2 18-15,-2 3-10 16,-5-5-2-16,-5 2 6 16,-7-2-8-16,-5-2 3 15,-7-2-1-15,-5 0 1 16,-4 0 11-16,-3 0-13 0,1-2 1 16,0-4 0-16,5-2 30 15,1-3-13-15,-2 4 9 16,-2-3-15-16,-21-2 4 15,-29-2-21-15,-44-12 6 16,-15 2-23-16,8-2 16 16,26 8 5-16,53 1 2 15,28 7 24-15,26 6-23 16,5-1 29-16,-8 0-29 16,-15 1 0-16,-15-1 20 15,-21-1-13-15,-29-1-3 16,-27-2-5-16,-7-4-6 15,16 2 0-15,39 1 8 0,42 1-2 16,22 7 10 0,8-6 6-16,-9 2-13 0,-13-2-3 15,-9-2 0-15,-7 4-12 16,-21 0 12-16,-30-2 0 16,-27 4 3-16,-3 0 14 15,30 2-17-15,39 2 0 16,42-4 1-16,11 4 27 15,-7 0-27-15,-5 0-1 16,-7 0 0-16,4 0 15 16,-3 0-13-16,-6 0-2 15,-2 0 6-15,-6 0-6 16,-2 4 0-16,-5 0-13 16,-2 2 12-16,1 2 2 15,1-3 0-15,6 1-1 16,6-2 8-16,6-1-17 15,5-3 6-15,5 4 3 0,3-4-6 16,-1 1 13-16,-1 4-5 16,1-1-2-16,-2 0 1 15,4 0-7-15,-1-4 6 16,10 0 0-16,5 0 3 16,7 0 8-16,3 0-11 15,5 0 0-15,2 0-3 16,-2 0-3-16,2-8 12 15,0-1-6-15,0 1 0 16,1-2 7-16,1-5-8 0,2 3 1 16,3-5 0-1,7-6-9-15,1-9 15 0,7-16-6 16,7-20 0-16,0-29-6 16,0-33-5-16,15-35 11 15,4-11 0-15,-1 4 3 16,1 6 5-16,6 5-8 15,2-12 0-15,2-6-5 16,-1-17-1-16,0-6 6 16,-4-6 0-16,-4-1 8 15,0 4 2-15,-2 7-11 16,0 10 1-16,2 1 0 16,4 6-7-16,3 13 7 0,2 8 0 15,-2 17 1 1,-5 33 13-16,-7 27-15 0,-3 25 1 15,-5 12 0-15,-1-4-9 16,3-6 9-16,-2-4 0 16,0 3-1-16,-1 0-4 15,1 2 5-15,0 5 0 16,-1 8 0-16,1 9-18 16,-1 8 15-16,3 6-16 15,3 0-6-15,1 1-38 16,7-2 48-16,1-3-3 15,-4 2-12-15,1 1 24 16,-5 1-28-16,-4 2 17 16,-6 0 16-16,-3 4-5 15,0 0 6-15,0 1 0 16,0 5-14-16,0-2 13 16,-3 3-56-16,-6 0-16 0,-2 0-30 15,-16 0-132-15,5 2-78 16,-3 2-346-16</inkml:trace>
  <inkml:trace contextRef="#ctx0" brushRef="#br0" timeOffset="38944.01">3634 11119 1883 0,'0'0'488'0,"0"0"-444"16,0 0 16-16,0 0-60 16,0 0-31-16,0 0-224 15,0 0-135-15,6 24-226 0</inkml:trace>
  <inkml:trace contextRef="#ctx0" brushRef="#br0" timeOffset="39100.21">3634 11119 1642 0,'34'12'387'16,"-36"-12"-369"-16,2 4-18 0,-3 6-295 16,3-2-636-16</inkml:trace>
  <inkml:trace contextRef="#ctx0" brushRef="#br0" timeOffset="39803.18">6867 10816 204 0,'0'0'1474'15,"0"0"-1216"-15,0 0-186 16,0 0-63-16,0 0-9 16,0 0-149-16,0 0-17 15,-44 71-151-15</inkml:trace>
  <inkml:trace contextRef="#ctx0" brushRef="#br0" timeOffset="44224.04">21016 9663 654 0,'0'0'497'0,"0"0"-268"16,0 0-97-16,0 0 48 16,0 0 45-16,0 0-71 15,0 0 10-15,24-94-50 0,-24 76-89 16,-2-1 33-16,-16-1-42 16,-8 1 3-16,-10 1 4 15,-15-3-22-15,-12 2 6 16,-8-2-7-16,-12 1-2 15,-6 2 2-15,-2 0 0 16,-5 0 1-16,0 2 21 16,1 2-9-16,-3 3-8 15,-3 0-5-15,-22 1 0 16,-21 0-5-16,-30-1 14 16,-13 0-9-16,0-1 0 15,6 2-3-15,11-1 3 16,8 5 0-16,4 5 12 15,9 1-27-15,3 0 26 16,2 0-11-16,1 0 0 0,4 0 17 16,-2 6-12-16,5 2-1 15,-2 4-2-15,-2 2 1 16,-3 4-3-16,-2 5 0 16,3 2-8-16,7 6 20 15,6 0-9-15,9 5-3 16,2 3 2-16,18-6-10 15,15-4 7-15,16-8-4 16,7 4-1-16,-5 3 12 16,-9 8-3-16,-6 8-3 15,8 3-6-15,1 4-6 16,-1 5 7-16,-2 8 5 16,-3 4-14-16,-4 9 13 15,-2 3-13-15,0 8 11 0,3 0-22 16,4 4 16-16,2-3 18 15,4-1-9-15,8-1 0 16,4-5-18-16,5 0 17 16,1 1-4-16,2-3 5 15,-1 0 12-15,0 1-4 16,-1 9-16-16,3 13 2 16,4 23-15-16,16 24 14 0,11 6-54 0,20-14 6 31,0-16 5-31,0-19-5 0,7-3 45 0,8 4-20 31,5 2 25-31,5 9-1 16,10-1 12-16,14 4-1 0,7-1-2 0,7-1-3 0,6-2-16 15,-3-2-13-15,-8-15 8 16,-8-21 11-16,-13-16 10 16,-3-7 0-16,3 6 7 15,6 14 5-15,4 5-24 16,-2 0 12-16,2 2-26 15,10-1 26-15,7 1-26 16,5-9 26-16,5 2 2 16,2-5 17-16,-2-1-20 15,-3-5 1-15,-2 2 0 16,2-2-6-16,3 6 6 16,5-3-8-16,8 5-27 0,25 6-42 15,26 10 71-15,23 2 6 16,10-1-10-16,-5-11 3 15,-18-4 7-15,-11-12 22 16,-8 2-22-16,-3-4-38 16,-1-12-41-16,0-1 79 15,2-9 7-15,-2 0 46 16,-1-5-1-16,-16-3-18 16,-21-11 11-16,13 1-26 15,-15-4 8-15,-1-2-24 16,14 5 6-16,-20-12 4 15,13 9-12-15,7-4 5 16,-4 3 30-16,-5-3-35 0,0-2 30 16,0 1-2-1,1 2-11-15,3-5 38 0,5 2-40 16,18 1 15-16,24 2 18 16,17 6-48-16,-13-4 12 15,-30-1-13-15,-29-4 0 16,-19-2-2-16,14 6 18 15,15-6-16-15,11 4 0 16,1 2-17-16,15-6 16 16,19-6-8-16,15 0-6 15,-15-4 13-15,-28 0-41 16,-31 0 11-16,-17 0 17 0,11-4-4 16,10-4 18-16,10-2 1 15,-5-3 7-15,-4-4 11 16,-2 3-11-16,-2-4 9 15,-3 0-16-15,-2-1 0 16,2-2 24-16,-2 3-23 16,3-8 14-16,-2 0 7 15,4-2-8-15,-3-4-7 16,3-6-7-16,1 1-55 16,4 1 43-16,-3 0-32 15,3 1-7-15,-3-3 51 16,-3 1 1-16,-4-1 17 15,-2-2 3-15,-3 0-14 16,-4-9-7-16,-1 1-1 16,-2 2-38-16,-1-4-29 0,-1 2-7 15,0 4 35 1,-1-5-5-16,-2 4 45 0,-1-1 12 16,-4-3-12-16,-4-5 18 15,0 0 9-15,0 2-27 16,-2-4 0-16,2 6-16 15,1 3-43-15,-1 3 24 16,-1 5-48-16,0 2 31 16,-5 1 51-16,2 1-11 15,-8-2 12-15,-3-3 6 16,2 0-5-16,-4-4 33 16,1-1-23-16,-1 1 5 15,1-2-4-15,-1-2 3 16,4 0-5-16,-4-2-3 15,1 0 5-15,-3-2 34 0,-2-1-36 16,-2 1 27-16,-2-4 27 16,0 2-51-16,-4-4 47 15,0-3-18-15,-2 2-11 16,1-1 19-16,-4-5-41 16,-2-1 12-16,-5-6-21 15,-5-6 17-15,-2-5-8 16,-4 0-8-16,0-4 16 15,0 1 14-15,-10 6-30 16,-6 2 15-16,-2 3-16 0,-2 3 10 16,-2 6-16-1,-2-1 6-15,-6 5 0 0,-1 0 0 16,-4 2-16-16,-5 0 8 16,4 2 8-16,-4-4 0 15,2 0-1-15,-3-3 7 16,4-1-6-16,1-2 0 15,3-1 22-15,-3 2-21 16,3 0 8-16,-3 1-9 16,-2-2 13-16,-4-1-13 15,-5 2 0-15,-4-6-7 16,-5 1 16-16,0 1 8 16,-2-2-17-16,-2 1 9 15,-2 2-19-15,-1-1 6 16,-3 3 1-16,-3 2-5 0,-10 2 16 15,-3 0 2-15,-5-1-10 16,-4 1 3-16,-2-4-15 16,1-2 12-16,1-3 0 15,4 1 2-15,2 6 8 16,5 2-10-16,0 4 0 16,0 3-1-16,-3 4-12 15,-2 0 20-15,-6 3-7 16,-3 5 4-16,-1 1 4 15,1 0-16-15,3 1 4 16,2 0 4-16,6 2-4 16,7-1 15-16,5 1-11 15,4 0 0-15,-2 0 8 0,0-3-8 16,-7 0 1-16,-4-1 1 16,-7-2 33-16,-21-5-27 15,4 8-1-15,-4 0-7 16,0 4 0-16,17 6-1 15,-7-1 1-15,5 6 0 16,1 2 4-16,1 4 17 16,-3-2-22-16,-20 0 1 15,-37-11-10-15,-58-5-11 16,-44-9-55-16,47 8-167 16,27 1-361-16</inkml:trace>
  <inkml:trace contextRef="#ctx0" brushRef="#br0" timeOffset="45879.86">8195 15433 1822 0,'0'0'229'16,"0"0"-229"-16,0 0-256 15,0 0-303-15</inkml:trace>
  <inkml:trace contextRef="#ctx0" brushRef="#br0" timeOffset="46004.83">8480 15414 1270 0,'0'0'257'15,"0"0"-257"-15,0 0-34 0</inkml:trace>
  <inkml:trace contextRef="#ctx0" brushRef="#br0" timeOffset="47363.89">4611 14680 1805 0,'0'0'252'15,"0"0"-252"-15,0 0-139 16,0 0-86-16,0 0 105 16,0 0 77-16,-3 10-216 0</inkml:trace>
  <inkml:trace contextRef="#ctx0" brushRef="#br0" timeOffset="47504.54">4836 14945 1765 0,'0'0'348'16,"0"0"-348"-16,0 0-242 15,0 0-750-15</inkml:trace>
  <inkml:trace contextRef="#ctx0" brushRef="#br0" timeOffset="51534.85">9701 11797 1144 0,'0'0'291'0,"0"0"-141"16,0 0-20-16,0 0-40 15,0 0 2-15,0 0 20 16,16-60-57-16,-16 51 20 0,0-1 17 16,0-1-17-16,0-2 38 15,-2 3-66 1,-7-2 5-16,-4 2 9 0,-1 2-43 15,-1 0 28-15,-3 1-34 16,-2 1 5-16,-2-1 34 16,-3 3-50-16,-6 2 19 15,-3 0-1-15,-1 2-19 16,-3 0 31-16,0 0-12 16,0 0 14-16,2 0 18 15,1 4-50-15,4 5 34 16,2 0-35-16,0 5 6 15,0 3-15-15,-3 1 10 16,3 4-1-16,-4 1 15 16,0 5 3-16,-1 3-10 0,-2 2-8 15,1 6 0-15,4 1 18 16,0 0-17-16,6 2-1 16,3 0 12-16,6 2 8 15,3 2-16-15,8 4-4 16,5 3 8-16,0-1-13 15,0 4 5-15,5-2 0 16,6 1-6-16,0-4 20 16,0 2-14-16,3-1 1 15,1-2 8-15,3-2-2 16,2-2-7-16,5-4-3 16,-1 0-7-16,3-1 10 15,-2-3 0-15,1-3 0 0,3 2 2 16,4-1-14-1,6-5 12-15,5 2-2 0,5-5-8 16,4 0 13-16,5-4-3 16,0-1 0-16,2-7 1 15,0-2-10-15,3-7 9 16,1-5 0-16,1-2-10 16,-1 0 17-16,4-5-7 15,-1-13 0-15,2-4 0 16,-1-8-10-16,7-3 16 15,-5-5-6-15,1-8 1 16,-1-8 10-16,-5-7-17 16,-3-9 6-16,-4-4 0 15,-5-4 0-15,-8-2 9 16,-9 1-9-16,-10 1 31 0,-13 2-30 16,-8 4 29-16,-5 0-24 15,-22 4-6-15,-29 8 0 16,-50 1-30-16,-110 1-97 15,12 18-340-15,-19 3-833 0</inkml:trace>
  <inkml:trace contextRef="#ctx0" brushRef="#br0" timeOffset="52753.25">2354 11637 1245 0,'0'0'276'15,"0"0"-136"-15,0 0-51 16,0 0 48-16,0 0-65 15,0 0-47-15,-137-17 1 16,104 25 2-16,-3 4 17 16,3 4 20-16,-2 0-34 0,0 2 3 15,2 3 18 1,0 1-37-16,-1 2 32 0,1 3-26 16,-3 4-21-16,1 3 46 15,2 2-22-15,-1 0 14 16,5 2 8-1,5 2-46-15,1 0 27 0,4 3-27 16,0-2 12-16,4 5 15 16,4 5-15-16,4-1 6 15,5 4 22-15,2 3-34 16,0 1 30-16,13 0-29 16,7 2 8-16,7-2 3 15,2 2-18-15,4-2 0 16,1-2-1-16,3 1 11 15,3-3-10-15,5-2 0 16,2-2 6-16,4-6-19 0,5-6 13 16,4-4-8-16,3-6 7 15,3-6-4-15,3-6 5 16,1-4 0-16,-3-4 1 16,-3-4-8-16,-4-4 5 15,-2 0 2-15,-5 0-7 16,-1-8 14-16,-3-9-5 15,0-8-2-15,0-5 9 16,-5-2-11-16,1-2 4 16,-5-4-2-16,-2 3 6 15,-3-2 1-15,-4 1-1 16,-2-1-6-16,-4-3 1 16,-2-2-1-16,-1-8 6 15,-5-8-4-15,2-6-2 0,-4-8 6 16,-3-6-7-1,-6-3 1-15,-4 1 0 0,-2 7 15 16,0 5-14-16,-20 7 54 16,-5 7-1-16,-6-1-45 15,-9 5 21-15,-6-2-29 16,-10 4-1-16,-11 2 0 16,-11 8-83-16,-59 9-82 15,22 14-307-15,1 8-309 0</inkml:trace>
  <inkml:trace contextRef="#ctx0" brushRef="#br0" timeOffset="54034.25">9728 12903 2309 0,'0'0'334'16,"0"0"-334"-16,-193-57-85 15,61 30-292-15,-17-1-491 0</inkml:trace>
  <inkml:trace contextRef="#ctx0" brushRef="#br0" timeOffset="56705.45">7946 12274 626 0,'0'0'0'0</inkml:trace>
  <inkml:trace contextRef="#ctx0" brushRef="#br0" timeOffset="63260.27">7339 14172 1487 0,'0'0'357'0,"0"0"-199"0,0 0-103 16,0 0-36-16,0 0 11 15,0 0-5-15,-8 0-25 16,8 0-99-16,8 0-234 15,4 0-1250-15</inkml:trace>
  <inkml:trace contextRef="#ctx0" brushRef="#br0" timeOffset="63838.25">7518 14271 1669 0,'0'0'279'16,"0"0"-208"-16,0 0-31 0,0 0-40 15,0 0 0-15,0 0 5 16,0 0-5-16,-5-10-59 16,5 10 14-16,0 0 8 15,0 0 37-15,0 0-13 16,0 0 13-16,0 0-3 15,0 0 13-15,0 0-10 16,0 0 0-16,0 0 1 16,0 0 7-16,0 0-8 15,0 0 10-15,0 0-1 16,0 0 7-16,0 0-14 16,0 0-2-16,0 0-11 0,0 0 11 15,0 0 0-15,0 0 0 16,0 0-1-16,0 0 11 15,0 0-10-15,0 0 0 16,0 0 6-16,0 0-18 16,0 0 13-16,0 0-1 15,0 0 0-15,0 0 13 16,0 0-14-16,0 0 1 16,0 0 0-16,0 0-8 15,0 0 8-15,0 0 0 16,0 0-7-16,0 0 17 15,0 0-10-15,0 0 0 16,0 0 12-16,0 0-24 0,0 0 8 16,0 0-28-1,0 0-18-15,0 0-48 0,0 0-28 16,3 0-118-16,3-3-1016 16</inkml:trace>
  <inkml:trace contextRef="#ctx0" brushRef="#br0" timeOffset="64884.89">15479 14131 1345 0,'0'0'0'15,"0"0"-206"-15,0 0-139 16,0 0 195-16,0 0-396 0</inkml:trace>
  <inkml:trace contextRef="#ctx0" brushRef="#br0" timeOffset="68899.58">22571 9733 910 0,'0'0'185'0,"0"0"-15"16,0 0-82-16,0 0-34 16,0 0-12-16,0 0-13 15,0 0 13-15,-65-107 0 16,57 94-8-16,-6-1 27 0,-3 0 1 16,-6-2-60-16,-8 0 37 15,-7 0-33-15,-7 0 1 16,-3-4 18-16,-4 0-19 15,-2-4 19-15,1 2-9 16,0-3 3-16,-3 3 47 16,2 1-44-16,-4 0 12 15,-4 1 15-15,-5 0-49 16,-6 1 41-16,-8-2-41 16,-6-1 14-16,-2 0 0 0,-7 0-3 15,-1 0-11 1,-3 0 9-16,-1-1 7 15,3 3 1-15,0 3-14 0,4 0 3 16,3 6 9 0,2 0-15-16,-1 1 0 0,4 2-7 15,-3-2 21-15,-21-1-8 16,-21-4 2-16,-25 0-7 16,-9-2 1-16,14 5-2 15,29 4-1-15,36 4-7 16,18 2 16-16,2 2-2 15,-9 0-2-15,-12 0 3 16,-13 0-14-16,-2-2 6 16,-16-2 1-16,-30-3-2 15,-28-4 12-15,-9-1-4 0,12 2-6 16,21 0 1-16,43 3-14 16,24 6 13-16,20 1 0 15,5 0 12-15,-7 0-2 16,-12 0-11-16,-15 0 1 15,1 1-6-15,-6 4 6 16,-1-3 0-16,0 2 6 16,2 2-6-16,5 2 8 15,3 3-17-15,8 2 9 16,2 3 0-16,8 3-6 16,1 0 13-16,4-1-7 15,1 3 0-15,-2 1 5 16,-1-2-13-16,-2 4 8 0,-1 4 0 15,3 0-3 1,5 6 3-16,4 2 0 0,2-1-7 16,5 7-11-16,1-3 17 15,1 3 1-15,-3 5 0 16,3 0-9-16,-5 6 15 16,-2 1-8-16,0 3 2 15,0 4-26-15,1 2 12 16,8 0-21-16,2 1 35 15,5 3-13-15,2 1 23 16,1 4-16-16,2 5 6 16,1 0 0-16,1 5-9 15,1-1 15-15,3-1-6 16,2 2 5-16,4 0 15 16,1 3-18-16,-1 1 4 0,-1 0-5 15,-5 0 14-15,-3-4-15 16,-4-1 0-16,0-7-7 15,5 1 23-15,4-5-16 16,6 0 15-16,10 2-14 16,1 3 24-16,6 0-25 15,2 1-4-15,-1-1-2 16,1-1 12-16,0-5 3 16,-4-6-7-16,6-2-1 15,0-3 6-15,2 0-7 16,0 0 0-16,0 0 2 15,8-2 7-15,2 3 5 0,3-3-14 16,3-2 1 0,-2-2 11-16,6-2-12 0,0 0 0 15,-1-2-9-15,4 0-1 16,0-3 10-16,-2 1 0 16,2-2-5-16,-1 2-2 15,-1 0 14-15,0 2-7 16,4-2 2-16,0 2-2 15,4-1 0-15,2-3 0 16,4 2 0-16,3 0 9 16,5 2-8-16,1 0-1 15,3 0 0-15,4 0 8 16,0-1-17-16,3-2 9 0,-3-3-12 16,0 3 11-1,-1-6-19-15,-4 4 18 0,3-3 1 16,0 1 1-16,2 0-9 15,3 3 18-15,-1 1-5 16,1 0 4-16,-1 0-1 16,1-1-7-16,-3-2 0 15,-2-3 8-15,-3 0-16 16,2-3 10-16,-4 4-2 16,3-4 20-16,-3 0-11 15,0 1 0-15,1-1-9 16,1 0-4-16,-4-2-16 15,-1-3 18-15,2 0 2 16,-1-1-1-16,-4-2 11 16,3 4-10-16,1 0 0 0,0 3 1 15,5 1-17-15,1 0-3 16,6 2-34-16,0 3 14 16,4-1-39-16,-2 2 52 15,-3-3-9-15,0-7 29 16,1-2-11-16,-2-2 15 15,-4 2-4-15,4-7 5 16,-4 0-8-16,4 4 9 16,-1-5-9-16,-2 4 2 15,2-6-2-15,1 0 5 16,-2-1 4-16,6 2 3 16,2-1-2-16,3 0 13 0,1 0 3 15,0 0-15-15,1-2 2 16,-1 0-3-16,-2 0-1 15,3-4 14-15,-1 3-12 16,2-3 13-16,1 0-14 16,-1-5 11-16,-1 4 0 15,5 1-11-15,0-5 10 16,3 4-8-16,6-1 6 16,-2 2-11-16,0 0 2 15,2-4 0-15,-4 4 0 16,1-2 7-16,-3-2-5 15,2 1-2-15,3 0-2 16,0-3 2-16,0 0 0 16,-3-2-3-16,3 3-3 15,-5-9 6-15,0 0-1 0,-4 2 0 16,3-2-29-16,-4 0 30 16,5 0 0-16,0 3-15 15,8 0 14-15,1 1-18 16,0 1-15-16,1-1-9 15,-5-4-44-15,1 0 79 16,-3 0-20-16,0 0 28 16,-1 0-7-16,2-9-113 15,6-1-79-15,4 3-14 16,0-1 97-16,-2 4 116 16,-2 2 72-16,-8-2-37 15,-1 0 33-15,-7-2 54 16,-5-3-20-16,0 2-55 0,2-3-46 15,5-4-2-15,2 1-45 16,6 0-69-16,2-5 15 16,0 4-29-16,-1 2 129 15,-5-2 55-15,-4 1 1 16,-2 0 39-16,-2-1 8 16,-1-5-48-16,1 2 0 15,1-6-55-15,1-2 11 16,3-2-11-16,1-1-20 15,1-3 18-15,-1 4 4 16,0-4 14-16,-3 4 22 16,3 1-25-16,-3 2 9 15,-2 2-22-15,-1-3-48 0,-3-3 32 16,0-2-14-16,0-4 30 16,-1-6 18-16,5-2-11 15,-2 0 22-15,-2-6-29 16,5 0-2-16,-5 2 2 15,-1-7 2-15,1 2 18 16,-1-2 30-16,-1-1-19 16,-3 1 33-16,1-2 38 15,-2 3-14-15,1-1 18 16,-3 3-67-16,1 2 0 16,-4 2-19-16,0-8-14 15,-3 0 15-15,0-6-11 16,-5-4 7-16,0-5 46 15,-3 1-27-15,-3-1 8 0,-1 4 11 16,-1 5-53-16,-4-1 27 16,-4 2-27-16,-3-2 13 15,-2-3 13-15,-2-4-28 16,-5-4 28-16,3-2-28 16,-3-3 21-16,1 3 0 15,-1-2-15-15,-2 2 3 16,0 0 11-16,-4 1-6 15,-3 1-8-15,-4 1-6 16,0 2-7-16,0-1-8 16,0 0 15-16,-2-4 0 15,-9-1 0-15,-5 1 16 16,-3-1-16-16,-4-1 0 0,-4 1 2 16,-4-7-1-16,-2 1-1 15,-4-2 0-15,3 2-6 16,-5 1 18-16,2 7-12 15,-3 3 0-15,-3-1 15 16,-3 2-25-16,-6-2 10 16,-6-1 0-16,-9-4-1 15,-4 2 2-15,-9-2 4 16,-2-1-5-16,-5 1 9 16,0 2-15-16,2 2 6 15,-2 1 0-15,1 4-8 16,-4 0 19-16,-1-2-8 15,-7 0-3-15,-18-12 6 16,-20-8-17-16,11 8 17 16,12 11-6-16,14 10 2 0,19 12 16 15,-11-5-18-15,-14-4 0 16,5 2 0-16,0 4 21 16,-18-8-15-16,-20-7 22 15,-26-4-2-15,-2-3-15 16,12 11 0-16,13 10-11 15,17 8 6-15,-1 0 10 16,-2 2-7-16,4 2-6 16,19 5-3-16,15 7 14 15,-11 0-10-15,-16 1-3 0,-21-3 1 16,-17-3 38 0,13 7-40-16,7 4 19 0,8 4-19 15,18 4-6-15,21 6-17 16,16 4 23-16,-54-7-80 15,15 4-157-15,0-15-691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38:14.437"/>
    </inkml:context>
    <inkml:brush xml:id="br0">
      <inkml:brushProperty name="width" value="0.05292" units="cm"/>
      <inkml:brushProperty name="height" value="0.05292" units="cm"/>
      <inkml:brushProperty name="color" value="#FF0000"/>
    </inkml:brush>
  </inkml:definitions>
  <inkml:trace contextRef="#ctx0" brushRef="#br0">4162 5075 537 0,'0'0'312'0,"0"0"-172"16,0 0-61-16,0 0-54 16,0 0 30-16,0 0-13 15,-27 0-36-15,25 0 11 16,0 0 3-16,0 0-8 15,-2 0 8-15,-1 0 0 16,1 0 50-16,0 0 0 0,-2 0-59 16,0 0-1-16,-2 0-2 15,3 3 0-15,-1-3 4 16,-2 0 3-16,-1 1-14 16,3-1 14-1,-3 0-7-15,2 0 2 0,3 2 29 16,-3-2-38-16,3 3 31 15,-1-2-13-15,1 0-9 16,-1 4 25-16,-4 1-35 16,1 0 1-16,-1 2 12 15,-3 0-1-15,-1 2 27 16,-1 2-17-16,4-2 83 16,-1 2-15-16,-1 1-46 15,3-3-34-15,3 2-9 16,-1-1 8-16,-2 2 11 0,0-1-11 15,1 2-8-15,-2 2 13 16,1 2 0-16,1 0 5 16,-1 2 24-16,-1 0-29 15,4 0-2-15,0 0 1 16,1-4-7-16,0-1-4 16,3 0-2-16,-3-1 0 15,3 0-1-15,2-1 2 16,-2 4 8-16,0 2-8 15,0 0 0-15,0 3 6 16,2 0-7-16,-3 0 0 16,3 0 5-16,-2 3-4 15,-1-3 13-15,2 0-14 0,-1-3 1 16,-1 1 23-16,3 1-24 16,-2-1 9-16,2 2 6 15,-3 0-9-15,3 3 40 16,-2-2-29-16,2 1-9 15,0 2 2-15,0 1-9 16,0 2-1-16,0 2 3 16,5-2 5-16,2 4 2 15,2-4-10-15,-3 2 0 16,-2-1 9-16,3-3-9 16,-2 2 0-16,0-1-1 15,1-4 7-15,3 0 4 16,0 1-9-16,0-4 0 15,2 2 12-15,3-1-13 16,1 0 0-16,1 2 0 0,1 2 6 16,1 0-2-16,-1-1-4 15,4 2 0-15,-1-5-6 16,-1 0 7-16,0-1-1 16,1-2 0-16,0-1 9 15,2 1-9-15,1-2 0 16,2-1 0-16,0 1-9 15,2-2 5-15,0-1 4 16,2-2 13-16,0 2-12 16,0-4-1-16,0 2 0 15,5-4 1-15,-3-2-1 16,4-2 1-16,3-4 0 0,1 0 9 16,-2 0-4-16,1 0 12 15,-3-6-9-15,1-6-2 16,-3-2 23-16,4-4-23 15,-4-2 17-15,5-4 4 16,-3-2-28-16,-2-4 9 16,1-4-9-16,-3-2 0 15,-4 0 7-15,-2-2-5 16,-3 0 2-16,-6 4 14 16,1 2-18-16,-1-1 14 15,-3 5-14-15,0-4 0 16,1 0 2-16,-3-2-1 15,0-4 4-15,-1-2-4 0,-2 0-1 16,-4 2 0 0,1 0 0-16,-3 3 0 0,0 5 13 15,-2 2-11-15,2 2-2 16,-2 1 3-16,0-4 9 16,0-1-13-16,0-3 1 15,-8-2-6-15,-7-5-3 16,-6-4 10-16,-1-2-1 15,-1 0 0-15,-1 1-15 16,0 7 15-16,-3 6 0 16,2 4 2-16,-4 6 11 15,2 0-11-15,-4 1 7 16,0 2-3-16,-5-1 1 16,-1-3-14-16,-1 0 7 15,-3-1 0-15,1-1 0 0,1 6 1 16,-3 1 10-1,3 1 0-15,-1 4-4 0,3-2 6 16,1 3-13-16,2-2 2 16,0 0 12-16,3 2-13 15,0 2 16-15,2 1 1 16,-2 4-12-16,2 5 10 16,-2 0-16-16,3 0 10 15,-1 3-20-15,0 8 7 16,2 5-21-16,0 2-24 15,2 4-50-15,-6 13-74 16,6-4-168-16,6-3-342 0</inkml:trace>
  <inkml:trace contextRef="#ctx0" brushRef="#br0" timeOffset="968.57">6005 3591 552 0,'0'0'135'0,"0"0"-81"16,0 0-54-16,0 0-33 15,0 0-6-15,0 0-45 16,0 0-33-16,-33 14 6 15,26-6-214-15</inkml:trace>
  <inkml:trace contextRef="#ctx0" brushRef="#br0" timeOffset="13856.12">3692 6521 468 0,'0'0'628'16,"0"0"-490"-16,0 0-105 15,0 0-33-15,0 0-20 16,0 0 19-16,5 0-4 15,-3 0 5-15,0 0 11 16,-2 0-10-16,0 0-2 16,0 0 1-16,0 0 0 15,0 0 6-15,0 0 8 16,0 0 34-16,0 0 25 0,0 0-18 16,0 0-10-1,0 0-18-15,0 0-2 0,0 0 14 16,0 0-21-16,0 0 15 15,0 0 14-15,0 0-3 16,0 0 4-16,0 0-28 16,0 0 11-16,0 0 16 15,0 0-28-15,0 4 18 16,0 2 10-16,-2 2-9 16,-5 0 16-16,3 2-19 15,-2 0 5-15,1 1 0 16,0-3-40-16,1 3 25 15,-3 1-13-15,3-2-12 0,-3 0 31 16,2 0 24-16,-1 2 2 16,-1 3-8-16,-1-2-19 15,1 3-2-15,0 0-23 16,0 1 10-16,1-3-20 16,-2 0 7-16,2-1-2 15,-1 2 23-15,-1-2-23 16,1 1 9-16,-2 0-9 15,0 1 1-15,-1-1 14 16,3-2-13-16,-3 2-2 16,-1-2 19-16,3 2-9 15,-2 0-7-15,1 0-3 16,1 0 1-16,1-2-1 16,-2 2 1-16,2-2 6 0,-1 2-7 15,1-3 14-15,-2 4-13 16,0-1-1-16,-2 0 0 15,2 0-6-15,-2 0 7 16,0 3-1-16,-3-3 3 16,1 1 11-16,-1 4-10 15,-1-2-4-15,-1 4 0 16,-1-2-2-16,-1 2 4 16,2-2 4-16,-2 0-5 15,2 1 8-15,1-2-5 16,0 2-4-16,-1 0 0 15,-5 2 4-15,2 0-3 16,-6 0 4-16,2 0 3 0,1 1-1 16,1-3 0-16,0 0-7 15,1-1-13-15,3 2 13 16,-4-3 0-16,0 1 0 16,-2 2 9-16,-2-1-2 15,1 2 5-15,-3-2 9 16,3 2-20-16,-2 0 20 15,3 0-20-15,0-2 4 16,4 2 7-16,0-4-6 16,1 3 0-16,3-2-6 15,-2 1-2-15,3 0-8 16,-4 3 20-16,-2-1-10 16,0 2 2-16,-1-2 13 15,4 0-13-15,-3-2-2 16,5 0 0-16,-4 1 0 0,7-2 0 15,-2-1 0-15,3-1 4 16,1 0 9-16,-1-1-9 16,3-3-4-16,1-2 0 15,0-3 15-15,3-2-14 16,1-4 16-16,3 0 11 16,0-2-26-16,0 0 16 15,0 0-18-15,0 0-10 16,0 0-6-16,0 0 7 15,0-10-49-15,0-6-139 16,0-8-409-16</inkml:trace>
  <inkml:trace contextRef="#ctx0" brushRef="#br0" timeOffset="14512.22">2510 7261 38 0,'0'0'1169'0,"0"0"-801"16,0 0-183-16,0 0-50 16,0 0-57-16,0 0-61 15,0 0-2-15,-14-6 33 16,12 6-23-16,-1 0 52 16,-1 2 1-16,-2 16-15 15,-5 12 32-15,1 10-30 16,-3 10 14-16,2 10-10 15,0 9-50-15,2 3 21 16,4 2-38-16,1 0 10 16,4-4-5-16,0-10-5 0,0-9-2 15,2-13 4 1,12-13 12-16,3-8-10 0,10-9-6 16,8-8 0-16,13 0 17 15,6-10-16-15,10-8 15 16,5-6 18-16,4-1-24 15,3 2 10-15,1-5-20 16,-2 1 1-16,-7-1 5 16,-9 2-6-16,-15 4 0 15,-13 6 0-15,-11 4 15 16,-11 7-11-16,-7 3 13 16,0 2 20-16,-2 0 15 15,0 0-51-15,0 0 7 16,0 0-7-16,0 0 14 0,0 0-6 15,0 0-9-15,0-3-10 16,0 2 9-16,-13-10-127 16,-3-1-356-16,-1-2-920 0</inkml:trace>
  <inkml:trace contextRef="#ctx0" brushRef="#br0" timeOffset="29588.95">4476 4848 1107 0,'0'0'325'0,"0"0"-173"16,0 0-12-16,0 0-46 15,0 0-2-15,0 0-30 16,-17-21-15-16,15 21 4 16,-2-3-3-16,-1 3-30 15,-2 0-8-15,-2 0-8 16,-2 0 4-16,-3 0 4 16,-3 0-10-16,-1 0 0 15,-2 0 1-15,-2 4-1 16,2 0 8-16,-1-2 1 15,4 2 19-15,-1 0-9 16,0 1-18-16,0-1 7 0,-1 1-8 16,3 2-1-16,-5 3 1 15,-2 2 0-15,-2 1 22 16,-2 3-5-16,0 1 2 16,0-1 12-16,3 2-30 15,0 1 8-15,-2-5-9 16,5 3 15-16,-2 2-9 15,1-5-6-15,0 5 1 16,-3-1 22-16,3 2-22 16,-3 1 4-16,-1 2 14 15,1 0-17-15,-2 3 5 16,3-2-5-16,-1-1 5 0,6 2 6 16,3-3-12-16,0 0 0 15,2-2 10-15,4 2-3 16,1 2-10-16,2 2 2 15,0 2-4-15,3 2-3 16,0 3 14-16,1-2-7 16,3 1 0-16,-2 0 13 15,2-1-23-15,0 0 10 16,0 0 0-16,0-3-3 16,0 0 12-16,0 0-9 15,-2 0 12-15,2 3-12 16,0-2 15-16,0 0-15 15,0 2 0-15,0-3 16 0,0-1-15 16,0-4 5 0,0-2-6-16,4-2 5 0,1 0-6 15,1-1 1-15,-4 2 0 16,3-2 6-16,0 0 1 16,-2 2-2-16,5-2-5 15,-2 0 9-15,3 1-17 16,0-2 8-16,2 1 0 15,0 3 5-15,-1-4 4 16,0 1-7-16,-1-1-2 16,3 2 0-16,-1-2-6 15,-3-4 6-15,4-1 0 16,-1-2-6-16,0 0 1 16,-2-2 4-16,0 1 1 15,-1-1-6-15,2-3-3 0,-4 2 9 16,1-1 0-16,2 0 3 15,0 0 6-15,0 1-10 16,2 0 1-16,3-1-14 16,-2-1 4-16,5 2 10 15,0-1 0-15,-1 0 12 16,1 0-4-16,1-2-10 16,0 2 2-16,0-2-7 15,2 2-4-15,-2-2 13 16,2 0-2-16,0 2 0 15,0-2 6-15,2 0-15 16,1-2 9-16,-4 2-4 0,2-1-8 16,-3 0 13-16,-1-1-1 15,-3 0 6-15,1 0 8 16,-1 0-27-16,-1-2 13 16,0 0 0-16,1 0-10 15,1 0 10-15,1 0 0 16,1 0 5-16,2 0 6 15,-1 0-18-15,3 0 7 16,0 0 0-16,3-4-7 16,-2 0 8-16,3-5-1 15,-1 2 9-15,0 0 5 16,0-2-11-16,-3-1-3 16,0 2 1-16,-1-1-7 0,0 1 12 15,2-4-6 1,3 3 0-16,2-1 17 0,0-2-23 15,3 0 6-15,-1 0 0 16,0-1-6-16,-2 3 13 16,-1 1-7-16,-4-4 0 15,2 4 3-15,-3-6-3 16,2 3 0-16,-3 0 1 16,-3-2-12-16,2 2 13 15,-2 0-2-15,-3 0 0 16,-1-1 6-16,-2 2-6 15,0-3 0-15,0 2 0 16,3-3-15-16,-3-2 17 16,3 1-2-16,1-1 0 15,1-4 7-15,-1 0-8 16,1 0 1-16,0-3 0 0,1-1 4 16,-4 1-4-16,-1 0-7 15,-5 3 5-15,-3-5 4 16,-2-1 16-16,-2-3-5 15,0 0-11-15,0-1 8 16,0-2-10-16,0 3 0 16,0-2 0-16,0 2 1 15,0-2 11-15,-2 0-3 16,-9-3 8-16,-1 2 1 16,-1-3-18-16,-4-1 0 15,-1 0 3-15,-3 2 4 16,-3 1 2-16,1 0-9 0,2 2 1 15,-2 2 2-15,3 0-3 16,-2 3-1-16,0 5 1 16,-1 1 0-16,-4 3 8 15,0 0-7-15,1 1 5 16,2 2-1-16,-1-2-5 16,1 1 0-16,6 0-2 15,-5-2 8-15,1 2-4 16,-1 1-2-16,0 2 6 15,-4 5 3-15,-4 0-8 16,-1 6 0-16,1 2 15 16,0 0-15-16,0 0 5 0,0 0-6 15,2 6-6 1,0 2-5-16,-3 2 9 0,3 0 2 16,-4-1 0-1,-21 10-73-15,7-5-221 0,-1-4-907 16</inkml:trace>
  <inkml:trace contextRef="#ctx0" brushRef="#br0" timeOffset="33369.31">2367 7841 1060 0,'0'0'299'0,"0"0"-122"0,0 0-56 15,0 0-27 1,0 0-55-16,0 0-27 0,0 0 49 15,-16-7 4 1,14 5 15-16,-3 0 14 0,1 2-41 16,-3-2 37-16,1 2-43 15,-4 0-41-15,2 0 28 16,-3 0-25-16,-3 0-1 16,-1 0 2-16,-3 0 0 15,0 0 10-15,2 0-8 16,3 0-2-16,-1 0 28 15,6 0-32-15,-1 0-6 16,0 0 11-16,-3 0-1 16,2 2-6-16,-4 4-4 15,1 1 0-15,-3-1 3 16,1-2-3-16,-1 1 0 16,3 1 0-16,-3-2 15 0,1 2-12 15,-1-2-3-15,3 3 0 16,-3 1-3-16,3-2 3 15,0 2 0-15,-1-2-1 16,1-2 13-16,1 1-12 16,4 0 0-16,-3-1 6 15,1 1-12-15,-1 0 6 16,1 1 0-16,-2 0-2 16,1-1 10-16,0 2-8 15,-1-4 1-15,0 4-1 16,0-1 3-16,-3 1-3 15,1 2 0-15,-1-1-6 16,-1 0 16-16,0 3-10 16,0-4 11-16,1 3-11 0,-1 0 1 15,3 0-1-15,0-2-15 16,2 2 15-16,0 2 0 16,-3 0 3-16,3-2 3 15,0 2-6-15,-1 2 0 16,4-2-5-16,-3 5-1 15,-4 0 5-15,5 3 2 16,-4 0 6-16,1 0-7 16,1 3 1-16,-2-2-5 0,0 2 4 15,1-2 0 1,2 0-2-16,0 1 8 0,2-2-2 16,0 2-4-1,-2 0 0-15,-1 1-10 0,2 4 11 16,-4 1-1-16,1 1 9 15,2-2 3-15,-1-1-12 16,6 2 0-16,-1-3 6 16,3-2-12-16,2 0 14 15,0-1-8-15,-2-2 0 16,4 2 10-16,0 2-10 16,0 0 0-16,0 0 0 15,0 2 18-15,0-5-17 16,0 4-1-16,0-3 0 15,0 0 12-15,0 1-21 16,0-2 9-16,4 3 0 16,0 0 5-16,5 2-4 0,-1 1-1 15,2-1 0-15,1 1 10 16,2-2-11-16,0 1 1 16,0 0 0-16,1-3-2 15,1-2 4-15,-3-1-2 16,1 0 0-16,0-2 1 15,-1-2-1-15,1 3 0 16,1-4 0-16,-1 3 3 16,0-4 4-16,1 2-7 15,1 1 0-15,1-3 6 16,2 1-13-16,-1 0 7 16,1-1 0-16,2 0 1 15,-4 0 8-15,1 0-9 16,1-2 0-16,-1 0 1 15,-2 0-8-15,1-3 7 0,-1 2 0 16,1-3 0-16,1 0 13 16,-1-2-14-16,-1-1 1 15,1 0-7-15,-1-1-2 16,2 0 15-16,-2 0-6 16,-1-2 5-16,1 0 5 15,3-2-20-15,-3 0 5 16,3 0 5-16,0 0 3 15,0 0-3-15,-3 0 0 16,3 0 0-16,-1 0 12 16,-1 0-12-16,3 0 0 0,-4-4-3 15,3 2-7 1,-3-2 11-16,3-2-1 0,0 1 4 16,0 3 9-16,0-3-20 15,-1 1 7-15,2-2 0 16,-2 2-10-16,1 0 11 15,-1-2-1-15,4-2 0 16,-1 0 8-16,0 0-15 16,0-2 7-16,2 0 0 15,-4 0-12-15,2 1 13 16,-5 1-1-16,3-1 0 16,-1-1 16-16,-2-2-17 0,3 0 1 15,-4-4 0 1,5 0-7-16,-2-2 7 0,2 0 0 15,-2-1-1-15,1 1-6 16,0 0-1-16,0 0 4 16,-2 0 4-16,1 0-17 15,-1 1 17-15,1 0 0 16,-3-2-7-16,-1 4 5 16,-1 1 2-16,-3-2 0 15,-1 0 0-15,2 0-6 16,-5-2 6-16,5-2 0 15,-4 0-1-15,1 0-4 16,-2-1 3-16,0 2 2 16,-3 1 0-16,-2 1 2 15,0-1-2-15,0 3-15 0,0-5 14 16,0-3 2 0,0-3 4-16,0 0-4 0,-9-4 6 15,-3-2-7-15,-2-2-3 16,-1-2 3-16,-2 0 0 15,-1-2 1-15,0 1 9 16,0 4-8-16,2-2-2 16,1 4 0-16,1 4 0 15,-1 2 0-15,-1 0 0 16,-1 1 1-16,-4 0 13 16,2-2 2-16,-4 0-10 15,1-1 8-15,1-1-14 16,0 2 0-16,3 2 6 0,0 2-5 15,0 4 7 1,5 0-8-16,-3 2 1 0,3 2 12 16,-5 1-12-16,-2-4 11 15,-2 1 14-15,-3-1-20 16,-2-4 29-16,-4 3-15 16,2 0-13-16,0 2 30 15,-2 3-29-15,2 6 4 16,-4 3-12-16,-9 4-5 15,-42 38-53-15,10 8-192 16,-3 6-802-16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46:51.412"/>
    </inkml:context>
    <inkml:brush xml:id="br0">
      <inkml:brushProperty name="width" value="0.05292" units="cm"/>
      <inkml:brushProperty name="height" value="0.05292" units="cm"/>
      <inkml:brushProperty name="color" value="#FF0000"/>
    </inkml:brush>
  </inkml:definitions>
  <inkml:trace contextRef="#ctx0" brushRef="#br0">7985 2859 598 0,'0'0'488'15,"0"0"-316"-15,0 0-38 16,0 0-4-16,0 0-18 15,0 0-30-15,0 0-28 16,0 0 3-16,0 0-25 16,0 0 17-16,0 0 18 15,0 0-30-15,0 0-7 16,0 0-9-16,-2 0-12 0,-4 0 10 16,-5 0-19-1,-5 2-5-15,3 0 4 0,4 0 2 16,0 0 24-16,5-2 9 15,1 0-34-15,1 2 25 16,0-2-23-16,2 0 5 16,0 0 8-16,0 0-6 15,0 0-9-15,0 0 19 16,0 0 9-16,0 0 42 16,0 0-22-16,0 0 7 15,0 0-6-15,7 0-41 16,9 0 18-16,5 0-18 15,6 0-2-15,9 0 24 16,4 0-20-16,4 0 12 16,6 0-8-16,0 4-14 15,11 2 20-15,3 0-9 0,8 0 0 16,7 1 12-16,7-2-22 16,3 1 10-16,0 1-11 15,0 3 0-15,-2-1-1 16,3 4 1-16,-4-2 0 15,5 0 11-15,0-2-4 16,3 1 2-16,0-3-9 16,-3-1-5-16,-8-2-3 15,-14 0 8-15,-14-2 0 16,-15 0 4-16,-17-2 11 16,-10 2-16-16,-8-2 1 0,-5 0-17 15,0 0 15 1,0 0-159-16,0 0-213 0,0-4-639 15</inkml:trace>
  <inkml:trace contextRef="#ctx0" brushRef="#br0" timeOffset="4483.32">12050 2845 398 0,'0'0'187'16,"0"0"-61"-16,0 0-25 15,0 0-1-15,0 0-8 16,0 0 18-16,-5 0-39 16,3 0-17-16,-4 0-23 0,1 0-25 15,-1 0 7-15,1-1 6 16,0 1 7-16,1-3 55 15,-1 3-46-15,3 0 25 16,0 0-9-16,-2 0-44 16,-4 0 15-16,-4 0-22 15,-4 3 0-15,-4 2-16 16,2 3-10-16,1-2 15 16,0-2 10-16,7 2 1 15,1-2 7-15,4 1-7 16,3-2-1-16,-1 1 1 15,3 1-26-15,0-4-3 16,0 3 18-16,0-2 11 0,0 0 0 16,0-2 19-1,0 0 10-15,3 2 24 0,4-2-8 16,2 0-6-16,-1 0 19 16,3 0-33-16,3 0 4 15,-1 0-5-15,5 0-23 16,0 0 23-16,2 0-17 15,4 0 6-15,1 2 11 16,2 0-24-16,2 2 13 16,2-1-13-16,-2 0 1 15,-3 1 10-15,1 0-11 16,0 1 6-16,0 1 10 16,0-3-16-16,2 4 13 15,2-6-7-15,2 3-3 16,7-1 28-16,1-2-25 0,3 1 11 15,3 2-1 1,0-1-14-16,-2 1 8 0,-1-1-10 16,-2 1 1-16,-4 1 12 15,-4-2-5-15,-2 1-4 16,2 1 9-16,2-1-13 16,4 0 21-16,3 0-11 15,3 0-9-15,1 0 17 16,-1-1-9-16,2 3-6 15,-4 0-3-15,1 1 0 16,1-1 1-16,1 0 7 16,2 0-6-16,2 0 11 15,-2-2-12-15,-2 1 9 16,-3-1-10-16,-1-1 0 0,-5 0-6 16,2 1 12-16,-2-1-6 15,4-1 6-15,0 2 6 16,1-2-6-16,1 2-6 15,-4-2 0-15,1 0 5 16,-1 0-5-16,-3 0 0 16,-1-2 0-16,3 0 11 15,-2 0-6-15,1 0 4 16,5 0-9-16,1 0 19 16,2 0-19-16,-1 0-6 15,2 0 6-15,-4 0 0 0,1 0 14 16,1 0-3-1,-1 0-10-15,-1 0 6 0,1-4-7 16,-2 0 0-16,-1 2 15 16,-4-2-9-16,1 0 18 15,2 2-11-15,3-2-12 16,3 1 9-16,3 1-9 16,3 1-1-16,3-2 9 15,-1 0-8-15,-1 2 7 16,-1-6-8-16,-6 2 0 15,2 2 12-15,-7-1-10 16,1 2 12-16,-1-2 10 16,1 2-18-16,2-1 1 15,5 2-7-15,3-1 1 16,1 2 9-16,1-3 0 0,-3 3-8 16,-2 0 5-16,-4 0-1 15,-5 0-7-15,0 0 1 16,0 0 0-16,0 0-1 15,5 0 12-15,5 0-2 16,5 0-9-16,3 0 11 16,0 0-23-16,0 0 12 15,-1 0 0-15,-4 0 5 16,1 0 3-16,-2 3-8 16,-2-3 0-16,2 2-3 15,0 2 1-15,2 0 2 16,4 0 0-16,3-2 15 15,-1 2-13-15,0 0-3 16,-2-2 1-16,-4 0-6 16,-6-2 5-16,2 2 2 0,-8 1 8 15,3-2 2-15,-3 0 2 16,3-1-10-16,3 2-3 16,2-2 1-16,0 0 0 15,2 3 1-15,2-3-2 16,-6 0 1-16,-1 0 14 15,-3 0-15-15,-1 0 0 16,-4 0 1-16,4 0-15 16,0 0 14-16,3 0 0 15,2 0-1-15,0 0 13 0,-1 0-12 16,-3 0 0-16,-3 0 0 16,-5 0 2-16,-6 0-2 15,2 0-5-15,-5-3 4 16,2-1 2-16,0-3 8 15,0 2-3-15,0 0-5 16,-3 1-1-16,1 0-6 16,-5 2-3-16,1-2 9 15,-1 2 0-15,-2-1 14 16,2-1-13-16,1 2 0 16,-4 1-2-16,2-4-4 15,-2 1 5-15,-1 1 0 16,1-5 9-16,-2 0-9 15,3-1 0-15,-5 2 8 16,2-4-5-16,-2-1-2 0,-1 1 20 16,1-4 6-16,-1-1-25 15,-4-2 5-15,4 1-7 16,-5-6 7-16,0 2 11 16,-3-6-18-16,-4-1 8 15,-2 0 13-15,0-2-20 16,0 0-1-16,-13-1 0 15,-3 2 0-15,-1-4 0 16,-1 4 0-16,-2-3 0 16,-2-1 0-16,-1-1 9 15,2-2-9-15,-4 0 0 16,-2-2 0-16,0 0 5 16,-4-2-4-16,0 2-1 0,-5-3 0 15,1 3 0 1,-2 2-9-16,-2 2 10 0,1 0-1 15,-2 4 5-15,-3 2-5 16,3 2 0-16,-2 3-1 16,-3 4-6-16,1 3-10 15,-3 0 25-15,1 0-8 16,-6 3 12-16,0 4-6 16,-2-2-9-16,-7 2 3 15,-1 1-2-15,-6-2-5 16,-1 2 7-16,-2 1 0 15,-1-1-8-15,-1 2 23 16,0 0-15-16,-3 1 0 16,1-2 0-16,-4 1-1 0,0 1 1 15,-9-2 0-15,-3 1-8 16,-7-2 17-16,-1 0-9 16,-3-2 0-16,4 4 15 15,1-2-33-15,3 2 15 16,0 0 3-16,5 0 0 15,-2 0 12-15,2-2-12 16,-1 2 7-16,1 0-5 16,0 0 1-16,2-1-3 15,-1 1-12-15,-2-1 12 16,1-1 0-16,0 2 12 16,-2-3-12-16,-5 2 1 15,2 0-2-15,-4 0-2 0,2-1 3 16,0 0 3-16,5 1-2 15,-1 4 6-15,6-3-7 16,-1 3-13-16,2 1 11 16,0-1-15-16,4-1 11 15,-4 2-1-15,0 0 8 16,0 0-2-16,5 0 1 16,0-2 0-16,0 2-8 15,2-2 8-15,-1 2 0 16,4-2 6-16,-1-1-6 15,0-1 0-15,1 0 0 16,-1 1-7-16,0 1 7 16,-2 2-1-16,-2 2 2 0,0 0-3 15,-1 0 4-15,6 0-8 16,2 0 6-16,7 0 0 16,9 0 10-16,8 0-9 15,11 0-1-15,7 0 0 16,4 4 2-16,4-2-8 15,3 3 7-15,-2 1-1 16,-2 3 4-16,-1 1-2 16,2 0-2-16,2 0 0 15,0 0-4-15,6 0-5 16,-1-2 10-16,1 2-1 16,-1 2 4-16,-4-1 5 0,-2 8-9 15,-5-1 0 1,0 4 0-16,1 2-12 0,1 0 12 15,0 5 0 1,6-4 0-16,0 6 1 0,2-1-8 16,1 2 7-16,1 1 0 15,-6 4-11-15,1 1 11 16,-1 0 0-16,-4 2 0 16,2 4 9-16,1-2-9 15,2 3 0-15,2-4 0 16,3 2-6-16,1-4 6 15,1 0-5-15,-1-1 4 16,4-2 2-16,-7 1 5 16,5 0 3-16,-1-3-8 15,1 2 13-15,3-1-13 0,3-3-1 16,1-2 5-16,5-4 1 16,0 0-2-16,0-4 3 15,0-4-6-15,0 0 4 16,0-4-5-16,0-2 0 15,3-4 10-15,-1-4-9 16,-2-2 10-16,2 0 2 16,-2-2-11-16,0 0 29 15,2 0-25-15,-2 0 6 16,0 0 19-16,0 0-30 16,0 0 20-16,2 0-21 15,-2 0 10-15,0 0-10 16,0 0 1-16,2 0-1 0,0 0 10 15,3 2-9 1,-1 1-2-16,1-2-7 0,2 4 8 16,-3-4 6-16,3 4 0 15,1-4-6-15,4 3 3 16,3 0 4-16,1 2-11 16,1-2 4-16,4 0 0 15,-1 0 5-15,0-2 2 16,2 1-7-16,-3-2 0 15,-7 1 3-15,-1-2-3 16,-3 3 0-16,-6-3 7 16,0 0 3-16,-2 0-1 15,0 0-9-15,0 0 0 0,0 0-4 16,0 0-2 0,0 0-1-16,-10 0-73 0,-7 0-152 15,-1 0-504-15</inkml:trace>
  <inkml:trace contextRef="#ctx0" brushRef="#br0" timeOffset="6677.08">23674 2888 586 0,'0'0'233'16,"0"0"-54"-16,0 0-3 15,0 0-26-15,0 0-26 16,0 0-9-16,0-3-20 16,0 1 24-16,0 2-12 15,0 0-13-15,0 0-31 16,0 0-18-16,0 0 10 15,0-1-27-15,0 1 7 0,0-3 20 16,-5 0-54 0,-15-2 0-16,-9-3-1 0,-8 2 1 15,-6-2 28-15,-2 0-29 16,6 0 7-16,7 2 14 16,12 2-20-16,9 2-2 15,9 2-5-15,2 0-34 16,0 0 0-16,2 2 6 15,13 7 21-15,5-2 5 16,3 0 7-16,-3 2 1 16,2-3 1-16,-3 0 5 15,-2 0-7-15,-1 0 1 16,-5 0 0-16,-1-2-1 16,-2 1 4-16,-4-4-3 15,-2 2 0-15,-2-3 0 0,0 0-6 16,0 0-9-16,0 0-29 15,0 1-10-15,0 1-2 16,0 2 21-16,0 0 4 16,0 3-7-16,0-2-29 15,0 3-6-15,0-4-32 16,0 1-148-16</inkml:trace>
  <inkml:trace contextRef="#ctx0" brushRef="#br0" timeOffset="9176.44">8650 3523 793 0,'0'0'166'0,"0"0"-33"15,0 0-45-15,0 0 29 16,0 0 47-16,0 0-21 15,-73-28-31-15,73 28-5 16,0-3-52-16,4 2 8 16,13-1-52-16,6 2 3 15,6 0-9-15,4 0-4 0,5 0-1 16,1 0 2-16,-2 6 14 16,-1 0-16-16,-5 0 0 15,-2-2-23-15,-9 0 23 16,-7 0-24-16,-8-2 8 15,-5-2 6-15,-7 0 10 16,-24 0 7-16,-14 0-7 16,-9 0 0-16,-3 0 2 15,3 0-1-15,10 0 31 16,14 0 5-16,13 0-28 16,8 0 23-16,9 0-29 15,0 0-3-15,0 0 0 16,5 0 0-16,10 0 2 15,5 0 21-15,3 0-15 0,-4 0 25 16,1 0-33 0,-6 0-4-16,-5 2-45 0,-5 0-158 15,1-2-458-15</inkml:trace>
  <inkml:trace contextRef="#ctx0" brushRef="#br0" timeOffset="10551.12">10334 3495 884 0,'0'0'167'0,"0"0"-32"16,0 0-35-16,0 0 16 15,0 0-12-15,0 0-3 16,0 0-56-16,5 0-31 0,12 0 29 16,8 0-13-16,6 0 22 15,10 0 7 1,5 0-50-16,8 0 31 0,6 3-14 15,5 4-24 1,3 1 37-16,6 0-37 0,4 2 14 16,3 0 9-16,5 1-19 15,1 0 4-15,2 1-8 16,-2-2-2-16,0 0 15 16,-7 0-15-16,-6-2 0 15,-10 0-1-15,-10 0 7 16,-14-3-6-16,-13-1 0 15,-12-3-9-15,-9-1 3 16,-6 0-39-16,0 0 45 16,-13 0 22-16,-13 0-21 0,-12 0-1 15,-9 0-3-15,-10 0 3 16,-11 0 15-16,-7 0-15 16,-10 0-4-16,-7-1 3 15,-8-3 1-15,-4 2 0 16,-1-3 0-16,3 4-35 15,12-2 34-15,12 1 1 16,21 0-3-16,12 2 0 16,16 0 6-16,10-2 1 15,9 2-4-15,5 0 2 16,5 0-8-16,0 0-22 16,2 0 28-16,15 0 28 15,4 0-21-15,4-2 4 0,2 2-11 16,0-2 8-16,2 2-9 15,2-2 11-15,0 2-10 16,0 0 0-16,0 0-44 16,3 0-47-16,-7 0-72 15,-8 0-236-15</inkml:trace>
  <inkml:trace contextRef="#ctx0" brushRef="#br0" timeOffset="20939.3">21809 3485 755 0,'0'0'173'15,"0"0"12"-15,0 0-10 16,0 0-44-16,0 0-41 16,0 0-15-16,-36 0 7 15,36 0-24-15,0 0-7 16,0 0-4-16,0 0-31 16,0 0 19-16,0 0 18 15,11 0 4-15,9 0 28 0,7 0-22 16,13 0-2-1,16 4-1-15,31 2-2 16,38 4 21-16,47 8-14 0,21 8-25 16,13 2 31-16,0 4-44 15,-7 0 7-15,3 0 10 16,1 1-43-16,-11-4 30 16,-16 2-25-16,-22-5 0 15,-36-8 13-15,-36-5-18 16,-29-7 7-16,-13 1-2 15,1-3 3-15,-6 2-8 16,-1-2-1-16,-17-2 0 16,-9 0-1-16,-8 0-11 15,0 2-84-15,-29 12-196 16,-12 0-90-16,-6-4 68 0</inkml:trace>
  <inkml:trace contextRef="#ctx0" brushRef="#br0" timeOffset="21751.62">1148 4104 707 0,'0'0'175'16,"0"0"-67"-16,0 0-57 16,0 0-6-16,0 0-28 15,0 0-10-15,-65 82 11 16,65-73-17-16,12 3 14 0,5 10-15 15,-1-5 0-15,-7 0-186 16</inkml:trace>
  <inkml:trace contextRef="#ctx0" brushRef="#br0" timeOffset="22267.45">974 4213 582 0,'0'0'865'0,"0"0"-747"0,0 0-59 31,0 0 32-31,0 0 4 16,0 0 6-16,0 0-38 15,87 2 26-15,-5 8 45 0,39 6-22 0,39 10-7 0,20 5-8 16,3 7-32-16,-3 5 29 15,-15-1-33 1,-1 0-37-16,-6 1 36 0,-8-7-45 16,-11-2 4-16,-25-8-2 15,-27-6-5-15,-25-8 1 16,-11-2-13-16,3-1 0 16,-5-2-6-16,-5-1 18 31,-15 0-24-31,-15-5-19 15,-21-1-72-15,-22 0-17 16,-17-3-606-16</inkml:trace>
  <inkml:trace contextRef="#ctx0" brushRef="#br0" timeOffset="45168.03">10036 5229 1350 0,'0'0'391'0,"0"0"-109"16,0 0-119-16,0 0-72 0,0 0-33 15,0 0-57-15,0 0 11 16,0-9-12-16,0 18 0 16,0 15 24-16,2 11-8 15,0 11 24-15,-2 14 37 16,0 12-54-16,0 10 27 16,-13 2-24-16,-1-1-25 15,1-6 28-15,-3-6-29 16,1-9 0-16,-1-9-1 15,3-11 12-15,4-12-31 16,0-8-9-16,7-12-86 16,2-10-51-16,2-7-183 15,12-14-187-15</inkml:trace>
  <inkml:trace contextRef="#ctx0" brushRef="#br0" timeOffset="47292.51">10114 5145 895 0,'0'0'230'0,"0"0"-127"15,0 0 36-15,0 0-62 16,0 0 16 0,123-10-10-16,-66 10-13 0,13 0-2 15,5 0-25-15,10 0 21 16,4 4-35-16,5-2 5 16,3 0 25-16,3 0-39 15,6 0 17-15,0-2-20 16,4 2-16-16,-1 0 31 15,17-2-19-15,15 0-7 16,-12 0 22-16,-15 0-26 16,-16 0 17-16,-15 0-19 15,13 0 7-15,12 0 7 16,2 0-14-16,-2 0 7 16,2 0 4-16,-6 0-5 15,2 2 3-15,-4-2-9 0,-2 0 0 16,-1 0 0-16,1 0 0 15,-2 0 0-15,-1 0 14 16,3 0-5-16,-1 0 4 16,1 2-13-16,2 0 12 15,1 0-3-15,4 2 4 16,0 0 13-16,-2 2-9 16,-1 0 0-16,-2-1-7 15,-3-4-10-15,-7 0 0 16,-13 2 2-16,-10-3-2 15,-6 0 0-15,-8 0-2 0,3 0 5 16,5 0-3 0,-1 0 12-16,0 2-12 0,-8-2 3 15,-9 2-3 1,-7-2-6-16,-11 2 5 0,-8-2 2 16,-3 0 5-16,2 0-6 15,2 0 9-15,5 0-17 16,1 0 8-16,6 0 0 15,-3 0-6-15,-3 0 14 16,-4 0-8-16,-8 0 0 16,-5 0 0-16,-3 3-11 15,-2-2 12-15,1 2-1 0,2-2 0 16,0 5 6 0,1-2-6-16,1 3 0 0,-2-1-19 15,-2 2 10-15,-3 3-6 16,-2 4 15-16,0 4-6 15,0 6-9-15,-2 3 15 16,-8 4 2-16,4 2 5 16,-1 2 7-16,5 0-13 15,0 3 4-15,2-4-5 16,-2 3 11-16,-3-2-12 16,1-1 1-16,-6-3 0 15,0 0 3-15,-4-2 5 16,0 2-1-16,2 0-7 15,0-2 6-15,1 1-6 16,3-2 1-16,-2-2-1 0,4-6 11 16,-1 2-4-16,1-3-7 15,-2-5 0-15,2 1-6 16,-1 0 0-16,1-3 7 16,-2-1-1-16,4-4 7 15,0-2 12-15,-1 0-38 16,3-4 3-16,-2-2-8 15,-3 2 17-15,-2-2 14 16,-2 0-4-16,-2 0 6 16,-3 0 9-16,-4 0-17 15,-2 0-1-15,-5 0 0 16,-2-4 5-16,-4-1-5 16,-5 1 0-16,-3 1 0 0,-3-2 17 15,-3 2-12 1,-1-1-4-16,-4 0 0 0,-2 2 7 15,4-2-8-15,-7 1 0 16,2-1-8-16,-3 3 17 16,-2-3 12-16,-1 1-9 15,2 0-11-15,2 0-1 16,0 3 0-16,1 0-11 16,-2 0 11-16,2 0 0 15,3 0 10-15,0-1-7 16,4-2 5-16,2 1-16 15,2 2 8-15,5-1 0 0,-3 1 0 16,1-2 1 0,1 2 9-16,-6-3-10 0,2 2 0 15,-2-1-1-15,-2-2 1 16,4 1 0-16,1-1 4 16,-1 3-2-16,2-4-2 15,-1 3 0-15,0-1 0 16,2 0-6-16,-1 2 12 15,-1-3-6-15,1 1 9 16,1 1-3-16,2 1-6 16,-3-2 2-16,2 1 5 15,5 2-11-15,-6-1 18 16,5 1-9-16,0 0-5 16,-1-2-3-16,-2 2 3 15,-1 0 0-15,-3 0 0 0,-1 0-3 16,-3 0 10-16,-2 0-14 15,2 0-3-15,-2 0 10 16,-1 0-3-16,0 0 4 16,0 0-1-16,-3 0 8 15,3 0 6-15,2 0-21 16,-3 0 7-16,4 0-2 16,-1 2 1-1,-1 1 1-15,-3 1 0 0,2 1 2 16,-3-1 10-16,1 0-21 15,1-3 9-15,3 1 0 16,1-2-9-16,-2 0 10 16,2 0-1-16,-1 0 0 0,-1 0 13 15,0 0-14 1,-4 0 1-16,2 0 0 0,0-2 6 16,-2-2-6-16,-2 3 0 15,1-2-12-15,1 2 22 16,-2 1-10-16,0 0 0 15,-2 0 1-15,3 0-1 16,-1 0 0-16,3 0-1 16,-1 0-7-16,0 0 8 15,2 0 6-15,0 0-6 16,3 0 6-16,2 0-9 16,2 4 3-16,3-3-3 15,0 2-3-15,-1 0 12 0,4 1 0 16,1-1-6-1,-3 1 8-15,4-3-20 0,1 2 9 16,3-2 3-16,-1 2 3 16,5-3 7-16,2 0-10 15,5 0 11-15,3 0-10 16,5 0 34-16,7 0-17 16,3 0 7-16,4 0 3 15,0 0-22-15,0 0 5 16,0 0-11-16,0 0-3 15,0 0-11-15,0 0 13 16,0 0-7-16,0 0-53 16,1 3-115-16,13 2-71 15,2-4-155-15</inkml:trace>
  <inkml:trace contextRef="#ctx0" brushRef="#br0" timeOffset="50760.45">1340 6775 728 0,'0'0'527'0,"0"0"-388"16,0 0-53-16,0 0 56 16,0 0-22-16,0 0-25 15,-5-18-57-15,5 18-31 16,0 0 21-16,0 0-12 16,0 0 30-16,0 0 25 15,0 0-15-15,-3 0 19 16,1 0-31-16,0 0-18 15,0 0 16-15,0 0-41 16,2 0 14-16,0-1-15 16,0 1-5-16,0 0-1 15,0-3 7-15,6 3-1 16,13 0 24-16,5 0-17 0,10 0 19 16,3 0-3-16,13 0-22 15,8 0 48 1,8 3 14-16,12 2-4 15,8 1-5-15,6 0-31 0,1 0 28 16,-3 0-46-16,-5-2-4 16,-12 3 26-16,-10-6-21 15,-16 4 0-15,-16-5-6 16,-12 1 16-16,-9-1-16 16,-6 0 6-16,-4 0-6 15,0 0 30-15,0 0-30 16,0 0-12-16,0 3-47 15,0-2-176-15,0-1-371 0</inkml:trace>
  <inkml:trace contextRef="#ctx0" brushRef="#br0" timeOffset="53915.96">3090 6749 1030 0,'0'0'301'16,"0"0"-165"-16,0 0-28 16,0 0-49-16,0 0-12 15,0 0 29-15,0 0-44 0,87-4 13 16,-51 4-8-1,7 0-31-15,-1 0 23 0,5 0-14 16,4 0 4-16,2 2 13 16,3 4-31-16,2-2 20 15,0-1-21-15,3 0 1 16,1 0 31-16,3-2-32 16,-1 1 11-16,1 1 14 15,1-2-25-15,-4 1 20 16,-1 1-20-16,-3 1-6 15,-2-2-1-15,0-1 14 16,-1-1-5-16,5 0 5 16,2 0 4-16,6 0-6 15,1 0-5-15,2 0 8 16,-3 0-4-16,2 0-4 0,-2 0 0 16,-2 0 0-16,0 0 10 15,1 0-10-15,0 0 0 16,5 0 1-16,-4 0-1 15,3 0 0-15,3 0-5 16,-3 0 4-16,3 0 2 16,0 0 8-16,-3 0-5 15,0 0 5-15,-1 0-18 16,-2 0 9-16,1 0-6 16,2 0 5-16,1 3 2 15,-1-2 9-15,3 3-4 16,-1-1-5-16,3 1-2 15,-2-2-4-15,1-1 5 16,-3 2-1-16,-3-2 2 16,-2-1 2-16,-1 3-3 0,1-3 3 15,5 0-11 1,-1 0 9-16,2 0-1 0,6 0 6 16,3 0 8-16,0 0-24 15,3 1 10-15,0 1 0 16,-1 1-6-16,-1-2 15 15,-1-1-9-15,3 0 2 16,-3 0 8-16,1 0-20 16,-4 0 10-16,2 0 0 15,-5 0 17-15,2 0-17 16,-2 0 10-16,-1 0 5 16,1 0-14-16,0 0 10 15,-1 0-10-15,2 0 0 0,-4-4 32 16,1 2-26-1,-3 2 20-15,0 0-20 0,1 0 6 16,-1 0-1-16,-2 0-6 16,2 0-6-16,3 0 19 15,-3 0-11-15,3 0-5 16,-1 0-3-16,-2 0-2 16,-4 0 1-16,-2 0 2 15,-3 0 4-15,-4 0 4 16,-3 0 4-16,1 0-10 15,-2 0-3-15,-3 0 0 16,2 0-7-16,-1 0 7 0,2 0 0 16,-4 0 0-16,4 0 10 15,-2 0-10-15,-1 0 0 16,1 0 1 0,0 0 5-16,-3-1-6 0,-2 1 0 15,-3 0-9-15,-1-3 27 16,-1 3-14-16,-4 0-3 15,-3-1 0-15,2 1 8 16,-2-3-9-16,1 2-4 16,-1-1-5-16,1 2 18 15,-1 0-2-15,4 0-7 16,-5 0 6-16,5 0-8 16,-3 0 2-16,1 0-1 15,0 0-1-15,3 0 4 16,-1 0 5-16,3 0-7 0,6 0 11 15,-1 0 1-15,1-4-12 16,0 1 12-16,-4-1 16 16,-2 3-28-16,1-3 25 15,-2 2-24-15,5-1 11 16,0 2-12-16,1-2 6 16,2 3-6-16,2-2 6 15,1 2 6-15,0 0-13 16,2 0 1-16,-2 0-1 15,1 0-5-15,-2 0 7 16,3 0-1-16,-3 0 0 16,-2 0 14-16,0 0-15 15,-5 0 1-15,-1 0 0 0,-1-1 11 16,-2 1-9-16,3 0 2 16,-3-3-4-16,2 3-1 15,1 0 0-15,-3 0 1 16,2 0 0-16,-2 0 8 15,0 0 4-15,-2 0-13 16,-3 0 1-16,-1 0-3 16,-1-2 2-16,1 2 2 15,2 0-1-15,1 0 8 16,1 0 5-16,2 0-14 16,3 0 1-16,-1 0 0 15,1 0-6-15,-1 0 6 0,0 0 0 16,-1 0 0-1,-2 0 12-15,-1 0-12 0,3 0 0 16,-1 5 1-16,-1-4-9 16,3 4 8-16,3-4 0 15,-3-1 0-15,6 3 9 16,-4-3-8-16,3 0-1 16,-1 0 1-16,2 0 9 15,-4 0-10-15,-3 0 0 16,-2 0-3-16,-3 0 15 15,-1 0 6-15,1 0-3 16,-3-4-3-16,1-1 14 16,2 1-26-16,-1-2 0 0,3 3-1 15,0-1 2 1,3 0 14-16,3 1-14 16,0 3 0-16,3 0-2 15,0 0 0-15,-3 0 1 0,1 0 8 16,-3-2 1-16,3 2-4 15,2 0-5-15,1-2 1 16,6 2 1-16,2 0-2 16,2 0 0-16,-2 0 9 15,-6 0-3-15,2 0-7 16,-4 0 1-16,-1 2 0 16,1 3 1-16,0-4 0 15,4 3 0-15,4 0 3 16,4 2 10-16,5 2-13 15,-3 1-1-15,-2-4 0 0,-5 2 9 16,-3-1-2-16,-1-5-2 16,-4 3-5-16,-5 0 1 15,-6-2-8-15,-7-2 7 16,-2 0 0-16,-3 0 16 16,-2 0-7-16,3 0-7 15,2 0-2-15,0 0-7 16,2 0-2-16,2-2 10 15,0 1-1-15,0 1 12 16,2 0 2-16,1 0-15 16,-1 0 1-16,0 0-3 15,5 0-6-15,-2 0 9 0,0 1 0 16,0 4 2-16,-1-2 14 16,3 0-17-16,-1-2 1 15,4 1 0 1,-3 1-12-16,2 1 12 0,-5-2 0 15,1 2 0-15,-5 0 14 16,-2-3-15-16,-2 3 1 16,-7-1 0-16,-2-3 2 15,-7 0-2-15,-4 0 0 16,-3 0 12-16,0 0-1 16,-4 0 1-16,2 0-11 15,-2 0 7-15,0 0-10 16,0 0 2-16,0 0-10 15,0 0 10-15,0 0-10 16,0 0-2-16,-39 2-97 16,-6 0-368-16,-15-2-45 0</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2:49:15.893"/>
    </inkml:context>
    <inkml:brush xml:id="br0">
      <inkml:brushProperty name="width" value="0.05292" units="cm"/>
      <inkml:brushProperty name="height" value="0.05292" units="cm"/>
      <inkml:brushProperty name="color" value="#FF0000"/>
    </inkml:brush>
  </inkml:definitions>
  <inkml:trace contextRef="#ctx0" brushRef="#br0">7645 8024 1713 0,'0'0'507'16,"0"0"-421"-16,0 0-61 15,0 0 27-15,0 0-37 16,0 0-7-16,-2 0 4 16,2 0-6-16,0 0 25 15,0 0 84-15,0 0-8 16,0 0 6-16,0 0-51 15,9-9-37-15,4-5 5 16,7-5-30-16,2-2 0 16,5-5 0-16,-2-2-1 15,-3-1-1-15,-2 4-7 16,-4 2 2-16,-6 7 1 16,-2 5 7-16,-4 2-1 15,-4 8 10-15,2-2-3 16,-2 3-14-16,0 0 7 0,0 4 0 15,0 12 3-15,0 8-3 16,0 9 20-16,0 0-11 16,0 3 3-16,0 3-18 15,0-6 6-15,0 0-18 16,0-7-15-16,0-7-42 16,0-6-74-16,0-13-157 15,0 0-347-15,0-11-630 0</inkml:trace>
  <inkml:trace contextRef="#ctx0" brushRef="#br0" timeOffset="531.1">7582 7622 1324 0,'0'0'348'16,"0"0"-212"-16,0 0-39 16,0 0 7-16,0 0-56 15,-115 100 15-15,93-58 20 16,-1 4-51-16,6 4 20 0,3 4 25 16,7 4-43-1,5 2 19-15,2-4-52 16,0 1 0-16,9-3-1 15,11-6 1-15,5-3 11 0,6-5-12 16,7-9 0-16,3-2-8 16,11-9-38-16,2-8 17 15,6-6 17-15,1-6 4 16,1 0 8-16,-3-14 2 16,-1-12-1-16,0-7 18 15,-4-5-18-15,-5-3-1 16,-7-2 13-16,-6 1-1 15,-9 0 18-15,-10-2-4 16,-5 0 11-16,-10-2 42 16,-2-6-39-16,0-5 7 15,-21 2 0-15,-2-1-27 16,-8 3 14-16,-4 8-34 0,-5 6 6 16,-2 11-16-1,-7 7-2-15,-7 14-24 0,-4 7-27 16,-26 0-90-16,11 18-157 15,11-2-266-15</inkml:trace>
  <inkml:trace contextRef="#ctx0" brushRef="#br0" timeOffset="1499.62">10902 7897 1279 0,'0'0'401'0,"0"0"-274"16,0 0 15-16,0 0-82 16,0 0-51-16,0 0 6 15,114-43-15-15,-89 42-11 16,-8 1 10-16,-3 0 1 16,-8 0 0-16,-3 0 18 15,-3 7 10-15,0 10 44 16,0 3-13-16,0 5 5 15,0 6 25-15,-3 1-55 0,1 0-3 16,2-4-19-16,0-2 1 16,0-6-4-16,0-4-9 15,0-8 1-15,7-4-8 16,6-1-10-16,3-3-32 16,2 0-29-16,7-17-127 15,-1-6-182-15,-6 2-478 0</inkml:trace>
  <inkml:trace contextRef="#ctx0" brushRef="#br0" timeOffset="2015.13">10896 7700 603 0,'0'0'190'16,"0"0"-44"-16,0 0 3 15,0 0-7-15,0 0-7 16,0 0 14-16,0 0-30 16,-71 0-9-16,55 4 45 15,-1 8-79-15,-6 4-25 16,0 6 11-16,1 4-17 15,0 4 17-15,0 4-10 0,6 4-25 16,3 7 14 0,4 0-13-16,9 7 6 15,0-2-1-15,10 0-32 0,20-2 9 16,8-2-9-16,11-2-1 16,7-6 8-16,11-6-7 15,1-8-1-15,6-11 0 16,2-13-21-16,-3 0 20 15,1-26-7-15,-5-14 7 16,-5-12 0-16,-6-8 2 16,-13-6 14-16,-12-4 33 15,-15-3-32-15,-14 4 30 16,-4 3-17-16,-4 5-27 16,-25 13 18-16,-8 13-20 15,-15 14-49-15,-48 21-107 16,11 21-354-16,-1 10-336 0</inkml:trace>
  <inkml:trace contextRef="#ctx0" brushRef="#br0" timeOffset="2889.91">7723 10432 1262 0,'0'0'299'16,"0"0"-178"-16,0 0-100 15,0 0 9-15,0 0-8 16,0 0-21-16,123-11-2 16,-113 16-3-16,-7 4 1 15,-3 3 3-15,0 3 14 16,-15 2 55-16,-8 1-12 16,0 3 8-16,2-2 21 15,3 1-52-15,7-3-20 16,3-1-2-16,6-3-12 15,2 2 13-15,0-1-7 0,6-2-4 16,9 0 18-16,1-2-20 16,-1 0 10-16,1 0-1 15,-5 0-3-15,-1 1-5 16,-2 2 3-16,-6-1-4 16,-2 2-10-16,0-3-56 15,0 2-47-15,-2-5-83 16,-10-4-173-16</inkml:trace>
  <inkml:trace contextRef="#ctx0" brushRef="#br0" timeOffset="3405.42">7576 10353 879 0,'0'0'328'16,"0"0"-163"-16,0 0-50 16,0 0-38-16,0 0-7 0,0 0-15 15,0 0-27 1,-83 71 22-16,72-44 10 15,-2 5 27-15,-1 4 27 0,6 7-43 16,3 2 23-16,5 5-43 16,0 5-19-16,13 1 18 15,16 0-48-15,5-2 7 16,9-4 4-16,3-6-1 16,8-5-2-16,4-11-9 15,4-8 0-15,3-8 15 16,1-12-15-16,1 0 10 15,-2-18 33-15,-3-16-8 16,-6-9 29-16,-7-8-16 16,-9-8-19-16,-11-6 16 15,-11-2-25-15,-13-5-6 0,-5-4 2 16,-8 2-16 0,-18 1 15-16,-8 10-6 0,-6 12-8 15,-6 10-2-15,-4 14-27 16,-3 8-61-16,-18 13-134 15,12 6-274-15,13 0-298 16</inkml:trace>
  <inkml:trace contextRef="#ctx0" brushRef="#br0" timeOffset="5889.21">16352 10644 1249 0,'0'0'375'0,"0"0"-142"0,0 0-22 15,0 0-80-15,0 0-79 16,0 0-14-16,0 0 11 16,-8 13-13-16,-13 8 13 15,-1 2-15-15,-6 4-10 16,-1 1 6-16,-3 0-29 16,6-5 19-16,1 0-20 15,7-4 0-15,7-4-6 16,7-5 6-16,4-2-11 15,0-1 10-15,0-3-63 0,17-4 63 16,7 0-9-16,8 0 10 16,-2 0 4-16,0-6-4 15,-3-5 0-15,-6 1-1 16,-5 2-43-16,-2-1-4 16,-7 0-33-16,-5-1-15 15,0 2 29-15,-2 0-11 16,0 4 63-16,0 1 15 15,0 3 23-15,0 0-6 16,0 0 0-16,0 5-4 16,0 11 52-16,0 6-11 15,0 4 11-15,-2 4 14 0,2 1-62 16,-2 0 9 0,2-2-26-16,-2-7-20 0,-1-9-68 15,-1-13-119-15,2 0-46 16,-1-8-152-16</inkml:trace>
  <inkml:trace contextRef="#ctx0" brushRef="#br0" timeOffset="6310.99">16244 10626 829 0,'0'0'625'15,"0"0"-492"-15,0 0-3 16,0 0 41-16,0 0-93 15,-137 33-1-15,117-8-33 16,5 0 5-16,2 6-3 0,3 1-8 16,6 3 11-16,4 4-23 15,0 4-20-15,11 0 19 16,9 1-23-16,5 5-1 16,4-5 16-16,0 1-16 15,2-6 7-15,4-5-8 16,1-6 0-16,4-8 2 15,7-8-1-15,5-8 0 16,2-4 33-16,4 0-34 16,0-20 9-16,-2-6 1 15,-6-4 11-15,-8-8 58 16,-7-4 3-16,-8-6 7 16,-9-5 2-16,-9-2-52 15,-7-2 13-15,-2 3-38 16,0 6-8-16,-22 8 5 0,-10 7-11 15,-14 12-37 1,-18 7-21-16,-86 5-128 16,16 8-116-16,-15-4-687 0</inkml:trace>
  <inkml:trace contextRef="#ctx0" brushRef="#br0" timeOffset="8216.79">11018 13072 1380 0,'0'0'491'0,"0"0"-418"0,0 0-27 15,0 0-46-15,0 0-10 16,0 0 9-16,0 0 2 16,0 6 4-16,0-4 26 15,0 1-31-15,0 3 34 16,-2 1-19-16,-4 5 18 15,0 8 48-15,-2 6-24 16,1 3-20-16,1 0-29 16,-1-2 6-16,1-8 1 15,5 0-2-15,-3-5-4 16,2-7 14-16,-1 2-22 0,3-5 10 16,0-4-11-1,0 0-3-15,0 0 3 0,0 0 1 16,0 0 11-16,0 0-3 15,3 0 1-15,7 0-9 16,6-6-1-16,-1-1-3 16,4 2-3-16,-6 3 6 15,1 0 0-15,-6 2 0 16,1 0 5-16,-2 0-5 16,0 2 11-16,-3 8-11 15,0 1 51-15,-1 2-29 16,-1-1 17-16,-2 2 2 15,0-1-24-15,0-2 39 16,0 3-26-16,-7-2-28 16,-6 2 22-16,-3 0-24 0,1 0-62 15,-10-6-86 1,5-1-153-16,1-7-290 0</inkml:trace>
  <inkml:trace contextRef="#ctx0" brushRef="#br0" timeOffset="8388.62">10963 13100 1497 0,'0'0'558'16,"0"0"-474"-16,0 0-44 0,0 0-30 15,0 0-10-15,124-42-170 16,-95 40-104-16,-6-2-120 15</inkml:trace>
  <inkml:trace contextRef="#ctx0" brushRef="#br0" timeOffset="8904.44">11127 12976 889 0,'0'0'593'16,"0"0"-467"-16,0 0 42 15,0 0 18-15,0 0-91 16,0 0-30-16,0 0-23 0,-125-10 19 16,104 18 5-1,-4 0 5-15,0 1 20 16,1 2-18-16,-3 3-21 0,3 3 9 16,-3 0-49-16,2 7 22 15,3 4-31-15,3 6 9 16,2 2-11-16,9 4-1 15,3 1 9-15,5 3 6 16,0 0-9-16,7 0 3 16,12 2-9-16,7 0 0 15,6-4 0-15,7-3 0 16,5-6 0-16,0-2-1 16,4-9 4-16,-4-7-10 15,3-5 7-15,0-10-8 16,-1 0-4-16,2-5 17 15,-2-18-5-15,-4-9 0 0,1-6 16 16,-8-8-11-16,-6-7-5 16,-8-3 1-1,-13-1 11-15,-5 1-12 0,-3 6 0 16,-5 4 21-16,-13 7-12 16,-4 4 24-16,-4-1-16 15,1 5-17-15,-2-1-2 16,0 4-47-16,-13 0-76 15,7 8-113-15,0 2-411 0</inkml:trace>
  <inkml:trace contextRef="#ctx0" brushRef="#br0" timeOffset="9794.54">11179 10347 910 0,'0'0'381'0,"0"0"-239"0,0 0-64 15,0 0-8-15,-40 106-41 16,38-74 5-16,2 2-4 16,0-2-11-16,0 0 38 15,4-3-22-15,10-4-17 16,5 0 17-16,2-9-25 15,2-4-8-15,4-10 32 16,0-2-23-16,2 0 5 16,-2-16-16-16,-7-3-12 15,-4-1-1-15,-12-2 26 0,-4 3-7 16,0 1 41 0,-7 2-9-16,-11 5 70 0,-6 6-90 15,-2 5-18-15,-8 0-8 16,-1 5-67-16,-4 9-33 15,-1 4-78-15,9-5-138 16,9-6-896-16</inkml:trace>
  <inkml:trace contextRef="#ctx0" brushRef="#br0" timeOffset="10325.67">11045 10068 1175 0,'0'0'292'15,"0"0"-148"-15,0 0-53 16,0 0-10-16,-118 99-33 15,91-58-22-15,2 5 48 16,4 1-29-16,1 1 29 16,9 0 2-16,3 0-38 15,8 2 11-15,0 2-5 16,5 2-44-16,15 1 24 16,7-2-15-16,4 0-6 0,2-5-2 15,5-7 11 1,7 1-10-16,1-9 12 0,6-6-13 15,4-8 25-15,2-9-26 16,4-10 0-16,3 0 5 16,-1-21-4-1,1-14 30-15,-7-2 6 0,-8-8 12 16,-4-5 8-16,-11-1-4 16,-10-10-8-16,-14-2-8 15,-9-5-17-15,-2 2 9 16,-13 0-6-16,-21 6 8 15,-9 8 24-15,-9 10-39 16,-8 6-15-16,-5 11-2 16,-5 9-56-16,-30 12-48 15,15 4-194-15,14 0-372 0</inkml:trace>
  <inkml:trace contextRef="#ctx0" brushRef="#br0" timeOffset="11122.37">13331 8879 1367 0,'0'0'527'15,"0"0"-330"-15,0 0-20 16,0 0-103-16,0 0-37 15,0 0-36-15,129-30 0 0,-91 28 15 16,-7 0-16-16,-11 2 1 16,-9 0-1-16,-6 0-21 15,-2 0-3-15,-3 0-25 16,0 0 2-16,0 8 41 16,0 7 7-16,0-1-1 15,0 7 15-15,-3 1-13 16,1 2 20-16,-1 2 0 15,3 2-6-15,0 1 41 16,0 1-38-16,0 0 0 16,0-4-19-16,-2-2 8 15,2-4-10-15,0-6 2 16,0-6-47-16,-2-4-52 16,-5-2-133-16,1-2-31 0,-6 0-217 0</inkml:trace>
  <inkml:trace contextRef="#ctx0" brushRef="#br0" timeOffset="11262.96">13320 9149 1122 0,'0'0'396'0,"0"0"-173"0,0 0 2 15,0 0-56-15,0 0-88 16,0 0-32-16,0 0-42 16,140-70 20-16,-97 60-27 15,-3 3 3-15,-7 1-12 16,-2 0-152-16,-6 2-164 15,-10-3-362-15</inkml:trace>
  <inkml:trace contextRef="#ctx0" brushRef="#br0" timeOffset="11762.84">13375 8608 1107 0,'0'0'281'16,"0"0"-121"-16,0 0-20 16,0 0-54-16,0 0-71 15,-115-21-7-15,84 27 11 16,-6 11-18-16,4 4 50 16,-2 6 12-16,-1 3-9 0,5 8-7 15,2 3-15 1,6 5-7-16,8 0 12 0,9 4-19 15,6-2 7-15,0 2-15 16,11 0-9-16,15 0 25 16,6 0-18-16,5 0 0 15,11 0 6-15,4-6-7 16,8-1 3-16,8-9-10 16,7-6 2-16,6-8 17 15,1-9-18-15,1-11 16 16,-3 0 0-16,-5-24-16 15,-4-13 13-15,-3-11-13 16,-6-10 12-16,-7-8 30 16,-7-10-13-16,-14-5 47 0,-12 0 33 15,-18 0-35-15,-4 9 2 16,-23 8-31-16,-21 15-20 16,-20 17-26-16,-35 24-93 15,-45 29-118-15,19 20-139 16,7 12-400-16</inkml:trace>
  <inkml:trace contextRef="#ctx0" brushRef="#br0" timeOffset="12715.74">13839 11922 1320 0,'0'0'355'0,"0"0"-196"15,0 0 37-15,0 0-68 16,0 0-65-16,0 0-36 15,0 0-12-15,-109 17 23 16,100-5-21-16,7 2-3 0,2 2 13 16,0 2-24-16,0 4 16 15,9 4-4-15,8 2-14 16,6 0 33-16,1 2-32 16,1 1 8-16,-6-1 2 15,0-4 1-15,-11-2-26 16,-8-6 7-16,0-2-39 15,-13-3 43-15,-16-2-21 16,-6-3-8-16,2-6 22 16,1-2 18-16,10 0 25 15,11-8-20-15,11-10-6 16,0-4-8-16,15-3-28 16,14-2 8-16,7 1-1 15,-1 4 12-15,-4-1 9 16,-4 4 0-16,-6-1 0 15,-12 0 61-15,-1 0-42 0,-8-3-19 16,0 0-4 0,0 0-58-16,0 1-49 0,0-2-72 15,0-1-26-15,-2 8-108 16,-1 3-332-16</inkml:trace>
  <inkml:trace contextRef="#ctx0" brushRef="#br0" timeOffset="13184.38">13639 11703 1452 0,'0'0'396'16,"0"0"-176"-16,0 0-64 0,-141 18-23 15,103 8-69-15,0 10-43 16,3 9 23-16,-1 10-28 15,5 3 13-15,7 2 8 16,5 3-36-16,6-4 20 16,9 4-21-16,4-3 6 15,0 0 2-15,15-2-7 16,12-1 7-16,6-1-8 16,7-5-7-16,10-2-1 15,6-5 2-15,4-6 6 0,4-6-6 16,3-9 6-1,0-15 0-15,1-8 0 16,2-6 0-16,0-27 12 0,0-13 11 16,0-8 28-16,-8-10 10 15,-7-9-41-15,-8-21 15 16,-13-24-35-16,-21-25 1 16,-11 16 2-16,-2 24-3 15,-15 35-16-15,-14 28 16 16,-9 1-35-16,-14 6 10 15,-10 2-44-15,-7 21-99 16,-33 10-48-16,17 13-267 16,2 8-1118-16</inkml:trace>
  <inkml:trace contextRef="#ctx0" brushRef="#br0" timeOffset="14152.91">16544 13337 1337 0,'0'0'397'0,"0"0"-146"15,0 0-83-15,0 0 13 16,0 0-44-16,0 0-93 0,0 0 8 16,-115-60-52-16,88 60 9 15,2 3-3-15,2 10 5 16,6 1 4-16,3-2-15 16,8 2 1-16,6 0-2 15,0 0-10-15,6-3-23 16,19 0-2-16,4-5-31 15,4-4-10-15,-2-2-44 16,-2 0-47-16,-6-8 31 16,-8-4-2-16,-6 0 91 15,-4 4 36-15,-5 0 12 16,0 4 43-16,0 2 42 16,0 2-25-16,0 0-19 15,0 0-41-15,0 4 0 16,0 14 19-16,0 4 40 0,4 8 13 15,3 2-19-15,-1 2-22 16,-4 0 10-16,-2-4-17 16,0-2 6-16,0-4 27 15,-15-2 4-15,-7-5 28 16,-3-5-8-16,0-4-34 16,4-7 8-16,0-1-46 15,6 0-4-15,-1 0-5 16,3-1-124-16,-3-18-158 15,1 1-253-15,3 3-898 0</inkml:trace>
  <inkml:trace contextRef="#ctx0" brushRef="#br0" timeOffset="14730.9">16203 13068 1551 0,'0'0'349'15,"0"0"-231"-15,0 0 2 16,0 0 26-16,0 0-76 0,-118 16-59 16,100 8 12-1,0 7-11-15,3 7-5 0,-1 3 43 16,5 6-29-16,5 4 16 15,1 5-2-15,2 3-28 16,3-1 20-16,0-1-15 16,10-3-11-16,11-2 13 15,8-1-8-15,8-1-6 16,3-1 0-16,4-4-10 16,5-2 10-16,3-6-25 15,-2-7-60-15,4-10 84 16,2-11-24-16,0-6 7 15,2-3 17-15,6-5-9 16,-1-13 10-16,-4-4 2 16,-3-4-2-16,-5-3 43 15,-9-4-5-15,-1-5 11 16,-10-2 3-16,-2-4-19 0,-7-3 21 16,-6-3-23-16,-3 0-4 15,-9-4 19-15,-4 2-17 16,0 0 11-16,0 1 11 15,-15 1-35-15,-9 6 11 16,-5 0-25-16,-5 7 5 16,-6 0-14-16,-7 5-17 15,-11 4-29-15,-53-8-51 16,13 7-359-16,-3 2-970 0</inkml:trace>
  <inkml:trace contextRef="#ctx0" brushRef="#br0" timeOffset="16917.89">8070 8256 1061 0,'0'0'364'16,"0"0"-247"-16,0 0-69 15,0 0-33-15,0 0-8 16,0 0 16-16,-2 50-15 15,2-32-8-15,0 1 60 16,0 7 0-16,-2 6 3 16,-2 9 36-16,-1 11-11 15,-4 10-10-15,-2 14-18 0,-2 13-33 16,-7 21 45 0,-1-10-41-16,2 1 15 0,-1-1-3 15,7-16-16 1,-2 10 11-16,7-4-11 0,2-5-9 15,1-5 17-15,0-4-15 16,1-5 15-16,-1-4 0 16,3-4-28-16,-2-6 15 15,2-5-10-15,0-4-3 16,-1-9 5-16,-3-5-8 16,5-7-7-16,-1-12 1 15,0-5-3-15,-1-6-10 16,3-4 13-16,0 0-58 15,0-34-87-15,0-4-397 0,0-6-247 0</inkml:trace>
  <inkml:trace contextRef="#ctx0" brushRef="#br0" timeOffset="17605.55">8251 7991 1056 0,'0'0'278'0,"0"0"-184"16,0 0-14-16,0 0 16 16,120 3 68-16,-66 8-71 15,11 1-2-15,10 0 20 16,10 0-47-16,4 0-10 15,7-2-31-15,4 2-22 16,3-1 40-16,1 0-27 16,-2 1 4-16,2-2 4 15,-4 0-21-15,-5-3 14 16,-1 2-14-16,-1-3 7 16,1 0 21-16,0 0-16 15,-3-1 21-15,-4-1-21 16,-4-1-7-16,-10-2 9 0,-2 2-13 15,-7-1 15-15,-3-2-14 16,-3 0 9-16,-5 0-12 16,1 0 0-16,-3 0-1 15,-2 0-8-15,-7 0 7 16,-5 0 2-16,-12 0-45 16,-2 0-134-16,-9 0-123 15,-10 0-254-15</inkml:trace>
  <inkml:trace contextRef="#ctx0" brushRef="#br0" timeOffset="17980.14">10973 8235 1132 0,'0'0'161'16,"0"0"-13"-16,0 0-80 16,0 122 33-16,-6-66-12 15,-1 9-27-15,1 8 3 16,-1 14-14-16,0 6-3 16,3 2 26-16,-3 5-1 0,3 13-13 15,-5 14-13 1,0 14-14-16,0-11-13 0,4-29 7 15,5-28-27-15,0-19 12 16,0 6-12-16,5 11 1 16,6 5-10-16,3-2-43 15,-1-6-7-15,-5-2-105 16,-5 10 0-16,-3-15-238 16,0-20-577-16</inkml:trace>
  <inkml:trace contextRef="#ctx0" brushRef="#br0" timeOffset="18761.2">7935 10397 389 0,'0'0'150'15,"0"0"-38"-15,0 0 77 16,0 0-48-16,0 0-82 16,140 22 32-16,-111-20-33 0,-5 1-38 15,-3-3 24-15,-6 1-18 16,-3-1 61-16,-6 0 19 16,-1 0 1-16,1 0 33 15,3 0-14-15,7 0-28 16,11 0 69-16,10 0-70 15,13 0-29-15,10 0-12 16,9-6-16-16,8 0 6 16,8 2 2-16,9 0-27 15,6 2 20-15,22 2-18 16,23 0-6-16,20 0 28 16,5 0-43-16,-14 0 11 15,-16 2-13-15,-38 2 0 16,-14-1 13-16,-22-2-12 15,-1-1 4-15,4 0-2 16,7 0 11-16,1 0-15 0,-5 0 1 16,-11 0 0-16,-7 0-2 15,0 0 2-15,-2-4-10 16,-3 2-30-16,6 2-13 16,-1 0 36-16,-6 0-101 15,8 0-129-15,-11 5 30 16,-14 1-163-16</inkml:trace>
  <inkml:trace contextRef="#ctx0" brushRef="#br0" timeOffset="19370.75">10863 10619 958 0,'0'0'206'0,"0"0"-131"0,0 0 47 16,0 0-35-16,0 0 35 15,4 113-45-15,0-71-33 16,-2 8 20-16,-2 8-22 16,2 13 27-16,3 4 13 15,-3 11-3-15,3 3 0 16,0 4-31-16,-1 1-12 15,-2-4 3-15,-2-4-38 16,0-4 13-16,0-2 13 16,0-3-26-16,0-1 32 15,0-4-16-15,-6 0 10 16,-1-4 21-16,0 1-28 16,0-5 0-16,3-4 0 0,2-7-20 15,2-6 12 1,0-5-12-16,0-4 1 0,0-1-2 15,-2-6 7-15,-1 1 0 16,1 1-6-16,-2-1 9 16,1-2-15-16,1 2 6 15,-1-4 0-15,1-2 1 16,0-4-1-16,0-2-12 16,-1-7-38-16,2-6-79 15,-4-7-110-15,3 0-30 16,0-16-366-16</inkml:trace>
  <inkml:trace contextRef="#ctx0" brushRef="#br0" timeOffset="20713.88">11317 8278 829 0,'0'0'239'16,"0"0"-79"-16,0 0 6 15,0 0-63-15,0 0-63 16,0 0 4-16,0 0-31 15,-18-15-11-15,16 15 23 0,2 0-24 16,-2-1 4-16,2-1-5 16,-2 2 8-16,-2-3-24 15,1 2 24-15,-2-2-8 16,0-1 0-16,-1 2-1 16,2 0-5-16,1-1 3 15,-1 0-58-15,2 3 48 16,2-1 13-16,-2-2 0 15,2 1 4-15,0 0 9 16,-3 0-11-16,3 2 34 0,0-3-11 16,0 3 39-16,0 0-28 15,0-1 4-15,0 1 2 16,0 0-29-16,7 0 52 16,10 0-32-16,6 0-12 15,8 0 45-15,7 0-53 16,9 8-7-16,7 2 41 15,10 3-36-15,5-1 42 16,9 2-19-16,7 0-13 16,2 0 31-16,4 0-52 15,-2-5 12-15,-2 0-5 16,-7-4-1-16,-11 2 21 16,-12-4 0-16,-13 2-26 15,-13 1 41-15,-9-2-41 16,-6 2-1-16,-6-2 1 15,4 2 0-15,-1 0 13 0,8 1-5 16,1-1-8-16,4 3 33 16,3-1-16-16,0 0-17 15,0 0 28-15,0 2-27 16,0 2 16-16,0 2-18 16,0 0-3-16,1 2-3 15,3 2 7-15,2 2-1 16,3 0 20-16,5 0-20 15,3 0 7-15,3 2-7 16,3 1 0-16,-1-1 0 16,0 0 1-16,-5-2 5 15,-5-2-4-15,-10-6 7 0,-6-4-9 16,-12-4 0 0,-4-2 1-16,-5-2 5 0,-2 0 0 15,-2 0 12-15,0 0 6 16,3 0-24-16,-1 0 23 15,5 0-23-15,2 0 0 16,1 0-12-16,0 0-16 16,-4 0-45-16,-3 0-92 15,-3 0-144-15,-9 6 48 16,-11 2-4-16,-3 0-1028 0</inkml:trace>
  <inkml:trace contextRef="#ctx0" brushRef="#br0" timeOffset="21198.12">13084 8909 146 0,'0'0'996'0,"0"0"-847"15,0 0-46 1,0 0 0-16,-134 90 38 0,89-51-58 16,-3 2 15-16,-8 10-34 15,-4 3 2-15,0 5 19 16,-3 2-13-16,-1 2-29 15,1 2 4-15,-3 4-10 16,0 1 3-16,0-2-9 16,-1 0-9-16,0 0-3 15,0-3-17-15,3 1-1 16,4-4 21-16,4 0-8 16,6-2 26-16,8-1-22 15,5-5-17-15,4-3 12 16,3-4-13-16,4-7 0 15,3-6 11-15,3-6 1 0,2-7-23 16,0-6 11 0,3-3-64-16,1-4-30 0,6-5-107 15,5-3-57-15,3 0-246 0</inkml:trace>
  <inkml:trace contextRef="#ctx0" brushRef="#br0" timeOffset="21947.95">14015 9132 1174 0,'0'0'264'15,"0"0"-195"-15,0 0 16 16,0 0 21-16,0 0-53 16,0 0 20-16,125 96-10 15,-74-60-21-15,7 6 14 16,7 6-11-16,6 8-10 16,7 9 9-16,4 1-32 0,5 4 9 15,4 0-11 1,3-2-10-16,2 1 10 15,-1-4-4-15,2 1 6 0,-9-5 22 16,-1-1-15-16,-8 1 14 16,-6-4-10-16,-4 2-8 15,-4-1 28-15,0-2-42 16,-1 1 13-16,3-6 6 16,-3-2-19-16,-1-8 1 15,-7-4-2-15,-5-7 0 16,-11-6 6-16,-9-6-5 15,-13-6-1-15,-7-4 0 16,-4-6 6-16,-5 0-17 0,-2-2 11 16,0 2-89-1,0-2-85-15,0 0-145 0,-13 0-521 16</inkml:trace>
  <inkml:trace contextRef="#ctx0" brushRef="#br0" timeOffset="22447.84">16040 10812 1220 0,'0'0'231'15,"0"0"-154"-15,0 0-26 16,0 0 59-16,0 0-29 15,-140 66-26-15,100-40 12 16,-10 4-34-16,-7 4 12 16,-10 2 30-16,-13 3-31 0,-7 2 26 15,-9 3-28 1,-6 0 1-16,-3 2 14 0,-2 0-24 16,0 2-4-1,3-3 4-15,4 1-32 0,6-3 32 16,11-3-23-16,14-4-10 15,14-4 10-15,15-3-10 16,7-8-50-16,10-3-94 16,7-6-148-16,3-7-209 0</inkml:trace>
  <inkml:trace contextRef="#ctx0" brushRef="#br0" timeOffset="22994.59">11625 10546 1247 0,'0'0'366'16,"0"0"-199"-16,0 0-114 15,0 0 29-15,0 0-15 16,0 0-36-16,0 0 66 16,98 33-41-16,-40 0-2 15,6 6 19-15,11 10-30 16,6 7 43-16,6 6-24 16,22 19 2-16,25 13 21 15,26 12-52-15,9 2 11 16,-3-9-3-16,-8-15-40 15,-18-15 35-15,-22-10-18 16,-25-13-17-16,-26-13-1 0,-11-6 0 16,-2 2 0-1,-6-6-7-15,-3-3-5 0,-21-9-6 16,-10-7-30-16,-12-4-1 16,-2-21-9-16,-4-11-183 15,-15-8-398-15</inkml:trace>
  <inkml:trace contextRef="#ctx0" brushRef="#br0" timeOffset="23494.52">13792 9243 1267 0,'0'0'247'0,"0"0"-151"16,0 0-72-16,0 0 51 15,0 0 66-15,-6 165-9 16,4-42-12-16,-6 37-56 16,-3 25 10-16,-4 5-18 15,-3-5-34-15,3-18 31 16,3-6-10-16,4-6 15 15,3-8 30-15,1-4-73 16,-4-8 31-16,4-9-24 16,0-21-21-16,2-23 20 15,0-21-15-15,-1-10-6 16,1 4 0-16,0 0-57 16,0-1 27-16,0-8-94 15,-1-15-166-15,0-15-233 0</inkml:trace>
  <inkml:trace contextRef="#ctx0" brushRef="#br0" timeOffset="24197.43">11214 13154 608 0,'0'0'558'0,"0"0"-342"15,0 0-19-15,0 0-9 16,0 0-8-16,0 0 5 15,125-63-60-15,-74 42-14 16,12-5-7-16,13-4-62 0,18-2 5 16,6-4-20-16,20-2-13 15,20-6 51-15,22-6-32 16,8 1-3-16,-10 5 3 16,-12 2-21-16,-35 12 28 15,-21 6-27-15,-23 6-13 16,-9 2 6-16,4 0-6 15,5-4 0-15,2-1-1 16,-11 3-38-16,-10 0 7 16,-11 1-79-16,-11 0-181 15,-15 3-257-15</inkml:trace>
  <inkml:trace contextRef="#ctx0" brushRef="#br0" timeOffset="24791.03">14632 12486 1277 0,'0'0'309'0,"0"0"-188"15,0 0-42-15,0 0 5 16,0 0 13-16,0 0 34 16,0 0-46-16,145 51-14 15,-83-22 13-15,7 10-26 16,5 7 10-16,8 4-22 15,3 5-17-15,4 3 30 16,3-3-42-16,-1 2 0 0,1-7 31 16,-5-6-35-1,-8-6 38-15,-5-10-30 0,-5-4-15 16,-6-7 48-16,-1-4-53 16,-2 0 17-16,2-2-15 15,-1 3 12-15,-3-2-30 16,-8 2 15-16,-11-4-80 15,-15-2-83-15,-24-8-157 16,0 0-17-16,-13-14-327 0</inkml:trace>
  <inkml:trace contextRef="#ctx0" brushRef="#br0" timeOffset="25353.49">16529 11168 453 0,'0'0'700'16,"0"0"-531"-16,0 0-105 15,0 0 81-15,0 0-63 16,0 0-37-16,0 0-10 16,-32 7-8-16,24 19 71 15,-2 8 33-15,1 14-36 16,-3 11 19-16,-2 27-10 16,-7 36-36-16,0 40 31 15,-4 15-35-15,0-4-15 0,3-17 2 16,1-28-33-16,4-6 14 15,4-24-24-15,1-19-7 16,6-21 27-16,-1-5-28 16,1 5 0-16,-4 4-1 15,2-1-53-15,-5-7-127 16,1-17-346-16,1-19-638 0</inkml:trace>
  <inkml:trace contextRef="#ctx0" brushRef="#br0" timeOffset="26384.45">11268 13487 1038 0,'0'0'524'0,"0"0"-415"16,0 0-30-1,0 0 72-15,0 0-71 0,0 0-46 16,0 0-8-16,75-42-2 15,-30 36 60-15,11 4-9 16,7 2-9-16,10 0 34 16,9 0-28-16,12 6-18 15,22 6-7-15,24 2-38 16,28 2 20-16,7-2-14 16,-10-4-14-16,-13-4 17 15,-19 2-18-15,-2-2-3 16,6 2 3-16,3 1 1 15,7-2 27-15,3-2-20 16,-1-4-8-16,-3-1 4 16,-4 0-4-16,0 0-4 0,-6 0 2 15,-23 0-20 1,-21 0 13-16,-23 0 3 0,-5-1 4 16,11-2 2-16,13 0 0 15,7-2 0-15,2 4 7 16,-7-4 4-16,2 5-11 15,-5 0 0-15,-4 0 1 16,-10 0 20-16,-7 0-20 16,-5 0 16-16,-3 0 9 15,2 2-24-15,0 2 16 16,2 2-18-16,-1-4 0 16,-8 2 6-16,-13-2 0 15,-13 1-6-15,-21-3 0 16,-25 0-61-16,-24-6-33 15,-13-11-549-15</inkml:trace>
  <inkml:trace contextRef="#ctx0" brushRef="#br0" timeOffset="28009.04">8269 10753 1088 0,'0'0'346'16,"0"0"-147"-16,0 0-74 16,0 0-5-16,0 0-39 15,0 0-62-15,0 0 19 16,13 7 6-16,-2-1 16 15,3 2 33-15,1 5-22 16,5 0 0-16,1 5 9 0,3 4-29 16,5 6 24-16,2 4-31 15,7 5-25-15,2 7 33 16,6 3-44-16,8 6 11 16,4 1 12-16,7 2-23 15,1 0 11-15,6 0-14 16,2 3-4-16,-1-5 15 15,-1 2-14-15,-6-2-2 16,-3-2 0-16,-3-2 15 16,-6 0-5-16,-2 0-8 15,0 3-1-15,2-3 18 16,2 2-19-16,-3-4 0 16,7-3 0-16,0 0 6 15,-4-7 6-15,-3-1-3 0,-4-5-9 16,-2-2 5-16,-7-2 1 15,-5-5-6-15,-3 0 11 16,-8-2-10 0,1 2 14-16,-2-3-12 0,0 2 3 15,2 1 5-15,4 2-10 16,4-1-1-16,1-2 14 16,2 2-7-16,-1 1-2 15,-1-5-5-15,-7 0 0 16,-3-2-4-16,-6-4 10 15,-5-3-6-15,-4-2 1 16,-1-1 8-16,-1 0-10 16,0 0 1-16,5 2 0 0,-2 0 2 15,4 2-1 1,1 1 5-16,4 4-6 0,-4-3 6 16,1 2-7-16,-3-4 1 15,-1-2 0-15,-6-2-1 16,1-2 2-16,-5 0-1 15,2-1 0-15,0 0 7 16,4 1-8-16,-4 2 1 16,5 0 0-16,-1 1-2 15,2 3 8-15,3-1-7 16,0 1 1-16,3 0-9 16,-3 0 3-16,1-2 7 15,-6-2-1-15,1 2 13 16,1-2-7-16,-4 3-12 15,3-1 5-15,-1 0 1 0,2-2 1 16,-4 0-1-16,3 0 0 16,-2-2-7-16,0 0 19 15,-3-2-13-15,1 1 1 16,-4 0 0-16,2-1-1 16,1 0 1-16,-2 0 0 15,1 2-1-15,2-2 1 16,-3-1 0-16,0 2 1 15,0-1-1-15,1-2 0 16,-3-2-1-16,0 2 1 16,2-2 0-16,-2 2 0 15,2 0 0-15,0 2 5 16,0-2-4-16,0 0-2 16,0 0-20-16,-2-2-14 15,0 2 8-15,0-2-32 0,0 0-50 16,0 0-253-16,-8 0-338 0</inkml:trace>
  <inkml:trace contextRef="#ctx0" brushRef="#br0" timeOffset="28165.24">10851 12878 2215 0,'0'0'458'0,"0"0"-416"0,0 0-42 15,0 0-112-15,0 0-633 16</inkml:trace>
  <inkml:trace contextRef="#ctx0" brushRef="#br0" timeOffset="29274.4">13629 8657 565 0,'0'0'395'0,"0"0"-181"16,0 0-69-16,0 0 5 15,0 0-54-15,0 0-12 16,0 0-46-16,-11-14 26 16,7 9 47-16,0-1-4 15,-1 2 26-15,-1 0-31 16,-2 0-19-16,0 1 7 16,-3-1-45-16,-3 1-35 15,-5-1-5-15,-8 2-5 16,-13 2-35-16,-44-4-114 15,11 3-183-15,-2-4-269 0</inkml:trace>
  <inkml:trace contextRef="#ctx0" brushRef="#br0" timeOffset="30930.41">10882 7943 682 0,'0'0'348'0,"0"0"-164"16,0 0-106-16,0 0-53 15,0 0-12-15,0 0-13 16,3 0 0-16,-3 0 5 0,0 0 19 15,0 0 23-15,0 0-7 16,0 0-39-16,0 0 12 16,0 0-13-16,2 0 0 15,3 6 11-15,-4-2-4 16,2 0-7-16,-3-3 0 16,0 2 9-16,0-3-5 15,0 0 21-15,0 2 30 16,0-2 2-16,0 0-44 15,0 0 14-15,0 2-27 16,0-2 8-16,0 0 0 16,0 2-8-16,0-2 32 15,0 0 51-15,0 0-7 0,0 0 43 16,0 0-18 0,0 0-45-16,0 0 5 0,0 0-53 15,0-6 9-15,0-2 0 16,0-2-11-16,0-2 5 15,2-1-11-15,2-1-61 16,3-2-10-16,0-2-109 16,-2 4-70-16,-1 2-335 0</inkml:trace>
  <inkml:trace contextRef="#ctx0" brushRef="#br0" timeOffset="31648.82">10913 7718 525 0,'0'0'681'0,"0"0"-410"0,0 0-107 16,0 0-56-16,0 0-22 15,0 0-62-15,0 0-13 16,0 0 20-16,0 0-9 16,0 0 27-16,0 0-4 15,0 0 24-15,0 0 25 16,0 0-19-16,10 0-26 15,-2 0 22-15,5 0-44 0,3 0 12 16,0 0-25 0,0 0-13-16,2 0 19 0,-3 0-14 15,3 0-6-15,-5 0 15 16,3 0-4-16,-3 2 7 16,0 0 3-16,3 0-21 15,2 0 41-15,2 0-40 16,0 0-1-16,-3-2 14 15,0 2-2-15,-5-2-2 16,-2 0 2-16,-3 2-12 16,-5-2 35-16,0 0-35 15,-2 0 6-15,0 0 0 16,0 0 4-16,0 0 1 16,0 0-1-16,0 0-10 15,0 0 3-15,0 0-3 0,0 0-8 16,0 2-24-16,0 5-172 15,-9-1-364-15,-3-1-400 16</inkml:trace>
  <inkml:trace contextRef="#ctx0" brushRef="#br0" timeOffset="34960.54">14322 12302 502 0,'0'0'528'15,"0"0"-356"-15,0 0-69 16,0 0 10-16,0 0 2 16,0 0-35-16,0 0-21 15,0-8 48-15,0 8-12 16,0 0-3-16,0 0 12 16,0 0-16-16,0 0 19 15,0 0-26-15,0 0-13 16,0 0 7-16,0 0-46 0,0 0-8 15,0 0 1-15,0 0-21 16,0 0 23-16,0 0-12 16,0 0-11-16,0 0 8 15,0 0 6-15,14 2-8 16,-3 4 20-16,0-2-25 16,-2 0 20-16,2 2-16 15,-4-2 3-15,1 0 0 16,2 0-2-16,-4 1 2 15,1-1 8-15,-1-1-10 16,2 1-2-16,-2-1-5 16,1 0 1-16,0 1 20 15,2 0-20-15,-3-2 19 0,-1 0-13 16,-1 0 5 0,-2 0-9-16,0 0-3 0,0 0 0 15,3-2 3-15,0 2 12 16,-1 3-12-16,1-4-3 15,1 4 8-15,1-4-20 16,0 1 18-16,-3 1-6 16,1-2 1-16,-3-1 10 15,0 1-13-15,-2-1 2 16,2 3 0-16,2-1 0 16,1 0 0-16,-1 3 0 15,4-4-6-15,0 3 21 16,-1-2-9-16,-1 0-6 15,-1 2-10-15,2-2-2 16,-3 2 13-16,1 1-1 0,-1-1 4 16,0-1 2-1,4 6-12-15,2 1-39 0,11 1-131 16,-2 2-352 0,-1-7-1258-16</inkml:trace>
  <inkml:trace contextRef="#ctx0" brushRef="#br0" timeOffset="69936.7">8332 10144 770 0,'0'0'242'0,"0"0"-109"15,0 0 2-15,0 0 35 16,0 0-73-16,0 0-31 16,-10-20-15-16,10 18-44 15,-2 0 15-15,0 0-8 16,-5 2-14-16,-1 0 0 16,-6 0-11-16,-1 0-52 15,-8 0-11-15,0 8-24 16,-3 0-16-16,0 1 46 0,1-2 27 15,0-1 24-15,3-2 17 16,4 0 3-16,2 0 30 16,6 0-14-16,3-1 10 15,0 0 13-15,5 0-5 16,-1-3 26-16,3 0-1 16,0 0 11-16,0 0 14 15,0 0-28-15,0 0 9 16,0 0-2-16,0 0-28 15,0 0 15-15,0 0-32 16,0 0 5-16,0 0 7 16,0 0-33-16,8 0 13 15,9-3-13-15,3-4 9 16,10-6 44-16,3-1-30 16,1-2 20-16,9 0-4 0,0-3-17 15,1-2 27 1,0 0-20-16,2 0-1 0,-2-3 20 15,-1 2-31-15,1 0 15 16,1-2-25-16,1 2 0 16,1-2 19-16,4-3-25 15,1 2 11-15,-1 0 4 16,0 2-8-16,-1-1-1 16,1 1-7-16,-3 2 0 15,2-2-7-15,-4 1 8 16,1 0-1-16,-1-3 11 15,0 4 5-15,-2-3-16 16,-1 0 0-16,1-1 1 0,-2 2-10 16,3-2 9-1,-3 0 0-15,-1 0 9 0,-2-1 10 16,1 0-13-16,-2 2-1 16,-2 0 2-16,0-2 14 15,-1 2-20-15,3 0-1 16,0-2 3-16,2 2 9 15,0-2 4-15,2-2-10 16,1-1-5-16,1 0 9 16,-1-4-10-16,1 1 0 15,-4 0 3-15,3 0-3 16,-3 0 10-16,0 1-3 16,-1 0-6-16,0 1 9 15,1 0-10-15,0-4 0 16,0 2 4-16,0-5-2 0,0 1 11 15,-1 3-13-15,-4-2 7 16,1 3-10-16,-3 1 3 16,0 4 0-16,1 3 4 15,-3 0 8-15,-2 2-12 16,-2 0 0-16,-2 3 0 16,-4 2-6-16,0-1 12 15,-3 2-6-15,-1 1 6 16,-1 1 4-16,-1 5-11 15,-1-2 1-15,-5 4 0 16,-1 2-13-16,-1 1 28 16,-2 0-15-16,-1 3 1 0,1-2 13 15,-1-1-8-15,-2 2 3 16,3 1-9-16,-3-3 28 16,2 1-16-16,-1 2-1 15,-3 1-11-15,2 0 6 16,-2 0-8-16,0 0 2 15,0 0 0-15,0 0-1 16,0 0-30-16,-20 1-121 16,-7 12-407-16,-6-1-116 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3:22:17.454"/>
    </inkml:context>
    <inkml:brush xml:id="br0">
      <inkml:brushProperty name="width" value="0.05292" units="cm"/>
      <inkml:brushProperty name="height" value="0.05292" units="cm"/>
      <inkml:brushProperty name="color" value="#FF0000"/>
    </inkml:brush>
  </inkml:definitions>
  <inkml:trace contextRef="#ctx0" brushRef="#br0">17025 8668 218 0,'0'0'136'0,"0"0"-89"15,0 0-34-15,0 0-13 16,0 0-47-16,0 0-7 16,0 0-130-16</inkml:trace>
  <inkml:trace contextRef="#ctx0" brushRef="#br0" timeOffset="234.36">17025 8668 224 0,'0'-14'497'0,"0"14"-311"16,0 0-34-16,0 0-45 16,0 0-32-16,0 0-31 15,0 0 7-15,0 0-18 16,0 0-20-16,0 0 38 16,0 0-2-16,0 0 2 15,0 0 10-15,0 0-43 16,0 0-2-16,0 0-16 15,0 0-70-15,0 0-43 16,0 0-35-16,0 3-75 16,0 0-300-16</inkml:trace>
  <inkml:trace contextRef="#ctx0" brushRef="#br0" timeOffset="1218.45">17420 8657 818 0,'0'0'637'0,"0"0"-449"0,0 0-60 16,0 0 101-16,0 0-84 16,0 0-74-16,0 0-34 15,0-7-36-15,0 7 16 16,2 0-17-16,-2 14 11 16,2 3 60-16,-2 5-54 15,0 1 7-15,0 2 12 16,2 0-30-16,3-2 17 15,-1-5-21-15,0-3 4 16,4-4 10-16,-2-5-10 16,5-4-6-16,3-2 0 15,5 0 5-15,4-8-19 16,4-11-5-16,0-10-54 0,-1 1 24 16,-2-2-17-1,-3 4 23-15,-3 6 22 0,-7 4 15 16,-3 5 6-1,-3 7 34-15,-5 2-3 0,3 2 0 16,-3 0-14-16,0 0 21 16,0 6 10-16,0 11-23 15,2 5 18 1,-2 1-2-16,0 4-27 0,0 1 18 16,0-2-26-16,0-2-5 15,0-4 14-15,0-2-15 16,0-6-55-16,-2-4-107 15,-6-4-200-15,2-4-373 0</inkml:trace>
  <inkml:trace contextRef="#ctx0" brushRef="#br0" timeOffset="1937.03">17493 8347 637 0,'0'0'745'16,"0"0"-535"-1,0 0-58-15,0 0-46 0,0 0-13 16,0 0-42-16,0 0-36 16,-104-14 40-16,83 14-14 15,1 10 18-15,0 4 2 16,-4 5-27-16,-1 5 22 16,2 4-28-16,0 4-28 15,2 5 46-15,3 0-30 16,3 5 10-16,1 6-11 15,5 0-2-15,3 5 3 16,6-3-16-16,0 0 1 16,0-1 5-16,4-4-6 15,15-2 0-15,0-6 0 0,6 2-12 16,4-8-3-16,0 0-4 16,4-5 19-16,3-6 6 15,-1-3-6-15,4-6 0 16,0-5-6-16,3-4 14 15,4-2 3-15,2 0-4 16,4-6-6-16,-3-8 12 16,-1-2-13-16,-2-4-5 15,-2-2 4-15,-1-4 2 16,-4-1 24-16,1-3-6 16,-4 1-9-16,-7-4 26 15,-2 3-20-15,-7 0-1 16,-5-1 30-16,-1-6-27 0,-8-1 6 15,-1-2 1-15,-3-2-25 16,-2 2 36-16,0 0-27 16,-7 0 15-16,-11 0 9 15,-5 5-32-15,-4 3-2 16,-10 4-5-16,-3 8-34 16,-6 6-11-16,-5 5-75 15,-23 9-161-15,14 0-201 16,11 0-697-16</inkml:trace>
  <inkml:trace contextRef="#ctx0" brushRef="#br0" timeOffset="3296.09">23366 8430 1252 0,'0'0'334'15,"0"0"-96"-15,0 0-12 16,0 0-83-16,0 0-54 15,0 0-77-15,0 0-11 16,9-12 8-16,-2 24-1 0,0 2 3 16,-3 4 7-1,-2 4-4-15,1 0 36 0,-3 2-41 16,2 0 1-16,2 2-2 16,3-5-2-16,2 2 11 15,2-6-10-15,0-8-6 16,3-2 4-16,1-6-5 15,5-1 0-15,1 0 2 16,0-8 4-16,0-7 3 16,-1-6-9-16,-3 0 1 15,-3-2 3-15,-5 2-4 16,-5 2 1-16,-2 3 9 16,-2 3-1-16,0 2 10 15,0 3-19-15,-8 0-17 16,-6 2 16-16,3 1-23 0,-2 5 11 15,-1 0-5-15,3 0-18 16,-1 0 30-16,8 3-32 16,2 3-30-16,2-2 11 15,0 0-81-15,2 0 7 16,12-2 17-16,8-2-57 16,-2 0-150-16,-2 0-398 0</inkml:trace>
  <inkml:trace contextRef="#ctx0" brushRef="#br0" timeOffset="3858.46">23583 8274 1001 0,'0'0'222'0,"0"0"-75"16,0 0 6-16,0 0-64 15,0 0-43-15,0 0 11 16,0 0-12-16,-103-45 17 16,83 45 1-16,-3 0-41 15,-3 0 52-15,-3 0-18 16,-3 0-14-16,1 10 48 16,-2 0-41-16,2 4-14 15,-1 2 4-15,6 2-38 0,2 3 32 16,1 1-21-16,7 4-4 15,3 2 4-15,2 4-12 16,4 2 0-16,3 5 12 16,4-1-11-16,0 3 19 15,4 1-18-15,12 2 7 16,7-1 4-16,-2-1-13 16,7-4-8-16,4-4 7 15,6-4-17-15,3-6 18 16,3-8 0-16,5-6 1 15,5-6 1-15,1-4-2 16,2 0 0-16,2 0 16 16,-3-12-14-16,-6-5 2 15,-4-2-3-15,-4-6 19 16,-4-4 66-16,-2-9-28 0,-3-5 18 16,-4-4-15-16,-6-4-34 15,-6 1 19-15,-8 4-39 16,-9 4 2-16,0 6-18 15,-20 4-31-15,-60 2-113 16,7 10-168-16,-8 2-395 16</inkml:trace>
  <inkml:trace contextRef="#ctx0" brushRef="#br0" timeOffset="7826.28">17888 8289 811 0,'0'0'126'0,"0"0"-24"0,0 0 31 16,0 0-15-16,0 0 2 15,0 0-87-15,0 0-15 16,4-1-4-16,2-2-12 15,-4 0 12-15,2 0 2 16,2-1 2-16,-4 3 5 16,0-1-7-16,1-1 6 15,-1 2 19-15,0-1-34 16,0-1 15-16,2 2-12 16,1-4-9-16,0 1 6 15,1 0-6-15,3 0 4 16,0-3 19-16,2 0-16 15,-1 0 37-15,2-1-7 16,0-1-4-16,-4 1 4 16,1 2-24-16,-5 2 5 0,2 0 9 15,-4 0-28-15,1-1 45 16,0 4-8-16,2-2-7 16,-1 0 25-16,2-1-54 15,2 2 18-15,-2-2-19 16,1 2 1-16,-3 0 3 15,3-2-4-15,-2 2 0 16,-1-2 2-16,0 0 5 16,-1-1-14-16,1 1 7 15,-2 3 0-15,0-1-6 16,-2 2 7-16,2 0-1 16,1-3 0-16,-1 3 7 15,1-1-8-15,-1-2 1 16,2 0-1-16,-2-1-5 15,1 0 7-15,-1 2-1 0,0 0 1 16,0 0 14-16,0 0-22 16,-2 0 7-16,0 2-24 15,2-2 15-15,-2 2 2 16,0-2 7-16,0 0 0 16,3-2 12-16,-1 1-8 15,0 0-4-15,1 0 9 16,-1 2-9-16,0-1 0 15,-2-1-1-15,0 2-11 16,3-3-10-16,-1-2 22 16,0-2 7-16,2 0-1 15,-1-3-7-15,5 2 1 0,-3 1-2 16,2 0 2-16,-3 0 0 16,0 2-1-16,1 0-12 15,-3-1-40-15,0 2 6 16,2-4-29-16,2 2 39 15,-2-4 21-15,0 1 13 16,3 1-4-16,-1-1 7 16,2 2-21-16,0-1-34 15,-1 4-43-15,-1-1 46 16,-2 0-22-16,2 0-54 16,0-1 67-16,-1 1 9 0,1 1 33 15,-2 1 12 1,4-3 14-16,-2 4 0 0,3-3 25 15,-3 2 0 1,1-3 40-16,-2 5 24 0,-1-2-39 16,-1 2 46-16,-1 1-46 15,0-2-10-15,0 3-11 16,0-2-24-16,-1 2 22 16,3-2-27-16,-2 2 2 15,0-2 23-15,0 2-25 16,3-2 10-16,2 0-16 15,-1-2 6-15,3 2-2 16,-2-2-5-16,1 0 0 16,-1 1 14-16,-2-1-13 15,1-3 3-15,2 1-4 0,0 0 0 16,-1-2-6 0,-1-1 6-16,4 5 0 0,-4-5-1 15,3 3-35-15,0-2 34 16,-2 0-18-16,2-3-23 15,-1 3 32-15,2-3 11 16,-1 3 0-16,0 0 0 16,6 0 14-16,-2 0-14 15,5 0 0-15,0 2 0 16,0 0-7-16,-1-2 7 16,4 0 0-16,-5 0-2 15,-1-2 11-15,1 0-9 16,-1-3 0-16,1 4 1 15,-1-4 5-15,1 4-6 0,-1-1 0 16,1 0-2-16,-3 2 4 16,3-3 6-16,-1 4-7 15,4-4 0 1,-2 1 0-16,1 0-1 0,-1 2 0 16,2-2 0-16,1 0 0 15,-3-1 16-15,2 4-15 16,-2 0 0-16,1-2-1 15,-1 1 8-15,2 0-7 16,1 0 8-16,-3 1-2 16,1 3-5-16,-2-2-2 15,-2 1 1-15,-2 1-6 16,2 0 6-16,-5 2-1 16,2 0 5-16,-4-2 2 0,0 2-7 15,-3 0 0-15,0 2 0 16,-2 0-3-16,3 0 9 15,-1 0-6-15,4 0 3 16,0 0-2-16,3 0-2 16,5 0 0-16,-1 0 1 15,3 0-4-15,3 0 11 16,-2 0-7-16,2 0 5 16,-2 0 1-16,-1 0-8 15,1 0 2-15,-4 0-3 16,1 0-4-16,-3 0 14 15,3 0-8-15,-1 0 1 0,3 0-2 16,1 0-4 0,2 0 12-16,1 0-3 0,0-2 5 15,3-1-8 1,-3 3 0-16,-1-1 0 0,0 1-5 16,2 0 4-16,-1 0 1 15,3 0 0-15,-3 0 0 16,2-3 11-16,-1 3-12 15,-3 0 1-15,6 0 0 16,-3 0-6-16,-1 0 6 16,1 0 0-16,-2 0 0 15,2 0 7-15,-1 0-7 16,2 0 0-16,3 0 1 16,-1 0 1-16,6 0-1 15,-1 0-1-15,0 3 7 16,5-3 2-16,-3 1 1 0,-2 2-3 15,-2-1-6-15,-2 2-2 16,-4-2-1-16,-3-2 2 16,-5 2 0-16,1-2 0 15,2 2 3-15,0 0 6 16,5 2-8-16,-2-2-2 16,6 2-3-16,0 1 0 15,0-1 2-15,0-1 4 16,-1 1 6-16,-2 0-8 15,3 0 0-15,-2 0-4 16,-2 0 4-16,1 0 0 0,-2 0 5 16,0 0-3-16,-1 0-2 15,-4 1 0-15,5 1 0 16,1-1 1-16,-2 1 1 16,4 0 5-16,2-2-7 15,-2 2 6-15,2-2-12 16,-3 0 6-16,2 2 0 15,1-1 22-15,0-1-21 16,0 1 17-16,0 0-5 16,0 0-11-16,2 1 10 15,-3 1-12-15,-2-2 0 16,3 1-3-16,-2-1 9 16,-3 1-3-16,1-1-3 0,1 0 1 15,-2 0 3 1,3-1-4-16,2 2 1 0,-4 1 17 15,2-4-17 1,-2 3 8-16,-3-1-9 0,-3 0-2 16,2-1 2-16,-4 1 0 15,1-1 1-15,-1 0-1 16,1 0 13-16,-1 0-13 16,5 2 0-16,-1 0-2 15,0 0-8-15,-1-2 11 16,2 2-1-16,-2 0 0 15,0 0 12-15,-1 0-12 16,4 0 0-16,-4-1 0 16,1 2-4-16,3-1 4 15,-4 0 0-15,1 2-1 0,-1-2 10 16,2 3-9 0,1-2 0-16,0-1 0 0,0 2-1 15,5 2 1-15,2-1-6 16,2 1 4-16,2-2 4 15,2 5 4-15,-2-3-5 16,0 3 0-16,1-4-1 16,-6 3-2-16,-2-2 2 15,-1 0-6-15,-3 1 12 16,-1-4-4-16,0 4-2 16,1-4 0-16,-3 1-1 15,4 1-1-15,1 0 2 0,2 1-1 16,1 2 9-16,0 1-9 15,1-1 1-15,-1-1 0 16,-3 2-7 0,-2-2 7-16,0 1 0 0,0 1 2 15,-2-3 5-15,3-1-7 16,-4 1 0-16,1 1 0 16,-1 1-8-16,1-2 14 15,-2-3-6-15,0 5 2 16,-3-1 4-16,3-1-12 15,-1 3 3-15,2 0 3 16,1 1-6-16,1 0 13 16,-1-1-7-16,1 2 0 0,2-3 6 15,-1 3-7 1,-3-4 1-16,4 2 0 0,-4-2 0 16,1 2 7-16,-1-1-6 15,-1 2-1-15,-3-5-7 16,-1 3 1-16,-1-1 12 15,-2-3-6-15,0-2 15 16,-2-2-14-16,-3 1 13 16,0-2-14-16,3 1 1 15,-2-1 19-15,2 2-19 16,1 1 16-16,1 0 9 16,0 0-19-16,0-3 6 15,-5 2-13-15,-2-5-9 16,-2 0 8-16,-4 0-160 15,-14 0-132-15</inkml:trace>
  <inkml:trace contextRef="#ctx0" brushRef="#br0" timeOffset="8466.76">20759 7084 639 0,'0'0'605'0,"0"0"-417"16,0 0-86-16,0 0-7 15,0 0-39-15,0 0 25 16,0 0 6-16,31 63-9 15,-8-33 7-15,4 0-16 16,0 1-13-16,4 0-8 16,-2-1-42-16,-3 0 27 15,-4-4-33-15,-6-2 12 16,-9-4-1-16,-7-4-9 16,0-3 8-16,-23-2 11 0,-14 2-14 15,-17-4-14-15,-11 2 7 16,-6 0-103-16,-26 12-36 15,18-5-80-15,14 1-137 16</inkml:trace>
  <inkml:trace contextRef="#ctx0" brushRef="#br0" timeOffset="10856.82">23248 8962 576 0,'0'0'381'16,"0"0"-119"-16,0 0-72 16,0 0-36-16,0 0 8 15,0 0-60-15,0 0-33 16,-5-15-24-16,-1 15-30 16,-8 0 1-16,-1 0 6 15,-5 0-21-15,-3 0 21 16,-3 0-22-16,0 4 0 15,-3 0 12-15,-3 3-11 16,-1 0 5-16,-1 3 0 0,-1 0 3 16,3 2-16-16,1 3 7 15,0 1-2-15,2-1-4 16,-2 4 12-16,-1-2-6 16,-1 0 0-16,-2-1-6 15,-3-2-11 1,0-4-11-16,0 0 19 0,0-3 1 15,5-1 16-15,1-1-8 16,6-1 0-16,1 0 2 16,3 0-2-16,0 2 0 15,-1 2 0-15,-1-1-1 16,-2 4-4-16,-1 1 3 16,-2 0-17-16,0-2-29 15,0 0 39-15,0-2-3 16,2 0-4-16,0-2 14 15,0 0 2-15,0-2 0 0,1 2-7 16,2 1 7-16,1 2-5 16,0 1 7-16,4 0-2 15,-1 3 0-15,-1-5-25 16,0 5 10-16,-2-1-15 16,1 0-19-16,-6-1 49 15,2 0-22-15,-3 0 14 16,1-1 7-16,-1-3-20 15,0 4 21-15,2-2-28 16,2 0 3-16,3 0 24 16,0-3-12-16,2 2 0 15,-1 1 12-15,2-3-9 16,-4 1 9-16,1 0-7 0,-3-1-22 16,-1 0-8-16,-1-2-1 15,-2-1 39-15,0 2 12 16,0-1 9-16,-2 0 15 15,2 0-19-15,2 0-17 16,0 0 5-16,3 0-5 16,-2 0-1-16,-1-1-6 15,0-3-9-15,-2 1 16 16,0-1 0-16,-2 0 8 16,0 1-9-16,-1-1 2 15,1 0-1-15,0 0 14 16,0 0-14-16,2 3 7 15,-2-3-7-15,2 2 1 16,-4-1 1-16,3 4-2 16,1-4 11-16,-2-1-1 15,0 3-4-15,0-3 1 0,2 0-7 16,-1 0 0-16,-1 0 0 16,2 0 7-16,-2 0-7 15,0 0 12-15,0-3-12 16,-1 3 24-16,2-1-18 15,1 1-4-15,-3-2 13 16,3-2-8-16,0 2-7 16,2-2 0-16,-2-2-2 0,0 2 1 15,4 0 2 1,-5-2-1-16,1 0 17 0,3 0-17 16,-4 0 8-16,4-2-7 15,-3 3 0 1,0 0 10-16,0-2-11 0,-3 2 0 15,1-1 1-15,-2-1-1 16,2 0-11-16,0-1-1 16,-1-3 12-16,1 1 9 15,0 1-9-15,0-2 0 16,0 4 0-16,-3-3 13 16,1-1-22-16,0 1 9 15,-1 0 0-15,1-2 18 16,2 2-11-16,-4-2 0 15,2-1-7-15,0 0-1 0,-3-1 1 16,1 2 4-16,1-2 6 16,-1 2 14-16,2-2-23 15,-4 1-1-15,4 2 13 16,-3-1-13-16,3 2 7 16,2 2 15-16,0-1-10 15,-3 0-8-15,2 1-4 16,0-4 0-16,-2 0 0 15,1 1 2-15,-1-6 15 16,1 3-17-16,2-3 0 16,2 4 37-16,2 0-13 15,3 1-11-15,-1 2 13 16,0 0-4-16,2 2-1 16,-4 1-21-16,0-2 7 15,0 3 1-15,2 0-7 0,0 0-1 16,6 0 55-1,1 3-46-15,3-4 46 0,1 3-49 16,2-1 16-16,-1 4 37 16,0-3-58-16,-3 2 17 15,1-1-5-15,-3-1-12 16,3 1 20-16,1-1-19 16,5 0 12-16,3 2 25 15,1 0-13-15,5 2 10 16,0 0-16-16,0 0-19 0,0 0 19 15,0 0-19 1,0 0 0-16,0 0 12 0,0 0-6 16,0 0 2-16,0 0-9 15,0 0 6-15,0 0 17 16,0 0-7-16,0 0 11 16,0 0 5-16,0 0-32 15,0 0 17-15,0 0-17 16,0 0-40-16,0 0 22 15,0 0-93-15,18 0-91 16,2 0-43-16,3 0-411 16</inkml:trace>
  <inkml:trace contextRef="#ctx0" brushRef="#br0" timeOffset="12293.98">19409 9176 1057 0,'0'0'258'15,"0"0"-115"-15,0 0-9 16,0 0-14-16,0 0-65 16,0 0-40-16,0 0 18 15,0 0-3-15,0 0 34 16,-2 0 30-16,0 0-21 16,-3 0-13-16,-3 0-1 15,-4 0-35-15,-3 0 16 16,-1 4-22-16,-4 0-18 15,0 0 25-15,-4 0-19 0,6-2 9 16,0 3 25 0,0-4-39-16,0 0 23 0,5 2 6 15,-1-1-29-15,1-2 39 16,-1 1-30-16,2-1 7 16,-2 3-7-16,3-3-1 15,-2 2-7-15,1-1-2 16,-1-1 0-16,-1 3 1 15,-1-1 1-15,-1-2 2 16,-1 2-4-16,1 0 6 16,1-2-13-16,3 0 7 15,0 2 0-15,7-2 13 16,0 0-12-16,1 0-1 0,1 0 0 16,1 0-6-1,2 0-2-15,0 0 8 0,0 0 0 16,0 0 1-16,0 0 11 15,0 0-13-15,0 0 1 16,0 0 0-16,0 0-12 16,0 0 12-16,0 0 0 15,0 0 0-15,0 0 3 16,0 0-4-16,0 0 1 16,0 0 0-16,0 0-1 15,0 0 1-15,0 0 0 16,0 0 0-16,0 0 12 15,5 2-12-15,-1 2 0 0,1 2 1 16,0 2 13-16,3 2-14 16,-2 4 0-16,1 5 24 15,2 0-24-15,2 7 26 16,-2 2-11-16,2 0-14 16,0 1 8-16,3-2-9 15,-3-3 0-15,-3-2-1 16,2-4 2-16,-6-2 23 15,1-8 12-15,-1-2-16 16,-2-1 15-16,-2-5-29 16,2 1 12-16,-2-1 11 15,0 0-27-15,0 0 14 16,1 0-16-16,3 0-28 16,-1 0-58-16,-1-9-268 0</inkml:trace>
  <inkml:trace contextRef="#ctx0" brushRef="#br0" timeOffset="16043.15">19405 10535 491 0,'0'0'597'15,"0"0"-416"-15,0 0-16 16,0 0-75-16,0 0-1 0,0 0-50 16,51 40 28-16,-30-40-38 15,0-1-28-15,2-11 16 16,-1 0-16-16,-2-5-1 15,-2 2 29-15,-5 0-18 16,-1-1 30-16,-4 4 8 16,-3 0 1-16,-1 4 19 15,-2 2-31-15,0 2 22 16,-2 4-10-16,0 0-38 16,0 0 16-16,0 0-27 15,0 0 0-15,3 0 36 16,-3 0 12-16,0 10 29 0,0 9 4 15,0 0-26-15,0 7 16 16,0-2-42-16,0 2-13 16,0-2 6-16,0-4-17 15,0-5-12-15,0-6 0 16,0-4-112-16,0-5-89 16,-7 0-151-16,0-14-558 0</inkml:trace>
  <inkml:trace contextRef="#ctx0" brushRef="#br0" timeOffset="16699.2">19405 10351 1156 0,'0'0'403'15,"0"0"-166"-15,0 0-40 16,0 0-82-16,0 0-48 16,0 0-39-16,0 0 35 15,-16 54 33-15,12-28-58 16,-1-2 0-16,3-4-38 16,-3-2 8-16,1-5-20 15,2-4-14-15,-5-6-170 16,5-3-148-16,-2 0-683 0</inkml:trace>
  <inkml:trace contextRef="#ctx0" brushRef="#br0" timeOffset="17245.96">19463 10149 108 0,'0'0'1144'0,"0"0"-853"15,0 0-164-15,0 0-35 16,0 0-41-16,0 0-22 16,0 0 24-16,-119-9 30 15,90 29 36-15,-4 8 11 0,0 5-58 16,-3 7 14-16,3 2-15 15,2 6-36-15,2 0 12 16,8-2-29-16,6 0 6 16,9-2-17-16,6 0 1 15,0 1 4-15,13 0-12 16,11-1 1-16,8 0 0 16,3-1-1-16,7-4 0 15,5-8 0-15,5-5-11 16,5-8 10-16,5-7-7 15,1-10 8-15,2-1 0 16,-3-4 1-16,1-15 4 16,-8-10-5-16,-4-5 6 15,-3-7 32-15,-11-8-2 16,-6-2 31-16,-8-6 9 0,-8 1-38 16,-8 1-4-16,-5 0-34 15,-2 5-6-15,-2 5-1 16,-22 1-1-16,-8 4-1 15,-8 8-30-15,-9 5-61 16,-9 7-26-16,-33 9-186 16,15 0-194-16,9 8-95 0</inkml:trace>
  <inkml:trace contextRef="#ctx0" brushRef="#br0" timeOffset="18294.34">22696 10126 1343 0,'0'0'351'16,"0"0"-141"-16,0 0-43 16,0 0-84-16,0 0-57 15,0 0 10-15,0 0-26 16,0 96 0-16,0-60 20 16,0 0-7-16,2 1 11 15,0-5-18-15,0-2-15 0,2-5 9 16,4-6-10-16,0-5 0 15,3-2 17-15,3-6-16 16,-1-1 7-16,3-5-8 16,-1 0 0-16,4-9 3 15,-4-9-1-15,-1-5 2 16,-4-6 1-16,-1-3 7 16,-5 1-7-16,-4 2 7 15,0 1 5-15,0 4 39 16,-2 4-28-16,-9 4 15 15,3 4-11-15,1 5-32 16,2 4 3-16,1 3-3 16,1 0-32-16,3 0 6 15,0 0-35-15,0 3-11 16,0 5-90-16,9-1 26 0,11 0-36 16,1-3-152-16,-6-1-634 15</inkml:trace>
  <inkml:trace contextRef="#ctx0" brushRef="#br0" timeOffset="18841.08">22758 9932 1167 0,'0'0'300'15,"0"0"-95"-15,0 0-79 16,0 0-13-16,-114-2-46 16,85 8-39-16,-4 7 51 15,-1 1-32-15,-1 7 5 16,-1 2 35-16,1 8-43 16,-1 5 3-16,3 4-2 15,4 6-44-15,4 1 41 16,7 0-21-16,7 4-21 15,9-5 9-15,2 0-9 16,0-2 0-16,19-4 5 16,8 0 1-16,7-4-12 15,6-3 1-15,7-4-25 0,4-6 29 16,5-8-25-16,4-6 1 16,2-7 13-16,3-2-10 15,0 0 21-15,-1-18-12 16,-1-4 13-16,-5-9 6 15,-2-3-4-15,-10-4 45 16,-3-8 41-16,-10-2-19 16,-4-7 30-16,-9 3-28 15,-9-3-33-15,-8 4 35 16,-3 5-23-16,-5 5-3 16,-19 4-10-16,-8 3-35 15,-12 6-4-15,-7 6-1 16,-14 11-48-16,-49 11-13 0,16 0-143 15,5 2-404-15</inkml:trace>
  <inkml:trace contextRef="#ctx0" brushRef="#br0" timeOffset="19825.22">22820 10194 1005 0,'0'0'385'16,"0"0"-144"-16,0 0-95 15,0 0-77-15,0 0-28 16,0 0-18-16,0 0 14 16,0-7 58-16,0 7 8 15,0 0-9-15,0 0-23 16,0 0-46-16,0 0 2 16,-4 0-18-16,0 6-9 0,-5 4-23 15,2-1-69-15,4 1-119 16,1 0-27-16,2-4-430 0</inkml:trace>
  <inkml:trace contextRef="#ctx0" brushRef="#br0" timeOffset="28354.48">19581 10334 1023 0,'0'0'282'0,"0"0"-109"0,0 0-74 16,0 0-47-16,0 0-13 16,0 0-33-16,0 0 26 15,0 0 35-15,2 0 7 16,-2 0 47-16,0 0-21 15,0 0 10-15,0 0-33 16,0 0-49-16,0 0 8 16,0 0-28-16,0 0 0 15,0 0 10-15,0 3-8 16,0 5 20-16,0 2-11 0,0 3-18 16,0 0 36-1,0 1-36-15,0 3 12 0,0-4 0 16,0 1-11-16,0-2-4 15,-2 0-96-15,-7-4-175 16,2-4-319-16</inkml:trace>
  <inkml:trace contextRef="#ctx0" brushRef="#br0" timeOffset="39565.18">19971 10421 1015 0,'0'0'320'0,"0"0"-140"0,0 0-92 15,0 0 11-15,0 0-23 16,0 0-27-16,0-8 28 16,0 7 2-16,0 1-3 15,0 0 5-15,0 0-28 16,0-3 15-16,0 3-26 15,0 0-7-15,0 0 36 16,0 0-36-16,0 0 2 16,0 0-12-16,0-2-15 15,2 2 29-15,5-2-33 16,-1 0 4-16,3 0 7 0,0 0-2 16,0 0-9-16,2 2-6 15,5-2 1-15,-1 2 16 16,3 0-11-16,5 0-6 15,-2 0 9-15,6 0 0 16,4 0-4-16,1 0 1 16,-1 2-5-16,-3 0 6 15,0 2-7-15,-6-2 0 16,3-2-2-16,-3 2 13 16,0-2-10-16,1 2 5 15,-2-2-6-15,4 3 2 16,0-2-2-16,2-1-5 0,-1 2 4 15,3 1 2 1,0-2 6-16,-2 1-1 0,1 1-5 16,-1-2-2-16,-2-1-1 15,2 0 2-15,0 1-1 16,-1-1 10-16,1 3-9 16,0-1 0-16,-1-2 3 15,1 0-9-15,0 0 6 16,-2 0 0-16,-3 0 15 15,2 0-15-15,1 0 0 16,-1 0 0 0,5 0 1-16,0 0-1 0,0 0 0 0,3 0 1 15,-3 0 3-15,2 0 4 16,-2 0-4-16,0 0-4 16,0 1 0-16,0-1 11 15,0 0-10-15,-1 0-1 16,3 0 0-16,0 0 0 15,0 0-1-15,2 0 1 16,-5 0 0-16,3 0 10 16,3 0-3-16,-3 0-5 15,5 0-2-15,-2 0 0 16,3 0-6-16,-2 0 6 16,3 0 0-16,1 5 5 0,0-3 8 15,1 2-14-15,3-2 1 16,-1 0-1-16,0 2-8 15,1-2 9-15,-5 2 0 16,-3-2 0-16,-6 1 15 16,-2-3-15-16,-7 0 0 15,-2 0 0-15,0 0-5 16,-1 0 12-16,-1 0-7 16,4 0 5-16,-2 0 11 15,0 0-10-15,-3 0-6 16,-1 0 1-16,-5 0 11 15,-3 0-12-15,-1 0 0 0,-5 0 21 16,0 0-9 0,0 0 30-16,0 0-30 15,0 0-12-15,2 0 4 0,0 0-4 16,0 0-1-16,3 0-5 16,2 0-5-16,-3-5-44 15,-3-5-160-15,-1 0-633 0</inkml:trace>
  <inkml:trace contextRef="#ctx0" brushRef="#br0" timeOffset="40528.68">22899 10238 624 0,'0'0'273'0,"0"0"-86"0,0 0-22 0,0 0-68 16,0 0-13-16,0 0-13 16,0 0-33-16,-2-4 13 15,2 4-8-15,0 0-18 16,0 0 45-16,0 0-33 16,0-2-4-16,0 2 4 15,0 0-37-15,-4 0 11 16,2-1-11-16,-2 1 0 15,2 0-1-15,0-2 8 16,0 2-3-16,-1 0-4 16,-2-3 11-16,2 3-10 15,-5-1 9-15,2 1-9 0,-3-3 37 16,1 3-37-16,0 0 5 16,4 0 1-16,2 0-7 15,2 0 5-15,0 0-3 16,0 0-2-16,0 0 17 15,0 0-8-15,0 0 13 16,0 0-9-16,0 0-12 16,0 4 28-16,6 4-29 15,8-2-64-15,-1 1-25 16,-3-5-527-16</inkml:trace>
  <inkml:trace contextRef="#ctx0" brushRef="#br0" timeOffset="60432.08">20817 10261 430 0,'0'0'398'15,"0"0"-197"-15,0 0-74 16,0 0-31-16,0-3-67 15,0 3 2-15,0 0-6 16,0 0 11-16,0 0 62 16,0-1-26-16,0 1 13 15,0 0-10-15,0 0-29 16,0 0 24-16,0 0-9 0,0 0-4 16,0 0 26-16,0 0-22 15,0 0-4-15,0 0 5 16,0 0-38-16,0 0 8 15,0 0-24-15,0 0-2 16,0 0 14-16,0 0-19 16,0 0 17-16,0 0 10 15,0 0-19-15,0 0 26 16,0 0-15-16,0 0-12 16,0 0 27-16,0 0-22 15,0 0 20-15,0 0 1 16,0 0-19-16,0 0 29 0,0 0-21 15,0 0-3 1,0 0 22-16,0 0-36 0,0 0 13 16,0 0-19-1,0 1 8-15,0 6-10 0,0 2 3 16,2-2-1-16,3 0 7 16,2 4 4-16,-2-3-13 15,-1 0 2-15,2-2 0 16,-1 2-1-16,-1-3 2 15,0 2-1-15,2-1 3 16,-2-2 12-16,0 2-15 16,1 0 0-16,1 0 0 15,0 1-4-15,2-1 4 16,-2 3 0-16,1-3-1 16,-1 0 19-16,-1 0-18 0,2 0 0 15,-3-2 0-15,3 1-6 16,-3-4 6-16,0 0 0 15,-1 2-1-15,-1-3 6 16,-2 0-5-16,3 0 0 16,-3 0 1-16,0 0-1 15,2 0 0-15,-1 0-14 16,5 0 1-16,-2 0-38 16,0 0-46-16,-2 0-87 15,-2 0-69-15,0 0-53 16,0 0-425-16</inkml:trace>
  <inkml:trace contextRef="#ctx0" brushRef="#br0" timeOffset="61181.92">20978 10445 892 0,'0'0'337'0,"0"0"-160"15,0 0-61-15,0 0-70 16,0 0-30-16,0 0 6 16,0 0-7-16,0-4 42 15,0 4 20-15,-3 0-11 16,1-2 11-16,0 2-15 16,0 0-6-16,0 0 11 15,0 0-36-15,-4 0 14 16,0 0-22-16,1 0-23 15,-1 0 26-15,0 0-25 16,-3 0 23-16,1 6 14 16,-2 2-36-16,1-2 39 15,-5 4-16-15,1 0-23 0,-1 2 44 16,1 3-29-16,-2-2 21 16,1 1 12-16,1 0-38 15,2 1 25-15,4-8-31 16,1 2 3-16,0-5 19 15,5 0-22-15,1-4-1 16,0 0 29-16,0 0-34 16,0 0 47-16,0 0-21 15,0 0-15-15,0 0 11 16,0 1-22-16,0-1 0 16,0 0 0-16,0 0 9 15,0 0-8-15,0 0 9 0,0 0-9 16,0 0 3-1,0 0-4-15,0 0-2 0,0 0-4 16,0 0 12-16,0 0-5 16,0 0-1-16,0 0-27 15,0 0 19-15,0 0-45 16,0 0-13-16,0 0-5 16,0 0-45-16,0 0-20 15,0 0-83-15,1 0-59 16,2 0-233-16</inkml:trace>
  <inkml:trace contextRef="#ctx0" brushRef="#br0" timeOffset="71148.28">22992 10700 684 0,'0'0'201'0,"0"0"-28"16,0 0-4-16,0 0 24 15,0 0-65-15,0 0-57 16,-2-16 10-16,2 16-10 0,0-2-2 15,0 2-14-15,0 0-40 16,0 0 0-16,0 0-2 16,0 0-12-16,0 0 19 15,0 0-7-15,0 0-4 16,0 0 22-16,0 0-14 16,0 0 6-16,0 0 7 15,0 0-29-15,0 0 20 16,0 0-21-16,0 0 9 15,2 2-6-15,0 2-3 16,1 4 0-16,-1-1 13 16,-2 3-4-16,2 5-4 15,-2 3-5-15,0 0 1 16,0 5 15-16,0-3-15 0,0 3 15 16,0 1-9-16,0-2 3 15,0 2-10 1,-4-2 0-16,-1 0 0 0,1 1-3 15,-3-1 11-15,-2 0-8 16,2-1 0-16,-1 0 1 16,0 1-1-16,-2-2 0 15,1 0 0-15,-5 0 5 16,1 0 5-16,-5 0-16 16,1-2 6-16,-2-2-1 15,-1 0 0-15,1-2 1 16,-4-2 0-16,0-1-1 15,-2-2-4-15,0 1 5 16,-2-2 1-16,0 3 6 0,-1-4 20 16,2 4-20-1,2-4-7-15,0 4 8 0,1-4 4 16,1 3-12-16,1-1 0 16,2-2 0-16,1 3-7 15,1-2 14-15,3 1-7 16,3 2 0-16,2 1 8 15,2 1-26-15,5 2 18 16,2 4-49-16,0 1 49 16,0 2-42-16,7 0 22 15,2-1 20-15,-1 2-28 16,-3-1 21-16,-5 2 4 0,0-1 3 16,0 2 0-1,0 0 0-15,-11 0 0 0,0 1-7 16,-1 1 17-16,1-4-10 15,-3 2 4-15,2-1-2 16,-4-2 1-16,0 2-3 16,-2 1 0-16,3 0 5 15,-3 2-5-15,3 4 21 16,1-3-14-16,1 0-6 16,2-2-1-16,-3 1-5 15,1-1 5-15,-3-2-7 16,-1 0 16-16,-1-1-9 15,-5 2 7-15,4-1-6 0,-5 2 26 16,5-2-27 0,-1 0 12-16,4 2 7 0,5-1-17 15,-1-2 11 1,4-1-13-16,2 2 12 0,1-2-12 16,1-1 0-16,1 1 0 15,1-2 3-15,-3 0 5 16,-1 1-16-16,-3 4 3 15,-3-3 5-15,-3 2-6 16,-3-2 7-16,-3 0-1 16,-11-1 0-16,-7-4-12 15,-4-1 11-15,-9-1-21 16,-4-6 14-16,-4-3 8 16,-5-2 6-16,-3 0 40 15,-6-2-34-15,-4 0 3 0,1-2-16 16,2 0 1-16,11 0 0 15,10 0 9-15,12 0-3 16,11 0 7-16,6 0-13 16,8 0 6-16,3 0-4 15,6 0-1-15,-1 0-1 16,-3 2 0-16,1 6 10 16,-2 1-11-16,-3 3 1 15,-2-1-11-15,1 3 1 16,1 3 10-16,3-1 0 15,4 2 0-15,7 1 1 16,2 2 0-16,0 1-1 16,0-2 1-16,0-1 11 15,6 0-4-15,-1-3-8 0,-5-1 1 16,0-2 15-16,0-1-14 16,-8 0-2-16,-13-1 0 15,-8-4 20-15,-7 1-13 16,-7-4-6-16,-5-4 28 15,-6 0-15-15,-6 0 46 16,-7-6-29-16,-4-10-31 16,-9-4 23-16,-3-2-22 15,-1-4-1-15,1-1 0 16,10 0 10-16,5-1 4 16,11 0-8-16,6-1 1 0,9 2 8 15,5-2-15 1,4 3-5-16,2-2 4 0,4 2 2 15,3-2 5-15,6-2-6 16,5-2 1-16,3 0 25 16,4-5-14-16,2 4 4 15,2-6 11-15,2 4-20 16,-3-3 39-16,3-3-35 16,0-1-11-16,0 0 15 15,9-2-15-15,5-2 0 16,3 0 10-16,4 1-4 15,0-1-4-15,2 2-2 16,-1-4 9-16,1 0 3 16,-2-4-11-16,2-2-1 15,-1-4 3-15,3 0 11 0,-3 1-15 16,0 1 1-16,3 2 0 16,-7 2 0-16,4 2 6 15,-4 1 5-15,-6 1 4 16,3 3-5-16,-6 0-7 15,-1 2-3-15,-1 6 0 16,-2-1 16-16,-3 5-14 16,0-1 5-16,-2 5-7 15,0 5 2-15,0 4-1 16,0 6-1-16,0 4 0 16,0 1 16-16,0 3-16 15,0 1 0-15,-6-1-6 0,0-2-12 16,2-1 9-16,-2 2 6 15,-1-4 3 1,3 3 5-16,-1 2 7 16,2 0-12-16,1 3 0 0,0-1-5 15,-1 1-5-15,2 1 20 16,-1 1-10-16,2-2 0 16,-2 3 15-16,2-1-21 15,-3 1 6-15,3-2 0 16,0 2-12-16,0-3 12 15,0 3 0-15,0 0 0 16,0 0 8-16,0 0-23 16,0 0-30-16,0 0-77 15,0 0-9-15,0 19-42 16,0-1-110-16,0 1-211 0</inkml:trace>
  <inkml:trace contextRef="#ctx0" brushRef="#br0" timeOffset="71991.84">19799 11503 1220 0,'0'0'343'0,"0"0"-228"16,0 0-67-16,0 0 19 16,0 0-54-16,0 0 5 15,0 0-17-15,2 0 8 16,-2 0 35-16,0 0 29 16,0 0 35-16,0 0 9 15,-8 9-73-15,-13 3-3 16,1 4 4-16,-2 0-29 0,-2 4 30 15,-1-2-2-15,2 0 28 16,2-2 20-16,0-4-45 16,3 1 15-16,5-6-43 15,0 0-18-15,1-2 33 16,4-1-33-16,1-2 4 16,1 3-5-16,3-5 0 15,3 0 0-15,0 0-58 16,0 0-44-16,9 0 1 15,20-15-93-15,7-5-117 16,4 0 82-16,0 0 22 16,-6 6 102-16,-6 3 105 15,-3 4 2-15,-5 3 146 16,0 4-11-16,-2 0 15 16,2 0 35-16,-1 12-45 0,3 5 28 15,-3 6-56-15,-6 1-53 16,-1 2 13-16,-8 3-74 15,-4-1 0-15,0 2-1 16,-14 0-164-16,-10-6-190 16,2-11-394-16</inkml:trace>
  <inkml:trace contextRef="#ctx0" brushRef="#br0" timeOffset="73944.5">19942 10357 293 0,'0'0'144'16,"0"0"-144"-16,0 0-72 0</inkml:trace>
  <inkml:trace contextRef="#ctx0" brushRef="#br0" timeOffset="75460.11">19942 10357 370 0,'15'6'384'0,"-15"-6"-215"16,0 0-119-16,2 0-34 16,-2 0 23-16,3 0-16 15,-1 0 14-15,3 0-4 16,-3 0 4-16,0 0 23 15,3 0-18-15,-3 0-7 16,0 0-4-16,0 0-19 16,0 0 7-16,3 0-6 0,-3 0 3 15,2 0 30-15,1 0-30 16,2 0-14-16,-3 0 6 16,3 5-8-16,1-4-11 15,2 4-27-15,-2-4-10 16,5 0 37-16,1 2 10 15,5-1 1-15,0 2-8 16,1 0 7-16,0-2-15 16,0 2 3-16,-2 0-41 15,0-2-12-15,0 0 1 16,-3 0 25-16,3-2 39 16,-3 0-7-16,1 0 8 0,-1 0 17 15,3 0-7 1,1 0 6-16,-2 0 6 0,1 0 17 15,2 0 3-15,-2 2-41 16,0 0 16-16,0 1-14 16,0-2 3-16,-5 1 2 15,1-2-8-15,-2 0 0 16,-3 3 16-16,1-3-15 16,-4 0 37-16,1 0-8 15,-3 0-29-15,3 0 31 16,2 0-31-16,0 0 0 15,2 0 54-15,3 0-33 16,-4 0-3-16,4 0-19 16,-1 0 1-16,0 1-1 15,1-1 0-15,-3 0 0 0,3 0 14 16,-4 0-13-16,1 0-1 16,1 0 0-16,-5 0 1 15,-1 0 28-15,1 0-21 16,0 0 3-16,2 0 15 15,-1 0-24-15,6 0 15 16,-1 2-17-16,0 1 0 16,5-2-6-16,-2 0 8 15,-1 2-2-15,2-1 0 16,-4-1 14-16,-3 2-14 16,0-1 0-16,-1 0 0 15,-3-2-5-15,0 0 11 16,4 0-6-16,1 0 6 0,0 0 7 15,5 0-4-15,2 0-4 16,1 0-4-16,4 0-2 16,2 0-2-1,-2 0 3-15,0 0-1 0,-3 0 17 16,-5 0-13-16,2 0-2 16,-5 0 8-16,2 0 11 15,-3 0-20-15,3 0 1 16,-1 0 18-16,2 0-19 15,1 0 22-15,-1 0-10 16,4 0-12-16,-3 0 6 16,-1 0-6-16,1 0 0 0,-3 0-6 15,0 0 12-15,1 0 0 16,-4 0-6-16,2 0 0 16,1 0 2-16,0 0-2 15,1-2 0-15,-1 2 9 16,5 0 0-16,-3 0-2 15,6 0-7-15,-1 0 2 16,2 0 4-16,0 0-5 16,1 0-1-16,-1 0 3 15,2 0 6-15,1 0-10 16,-1 0 1-16,1 2 0 16,0 0 0-16,-1 0 1 15,2 0 13-15,-1 0-6 16,2 2-7-16,0-2-2 15,-2 0 1-15,-2 0 0 0,0-2 17 16,-1 2-16 0,-4-2 8-16,0 0-9 0,-3 0 6 15,1 0-7-15,-3 0 1 16,-1 0 0-16,-4 0 9 16,1 0-8-16,1 0 8 15,-2 0 1-15,1 0-10 16,3-2 16-16,-2 2-16 15,1-2 1-15,0 2 13 16,1-2-12-16,-1 0-2 16,-2 2 0-16,2 0 0 15,-3 0 3-15,0-2-2 16,1 2 21-16,-3 0 21 0,1-2-35 16,-3 2 19-16,3-2-27 15,-2 0 0-15,-1 0 2 16,-2 2-1-16,-2 0-2 15,0 0-44-15,-20 0-168 16,-4 0-135-16</inkml:trace>
  <inkml:trace contextRef="#ctx0" brushRef="#br0" timeOffset="76865.73">20722 10221 763 0,'0'0'334'15,"0"0"-104"-15,0 0-47 16,0 0-65-16,0 0-35 15,0 0-53-15,0 0-3 16,-4-6 27-16,3 6-9 16,1 0 37-16,-2-3 6 15,-2 2-13-15,-1-2-7 16,-2-1-33-16,0 3 8 0,1-2 6 16,2 3-49-16,-1-1 33 15,2 1-33-15,1-3 1 16,0 3 11-16,0 0-11 15,2 0 7-15,-2-2 32 16,2 2-33-16,0 0 35 16,0 0-37-16,0 0-4 15,0 0 39-15,0 0-40 16,0 0 22-16,0 0 12 16,0 0-32-16,0 0 22 15,0 0-24-15,0 0 8 16,0 0-10-16,0 0 2 15,0 0 0-15,0 6 11 16,2 2-5-16,2 2 28 16,6 1-6-16,-2-2-7 0,3 2 13 15,1-2-33 1,1 4 6-16,1-3 2 0,-1 2 2 16,2 0-1-16,1-2-2 15,-3 0-1-15,1-3-11 16,-6 2 4-16,1-3 0 15,-4 0 1-15,2 0-1 16,-3-2 6-16,0 2-6 16,1 0 1-16,1-2 9 15,2 2-10-15,-2 0 0 16,1 0-5-16,1-2 17 16,0 2-12-16,-2-1 0 15,-1-2-2-15,-1 1-11 0,-2-2 13 16,0-2 0-1,-2 3-1-15,2-3 4 0,-2 0-6 0,0 0 3 0,0 0-1 16,0 1-8-16,2 0 15 31,1 2-6-31,-3-1 0 16,3-2-24-16,-3 1 24 16,2-1-12-16,-2 0 12 0,0 0-11 0,0 0 11 31,0 0-10-31,0 0 10 15,0 0-47-15,0 0 30 0,0 0-8 0,0 0 25 16,0 0 6-16,0 0 1 16,0 0-5-16,0 0-2 15,0 0-6-15,0 0-2 16,0 0 8-16,0 0-26 16,0 0 15-16,0 0-20 0,0 0 22 31,0 0 9-31,0 0-7 15,0 3-1-15,-8-1-36 0,-2 4-47 0,-9 0-27 16,-14 10-150-16,1-5-25 16,6 2-470-16</inkml:trace>
  <inkml:trace contextRef="#ctx0" brushRef="#br0" timeOffset="79552.56">20948 12923 161 0,'0'0'0'15,"-124"0"-161"-15</inkml:trace>
  <inkml:trace contextRef="#ctx0" brushRef="#br0" timeOffset="81927">22328 10503 575 0,'0'0'166'15,"0"0"-48"-15,0 0-12 16,0 0 32-16,0 0-78 16,0 0-1-16,0 0 6 0,62-6-20 15,-57 4 12-15,-1 2-6 16,1-2-8-16,-5 2 37 16,2 0-9-16,-2-2-14 15,0 2-9-15,0 0-24 16,0-2 14-16,0 2-15 15,0-2-4-15,0 0 5 16,0 0-17-16,0 0 8 16,-9 0 15-16,0-1-18 15,-2 2 20-15,-3 0-1 16,-1-2-10-16,-1 1 31 16,-2 1-34-16,1-2 14 15,-1 3 4-15,0 0-26 0,-2 0 16 16,-2 0-18-16,2 0 14 15,-3 0 16-15,4 0-29 16,-2 0 5 0,1 0-7-16,1 0 2 0,-2 3-9 15,1-2 0-15,-2 1 0 16,0 1 5-16,-3-2 2 16,0 0-4-16,1 2-3 15,2-1 6-15,0-2-5 16,-1 2-1-16,4-2 0 15,0 0 10-15,1 2-1 16,1-2-10-16,-1 0 1 16,-4 0-9-16,-3 0 8 15,-2 0 1-15,-2 0 0 0,3 0 5 16,-4 0 8-16,4 0-14 16,-1 0 1-16,3 0-3 15,2 0-6-15,1 0 9 16,2 0 0-16,-4 0 1 15,0 0 17-15,-3 0-19 16,-1 0 1-16,-4 0-6 16,3 0-9-16,-7 0 15 15,4 0 0 1,0-2 0-16,2 0 9 0,1 0-9 16,2 2 0-16,5-3 1 15,0 3-2-15,2 0 1 16,1 0 0-16,-5 0-1 0,-1 0 8 15,-3 0-3-15,-2 0-4 16,-4-2 0-16,-6-1-6 16,2 0 6-16,-1-3-5 15,-3-1 4-15,2 1 2 16,1 0 8-16,2 2 3 16,-1 0-3-16,1 0 18 15,-2-1-27-15,2 4 0 16,-2 0 9-16,1-2-9 15,-2 0 13-15,-1 0-1 16,1 0-11-16,1 0 33 16,-1-1-10-16,6 0-3 15,0 0 19-15,4 2-21 16,5-2 11-16,1 2-6 16,2-2-12-16,7 1 40 0,-2 3-36 15,5 0 4 1,0 0 11-16,6 0-13 0,1 0 10 15,4 0-6-15,0 0-21 16,0 0 23-16,0 0-15 16,0 0 3-16,0 0-12 15,0 0-9-15,0 0-16 16,0 0-87-16,29-6-159 16,0 4-113-16,6-7-830 0</inkml:trace>
  <inkml:trace contextRef="#ctx0" brushRef="#br0" timeOffset="85926.07">22386 10513 871 0,'0'0'266'0,"0"0"-36"0,0 0-63 15,0 0-35-15,0 0-51 16,0 0-37-16,-120-18 39 16,93 16 11-16,-2 0 4 15,-1 2 0-15,-1 0-47 16,0 0-12-16,-2 0 9 15,-3 0-10-15,-1 0 20 16,-3 0-8-16,-1 0-27 16,-2 0 15-16,1 0-27 15,0 2 8-15,0-2 11 16,-3 2-30-16,3 0 16 16,-3-2-16-16,-1 0 11 15,-4 2-3-15,2-2-8 16,-4 0 0-16,1 0 21 0,0 0-20 15,4 0 10-15,1 0-11 16,3 0 0-16,1 0 3 16,2 0-2-16,1 0 12 15,0 0-13-15,-1 2-2 16,0-2 2-16,-1 0 0 16,1 0 0-16,3 0-2 15,3 0 11-15,3 0-9 16,0 0 0-16,4 0 6 15,-2 0-13-15,0 0 7 16,-2 0 0-16,0 0-2 16,-3 0 8-16,-1 0-6 0,-4 0 0 15,-1-2 8-15,1 0-20 16,-2 2 18 0,3 0-6-16,5 0 11 0,2 0-10 15,4 0 8-15,0 0-9 16,1 0-9-16,4 0 1 15,-1 0 8-15,3 0 0 16,2 0-3-16,0 0 15 16,-1 0-12-16,0 2 0 15,1 2 1-15,3 0-10 16,2 1 9-16,4-2 0 16,2 1 0-16,5 1-29 0,0-1 11 15,0-1-13 1,-1 1 10-16,1 3 11 0,-2 1 10 15,-1-1 0-15,0 4 0 16,1 0-7-16,0 0 7 16,-1-1 0-16,1-1 8 15,4 4-25-15,0-2 17 16,0 2 0-16,0 0-1 16,0 4 2-16,0-3 2 15,0 3-3-15,0 2 2 16,0 1-4-16,0 2 2 15,0 3-6-15,-4 0 5 16,1 0 2-16,3 0 9 16,-3 3-10-16,3 1 7 15,0 0-10-15,0 1 3 16,-2 1 0-16,-4 1-2 0,-3 2 0 16,-5 0 2-16,-1 4 0 15,-3 0 7 1,-1 2-14-16,-4 2 7 0,3 0 0 15,-2-1-1-15,1-3 4 16,3 0-3-16,3-4 0 16,1-4 0-16,1 0-4 15,0-5 11-15,2 4-7 16,0-1 13-16,-3 1-5 16,1 1-2-16,-3-1-6 15,1 3 1-15,-1 1 11 16,0 0-12-16,3-2 6 15,0 1 7-15,2-4-3 0,1-2-11 16,2-4 1-16,1-2 0 16,1-4 0-1,-2 2 9-15,2 1-7 0,-1-2 1 16,1 1 10-16,0 3-19 16,-2-1 6-16,4 0 0 15,-3 0 6-15,1 2 0 16,-2-2-3-16,2 0-3 15,2 2 6-15,-3-2-6 16,3 1 1-16,0 2-1 16,1-2 18-16,0 2-17 15,3 0 18-15,-2-2-19 16,2 2 0-16,0-1 11 0,0-1-11 16,0 1 1-16,0 3 14 15,0-3-6-15,0 0-5 16,0-3-4-16,0 2 0 15,0-4-10-15,2 0 16 16,6-1-6-16,-2-2 7 16,3 0 10-16,3 2-17 15,0 0 0-15,1 0 0 16,3 2-9-16,3 2 9 16,0 2 0-16,2 1 0 15,1-2 17-15,-3 0-18 16,4-2 1-16,-3-1 0 15,-2-2-14-15,2 1 14 0,0-3 0 16,0-1-1-16,2 2 3 16,3-3-2-16,-1 2 0 15,1-2 0 1,-1 0-12-16,3 0 12 0,0-1-2 16,4 1-7-16,0-1 18 15,3 1-6-15,1-4-2 16,5 2 0-16,3-2-2 15,1-2-10-15,3 2-8 16,-2-2 5-16,2-2-12 16,-3 0 26-16,3 0-14 15,-3 1-5-15,0-3 19 16,-1 3-28-16,-3-4 25 0,-2 4-7 16,0-3 19-16,0-2-9 15,0 0 0-15,4 0 1 16,3 0 8-16,4-4-9 15,0-7-21-15,2-2-1 16,-2 1-17-16,0-2 39 16,-3 0 0-16,-1-2 0 15,2-1-9-15,0 0 10 16,-1-1-1-16,6-4 6 16,-1-2-6-16,0-1-1 15,3 0-19-15,-4-1 5 16,0-2 1-16,-1-3 23 0,-2 2-9 15,2-7 0 1,-2 5 13-16,2-2-24 0,-2-4 11 16,3 0 0-16,2-3 15 15,2 3-13-15,-3-2 7 16,2 2-9-16,-3 0 12 16,-6 3-11-16,-1 0 11 15,-4 2 7-15,-1-2 11 16,-3 4-19-16,2-3 14 15,-4 5-3-15,-1 0-21 16,0 1 27-16,2 0-28 16,2-2 2-16,1-4 9 15,1-3 0-15,1-4-14 16,0-6 3-16,-1-2 0 16,-2 0 1-16,-1 2 1 15,2 2-2-15,-2 3 7 16,-2 4 10-16,-1-1-15 0,-1 5-2 15,0 2 0-15,-3-5-1 16,4 1 2-16,-1-1-1 16,0-4 0-16,-1 1 0 15,-4 0 0-15,-2 2 0 16,-1 3 0-16,-7 2-10 16,-1 5 11-16,-3 2-1 15,-4 0 4-15,-1 4 14 16,-3-3-1-16,-4 2-16 15,0-2 7-15,0 0 2 16,0 0-10-16,-11 2-14 0,-3 0 13 16,-3-1-9-1,1 5 10-15,-1 0 0 0,-4 4 1 16,4 0-3-16,-3 2 2 16,-5 1-5-16,-2-2 4 15,-6 3 2-15,-5-2 2 16,-4 2 2-16,-7 0-4 15,-5 2-2-15,-2 0-4 16,-4-3 2-16,5 4-4 16,-1-3 14-16,7 2-2 15,5 0-5-15,4 0 1 16,1 1-7-16,4 4 6 0,-1-2 0 16,-2 4 0-1,-2 1 9-15,-7-1-9 0,-4 1 0 16,-5 0-1-16,-1-3-11 15,-1-1 13-15,0 2-1 16,0-2 8-16,-2-2 1 16,-1 2-15-16,1 0 6 15,0 0 0-15,0-1 1 16,2 1 0-16,0 2 6 16,1 1-7-16,-1 1 10 15,2 0-11-15,2 0 1 16,-2 0 0-16,3 0-12 15,-3 0 22-15,-2 0-10 16,2 0 0-16,-2 0 3 16,0 0-10-16,0 0 7 15,3 0 0-15,-1 1 2 0,5-1 11 16,2 0-13-16,2 2 0 16,3-2-8-16,-3 3-2 15,1-3 10-15,0 0 0 16,2 1 7-16,1-1 7 15,1 0-16-15,-3 3 2 16,3-3-6-16,5 2-7 16,-1-1 23-16,7 4-10 15,4-3 0-15,2 2 15 16,1 0-24-16,-1 0 9 16,-2 0 0-16,-6-2-14 15,-1 3 21-15,-1-4-7 0,-1 0 3 16,5 1 6-1,6 1-9-15,8 0 0 0,3 0 1 16,5 1-22 0,3 0 22-16,1 4-1 0,1 2 0 15,-3 3 0-15,1 8 0 16,-3 0 0-16,-1 4 0 16,0 3-15-16,-1 4 15 15,-1 0 0-15,3 2 0 16,3 0-7-16,2 3-1 15,4-1-4-15,0 0-27 16,0-1 39-16,0 5-37 0,-6-5 22 16,0 3 15-1,-7 2-6-15,-5 3 6 16,-5 1 1-16,-3 3-1 0,-3 3 2 16,0 3-2-16,2-1-7 15,3 0 6-15,3 0 2 16,2-2 1-16,3-3-2 15,2-3 6-15,1-6-12 16,0 0 6-16,0-4 0 16,-1-2-1-16,-1 0 7 15,1-1-6-15,-1 1 0 16,-3 0 0-16,3-1-9 16,-1 4 10-16,3-3-1 15,1-2 3-15,3-4 5 16,5-2-14-16,-1-2 6 0,3-3-15 15,2 0 8 1,0-1-19-16,0 0 26 0,0 0-6 16,7 3 2-16,4 4 2 15,3-1-2-15,1 2 4 16,5 1-9-16,3-1 16 16,0-2-7-16,4-2 0 15,0-3 2-15,2 0-8 16,2-3 6-16,0 2 0 15,3-2 0-15,-3 0 7 16,0 0-7-16,0 0 0 16,-2-1-22-16,0 2 14 15,3-1 7-15,-1 0 1 16,6-2-8-16,4 0 20 0,5-1-24 16,6-1 12-16,2 2-52 15,5-5 21-15,3 3-27 16,2-1 34-16,-2-2 17 15,0 0-20-15,-1 0 27 16,-4 0-9-16,-1-3 6 16,-1 0 2-16,1 0 1 15,2-2 0-15,3-3-3 16,5-1 21-16,5 0-23 16,3 0 5-16,2 0 0 15,-5-4-4-15,-1-3 4 16,-6-2 0-16,1 2-2 15,-3-3 10-15,0-3-9 16,5 1 1-16,2-3-1 0,5-3-15 16,5-8-17-1,6-7-10-15,5-5 8 0,2-8-73 16,3-6-11-16,34-28-8 16,-22 11-77-16,-12 7-318 15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3:37:11.862"/>
    </inkml:context>
    <inkml:brush xml:id="br0">
      <inkml:brushProperty name="width" value="0.05292" units="cm"/>
      <inkml:brushProperty name="height" value="0.05292" units="cm"/>
      <inkml:brushProperty name="color" value="#FF0000"/>
    </inkml:brush>
  </inkml:definitions>
  <inkml:trace contextRef="#ctx0" brushRef="#br0">1101 13989 1324 0,'0'0'331'0,"0"0"-118"16,0 0-91-16,0 0-65 16,0 0-7-16,0 0-24 15,40-35 51-15,-36 31 48 16,-4 2-2-16,3 2 44 0,-3 0-64 16,0 0-43-16,0 0-14 15,0 0-46-15,0 0 0 16,0 0-2-16,0 0-25 15,0 0 21-15,-5 0 6 16,-3 0 0-16,-3 0-1 16,-5 0 10-16,1 0-9 15,-4 0 0-15,1 4 0 16,0 2-23-16,1 0 15 16,2 1-17-16,-1-1 24 15,0-3-29-15,0 3 30 16,1-2 0-16,-1 3 0 15,-1-2-3-15,-3 1 3 16,-1 1 0-16,2 0-9 16,0 1 18-16,2 1 1 0,-1-1-10 15,5 0 1-15,-3-1-2 16,3 2 0-16,-1-2 1 16,-1 2 21-16,-1 1-12 15,-1 2 20-15,1 1-19 16,-3 6-9-16,2-7 1 15,1 4-2-15,1-2 0 16,1-2 5-16,1 2 3 16,0-2-4-16,1 2-4 15,-3 3 0-15,-1-4 2 16,1 3-2-16,-1 0 1 16,-1 2 7-16,1-1 1 15,3 0-10-15,-1 3 1 0,3 1 0 16,0 3-5-16,2-6 11 15,0 3-3-15,-2 2-3 16,2-6 2-16,0 2-10 16,-2-1 14-16,1-1-6 15,2 0 33-15,-1 2-31 16,5-5 16-16,-1 3-18 16,2 2 1-16,-1 0-2 15,0 1 1-15,0 2 0 16,-6 2 7-16,1 1 6 15,1-2-17-15,-1 1 4 16,3 1-6-16,0-6-1 16,4 4 8-16,2-3-1 0,0 0 6 15,0-1 7-15,0 4-14 16,0-3 1 0,0 2 0-16,0 1-16 0,0-2 17 15,0 1-1-15,0-3 3 16,0 2 10-16,5 0-14 15,0-4 1-15,1 4 0 16,-1-4-1-16,1 6 1 16,4-5 0-16,-2 4 9 15,1 0 5-15,2 0-2 16,3 1 0-16,1 0-6 16,1-2 10-16,2 4-16 0,1-1 0 15,4-2 11 1,-3 3-10-16,-2 0 26 0,2-3-10 15,-3 2-16-15,4 1 9 16,-1 3-4-16,-1-2-5 16,4 2 12-16,0-2-12 15,-2-4-1-15,2 2 0 16,-1-2 1-16,3 0 12 16,-2 0-13-16,2 0 0 15,0 0 3-15,0-4 12 16,-3 4-22-16,0-7 7 15,0 2 0-15,-1-7 0 16,0 2 0-16,2 0 1 0,2 2 14 16,4-4-9-1,2 3-10-15,0-7 4 0,0 6 0 16,3-8 3-16,-1 6 6 16,-1-6-9-16,3 0 0 15,-4-3 6-15,-2 3-14 16,-2 1 8-16,-5-5 0 15,1 0 22-15,-6 0-22 16,3 0 0-16,0 0 0 16,2 0 5-16,5 0-19 15,4-10 23-15,1 2-9 16,1-6 0-16,0 6 23 16,1-7-25-16,-5 7 2 15,0-2-3-15,-2 2-21 0,-3 1 33 16,1 1-9-16,-6 1 5 15,3-5 14-15,4 2-20 16,0-6 1-16,4-4 0 16,1-3-9-16,4-2 9 15,-1 1 0-15,1-6 0 16,1 1 12-16,-5 2-12 16,0-1 0-16,-6-1 0 15,-1 4-6-15,-1-8 6 16,-4 4-11-16,4-1 10 15,-1-3 2-15,0-5 13 16,1 3-14-16,1-5 0 16,-1 3-6-16,-2-1-2 0,2-4 8 15,-3 0 0-15,0-4-2 16,-2 0 2 0,-1-3 0-16,1-4-4 15,-1 1 2-15,-2-5-11 0,-1 5 4 16,-2 2 9-16,-3-2-22 15,1 3 13-15,-6 5 7 16,0 2-2-16,-4 2-5 16,0 1 18-16,0 6-9 15,0-1 28-15,-4 0-27 16,-3 2-2-16,-4-2-5 16,2 1 6-16,1 4-6 15,-4 0 18-15,3-3-12 16,-5 7 0-16,1 0 7 15,-5 2-13-15,-5-4 6 16,2 3 0-16,-6 0 0 16,0-2 6-16,0 0-7 0,0 2 1 15,2 0-31 1,-2-1 25-16,2 6 0 0,0-1 6 16,1 1 8-16,-2 2-1 15,-1 1-14-15,0 1 7 16,-4 1-21-16,0 6 9 15,-3-4 12-15,1 6 0 16,-4 0 0-16,4 1 10 16,-5 1-22-16,1-1 12 15,-3 3 0-15,-1 0-7 0,1 0 7 16,3 0 0-16,-1 5-1 16,-1 4 10-1,5-1-15-15,6-2 6 0,1-4 0 16,4 0-7-16,-2-2 7 15,2 0 0-15,1 0 0 16,-2 0 12-16,-1 4-2 16,-4 4-10-16,0 1 1 15,2 0 6-15,3 0-7 16,4-1-6-16,4-2 5 16,5-5 2-16,2 1 5 15,1 1 1-15,3-3-7 16,-2 0 2-16,-2 0-2 0,0 0-7 15,3 0 6-15,-1 0 2 16,5 0-8-16,-2 0-3 16,-3 0-76-16,7-3-71 15,0-6-225-15,0 1-258 0</inkml:trace>
  <inkml:trace contextRef="#ctx0" brushRef="#br0" timeOffset="781.16">783 13791 1317 0,'0'0'481'0,"0"0"-239"15,0 0 4-15,0 0 9 16,0 0-110-16,0 0-49 15,0 0-48-15,-14-23 3 16,14 23 13-16,0 0-16 16,0 0 12-16,0 0-31 15,0 0-28-15,2 0 29 16,12 10-21-16,8 3 26 16,5 6-10-16,6-1-14 15,8 4-7-15,-1-2-4 16,-1 0 0-16,-3 2 2 15,-7-4-1-15,-11 0 4 16,-9 0-5-16,-9 0-13 16,0 5 13-16,-11 0 0 15,-16 8 0-15,-4 1 17 0,-2 6-17 16,1 2-20-16,8 10-97 16,7-7-232-16,13-14-560 0</inkml:trace>
  <inkml:trace contextRef="#ctx0" brushRef="#br0" timeOffset="1499.65">2132 15115 1674 0,'0'0'338'0,"0"0"-246"0,0 0-39 15,0 0 61-15,0 0-55 16,0 0-9-16,39 128-17 16,-30-91-17-16,-1-1 54 15,1-2-2-15,3-5 7 16,1-8 8-16,5-7-32 16,1-5 27-16,6-3-40 15,2-6-23-15,6 0 44 16,3-5-32-16,2-17-6 15,4-6 36-15,0-9-56 16,-3-2-2-16,-4 3-17 16,-7 4-86-16,-7 6 5 15,-14 4-147-15,-5 8-218 16,-2 5-221-16</inkml:trace>
  <inkml:trace contextRef="#ctx0" brushRef="#br0" timeOffset="2640">676 15408 446 0,'0'0'1195'15,"0"0"-887"-15,0 0-151 16,0 0 47-16,0 0-38 16,0 0-83-16,0 0-49 15,0-8 6-15,0 8-28 16,0 0 3-16,0 0 45 16,-7 0 2-16,-5 0-11 15,-3 0-22-15,-5 8-4 0,-4 7 30 16,-5 2-26-16,-2 1 11 15,-6 4 1-15,4-4-41 16,2 0 0-16,7 0 0 16,4-9 2-16,6 0-4 15,5-9 10-15,5 5-8 16,4-5 0-16,0 0 12 16,0 0-12-16,0 0 0 15,0 0 0-15,0 0 11 16,0 0-10-16,0 0 12 15,0 0-13-15,0 0-1 16,0 0-5-16,0 0 6 0,0 0 0 16,0 0 19-16,0 0-13 15,0 0 6-15,0 0-12 16,0 0-3-16,0 0-14 16,0 0 22-16,0 4-5 15,0 6 0-15,5 3 10 16,3 14 31-16,-1 5-8 15,2 4-18-15,0 1 34 16,0 3-47-16,-2-3-1 16,-3-9 13-16,-1-6-14 15,0-4 0-15,-3-6-42 16,0-8-67-16,0-4-36 16,3-16-385-16,1-12-458 0</inkml:trace>
  <inkml:trace contextRef="#ctx0" brushRef="#br0" timeOffset="3155.51">916 14636 1450 0,'0'0'349'0,"0"0"-155"16,0 0-2-16,0 0-22 15,0 0-81-15,0 0-1 16,-93 135-26-16,93-95 10 16,0 0-23-16,8-4-25 15,11-5 15-15,2-4-22 0,4-10-3 16,2-11 4-16,0-6-12 15,2-2 4-15,-5-27-10 16,-2-9 11-16,-6-9-5 16,-7-4-5-16,-7-2-1 15,-2 3 8-15,0 8-8 16,-11 13-17-16,-5 8-35 16,-1 17-120-16,3 4-172 15,2 0-202-15</inkml:trace>
  <inkml:trace contextRef="#ctx0" brushRef="#br0" timeOffset="3577.29">1803 14534 1285 0,'0'0'373'15,"0"0"-199"-15,0 0-45 0,0 0-12 16,0 0-40-1,0 0 4-15,0 0-25 0,-69 66 8 16,69-42-30 0,0 2 4-16,7-4-2 0,12-3-30 15,10-2 11-15,3-13-17 16,1-4 0-16,0-4 1 16,-6-21 8-16,-4-8 6 15,-7-7-14-15,-10 4 10 16,-6-2-22-16,0 10 7 15,-18 10-54-15,-42 18-99 16,6 6-106-16,-3 14-141 0</inkml:trace>
  <inkml:trace contextRef="#ctx0" brushRef="#br0" timeOffset="4077.24">1344 15258 1440 0,'0'0'497'16,"0"0"-284"-16,0 0-23 15,0 0-52-15,0 0-101 16,0 0-17-16,0 0 15 15,-121 32-2-15,108-6 21 16,6-1-10-16,7 2-27 16,0-4 11-16,3 0-19 15,17-7 3-15,3-5-12 0,3-4-3 16,-2-7 2 0,-1 0-11-16,-7-4 12 0,-8-16 10 15,-3-4-8-15,-5-2 15 16,0 0-17-16,0 4-32 15,0 6-68-15,0-1-160 16,0 8-34-16,0 1-390 0</inkml:trace>
  <inkml:trace contextRef="#ctx0" brushRef="#br0" timeOffset="4530.49">1914 15182 886 0,'0'0'261'0,"0"0"-167"15,0 0-69-15,0 0 50 16,0 0 43-16,0 0 56 16,0 0-17-16,-19-10-58 15,13 10 23-15,2 0 2 16,-5 0-47-16,3 4 6 0,0 7-2 16,0 6-39-16,6-3 38 15,0 2-44-15,0-1-18 16,8-1 14-16,7-5-32 15,5-5-1-15,-3-4-5 16,2 0 12-16,-6-6 16 16,-2-12 35-16,-6-7-32 15,-4 2 6-15,-1 1-31 16,0-5-9-16,0 8-53 16,-12 2-68-16,-17 6-105 15,0 5-57-15,0 0-329 0</inkml:trace>
  <inkml:trace contextRef="#ctx0" brushRef="#br0" timeOffset="5654.94">963 14743 1345 0,'0'0'384'0,"0"0"-216"16,0 0 58-16,0 0-36 16,0 0-128-16,0 0-7 15,0 0-40-15,98-7 25 16,-37 7 12-16,10 0-6 0,11 0 29 15,9 0 14 1,3 0-37-16,0-2 16 0,-12 1-67 16,-16 1 4-16,-16-3-5 15,-21 3-33-15,-16 0 5 16,-13-3 2-16,0 3-9 16,-24-6-205-16,-3 1-252 15,-2 3-213-15</inkml:trace>
  <inkml:trace contextRef="#ctx0" brushRef="#br0" timeOffset="6045.8">1232 14586 1547 0,'0'0'496'0,"0"0"-269"15,0 0-35-15,0 0-64 16,0 0-64-16,0 0-63 15,0 0 12-15,23 24 38 0,2-7-30 16,-2 6 9-16,4-1-30 16,-4 2-2-16,-5 2-5 15,-7 0 7-15,-9-2-24 16,-2 1 9-16,-2-1 1 16,-21-4 14-16,-1-2-19 15,0-3-43-15,8 2-27 16,5-3-212-16,11-8-240 0</inkml:trace>
  <inkml:trace contextRef="#ctx0" brushRef="#br0" timeOffset="6353.46">1765 14722 149 0,'0'0'1646'16,"0"0"-1302"-16,0 0-264 15,0 0-37-15,0 0 31 16,0 0-30-16,14 115 29 16,-11-65 19-16,0 2 14 15,-3 0 3 1,2 0-38-16,-2-6-20 0,2-3-17 15,-2-3-22-15,3-8 3 16,-1-2-15-16,0-6-31 16,-2-10-30-16,0-10-153 15,0-4-93-15,0 0-66 0</inkml:trace>
  <inkml:trace contextRef="#ctx0" brushRef="#br0" timeOffset="6540.91">1681 14935 347 0,'0'0'1369'0,"0"0"-1117"16,0 0-13-16,0 0-70 16,115 4-85-16,-86 2-54 15,-4-2-30-15,-11 9-136 16,-8-4-193-16,-6 5-500 0</inkml:trace>
  <inkml:trace contextRef="#ctx0" brushRef="#br0" timeOffset="6853.34">1796 15196 669 0,'0'0'970'0,"0"0"-761"16,0 0-25-16,-142-3-19 15,90 9-26-15,4 4-61 16,-2 3-30-16,6-5 1 15,8 2-39-15,7-7-4 16,12 2 0-16,10-4-6 0,7-1-49 16,4 0-170-1,16-3-71-15,2-7-364 0</inkml:trace>
  <inkml:trace contextRef="#ctx0" brushRef="#br0" timeOffset="7119.23">952 14954 2199 0,'0'0'460'0,"0"0"-417"16,0 0-22-16,0 0-13 15,0 0-8-15,0 0-75 16,42 101-210-16,-33-69-419 0</inkml:trace>
  <inkml:trace contextRef="#ctx0" brushRef="#br0" timeOffset="7728.13">119 14409 1220 0,'0'0'501'16,"0"0"-359"-16,0 0 13 16,0 0-33-16,0 0-34 15,0 0-34-15,0 0-9 0,13-10-13 16,-6 10-30-16,4 0 15 16,4 0 7-16,6 0-22 15,5 6 27-15,-1 3-28 16,-3-5 13-16,-4 4-11 15,-4 2 9-15,-8-3-15 16,-2 5 3-16,-4 5 0 16,0 4-14-16,-7 10-1 15,-6-3-231-15,4-6-962 0</inkml:trace>
  <inkml:trace contextRef="#ctx0" brushRef="#br0" timeOffset="9883.84">3111 13114 1410 0,'0'0'348'0,"0"0"-120"15,0 0-56-15,0 0-110 0,0 0-31 16,0 0-31-16,24-4 9 16,-24 4-9-16,2 0 12 15,-2 0 41-15,3 0 49 16,-1 0-25-16,2 10-8 15,1 4 11-15,0 5-38 16,1 0 18-16,-1 5-41 16,1 1 8-16,1-2 1 15,2-1-28-15,0 1 19 16,-3-5-19-16,3-3 0 16,-2-3-6-16,0-3 14 15,-3-3-8-15,0 0 1 16,1-4 16-16,-3-2-12 0,3 0-5 15,-3 0 0 1,5 0 5-16,2-6-4 0,4-14-1 16,3-8 0-1,0-4 2-15,-1-3-11 0,1 2 6 16,-1 2-3-16,1 7-11 16,-3 6 13-16,0 4-3 15,1 4 6-15,-1 0 2 16,-1 4 4-16,-2 2-5 15,-2 2 0-15,3 2-1 16,-5 0 1-16,0 0 0 16,3 0-1-16,-1 7 2 15,0 6 19-15,3 5-5 16,1 4-15-16,3 6 21 0,1 3-21 16,-3-1 0-16,0-2-5 15,-1-6 16-15,-4-7-7 16,-1-2-4-16,-3-9 0 15,1-4 0-15,4 0 1 16,2-3 25-16,5-15 10 16,1-10-35-16,1-5-2 15,-5-4-37-15,-3-1-41 16,-6 7-35-16,-4 0-88 16,0 9-158-16,-14 8-316 0</inkml:trace>
  <inkml:trace contextRef="#ctx0" brushRef="#br0" timeOffset="10555.01">3252 12806 742 0,'0'0'766'0,"0"0"-582"0,0 0-21 16,0 0-45-1,0 0 27-15,-141 5-79 0,111 9-5 16,2 4 18-16,1 3-31 15,5 2 36-15,2 6-39 16,5 2 6-16,3 11 26 16,3-1-67-16,5 9 5 15,0 4-6-15,4 5 2 16,0 2-2-16,0 4-2 16,0-3-4-16,0-2 1 15,8-8-4-15,7-8-8 16,10-6 8-16,4-4 0 15,7-6 12-15,7-1-11 16,3-7 0-16,6-7-1 16,3-2-3-16,6-7-3 15,-1-4 5-15,2 0 2 16,1 0-1-16,1-13 0 0,1-2 0 16,1-7-4-16,3-3 13 15,-4-3-9-15,-5-4 22 16,-9-6 10-16,-11-4 21 15,-6-4 19-15,-12-6-39 16,-6-4 57-16,-5-3-37 16,-7 0-3-16,-2-2-28 15,-2 1-10-15,0 0-21 16,-17 5 9-16,-14 0-22 16,-12 7 20-16,-13 5-26 15,-11 8-9-15,-10 10-28 0,-57 17-68 16,15 8-140-16,9 0-388 0</inkml:trace>
  <inkml:trace contextRef="#ctx0" brushRef="#br0" timeOffset="16571.82">2919 13289 1137 0,'0'0'363'0,"0"0"-120"15,0 0-98-15,0 0 23 16,0 0-50-16,0 0-56 16,0 0-8-16,-6-18 28 15,6 16-8-15,0-2 30 16,-4 0-28-16,-6 0-19 15,1 0 29-15,-4-2-50 16,-1 2-12-16,-1 0 1 0,-3-1-24 16,0 1 12-16,1 2-13 15,-4 1 2-15,0 1 14 16,-2 0-15-16,-2 0 15 16,1 0 11-16,-2 0-27 15,1 0 23-15,-2 1-23 16,-2 5 6-16,-2 4 10 15,0 0-16-15,0 1 12 16,-3 1 1-16,-4 0-13 16,2 0 27-16,-1 2-26 15,1-2 7-15,3 2 26 16,4-3-33-16,2 6 8 16,0-1-9-16,0 4 2 15,-2 4-1-15,0 0 0 16,-2 0-1-16,4 2 7 0,1-2 5 15,1-2-15-15,5 0 3 16,0 0-4-16,2 3-11 16,0-2 21-16,1 4-6 15,-1-4 3-15,5 4 19 16,-1-1-23-16,3-2 1 16,2-1 0-16,2 0-7 15,0-1 8-15,1 0-1 16,2-2 0-16,-3 0 21 15,2 0-10-15,-2 1-11 16,0 2 0-16,4-1 26 16,-2 2-19-16,1 1-7 0,-1-1 0 15,3-3 14 1,-1 2-7-16,1-5 2 0,2-4-9 16,0 2 8-16,-2-1-8 15,2-1 0-15,0 3 2 16,0 2 7-16,0-2 9 15,0 1-8-15,0-2-10 16,0 0 5-16,0-4-5 16,0 0-2-16,0-2-5 15,0 0 14-15,0 2-2 16,0-2-5-16,0 1 9 16,-2 4-18-16,-2-5 10 15,1 4-1-15,-1 3 7 16,2-1 4-16,2 0-7 15,-2 0-4-15,2-2 0 0,0-1-6 16,0-5 8-16,0-2-2 16,0 3 1-16,0-9 7 15,0 0-14 1,0 4 6-16,0-4 0 0,0 0 7 16,0 0-5-16,0 0-2 15,0 0 0-15,0 0 9 16,0 0-21-16,0 0 10 15,0-8 2-15,0-10-12 16,0-8 6-16,0-2 5 16,4-5-19-16,3 7-17 15,-1 4 35-15,1 8-5 16,0 5 7-16,-1 4-1 0,3 3 4 16,0 2-9-16,0 0 0 15,-2 0-20-15,-1 4 25 16,-1 13-19-16,-3 5 20 15,-2 0-6-15,0 3 23 16,0 0-17-16,-11-3 0 16,-5-4 0-16,-1-5 21 15,-4-3-20-15,0-1 32 16,-2-5-16-16,-2-4-2 16,3 0 1-16,2-4-16 15,2-15 1-15,5-6-1 16,4-3 0-16,9-3-1 15,0-1 1-15,9 1-24 0,13 4 17 16,7 5-4-16,2 4-7 16,2 10 9-16,1 3-16 15,-5 5 13-15,-5 0 12 16,-3 13-8-16,-8 5 8 16,-7 1 0-16,-4 4 1 15,-2-4-12-15,0 0 11 16,-13-6 0-16,-4-4 21 0,-1 0-1 15,0-3 29 1,5-5-25-16,2-1-18 0,4 0-3 16,0 0-3-16,5 0 0 15,0 0 5-15,0 0 3 16,2 0-2-16,0 0-6 16,0 0 0-16,0 0-11 15,0 0 11-15,0 0 0 16,0 0-1-16,0 0-8 15,0 0 7-15,0 0 2 16,0 0-4-16,0 0-4 16,0 0 9-16,0 0-1 15,0 0 0-15,0 0-2 16,0 0-4-16,0 0 3 16,0 0 3-16,0 0 0 0,0 0 8 15,0 0-4-15,0 0-4 16,0 0-7-16,0 0 5 15,0 0 2-15,0 0 0 16,0 0 2-16,0 0 12 16,0 0-15-16,0 0 1 15,0 0-12-15,0 0 3 16,0 0 10-16,0 0-1 16,0 0 2-16,0 0 10 15,0 0-18-15,0 0 6 16,0 0-3-16,0 0-12 15,0 0 21-15,0 0-6 16,0 0 0-16,0 0 9 0,0 0-10 16,0 0 1-1,0 0 0-15,0 0-14 0,0 0 15 16,0 0-1-16,0 0 0 16,0 0 4-16,0 0-10 15,0 0 6-15,0 0-9 16,0 0-4-16,0 0-19 15,0 0 2-15,0 0 20 16,0 0 1-16,0 0 9 16,0 0 1-16,0 0-1 15,0 0 6-15,0 0-6 16,0 0-12-16,0 0 12 0,0 0 0 16,0 0 11-1,0 0-6-15,0 0-4 16,0 0-1-16,0 0 0 0,0 0 0 15,0 0-1-15,0 0 7 16,0 0-10-16,0 0 4 16,0 0-39-16,0 0 22 15,0 0-12-15,0 0 26 16,0 0-9-16,0 0 15 16,0 0-4-16,0 0 1 15,0 0-3-15,0 0-3 16,0 0 7-16,0 0-1 15,0 0 0-15,0 0 6 0,0 0-14 16,0 0 8 0,0 0 0-16,0 0-6 0,0 0 15 15,0 0-9-15,0 0 0 16,0 0 2-16,0 0-10 16,0 0 8-16,0 0 0 15,-3 0 3-15,-1 0-3 16,0 0-7-16,-4 0-56 15,2 0-99-15,-5-1-49 16,-1-4-135-16,2-2-230 0</inkml:trace>
  <inkml:trace contextRef="#ctx0" brushRef="#br0" timeOffset="17899.59">1731 13519 1160 0,'0'0'383'0,"0"0"-185"16,0 0-75-16,0 0-29 16,0 0-78-16,0 0 21 15,0 0 76-15,0 0 50 16,0 0 18-16,0-3-33 15,6 1-64-15,2-4-15 16,1 0-36-16,2 1 1 16,6-1 1-16,7 2-34 15,2-2 12-15,6 2-13 16,1-2 7-16,2 1 2 0,0 4-9 16,1 0 20-1,0 1-5-15,-1 0-8 0,6 0-3 16,-1 1-4-16,2 5 0 15,-3 2 3-15,-6-2 3 16,-6-2-3-16,-12-2-3 16,-9 0 4-16,-6-2-4 15,0 2 23-15,0-2 39 16,0 2 6-16,0 3-56 16,-8 2 8-16,-5 5-20 15,-5 8-6-15,-1 4 6 16,2 2 0-16,-1 5 0 15,1-4 29-15,0 0-28 0,5-6 27 16,0 0-28 0,5-7 0-16,0-5-9 0,6-3 10 15,-2-1-2-15,3-5-22 16,0 0-76-16,0 0 27 16,13-13-113-16,8-12-289 15,1 1-411-15</inkml:trace>
  <inkml:trace contextRef="#ctx0" brushRef="#br0" timeOffset="19586.7">4040 13575 725 0,'0'0'326'0,"0"0"-84"0,0 0 37 15,0 0-100-15,0 0-53 16,0 0-22-16,0 0-49 16,-11-28 25-16,9 27-23 15,0 1-14-15,-3 0 16 16,-2-3-29-16,3 3 20 16,-1 0-10-16,1-2-21 15,2 2 62-15,0 0-23 16,-1 0-5-16,1 0-10 15,-4 0-35-15,-2 0 10 16,0 0-17-16,-3 0-1 16,-1 0 19-16,4 0-12 0,-1 0-1 15,1 0-6 1,4 0 6-16,0 6-7 0,2 0 2 16,0 2-1-16,-1 0 5 15,3-4 8-15,0-2-19 16,0 0 6-16,0 0 0 15,0-2-6-15,0 0 15 16,0 0 2-16,0 0 33 16,0 0-42-16,0 0 31 15,0 0-21-15,0 0-11 16,0 0 44-16,0 0-44 16,0 0 15-16,0 0-5 15,0 0 1-15,0 0 9 0,0 0-20 16,0 0-1-1,0 0 10-15,0 0-10 0,0 0 0 16,0 0-1-16,0 0 11 16,0 0-10-16,0 0 8 15,0 0-7-15,0 0-2 16,0 0-13-16,0 0-4 16,0 0 18-16,0 0 0 15,0 0 4-15,0 0-4 16,0 0 1-16,0 0-2 15,0 0-1-15,0 0 2 16,-2 0 7-16,0 0-6 16,0 0 10-16,-2 0-11 15,-4 3 1-15,-1-2-9 16,3 5 8-16,-3 2 0 0,2 3 5 16,0 3 1-16,3 4-12 15,2 1 4-15,2 4-7 16,0-2 2-16,0 2 13 15,9-9-6-15,7-2 0 16,-1-4 4-16,5-6-10 16,1-2 6-16,0-2 0 15,2-18 9-15,-3-6-7 16,-5-2 5-16,-3-5-7 16,-3 3 5-16,-5 4-7 15,-4 4 2-15,0 6-1 16,0 6 1-16,0 4-105 15,0 6-41-15,-11 0-129 16,-5 3-79-16,1 9 9 0,-1-1-415 0</inkml:trace>
  <inkml:trace contextRef="#ctx0" brushRef="#br0" timeOffset="20039.72">3982 13637 783 0,'0'0'321'0,"0"0"-85"16,0 0-27 0,0 0-33-16,0 0-81 0,0 0-35 15,0 0-14 1,0 0-46-16,0 0 43 0,7 0 11 15,0 0 1-15,1 0 28 16,1 7-61-16,0 1 9 16,0 8 2-16,0 0 11 15,2 8 17-15,0 7 8 16,8 2-36-16,0 7 22 16,6 2-43-16,-1 4 6 15,1 0 14-15,-3 2 1 16,-4 1 28-16,-5-1 8 15,-6-2-20-15,-5 0 26 16,-2-2-34-16,0-2-5 16,0-2 12-16,0-6-47 15,-2-4 21-15,-3-7-22 0,3-5 1 16,0-10 1-16,-1-3-2 16,3-2-18-16,-4-3-66 15,2-4-168-15,-2-14-396 0</inkml:trace>
  <inkml:trace contextRef="#ctx0" brushRef="#br0" timeOffset="20367.77">3985 14012 857 0,'0'0'1004'15,"0"0"-852"-15,0 0-60 16,0 0-30-16,0 0-37 16,0 0 18-16,0 0-15 15,71 59 51-15,-56-37 16 16,1 0-34-16,-3-6 37 16,1-4-28-16,-1-6-3 15,4-6 51-15,3 0-30 16,3-6-7-16,4-16-14 15,-2-8-66-15,-4 0 43 16,-4-4-44-16,-5 1-19 16,-2 7 18-16,-8 6-102 15,-2 13-47-15,0 6-167 0,0 1-415 16</inkml:trace>
  <inkml:trace contextRef="#ctx0" brushRef="#br0" timeOffset="20867.64">4156 14443 401 0,'0'0'1236'16,"0"0"-995"-16,0 0-2 15,0 0 3-15,0 0-83 16,0 0-59-16,-123-28-65 0,108 40 3 16,1 7-9-16,1 7-15 15,1-1 38 1,6 6-37-16,6-1-2 0,0-2 17 16,0 0-30-16,14-8 18 15,8-4-18-15,0-6-2 16,5-6-7-16,2-4 15 15,0-2-6-15,-1-19 5 16,-2-6-4-16,-7-3-2 16,-5-2-62-16,-10 2-88 15,-4 7 8-15,-8 14-114 16,-15 5-21-16,-4 4-331 16</inkml:trace>
  <inkml:trace contextRef="#ctx0" brushRef="#br0" timeOffset="21320.69">4002 14712 12 0,'0'0'952'0,"0"0"-783"15,0 0-49-15,0 0 5 16,0 0-67-16,0 0 45 16,0 0-6-16,-58 45 1 15,35-40-6-15,-5 4 31 0,-8-3 55 16,-6-3-1-16,-7 1 33 16,-4 1-27-16,-3-5-50 15,-2 0 12-15,2 0-72 16,0 0 2-16,6 0 6 15,0 0-60-15,10 0 14 16,9 0-23-16,9 1-5 16,9-1 22-16,3 0-28 15,8 3-1-15,0-3 0 16,2 0-7-16,0 0 6 16,0 0-27-16,0 0-4 15,0 0 19-15,0 0-62 16,0 0-21-16,0 0-104 15,18-13-155-15,-1-1-212 16,3-8-1160-16</inkml:trace>
  <inkml:trace contextRef="#ctx0" brushRef="#br0" timeOffset="21535.62">3483 14584 542 0,'0'0'1201'0,"0"0"-970"0,0 0-148 15,0 0 110-15,0 0-92 16,-116 34-37-16,94-16 16 16,2-2-37-16,7 0 17 15,3 0-37-15,10 0-15 16,0 0 1-16,14-2-9 16,15 4 0-16,9-8-2 15,-1 3-84-15,3-7-108 16,-11-3-175-16,-13 1-424 0</inkml:trace>
  <inkml:trace contextRef="#ctx0" brushRef="#br0" timeOffset="22191.74">3233 14771 901 0,'0'0'397'0,"0"0"-208"0,0 0-41 16,0 0-46-16,0 0-61 15,0 0 32-15,0 0 40 16,2 0 72-16,-6 0-30 16,-7 0-51-16,-5 0-6 15,-3 0-36-15,-6 0 47 16,-4 0 27-16,-4-5-54 15,-8 1 9-15,-3-1-16 16,-8 0-32-16,4 5 28 16,1-4-43-16,11 4 17 15,11 0 5-15,12 0-49 16,5 0 24-16,0 0-25 0,2 0 0 16,-3 0-4-16,-2 0 5 15,0 0-1-15,2 0 8 16,3 0 6-16,0 0-9 15,4 0-5-15,-3 0 0 16,2 0 2-16,0 0-2 16,1 0 0-16,0 0-6 15,2 0 13-15,0 0-4 16,0 0 2-16,0 0-4 16,0 0-2-16,0 0-21 15,0 0-18-15,0 0-22 16,2-5-89-16,13-5-161 15,-1-1-406-15,-3 3-550 0</inkml:trace>
  <inkml:trace contextRef="#ctx0" brushRef="#br0" timeOffset="22597.9">2658 14646 1121 0,'0'0'533'16,"0"0"-400"-16,0 0 101 16,0 0 0-16,0 0-93 0,0 0-40 15,0 0-14-15,-113 4 25 16,91 8-27-16,-1 5-1 15,6 0 11-15,1 3-56 16,7 4 8-16,3 2-31 16,6 1-15-16,0-2 23 15,8-2-24-15,15-5 2 16,8-6 5-16,5-9 4 16,3-3-22-16,-1-2 11 15,-4-18 0-15,-8-3-7 16,-5-13 8-16,-11 0-1 15,-4-3 5-15,-6 5-5 16,0 6-1-16,-3 8-62 16,-10 8-51-16,-6 10-71 0,-2 2-152 15,5 7-54-15,3 5-262 0</inkml:trace>
  <inkml:trace contextRef="#ctx0" brushRef="#br0" timeOffset="23941.32">3445 14636 1326 0,'0'0'365'16,"0"0"-126"-16,0 0-62 15,0 0-25-15,0 0-87 16,0 0-41-16,0 0 45 15,-2 0-45-15,-4 0 19 0,-4 0 66 16,-1 0-29 0,-5 10-11-16,-3 4-19 0,-6 3-38 15,-6 2 32-15,-3 1-43 32,1 0 17-32,2-2-4 15,8-1-3-15,8-8 4 0,6 0-10 0,6-4-4 16,3-1-2-16,0 5-8 31,0-4 0-31,8 12 8 16,5 1 2-16,2 3 19 15,3 4-4-15,0 4-4 0,4 0 24 0,1-1-15 16,1 1 2-16,3-10 3 16,0 1-26-16,-3-9 0 15,-6-4-3-15,-3-7-99 16,-7-4-107-16,-4-14-316 15,-4 0-960-15</inkml:trace>
  <inkml:trace contextRef="#ctx0" brushRef="#br0" timeOffset="25847.12">3956 14062 1239 0,'0'0'514'0,"0"0"-302"16,0 0-36-16,0 0-109 16,0 0-39-16,0 0-27 15,0 0 9-15,40-1 30 16,-34 1-18-16,-2 0 30 16,0 0 22-16,-1 1 0 0,2 3 29 15,-1 2-25 1,3 0-11-16,4 5-12 0,0 1-54 15,4 2 38-15,2-1-31 16,0 2-8-16,1 1 20 16,-1-6-14-16,2-2 4 15,-6-2-10-15,1-4 1 16,1-2 38-16,1 0 15 16,4-7 5-16,4-10 4 15,-3-3-61-15,3-6 37 16,-5 0-39-16,-5-1 9 15,-7 8-8-15,-7 0-1 16,0 7-12-16,0 7-30 16,-29 5-130-16,0 0-193 15,0 14-301-15</inkml:trace>
  <inkml:trace contextRef="#ctx0" brushRef="#br0" timeOffset="26472.02">4071 14466 1340 0,'0'0'377'0,"0"0"-209"16,0 0 51-16,0 0-145 15,0 0-43-15,0 0 22 16,0 0-38-16,-112 2 38 15,95 12 7-15,4 6-20 16,1 2 32-16,6 1-25 16,6 6 5-16,0 1 6 15,0-3-34-15,20-4 8 16,5-2-32-16,6-8 0 16,0-7-18-16,2-6 18 15,1 0 0-15,-7-5 0 16,-4-14 15-16,-7-1-12 15,-7 1-3-15,-9-4-21 0,-4 6-28 16,-21 8-152 0,-6 5-356-16</inkml:trace>
  <inkml:trace contextRef="#ctx0" brushRef="#br0" timeOffset="30252.37">2625 14674 479 0,'0'0'310'0,"0"0"-123"15,0 0-24-15,0 0-9 16,0 0-57-16,0 0-1 16,0 0 13-16,0-2-26 15,0 2 23-15,0 0-33 16,0 0-16-16,0 0 45 15,0 0-51-15,0-4-6 16,0 4 26-16,-2 0-44 16,-3-4 58-16,-1 2-18 15,-2-2-49-15,2 2 22 0,-1 0-40 16,3 0 8-16,-2 0-2 16,-1-2 4-16,0-1-1 15,-2 3 1-15,3-3-9 16,-5 0 2-16,1 0-3 15,2 1 0-15,-1 0 5 16,3-2-5-16,-4 2 8 16,1 0-8-16,-1-2 0 15,0 1 12-15,1 0 0 16,-1-1-6-16,0 0 25 16,1 2-6-16,-3-4-1 15,4-1-24-15,-3 2 9 16,-4 0 4-16,-3-4-12 0,-3 1 16 15,-2-2-11 1,-2-1 1-16,0 0 10 16,1-1 7-16,1 3-11 0,4 2 39 15,0 3-43-15,6 2 11 16,4-2-20-16,0 2 7 16,3 0-9-16,-5 0 2 15,-3 0 0-15,-5-5-1 16,-8 0 1-16,-10-4-60 15,-3 3 35-15,-4-5 25 16,-1 0 18-16,-1 4-3 16,1 0 9-16,3 1 16 0,6 4-39 15,7 0 16 1,9 4-17-16,7-2 0 0,4 2-12 16,8 0 12-16,1 2 0 15,0 0 0-15,0 0 0 16,0 0-9-16,0 0 9 15,0 0 0-15,0 0-14 16,0 0 14-16,0 0-36 16,0 0-25-16,0 0-62 15,0 0 33-15,0 0-132 16,8 0-80-16,-6 0-491 0</inkml:trace>
  <inkml:trace contextRef="#ctx0" brushRef="#br0" timeOffset="30846.28">1128 14221 948 0,'0'0'358'0,"0"0"-168"16,0 0 18-16,0 0-74 16,0 0-17-16,0 0-49 15,0 0 12-15,15-16 2 16,6 12 3-16,10-2 13 16,6 2-36-16,6 4-29 15,4 0 44-15,-5 0-22 16,-4 4 23-16,-6 12-14 0,-11 4-51 15,-5 2 35-15,-9 4-27 16,-5 3 4-16,-2 0 53 16,0-5-56-16,0 2 13 15,-9-5 1-15,1-3-36 16,-4-4 45-16,-1-7-26 16,-1 1-5-16,-2-5 19 15,1-2-33-15,0-1-9 16,-4 0-2-16,9-10-34 15,3-7 7-15,7-6-94 16,0-3-43-16,24-14-122 16,8 6-95-16,-4 6-198 0</inkml:trace>
  <inkml:trace contextRef="#ctx0" brushRef="#br0" timeOffset="31127.16">1587 14093 631 0,'0'0'906'0,"0"0"-676"16,0 0-41-16,0 0 6 15,0 0-24-15,0 0-9 16,0 0-18-16,-80 38-17 16,69-18 2-16,1 1-35 15,8 2-27-15,2-2-1 16,0-2-32-16,0-1 26 15,4-5-25-15,10 0-8 16,-1-5 18-16,1 2-45 0,1-8 16 16,4 2-16-16,-2-4-30 15,10 0-3-15,-5 0-126 16,-4 0-369-16</inkml:trace>
  <inkml:trace contextRef="#ctx0" brushRef="#br0" timeOffset="33642.17">3463 12691 1003 0,'0'0'0'0</inkml:trace>
  <inkml:trace contextRef="#ctx0" brushRef="#br0" timeOffset="38656.61">1967 14033 942 0,'0'0'388'16,"0"0"-221"-16,0 0 35 16,0 0-73-16,0 0-75 15,0 0 38-15,0 0 52 0,0-12-48 16,0 6 63-1,-6 2-67-15,-2-3-13 0,-4 1-13 16,-5 2-38 0,-1 0-7-16,-7 0-21 0,0 1 0 15,-4-3 27-15,1 1 5 16,-1-1 32-16,-2 2-8 16,0-4-31-16,-4 4 26 15,2 0-33-15,-5 2 15 16,-1 2 0-16,-4 0-32 15,-2 0 13-15,1 0-14 16,1 8-1-16,4 2 0 16,1 0 2-16,5 2 6 15,-1-2-4-15,2 3 9 16,1 1-14-16,-2-7 2 0,-1 8 0 16,-3-7 20-16,1 2-19 15,3-2 9 1,4 0-10-16,2-1 4 15,4 0-10-15,4 3 6 0,-1-4 0 16,1 2 7-16,2-1 5 16,-1 2-13-16,1 1 1 15,-5-2-7-15,1 2 5 16,-3 0 4-16,-3-1-2 16,0 0 19-16,2 3-13 15,1-2 14-15,1 2-20 16,4 2 1-16,-2 0-3 15,4 2 4-15,-3 0-2 16,1 2 0-16,2-2 24 16,-3 2-32-16,3-2 8 0,-2 0 0 15,3 2-15 1,1-2 21-16,2 3-6 0,1-1 0 16,2 1 9-16,-2 3-9 15,1 0 0-15,0 1 1 16,-1-2 7-16,2 0-8 15,-3 1 0-15,1-2-2 16,3 3 10-16,1-2 1 16,0 3 3-16,4 0-11 15,0 0-2-15,4 2 0 16,-2-3 1-16,2 3-2 16,-3 1 11-16,1 0-3 15,0-1-6-15,-2 2 0 0,2 2-4 16,-1-3 11-16,3 0-7 15,0-4 15 1,0 4-13-16,0-1 5 0,0-4-7 16,0 0-4-16,0-2-2 15,3 0 12-15,1 0-4 16,0 1 1-16,-2-3 4 16,5 0-13-16,-3-1 6 15,6 2 0-15,-2-1 2 16,3 0-1-16,1 0 4 15,-1 0-2-15,-3 0-2 16,4 4-2-16,-3-6-6 16,-2 4 7-16,4-1 4 15,-2-2 7-15,1-1-11 0,2 2 0 16,-1-4 3 0,0 4-14-16,1-6 12 0,-4 2-1 15,3 0 20-15,1 0-19 16,1 0 1-16,3 3-2 15,-1-3-2-15,5-2-7 16,0 2 11-16,2 0-2 16,1-3 6-16,-4 4 9 15,4-5-23-15,-5 2 8 16,1-2 0-16,0-1-4 16,-1 4 4-16,-1-5 0 0,3 2-1 15,5-3 13 1,-1 3-12-16,1-1 0 15,1-3 0-15,-1 2-4 0,-2 1 4 16,-1-5-1-16,0 0 0 16,0 1 2-16,0-1 1 15,-2 0 2-15,2-2-2 16,1 2-4-16,1 0-1 16,5-4-3-16,0 0 5 15,5 0 2-15,1 0 7 16,-1 0-8-16,0 0 1 15,-5 0-2-15,-6 0 0 16,0 0 1-16,-5 0-6 16,0-4 15-16,2 0-9 0,3-1 0 15,0 0-6-15,6-2-4 16,2 1 10-16,4-7 0 16,-4 3-2-16,-3 1-5 15,-1-1 7-15,-5 3-1 16,-1-3-2-16,-2 2-3 15,-3 0 12-15,2 1-3 16,0 0-3-16,2-1 4 16,0 2-13-16,2-2 8 15,1-2-1-15,0 1 1 16,0 0 1-16,0 1-2 16,-3-2 2-16,-3 2-3 15,4-2-3-15,-4 2 6 16,1-2 0-16,0 2 0 15,-3-5 9-15,1 8-9 0,-3-8 0 16,4 4-4 0,-2 0-11-16,-1-1 16 0,1 2-1 15,-2-1 6-15,3-4 8 16,2 3-22-16,-1-4 8 16,1 3 0-16,-3 0-12 15,4-3 23-15,-6 2-11 16,1 3 0-16,-4 0 4 15,0-3-5-15,1 2 1 16,-3-3 0-16,1 0-17 16,1-1 17-16,-2-5 0 15,1 2 0-15,2-5 1 16,-4 0-1-16,0 0 1 0,-3 0 0 16,0 2 7-1,-2-1-8-15,1 3-6 0,1 0 4 16,1-1 4-16,-1-2 1 15,3-3 2-15,-1-1-4 16,1 2-2-16,0-4-1 16,-2 0 2-16,-1 0-1 15,-4-6 10-15,2 1-4 16,-2 0-5-16,0 0 6 16,0 1-15-16,2 3 9 15,0 6 0-15,1 0 7 16,-1 0-1-16,-2 4-1 15,0-4-5-15,0 4 1 16,0-8 19-16,0 2-19 16,-7-2 18-16,-5-5 1 0,4 4-13 15,-1-5-5-15,0 3-2 16,1 1 0-16,1 0 21 16,-2 2-20-16,0 0 12 15,-2 2 11-15,-2 0-23 16,-4 4 31-16,-2-6-17 15,-3 4-7-15,-5-1 30 16,0 0-37-16,0 2 14 16,1-2-15-16,1 1-12 15,1 0 3-15,-1 3 9 0,0 2-21 16,-2 4 6 0,-3 8-64-16,-30 5-15 15,8 1-147-15,1 16-592 0</inkml:trace>
  <inkml:trace contextRef="#ctx0" brushRef="#br0" timeOffset="39063.04">1979 14403 2457 0,'0'0'478'0,"0"0"-410"16,0 0 3-16,0 0-59 15,0 0-12-15,0 0-65 16,0 0-16-16,0-4 45 16,0 4 18-16,0 0 18 0,0 0 4 15,0 0-4 1,0 0 6-16,0 0-6 0,0 0-68 15,-2 0-127-15,-3 0-178 16,0-3-291-16</inkml:trace>
  <inkml:trace contextRef="#ctx0" brushRef="#br0" timeOffset="39923.58">1745 14397 426 0,'0'0'1104'0,"0"0"-894"0,0 0-130 16,0 0-7-16,0 0-7 15,0 0-32-15,0 0-18 16,-14-39 7-16,14 24-5 15,0-1 69-15,0 0-2 16,0-4-45-16,0 4 12 16,0-6-16-16,3 2-14 15,8 1-1-15,0-2-21 16,3 0 0-16,-2 2 12 16,2-3-11-16,0 0 6 15,-3-3-7-15,2 3 0 16,0 3 11-16,0-3 20 15,1 3-4-15,-1-3 2 0,3 4-23 16,3-4 3 0,0 4-9-16,1-4 0 0,0 0 8 15,0-2-7-15,-2 3 17 16,-2-2 22-16,0 3-20 16,-1 2 21-16,1-1-30 15,1 2-5-15,6-3 16 16,-1 0-16-16,3-3-2 15,-1 3-4-15,0 0 6 16,-1 2-3-16,-1 0-1 16,-2 3 13-16,2-2 16 15,3 4-31-15,4-4 22 16,0 1-22-16,2-1 0 16,1 2-5-16,-1 0 12 0,2 7-7 15,0-3 9-15,5 3 1 16,0 0 8-16,0 0-17 15,-4 1 0-15,-5 4 42 16,-3-1-37-16,-6 0 15 16,-2 2 9-16,-5-2-24 15,-2 2 18-15,-4 0-24 16,-2 2 1-16,-5-2 19 16,0 2-20-16,0-2-7 15,-12-2-77-15,-5-2-257 16,-4-3-421-16</inkml:trace>
  <inkml:trace contextRef="#ctx0" brushRef="#br0" timeOffset="41064.25">3258 12758 1185 0,'0'0'293'15,"0"0"-85"-15,0 0-56 16,0 0-67-16,0 0-17 0,-116 1 0 16,89 9-4-1,2 2 17-15,2 4 30 0,-2 2-40 16,5 4 19-16,0 5-48 16,4 5-27-16,3 6 30 15,6 0-44-15,2 4 5 16,5 0-4-16,0 2 16 15,0 0 1-15,8 1-1 16,5-1-12-16,7 0 28 16,2 0-34-16,2 0 16 15,5-1-10-15,-2-4 0 16,2-3 26-16,-2-5 1 16,0-6-11-16,-3 0 2 15,0-7-24-15,-1-3 0 0,0 2 9 16,-2-5-9-16,4-2 22 15,2-2-2-15,0-3-19 16,4 1 18-16,-2-2-19 16,0 5 0-16,-2-9 5 15,-4 1 3-15,0 2-7 16,-3-3-1-16,3 0 2 16,1 0 11-16,3 0-13 15,2 0 9-15,0 0 1 16,0-4 1-16,-3-2-19 15,-2-1 8-15,-1 1 0 16,-1-2 8-16,-1 0-8 16,1 1 18-16,0-4-5 0,0 1-2 15,1-2-2 1,1-2-9-16,0 0 0 0,1-4 13 16,-2-2-5-16,-4 1-7 15,-1-6 23-15,1 3-24 16,-2-2 25-16,-3 1-7 15,-4-2 0-15,-1 1 26 16,-1-2-37-16,-4-4 25 16,0-1-32-16,0-3 0 15,-1 2 14-15,-3 3-13 16,0 0 10-16,0 2 24 16,0 0-28-16,-7 1 23 15,-9-1-27-15,-1 0 3 16,-6-2 12-16,-2 0-7 15,-1-1 0-15,-4 0-2 0,-1 0 8 16,-2 4 5-16,-2 1-22 16,-5 3 0-16,-3 4-18 15,-1 3 15-15,-3 2-11 16,2 3 14-16,3 4-34 16,2 2 34-16,4 0-19 15,7 4-23-15,2 0 16 16,6 0-112-16,0 16-98 15,8 3-360-15,5-4-109 0</inkml:trace>
  <inkml:trace contextRef="#ctx0" brushRef="#br0" timeOffset="41423.56">3592 12633 1430 0,'0'0'244'16,"0"0"-85"-16,0 0-75 15,-137-8 30-15,87 14-82 16,-3 16-8-16,-10 8 5 0,-1 6-21 15,-5 11 37-15,-3 8-18 16,3 11 20-16,7 6-4 16,5 10-43-16,18 4 0 15,16 1 0-15,23 0-28 16,3-10-16-16,37-8-21 16,21-11 1-16,49-14-6 15,-12-14-120-15,-6-16-459 0</inkml:trace>
  <inkml:trace contextRef="#ctx0" brushRef="#br0" timeOffset="43719.58">3935 13611 1151 0,'0'0'288'0,"0"0"-129"16,0 0-49-16,0 0-53 15,0 0-54-15,0 0 7 16,0 0-11-16,-4-2 2 16,4 2 9-16,0 2 52 15,0 2-9-15,0 4-3 16,0 1-21-16,0 0-29 16,0 2 26-16,0 1-20 15,0 1 11-15,2-3 5 16,3 2-21-16,-1-2 26 15,0-1-17-15,-2-1 5 0,3-2 50 16,-2 1-33 0,-1-2 20-16,-1 3 0 0,4 0-52 15,0 2 46-15,-1-2-12 16,5 3-33-16,-2-3 30 16,0 1-23-16,-1-1-7 15,-2 2 2-15,0-1 8 16,-1-1 3-16,2 1-2 15,-1-1-4-15,1 0 30 16,-1 0-24-16,3 1-2 16,-1-2 8-16,4 1-9 15,-2 0 16-15,1 0-11 16,1 0-15-16,-2 0 6 16,-1 2-7-16,1 0 0 15,2 2 1-15,-4-3 7 0,-1-2-4 16,-1-1-4-16,-2 0 1 15,2 1-6-15,0-2 5 16,-2 4 0-16,0 1 6 16,2-3 0-16,-2 4-7 15,0-2 1-15,1 0 0 16,-3 0-6-16,2-1 12 16,-2 2-3-16,0 1 2 15,0-1 2-15,0 0-13 16,0 2 6-16,0 2 0 15,0-2 0-15,0 1 8 16,0 2-8-16,0-1 0 0,0 0-25 16,-5 2 24-16,1 0-15 15,0 1 16-15,-4 0-8 16,4-3 0-16,0 0 7 16,-1-2 0-16,1 0-29 15,2-2 29-15,-2 2-8 16,-2-2 9-16,2 0-12 15,0 0 5-15,-3 1-2 16,1-2-9-16,-4 0 10 16,4-3-5-16,-1-1 14 15,3 2-1-15,-3-1 0 16,0 2-1-16,3-1-1 16,-3 1-20-16,-1 3-24 15,-1-1 46-15,-1-4-37 16,0 5 8-16,1-7 21 0,-3 5 8 15,4-3-9-15,0-2 9 16,-1 2 0-16,3-2 3 16,-3 4-3-16,1-3-1 15,-4-1 1-15,1 5-4 16,-3-8 4-16,3 6 12 16,-1-1-12-16,-2-2 3 15,-1 2-3-15,1 1-14 16,1-1 13-16,-3-2 2 15,0 5 7-15,0-1-7 16,1-2-1-16,-3 0 0 16,1 5-1-16,-1-8 1 15,0 2-2-15,2 4 4 0,0-5 6 16,3 0-8 0,0 0 0-16,-1 2 7 0,4-6 2 15,-2 4 9-15,1-4 24 16,0 2-41-16,-3 1 16 15,0 0-17-15,1 1 1 16,-2 2-5-16,-1-5 12 16,1 6-6-16,1-5-2 15,1 2 7-15,3 0-7 16,-2-4 0-16,1 0 1 16,0 0 26-16,-3 0-19 15,3 0 38-15,-2 0-20 0,0 0-24 16,-4 0 14-16,4 0-14 15,1 0 5-15,-2 0 16 16,3 0-22-16,-1 0 7 16,1 0-8-16,-2 0 0 15,-1 0 9-15,-1 0-8 16,-3 0 10-16,1 0 20 16,-6 0-30-16,3 0 24 15,1-4 14-15,-2 2-30 16,5 0 37-16,1 0-38 15,1 0 2-15,3 0 2 16,-2-1 2-16,2 2-1 16,-5-5-11-16,3 2 7 0,0 1 39 15,-4-2-47 1,2 1 9-16,-3-2 2 0,1 2 0 16,-1 2 9-16,0 0-11 15,2-2-9-15,-1 4 34 16,5-4-35-16,-1 2 0 15,2-1 3-15,0 1 3 16,2-1 24-16,-3 0-3 16,4-1-9-16,-3-1 9 15,-3 1-27-15,3 2 10 16,-5-2 11-16,3 4-21 16,-3-4 19-16,3 4-19 15,-3 0 9-15,3-4-18 16,0 4 17-16,2 0-8 15,2-2 27-15,0 2-27 0,2 0 18 16,5 0-14-16,-1 0 7 16,1 0-7-16,0 0 4 15,-4 0-8-15,1 0 4 16,-1 0 4-16,-2 0-10 16,6 0 2-16,2 0 0 15,0 0 25-15,0 0-24 16,0 0 5-16,0 0-6 15,0 0-1-15,0 0-5 16,0 0 6-16,0 0 0 16,0 0 6-16,0 0 4 15,0 0-10-15,0 0 0 16,0 0-9-16,0 0 3 0,0 0 6 16,0 0 0-1,0 0 9-15,0 0-8 0,0 0-2 16,0 0-17-16,0 0-32 15,0 0 40-15,0 0-50 16,0 0-12-16,-2 0-73 16,2 0-320-16,-2 0-227 0</inkml:trace>
  <inkml:trace contextRef="#ctx0" brushRef="#br0" timeOffset="48031.06">2853 14821 1737 0,'0'0'511'15,"0"0"-344"-15,0 0-56 0,0 0 46 16,0 0-58 0,0 0-76-16,-2 0 10 0,2 0-21 15,0 0-2-15,0 0 30 16,0 0-19-16,0 0 9 15,0 0 6-15,0 0-24 16,0 0 15-16,0 0-15 16,0 0-12-16,0 0 6 15,0 0-6-15,0 0 0 16,0 0 0-16,0 0 2 16,0 0-4-16,0 0-55 15,-8 0-137-15,-1 0-302 16,-1 0-454-16</inkml:trace>
  <inkml:trace contextRef="#ctx0" brushRef="#br0" timeOffset="48952.71">2469 14721 1265 0,'0'0'366'0,"0"0"-217"16,0 0-56-16,0 0 19 15,0 0-41-15,0 0-10 16,0 0 21-16,-31 6 17 16,12-3 14-16,-2 3-42 15,1 1-25-15,2-6 20 16,4-1-11-16,5 0-24 16,5 0 17-16,4-5-20 15,0-12-28-15,9-1-13 0,16 0-32 16,4 4 38-16,4-2-8 15,0 10 15-15,-1 0 8 16,-3 6-1-16,-5 0 6 16,-6 6-13-16,-9 12 1 15,-7 4 21-15,-2 2-21 16,0 2 16-16,-24 0 20 16,-8-8-13-16,-5-1 39 15,-6-7-14-15,1-5-4 16,6-5 18-16,10 0-40 15,5 0 9-15,10-14-32 16,7 1 7-16,4-5-19 16,0-1 12-16,0 6 0 15,4 4-7-15,5 1-7 16,1 2 14-16,-4 4-16 0,1 2-22 16,-1 0 25-16,-2 0-79 15,1 0-14-15,0 0-46 16,-1 0-57-16,1 0 31 15,-3 0-56-15,0 0-102 16,-2 0-1092-16</inkml:trace>
  <inkml:trace contextRef="#ctx0" brushRef="#br0" timeOffset="49546.32">2452 14736 978 0,'0'0'256'16,"0"0"-167"-16,0 0-2 16,0 0-28-16,0 0-41 15,0 0 50-15,0 0 99 16,-70 12-57-16,55-12 87 16,-1 0-8-16,-2 0-20 0,-2 0-34 15,3 0-37-15,-1-5-9 16,-3-2-42-16,4 1-12 15,-4-6 28-15,-1 2-33 16,-4-7 40-16,-3 0-16 16,-4-3-39-16,-4-1 24 15,0-2-14-15,1 2 1 16,4-2 22-16,4 3-38 16,5 4 17-16,8 4-27 15,3 2 11-15,6 4-2 16,2 1-9-16,1 1 9 0,-1 0 0 15,0-1 5 1,-6-2-15-16,4 2 1 0,-3 1-3 16,5 0-4-1,-1-1 8-15,1 4-1 0,4 1 3 16,0-3 12-16,0 3-27 16,0 0 12-16,0 0-55 15,0 0 44-15,0 0-83 16,0 0-77-16,0 0-157 15,-3 0-296-15</inkml:trace>
  <inkml:trace contextRef="#ctx0" brushRef="#br0" timeOffset="49733.78">1876 14368 2421 0,'0'0'546'0,"0"0"-454"16,0 0-75-16,0 0-17 15,0 0-28-15,0 0-453 16,0 0-125-16</inkml:trace>
  <inkml:trace contextRef="#ctx0" brushRef="#br0" timeOffset="50155.6">1876 14368 2288 0,'125'121'670'16,"-129"-126"-532"-16,0 1-45 16,1 1-2-16,3 3-74 15,0 0-17-15,0 0-27 16,0 0-68-16,7 3 82 15,2 6-32-15,-3-2 0 16,1 0 11-16,-2 2-28 16,-3-5 20-16,0-2 3 15,-2 2-35-15,2-2 45 16,-2-2 7-16,0 0 22 16,0 0 4-16,0 0 9 15,0 0 8-15,0 0 12 0,0 0-19 16,0 0 33-16,0 0-24 15,0 0 5-15,0 0-2 16,0 0-19-16,0 0 7 16,0 0-14-16,0 0 0 15,0 0-10-15,0 0 16 16,0 0-6-16,0 0 0 16,0 4-23-16,0 2-23 15,-24 12-90-15,4-6-178 16,-2 0-246-16</inkml:trace>
  <inkml:trace contextRef="#ctx0" brushRef="#br0" timeOffset="55966.7">53 13415 1324 0,'0'0'265'15,"0"0"-185"-15,0 0 12 16,61-106-39-16,-27 74-15 15,1-2-34-15,7-1-2 0,3-1 23 16,1-3 7-16,8-5 22 16,0-1 37-16,1 1-19 15,2 3 28 1,-2 4-51-16,1 5-25 0,-1 1 25 16,1 4-49-16,5-2 11 15,3 4 24-15,1-4-27 16,3 2 47-16,1 2-16 15,3-1 4-15,-1 2 18 16,0-1-45-16,-1 2 19 16,-3-1 6-16,-1 2-27 15,-3 0 44-15,1-1-19 16,3 1-20-16,5 0 22 16,1 2-35-16,4 0 0 15,6 2 20-15,-2 3-26 0,1 5 29 16,-4 1-25-16,-3 3 2 15,-1 2-4-15,0 4-2 16,-6 0 0-16,3 0 5 16,-3 0 4-16,-1 0-6 15,-5 0-3-15,0 0-9 16,1 6 9-16,-3 3 1 16,0 0 5-16,0 1 4 15,-1 0-1-15,1 2-10 16,-2 3 1-16,2-2 0 0,0 3-9 15,3 3 18 1,-1 1-8-16,2 0-1 0,1 2 11 16,2 1-23-16,-1 0 12 15,3 3 0-15,-1 0 1 16,-2 2 13-16,-3 0-10 16,-3 0-4-16,-6 3-10 15,-8-2 9-15,-2 0 1 16,-3 0 0-16,-1 1-6 15,0 3 12-15,2 1-6 16,3 2 0-16,0 2-5 16,1 2-7-16,-1 2 13 15,-5 2-1-15,-2 5 1 16,-3-2 11-16,-8 0-24 16,-2 1 12-16,-7-4-12 0,-7 0 6 15,-3-4 12-15,-1-2-4 16,-2-4-2-16,-1-1 13 15,1-1-11-15,-1-1-2 16,0 6 0-16,1-2-12 16,-5 5 12-16,0 1 0 15,0 3 0-15,0-2 9 16,0 2-9-16,-7-4 0 16,-4-1 0-16,2-1-3 15,0-4 3-15,0 0 0 16,1 2-1-16,0-1 7 15,2 2-6-15,-3 3 6 16,3-2-5-16,-2 4-2 0,2 0 1 16,-1 2-8-1,-3 0 7-15,-2 2 2 0,-1-2 5 16,-3 2 0 0,-1-2-5-16,-2-3-2 0,2 1-2 15,-1-1 3-15,0-4-1 16,0 3 2-16,0 0 4 15,1 1-5-15,-4-2 1 16,1 0-10-16,-4-1 9 16,0-3 0-16,-8 4 6 15,-1-8 1-15,-2 2-7 16,-6 2 0-16,3-7-1 16,3 2 0-16,4-1 2 15,-1 0 0-15,5-3 9 16,3 2-4-16,-1-2-12 0,-2-2 5 15,1 0 1-15,-5 5 1 16,-5-8 10-16,-2 5-11 16,-2-2 0-16,0 2 0 15,0-3-8-15,4-2 8 16,3-1 0-16,4 1 5 16,0-1 4-16,0 0-9 15,-2-3 0-15,-3 4-11 16,-1 3 4-16,-7 0 7 15,-3 2 0-15,-4 2-1 16,-2 2-11-16,-1 0 6 16,6-2-15-16,-2-1 0 0,7-4 12 15,3-1 9 1,-1 1 0-16,3-2 4 0,1 2 10 16,-2-5-22-16,1 0 8 15,-5 4-3-15,2-4-15 16,-6 4 18-16,0 0 0 15,1 0 0-15,-1 0 9 16,1-2-10-16,1 3 1 16,-1-2-2-16,0 2-22 15,-6-2 24-15,1-3 0 16,-2 0 0-16,-2-4 5 16,-1-1-6-16,-2 1 1 15,3-6 0-15,2-2-1 0,3 2 1 16,9-4 0-1,3 0-2-15,3 0 13 0,-1 2-11 16,3-6 16-16,-2 4-14 16,-5 4 7-16,-5-7-9 15,-3 4 0-15,-3-1 1 16,-5-4 6-16,3 0 19 16,2 0-25-16,3 0 9 15,3 0 16-15,2-15-19 16,8 8 11-16,0-7 4 15,2 2-7-15,-2 1 8 16,-1-2-23-16,-2-1 13 16,-2 2-5-16,-2-6-7 15,-3 4 12-15,-1-3 10 16,-3 4-14-16,1-6-3 16,-4 1-6-16,4 0 0 15,3-4 0-15,3 5 9 0,5-6 3 16,6 2 15-16,6 2-19 15,6-4 16-15,-1 10-23 16,3-5 0-16,1-1 23 16,-1 6-24-16,-4-5 12 15,2-1-11-15,-5 0 5 16,1-1 7-16,0-5-12 16,-2 1-1-16,3 2 27 15,2-7-26-15,0 0 31 16,0 1-25-16,1-2 5 0,1 0 1 15,-2 3-12-15,2 0 7 16,3 1 5-16,1 4-4 16,2 2-10-16,1-1 1 15,3 1-5-15,0-1-7 16,0-5 13-16,-1-1-1 16,1-1 0-16,-1-4 16 15,-2-2-17-15,-4-2 1 16,-1-8 0-16,-3-2-11 15,-4-8 12-15,1-3-1 16,-2-2 0-16,0-8 9 16,1-4-9-16,6 0 0 15,5-6 1-15,0-1-9 16,6 2 9-16,1 1-1 16,3 0 0-16,0 1-8 0,0 2 8 15,0 0 0-15,0 1-4 16,0-3 4-16,0 1-30 15,-2 6 15-15,-1-5 15 16,2 5 0-16,1-1 7 16,0 8-7-16,0 0 1 15,4 3-2-15,9 3-4 16,1 0-10-16,3 0 14 16,-1 0-19-16,0 4 20 15,-3 4 0-15,2 6 1 16,0 4-10-16,0 5 9 15,1 3 0-15,1 6-1 16,1 0 8-16,3 0-7 0,0-1 0 16,6 2-5-1,0-2-3-15,2 4 14 0,-4 3-6 16,-3 1 2-16,-9 7 8 16,-4 2-19-16,-7 1 9 15,0 5 0-15,-2 0-7 16,0 0 7-16,0 0 0 15,0 0-9-15,0 0-57 16,-12 5-29-16,-7 9-135 16,-10 1-569-16</inkml:trace>
  <inkml:trace contextRef="#ctx0" brushRef="#br0" timeOffset="59590.85">678 14339 1048 0,'0'0'301'0,"0"0"-156"16,0 0-100-16,0 0-45 16,0 0 19-16,0 0-19 15,87-60 32-15,-76 52 76 16,-4 1 6-16,-3 1 38 0,-4 1 21 15,0 1-3-15,0 2 4 16,0-2-91-16,-4 2 21 16,-10 2-46-16,1 0-38 15,-7 0 23-15,-3 0-28 16,-2 17-5-16,0 0 37 16,0 7-41-16,-1 2 15 15,7 1-13-15,6-2 6 16,9-3-1-16,4-2-11 15,0-2-2-15,8-6 12 16,17-2-12-16,8-7 0 16,5-3-7-16,1 0 16 15,0-19-3-15,-5-5 4 16,-7-4-9-16,-10-4 11 16,-8-2-4-16,-6 2-8 0,-3 3 33 15,0 4-20-15,-8 7 8 16,-7 6-21-16,-5 11-48 15,-5 1-9-15,-13 8-198 16,7 11-302-16,0 4-175 0</inkml:trace>
  <inkml:trace contextRef="#ctx0" brushRef="#br0" timeOffset="60668.71">718 14490 598 0,'0'0'719'0,"0"0"-512"15,0 0-89-15,0 0-49 16,0 0-47-16,0 0 40 16,0 0-12-16,-16 44 13 15,10-20 5-15,-4 9 0 16,0 10 40-16,-3 13-5 15,-1 2-19-15,-1 10 2 16,-1 7-26-16,3 0 15 16,-1-6-36-16,3 1-12 0,2-7 41 15,5-1-18 1,1-5-16-16,3 2 27 0,0-5-47 16,0 0 16-16,9-8-29 15,0-3 8-15,-3-6 12 16,-1-2-9-16,-3-9 13 15,-2-2 8-15,0-4-31 16,0-4 26-16,0-1-28 16,0-4 8-16,0-3 11 15,0-2-7-15,0-2-12 16,0 0 0-16,0-4-12 16,0 0 6-16,0 0-22 0,0 0-52 15,0-14-57 1,0-3-622-16,0 4-221 0</inkml:trace>
  <inkml:trace contextRef="#ctx0" brushRef="#br0" timeOffset="61340.44">776 15662 1302 0,'0'0'354'0,"0"0"-206"0,0 0 20 15,0 0-80-15,0 0-26 16,0 0-9-16,0 0-30 16,-7-19 32-16,3 17 44 15,-3 2-26-15,-4 0 86 16,-5 0-76-16,-4 0-19 16,-3 4 12-16,-2 13-29 15,0 12 11-15,2 7-16 16,3 3-18-16,7 10 27 15,9-3-25-15,4-2-6 16,0-3-7-16,22-11 7 16,14-7-25-16,6-10 5 15,7-12-1-15,2-1-17 16,-2-17 22-16,-5-11-4 16,-11-13 0-16,-8-5 17 0,-11-2-4 15,-9 0-4-15,-5 6-9 16,0 8 31-16,0 6-31 15,-14 6-9-15,-4 6-40 16,-13 0-119-16,2 4-202 16,0-1-387-16</inkml:trace>
  <inkml:trace contextRef="#ctx0" brushRef="#br0" timeOffset="61996.77">756 14414 669 0,'0'0'225'15,"0"0"-144"-15,-45 166-59 16,20-66-22-16,-1 9-344 0</inkml:trace>
  <inkml:trace contextRef="#ctx0" brushRef="#br0" timeOffset="65511.57">987 14022 1612 0,'0'0'636'0,"0"0"-514"15,0 0 51-15,0 0-45 0,0 0-52 16,0 0 7 0,-83 109-69-16,46-74 11 0,-3 0 9 15,-2-3-22-15,-1-6 38 16,3-6-34-16,5-8-10 15,4-6 23-15,2-6-28 16,4 0 6-16,5-10 14 16,5-12-20-16,8-10 32 15,7-6-33-15,0-6 1 16,19 0-7-16,15 2 3 16,7 5 3-16,3 7-2 15,3 9 1-15,-1 8 1 16,2 11 0-16,-4 2 3 15,-5 10-5-15,0 25 4 0,-6 10 4 16,-11 14 19-16,-8 8-17 16,-12 4-7-16,-2-4-1 15,-16-6 2-15,-12-8 11 16,-11-15-12-16,0-10 32 16,-6-12 12-16,2-10-33 15,1-6 26-15,1-6-32 16,4-26-5-16,4-11 28 15,6-7-28-15,10-5 16 16,10-2-17-16,7 3-20 16,2 10 19-16,20 4-5 15,9 12-17-15,4 12-1 16,4 12-88-16,1 12-81 16,-10 17-289-16,-8 12-172 0</inkml:trace>
  <inkml:trace contextRef="#ctx0" brushRef="#br0" timeOffset="65980.2">230 15480 1640 0,'0'0'262'0,"0"0"-192"16,0 0 60-16,118 8-4 15,-80 12-63-15,-9 10-29 16,-9 3-23-16,-14 2 35 15,-6 4 40-15,0-1-6 16,-21-5 29-16,-8-4-30 16,-7-8 15-16,-3-6 19 15,0-7-35-15,-3-8-3 0,1 0-23 16,3-6-34 0,5-16 12-16,6-8-29 0,10-2-1 15,5-6 0-15,10 4-12 16,2 4 11-16,2 7 1 15,18 10-15-15,7 0 3 16,2 12 10-16,0 1 1 16,0 0-56-16,5 10-106 15,-7-2-177-15,-6-2-332 0</inkml:trace>
  <inkml:trace contextRef="#ctx0" brushRef="#br0" timeOffset="67573.61">2465 12454 1026 0,'0'0'290'0,"0"0"-123"15,0 0-6-15,-134-27-27 16,99 22-59-16,-4 4 7 16,1 1-47-16,-1 0-7 15,-9 0 5-15,-4 0-33 16,-6 10 19-16,-5-1 7 16,-3 4-20-16,-4 0 72 15,-1 4-42-15,0-2 38 0,-3 2 15 16,3 1-51-1,-2 0 32-15,1 3-43 0,1 4-8 16,2 0 14-16,6 4-32 16,3-3 9-16,9 0-10 15,4 0 6-15,4-3-7 16,6-2 2-16,3 2 4 16,-1 0 20-16,-1 4-25 15,-2-1 18-15,-2 4-18 16,0 4 0-16,-1 0-2 15,2 2 2-15,1-1 0 16,2 4 9-16,1-5-2 16,6 2-7-16,-1 0 0 0,6 3 0 15,-1 1-19 1,1 6 19-16,-3 2 0 0,1 2 0 16,-3 2 16-1,-1 1-23-15,2-2 7 0,3-1 0 16,0-3-6-16,8-4 13 15,1 1-7-15,5 3 0 16,4-2 12-16,2 5-12 16,1 0 0-16,0 6 0 15,-3-2-2-15,-4 2 2 16,0 1-12-16,0-5 11 16,-1 7 2-16,4-5 2 15,1 3-3-15,5-2 0 16,2 1 4-16,0 0-4 15,0 5-1-15,0-3-1 0,7 0 2 16,-3 2 7-16,-2 1-1 16,-2-1-5-16,0-3 4 15,0 4-4-15,0-3-1 16,7 1 7-16,-1-6-7 16,6 6 14-16,1-5-14 15,1 0 0-15,-2 3-1 16,5 0 2-16,-2-3-1 15,1-1 18-15,1-2-18 16,1 2 6-16,5-3-6 16,2-2 2-16,3 2-1 15,1 3 1-15,5-5-2 0,-3 2 0 16,3 3-22 0,-2 0 21-16,4 1-5 0,2 0-4 15,0-6-4-15,5 2-1 16,3-9 7-16,5-1 2 15,5-8-6-15,5-2 4 16,3-2 4-16,3 3 4 16,2-6-5-16,2 2 13 15,1 4-9-15,3-3 1 16,5-1-8-16,3-6-2 16,8-3 10-16,5-3 0 15,4-2-1-15,5-4-41 16,2-1 21-16,0 2-17 15,-4-6 3-15,-3 5 34 16,-5-4-21-16,-1-5 11 0,2 0 10 16,20-5-56-16,29-35 23 15,32-32-32-15,22-30-51 16,-1-18 13-16,-11-7 6 16,-21 12 73-16,-13-6 15 15,-17-4 20-15,-18-4 22 16,-22-10-32-16,-21-4 10 15,-17-7-24-15,-13-7 14 16,-9-5-10-16,-14 37-27 16,-10 14-296-16</inkml:trace>
  <inkml:trace contextRef="#ctx0" brushRef="#br0" timeOffset="68448.42">856 14343 682 0,'0'0'117'16,"0"0"-75"-16,0 0-9 15,0 0 90-15,0 0-46 0,0 0-40 16,0 0-27-16,-73-102-10 15,59 54 0-15,3-38-30 16,5 9-84-16,6 4-190 0</inkml:trace>
  <inkml:trace contextRef="#ctx0" brushRef="#br0" timeOffset="79273.97">5540 6763 735 0,'0'0'163'15,"0"0"-69"-15,0 0-29 16,0 0-24-16,0 0 37 16,0 0 17-16,0 0 26 15,0 0 36-15,0 0-80 0,0 0-35 16,0 0-35 0,0 0 3-16,0 0-10 0,0 0 1 15,0 0 0-15,0 0 27 16,0 0-9-16,0 0 23 15,0 0-30-15,0 0-4 16,0 0-2-16,0 0-6 16,0 0 0-16,0 0 3 15,0 0 7-15,0 0-17 16,0 3 7-16,0 9-11 16,0-1 3-16,0 7 8 15,0 3 0-15,0 1 0 16,0 1 16-16,0 4-26 15,0-1 10-15,0 1 0 16,0 0 3-16,-9 3-3 0,1 0 0 16,0 4-1-16,1 5 13 15,-2-2-18-15,2 5 6 16,-1-1 0-16,1 0 3 16,3-2-3-16,0 3 0 15,-1-2-1-15,0 1 6 16,3 4-5-16,-3-1 0 15,0 0 2-15,2 0-2 16,-4-3 0-16,0-3-9 16,3 0 8-16,-3-2 2 15,3 2 9-15,-1 1-9 16,1 3 0-16,0 0-1 0,-4 3-6 16,2 7 6-16,-1-5-1 15,-3 1 2-15,0-2 8 16,-3-2-9-16,1-4 1 15,4-4-8-15,-1 3 7 16,0-1 0-16,2 1 0 16,3 4 9-16,-1 7-9 15,1 5 0-15,0 4-4 16,-3 5 3-16,0 1 2 16,-3-3-1-16,5-4 3 15,-4-2-1-15,2-3-2 16,-2 0 4-16,-2 3-2 15,-1 1 22-15,2 1-23 0,-1 2 23 16,-3 2 4 0,1 4-28-16,-3 0 19 0,3 5-9 15,1-4 1-15,4 0 10 16,3-7-20-16,5-1 11 16,0-6 0-16,0 0-11 15,0 1 35-15,0-2-35 16,0 2 13-16,0 2 9 15,-6 4-21-15,-6 7 1 16,-1 4-3-16,0 4 0 16,1-1 3-16,2 1-1 15,5-5-2-15,1-2 9 16,4-2 3-16,-3-2-4 16,3-1-8-16,-2-2 0 15,-4 2 1-15,3-4 7 0,-1 6-4 16,-5-1 4-16,-1 2 5 15,0 6 6-15,-3 0-9 16,-1 5-9-16,-1 1 52 16,-1 2-39-16,3 3 18 15,-1-4 10-15,1 0-41 16,1-6 39-16,3-6-15 16,-1-2-16-16,-2-3 20 15,1-2-23-15,0 2-6 16,-3 2 21-16,4 2-19 15,-4 1 23-15,3 0-7 16,2 1-17-16,0 1 21 0,2-5-22 16,1 0 0-1,-3-2-1-15,-3 0-8 0,2 1-4 16,-3-6-4-16,-1 0-44 16,5-7-39-16,7 4-94 15,2-14-75-15,0-11-319 0</inkml:trace>
  <inkml:trace contextRef="#ctx0" brushRef="#br0" timeOffset="81179.78">4900 13222 1298 0,'0'0'300'16,"0"0"-200"-16,0 0-72 15,0 0 10-15,0 0 52 16,141-24-62-16,-102 24 3 16,3 0-31-16,6 2 0 15,5 9-4-15,10 0 5 0,6 0-1 16,6-1 4-16,12-2 13 16,20-2-12-16,25-5-5 15,-12 2 0-15,-11-2 13 16,-16 2-11-16,-17 4 18 15,5 1-13-15,5 5 8 16,-5-1-10-16,-6 2-5 16,-7-2 1-16,-4 0 2 15,1-3-3-15,-3 0-6 16,7-1 6-16,6-5 21 16,8 2 33-16,6-4-1 15,3 4-18-15,1-1 5 0,-1 0-9 16,-1 4-11-16,-6 2-9 15,-8 2-5-15,-5 2-3 16,-5 0-3-16,-7 1 0 16,-4-4-2-16,-1 1 4 15,1 0-2-15,2-2 9 16,4 2-1-16,7-2 0 16,7 0 4-16,2 1-12 15,2 1 51-15,-2 3-31 16,-4 2-2-16,-3 5 0 15,-5 0-12-15,2 2-7 16,-2-1 1-16,6 2 0 16,-1-3 1-16,7 0 11 15,2-2-9-15,1 1-3 16,-1 0 6-16,-2 0-6 16,0 0 1-16,-5 2 0 0,-2 0 41 15,6 4-41-15,-2-2 21 16,10 1-22-16,2 2 9 15,4 3-10-15,1-8 1 16,1 4 0-16,1-1 24 16,-1 0-23-16,1 0 28 15,1 4-2-15,1 2-9 16,20 6 25-16,20 6-31 16,20 5 6-16,9 1-12 15,-11-11 16-15,-14-6-22 16,-12-3 0-16,-22-7 0 15,-19-2-3-15,-14-5 3 0,10 4 0 16,33 4 0-16,36 6 14 16,14 0-11-16,-7-6-3 15,-14-7 1-15,-16-4 3 16,2 1-4-16,3 4 0 16,2-4-1-16,-3 3 7 15,-1 2-3-15,-1 3 3 16,-2 5-4-16,0-1-1 15,0 1-1-15,4 0 0 16,-4-4-1-16,2 2 2 16,-2-3 10-16,3 0-5 15,-1 2 3-15,-2-2-18 16,-19-3 6-16,-21-2 3 16,-20-4-1-16,-2 1 10 15,13-1-8-15,12 4-1 0,12 3-1 16,2 2 1-16,2-4 0 15,-2 4 0-15,4 0 13 16,-1 0-12-16,-6 5-2 16,-3 0-3-16,-4 0-2 15,-3-4 0-15,-2 4 12 16,-1-2-3-16,-1-3-3 16,-2 5 6-16,0-4-8 15,-3-1 2-15,1 5 0 16,-2-8-3-16,-2 4 12 15,2-1-9-15,0-3 2 16,0 2 5-16,-4 0-5 0,0-7-2 16,-6 3 0-16,-4 2 9 15,-5-11-2-15,-1 7-7 16,-1-3 0-16,0 1 3 16,4 0-4-16,-2 1 1 15,-1-4 0-15,-8 3-5 16,-4-6 19-16,-6 3-20 15,-7-6 6-15,-3 0-2 16,-1 0-8-16,3 2 10 16,2-1 0-16,1 1 0 15,-2 1 16-15,-5-7-17 16,-6 4 1-16,-5-4 0 16,-7 0 12-16,2 0 1 15,-5-7-4-15,7-3-3 0,0-7 12 16,1 1-13-16,1-2-5 15,-4-7 2-15,1 2 4 16,-5-11-6-16,-1-4 0 16,-3-4 0-16,-3-4 7 15,-2-4 7-15,-1-3-2 16,4 3-12-16,2-6 14 16,2-2-14-16,5 0-12 15,1-7 10-15,3-2 4 16,3-4 16-16,-2-9 4 15,2-4-8-15,2-5 17 16,-3 3-17-16,2-1 14 16,1-1 20-16,-1 9-30 15,5-1 22-15,0 3-28 0,5-3 0 16,1 0 2 0,1-1-14-16,-1-3 0 0,0-2 0 15,-4 2 8-15,-5 0-9 16,0 4 1-16,3-1 0 15,0 1-1-15,3-2 2 16,1 0 7-16,0 2 2 16,-1 1-1-16,-3 6 5 15,-3 4-8-15,-3 2-5 16,-5 8 11-16,-3 1-6 16,-4 4-3-16,-1 7-3 15,-6 9-19-15,-4 7 11 0,0 8-44 16,-16 5-47-16,-13 7-184 15,-7-4-663-15</inkml:trace>
  <inkml:trace contextRef="#ctx0" brushRef="#br0" timeOffset="84633.84">7798 10801 876 0,'0'0'629'0,"0"0"-444"15,0 0-86-15,0 0-52 16,0 0-38-16,0 0-4 0,0 0-4 16,0 0-1-16,0 0 50 15,0 0 46-15,0 0 47 16,0 0-11-16,0 0-46 16,0 0 8-16,0 0-47 15,0 0-12-15,0 0-11 16,0 0-18-16,0 0 4 15,0 0 5-15,0 0-4 16,0 0 29-16,0 0-25 16,0 3 15-16,0 0-2 15,0-3-27-15,0 3 30 16,0-3 0-16,0 2 12 0,-4 0 30 16,-2 4-32-1,-3 0 19-15,-5 2-2 0,3 1-45 16,1-2 37-16,-3-1-37 15,7-2 10-15,2-2 22 16,0-2-38-16,1 2 19 16,-2-2-26-16,-1 0 6 15,-1 0-27-15,-4 0 15 16,0 0-50-16,2 0-68 16,3 0-380-16,3 0-632 0</inkml:trace>
  <inkml:trace contextRef="#ctx0" brushRef="#br0" timeOffset="88007.73">8089 8316 1134 0,'0'0'333'15,"0"0"-173"-15,0 0-90 16,0 0-28-16,0 0 8 16,0 0-5-16,0 0-12 15,-7-19 15-15,7 18 78 0,0 1 3 16,0 0 7-16,0 0-7 16,0 0-53-16,0 0 1 15,0 0-19-15,0 0-32 16,0 0 23-16,0 0-42 15,0 0 11-15,0 0 14 16,0 0-30-16,0 0 22 16,0 1-15-16,0 8-9 15,-5 1 31-15,3 2-31 16,-5 0 15-16,3 4-6 16,-3 0-9-16,3 2 23 15,-3-1-6-15,2 0-7 0,1 1 14 16,0-3-23-16,-1 4 20 15,3-1-21 1,-2 2 1-16,-1 3 10 16,0-2 1-16,1 5-11 15,-2 0 42-15,-1 2-42 0,-3 1 12 16,2-2-13 0,-1 0 7-16,1-1 3 0,-2-2-8 15,4-2 4-15,-1 0 1 16,3-5 10-16,-1 0-9 15,0-1-8-15,1 0 0 16,0 2-2-16,-1 2 2 16,-1 2 0-16,-4 0 0 15,4 0 10-15,-3 0-10 16,0 0 0-16,2-1 1 16,3-3 1-16,-1-3-2 0,3 2-2 15,2-5-4-15,-2 0 12 16,0 0-6-16,0 1 7 15,-3 0-6-15,3 1-2 16,-5 2 1-16,2 2-3 16,1 0-3-16,-2 3 12 15,3-2-1-15,-2 3-5 16,4-2 1-16,1 0-7 16,-2-1 5-16,0-4 1 15,2 2 0-15,-3-2 12 16,0 2-12-16,1-4 0 15,0 4-5-15,0-3-2 0,2 0 8 16,-2 2-1 0,0 2 10-16,-1 1-4 0,3 0-12 15,0 1 6-15,0-2 0 16,0 2-6-16,-2-3 14 16,2-3-7-16,0 1-1 15,0 0 0-15,0-2-7 16,-2 1 7-16,2 2 0 15,-2 0-3-15,0 2 9 16,0 0-2-16,2 0-4 16,-2 0-17-16,2 1 11 15,-4-2 6-15,2 1 0 16,0 0 10-16,0 0 4 16,-2-1-14-16,1-1 0 15,1 2-15-15,0-3 6 16,0-1 9-16,2 1 0 15,-2 0 6-15,0-2 12 0,0 3-25 16,-4 0 7-16,2 0 0 16,0 4-11-16,-3-1 11 15,3-2 0-15,-3-1 5 16,2 1 11-16,1-2-22 16,2-1 6-16,-1-2 0 15,3 0 2-15,-2 0-2 16,2-2-1-16,-2-2 1 15,0 3 0-15,-2-5 5 16,1 2-5-16,1-1 6 16,0 0-9-16,-1 2 3 15,1-4-3-15,0 0-3 0,0 2 12 16,2-1-5-16,0-2 7 16,0-2-7-16,0 0-2 15,0 0-5-15,0-2-5 16,0 0 10-16,0 0-4 15,0 0 5-15,0 0 0 16,0 0 0-16,0 0-6 16,0 0 7-16,0-2-1 15,0-12 18-15,0-3-7 16,4-8-10-16,3-3-1 16,0-5-4-16,4-1-5 15,0 0 11-15,0 1-2 16,0 2 0-16,-1 1 10 0,-2 3-11 15,1 0 1 1,-3 1 0-16,2-1-11 0,-2 2 22 16,1-4-10-16,1 0-1 15,2-4-19-15,-4-1 19 16,3 0-20-16,0 2 20 16,-2 3-12-16,-3 0 20 15,1 2-8-15,-3 0 0 16,0 3-5-16,2-5 4 15,1 3 1-15,-1-4 0 16,3-2-2-16,0 3 8 16,-1-2-12-16,1 1 6 15,0 0-4-15,-2 1-7 16,1 2 12-16,-4 2-1 16,0 0 6-16,1 1 7 0,-2 0-12 15,2-1-1-15,-3 2 0 16,2-1-14-16,0-2 14 15,3 1 0-15,2 1 0 16,-1 1 12-16,5 0-13 16,-1 3 1-16,1 2 0 15,-3 4 3-15,0 2-3 16,-4-2 0-16,-2 2-1 16,0-5 2-16,-1-2 3 15,3-3-4-15,0-4 6 16,2-4-7-16,4-2 1 0,-1 0-10 15,-3 4 9-15,1-1 2 16,-3 3 6-16,1 2-2 16,-3 3-4-16,-2 0-1 15,2-1 0-15,-2 0 0 16,0 0-1-16,3-2 8 16,-1 2-1-16,2 0-6 15,-2 3 2-15,3 5-7 16,-3 1 6-16,0 5-1 15,-2 2 16-15,2 2-8 16,-2 2-9-16,0 2 1 16,0-3-7-16,0 2 6 0,0-1 2 15,0 2 6 1,0 0-7-16,0 0 6 0,0 0-12 16,0 0 3-16,0 0 1 15,0 0-11-15,0 0 13 16,0 0 0-16,0 0-1 15,0 6-34-15,0 8 34 16,0 5-7-16,0 4 8 16,0 5-10-16,-2 6 11 15,-2 4-1-15,-3 6 0 16,1 7-5-16,-5 0-2 16,3 6 7-16,0-1 0 15,-1-5 17-15,2-4-11 16,2-5-11-16,-1-4 5 15,2-2-4-15,-3-2 3 16,3 0 2-16,-4 0 0 16,4 1 0-16,-2-4 19 15,1 5-17-15,3-7-3 16,-2 3 0-16,-2-2-12 0,4-2 12 16,-2 0 0-16,0-2 0 15,-1-4 18-15,3-2-22 16,0-2 4-16,2-1 0 15,-2-1 0-15,0-2 0 16,0 1 0-16,-1 2-2 16,0 1 11-16,1 0-9 15,0 2 0-15,0-2 1 16,-1 0 5-16,2-2-6 0,-4 0-10 16,-1 0 9-16,-1-2 2 15,0 0 13-15,-2 0-5 16,3 0-9-16,-5 0 12 15,3-2-12-15,0 2 0 16,1 1-1-16,1 1 12 16,-2-2-7-16,4 1-4 15,-2-1-1-15,1 1-10 16,-1-1 11-16,1-1 0 16,0 2 17-16,1 1-16 15,0-3-1-15,-1 6 0 16,1-3-5-16,2-1-4 15,0 4 18-15,2-5-9 16,-2 2 8-16,2-2-7 0,-4-2-2 16,4-1-6-16,0-4 7 15,0-1 2 1,0-2 16-16,0 0-17 0,0-2-1 16,0 0 5-16,0 0-19 15,0 2 23-15,0 0-9 16,0 0 34-16,0 1-33 15,0-4 11-15,0 4-12 16,0-2-5-16,0 0-10 16,0-3 26-16,0 0-11 15,0 0 13-15,0 0-11 16,0 0-4-16,0 0-47 16,-6-3-96-16,-3-9-156 15,3-2-1094-15</inkml:trace>
  <inkml:trace contextRef="#ctx0" brushRef="#br0" timeOffset="96412.01">7576 8979 1410 0,'0'0'550'15,"0"0"-328"-15,0 0-49 0,0 0-100 16,0 0-32 0,0 0-41-16,0-11 1 0,2 11 57 15,0 0 2-15,-2 0 40 16,2 0 5-16,-2 0-43 16,0 0 24-16,0 0-44 15,0 0 3-15,0 0 28 16,0 0-72-16,0 0 35 15,0 0-36-15,2 0 15 16,4 0-15-16,-4 0 0 16,2 0 0-16,1 0 5 15,-1 0 18-15,0 0-23 16,0 0 0-16,4 1 0 16,-5 1-1-16,5 1 1 15,-4-2 0-15,0 3 1 0,1 0 25 16,0 1-23-1,1 0-3-15,1 1 6 0,2 2 6 16,0 3-12-16,2 0 0 16,2 3 0-16,1 3 1 15,1 1 2-15,1 0 7 16,-3-2-10-16,1 2 1 16,-3-4-1-16,-1 2 0 15,1-2-1-15,3 0 14 16,-2-2-10-16,-1-2-1 15,-1-2 4-15,-2-4 3 16,-2-2-9-16,-1-2 0 16,1 0 18-16,5 0-1 15,7-2 18-15,9-14-11 16,6-6-23-16,5-8 12 0,3-5-7 16,1 2-6-1,-5 0 2-15,-1 4 14 0,-3 0-25 16,-4 8 9-1,-4 0 0-15,-2 5 0 0,-8 3 11 16,-1 2-8-16,-1 1-3 16,-3 2 0-16,2 2-2 15,-5-1-2-15,-3 6 4 16,-2 1 4-16,-2 0 5 16,0 0-18-16,0 0 2 15,0 0-69-15,-2 0-10 0,-7 4-218 16,-2 6-616-16</inkml:trace>
  <inkml:trace contextRef="#ctx0" brushRef="#br0" timeOffset="97333.67">9579 10131 1405 0,'0'0'547'0,"0"0"-305"0,0 0-23 15,0 0-21 1,0 0-85-16,0 0-1 0,0 0-51 15,-4-19 4-15,4 19 8 16,0 0-55-16,0 0 33 16,0 0-9-16,0 0-36 15,0 5 55-15,2 6-50 16,14 5 1-16,6 4 28 16,11 6-32-16,5 1 37 15,6 0-34-15,4 3-10 16,0-3 23-16,-1 1-24 15,0-4-12-15,-7-2 12 0,-6-6 0 16,-8-4 2 0,-8-3-2-16,-12-6-11 15,-3 1 2-15,-3 2 8 0,-3 1-14 16,-23 10 15-16,-14 5 0 16,-12 6 27-1,-5 6-23-15,-3 1 4 0,0-2-10 16,4 2 4-16,6-2-2 15,8-2 0-15,7-1-23 16,10-7-59-16,22-12-104 16,3-7-388-16,0-4-481 0</inkml:trace>
  <inkml:trace contextRef="#ctx0" brushRef="#br0" timeOffset="98099.16">10873 9226 1197 0,'0'0'360'0,"0"0"-66"16,0 0-25-16,0 0-74 15,0 0-26-15,0 0-55 16,0 0-42-16,0-14 19 15,0 14-47-15,0 0-2 16,0 0-18-16,0 0-15 0,-4 10 4 16,-14 8 13-16,-6 6 26 15,-5 5 35-15,-4 0-39 16,1-1 13-16,6-2-19 16,1-3-41-16,7-4 20 15,6 0-12-15,4-7-7 16,4-4 13-16,2-4-14 15,2-2-2-15,0-2-21 16,0 0-62-16,0 0-3 16,2 0-108-16,24-25-56 15,1 1-378-15,-3-2-559 0</inkml:trace>
  <inkml:trace contextRef="#ctx0" brushRef="#br0" timeOffset="98208.84">10873 9226 1662 0</inkml:trace>
  <inkml:trace contextRef="#ctx0" brushRef="#br0" timeOffset="98349.05">10873 9226 1662 0,'23'-116'620'0,"-21"116"-413"0,7 0-76 0,7 6-9 0,8 10 11 0,8 3-69 15,7 6 16-15,6-1 5 16,4 0-33-16,-3-2 13 15,-3-2-25-15,-7-4-40 16,-10-4 6-16,-10-5-6 16,-9-2-16-16,-7-5-35 15,-23 0-184-15,-10-10-660 0</inkml:trace>
  <inkml:trace contextRef="#ctx0" brushRef="#br0" timeOffset="99473.79">9465 7784 912 0,'0'0'376'16,"0"0"-132"-16,0 0-53 16,0 0-20-16,0 0-28 15,0 0-7-15,0 0-6 16,0 0-40-16,16 0 21 16,-16 0-20-16,0 0-34 15,0 0 16-15,0 0-36 16,0 0 0-16,0 0 17 15,0 0-37-15,-4 0 20 0,-5 2-18 16,-5 6-17 0,-3 2 32-16,-4 2-23 0,-1 4 8 15,-5 1 13-15,0-2-19 16,1 3 14-16,-5 3-18 16,-3-2-9-1,0 0 47-15,-1 1-46 0,-1-4 32 16,3 0-26-16,0-2 7 15,-1 0 13-15,3-3-27 16,0 0 1-16,6-1 13 16,5-4-5-16,7-2-4 15,7-2-5-15,1-2-8 0,5 0 8 16,0 0 0 0,0 0 1-16,0 0 20 0,0 0-15 15,0 0 6-15,0 0-12 16,0 0 1-16,0 0-10 15,0 0 10-15,0 0-1 16,0 0 0-16,0 0 18 16,0 0-25-16,0 0 7 15,0 0 0-15,0 0-17 16,0 0 18-16,0 0-1 16,0 0 0-16,0 0 12 15,0 0-12-15,0 0 0 16,0 0 0-16,0 0-9 15,0 0 9-15,0 0-14 16,0 0 13-16,0 0 2 0,2 0 8 16,1 0-6-16,-1 0 3 15,4 2-7-15,3 5 1 16,7 0 0-16,9 7 3 16,6 6-2-16,6 6 19 15,8 5 1-15,2 4-15 16,-1 3 6-16,-1 0-12 15,-7-2 0-15,-11-5 5 16,-8-7 5-16,-9-6-17 16,-10-6 7-16,0 0-59 15,-38 2 4-15,-3-2-85 16,2-8-632-16</inkml:trace>
  <inkml:trace contextRef="#ctx0" brushRef="#br0" timeOffset="106847.08">7915 10203 1064 0,'0'0'525'16,"0"0"-353"-16,0 0-99 16,0 0-10-16,0 0-31 15,0 0-30-15,-13-9 22 16,8 9-16-16,0 0-1 0,-2 0 33 15,1 0 15 1,0 0 66-16,-4 0-13 0,1 0-21 16,-4-1-13-16,-1 1-16 15,-1 0-25-15,-1 0 19 16,1 0-28-16,-1 0-2 16,1 0 14-16,3 0-15 15,1 0 16-15,1 0-35 16,-4 0 10-16,-1 0-17 15,-6 6 5-15,1 6-39 16,-4-1-43-16,-7 10-170 16,4-3-79-16,4-4-945 0</inkml:trace>
  <inkml:trace contextRef="#ctx0" brushRef="#br0" timeOffset="109424.92">7812 10271 2693 0,'0'0'530'16,"0"0"-382"-16,0 0-43 16,0 0-63-16,0 0 5 0,0 0-47 15,0 0-83-15,2-14-49 16,30 11-183-16,10-8-575 0</inkml:trace>
  <inkml:trace contextRef="#ctx0" brushRef="#br0" timeOffset="110658.98">7952 10238 717 0,'0'0'407'0,"0"0"-268"0,0 0-30 16,0 0-50-16,0 0-19 16,0 0-20-16,0 0-20 15,29-7 20-15,-15 5-20 16,-1-2-8-16,5 0-14 16,0-2-80-16,6-5-15 15,16-5-82-15,-7 4 62 16,0-2-4-16</inkml:trace>
  <inkml:trace contextRef="#ctx0" brushRef="#br0" timeOffset="116094.97">7879 10229 1113 0,'0'0'544'0,"0"0"-374"0,0 0-37 16,0 0-1-1,0 0-69-15,0 0 15 0,0 0-5 16,0-8 14-16,0 5 76 16,0 3-55-16,0-1-16 15,0 1-8-15,0-2-53 16,-2 2 29-16,-5-3-33 16,0 2-26-16,-2 1 11 15,1-3-12-15,-3 2-5 16,-1 1-1-16,1 0 12 15,-3 0 3-15,1 0 2 16,1 0-11-16,-5 0 9 16,1 0-9-16,3 0 0 0,3 0-3 15,0 0 10 1,1 1 11-16,1 2 9 0,1-2-27 16,-4 4 15-1,2-4-14-15,0 3-1 0,-2-1 20 16,2 1-14-16,-2-1 3 15,-1 3-9-15,-3 3 1 16,-1-2 6-16,-1 4-6 16,-1 0 7-16,0 0-2 15,2 1-5-15,6 0-1 16,-1-2 0-16,3 1 2 16,2 2-5-16,-1-1 18 15,0-1-15-15,3 0 0 16,-1-1 7-16,-1-2-16 15,1 2 9-15,1 1 0 0,-3 0 13 16,2 1-12-16,-1 0 14 16,2 3-15-16,-1-2-6 15,1-1 0 1,-1 2 6-16,0 0 0 0,3-2 23 16,0 1-22-16,2-2 9 15,0 0-10-15,0 0 0 16,0 0 3-16,0-1-2 15,0 2-1-15,0 0 21 16,0 1-7-16,0 0-13 16,0 0-1-16,0 2 0 15,0-3-10-15,0 1 10 16,0 0 0-16,0-1 0 16,2 0 20-16,3-2-11 0,0 2-9 15,-1-2 0-15,3 0 5 16,-3 1-5-16,2-3 0 15,1 3-1-15,-1 1 15 16,4 1-14-16,-1 0 0 16,0 1 1-16,0-2 7 15,-1 1-8-15,1-3 0 16,1-1-9-16,-2 0 18 16,1-4-3-16,1 4 1 15,0-1-7-15,3-3 2 16,1 4-2-16,-1-4 0 15,1 1-8-15,-1 2 16 16,-1 1-8-16,-1-3 0 0,-3 1 0 16,4 0-7-1,-3-4 8-15,-1 4-1 0,3-3 0 16,1 0 13-16,1 2-13 16,1-5 0-16,-1 4-4 15,1-2 3-15,-2 0 1 16,-1-1 0-16,1 2-1 15,-1-3 7-15,0 2-6 16,0-3 0-16,2 0-2 16,3 0-7-16,-1 0 17 15,6 0-8-15,-1 0 0 16,-1 0 6-16,0 0-15 16,-2-3 9-16,-1 0 0 15,-3-1 9-15,3-1-8 16,-3 1 7-16,1 0-8 0,3-3-7 15,-1-2-7-15,4 0 15 16,0-3-1-16,3-4 2 16,-2-2 7-16,2-1-10 15,0 2 1-15,-5-1-9 16,-3 0 2-16,0 1 8 16,-3 2-1-16,1-2 18 15,1 1-11-15,-1 0-11 16,0-4 4-16,3 0 0 15,0-4-6-15,-3 0 6 16,3-2 0-16,-6-3 0 16,1 4 16-16,1-4-7 15,-6 1-9-15,-1-1 0 16,-3-4-3-16,-2-1 3 16,0-2 0-16,0-4 9 0,0 2 12 15,-11-2-9-15,-5 2-2 16,-1 0-4-16,-6 6 0 15,1 2-6-15,-5 3-28 16,3 5-9-16,-12 12-74 16,7 6-103-16,7 4-573 0</inkml:trace>
  <inkml:trace contextRef="#ctx0" brushRef="#br0" timeOffset="119640.93">10767 8141 188 0,'0'0'1057'0,"0"0"-863"16,0 0-69-16,0 0-16 15,0 0-24-15,0 0-37 16,0 0-20-16,0-10 42 16,0 10 15-16,0 0 16 15,-2-2 14-15,0 2-48 16,-4-3-8-16,0 3-35 15,-1-1-17-15,-4 1 26 0,0 0-32 16,-2-1 4-16,-5 1 2 16,0-2 7-16,-3 2 23 15,-1-3-18-15,-1 3-8 16,-6 0 21-16,-4 0-31 16,-4 0 0-16,-5 0-1 15,-2 0 6-15,-1-1-6 16,-2-2 12-16,4 1-11 15,1-4 0-15,3 2 8 16,2 0-9-16,6 0 13 16,-2 0 4-16,1 1 27 15,0 1-26-15,2 2-16 16,3-1 13-16,0-2-14 16,6 2-1-16,0-4 16 15,1 4-5-15,1 1 9 16,-2-1-20-16,-1-2 1 15,-2 3 8-15,-5-2-8 0,-4 2-1 16,-6-2 0-16,1-2 3 16,1 0-4-16,1-2 1 15,3 0 0-15,4-3-6 16,2 3 18 0,1 0-3-16,0 1-5 0,-3-1-2 15,-2 2-2-15,-4-2 13 16,-7 2-5-16,-4 0 8 15,-4 0-7-15,-2 2-8 16,-4-4-1-16,1 2 0 16,4-2 3-16,-1-1-3 15,5 2 2-15,1 0 20 0,-1 1-14 16,0-1-5-16,2 0-3 16,3-1 0-16,5 0 70 15,8 2-40-15,6 1-12 16,10 0 26-16,7 2-43 15,2 1 14-15,4 0-15 16,-2 0-10-16,2 0-4 16,-4 0 5-16,0 0-3 15,-1 0-6-15,-1 0-68 16,2-3-47-16,-2-1-187 16,4 0-219-16,0 1-660 0</inkml:trace>
  <inkml:trace contextRef="#ctx0" brushRef="#br0" timeOffset="123406.01">9527 9024 1380 0,'0'0'378'0,"0"0"-196"0,0 0-22 15,0 0-25-15,0 0-87 16,0 0-11-16,0 0 14 16,0-5 4-16,0 5 49 15,0 0-23-15,0 0-7 16,0 0 13-16,0 0-43 16,0 0 1-16,3 10-6 15,-3 0-30-15,0 2 30 16,0 3-20-16,0 1 11 0,-3-1 21 15,-5 4-42 1,-5 3 36-16,-3 0-28 0,-2 4-16 16,-2 0 38-1,0 2-39-15,2 2 18 0,0 0 0 16,1 0 0-16,1-4-7 16,1-1-11-16,1-3 1 15,1-4 6-15,1-2 2 16,0-3-9-16,0 2 9 15,0-4 6-15,0 1 3 16,-2 1-10-16,5-3-1 16,0 0-7-16,3-5 0 15,1 0 0-15,0-4 0 16,5-1 11-16,0 3-10 16,0-3 4-16,-2 0-4 15,2 0-2-15,0 0-8 0,-4 2-1 16,0-1 9-16,-3 5 2 15,-3 1 14-15,2-1-15 16,1 2 2-16,-1-2-4 16,0-1 1-16,2 1 1 15,-1 0-8-15,1 1 19 16,-1-1-11-16,0 0 0 16,0 0 1-16,1-1-8 15,2-2 8-15,2 0-1 16,2-3 6-16,0 1 2 15,0-1-9-15,0 0 1 0,0 0-5 16,0 0 4 0,0 0 1-16,0 0 0 0,0 0-1 15,-3 0 7-15,3 1-14 16,-5 2 8-16,3 0 0 16,-2 0-6-16,1-3 17 15,1 2-10-15,2-2-1 16,0 0-1-16,0 2-13 15,0-2 14-15,0 0 0 16,0 0-1-16,0 0 13 16,0 0-12-16,0 0 0 15,0 0 9-15,0 0-9 16,0 0 1-16,0 0-1 16,0 0 22-16,5 0-13 15,4 0 0-15,4 2-9 0,8 0 0 16,0-2 6-1,4 2 0-15,2 0-5 0,0 0 19 16,-1 0-7-16,1 2-14 16,4 3 1-16,1-4 0 15,1 1-12-15,5-2 21 16,4-2-9-16,1 0 0 16,1 0 27-16,-2 0-26 15,-4 0-1-15,-7 0 1 16,-11 0-6-16,-6 0 6 0,-8 0-1 15,-4 0 33 1,1 0-33-16,-3 0 51 0,0 0-29 16,0 0-21-16,0 0 8 15,0 0-9-15,0 0-15 16,0 0-17-16,-23 0-71 16,-8 0-27-16,-7 0-747 0</inkml:trace>
  <inkml:trace contextRef="#ctx0" brushRef="#br0" timeOffset="126280.02">8690 8008 489 0,'0'0'763'0,"0"0"-417"16,0 0-139-16,0 0-33 15,0 0 76-15,0 0-89 16,7-9-15-16,-7 7-24 16,0-2-45-16,0 2 1 15,0-3-26-15,0 1 14 0,0 1 33 16,0-1-43-1,0 0 13-15,-7-2-48 0,-6-1-10 16,-5 2 1-16,-7-1-5 16,-6 0-1-16,-5 0-4 15,-6 2 19-15,0-2-42 16,4-1 10-16,6 2-61 16,13-5-25-16,9 0-379 15,8-1-869-15</inkml:trace>
  <inkml:trace contextRef="#ctx0" brushRef="#br0" timeOffset="139464.76">7590 7619 1265 0,'0'0'481'0,"0"0"-351"16,0 0-130-16,0 0-225 15,0 0-1372-15</inkml:trace>
  <inkml:trace contextRef="#ctx0" brushRef="#br0" timeOffset="141854.49">14082 8113 1272 0,'0'0'530'15,"0"0"-349"-15,0 0 46 16,0 0-50-16,0 0-113 15,0 0-22-15,0 0-38 16,29-10 6-16,-18 20 31 16,-1 3-28-16,0 2 18 15,-1 3 24-15,-2 2-47 16,-3 2 11-16,0-1-17 16,3 0-2-16,-3-2 27 15,2-6-26-15,0-5-1 16,-2-2 1-16,1-6 8 15,1 0 0-15,4 0-7 0,3-7 10 16,3-12 6-16,-1-2-18 16,3-5 0-16,-3 1-6 15,-1-1-24-15,-2 6 29 16,2 1-11-16,-2 8 12 16,-4 1-1-16,1 6 7 15,-4 0-13-15,2 2 5 16,-1 2-14-16,1 0 7 15,-1 0 9-15,4 0 0 16,-4 2 0-16,-1 8 12 16,-1 2-27-16,0 4 15 15,0 4 0-15,2 4 14 16,-2-2-14-16,5 1 0 16,2-5 0-16,2-7 19 0,3-7-9 15,0-4 38-15,6 0 7 16,2-10 27-16,5-12-76 15,2-6 0-15,-2-4-6 16,-2-2-10-16,-4 0-2 16,-8 6-93-16,-15 10-120 15,-8 8-235-15,-10 7-739 0</inkml:trace>
  <inkml:trace contextRef="#ctx0" brushRef="#br0" timeOffset="143932.13">13882 8650 834 0,'0'0'656'0,"0"0"-425"0,0 0-57 15,0 0-50-15,0 0-32 16,0 0 38-16,0 0-93 16,0-62 13-16,0 52 43 15,0 2-29-15,-7 0 40 16,-3 0-19-16,2 1-22 15,-3 0 1-15,1 1-49 16,0 2-2-16,-2 0-7 16,1 0 0-16,0 0 12 15,1 2-1-15,-2-2-7 16,1-1 22-16,0 4-32 16,-3-4 0-16,3 4 26 15,-2-2-20-15,0 0 18 0,-1 2-14 16,1 1-2-16,0-3-2 15,-1 3-5-15,-1 0-1 16,1 0 18 0,1 0-10-16,-1 0-7 0,0 0-1 15,4 0 1-15,-4 0 7 16,4 0-7-16,-2 0 17 16,-1 3-17-16,2 1 10 15,-3-2-13-15,3 0 2 16,-3 3 0-16,1-1 15 15,3 0-15-15,-4 0 30 16,3 0-6-16,1 2-18 16,0 0 0-16,-1 0-6 0,-3 3 0 15,-1 0 18-15,1 1-6 16,1 0-7-16,-1 0-5 16,1 1-6-16,2-4-8 15,2 1 26-15,0 0-12 16,0 1 21-16,0-2-13 15,0 4-1-15,-2-2-7 16,3 1-8-16,-2 0 8 16,2 3 0-16,-1-4 8 15,-1-1-4-15,2 2 14 16,1-2-12-16,1 1-6 16,-2-1 0-16,4 0-4 15,-3 2 4-15,3-2 0 0,0 2 0 16,0-1 18-16,-1 2-18 15,0-1 0-15,1 0 0 16,-1 0-1-16,1-1 1 16,0 0 0-16,-1 1-2 15,1-4 8-15,1 2-6 16,1-3 1-16,0 1-1 16,-1 3 3-16,1-3-3 15,0 0 0-15,0 3-2 16,0-2 4-16,0 0 1 15,2 2 5-15,-3 1-7 16,1-2-2-16,0 2 1 0,2-2 0 16,-2 2-8-1,2 1 16-15,-4-2-4 0,4 0-4 16,0 0 6 0,-1-3-18-16,1 2 12 0,0 1 0 15,0-1 9-15,0-1-9 16,0 4 13-16,0 0-13 15,0 2 1-15,0-1 5 16,0 2-5-16,0 0-1 16,0-2 7-16,0 0 1 15,5-2-16-15,-1 0 5 16,1-2 3-16,-1 2 14 16,2-3-13-16,4 2-1 15,-1-1 11-15,-1 0-3 16,3 2-8-16,3 0 0 0,-1 0 0 15,1 0-7 1,-1-2 20-16,1 0-7 0,-1 0-6 16,-3 1-3-16,4-4-3 15,-1-2 6-15,-1 4 0 16,1-3 11-16,1-2-5 16,-1 2-6-16,2 0 0 15,1 0 0-15,2 1-9 16,-3-2 9-16,4 1 0 15,-4 1 5-15,3-3 12 16,-3 1-28-16,1 1 11 16,-1-2-1-16,1 1-16 15,-1-3 17-15,4 1 0 0,0-1-10 16,-1 0 34 0,1 0-30-16,-2 0 6 0,-1 0 0 15,-3 0-12-15,2 0 12 16,-1 0 0-16,0 0-1 15,-1 0 1-15,2 0-10 16,1 0 10-16,2 0 0 16,-1 0-8-16,2 0 4 15,-2 0-10-15,1 0 14 16,-3 0-4-16,1 0 4 16,-3-4 0-16,1 0 6 15,-3 2-14-15,1-2 5 0,-4 3 2 16,3-4-5-1,1 1 12-15,-1 1 0 0,4-6-6 16,-1 1 1-16,1-2-7 16,-1-1 6-16,1-1 0 15,-2-1-1-15,1 1 10 16,2-1-9-16,-3 0 0 16,3 1-1-16,-1 0-8 15,1 0 9-15,-1 0 0 16,-1 0 1-16,0-1 10 15,0 1-12-15,0-3 1 16,-1-3 0-16,1-3-6 16,-1-1 12-16,1-2-2 15,-1-2-4-15,-1 0 9 16,5 1-18-16,-8 0 9 0,2 0 0 16,-4-2 11-16,-7-2-11 15,0-2 12-15,-5-3-12 16,-22 2-38-1,-44 5-17-15,2 9-122 0,-2 9-501 16</inkml:trace>
  <inkml:trace contextRef="#ctx0" brushRef="#br0" timeOffset="146072.26">11328 7728 1224 0,'0'0'374'0,"0"0"-130"16,0 0-34-16,0 0-39 0,0 0-48 15,0 0-69 1,0 0 9-16,0-6-39 0,0 6 1 15,0-2 68-15,0 2-43 16,0-2 8-16,0 0-11 16,-4-3-46-16,-3 4 33 15,0-3-11-15,0 1-16 16,-1-1 43-16,-3-1-44 16,-1 1 10-16,1 0-13 15,-3 0 13-15,2 0-2 16,-5 2-3-16,2-2-10 15,-1 2 19-15,1 0-8 16,-2 0-3-16,3-1 0 16,-2 1-1-16,1 1 17 15,-1-2-1-15,0 3-18 0,1-1 18 16,-1 1-23-16,3-2-1 16,-3 2 27-16,2-2-17 15,-1 2 23-15,-1 0-22 16,1 0-10-16,-1 0-2 15,1 0 7-15,1 0-6 16,1 0 0-16,0 0 10 16,-1 0-10-16,4 0 0 15,1 0 1-15,-1 0 0 16,0 4 0-16,-1 0-1 16,-3-1 5-16,1 4 7 15,-5-1-13-15,3 0 1 0,-4 2 0 16,3 1-3-16,3-4 12 15,0 2-3-15,2 2-6 16,0-3 4-16,2 2-13 16,0 1 2-16,2-2 7 15,1 3-14-15,-3 2 28 16,1-2-14-16,2 1 0 16,2 0 7-16,-3-1-16 15,3 3 9-15,0-2 0 16,-4 0 22-16,4 0-16 15,0 1-6-15,-1 1 0 16,3-1 1-16,-2-2-14 16,2 1 13-16,-2 2 0 0,2-1 24 15,2-1-15 1,0 2-13-16,0 1 4 0,0-2-8 16,0 0 2-16,0 2 6 15,0-4 0-15,0-1 0 16,0 2 23-16,2-5-34 15,-2 2 11-15,4-2 0 16,-4 0-4-16,0 0 5 16,2 1-1-16,0 2 0 15,2-1 12-15,1 2-12 16,1 0 0-16,0 0 1 16,2 0 5-16,-2-2-6 15,1 0 0-15,-1 0-1 16,-1-1 7-16,2 0-2 15,-3 1-4-15,2 0 6 16,-1 0-3-16,2 1-3 0,2-1 0 16,0 1-1-16,2 0 1 15,-2-2 7-15,2 1-2 16,0 1-4-16,-2-3-2 16,0 0-4-16,-2-2 5 15,-1 2-1-15,4-2 9 16,-4 1-8-16,5-1 0 15,-1 2 1-15,0 0-7 16,1 0 6-16,1 0 0 16,0-2 6-16,0 0 5 15,2 1-11-15,-4-3 0 0,2 0 0 16,-1-1-6 0,0 2 12-16,0-2-6 15,2 2 1-15,3-2 7 0,2 2-14 16,2-3 6-16,-1 2 0 15,0-2-2-15,-3 0 11 16,-3 1-9-16,-5-1 0 16,-1 0 0-16,0 0-1 15,0 0 1-15,4 0 0 16,3 0 5-16,1 0 4 16,3 0-9-16,1 0 0 15,-1-1-8-15,3-1-1 16,-7-2 9-16,3 0 0 15,-4 1 16-15,-2 0-7 16,-2-4-5-16,2 3-4 0,-2-1-10 16,3-1 3-16,1 0 7 15,3-3 0-15,-1 2 4 16,1-1 15-16,-1-2-25 16,-1 0 6-16,-1-1 0 15,1 3-4-15,-4 1 5 16,1-2-1-16,-1 1 0 15,1-1 13-15,2-2-14 16,1-3 1-16,-2-3 0 16,5-4-9-16,0-3 9 15,-1-2 0-15,-3-1 0 16,1 0 13-16,-3-3-13 16,-3-3 0-16,-4 1 0 0,0 0-11 15,-4-2 6-15,0 4-31 16,-21 2-24-16,-14 8-69 15,-52 13-104-15,4 7-458 16,-4 0-868-16</inkml:trace>
  <inkml:trace contextRef="#ctx0" brushRef="#br0" timeOffset="151836.54">11396 8260 932 0,'0'0'353'0,"0"0"-41"16,0 0-108-16,0 0-109 15,0 0 1-15,0 0-26 0,0 0 8 16,0 0 9 0,0 0-19-16,0 0 7 0,0 0-43 15,0 0 5-15,0 0 65 16,0 0-54-16,0 0 16 16,0 0 10-16,0 0-51 15,0 0 24-15,0 0-32 16,3 0-15-16,1 0 15 15,4 0-15-15,-2 0-5 16,1 0 4-16,1 0 2 16,4 0 10-16,-1 0-1 15,3 0-10-15,-1 0 2 16,0 0-2-16,1 0-8 16,1 0 8-16,1 2 0 15,1-2 17-15,-1 0-11 0,-1 1-4 16,4-1 10-16,-3 0-12 15,1 0 0-15,1 3 2 16,-1-3 7-16,2 0-6 16,-6 2-3-16,0-2 0 15,-2 0-6-15,2 0 7 16,1 1-1-16,-1-1 9 16,3 3 0-16,-3-1-10 15,1-1 1-15,1 2-5 16,-3-2 4-16,-1 2 2 15,-3-2-1-15,-1-1 0 16,0 0 4-16,-2 2-4 16,1-2 0-16,0 3 0 15,3-2-3-15,3-1 10 0,1 3 4 16,3-2-11-16,-2 3 9 16,3 0-12-1,-2 1 3-15,-1-1 0 0,-1-2 9 16,-1 2 0-16,-1-2-9 15,-1 2 0-15,2-2-9 16,1-1 7-16,-2 2 2 16,3-2 0-16,-3 3 6 15,3-1 5-15,-4 1-12 16,3-2 1-16,1 2-9 16,-3 0 0-16,5 0 10 15,-3-1-1-15,3 3 1 16,-1 0 20-16,1 1-22 0,1-1 1 15,2-2-2-15,-2 2-11 16,3-2 13-16,-4 0 0 16,0 0 0-16,-3 2 15 15,-2 0-16-15,0 0 1 16,1 0 0-16,3 2-9 16,1-2 9-16,3 1 0 15,2-2-1-15,-1-2 13 16,-3 2-12-16,4-1 0 15,-4 0 1-15,4 2-4 16,-1-2 3-16,-1 2 0 16,0 1-1-16,-1-1 3 15,-1-1 5-15,-1 1-1 0,-1 0-6 16,1-2 3 0,-1 2-3-16,1-4 0 0,-1 2-2 15,2 1 10-15,-4-4 7 16,3 4-15-16,-3-1 0 15,1-2 6-15,-2 0-6 16,1 3 0-16,4-3-6 16,-5 2 17-16,5 0-10 15,-5 0-1-15,5 0-3 16,-5 0-6-16,2 2 10 16,-3-3-1-16,-2 1 6 15,0-2 0-15,-2-1-6 16,-1 1 0-16,3-2-12 15,1 3 12-15,-3-3 0 16,3 1 6-16,2 0-6 16,-6 2 4-16,3-1-10 0,-5 0 6 15,0 0-3-15,1-2-6 16,-4 3 18-16,-1-3-7 16,4 0-2-16,-4 0 0 15,2 0-8-15,-2 0 8 16,0 0 0-16,2 1-1 15,-2-1 11-15,0 0-10 16,0 0 0-16,0 0 3 16,0 0-3-16,0 0 0 15,0 0 0-15,0 0 17 16,-4 0-8-16,-6-1-5 0,0-8-4 16,-3-1-6-1,-6 0 0-15,1 0 7 0,1 0-1 16,-3 2 5-16,-3-1 10 15,4 0-15-15,-2 1 0 16,1-2-3-16,-2 2-11 16,2-3 20-16,-3 3-6 15,4-1 5-15,-4-1 13 16,-2 2-10-16,-1-2-8 16,-5-2 0-16,-7 2-8 15,-4-2 8-15,-7 2 0 16,-10-2-1-16,-3 2-20 15,-7 0 14-15,-9 2-70 16,-53-14-115-16,20 4-266 16,-7-7-1399-16</inkml:trace>
  <inkml:trace contextRef="#ctx0" brushRef="#br0" timeOffset="156351.13">11232 8201 791 0,'0'0'656'15,"0"0"-493"-15,0 0-80 16,0 0 45-16,0 0-66 16,0 0 1-16,13 0-5 15,-8-2-23-15,0 2 3 16,-1-2-23-16,0 0 6 16,3 0 23-16,-1 0-23 15,2 0 35-15,1-2-2 0,-3 2-40 16,3-2 17-16,2 1-30 15,2 3-2-15,8 0-18 16,8 0-26-16,4 0-18 16,34 3-101-16,-11 4-104 15,2 4-564-15</inkml:trace>
  <inkml:trace contextRef="#ctx0" brushRef="#br0" timeOffset="164695.14">12137 8029 1192 0,'0'0'568'0,"0"0"-353"16,0 0-21-16,0 0-27 15,0 0-72-15,0 0-27 16,-7-5 24-16,7 5-25 16,0 0 20-16,0 0 17 15,0 0-20-15,0 0 15 16,0 0-44-16,0 0-1 16,0 0-5-16,0 0-32 0,0 0 10 15,0 0-27 1,0 0 1-16,0 0 14 0,0 0-9 15,0 0 0-15,0 0-2 16,0 0 8-16,0 7-4 16,0 3-8-16,0 2 0 15,2 2-2-15,5-2 4 16,-1 2-2-16,2-2 10 16,0 1 10-16,-1 0-13 15,2-1-7-15,-2 2 0 16,1 1 5-16,3-2-4 15,1 3-1-15,3 1 0 16,1 0 19-16,1 1-14 16,4-2-5-16,-1 0 1 15,-2-1-2-15,-2-3-1 0,-3-2 2 16,-2-3-1 0,-2 2 11-16,-3-5-10 0,-1 0 1 15,-3-3 0 1,0 2-2-16,0-2 0 0,4 4 1 15,-4-1 0-15,0-1 0 16,-2 0 6-16,2 0-6 16,-2-3-1-16,0 3-10 15,0-1-1-15,0 2-10 16,-18 4 6-16,-9 5 16 16,-11 1 10-16,-5 5-7 15,-1-1 5-15,4-2 11 0,5 0-19 16,4-1 12-1,6-5 29-15,2 1-41 0,4-3 30 16,3-2-11-16,7-1-18 16,3-4 38-16,4-1-30 15,2 0 5-15,0 0-11 16,0 0 13-16,0 0-17 16,0 0 1-16,0 0-11 15,0 0 2-15,0 0-43 16,0 0-2-16,0 0-27 15,-3 0-87-15,-4 6-294 16,-4-1-1032-16</inkml:trace>
  <inkml:trace contextRef="#ctx0" brushRef="#br0" timeOffset="166757.16">13527 10294 633 0,'0'0'574'0,"0"0"-306"0,0 0-3 16,0 0-16-16,0 0-5 15,0 0-84-15,0 0-35 16,4-6-21-16,-4 6-53 15,0 0 11-15,0 0-10 16,0 0-5-16,0 0 14 16,0 0-24-16,0 0 14 15,0 0 2-15,0 0-37 16,0 0 11-16,0 0-20 16,0 0 2-16,3 0 6 15,2 0-15-15,1 0 16 16,3 3 20-16,-3 5-36 15,4-2 24-15,-4 2-24 0,1 0 1 16,-3 0 16-16,3 0-16 16,0 0 11-16,-1 2-3 15,-1 0 3-15,1 0-8 16,-2 0-4-16,2 0 0 16,-2-2 9-16,3 2-7 15,-3-2 10-15,2 0-12 16,-1 0 7-16,2 0-10 15,-3-2 3-15,3 0 0 16,-1 0 18-16,1-1-10 0,0-2-2 16,-2 1-6-16,1-3-3 15,-3 2 1-15,3-1 3 16,-1-2-1-16,-1 0 24 16,5 0-23-16,4 0 40 15,5 0-22-15,3-12-17 16,4-6 25-16,0-2-26 15,2-2-1-15,0-2 8 16,0-2 10-16,-5 1-12 16,-4 2-1-16,0 0-4 15,-7 6 50-15,-1 3-50 16,0 1 11-16,-4 7-12 16,-1 0 19-16,-3 3-16 15,0 3-3-15,-2-3 6 16,2 3-7-16,-2 0 1 15,0 0 0-15,0 0-1 16,0 0 10-16,0 0-3 0,0 0-3 16,0 0 3-16,0 0-12 15,0 0-2-15,0 0-32 16,0 0-5-16,0 0-44 16,0 0-11-16,-8 0-151 15,-13 0-725-15</inkml:trace>
  <inkml:trace contextRef="#ctx0" brushRef="#br0" timeOffset="168538.01">12747 10906 687 0,'0'0'520'16,"0"0"-268"-16,0 0-76 15,0 0-17-15,0 0-24 16,0 0-28-16,0 0 28 0,21-2-20 15,-21 2 4 1,0 0 13-16,0 0-29 0,0 0-23 16,0 0-1-16,0 0-40 15,0 0 19-15,0 0-8 16,0 0-16-16,0 0 20 16,0 0-27-16,0 0 9 15,-5 0 15-15,-9 0-35 16,-1 0 10-16,-5 0-6 15,-3 0-19-15,-1 4 28 16,0 0-28-16,-1 1 15 16,3-1 22-16,-3 0-37 15,1-1 20-15,0 1-21 16,-3-2 6-16,-2 3 19 16,0-4-24-16,-5 2 8 15,3-3 15-15,2 0-23 0,2 1 10 16,3-1-11-1,4 0 6-15,4 0 1 0,1 0-6 16,1 0-1-16,1 0 0 16,-1 0 12-16,-1 0-25 15,1 0 11-15,3 0 2 16,1 0 13-16,-1 0-7 16,5 0 0-16,4 0-6 15,0 0-18-15,0 0 17 16,2 0 2-16,0 0-1 15,0 0 10-15,0 0 5 16,0 0-21-16,0 0 6 16,0 0-1-16,0 0-14 15,0 0 15-15,0 0 0 0,0 0 0 16,0 0 21-16,0 0-20 16,0 0-1-16,0 0 0 15,0 0-4-15,0 0 4 16,0 0 0-16,0 0 0 15,0 0 18-15,0 0-18 16,0 0 0-16,0 2 0 16,4 6-2-16,4 5 2 15,3 4 0-15,-1 3 0 16,3 8 12-16,3 4 13 16,-1 3-5-16,6 3-11 15,-1 0 10-15,0 1-18 0,-2-4-1 16,0-3 5-16,-5-6 4 15,-4-5 7-15,-2-7-14 16,-3-6-1-16,-4-5 16 16,3 0-17-16,-3-3 0 15,0 0 6-15,0 0 1 16,0 0 1-16,0 0-8 16,0 0-31-16,0 0 1 15,0 0-66-15,0-24-13 16,0-5-107-16,0-5-688 0</inkml:trace>
  <inkml:trace contextRef="#ctx0" brushRef="#br0" timeOffset="168725.78">12240 10899 1711 0,'0'0'586'0,"0"0"-392"16,0 0-24-16,0 0-51 16,0 0-55-16,0 0-64 15,0 0-39-15,28 19-201 16,-28-12-349-16</inkml:trace>
  <inkml:trace contextRef="#ctx0" brushRef="#br0" timeOffset="170912.44">11488 10217 1189 0,'0'0'497'16,"0"0"-369"-16,0 0-8 15,0 0-11-15,0 0-52 16,0 0-10-16,0 0-19 15,0-2 0-15,0-1 21 16,-6 2-18-16,2-2 33 16,-3-1 39-16,0 0-43 15,0 0 29-15,-2-2-17 16,1 3-28-16,-4-3 31 16,3 0-38-16,1-1 20 0,-4 3-2 15,1 0-38-15,1 2 34 16,-2-2-33-16,3 3-17 15,0-3 56-15,0-1-48 16,0 1 1-16,-2 1 35 16,0-3-45-16,-2 1 48 15,2 1-28-15,-1 0-19 16,1 3 32-16,2-2-33 16,2 3 0-16,-1 0 0 15,1 0 7-15,-2 0 1 16,-1 0 1-16,2 0-8 15,0 0 21-15,-4 0-22 16,3 0 0-16,3 0 8 0,-4 0-1 16,4 0 2-1,-1 0-9-15,1 0 1 0,-3 0-5 16,0 0 4-16,-2 0 0 16,-3 0 6-16,1 3 0 15,0 0 4-15,-3 1-10 16,5 0 1-16,-3 2 0 15,6-2 5-15,-1 2-6 16,-1-1 0-16,2 0 11 16,-1-1-19-16,0 2 8 15,0 2 0-15,-2-2 2 16,-3 3 4-16,3-3 1 16,-2 0-7-16,2-1 0 0,2 2 0 15,0-1 0-15,0 2 1 16,2-2 15-1,1 1-10-15,-1 2 1 0,1-2-7 16,-2 4-13-16,2 0 13 16,0 4 1-16,-1-1-1 15,0 0 18-15,0-1-3 16,1 2-16-16,1-3 1 16,1 3 0-16,0-2-9 15,-5 1 10-15,6 0-1 16,-1 0 0-16,-1 0 24 15,3 0-34-15,-2 0 10 16,2 2 0-16,2-2 3 16,0 0-2-16,0-1-1 0,0-2 0 15,0 0 16-15,0-2-16 16,0 0 0-16,0-2 0 16,0 4-1-16,0-4 1 15,4 1 0-15,-2 0-6 16,2 1 13-16,1 1-5 15,-1-1-1-15,4 4-1 16,-4-1 0-16,2-2 0 16,1 2-8-16,-3 0 7 15,3-2 2-15,0-3 8 16,0 2-9-16,-4-1 2 16,2 0-8-16,2-2 6 15,-2 0 0-15,1 1-5 0,3 2 16 16,-3-1-8-16,4 0-3 15,1 0-2-15,-3 1-10 16,4-4 12-16,-3 3 0 16,0-2 3-16,1 0 8 15,-2 0-17-15,0-2 6 16,-1 2-5-16,2-2-2 16,2 2 14-16,2-2-5 15,3 2-2-15,-1 2 0 16,6-2-12-16,-1 2 12 15,0-1 0-15,0-3-14 16,-5 2 17-16,1-5-3 0,-5 3 0 16,1-2-6-16,-2 0 6 15,1 0 0-15,3 0 0 16,3 0-1-16,0-2 14 16,0 0-14-16,1 3 1 15,0-3-24-15,-3 0 16 16,1 0 11-16,0 0-3 15,0 0 8-15,-1 0 2 16,3 0-10-16,-1-3 0 16,1-3-15-16,1-2 1 15,-2 1 14-15,1-4 0 16,-3 1 0-16,4 0 2 16,-4-2-8-16,-1 2 6 15,1-2 0-15,-1-2-8 16,1 1 8-16,1 1 0 0,-1-5 0 15,-1 2 0-15,-2 2 6 16,-1-1-6-16,-1 2 1 16,-1-3-3-16,-1 4 2 15,-1-3-7-15,2-2 5 16,-2 0 4-16,2-2-2 16,-1-1 10-16,0 2-10 15,-2-1 0-15,1-3-1 16,-3 3-1-16,0-2-4 15,2 2 12-15,-6 0-3 16,2 2-3-16,-2 0 1 16,0 4-5-16,0 1 4 15,0-1 0-15,0-1 14 0,-8 1-13 16,-3-4 5 0,1 0-6-16,-2-2 2 0,-1 0 6 15,2 2-7-15,-3 1 4 16,3 1 10-16,0-2-6 15,0 2 3-15,0 1-12 16,-3 0 6-16,3 2 12 16,-5-2-12-16,3 3 2 15,-5 1-8-15,1-2 4 16,-1 1-13-16,-4 0 9 16,0 0 0-16,-3 2-9 15,-2 2-19-15,0 0-25 0,-21 0-65 16,5 2-394-1,3-4-924-15</inkml:trace>
  <inkml:trace contextRef="#ctx0" brushRef="#br0" timeOffset="174364.75">12199 8111 734 0,'0'0'594'15,"0"0"-267"-15,0 0-68 16,0 0-27-16,0 0-17 15,0 0-79-15,-2-8-19 16,2 8-51-16,0 0-53 16,0 0 16-16,0 0-29 15,2 2-7-15,16 17-2 16,31 31-131-16,-4-2-191 16,6 4-464-16</inkml:trace>
  <inkml:trace contextRef="#ctx0" brushRef="#br0" timeOffset="174849.04">13788 9549 660 0,'0'0'567'15,"0"0"-441"-15,0 0-94 0,0 0-32 16,0 0-87-16,0 0 39 16,0 0 6-16,9-12-26 15,-3 12 68-15,-4-6 6 16,0-1 49-16,-2-6-32 15,0-1-23-15,0-2-33 16,4 0 8-16,-1-3-23 16,4 4-24-16,0-3 17 15,1 4 26-15,-2-3 29 16,-2 5 138-16,-4 2 73 16,0 0 34-16,0 4-79 15,0 0-21-15,0 2-42 16,-2 0-29-16,-3 2 1 15,2 2-62-15,3 0-13 16,0 0 5-16,0 0-5 0,0 0-8 16,0 0-87-16,0 0-57 15,-2 0 17-15,0 4-525 0</inkml:trace>
  <inkml:trace contextRef="#ctx0" brushRef="#br0" timeOffset="175442.63">13772 9238 1883 0,'0'0'677'0,"0"0"-481"15,0 0-102-15,0 0-70 0,0 0 2 16,0 0-26-16,0 0-23 15,14 34-4-15,-10-13-66 16,0 16-107-16,1-3-104 16,-5-2-346-16</inkml:trace>
  <inkml:trace contextRef="#ctx0" brushRef="#br0" timeOffset="177051.67">13422 10114 1035 0,'0'0'362'16,"0"0"-114"-16,0 0-115 15,0 0-25-15,0 0 34 16,0 0-43-16,0 0 41 16,13-2-11-16,-10 2 0 15,-3 0 20-15,3 0-81 16,-3 0-13-16,4 0-14 15,2 5-20-15,3 4 55 16,0 3-42-16,3 3-10 16,-2-1 34-16,-1-3-41 15,1 4 1-15,-2-4 10 16,1 2-27-16,-2 1 45 0,4-1-20 16,-2 4-14-16,2 1 7 15,2 2-19-15,0 2 0 16,1 0 3-16,-1 0 3 15,1 0 0-15,-3-2-2 16,3-2 2-16,-3 0-4 16,1-4-1-16,0 0-1 15,-1-2 13-15,3 0-5 16,-1-1-5-16,-2-4-3 16,1-1 0-16,-3-1 6 15,-1-4-4-15,1-1 5 16,-2 0 26-16,4 0-32 0,5-10 32 15,1-6-33-15,6-7 1 16,1 0 13-16,3-5-13 16,-3-4 7-16,1 0-8 15,-5 0-5-15,-5 6-1 16,-5 5-1-16,-6 8-13 16,-4 5 19-16,0 5-45 15,0 3-19-15,-10 0-76 16,-36 11-192-16,2 11-258 15,-3 2-273-15</inkml:trace>
  <inkml:trace contextRef="#ctx0" brushRef="#br0" timeOffset="177535.89">12606 10954 1350 0,'0'0'345'15,"0"0"-198"-15,0 0-107 16,0 0-40-1,0 0-92-15,0 0-1223 0</inkml:trace>
  <inkml:trace contextRef="#ctx0" brushRef="#br0" timeOffset="182331.64">13570 8466 743 0,'0'0'324'0,"0"0"-88"15,0 0-136-15,0 0 51 16,0 0-62-16,0 0-63 16,0 0 3-16,-70 0-22 15,63 0 20-15,1 2 57 16,-3 0-13-16,0 2-10 15,0 0-27-15,-4 4-2 16,-3 0 21-16,-1 2-40 16,-4 2 0-16,1 0 9 15,-2 4 2-15,0-2 8 0,2 2 1 16,4-2-14-16,0-2 18 16,3 1-30-16,2-4 20 15,2 0 26-15,0 1-37 16,1-1 14-1,-2 4-7-15,-1 0-22 0,1 2 32 16,-2 2-32-16,1 0 17 16,2 1-9-16,0-3 1 15,0 2-14-15,3-4 10 16,-1 0 5-16,2-1 25 16,3 0-36-16,0-5 22 15,2 2-11-15,-3-1-4 16,1 0 7-16,0 3 10 15,0-3-8-15,0 5 23 16,-3-1-24-16,3 2 22 0,0 0-25 16,2 2-11-16,-2-2 23 15,2-2-22-15,0 0 8 16,0 0 22-16,0-4-31 16,0 2 23-16,0-2-24 15,0 3 2-15,0-4 22 16,0 4-24-16,0 1 7 15,0 0 2-15,0-3 9 16,0 4-3-16,2-3-12 16,0-3 3-16,0 2 26 15,-2-1-31-15,3 2 7 16,-3 0-8-16,0 0 18 16,2 2-8-16,0 0-3 15,2 0-6-15,3-2 5 16,2 0-6-16,-2 0-6 0,1-2 5 15,1 1 2-15,-1-2 13 16,-2-1-6-16,3 2-7 16,-1 0 9-16,4-2-10 15,1 3 0-15,3-2 11 16,1-1-10-16,4 0 14 16,1-2-14-16,2 2 8 15,3-4-3-15,-2 2-6 16,-1-2 0-16,-1-2 5 15,-4 0 6-15,2 2-12 16,-1-2 1-16,1 0 0 0,2 2-7 16,4-2 13-1,0 0-6-15,0 0 0 0,0 0 7 16,-4 0-16-16,4 0 9 16,-4 0 0-16,-1-4 0 15,0 0 2-15,-3-2 2 16,1 2-4-16,-1 0-3 15,-1-2 2-15,5 2 1 16,-2-4-3-16,2 0-8 16,2-2-2-16,-1 0 13 15,0 0-12-15,-4 3 0 16,-1-2 6-16,-4 1 6 0,-1 0 0 16,-1 0 6-1,-3-1 5-15,4 0-13 0,-3-3 2 16,1-5-1-16,1 0-10 15,0-5 13-15,-1-1-2 16,0-3 16-16,2-2-9 16,-3 0 14-16,2 1-21 15,-4-3 2-15,0 0 19 16,-2 3-15-16,-5-4 0 16,-2 0 9-16,0-3 1 15,-7-1-5-15,-15-2-11 16,-9 3-14-16,-5 3-1 15,-6 9-70-15,-16 10-76 16,11 6-331-16,11 6-333 0</inkml:trace>
  <inkml:trace contextRef="#ctx0" brushRef="#br0" timeOffset="184487.37">13959 11728 1136 0,'0'0'505'15,"0"0"-317"-15,0 0-53 16,0 0 41-16,0 0-52 16,0 0-78-16,0 0 3 15,-40-45-15-15,29 36-5 0,0 3 46 16,-2 0-23-16,0 0 44 16,-3 0-6-16,-3 2-53 15,4 2 18-15,-1 1-34 16,-1-2-10-16,-1 3 27 15,3 0-37-15,-4 0 26 16,4 0-8-16,-3 0-18 16,0 0 31-16,3 0-20 15,-1 0 1-15,1 4 20 16,-2 0-33-16,5 1 20 16,-1-2-20-16,1 1 2 15,0 3 0-15,2-3-1 16,1 1 0-16,-2-3 30 15,2 3-31-15,-4-1 24 16,2 2-24-16,-1-3 7 0,-1 4 19 16,2-3-26-16,-1 1 14 15,4 0-4-15,1 0 11 16,-5 1-16-16,4 3-5 16,-1-2 0-16,-3 2-1 15,2 0 7-15,-1 0-6 16,-1 1 0-16,3-2 19 15,1 1-11-15,-2 2-8 16,4 1 1-16,-1 0 3 16,1 0-4-16,1 0 0 15,1 0-1-15,-1 0 7 16,1 0-2-16,-1 3-2 0,1-4-2 16,0 3 9-1,-1 2-9-15,1 0-1 0,-1 0 1 16,0 2 0-16,1-2 6 15,2 2-6-15,0-2 8 16,2 0-16-16,-2-2 8 16,2 0 0-16,0 1 0 15,0-1 9-15,0-3-9 16,0 3 0-16,0-3 6 16,0 0-15-16,0 4 10 15,2-3-1-15,2 1 6 16,2 0 1-16,4 1-7 15,-1 0 0-15,-1 0-2 0,1 0-4 16,3-2 12 0,-6 0-6-16,3-2 0 0,0 0 5 15,0-2-11-15,0 2 6 16,2 0 0-16,0 0 0 16,0-2 7-16,-1 2-7 15,-4-2 0-15,-2-3 0 16,1 2-7-16,-3-1 7 15,2 2 0-15,1 1 8 16,0-2-1-16,-1 1-7 16,0 2 0-16,1-2-9 15,-1 2 2-15,0-2 8 16,1 1-1-16,2 0 9 16,-2-2 2-16,1 0-17 15,-2 1 6-15,3-1 0 0,0 1-12 16,0-2 12-16,1 2 0 15,1-2 0-15,1 2 19 16,0-2-26-16,-1 2 7 16,3-2 0-16,-1 0-14 15,-1-3 14-15,2 2 0 16,-1-1 0-16,3 0 9 16,-1 0-11-16,0-2 2 15,1 2 0-15,-2-2-3 16,2 0 3-16,-2-2 0 15,3 3-6-15,0-3 12 16,2 0-6-16,0 0 0 0,1 0 2 16,-1 0-2-16,1 0 0 15,3-5-8-15,-2-3 7 16,2 2 2-16,1-2 6 16,-2-1-7-16,-2 2 8 15,-1-2-16-15,1 2 4 16,-2-1 2-16,0 2 2 15,0-4-3-15,1 0 3 16,3 0 0-16,3-4 2 16,-2-2-13-16,2-1 12 15,2-1-1-15,-4-1 7 16,2 0 2-16,-5 1-15 16,-1 2 6-16,-3 0-1 0,1-2-8 15,-1 2 18 1,-1-4-8-16,1-1-1 0,-2-4 5 15,2 1-6-15,0-4 1 16,-1 0 0-16,1 0-3 16,-1 0 10-16,-1-1-5 15,0 1-2-15,-3 0 7 16,1 0-7-16,-6-2 0 16,-2 0 1-16,-2-3 38 15,0 0-38-15,0-1 23 16,-14 1-24-16,-1 1 12 15,-1 1-12-15,-3 0 1 16,0 2-1-16,-3 3 0 16,-2 2-23-16,-34-3-26 15,2 7-120-15,-3 4-591 0</inkml:trace>
  <inkml:trace contextRef="#ctx0" brushRef="#br0" timeOffset="189783.06">13456 8412 963 0,'0'0'303'16,"0"0"-161"-16,0 0 36 15,0 0-48-15,0 0-61 16,0 0 2-16,-112-2-12 16,93 2-9-16,-2 2 37 0,4 2-34 15,-1 2-10-15,-3 2 38 16,4 2-53-16,-1 1 17 16,-3 4-16-16,2 1-29 15,1 3 42-15,-2 4-41 16,2-3 19-16,3 2 14 15,-1-1-33-15,-1 0 28 16,7-1-20-16,-1 2-8 16,3 0 36-16,0 2-36 15,2 5 31-15,1-1 11 16,2 0-42-16,3 0 51 16,0 0-23-16,-1-2-8 15,1 0 14-15,-4-3-34 16,2-3-1-16,-4 3 10 15,4-3-4-15,0 2 11 0,2-1-1 16,0-1-8-16,0-1 5 16,0 3-12-16,2 0-1 15,6-1 12-15,-4-1-11 16,2-5 18-16,-1 4-10 16,-1-3-8-16,3 2 8 15,0-2-9-15,4 2 0 16,2 0 17-16,3 0-11 15,4-2 1-15,0 0-7 16,2 0 1-16,-1 0 1 16,0-2-1-16,4-2 0 15,0 0 3-15,1 0 8 16,6-3-14-16,1-2 2 0,5 0 0 16,1-3-4-1,2 0 11-15,-1-3-2 0,0 1-5 16,-4-2 9-16,0 3-15 15,-3-3 6-15,0 0 0 16,1 0-2-16,-1 0 11 16,3 0-6-16,1 0-3 15,2-3 2-15,1-4-8 16,-5-4 6-16,1 1 0 16,-5-3 8-16,2-4 7 15,-4 1-16-15,2-1 1 16,1-4-7-16,-3 1 6 15,0-2 2-15,-3-3 4 16,-1-2 34-16,-6-3-21 0,0-2 28 16,-5-2-13-16,-3 1-33 15,-3 0 56-15,-1 1-46 16,-2 1 10-16,1 2-11 16,-1-2 10-16,-3 3-7 15,-1 0-7-15,-1 0-4 16,0 1 43-16,0 2-42 15,-8-2-2-15,-12 0 11 16,-5-2-2-16,-6 4 4 16,-4-1-13-16,-3 3 9 15,-2 3-19-15,-1 2 8 16,2 3 2-16,3 0-9 16,5 5 14-16,2 0-5 15,4 3 1-15,0 2-1 16,4 1 0-16,1 1-24 0,-1 0 1 15,3-1 14-15,3 2 9 16,4-2-7-16,2 2 2 16,2 2 1-16,5 0-5 15,0-2 7-15,2 2 2 16,-3-2-18-16,0 0 38 16,0 0-19-16,1 0-1 15,-2 0 6-15,1 2-1 16,3-3 2-16,0 3 7 15,0 0-8-15,0 0 7 16,0 0-4-16,0 0-9 0,0-1 0 16,0 1 14-1,0 0-8-15,0 0-6 0,0 0 0 16,0 0-12-16,0 0-5 16,0 0-37-16,0 0-63 15,-2 0-46-15,-3 0-327 16,-2 4-211-16</inkml:trace>
  <inkml:trace contextRef="#ctx0" brushRef="#br0" timeOffset="197093.83">13844 9390 2300 0,'0'0'387'16,"0"0"-387"-16,0 0-62 16,0 0-92-16,0 0-153 15,-87 104-491-15</inkml:trace>
  <inkml:trace contextRef="#ctx0" brushRef="#br0" timeOffset="198374.8">7206 7435 25 0,'0'0'155'0,"0"0"-155"0</inkml:trace>
  <inkml:trace contextRef="#ctx0" brushRef="#br0" timeOffset="198593.49">7206 7435 1031 0,'60'68'574'0,"-60"-68"-415"16,0 0-109-16,0 0-24 15,0 0-3-15,0 0-23 16,0 10-22-16,0 2-75 16,0 2-216-16</inkml:trace>
  <inkml:trace contextRef="#ctx0" brushRef="#br0" timeOffset="198718.43">7158 7786 95 0,'0'0'1122'0,"0"0"-937"16,0 0-135-16,0 0-50 16,0 0-47-16,0 0-365 0</inkml:trace>
  <inkml:trace contextRef="#ctx0" brushRef="#br0" timeOffset="198843.39">7021 8145 967 0,'0'0'60'0,"0"0"-60"16,0 0-697-16</inkml:trace>
  <inkml:trace contextRef="#ctx0" brushRef="#br0" timeOffset="199062.1">6867 8817 1064 0,'0'0'167'0,"0"0"-137"0,0 0-20 16,0 0-10-16,0 0 9 15,-10 120-18-15,5-89 9 16,-4 13-11-16,2-6-14 15,3-5-169-15</inkml:trace>
  <inkml:trace contextRef="#ctx0" brushRef="#br0" timeOffset="199218.31">6830 9515 918 0,'0'0'230'16,"0"0"-112"-16,0 0 16 15,0 0-33-15,-19 124-27 0,17-89-25 16,2 16-49-16,0-8-94 16,5-4-173-16</inkml:trace>
  <inkml:trace contextRef="#ctx0" brushRef="#br0" timeOffset="199343.28">6740 10331 821 0,'0'0'124'0,"0"0"-70"16,0 0-41-16,0 0 13 16,-16 132-14-16,20-102-12 15,6-2-158-15</inkml:trace>
  <inkml:trace contextRef="#ctx0" brushRef="#br0" timeOffset="199530.79">6898 10976 1260 0,'0'0'141'16,"0"0"-141"-16,0 0-164 16,0 0 124-16,0 0-49 15,0 0-8-15,0 0-118 0</inkml:trace>
  <inkml:trace contextRef="#ctx0" brushRef="#br0" timeOffset="199686.96">7258 11231 595 0,'0'0'1155'0,"0"0"-1047"16,0 0-108-16,0 0 0 15,0 0-6-15,0 0-23 16,0 0-269-16</inkml:trace>
  <inkml:trace contextRef="#ctx0" brushRef="#br0" timeOffset="199843.19">7956 11379 1642 0,'0'0'238'15,"0"0"-181"-15,0 0-55 16,0 0 10-16,0 0-12 16,162-36-58-16,-118 32-235 15,-1 2-465-15</inkml:trace>
  <inkml:trace contextRef="#ctx0" brushRef="#br0" timeOffset="199999.37">8926 11239 1450 0,'0'0'0'16,"0"0"-39"-1,0 0 39-15,0 0 42 0,0 0-42 16,0 0-32-16,0 0-1080 0</inkml:trace>
  <inkml:trace contextRef="#ctx0" brushRef="#br0" timeOffset="200171.21">9782 11032 1894 0,'0'0'480'16,"0"0"-480"-16,0 0-47 16,0 0 10-16,0 0 10 15,0 0-21-15,147-54-195 16,-107 54-124-16,4 0-449 0</inkml:trace>
  <inkml:trace contextRef="#ctx0" brushRef="#br0" timeOffset="200311.83">10695 11003 1609 0,'0'0'355'15,"0"0"-259"-15,0 0-43 16,0 0 80-16,0 0-133 15,0 0-9-15,0 0-264 16,36 31-219-16</inkml:trace>
  <inkml:trace contextRef="#ctx0" brushRef="#br0" timeOffset="200468.01">11241 11329 1260 0,'0'0'147'0,"0"0"-140"16,0 0-7-16,0 0-13 16,0 0 13-16,120 80-98 15,-85-57-651-15</inkml:trace>
  <inkml:trace contextRef="#ctx0" brushRef="#br0" timeOffset="200639.89">12145 11909 1920 0,'0'0'39'15,"0"0"-39"-15,0 0-85 16,0 0 63-16,0 0-13 16,0 0-197-16,0 0-414 0</inkml:trace>
  <inkml:trace contextRef="#ctx0" brushRef="#br0" timeOffset="200796.13">12897 12457 977 0,'0'0'560'0,"0"0"-458"15,0 0-70-15,0 0-32 16,137 100-31-16,-108-70-256 15,-6-3-464-15</inkml:trace>
  <inkml:trace contextRef="#ctx0" brushRef="#br0" timeOffset="201014.76">13451 12937 1639 0,'0'0'339'0,"0"0"-259"0,0 0-59 16,0 0-21-16,0 0-7 15,0 0-99-15,119 27 39 16,-88-15-17-16,-4-2-123 16,-1-2-345-16</inkml:trace>
  <inkml:trace contextRef="#ctx0" brushRef="#br0" timeOffset="201155.34">14120 12896 1759 0,'0'0'243'0,"0"0"-243"16,0 0-51-16,0 0-22 0,0 0-127 15,125-100-317-15</inkml:trace>
  <inkml:trace contextRef="#ctx0" brushRef="#br0" timeOffset="201327.19">14607 12023 466 0,'0'0'1606'0,"0"0"-1299"16,0 0-307-16,-15-136-24 15,9 100-69-15,-2-12-84 16,6 10-88-16,0 1-544 0</inkml:trace>
  <inkml:trace contextRef="#ctx0" brushRef="#br0" timeOffset="201483.41">14399 11333 1227 0,'0'0'757'16,"0"0"-555"-16,0 0-102 15,0 0-73-15,0 0-11 16,-48-115-16-16,48 90 0 16,0 4-117-16,5 0-229 0</inkml:trace>
  <inkml:trace contextRef="#ctx0" brushRef="#br0" timeOffset="201624">14445 10629 867 0,'0'0'1014'0,"0"0"-846"16,35-105-135-16,-18 56 23 16,2 0-3-16,1 2-53 15,2-1 0-15,19-25-187 16,-5 14-95-16,2 3-106 0</inkml:trace>
  <inkml:trace contextRef="#ctx0" brushRef="#br0" timeOffset="201764.59">14953 9370 1721 0,'0'0'310'0,"0"0"-55"15,0 0-156-15,55-136-90 16,-26 88-9-16,-5 12-267 16,0-1-328-16</inkml:trace>
  <inkml:trace contextRef="#ctx0" brushRef="#br0" timeOffset="201905.18">14931 8507 1822 0,'0'0'240'0,"0"0"-199"16,0 0-41-16,-42-108-19 15,26 75-100-15,1 3-256 0</inkml:trace>
  <inkml:trace contextRef="#ctx0" brushRef="#br0" timeOffset="202092.64">13821 7575 1744 0,'0'0'242'16,"0"0"-242"-16,0 0-3 15,-115-82-50-15,66 67-13 16,-11-2-114-16,-6 3 65 16,-27-2 76-16,13 4-22 15,9 2-760-15</inkml:trace>
  <inkml:trace contextRef="#ctx0" brushRef="#br0" timeOffset="202342.58">10700 7160 1100 0,'0'0'0'0</inkml:trace>
  <inkml:trace contextRef="#ctx0" brushRef="#br0" timeOffset="202420.68">10206 7122 793 0,'0'0'149'0,"-146"-12"-149"16,80 6-152-16</inkml:trace>
  <inkml:trace contextRef="#ctx0" brushRef="#br0" timeOffset="202545.94">9105 7032 1422 0,'0'0'0'0,"0"0"-357"0</inkml:trace>
  <inkml:trace contextRef="#ctx0" brushRef="#br0" timeOffset="202592.52">8480 7011 844 0,'0'0'93'16,"-113"13"-93"-16,62-7-698 0</inkml:trace>
  <inkml:trace contextRef="#ctx0" brushRef="#br0" timeOffset="202717.49">7921 7047 1230 0,'0'0'327'0,"0"0"-113"16,0 0-97-16,0 0-16 15,0 0-35-15,0 0-66 16,0 0-28-16,-96-33-167 0,94 33-602 16</inkml:trace>
  <inkml:trace contextRef="#ctx0" brushRef="#br0" timeOffset="211200.28">12190 9393 705 0,'0'0'210'16,"0"0"-122"-16,0 0 94 15,0 0-65-15,0 0-40 16,0 0-26-16,0-21-25 16,0 19 96-16,0 2 19 15,0 0-21-15,0 0 34 16,0 0-23-16,0 0 34 0,0 0-35 15,0 0-33-15,0 0 22 16,0 0-57-16,0 0-9 16,0 0 12-16,0 0-51 15,0 0 34-15,0 0-25 16,0 0-21-16,0 0 47 16,0 0-48-16,0 0 15 15,0 0 5-15,0 0-9 16,0 0 3-16,0 8-1 15,0 2-14-15,0 2 49 16,0 2-49-16,0 3 0 16,0-2 11-16,0 0 2 15,0 0 5-15,0-1-1 0,0-1-16 16,0 1 37-16,0 1-38 16,-2 2 9-16,0-1 9 15,-2 0-18-15,2 0 29 16,-1-2-28-16,0-1 0 15,1-2 11-15,0-1-12 16,0 0 0-16,-3 0-1 16,1 0 7-16,2-3 12 15,-2 2-18-15,2-3 0 16,2-2-2-16,-3-2 1 16,3 0 1-16,0-2 16 15,0 0-15-15,-3 2-2 16,3 0 1-16,-5 4-3 0,2 0-4 15,-2-1 14 1,1 0-7-16,2-1 0 16,2-2 8-16,0 0-16 0,0-2 8 15,0 3 0-15,0-3 5 16,0 0 1-16,0 0-6 16,0 0 0-16,0 0 0 15,-2 0-6-15,2 0 6 16,-2 1 0-16,-1 3 3 15,1 0 6-15,-1 1-6 16,3-4-3-16,0-1 0 16,0 0-10-16,0 0 10 15,0 0 0-15,0 0 9 16,-2 0 5-16,2 0-20 0,0 0 6 16,0 3-5-16,0-3-5 15,0 0 19-15,0 0-9 16,0 0 0-16,0 0 24 15,0 0-16-15,0 0-8 16,0 0 0-16,0 0 27 16,0 0-21-16,0 0-2 15,0 0 7-15,10 0 8 16,7 0-10-16,7 0 17 16,8-3-25-16,5-1 40 15,4 0-26-15,3-2-15 16,1 2 3-16,2 0 15 15,-3 2-8-15,-3 2-2 0,-6 0-7 16,-8 0 5 0,-10-2 6-16,-5 2-12 0,-6 0 23 15,-6 0-22-15,3 0 52 16,-3 0-23-16,0 0-24 16,0 0 6-16,0 0-12 15,0-2 0-15,0 2-8 16,0 0 2-16,0 0 0 15,0 0-72-15,0-4-81 16,0 0-46-16,0-4-1093 0</inkml:trace>
  <inkml:trace contextRef="#ctx0" brushRef="#br0" timeOffset="-213703.91">8044 8257 2474 0,'0'0'561'0,"0"0"-438"15,0 0-107-15,0 0 38 16,0 0-34-16,0 0-20 16,0 5 0-16,9-1-36 15,4 2-20-15,0 0-35 16,12-6-168-16,-5 0-357 15,3 0-541-15</inkml:trace>
  <inkml:trace contextRef="#ctx0" brushRef="#br0" timeOffset="-213344.81">11586 8243 2486 0,'0'0'353'0,"0"0"-314"16,0 0-24-16,0 0-15 16,0 0 0-16,-133 29-109 15,91 6-403-15,-1 1-400 0</inkml:trace>
  <inkml:trace contextRef="#ctx0" brushRef="#br0" timeOffset="-212985.55">7852 10799 2397 0,'0'0'309'0,"0"0"-309"0,0 0-45 16,0 0-34-16,0 0-92 16,154-9-202-16,-81 9-958 0</inkml:trace>
  <inkml:trace contextRef="#ctx0" brushRef="#br0" timeOffset="-212641.93">12072 10896 2306 0,'0'0'0'0,"0"0"-96"16,0 0-47-16,0 0-43 15,85-112-522-15</inkml:trace>
  <inkml:trace contextRef="#ctx0" brushRef="#br0" timeOffset="-212470.04">13923 9526 2083 0,'0'0'303'0,"0"0"-255"16,0 0-48-16,0 0-178 15,0 0-172-15,0 117-512 0</inkml:trace>
  <inkml:trace contextRef="#ctx0" brushRef="#br0" timeOffset="-197488.4">11326 12990 1311 0,'0'0'397'16,"0"0"-188"-16,0 0-128 0,0 0 1 15,0 0-32-15,0 0-6 16,0 0 68-16,2 0 10 16,-2 0 10-16,0 0 24 15,0 0-42-15,0 0-17 16,0 0-6-16,0 0-52 16,0 0 18-16,0 0-47 15,0 0 4-15,0 0-28 16,0 0 11-16,0 0 3 15,-2 0-7-15,-7 0 8 16,0 0-1-16,0 0 0 16,-2 0-4-16,-3 0 4 15,1 0 1-15,-1 0 7 0,2-1 5 16,-5-4-1 0,5 3-12-16,-1 2 0 0,1-2 0 15,3 0 9-15,1 2 2 16,-4 0-4-16,1 0-7 15,-3 0 14-15,-1 0-20 16,-1 0 6-16,1 0 0 16,-1 0 21-16,1 0-8 15,-1 0 2-15,0 0-15 16,2 0 8-16,4 0 5 16,-1 2-7-16,1 0-3 15,0 0 25-15,1 3-27 16,-3-4 8-16,1 3-9 15,1-2 0-15,0 2-6 0,1-1 14 16,3 0-8-16,-1 1 12 16,0-2 6-16,3 0-15 15,-1 0-3-15,3 2 0 16,-4-2-11-16,-1 4 12 16,-2 0-1-16,-4 1 1 15,2 2 20-15,-1-1-14 16,3-2-7-16,3 0 2 15,2 0 2-15,-2 1-4 16,2-4 0-16,0 2-6 16,-1 1 15-16,1 3-9 15,0 1 6-15,-4 2-6 16,2 0 5-16,2 2-5 0,-1-2-5 16,1 0 4-16,2 0 2 15,0 1 4-15,-1-4-5 16,3 4 1-16,-2-4-1 15,2 1 0-15,-3-1 0 16,1 0-3-16,2 0 17 16,0 0-13-16,0 2-1 15,0-4 2-15,0 2-8 16,0 0 6-16,0 2 0 16,0-1 12-16,5 2-5 15,0-2 2-15,-1 2-9 16,2-5 0-16,-1 2 0 15,-3-1 1-15,2-2 0 16,-2 1 8-16,4-4-8 16,-4 2-1-16,2 0 0 0,0 1-3 15,3 0 3-15,-1 2 1 16,0-2 6-16,0 0-7 16,1 2 8-1,-3 0-9-15,2-2 1 0,4 2 0 16,-3 0 5-16,1-2-4 15,1 2-1-15,-2-2 0 16,2-1-3-16,-1 2 3 16,2-1 0-16,-2 0 0 15,1-2 10-15,-2 0-9 16,2 2-1-16,0-2 0 16,-2-2-5-16,1 2-4 0,2 1 10 15,-4-4-1-15,3 3 6 16,0 0 11-16,0-2-34 15,0 2 16-15,1-1 1 16,0-2-20-16,1-1 21 16,0 3-1-16,3-3 0 15,1 0 16-15,1 0-22 16,-1 0 6-16,1 0 0 16,-1 0-10-16,1 0 17 15,-1 0-7-15,-1 0 0 16,-1 0 8-16,-3 0-10 15,-4 0 2-15,-1 0 0 16,0-3-6-16,2 2 6 16,5-2 0-16,1-3-7 15,3 2 14-15,-3 0-5 0,1 0 5 16,-3 1-6-16,-2-2-1 16,2 1-1-16,-2 1 1 15,0-4-14-15,-3 3 26 16,-3-2-12-16,6 0 6 15,-3-2-5-15,1-2 4 16,-1 0-5-16,4-2-2 16,-2 0 2-16,1 2-1 15,-2 0 1-15,2-2 0 16,0 0 4-16,-3 0-5 16,4 0 1-16,-4-2 0 15,-1 0 2-15,1 0 13 16,-2 0-16-16,1-2 1 0,0 0 0 15,2 2-9-15,-5-3 18 16,0 2-7-16,0-3-2 16,-2 1 9-1,0 1-2-15,0 1 2 0,0-2 2 16,0 2 32-16,0-2-42 16,0 2 37-16,-4-2-29 15,-1 3 1-15,1-3 1 16,-1 2-11-16,-2-1 1 15,1 0 29-15,-1 0-21 16,-1 0 11-16,-2 0-20 16,1 0 12-16,-1 2 4 15,-3 1-4-15,3 4 2 16,-2-1 13-16,2-1-27 16,-1 4 35-16,1-1-35 0,4 2 24 15,-1 1-7-15,3-1-16 16,-3 2 13-16,-2 0-10 15,0-1 20-15,-3-1-27 16,-1-1 3-16,3 1 0 16,-4 3-15-16,5-1 16 15,1-1-1-15,3 4 0 16,3 1 27-16,0 0-28 16,0-3 1-16,-4 3 0 15,4-2-11-15,-3 2 11 0,4-2 0 16,-1 0-1-1,0 2 10-15,-1 0-9 16,3 0 2-16,0 0 5 0,0-1-14 16,-2 1-11-16,2 0-12 15,-6-3 3-15,-6 3-74 16,-5 0-28-16,-19-5-72 16,2-2-269-16,5-3-1495 0</inkml:trace>
  <inkml:trace contextRef="#ctx0" brushRef="#br0" timeOffset="-195285.79">7956 10276 1227 0,'0'0'395'16,"0"0"-181"-16,0 0-69 15,0 0 6-15,0 0-21 0,0 0-23 16,0-22-12-16,0 19-34 16,-2-1 19-16,-8-3 26 15,-1-1-29-15,-3 2 49 16,-1-2-83-16,1 2 7 16,1 1 15-16,-1-2-48 15,5 1 28-15,-1 2-36 16,1 1-8-16,-3-2 20 15,-2 1-13-15,1 1-8 16,-2-1 21-16,-1 1-14 16,1 3 28-16,-5 0-19 15,2 0-10-15,0 0 15 16,0 0-21-16,1 0-1 16,1 0-5-16,0 3 12 15,2 2 1-15,2 1 6 16,-2-1-12-16,3 1 18 15,2-3-18-15,1 1-1 0,-2 0 22 16,1 0-20-16,1 0 11 16,-2 2-13-16,1 2 3 15,1-2-13-15,1 0 19 16,-1 3-9-16,0-2 9 16,2 4-9-16,-3-1 0 15,2 2 0-15,-2 4 0 16,0 0 9-16,-2-1-8 15,2 4-1-15,3-3 19 16,-3-3-17-16,2 0-2 16,2-1 0-16,1-1 1 0,0-3 8 15,1 3 2 1,1-1-7-16,2-2-2 16,-2 2 8-16,2 1-10 0,-2 2 1 15,2 1 0-15,0 2 2 16,0 0 11-16,0 0-8 15,0 1-6-15,0-2-2 16,0 3-10-16,0-1 18 16,0-2-6-16,0 2 14 15,0-4-2-15,0 2-14 16,0 1 2-16,0-3-10 16,0 2-7-16,0 1 29 15,0-1-12-15,2 0 6 16,2 1 11-16,1-1-19 15,-1-2 2-15,0-1 0 0,1 1-21 16,0-1 29-16,-1-3-8 16,1 3 0-16,-1 0 19 15,2 0-20-15,1 0 1 16,2 3 0-16,0-4-9 16,0 3 9-16,0-2 0 15,0 2-1-15,0-2 7 16,0-2-3-16,0 3-3 15,-1-3 0-15,3-1-6 16,1-1 6-16,-2-1 0 16,5 0 0-16,0-2-1 15,1-1 1-15,-1 0 6 0,1-1-4 16,1-2 2 0,2 1-4-16,0-2-15 0,1 2 14 15,1 0 2-15,-2-2 14 16,2 0-15-16,-1 2 1 15,2-2-10-15,0 0 9 16,3 0 0-16,2 0-2 16,0-9 13-16,-1-4-11 15,0 1 0-15,1-1 1 16,-4 2-10-16,-3 0 9 16,0 4 0-16,-4-3 3 15,1-1 6-15,3-1-15 16,1-3 6-16,0-3 0 15,2-3-10-15,-2-5 10 16,1-4 0-16,-3 0 0 0,-1-1 0 16,-3 2-6-16,-3 3 6 15,-1 0 0-15,-2 6-2 16,-3-3 10-16,2 4-8 16,-6-2 0-16,0-1 3 15,-2 1-12-15,0-2 4 16,0-1-1-16,0-2 5 15,-9-2-40-15,-7 0 11 16,-4-3-27-16,-18-13-77 16,3 9-94-16,-1 1-572 0</inkml:trace>
  <inkml:trace contextRef="#ctx0" brushRef="#br0" timeOffset="-189474.61">9057 11722 1443 0,'0'0'389'16,"0"0"-136"-16,0 0-31 15,0 0 21-15,0 0-93 0,0 0-56 16,0 0 26-16,0-1-57 16,0 1-2-16,0 0 11 15,0 0-50-15,0 0 50 16,0 0-36-16,0 0-15 15,14 0 38-15,4 5-45 16,4 8 1-16,7-1 10 16,0 2-24-16,2 2 32 15,-2 0-10-15,0-1-17 16,-2-1 13-16,-1 1-10 16,-3-3-9-16,1 0 23 15,-3-1-17-15,0 0 24 0,0-3-14 16,-3 0-7-16,-3-2 14 15,-4-1-22-15,1-3 12 16,-7 1-7-16,0-1 7 16,-5-2-13-16,3 0 0 15,-3 0 6-15,0 0 29 16,0 0-19-16,0 0 26 16,0 0 17-16,2-13-52 15,2-17 33-15,6-7-40 16,-2-11 0-16,1-8 12 15,-2 0-6-15,0 3 2 16,-6 9-8-16,-1 10 13 16,0 8-25-16,0 8 12 0,0 6 0 15,0 7 12 1,0 0-4-16,0 3-8 0,0 0 0 16,0-4-12-16,0 0 11 15,0 0 1-15,0-3 0 16,0 3 7-16,0 5 1 15,0-1-10-15,0 2 2 16,0 0-19-16,0 0 2 16,0 0 14-16,0 0 3 15,0 0-12-15,0 0-10 16,0 0-2-16,0 0-59 16,0 0-62-16,0 0 19 15,0 0-76-15,5 0-760 0</inkml:trace>
  <inkml:trace contextRef="#ctx0" brushRef="#br0" timeOffset="-182913.68">11224 13018 1500 0,'0'0'366'16,"0"0"-152"-16,0 0-81 15,0 0 31-15,0 0-86 16,0 0-51-16,-29-2 26 16,-25 2-53-16,2 0-42 15,-6 0-262-15</inkml:trace>
  <inkml:trace contextRef="#ctx0" brushRef="#br0" timeOffset="-181429.65">8189 10613 1592 0,'0'0'473'0,"0"0"-361"0,0 0 31 16,0 0-42-16,0 0-70 16,0 0-7-16,0 0-18 15,10-1-5-15,0 1-2 16,1 1-61-16,4 14-46 15,5 7-9-15,23 29-72 16,-5-3 22-16,2 2-425 0</inkml:trace>
  <inkml:trace contextRef="#ctx0" brushRef="#br0" timeOffset="-181210.97">11235 12823 1622 0,'0'0'187'0,"0"0"-187"16,0 0-511-16,0 0 170 0</inkml:trace>
  <inkml:trace contextRef="#ctx0" brushRef="#br0" timeOffset="-177992.95">16807 13144 1169 0,'0'0'293'0,"0"0"-73"0,0 0-69 16,0 0-61-16,0 0 38 0,0 0-35 31,0 0-16-31,-43-48-8 16,34 43-45-16,-1 3 28 15,-6-3-14-15,-2 1-18 16,0-2 58-16,-1 0-15 16,-4 0-14-16,3 0 17 0,2 0-29 0,0 0 28 15,2 1-24-15,1-1-25 16,-1 1 29-16,1 1-27 15,-3 2 6-15,0-2 25 16,-4 2-38-16,-1 0 28 16,2 2-39-16,-6 0 13 15,2 0 14 1,0 0-26-16,1 0 32 0,2 0 12 16,2 0-39-16,-1 0 50 0,4 0-40 15,-2 0-15-15,5 0 31 31,-2 0-31-31,1 4-1 0,-4 4 0 0,2 0 15 16,-1 4-3-16,2-2 1 16,1 2-12-16,4-2 9 15,1-2-3-15,6-3-7 16,0 0 0-16,4-5 1 16,-3 1 21-16,3-1-1 15,0 0-19-15,0 0 10 16,0 3-12-16,0-3 0 15,0 0 6-15,0 0-5 0,0 0 25 32,0 0-24-32,0 0-1 0,0 0 33 0,0 0-33 15,0 0 7-15,0 0 0 32,0 0 1-32,0 0-5 0,0 0-4 0,0 0 1 31,0 0 11-31,0 0-6 0,0 0 4 0,0 0 10 31,0 0-5-31,0 0-8 16,0 0-7-16,0 0 0 15,0 0 15-15,0 0-15 16,0 0 30-16,0 0-15 0,0 0-3 0,0 0-16 0,0 0 4 16,0 0 0-1,0 0 11-15,0 0-2 0,0 0-9 16,0 0 0-16,0 0 14 15,0 0-22-15,0 0 9 32,0 0-1-32,0 0 24 0,0 0-22 0,0 0-2 15,0 0 0-15,0 0-9 32,0 0 0-32,0 0 15 15,0 0-6-15,0 0 6 16,0 0 13-16,0 0-23 0,0 0 4 0,0 0 0 31,0 0-14-31,0 0 25 0,0 0-11 0,0 0 0 16,0 0-39-16,0 0-14 0,-16 0-91 15,1 0-104-15,-9 0-823 16</inkml:trace>
  <inkml:trace contextRef="#ctx0" brushRef="#br0" timeOffset="-174806.22">8207 10624 1333 0,'0'0'477'0,"0"0"-376"15,0 0-16-15,0 0 46 16,0 0-33-16,0 0-31 16,0 0 28-16,19 22 3 15,-14-17-48-15,2 0-4 16,-3 1 57-16,1 1-79 15,1 2 15-15,1 1-4 16,0 2-24-16,2 0 32 16,-1 0-19-16,3 0-4 15,1-2 15-15,-1 1-34 16,3 0 6-16,-4-1 10 16,-1 1-17-16,3-1 31 15,-4 1-10-15,3 1-9 16,1 3 4-16,1-1-15 0,0 1 0 15,1 1 12-15,-3 1-7 16,3-4 10 0,-4 3-16-16,1-1 8 0,1-4-10 15,-1 2 8-15,-3-4-6 16,4 4 14-16,-1-1-4 16,3-1-8-16,-1 2-2 15,3 1 0-15,1 2 7 16,6 0-6-16,-1 2 5 15,2 0 30-15,3 0-36 16,2 0 15-16,-2-2-15 16,-1 0 0-16,-4-2 3 15,-4 0 7-15,-2-3-10 16,-5-3 0-16,1 3 2 16,-1-3-19-16,4 4 17 0,1 0 0 15,4 1 19-15,4 2-17 16,1-1 10-16,2 2-12 15,-1 0-5-15,-1 1-4 16,-3-4 9-16,-4 0 0 16,-5-1 12-16,-1-5-3 15,-5 4-9-15,3-4 0 16,4 4-2-16,3 3-14 16,6 4 23-16,6 2-7 15,4 1 11-15,0 6 7 16,3-1-24-16,-5 1 6 15,-2-2 0-15,-2 0-14 16,-2 0 23-16,-1 0-9 0,3-1 5 16,-1 0 20-1,1-2-20-15,0 1-5 0,0-2 0 16,-7-3-3-16,-3-5 3 16,-7-2 0-16,-4-7 0 15,-3 0 9-15,-1 0-35 16,2 4-8-16,14 18-131 15,0-2-447-15,4 2-739 0</inkml:trace>
  <inkml:trace contextRef="#ctx0" brushRef="#br0" timeOffset="-173509.64">11486 13525 838 0,'0'0'386'0,"0"0"-386"16,0 0 24-16,0 0-24 15,0 0 93-15,0 0-26 16,0 0-30-16,-48-28 26 16,45 26 116-16,3 0-26 15,-3 2-77-15,3 0 14 16,0-2-45-16,0 2-32 16,0 0 34-16,0-2-26 15,0 0 4-15,8 2 24 16,5 0-35-16,5 0 28 15,4 0-27-15,4 0-14 16,6 0 38-16,3 0-27 16,6 0 34-16,3 4-6 15,5 2-25-15,2 0 31 0,3 2-18 16,-5-3-9-16,2 2 11 16,-4 1-28-16,-1-2-2 15,-1 3 13-15,0-3-12 16,0 0 19-16,-1 0-13 15,3-1 1-15,-1-3 12 16,4 2-20-16,-4-2 0 16,-1 3 17-16,-1-4-11 15,-1 2 31-15,-1-2-10 16,0 3-27-16,3 1 21 16,2-1-20-16,0-1-1 15,-1 2 10-15,1 1-1 16,-3-2-10-16,2 0 1 15,-2 0-3-15,-1-3 2 16,-4 4 2-16,1-4-1 0,0 2 2 16,3 1 8-16,-1-3-17 15,1 2 7-15,1-1 0 16,0 1 1-16,3 1 5 16,1 1-3-16,-2 1-3 15,3 2-2-15,0 0-5 16,2-2 7-16,1 2 0 15,-1 0 9-15,4-2-8 16,-1 2-1-16,0-2 0 16,-1-2-4-16,-2 2 3 15,-1-2 1-15,-6 0 0 0,0 0 7 16,3-1 2-16,-1 2-13 16,8-1 4-16,0 2-8 15,4-2-5-15,0 2 14 16,-3-2-1-16,-4 0 0 15,-1 0 3-15,-6 1-12 16,-1-3 9-16,-5 1 0 16,1-1-11-16,7-1 11 15,-2 2 0-15,5-1 0 16,-3 2-6 0,4-4-4-16,-6 4 8 0,-4-2 1 15,-4 0-19-15,-7-2 16 16,-7 0 4-16,-4 0-1 0,-5 0 10 15,-1 0-9-15,-6 0 0 16,-1 0 0-16,-1 0-1 16,0-8-116-1,-2-7-187-15,4 2-497 0</inkml:trace>
  <inkml:trace contextRef="#ctx0" brushRef="#br0" timeOffset="-172900.41">16109 13141 857 0,'0'0'503'15,"0"0"-317"-15,0 0-3 0,0 0-50 16,0 0 37-1,0 0-51-15,-122-83-8 0,107 71 1 16,-4-1-15-16,-1-4 16 16,-6 1-13-16,-5 0-33 15,-8-4 7-15,-7-3-2 16,-12-2-15-16,-9-4 3 16,-7 0-54-16,-5-4 26 15,0-1-20-15,2 2-4 16,5 2 47-16,7 4-43 15,5 2 18-15,7 3 26 16,4 2-50-16,9 1 33 16,4 4-33-16,5 4 1 15,8 2 11-15,8 2-16 16,4 1-2-16,7 4 0 16,1-1 21-16,3 2-20 0,0 0-1 15,0 0 0-15,0 0-6 16,0 0 6-16,0-3-20 15,-2 3-11-15,-20-13-110 16,-1 1-334-16,-8-7-674 16</inkml:trace>
  <inkml:trace contextRef="#ctx0" brushRef="#br0" timeOffset="-169854.25">13119 13248 1149 0,'0'0'377'0,"0"0"-140"16,0 0-51-16,0 0 18 15,0 0 4-15,0 0-46 16,0 0-32-16,-4-1 8 16,4 1-38-16,0 0-11 15,0 0-4-15,0 0-34 16,-2 0 19-16,2 0-37 15,0 0-18-15,0 0 35 0,0 0-38 16,0 0 21-16,0 0 2 16,0 0-33-16,0 0 22 15,0 0-23-15,0 0 10 16,0 0 31-16,0 0-41 16,0 0 27-16,0 0-23 15,0 0 7-15,0 0-5 16,0 0-7-16,0 0 0 15,2 7 23-15,11 5-23 16,3 5 13-16,1-2-13 16,4-1 0-16,-1 2 2 15,-1-1 4-15,2-1-6 16,1 1 6-16,3 2 4 0,4 2-7 16,4 0-3-1,7 5 0-15,10 2-19 16,7 5 19-16,10-2 0 0,4 3 10 15,-2-4 8-15,-4-2-18 16,-7-2 0-16,-9-3 0 16,-11-9-14-16,-13-2 14 15,-10-6 0-15,-9-2-9 16,-3-1 18-16,-3-1-10 16,0 0 1-16,0 0 0 15,0 0-4-15,0 0 4 16,0 0-10-16,0 0 9 15,0 0-3-15,0 0 4 16,0 0 0-16,0 0 0 16,0 0-14-16,0 0 13 0,0 0-9 15,0 0 9-15,0 0-4 16,0 0 5-16,0 0 0 16,0 0 1-16,0 0-15 15,0 0 13-15,0 0 1 16,0 0-2-16,0 0 8 15,0 0-6-15,0 0 0 16,0 0 1-16,0 0-15 16,0 0 14-16,0 0 0 15,0 0-7-15,0 0 17 16,0 0-11-16,0 0 1 16,0 0-4-16,0 0-10 15,0 0 14-15,0 5 0 0,-22 5 0 16,-18 4 6-1,-18 7-7-15,-18 8 1 0,-14 3 0 16,-3 4 10-16,-5 0-9 16,9 0 28-16,9-2 8 15,15-4-29-15,15-3 32 16,16-6-25-16,9-5-9 16,11-5 28-16,8-4-33 15,3-3 10-15,3-4-11 16,0 3 10-16,0-3-1 15,0 0-9-15,0 0 1 16,0 0 20-16,0 0-12 16,0 0-18-16,0 0-6 15,0 0-66-15,0 0 0 0,21-8-51 16,8-6-52-16,13-9-430 16</inkml:trace>
  <inkml:trace contextRef="#ctx0" brushRef="#br0" timeOffset="-168916.97">15180 12653 1245 0,'0'0'486'0,"0"0"-303"0,0 0 6 15,0 0 21 1,0 0-38-16,0 0-74 0,0 0 13 16,0-6 22-16,0 6-46 15,0 0 15-15,0 0-53 16,-2 0-28-16,0 6 24 15,-2 13-33-15,-3 17 45 16,-5 8 6-16,0 6-48 16,-2 6 46-16,1 0-27 15,2-4-13-15,-1-4 18 16,3-6-37-16,3-9-2 16,2-10 0-16,1-8 12 15,3-8-6-15,0-2-6 16,0-5-11-16,0 0-2 15,0 0-79-15,16-29-42 0,8-5-236 16,1-2-1171-16</inkml:trace>
  <inkml:trace contextRef="#ctx0" brushRef="#br0" timeOffset="-168448">15172 12675 1940 0,'0'0'700'16,"0"0"-478"-16,0 0-20 16,0 0-31-16,0 0-87 15,0 0-11-15,0 0-51 0,102-14 8 16,-31 12 23-16,5 1-37 16,4-2 23-1,-6 1-13-15,-7 0-7 0,-12-2 38 16,-13 2-40-16,-10-2 38 15,-14 2 7-15,-10 0-38 16,-5 2 34-16,-3 0-29 16,0 0-29-16,0 0 39 15,0 0-37-15,0 0-2 16,0 0 0-16,0 0-5 16,0 0-10-16,0 0 15 15,0 0 0-15,0 0-10 16,0 0 9-16,0 0 0 15,0 0-10-15,0 0-7 16,0 0 2-16,0 0 16 0,0 0 0 16,0 0-9-16,0 0-5 15,0 0 13-15,0 0-21 16,0 0-32-16,0 0 44 16,0 0-56-16,0 0-8 15,0 0-4-15,0 0-58 16,-15 0-21-16,-4 0-380 15,-5 0-689-15</inkml:trace>
  <inkml:trace contextRef="#ctx0" brushRef="#br0" timeOffset="-166495.65">13539 11574 795 0,'0'0'276'0,"0"0"-207"15,0 0-21-15,0 0 5 16,0 0 23-16,0 0 33 16,0 0 29-16,-61 15-7 0,57-11-25 15,-3-3-55-15,2 2 1 16,-3 1-35-16,-1 3 11 16,-3-3 52-16,1 2-43 15,-1 0 15-15,-5 3 14 16,1-2-45-16,1 1 26 15,-1 2-42-15,3-1-4 16,2 0 41-16,-1-1-36 16,4 1 21-16,-1-4 16 15,3 4-37-15,1-2 41 16,-2 0-25-16,3 0 17 16,-3 2 19-16,3-2-46 15,-3 3 27-15,0 1-5 16,-1 0-34-16,1 4 41 15,1-1-13-15,0 2-9 0,2 0 13 16,4 2-23 0,-2-1-8-16,2 4 28 0,0-3-23 15,0 2 20-15,0-4-11 16,0 1-14-16,0-2 17 16,0 1-18-16,0 3 0 15,0-4 15-15,0 3-14 16,2 3 20-16,4-3-15 15,2-1-5-15,1-1 8 16,-3-2-9-16,0-1 0 16,-1-3 6-16,-2-2 3 15,-1-3-6-15,0 4-3 16,3 0 2-16,-3 0 10 0,2 1-11 16,0 2 17-16,1 0 1 15,2-1-13-15,0 4 0 16,-1-3-6-1,2 0 0-15,2-1 13 0,1 0-13 16,-4-3 12-16,1 0 11 16,0-2-22-16,-2-2 18 15,1 2-17-15,-1 0-2 16,4 0 36-16,-2 2-35 16,3 0 14-16,1 0-15 15,1 0 9-15,-2 3-12 16,0-6 3-16,0 4 0 15,1-4 10-15,-1 1 5 16,1 1-21-16,0-1 6 0,1 1-7 16,1-1 5-16,-1 0 2 15,0 1 0-15,-1-2 8 16,1-1 9-16,-1 2-25 16,1-2 8-16,-3 1-1 15,6-1-10-15,-3-1 13 16,3 3-2-16,-1-2 3 15,4 0 19-15,-1 2-31 16,1-3 9-16,2 1 0 16,1 0-9-16,0-3 10 15,0-1-1-15,-1 0 0 16,-2 0 12-16,2 0-13 16,-6 0 1-16,3 0 0 15,0 0-6-15,-3 0 6 16,4 0 0-16,0 0-2 0,-1-4 8 15,3 3-6-15,-2-6 0 16,1 4 1-16,1-5-12 16,-4-1 11-16,4 2-8 15,-2-4 7-15,-1-1 2 16,0 1 2-16,0-4 2 16,-2 1-4-16,-1 3-2 15,1-3 0-15,-3 2-7 16,3 1 7-16,-3-1 2 15,0-1 7-15,-1 5-8 16,1-7 6-16,-2 1-14 0,-2-1 8 16,0-4 0-16,-3 1 13 15,4-2-11-15,-2 0 14 16,-1 2-16-16,1-3 6 16,2 1-9-16,-1-1 12 15,-3 1-9-15,4-3 11 16,-6 3 4-16,0-2 13 15,-4 0 4-15,0 3-31 16,0-4 53-16,0 4-44 16,0-6 16-16,-6 2 9 15,-4 0-34-15,2 1 6 16,-3 2-7-16,-3 0 0 0,-1 1 25 16,-6 1-25-16,-1-1 32 15,-4 1-28-15,-3-2 11 16,-2 1-10-1,2 1-5-15,-1 5 0 0,2 0 12 16,-3 3 0-16,-3 2-18 16,-1 2 6-16,-4 0-54 15,6 2 25-15,-4 4-40 16,13 0-86-16,9-3-530 0</inkml:trace>
  <inkml:trace contextRef="#ctx0" brushRef="#br0" timeOffset="-161887.37">11573 13472 629 0,'0'0'682'16,"0"0"-534"-16,0 0-43 15,0 0 33-15,0 0-37 16,0 0-31-16,0-3-39 15,0 3-16-15,0 0 23 16,0 0-23-16,2-3 8 16,1 3 44-16,5 0-5 15,6-1 6-15,3 1-33 16,3 0-7-16,5 0 26 16,0 0-19-16,-1 0 11 0,3 0 9 15,1 0-12-15,2 6 25 16,3-2-15-16,0 0-33 15,3 2 25 1,3-2-43-16,-4 2 23 0,0-2 3 16,-1 2-26-16,-3-2 28 15,-2-2-5-15,-4 2-12 16,0 0 44-16,-2-2-30 16,6 2 15-16,2 0-14 15,3-2-26-15,0 2 13 16,4 0-15-16,-3 0 0 15,1 0 11-15,-3 1-4 16,-2-2 2-16,-2 1-4 0,-2-2 4 16,-2 1 10-1,-3-2-13-15,0 3 3 0,3-4 16 16,2 0-19-16,-1 2 17 16,3 0-23-16,0 2 0 15,-2-2 6-15,-1 1-4 16,1-2-2-16,-2 2 24 15,2 0-15-15,-3-1 10 16,1 3-19-16,1-1 1 16,1-2-10-16,2 1 11 15,-2 1-2-15,-3-2 3 16,-1 2 18-16,1-1-22 0,-2 1 1 16,3-3 0-1,0 3-12-15,2-2 12 0,2 2 0 16,-4-1-1-16,2 1 20 15,2 0-20-15,-2-2 1 16,0 1 0-16,4 0-8 16,0-3 8-16,1 0 0 15,1 0-1-15,-2 0 8 16,-2 0-7-16,-3 0 0 16,-2 0 2-16,-7 0-2 15,3 0 0-15,-3 3-2 16,2 0-10-16,1 1 23 15,0 2-11-15,2-6 4 16,3 4 2-16,2-3-7 16,0 2 1-16,1-2-6 0,-2 2 0 15,-1-3 12-15,0 0 1 16,-3 2-7-16,-2-2 6 16,-2 2-15-1,2 1 9-15,2 0 0 0,3-2-7 16,-1 2 17-16,3-3-7 15,0 0-3-15,-1 0 2 16,-1 0-10-16,-3 0 8 16,1 0 0-16,-4 0 8 15,2 0 1-15,1 0-6 16,0 0-3-16,0 0-6 16,5 0 0-16,0 0 8 15,0 0-2-15,2 0 12 0,-2 0 0 16,2 0-15-1,-3 0 3-15,1 0 0 0,-5 0-5 16,3 0 16 0,-6 0-7-16,4 0-4 0,-5 0 12 15,2 0-13-15,-2 0 1 16,2 0 0-16,0 0 0 16,4-3 6-16,1 3-4 15,4-1-2-15,0-2-2 16,0 2 1-16,0 1 1 15,-2 0 0-15,-1-2 5 16,-1 2 7-16,-1-2-12 16,-1-3 0-16,1 4-5 15,0-3 4-15,5 0 2 0,2 0-1 16,3-1 5-16,1 4 7 16,2-2-13-16,-4 3 1 15,0 0 0-15,3 0 1 16,-3 0-1-16,5 0 6 15,3 0 6-15,1 3 0 16,0 1-17-16,1 2 5 16,-4-1 0-16,-1 4-4 15,-2-4 5-15,-3 2-1 16,-4-4 14-16,-2 2 1 16,-7-2-5-16,-3-3-10 15,-5 0 0-15,-5 0 18 16,-3 0-12-16,-4 0 0 0,2 0-6 15,-2 0 16-15,0 0-34 16,0 0 15-16,0 0-62 16,-56 0-21-16,1 0-409 15,-19-11-779-15</inkml:trace>
  <inkml:trace contextRef="#ctx0" brushRef="#br0" timeOffset="-161137.53">13177 13118 1602 0,'0'0'502'0,"0"0"-356"15,0 0 69-15,0 0 69 16,0 0-139-16,0 0-48 15,0 0-55-15,13 0 24 16,12 18 42-16,10 4-50 16,8 6-8-16,6 7-34 0,2-2-9 15,5 4 17 1,0-1-23-16,2 1 18 0,-1-4 9 16,1 3-27-1,-2-3 17-15,-2-2-18 0,-3-3-1 16,-2-1-7-16,-7-6 9 15,-6-5-1-15,-10-3 5 16,-12-6 10-16,-5-2-24 16,-7-4 9-16,-2 2 0 15,0-3-23-15,0 0 23 16,0 0 0-16,0 4-1 16,-2 3-7-16,-15 8-1 15,-12 3 9-15,-7 4 0 16,-13 6 0-16,-7 0 0 15,-4 4 0-15,-5-2 0 0,1-2 12 16,6-2-35 0,8-2 10-16,17-6-74 15,26-10-49-15,7-4-499 0,14-4-311 0</inkml:trace>
  <inkml:trace contextRef="#ctx0" brushRef="#br0" timeOffset="-160465.83">15214 12747 1016 0,'0'0'345'15,"0"0"-68"-15,0 0-81 16,0 0 26-16,0 0 17 16,0 0-77-16,0 0-12 15,0-2-26-15,0 2-62 16,-7 0 22-16,-6 8-44 16,-5 17 34-16,-11 8 44 0,-7 12-55 15,1 8 0-15,-4 6-17 16,8 3-28-16,0-1 45 15,7-2-57-15,6-9 10 16,3-11 1-16,5-13-2 16,6-13-12-16,2-7-3 15,2-3-17-15,0-3 3 16,0 0-43-16,0 0-22 16,29-36-56-16,2-1-523 15,0 0-448-15</inkml:trace>
  <inkml:trace contextRef="#ctx0" brushRef="#br0" timeOffset="-160137.78">15194 12729 1527 0,'0'0'366'16,"0"0"-80"-16,0 0-24 15,0 0 4-15,0 0-149 16,0 0-69-16,0 0 19 16,102-36-4-16,-70 36-5 15,-1 0 30-15,2 0-34 16,-2 0-4-16,0 0 10 16,-4 0-19-16,-4 0 18 15,-6 0-11-15,-6 0-21 0,-1 0 21 16,-8 0-39-16,0 0-3 15,-2 0 13-15,0 0-7 16,0 0-24-16,0 0-43 16,0 0-74-16,-11 8-39 15,-9-1-679-15</inkml:trace>
  <inkml:trace contextRef="#ctx0" brushRef="#br0" timeOffset="-158263.22">11332 13002 1222 0,'0'0'324'0,"0"0"-202"15,0 0 50-15,0 0-8 16,0 0-60-16,0 0 72 0,0 0-32 16,0-18 16-16,0 14-12 15,0 0-98-15,-8-2 21 16,-4 0-24-16,-3 0-9 15,-1 0 14-15,1-2-40 16,-1 1 36-16,-2 2 10 16,2 1-26-16,1-1 25 15,-3 4-20-15,3-2-19 16,-3 3 2-16,0 0-20 16,-2 0 7-16,-3 0 15 15,-1 0-21-15,-2 0 28 16,-1 7-13-16,0 1-16 15,2-1 28-15,1 4-27 16,4 1-1-16,4-2 13 16,1 5-12-16,1-2 0 0,1 3-1 15,-1 0 0-15,-1 0 3 16,1 0 3-16,-1 2-4 16,-1 0 17-16,3 0-8 15,-1 3-5-15,3 2-6 16,5 6 0-16,2-1-9 15,-1 4 16-15,5 2-7 16,0 1 0-16,0 2 20 16,0 3-34-16,0-2 14 15,0 0 0-15,0-2 2 16,7 0 7-16,4-4-9 16,3 0 0-16,3-3 10 15,3-1-16-15,0-6 6 16,2 0 0-16,3-2 5 15,0-3 7-15,4 0-12 0,0-11 0 16,4-2-10-16,5-4 2 16,1 0 9-16,9 0-1 15,-2-18 2-15,6-4-1 16,-1-11-2-16,-2-6-10 16,-4-7-10-16,-6-8 15 15,-5-7 6-15,-7 1 0 16,-9-2 9-16,-9 2 4 15,-9 5-26-15,0 7 5 16,-7 7-46-16,-13 4 10 0,-12-1-120 16,6 12-339-1,5 4-903-15</inkml:trace>
  <inkml:trace contextRef="#ctx0" brushRef="#br0" timeOffset="-156607.33">16460 13160 880 0,'0'0'387'16,"0"0"-179"-16,0 0 17 15,0 0-30-15,0 0-12 16,0 0-57-16,0 0 8 16,-2-21-21-16,2 18-45 15,0 1 25-15,-4 1-55 16,0-4-8-16,0 1 10 15,-1-2-39-15,-1 0 28 16,-4 0-29-16,1 0 1 16,1 0 23-16,-3 2 10 0,2 0 21 15,-2 1 9 1,-2-2-55-16,1 3 38 0,-3-2-47 16,-3 2 9-16,-3 0 22 15,4 2-17-15,-1 0 21 16,1 0-6-16,-1 0-16 15,-1 0 7-15,4 2-14 16,-1 8-5-16,-1 1 21 16,1 4-16-16,-1-1-6 15,0 2 7-15,2 1 7 16,1 1 7-16,1 1-6 16,0 3-9-16,2 0 3 15,0 1-9-15,4 0 0 16,0-2-6-16,3-3 13 15,-3 0 8-15,1-4 2 0,-4 1-17 16,4 2 5-16,-3-1-5 16,0 0 0-16,0-2 15 15,2 2-6 1,3 0 12-16,0 0-19 0,-2 2 8 16,5 1-13-16,1-2 12 15,0 4-9-15,0-4 9 16,0 1-8-16,0-2 13 15,0 0-14-15,0 1 1 16,1-1-1-16,3 0 1 16,2-4-1-16,-2 4 10 15,5 0 2-15,3-1-11 16,-1 2-1-16,5 1 0 16,-1-2 2-16,3 0 4 15,-1 0 1-15,1 0-7 0,3-3 8 16,-6-2-10-1,3-1 2-15,-1-2 0 0,4 1-1 16,-1-3 8-16,0 0 1 16,4-4-8-16,3 3 6 15,2-3-14-15,2-2 8 16,3 0 0-16,-3 0 3 16,2 0 8-16,-2 0-10 15,1 0-1-15,-1-7-6 16,-2-4-5-16,2 1 13 15,-2-2-2-15,0 0 12 16,-2 0 1-16,0-2-14 0,-1 2 1 16,-2 0-7-1,-1-1-1-15,0-2 10 0,-4-1-2 16,-1 0 12-16,-1 0 1 16,2-2-13-16,-3 0 0 15,-1 2 0-15,-1-6-6 16,1 3 7-16,-4 0-1 15,0-2 9-15,0 3 11 16,-2 1-12-16,0-4-8 16,0 1 0-16,-5-2 27 15,1-2-21-15,-4 0 3 16,-1-3 11-16,0-2-13 16,0 1 22-16,-3-2-22 15,-8 0-5-15,-1 2 28 16,-1 2-29-16,2 1-1 0,-1 3 0 15,2 0 15-15,-3 4 0 16,-3-2-15-16,-7 4 1 16,-4 0-3-16,-13 3-1 15,-15 5-58-15,-17 5-29 16,-61 3-56-16,17 10-105 16,4 6-959-16</inkml:trace>
  <inkml:trace contextRef="#ctx0" brushRef="#br0" timeOffset="-155451.36">14956 13583 1091 0,'0'0'590'0,"0"0"-409"16,0 0 46-16,0 0-54 16,0 0-58-16,0 0-26 15,0 0-34-15,0-1-31 16,0 1 65-16,0 0-32 15,13 0 46-15,9 0 19 16,5 1-69-16,6 5 13 16,7 2-31-16,0 0-21 15,5 1 38-15,-1-1-50 16,3-3 10-16,-2 4-12 16,2-4 22-16,-3 1-11 15,1-1-3-15,-3-2-7 16,0 4 10-16,-1-1-11 15,-1-5 0-15,-3 3-1 0,-1 0 8 16,0 1 1 0,-5-1-1-16,1 0-5 0,-7-3-2 15,2-1 0-15,-4 3-3 16,-1-3-5-16,1 2 16 16,-4-2-4-16,2 1 1 15,-6-1-4-15,-1 0-2 16,-6 2-1-16,-1-2 2 15,-3 0-7-15,-4 0 14 16,3 0 2-16,-3 0-9 16,0 0 1-16,0 0-10 15,0 0 9-15,0 0 0 16,0 0 13-16,0 0-5 16,0 0-4-16,0 0 11 15,0 0-14-15,-3 0 38 0,-8 0-28 16,-4-2-5-16,-3-4 4 15,-5 2-3-15,-3-1-13 16,-6 0 6-16,-5 0 0 16,-5 1-7-16,-8-2 16 15,-5-1-9-15,-4-1 0 16,-3 1 6-16,-5-1-8 16,-6-1 2-16,-7-3 0 15,-2 3 0-15,-3-4 8 16,2 3-8-16,6 0 0 15,5 5-2-15,7 2-4 16,7 1 6-16,8 1 0 0,5-4 7 16,3 4-1-16,6-5-2 15,7 1-4-15,7 3-9 16,6-2 2-16,9 4 7 16,5 0-2-16,2 0-5 15,0 0-65-15,43 0-28 16,-1 4-140-16,9-2-697 0</inkml:trace>
  <inkml:trace contextRef="#ctx0" brushRef="#br0" timeOffset="-150545.95">11268 13328 1857 0,'0'0'338'0,"0"0"-214"16,0 0-47-16,0 0 63 15,0 0-53-15,0 0-57 16,0-6-30-16,0 6 23 15,0 0-4-15,0 0 27 0,0 0 24 16,0 0-29 0,0 0 5-16,0 0-16 0,0 0-23 15,0 0 32-15,0 0-27 16,0 0 9-16,0 0-13 16,0 0 4-16,0 0-12 15,0 0 0-15,0 0 0 16,0 0 7-16,0 0 1 15,0 0 3-15,0 0-8 16,0 0 11-16,0 0-10 16,0 0-4-16,0 0 1 15,0 0 30-15,0 0-29 16,0 0 5-16,0 0-7 16,0 0 0-16,0 0-6 15,0 0 6-15,0 0 0 16,0 0 17-16,0 0-5 0,0 0-14 15,0 0 2-15,0 0-6 16,0 0-1-16,0 0 8 16,0 0-1-16,0 0 6 15,0 0 0-15,0 0-12 16,0 0-24-16,0 0-42 16,0 0 44-16,0 0-35 15,0 0 18-15,0 0 24 16,0 0-49-16,0 0-29 15,0-1-122-15,-7-4-118 16,-9-4 100-16,8 3-117 16,1-4-998-16</inkml:trace>
  <inkml:trace contextRef="#ctx0" brushRef="#br0" timeOffset="-138970.79">10675 11546 1564 0,'0'0'711'0,"0"0"-499"16,0 0-97-16,0 0-2 16,0 0-19-16,0 0-46 15,0 0-17-15,0 0 47 16,0 0-2-16,0 0 5 15,0 0-5-15,0 0-32 0,0 1 11 16,5 6-26-16,6-1-16 16,5 4 54-16,1 0-52 15,1 4 6-15,3 0 4 16,-2 2-24-16,1 3 20 16,1-2-21-16,-4 1 1 15,1 0 11-15,-5 0-3 16,1-1-9-16,-1-4 0 15,-2 1 20-15,1 0-19 16,-2-2-1-16,-1-2 0 16,-2-3-4-16,-2-1 4 15,-1-4 0-15,-2 0 0 16,0-2 1-16,-2 0 8 0,3 0 18 16,-3 0 5-1,2 0 35-15,2-2-35 0,8-14-2 16,5-12-1-16,8-9-28 15,4-4 24-15,2-6-21 16,0 3 8-16,0 4-24 16,-4 4 2-16,-4 9-8 15,-4 4 9-15,-5 4-41 16,-5 8 19-16,-1 1-62 16,-1 2-92-16,-4 2-126 0</inkml:trace>
  <inkml:trace contextRef="#ctx0" brushRef="#br0" timeOffset="-137799.22">10655 13421 1453 0,'0'0'10'0,"0"0"-10"16,0 0-269-16,152-80-602 0</inkml:trace>
  <inkml:trace contextRef="#ctx0" brushRef="#br0" timeOffset="-136471.45">12513 12424 823 0,'0'0'901'16,"0"0"-677"-16,0 0-119 15,0 0 28-15,0 0-71 16,0 0-28-16,0 0 25 16,0 0 30-16,0 0 39 15,0 0-6-15,0 0-43 16,0 0-6-16,0 0-41 16,0 0-4-16,0 0 9 0,0 0-26 15,0 3 16-15,0 4-11 16,-4 5 8-16,-5 0 37 15,0 5-43-15,-2-3 11 16,0 4 17-16,-5 0-32 16,1 1 26-16,-4 3-17 15,-2 3-14-15,-2 0 34 16,-1 2-28-16,1-4 9 16,4 0-2-16,0-4-13 15,3-2 1-15,1-3-10 16,2-1 0-16,-1-4 14 15,0 1-8-15,7-2 1 0,-3 0-7 16,6-4 0 0,-1-2-6-16,5 1 6 15,0-3 0-15,0 0 18 0,0 0-18 16,0 0 13-16,0 0-13 16,0 0 6-16,0 0-6 15,0 0 2-15,0 0 2 16,0 0 26-16,0 0-29 15,0 0 5-15,0 0-6 16,0 0-3-16,0 0 2 16,0 0 1-16,0 0 0 15,0 0 15-15,0 0 1 16,0 0 2-16,0 0-18 16,0 0 0-16,0 0 7 15,0 0 1-15,0 0-8 0,19 0 25 16,7 6-17-16,10 0 38 15,8 4-31-15,8 0-9 16,4 1 30-16,1 0-30 16,-1-2-6-16,-3 0 0 15,-9-4 14-15,-7 0-14 16,-15-1 0-16,-11-3-48 16,-27 10-30-16,-19-3-114 15,-15 2-552-15</inkml:trace>
  <inkml:trace contextRef="#ctx0" brushRef="#br0" timeOffset="-132847.28">11012 13361 2730 0,'0'0'492'15,"0"0"-393"-15,0 0-71 0,0 0-27 16,0 0 13-16,0 0-14 16,0 0-41-16,75-4-12 15,10 25-140-15,-12 0-468 16,8-5-655-16</inkml:trace>
  <inkml:trace contextRef="#ctx0" brushRef="#br0" timeOffset="-132362.99">16223 13962 2677 0,'0'0'480'16,"0"0"-410"-16,0 0-69 15,0 0 38-15,0 0-10 16,0 0-1-16,0 0-6 15,-22-26-10-15,22 26-13 16,0 0 1-16,0 0-4 16,0 0-13-16,0 0 14 0,0 0 3 15,0 0 8-15,0 0 3 16,0 0-11-16,0 0 0 16,0 0 0-16,0 0 13 15,0 0-12-15,0 0 15 16,0 0-1-16,0 0 3 15,0 0-9-15,0 0-9 16,0 0 0-16,0 0-19 16,0 0 11-16,0 0-7 15,0 0 15-15,0 0-43 16,0 0 37-16,-27 0-57 16,3 0-108-16,-12-2-469 0</inkml:trace>
  <inkml:trace contextRef="#ctx0" brushRef="#br0" timeOffset="-129785.52">8274 8031 2286 0,'0'0'477'0,"0"0"-365"16,0 0-40-16,0 0-42 15,0 0-30-15,0 0-63 0,19 0-130 16,14 7-40-16,-4 2-98 16,3-3-297-16</inkml:trace>
  <inkml:trace contextRef="#ctx0" brushRef="#br0" timeOffset="-129504.33">11671 8132 2068 0,'0'0'307'0,"0"0"-209"16,0 0-86-16,0 0-7 15,0 0-5-15,0 0-279 16,0 0 29-16,-127 87-659 0</inkml:trace>
  <inkml:trace contextRef="#ctx0" brushRef="#br0" timeOffset="-129160.66">7827 10324 2322 0,'0'0'315'0,"0"0"-201"0,0 0-105 15,0 0-9-15,0 0-69 16,0 0-75-16,127 35-135 16,-57-18-356-16</inkml:trace>
  <inkml:trace contextRef="#ctx0" brushRef="#br0" timeOffset="-128895.1">12380 10724 2390 0,'0'0'284'16,"0"0"-232"-16,0 0-52 16,0 0 0-16,0 0-5 15,0 0 5-15,0 0-172 16,100-62-476-16</inkml:trace>
  <inkml:trace contextRef="#ctx0" brushRef="#br0" timeOffset="-128598.27">14601 9151 1714 0,'0'0'382'16,"0"0"-226"-16,0 0-61 16,0 0-47-16,0 0-34 0,0 0 21 15,0 0-34-15,0-18-1 16,0 18 0-16,0 0-51 16,2 0-45-16,0 16-78 15,0 3-43-15,-2-1-303 0</inkml:trace>
  <inkml:trace contextRef="#ctx0" brushRef="#br0" timeOffset="-128192.14">13801 12089 1993 0,'0'0'380'0,"0"0"-227"16,0 0-147-16,0 0-2 15,0 0-4-15,0 0-64 16,0 0-167-16,-48 14-29 15,12 2-47-15,-3-2-376 0</inkml:trace>
  <inkml:trace contextRef="#ctx0" brushRef="#br0" timeOffset="-127910.95">11135 13172 2465 0,'0'0'373'16,"0"0"-234"-16,0 0-88 15,0 0-22-15,0 0-23 16,0 0-6-16,0 0-73 16,120 0-214-16,-38 0-384 0</inkml:trace>
  <inkml:trace contextRef="#ctx0" brushRef="#br0" timeOffset="-127614.15">16493 13636 2338 0,'0'0'0'0,"0"0"-298"15,0 0-181-15,0 0 479 16,0 0 477-16,0 0 40 15,0 0-353-15,107-7-40 16,-107 7-100-16,0 0 1 0,0 0-20 16,0 0-5-1,0 0-52-15,0 0-109 0,0 0-21 16,0 0 11-16,-5 0-43 16,-11 0 19-16,-1-2-293 0</inkml:trace>
  <inkml:trace contextRef="#ctx0" brushRef="#br0" timeOffset="-123802.54">16606 10716 1204 0,'0'0'389'15,"0"0"-181"-15,0 0-124 16,0 0 63-16,0 0 5 16,0 0-16-16,10 0-3 0,-8 2-42 15,-2-2-14 1,0 0 34-16,0 0-46 0,0 0-2 15,0 0 6-15,0 0-51 16,0 0 39-16,0 0-29 16,0 0-9-16,0 0 55 15,0 0-67-15,0 0 13 16,0 0-14-16,0 0 16 16,-8-2-7-16,4-2-13 15,-2-1-1-15,-1 4 15 16,-2-4-16-16,2 3 0 15,-2-3 3-15,1 1 4 16,-3 2 14-16,3-2-3 16,2 2-16-16,-3 0 4 15,3 2-6-15,-2-2 0 0,2 2 0 16,-3-2 11-16,-2 2-4 16,0-2-6-16,0 0-1 15,-1 2 24-15,4-3-24 16,1 3 0-16,1 0 22 15,0-1-21-15,2 1 11 16,2-2 8-16,-5 2-19 16,3 0 6-16,0 0-7 15,0 0 0-15,-4 0 3 16,2 0 3-16,-1 0 3 16,-2 0-9-16,0 0 1 15,-2 0-9-15,0 0 10 0,0 0-2 16,2 0 7-16,5 0 2 15,1 0-10-15,0 0 1 16,0 0 0-16,-7 0-9 16,0 3 17-16,-1 4-8 15,-1-1 0-15,1 0 9 16,-1 0-17-16,2 0 8 16,-1 0 0-16,1 0-1 15,2 0 13-15,1 0-8 16,1 0-4-16,-1 0-9 15,-2 2 2-15,2-2 7 16,-1 1 0-16,-2 2 3 16,3-1 7-16,1-2-10 15,2 3 0-15,-3-2-8 16,3 1 7-16,-1 2 1 0,0 0 0 16,3 0 3-16,-2 2 8 15,2-4-10-15,2 0-1 16,-3 0 0-16,3-2-12 15,-2 0 12-15,2 1 0 16,0-2 8-16,0 1 8 16,0 2-13-16,0 1-3 15,0-1 0-15,0-1-13 16,0 1 14-16,0 1-1 16,0-1 3-16,0-1 19 15,2 1-23-15,3 1 1 16,-1-1 0-16,0 0-15 15,4-1 15-15,-3 4 0 0,5-1 0 16,-4-1 21-16,4 0-21 16,-3-1 0-16,-1 2 0 15,0-4 1-15,-1 2-1 16,2-1 0-16,0 0-9 16,1 1 18-16,1-2-9 15,1 0 0-15,0 3 9 16,1-5-18-16,3 5 9 15,1-3 0-15,1 2-7 16,-1-2 19-16,1 2-9 16,-3-2-3-16,1-2 9 15,-1 2-15-15,-2-2 6 16,1-2-2-16,-1 2-10 16,-3 0 24-16,4-2-10 15,-3 2-2-15,1 0 7 16,4-2-14-16,-1 2 5 0,1 0 2 15,-1-1-6-15,3 0 15 16,-1 0-6-16,1-2-3 16,-1 1 6-16,-1-1-19 15,-1-1 13-15,1 0 0 16,-1 0-1-16,0 0 8 16,3 0-7-16,-1 0 0 15,3-1-3-15,-1-6-6 16,0-2 9-16,1 1 0 0,-3-2-1 15,3-1 15 1,-5 3-15-16,1-1 1 0,-3 1-2 16,0-2-10-16,-1 1 23 15,0-1-11-15,1-3 0 16,1-1 6-16,-1 0-14 16,-1-2 8-16,2 2 0 15,-3 0-3-15,2 1 12 16,-2 0-7-16,0 1-2 15,-3-5 3-15,3 3-12 16,-4-4 9-16,0 0 0 16,-3 0 26-16,0 3-25 15,-2 0 15-15,2 1-16 16,-2 4 9-16,0 0-13 16,0 0 5-16,0 0-1 0,0 0 21 15,0 0-13-15,0 0 14 16,0-1-22-16,0 0 6 15,-6-1-12-15,-4-1 15 16,1 4-9-16,-1-1 5 16,1 2 8-16,-3 0-20 15,4-1 7-15,-1 3-5 16,-1 2-11-16,-1-3 17 16,1 1-1-16,-6 0 1 15,-2 0 25-15,0 1-32 16,-2-1 6-16,2 2 0 15,0 1-9-15,1-2 9 16,-1 3 0-16,3-3-1 0,-4 3 19 16,3 0-19-1,1-1 1-15,-3 2 0 0,1-3-4 16,-2 1 4-16,-2 2 0 16,1-1-11-16,-1 2 25 15,2-2-11-15,0 2-3 16,1 0 0-16,1 0 6 15,-2 0-6-15,5 0-11 16,-5 0 10-16,0 0 2 16,5 0 12-16,-4 0-13 15,3 0 8-15,-4 0-17 16,7 0 9-16,-1 0-11 16,3 0 10-16,1 2 2 15,-1 1 12-15,0 4-13 16,-1-3 0-16,0 2 0 15,0-1-9-15,2 1 9 0,0 0-1 16,-2 0 6-16,2 1-5 16,0 1 0-16,0 0-2 15,2 0-10-15,1-2 12 16,2 1 0-16,-1 2-1 16,1-1 6-16,-1 0-5 15,-2 0 0-15,3 2-3 16,-1-2-9-16,1 0 14 15,0 2-2-15,-1-3 3 16,0 0 4-16,3 1-14 16,2 0 5-16,-2 0 2 0,2 0-9 15,0 1 15 1,0-2-6-16,0 0 0 0,0 2 5 16,0-1-14-16,0-2 9 15,0 1 0-15,0 1-8 16,0-3 16-16,0 5-8 15,0 0 0-15,0 1-11 16,0 1 1-16,0 0 5 16,2 0 4-16,2-1-16 15,1 1 13-15,0-2 4 16,1 0 0-16,-1-2-20 16,-1 4 10-16,0-8 10 15,1 5 0-15,0-2-8 16,-2 0 5-16,5 1-4 15,-2 0 7-15,1 0-40 0,0-1 39 16,0 2-13-16,-1-1 14 16,1 0-7-16,-1 0 5 15,2-1-8-15,-2 3 10 16,3-1-14-16,-1-1-7 16,6 2 20-16,-1 2 1 15,3-2-9-15,1 2-5 16,2-2 5-16,-3 2-2 15,-3-2-4-15,-2-2-3 16,-2 0 18-16,0-2 0 16,2 0 0-16,0-2 9 15,4 1-10-15,2-2 1 16,-1 0 0-16,5 0-9 0,0-1 9 16,-2 0 0-16,1 1-1 15,0-2 9-15,-4-1-8 16,0 2 0-16,1-2 1 15,-4 0-3-15,3 0 2 16,-3 0-5-16,3 0 4 16,-1 0 2-16,1 0 4 15,3-3 0-15,-4-4-4 16,-2 1-2-16,1 0 1 16,-1 3 0-16,-2-4-9 15,2 1 17-15,-2 0-8 16,3 0 0-16,-3-3 6 15,3 2-14-15,-1-5 8 16,-3 2 0-16,2-2-7 0,-3 0 14 16,3 2 1-16,-3 0-8 15,3 0-1-15,0-1-11 16,-3 1 12-16,-1-3 0 16,1 1 8-16,0 0 0 15,-2-2-2-15,1 0-6 16,-1 2-4-16,0-3 4 15,0 4 0-15,-3-3 1 16,1 0 18-16,-5-1-10 16,0 0-4-16,0 1-5 15,0-1 0-15,0 1 3 16,0 3-1-16,0-2 14 16,-7 4-8-16,3 0 5 0,-1 1-13 15,1 2 0 1,1-1 0-16,-1 2 3 0,-1-2 8 15,-3-2-8-15,-1-1-3 16,-3 0-2-16,-3 0-7 16,1-1 9-16,-3 0 0 15,1 1 11-15,1 2 1 16,3-1-12-16,1 4 0 16,3 2-6-16,-4-2-3 15,-1-1 9-15,-7 2-13 16,-3-4 11-16,-1 1-32 15,0 1 14-15,5 0-47 16,0 5-113-16,5 0-187 0,3-2-652 0</inkml:trace>
  <inkml:trace contextRef="#ctx0" brushRef="#br0" timeOffset="-122490.31">16377 10736 720 0,'0'0'162'0,"0"0"-110"15,0 0 101-15,0 0-20 16,0 0 25-16,0 0 60 15,0 0-40-15,54-16 30 16,-52 16-16-16,-2 0-51 0,0 0-20 16,0 0-38-16,0 0-8 15,0 0-5-15,0 0-33 16,0 0 24-16,0 0-10 16,0 0-29-16,0 0 35 15,0 0-45-15,0 0 13 16,0 0 14-16,0 0-38 15,0 8 35-15,-12 2-12 16,-1 2-15-16,-5 0 60 16,1 0-54-16,-4 3 12 15,4-3 0-15,1 3-15 16,1-3 17-16,1-1-28 16,5-4-1-16,1 1 20 0,2-4-20 15,2 0 0 1,2-4 0-16,0 2 10 0,2-2-8 15,0 0-2-15,0 0 0 16,0 0 5-16,0 0-5 16,0 0-14-16,0 0 13 15,0 2 2-15,0-2 0 16,0 0 14-16,0 0-7 16,0 0-2-16,0 0 7 15,0 4-13-15,6 0 14 16,8 0 20-16,3 2 6 15,8 0-5-15,0 0-26 16,6-2 13-16,0 0-22 16,0 0 0-16,0-2 18 15,3-2-18-15,-5 2 17 0,2-2-17 16,-4 0 10-16,-2 0-13 16,-4 0 3-16,-5 0 0 15,-5 0 6-15,-7 0 9 16,-2 0-15-16,-2 0 0 15,0 0 0-15,0 0-11 16,0 0 11-16,0 0-9 16,0 0-13-16,0 0-56 15,0 0 3-15,0 0-66 16,-6 0-115-16,-5 0-347 16,-1 0-115-16</inkml:trace>
  <inkml:trace contextRef="#ctx0" brushRef="#br0" timeOffset="-121974.8">16608 10753 954 0,'0'0'358'16,"0"0"-102"-16,0 0-77 0,0 0-40 16,0 0-57-16,0 0-48 15,0 0 24-15,0-9-19 16,0 9 2-16,-2 0 46 15,0 0-27-15,-1 7 111 16,-3 8-40-16,-2 6-54 16,-2-1 54-16,1 7-59 15,1-1-14-15,-3 3 17 16,6-1-40-16,-2 1 33 16,3 0-27-16,0-1-13 15,-1 0 40-15,1-4-67 16,-1-3 23-16,2-4 19 15,1-5-41-15,0-3 39 0,2-4-26 16,0-2-15 0,0-3 9-16,0 0-9 0,0 0-3 15,0 0-3-15,0 0-11 16,0 0 4-16,0-4-63 16,0-13-92-16,0-3-634 0</inkml:trace>
  <inkml:trace contextRef="#ctx0" brushRef="#br0" timeOffset="-121225.02">16526 10669 1139 0,'0'0'520'0,"0"0"-280"16,0 0-94-16,0 0-28 15,0 0-71-15,0 0-47 16,0 0 34-16,-4-1 21 15,-3 9 59-15,-2 2-3 16,0 3-48-16,1 0 17 16,-4 3-20-16,-1 0-21 15,-3 0 20-15,-1 4-30 16,-4 0 2-16,-1 0 14 16,-5 3-44-16,3-6 31 0,-1 1-32 15,1-2 1 1,3-2 2-16,2-1 5 0,2-3-8 15,5-2 13-15,0-3 1 16,6 0-2-16,3-1-12 16,1-4 0-16,2 1-15 15,0-1 26-15,0 0-11 16,0 0 7-16,0 0 4 16,0 0 7-16,0 0-12 15,0 0-5-15,9 3 32 16,7-3-24-16,1 1-9 15,4-1 5-15,6 0 11 16,-1 3-2-16,6-3-10 16,-1 1 7-16,0 1-10 15,0 1-1-15,-4-2-10 0,-5-1 4 16,-2 0-9-16,-4 0 9 16,-3 0-50-16,-4 0-66 15,-4-1-141-15,1-12-387 0</inkml:trace>
  <inkml:trace contextRef="#ctx0" brushRef="#br0" timeOffset="-120756.34">16631 10686 912 0,'0'0'402'0,"0"0"-246"15,0 0-39-15,0 0-50 16,0 0 3-16,0 0 22 16,0 0-14-16,0 30 48 15,0-24-6-15,0 0-21 16,0 2 54-16,0 2-85 15,0 0 23-15,0 4-24 16,0 0-35-16,0 3 16 16,-5 2-47-16,1 4 17 0,2-4 4 15,-5 6-13-15,2-2 46 16,-2 1-13-16,-1 0-7 16,-1 0 27-16,2-2-35 15,0 2 3-15,1-1-10 16,2-5-19-16,2-3 22 15,-1-2-12-15,3-5-3 16,-2-4 10-16,2-2-9 16,0-2-2-16,0 0-7 15,0 0-18-15,-4 0 17 16,4 0-59-16,-1 0-115 16,-1 0-436-16</inkml:trace>
  <inkml:trace contextRef="#ctx0" brushRef="#br0" timeOffset="-115054.59">14082 9213 598 0,'0'0'689'15,"0"0"-479"-15,0 0-83 16,0 0 19-16,0 0-57 0,0 0 13 16,0 0 43-16,0 0-18 15,0 0 6-15,0 0-57 16,0 0-17-16,0 0 2 15,0 0-50-15,0 0 7 16,0 0-18-16,0 0 4 16,0 0-5-16,0 0 2 15,0 0 6-15,0 0 19 16,0 0-20-16,0 0 21 16,0 0-4-16,0 0-23 15,0 0 34-15,0 0-28 16,0 0 9-16,5 3-8 0,1 3 2 15,3-2-3 1,-3 2-6-16,4 0 6 0,-3 0 13 16,-1-1-19-16,-2-3 29 15,1 4-13-15,-3-1 2 16,0-1-16-16,3 2-2 16,2-2 0-16,-1 2-8 15,3 2 14-15,3 1-6 16,-2-2 9-16,1 3 5 15,-1-4-11-15,-2 2-3 16,-1-1 0-16,-3-4-2 16,0 1 2-16,2 2 0 15,-2-2-1-15,3 0 10 16,-1 2-7-16,-1-2-2 16,6 2 1-16,-2 1 12 0,-1-3-13 15,2 1 0-15,-1 1-6 16,1 2 15-16,2-2 14 15,1 1-15-15,-2 1-7 16,3-2 5-16,-3 1-6 16,3-1 0-16,-2 0-7 15,-1-2 20-15,-1 3-10 16,-2-3 3-16,1-1-4 16,-2 0-2-16,0 1 0 15,-1 0 0-15,1-1-9 16,2 3 18-16,5 3-3 15,1 1-6-15,5 0 7 16,3 2-10-16,0-3 3 0,0 4 0 16,-1-3 4-16,-7-2 5 15,-3-2-9-15,-3-2 0 16,-5-2 0-16,-2-1-7 16,1 4 7-16,-1-1 0 15,5 2 6-15,4 2 6 16,2 0-12-16,5 4 0 15,5 0 12-15,-1 2 6 16,0 0-16-16,-2 0 5 16,1-2-7-16,-6 0 14 15,-2-3-22-15,-4-2 8 16,0 0 0-16,-1 0-1 16,2-1 11-16,-1 2-10 15,1 1 0-15,2-2 9 16,3 1-18-16,1 2 9 15,2 1 0-15,-2-2 10 0,-1 0 1 16,-3-1-12-16,-4-2 1 16,-3-2-4-16,1 1-5 15,-2-1 9-15,6 2 0 16,-1 1 6-16,-1-1 9 16,4 1-17-16,-3 2 2 15,1-1-9-15,0-1 2 16,1 2 8-16,0-1-1 15,-2 1 6-15,0 0 9 16,-1-1-21-16,-1 0 6 16,0 0-2-16,2 0-10 0,-3 0 13 15,1 0-1-15,3 0 0 16,-2 2 15-16,1 1-16 16,3 0 1-16,-2-1 0 15,-2 2-12-15,5-1 13 16,-5-3-1-16,1 5 0 15,3-1 10-15,-1 5-10 16,2-4 0-16,3 5 1 16,-1-2-5-16,3 2 4 15,-3-1 0-15,3-2-6 16,-3-1 12-16,-3-1-6 16,-1-4 0-16,-5-1 1 15,2-2 2-15,-2 1-3 0,1 0-10 16,-1 1 8-16,4 4 4 15,1-2 11-15,-1 0-13 16,2 3 1-16,-3-3-7 16,-3-3 4-16,-1-2-1 15,-1-2-3-15,-1 2 12 16,4-1-1-16,-1 4-4 16,0 0 0-16,3 0 4 15,1 2-5-15,-2-3-1 16,1 2 0-16,1-1 2 15,-4 0 6-15,1-2-7 16,0 0-6-16,2 0 0 16,-3 0 6-16,-2 0-11 15,1 0 10-15,-1-2-55 16,-2 0 35-16,0-2-2 0,0 0-26 16,2 2 38-16,-4-1-21 15,2-2 20-15,0 4 6 16,0-4-9-16,2 4 13 15,0-4-2-15,1 3 4 16,-1 0-3-16,4 0 12 16,-2 0-8-16,3 2-1 15,0 0 5-15,0 0-11 16,-2 0 6-16,1 0 0 16,1 2 1-16,-1 0 7 15,2 1-8-15,-1-2 0 16,0-1-5-16,-2 3-2 15,-1-6 7-15,1 1 0 16,-5 0 7-16,2-1 0 0,2-2-7 16,-4 2 0-16,0-3-10 15,2 1 8-15,0 2 2 16,3-1 0-16,-1-1 6 16,4 2 3-16,-2-2-18 15,1 3 6-15,3-2-35 16,-3 2 37-16,-1-2-11 15,-1 2 12-15,-2-2-7 16,-1 1 14-16,1-3-16 16,-3 0 9-16,2 1-51 15,0-1 50-15,1 0-36 0,0 3 11 16,-3-3 19 0,-1 0-38-16,3 0 45 0,-4 2 0 15,0-2 0 1,0 0-2-16,0 0 8 0,0 0-6 15,0 0 0-15,0 0 13 16,0 0-13-16,0 0 0 16,0 0 1-16,0 0 46 15,0 0-22-15,-5 0-7 16,-2-5 2-16,0-2-19 16,-1-2 78-16,-1-1-61 15,2 0-17-15,-2 1 19 16,0-2-20-16,1-1-2 15,-4 0-7-15,3 1 18 16,-5-2-6-16,1-1 17 0,1 2-20 16,-7-1 26-16,1 0-26 15,-1-1 1-15,-2 2 5 16,1 0-5-16,0 2 5 16,0-2-6-16,3 0 0 15,1 0-1-15,3-2-1 16,-1-2 2-16,1 1 12 15,1 0 1-15,1-1 4 16,-2-3-16-16,-1 4 5 16,-1-1 16-16,-1-3-21 15,1 3 0-15,1 1-1 16,1 0 6-16,2-1-8 0,2 4 2 16,0-2 0-16,3 5 6 15,-2-4-6-15,0 1 12 16,-1 0 8-16,-3 0-19 15,-1-2 20-15,-3 0-21 16,3 0 0-16,0 0 21 16,4 2-20-16,-2-1 25 15,2 5-10-15,3-5-1 16,-4 3 0-16,2-3-14 16,-3 1 0-16,-1-1 20 15,-3 1-7-15,-2-1-11 16,3 0-3-16,-4 0-8 15,-2 2 2-15,4-2 7 16,0 4-1-16,3-2 23 16,0 1-11-16,-1 1-20 0,-1-2 8 15,1 1 0-15,-1 3-16 16,-3-4 25-16,3 4-9 16,-3-2 0-16,0 2 19 15,4-2-20-15,-4 1 1 16,3 0 0-16,2 0-16 15,-3 0 26-15,3-1-10 16,-1 0 0-16,-1-1 18 16,-3-1-18-16,-3 3 0 15,0-4 0-15,-4 1 3 16,0-1-3-16,-1-1 0 16,1 2-10-16,3-1 22 15,0 0-12-15,-1 0 0 0,4 0 1 16,-2 2 11-1,5 0-12-15,1 0 0 0,-1-1-1 16,3 4 10-16,-3-4 1 16,1 2 8-16,-3-3-18 15,1 1 14-15,-2 2-14 16,2-1-2-16,1 2-5 16,3-1 14-16,-1 1-1 15,3 1-1-15,1-1-4 16,0-1 6-16,-4 0-7 15,3-2 0-15,-4 1 6 16,-1-1 1-16,1 0 8 16,-1-1-15-16,1 2 1 0,4 2-2 15,-1-2 1 1,4 4 0-16,1-3 28 0,3 7-27 16,-2-3 17-16,2 1-18 15,0 1 8-15,0-2-8 16,-1 3 1-16,3 0-1 15,-4-2 4-15,0 2 2 16,0-2-12-16,-1 0 6 16,3 0 0-16,-2 0-3 15,0-1 14-15,4 4-11 16,0 0 0-16,0-2 3 16,2 1-4-16,0 2 1 0,0 0 0 15,-2 0-15 1,-1 0 6-16,-7 0-35 0,-28 0-71 15,2 6-394-15,-2 0-530 0</inkml:trace>
  <inkml:trace contextRef="#ctx0" brushRef="#br0" timeOffset="-108353.04">15129 9563 916 0,'0'0'586'16,"0"0"-318"-16,0 0-69 15,0 0 33-15,0 0-109 16,0 0-46-16,12-26 0 0,-10 24-2 16,-2-2-35-16,2 2 22 15,-2 2 10-15,0 0-11 16,0 0 9-16,0 0-41 16,0 0 3-16,0 0-17 15,0 0-1-15,0 0 23 16,0 0-26-16,0 0 23 15,0 0 12-15,0 0-38 16,0 0 32-16,0 0-40 16,0 0 0-16,0 0 10 15,0 0 2-15,0 0-1 16,0 0-11-16,0 0-7 16,0 3 7-16,0 8 1 0,0 3 18 15,0 3 31 1,0-3-38-16,0 7 18 0,0 1-30 15,8 0 10-15,4 1 1 16,-1 2-11-16,2 0 7 16,1 0 10-16,-1-1-7 15,3 1-6-15,1-4-4 16,-1 1 0-16,-1-2-12 16,1-1 13-16,-5-2-1 15,-2-4 2-15,-2-6 17 16,-2 0-21-16,-3-3 2 15,-2-4 0-15,0 2-9 16,0-2 9-16,0 0 0 16,0 0-1-16,0 0 20 15,0 0-17-15,0 0-2 0,0 0 1 16,0 0 26-16,0 0-27 16,0 0 0-16,-2 0 0 15,-12 2 14-15,-8 4-14 16,-11 3 17-16,-14 1-16 15,-12 5 22-15,-7 4-23 16,-3-2 0-16,0 3 11 16,1 0-9-16,14 0 28 15,6-2-16-15,12-2-13 16,12-2 4-16,6-4-5 16,5-4 0-16,9-2 17 15,1-2-16-15,3-2 20 16,0 0 6-16,0 0-21 0,0 0 32 15,0 0-32-15,0 0 1 16,0 0 8-16,0 0-7 16,0 0-7-16,0 0-1 15,0 0-33-15,0 0 20 16,0 0-53-16,0 0-3 16,-2-3-3-16,-7-8-147 15,2-5-1109-15</inkml:trace>
  <inkml:trace contextRef="#ctx0" brushRef="#br0" timeOffset="-105088.18">16001 10874 846 0,'0'0'221'0,"0"0"-58"15,0 0-73-15,0 0-6 0,0 0-43 16,0 0-22-16,-83 2 30 16,67 4 18-16,-1-1 26 15,-2 1-4-15,4-5-30 16,-3 4 1-16,3-1 17 16,-1-1-27-16,1 3 9 15,1 0-12-15,-1 1-28 16,-1-1 18-16,-2 2-17 15,0-1 13-15,-2 0 23 16,-2 1-23-16,2-1 27 16,-1 1-15-16,2 0-45 15,-1 2 44-15,2 0-44 16,-2 3 22-16,2-4 2 0,-2 2-14 16,2-4-2-1,-2 2-2-15,0-1-5 0,0-2 51 16,-1 2-35-16,2-1 26 15,-1 4-27-15,0-3-8 16,0 2 0-16,-1 0-8 16,2 0 0-16,1-2 9 15,-3 2 1-15,2-2-8 16,-1 3-2-16,-1-3 0 16,2 1 19-16,-4-1-11 15,-2 2-7-15,4 1 26 16,-6-3-27-16,2 5 19 15,-2 1-19-15,1 1-9 16,1-4 9-16,1 1 0 16,3-2 9-16,1 0 2 15,1-2 6-15,1 0-11 0,-3 2-6 16,0-1 1-16,0 0 19 16,-1 2-8-16,0 0-12 15,1-1 6-15,-1 3 8 16,0-3-10-16,2 2-4 15,0 0 0-15,3 0 4 16,-4-3 4-16,3 4-8 16,-1 1 0-16,-2-2 9 15,-1 1 4-15,2 2-6 16,-2 0-7-16,1-4 36 16,2 3-36-16,-4 0 0 15,3 1 2-15,1-2 10 0,-2 1 14 16,5 0-13-1,-1 1-11-15,-1-4 13 16,2 3-15-16,-4-1 0 0,3 0 14 16,-1-3 7-16,-1 3 24 15,4-4-12-15,1-2-20 16,8-1 11-16,-1-2-24 16,5-4 0-16,2 1 18 15,-2-1-17-15,0 3 27 16,-2-2-12-16,-4 2-5 15,2-1 20-15,1-1-23 16,3-1 13-16,2 3-12 0,0-3 3 16,0 0-12-1,0 0 0-15,0 0-6 0,0 0-8 16,0 0-11-16,7 0-37 16,46-40-76-16,1-1-653 15,4-4-770-15</inkml:trace>
  <inkml:trace contextRef="#ctx0" brushRef="#br0" timeOffset="-103666.64">15131 10922 963 0,'0'0'557'0,"0"0"-333"16,0 0-155-16,0 0 28 16,0 0-46-16,0 0-16 15,0 0 40-15,18-16-17 16,-18 16 15-16,0 0-22 15,2 0-5-15,-2 0 42 16,0 0-32-16,0 0 12 16,0 0 4-16,0 0-38 0,0 0 21 15,0 0-18 1,0 0-7-16,0 0 16 0,0 0-23 16,0 0 8-16,0 4 5 15,0 3-21-15,0 1 24 16,0 1-20-16,-6 1 1 15,-1 0 17-15,-2 4-36 16,2 0 25-16,-4 5-25 16,3-1 10-16,-4 2 18 15,-1 2-21-15,-1-1 11 16,-1 0 10-16,1-2-17 16,1 4 6-16,-1-3-18 15,1 0 6-15,-2 0 22 16,1-3-26-16,1 4-2 15,2-5 0-15,0 0 18 0,2-4-17 16,0 1-1-16,0-4 1 16,3 0 14-16,-1-2-15 15,2 0 0 1,0-3-1-16,0-1 12 0,4 0-8 16,-1-2-3-16,2 2 1 15,0-3 2-15,0 0-3 16,0 0 0-16,0 0-8 15,0 0 17-15,0 0-9 16,0 0 1-16,0 0 0 16,0 0 1-16,0 0-1 15,0 0-1-15,0 0 22 0,0 0-21 16,0 0 28 0,0 0-25-16,2 0 4 15,7 0-11-15,9 0 4 16,8 0-1-16,10 4 34 0,6-1-34 15,8 1 15-15,-1-2-15 16,2 3 9-16,-2-1-5 16,-5 0-4-16,-3-3 1 15,-10 4 19-15,-7-4-10 16,-6 2-7-16,-7-3-3 16,-5 1 0-16,-3-1 15 15,0 0-15-15,-3 0 26 16,0 0-13-16,0 0 2 15,0 0-18-15,0 0 3 16,0 0 0-16,0 0 6 0,0 0 0 16,0 0-6-16,0 0 0 15,0 0-1-15,0 0-5 16,0 0 6-16,0 0 0 16,0 0-11-16,0 0-14 15,0 0-5-15,0 0-39 16,0 0-52-16,0 4-28 15,-8 3-193-15,-9-1-391 0</inkml:trace>
  <inkml:trace contextRef="#ctx0" brushRef="#br0" timeOffset="-101573.38">14231 11693 960 0,'0'0'321'0,"0"0"-151"15,0 0-60-15,0 0 4 16,0 0-47-16,0 0-12 16,0 0 32-16,-15-21-13 15,7 17-9-15,0 0 21 16,-5-2 53-16,-1 2-59 16,-1-2-22-16,-1 2-32 15,-4-1 13-15,2-1-39 16,1 1 15-16,-4-1-15 15,3 0 1-15,-1 0 29 16,1 2-20-16,-1-2 20 16,2 2 46-16,-3 1-46 0,2-1 9 15,0-1-5-15,1-1-6 16,1 2 20-16,-2 0-41 16,0 2 11-16,-2 0 0 15,3 2-6-15,-4 0 11 16,3 0-10-16,1 0 2 15,-1 0 70-15,-2 0-71 16,2 0-7-16,2 0 16 16,1 0-7-16,2 0-6 15,-1 0-10-15,3 0 6 16,-1 0 2-16,2 0-8 16,-3 0 0-16,-1 4 0 15,-1 0 14-15,-4 2-14 16,1-2 24-16,1 2-23 15,-2-2 5-15,2 2-6 0,1 0 0 16,1 0 9-16,1 0-1 16,3 0 1-16,-1 1 8 15,0 1-16-15,1-1-2 16,1 1-9-16,0 0 10 16,-1 1 0-16,-1 1 1 15,1-1 25-15,0-1-26 16,-1 2 1-16,4 0 6 15,-1 0-7-15,3 1 0 16,1-3 15-16,0-1-8 0,1 0-2 16,2 1-5-1,0-2 0-15,0 2 7 0,-1 2-7 16,-1 2 24-16,2 2-19 16,-3 0 5-16,0 2-10 15,1 0 0-15,-2 4 0 16,-1-2 8-16,1 1-7 15,0 0 5-15,2-1-6 16,2-1 2-16,0-2-5 16,2 2 3-16,0-2 0 15,0-1 9-15,0 1-1 16,0-2-5-16,0 1-3 16,0 0 0-16,0-1-6 15,0 0 12-15,0 0-5 16,0-1 14-16,0 0-13 15,0 1 7-15,0 0-9 0,2-4-2 16,2 3 1-16,4-1 2 16,-4-1-1-16,0 0 7 15,1 0 9-15,-1-1-17 16,0 2 1-16,0-1-5 16,1 2-6-16,2-2 12 15,0 0-1-15,1 2 2 16,2-2 17-16,-1 2-24 15,-1-2 5-15,-2 0 0 16,4-2-10-16,-3 1 11 16,1-2-1-16,1-1 0 15,3 2 7-15,-1-2-7 0,2 0 0 16,-2 2 0 0,2-2-5-16,1 3 5 0,-3-3-2 15,3-1-10-15,1 4 24 16,-1-4-9-16,1 3-3 15,3-2 9-15,-3-1-18 16,4-1 8-16,-7 1-10 16,5-1 10-16,-7 0 0 15,3 0 1-15,-1 1 1 16,-1-4 7-16,3 3-16 16,-1-1 7-16,0-2-6 15,3 2 6-15,4-3 2 16,0 1 1-16,2-1-2 15,1 0-15-15,-2 0 13 16,0 0-2-16,-1 0 4 16,-3 0-6-16,2 0 2 0,-1 0 4 15,-3 0 0-15,5 0-4 16,0-5-5-16,1-3 10 16,7-5-1-16,-1 1 0 15,2-2-9-15,-2-4 9 16,-1 0-18-16,-2-2 18 15,-3-2-14-15,-4 0 14 16,-1 2 0-16,-3 2 0 16,1 2 2-16,-3 2-10 15,1 1 8-15,-2-2-1 16,-1-1-8-16,-1-2 16 0,0-4-7 16,-6 0 0-16,-2-2 1 15,0-2 0-15,0 0 0 16,0-1-1-16,0 4 21 15,-4-2-10-15,-2 5-10 16,2 0-1-16,0 2-12 16,0 3 11-16,2 2 1 15,-3-1 0-15,-1 0-1 16,0 0 14-16,2-2-14 16,-2-3 1-16,1 0-18 15,1-5 11-15,2-4-11 16,2-1-6-16,-4 0 16 15,-2 0-22-15,-2 4 20 0,-5 4-1 16,-6 3 8 0,0 3-22-16,-4 0 25 0,1 3 0 15,2 1-1-15,-2 3 5 16,2-1-20-16,-1 3 16 16,-3 0-85-16,-2 6-57 15,-26 0-143-15,10 0-250 16,-5 0-644-16</inkml:trace>
  <inkml:trace contextRef="#ctx0" brushRef="#br0" timeOffset="-99152.06">13672 11628 616 0,'0'0'196'15,"0"0"25"-15,0 0-13 16,0 0-18-16,0 0-25 0,0 0-37 16,0 0-23-16,-52-20-48 15,46 20-42-15,-1 0 18 16,1 0-18-16,-1 0 10 16,-2 0 41-16,2 0-10 15,-3 0 8-15,0 0-25 16,-3 0-27-16,-1 0 30 15,1 2-28-15,0 4 5 16,-1 0 10-16,1 3-28 16,-1-3 16-16,1 1-4 15,-3 2-4-15,1-2 49 16,-1 4-28-16,0-1 2 0,1-1 2 16,0 5-26-1,-3-1 23-15,3 3-29 0,0 2 8 16,3 0 21-16,-2 0-30 15,3 2 29-15,0-1-13 16,2 4-16-16,0-1 29 16,3-2-12-16,-1 0 25 15,1-2 24-15,-2 0-34 16,4-1 9-16,-3-2-42 16,3-1 9-16,2-1-6 15,0-4-1-15,0-3-2 16,2-2 5-16,0-4 15 15,0 3-31-15,0-3 11 16,0 0-55-16,0 0 24 16,15 0-111-16,12-12-195 15,4-3-726-15</inkml:trace>
  <inkml:trace contextRef="#ctx0" brushRef="#br0" timeOffset="-99011.1">13364 11914 2311 0,'0'0'320'15,"0"0"-320"-15,0 0-471 16,0 0-1461-16</inkml:trace>
  <inkml:trace contextRef="#ctx0" brushRef="#br0" timeOffset="-95418.55">14358 9301 1101 0,'0'0'399'0,"0"0"-172"0,0 0-103 16,0 0-67-16,0 0 13 15,0 0-40-15,0 0 5 16,0 0 46-16,0 0-30 16,0 0 26-16,0 0-25 15,0 0 1-15,0 0 0 16,-2 0-44-16,2 0 14 16,0 0-23-16,-5 0 19 15,1 0-25-15,-2 0 6 16,-4 0-82-16,1 0-15 0,1-1 12 15,3 0 66-15,3 1 18 16,2 0-2-16,0 0 3 16,0 0 9-16,0 0 13 15,0 0 25-15,0 0-26 16,0 0 7-16,0 0-28 16,0 0 7-16,0 0 0 15,0 0-6-15,0 0 12 16,0 0-13-16,0 0 2 15,0 2-3-15,10 13 1 16,2-1 0-16,6 5 9 16,5 0-8-16,4 3 30 15,-2 1 36-15,3 2-57 0,0 0 27 16,-1 0-37 0,-2 2 8-16,0-1-1 15,-2-2-7-15,2-1 0 16,2 2-1-16,0-1 18 0,2-4-15 15,0 2-2-15,-1-4 0 16,2 3 22-16,-5-6-22 16,-4 1 0-16,-5-3-1 15,-5-1 9-15,-2-1-1 16,0 1 0-16,0 1-5 16,4-2-2-16,1 1 0 15,6 1-4-15,2 0-2 16,0 2 12-16,1-3 7 15,-4 1-3-15,-3-5-10 16,-3 1 0-16,-5-6-3 0,-4 2 3 16,-2-1-6-1,0-2 15-15,-2 2-3 0,2 0-6 16,3 2 1-16,3 1-5 16,2 1 11-16,5 5-2 15,1-3 33-15,-1 2-36 16,1 0 16-16,-3-2-18 15,1 2 0-15,-3 0 5 16,-2-1-5-16,0 4 1 16,2-1 11-16,0-1-3 15,3 2 17-15,-1-1-6 16,5-2-10-16,-3 3 32 16,1-2-41-16,-1-3 8 15,-3 0-6-15,-3-4 6 0,-5-1-18 16,-2-5 7-16,-2 0-26 15,0 0-57-15,0 0-134 16,0-11-171-16</inkml:trace>
  <inkml:trace contextRef="#ctx0" brushRef="#br0" timeOffset="-94512.53">15100 9515 995 0,'0'0'265'0,"0"0"-120"16,0 0 76-16,0 0-35 15,0 0-45-15,0 0-72 0,0 0 3 16,-22-12-16-16,22 12-42 15,0 0 45-15,0 0 2 16,0 0-6-16,0 0 16 16,0 0-9-16,0 0 4 15,0 2 4-15,7 10-3 16,3 3 47-16,2 8-54 16,3 1-33-16,4 4 51 15,2 2-47-15,-1 4-4 16,3 2 15-16,0-1-42 15,-5-2 24-15,1-2-21 16,-6-4 8-16,-3-4-5 16,-2-3 0-16,-3-4-6 15,-4-2 9-15,4-1 3 16,-3 2-13-16,3-3 1 0,0 1-12 16,-1 0 0-16,1-3-12 15,-3-2 3-15,0-2-13 16,0-2-20-16,-2-4 33 15,0 0 9-15,0 0 10 16,0 0-10-16,0 0 24 16,0 0-7-16,0 0-5 15,-9 0-20-15,-2 0 20 16,-4 0 0-16,-4 0 1 16,0 0 16-16,-8 0-16 15,-2 0-1-15,-2 0 0 16,-2 1 8-16,-1 2-4 0,-4 0-4 15,0 2 12 1,0 1-4-16,-2 2 2 0,0 0-8 16,-2 2-2-16,2 0 6 15,1 0-6-15,4 0 0 16,6-2 12-16,5-2 17 16,4-1-28-16,6-2 7 15,3 0-8-15,0-2 0 16,5-1 6-16,-1 0-6 15,7 0 0-15,0 0 0 16,0 0-36-16,0 1-53 16,13 4-202-16,4-1-273 15,6 0-279-15</inkml:trace>
  <inkml:trace contextRef="#ctx0" brushRef="#br0" timeOffset="-93200.27">15033 10807 955 0,'0'0'368'16,"0"0"-133"-16,0 0-104 0,0 0-29 16,0 0-67-16,0 0 19 15,0 0-41-15,7 11 4 16,-4-1-10-16,-3-1 3 15,0 0-11-15,0-1 1 16,0 0-25-16,0-2 25 16,0 0-69-16,0 1 41 15,0-6-11-15,6-1-9 16,-2 2 39-16,1-2-3 16,-2 0 12-16,0 0 6 15,-3 0 2-15,2 0-8 16,-2 0 0-16,0 0 0 15,0 0 28-15,0 0 55 0,0 0-4 16,0 0 2-16,0 0-47 16,0 0-2-16,3 3-32 15,0-1-7-15,-1-1 0 16,2 3-16-16,0-2 1 16,1 2 22-16,-1-1-7 15,0-2 0-15,-1-1 7 16,-3 2 0-16,0-2-5 15,2 0 7-15,1 0-2 16,3 0 0-16,3 0-14 16,2 0-6-16,3-2-49 15,-4-2 34-15,4 0 23 16,-5 1-10-16,-3-1 22 16,-1-1 6-16,-3 2-6 15,-2 0 67-15,0 1-22 0,0 0-4 16,0 2 37-16,0 0-58 15,0 0-2-15,0 0-3 16,0 0-8-16,0 0 5 16,-2 0 1-16,-3 7-7 15,-1 1 25-15,-3-1-10 16,2 1-2-16,-4 2 35 16,0 2 4-16,-3 2 34 15,1 7-52-15,-5-1-3 16,3 3-3-16,-3 4-33 15,1-1 6-15,-2-1 14 16,1 2-21-16,1-4 33 0,-3 0-5 16,2-2-17-1,-2 0 32-15,-1 0-25 16,4-2 4-16,-1 1 14 0,3 1-36 16,1-2 22-16,5-2-22 15,1-3 6-15,0-5-4 16,4-3 4-16,2-3-6 15,2-2 32-15,0-1-23 16,0 0 35-16,0 0-28 16,0 0-15-16,0 0 27 15,0 0-27-15,0 0 12 16,0 0-13-16,0 0-13 16,0 0 1-16,0 0 12 0,0 0 0 15,0 0-13 1,0 0 8-16,0 0-4 0,4 0-4 15,8 0-10-15,1 0 17 16,5 0 6-16,4 0 0 16,7 0 0-16,4 4 14 15,8 1-22-15,7-2 8 16,4 2-10-16,2 0 4 16,-4 2 6-16,-7 3-17 15,-5-2-136-15,-14-1-317 16,-13-5-284-16</inkml:trace>
  <inkml:trace contextRef="#ctx0" brushRef="#br0" timeOffset="-87557.15">15833 13012 768 0,'0'0'521'0,"-44"118"-408"15,28-65-64-15,5-14-28 16,11-27-8-16,11-48-13 15,16-23-57-15,6-16-298 0</inkml:trace>
  <inkml:trace contextRef="#ctx0" brushRef="#br0" timeOffset="-83792.42">16408 11981 742 0,'0'0'228'0,"0"0"-95"15,0 0-75-15,0 0-58 16,0 0-26-16,0 0-78 15,0 0-38-15,-25 0 106 16,25 0 36-16,0 0 53 16,0-2 85-16,0 2-10 15,0 0 42-15,0-3 45 0,0 2-26 16,0 1-9-16,0-3-11 16,0 2-44-16,0 1-38 15,0 0-35-15,0 0 13 16,0 0-2-16,0 0 1 15,0 0 50-15,0 0-26 16,0 0 6-16,0 0 17 16,0 0-36-16,0 0 5 15,0 0-26-15,-10 0-28 16,-9 0 26-16,-7 5-38 16,-6 10 19-16,-3 6 10 15,-1-2-43-15,3 6 27 16,2-3-12-16,2 0-3 15,4-3 36-15,3 2-42 16,2-5 25-16,0 0 5 0,5-4-36 16,3-5 34-1,3-1-32-15,5-1-2 0,2-5 18 16,2 0-7-16,0 0-4 16,0 0-7-16,0 0-40 15,0 0 26-15,0 0-41 16,8-11-32-16,34-28-21 15,1 1-415-15,-1-3-403 0</inkml:trace>
  <inkml:trace contextRef="#ctx0" brushRef="#br0" timeOffset="-83245.23">16394 11933 1099 0,'0'0'370'0,"0"0"-101"16,0 0-135-16,0 0-25 16,0 0 4-16,0 0-38 15,0 0 31-15,-11-11 47 16,11 11 4-16,0 0 21 15,0 0-43-15,0 0-24 16,-2 0 1-16,2 0-67 16,0 0-12-16,0 0-6 15,0 0-13-15,2 13 25 16,12 5 14-16,1 0-27 0,6 6 41 16,0 0-38-1,2 3 10-15,0-2 6 0,1 0-36 16,-4-2 30-1,-2-2-14-15,-5-8-25 0,-4-2 21 16,-4-6-20-16,-5-2-1 16,0-3 12-16,0 0-11 15,0 0-2-15,0 0-99 16,0 0-102-16,-10-3-824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3:24:12.429"/>
    </inkml:context>
    <inkml:brush xml:id="br0">
      <inkml:brushProperty name="width" value="0.05292" units="cm"/>
      <inkml:brushProperty name="height" value="0.05292" units="cm"/>
      <inkml:brushProperty name="color" value="#FF0000"/>
    </inkml:brush>
  </inkml:definitions>
  <inkml:trace contextRef="#ctx0" brushRef="#br0">809 758 1247 0,'0'0'654'15,"0"0"-359"-15,0 0-147 0,0 0-40 16,0 0-39 0,0 0-23-16,-33-19 13 0,26 19-44 15,-6 0 5-15,-3 0 29 16,-9 3 21-16,-6 15 20 15,-6 5-31-15,-5 10-2 16,-4 11 21-16,7 6-65 16,3 6 8-16,11 2-12 15,17-4-9-15,8 1 22 16,6-7-14-16,28-6-7 16,11-6-2-16,14-12-19 15,10-12-23-15,7-12-24 16,3-10-93-16,-4-20-113 15,8-26-321-15,-22 9 45 0,-16 6-858 0</inkml:trace>
  <inkml:trace contextRef="#ctx0" brushRef="#br0" timeOffset="546.74">1232 914 772 0,'0'0'817'0,"0"0"-490"15,0 0-119-15,0 0-62 16,0 0 38-16,0 0-40 15,-15 114-57-15,6-68-2 16,0 4-56-16,3-3-9 16,4-3-7-16,2-10-4 15,0-8-18-15,0-7 8 16,0-17-49-16,0-2 42 0,0-5-4 16,-5-29-36-16,0-12-34 15,3-10-18-15,2-7 10 16,0 4 8-16,0 4 19 15,0 11 63-15,2 12 10 16,3 12 91-16,-5 9 30 16,2 11-54-16,1 0-13 15,1 0-37-15,4 21 7 16,6 6 29-16,1 4-30 16,6 3-5-16,1 1-26 15,2-3 10-15,1-6-9 16,0-7-3-16,-5-7 0 15,-1-9 0-15,1-3-33 16,3-10 24-16,1-21-46 16,1-6-84-16,-1-8 13 15,-1 3-6-15,-6 4 47 16,-3 10 85-16,-5 8 2 0,-3 10 100 16,-4 8 20-16,1 2-57 15,2 8 14-15,1 18-6 16,1 12 3-16,-3 8-4 15,0 7-56-15,1 1 19 16,-3-4-35-16,-2-2-2 16,0-8-7-16,0 0-70 15,0-12-130-15,0-13-496 0</inkml:trace>
  <inkml:trace contextRef="#ctx0" brushRef="#br0" timeOffset="2077.63">2288 869 624 0,'0'0'1037'0,"0"0"-719"0,0 0-118 31,0 0-80-31,0 0-5 0,0 0-63 16,0 0 24-16,0 71 12 0,0-27-54 0,0 6 23 31,0-1-38-31,0-5-17 0,0-8 13 0,0-8-15 16,0-11 0-16,0-6-1 15,0-9-20-15,0-2 19 16,2-8-14-16,4-22-32 31,-2-9-19-31,3-9-27 16,3-3-2-16,2 2 19 15,-1 7 12-15,-2 9 53 0,0 10 12 0,-5 9 9 32,-1 10 31-32,-1 4-9 0,-2 0-3 0,4 4 44 15,0 16-4-15,1 3 6 16,4 4-23-16,0-1-33 0,2 1 21 16,-1-6-38-16,2-3 12 15,-1-3 1-15,1-7-7 16,1-7-14-16,3-1 1 15,5-1-21-15,4-22 6 16,4-4-80-16,-2-6 1 16,-2 4 38-16,-5-1-3 15,-3 10 25-15,-6 3 21 16,-1 9 19-16,-4 6 6 31,1 2 1-31,-3 0 27 0,0 16 34 0,2 8 3 16,-4 8-11-16,-2 4-14 15,2 6-16-15,0 2 20 16,2 1-29-16,5-3-1 0,5-7-19 16,3-2 12-16,1-7-14 15,0-10 1-15,0-5 0 16,0-8 5-16,2-3 1 16,4 0 0-16,3-14-6 15,2-11-4-15,0-4-3 16,0-5 1-16,-4-3 5 15,-6 2 1-15,-3 1-27 16,-7 2 26-16,-5 6-11 16,-4 5 12-16,0 7-1 0,0 4 2 15,-8 5 15 1,-4 0-1-16,-1 5-7 0,0 0 1 16,-3 0-9-16,1 16 0 15,-1 5 8-15,3 4-7 16,1 6-1-16,8-1 11 15,4 4 2-15,0-3-4 32,2 0-9-32,18-1 1 0,5-4-7 0,4-6 6 15,4-4-37-15,3-9-8 16,2-7-69-16,-3 0-56 16,6-30-198-16,-8 3-119 15,-9 1-232-15</inkml:trace>
  <inkml:trace contextRef="#ctx0" brushRef="#br0" timeOffset="2733.74">3283 1058 827 0,'0'0'366'15,"0"0"-156"-15,0 0-44 16,0 0-54-16,0 0 27 16,0 0-22-16,0 0-7 15,-16 91-49-15,9-67-8 16,-1-2 8-16,3-2-33 15,0-2 2-15,3-7-19 16,2-6-11-16,0-5 0 31,0 0-4-31,7-11-24 0,8-12-80 0,6-1-31 32,-2-3 51-32,1 7 39 0,-3 3 49 0,-8 4 55 0,1 7 81 15,-3 5-1-15,0 1-45 16,4 0-63-16,4 0 20 15,5 4-15-15,7 2-25 16,0 0 18-16,4-6-24 16,-2 0 14-16,-2 0-15 15,-5-21-46-15,-6-7-6 16,-6-8-12-16,-3 0 9 16,-7-2 54-16,0 6 1 15,0 7 15-15,0 8 30 16,0 11 6-16,0 6-11 0,-2 0-40 15,-3 20 0 1,1 10 12-16,-2 6-12 16,-2 7 26-16,2 1-5 15,-3-2-21-15,5-4 16 0,0-6-15 16,-1-7 5-16,5-11 3 16,0-7 2-16,0-7-8 15,0 0 3 1,13-16-6-16,12-8-35 0,6 0-2 15,2 0 31-15,5 2 0 16,-2 8 8-16,-2 6-4 16,-3 6 2-16,-5 2-4 15,-4 2 4-15,-3 14 0 16,-9 6 12-16,-3 3-12 16,-7 2-5-16,-2 2-11 0,-25 0-64 15,-35-5-113 1,7-6-90-16,-6-9-430 0</inkml:trace>
  <inkml:trace contextRef="#ctx0" brushRef="#br0" timeOffset="2874.36">2955 854 1114 0,'0'0'368'0,"0"0"-145"16,-31-127 107-16,26 86-104 15,5 10-105-15,0 12 2 16,15 9-123-16,24 10-46 15,-3 16-157-15,-5 9-384 0</inkml:trace>
  <inkml:trace contextRef="#ctx0" brushRef="#br0" timeOffset="2999.62">2984 1887 1810 0,'0'0'192'0,"0"0"-192"16,0 0-478-16</inkml:trace>
  <inkml:trace contextRef="#ctx0" brushRef="#br0" timeOffset="3452.36">4579 1128 1927 0,'0'0'553'0,"0"0"-473"16,0 0-18-16,-134-32-18 16,106 32 0-16,5 11 26 15,7 17-59-15,6 8 4 16,5 8-12-16,5 0-3 15,0-4-8-15,11-10-27 0,9-13-1 16,0-12 1 0,5-5-8-16,-2-24 42 0,3-20-54 15,-1-14-30 1,-6-10 57-16,-1-5-9 0,-5 0-21 16,1 6 27-16,-3 11 31 15,-5 18 10-15,-3 14 53 16,-3 14-4-16,0 10 33 15,0 0-65-15,0 26-2 16,0 16 38-16,0 10-38 16,0 13 11-16,0 4-36 15,0 5 8-15,7-3-20 16,0-4 1-16,1-11-63 16,-8-11-78-16,0-15-209 15,0-20-184-15</inkml:trace>
  <inkml:trace contextRef="#ctx0" brushRef="#br0" timeOffset="3858.46">4534 936 1091 0,'0'0'348'16,"0"0"-190"-16,0 0-18 15,0 0-42-15,0 0-19 16,161 71 5-16,-106-45-47 15,3-2-28-15,-4-4 1 16,-4-5-10-16,-11-6 0 16,-10-8-9-16,-14-1 6 15,-10 0-4-15,-5-15 14 16,-2-3 18-16,-20-3 75 0,-5 3-26 16,0 4 27-16,0 3-6 15,5 7 21-15,0 4-18 16,0 0-52-16,1 4 0 15,4 17-3-15,1 5-25 16,7 6 11-16,9 1-16 16,0 1-7-16,5-4 26 15,17-3-18-15,5-2 7 16,4-9-21-16,3-6-1 16,1-10 0-16,3 0-63 15,-3-8-90-15,1-35-139 16,-11 6-398-16,-7-1-909 0</inkml:trace>
  <inkml:trace contextRef="#ctx0" brushRef="#br0" timeOffset="4061.54">4755 789 1562 0,'0'0'554'0,"0"0"-343"16,0 0-3-16,0 0-59 15,0 0-99-15,29-103-2 16,5 84-41-16,6 3 1 16,0 4-8-16,-1 4-84 15,9 8-81-15,-12 0-205 0,-8 5-256 0</inkml:trace>
  <inkml:trace contextRef="#ctx0" brushRef="#br0" timeOffset="4717.96">5129 429 1416 0,'0'0'571'16,"0"0"-353"-16,0 0-82 16,0 0-6-16,0 0 0 15,0 0-56-15,0 0-17 16,61 82-33-16,-39-54-24 16,2 0 0-16,5 8-99 15,-6-8-177-15,-6-6-417 0</inkml:trace>
  <inkml:trace contextRef="#ctx0" brushRef="#br0" timeOffset="6529.71">410 1740 677 0,'0'0'560'16,"0"0"-424"-16,0 0-43 15,0 0-4-15,0 0 8 16,0 0 19-16,0 0-23 16,-9-12-31-16,9 12-11 15,0 0-22-15,0-2 37 16,7 0-17-16,7-1 8 0,11 1-2 16,6-1-24-16,9 0 7 15,6 0 10-15,8 3-41 16,4 0 21-16,4 0-6 15,2 0-22-15,3 0 29 16,1 0-23-16,1 0-5 16,2 0 30-16,-3 0-29 15,-1-2 17-15,1-2-6 16,-4-2-13-16,0 2 34 16,-1 0-22-16,2-2 9 15,-1-1 5-15,-1 1-25 16,0 4 14-16,-2-3-9 15,-5 1-5-15,2 2 16 16,-4 1-16-16,1-2 9 16,3-1-10-16,0 0 9 0,0-2-7 15,-2 0-2-15,0 2 0 16,-3 0 2-16,0-2 7 16,3 2-9-16,0-2 0 15,0 2-10-15,4-2 9 16,-3 2 1-16,1 0 0 15,0 2 5-15,-4-2 6 16,0 1-12-16,-4 2 1 16,0-1 0-16,-2-1 0 15,2 3 1-15,-3-1 5 16,1-1 11-16,2-1-16 0,0 2 26 16,4 0-27-16,0-2 1 15,0 1 8-15,0 0-3 16,0 2-3-16,0-2 0 15,0 2 14-15,-6 0-17 16,1 0 0-16,0 0 0 16,-2 0 6-16,-1 0-5 15,2 0-1-15,-1 0 0 16,-3 2 14-16,0 2-11 16,3-1-3-16,0-1 1 15,2 1 27-15,3-1-28 16,-2-2 0-16,4 1 9 0,0-1 0 15,2 0-2 1,-1 0 5-16,-4 0-6 0,-1 0-3 16,-4 0-2-16,-6 0-1 15,-2 0 22-15,-6 0-20 16,-6-3 33 0,-6-1-28-16,-6 0-6 0,-6 2 25 15,-6 2-25-15,1 0 10 16,-3 0-5-16,0-2-6 15,0 2-21-15,0-10-101 16,0 2-218-16,0-4-1010 0</inkml:trace>
  <inkml:trace contextRef="#ctx0" brushRef="#br0" timeOffset="6701.85">5495 1217 1833 0,'0'0'789'15,"0"0"-675"-15,0 0-114 16,0 0-72-16,0 0-305 16,0 0 8-16,0 0-543 0</inkml:trace>
  <inkml:trace contextRef="#ctx0" brushRef="#br0" timeOffset="6810.94">5521 1416 2068 0,'0'0'393'0,"0"0"-232"0,0 0-97 16,0 0-64-16,0 0-51 16,0 0-579-16</inkml:trace>
  <inkml:trace contextRef="#ctx0" brushRef="#br0" timeOffset="7841.92">5629 1141 1262 0,'0'0'1045'0,"0"0"-803"16,0 0-127-16,0 0-53 16,0 0-50-16,0 0-12 15,0 0-148-15,3-13-395 16,23 13-351-16</inkml:trace>
  <inkml:trace contextRef="#ctx0" brushRef="#br0" timeOffset="9169.71">6667 810 1258 0,'0'0'304'16,"0"0"-141"-16,0 0 42 16,0 0-18-16,-138-21-20 15,93 21-43-15,0 0-15 16,-3 5-18-16,1 15-21 15,3 4-14-15,1 7-10 16,11 7-23-16,8 5 19 16,14 5-36-16,10 2 0 0,10 1 7 15,26-1-7-15,13-5-12 16,11-6-6-16,4-9-39 16,6-14 32-1,-3-12-44-15,-3-4-10 0,-8-14 3 16,-7-16-44-16,-12-7 7 15,-5 2 21-15,-12 1 64 16,-9 6 22-16,-6 4 10 16,-5 7 36-16,0 8 73 15,0 5-35-15,0 4 9 16,0 0-50-16,0 0-42 16,0 4 20-16,0 11-19 0,0 6 13 15,0 2-2 1,0 7 0-16,0-3-4 0,0 3-9 15,0-4 0-15,2-4-21 16,-2-4-117-16,0-14-98 16,0-4-250-16,-2 0-298 0</inkml:trace>
  <inkml:trace contextRef="#ctx0" brushRef="#br0" timeOffset="9294.69">6614 984 1498 0,'0'0'623'15,"0"0"-418"-15,0 0 6 16,0 0-90-16,0 0-71 0,0 0-50 16,0 0-1-1,145-27-138-15,-81 27-332 0,-7 0-194 0</inkml:trace>
  <inkml:trace contextRef="#ctx0" brushRef="#br0" timeOffset="9607.23">7125 1051 1111 0,'0'0'753'0,"0"0"-546"16,0 0-82-16,0 0-82 16,0 0-11-16,119-113-4 15,-92 83-28-15,-7-1 13 16,-7 2-12-16,-6 5 0 0,-7 6 43 15,0 6 64-15,-3 6 8 16,-8 4-26-16,1 2-59 16,-6 0-1-16,-1 14-29 15,2 16 0-15,2 7 28 16,4 9-23-16,9 2 7 16,0 4-13-16,20-2-15 15,18-2-24-15,32-7-122 16,-8-12-223-16,-4-14-322 0</inkml:trace>
  <inkml:trace contextRef="#ctx0" brushRef="#br0" timeOffset="9950.79">7688 1046 1287 0,'0'0'849'0,"0"0"-499"16,0 0-145-16,0 0-59 15,0 0-82-15,0 0-31 16,0 0-22-16,-116-13 4 15,103 32-15-15,3-1 0 16,10-1-44-16,0-3 20 16,0-7-52-16,10-2 0 15,5-5 39-15,1 0-5 16,1 0 42-16,-3-2-9 16,-1-7 9-16,-4 2-4 15,-2 0 4-15,-3 3 0 0,-2 1 28 16,1 3-14-1,-1 0 32-15,0 0-30 0,4 3-7 16,3 12 13-16,1 0-22 16,-2-1 0-16,-1 2-51 15,-3-9-47-15,1-7-124 16,0 0-331-16,-3-12-379 0</inkml:trace>
  <inkml:trace contextRef="#ctx0" brushRef="#br0" timeOffset="10060.14">7563 770 1525 0,'0'0'765'16,"0"0"-552"-16,0 0-55 15,0 0-83-15,0 0-75 16,0 0-33-16,142-14-232 16,-84 27-553-16</inkml:trace>
  <inkml:trace contextRef="#ctx0" brushRef="#br0" timeOffset="10419.43">8300 961 2070 0,'0'0'370'0,"0"0"-294"16,0 0-76-16,0 0-12 15,0 0 12-15,0 0 57 0,0 0-14 16,87 113-9-16,-40-82-29 16,-1-5 7-16,-1-8-23 15,-3-6 11-15,-9-10 0 16,-4-2-1-16,-8-5 10 16,-3-14-4-16,-9-7-5 15,-3-6 0-15,-6-4 38 16,0-4-22-16,-2 4-8 15,-11 1-8-15,1 9-18 16,6 6 16-16,6 6-30 16,0 9-142-16,22 3-108 15,29 2-47-15,-6 0-59 16,-3 9-221-16</inkml:trace>
  <inkml:trace contextRef="#ctx0" brushRef="#br0" timeOffset="10778.72">8913 938 1192 0,'0'0'571'0,"0"0"-262"15,0 0-65-15,0 0-37 16,0 0-94-16,0 0-49 16,0 0-11-16,-91 85-53 15,91-63 1-15,2-1 10 16,22 0-10-16,7-6 15 16,5-4-16-16,0-7-15 15,-3-4 9-15,-4 0-24 16,-6-16 18-16,-6-11 10 15,-8-1 4-15,-9-4-8 16,0 1-19-16,-2-4-54 0,-20 4-29 16,-11 0-62-1,-12 3-38-15,-5 2 85 0,-3 2 87 16,2-1 36-16,9 4 81 16,11 3 42-16,12 4 28 15,11 0-107-15,8 1-15 16,0 2 18-16,19-4-28 15,20 1-3-15,7 2-16 16,10 3-61-16,15 5-100 16,-11 4-111-16,-10 0-282 0</inkml:trace>
  <inkml:trace contextRef="#ctx0" brushRef="#br0" timeOffset="11622.27">9485 856 1805 0,'0'0'384'16,"0"0"-237"-16,0 0-72 15,0 0-58-15,0 0 27 16,152-67-26-16,-110 42-18 16,-1-7 0-16,-14-5-68 15,-12 1-9-15,-13 0 59 16,-2 2 18-16,-13 8 50 15,-15 7-26-15,0 8 17 0,-1 9 5 16,4 2-45 0,-1 8 18-16,8 18-19 0,2 12 1 15,3 8 35-15,7 8-8 16,2 7 6-16,4 1-1 16,0 2-32-16,6-6 20 15,5-5-21 1,-3-9 0-16,2-11-16 0,-4-9 11 15,1-12-21-15,-1-12 9 16,4 0-5-16,3-13 21 16,5-15-92-16,0-7 8 15,6 4 51-15,-4-2-58 16,0 7 62-16,-4 5 29 16,-5 8 2-16,-3 6 36 15,0 4 15-15,-4 3-31 16,5 0 32-16,-1 10-26 0,2 8 20 15,1 7-1-15,-1-2-40 16,2 4 24-16,1-6-30 16,-2-4-7-16,5-5-19 15,0-6-58-15,1-6-29 16,6 0-70-16,2-12-21 16,0-9 63-16,0-1 68 15,-2-2 73-15,-7 4 34 16,-5 4 80-16,-5 4 31 15,-6 2 67-15,0 5-49 16,0 5-22-16,0 0-76 16,0 0-50-16,4 5 10 0,1 11-17 15,0 3-2 1,4 0 16-16,1-1-20 0,2 0 5 16,-1-6-7-1,2-6-4-15,5-3-5 0,3-3-12 16,0 0-9-16,6-11-44 15,2-7-84-15,-4-4 16 16,-3 2 70-16,-7 2 70 16,-4 4 2-16,-4 6 64 15,-2 3 69-15,-3 4 5 16,0 1-71-16,0 0-24 16,5 0-19-16,1 10 1 0,2 4 12 15,-1 5-29 1,-1-4-8-16,2 1-15 0,-1 4-115 15,-3-6-107 1,-2-4-339-16</inkml:trace>
  <inkml:trace contextRef="#ctx0" brushRef="#br0" timeOffset="12387.71">10680 932 1497 0,'0'0'304'0,"0"0"-147"16,0 0-83-16,0 0-27 16,0 0-1-16,0 0-44 15,0 0 28-15,-89 4-13 16,78 12-16-16,1 2 35 15,4 0-35-15,4 1 24 16,2 0-12-16,0 0-1 16,0-6-1-16,0-1-11 15,4-5-5-15,8-3-10 16,-2-4-47-16,2 0-8 16,1-3-13-16,0-11 1 15,-4 1 53-15,2-4 20 16,0 3 9-16,1 1-8 0,1 2 3 15,0 1-15 1,1 2-13-16,-1 1-24 0,1 5 35 16,-4-1 8-16,1 1 7 15,-1 2-1-15,1 0 10 16,-4 0-2-16,2 0 19 16,-1 0-3-16,1 0 16 15,-3 0-10-15,2 0-6 16,-2 2 18-16,-3 2-26 15,-1 2 23-15,-2-2 26 16,0 2-40-16,0 2 8 16,0-1-19-16,0 3 2 15,0-2-5-15,0-3-3 16,0 1-17-16,0-3 0 16,0-3-40-16,0 0-13 0,8 0 23 15,4 0 35 1,3 0 12-16,3 0 13 0,2 0 11 15,5 0-15-15,1 0-2 16,1 0-14-16,2 0 1 16,-4 1 6-16,-1 11 0 15,-4 3 13-15,-4 2 60 16,-1 4 16-16,-1 3-12 16,-1 2 2-16,-4 2-40 15,-6-3-10-15,0 0-12 16,-3-3-17-16,0-8-1 15,-8-2-12-15,-24-12-46 0,3 0-128 16,0-4-200-16</inkml:trace>
  <inkml:trace contextRef="#ctx0" brushRef="#br0" timeOffset="12559.59">10501 682 1300 0,'0'0'782'16,"0"0"-547"-16,0 0-72 16,0 0-67-16,0 0-82 15,0 0-14-15,0 0-103 16,48-6-146-16,-48 24-29 0,-12-4-59 16</inkml:trace>
  <inkml:trace contextRef="#ctx0" brushRef="#br0" timeOffset="12731.4">10281 706 1081 0,'0'0'844'0,"0"0"-537"16,0 0-171-16,0 0-78 15,0 0-58-15,0 0-94 16,0 0-128-16,46-17-320 0</inkml:trace>
  <inkml:trace contextRef="#ctx0" brushRef="#br0" timeOffset="12872.3">10646 364 2125 0,'0'0'659'15,"0"0"-496"-15,0 0-110 16,0 0-53-16,0 0-20 15,0 0-108-15,0 0-74 16,-136 105-596-16</inkml:trace>
  <inkml:trace contextRef="#ctx0" brushRef="#br0" timeOffset="14309.14">11718 1046 967 0,'0'0'710'16,"0"0"-561"-16,0 0-45 0,0 0-56 15,0 0-37-15,0 0 13 16,127-82-24-16,-96 44-2 16,-4-6 1-16,-5-5-59 15,-6-2 19-15,-10-1 10 16,-3 5 31-16,-3 6 26 16,0 10 9-16,-7 9 40 15,-4 10 13-15,-1 8-47 16,2 4 8-16,-2 0-33 15,-1 21-10-15,0 11 55 16,1 5-13-16,4 10 4 16,1 5 9-16,7 0-33 15,0 1 14-15,0-3-15 16,13-4-27-16,8-7 16 16,5-7-9-16,3-9-6 0,5-11-1 15,1-12-47-15,3 0-23 16,0-14-93-16,-5-13-46 15,-5-7 56-15,-2 1 44 16,-6-4 27-16,-7 3 28 16,-3 8 54-16,-6 6 71 15,-4 8 67-15,0 6 6 16,0 6 23-16,0 0-102 16,0 0-34-16,2 18-4 15,5 5-5-15,1 2 7 0,4 4-21 16,3 0-8-1,2 1 13-15,6-3-5 0,2-4-4 16,1-5-4 0,3-8 2-16,5-7-10 0,-1-3-1 15,-2-4-9-15,0-16 1 16,-6-6-28-16,-7-5 14 16,-7 1 16-16,-9 1 5 15,-2 2 10-15,0 7 9 16,-10 4 12-16,-7 4 45 15,5 8-36-15,-2 4 17 16,1 0-39-16,2 0 7 16,1 12-2-16,2 8-12 15,3 0 7-15,5 5 5 16,0-4-2-16,5 3 6 0,13-5-17 16,3-4 6-16,6-6-15 15,2-8 9-15,0-1-23 16,3 0 0-16,-1-10-46 15,0-5 8-15,-6-4-6 16,-3 3 22-16,-3 2 39 16,-4 4 12-16,-7 3 13 15,-1 0 27-15,-3 7-20 16,0 0 11-16,2 0-22 16,-4 3 7-16,2 10 39 15,-4 5-45-15,0-1-8 16,0 0 6-16,0-1-13 15,0-5 14-15,0-3-5 16,0-8-9-16,0 0 24 16,0 0-13-16,6-19-12 15,13-1-6-15,0-4-7 0,6-2 13 16,2 4 0-16,0 2-2 16,-1 5-7-16,-2 0 7 15,-1 9 2-15,-5 2 15 16,-3 4-14-16,1 0 14 15,-5 6-11-15,1 15-2 16,-2 0 1-16,-3 8-3 16,-5-4-27-16,-2 1-55 15,0-2-68-15,-20-4-90 16,-4-4-70-16,1-9-752 0</inkml:trace>
  <inkml:trace contextRef="#ctx0" brushRef="#br0" timeOffset="14465.68">12487 699 1759 0,'0'0'399'15,"0"0"-205"-15,0 0-110 16,0 0-59-16,0 0-25 16,160-88-43-16,-104 88-133 15,-16 0-210-15,-15 0-713 0</inkml:trace>
  <inkml:trace contextRef="#ctx0" brushRef="#br0" timeOffset="14605.95">12237 595 1392 0,'0'0'594'0,"0"0"-371"0,0 0-153 15,0 0-70-15,0 0-130 16,0 0-155-16,0 0-319 0</inkml:trace>
  <inkml:trace contextRef="#ctx0" brushRef="#br0" timeOffset="15308.92">13759 710 453 0,'0'0'1526'0,"0"0"-1179"15,0 0-167-15,0 0-88 16,0 0-72-16,0 0 30 16,0 0-2-16,0 153-33 15,0-99-2-15,0 0-13 16,0-2-33-16,0-12-19 15,0-8-36-15,0-14-35 0,-16-12-24 16,-6-6-96-16,-9-5 45 16,-2-21 0-16,-2-10 87 15,7-8 98-15,4-3 13 16,10 0 70-16,12 3 11 16,2 10-6-16,9 8 43 15,22 8-33-15,9 6-32 16,11 6-14-16,7 1-38 15,4-4 12-15,-2 1-13 16,-6 0-28-16,-9-3 15 16,-17 2-28-16,-16-3 41 15,-12 2 34-15,0 2 51 16,-25 3-11-16,-4 5-27 16,-2 0 4-16,2 14 12 15,7 13-35-15,9 7 11 0,6 6-5 16,7 6-21-1,0 0 5-15,7-2-18 0,11-4 1 16,-1-7 3-16,1-9-4 16,-5-13-13-16,-4-7-5 15,3-4 18-15,3-1-9 16,3-20 9-16,5-1-23 16,0-2 22-16,4 3 1 15,-4 4 0-15,-3 5 7 16,-3 5 21-16,0 7 51 15,-5 0-31-15,5 0 2 16,0 13-3-16,1 5-41 16,-1 0 17-16,-1-2-23 15,-1 0-58-15,17 0-27 16,-6-6-201-16,4-6-391 0</inkml:trace>
  <inkml:trace contextRef="#ctx0" brushRef="#br0" timeOffset="16043.12">14543 864 803 0,'0'0'1264'0,"0"0"-923"16,0 0-161-16,0 0-83 16,0 0-78-16,-115-24 15 15,96 30-22-15,1 15-11 16,5 2 11-16,5 4-12 15,8 0-6-15,0 0 0 0,0-2-27 16,8-5 21-16,7-6-30 16,4-3-10-16,1-10 22 15,2-1-28-15,0 0-18 16,3-14-4-16,0-3-13 16,-4-4 65-16,2 0 15 15,-3-4 1-15,-5 1 5 16,-1 2 14-16,-5 1 6 15,-3 8 39-15,-2 3-21 16,0 6 12-16,-2 4-14 16,0 0-28-16,2 0 0 15,1 0-1-15,-1 10 0 0,0 4 8 16,3 4-1 0,-2 0 1-16,-1-2-4 0,1 0 5 15,-1-4 14-15,-1-2-22 16,3-4 4-1,3-5 12-15,2-1-8 0,4 0-18 16,5 0-30-16,3-1-47 16,0-8 54-16,-4-2 3 15,-3 1 29-15,-3 2 12 16,-4 3-12-16,-4 2 48 16,-1 3 12-16,-4 0-17 15,2 0-7-15,1 0-36 16,-1 3 19-16,3 12-19 15,3 0-19-15,-1-1-8 16,2 1-32-16,-1 0-14 0,2-5 20 16,-1-2 14-16,-1 1 38 15,3 1-7-15,1 4-1 16,1-2 2-16,0 5 7 16,1 1 0-16,-4 4 9 15,-2 1-2-15,-6 0-5 16,-2 1 7-16,0-4 14 15,-2-4 41-15,-16-4-17 16,-3-2 4-16,-7-4-23 16,-30-6-28-16,6 0-126 15,-1-10-538-15</inkml:trace>
  <inkml:trace contextRef="#ctx0" brushRef="#br0" timeOffset="16199.33">10180 617 1989 0</inkml:trace>
  <inkml:trace contextRef="#ctx0" brushRef="#br0" timeOffset="17058.5">14354 642 413 0,'0'0'1437'0,"0"0"-911"15,0 0-389-15,0 0 13 16,0 0-17-16,0 0-43 15,0 0 11-15,4 0-72 16,0 0-4-16,6 0 9 16,-2 0-34-16,5-11 30 15,1 1-18-15,-3-2-12 16,-1 2 16-16,-4 5-7 16,-4-1-7-16,0 4 29 15,1 2-19-15,-1 0 15 16,4 0-27-16,4 0 6 15,-2 0-12-15,8 0 5 16,2 0 1-16,4 2-8 0,7 9-29 16,7 3-40-1,14 11-92-15,-2-5-412 0,-11-5-531 0</inkml:trace>
  <inkml:trace contextRef="#ctx0" brushRef="#br0" timeOffset="17277.18">15280 984 2082 0,'0'0'477'0,"0"0"-356"0,0 0-44 15,0 0-26-15,0 0-51 16,-4 115-45-16,-19-86-74 16,2-8-581-16</inkml:trace>
  <inkml:trace contextRef="#ctx0" brushRef="#br0" timeOffset="18386.3">15887 869 1490 0,'0'0'582'0,"0"0"-384"16,0 0-61-16,0 0-33 15,0 0-58-15,0 0 4 16,0 0 18-16,10 38-32 16,-7-18 31-16,-3 7-43 15,0-3-2-15,0 0-4 0,0-3-18 16,0-6-1 0,0-2-11-16,-5-7-21 0,5-2 32 15,0-4-42-15,0 0-5 16,10-15-4-16,11-8-105 15,6-8-10-15,5 0 40 16,-1 2 58-16,-2 5 53 16,2 8 10-16,-2 4 6 15,0 6 51-15,-2 3 39 16,-2 3 13-16,-6 0 2 16,4 9-40-16,-5 11 5 15,-1 1-33-15,-1 8-13 16,-1-1-22-16,3-1-2 15,0-2-33-15,16 0-135 16,-1-10-320-16,1-7-755 0</inkml:trace>
  <inkml:trace contextRef="#ctx0" brushRef="#br0" timeOffset="18995.54">16674 858 1957 0,'0'0'393'16,"0"0"-259"-16,0 0-81 15,0 0-51-15,0 0 8 16,0 0-10-16,0 0 2 16,-119 59-2-16,108-38 1 15,2 2-1-15,5-4 10 16,2 2 1-16,2-6-13 0,0-3 2 15,0-3 0-15,10-8 0 16,0-1 2-16,7 0-2 16,-4-8 0-16,1-8-24 15,-3 0-4-15,-2-2-27 16,-2 2 3-16,-1 0 44 16,1 4-2-16,5 2 10 15,0 4 0-15,7 5-15 16,0-1 14-16,4 2-7 15,-1 0 8-15,-4 0-4 0,2 0 10 16,-3 4 0-16,1 5 13 16,3 1 18-1,-2 2 14-15,6 0-10 16,-2 2-13-16,-6 0 16 0,1-1-44 16,-7-4 15-16,-4 1-15 15,-5-4 9-15,1 1 15 16,-3-3-18-16,2 0 1 15,-2-1 5-15,2 1-3 16,-2-1-1-16,2 0-8 16,0 2-3-16,3-2-5 15,-3 0 16-15,-1 1-8 16,2-3 8-16,-1-1 3 16,-2 0 40-16,3 0-1 15,-3 0-33-15,0 0 23 0,0 0-40 16,0 0-37-16,0 0-80 15,0-1-232-15,0-8-505 0</inkml:trace>
  <inkml:trace contextRef="#ctx0" brushRef="#br0" timeOffset="19198.91">16967 733 2119 0,'0'0'480'0,"0"0"-382"16,0 0-70-16,0 0-28 0,0 0-122 16,0 0-424-16,0 0-588 0</inkml:trace>
  <inkml:trace contextRef="#ctx0" brushRef="#br0" timeOffset="19683.22">16352 698 1380 0,'0'0'626'16,"0"0"-358"-16,0 0-59 16,0 0-45-16,0 0-42 15,0 0-61-15,0 0-14 16,36-10-46-16,-12-2 8 0,3-1 3 16,-2 3-6-16,-6 1 1 15,0 3-6-15,-9-1-1 16,-2 3 63-16,-2 3-26 15,-1 1-7-15,1 0-12 16,1 0-2-16,2 0-22 16,2 0 6-16,0 5-43 15,3 9 13-15,1 0-82 16,10 0-85-16,-3-4-365 16,-3-4-412-16</inkml:trace>
  <inkml:trace contextRef="#ctx0" brushRef="#br0" timeOffset="19885.96">16811 608 1662 0,'0'0'563'0,"0"0"-374"16,0 0-91-16,0 0-34 0,114-27-34 16,-85 17 19-16,-8-2-23 15,-6-1-25-15,-11-2-1 16,-4 1-10-16,-6-1-160 15,-50 12-141-15,4 0-188 16,-4 3-308-16</inkml:trace>
  <inkml:trace contextRef="#ctx0" brushRef="#br0" timeOffset="20526.43">15686 852 1147 0,'0'0'512'16,"0"0"-347"-16,0 0-46 15,0 0-43-15,0 0 9 16,0 0 2-16,0 0-25 16,-9 126-13-16,9-91 0 15,0-2-30-15,0-2 30 0,9-7-32 16,0-6-16-16,-2-6 21 15,-3-6-21-15,-2-6 4 16,0 0 31-16,1 0-17 16,-1-9 2-16,0-11-21 15,3-10-49-15,2-6 48 16,-1-5-35-16,3 1 13 16,1 5 23-16,2 9 0 15,4 8 19-15,-1 7-10 16,6 4 0-16,0 3 23 15,4 2-17-15,2 2-3 16,0 0-12-16,8 0-12 16,-3 0-126-16,-8 0-416 0</inkml:trace>
  <inkml:trace contextRef="#ctx0" brushRef="#br0" timeOffset="20995.09">17948 896 1211 0,'0'0'692'0,"0"0"-342"16,0 0-111-16,0 0-59 15,-131-33-30-15,102 33-80 16,-1 1-16-16,6 19-34 0,1 6-1 16,6 4 13-16,7 1-32 15,8 3 20 1,2-5-20-16,5 1-3 16,19-3-6-16,14-10-50 0,9-4-5 15,13-13-54-15,7 0-180 16,20-16-247-16,-14-11 5 15,-15 1-307-15</inkml:trace>
  <inkml:trace contextRef="#ctx0" brushRef="#br0" timeOffset="21776.19">18235 978 810 0,'0'0'618'0,"0"0"-223"15,0 0 3-15,0 0-60 16,0 0-155-16,0 0-66 16,0 0-67-16,-69-57-20 15,49 57-9-15,-2 13-12 16,4 5 2-16,0 0-11 0,5 2 0 15,4 1-23-15,7-2 23 16,2-3-31-16,0-5-17 16,8-5-73-16,19-6 11 15,7 0-85-15,3-11-161 16,15-17 12-16,-10-2-176 16,-9 2-58-1,-8 4 527-15,-21 14 51 0,-2-1 501 16,-2 7-171-16,0 0-8 15,0-1 9-15,0 5-119 16,0 0-114-16,0 0-56 16,0 5-41-16,0 8 20 15,0 3-21-15,0 0 1 16,5 0-7-16,2-4-11 16,0-4-44-16,1 0-19 0,1-3-43 15,3-4 26 1,-2-1-10-16,4 0 15 0,-3 0 33 15,2 0-20-15,-3 0 75 16,-4 0 4-16,1-1 54 16,-5-1 66-16,2 2 22 15,4 0-64-15,2 0-19 16,8 0-38-16,6 2-7 16,7-2 3-16,8 0-16 15,-1 0-2-15,4-6-7 0,-5-15-24 16,-5-5 20-1,-8-9-19-15,-5-8 11 0,-9-1 20 16,-8 0 8-16,-2 4 43 16,0 12 60-16,-2 7 0 15,-6 10-28-15,-1 9-53 16,-1 2-12-16,6 2-18 16,0 20 10-16,2 10-10 15,-1 8 0-15,1 4 1 16,2 1 6-16,-4 4-7 15,-1-5 1-15,-6-3 9 16,0-8-10-16,-3-7-12 16,6-7-32-16,3-11-15 0,5-8 58 15,2 0-20 1,23-8-98-16,6-11 4 0,3 0 25 16,-1 2 59-1,-2 3 19-15,-2 7 12 0,-2 5 43 16,-2 2-25-1,-4 2 4-15,-2 19-22 0,-4 28-53 16,-8-5-146-16,-5-1-299 16</inkml:trace>
  <inkml:trace contextRef="#ctx0" brushRef="#br0" timeOffset="21901.1">18413 1498 2311 0,'0'0'344'16,"0"0"-266"-16,0 0-78 16,0 0-350-16,-80-127-1616 0</inkml:trace>
  <inkml:trace contextRef="#ctx0" brushRef="#br0" timeOffset="22682.18">19920 919 1265 0,'0'0'786'16,"0"0"-562"-16,0 0-126 16,0 0-45-16,0 0 7 15,0 0-11-15,0 0-27 16,0 127-21-16,0-99 17 0,0-6-9 15,0-7-2-15,0-9-7 16,0-6 9-16,8 0-4 16,4-18-5-16,7-8-12 15,4-6-12-15,6-2-12 16,4 5 6-16,3 3-23 16,1 8 10-16,4 4 36 15,-3 4 7-15,-3 7 0 16,-6 3 51-16,-2 0-7 15,-6 6 21-15,-7 11-4 16,0 5-16-16,-3 0 13 16,-2 5-25-16,0-4-15 15,0 1-18-15,4-3-32 16,23-3-75-16,-5-6-211 16,2-10-523-16</inkml:trace>
  <inkml:trace contextRef="#ctx0" brushRef="#br0" timeOffset="23603.86">20724 886 1839 0,'0'0'519'0,"0"0"-407"16,0 0 18-16,0 0-69 15,-127-15-42-15,106 32-3 0,6 8-10 16,4 2 8-1,8 3-14-15,3-4-17 0,0 1-3 16,12-8-70-16,12-4 8 16,3-9-13-16,6-6-26 15,1 0-37-15,2-15-44 16,-5-5 51-16,-2-6 41 16,-5 0 32-16,-6 2 78 15,-2 2 43-15,-7 5 51 16,-5 2 50-16,-2 9 61 15,-2 2-50-15,0 4-39 16,0 0-81-16,0 2-14 16,0 10 25-16,2 5-30 15,3 0 8-15,1-1-16 16,4-2 0-16,3-4-16 0,5-6-16 16,4-4-30-16,4 0 7 15,1-9-36-15,-4-5 15 16,-1-1 31-16,-6 0 34 15,-5 5 3-15,-2 3 19 16,-5 1 36-16,1 6-2 16,-4 0-51-16,2 0 41 15,-1 10 7-15,2 6-26 16,0 2 16-16,0 0-39 16,-2 2 17-16,0-1-18 15,0-4 8-15,0-1-16 16,3-3 8-16,-1-4-30 15,0-2 29-15,2-4-21 0,0-1 22 16,3 0-15 0,5 0 5-16,5-10 1 0,4-5 9 15,4-5 0 1,-1-1-6-16,-2 0 2 0,-1 2 4 16,-5 1 7-16,-5 5 3 15,-1 5 20-15,-7 3-17 16,3 4-1-16,-4 1 0 15,0 0-4-15,1 6-8 16,-3 7 0-16,-2 5 1 16,0 1 7-16,0-2-8 15,0 1 0-15,-5-2 6 16,3-2 9-16,2-4-16 16,0-6 1-16,0-4-62 15,21 0 34-15,3 0-45 0,3-16-103 16,1 1 61-16,-3-6 115 15,-3 5 6-15,-3 0 102 16,-4 4 20-16,-1 4 26 16,-3 6-66-16,-1 2-43 15,4 0-24-15,-3 8-14 16,0 11-14-16,-4 4 7 16,-7 4-58-16,0-2-27 15,0 0-78-15,-16-5-82 16,-4-7-57-16,3-8-504 0</inkml:trace>
  <inkml:trace contextRef="#ctx0" brushRef="#br0" timeOffset="23838.16">20742 499 2199 0,'0'0'508'15,"0"0"-354"-15,0 0-61 16,0 0-59-16,0 0-32 16,0 0-2-16,0 0 31 15,9 60-30-15,13-31 22 16,12-2-23-16,12-4-14 16,10-8 1-16,31-15-125 0,-14 0-332 15,-13-5-614-15</inkml:trace>
  <inkml:trace contextRef="#ctx0" brushRef="#br0" timeOffset="23947.55">21189 439 1820 0,'0'0'853'0,"0"0"-595"15,0 0-87-15,0 0-122 16,0 0-43-16,0 0-12 16,116 26-39-16,-55-2-125 15,-5-4-469-15</inkml:trace>
  <inkml:trace contextRef="#ctx0" brushRef="#br0" timeOffset="24244.31">22440 712 1793 0,'0'0'619'16,"0"0"-395"-16,0 0-104 16,0 0-92-16,0 0 33 15,0 0-3-15,-10 118-13 16,6-66-9-16,2 2-28 16,-1-2 5-16,3 1-13 15,0-7-19-15,0-9 19 0,0-6-89 16,-2-15-90-16,0-8-317 15,0-8-374-15</inkml:trace>
  <inkml:trace contextRef="#ctx0" brushRef="#br0" timeOffset="24353.73">22274 936 1627 0,'0'0'530'15,"0"0"-378"-15,0 0-113 16,132-16-39-16,-59 15-164 15,-4 1-340-15</inkml:trace>
  <inkml:trace contextRef="#ctx0" brushRef="#br0" timeOffset="25165.98">22789 1058 1458 0,'0'0'389'0,"0"0"-171"16,0 0-26-16,0 0-96 15,0 0-1-15,0 0-52 16,121-114-27-16,-90 90 9 16,-4 2-25-16,-5 4 0 15,-5 7 9-15,-3 2-8 16,-3 7 24-16,0 2-9 16,-2 0-15-16,2 5 31 15,-2 9-13-15,1 9 19 16,0 3 6-16,-3 2-36 15,-1 4 13-15,2-2-17 0,-2 0 7 16,1-6 0-16,-1-2-11 16,6-6 0-16,1-5 8 15,3-6 0-15,5-5-2 16,8 0-6-16,3-7 9 16,1-15-9-16,0-7 1 15,-1-3-1-15,-10-4 0 16,-4 4 4-16,-9 2-4 15,-9 8 1-15,0 2 7 16,0 6 46-16,-2 5-42 16,-7 5 5-16,-3 1-17 15,2 3-4-15,-1 0 2 16,-1 16-2-16,3 8 4 0,3 8 8 16,6 1-8-16,0 3 0 15,4-4-2 1,16-6-51-16,4-5 15 0,5-9-33 15,5-6-1-15,-1-6-1 16,4 0-9-16,-4-10 42 16,-6-4 24-16,-6 5 16 15,-5-2 39-15,-5 5 27 16,-2 2 1-16,-2 4-17 16,-2 0-50-16,-1 0 23 15,0 0-23-15,-4 9 0 16,0 3 18-16,0 0-17 15,0-1 6-15,0 2-1 16,0-5 6-16,0-4-9 0,0-4-3 16,0 0 0-16,0 0 33 15,2-9-33-15,14-4-2 16,4-5-5-16,5-1-11 16,1 3 16-16,1 2-8 15,-2 5 10-15,-6 1 4 16,0 4-2-16,-6 4-2 15,-2 0 6-15,-2 0 0 16,0 9-12-16,-5 8 3 16,-2 5-63-16,-2 4-83 15,-9 4-211-15,-13-6-158 16,-2-7-1035-16</inkml:trace>
  <inkml:trace contextRef="#ctx0" brushRef="#br0" timeOffset="25337.81">23253 733 1877 0,'0'0'528'0,"0"0"-375"16,0 0-113-16,140-44-4 16,-82 43-36-16,3 1-8 15,-19 10-234-15,-18 5-708 0</inkml:trace>
  <inkml:trace contextRef="#ctx0" brushRef="#br0" timeOffset="27040.54">1431 2139 1326 0,'0'0'399'16,"0"0"-172"-16,0 0-124 15,0 0-39-15,0 0-36 16,0 0 45-16,-7 77 19 15,5-40-53-15,2 6 11 16,0-6 14-16,0-4-43 16,0-5 35-16,0-6-26 15,4-8-24-15,8-6 21 16,-1-8-27-16,7 0 0 16,3-12 0-16,6-18-48 15,-1-16-56-15,4-12-62 0,-5-10-39 16,-3-8 10-1,-2-1-30-15,-4 2 29 16,-7 11 114-16,-3 13 82 16,-2 15 143-16,-4 11 24 0,0 15-30 15,0 7 6 1,0 3-31-16,0 0-56 0,0 16 0 16,0 16-8-16,0 12 6 15,-2 8 4-15,0 6-8 16,2 4-5-16,0-1-39 15,0-4-6-15,2-2 9 16,6-11-9-16,-6-11-34 16,-2-10-56-16,0-13-8 15,0-10 18-15,-12-2-71 16,-1-23-32-16,-1-4 28 16,1-5 141-16,2 2 14 15,2 3 160-15,7 8 35 0,2 5-13 16,0 1-58-16,4 3-51 15,16 3-24-15,9-2-49 16,3 1 17-16,1 2-17 16,5-4-99-16,-7 5-143 15,-7-4-236-15</inkml:trace>
  <inkml:trace contextRef="#ctx0" brushRef="#br0" timeOffset="27181.12">1673 1642 1545 0,'0'0'350'0,"0"0"-253"15,0 0-97-15,-144 52-42 16,99-22-290-16</inkml:trace>
  <inkml:trace contextRef="#ctx0" brushRef="#br0" timeOffset="27290.48">1239 1885 963 0,'0'0'785'16,"0"0"-660"-16,0 0-125 15,0 0-255-15</inkml:trace>
  <inkml:trace contextRef="#ctx0" brushRef="#br0" timeOffset="28040.31">2080 2141 1716 0,'0'0'268'0,"0"0"-172"15,0 0 75-15,0 0-88 16,0 115-7-16,0-82-2 0,4-2-56 16,0-5 12-1,-2-6-17-15,1-9-13 0,-3-6 26 16,2-5-25-16,2 0 16 16,4-16-17-16,7-14-93 15,7-8-10-15,9-4-42 16,5-1 6-16,2 7 13 15,-5 10 35-15,-4 10 91 16,-4 8 12-16,-7 8 64 16,-5 0 24-16,0 17-7 15,-2 6 12-15,0 8 13 16,3 0-48-16,1 2-30 16,1-7-10-16,6-4-14 0,3-11-7 15,6-8-9 1,0-3-62-16,0-18 20 0,-2-21-81 15,-8-11 33 1,-11-8 76-16,-7-6 7 0,-3-2 7 16,0 6 12-16,-7 10 4 15,-4 16 45-15,0 13-2 16,2 15-6-16,0 6-29 16,0 6-8-16,2 25-16 15,3 9 14-15,4 10-2 16,0 6 21-16,0-1-32 15,4 0 7-15,7-4-4 16,1-11 5-16,-6-12-18 16,1-10-4-16,-3-12 2 15,3-6 10-15,0 0 1 0,4-18-40 16,7-5-3-16,4-3-8 16,2 5 7-16,3-2 10 15,-2 7 34-15,-4 4 12 16,0 6 10-16,-3 6 42 15,-2 0-11-15,3 10-29 16,2 13 5-16,-4 2-15 16,1 1-14-16,1-2-30 15,6-4-106-15,0-5-194 16,-2-11-450-16</inkml:trace>
  <inkml:trace contextRef="#ctx0" brushRef="#br0" timeOffset="28743.27">3345 2103 1033 0,'0'0'776'0,"0"0"-281"15,0 0-234-15,0 0-106 16,-114-26-88-16,85 26 2 16,0 12-60-16,4 6 0 15,4 2-9-15,5 2 18 16,3 2-27-16,5-2 9 15,6-1-61-15,2-5 23 16,0-6-85-16,16-4-62 16,9-6 12-16,2 0-142 15,-1-9 41-15,1-4-68 16,-9 0 73-16,-5 2 269 0,-6 3 136 16,-5 2 192-16,-2 3-11 15,0 3-81-15,0 0-65 16,0 4-106-16,0 10-47 15,3 4 14-15,5 0-32 16,5-1 0-16,5-6 10 16,3-7-10-16,2-4 0 15,4 0-47-15,0-19-69 16,0-12-81-16,-2-5 36 16,-3-4 22-16,0-4 12 15,-4 2-2-15,-3 4 129 16,-3 8 135-16,-9 8 56 15,3 8 89-15,-6 8-66 0,0 3-57 16,0 3-63-16,0 3-73 16,0 17 1-16,0 10-10 15,-2 9-11 1,-2 5 12-16,4 1-12 0,0 1-1 16,0-2 2-16,0-4 8 15,0-8-20-15,0-7-20 16,0-12-74-16,0-8-3 15,0-5 24-15,-1-3 50 16,-7-20-133-16,-2-7 19 16,3-4 147-16,3-1 7 15,4 5 102-15,0 6 35 0,0 4-88 16,17 4-5-16,6 4-10 16,4 3-29-16,2 4 1 15,0 5-13-15,-2 0-32 16,-8 10-107-16,-5 6-149 15,-10 2-227-15</inkml:trace>
  <inkml:trace contextRef="#ctx0" brushRef="#br0" timeOffset="28899.47">3055 1925 2158 0,'0'0'533'0,"0"0"-359"15,0 0-80-15,31-105-80 16,20 72-14-16,50-16-72 16,-10 11-195-16,-6 2-578 15</inkml:trace>
  <inkml:trace contextRef="#ctx0" brushRef="#br0" timeOffset="29024.49">3711 1476 2000 0,'0'0'608'16,"0"0"-485"-16,-154 32-123 16,71 16-126-16,16-4-444 15,14-4-685-15</inkml:trace>
  <inkml:trace contextRef="#ctx0" brushRef="#br0" timeOffset="29868">1540 1869 872 0,'0'0'618'0,"0"0"-448"16,0 0 5-16,0 0-37 15,0 0 6-15,0 0-63 16,0 0-41-16,-96 9 35 16,78-2-32-16,3-1-6 15,2 2 19-15,1-5-35 16,6 3 15-16,1-3-36 16,5-3 1-16,0 0-4 15,0 0 3-15,3 0-7 16,12 0-2-16,3 0-12 15,13-9-75-15,-6 1-198 0,-4-1-251 0</inkml:trace>
  <inkml:trace contextRef="#ctx0" brushRef="#br0" timeOffset="30664.68">3252 1710 1393 0,'0'0'547'0,"0"0"-346"15,0 0-17-15,0 0-68 0,0 0-28 16,0 0 4-1,0 0-34-15,26 41 2 0,-8-16-54 16,2 4-6-16,3 3-6 16,5 0-118-16,-6-6-244 15,-1-8-719-15</inkml:trace>
  <inkml:trace contextRef="#ctx0" brushRef="#br0" timeOffset="31289.54">4640 2242 1543 0,'0'0'547'0,"0"0"-448"16,0 0-43-16,66-103-56 15,-26 65-25-15,3-2-30 16,-5 2-32-16,-9 6 6 16,-10 6 67-16,-7 10 14 15,-6 4 47-15,-4 7 102 0,-2 5 16 16,0 0 0 0,0 5-77-16,0 19-36 15,0 9-19-15,0 11-19 0,0 3 10 16,0 6-22-1,0 0-2-15,0 0 0 0,0-3-61 16,0 0-114 0,0-14-182-16,0-12-294 0</inkml:trace>
  <inkml:trace contextRef="#ctx0" brushRef="#br0" timeOffset="31398.89">4802 2452 1348 0,'0'0'513'0,"0"0"-258"16,0 0-84-16,0 0-75 15,0 0-8-15,0 0-36 16,143-2-33-16,-70-4-19 0,-13 2-240 16,-6-4-274-16</inkml:trace>
  <inkml:trace contextRef="#ctx0" brushRef="#br0" timeOffset="32351.84">5735 2046 1644 0,'0'0'482'0,"0"0"-306"16,-117 0-37-16,83 19-38 0,16 7-19 15,14 9-61-15,4 2-6 16,11 3-2-16,18-1-5 15,9-10 6-15,4-11-14 16,5-13 0-16,2-5-12 16,0-18 8-16,0-23-65 15,-5-11-23-15,-7-14-40 16,-9-7 16-16,-6-10 41 16,-8-1 29-16,-5 3 39 15,-9 11-8-15,0 15 15 16,0 18 65-16,-7 16 41 15,-4 12 22-15,0 9-57 16,0 6-31-16,-1 28 9 16,1 14-10-16,3 17-8 15,2 6-16-15,6 8-14 16,0-1 32-16,0-4-9 16,14-6-15-16,1-10 16 0,2-11-25 15,-2-15 0-15,-1-13 0 16,3-14-3-16,1-5 3 15,9-6 0-15,2-19-46 16,4-5 8-16,1 1-37 16,-3 0 8-16,-5 4 40 15,-5 7-7-15,-8 3 34 16,-4 9 6-16,-7 2 33 16,0 4 34-16,-2 0-36 15,0 0 2-15,0 10 7 0,5 9-16 16,0 6 10-1,1 3-30-15,5 2-10 0,3-4 23 16,1-1-23 0,3-12 0-16,2-4-13 0,0-9-42 15,2 0 29-15,1-10-36 16,-1-13-43-16,-2-3 16 16,-5 1 31-16,-3 3 58 15,-4 4 24-15,-5 5 80 16,-3 8 15-16,0 0-34 15,0 5-25-15,0 0-20 16,0 0-38-16,2 2 14 16,2 12-16-16,4 4 2 0,2 4 20 15,3 0-21 1,3 0 11-16,2-4-11 0,0-5-1 16,2-7-28-16,0-6-42 15,2 0-42 1,-1-10-4-16,-4-8-85 15,-1-3 45-15,-4 6 110 0,-5 1 46 16,-1 4 152-16,-4 2-29 16,-2 5 5-16,2 3 7 15,0 0-97-15,2 3-19 16,3 12-14-16,2 7 4 16,2 3-18-16,0-3-56 15,7-3-131-15,-5-6-186 0,3-9-726 16</inkml:trace>
  <inkml:trace contextRef="#ctx0" brushRef="#br0" timeOffset="32601.76">7360 1794 87 0,'0'0'1861'0,"0"0"-1380"16,0 0-392-16,0 0-70 16,0 0 78-16,0 0-18 15,-13 150-5-15,15-87-23 16,4 5-45-16,3-2 18 0,1-1-12 16,-4-11-12-16,1-10 0 15,-3-10-27-15,-2-14-43 16,-2-14-101-16,0-6-194 15,0 0-229-15</inkml:trace>
  <inkml:trace contextRef="#ctx0" brushRef="#br0" timeOffset="32757.94">7222 2105 1733 0,'0'0'580'0,"0"0"-352"15,0 0-104-15,0 0-17 16,0 0-56-16,0 0-39 0,158-16-12 15,-71 12-131-15,-16-2-444 16,-13 2-991-16</inkml:trace>
  <inkml:trace contextRef="#ctx0" brushRef="#br0" timeOffset="33976.41">7692 2296 1549 0,'0'0'506'16,"0"0"-360"-16,0 0-52 16,0 0-26-16,0 0-62 0,0 0 31 15,75-105-25-15,-46 77-4 16,-4 3-16-16,-2 4-3 15,-6 5 11-15,-3 6 16 16,-6 7 17-16,1 0 34 16,-4 3-5-16,2 0-29 15,-1 4 49-15,0 14-37 16,3 5 8-16,3 4 1 16,1 4-40-16,1 2 24 15,-1-2-38-15,1-4 8 16,-1-6-17-16,0-7 9 15,1-8-21-15,3-6 5 16,5 0-61-16,5-14 13 16,0-13-119-16,0-4-44 0,-2-5 1 15,-6-5 34-15,2 5 7 16,-6 2 102-16,-4 10 83 16,-4 8 70-16,-5 7 118 15,-2 6 85-15,0 3-51 16,0 0-130-16,0 0-46 15,0 16 1-15,0 8-5 16,0 4 13-16,4 3-28 16,5-2-12-16,3 0 19 15,3-8-34-15,1-2 0 16,3-12 1-16,0-4-1 16,3-3-1-16,1-4-49 0,-4-15-107 15,4-2-14-15,-6-6-28 16,-3 4 83-16,-3-1 98 15,-5 5 18-15,-1 5 56 16,-5 5 47-16,3 4-17 16,-3 5-6-16,2 0-46 15,0 0-21-15,2 0-3 16,0 0-8-16,-1 12 14 16,-1 2 23-16,0 4 14 15,-2 2 5-15,0 1-26 16,0 1 9-16,0-3-9 15,0 2-31-15,2-6 21 16,3-1-16-16,-2-4 1 16,1-4 7-16,-2-3-14 15,2-3 0-15,1 0 8 16,3 0 1-16,4 0 6 0,1-16-15 16,5-6-20-16,-3-6 5 15,1-9-45-15,-1-5 1 16,-1-3 41-16,-1 0-17 15,-1 1 15-15,-5 8 6 16,-1 9 14-16,-2 8 2 16,-4 11-2-16,0 5 48 15,0 3-13-15,0 0-34 16,0 0 10-16,0 17-11 16,0 7 0-16,0 10 31 15,0 4-30-15,0 4 23 16,0 0 3-16,0-2-26 0,0-3 19 15,0-5-11 1,0-4 2-16,0-9 11 0,0-3-20 16,0-7 9-16,0-5-11 15,0-4 1-15,0 0 79 16,3-10-39-16,3-12-23 16,6-4-12-16,3-3-6 15,3 2-6-15,-1 2-12 16,2 7-4-16,-1 6 10 15,-5 4 12-15,3 6 0 16,-5 2-10-16,1 0 22 16,5 2-13-16,-4 14 1 15,5 4 0-15,2 2-12 0,0 4 23 16,0 0-11-16,3 1 0 16,-6-6-36-16,-1-2-12 15,-3-8-107-15,-2-11-135 16,-4 0-38-16,-3-11-317 0</inkml:trace>
  <inkml:trace contextRef="#ctx0" brushRef="#br0" timeOffset="34179.5">8467 1427 1908 0,'0'0'340'0,"0"0"-201"15,0 0-74-15,0 0-31 16,0 0 27-16,150-1-36 16,-95 16-25-16,-2 11-100 15,-14-1-447-15,-20-5-897 0</inkml:trace>
  <inkml:trace contextRef="#ctx0" brushRef="#br0" timeOffset="34320.08">8084 1646 1726 0,'0'0'664'15,"0"0"-510"-15,0 0-99 16,0 0-55-16,0 0-62 16,0 0-241-16,115 0-422 0</inkml:trace>
  <inkml:trace contextRef="#ctx0" brushRef="#br0" timeOffset="34882.44">8646 1911 912 0,'0'0'379'0,"0"0"-132"0,0 0-42 16,0 0-4-16,0 0-64 15,0 0 9-15,0 0-17 16,29 3-46-16,0-3 15 15,6 0-58-15,3-7-5 16,2-11-6-16,-4-2-21 16,-7-4 9-16,-12-2-17 15,-8-1 0-15,-9 1 36 16,0 0-5-16,-7 6 32 16,-15 4-27-16,-4 6-35 15,-3 6 1-15,-1 4-2 16,6 2-39-16,6 16 8 15,5 10-84-15,9 14-105 0,4-3-153 16,0-9-485-16</inkml:trace>
  <inkml:trace contextRef="#ctx0" brushRef="#br0" timeOffset="35741.61">9744 1991 916 0,'0'0'564'16,"0"0"-417"-16,0 0-45 15,0 0 41-15,0 0 120 16,0 0-13-16,0 0-100 15,-34-40-34-15,57 38-94 16,8-1 17-16,12 2 19 0,9 1-36 16,13 0 40-1,7 0-29-15,10 0-14 0,5 0 14 16,6 0-33 0,3 4 0-16,0 5-1 0,-3 2-8 15,-8-1-14 1,-11-1-48-16,-17-3-87 0,-24-1-66 15,-21-3-294-15,-12-1-50 0</inkml:trace>
  <inkml:trace contextRef="#ctx0" brushRef="#br0" timeOffset="36147.78">9706 2217 1265 0,'0'0'251'16,"0"0"-113"-16,0 0-55 15,0 0 77-15,116-26 8 16,-83 15 36-16,10-2-52 15,6-1-52-15,6 2-18 16,8 1-41-16,1-2 25 16,3 3-29-16,2 2-14 15,0 0 30-15,3 2-39 16,-1 0 7-16,-3 2-14 0,-4 2 2 16,-7-2-7-16,-8 2-2 15,-9-2-3-15,-13 2-6 16,-11 0-23-16,-10 0-8 15,-6 0-18-15,0-2-100 16,-16-8-134-16,-1 2-79 16,1-4-225-16</inkml:trace>
  <inkml:trace contextRef="#ctx0" brushRef="#br0" timeOffset="36522.68">10506 1621 1854 0,'0'0'505'16,"0"0"-379"-16,0 0-11 16,0 0-51-16,0 0 12 15,0 0 4-15,0 0-78 16,49 11 34-16,-9 11-24 15,11 6-6-15,5 9 29 16,9 7-24-16,2 7-2 16,1 8 0-16,-1 3-3 15,-7 2 12-15,-8-4-18 0,-17-6 0 16,-16-10-9-16,-17-7-9 16,-2-5 18-1,-19-2 20-15,-16-3-19 0,-9 2 39 16,-8-3-27-1,-1 0-13-15,4 0 0 0,4 3-48 16,7 6-94-16,11-5-196 16,11-7-537-16</inkml:trace>
  <inkml:trace contextRef="#ctx0" brushRef="#br0" timeOffset="37803.92">11991 1989 1045 0,'0'0'311'0,"0"0"-134"0,0 0-37 16,0 0-10-16,0 0 7 16,-129-43-11-16,106 43-42 15,-2 0-25-15,-2 17 43 16,2 3-25-16,-1 6-7 16,3 3-20-16,6-2-33 15,8 3 15-15,7 2-24 16,2-2-1-16,4-2 20 15,20-1-26-15,3-6 6 16,6-5-7-16,6-8-51 0,1-8 4 16,2 0-90-1,11-22-114-15,-9-6-8 0,-9-3-291 0</inkml:trace>
  <inkml:trace contextRef="#ctx0" brushRef="#br0" timeOffset="39178.31">12018 1627 1023 0,'0'0'500'16,"0"0"-325"-16,0 0-27 15,0 0-33-15,0 0 70 16,-27 124-31-16,25-59-61 16,0 10 17-16,2 5-51 15,0 0-5-15,0-4-2 16,12-4-46-16,-1-11 15 15,-3-14-21-15,0-8-5 16,-4-15-2-16,-4-10-55 0,0-4-49 16,0-6-73-16,0-4-86 15,-6 0 24-15,-6-8-112 16,1-12-770-16</inkml:trace>
  <inkml:trace contextRef="#ctx0" brushRef="#br0" timeOffset="39334.57">11836 1860 1527 0,'0'0'341'0,"0"0"-68"15,0 0-127-15,0 0-96 16,0 0-19-16,118-64 3 16,-71 64-34-16,-1 0-49 0,12 14-253 15,-12 7-182-15,-11-1-840 16</inkml:trace>
  <inkml:trace contextRef="#ctx0" brushRef="#br0" timeOffset="39600.1">12277 1931 1423 0,'0'0'532'0,"0"0"-341"16,0 0-20-16,0 0-103 15,0 0-59-15,0 0 59 16,0 0-22-16,0 100-16 15,3-68 18-15,5 0-47 16,1-1 35-16,0-6-12 16,0-3-23-16,0-1 45 15,2-6-46-15,2-3 6 16,1-6-6-16,4-4-33 0,2-2 6 16,5-2-107-16,-4-19-177 15,6-28-6-15,-6 5-199 16,-6 2-107-16</inkml:trace>
  <inkml:trace contextRef="#ctx0" brushRef="#br0" timeOffset="40318.68">12562 1917 363 0,'0'0'407'0,"0"0"-180"16,0 0-39-16,0 0 19 16,0 0 4-16,0 0-95 15,0 0 16-15,13 116-5 0,-13-84-8 16,0 2 6-16,-2-3-48 15,-2-6-10-15,0-4-21 16,1-9-36-16,3-6 24 16,-2-6-32-16,2 0 17 15,0-3 18-15,0-17-37 16,2-12-89-16,11-6-3 16,3-4-58-16,-1 2-5 15,4 6 20-15,-3 6 93 16,-5 12 42-16,-1 4 48 15,0 8 56-15,-1 4-35 16,-1 0-50-16,2 7 53 16,5 13-24-16,3 3-7 0,4 1 5 15,1-2-46-15,7-4 1 16,4-8-1-16,1-8 6 16,-1-2-9-16,-1-7 3 15,-2-20-7-15,-2-9-9 16,-4-10-27-16,0-11 16 15,-5-7-13-15,-5-4 15 16,-1 2 19-16,-5 10 6 16,-5 15 0-16,-4 14 87 15,0 13-26-15,0 11 19 16,0 3-37-16,-4 9-28 16,-5 20 7-16,-1 13-4 15,0 8 12-15,3 7-10 0,1 5-19 16,3-1 12-1,0-3-13-15,3-7 0 0,-2-8 0 16,0-15-6-16,0-8-13 16,0-12-17-16,0-8 14 15,2 0 16-15,0 0-15 16,0-2-23-16,0-8 35 16,13 0-7-16,3 0 14 15,1 2 2-15,3 4-3 16,5 4 2-16,0 0 1 15,2 2 0-15,-2 16-8 16,0 6 13-16,-7 4-7 16,-3 4 2-16,-5 0-7 15,-8-1-11-15,-2-4-25 16,0-2-38-16,-33-9 9 16,2-7-95-16,-6-9-426 0</inkml:trace>
  <inkml:trace contextRef="#ctx0" brushRef="#br0" timeOffset="40459.4">12404 1508 1377 0,'0'0'568'0,"0"0"-568"15,0 0-94-15,0 0-662 0</inkml:trace>
  <inkml:trace contextRef="#ctx0" brushRef="#br0" timeOffset="40584.28">12422 2587 2058 0,'0'0'466'0,"0"0"-466"15,0 0-135-15,0 0-492 0</inkml:trace>
  <inkml:trace contextRef="#ctx0" brushRef="#br0" timeOffset="41958.93">13591 1952 1655 0,'0'0'360'0,"0"0"-291"16,0 0-29 0,0 0-26-16,164-97-13 0,-102 61-1 15,-4-5-27 1,-10-1-93-16,-14-4 1 0,-16 2 40 16,-14 6 79-16,-4 6 63 15,-8 8 18-15,-17 10 39 16,0 6-36-16,-2 8-27 15,4 0 1-15,-2 8-27 16,7 20-3-16,1 16-12 16,5 16-15-16,5 8 43 15,5 10-27-15,2 5-3 16,0-3 15-16,0-7-28 16,11-6 11-16,2-13-12 15,-1-18 0-15,-4-13-11 0,4-17-1 16,3-6 2-1,6-14 9-15,8-21-102 0,4-6-126 16,2-6 36 0,1 1 54-16,-3 6 68 0,-6 6 71 15,-4 10 0-15,-6 8 52 16,-3 6-2-16,-6 8 52 16,1 2-7-16,-1 0-5 15,-2 20 41-15,0 6-53 16,5 4-22-16,3 6-33 15,3-2-22-15,4-4-2 16,4-8-1-16,-1-8-51 0,5-10-42 16,0-4-105-1,0-6 38-15,-1-18-38 0,-5-6-49 16,-5 0 81-16,-7 0 168 16,-7 4 14-16,-3 6 143 15,3 4 51-15,-4 5-8 16,0 5 15-16,0 5-5 15,0 1-74-15,0 0-103 16,0 18-8-16,0 7 23 16,0 2-47-16,7 2 27 15,6-2-28-15,3-4 8 16,3-10-21-16,2-7-25 16,1-6-34-16,2 0 21 15,1-14-80-15,-3-6 23 16,-3-2 28-16,-6 3 72 15,-3 0 8-15,-2 7 56 0,-4 4 50 16,-2 4 43-16,-2 4-42 16,5 0-17-16,-1 4-51 15,5 14 6-15,2 9 2 16,2 2-45-16,3 1-2 16,2-3-64-16,4-6-80 15,-1-6-147-15,-2-12-276 0</inkml:trace>
  <inkml:trace contextRef="#ctx0" brushRef="#br0" timeOffset="42661.87">14991 1994 1375 0,'0'0'277'16,"0"0"-147"-16,0 0 44 15,0 0-43-15,0 0-34 16,0 0-28-16,-127 11-33 16,113 9-29-16,6 4 29 15,3 2-23-15,5 0 6 16,0 3 4-16,7-8-17 0,13-3-12 15,7-5 0 1,4-12-31-16,0-1 9 0,0-6-49 16,-7-16-25-16,-3-3 72 15,-7-4 11-15,-10 3 19 16,-4 0 25-16,0 4 11 16,0 4 11-16,0 4-32 15,-2 7-15-15,0 0-2 16,2 5-88-16,0 2-64 15,0 0 72-15,2 0 32 16,6 6 24-16,3 4 9 16,3 2 17-16,1-2 0 0,1 2-4 15,-1-2 3 1,4 2-16-16,-2 4-1 0,-1 2 18 16,-1 4 25-1,-1 3 0-15,-3 0 27 16,1 1-18-16,-4-3 10 0,-1-8-26 15,-4-4-17-15,0-8 19 16,1-3-2-16,4 0 14 16,-2-11-32-16,7-11-45 15,3-7 6-15,2 1-32 16,4-2-7-16,1 4 50 16,-4 6 27-16,2 3 1 15,-5 9 48-15,-6 3-13 16,0 5 55-16,-1 0-14 15,-5 5 7-15,0 12 9 16,1 4-64-16,-1 0-28 0,5 2-9 16,7-1-175-16,-3-7-69 15,3-5-466-15</inkml:trace>
  <inkml:trace contextRef="#ctx0" brushRef="#br0" timeOffset="42864.96">15590 2177 487 0,'0'0'933'0,"0"0"-751"16,0 0-82-16,0 0 30 16,0 0-65-16,0 0 23 15,0 0-18-15,45 127 14 16,-45-93 22-16,0-1-23 16,0 2-18-16,0-3 12 15,0-6-51-15,-10-6 3 0,-2-6-29 16,-13-11-43-16,0-3-99 15,4 0-388-15</inkml:trace>
  <inkml:trace contextRef="#ctx0" brushRef="#br0" timeOffset="43036.8">15111 1801 1431 0,'0'0'630'0,"0"0"-411"15,0 0-71 1,0 0-147-16,0 0-1 0,0 0-72 16,0 0-76-1,0 0-205-15,-120 90-428 0</inkml:trace>
  <inkml:trace contextRef="#ctx0" brushRef="#br0" timeOffset="43208.62">14638 1823 1294 0,'0'0'513'16,"0"0"-336"-16,0 0 50 16,0 0-36-16,0 0-88 15,0 0-36-15,0 0-66 16,-4 10 22-16,-2 8-23 16,-1 4-64-16,7-8-99 0,0-5-220 15,0-9-496-15</inkml:trace>
  <inkml:trace contextRef="#ctx0" brushRef="#br0" timeOffset="43349.25">14924 1462 1894 0,'0'0'677'16,"0"0"-483"-16,0 0-178 15,0 0-16-15,0 0-112 16,0 0-209-16,0 0-732 0</inkml:trace>
  <inkml:trace contextRef="#ctx0" brushRef="#br0" timeOffset="43942.83">16288 2007 1079 0,'0'0'257'0,"0"0"-156"16,0 0 37-16,0 0-40 16,0 0 11-16,0 0 43 15,-143-26-39-15,112 44-22 16,4 6-1-16,9 2-32 16,10 4-5-16,8-2-8 15,0-2-45-15,26-4 17 16,10-10-17-16,6-12-12 15,8 0 0-15,-2-23-95 16,1-16-130-16,-7-11-15 16,-8-10-113-16,-10-8-32 0,-7-8 186 15,-9-2-118 1,-1-1 329-16,-5 9 129 0,-2 10 223 16,0 16 179-16,0 18-217 15,0 14-26-15,-5 12-106 16,-1 1-107-16,-4 28 2 15,0 15 3-15,-3 14 22 16,3 8-38-16,1 9-30 16,5 1 14-16,4 1-36 15,0-2-11-15,0-12-2 16,0-6-75-16,0-15-89 16,0-18-182-16,0-16-305 15</inkml:trace>
  <inkml:trace contextRef="#ctx0" brushRef="#br0" timeOffset="44348.98">16281 1769 544 0,'0'0'1115'15,"0"0"-863"-15,0 0-176 16,0 0 31-16,0 0-75 16,140-27-16-16,-97 40 46 15,-3 8-44-15,-5 10 11 16,-8 0 32-16,-2 5 22 15,-10 3 34-15,1-1-27 16,-3 0-32-16,1 0 4 16,1-4-54-16,4-4-1 15,5-6-1-15,2-7-6 16,3-11 0-16,2-6-56 0,2-3-81 16,-4-23-22-1,-2-10-92-15,-4-4 66 0,-10-2 82 16,-4 3 103-16,-4 10 44 15,-5 8 156 1,0 8-7-16,0 9 13 0,0 4-66 16,0 0-88-16,0 9-21 15,0 16-31-15,0 7 23 16,0 6-20-16,0 2-3 16,15-2-35-16,18-2-131 15,1-9-118-15,-2-16-253 0</inkml:trace>
  <inkml:trace contextRef="#ctx0" brushRef="#br0" timeOffset="44583.3">17177 1961 1401 0,'0'0'809'16,"0"0"-544"-16,0 0-148 15,0 0-71-15,0 0-32 16,0 0-15-16,0 0 1 15,-60 96-50-15,75-70-2 16,1-4-18-16,-1-8 19 16,-1-7 27-16,-8-7-1 15,-4 0 24-15,-2-9 1 0,0-12-7 16,0 2 6 0,-8-1-105-16,1 4-85 0,7 2-31 15,0 4-126-15,0 4-948 0</inkml:trace>
  <inkml:trace contextRef="#ctx0" brushRef="#br0" timeOffset="44848.86">17449 1994 1832 0,'0'0'585'16,"0"0"-441"-16,0 0-50 15,0 0-48-15,0 0-46 16,0 0 14-16,0 0-14 0,-50 63-14 16,50-31-2-16,0 0 3 15,0-4 2-15,11-1 4 16,6-8-66-16,5-5-19 16,5-3-24-16,-1-10-97 15,2-1-23-15,-5-15-249 16,-7-6-832-16</inkml:trace>
  <inkml:trace contextRef="#ctx0" brushRef="#br0" timeOffset="45130.05">16954 1700 1644 0,'0'0'379'15,"0"0"-230"-15,0 0-19 16,0 0-109-16,0 0-21 15,0 0-28-15,118-42-115 0,-94 76-116 16,-8-2-88 0,-7 1-478-16</inkml:trace>
  <inkml:trace contextRef="#ctx0" brushRef="#br0" timeOffset="45301.88">16830 2319 2133 0,'0'0'495'0,"0"0"-406"15,0 0-89-15,0 0-92 16,0 0-451-16,0 0-489 0</inkml:trace>
  <inkml:trace contextRef="#ctx0" brushRef="#br0" timeOffset="45723.67">17326 1783 652 0,'0'0'1033'16,"0"0"-553"-16,0 0-301 16,0 0-24-16,0 0-31 15,0 0-82-15,0 0-18 16,-7-35-14-16,14 42-1 16,0 8-18-16,-3 11-53 15,-4 36-108-15,-4-6-83 16,-14 5-248-16</inkml:trace>
  <inkml:trace contextRef="#ctx0" brushRef="#br0" timeOffset="45833.04">16967 2696 1134 0,'0'0'793'16,"0"0"-588"-16,0 0-205 15,0 0-71-15,0 0-306 0</inkml:trace>
  <inkml:trace contextRef="#ctx0" brushRef="#br0" timeOffset="46457.86">18667 1726 1440 0,'0'0'497'0,"0"0"-314"16,0 0-47-16,0 0 37 0,0 0-78 16,-115-44-32-16,88 46-19 15,-4 21-15-15,-6 8 38 16,0 11-28-16,1 6 1 16,7 7 6-16,7 3-40 15,9 0 17-15,13-2-23 16,0-2 1-16,20-8-10 15,18-7 9-15,8-16-13 16,10-13-1-16,5-10-44 16,5-1-14-16,-4-23-89 15,-2-9-12-15,-8-4 29 16,-12-6 19-16,-7 0 95 0,-12 4 30 16,-9 5 84-16,-6 10 114 15,-6 7 10-15,0 10-42 16,0 5-33-16,0 2-104 15,0 2-20-15,0 22-9 16,0 10 11-16,0 10-11 16,-6 4 0-16,4 0 12 15,2 2-5-15,0-3-7 16,0-5 0-16,0-6 0 16,0-8-80-16,2-16-33 15,2-6-170-15,-2-6-435 0</inkml:trace>
  <inkml:trace contextRef="#ctx0" brushRef="#br0" timeOffset="46598.45">18741 2035 1810 0,'0'0'704'0,"0"0"-476"16,0 0-89-16,0 0-90 15,0 0-49-15,167-28-45 16,-118 28-303-16,-9 6-1248 0</inkml:trace>
  <inkml:trace contextRef="#ctx0" brushRef="#br0" timeOffset="47863.8">12456 1520 1482 0,'0'0'701'0,"0"0"-551"16,0 0-130-1,0 0-20-15,0 0-156 0,0 0-232 0</inkml:trace>
  <inkml:trace contextRef="#ctx0" brushRef="#br0" timeOffset="48644.85">15230 1376 1020 0,'0'0'696'0,"0"0"-391"15,0 0-73-15,0 0-39 16,0 0-70-16,0 0-61 16,0 0 14-16,4-15-19 15,-4 15 27-15,0 0 2 16,0 0-56-16,-10 0 14 15,-11 15-37-15,-10 4 1 16,-14 9-14-16,-2 5 6 0,-6 10-95 16,13-9-234-16,15-9-1383 15</inkml:trace>
  <inkml:trace contextRef="#ctx0" brushRef="#br0" timeOffset="50470.68">18687 1985 789 0,'0'0'606'0,"0"0"-389"16,0 0-31-16,0 0-61 16,0 0-27-16,0 0-60 15,0-2-37-15,0 2 17 16,0 0-12-16,0 0 0 0,0 0 31 15,0 0 4-15,0 0 60 16,0 0-2-16,0 0-15 16,0 0 31-16,0 0-54 15,0 0-3-15,0 0 8 16,0 0-47-16,0 0 24 16,0 0-25-16,0 0-17 15,9 0 23-15,1 0-23 16,3 0-1-16,5 0 10 15,-1 0-2-15,4 0 9 16,0 0-16-16,2 0 11 16,-1 0 0-16,-1-4-12 15,-4 2 0-15,-1 2-1 16,-3 0 7-16,1 0-2 16,-1 0 1-16,-3 0-4 15,2 0-2-15,1 0 1 0,-2 0 0 16,3-2-1-16,-5 0 7 15,-3 0-4-15,1 2-2 16,-5-2 4-16,1 2-5 16,-1 0 1-16,0 0 0 15,0 0 1-15,0 0 6 16,-2 0-7-16,0-2 0 16,3 2-16-16,-3-2 16 15,0 0-39-15,0 0-78 16,0 2-232-16,-3-3-388 0</inkml:trace>
  <inkml:trace contextRef="#ctx0" brushRef="#br0" timeOffset="52251.25">18819 1742 1124 0,'0'0'277'15,"0"0"-85"-15,0 0-114 16,0 0-27-16,0 0-2 15,0 0-10-15,0 0 81 16,-5-26 21-16,3 23-10 16,-4 0-6-16,1 0-52 15,0 0-21-15,-1-1-21 16,-3 2-9-16,3 0 7 16,-4 0-14-16,-1 0-15 15,2 0 13-15,1-2-13 16,-4 2 0-16,3 0 16 0,1 2-2 15,-2 0 27-15,2 0-15 16,-1 0-20-16,-1 0 7 16,4 0-12-16,-3 0-1 15,1 0 4-15,-4 0 9 16,1 0-13-16,0 0 0 16,0 0 1-16,0 0-2 15,-1 0 7-15,3 0-6 16,1 0 4-16,-1 0 10 15,2 2-16-15,0 0 2 16,1 2-1-16,-1 0-10 16,3 0 22-16,-4 0-11 15,4 1 0-15,0-2 6 16,2 0-17-16,-3 0 5 0,1 1 6 16,0 0 9-16,-4 2-1 15,2 2-8-15,-1 0 0 16,1-2 1-16,-2 2-7 15,0 1 6-15,1 0 0 16,-1 1 4-16,0-2-3 16,4 3 3-16,0-4-4 15,-1 2-7-15,3-1-4 16,-2 2 14-16,-1 1-3 16,1 0 3-16,-1-1 6 15,-2 2-9-15,3-2 0 0,0 0 1 16,-1-2 1-1,1 2-2-15,1-1 0 0,1 3-2 16,0-1 14 0,0-1-25-16,2 0 13 0,-4-2 0 15,3 0 3 1,-1 2-2-16,0-2-1 0,0 0 7 16,0 0 8-16,2 2-12 15,-3-4-3-15,3 2 0 16,0 0-3-16,0 0 3 15,0 0 0-15,0 1 0 16,-2 0 8-16,2-1-8 16,0 0 0-16,0 0 6 15,0-2-14-15,-2 0 19 16,2-1-11-16,0 1 0 0,0 1 13 16,0 1-6-16,0 2-7 15,0 0 1-15,0-1-1 16,0-2 0-16,0 2 0 15,0-5-1-15,0 1 12 16,0 0-2-16,2 0 1 16,0 2-9-16,3-4 16 15,-1 3-17-15,-1 0 0 16,3-1 11-16,-2 0-10 16,1-1 16-1,2 0-17-15,-1 1 1 0,1-3 0 16,0 1-1-16,0 0 0 15,-4-2 0-15,4-1 11 16,0 3-11-16,0-3 0 16,0 2-4-16,1-2 4 15,3 0 0-15,3 0 2 16,1 0 4-16,4 0 1 16,-2 0-8-16,1 0 1 15,0 0-3-15,-5 0-4 0,1-5 13 16,-4 1-6-1,0-1 0-15,-4 0 10 0,1 1-22 16,2 3 8 0,0-3 4-16,2 0-6 0,0-2 18 15,2 0-12-15,-1-2 0 16,1 0-2-16,-1-5 1 16,-4 4 1-16,1-3 0 15,0-1-6-15,0 3 16 16,0 0-10-16,2 2 0 15,0 2-11-15,-1-2 4 16,4-2 4-16,-2 0 3 16,1-2-1-16,-4-1 7 15,0-2-7-15,0 3 1 16,-5 2-5-16,0 0-2 0,-2 4 7 16,2 0-2-16,-2 2-5 15,-2 0-28-15,2 0 23 16,-2 2-26-16,0 2-47 15,0 0 35-15,0 0-121 16,-4 0-214-16,-8 0-380 0</inkml:trace>
  <inkml:trace contextRef="#ctx0" brushRef="#br0" timeOffset="52954.21">18779 2041 910 0,'0'0'360'16,"0"0"-98"-16,0 0-120 15,0 0-25-15,0 0-47 16,0 0-30-16,0 0-20 0,-11-3-4 16,4 3 9-1,0 0 22-15,1 0-2 0,-3-3 30 16,2 3-4-16,0 0-49 16,3-2 12-16,-1 0-20 15,1 0-5-15,2 2 19 16,-2-2-28-16,1 0 19 15,0 2-8-15,1 0 7 16,2 0 41-16,0 0-38 16,0 0-7-16,0 0-3 15,0 0-11-15,0 0-22 16,0 0-45-16,0 0-49 0,0 0 0 16,12 0-53-16,1 0-99 15,3 0-666-15</inkml:trace>
  <inkml:trace contextRef="#ctx0" brushRef="#br0" timeOffset="54016.75">18868 1973 557 0,'0'0'255'0,"0"0"-70"0,0 0-32 16,0 0-44-16,0 0-44 15,0 0-4-15,0 0-36 16,-10 0-4-16,8 0 10 16,-2 0-21-16,0 0 21 15,-1 0-8-15,3 0 16 16,-2 0 34-16,1 0-40 15,2 0 5-15,-5 0-20 16,2 0-11-16,2 0 3 16,-3 2-8-16,-1 2 9 15,2 0 6-15,-1 1-16 16,3-2 13-16,-1 0-14 16,1-3 1-16,2 1 30 0,0-1-9 15,0 0 23 1,0 0 12-16,0 0-44 0,0 1 11 15,0 2-24-15,0-1 1 16,0-1 30-16,0 2 17 16,2-1 8-16,10 0-5 15,1 0-50-15,3 0 36 16,1-2-28-16,1 2 0 16,3 0 3-16,-2-2-12 15,2 2 0-15,1 0-1 16,-2 0 12-16,0 0-11 15,0 0 1-15,-2 2 2 16,2-2 4-16,-3 0-7 16,4 1 0-16,-3-2-1 15,-1 1 2-15,-1-2 2 0,-6 0-3 16,2 0 8-16,-5 0-11 16,-2 0 3-16,-1 0-6 15,-2 0 6-15,-2 0 0 16,2 0 7-16,-2 0-7 15,0 0 1-15,0 0-7 16,0 0-18-16,0 0-95 16,0 0-72-16,0 0-117 15,-6 3-389-15</inkml:trace>
  <inkml:trace contextRef="#ctx0" brushRef="#br0" timeOffset="54813.15">19024 2045 889 0,'0'0'344'16,"0"0"-160"-16,0 0-75 16,0 0-30-16,0 0-37 15,0 0-26-15,0 0-4 16,-31-6-6-16,31 6 4 16,-2 0 28-16,2 0 4 15,-3 0 62-15,3 0-31 16,0 0-16-16,0 0 9 15,0 0-51-15,0 0 25 0,0 0-14 16,5 0-17 0,6 0 30-16,2 0-38 0,3 0-1 15,2 0 6-15,-1 0 8 16,1 0-9-16,0 0-5 16,-2 0 6-16,-3-1-6 15,-2-6 0-15,-3 3-1 16,-1 2 0-16,-2-2 2 15,0 4 5-15,-3 0 2 16,-2 0-8-16,0 0 0 16,0 0-6-16,0 0-6 15,0 0 1-15,0 0-26 16,0 0 20-16,0-2 4 0,0 2 13 16,0-2-10-1,0-2 7-15,0 2 3 0,0-2-1 16,0-1 8-16,0 4-4 15,0-1-3-15,0-1-25 16,0 2-18-16,0 0 5 16,0-2 38-16,0 3-6 15,-5 0 6-15,-2 0-17 16,-10 0-54-16,3 0-100 16,-1 4-315-16</inkml:trace>
  <inkml:trace contextRef="#ctx0" brushRef="#br0" timeOffset="55687.95">18972 2101 680 0,'0'0'217'0,"0"0"-70"0,0 0-51 15,0 0 2-15,0 0-34 16,0 0 66-16,0 0-35 16,-15-32-12-16,11 28 36 15,1 2-33-15,1-2 7 16,2 2-14-16,0 0-48 16,0 2 27-16,0 0-20 15,0 0-13-15,0 0 27 16,0 0-34-16,0 0 7 15,0 0 10-15,0 0-10 16,0 0 36-16,0 0-11 16,0 0-11-16,0 0 9 15,0 0-47-15,0 0 5 0,0 0-1 16,0 0 3-16,0 2 7 16,-3 12 14-16,1 3-20 15,0 2 27-15,0 4-19 16,-2 2 3-16,2 0 4 15,-3 1-18-15,3-3 19 16,2 0-12-16,-2-1-12 16,2-7 18-16,0 0-18 15,0-3-1-15,0-7 24 16,0 0-24-16,0-4 13 0,0-1-13 16,0 0 9-1,0 0 12-15,0 0-15 0,0 0 7 16,0 0 5-16,0 0-9 15,0 0-10-15,0-8 1 16,0-13-42-16,4-7 21 16,3-4-30-1,-3-3 23-15,0 3 16 0,-2 6-4 16,1 8 8-16,-3 8 7 16,0 4 1-16,0 4 4 15,0 2-3-15,0 0-1 16,0 0 0-16,0 0-21 15,0 2 21-15,-5 13 7 16,1 4-7-16,-2 3 22 16,-1 6-21-16,3 1-1 15,-4 0 0-15,2 1-24 0,-9 11-96 16,1-7-256-16,3-10-308 0</inkml:trace>
  <inkml:trace contextRef="#ctx0" brushRef="#br0" timeOffset="63092.47">462 3461 1348 0,'0'0'544'15,"0"0"-313"-15,0 0-68 16,0 0-37-16,0 0-37 16,0 0-17-16,0-16-51 15,2 16 0-15,0 0 7 16,0 7-3-16,2 12 57 15,0 6-27-15,-1 6-14 16,0 7 6-16,-1 4-39 16,0 2 17-16,0 4-25 0,3-1-4 15,-3-1 2 1,0-4-65-16,-2-6-40 0,0-8-69 16,0-12-296-16,0-9 80 15,-2-7-1104-15</inkml:trace>
  <inkml:trace contextRef="#ctx0" brushRef="#br0" timeOffset="64170.34">441 3432 1363 0,'0'0'329'0,"0"0"-119"16,0 0 12-1,0 0-168-15,0 0-17 0,0 0-16 16,0 0-20-16,114-59 35 16,-76 59-19-16,-2 0-17 15,-1 4 33-15,-3 15-24 16,-5 8 1-16,-10 2 11 16,-3 7 1-16,-10-3 20 15,-4 1-24-15,0-5-1 16,-9-6 29-16,-11-4-8 15,-2-4 3-15,1-3-4 16,4-6-28-16,5-3-9 16,6-3-76-16,6-17-112 15,0-11-170-15,0-5-416 0</inkml:trace>
  <inkml:trace contextRef="#ctx0" brushRef="#br0" timeOffset="64482.81">869 3048 1237 0,'0'0'394'0,"0"0"-177"16,0 0-25-16,0 0-105 16,0 0-15-16,0 0-29 15,0 0 19-15,94 2 28 16,-94 24-39-16,0 2 2 15,-11 6 18-15,-7-1-33 0,-4 5 27 16,2-7-26-16,1-2-14 16,9-7 8-16,5-6-27 15,5-7 6-15,0-2-12 16,0-6-3-16,11-1-6 16,7 0 9-16,7 0 0 15,6-4-24-15,13-9-193 16,-6 0-339-16,-7 3-397 0</inkml:trace>
  <inkml:trace contextRef="#ctx0" brushRef="#br0" timeOffset="65904.31">1460 3240 955 0,'0'0'308'0,"0"0"-86"0,0 0-25 16,0 0 1-16,0 0-24 16,0 0-13-16,0 0-62 15,-22 62-3-15,-1-16 1 16,-6 8-29-16,-2 11 13 16,-7 2-26-16,1 0-42 15,1 1 25-15,2-3-38 16,8-6 8-16,6-2-8 15,4-11-72-15,7-6-44 16,9-9-98-16,0-10-176 0,0-13-182 16</inkml:trace>
  <inkml:trace contextRef="#ctx0" brushRef="#br0" timeOffset="67889.3">1694 3445 825 0,'0'0'652'16,"0"0"-389"-16,0 0-43 15,0 0-37-15,0 0-74 16,0 0-15-16,0 0-1 15,0 36 36-15,0 0-50 16,0 8-46-16,0 4 21 16,4 2-47-16,4 0 7 15,0-2-14-15,1-5-17 16,-3-7-44-16,-6-8-79 16,0-10-87-16,0-10-76 15,-8-8 12-15,-13 0-31 0,-5-10-7 16,4-16 100-16,-3-2 229 15,7-2 138-15,5 0 56 32,6 3-6-32,7 4-44 0,0 2-32 0,22 2-30 15,9-2-37-15,8 0 0 16,5-2-27-16,1-3-17 16,-1-2 24-16,-4-4-25 15,-7 2 11-15,-12 2-11 16,-7 2 8-16,-12 8 28 15,-2 4 29-15,0 6 37 0,-10 5 7 16,-3 3-62-16,-3 0-13 16,3 25-23-16,-3 6-10 15,7 11 44-15,3 8-36 16,4 3 22-16,2 1-6 16,0-1-17-16,6-6 7 15,5-7-15-15,1-10-9 16,-4-9-3-16,-1-11-24 15,-1-10-26-15,0 0 47 16,2-8-14-16,1-17-83 16,5-3-29-16,1 1 11 15,-1 0 76-15,-2 8 14 16,-2 6 40-16,-3 5 60 16,-3 7 37-16,-2 1 43 0,3 0-31 15,-1 4-20-15,0 10 26 16,5 4-82-16,3 0 1 15,1 0-28-15,1 0 3 16,1-2 2-16,1-4-11 16,-1-7-17-16,-1-3-19 15,1-2-62-15,1 0-4 16,-1-7-44-16,1-9-20 16,-3 0 84-16,-4 2 58 15,-2 1 24-15,-5 5 94 16,-2 7 29-16,0 1 41 15,0 0-47-15,0 0-64 16,0 9 4-16,3 7 4 16,1 7-41-16,0-3 9 15,5 2-29-15,3-4 0 0,1-4 0 16,0-6-10-16,5-6-39 16,0-2-14-16,1-7-15 15,4-14-93-15,-1-10-54 16,1-1-43-16,-6-1-17 15,-1 4 285-15,-7 5 58 16,-3 9 192-16,-3 4-21 16,-3 7 47-16,0 4-112 15,0 0-74-15,4 0-39 16,0 6-38-16,6 10 33 0,-2 2-23 16,0 4-22-1,1-1 36-15,-1-4-37 0,1-1 0 16,-1-3-51-16,19-13-116 15,-4 0-143-15,1 0-376 16</inkml:trace>
  <inkml:trace contextRef="#ctx0" brushRef="#br0" timeOffset="68514.11">2753 3643 1498 0,'0'0'674'15,"0"0"-409"-15,0 0-139 16,0 0-62-16,0 0-43 16,0 0-9-16,0 0-24 0,-48 23-4 15,44-5-56-15,2 0 59 16,0-3-18-16,2-3 19 16,0 1-6-16,0-2-62 15,0-2 21-15,2 0 10 16,2-3 10-16,1 3 26 15,1-6 7-15,1 0 6 16,2-3 4-16,2 0 3 16,3 0 2-16,-1 0-9 15,3 0 1-15,-1-8 9 16,1-5-10-16,-1-1 0 16,3-5-1-16,0-3-11 15,-2-6 10-15,1-3-20 16,-1-3-44-16,-1-1 25 15,-1-2-2-15,-5 5 43 0,-3 8 69 16,-4 6 31-16,-2 10 53 16,0 6-18-16,0 2-55 15,0 0-35-15,0 18-45 16,0 10 0-16,0 10 12 16,-2 3-10-16,2 5 14 15,0 0-16-15,0-4 6 16,0-4-19-16,0-10-17 15,0-10-51-15,0-12 28 16,0-6-10-16,0-6 19 16,0-22-91-16,0-6-4 0,0-5 92 15,7 1-18-15,7 6 41 16,1 4 24-16,3 8 32 16,4 6 9-16,0 6-24 15,1 8-16-15,-3 0 7 16,-3 2-8-16,-5 16-77 15,-10 20-18-15,-2-6-80 16,0-2-199-16</inkml:trace>
  <inkml:trace contextRef="#ctx0" brushRef="#br0" timeOffset="68654.7">2596 3445 713 0,'0'0'1122'15,"0"0"-851"-15,0 0-96 16,0 0-175-16,0 0-96 16,0 0-242-16,0 0-827 15</inkml:trace>
  <inkml:trace contextRef="#ctx0" brushRef="#br0" timeOffset="68779.67">2695 4325 355 0,'0'0'1546'0,"0"0"-1533"16,0 0-13-16,0 0-1032 0</inkml:trace>
  <inkml:trace contextRef="#ctx0" brushRef="#br0" timeOffset="69029.62">3495 3439 1972 0,'0'0'538'16,"0"0"-413"-16,0 0-111 16,0 0 5-16,-21 112 30 15,21-56-34-15,9 6 14 16,11 3-29-16,-3-3-26 0,2-6-53 15,-9-12-133-15,-7-14-80 16,-3-28-54-16,-13-2-180 16,-10-15-738-16</inkml:trace>
  <inkml:trace contextRef="#ctx0" brushRef="#br0" timeOffset="69310.84">3370 3588 937 0,'0'0'389'15,"0"0"-147"-15,0 0-33 16,0 0-79-16,0 0-29 15,0 0-16-15,115-23-1 16,-70 47-6-16,3 4-49 16,4 4 22-16,0-2-9 0,-6-2-18 15,-3-6 20 1,-8-5-41-16,-6-10 24 0,-7-4 5 16,-4-3-3-16,-7-4 38 15,-4-19-30-15,-7-3-22 16,0-6 25-16,-3-1-31 15,-18 0 24-15,-10 7-19 16,-8 6-13-16,-1 10 7 16,-4 10-8-16,3 0-15 15,6 8-20-15,8 14-111 16,14 6-128-16,9-3-259 16,4-8-1116-16</inkml:trace>
  <inkml:trace contextRef="#ctx0" brushRef="#br0" timeOffset="70107.48">4322 3569 1528 0,'0'0'546'0,"0"0"-325"16,0 0-64-16,-129-18-28 15,106 18-59-15,2 16-61 16,3 12 8-16,5 6-10 16,5 4-7-16,2 2 0 15,6-4-18-15,0-3 8 16,14-7-50-16,9-12-22 0,3-10 20 16,5-4-17-16,5-14-24 15,2-15-104-15,-5-6-15 16,-2-4 79-16,-6-1 45 15,-8 3 76-15,-5 3 22 16,-5 9 28-16,-5 9 88 16,-2 6 63-16,0 8-26 15,0 2-29-15,0 0-80 16,0 13-14-16,0 12 25 16,0 5-32-16,0 4-3 15,6 1 1-15,6-4-20 16,1-4 15-16,-2-5-16 15,3-7-17-15,-4-7-23 16,4-8-19-16,1 0 21 16,4-3 29-16,0-17-41 0,4-4 4 15,1-5-13-15,-1 2-12 16,-4 2 69-16,-3 3 2 16,-7 6 13-16,-5 4 97 15,-1 6-2-15,-3 6-2 16,0 0-49-16,0 1-48 15,0 18 20-15,0 4-14 16,0 5-2-16,-3 4-1 16,1-4 3-16,2-2-13 15,0-5-2-15,0-6 0 16,0-7-8-16,2-8-1 16,9 0-2-16,7-12 10 15,5-10-32-15,0-5 13 16,0 4-15-16,2 0 20 0,-3 5 15 15,1 4 24-15,-5 5 35 16,4 4-26-16,-5 5-11 16,1 0 18-16,-5 0-26 15,3 5 12-15,-5 9 12 16,-1 1-37-16,-2-1-1 16,1-2-13-16,0-12-149 15,-2 0-177-15,0-4-455 0</inkml:trace>
  <inkml:trace contextRef="#ctx0" brushRef="#br0" timeOffset="70248.1">4947 3060 2020 0,'0'0'525'16,"0"0"-443"-16,0 0-54 15,-158 22-28-15,51 30-114 16,13-2-215-16,9-6-523 0</inkml:trace>
  <inkml:trace contextRef="#ctx0" brushRef="#br0" timeOffset="70935.39">2496 3404 560 0,'0'0'1044'0,"0"0"-696"16,0 0-80-16,0 0-68 16,0 0-102-16,0 0 12 15,0 0-68-15,14-9-12 16,1-4 13-16,3 0-42 16,-3 1 66-16,-1 1-6 15,-5 6-16-15,-3 1 37 16,-4 1-50-16,3 3-4 15,-5 0-10-15,2 0-2 16,3 0-7-16,2 0-9 16,1 0-1-16,1 3-16 15,3 5-41-15,-4 1-69 16,5 1-112-16,-1-1-462 0,-1-5-669 0</inkml:trace>
  <inkml:trace contextRef="#ctx0" brushRef="#br0" timeOffset="75543.7">2776 3657 1197 0,'0'0'603'16,"0"0"-356"-16,0 0-69 16,0 0-74-16,0 0-42 15,0 0-60-15,12-9 17 16,-8 9-19-16,1 0 9 15,-3 0-2-15,2 1-6 16,3 5 8-16,-2 6 16 16,2 3-25-16,1 2-34 15,6 13-117-15,1-6-212 16,-2-4-539-16</inkml:trace>
  <inkml:trace contextRef="#ctx0" brushRef="#br0" timeOffset="77183.95">370 4209 1056 0,'0'0'248'0,"0"0"-145"16,0 0-29-16,0 0 41 0,0 0 13 15,0 0-58 1,0 0-12-16,-25-13-30 0,35 12 9 15,-3 1 61-15,-1 0-29 16,1 0-16-16,4 0 13 16,2 0-32-16,8 0 24 15,6-3-8-15,5 3-17 16,7 0 17-16,2-1-49 16,5-1 12-16,-2 2 14 15,3 0-18-15,1 0 34 16,4 0-19-16,0 0-5 15,2 0 13-15,2-3-31 16,2 2 4-16,-2-2 10 16,0 2-15-16,0-3 23 15,-1 0-6-15,1-1-17 0,0 1 17 16,-3 1-17 0,-2-1 0-16,-4 1 17 0,0 3-10 15,-3-1 5-15,1 1-12 16,2 0 7-16,-1-2-2 15,5-1 2-15,-1 1-1 16,-1 1 0-16,0-3-4 16,-2 0-2-16,0-1 0 15,-1 1 7-15,3-1-13 16,-2-1 20-16,0-1-14 16,-1 1 0-16,2 3 12 15,-1-3-18-15,1-1 6 16,2 3 0-16,-2 1-11 0,2 0 13 15,-4 2-2 1,-1 1 1-16,-1 0 7 0,-1 0-14 16,-1 0 6-16,3 0 0 15,-1 0 3-15,0 0 6 16,6 0-6-16,-3 0-3 16,1 0 1-16,4 0 12 15,-4 0-12-15,6 0 9 16,0 0 18-16,0 0-27 15,1 0 13-15,3 0-14 16,0 0 6-16,2 0 1 16,2 0-6-16,-2 0-1 15,1 0 17-15,-3 0-16 0,0 0-1 16,-5 0 0-16,0 0 9 16,1 0 2-16,0 0-10 15,2 0-1 1,4 0 16-16,2 0 1 0,3-3-13 15,1-1-4-15,1 0 0 16,2 1-9-16,0 0 10 16,0 3-1-16,0 0 0 15,0 0 13-15,-2-1-13 16,-3 1 0-16,-4-2 1 16,-1-1-1-16,-8 0 0 15,-9-2 0-15,-6 1-1 16,-7 0 9-16,-11 3-5 15,-7-2-3-15,-4 1 1 16,-5 2 8-16,-2-2-9 0,0 2-9 16,0-2-25-16,-9-3-120 15,-9 0-230-15,2-3-316 0</inkml:trace>
  <inkml:trace contextRef="#ctx0" brushRef="#br0" timeOffset="77527.67">5317 3513 1874 0,'0'0'595'15,"0"0"-478"-15,0 0-88 16,0 0-29-16,0 0-234 16,0 0-296-16,0 0-1216 0</inkml:trace>
  <inkml:trace contextRef="#ctx0" brushRef="#br0" timeOffset="77652.6">5321 3898 1833 0,'0'0'361'16,"0"0"-297"-16,0 0-64 16,0 0-215-16,0 0-380 0</inkml:trace>
  <inkml:trace contextRef="#ctx0" brushRef="#br0" timeOffset="77886.89">5021 3793 1270 0,'0'0'340'16,"0"0"-165"-16,0 0-77 15,0 0-53-15,0 0-45 16,0 0-129-16,0 0-214 0</inkml:trace>
  <inkml:trace contextRef="#ctx0" brushRef="#br0" timeOffset="79293.14">472 3669 1136 0,'0'0'498'16,"0"0"-288"-16,0 0-43 15,0 0-35-15,0 0-40 16,0 0-66-16,10 0 5 0,3-2-26 16,3 2 2-16,11-1-14 15,-3 1-138-15,-4-3-328 0</inkml:trace>
  <inkml:trace contextRef="#ctx0" brushRef="#br0" timeOffset="83932.36">5209 3712 446 0,'0'0'189'0,"0"0"-35"0,0 0-106 16,0 0 24-16,0 0 12 15,0 0 17-15,-4-67 57 16,-2 60-51-16,-3 1-36 16,-1 0 2-16,0-1-42 15,-3 3 5-15,1 0-10 16,1 2-25-16,3 2 55 16,0 0-47-16,2 0-2 15,-1 0-7-15,1 0-5 16,-4 0-38-16,4 0-40 15,-4 0-8-15,7 4 37 16,-4 0 21-16,4 0-6 16,-1 2-24-16,2-1-45 0,-1 1 2 15,3-1-31-15,-2 1-29 16,2-2-136-16</inkml:trace>
  <inkml:trace contextRef="#ctx0" brushRef="#br0" timeOffset="84229.17">5005 3671 185 0,'0'0'492'0,"0"0"-320"16,0 0-20-16,0 0-6 15,0 0 33-15,0 0-7 16,0 0-21-16,0 0-37 16,0 0-18-16,0 0 16 0,0 0-44 15,0 0-18-15,0 0-6 16,0 0-44-16,0 0 3 16,0 2-3-16,0 7-63 15,-7 8-17-15,-2 1-79 16,0 0-110-16</inkml:trace>
  <inkml:trace contextRef="#ctx0" brushRef="#br0" timeOffset="85338.47">869 4564 1348 0,'0'0'737'0,"0"0"-518"16,0 0-83-16,0 0-57 15,0 0-70-15,0 0 10 16,58 22 2-16,-25 3 6 16,8 10 13-16,-1 1-24 0,2 6 4 15,-3 0-20-15,-8 1-3 16,-5-4-11-16,-6-2-75 16,-7-8-76-16,-2-7-135 15,-2-10-102-15,-2-9-574 0</inkml:trace>
  <inkml:trace contextRef="#ctx0" brushRef="#br0" timeOffset="85541.36">1295 4473 1337 0,'0'0'767'0,"0"0"-486"0,0 0-157 16,0 0-66-16,0 0 5 15,-131 47-57-15,91-10 4 16,-1 10 2-16,-1 2-6 16,0 1-12-16,6-2-58 15,7 5-111-15,9-12-114 16,10-12-192-16</inkml:trace>
  <inkml:trace contextRef="#ctx0" brushRef="#br0" timeOffset="86322.49">1478 4636 1418 0,'0'0'534'0,"0"0"-471"15,0 0-41-15,0 0 6 16,0 0-17-16,0 0 28 16,120 44-23-16,-89-32-10 15,-2-1 0-15,-6-5-6 16,-10-4-22-16,-1-2 21 16,-10 0-14-16,-2-1 1 0,0-13-10 15,0 0-16 1,-8-2 28-16,-5 3 10 0,-5 0 2 15,1 5 26-15,-1 4-26 16,0 4 32-16,2 0-1 16,1 0 7-16,3 10 14 15,2 11-26-15,1 2 37 16,1 6-9-16,3 7-18 16,5-1 25-16,0 1-26 15,8-1-3-15,14-6 15 16,7-4-32-16,7-9 10 15,2-10-25-15,9-6-24 16,0-15 23-16,-1-18-88 16,-4-14-65-16,-3-11 6 15,-8-7 23-15,-7 0 62 0,-8 1-2 16,-5 10 48 0,-4 14 17-16,-5 13 128 0,-2 14 70 15,0 8 0-15,0 5-119 16,0 2-33-16,0 20-27 15,0 13-13-15,0 5 51 16,0 8-47-16,0 4 7 16,0 2-2-16,0-3-5 15,0-7 3-15,0-7-13 16,-5-6-65-16,-2-12-44 16,-3-11-115-16,-7-8-76 15,2-1 48-15,-1-24-20 0,3-4 104 16,9-5 120-1,4 1 48-15,0 3 142 16,0 5-32-16,17 4 21 16,6 5-37-16,2 4 2 0,1 5-11 15,6 0-69-15,1 1-16 16,-6 2-183-16,-10-2-510 0</inkml:trace>
  <inkml:trace contextRef="#ctx0" brushRef="#br0" timeOffset="86463.02">1993 4321 1179 0,'0'0'805'16,"0"0"-613"-16,0 0-143 0,-114 7-28 16,78 14-21-16,-6 21-79 15,9-5-157-15,10-8-415 0</inkml:trace>
  <inkml:trace contextRef="#ctx0" brushRef="#br0" timeOffset="86853.55">2610 4611 1707 0,'0'0'400'16,"0"0"-272"-16,0 0-110 16,0 0-5-16,0 0-8 15,104-119-4-15,-90 105 0 16,-5 3 16-16,-5 7-11 15,-2 4 52-15,-2 0 13 16,0 0-20-16,0 4 23 16,0 17-34-16,0 8-3 15,0 8-7-15,0 7-22 0,2 4-1 16,-2 2-7 0,0-2-92-16,0-1-29 0,-6 0-185 15,-7-12-165 1,-2-11-157-16</inkml:trace>
  <inkml:trace contextRef="#ctx0" brushRef="#br0" timeOffset="86978.53">2679 4891 1227 0,'0'0'364'0,"0"0"-92"15,0 0-63-15,0 0-33 16,0 0-42-16,0 0-48 16,0 0-39-16,145-63-47 15,-101 59-72-15,16-2-118 16,-11-1-189-16,-7 2-550 0</inkml:trace>
  <inkml:trace contextRef="#ctx0" brushRef="#br0" timeOffset="87228.47">3530 4606 1733 0,'0'0'487'15,"0"0"-363"-15,0 0 23 16,0 0-64-16,-116-2 10 16,102 18-43-16,1 6-38 15,4 3 8-15,3 8-20 16,4-1 1-16,2 0 12 16,0-2-13-16,0-4-2 0,13-5-52 15,11-6-65-15,24-12-89 16,0-3-272-16,-2 0-176 15</inkml:trace>
  <inkml:trace contextRef="#ctx0" brushRef="#br0" timeOffset="87478.4">3913 4644 1410 0,'0'0'525'0,"0"0"-278"16,0 0-66-16,0 0-22 15,0 0-55-15,0 0-93 16,0 0 14-16,-129 22-25 0,111 0 2 16,0 1-4-16,4 0 2 15,6-4-18-15,3-2-6 16,5-5-80-16,0-2 29 16,0-8-71-16,11-2-85 15,18-2 45-15,0-14-196 16,-4 0-349-16</inkml:trace>
  <inkml:trace contextRef="#ctx0" brushRef="#br0" timeOffset="87931.43">3913 4644 776 0,'-54'70'513'16,"54"-73"-230"-16,0 3-64 15,0 0-79-15,0 0-64 16,0 3-38-16,0 7 24 0,8 4-27 16,2 1-20-1,3-2 7-15,6-1-21 0,1-6 0 16,4-2-1-16,0-4-16 15,3 0-2-15,2-4-2 16,-2-14-41-16,-2-4 30 16,-4-6-12-16,-2-6-9 15,-3-4 4-15,-3-2 4 16,-5 0 44-16,-3 8 7 16,-5 6 30-16,0 8 58 15,0 8-14-15,0 4 31 16,0 6-27-16,0 0-60 15,0 0-2-15,0 13-22 16,0 12 0-16,0 7 50 16,0 8-18-16,0 6 7 0,3-1 18 15,3 2-48-15,3-3 13 16,-5-7-23-16,-2-10 0 16,0-8 6-16,-2-12 9 15,0-7-14-15,3 0 15 16,4-6-16-16,4-14-2 15,7-2-29-15,4 0 4 16,1-1 26-16,5 9-24 16,-3 1 24-16,-3 7-36 15,-2 6-43-15,-4 10-61 16,-7 12-173-16,-7 6-189 0</inkml:trace>
  <inkml:trace contextRef="#ctx0" brushRef="#br0" timeOffset="88056.43">4040 5279 408 0,'0'0'1749'0,"0"0"-1414"15,0 0-172-15,0 0-136 16,0 0-27-16,0 0-171 16,0 0-555-16</inkml:trace>
  <inkml:trace contextRef="#ctx0" brushRef="#br0" timeOffset="88650.02">5051 4560 1324 0,'0'0'576'0,"0"0"-299"0,0 0-46 16,0 0-123-16,0 0-73 16,0 0 24-16,0 0-2 15,27 38 14-15,-18-8 4 16,1 2-62-16,0-2 25 16,-3-4-33-16,1-6-4 15,-1-3 17-15,-2-9-11 16,2-5-2-16,-1-3-5 15,6-3-24-15,3-18 23 16,5-12-68-16,0-8-50 16,-2-2 10-16,-5 10 3 15,-3 7 94-15,-8 10 12 16,-2 7 78-16,0 9 41 16,2 0-63-16,-2 0-18 0,2 7 5 15,2 11-10-15,1 4 12 16,1 2-45-1,2 6 12-15,0-3-27 0,1 4-15 16,4-3-130-16,-1-6-229 16,0-10-611-16</inkml:trace>
  <inkml:trace contextRef="#ctx0" brushRef="#br0" timeOffset="89040.55">5631 4682 874 0,'0'0'331'0,"0"0"-70"0,0 0-63 16,0 0 12-16,0 0-47 15,0 0-54-15,0 0-47 16,-31 121-52-16,20-100-10 16,-1-3-59-16,6-6-214 15,6-7-206-15</inkml:trace>
  <inkml:trace contextRef="#ctx0" brushRef="#br0" timeOffset="89446.77">5867 4453 1415 0,'0'0'605'0,"0"0"-373"16,0 0-140-16,0 0-74 16,0 0 40-16,0 0 1 15,0 0-7-15,57 97-3 16,-43-65-41-16,-3-4 13 15,3 0-21-15,-1-6 1 16,-1-4 15-16,-4-8-15 16,3-4-1-16,-2-6 35 15,5 0-17-15,1-4 20 0,3-19-38 16,-3-2 0-16,-1-7-18 16,-5-2 12-16,-5 1 6 15,-4 4-7-15,0 0 23 16,-2 7-16-1,-11 4 0-15,-3 7 1 0,0 3-15 16,3 3 14-16,2 5-9 16,5 0-2-16,-1 0-32 15,5 13 16-15,2-2-74 16,9 1-89-16,13-3-106 16,2-8-222-16</inkml:trace>
  <inkml:trace contextRef="#ctx0" brushRef="#br0" timeOffset="89650.15">6426 4267 1994 0,'0'0'553'16,"0"0"-433"-16,0 0-84 16,0 0 24-16,0 0 16 15,58 149-45-15,-47-86 15 16,-6 8-41-16,-5-1 5 15,-11-4-20-15,-27-4-7 16,-18-4-33-16,-16-5-3 16,-50 1-155-16,15-14-371 15,9-16-626-15</inkml:trace>
  <inkml:trace contextRef="#ctx0" brushRef="#br0" timeOffset="89977.83">4914 4313 1585 0,'0'0'364'0,"0"0"-256"15,0 0-20-15,0 0 23 16,0 0 12-16,-135-58 27 15,102 58-67-15,-2 10-16 16,-5 20-22-16,-1 9-18 16,-1 9 62-16,4 4-47 15,5 3 0-15,6 6 0 0,11 3-33 16,12 2 7-16,4 2-16 16,22 0-20-16,22 1 9 15,57 9-93-15,-11-16-141 16,1-16-404-16</inkml:trace>
  <inkml:trace contextRef="#ctx0" brushRef="#br0" timeOffset="91149.42">6796 4301 1060 0,'0'0'733'0,"0"0"-463"15,0 0-124-15,0 0-71 16,0 0-7-16,0 0 63 16,0 0-42-16,36 78-6 15,-28-40-32-15,2 2-36 16,5 1 21-16,6-5-27 15,0-3 0-15,7-6 7 0,4-10-16 16,7-8-8 0,3-9-29-16,4 0-40 0,6-14-50 15,-3-14-106-15,-5-7-41 16,-8-2 89-16,-9-2 6 16,-9 4 96-16,-12 1 83 15,-6 3 54-15,0 5 71 16,0 6 14-16,-6 2 57 15,-3 6-78-15,2 5-36 16,3 2 16-16,1 5-45 16,1 0-52-16,2 0 16 15,0 6-17-15,0 5 0 0,0 4-1 16,7-3 18-16,7 1-26 16,-1-3 9-16,5-1-45 15,1-3 32-15,2-4-30 16,-1-2 3-16,-5 0 15 15,-4 0 1-15,-5 0 24 16,-6-8 47-16,0 2 17 16,0 2 64-16,-1-2-66 15,-11 2 17-15,4-2-37 16,1 5-6-16,-2-4 32 16,4 5-15-16,-3 0-28 15,-1 0-4-15,-5 0-21 16,-1 0 0-16,-5 11 4 0,0 4 4 15,2 5 1 1,0 4-9-16,5 2 0 0,5 4-1 16,7-1 1-1,1 0 0-15,0-2-1 0,0-5-7 16,13-6 7-16,0-9-14 16,5-7-19-16,5 0 22 15,2-9 6-15,4-15-51 16,-3-8-4-16,-2-4-38 15,-3-3 40-15,-4 3-33 16,-3 2-5-16,-3 7 75 16,-5 8 22-16,2 9 6 15,-6 6 64-15,0 4-45 16,0 0 18-16,2 0-19 16,1 4 34-16,1 12 25 15,2 4-34-15,-4 7 2 16,4 0-21-16,1 4-29 0,3-2 12 15,-1 0-13 1,-1-7-23-16,0-7-33 0,-6-15-136 16,1 0-310-16,-5-9-532 0</inkml:trace>
  <inkml:trace contextRef="#ctx0" brushRef="#br0" timeOffset="91290.06">7453 4070 2150 0,'0'0'552'0,"0"0"-434"16,0 0-118-1,0 0-6-15,166 12-70 0,-97 4-424 0</inkml:trace>
  <inkml:trace contextRef="#ctx0" brushRef="#br0" timeOffset="92039.85">7181 4303 603 0,'0'0'216'16,"0"0"-47"-16,0 0-69 16,0 0-20-16,0 0 14 15,0 0 29-15,0 0 8 0,-11-17 17 16,11 17 14-16,0 0-37 15,-2 0 18-15,2 0-29 16,0 0-20-16,0 0 0 16,-2 0-54-16,0 0 28 15,-2 3-23-15,-4 13 8 16,-3 7 59-16,1 6-63 16,-4 7 15-16,1 5 11 15,-1 1-59-15,3-1 28 16,2-1-37-16,0-3-1 15,2-5 9-15,1-5-15 16,2-10-6-16,-1-5-7 16,5-12-131-16,0-6-188 15,13-17-786-15</inkml:trace>
  <inkml:trace contextRef="#ctx0" brushRef="#br0" timeOffset="93477.33">8496 4296 1657 0,'0'0'396'0,"0"0"-233"16,0 0-27-16,0 0-44 15,-128-25-9-15,98 29-31 16,-1 16-31-16,2 8 16 16,4 6-36-16,5 4 6 15,9 2 9-15,9 4-15 16,2 0 24-16,6-3-5 15,23-9-19-15,7-8 0 16,9-14-1-16,3-10-12 16,4-13-5-16,2-25-86 15,-6-13-34-15,-5-11-16 16,-7-9 31-16,-10-9-15 0,-9-4 8 16,-5 1 50-1,-9 12 79-15,-3 12 114 0,-3 19 74 16,-13 21-58-16,1 13-6 15,-3 6-38-15,3 17-69 16,1 22 18-16,3 9 25 16,3 12-42-16,2 4 31 15,6 3-31-15,0 2-17 16,0-1 22-16,0-5-22 16,14-5 8-16,1-10-7 15,4-12-2-15,1-15-21 16,3-10-37-16,5-11 3 15,1-2 25-15,2-22-68 16,-2-6-20-16,-2-2 32 16,-7 0 28-16,-5 2 58 0,-3 3 6 15,-6 5 22-15,-3 8 57 16,-1 4 15-16,-2 6 32 16,0 4-61-16,0 0-56 15,2 0 4-15,2 12-11 16,3 9 8-16,0 3 11 15,4 0-25-15,2-1 7 16,3-2-9-16,6-9-43 16,2-6-6-16,5-6-70 15,4 0-12-15,-1-15-15 16,-3-5-82-16,-8-1 152 16,-4-2 76-16,-8 3 17 15,-5 4 158-15,-4 4-34 0,2 4 22 16,-2 4-38-1,0 4-81-15,0 0 3 0,0 0-47 16,0 4 1-16,5 12 43 16,-1 4-43-16,7 2 10 15,3-1-11-15,0-5-2 16,3-4-34-16,3-8-74 16,0-4-26-16,2-3-26 15,1-15-67-15,-1-3 78 16,-4-2 88-16,-2 3 63 15,-5 4 62-15,-5 4 143 16,-2 6 29-16,-4 4-7 16,4 2-127-16,-2 0-51 0,2 5-2 15,2 10-20-15,3 6 14 16,3 1-38-16,1-2-3 16,0-4-39-16,14-10-121 15,-6-5-218-15,7-1-370 0</inkml:trace>
  <inkml:trace contextRef="#ctx0" brushRef="#br0" timeOffset="93696.06">10092 4048 2148 0,'0'0'483'0,"0"0"-426"15,0 0-38-15,-45 103 44 16,39-58 15-16,6 5-13 16,0 5-32-16,0 3-31 15,13-4-4-15,-2-1-29 16,-5-12-54-16,-4-9-32 16,-2-11-185-16,0-15-349 0</inkml:trace>
  <inkml:trace contextRef="#ctx0" brushRef="#br0" timeOffset="93836.63">9855 4332 1652 0,'0'0'668'0,"0"0"-496"0,0 0-73 16,0 0-46-16,114-37-53 16,-49 33-15-16,22 4-168 15,-16 0-386-15,-18 0-904 0</inkml:trace>
  <inkml:trace contextRef="#ctx0" brushRef="#br0" timeOffset="94664.24">10379 4496 595 0,'0'0'866'0,"0"0"-513"16,0 0-138-1,0 0-50-15,0 0-22 0,0 0-66 16,0 0 1-16,12-12-49 15,11-6-29 1,4-5-13-16,-2-1-8 0,-3 0 9 16,-7 5 2-16,-3 0 19 15,-3 4-9-15,-5 8 43 16,-2 0-5-16,0 2 10 16,-2 5-15-16,3 0-26 15,-3 0 7-15,0 0-14 16,2 0 0-16,2 6 25 15,0 6-25-15,4 0 19 16,3 0-19-16,3-1-32 16,1-2-32-16,3-5-60 15,1-4-60-15,0 0-33 16,-2 0 1-16,-1 0 64 0,-5-7 86 16,-4 1 66-16,-5-1 93 15,-2 3 125-15,0 2 20 16,0 2-43-16,0 0-79 15,0 0-48-15,2 0-54 16,5 2-8-16,4 9 4 16,7-2-4-16,1 4-3 15,6-6-3-15,4-5-39 16,0-2 27-16,2 0-38 16,0-9-18-16,1-13 11 15,-3-9-33-15,2-7 14 16,-4-8 29-16,-3-8 24 15,-4-8 21-15,-6-5 4 0,-8 7 15 16,-6 9 76-16,0 18 57 16,0 13 12-16,-2 15-68 15,-5 5-63-15,1 7-2 16,1 25-28-16,-2 14 4 16,3 11 18-16,0 5-22 15,-1 2 24-15,1 0-25 16,-3-4 9-16,0-4 16 15,-1-6-25-15,-1-8 0 16,1-9 1-16,2-16 19 16,4-6-16-16,2-11-4 15,0 0 1-15,0-8-12 0,14-12-29 16,5-3-6-16,6-1 44 16,2 2-13-16,-2 7 15 15,1 2 0-15,-3 7 6 16,3 5-13-16,-1 1 7 15,-1 1-2-15,-2 15-4 16,-4 2-18-16,-7-2-83 16,-11-2-127-16,0-5-238 15,0-9-164-15</inkml:trace>
  <inkml:trace contextRef="#ctx0" brushRef="#br0" timeOffset="94804.86">10844 3876 1706 0,'0'0'514'0,"0"0"-393"15,0 0-91-15,0 0-30 16,148-5-75-16,-119 20-319 0</inkml:trace>
  <inkml:trace contextRef="#ctx0" brushRef="#br0" timeOffset="94945.4">10537 4124 1859 0,'0'0'638'0,"0"0"-537"16,0 0-101-16,0 0-152 16,0 0-73-16,138 0-685 0</inkml:trace>
  <inkml:trace contextRef="#ctx0" brushRef="#br0" timeOffset="95539.02">12047 4167 675 0,'0'0'324'0,"0"0"-45"0,0 0-66 15,0 0-58-15,0 0-14 16,0 0 39-16,0 0 14 15,0-36-74-15,-4 29-11 16,-6 1 46-16,-2 2-69 16,-4 3 15-16,-4 1-32 15,-7 0-32-15,-6 0 33 16,-3 18-38-16,-3 4 13 16,-1 7 25-16,3 4-37 15,11 5 9-15,8 4-26 16,16-1-10-16,2 2 23 15,25 1-10-15,23-6 13 16,14-3-7-16,15-9-25 16,5-14-7-16,21-12-86 0,-24-17-111 15,-14-11-607-15</inkml:trace>
  <inkml:trace contextRef="#ctx0" brushRef="#br0" timeOffset="96913.7">13126 4168 1152 0,'0'0'709'0,"0"0"-512"15,0 0-64-15,-142-7-25 16,106 14 3-16,9 16-1 16,9 5-72-16,10 6 6 15,8 4-32-15,0 0-11 16,24 0 48-16,12-6-40 16,10-8 9-16,10-12-12 15,8-12-6-15,5-7-2 16,-1-32-65-16,-4-11-32 15,-13-16 32-15,-8-26-10 16,-14-29-21-16,-12 9 3 16,-7 14-3-16,-10 24 98 15,0 33 38-15,-5 8 81 0,-8 10 73 16,0 20-78-16,-1 3-57 16,-1 33-57-16,1 18 13 15,3 17-12-15,-1 13-1 16,6 6 19-16,4 4 13 15,2-3-26-15,0-8 29 16,0-7-35-16,16-12 2 16,1-11-7-16,5-13 5 15,3-15-32-15,2-18-30 16,2-4 3-16,7-14 26 16,-2-17-97-16,0-5-33 15,-2-1 77-15,-10 2 48 0,-5 5 38 16,-7 6 88-1,-6 10-30-15,-2 6 78 16,1 6-50-16,-3 2-74 16,0 2 9-16,0 16-3 0,2 6 5 15,2 3 9-15,-1 4-32 16,5-1 21-16,1-1-16 16,2-5-4-16,5-8-2 15,2-6-5-15,2-10-65 16,6 0 50-16,4-10-52 15,1-14-14-15,-2-7-41 16,-5-1 57-16,-5 2 71 16,-5 4 19-16,-6 6 63 15,-6 7 90-15,-2 6-53 16,0 4-24-16,0 3-38 0,0 0-56 16,0 6 5-16,0 13 1 15,0 6-7-15,0 4 8 16,0 1 4-16,0-2-11 15,0-3-1-15,0-6-2 16,11-7-13-16,2-6-5 16,7-6-14-16,5 0 33 15,1-15-89-15,3-10-14 16,-2-1 26-16,-3-2 35 16,-6 4 43-16,-7 3 62 15,-2 7 72-15,-4 5-3 16,-5 5-23-16,2 4-31 15,-2 0-77-15,4 0 0 0,1 10 0 16,3 7-42 0,4 4-35-16,17 1-130 0,-4-6-289 15,-1-8-180-15</inkml:trace>
  <inkml:trace contextRef="#ctx0" brushRef="#br0" timeOffset="97241.75">14474 4317 1152 0,'0'0'906'16,"0"0"-442"-16,0 0-288 16,0 0-97-16,0 0-79 15,0 0 31-15,0 0-31 16,-81 44 0-16,66-19 0 0,4-2-30 16,6 0 24-16,3-7-39 15,2-7-61-15,0-5 10 16,12-4-62-16,7 0 28 15,4-12-67-15,1-9-4 16,1-4 128-16,-3 4 67 16,0-2 6-16,-1 5 147 15,-6 2 18-15,-3 8-12 16,-2 4 28-16,-3 4-104 16,2 0-23-16,0 0-31 15,0 15-22-15,-1 2-1 16,-2 5-19-16,-4 0-62 15,-2-4-85-15,0-4-149 16,-12-7-5-16</inkml:trace>
  <inkml:trace contextRef="#ctx0" brushRef="#br0" timeOffset="97444.82">14037 3860 1844 0,'0'0'734'0,"0"0"-478"16,0 0-129-16,0 0-83 16,0 0-9-16,0 0-34 15,0 0 7-15,69 26-8 16,-44-9-67-16,10-16-40 16,-6-1-117-16,1 0-380 0</inkml:trace>
  <inkml:trace contextRef="#ctx0" brushRef="#br0" timeOffset="97585.42">14677 3421 1250 0,'0'0'1207'16,"0"0"-911"-16,0 0-214 16,0 0-82-16,0 0-65 15,-149 124-254-15,106-73-728 0</inkml:trace>
  <inkml:trace contextRef="#ctx0" brushRef="#br0" timeOffset="98038.43">14264 4132 1403 0,'0'0'699'0,"0"0"-467"16,0 0-161-16,0 0-30 16,0 0-41-16,0 0-116 15,-66 135-226-15,43-95-788 0</inkml:trace>
  <inkml:trace contextRef="#ctx0" brushRef="#br0" timeOffset="98866.38">580 5307 1418 0,'0'0'504'0,"0"0"-267"16,0 0-47-16,0 0 6 15,0 0-65-15,0 0-43 16,0 0-38-16,-58 37-39 16,31 11 37-16,0 10-17 15,6 10 5-15,0 5 22 0,10 0-46 16,6-1 3 0,5-3-15-16,0-7-33 0,17-10-21 15,9-12-61 1,18-21-55-16,-8-13-217 0,-2-6-258 0</inkml:trace>
  <inkml:trace contextRef="#ctx0" brushRef="#br0" timeOffset="99225.67">742 5559 1607 0,'0'0'505'16,"0"0"-370"-16,0 0-69 15,0 0 53-15,0 0-36 16,0 0-46-16,10 133 29 0,1-100-55 16,4-7 4-1,1-4-6-15,-1-9 6 0,1-4-18 16,-1-9 3-16,3 0-4 16,3-14-13-16,0-14-27 15,4-8-89-15,-5-4-11 16,-2-1-25-16,-7 5 118 15,-3 6 51-15,-5 8 113 16,-3 8 103-16,0 8-41 16,0 6-21-16,0 0-68 15,0 6-74-15,0 16 15 16,0 8-9-16,0 4-12 16,0 0-6-16,0 1-8 15,0-9-65-15,14-5-52 0,17-9-159 16,-3-7-254-1,-1-5-330-15</inkml:trace>
  <inkml:trace contextRef="#ctx0" brushRef="#br0" timeOffset="99381.9">1282 5717 1803 0,'0'0'559'0,"0"0"-460"15,0 0 22-15,0 0-69 16,0 0-15-16,6 122-37 15,3-94-15-15,3-9-71 16,3-10-172-16,1-7-231 16,-3-2-313-16</inkml:trace>
  <inkml:trace contextRef="#ctx0" brushRef="#br0" timeOffset="99772.4">1471 5632 1592 0,'0'0'541'16,"0"0"-444"-16,0 0-24 16,0 0-30-16,0 104 10 15,4-69-32-15,9-3-11 16,1-1 14-16,1-8-18 16,4-5 4-16,-3-7-8 15,-1-4-1-15,1-7 43 0,3 0-21 16,2-14 0-16,1-10 0 15,2-6-17-15,-1-6-8 16,-5-2 2-16,-5-2 0 16,-7 2 2-16,-6 6 36 15,0 8 71-15,0 10 46 16,-3 6-89-16,-9 5 0 16,-2 3-66-16,1 0 18 15,0 3-30-15,6 11 12 16,5 1-30-16,2 2 8 15,0-4-77-15,16-7 9 16,24-6-129-16,-3-18-316 16,-1-10-284-16</inkml:trace>
  <inkml:trace contextRef="#ctx0" brushRef="#br0" timeOffset="99944.24">2017 5226 1500 0,'0'0'660'16,"0"0"-467"-16,0 0 4 16,51 128-81-16,-31-62-26 15,-1 11-7-15,-13 10-54 16,-6 21 0-16,-91 42-29 16,-1-22-34-16,-20-14-193 0</inkml:trace>
  <inkml:trace contextRef="#ctx0" brushRef="#br0" timeOffset="101147.4">2456 5742 1490 0,'0'0'570'15,"0"0"-253"-15,0 0-143 16,0 0-85-16,0 0 2 0,0 0-36 15,-20 92-29 1,3-51-2-16,2 7-24 0,0-4-24 16,4 3-82-16,4-15-209 15,7-14-392-15</inkml:trace>
  <inkml:trace contextRef="#ctx0" brushRef="#br0" timeOffset="101365.79">2893 5386 2096 0,'0'0'619'16,"0"0"-485"-16,0 0-83 16,0 0-42-16,0 0-6 0,-23 144-3 15,23-74-13 1,0 1-2-16,0-7-145 0,2-10-131 15,-2-15-223-15,0-16-19 16,-6-15-786-16</inkml:trace>
  <inkml:trace contextRef="#ctx0" brushRef="#br0" timeOffset="101787.56">2681 5671 1005 0,'0'0'350'16,"0"0"-116"-16,0 0-128 15,24-103 7-15,12 88-18 16,9 3-59-16,8 5-6 15,7 5-13-15,0 2-16 16,-4 0 19-16,-4 2-19 16,-10 8 7-16,-14 0 15 15,-11 2-17-15,-11-1 73 0,-6 0 17 16,0 4-7-16,-2 0 40 16,-12 6-36-16,-1-1-33 15,1 2-2-15,3-3-48 16,5-1 17-16,2-2-27 15,4-5-17-15,0-5 16 16,2-4-85-16,15-2-15 16,5-5 9-16,1-14-81 15,-4-6 21-15,-2-2 39 16,-7 3 113-16,-8 3 29 16,-2 7 112-16,0 6 84 15,0 4-19-15,0 4-105 0,0 0-37 16,0 3-56-1,0 11-2-15,0 5 10 16,5 3-16-16,2 3 0 0,0-5-39 16,8-7-152-16,1-6-189 15,-1-7-585-15</inkml:trace>
  <inkml:trace contextRef="#ctx0" brushRef="#br0" timeOffset="104271.36">4000 5663 1313 0,'0'0'393'16,"0"0"-86"-16,0 0-39 15,0 0-71-15,0 0-114 16,0 0-2-16,-44-32-23 15,15 36-58-15,-8 15 24 16,4 2-11-16,4 1-12 16,10-1 27-16,9-3-22 15,10-3-2-15,0-3-2 0,5-4 0 16,22-8-4-16,9 0-5 16,12-18-8-16,4-18-19 15,-1-17-115-15,-9-11-4 16,-10-10 2-16,-8-4-47 15,-11-3 55-15,-7 6 20 16,-6 12 123-16,0 18 134 16,0 16 58-16,-2 15-23 15,-6 9-48-15,-1 5-46 16,-1 11-19-16,-5 21-46 16,-3 15 43-16,1 12 28 15,-4 12-48-15,6 5 2 16,5 3-35-16,4-2-9 15,6-6 8-15,0-13-91 16,0-10-109-16,0-18-274 16,0-16-330-16</inkml:trace>
  <inkml:trace contextRef="#ctx0" brushRef="#br0" timeOffset="105521.07">3935 5410 1508 0,'0'0'700'16,"0"0"-473"-16,0 0-168 16,0 0-11-16,0 0-48 0,129-6-60 15,-79 16-41-15,-4 8-185 16,-7 4 19-16,-6 2 31 16,-9 2 41-16,-8 0 133 15,-7 0 62-15,-5-1 40 16,-2-3 85-16,-2-1-16 15,2 0-30-15,0-2 3 16,1-1-28-16,-3 0-12 16,3 0 28-16,-3-1-31 15,2-4 0-15,2-2-38 16,3-5-1-16,3-4 0 16,4-2-3-16,4 0 2 15,2-6-47-15,-2-10-9 16,-1-4 27-16,-3-2 8 15,-5 0 22-15,-3 0 41 0,-1-1-7 16,-3 4 36-16,3 2 16 16,0 5-12-16,-1 1 26 15,4 2-73-15,1-3-14 16,3 3-2-16,1-6-4 16,1-1-7-16,-1 0 0 15,-5-2 1-15,0 2 10 16,-4 3 28-16,-2 0 13 15,-2 5 29-15,0 2-37 16,0 2 29-16,0 2-45 16,0 2-16-16,0 0 16 15,0 0-28-15,0 0 0 16,0 16 0-16,0 7 1 16,0 4 16-16,0 5-15 15,0 4 8-15,0-2 17 0,0-4-25 16,0-1 8-1,0-8-10-15,0-3 0 0,0-4 0 16,0-1 2-16,0-8 14 16,0 2 20-16,0-3-35 15,0 1 22-15,0-4-23 16,0 0 1-16,0 2-1 16,0-3 1-16,0 0-1 15,0 0 12-15,0 0 0 16,0 0 4-16,0 0-16 15,0 0 11-15,0 0-11 16,0 0 0-16,0 0 0 0,0 0-1 16,0 0 11-16,2-5-23 15,1-11 13-15,5-5-20 16,4-5 14-16,3-4-34 16,5 2-12-16,0-1 16 15,0 9-9-15,-4 6 45 16,-5 6 0-16,-2 7 2 15,-3 1-7-15,2 0 14 16,-3 0-9-16,7 9 34 16,2 7-17-16,1 0 13 15,7 5-7-15,1 0-21 16,3-3 8-16,1-3-10 16,0-9 0-16,-3-6 17 15,1 0-11-15,-2-24 13 16,-4-12-19-16,-3-8 2 0,-1-12-11 15,-3-7 6-15,-3-4-11 16,-3 1 8-16,-4 7-44 16,-2 10 49-16,0 17-5 15,0 16 6-15,-4 12 27 16,-5 4-27-16,0 12 0 16,0 18-1-16,0 12 1 15,1 6-9-15,-2 5 9 16,2-1 0-16,-1-2-3 15,1-4 12-15,0-6-8 16,4-7-1-16,-1-8 5 0,3-8-17 16,2-9 6-1,0-7-21-15,7-1 18 0,11 0 5 16,3 0 4-16,4 0 0 16,0 6-1-16,-1 2-7 15,1 6 8-15,-5 4 0 16,0 7-1-16,-7 0 1 15,-1 6 0-15,-12-3-14 16,0-2-76-16,-29 0 23 16,-10-8-116-16,-5-8-337 0</inkml:trace>
  <inkml:trace contextRef="#ctx0" brushRef="#br0" timeOffset="105646.35">4457 5257 1580 0,'0'0'400'0,"0"0"-218"16,0 0-123-16,0 0-59 16,0 0-374-16,0 0-786 0</inkml:trace>
  <inkml:trace contextRef="#ctx0" brushRef="#br0" timeOffset="105755.38">4397 6072 2114 0,'0'0'385'0,"0"0"-385"16,0 0-489-16</inkml:trace>
  <inkml:trace contextRef="#ctx0" brushRef="#br0" timeOffset="106645.81">5700 5673 1886 0,'0'0'617'0,"0"0"-523"15,0 0-70-15,85-103-18 0,-43 57 3 16,-2-4-9-1,-8-4 1-15,-13 1-15 0,-13 3 14 16,-6 9 0 0,0 8 12-16,-17 12-10 0,-5 10 28 15,-3 11-30-15,1 2 0 16,-3 28-6-16,0 12 13 16,3 15 2-16,3 7 22 15,8 4-30-15,9 5 34 16,4-7-25-16,0-4-4 15,9-12 12-15,9-10-11 16,-1-13-1-16,-1-10-6 16,2-11-15-16,0-6 9 15,4 0 6-15,5-20 0 16,-1-4 0-16,3-6-22 16,0-2 13-16,-4 2-18 15,-5 4 3-15,-5 5 24 0,-3 9 2 16,-8 6 24-1,-1 6 1-15,-1 0-16 0,2 0 1 16,0 6-12-16,3 10 0 16,2 2 29-16,2 3-23 15,2-1-3-15,3-2-3 16,0-6 0-16,2-3-1 16,2-8-20-16,-1-1-49 15,4-4 27-15,2-18-84 16,-5-6 39-16,-3-3 66 0,-3-1 22 15,-7 6 0-15,-3 8 82 16,-4 8 31 0,0 6 29-16,0 4-90 0,0 0-31 15,2 1-21-15,0 15 9 16,3 4 18-16,1 0-7 16,4-1-18-16,-2 2 16 15,3-7-18-15,-1-4 0 16,-4-6 6-16,1-4-5 15,1 0 25-15,4-3-11 16,3-15-14-16,8-4-2 16,-3 3-9-16,0 0 1 15,-4 6 1-15,-8 6 14 16,-3 7-6-16,-3 0 0 0,-2 0 6 16,2 4 24-16,0 11-16 15,5 5 7-15,4 2-3 16,0 1-11-16,5-2-14 15,-1-3 1-15,4-4-51 16,7-10-45-16,-3-2-202 16,-4-2-421-16</inkml:trace>
  <inkml:trace contextRef="#ctx0" brushRef="#br0" timeOffset="107411.24">6843 5560 1273 0,'0'0'571'15,"0"0"-306"-15,0 0-147 0,0 0-78 16,0 0-24-16,0 0 12 16,0 0-28-16,-76 18 14 15,66-4-6-15,-1 3-2 16,3 1 37-16,2 0-37 15,-2 0 7-15,8 0-1 16,0-4-12-16,0-2 0 16,4-4-45-16,11-5-80 15,5-3 32-15,2 0-60 16,0 0 4-16,1-3 40 16,-6-8-10-16,1-1 94 15,0 2 12-15,-5-1 13 0,0 0 28 16,1 1-17-16,-3 2-2 15,-5 2-6-15,2 1 14 16,-4 1 14-16,-4 1 14 16,0 3 12-16,0 0 51 15,0 0-40-15,2 0-31 16,1 0-8-16,3 0-22 16,-2 0 27-16,4 4-15 15,-4 0 0-15,3 3 10 16,-1-1-1-16,3-1 0 15,0 2 17-15,2-4-20 16,0 1 15-16,3-1-17 16,-3-3-17-16,0 0 12 0,-2 0-18 15,-5 0 0-15,-4 0 65 16,2 0 29-16,-2 0-9 16,0 0-27-16,0-3-48 15,3 3 10-15,-1 0-20 16,2 0 0-16,1 0 4 15,0 0 5-15,1 0-9 16,1 0 0-16,1 0 0 16,4 3-4-16,-1 3 12 15,3 3-5-15,1 4-3 16,-1-1 9-16,-1 3-18 16,0 2 9-16,-4-1 0 15,-2 4-14-15,-3-4 20 0,-2 0-12 16,-2-4-6-16,0-3-54 15,0-8 17-15,0-1-46 16,-2 0-3-16,-9-8-69 16,-5-28-108-16,3 2-21 15,-1-2-283-15</inkml:trace>
  <inkml:trace contextRef="#ctx0" brushRef="#br0" timeOffset="107567.46">7106 5384 918 0,'0'0'801'0,"0"0"-443"15,0 0-50-15,0 0-160 16,0 0-79-16,0 0-26 16,0 0-43-16,-4 6-1 15,-8 18-109-15,-12 2-36 0,-34 10-49 16,4-6-132-16,-2-8-183 0</inkml:trace>
  <inkml:trace contextRef="#ctx0" brushRef="#br0" timeOffset="107723.68">6531 5310 1577 0,'0'0'788'0,"0"0"-458"16,0 0-149-16,0 0-87 16,0 0-61-16,0 0-33 15,0 0-39-15,22-4-71 16,-1 12-127-16,8-8-431 0</inkml:trace>
  <inkml:trace contextRef="#ctx0" brushRef="#br0" timeOffset="107864.26">7279 4766 2152 0,'0'0'589'15,"0"0"-497"-15,0 0-81 16,-119 14-11-16,53 48-88 15,13-1-231-15,16-3-629 0</inkml:trace>
  <inkml:trace contextRef="#ctx0" brushRef="#br0" timeOffset="108223.89">7825 5422 1098 0,'0'0'895'0,"0"0"-628"15,-120-5-86-15,76 11-50 16,6 15-58-16,16 2 6 16,11 8-70-16,11 5 1 15,0 0-10-15,21-2-52 16,40-6-61-16,-6-7-140 15,1-11-315-15</inkml:trace>
  <inkml:trace contextRef="#ctx0" brushRef="#br0" timeOffset="108567.22">8095 5409 1513 0,'0'0'697'0,"0"0"-431"0,0 0-93 16,0 0-94-16,0 0-48 15,0 0 8-15,0 0-39 16,-114 95 0-16,112-65 0 16,2-3-1-16,0-4-10 15,12-7-42-15,7-10-46 16,6-6-23-16,4 0-35 16,2-14-156-16,0-10 21 15,-2-3-11-15,-2-3 171 16,-4 3 132-16,-10 4 62 15,-5 6 175-15,-6 5 30 0,-2 6 44 16,0 3-81 0,0 3-143-16,0 3-51 0,0 15-36 15,0 8-40-15,14 7-92 16,8-6-260-16,5-9-296 16</inkml:trace>
  <inkml:trace contextRef="#ctx0" brushRef="#br0" timeOffset="108739.38">8456 5470 1635 0,'0'0'898'15,"0"0"-619"-15,0 0-131 16,0 0-120-16,0 0-7 0,0 0-21 16,0 0 1-1,-27 128 1-15,34-91-2 0,18-8-15 16,8-12-9-16,34-21-56 15,-9-23-145-15,-5-13-754 0</inkml:trace>
  <inkml:trace contextRef="#ctx0" brushRef="#br0" timeOffset="108879.64">8791 4854 2032 0,'0'0'599'0,"0"0"-491"0,0 0-43 15,-172 43-65 1,80 23-24-16,17-8-190 0,15-6-1005 0</inkml:trace>
  <inkml:trace contextRef="#ctx0" brushRef="#br0" timeOffset="109363.9">9311 5329 1380 0,'0'0'601'16,"0"0"-373"-1,0 0-30-15,0 0-58 0,-140 11-41 16,118 13-26-16,9 6-43 16,3 4 6-16,10 2-36 15,0 0-3-15,18-2 1 16,18-7-24-16,11-6-49 15,47-21-74-15,-12 0-197 16,-3-8-354-16</inkml:trace>
  <inkml:trace contextRef="#ctx0" brushRef="#br0" timeOffset="109566.98">9797 5323 1778 0,'0'0'675'0,"0"0"-445"16,0 0-116-16,0 0-37 0,0 0-15 15,-122-6-56-15,100 27 27 16,4 7-33-16,5 4 11 16,3 0-25-16,10-1 7 15,0-2-46-15,0-8-5 16,16-6-55-16,6-9-27 16,21-6-52-16,-6-10-294 15,-3-9-165-15</inkml:trace>
  <inkml:trace contextRef="#ctx0" brushRef="#br0" timeOffset="110066.87">9797 5323 864 0,'58'50'760'0,"-58"-50"-401"0,0 0-152 15,0 0-121-15,0 5-68 16,0 11 20-16,0 6-8 16,0-2-17-16,9 3 18 15,7-6-25-15,4-3 26 16,4-6 31-16,7-8-49 15,6 0-14-15,0-12-2 16,3-18-65-16,-2-9 50 16,-7-11-13-16,-2-7 30 15,-4-10-1-15,-5-3-9 16,-7 2-2-16,-7 8 12 16,-6 13 4-16,0 16 91 15,0 12-32-15,-10 12 2 16,-1 7-11-16,-3 0-54 0,1 20 24 15,-1 14-22-15,3 12-1 16,5 8 39-16,6 8-22 16,0 4 12-16,0 0-26 15,2-3 10-15,7-5-17 16,-1-12 4-16,-2-10-1 16,-2-12 11-16,-2-12-1 15,0-10-5-15,5-2 13 16,7-6-17-16,6-12-1 15,10-4-36-15,4-2 0 16,1 4 29-16,-4 2-14 16,0 6 12-16,-6 6 6 15,0 6 1-15,-3 0-17 16,-2 10 19-16,-2 14-85 0,-12 24-104 16,-1-4-348-1,-5 0-1215-15</inkml:trace>
  <inkml:trace contextRef="#ctx0" brushRef="#br0" timeOffset="110191.84">10056 5936 793 0,'0'0'1756'0,"0"0"-1425"16,0 0-231-16,0 0-78 16,0 0-22-16,0 0-76 15,0 0-475-15</inkml:trace>
  <inkml:trace contextRef="#ctx0" brushRef="#br0" timeOffset="111348.14">9844 5949 2230 0,'0'0'513'15,"0"0"-457"-15,0 0-56 16,0 0-73-16,0 0-156 15,0 0-407-15</inkml:trace>
  <inkml:trace contextRef="#ctx0" brushRef="#br0" timeOffset="112003.92">11344 5320 1358 0,'0'0'505'15,"0"0"-356"-15,0 0 19 16,0 0-43-16,0 0-30 15,-114-36-3-15,85 44-56 16,-2 17 16-16,0 8 3 16,6 3-30-16,7 1 18 15,7 0-35-15,11-5-2 0,0-6 6 16,4-8-12-16,19-12-6 16,8-6-18-16,5-8-13 15,6-26-68-15,0-10-142 16,-6-9-10-16,-5-6 67 15,-6-3 26-15,-10 3 103 16,-1 8 61-16,-8 8 9 16,-3 15 182-16,-1 11 130 15,-2 11-53-15,0 6-84 16,0 0-139-16,0 13-7 16,0 19-23-16,0 8-13 15,-2 8 29-15,2 5-29 16,0-1-2-16,0-4 0 15,16-3-71-15,7-14-45 16,18-12-167-16,-7-14-105 16,-3-5-429-16</inkml:trace>
  <inkml:trace contextRef="#ctx0" brushRef="#br0" timeOffset="112254.22">11557 5354 1370 0,'0'0'489'16,"0"0"-282"-16,0 0-125 15,0 0-27-15,0 0-17 16,0 0-14-16,0 0 14 16,60 100-14-16,-29-82 6 0,1-6 8 15,-3-6-32 1,-2-6 19-16,-9 0-8 0,-7-10-10 16,-10-11 36-16,-1-4-18 15,0-3 8-15,-12 0-33 16,-6 2-22-16,-3 3-66 15,4 8-75-15,6 8-100 16,4 6 15-16,7 1-386 0</inkml:trace>
  <inkml:trace contextRef="#ctx0" brushRef="#br0" timeOffset="112472.57">12016 5306 1470 0,'0'0'882'16,"0"0"-640"-16,0 0-85 16,0 0-84-16,0 0-39 15,0 0 29-15,0 0-41 16,-104 136-5-16,104-100-1 16,0-3-2-1,20-2-14-15,8-3 0 0,7-6-36 16,17-5 18-16,-7-6-148 15,-7-4-458-15</inkml:trace>
  <inkml:trace contextRef="#ctx0" brushRef="#br0" timeOffset="112597.61">11769 5895 1431 0,'0'0'192'0,"0"0"-192"15,0 0-778-15</inkml:trace>
  <inkml:trace contextRef="#ctx0" brushRef="#br0" timeOffset="113519.23">12812 5084 1422 0,'0'0'940'0,"0"0"-641"15,0 0-226-15,0 0-45 16,0 0-27-16,-17 119 50 16,17-50-36-16,0 7-9 15,0 2-10-15,0 0 4 16,0-4-33-16,0-10-34 15,-10-11-148-15,-7-19-75 16,-6-18-36-16,-4-14-23 16,-2-2-173-16,2-26-6 15,4-14 528-15,4-13 221 16,11-7 85-16,8-2-60 16,4 2-67-16,23 6-3 15,11 10 7-15,4 3-54 0,7 10-48 16,-1-2 1-16,4 3-64 15,-3 1 20 1,-9 0 11-16,-9 5 13 0,-10 6 28 16,-16 8 41-16,-2 6 26 15,-3 4-48-15,0 0-85 16,-18 16-8-16,-3 14-16 16,-6 11 0-16,2 12 3 15,5 4 13-15,5 1-15 16,10-1-1-16,5-2 0 15,0-10-5-15,0-6 5 16,13-12-13-16,-2-12-4 16,5-12-37-16,4-3 53 15,4-9 1-15,5-16-34 0,5-2-12 16,-2-3-67-16,1 4 3 16,-9 4 61-16,-2 6 24 15,-6 6 25-15,-5 3 31 16,0 6 13-16,-1 1 50 15,-3 0-57-15,5 0 3 16,2 12 12-16,3 2-44 16,8-1 19-16,4 0-13 15,4-5-13-15,3-4-1 16,-1-4-14-16,-1 0-45 16,-8-14-25-16,-3-8-10 15,-10-5 39-15,-8 0 37 16,-5-3 18-16,0 2 18 15,0 6 50-15,-12 6 23 16,0 5 4-16,0 7-80 0,3 3 14 16,3 1-22-1,1 0 8-15,1 0-15 0,-3 12 6 16,2 2-3-16,3 2 21 16,-2 2-15-16,4 2-2 15,0 4-7-15,0 2 6 16,0 0-15-16,16 1 9 15,8-4-36-15,4-4-78 16,22-17-132-16,-10-2-231 16,-3 0-171-16</inkml:trace>
  <inkml:trace contextRef="#ctx0" brushRef="#br0" timeOffset="113800.37">13826 5248 1356 0,'0'0'596'0,"0"0"-286"15,0 0-145-15,0 0-101 16,0 0-14-16,0 0-28 16,0 0 1-16,-71 69 27 15,61-34-41-15,6 1 29 16,4-1-38-16,0 1 6 16,9-9 16-16,13-3-22 15,7-8 9-15,2-10-9 0,2-6 11 16,-1-6-12-16,-6-17 1 15,-3-10 0-15,-10-5-4 16,-8-2 4 0,-5 2-1-16,-5 6 0 0,-31 8-69 15,-51 18-126-15,8 6-363 16,-6 0-194-16</inkml:trace>
  <inkml:trace contextRef="#ctx0" brushRef="#br0" timeOffset="114269.06">11642 5298 1132 0,'0'0'510'0,"0"0"-307"16,0 0-118-16,0 0-75 16,0 0-10-16,0 0-86 15,0 0-313-15</inkml:trace>
  <inkml:trace contextRef="#ctx0" brushRef="#br0" timeOffset="115221.92">873 6517 1377 0,'0'0'506'16,"0"0"-307"-1,0 0-59-15,-126-19 52 0,86 19-73 16,0 7-44-16,-1 16-7 15,3 6-28-15,5 9 48 16,4 6-28-16,10 6-37 16,9 4 17-16,10 3-40 15,4-5 1-15,25-4 21 16,17-8-20-16,9-10-4 16,14-12-19-16,11-16-43 15,7-2-17-15,27-31-190 16,-23-6-301-16,-20-1-222 0</inkml:trace>
  <inkml:trace contextRef="#ctx0" brushRef="#br0" timeOffset="116159.2">1616 6372 1106 0,'0'0'907'15,"0"0"-708"-15,0 0-131 16,0 0 83-16,-14 105-16 0,14-54-17 15,0 5-54-15,0 3-20 16,0 0-24-16,7-1-5 16,2-8-29-16,-2-6 14 15,-3-10-101-15,-4-12 19 16,0-12-45-16,0-10-9 16,-13 0-64-16,-5-11-108 15,-5-18 110-15,2-9 43 16,1-7 60-16,6-3 95 15,7 1 44-15,7 2 52 16,0 10 9-16,16 4-57 16,9 7 35-16,6 2-36 15,7 2-35-15,4-2 40 0,5-2-19 16,-5 2 8-16,-4 0 17 16,-12 4 32-16,-7 5 47 15,-11 6-7 1,-8 4-24-16,0 3 4 0,0 3-76 15,-2 18-28-15,-9 14 3 16,-3 6-3-16,4 10 19 16,3 3-6-16,2 0-18 15,5-4-1-15,0-4 6 16,0-7-6-16,3-10 0 16,6-10-6-16,-3-12-12 15,3-7-15-15,2 0 5 16,2-20 27-16,6-6-99 0,0 1 33 15,-1 0 18-15,-3 9-8 16,-1 4 48-16,-3 4 3 16,-1 6 6-16,1 2 10 15,-1 0 1-15,4 0 35 16,4 8 19-16,2 6-22 16,5 0-1-16,4 1-22 15,6-3-14-15,5-6 23 16,0-5-29-16,3-1 21 15,-3 0-20-15,-3-18 1 16,-1-8-4-16,-5-2-26 16,-6-6 4-16,-7-4 14 15,-7 2-19-15,-9 4 29 16,-2 6 6-16,0 8 34 16,-2 8 22-16,-11 6-39 15,-1 4-4-15,-4 0 10 16,0 10-28-16,-1 10 36 0,2 8-20 15,3 2-16-15,4 7 36 16,8-4-36-16,2 2-1 16,0-6 0-16,18-3-83 15,28-14-53-15,-3-6-106 16,-1-6-418-16</inkml:trace>
  <inkml:trace contextRef="#ctx0" brushRef="#br0" timeOffset="116440.38">2670 6589 1287 0,'0'0'805'16,"0"0"-466"-16,0 0-171 0,0 0-77 15,0 0-57-15,0 0-18 16,0 0 13-16,-29 95-29 16,29-66 0-16,14-3 0 15,7-4 7-15,4-5 6 16,0-10-13-16,-4-7 8 15,2 0-4-15,-4-16-4 16,-5-8-1-16,-5-5-10 16,-9-3-29-16,0-1 12 15,-7 4-93-15,-14 4-78 16,-22 12-98-16,5 4-38 16,7 7-654-16</inkml:trace>
  <inkml:trace contextRef="#ctx0" brushRef="#br0" timeOffset="116768.49">3437 6548 1825 0,'0'0'539'0,"0"0"-388"16,0 0-32-16,0 0-80 0,0 0-31 15,112-101 17-15,-91 90-24 16,-10 6 9-16,-6 3-1 16,-3 2 2-16,-2 0 57 15,0 0-27-15,1 10-13 16,5 14 27-16,-2 5-46 15,0 10 9-15,-2 5-18 16,0 4-95-16,-2 15 7 16,0-7-232-16,-4-10-384 0</inkml:trace>
  <inkml:trace contextRef="#ctx0" brushRef="#br0" timeOffset="116893.72">3539 6900 1532 0,'0'0'638'16,"0"0"-437"-16,0 0 31 15,0 0-35-15,0 0-93 16,0 0-23-16,133-2-81 16,-73-2-27-16,-10 2-126 15,-4-4-503-15</inkml:trace>
  <inkml:trace contextRef="#ctx0" brushRef="#br0" timeOffset="118049.38">4176 6623 1883 0,'0'0'389'0,"0"0"-229"16,0 0-100-16,0 0-38 15,0 0-10-15,105-126 13 16,-85 83-12-16,-9 2-5 16,-9-2 11-16,-2 5-19 15,0 9 16-15,-9 8 6 16,-7 7-4-16,-1 10 5 16,-1 4-17-16,0 6 3 15,0 21 3-15,-2 10-11 16,3 10 33-16,0 4-4 0,9 6 1 15,3-4 24 1,5 0-41-16,0-5 3 0,3-6-17 16,13-5 0-16,-1-10 0 15,3-7 0-15,-3-10-9 16,6-7-3-16,-2-3-3 16,8-7 9-16,2-16-79 15,2-6-43-15,-2-3 10 16,-4 0-6-16,-7 4 42 15,-3 6 51-15,-6 5 31 16,-5 9 6-16,-1 3 76 16,-3 5-8-16,0 0 28 0,0 0-63 15,0 10 4-15,0 6 20 16,0 4-50 0,0 2 26-16,0 3-18 0,0-4-20 15,7-1 24-15,3-2-25 16,1-6 0-16,5-6 0 15,5-6 11-15,2 0-28 16,4-7 11-16,4-13-88 16,1-5-14-16,-3 1-110 15,-5-2 11-15,-5 2 52 16,-4 4 80-16,-7 3 75 16,-4 10 90-16,-4 3 120 15,0 4-45-15,0 0-113 0,0 4-18 16,0 12 48-1,-4 4 1-15,2 1-8 0,0 4-39 16,2-2-24-16,0-2 6 16,0-3-18-16,0-3 0 15,8-6 6-15,2-7 7 16,8-2-13-16,4-2 0 16,5-17-33-16,4-6-14 15,-4 1-55-15,-2 0 26 16,-8 4 59-16,-7 4 17 15,-4 6 2-15,-4 6 63 16,-2 4-8-16,0 0 11 16,0 0-48-16,0 2-5 15,0 10 10-15,0 5-23 16,0 0 8-16,2 2-10 16,5-6-19-16,5-3 11 15,-2-3-50-15,3-7 0 0,3 0-11 16,-1 0-3-1,-3 0 54-15,-1-5 6 0,-2-1 12 16,0 4-2-16,2-1 8 16,5 3-12-16,4 0 6 15,2 0-20-15,2 0 18 16,-2 0-11-16,1 0 13 16,-5 9 10-16,-4 1-9 15,1 2 34-15,-4 5-14 16,2 2-4-16,-1 6 58 15,1 0-51-15,-2 4 4 16,0-2-6-16,-4-4-20 16,-3-5-4-16,-4-5-75 0,0-10-93 15,-13-3-141-15,-7 0-347 0</inkml:trace>
  <inkml:trace contextRef="#ctx0" brushRef="#br0" timeOffset="118221.21">4916 6481 963 0,'0'0'957'16,"0"0"-607"-16,0 0-89 15,0 0-59-15,0 0-94 0,0 0-66 16,0 0-42-16,6-49-5 16,-6 64-47-16,0 5-41 15,-13 4-117-15,-9-4-305 16,-1-8-425-16</inkml:trace>
  <inkml:trace contextRef="#ctx0" brushRef="#br0" timeOffset="118361.8">4895 6224 1935 0,'0'0'552'0,"0"0"-381"16,0 0-107-16,0 0-64 15,0 0-157-15,0 0-399 16,0 0-737-16</inkml:trace>
  <inkml:trace contextRef="#ctx0" brushRef="#br0" timeOffset="119158.49">5032 6505 192 0,'0'0'1273'15,"0"0"-900"-15,0 0-137 16,0 0-9-16,0 0-50 16,0 0-78-16,0 0-23 15,84-37-33-15,-80 37-16 16,2 3 45-16,-6 10-41 15,0-3 17-15,0 7-30 16,0 1-11-16,-14 1-14 16,-9 2-8-16,-15 1-76 0,3-6-177 15,4-6-470-15</inkml:trace>
  <inkml:trace contextRef="#ctx0" brushRef="#br0" timeOffset="119502.17">5122 5925 816 0,'0'0'1286'15,"0"0"-810"-15,0 0-370 16,0 0-18-16,0 0-56 15,0 0-23-15,0 0-9 16,-108 157-9-16,79-99-126 16,8-10-441-16</inkml:trace>
  <inkml:trace contextRef="#ctx0" brushRef="#br0" timeOffset="120626.95">5782 6659 1117 0,'0'0'480'0,"0"0"-333"15,0 0-52-15,0 0 27 16,0 0-26-16,0 0 25 16,0 0-43-16,107 104 2 15,-97-67-41-15,-2-1-30 16,-1-6 8-16,-3-4-16 15,0-9 26-15,-2-9-25 0,2-5-1 16,-2-3-1-16,2-3-6 16,3-20-48-16,2-10-30 15,6-6-5-15,-2-4-17 16,5 2-30-16,-2 5 26 16,0 3 60-16,-6 11 34 15,-1 10 16-15,-2 5 84 16,0 7-18-16,-3 0 1 15,3 0 21-15,2 8-19 16,0 9 21-16,4 2-32 16,3-2-32-16,7-3 2 15,0-4-27-15,6-6 39 16,2-4 13-16,-2 0-39 0,-2-20-11 16,-4-8-3-1,-8-7-27-15,-10-7-37 0,-5-2-20 16,0 1 65-16,-3 1-2 15,-12 10 21-15,-3 8 33 16,1 11-6-16,3 10 16 16,3 3-28-16,4 12-14 15,5 16 26-15,2 9-11 16,0 10 11-16,0 3 13 16,9 0-40-16,4-2 33 15,-1-2-33-15,-4-6 10 16,1-7-7-16,0-12-3 15,-2-11 1-15,2-10-1 16,7 0-12-16,3-21 3 16,8-8-122-16,4-3-33 15,0 3 86-15,-2 2 37 16,-6 9 41-16,-4 4 109 0,-5 7 6 16,-3 6 39-16,1 1-82 15,-1 0-47-15,1 14 24 16,5 6-49-16,3 2-4 15,4 0-69-15,12-4-157 16,-8-7-125-16,1-8-503 16</inkml:trace>
  <inkml:trace contextRef="#ctx0" brushRef="#br0" timeOffset="121298.61">6886 6559 1657 0,'0'0'728'0,"0"0"-555"15,0 0-37-15,0 0-41 16,0 0-57-16,-121 0-37 16,99 22 6-16,3 2-7 15,4-1 0-15,9-2 0 16,4-3-24-16,2-4-34 16,0-6-46-16,10-6-42 15,11-2 45-15,0-2-97 16,4-15-78-16,-2-4 24 15,-3 1-14-15,-5 0 112 16,-1 4 154-16,-7 2 173 0,-5 6 68 16,0 4 30-1,-2 4-17-15,0 0-111 0,0 0-101 16,4 10 17-16,0 8-17 16,1 2-32-16,4-1 24 15,2 0-33-15,0-7 9 16,5-4-10-16,-2-8-13 15,10 0 12-15,0-8-37 16,5-14-44-16,3-6-32 16,-3-5-65-16,2-6 27 15,-4-3 58-15,-6 0 94 16,-3 3 7-16,-7 8 136 16,-6 8 51-16,-2 11 40 15,-3 6-84-15,0 6-56 16,0 0-93-16,0 10 14 0,0 12-4 15,-8 6-10-15,-3 9 5 16,1 2 6-16,-4 4 3 16,5-1-11-16,1-2-4 15,2-4-13-15,3-4-5 16,3-9-22-16,0-9-60 16,0-11 11-16,0-3 56 15,0-8 27-15,11-17 6 16,4-4 0-16,7 0 9 15,3-4-3-15,2 7-6 16,1 4 41-16,1 6-32 16,-4 8 24-16,-3 4-33 0,-7 4-12 15,-5 0-49 1,-10 23-216-16,0 0-22 16,-18-3-553-16</inkml:trace>
  <inkml:trace contextRef="#ctx0" brushRef="#br0" timeOffset="121454.84">6765 6631 1164 0,'0'0'1120'0,"0"0"-834"16,0 0-70-16,33-134-131 16,14 85-85-16,48-29-8 15,-7 11-184-15,-8 0-545 0</inkml:trace>
  <inkml:trace contextRef="#ctx0" brushRef="#br0" timeOffset="121611.04">7337 5895 1835 0,'0'0'741'16,"0"0"-571"-16,0 0-138 16,0 0-32-16,-135 50-48 15,85 7-143-15,8-9-294 16,9-5-417-16</inkml:trace>
  <inkml:trace contextRef="#ctx0" brushRef="#br0" timeOffset="122470.21">7861 6441 1196 0,'0'0'623'0,"0"0"-351"16,0 0-117-16,0 0-37 16,-121-32-11-16,88 32-22 15,2 12-12-15,2 14-48 16,5 4-1-16,10 4 16 15,10 0-23-15,4-4 4 16,0-6-17-16,22-6 7 0,7-10-14 16,9-8 3-16,6-2-11 15,6-26-4-15,-3-14-92 16,-5-13-52-16,-7-7 39 16,-8-4 0-16,-4 0 86 15,-10 6 34-15,-3 10 43 16,-4 15 114-16,-6 12 7 15,0 15-31-15,0 8-58 16,0 0-61-16,0 18 1 16,-2 16 5-16,-6 10-1 15,0 8 14-15,-1 6-22 16,1 2 6-16,2-1-17 16,4-1-31-16,-2-6 8 0,-1-6-92 15,-6-10-108 1,-2-14-252-16,2-11-219 0</inkml:trace>
  <inkml:trace contextRef="#ctx0" brushRef="#br0" timeOffset="123220.04">7788 6316 1415 0,'0'0'517'15,"0"0"-290"-15,0 0-105 16,0 0-63-16,0 0 15 15,114 16-24-15,-75 6-21 0,1 6 0 16,1 3-29 0,-6 3 0-16,-3 0-1 0,-11-4-17 15,-3-5-7-15,-7-2-12 16,-5-4 4-16,-2-11 33 16,-4 1-22-16,2-7 22 15,2-2-8-15,3 0-2 16,5-2-24-16,3-12-79 15,3-4-43-15,-3 0 58 16,-2 1 19-16,-1 0 59 16,-8 7 20-16,-2 3 36 15,-2 5 94-15,0 1-24 16,0 1-16-16,0 0 21 0,0 0-69 16,0 0-17-1,4 6 6-15,1 4-29 0,2 0 11 16,2-2-13-16,6-4 0 15,3-4 19-15,5 0-18 16,4-8 14-16,-4-12-15 16,2-9-56-16,-5-4 46 15,-4-8-14-15,-7-1 24 16,-7 2 11-16,-2 6-10 16,0 6 46-16,0 8-31 15,0 12 7-15,0 8 12 16,-7 0-35-16,3 10 0 15,-1 15-1-15,1 11 8 16,2 3 1-16,2 3-2 16,0 5-5-16,0-4 26 15,0 0-16-15,0-3-2 0,0-6 1 16,0-6 3-16,0-7-10 16,0-10-3-16,0-9 0 15,0-2 20-15,2-6-20 16,16-16-26-16,6-2-2 15,3-2 16-15,0 4 12 16,0 4 17-16,-5 6-5 16,3 6 55-16,-6 6-52 15,4 0 7-15,-1 0-10 16,-4 14 1-16,0 6-2 16,-7 4-11-16,-7 2-29 15,-4 2-38-15,-13 0-154 0,-16-7-289 16,0-12-1169-16</inkml:trace>
  <inkml:trace contextRef="#ctx0" brushRef="#br0" timeOffset="123345.01">8183 6204 1756 0,'0'0'501'0,"0"0"-333"15,0 0-124-15,0 0-44 16,0 0-352-16,0 0-494 0</inkml:trace>
  <inkml:trace contextRef="#ctx0" brushRef="#br0" timeOffset="123469.99">7989 7091 2275 0,'0'0'507'0,"0"0"-507"16,0 0-81-16,142-92-753 0</inkml:trace>
  <inkml:trace contextRef="#ctx0" brushRef="#br0" timeOffset="123626.19">9354 6702 2322 0,'0'0'341'15,"-116"-7"-341"-15,47 19-122 16,5 4-685-16</inkml:trace>
  <inkml:trace contextRef="#ctx0" brushRef="#br0" timeOffset="125328.92">2059 8233 967 0,'0'0'919'0,"0"0"-761"16,0 0-123-16,0 0 29 16,0 0 11-16,-2 129-19 15,4-90 5-15,7-2-42 16,3-7 17-16,-2-5-36 15,-1-12 9-15,1-5 22 16,0-8-22-16,3 0-8 16,7-7-1-16,8-14-2 15,1-8-71-15,2-4-126 0,-2-1-52 16,-8 4 105-16,0 2 84 16,-7 8 62-16,-8 8 120 15,0 4 86-15,-3 4 60 16,-1 4-82-16,-2 0-98 15,2 0-22-15,3 1-57 16,2 16 32-16,-1 5 4 16,3 1-23-16,-2 6 26 15,0 1-24-15,-3-4-21 16,-2-2-1-16,-2-4-39 16,0-6-109-16,0-8-149 15,-2-6-355-15</inkml:trace>
  <inkml:trace contextRef="#ctx0" brushRef="#br0" timeOffset="125781.95">1977 8043 1573 0,'0'0'512'16,"0"0"-413"-16,0 0 9 15,0 0-58-15,-130 48-13 16,99-10-1-16,0 8-27 16,0 4 35-16,2 7 8 15,4 3 11-15,6 2 8 16,7 2-42-16,8 5 5 0,4-2-18 16,8 1-8-16,25-3-4 15,8-7-4 1,11-10-13-16,5-10 5 0,9-10-22 15,7-12 22-15,4-12-16 16,8-4 3-16,7-10 10 16,-1-20 10-16,0-8-50 15,-4-10-1-15,-11-6-53 16,-9-13 57-16,-14-5 38 16,-14-8 10-16,-16-6 92 15,-15-4 12-15,-8-1-28 16,-8 4 1-16,-23 12-39 15,-11 10 21-15,-14 17-59 16,-10 13 1-16,-11 17-2 16,-9 15-80-16,-44 20-82 0,20 20-126 15,16 2-359-15</inkml:trace>
  <inkml:trace contextRef="#ctx0" brushRef="#br0" timeOffset="126609.88">5080 8125 1365 0,'0'0'390'16,"0"0"-138"-16,0 0-73 15,0 0-107-15,0 0-17 16,0 0 0-16,0 0-31 16,67 7 39-16,-53 4 0 0,-3 3-16 15,-3 1 19-15,2-1-24 16,-3 3-1-16,-1 2 13 15,0-2-33-15,2 1 12 16,1-1-33-16,-1-3 1 16,3-2 0-16,5-5 0 15,7-2 8-15,3-5 36 16,8 0-45-16,1-6 7 16,1-12-7-16,-1-7 0 15,-6-3-7-15,-2-4 8 16,-6-3-1-16,-8-1 4 15,-9 5 11-15,-2 4-15 16,-2 2 0-16,0 8 1 16,-15 6 0-16,-6 3-1 0,-3 6-6 15,-3 2-5-15,3 0 0 16,2 8 10-16,6 8 1 16,9 2-33-16,7 0-6 15,0-1-86-15,18 0-45 16,29-9-70-16,-4-3-249 15,-4-5-878-15</inkml:trace>
  <inkml:trace contextRef="#ctx0" brushRef="#br0" timeOffset="127109.83">5357 7720 1147 0,'0'0'373'16,"0"0"-130"-16,-121 0-16 16,71 4-33-16,0 15-27 15,3 2-57-15,3 8-14 16,6 5-51-16,5 3-21 16,4 6 22-16,6 4-29 15,7 6 2-15,3 5 13 16,7 2-31-16,4 4 18 15,2 3-19-15,0-1 1 16,17 2-1-16,12-2 2 16,4-6-2-16,10-4 10 15,4-10 2-15,8-7-12 0,6-14 0 16,5-11 0-16,12-10 15 16,5-4-14-1,4-6-2-15,2-16-5 0,-2-6-54 16,-8-3 16-16,-6-8-7 15,-9-5 45-15,-8-8 0 16,-8-6 12-16,-3-8 45 16,-12-6 11-16,-5-7-35 15,-9 2 39-15,-11 6-51 16,-8 4-2-16,-8 11-2 16,-30 10-11-16,-20 10-17 15,-15 14-47-15,-34 12-14 16,-49 10-23-16,25 20-174 15,6 2-342-15</inkml:trace>
  <inkml:trace contextRef="#ctx0" brushRef="#br0" timeOffset="127953.33">2834 8383 925 0,'0'0'340'0,"0"0"-105"16,0 0-72-16,0 0 44 15,0 0-37-15,0 0-14 16,0 0-33-16,-6-9-55 15,6 9 23-15,0-2-23 16,4-1-13-16,8 0 5 16,10 0-41-16,5-3 27 15,10 3-2-15,8-4-28 0,6 0 15 16,9 0-13 0,5-1 3-16,7-1 22 0,3 0-29 15,5 2 13-15,5-1-18 16,4-1-8-16,2 4 19 15,3-1-20-15,2 2 1 16,0-1 14-16,-3 2-9 16,-1-1 0-16,-8-3-6 15,-6 3-3-15,-7-2-9 16,1 2 12-16,-5-2 0 16,4 1-3-16,-2 0 16 15,3-1-13-15,-4 2 0 0,-7 0 1 16,-11 0-13-1,-11 2 21-15,-14 0-9 0,-15 0 0 16,-3 2 23-16,-7 0-26 16,0 0 3-16,0 0-32 15,0 0 14-15,0 0-107 16,0 0-99-16,-13 4-113 16,-1 8-158-16,-5-1-591 0</inkml:trace>
  <inkml:trace contextRef="#ctx0" brushRef="#br0" timeOffset="128671.89">1970 8909 1320 0,'0'0'532'15,"0"0"-285"-15,0 0-98 16,0 0-95-16,0 0-29 16,0 0-24-16,0 0 0 15,-67 59 32-15,47-20-6 0,-5 11 35 16,-6 9 24-16,-2 9-23 15,-9 8 23-15,-12 20-40 16,3-6-10-16,-7 7 13 16,-2 1-34-16,6-13 21 15,-4 13-36-15,5-9 11 16,6-6-2-16,10-7 4 16,3-8-7-16,10-5 15 15,1-9-9-15,8-8 3 16,1-11-15-16,3-12 0 15,5-9 10-15,3-8-10 16,1-5 0-16,2-1 0 0,-3 0-21 16,3 0-24-16,0-17-129 15,0 1-214-15,0-1-355 0</inkml:trace>
  <inkml:trace contextRef="#ctx0" brushRef="#br0" timeOffset="129171.77">1012 10334 1542 0,'0'0'290'0,"0"0"-148"15,0 0-31-15,0 0-21 16,-135 40 27-16,96-11-30 15,-2 7 2-15,2 6 21 16,6 2-52-16,6 5 6 16,13-1-34-16,14-1-29 15,0 4 23-15,12-3-18 0,17 0-3 16,9-4-3-16,8-5-1 16,10-6-1-16,8-11-8 15,8-9 10-15,4-13-11 16,2-6 11-16,-3-27 0 15,-4-11 0-15,-13-8 1 16,-15-6 6-16,-16-3-1 16,-16-2 5-16,-11-4 9 15,0-1-20-15,-9 4-29 16,-24-5-113-16,1 18-168 16,-2 17-289-16</inkml:trace>
  <inkml:trace contextRef="#ctx0" brushRef="#br0" timeOffset="129921.63">1177 11097 580 0,'0'0'1476'15,"0"0"-1185"-15,0 0-203 16,0 0-74-16,0 0 24 15,0 0-24-15,0 0 55 16,111 82-24-16,-64-32-28 16,2 8 40-16,1 6-12 15,-2 8-12-15,4 6 38 0,1 5-33 16,2 4 8 0,1-1-13-16,-4-4-24 0,-8-6 17 15,-4-10-25 1,-8-14-1-16,-9-12 15 0,-4-11-8 15,-9-13-3-15,-2-8-4 16,-6-5-29-16,2-3 13 16,1 0-75-16,8 0-27 15,1-6-121-15,-1-3-520 0</inkml:trace>
  <inkml:trace contextRef="#ctx0" brushRef="#br0" timeOffset="130546.45">2132 12208 1005 0,'0'0'408'0,"0"0"-190"0,0 0-33 31,0 0 66-31,0 0-29 0,0 0-41 0,0 0-84 16,-87-64-38-16,64 64-3 16,-9 2 9-16,-1 16-25 15,0 8 16-15,-2 10-23 31,6 6-27-31,8 10 34 16,7 5-34-16,10 5 7 0,4 0 5 0,13-1-12 16,23-2 2-16,10-5-8 15,15-8-3-15,7-9-12 0,9-14 15 16,3-17-9-16,-4-6 8 16,-5-21-23-16,-11-20 23 15,-11-12 1-15,-13-5 0 16,-16-12 21-16,-14-2-20 15,-6-6 20-15,-8-2-21 16,-23 2-15-16,-8 8 6 16,-32 0-69-16,9 17-92 15,4 16-410-15</inkml:trace>
  <inkml:trace contextRef="#ctx0" brushRef="#br0" timeOffset="131530.59">2526 12593 1347 0,'0'0'298'0,"0"0"-144"0,0 0-16 16,0 0-84-1,0 0-6-15,0 0 32 0,0 0 51 31,52 6 27-31,-18 6-31 16,8 4 4-16,14 2-12 0,6 2-70 0,14 2 41 16,6 2-62-16,28 2-1 15,23 6 33-15,-8-5-33 16,-11-5 4-16,-21-7-31 16,-26-2 14-16,0-3-11 15,-3-1-3-15,-17-1-6 16,-18-2 6-16,-11-2-67 15,-13-4 43-15,-5 0 1 16,0 0-16-16,0 0-38 16,-14-1-158-16,5-9-94 0,3-3-218 15</inkml:trace>
  <inkml:trace contextRef="#ctx0" brushRef="#br0" timeOffset="131983.62">4172 12559 215 0,'0'0'1374'0,"0"0"-1164"0,0 0-54 15,0 0 28 1,0 0-97-16,-132 12-7 0,96 24 0 15,-4 8-6 1,3 10 55-16,-2 7-48 0,10 9 1 16,8 2-8-16,11 0-56 15,10 2 8-15,7 0-26 16,29-4 1-16,12-7 7 16,18-9-8-16,9-12-1 15,9-16-1-15,6-18-31 16,-2-8 2-16,0-25-3 15,-8-20-4-15,-11-15 32 16,-13-11 6-16,-14-9 14 16,-17-6 10-16,-17-2-18 15,-8 2 12-15,-2 7-12 0,-25 11-6 16,-8 16 6 0,-12 15-6-16,-4 14-22 0,-5 19-105 15,-15 10-134 1,15 17-261-16,12 4-830 0</inkml:trace>
  <inkml:trace contextRef="#ctx0" brushRef="#br0" timeOffset="132483.49">4619 12991 633 0,'0'0'792'16,"0"0"-623"-16,0 0-72 16,0 0 99-16,0 0-31 15,158-104-7-15,-84 75-7 16,16-10-71-16,23-7 43 16,23-12-41-16,-9 4-27 0,-14 4 22 15,-16 5-48-15,-20 6 4 16,10-5 12-16,7-6-17 15,-7 6 19-15,-6 2-22 16,-9 9-24-16,-11 8 32 16,-17 4-33-16,-15 9 0 15,-15 6-3-15,-10 3 11 16,-4 3-13-16,0 0 5 16,-16 0-66-16,-11 5-43 15,-15 7-126-15,4 0-293 16,7-5-130-16</inkml:trace>
  <inkml:trace contextRef="#ctx0" brushRef="#br0" timeOffset="132905.26">6297 11776 871 0,'0'0'813'0,"0"0"-657"16,0 0-24-16,0 0 7 15,0 0-74-15,-145 21-3 16,116 16-10-16,2 7-11 0,7 9 39 16,11 1-35-1,7 0 19-15,2 0-11 0,5 0-26 16,19-1 6-16,12-6-32 15,9-4 17-15,10-9 14 16,7-11-31-16,8-12 4 16,-1-11-5-16,-3-4 0 15,-3-28-8 1,-7-10 14-16,-12-10-6 0,-10-7 28 16,-10-8 2-16,-10-6 46 15,-12-7-32-15,-2 0-34 16,-4 5 19-16,-19 14-29 15,-8 15-12-15,-7 17 3 16,-5 17-81-16,-19 12-18 16,9 18-197-16,10 5-327 0</inkml:trace>
  <inkml:trace contextRef="#ctx0" brushRef="#br0" timeOffset="133452.04">6591 11734 1275 0,'0'0'346'15,"0"0"-86"-15,0 0-4 16,0 0-146-16,0 0-29 16,0 0-32-16,0 0-27 15,83-108 63-15,-64 78-45 16,2-4-5-16,1-8 34 15,1-6-24-15,3-10 20 16,5-9-17-16,5-9-24 16,13-23 18-16,-2 5-41 15,1 0 18-15,2 0-10 0,-13 22 3 16,9-3-6-16,-9 10 13 16,1 13-18-16,-3 5 41 15,-3 10-36-15,-3 4 18 16,-5 5-6-16,-1 4-7 15,-4 2-5-15,-5 5-6 16,-3 2 0-16,-7 5-3 16,-2 4 3-16,-2 4-1 15,0 2-20-15,0 0-81 16,-8 0-39-16,-17 0-136 16,3 0-224-16,2 0 12 0</inkml:trace>
  <inkml:trace contextRef="#ctx0" brushRef="#br0" timeOffset="133905.03">7619 9865 1367 0,'0'0'389'16,"0"0"-125"-16,0 0-151 16,0 0-57-16,0 0-56 0,0 0 7 15,-145 61 32-15,97-21-10 16,6 8 32-16,7 8 19 16,8 6-58-16,10 5 45 15,16 1-37-15,1-3-30 16,7 0 28-16,19-9-27 15,11-8-1-15,2-7 11 16,3-14 3-16,4-10 5 16,-1-16 17-16,5-1-5 15,-3-12 14-15,0-17-18 16,-3-11 10-16,-5-11 51 16,-11-11-18-16,-8-10-5 15,-9-5-25-15,-8-3-28 16,-3 6-12-16,0 8-4 15,-18 12-17-15,-9 10-36 0,-4 10-99 16,-30-4-103-16,6 9-326 16,6 4-268-16</inkml:trace>
  <inkml:trace contextRef="#ctx0" brushRef="#br0" timeOffset="135435.94">6021 8463 760 0,'0'0'273'0,"0"0"-124"16,0 0 41 0,0 0 9-16,0 0-77 0,0 0-30 15,0 0 30-15,-33-29-4 16,33 29 7-16,0-2-39 15,-3 0 23-15,3 0 2 16,0 0-66-16,0 2 4 16,0-2-7-16,0 2-23 15,0 0 18-15,0 0-36 16,0 0 9-16,0 0-10 16,0 2-4-16,0 10 3 0,3 4 1 15,8 4 0 1,2 3 3-16,3 4 9 0,1 0-7 15,1 6 14-15,3 0-19 16,-2 0 13-16,1 2-12 16,3 1-1-16,-4-2 31 15,4 2-25-15,-1-2 11 16,0-2-17-16,3-2 0 16,-1 2 4-16,3-2-4 15,0 0 0-15,-2-2 9 16,1 3-8-16,-2-3-1 15,-1-1 0-15,2 2-3 16,-3-1-5-16,0 0 16 16,0 0-7-16,1 0 11 15,2-5 1-15,-4 2-14 0,2-1 1 16,-3-2 0-16,0 0-5 16,-2 0 6-16,1 2-1 15,4 1 3-15,4 0 20 16,-1 1-24-16,6 1 1 15,-1-1 0-15,0 2 14 16,-2-2-14-16,0 0 0 16,-2 0 0-16,-2-4 17 15,-4 1-17-15,0 0 0 16,-1-1 1-16,-3 0-4 16,4-2 3-16,-4 2 0 15,3-1-1-15,1 1 7 16,-2 0-6-16,-1-3 0 15,-3 2 7-15,2-4 16 0,-7 0-22 16,4-1 9-16,-1-2-5 16,1 0-4-16,1 0 25 15,6 3-15-15,-3-2-5 16,6-1 7-16,-6 1-11 16,-3-2-2-16,-1-3 9 15,-6-4-2-15,-1 0 5 16,-3-2 9-16,-2-2-19 15,1 1 11-15,-3-3-5 16,2 0-1-16,-2 0 1 16,0 0 3-16,0 0-22 15,-7-9 3-15,-12-7-179 16,-8-8-823-16</inkml:trace>
  <inkml:trace contextRef="#ctx0" brushRef="#br0" timeOffset="136591.96">1356 10353 1045 0,'0'0'292'0,"0"0"-99"16,0 0-63-16,0 0-43 15,0 0-24-15,0 0-7 16,19-21 15-16,-19 21 96 16,0 0-4-16,0 0-43 15,0 0 18-15,0 0-68 16,0 0-23-16,-2 0 5 15,-5 0-46-15,-6 0 32 16,-5 0-38-16,-4 0 7 16,-5 0 29-16,-4 0-30 15,-4 0 4-15,-4 5-4 16,-1-1 0-16,2 0-12 0,1-4-56 16,8 2-202-1,13-2-289-15</inkml:trace>
  <inkml:trace contextRef="#ctx0" brushRef="#br0" timeOffset="141465.76">3588 8043 578 0,'0'0'902'0,"0"0"-608"0,0 0-65 16,0 0-48-1,0 0-88-15,0 0-24 0,-5 0-36 16,5 0-18-16,0 0 54 16,0 0-2-16,0 0 25 15,0 0 14-15,0 0-24 16,0 0 17-16,0 0-35 16,0 0-31-16,0 0 5 15,0 0-37-15,0 0 11 16,0 0-12-16,0 0 12 15,0 0-12-15,0 0 0 16,0 0 6-16,0 0 5 0,0 4-10 16,0 0 1-1,0 4 14-15,12 0-1 0,-2 1-10 16,6 6-5-16,3 1 0 16,2 2 3-16,4 0 3 15,0 0 3-15,1-3-7 16,0 0 14-16,1-1-17 15,-2-3 1-15,2-3 0 16,-5-3-3-16,-2-1 11 16,-4-2-4-16,-3 1-4 15,-5-3 14-15,-2 0-23 16,-4 0 9-16,-2 0 0 16,0 0 7-16,0 0-5 15,0 0 2-15,0 0-4 16,0 0-8-16,0 1-4 15,0-1 12-15,0 0 0 16,0 3 0-16,0-2 14 0,-10 3-28 16,-7 5-4-16,-12 7 12 15,-11 8 5-15,-11 5 2 16,-5 8 4-16,0 1 11 16,5 2-1-16,4-2 3 15,5 2-18-15,9-4 1 16,4-3-1-16,6-7 6 15,7-7-6-15,5-5 4 16,5-6 11-16,4-5-7 16,-1-3-8-16,3 0 1 15,0 0 5-15,0 0-6 0,0 0-1 16,0 0-34 0,0 0-70-16,0 0-13 0,0-8-259 15,11-9-851-15</inkml:trace>
  <inkml:trace contextRef="#ctx0" brushRef="#br0" timeOffset="142637.37">6223 9343 614 0,'0'0'1236'0,"0"0"-911"15,0 0-195-15,0 0-25 16,0 0-61-16,0 0 4 16,0 0-20-16,48 31-1 15,-24-18 22-15,-2-4-25 16,3 3 6-16,-1-3 14 16,1 0-3-16,2 0 33 15,1 0-35-15,1 0-38 16,2-1 36-16,-2-1-37 0,-3-3 7 15,-2 0 5 1,-6-1 0-16,-7-3-9 0,-3 0-3 16,-4 0 1-16,1 0 31 15,0 0-22-15,2 0 23 16,3 0-3-16,2-8-30 16,-1-5 0-16,2-1-2 15,-1-4 2-15,-2-8 30 16,-1-6-8-16,1-8 16 15,-4-1-11-15,-2-6-20 16,-1 1 23-16,-1 3-21 16,-2 5-1-16,1 3 14 15,2 0-10-15,1 2-12 16,4-1 0-16,-2 5-18 16,3 3 17-16,-3 2-4 15,0 6-34-15,-2 4 21 0,-4 6-39 16,0 6 15-16,0 2-84 15,0 6-132-15,-16 12-259 16,-1 4-107-16</inkml:trace>
  <inkml:trace contextRef="#ctx0" brushRef="#br0" timeOffset="143668.6">6950 10816 1084 0,'0'0'251'0,"0"0"-109"16,0 0-35-16,0 0-60 16,0 0 11-16,0 0-57 15,0 0 26-15,-6-9 56 16,6 9 2-16,-4 0 45 15,2 0-29-15,2 0-45 16,-3-1 22-16,3 1-45 16,0 0 0-16,0 0 5 15,0 0-10-15,0-2 40 0,0 2-11 16,-1 0-11-16,1 0-4 16,0 0-32-16,-2 0-8 15,0 0-2-15,-3 0-24 16,3 0-24-16,-2 0 8 15,2 0-30-15,2 0 38 16,0 0-17-16,0 0 21 16,0 0 11-16,0 0-24 15,-5 0 7-15,0 0-175 16,1 0-267-16</inkml:trace>
  <inkml:trace contextRef="#ctx0" brushRef="#br0" timeOffset="144246.37">6934 10642 1337 0,'0'0'522'15,"0"0"-367"-15,0 0-58 16,0 0-16-16,0 0-1 16,0 0 0-16,0 0 43 15,10 38-46-15,-6-22-4 16,0 1 21-16,-4 2-36 16,0 2 18-16,0 2-27 0,0 2-26 15,0 2 17 1,0 1-29-16,0 3 11 0,0-1-2 15,-4-3-5-15,2 1-10 16,0-1-5-16,-2-2 0 16,2-5-8-16,-1 1 14 15,2-4-6-15,1 0 0 16,0-2 16-16,0-4-16 16,0-4 0-16,0 0 0 15,0-1-7-15,0-4 7 16,0 2 0-16,0-4-14 15,1 0 26-15,14 0-12 0,2 0 7 16,6 0-5-16,6-4 4 16,4-6-6-16,3-2-2 15,1-2-5-15,2-2 14 16,-6 2-2 0,-1 0-5-16,-8 2 9 0,-4 4-21 15,-6 0-10-15,-8 3-11 16,-2 3-29-16,-4 2-89 15,0 0-206-15,-10 2-569 0</inkml:trace>
  <inkml:trace contextRef="#ctx0" brushRef="#br0" timeOffset="145371.1">5479 12260 1041 0,'0'0'374'0,"0"0"-197"15,0 0-5-15,0 0-37 16,0 0-5-16,0 0-34 15,0 0-24-15,19-16 33 16,-19 16-19-16,0 0-31 16,0 8 44-16,0 8-23 15,-10 6 3-15,-3 2-21 16,-3 3-24-16,-4 6 11 16,-4-1-18-16,-3 1-15 0,-2-1 39 15,2-2-44 1,0-4 17-16,3-5-16 15,2 2-1-15,1-5-1 16,2 0-6-16,1 0 0 0,0 0 5 16,5 0 5-16,2-2-10 15,6-2 0-15,0-4-16 16,5-2 7-16,0-3 4 16,0-3 5-16,0 3 10 15,2 1 2-15,8 0-6 16,1 2-6-16,5 0 0 15,2 2 0-15,6 0 0 16,5 0 0-16,4 2 17 16,5-4-11-16,0-1 15 15,0-5-21-15,-5-1 0 0,-3-1-3 16,-9 0 4 0,-5 0-1-16,-7 2 0 0,-5-2 19 15,-2 0-20 1,0 3 1-16,-2-2-57 0,-4 7-18 15,-16 2-308-15,-8-4-320 0</inkml:trace>
  <inkml:trace contextRef="#ctx0" brushRef="#br0" timeOffset="146683.29">3335 12633 1298 0,'0'0'515'15,"0"0"-378"-15,0 0-1 16,0 0-29-16,0 0-55 0,0 0-5 15,0 0-14 1,4-2 43-16,-4 2 60 0,0 0-36 16,-12 0-20-16,-3 0-41 15,-6 0-18-15,-3 0 39 16,-3 0-38-16,-4 0 9 16,-1 0-2-16,-3 0-28 15,-3 4 17-15,-2-2-16 16,2 2-2-16,5 0 31 15,3-2-30-15,9 2 22 16,5-2-23-16,7 0 10 16,5-2-19-16,2 3 9 15,2-3 0-15,0 0 2 16,0 0 10-16,0 0-21 16,0 0 9-16,0 1 0 0,0-1-3 15,0 2 3-15,0 1 0 16,0-2 0-16,0 0 14 15,0 4-29-15,0-1 15 16,0 2 0-16,0 2-11 16,4 0 23-16,5 3-12 15,-1 2 18-15,4 3-9 16,-1 3 12-16,3 3-15 16,3 3-5-16,1 4 35 15,6 0-35-15,1 0 6 16,-1-1 5-16,-1-2 13 15,-6-6-11-15,-3-4-14 16,-5-5 0-16,-3-5 1 0,-1-3-1 16,-5-1-16-1,0-2-31-15,-7 0-78 0,-12 0-126 16,-8 0-593-16</inkml:trace>
  <inkml:trace contextRef="#ctx0" brushRef="#br0" timeOffset="147558.09">1552 11596 1008 0,'0'0'323'16,"0"0"-178"-16,0 0-30 15,0 0-28-15,0 0-46 16,0 0-13-16,0 0 46 15,26-50 36-15,-26 48 91 16,0 2-19-16,0 0-18 0,0 0-27 16,-3 0-74-16,-7 7-28 15,-9 10 3-15,2 5-11 16,-5 8 40-16,-1 3-11 16,2 3-27-16,-2 1 38 15,3 2-44-15,2-1 6 16,2-4 6-16,3-2-34 15,2-4 24-15,2-6-25 16,5-6 1-16,1-6-19 16,1-4 9-16,2-4-32 15,0-2-28-15,2-12-78 16,14-13-67-16,2-8-354 0</inkml:trace>
  <inkml:trace contextRef="#ctx0" brushRef="#br0" timeOffset="147745.54">1607 11458 1607 0,'0'0'621'16,"0"0"-479"-16,0 0-11 16,118-7 4-16,-69 7-75 15,2 13-17-15,-4 7-43 16,-7-1-19-16,-9 2-44 15,-17-1-136-15,-10-6-267 16,-4-6-277-16</inkml:trace>
  <inkml:trace contextRef="#ctx0" brushRef="#br0" timeOffset="149260.81">1139 9591 1104 0,'0'0'499'0,"0"0"-300"16,0 0-29-16,0 0-11 15,0 0 17-15,0 0-84 16,0 0-12-16,-2 2 2 16,2-2-58-16,0 2 23 15,0 0-30-15,0 0-2 16,0 2 56-16,0-2-39 0,4 0 14 16,8-2 12-1,1 2-13-15,5-2 9 0,4 0-11 16,4 0-29-16,8 0 5 15,1 0-10-15,6-4-9 16,1-2 0-16,0 0 9 16,1 0-8-16,-3-2-1 15,-3-2 8-15,-3 0-13 16,-3 0 5-16,-4-1 0 16,-7 4 1-16,-5 2 11 15,-5 3-12-15,-4-3 0 16,-3 5 1-16,1 0-16 15,-2 0 9-15,2 0 5 16,2 0-5-16,-4 0-17 16,0 0 22-16,-2 0-5 15,0 0 6-15,0 0-6 0,0 0 6 16,0 0 0-16,0 0 0 16,0 0-10-16,0 0 9 15,0 0-18-15,0 0 19 16,0 0-6-16,0 0 15 15,0 0-5-15,0 0-4 16,0 0 2-16,0 0-13 16,0 0 11-16,0 0 0 15,0 0-1-15,0 0 10 16,0 0-17-16,0 0 8 16,0 0-35-16,0 0 34 0,0 0-6 15,2 0 7 1,0 0 19-16,3 0-17 0,-5 0 5 15,0 0-7 1,0 0 0-16,0 0 18 0,0 0-16 16,0 0 16-16,0 0-12 15,0 0 10-15,0 0-2 16,0 0-14-16,0 0-6 16,0 0-15-16,0 10 11 15,-3 10 10-15,-1 6 7 16,-2 10 10-16,4 4 6 15,-2 6-23-15,4 4 1 16,0 3 6-16,0 1-7 16,6-2 0-16,2-7-1 15,2-2 10-15,1-9-3 0,-3-8 6 16,-1-6-10-16,-3-6 5 16,0-6-7-16,-4-4 0 15,3-4-7-15,-3 0 14 16,0 0 7-16,0 0-14 15,0 0-15-15,0 0-36 16,-11 0-130-16,-7 0-665 0</inkml:trace>
  <inkml:trace contextRef="#ctx0" brushRef="#br0" timeOffset="157727.57">10252 6278 1443 0,'0'0'393'0,"0"0"-264"0,0 0 12 15,0 0 46-15,0 0-46 16,102 113-18-16,-63-72-85 16,3 4-3-16,-3-1-11 15,-3-6-24-15,-5-5-67 16,-6-6-111-16,-7-12-107 15,-5-13-106-15</inkml:trace>
  <inkml:trace contextRef="#ctx0" brushRef="#br0" timeOffset="157961.91">10622 6253 1661 0,'0'0'626'0,"0"0"-426"0,0 0-72 15,-134 25-70-15,81 6 5 16,-3 7 1-16,0 6-63 16,1 4 41-16,6 2-16 15,7 2-26-15,3-2-53 16,12-5-81-16,16-3-111 16,7-13-269-16,4-17-343 0</inkml:trace>
  <inkml:trace contextRef="#ctx0" brushRef="#br0" timeOffset="158649.24">10820 6347 1733 0,'0'0'394'0,"0"0"-313"16,0 0-25-16,0 0-21 15,140 62 22-15,-86-49-29 16,2-3-28-16,-8-6-40 16,-11-4-45-16,-11 0 16 15,-12-15 62-15,-12-6 14 16,-2 2 8-16,-2-3 22 16,-17-1 7-16,-2 5 6 15,-2 4-17-15,-3 7-6 16,-4 4 16-16,-3 3-42 15,2 6 44-15,-2 18-3 0,1 6-4 16,6 7 38 0,9 3-28-16,9 0-3 0,8 2-3 15,0-2-34-15,25-7 33 16,6-2-35-16,11-9 3 16,5-14 4-16,8-8-13 15,3-12-1-15,-1-26-40 16,0-12-96-16,-8-12 37 15,-9-6-11-15,-7-5 49 16,-8 1 62-16,-5 6-15 16,-9 14 15-16,-2 15 120 15,-7 17-1-15,-2 15 20 0,0 5-80 16,0 0-51-16,0 24-8 16,0 13 6-16,0 8-6 15,0 10 27-15,0 2-27 16,0 5 42-16,0 1-23 15,0-4-19-15,0-5 0 16,0-5-12-16,0-12-74 16,0-16-29-16,0-13-80 15,-11-8-59-15,-11-24-262 16,4-24-123-16,5-2 10 16,6 1 512-16,7 22 117 15,0 4 541-15,10 2-193 16,11-3 51-16,6 1-42 15,2 9-152-15,2 2-66 16,-2 6-62-16,3 2-48 0,1 0-29 16,-4 2-288-16,-10-3-381 0</inkml:trace>
  <inkml:trace contextRef="#ctx0" brushRef="#br0" timeOffset="158821.07">11384 5825 1585 0,'0'0'721'0,"0"0"-540"15,-134 11-98-15,79 18-30 0,3 9-53 16,7 29-92 0,14-9-263-16,16-8-606 0</inkml:trace>
  <inkml:trace contextRef="#ctx0" brushRef="#br0" timeOffset="159164.78">12400 6344 1839 0,'0'0'528'16,"0"0"-360"-16,0 0 11 15,0 0-45-15,0 0-52 16,0 0-8-16,0 0-68 16,-54-24 4-16,25 46-2 15,-4 6-8-15,2 5 8 16,2 0 12-16,8-1-6 15,6-2-15-15,7 0 1 16,8-5-25-16,0-3 18 16,23-2-79-16,45-8-68 15,-6-6-146-15,3-6-433 0</inkml:trace>
  <inkml:trace contextRef="#ctx0" brushRef="#br0" timeOffset="159602.14">12834 6363 542 0,'0'0'1572'16,"0"0"-1183"-16,0 0-191 15,0 0-126-15,-122-29-8 16,82 36-46-16,-1 16-3 16,4 5 10-16,3 7-16 15,9-1-4-15,10-1-5 16,8 1-27-16,7-9 21 15,0-5-25-15,0-7-14 16,18-7-1-16,7-6-39 16,8 0 41-16,3-13-128 0,1-13-155 15,-3-6 106-15,-3 0 55 16,-4-3 67-16,-5 8 99 16,-7 3 16-16,-3 10 157 15,-8 6 92-15,-1 4-60 16,-3 4-42-16,0 0-105 15,2 0-23-15,-2 0 0 16,2 5-35-16,-2 10 61 16,0 1-30-16,0 3-1 15,2 2 9-15,0-2-39 16,6 1-9-16,0-1 9 16,3-5-89-16,1-4-79 0,1-4-28 15,5-6-91-15,-3 0 35 16,-1-5-282-16</inkml:trace>
  <inkml:trace contextRef="#ctx0" brushRef="#br0" timeOffset="159867.74">13142 6006 1735 0,'0'0'696'0,"0"0"-535"15,0 0-82-15,0 0-64 16,-147 67-8-16,109-24-7 15,0 14-149-15,9-8-180 16,11-11-433-16</inkml:trace>
  <inkml:trace contextRef="#ctx0" brushRef="#br0" timeOffset="160367.59">13203 6392 940 0,'0'0'672'0,"0"0"-384"16,0 0-11-16,0 0-85 15,0 0-79-15,0 0 2 16,0 0-53-16,-113 2 28 16,96 13-11-16,7 3-61 15,10 3 4-15,0 2-14 0,23 0 8 16,19-2 5-1,12-7-21-15,33-14-25 0,-14 0-119 16,-11-1-515-16</inkml:trace>
  <inkml:trace contextRef="#ctx0" brushRef="#br0" timeOffset="161258.03">8095 7429 1220 0,'0'0'347'0,"0"0"-175"16,0 0 81-16,0 0-134 0,0 0 61 16,0 0-32-16,0 0-72 15,-89-16-17-15,72 32 13 16,3 0-30-16,7 2 13 16,7 2-33-16,0-1-20 15,15-2 36-15,17-3-38 16,15-4-8-16,13-6-35 15,44-4-152-15,-12-14-375 16,-12-6-573-16</inkml:trace>
  <inkml:trace contextRef="#ctx0" brushRef="#br0" timeOffset="161476.74">8646 7385 1534 0,'0'0'695'0,"0"0"-449"16,0 0-74-16,-119-7-85 15,84 7 14-15,4 15-57 16,2 5-44-16,8 6 20 16,6-2-20-16,9 2-1 15,6-4-25-15,0-5-45 16,2-6 16-16,13-4-66 16,7-7 4-16,5 0 28 15,2-7-141-15,15-19-46 16,-6 2-74-16,-5 1-324 0</inkml:trace>
  <inkml:trace contextRef="#ctx0" brushRef="#br0" timeOffset="161960.96">8646 7385 980 0,'33'24'520'0,"-33"-24"-322"15,0 0-90-15,0 4-38 16,0 8 1-16,0 4-2 16,0 0 1-16,0 2-42 15,2-1 17-15,9-3-27 16,3-3-18-16,1 1 52 15,5-3-20-15,5-8 11 16,3-1-6-16,4 0-37 16,4-10-6-16,-1-12-96 15,1-7-92-15,-7-8 77 16,-2-5 22-16,-9-4 57 16,-5-6 38-16,-5-5 0 15,-3 4 30-15,-5 3 29 0,0 9 5 16,0 13 77-16,0 12-44 15,0 14 2-15,0 2-62 16,-9 7-24-16,0 24-1 16,1 12-3-16,-2 7 9 15,4 6 13-15,1 0-30 16,3 0 28-16,2-4-2 16,0-4-26-16,0-9 24 15,0-12-19-15,0-11 0 16,5-9-1-16,3-7 5 15,6-3 17-15,8-17-4 16,9-4-17-16,5-2-12 16,0 4 2-16,-1 6 4 0,-1 9 6 15,-5 7-5 1,-5 0-1-16,-2 15 0 0,-6 15-51 16,-16 26 10-16,0-6-146 15,0-3-409-15</inkml:trace>
  <inkml:trace contextRef="#ctx0" brushRef="#br0" timeOffset="162085.93">8637 7908 1644 0,'0'0'271'15,"0"0"-271"-15,0 0-515 0</inkml:trace>
  <inkml:trace contextRef="#ctx0" brushRef="#br0" timeOffset="162476.47">10239 7068 1377 0,'0'0'663'0,"0"0"-445"16,0 0-86-16,0 0-21 16,-128 91-26-16,95-37 28 15,4 7-30-15,9 3-24 16,9 3-7-16,8 0-39 16,3-4-4-16,8-2-9 15,16-8-68-15,7-10-17 16,27-24-134-16,-7-10-263 0,-1-9-216 15</inkml:trace>
  <inkml:trace contextRef="#ctx0" brushRef="#br0" timeOffset="162742.04">10401 7257 1739 0,'0'0'515'15,"0"0"-376"-15,0 0-57 16,0 0-66-16,0 0-4 16,0 0-16-16,0 0 4 15,118 48 0-15,-113-24 20 16,-5 0-19-16,0 1 34 16,-9-4-7-16,-5 2-27 0,-1-6 22 15,6-3-23-15,4-1-55 16,5-13-128-16,5 0-298 15,13-5-217-15</inkml:trace>
  <inkml:trace contextRef="#ctx0" brushRef="#br0" timeOffset="162929.49">10664 7218 1390 0,'0'0'917'0,"0"0"-618"16,0 0-159-16,0 0-73 15,0 0 2-15,0 0-41 0,-115 113-27 16,111-75 22-16,4 0-23 16,0-6-36-16,12-4 3 15,9-6-62-15,16-9-68 16,-3-8-181-16,-1-5-331 0</inkml:trace>
  <inkml:trace contextRef="#ctx0" brushRef="#br0" timeOffset="163101.31">10963 7415 2109 0,'0'0'647'16,"0"0"-554"-16,0 0-86 0,0 0 22 16,0 0-29-1,0 0-56-15,-21 127-102 0,17-106-309 16,0-9-164-16</inkml:trace>
  <inkml:trace contextRef="#ctx0" brushRef="#br0" timeOffset="163554.37">11214 7301 1898 0,'0'0'578'16,"0"0"-524"-16,0 0-45 0,0 0 4 15,0 0-1-15,0 0-2 16,0 0 10-16,56 112-2 16,-42-97-17-16,-1-8-1 15,0-7 9-15,3 0 0 16,1-7-9-16,1-14-11 15,-1-7-2-15,-2-2-48 16,-7 0 28-16,2-1-13 16,-6 4-4-16,-2 4 39 15,-2 10 20-15,2 9-9 16,-2 4 23-16,0 1-10 16,3 21 46-16,-3 9-4 0,0 7-8 15,0 6 17-15,2 6-42 16,0 6 9-16,0 5 10 15,2 1-18-15,-1 1 13 16,0-2-13-16,-3-5-23 16,0-8 9-16,0-9-9 15,-16-15-21-15,-3-13-10 16,-4-17-68-16,0-20-137 16,5-12-496-16</inkml:trace>
  <inkml:trace contextRef="#ctx0" brushRef="#br0" timeOffset="163757.47">11682 6953 1741 0,'0'0'587'0,"0"0"-458"16,0 0 5-16,103 124 9 15,-74-63-57-15,-7 8-41 16,-13 1-40-16,-9-5-5 15,-2-4-33-15,-27-9-67 16,-23-4-95-16,8-13-145 16,6-16-656-16</inkml:trace>
  <inkml:trace contextRef="#ctx0" brushRef="#br0" timeOffset="164944.64">12471 7235 872 0,'0'0'568'16,"0"0"-287"-16,0 0-15 16,0 0 52-16,0 0-106 15,0 0-58-15,0 0-116 16,-129-38-5-16,102 66 22 16,5 5-40-16,6 4 20 15,10-1-8-15,6-2-27 0,0-4 46 16,19-6-39-16,10-8 19 15,9-12-7-15,7-4-13 16,9-14-12-16,0-20 0 16,1-16-66-16,-4-8 11 15,-11-12-27-15,-7-7-13 16,-6 0-20-16,-11 2-6 16,-7 13 57-16,-7 16 70 15,-2 20 31-15,0 18 79 16,0 8-91-16,-11 10-7 15,-1 24 1-15,-1 10-1 16,2 10 25-16,0 9-1 16,4 0 10-16,3 2 6 15,4-4-32-15,0-6 3 16,2-5-23-16,11-6 0 0,8-12-13 16,-2-8 10-16,6-10-14 15,4-12 11-15,2-2-47 16,4-8-23-16,-1-13-31 15,0-6 10-15,-8-2 44 16,-1-2 4-16,-7 3 49 16,-7 3 20-16,-3 4 25 15,-2 7 90-15,-6 5-19 16,2 6-50-16,-2 3 14 16,0 0-80-16,0 0-5 15,2 12 4-15,0 2 2 16,2 0 11-16,1 2-12 15,1-2 8-15,4-1-14 0,1-6 6 16,2-6-43 0,7-1-11-16,2 0-80 0,3-13-4 15,-1-11-16-15,-2-4 4 16,-1-3 93-16,-6 2 42 16,-5 3 15-16,-6 9 191 15,-2 7-21-15,-2 9 16 16,0 1-84-16,0 0-73 15,0 14 2-15,0 7-22 16,0 8 25-16,0 3 2 16,4-2-35-16,3-4 24 15,4-3-25-15,0-9 0 0,2-5 1 16,6-9-1 0,3 0 0-16,4-6-13 0,5-18-77 15,0-6-73-15,-2 0 63 16,-4-2 54-16,-7 7 46 15,-7 7 36-15,-5 7 57 16,-3 7 20-16,-1 4-69 16,-2 0-12-16,3 11-32 15,1 10-5-15,1 3 5 16,8 7-110-16,1-6-139 16,1-5-334-16</inkml:trace>
  <inkml:trace contextRef="#ctx0" brushRef="#br0" timeOffset="165272.69">13723 7217 1894 0,'0'0'663'16,"0"0"-498"-16,0 0-92 16,0 0-71-16,0 0 35 15,0 0-35-15,0 0-2 16,-107 86 0-16,105-68-5 15,2-4 4-15,0-4-35 16,2-6 3-16,14-4 17 16,3 0 14-16,4-7 2 15,2-6 0-15,-1-3-38 16,1 0 31-16,-3 2-2 16,-4 6 9-16,-3 0 12 0,-1 6-11 15,-5 2 10-15,-1 0 12 16,2 0-16-16,-4 4 10 15,-1 10-14-15,-1 0-3 16,-2 2-24-16,-2-1-130 16,0-7-153-16,-15-2-208 15,-1-6-598-15</inkml:trace>
  <inkml:trace contextRef="#ctx0" brushRef="#br0" timeOffset="165444.56">13416 6917 1852 0,'0'0'750'15,"0"0"-611"-15,0 0-71 0,0 0-68 16,0 0-16-16,0 0-56 16,-6 105-511-16,6-78-1410 0</inkml:trace>
  <inkml:trace contextRef="#ctx0" brushRef="#br0" timeOffset="165944.44">14399 7049 1785 0,'0'0'524'16,"0"0"-425"-16,0 0 43 15,0 0-75-15,-139-11-11 16,108 39 5-16,4 12-59 16,8 7 35-16,7 0-35 15,10 2 8-15,2-7 26 16,8-8-35-16,19-10 5 15,4-12-12-15,8-12-19 16,4 0 1-16,2-32-138 16,-2-14-91-16,-5-15 56 15,-7-11-4-15,-6-8 89 16,-5-4 43-16,-3 1 63 0,-3 8 6 16,-7 13 54-16,-1 19 214 15,-6 19 90-15,0 18-171 16,0 6-100-16,0 9-62 15,0 24-25-15,-8 14 52 16,-2 11 4-16,1 11-41 16,3 2 20-16,2 5-35 15,-3-1-11-15,-3-7-29 16,-2-9-121-16,-2-18-190 16,1-19-392-16</inkml:trace>
  <inkml:trace contextRef="#ctx0" brushRef="#br0" timeOffset="166334.94">14383 6873 1805 0,'0'0'678'0,"0"0"-529"16,0 0-39-16,0 0-68 16,0 0-8-16,0 0 20 15,145 50-39-15,-108-17 0 16,-5 1-15-16,-8 4 12 15,-10 0-9-15,1 0 6 16,-8-1 1-16,-3-3 20 16,0-6-18-16,4-6-9 15,0-6-3-15,5-8-13 0,8-8 6 16,3 0-17-16,3-20-55 16,2-12-2-16,-3-8 33 15,-3-4 48-15,-5-1 0 16,-5 9 1-16,-4 8 67 15,-2 12 16-15,-5 6 21 16,0 8-27-16,-2 2-77 16,0 0 6-16,3 10-7 15,1 13 0-15,-2 4-12 16,4 5 12-16,2 3-39 16,1-6-21-16,13-1-141 15,0-10-109-15,0-10-293 0</inkml:trace>
  <inkml:trace contextRef="#ctx0" brushRef="#br0" timeOffset="166569.26">15085 7054 1475 0,'0'0'795'0,"0"0"-524"16,0 0-116-16,0 0-79 16,0 0-63-16,0 0 34 15,0 0-25-15,-29 114-20 16,29-82 8-16,10-5-10 15,9-7-1-15,-4-6-8 16,-1-10-15-16,-6-4 24 16,-1 0 14-16,0-21-14 15,-5-6-8-15,1-4-49 0,-3-2-63 16,8-10-100 0,-1 11-312-16,6 4-605 0</inkml:trace>
  <inkml:trace contextRef="#ctx0" brushRef="#br0" timeOffset="166787.96">15423 7020 1936 0,'0'0'650'16,"0"0"-481"-16,0 0-90 15,0 0-37-15,0 0 1 16,0 0-43-16,0 0 18 15,-107 121-18-15,107-91-4 16,0-2-8-16,0-5 9 16,14-4-25-16,1-7 9 0,5-7-90 15,7-5-32-15,-4-5-201 16,-6-13-455-16</inkml:trace>
  <inkml:trace contextRef="#ctx0" brushRef="#br0" timeOffset="166991.03">15033 6793 1363 0,'0'0'850'16,"0"0"-533"-16,0 0-71 0,0 0-110 16,0 0-79-16,0 0-57 15,0 0-17-15,45-64-22 16,-34 64-62-16,-11 23-141 15,0 3-137-15,0-4-259 0</inkml:trace>
  <inkml:trace contextRef="#ctx0" brushRef="#br0" timeOffset="167147.25">15033 6793 217 0,'-58'83'1681'15,"58"-79"-1309"-15,0 14-286 16,2 20-86-16,-2 60-17 16,0-4-324-16,-15 3-460 0</inkml:trace>
  <inkml:trace contextRef="#ctx0" brushRef="#br0" timeOffset="167225.34">14792 7870 1568 0,'0'0'392'16,"0"0"-392"-16,0 0-75 0</inkml:trace>
  <inkml:trace contextRef="#ctx0" brushRef="#br0" timeOffset="168256.37">7812 8253 1706 0,'0'0'582'0,"0"0"-462"16,0 0-41-16,0 0-22 15,-116 16-40-15,89 15 18 16,8 7-23-16,7 2 7 15,12 2 23-15,0 0-32 16,9-3 38-16,16-2-39 16,8-11 3-16,6-12-15 15,2-14 3-15,1-8-15 16,1-30-61-16,-7-16-137 16,-9-8 6-16,-12-8-12 15,-9-4 44-15,-6-1 76 0,0 2 27 16,0 2 72-1,-6 11 19-15,-3 17 69 0,3 18 135 16,1 14-24-16,2 11-151 16,1 11 21-16,2 21 50 15,-2 10 10-15,0 10-4 16,-1 8-35-16,2 3 42 16,-2 2-61-16,3 3-43 15,0-1-1-15,0-5-27 16,0-5-12-16,0-12-39 15,0-13-124-15,0-14-201 16,0-18-605-16</inkml:trace>
  <inkml:trace contextRef="#ctx0" brushRef="#br0" timeOffset="168412.62">7841 8122 2034 0,'0'0'625'16,"0"0"-422"-16,0 0-103 15,0 0-46-15,0 0-54 16,0 0-57-16,148 2-12 16,-98 15-172-16,-7 10-219 15,-3 12 136-15,-15-4-201 16,-8-5-326-16</inkml:trace>
  <inkml:trace contextRef="#ctx0" brushRef="#br0" timeOffset="169021.84">8191 8338 355 0,'0'0'599'0,"0"0"-242"16,0 0-59-16,0 0-53 15,0 0 0-15,0 0-43 16,0 0-54-16,25 84-8 16,-25-66-51-16,0-1 1 0,0 4-48 15,0-2-41-15,0-2 25 16,0-1-18-16,4-6-4 16,2-3-4-16,3-7-37 15,5 0 17-15,4-15 1 16,-1-13-97-16,4-6-15 15,-6-6-12-15,-1 2 1 16,-6 3 36-16,-3 10 79 16,-3 6 27-16,0 12 112 15,-2 2-49-15,2 5-6 0,0 0-56 16,6 0 17 0,3 9 19-16,5-1-31 0,1-4 22 15,3-4-28-15,2 0 1 16,0 0 14-16,-1-21-15 15,-4-2-55-15,-5-6 17 16,-6-4-35-16,-1 0 39 16,-5 3 12-16,0 8 22 15,0 9 73-15,0 8 13 16,0 5-54-16,-5 5-21 16,1 20-10-16,0 11 67 15,-4 7-20-15,2 3-17 16,-1 4 46-16,1-5-39 15,-1-1-24-15,0-5 1 16,0-9-7-16,3-7 16 0,0-10-24 16,4-9 1-16,0-4 25 15,0 0-17-15,0-15-9 16,15-4-14-16,10-3-41 16,-1 2 55-16,2 6-6 15,2 6 4-15,-3 3-4 16,1 5 6-16,-2 0 0 15,-1 0-6-15,-5 13-14 16,-7 10-146-16,-7-4-298 16,-4-5-179-16</inkml:trace>
  <inkml:trace contextRef="#ctx0" brushRef="#br0" timeOffset="169178.06">8202 8086 1993 0,'0'0'564'0,"0"0"-393"16,0 0-56-16,0 0-115 15,0 0-162-15,0 0-63 16,-5 163-294-16,5-84-598 0</inkml:trace>
  <inkml:trace contextRef="#ctx0" brushRef="#br0" timeOffset="169271.76">8262 8803 192 0,'0'0'1242'0,"0"0"-909"16,0 0-106-16,0 0-127 16,0 0-100-16,0 0-260 0</inkml:trace>
  <inkml:trace contextRef="#ctx0" brushRef="#br0" timeOffset="170787.02">9227 8372 1307 0,'0'0'503'0,"0"0"-275"16,0 0-85-16,134-129-19 16,-91 81-54-16,-2-6-11 15,-11 1-57-15,-13 3 27 16,-10 6-29-16,-7 13 1 16,-3 6 47-16,-16 15-7 15,-10 9-20-15,-5 1-13 16,-1 16 1-16,-2 22 16 15,2 12-4-15,6 12-2 16,5 10 36-16,10 6-44 16,8 1 2-16,6-1 24 15,0-6-36-15,0-7 35 0,10-14-26 16,2-13-8-16,-1-14-2 16,0-16-18-16,3-8-6 15,5-9 21-15,12-26-31 16,6-9-53-16,5-6 1 15,0 0-36-15,-1 6-23 16,-7 8 46-16,-6 9 99 16,-9 11 31-16,-7 9 52 15,-5 5 32-15,-3 2-41 16,-2 0-41-16,2 4 58 16,1 14-43-16,2 4-11 15,0 2 2-15,-1 2-38 16,1-2 22-16,2-4-23 0,0-3-6 15,4-6-15 1,3-8 17-16,3-3-23 0,8 0-6 16,6-17-59-16,2-11-30 15,-2-2-62-15,-7-2 39 16,-6 1 94-16,-6 9 51 16,-7 4 51-16,-6 8 70 15,-1 7 14-15,0 3-16 16,0 0-72-16,0 2-23 15,0 12 10-15,0 5-28 16,-3 2 11-16,-2 3-2 16,3-2-15-16,2-2 30 15,0-2-30-15,0-4 0 16,0-4 0-16,7-4-7 16,10-6-53-16,5 0 35 0,5-4-58 15,4-10-52-15,-4-4-59 16,-2 0 64-16,-8-1 99 15,-3 7 31-15,-10 3 24 16,-1 5 72-16,-3 2 63 16,0 2 15-16,0 0-130 15,0 0-29-15,0 13-7 16,0-2 9-16,0 3-17 16,0-2 0-16,4 1-19 15,7-6 3-15,5-1-45 16,3-6 1-16,6 0 23 15,2 0-44-15,-2 0 34 0,-7-2 21 16,-5-2 26-16,-5 2 36 16,-3 2 14-16,2 0 2 15,4 0-13-15,7 0-5 16,4 9-3-16,5 4-7 16,-3 5-23-16,1 0 14 15,-6 4-13-15,-5 2 5 16,-3 2 47-16,-2 3-27 15,-4-1 31-15,-3-1-27 16,-2-1-29-16,0-3-4 16,0-5-25-16,-27-12-53 15,0-4-153-15,-2-2-396 0</inkml:trace>
  <inkml:trace contextRef="#ctx0" brushRef="#br0" timeOffset="170943.24">10058 8245 1857 0,'0'0'567'0,"0"0"-359"16,0 0-20-16,0 0-85 15,0 0-82-15,0 0-21 16,0 0-24-16,156-82-138 16,-110 66-184-16,2-7-513 0</inkml:trace>
  <inkml:trace contextRef="#ctx0" brushRef="#br0" timeOffset="171068.25">10570 7728 2107 0,'0'0'611'15,"0"0"-496"-15,0 0-98 16,-125 66-17-16,65 7-2 16,9-9-290-16,11-7-666 0</inkml:trace>
  <inkml:trace contextRef="#ctx0" brushRef="#br0" timeOffset="171771.17">10274 8247 1438 0,'0'0'560'0,"0"0"-350"16,0 0-85-16,0 0 3 15,0 0-75-15,0 0 11 16,0 0-35-16,11 41 14 15,-31-17 22-15,-4 6-63 16,-3 0-2-16,7 8-42 16,11-8-264-16,9-10-458 0</inkml:trace>
  <inkml:trace contextRef="#ctx0" brushRef="#br0" timeOffset="172411.68">10904 8233 1543 0,'0'0'573'15,"0"0"-402"-15,0 0-88 0,0 0-46 16,0 0-6-16,0 0-29 15,0 0 21-15,17 89 64 16,-15-51-47-16,-2-2 22 16,0-2-24-16,0-7-38 15,0-6 25-15,0-9-24 16,0-8-1-16,2-4 33 16,7-1-24-16,1-22 11 15,11-7-20-15,1-6-36 16,5-5 24-16,4 0-14 15,-2 2 0-15,3 7 26 16,-3 6-12-16,-6 10 12 16,-2 6 6-16,-5 8-6 15,-3 2 37-15,-3 0-36 16,0 2 26-16,-1 15 6 0,-3 2-17 16,1 6 32-16,-5 0-26 15,1 3-5-15,-1-5 9 16,-2-3-20-16,2-7-7 15,-2-6 1-15,4-3-49 16,3-4 37-16,9 0-50 16,6-12 21-16,7-13-116 15,4 0-52-15,0-4 49 16,-1 2 36-16,-6 3 124 16,-7 4 81-16,-6 7 83 15,-4 5-5-15,-4 4 6 16,-3 4-95-16,2 0-9 15,0 6-55-15,1 11-5 0,1 5 29 16,2 2-30-16,2 2-2 16,3-2-23-16,8-3-68 15,24-4-66-15,-5-7-189 16,2-7-310-16</inkml:trace>
  <inkml:trace contextRef="#ctx0" brushRef="#br0" timeOffset="172735.46">11879 8282 1627 0,'0'0'796'16,"0"0"-545"-16,0 0-88 16,0 0-81-16,0 0-63 15,0 0 25-15,-119 3-38 16,97 18-5-16,4 2 1 16,7 2-2-16,9-3-18 15,2-6-14-15,0-4-57 16,18-9-1-16,9-3 30 15,2 0-86-15,2-8-61 16,-2-9 3-16,-8 1 142 16,-2 4 62-16,-6 1 110 15,-7 6 111-15,2 3-28 16,-4 2-105-16,2 0-22 0,1 4-46 16,2 12 0-1,0 4 25-15,-2 0-44 0,1-3-1 16,-3 0-55-16,0-15-76 15,-5-2-92-15,0 0-304 0</inkml:trace>
  <inkml:trace contextRef="#ctx0" brushRef="#br0" timeOffset="172876.02">11765 7872 1796 0,'0'0'652'16,"0"0"-420"-16,0 0-122 0,0 0-110 15,145-16-68-15,-81 20-299 16,-10 6-1183-16</inkml:trace>
  <inkml:trace contextRef="#ctx0" brushRef="#br0" timeOffset="173172.83">12531 8131 1401 0,'0'0'513'0,"0"0"-393"16,0 0-49 0,0 0-3-16,0 0-9 0,0 0 71 15,127 76-66-15,-113-40 6 16,-8-1 38-16,-6-3-66 15,0-6 37-15,-11-2-31 16,-7-6-29-16,2-4 24 16,6-6-43-16,7-7-45 15,6-1-117-15,18-11-211 16,9-11-272-16</inkml:trace>
  <inkml:trace contextRef="#ctx0" brushRef="#br0" timeOffset="173360.28">12849 8107 2076 0,'0'0'619'0,"0"0"-478"0,0 0-35 15,0 0-66-15,0 0 4 16,0 0-35-16,-83 138 1 16,83-95 2-16,8-6-12 15,19-2-6-15,4-7-22 16,20-15-111-16,-6-4-198 15,-5-9-635-15</inkml:trace>
  <inkml:trace contextRef="#ctx0" brushRef="#br0" timeOffset="174016.37">13335 8135 1560 0,'0'0'474'16,"0"0"-362"-16,0 0 14 16,0 0 20-16,0 0 13 15,0 0-90-15,61 104 16 0,-45-65-63 16,3 1 9-16,4-4 5 15,1-7-27-15,3-8 20 16,-3-12-10-16,3-9-18 16,-2 0 30-16,-1-19-31 15,-3-15 0-15,-8-7 18 16,-7-6-18-16,-6-1-1 16,0-1-9-16,0 5-23 15,-2 10 27-15,-5 11 6 16,5 10-1-16,2 7-6 15,0 6-127-15,0 0-90 16,23 4 40-16,3 8-83 16,25 3-6-16,-9 0-123 0,-4-5-238 15</inkml:trace>
  <inkml:trace contextRef="#ctx0" brushRef="#br0" timeOffset="174360.08">13891 8126 730 0,'0'0'568'16,"0"0"-197"-16,0 0 182 15,0 0-240-15,0 0-82 16,0 0-97-16,0 0-91 15,-28 21-14-15,9-5-22 16,-2 6 2-16,9 4 21 16,0-2-29-16,10 3 8 15,2-6-9-15,0-3-25 16,0-6 25-16,10-6-42 16,9-6 0-16,1 0 9 15,7-18-106-15,-1-8-41 16,1-7-34-16,-3-4 38 0,-1 6 79 15,-8 2 97-15,-4 9 13 16,-4 8 213-16,-5 6 0 16,-2 6-67-16,0 0-111 15,0 8-47-15,0 12 54 16,0 6-31-16,0 6-3 16,3 0 6-16,1 3-11 15,-2-6-32-15,0-6 7 16,-2-7-91-16,0-16-70 15,0-3-357-15,-2-16-593 0</inkml:trace>
  <inkml:trace contextRef="#ctx0" brushRef="#br0" timeOffset="174485.02">13826 7804 1888 0,'0'0'600'0,"0"0"-459"16,0 0 28-16,0 0-169 15,0 0-9-15,166-14-157 16,-112 28-471-16</inkml:trace>
  <inkml:trace contextRef="#ctx0" brushRef="#br0" timeOffset="175109.87">14623 8131 1761 0,'0'0'529'0,"0"0"-394"16,0 0-23-16,0 0-77 16,0 0-6-16,0 0 3 15,0 0-12-15,9 107 32 16,1-79-42-16,0-2 29 15,1 0-22-15,7-6-4 16,2-7-1-16,5-7-2 16,4-6 5-16,6 0-6 0,2-14-9 15,-4-11-22 1,-2-8-18-16,-7-3-11 0,-4-4 39 16,-9 3-13-16,-4 4 25 15,-4 9 16-15,-3 10-15 16,0 8 33-16,0 6-34 15,0 0-17-15,-3 14 8 16,-6 12 18-16,-4 7 2 16,2 6 10-16,-1 5-15 15,4 5 29-15,3 5-35 16,3 5 11-16,2 6 13 16,0 6-18-16,5 0-6 15,10 2 0-15,0-5 13 16,3-8-25-16,-4-12 12 15,-5-12-6-15,-7-15-12 0,-2-10 18 16,0-11 0-16,-22 0-7 16,-9-11 16-16,-3-12 16 15,-2-6-2 1,3-7-22-16,10 1 26 0,12 1-11 16,11 3-16-16,0 10-5 15,11 7-44-15,10 7-14 16,1 7-153-16,-5 0-300 15,-7 11-439-15</inkml:trace>
  <inkml:trace contextRef="#ctx0" brushRef="#br0" timeOffset="175844.12">8884 9157 1729 0,'0'0'616'0,"0"0"-473"15,0 0-29-15,0 0-26 16,-132-19-42-16,99 23 20 15,-3 14-33-15,3 6-11 16,8 2 11-16,12 0-27 0,9 0-6 16,4-4 19-1,1-5-19-15,24-6 8 0,11-9-8 16,8-2-15-16,10-14-21 16,2-18-161-16,9-37-154 15,-15 6-175-15,-11 1-91 0</inkml:trace>
  <inkml:trace contextRef="#ctx0" brushRef="#br0" timeOffset="176000.33">9033 8795 1267 0,'0'0'538'16,"0"0"-232"-16,0 0-155 15,0 0-42-15,0 0 10 16,0 0-16-16,-38 118 4 16,32-69-40-16,1 1-3 15,3 1-14-15,2-1-43 16,0 0 18-16,0-3-25 0,0-7-61 15,0-10-41-15,2-16-194 16,-2-9-278-16,0-5-607 0</inkml:trace>
  <inkml:trace contextRef="#ctx0" brushRef="#br0" timeOffset="176734.49">8841 8962 1914 0,'0'0'474'16,"0"0"-386"-16,0 0-45 16,0 0 15-16,0 0 39 0,0 0-69 15,158 112-3-15,-102-90-13 16,-2-2-12-16,-2-6-1 16,-10-8-46-16,-13-6-41 15,-9 0 76-15,-11 0-20 16,-9-12 22-16,0-5-8 15,-5 2-52-15,-13-2 64 16,-5 5-10-16,4 5 16 16,-1 4 5-16,1 3-5 15,2 0 38-15,1 10 20 16,3 13-3-16,0 1 35 16,4 6-34-16,0 4-11 15,7-1 12-15,2 4-44 0,0-5-4 16,6-2 18-16,15-4-17 15,0-4 23-15,8-8-33 16,6-8 1-16,4-6-13 16,3-4-25-16,3-17-47 15,-5-8-58-15,-2-4-26 16,-9 0 104-16,-7 3 40 16,-11 6 24-16,-4 8 2 15,-5 6 60-15,-2 5 39 16,0 5-5-16,0 0-96 15,0 3 28-15,-2 13-28 16,-3 3 2-16,3 2 34 16,2 1-35-16,0 0 22 15,0-4-14-15,0-1 10 16,5-4-29-16,6-3 10 0,4-6-9 16,6-4 9-16,4 0-27 15,4-14-79-15,-4-10-60 16,2-2-61-16,-6-1 81 15,-6 0 72-15,-3 7 74 16,-6 4 114-16,-4 8 37 16,-1 4 26-16,-1 4-83 15,0 0-72-15,0 0 1 16,0 14 20-16,4 5-15 16,-4 4 36-16,0 3-58 15,2 0 8-15,0-1-14 16,0 0-9-16,3-2-66 0,-5-12-169 15,0-4-274-15,0-7-330 16</inkml:trace>
  <inkml:trace contextRef="#ctx0" brushRef="#br0" timeOffset="176906.33">9182 8949 2174 0,'0'0'553'16,"0"0"-443"-16,0 0-44 16,0 0-66-16,129-44-161 15,-75 36-300-15,-11 0-494 0</inkml:trace>
  <inkml:trace contextRef="#ctx0" brushRef="#br0" timeOffset="177000.06">9533 8843 1470 0,'0'0'555'15,"0"0"-379"-15,0 0-83 16,148-24-93-16,-92 20-82 16,-7 0-617-16</inkml:trace>
  <inkml:trace contextRef="#ctx0" brushRef="#br0" timeOffset="177792.34">10140 9035 1498 0,'0'0'375'0,"0"0"-240"16,0 0-37-16,0 0 2 16,0 0 17-16,0 0-58 0,0 0-2 15,54 116-22-15,-46-101-24 16,-2-3 5-16,-2-8-16 15,0-4 0-15,3 0 22 16,4-13-17-16,7-10-5 0,2-5-60 16,7-4-2-16,-1-1 4 15,3 4-22-15,-4 4 54 16,-3 9 26-16,-7 7 19 16,-3 4 89-16,-3 5-10 15,-5 0-8-15,3 7 4 16,-2 10 3-16,-1 8-33 15,5 0-4-15,-1 7-60 16,6 0 0-16,6-1-54 16,23-6-122-16,-6-8-157 15,1-9-404-15</inkml:trace>
  <inkml:trace contextRef="#ctx0" brushRef="#br0" timeOffset="178589.03">10782 8989 1470 0,'0'0'621'0,"0"0"-318"0,0 0-69 16,0 0-105-16,0 0-85 16,0 0 12-16,-116 18-44 15,101 8 14-15,2 7-26 16,7-3 2-16,6 0 17 16,0-5-19-16,3-4-8 15,14-7-18-15,11-8-37 16,5-6 31-16,3-2-120 15,-1-19-87-15,-2-2-18 16,-6-4 126-16,-6 1 131 16,-11 7 26-16,0 5 102 0,-8 5 57 15,0 5 1-15,-2 4-110 16,0 0-20-16,0 0-55 16,0 4 0-16,0 8 15 15,0 3 3-15,0 0-19 16,3-1 0-16,3 1-6 15,3-7-10-15,5-5-32 16,3-3-28-16,5 0-25 16,3-9-115-16,0-8 38 15,-1 0 43-15,-4 2 84 16,-2 2 51-16,-7 2 70 0,-5 7 88 16,-1 3-32-1,-5 1-69-15,2 0-11 0,-2 0-16 16,0 10 1-16,0 3 24 15,0 0-54-15,0-3-1 16,0-2 0-16,0-2 6 16,0-5 13-16,5-1-13 15,4 0 6-15,2 0-24 16,3-3 12-16,-2-5 0 16,7 0-12-16,-4 2 14 15,-1 2-3-15,-1 0 1 16,0 4 0-16,-4 0-9 15,-2 0 10-15,-3 0-1 0,-2 0 22 16,0 0-13 0,-2 0 9-16,0 0-17 0,2 4 11 15,3 1-13 1,2 0 8-16,2-1-10 0,4-3 3 16,3-1-35-16,4 0 2 15,0 0-40-15,0 0-35 16,3 0 67-16,-7-3-35 15,3 1 50-15,-4 0 16 16,-3 2 10-16,-3 0 14 16,-5 0 26-16,-2 4 27 15,0 10 23-15,-2 4-40 16,0 2-2-16,0 0-48 16,-2 2-14-16,-17-5-134 15,-2-5-130-15,0-3-287 0</inkml:trace>
  <inkml:trace contextRef="#ctx0" brushRef="#br0" timeOffset="178792.11">10684 8825 1967 0,'0'0'592'0,"0"0"-389"16,0 0-96-16,0 0-32 15,0 0-68-15,0 0 19 16,0 0-44-16,38 10 25 16,-9 4-8-16,5 0 1 0,25-6-134 15,-7-3-210 1,-8-5-736-16</inkml:trace>
  <inkml:trace contextRef="#ctx0" brushRef="#br0" timeOffset="178932.7">11193 8587 1763 0,'0'0'647'0,"0"0"-397"16,0 0-144-16,0 0-106 15,126-29-24-15,-81 29-337 16,0 6-1017-16</inkml:trace>
  <inkml:trace contextRef="#ctx0" brushRef="#br0" timeOffset="179292.18">12021 8811 1405 0,'0'0'575'0,"0"0"-304"16,0 0-35-16,0 0-91 16,0 0-64-16,0 0 16 15,0 0 3-15,5 94-18 16,-3-52-28-16,-2 3 5 15,2-4-58-15,-2 0 31 16,0-5-32-16,0-8-42 16,0-4 41-16,0-10-130 15,-2-12-153-15,-8-2-328 16,-3 0-605-16</inkml:trace>
  <inkml:trace contextRef="#ctx0" brushRef="#br0" timeOffset="179416.96">11889 9016 1629 0,'0'0'653'0,"0"0"-346"16,0 0-78-16,0 0-150 0,0 0-61 16,150-33-18-16,-81 33-141 15,-7 0-481-15</inkml:trace>
  <inkml:trace contextRef="#ctx0" brushRef="#br0" timeOffset="180229.28">12266 9151 1899 0,'0'0'637'0,"0"0"-452"15,0 0-30-15,0 0-91 16,0 0-23-16,74-116-41 16,-45 93-8-16,-4 3 1 15,-4 2-19-15,-3 3-2 16,-5 7 27-16,-3 4-2 0,-4 4-9 15,-1 0 12-15,3 0-6 16,-1 10-7-16,2 9 26 16,-2 8-7-16,-1 5 22 15,0 2-27-15,2 3 4 16,3-1-5-16,4-2 0 16,1-6 2-16,7-8 14 15,-2-8-10-15,8-10 8 16,0-2-5-16,3 0-9 15,-1-20 0-15,-2-6-2 16,0-9-7-16,-5 0 5 16,-5-1 3-16,-9 1-10 0,-7 5-5 15,-3 6 15 1,0 8 1-16,-7 4-15 0,-9 9 9 16,1 3-9-16,-3 0 15 15,1 2 0-15,-2 15 0 16,4 5 1-16,1 4 11 15,6 3-10-15,3 2 25 16,5 2-17-16,0-3 1 16,15-2-11-16,10-8-33 15,6-6 33-15,5-12-48 16,4-2-1-16,3-4-32 16,-2-16-87-16,2-8 22 15,-4 0-60-15,-2-2 50 0,-10 2 135 16,-5 6 21-1,-9 5 48-15,-6 9 111 0,-5 5-39 16,-2 3-10-16,0 0-67 16,0 6-5-16,0 13 53 15,-5 3-71-15,-1 5 11 16,2-5-25-16,-1-1 10 16,3-8-7-16,2-3-1 15,0-6 2-15,0-4 23 16,0 0 13-16,9-4 23 15,13-14-69-15,2-3-31 16,5 0 16-16,-2 1-6 0,-2 3 5 16,-3 4 15-1,-5 4-10-15,0 6 8 16,-4 0 2-16,-4 3 2 0,-2 0-2 16,-5 19-7-16,-2 5-66 15,0 4-13-15,-14 11-134 16,-8-6-150-16,0-7-272 0</inkml:trace>
  <inkml:trace contextRef="#ctx0" brushRef="#br0" timeOffset="180385.51">12480 8849 773 0,'0'0'1338'16,"0"0"-989"-16,0 0-238 15,0 0-111-15,185-94-7 16,-105 86-234-16,-5 4-461 0</inkml:trace>
  <inkml:trace contextRef="#ctx0" brushRef="#br0" timeOffset="180869.76">14151 8775 975 0,'0'0'658'16,"0"0"-362"-16,0 0-66 15,0 0-17-15,0 0-60 16,0 0-86-16,-116-67 25 15,67 76-32-15,-4 18 4 0,-1 11 28 16,7 6-45-16,9 5 25 16,12 1-22-16,15 4-12 15,11 0 16-15,0 3-54 16,31-7 21-16,13-6-6 16,10-12-8-16,7-12 16 15,7-12-23-15,-4-8-50 16,8-10-25-16,-17-11-402 15,-12 0-923-15</inkml:trace>
  <inkml:trace contextRef="#ctx0" brushRef="#br0" timeOffset="181635.24">8478 9869 1448 0,'0'0'525'0,"0"0"-276"0,0 0 45 15,0 0-135-15,0 0-60 16,0 0 11-16,0 0-49 16,60 0 16-16,-27 0-6 15,64 0 36 1,-32 0-86-16,8 0 9 16,7-1-26-16,-4-2 7 15,-5 3-22-15,-9 0-41 16,-15 0-80-16,-18 0-62 15,-29 0-293-15,-2 9-199 16,-27 0-335-16</inkml:trace>
  <inkml:trace contextRef="#ctx0" brushRef="#br0" timeOffset="181807.36">8670 9993 1483 0,'0'0'501'0,"0"0"-244"0,0 0-48 15,0 0-78-15,129-15-61 16,-64 7-34-16,2 0-2 16,-5 2-21-16,-8-1-13 15,-8-2-60-15,-13-1-157 16,-6-11-147-16,-9 6-128 16,-7-5-654-16</inkml:trace>
  <inkml:trace contextRef="#ctx0" brushRef="#br0" timeOffset="181994.48">9269 9707 1428 0,'0'0'578'0,"0"0"-355"16,0 0 34-16,0 0-61 15,0 0-106-15,118 40 47 16,-95-9-59-16,-8 4-50 16,-8 6 44-16,-7 1-72 15,0 0 0-15,-16-2-1 16,-15-2-25-16,-18 8-3 15,5-12-112-15,10-10-558 0</inkml:trace>
  <inkml:trace contextRef="#ctx0" brushRef="#br0" timeOffset="182494.36">10083 9842 1345 0,'0'0'376'16,"0"0"-136"-16,0 0-67 15,0 0-10-15,0 0-25 16,0 0-51-16,0 0-39 15,-132-17 29-15,107 42-26 16,7 5 13-16,5 2-15 16,9 5-48-16,4-2 40 15,0-3-25-15,20-4 11 16,7-10-21-16,4-10 7 16,7-8-26-16,-1-13 4 15,4-18-127-15,-7-13-84 16,-5-8-109-16,-6-31 10 0,-7 15 26 15,-5 7-256-15</inkml:trace>
  <inkml:trace contextRef="#ctx0" brushRef="#br0" timeOffset="182662.46">10206 9503 901 0,'0'0'591'15,"0"0"-287"-15,0 0-119 16,0 0-78-16,0 0 113 16,0 0-39-16,0 0-62 15,-17 136 31 1,13-86-54-16,2 3-13 0,0 2-21 15,2 2-49-15,0-4 30 16,0-3-40-16,4-6-3 16,5-5-25-16,-3-13-107 15,-4-8-158-15,2-12-385 0</inkml:trace>
  <inkml:trace contextRef="#ctx0" brushRef="#br0" timeOffset="183443.21">10047 9687 1458 0,'0'0'634'0,"0"0"-442"15,0 0-90 1,0 0-83-16,0 0-2 0,155-16-17 16,-99 19-30-16,-6 8-31 15,-10 7-69-15,-9 0 42 16,-11 0 69-16,-9-1 19 15,-5 1 79-15,-3-5 32 16,-3 3 27-16,0 2 33 16,0-2-66-16,0 4 6 15,0 3-25-15,0-2-71 16,0 4 15-16,0-7-30 16,0-3 0-16,3-4-9 15,5-7 3-15,3-4 0 0,7 0-6 16,7-15-19-16,6-8-36 15,-1-9-70-15,3-7-15 16,-8 2-31-16,-2-2-6 16,-9 10 92-16,-5 4 97 15,-6 9 62-15,-3 6 91 16,0 6-30-16,0 4-52 16,0 0-32-16,3 0-37 15,1 0-2-15,6 8 0 16,-1 3 0-16,6-4 4 15,3-3 16-15,2-2 12 16,2-2 4-16,0 0-36 16,-1-16 0-16,-4-6-27 0,-5-6-56 15,-6-2 38-15,-6 0 1 16,0 6 44-16,0 6 22 16,-4 10-16-16,-6 8 38 15,0 0-44-15,-1 21 2 16,0 12 42-16,1 9-23 15,2 4 24-15,-2 4 10 16,4 3-24-16,1-2 33 16,1-2-35-16,0-5-28 15,-1-10 22-15,0-11-23 16,3-10 0-16,2-9-8 16,0-4 16-16,0-2-18 15,16-19 7-15,11-2-88 16,4-5-12-16,3 4 7 15,-1 4 57-15,-2 6 39 16,-4 4 0-16,-2 4 32 0,-8 6 23 16,-1 0-13-16,-5 0-4 15,-1 10-38-15,-4 10 0 16,-4 2-1-16,-2 7-59 16,0-4-118-16,-8-6-375 0</inkml:trace>
  <inkml:trace contextRef="#ctx0" brushRef="#br0" timeOffset="183771.24">10416 10441 2436 0,'0'0'534'15,"0"0"-453"-15,0 0 16 0,0 0-97 16,0 0-42-16,0 0-68 16,0 0-388-16,14-28-1235 0</inkml:trace>
  <inkml:trace contextRef="#ctx0" brushRef="#br0" timeOffset="184521.07">10408 9537 1542 0,'0'0'809'0,"0"0"-484"16,0 0-183-16,0 0-48 15,0 0-94-15,0 0-17 16,0 0-66-16,-15 1-185 0,-4 2-32 16,1-1 18-1,5-2-503-15</inkml:trace>
  <inkml:trace contextRef="#ctx0" brushRef="#br0" timeOffset="185802.03">11281 9806 927 0,'0'0'665'15,"0"0"-497"-15,0 0-50 16,0 0 126-16,0 0-153 16,0 0-50-16,0 0-41 15,107-103-8-15,-71 59-29 16,-7-2-33-16,-4-4-9 15,-13-1 54-15,-7 7-7 16,-5 7 32-16,0 9 33 16,-15 10 11-16,-6 11 48 0,-3 7-45 15,0 10-10-15,1 20 40 16,1 13-2 0,7 8 22-16,3 8-5 0,8 5-29 15,4-2-14-15,0 1-34 16,4-5 0-16,14-7 4 15,3-8-10-15,0-11-18 16,-1-14-18-16,1-12-61 16,3-6 60-16,5-14-43 15,2-14-73-15,4-8-83 16,2 0-16-16,-4 0 66 16,-6 5 64-16,-8 7 113 15,-5 8 34-15,-5 8 88 16,-7 6 66-16,-2 2 12 15,0 0-93-15,0 8 24 0,0 12-17 16,0 7-60-16,0 0 25 16,0 1-78-16,7 1 11 15,4-5-12-15,4-6-1 16,2-8-8-16,2-8-61 16,3-2 19-16,5-4 33 15,0-18-104-15,0-4-74 16,-3-5 16-16,-2 3 38 15,-6-2 108-15,-3 6 34 16,-6 6 63-16,-6 6 134 16,-1 3 30-16,0 9-44 15,0 0-85-15,0 0-73 16,0 11 20-16,0 9-21 0,0 4-11 16,0 2 14-1,0 0-27-15,0-2 0 0,0-3 14 16,8-7-13-16,8-6-2 15,4-8-17-15,5 0-15 16,3-10 5-16,3-12-163 16,0-4 3-16,-5-3 54 15,-3 3 94-15,-6 4 40 16,-7 6 156-16,-8 9 62 16,-2 0 3-16,0 7-82 15,0 0-54-15,0 0-54 16,0 0-23-16,0 14-14 15,0 0 6-15,0 4-11 0,0-2 5 16,9-1-46 0,3-6-12-16,3-1-14 15,3-4-77-15,-1-4 24 0,4 0 32 16,-6 0 13-16,-5 0 84 16,-4 0 2-16,-4 0 45 15,-2 0 76-15,0 0-14 16,2 0-38-16,1 0-59 15,3 0-10-15,1 7 9 16,4 4 3-16,2 1-11 16,1 3-1-16,3-1-4 15,4 1 2-15,-1 4 2 16,5 1 0-16,4 2 8 16,2 0 11-16,5 4 4 0,-3-2-23 15,-4 0 1-15,-8 0 31 16,-4-4-22-16,-11-2 38 15,-6-4 16-15,0-1-48 16,0-6 32-16,-17 1-48 16,-8 0-19-16,-20-8-45 15,5 0-241-15,5-18-335 16</inkml:trace>
  <inkml:trace contextRef="#ctx0" brushRef="#br0" timeOffset="185958.41">12246 9624 1765 0,'0'0'486'0,"0"0"-322"16,0 0 25-16,0 0-97 15,0 0-42-15,0 0-22 16,0 0-27-16,36 2 18 16,-45 23-19-16,-11 0-85 15,-9 0-113-15,4-8-379 16,10-11-1269-16</inkml:trace>
  <inkml:trace contextRef="#ctx0" brushRef="#br0" timeOffset="186114.45">12335 9240 2237 0,'0'0'601'0,"0"0"-529"16,0 0-39-16,-113 44-33 0,61 16-55 15,10-8-192-15,13-8-617 16</inkml:trace>
  <inkml:trace contextRef="#ctx0" brushRef="#br0" timeOffset="187536">13221 9535 1570 0,'0'0'519'15,"0"0"-394"-15,0 0 90 16,0 0-76-16,-117 18-30 16,86 14-15-16,2 9-58 0,3 9 37 15,9 7-25-15,11 2-27 16,6 0 25-16,2 3-46 15,22-3 0-15,10-7-6 16,6-8-60-16,5-12-30 16,24-22-159-16,-14-10-326 15,-6 0-938-15</inkml:trace>
  <inkml:trace contextRef="#ctx0" brushRef="#br0" timeOffset="187780.86">13393 9676 593 0,'0'0'1138'16,"0"0"-809"-16,0 0-187 31,0 0-28-31,0 0-51 16,0 0-49-16,0 0 63 0,110 0-45 0,-101 23 32 15,-9 2 24-15,0 2-48 16,0 1 31-16,-17-1-43 0,3-4-27 15,0-2 15-15,5-6-16 16,7-2-75-16,2-13-95 16,11 0-221-16,9-4-119 15</inkml:trace>
  <inkml:trace contextRef="#ctx0" brushRef="#br0" timeOffset="187999.5">13657 9611 1510 0,'0'0'711'16,"0"0"-401"-16,0 0-97 31,0 0-114-31,0 0-22 0,0 0-18 0,0 0-40 0,-108 102 25 16,102-72-44 0,4 1 1-16,2-4 4 0,0-4-5 15,13-5-16 1,11-4-50-16,30-14-61 0,-8 0-80 15,2 0-523-15</inkml:trace>
  <inkml:trace contextRef="#ctx0" brushRef="#br0" timeOffset="188171.33">13950 9762 684 0,'0'0'1581'0,"0"0"-1108"0,0 0-391 0,0 0-16 15,0 0-56-15,0 0 12 32,0 0-22-32,-27 114-67 0,27-94-46 0,5-7-130 0,9-6-229 15,3-7 73-15</inkml:trace>
  <inkml:trace contextRef="#ctx0" brushRef="#br0" timeOffset="188577.49">14222 9637 1832 0,'0'0'684'15,"0"0"-492"-15,0 0-155 32,0 0-1-32,0 0-29 15,0 0 1-15,0 0 16 0,23 110-18 0,-10-92-3 16,5-5-2-16,1-8 22 0,2-5-25 15,1 0 2 1,2-9-46-16,-3-14 32 0,-1-3-114 31,-7 0-6-31,-1 2 38 16,-6 4 9-16,-4 6 86 16,0 8 2-16,-2 3 2 0,0 3 57 0,0 3-54 15,0 17 52-15,0 7 12 16,0 6-39-16,0 8 26 15,0 3-29-15,0 3-8 0,-2 5 17 16,0-1-37 0,0 0 0-16,-6 2-1 0,2-8-2 15,-3-7-46-15,-1-19-98 16,0-8-114-16,6-11-266 16</inkml:trace>
  <inkml:trace contextRef="#ctx0" brushRef="#br0" timeOffset="188764.94">14713 9493 502 0,'0'0'1489'16,"0"0"-1223"-16,0 0-37 15,46 122-52-15,-34-63-92 0,-8 4-18 16,-4 10-46-16,-2-1-21 15,-28-3-15-15,-40 18-70 16,4-21-121-16,2-17-353 16</inkml:trace>
  <inkml:trace contextRef="#ctx0" brushRef="#br0" timeOffset="190124">9015 10305 1689 0,'0'0'546'15,"0"0"-475"-15,0 0 64 16,-22 148 17-16,22-83-84 16,0 3-11-16,2 2-30 15,10-2-27-15,-4-8-20 16,-3-12-109-16,-3-14-59 16,-2-16-47-16,0-15-19 15,-21-20 1-15,-1-31-126 16,0-6-219-16,4-1 10 15,12 18 588-15,6 1 550 16,0-7-290-16,2-1 22 0,23 0-37 16,6 6-49-1,11 6-101-15,7 5 44 0,7-4-58 16,0 1 5-16,-6-2-5 16,-7 1-39-16,-14 5-2 15,-16 8-25-15,-13 8 35 16,0 10 58-16,-13 0-71 15,-13 20-8-15,-6 20 15 16,3 9-44-16,0 9 45 16,7 4-11-16,7 3-13 15,5-1 28-15,6-3-43 16,4-5-6-16,0-5 3 16,0-15-3-16,2-10-18 15,4-16-45-15,6-10-44 16,3-4 100-16,8-24-49 0,6-8-94 15,2-6 44 1,5 2-7-16,-5 4 76 0,0 5 37 16,-6 12 31-16,-5 5 123 15,-7 7-12-15,-2 7-57 16,0 0-17-16,0 8-12 16,3 10 29-16,-2 7-25 15,5 0-25-15,0 2 11 16,2-2-45-16,0-2-1 15,4-3 15-15,1-9-14 0,5-2 21 16,3-9-21 0,1 0 10-16,2-4-22 0,1-14-3 15,-5-4-39-15,-2-4-2 16,-8-1 0-16,-9 0 49 16,-5 3 6-16,-7 2 0 15,0 5 50-15,0 6-7 16,-11 5 13-16,-2 3-7 15,-3 3-40-15,-1 0-11 16,-4 9 2-16,1 9 0 16,5 2 18-16,1 3-16 15,8 4 26-15,3-3-11 16,3-1-16-16,0 2 20 16,17-4-21-16,11-2 0 15,10 0 0-15,11-7 0 0,9-5-58 16,27-7-133-16,-14 0-295 15,-13-13-41-15</inkml:trace>
  <inkml:trace contextRef="#ctx0" brushRef="#br0" timeOffset="190389.57">10256 10597 1013 0,'0'0'527'16,"0"0"-300"-16,0 0 57 15,0 0-119-15,0 0-24 16,0 0-27-16,0 0-37 15,-93 53 20-15,88-27-63 0,3 1 23 16,2 2-1 0,0-4-50-16,17 2 29 0,8-5-35 15,8-6 6 1,1-8 3-16,-3-8-9 0,-4 0 0 16,-7-14-6-16,-7-12 19 15,-9-2-14-15,-4-4 1 16,0 1-70-16,-4 1-24 15,-11 7-123-15,1 5-267 16,8 8-428-16</inkml:trace>
  <inkml:trace contextRef="#ctx0" brushRef="#br0" timeOffset="190717.63">10798 10688 1669 0,'0'0'288'0,"0"0"-202"16,0 0-86-16,0 0-10 15,136-101-47-15,-103 76-12 16,-8 2 69-16,-7 5 25 15,-7 6 151-15,-5 6 114 16,-4 4-57-16,0 2-53 16,1 0-93-16,-1 8-78 15,3 14 43-15,-1 9-34 16,3 4 8-16,-1 8-11 16,1-1-9-16,0 0-12 0,-3-4-60 15,-4 1-119-15,0-12-273 16,0-9-312-16</inkml:trace>
  <inkml:trace contextRef="#ctx0" brushRef="#br0" timeOffset="190858.2">10956 10858 760 0,'0'0'1441'16,"0"0"-924"-16,0 0-366 16,0 0-36-16,0 0-80 15,0 0-17-15,162-26-18 16,-91 16-81-16,-13 0-182 0,-10 2-486 0</inkml:trace>
  <inkml:trace contextRef="#ctx0" brushRef="#br0" timeOffset="191670.51">11733 10586 1846 0,'0'0'528'0,"0"0"-335"16,0 0-76-16,25-129-71 16,-4 85-4-16,-4 2-36 0,-5 8 13 15,-8 6-13-15,-4 7-5 16,0 12 11-16,-8 6-12 16,-9 3 0-16,-4 12-1 15,5 19 8-15,-5 11 11 16,7 10-1-16,6 6 5 15,3 2 32-15,5 1-54 16,0-3 10-16,9-5-1 16,7-7 0-16,-1-13-10 15,-1-9 1-15,-1-14-44 16,1-10 43-16,3 0-20 16,10-17-1-16,4-14-56 15,2-3-78-15,-1 0 20 16,-5 6 40-16,-5 5 87 15,-9 7 9-15,-7 9 77 0,0 5 35 16,-4 2-18-16,2 0-80 16,3 0 24-16,1 12 14 15,6 3-15-15,1 3 20 16,1 1-51-16,4-4 1 16,-2 0-7-16,5-5-4 15,1-6-20-15,0-4-46 16,1 0-49-16,2-14-41 15,-5-8-49-15,-5-5 87 16,-3 0 80-16,-5 0 42 16,-7 5 77-16,-2 8 69 15,0 6 31-15,0 6-6 16,0 2-117-16,0 0-6 0,0 9-42 16,0 13-5-1,0 6 32-15,0 1-15 0,0 4-10 16,2-3 17-16,14-4-25 15,3-6 12-15,9-10-12 16,5-8-54-16,6-2 54 16,0-12-119-16,1-14-79 15,0-5 13-15,-1 0 46 16,-8 2 139-16,-6 2 52 16,-8 6 59-16,-6 10 163 15,-6 4-119-15,-3 6-49 16,0 1-31-16,0 0-65 15,1 1 5-15,-1 16-15 0,2 2 2 16,-2 2-16 0,0-2-73-16,-2-2-52 0,7-5-121 15,-2-4-338-15,-1-5-627 16</inkml:trace>
  <inkml:trace contextRef="#ctx0" brushRef="#br0" timeOffset="192326.64">12926 10571 1560 0,'0'0'547'0,"0"0"-426"0,0 0 36 15,0 0-20-15,0 0-85 16,0 0-18-16,0 0-34 15,-34-25 2-15,23 35 19 16,0 3-20-16,-2 4 25 16,1 0 21-16,3 4-41 15,2 1 30-15,7-2-36 16,0 0 6-16,0-6-28 16,7-2 17-16,9-6-17 15,2-4-6-15,4-2-65 16,3 0-11-16,1-11-50 15,1-6-34-15,-2-1 78 16,1 0 9-16,-1 2 43 16,-5 2 22-16,0 1 13 0,-4 7 17 15,-5 2 6-15,-5 2 0 16,-4 2 15-16,1 0 9 16,-3 0 36-16,0 2 50 15,0 4-73-15,0 3 3 16,9-1-19-16,0-1-21 15,6 0-14-15,1-3-77 16,-1 1 28-16,0-5 12 16,1 0 51-16,-2 0 13 15,-1 0 90-15,1 0 76 16,-1 0 19-16,3 0-61 16,-1 0-27-16,1 0-80 15,-3 0-18-15,-2 0 32 16,-4 8-32-16,0 7 11 0,-3 3 45 15,-2 4-68-15,1 2 45 16,-1 2-45-16,0-1 9 16,0-2 0-16,-2-5-9 15,0-2-36-15,0-4-30 16,0-8-72-16,0-4-6 16,-6 0-231-16,-5-9-741 0</inkml:trace>
  <inkml:trace contextRef="#ctx0" brushRef="#br0" timeOffset="192498.45">12876 10399 2145 0,'0'0'509'0,"0"0"-315"16,0 0-114-16,0 0-29 15,0 0-51-15,0 0-1 16,0 0-47-16,77-10-91 15,-77 39-38-15,-21-8-184 16,-1-5-315-16</inkml:trace>
  <inkml:trace contextRef="#ctx0" brushRef="#br0" timeOffset="192665.74">12876 10399 1818 0,'-89'-112'654'0,"89"109"-428"15,0 3-114-15,0 0-112 32,0 7-53-32,2 9-211 0,6-2-404 0</inkml:trace>
  <inkml:trace contextRef="#ctx0" brushRef="#br0" timeOffset="193181.28">12606 10419 1482 0,'0'0'545'0,"0"0"-405"15,0 0-17-15,0 0 19 0,0 0-69 16,0 0-18-16,0 0 9 16,46 24-36-16,-46-10 10 15,-8-3-38-15,5-3-27 16,1-1-144-16,2-7-408 0</inkml:trace>
  <inkml:trace contextRef="#ctx0" brushRef="#br0" timeOffset="193337.78">13044 9968 935 0,'0'0'1355'16,"0"0"-1101"-16,0 0-174 16,0 0-80-16,0 0-7 15,-137 114-105-15,120-68-444 0</inkml:trace>
  <inkml:trace contextRef="#ctx0" brushRef="#br0" timeOffset="193837.34">13788 10468 1813 0,'0'0'386'0,"0"0"-299"16,0 0 38-16,0 0-21 16,0 111-9-16,4-66-32 15,1-1-62-15,-1-3 29 16,0-7-11-16,-2-9-18 15,-2-9 13-15,0-10-14 16,0-6 0-16,0 0 18 16,0-10-18-16,4-14 0 15,4-8-47-15,3-6-41 0,7 1 41 16,2 1-53-16,2 9 45 16,-1 4 43-16,1 11 12 15,-5 7 18-15,-1 5 0 16,-3 0-8-16,-4 4 44 15,-7 15 2-15,-2 5 5 16,-2 5 12-16,-20-1-31 16,-7 0-6-1,-2-5 12-15,0-4-35 0,2-3 23 16,4-6-16-16,7-3-20 16,9-3-67-16,9-4-166 15,17-4-309-15,8-11-607 0</inkml:trace>
  <inkml:trace contextRef="#ctx0" brushRef="#br0" timeOffset="194462.19">14214 10528 1949 0,'0'0'611'0,"0"0"-481"15,0 0 12-15,0 0-80 16,0 0-16-16,-116 19-45 15,102 5 13-15,5 2-14 16,5-4-27-16,4-1 9 16,0-8-46-16,4-4 4 15,14-5 36-15,4-4-33 16,3 0-10-16,1-13-98 0,-3-3-38 16,-4 1 60-16,-7-1 88 15,-3 3 55-15,-7 6 111 16,-2 3 63-16,0 1 32 15,0 3-107-15,0 0-62 16,0 3 11-16,2 11-38 16,4 2 18-16,2 1 2 15,3 3-16-15,5-7 5 16,1-6-19-16,4-2 8 16,3-5-26-16,2 0 16 15,3-21-95-15,-2-4-68 16,-4-7-70-16,-5-5 68 15,-3 2 94-15,-4 2 73 0,-2 7 14 16,-2 8 36 0,-3 8 111-16,-4 8 29 0,2 2-115 15,0 0-20-15,1 12 7 16,-1 6-6-16,0 4 6 16,1 3-48-16,-3-2 14 15,2 5 8-15,0-1-35 16,1 1 28-16,1-2-17 15,2-4-11-15,1-4-2 16,0-3-2-16,0-11-38 16,-3-4 16-16,2 0-15 15,3-2 38-15,-1-13-65 0,-2-3-67 16,-2-1 0 0,-1-1-40-16,-1 4 21 0,0-1-29 15,-2 3-82-15,2 3-589 16</inkml:trace>
  <inkml:trace contextRef="#ctx0" brushRef="#br0" timeOffset="194634.03">13977 10529 1637 0,'0'0'559'15,"0"0"-303"-15,0 0-45 16,0 0-130-16,87-116-57 15,-24 82-24-15,37-19-114 16,-13 9-167-16,-12 5-317 0</inkml:trace>
  <inkml:trace contextRef="#ctx0" brushRef="#br0" timeOffset="194774.95">14850 9970 1967 0,'0'0'671'0,"0"0"-477"15,0 0-118-15,-124-11-23 16,68 24-53-16,-9 15-97 16,-21 21-74-16,14-10-441 15,16-5-633-15</inkml:trace>
  <inkml:trace contextRef="#ctx0" brushRef="#br0" timeOffset="195618.19">14547 10326 924 0,'0'0'309'0,"0"0"-65"0,0 0-83 15,0 0-2-15,0 0 36 16,0 0-16-16,0 0-89 16,8-42 27-16,-6 42-35 15,-1 0-23-15,4 3 45 16,-3 17-38-16,-2 7 37 15,0 10-3-15,0 4-55 16,0 2 28-16,0 1-30 16,0 0-10-16,0-1 33 15,0-1-65-15,0-2 5 16,5-8-5-16,3-6 14 16,2-8-6-16,-4-6-9 15,-1-6-21-15,-3-4-1 16,-2-2-61-16,2 0-14 15,-2-11-57-15,0-2-639 0</inkml:trace>
  <inkml:trace contextRef="#ctx0" brushRef="#br0" timeOffset="195961.84">14373 10476 1467 0,'0'0'386'0,"0"0"-128"15,0 0-13-15,115-19-100 16,-77 17-31-16,-1 2-91 16,-6 0-23-16,3 0-41 15,-12 0-324-15,-4 0-811 0</inkml:trace>
  <inkml:trace contextRef="#ctx0" brushRef="#br0" timeOffset="196821.02">8681 11065 925 0,'0'0'1059'0,"0"0"-760"15,0 0-154-15,0 0-70 16,0 0 52-16,0 0-3 15,0 0-50-15,23 138 11 16,-21-96-76-16,2 2 14 16,-2 0-14-16,3-4 7 0,-1-1-17 15,-2-5 1-15,3-8-81 16,2-5 2-16,10-18-200 16,1-3-252-16,0 0-106 0</inkml:trace>
  <inkml:trace contextRef="#ctx0" brushRef="#br0" timeOffset="197761.43">8964 11212 1497 0,'0'0'369'16,"0"0"-123"-16,0 0-1 15,0 0-85-15,-129 10-54 16,100 9-58-16,4 2-41 15,4-2 32-15,2 1-29 0,9-2 5 16,2-1-4-16,8-3 4 16,0 0-16-16,0 0 1 15,18 0-2-15,7-3-13 16,6 2 15-16,7-6-1 16,2-2-7-16,0-5-63 15,-2 0 11-15,-7 0-2 16,-6 0 38-16,-12-5 24 15,-5 1 0-15,-2 4 75 16,-6-1 20-16,0 1-53 16,0 0 10-16,2 0-39 15,-2 0-2-15,2 0 20 16,5 1-30-16,-1 8 37 0,3-1-19 16,2 0-18-16,5-2 14 15,2-5-15-15,1-1 2 16,6 0 14-16,2 0-16 15,0-15-1-15,-3-5-49 16,-1-2-18-16,-8-3 28 16,-2-1-24-16,-3 2 22 15,-6 6 41-15,-2 2-1 16,-2 6 2-16,0 4 0 16,0 2 0-16,0 4 37 15,0 0-36-15,0 0-1 16,0 8 8-16,0 8 4 0,0 4 12 15,0 3-5 1,-2 2-13-16,2 4 49 0,0-1-54 16,0 0 14-16,3-2-5 15,16-1 8-15,3-10-9 16,5-5-9-16,2-8 9 16,2-2-19-16,2-6 10 15,-1-15-27-15,-3-8-3 16,-7-5-25-16,-7 0 55 15,-5 0-18-15,-8 5 18 16,-2 10 0-16,0 5 6 16,0 7 3-16,0 7 8 15,0 0-9-15,-4 3-5 16,-2 13-3-16,-2 5 1 16,1 5-1-16,-1 5 0 0,0 2 0 15,4 8 21 1,2 1-20-16,2 2 13 0,0 6-11 15,0 3 4-15,0 1-4 16,0-4-1-16,0-4-2 16,0-6 16-16,-11-11-7 15,-192-150 214 63,203 37-435-62,4 11-378-16,8-3-509 0</inkml:trace>
  <inkml:trace contextRef="#ctx0" brushRef="#br0" timeOffset="197980.17">9429 10953 348 0,'0'0'2044'0,"0"0"-1558"16,0 0-381-16,0 0-60 16,0 0 14-16,0 0-59 15,0 0 12-15,63 5-5 16,-36 4 19-16,-5-4-35 16,-5-1 9-16,-3-2-54 15,-1-2 30-15,1 0-99 16,-5 0-114-16,-5-11-481 0</inkml:trace>
  <inkml:trace contextRef="#ctx0" brushRef="#br0" timeOffset="201822.97">2015 12454 1453 0,'0'0'335'15,"0"0"-219"-15,0 0-53 0,0 0 2 16,0 0-44-16,0 0-5 16,0-10 36-16,0 9 35 15,0-3 64-15,0-1-16 16,0-1-45-16,0 5 29 15,2-4-59-15,3 4-14 16,1-4-26-16,5 1-5 16,3 0-6-16,-1 0-9 15,3 3 1-15,-3 1 12 16,-1 0-13-16,-2 0 0 16,-3 0-4-16,-1 0 13 15,-1 7 13-15,-2 4-19 16,-3 1 4-16,0 3 20 0,0 3-27 15,-10 0 18 1,-5 2-9-16,-1-2-9 0,5-1 0 16,3-5-46-16,0-2-57 15,6-6-69-15,2-4-107 16,0-3-22-16,0-12 13 16,10-5-515-16</inkml:trace>
  <inkml:trace contextRef="#ctx0" brushRef="#br0" timeOffset="202151.02">2298 12197 1122 0,'0'0'636'15,"0"0"-349"-15,0 0-121 16,0 0-36-16,0 0-84 16,0 0-16-16,0 0 46 15,-54 39 8-15,41-17 44 16,-3 4-13-16,8 2-40 16,1 0-12-16,2 0-41 15,5-2-11-15,0 1 17 16,2-5-28-16,12-7 0 15,8-2-1-15,7-13-88 0,36-14 4 16,-3-19-219 0,-1-8-622-16</inkml:trace>
  <inkml:trace contextRef="#ctx0" brushRef="#br0" timeOffset="203647.01">7522 10126 1232 0,'0'0'408'0,"0"0"-198"16,0 0-30-16,0 0-77 15,0 0-59-15,0 0 11 16,0 0-8-16,0 2 2 16,0 7 22-16,2 0-15 15,1 1 38-15,0 2-43 16,1 2-16-16,0 0 15 16,3 2-37-16,-1-2 12 15,-2 3-25-15,4-6 11 16,-2-3-19-16,3-1 8 15,0-7-41-15,5 0 21 16,4-8-7-16,-1-16-55 16,-1-5-50-16,-3-4-22 0,-4-4-5 15,-2 3-16-15,-5 4 61 16,-2 6 85-16,0 8 20 16,0 10 9-16,0 6 0 15,0 0 6-15,0 0 6 16,-5 12-6-16,1 5 32 15,-1 8 39-15,3 3-20 16,0 5 36-16,2 5-29 16,0 6-24-16,0 5 46 15,0 2-63-15,0 3 23 16,0-4-4-16,0-3-41 16,0-4 23-16,0-6-6 15,-4-10 31-15,-12-7 59 0,-2-4-64 16,-2-6-3-16,-5 1-41 15,-4-5-13-15,-15-2-139 16,9-1-328-16,-1-3-497 0</inkml:trace>
  <inkml:trace contextRef="#ctx0" brushRef="#br0" timeOffset="204131.33">2450 12015 626 0,'0'0'0'0,"0"0"-397"0</inkml:trace>
  <inkml:trace contextRef="#ctx0" brushRef="#br0" timeOffset="204724.87">2284 12023 1420 0,'0'0'362'0,"0"0"-270"15,0 0 88-15,0 0 74 16,0 0-147-16,0 0-12 16,0 0-70-16,-67 0-10 15,36 0-15-15,-9 0-53 0,-26 5-103 16,10-2-145-1,9-3-411-15</inkml:trace>
  <inkml:trace contextRef="#ctx0" brushRef="#br0" timeOffset="206849.37">2344 12114 1264 0,'0'0'312'0,"0"0"-199"16,0 0-53-16,0 0 25 16,0 0-19-16,0 0-56 15,0 0 9-15,18-11 3 16,-2 5 12-16,2 0 34 15,2 1-16-15,2-6-9 16,2 1 17-16,3 1-38 0,2-6-4 16,0 3 15-16,5-2-23 15,-1-2 34-15,3 2-17 16,-1 0-18-16,1 2 30 16,0-2-38-16,-4 2 0 15,3-2 18-15,-2 3-19 16,3-4 27-16,-1 3-17 15,0 0-10-15,2-2 20 16,-2 0-10-16,1-1-1 16,-5 1 15-16,-2 3-17 15,-2-1 7-15,-5-1-13 16,2-1 8-16,1 3 14 16,0-1-22-16,2-2 6 15,-2 1-3-15,2 1-2 16,2 1-4-16,-2-2-2 15,0 1 4-15,0 2 28 16,2-1-19-16,0 1 16 0,2-3-25 16,0-1 11-16,3 2 2 15,-3-4-12-15,2 2-1 16,-2-3 9-16,1 4 4 16,-1 1-12-16,-2-2-1 15,0 2-1-15,2-2-1 16,0 0 3-16,3-1-1 15,-3 2 6-15,2-1 10 16,-6 2-20-16,0 1 4 16,-5 2 0-16,0 1 1 15,-1 0 8-15,5-1-7 0,0 2 10 16,4 1 3-16,3-3-13 16,1-1-2-16,1 2 0 15,3-3-6-15,-3 0 12 16,0 0-6-16,-2 0 0 15,-5 1 5-15,1 3-5 16,-4 1 0-16,2 0 0 16,0-3 0-16,2 1 0 15,2 0 0-15,4-1-1 16,1 2 2-16,5-3 1 16,-2 0-1-16,1 0 6 15,-2 0-7-15,-3 0-3 0,2-2-1 16,-4 2-4-1,-2-1 16-15,3 0-4 0,-3-1 1 16,-1 0-4 0,4-1 3-16,-3 2-4 0,1-1 0 15,-3-1 0-15,2 4 11 16,1-2-10-16,3 2-1 16,2-3 2-16,4-1-5 15,1 0 4-15,-2-4-1 16,-2 3 3-16,-4 3 8 15,-3-2-13-15,-2 4 2 16,0-2 0-16,-3 4 4 16,1-3-3-16,0-1 8 15,2 1-7-15,4-2 8 16,2 0-16-16,4 0 6 16,-1-2 0-16,-1 0-6 15,-1 3 17-15,-1-2-11 16,-3 1 0-16,-1 1 4 15,-2 3-10-15,0-5 6 0,0 1 0 16,0-3 8-16,2 5-1 16,0-5-7-16,2 3 0 15,1-1-6-15,2 3-1 16,6-3 7-16,-4 1 0 16,-3 0 6-16,-3 1 7 15,-3 2-20-15,-5 0 7 16,-1 1-3-16,-2 1-8 15,0-2 12-15,1 3-1 0,3 0 12 16,4 1-1 0,0-4-13-16,9 1 2 0,-1-2 0 15,-1 1-15 1,-3 0 15-16,-4 1 0 0,-4 0 3 16,0 2 12-1,-4 0-16-15,0-1 1 0,1-2 0 16,1-3 29-16,3 0-29 15,5-2 0-15,0 0 0 16,0 0 2-16,-2 1-1 16,-4 2-1-16,-7 3 16 15,-3 2-19-15,-1 2 3 0,-1 0-15 16,1-3 14-16,-1 4 2 16,2-2 4-16,-1 0 3 15,-2 1-8-15,3 0 3 16,-4 2-3-16,0-2 0 15,0 2 13-15,-2-2-13 16,0 2 12-16,-4 0-12 16,-1-1 1-16,0 3-7 15,-1-1 6-15,1 1 0 16,0-2 9-16,6-2 2 16,-2-1-6-16,-1 4-5 15,-5-1-21-15,-2-3-17 16,-9 0-185-16,-15-2-744 0</inkml:trace>
  <inkml:trace contextRef="#ctx0" brushRef="#br0" timeOffset="-211808.14">4784 10903 1322 0,'0'0'321'0,"0"0"-123"16,0 0 19-16,0 0-67 15,0 0-63-15,0-9-11 16,0 9-20-16,0 0 27 16,-2 0 1-16,2 0-26 15,0 0 31-15,0 0-29 16,0 0-44-16,0 0 25 15,0 0-31-15,0 0 8 16,0 0 18-16,-5 0-30 16,3 0 18-16,-2 0-24 15,-5 0 1-15,2 6 12 16,-4 0-13-16,-4 5 13 0,-1-2 4 16,1 4-2-1,-4-2-11-15,-1 1-4 0,3 2 11 16,-6 0-5-16,3 3 0 15,-2 0 1-15,0-2-7 16,-1-1 12-16,4 2-15 16,-2-3 3-16,-1 4 0 15,0-1 30-15,0 1-29 16,-3 2 15-16,0-1-16 16,4-2-2-16,0-2-7 15,5-1 9-15,3-4 0 16,-1 1 9-16,4-2 8 15,-1 0-13-15,-3 1-4 16,1-1 0-16,-1 1-9 16,1-1 10-16,2 0-1 0,-1 0 5 15,6-4 16 1,0 1-21-16,1-4 0 0,3-1 0 16,2 0-12-16,0 0 13 15,-2 2-1-15,0-2 7 16,-4 5 16-16,-2 0-19 15,-1 1-4-15,1 1 2 16,-2-2-8-16,3 0 6 16,1-1 0-16,4-3-6 15,0-1 16-15,0 3-7 0,2-3 2 16,-4 1-4 0,0 4-2-16,-2-2-2 0,-1 2 3 15,-1-1-7-15,0 0 16 16,1-3-6-16,3 4-3 15,0-4 7-15,2 2-16 16,0-2 9-16,2-1 0 16,0 0-1-16,0 0 13 15,0 0-10-15,0 0-2 16,0 0 9-16,0 0 7 16,0 0-10-16,0 0-6 15,0 0 0-15,0 0 8 16,0 0-14-16,0 0 6 15,0 0 0-15,0 0-11 16,0 0 23-16,0 0-12 0,0 0 0 16,0 0 11-1,0 0-22-15,0 0 10 0,0 0 1 16,0 0-2-16,4 0 11 16,7 4-9-16,5 1 0 15,5-1 12-15,4 1-18 16,4 1 8-16,0 3-2 15,0-3 13-15,0 2-1 16,1-1-11-16,3 2-1 16,-2 1-7-16,2 0-5 15,3 0 18-15,-1-2-6 16,4 1 1-16,-2-2 14 16,-1-1-16-16,-3 0 1 15,-6-2-2-15,-2 0-10 16,-10-2 13-16,-1 0-1 0,-8 0 1 15,-1-2 19-15,-3 2-16 16,-2-2-4-16,2 0 0 16,-2 0 0-16,0 0 0 15,0 0 0-15,0 0-1 16,0 0-8-16,-11 9-23 16,-11 0-121-16,-10-4-681 0</inkml:trace>
  <inkml:trace contextRef="#ctx0" brushRef="#br0" timeOffset="-202195.02">2059 12009 1450 0,'0'0'697'0,"0"0"-421"16,0 0-121-16,0 0-99 16,0 0-44-16,0 0-12 15,-4 0-143-15,19 0-76 0,10-1-115 16,4-8-444-16</inkml:trace>
  <inkml:trace contextRef="#ctx0" brushRef="#br0" timeOffset="-199153.38">1864 12112 620 0,'0'0'251'0,"0"0"-91"16,0 0-63-16,0 0-6 0,0 0-43 15,0 0-20 1,0 0-1-16,0 0-17 0,0 0 51 16,-4 0 36-16,4 0-5 15,0 0 13-15,0 0-23 16,0 0 14-16,0 0-14 15,0 0-48-15,0 0 18 16,-2 0-13-16,2 0-13 16,-2 0 36-16,0 0-10 15,0-3-7-15,0 0 34 16,-3-1-32-16,3-1 30 16,-2-1-16-16,2 2-38 15,-3-1 54-15,0-2-50 16,1 0 1-16,-1-2 23 15,-1 2-50-15,0-2 44 0,-1-1-17 16,0-2-8-16,2 0 13 16,0 0-33-16,-1-2 0 15,2 0 15-15,0-2-6 16,-4 0 6-16,4 1-14 16,-2 1 0-16,-1-3 8 15,1 1-8-15,-2 0-1 16,2-2 16-16,-3 2-15 15,1-2 8-15,0-2-9 16,-1 2 14-16,3-3-22 16,-3 1 16-16,6-1-8 15,-3 1 15-15,1 0-14 16,1 1-2-16,0 5 0 0,-1 0 1 0,-2 2 4 16,3 0-3-16,-3-1 16 0,1 0-17 15,-1-3 7 1,0-1-22-16,0-4 15 0,1-1 0 31,2 0 1-31,-3-3-1 16,0 1 0-16,2 1 0 15,-1-1-4-15,-1 1 3 16,1 2 1-16,-4-2 0 16,2 1 5-16,-1 3 4 0,-3-2-6 0,4 3-3 31,-3 1-4-31,-3-2-5 0,1-2 9 0,-1 2 0 15,1-2 15-15,0 3-8 0,-1-1 3 16,3 0-10-16,0 2 0 16,2 2-6-16,0 2 7 15,0 1-1-15,2 4 11 16,1 0 4-16,2 2-8 16,-1-1-7-16,-1 1 1 15,-2-2 4-15,2 0-5 16,-1-2 0-16,1 1-1 15,-2-1 11-15,2 2-9 32,0-1 2-32,1 5 3 0,3 0-3 0,0 2-3 15,2 0-1-15,0 2 1 16,0 0-3-16,0 0-4 0,0 0-11 31,0 0-73-31,0 0-120 0,6 0-386 0,9 0-38 16</inkml:trace>
  <inkml:trace contextRef="#ctx0" brushRef="#br0" timeOffset="-198013.02">1324 10211 864 0,'0'0'244'32,"0"0"-170"-32,0 0-26 0,0 0-25 0,0 0-7 0,0 0 0 15,0 0 7-15,-21 0 89 16,19 0 10-16,-2 0-52 16,0 0 0-16,-1 0-5 15,3 0-2-15,2 0 6 16,0 0-30-16,-2 0 2 31,2 0 25-31,-2 0-47 16,0 0 13-16,0 0-18 15,-4 0-7-15,4 0 6 16,2 0-7-16,-2 0 22 16,2 0 31-16,0-3-23 15,0-1 20-15,0-1-9 0,0-6-10 0,0-1-3 16,0-6-25-16,10-2 3 0,-2-1-6 15,3-6-6-15,3-1 43 16,1 0-11-16,1-5 11 16,1 2-1-16,2-1-36 15,-2-2 28-15,1 2-17 16,3-3-8-16,0 1 19 16,-1 0-16-16,3 0 10 15,-4 0 17-15,4-2-39 16,-3 2 19-16,-2 0-7 15,-3 0-6-15,-1 2 54 16,2-2-54-16,-3 4 9 16,0 0 7-16,1 3-15 15,-3 2 9-15,7-2-16 0,0 3 0 16,-3 0 4 0,-1-2-4-16,-1 2 0 15,0 2 11-15,-2 2-4 0,-2 3 16 16,2 4-18-16,-4 3-4 15,2 1-1-15,-3 3 0 16,3 0-9-16,-2 3 8 16,-2-1 2-16,-1 0 7 15,0 0 1-15,-4 0-8 16,3 2-2-16,-3 2 0 16,0-3-13-16,0 3-5 15,0 0-80-15,0-9-128 0,0-2-389 16,0-5-404-16</inkml:trace>
  <inkml:trace contextRef="#ctx0" brushRef="#br0" timeOffset="-196950.68">3106 8325 876 0,'0'0'313'15,"0"0"-116"-15,0 0-15 0,0 0-71 16,0 0-40-16,0 0 26 16,0 0-30-16,-6-1 12 15,4 1 13-15,2 0-20 16,0 0 10-16,0 0-22 15,0 0-24-15,0 0 25 16,0 0-32-16,0 0 13 16,0 0-4-16,0 0-17 15,0 0 27-15,0 0-27 16,0 0-6-16,0 0 19 16,2 0-27-16,15 0 23 15,8 0-14-15,4-5-10 16,6 2 9-16,3-1-14 0,3-1 0 15,1 1 9 1,-4 1 2-16,-5 0-9 0,-2 2-3 16,-5 1-3-16,-3 0-3 15,2 0 7-15,0 0-1 16,2 0 6 0,4 0 9-16,2 0-21 0,3 0 6 15,1 0 0-15,1 0-9 16,0 0 11-16,-2 0-2 15,-2 0 1-15,-5 0 17 16,0 0-18-16,-4 0 0 16,0 0 0-16,2 0-3 15,-2 0 3-15,-3 0 0 16,0 0-6-16,-4 0 12 16,0 0 0-16,0 0-6 15,-2 0 0-15,-1 0 15 16,1 0-15-16,-1-3 0 0,-1 2-8 15,-3-2 18-15,-3 3-1 16,-1 0-3-16,-2 0-5 16,-1 0-2-16,1 0-29 15,5 11-138-15,2 2-190 16,1-1-309-16</inkml:trace>
  <inkml:trace contextRef="#ctx0" brushRef="#br0" timeOffset="-196126.72">6113 8476 879 0,'0'0'286'0,"0"0"-116"0,0 0 21 16,0 0-20-16,0 0-36 16,0 0 40-16,0 0-48 15,-8-22-37-15,4 19-30 16,-3 2-60-16,-3 1-2 16,-2 0-39-16,-3 0-14 15,1 0 24-15,3 0-9 16,0 0 16-16,2 0 23 15,2 0 1-15,1 0-1 0,1 0-5 16,3 0 12-16,2 0-2 16,0 0-4-16,0 0 1 15,0 0 5-15,0 0 2 16,0 0 19-16,0 0 13 16,0 0-31-16,0 0 19 15,0 0-12-15,0 0-16 16,0 0 34-16,0 1-25 15,2 5 24-15,5 5-5 16,1-1-28-16,4 0 27 16,1 2-17-16,3-2 0 15,-1 2 41-15,1-4-35 16,-3 2 12-16,-2-1-23 16,1 0 7-16,-4 1-15 15,2 4 3-15,1 4-58 0,8 20-71 16,0-1-174-1,-2 1-85-15</inkml:trace>
  <inkml:trace contextRef="#ctx0" brushRef="#br0" timeOffset="-193814.75">7316 10515 838 0,'0'0'312'15,"0"0"-207"-15,0 0-22 16,0 0-31-16,0 0-33 15,0 0 20-15,0 0-38 16,-3 0 24-16,3 0 11 16,0-2-12-16,0 2 9 15,0 0-14-15,0 0-18 16,0 0 42-16,0 0-42 16,0 0 32-16,0 0-8 15,0 0-16-15,0 0 24 16,0 0-12-16,0 0-5 15,0 0 1-15,0 0-17 16,0 0 17-16,0 0 5 0,0 0-1 16,0 0 36-1,0 0-13-15,0 0-25 0,0 0 4 16,-2 0-23-16,-4 0 0 16,1 0 11-16,-6 8-10 15,-1 2 18-15,1 5-4 16,-2-2-14-16,-3 2 19 15,3 1-14-15,-3-3 17 16,3 6 19-16,-3-4-19 16,1 5 18-16,-1 1-18 15,3 1-16-15,-2 2 30 16,3 2-30-16,-4 0 15 0,3 2-13 16,-3-2 0-1,-1-2-4-15,1 0-5 0,-2 1 1 16,2-6 48-16,-1 3-25 15,1-2 8-15,3 0-5 16,-3 3-27-16,1-2 34 16,-1 4-17-16,-1 0 20 15,0 4 1-15,2-4-21 16,-1 2 11-16,3-4-26 16,-1 0 12-16,1-6-6 15,5 0-7-15,-2-5 0 16,2 1 18-16,-1-6-11 15,3 1 11-15,-2-2-19 0,4-2 10 16,2 0-7 0,2-1-3-16,0-3-11 0,0 1-27 15,0 2-108-15,0-2-39 16,0 1-205-16,0 1-812 0</inkml:trace>
  <inkml:trace contextRef="#ctx0" brushRef="#br0" timeOffset="-192721.27">6524 11668 697 0,'0'0'394'15,"0"0"-129"-15,0 0-74 16,0 0-18-16,0 0-56 16,0 0 1-16,0 0-39 15,-47-28-32-15,34 27 46 16,0-1-34-16,-3 2 31 15,-1 0 23-15,-4 0-68 0,-1 6 26 16,1 4-29-16,0 1-13 16,-2 1 21-16,1 2-49 15,2 0 18-15,0 0 10 16,2 2-28-16,1 1 33 16,-2 1-9-16,2 2-14 15,1 2 15-15,3 0-25 16,-3 2-1-16,3 0 19 15,-1 0-19-15,1-3 19 16,2 2-9-16,0-3-9 16,4 0 2-16,2-1-2 15,4-4-1-15,1 1 1 16,0-2 10-16,0 1-11 0,0 0 0 16,1 2 0-16,6-2-9 15,4 2 11-15,1-2-2 16,1 2 1-16,5 1 8 15,-2 0-16-15,6 0 7 16,2-2-18-16,-1-3 18 16,3-2-14-16,-2-1 14 15,1-2 0-15,0-1 0 16,0-4-9-16,-2 0 9 16,4-3 0-16,0 0-9 15,0 0 15-15,0 0-6 16,0-11 0-16,-5-1-9 15,2-1 1-15,-4 1 9 16,-1-1-1-16,-4 1 12 0,-2-2-5 16,3-2-1-1,-6-4-6-15,4-6 0 0,-5-5 12 16,0-7-10-16,-2-4 10 16,-5-4-12-16,0-2 15 15,-2 0-20-15,0 2 5 16,0 8-3-16,0 7-4 15,0 12-41-15,-7 5-57 16,-35 14-134-16,2 0-309 16,-9 0-306-16</inkml:trace>
  <inkml:trace contextRef="#ctx0" brushRef="#br0" timeOffset="-192065.17">4196 12575 773 0,'0'0'308'16,"0"0"-166"-16,0 0-79 15,0 0-28-15,0 0-34 16,0 0 32-16,0 0 9 15,-74 52 63-15,58-34 28 16,1 1-47-16,5 4-29 0,-2 4-9 16,7 0-47-1,5 5-2-15,0 4-76 0,2-6-185 16,7-10-892-16</inkml:trace>
  <inkml:trace contextRef="#ctx0" brushRef="#br0" timeOffset="-182623.55">972 6519 466 0,'0'0'693'0,"0"0"-537"0,0 0-60 16,0 0 1-16,0 0-57 15,0 0-19-15,-4-6 22 16,4 4 6-16,0 0 15 16,0-2 30-16,-3 2-11 15,1 0 11-15,-3-1-19 16,1 3-11-16,2-1 37 16,-5 1-29-16,3-3-5 15,-3 1-49-15,-2 1-9 16,0-1 28-16,1 2-20 15,-2-3 29-15,-1 2 12 16,3 0-40-16,0-2 14 16,0 1-15-16,1 0-3 0,1 0 11 15,-4-2-19-15,1 0 27 16,1 2-17-16,-6-2 2 16,1 2 28-16,-5 2-35 15,3 0 1-15,-1 0 3 16,3 0-5-16,-2 0-4 15,3 0-6-15,-1 0 0 16,1 0-9-16,-1 0 10 16,1 0-1-16,2 2 11 15,-1 2 4-15,1 2-14 16,2-2-1-16,-1 2 0 16,-2-1-4-16,1 3 4 0,0-1 0 15,1 1-1-15,-3 0 7 16,2 3-6-16,1-3 0 15,-1 4 0-15,2 1-1 16,1-3 1-16,1 3 0 16,-2-2-8-16,4-1 16 15,-3-2 2-15,3 1 7 16,-1-2-6-16,2 0-2 16,-1 2-9-16,0-1 0 15,2-2-1-15,0 2 3 16,0-2 2-16,2 0-4 15,0 0 0-15,0 0 0 16,0 2 0-16,0-2 0 0,0 2-1 16,0-2 7-1,0 0-6-15,0 3 0 0,0-1 6 16,0 2 1-16,0 1-7 16,0-1 7-16,4 2 8 15,0 0-9-15,4-2 5 16,-4-1-10-16,0-2 5 15,1 2 15-15,-1-3-20 16,0-1 17-16,2 2 3 16,-2-1-20-16,2-2 11 15,3-1-11-15,-3 3 0 16,4-2 24-16,1 3-24 16,0-3 13-16,0 2-14 0,2 0 6 15,3 2-7 1,-3-2 1-16,3 0 0 15,0 0 4-15,-3 0 9 16,3 0-11-16,-4 0-2 0,2 0-6 16,2-2-1-16,2 0 8 15,2 1-1-15,2-4 8 16,0-1 8-16,1 0-17 16,-4 0 1-16,-3 0-20 15,-3 0 7-15,-3 0-13 16,-6 0-21-16,-2 0-25 15,-2 1-185-15,0 1-499 0</inkml:trace>
  <inkml:trace contextRef="#ctx0" brushRef="#br0" timeOffset="-174144.39">15608 3092 1134 0,'0'0'545'0,"0"0"-416"0,0 0-86 16,0 0 0-16,0 0-43 15,0 0 7-15,-2 0 3 16,2 0-8-16,0 0-2 15,0 0 31-15,2 0-15 16,-2 0 76-16,0 0 19 16,0 0-24-16,0 0-7 15,0 2-55-15,0 0 9 16,0 2-16-16,0 2-17 16,0 7 8-16,2 6 0 15,3 6-3-15,-1 2 6 16,2 3-12-16,4 4-3 0,-3 3-7 15,-1 0 20 1,0 8-3-16,0 1-5 0,-4 4 8 16,-2 6-19-16,2 3 18 15,0 0-9-15,0 1 0 16,2-1 6-16,3 0 0 16,-2 2 0-16,0-1-6 15,-3-1 6-15,0-1 2 16,-2-3-7-16,0-1 12 15,0-3 2-15,0-1-15 16,0-2 0-16,0 2 1 16,0-1 7-16,0 1-8 15,0 0 10-15,0 0-7 16,-4-2 6-16,-4-1-10 16,2 2 1-16,2-2 0 0,1-6 0 15,3-1 11-15,0-1-9 16,0-3-2-16,0 2 4 15,0 0-11-15,0 1 7 16,0 2 0-16,0 1-1 16,0 4 7-16,0 4-6 15,-2 4 0-15,-4 2 6 16,0 3 1-16,2 1-7 16,2 1 1-16,2-2 18 15,0-1-11-15,0-4-4 16,0-1-4-16,-2-1-1 15,-2 0-5-15,1 1 12 0,-1 0 5 16,0 1-8 0,2 4 14-16,2-1-17 15,-4 3 0-15,4 0 0 0,0 0-3 16,-2-2 4-16,-2 1-1 16,0-3 4-16,-1 0 13 15,-1-4-4-15,2 0 5 16,-2-2-16-16,4-2 17 15,0 2-17-15,0-1-2 16,2 0 6-16,-2 1 3 16,-3 2 7-16,1 3-4 15,0 1-11-15,-1 4 24 16,-2-1-25-16,3 1 0 16,1-2-1-16,-1 0 7 15,0 3 9-15,0-1-7 0,-3-1-7 16,-3 5 7-16,0 1 0 15,-1 6-8-15,-3 0 28 16,3 5-27-16,2 5 23 16,0-1-24-16,2 1 2 15,3 2-1-15,-2 1 1 16,0 3-2-16,2-1 5 16,0 2 7-16,-1 1-13 15,1 1 1-15,-2-2 0 16,-2-4-3-16,-3-6 9 15,1-2-2-15,-4-1 29 16,5-3-31-16,0 2 32 16,2 0-34-16,3 2 1 0,4-1 22 15,0-3-17-15,0-2 0 16,4-2-6-16,8 3-23 16,-4 1 22-16,1 2-14 15,-2 0 15-15,0 3-7 16,-5-2 19-16,0-3-6 15,-2-3-6-15,0-4 1 16,0-4 12-16,0-3-12 16,0 0 4-16,-4 0 11 15,0 2-7-15,-2 5 3 16,2 2-12-16,0 6 0 16,2-1 7-16,-3 3-6 15,1-1-1-15,-3-1 0 16,3-6 17-16,-3-1-31 15,0-3 14-15,1-8 0 0,-1-6-10 16,3-7 10 0,-3-6 0-16,4-8 0 0,-1-8 16 15,1-6-16-15,2-6 0 16,-4-2-17-16,-1-4 5 16,-4 2-21-16,-5-4-24 15,-20 0-92-15,-1 0-390 16,4-6-509-16</inkml:trace>
  <inkml:trace contextRef="#ctx0" brushRef="#br0" timeOffset="-172082.4">7416 12507 626 0,'0'0'390'16,"0"0"-118"-16,0 0-100 15,0 0 29-15,0 0-14 16,0 0-32-16,13-9 1 15,-3 9-70-15,2 0 22 16,-1 0 4-16,3 5-48 0,-6 7 8 16,-2 0-23-1,-3 2-18-15,-3-4 17 0,0 0-41 16,0-5 11-16,0 1 13 16,-13-3-30-16,0-1 28 15,-3-2-20-15,4 0-8 16,6 0 9-16,4-15-10 15,2 0-17-15,0-1 5 16,18-3-19-16,7 5 19 16,2 2-9-16,-4 7-1 15,-5 1 13-15,-5 4 5 16,-5 0 4-16,-8 0 0 16,0 9 9-16,-10 6-4 15,-9-1-5-15,-6-1 6 16,0-2 9-16,6-7-14 15,5-3 9-15,5-1-10 0,6 0-23 16,3-10-35-16,0-3-76 16,0-4-77-16,0 7-114 15,6 0-507-15</inkml:trace>
  <inkml:trace contextRef="#ctx0" brushRef="#br0" timeOffset="-171754.35">7954 12239 1753 0,'0'0'498'15,"0"0"-397"-15,0 0 44 16,0 0-102-16,0 0 42 16,0 0 21-16,132 73-41 15,-87-31 24-15,-2 4-15 16,-1 2-44-16,-7 2 3 16,-2-1-33-16,-6-5 0 15,-6-7-1-15,-6-4-33 16,-5-13-23-16,-2-12-63 15,1-14-146-15,-5-19-196 0,0-14-446 0</inkml:trace>
  <inkml:trace contextRef="#ctx0" brushRef="#br0" timeOffset="-171550.8">8463 12156 1207 0,'0'0'793'0,"0"0"-425"16,0 0-169-16,0 0-108 15,0 0 35-15,-116 112-30 16,62-52-24-16,-1 3-15 16,-1 7-57-16,2-4 2 15,12-4-2-15,9-8-74 0,11-8-29 16,22-21-147-16,0-14-292 16,6-11-341-16</inkml:trace>
  <inkml:trace contextRef="#ctx0" brushRef="#br0" timeOffset="-170883.57">8534 12386 477 0,'0'0'1588'16,"0"0"-1244"-16,0 0-256 15,0 0-11-15,0 0-22 16,0 0-18-16,134 41-10 15,-94-34-27-15,-5-1-42 16,-8-6-35-16,-9 0-35 16,-9-7 74-16,-9-14-53 15,0-2 44-15,-3-6 19 16,-12 2 10-16,-8 2 18 16,4 7 8-16,-4 6-6 15,3 8 62-15,-2 4-38 16,2 0-5-16,0 20 25 0,0 8 4 15,4 8 63-15,8 4-25 16,3 5-22-16,5-2 8 16,0 2-48-16,20-4-2 15,9-4 4-15,9-9-28 16,4-12 14-16,6-16-14 16,-2 0-31-16,3-31 1 15,-7-16-79-15,-2-16-19 16,-7-6 51-16,-6-6 20 15,-6 7 19-15,-6 9 4 16,-4 15 34-16,-6 16 71 16,-3 17 33-16,-2 11-16 15,0 0-35-15,0 14-45 0,0 16 29 16,0 8 2 0,0 8-26-16,0 5 35 0,0 1-31 15,0 2 2-15,0 0-7 16,0-7-12-16,-7-7-43 15,1-10-54-15,-6-17-82 16,1-13 45-16,-5 0-44 16,6-26-5-16,0-9 84 15,9-4 99-15,1-2 18 16,1 3 84-16,21 6-30 16,7 5-11-16,5 4-27 15,2 3-5-15,-2 4-26 16,3-6-3-16,-10 4-146 0,-7 0-337 15</inkml:trace>
  <inkml:trace contextRef="#ctx0" brushRef="#br0" timeOffset="-170742.69">9036 11650 1805 0,'0'0'587'16,"0"0"-420"-16,0 0-129 15,-121 28-13-15,51 37-25 16,10-5-167-16,10-4-495 0</inkml:trace>
  <inkml:trace contextRef="#ctx0" brushRef="#br0" timeOffset="-170243.14">9726 12289 1603 0,'0'0'754'0,"0"0"-589"15,0 0-97-15,0 0-1 0,0 0-24 16,87-121-31-16,-74 94-10 16,-1 8 4-16,-6 3-6 15,-3 6 11-15,-3 5 7 16,0 3-17-16,0 2 23 16,0 0-5-16,0 4-13 15,0 18 21-15,0 9 17 16,0 10-3-16,0 8-20 15,0 5-12-15,0 2-18 16,0 1-31-16,0-7-44 16,-12-6-92-16,-8-8-195 15,-2-14-152-15,-3-15-96 16,1-7-19-16,6-3 638 16,7-19 698-16,6-3-302 15,5 3-142-15,0 0 22 0,12 7-90 16,15-2-73-16,8 5-58 15,9 4-19-15,28 0-36 16,-15 4-192 0,-3-2-565-16</inkml:trace>
  <inkml:trace contextRef="#ctx0" brushRef="#br0" timeOffset="-169821.36">10568 12178 1250 0,'0'0'866'16,"0"0"-510"-16,0 0-201 15,0 0-48 1,-123-10-19-16,108 36-87 0,7 10 10 16,5 6-2-16,3 0-2 15,3-2 6-15,16-5-13 16,6-14-15-16,4-13-33 15,2-8-18-15,0-14 13 16,0-24-93-16,-4-16-80 16,-4-12 21-16,-6-11 75 15,-3-6 27-15,-3-8 20 16,-3 4-20-16,-1 10 103 16,-2 21 68-16,-5 21 131 15,0 23 69-15,0 12-94 16,0 5-102-16,0 27 49 0,-5 15-36 15,-2 12 23-15,1 9-13 16,4 5-54-16,2-2 3 16,0 2-37-16,0-5-7 15,0-3 0-15,-2-4-118 16,-5-15-149-16,0-20-468 0</inkml:trace>
  <inkml:trace contextRef="#ctx0" brushRef="#br0" timeOffset="-169665.15">10470 11955 1207 0,'0'0'1238'0,"0"0"-918"16,0 0-229-16,0 0-77 16,0 0-1-16,181 10-13 15,-83 22-122-15,-16-4-355 16,-20-4-433-16</inkml:trace>
  <inkml:trace contextRef="#ctx0" brushRef="#br0" timeOffset="-169399.59">11010 12112 1420 0,'0'0'560'0,"0"0"-376"15,0 0-115-15,0 0 82 16,0 0-26-16,0 0-24 16,-6 108-32-16,6-76-37 15,0 0 22-15,0-2-26 16,0-5-13-16,8-4 3 16,1-7-18-16,-1-4-1 15,8-5-40-15,4-5-63 16,16-12-109-16,-5-13-333 15,-2-5-246-15</inkml:trace>
  <inkml:trace contextRef="#ctx0" brushRef="#br0" timeOffset="-168661.93">11293 12093 1326 0,'0'0'377'0,"0"0"-256"0,0 0 48 16,0 0 23-16,0 0-75 15,0 0-8-15,-17 109-55 16,13-79 2-16,0-4-13 16,-1-1-31-16,3-8 17 15,2-5-24-15,0-6-4 16,0-2 20-16,0-4-20 16,0 0 27-16,0-4-8 15,0-17-20-15,0-4-45 16,0-6-36-16,9 2 9 15,2 3 63-15,1 4 0 0,-4 4 9 16,-1 8 27-16,0 2 39 16,0 6 1-16,1 2-49 15,3 0-7-15,5 7 8 16,-1 13-8-16,3 5 24 16,3 0-35-16,0 0 9 15,4-6-1-15,4-8-1 16,2-9-4-16,3-2 45 15,1-14-41-15,-2-18 34 16,-1-13-41-16,-3-12 1 16,-5-14-1-16,-3-5 0 15,-6-2-28-15,-5 6 17 16,-6 18-5-16,-4 15 15 0,0 21 1 16,0 12 0-16,-2 6-1 15,-10 6-9-15,-3 24 1 16,1 14 8-16,-1 9 2 15,-1 7 20-15,5 2-3 16,0-1-18-16,4-6 4 16,2-5-4-16,3-7-22 15,2-11-60-15,0-10-92 16,0-12-47-16,2-10 1 16,12 0 117-16,4-4 26 15,0-15-8-15,4 3 85 16,-2-2 16-16,0 5 92 15,1 3 77-15,-2 4-29 16,1 3-47-16,3 3 3 0,1 0-43 0,-2 4-4 31,-1 11 2-31,-6 2-49 16,-6 4 11-16,-2-1-29 0,-7 2-48 16,0-2-25-16,-14-8-97 15,-8-4-176-15,0-8-449 0</inkml:trace>
  <inkml:trace contextRef="#ctx0" brushRef="#br0" timeOffset="-168492.56">11484 11394 2293 0,'0'0'533'0,"0"0"-424"16,0 0-28-16,0 0-65 15,0 0-16-15,0 0-51 16,-4 149-306-16,-25-99-897 0</inkml:trace>
  <inkml:trace contextRef="#ctx0" brushRef="#br0" timeOffset="-168383.22">10987 11734 1967 0,'0'0'632'16,"0"0"-389"-16,0 0-100 0,0 0-143 15,0 0-119 1,0 0-863-16</inkml:trace>
  <inkml:trace contextRef="#ctx0" brushRef="#br0" timeOffset="-167630.51">11295 11436 1761 0,'0'0'603'0,"0"0"-397"16,0 0-92-16,0 0-80 15,0 0-34-15,0 0-116 16,0 0-82-16,104-68-167 15,-84 62-348-15</inkml:trace>
  <inkml:trace contextRef="#ctx0" brushRef="#br0" timeOffset="-166696.97">12741 11945 658 0,'0'0'946'15,"0"0"-695"-15,0 0-76 16,0 0 4-16,0 0-104 15,0 0-51-15,0 0-5 16,17 0-9-16,-3 14-10 16,1 6 64-16,1 2-6 15,-5 5 36-15,1 1-22 16,-4 2-24-16,-1-2 3 16,-1-2-41-16,2-4-2 15,-4-8 9-15,0-6-16 16,-1-6 9-16,1-2 4 0,4 0-5 15,4-17 30-15,1-8-38 16,5-7 1-16,0-5-2 16,-2 3-5-16,1 2 5 15,-1 6-9-15,-3 5 6 16,1 4-6-16,-3 5 10 16,0 4-1-16,-2 5 0 15,0 3-10-15,-3 0 10 16,2 0-11-16,2 9 10 15,1 9-9-15,-2 2 20 16,3 4-6-16,-2 2-4 16,4 1 0-16,1-4-1 0,2-1 1 15,-2-4 0 1,-1-5 3-16,-1-7 6 0,-5-2 2 16,0-4 25-1,0 0 13-15,3-10 38 0,3-12-56 16,1-10-17-16,-1-8 9 15,1-12-14-15,-4-2-18 16,3 3 8-16,-3 8-57 16,-5 12 11-16,1 18-71 15,-4 13-147-15,-3 0-484 0</inkml:trace>
  <inkml:trace contextRef="#ctx0" brushRef="#br0" timeOffset="-166226.93">13848 11648 1465 0,'0'0'519'0,"0"0"-411"15,0 0-27-15,0 0-3 0,0 109 51 0,0-51-13 16,0 3-64-16,0 2-22 16,0-5 0-16,0-6-30 15,0-10 17-15,0-11-17 16,0-12-22-16,0-8 1 16,0-11 5-16,0 0 10 15,5-20-12-15,1-9-89 16,8-5 55-16,4 0-22 15,6 7-19-15,3 4 21 16,-3 9 8-16,-2 8 54 16,-2 6 4-16,-5 0 12 15,-5 11 18 1,-3 12 48-16,-7-1-10 16,0 0 18-16,-3-1-27 0,-17-6 24 15,-9-3 5 1,-2-6 16-16,-3-1-26 15,2-5-40-15,6 0-17 0,7-5-15 16,7-9-58-16,12-7-119 16,0 0-119-16,14 3-207 0</inkml:trace>
  <inkml:trace contextRef="#ctx0" brushRef="#br0" timeOffset="-165620.47">14347 11895 1400 0,'0'0'629'0,"0"0"-345"16,0 0-66 0,0 0-107-16,0 0-38 15,0 0-53-15,0 0-20 16,-110 58 32-16,98-26-32 0,3-1-2 15,7 0-5-15,2-5-8 16,0-6-18-16,0-7-71 16,15-10-38-16,3-3 37 15,4 0-106-15,-2-20-23 16,0-4 78-16,-4-2 58 16,-5 1 98-16,-4 4 3 15,-3 4 136-15,-2 7 70 16,-2 8 10-16,0 2-22 15,0 0-72-15,5 0-89 16,-1 2 1-16,3 15 8 16,6 1-30-16,0 0 17 15,8 0-32-15,-1-6 6 16,2-3-6-16,2-9-20 16,1 0-27-16,0-21-66 0,-3-13-63 15,-2-7 23-15,-2-12 32 16,-3-3 100-16,-1 1 21 15,-3 8 40-15,-4 10 51 16,0 13 36-16,-5 12 2 16,-2 12 20-16,0 0-95 15,0 15-29-15,0 17 14 16,0 10-11-16,0 7 20 16,0 4-29-16,0 0-1 15,0-3 12-15,0-6-30 16,0-4-1-16,2-10-92 15,-2-10-114-15,0-20-130 16,-16 0-134-16,1-9-358 0</inkml:trace>
  <inkml:trace contextRef="#ctx0" brushRef="#br0" timeOffset="-165495.45">14581 11871 1149 0,'0'0'530'16,"0"0"-264"-16,0 0 3 15,0 0-118-15,125-50 0 16,-94 50-91-16,-2 0-59 15,-11 1-1-15,-18 26-83 16,0-4-231-16,-5 0-312 0</inkml:trace>
  <inkml:trace contextRef="#ctx0" brushRef="#br0" timeOffset="-165354.9">14191 11751 1743 0,'0'0'530'0,"0"0"-365"16,74-108-125-16,26 23-40 16,-15 13-288-16,1 0-815 0</inkml:trace>
  <inkml:trace contextRef="#ctx0" brushRef="#br0" timeOffset="-165245.52">14895 11095 2184 0,'0'0'489'0,"0"0"-429"0,-165 77-60 16,87-27-130 0,10 1-448-16</inkml:trace>
  <inkml:trace contextRef="#ctx0" brushRef="#br0" timeOffset="-163995.55">8077 12916 1542 0,'0'0'587'16,"0"0"-352"-16,0 0-79 0,0 0-62 15,0 0-54 1,0 0 42-16,14 114-6 0,-8-58-52 16,-4 4 33-16,3 2-45 15,-3 1 13-15,2-3-14 16,2-2-11-16,-2-8 0 15,4-8-67-15,11-15-94 16,0-12-181-16,2-13-301 0</inkml:trace>
  <inkml:trace contextRef="#ctx0" brushRef="#br0" timeOffset="-163292.89">8400 13089 1056 0,'0'0'918'0,"0"0"-628"16,0 0-173-16,0 0 3 16,-113 5-52-16,93 11-48 15,4 7 17-15,0-2-36 16,5 3 13-16,5 5-7 16,1-2 10-16,5 4-14 15,0-2-3-15,3 2 0 16,14-4-9-16,5-4 9 15,7-7 0-15,3-6-16 16,3-8-68-16,4-2 22 16,-2-8-159-16,-1-15-113 15,-3-4-16-15,-4-3-146 16,-8-2-62-16,-8 3 558 0,-5 8 44 16,-6 2 447-1,-2 8-200-15,0 6-10 16,0 3-23-16,0 2-70 0,0 0-87 15,0 7-37-15,0 11 25 16,-2 1 17-16,2 3-36 16,0 0-13-16,0-1 5 15,4-1-47-15,8-6 8 16,3-4 0-16,6-7-22 16,3-3 3-16,3 0-4 15,2-19-61-15,0-9-61 16,-7-5-35-16,-4 4 53 15,-9 4 61-15,-7 5 43 16,-2 11 9-16,0 4 83 0,0 5-12 16,0 0-19-1,0 14-54-15,-2 13 17 0,2 6 15 16,0 12-30-16,0 4 14 16,0 7-22-16,4 0 0 15,0-1 18-15,-1-1-18 16,-3-1 11-16,0-7-12 15,0-9 9-15,0-6-9 16,-11-11 33-16,-2-6 37 16,-3-10 61-16,-1-4-31 15,-2 0-11-15,1-2-49 16,3-16-40-16,1-8 0 16,5-10-46-16,9-51-111 0,0 9-297 15,0-8-541-15</inkml:trace>
  <inkml:trace contextRef="#ctx0" brushRef="#br0" timeOffset="-163151.95">8723 12778 1557 0,'0'0'745'16,"0"0"-525"-16,0 0-134 15,0 0-69-15,187-17-17 16,-119 17-300-16,-6 0-814 0</inkml:trace>
  <inkml:trace contextRef="#ctx0" brushRef="#br0" timeOffset="-162730.52">9252 13230 818 0,'0'0'1497'0,"0"0"-1276"15,0 0-220-15,0 0 10 16,0 0-11-16,127-77-27 16,-81 32-104-16,-10-5-163 15,-12-5 70-15,-15 4 69 16,-9 2 72-16,0 14 83 0,-13 10 95 15,-7 15 39-15,0 10-14 16,2 3-60-16,5 25-4 16,6 14 15-16,4 11-12 15,3 12 15-15,0 2-14 16,0 4-2-16,3-5 15 16,6-3-43-16,-5-9 4 15,1-12-33-15,-5-10 5 16,2-14 9-16,-2-12-9 15,2-6-12-15,5-18-10 16,4-24-185-16,9-13-54 16,21-30 19-16,-7 13-263 15,0 11-764-15</inkml:trace>
  <inkml:trace contextRef="#ctx0" brushRef="#br0" timeOffset="-162183.72">9610 13040 29 0,'0'0'828'15,"0"0"-520"-15,0 0-68 16,0 0-36-16,0 0-15 15,0 0-47-15,-123 66-68 16,118-45-10-16,5 0-51 16,0 3 5-16,8-2-3 15,10 0-5-15,7 1 22 16,0-4 8-16,7 0-22 16,4-5 31-16,2-4-36 15,4-6 2-15,1-4-15 0,-4 0-43 16,-1-14-24-1,-5-12-52-15,-8-6-24 0,-7-7 4 16,-9-7-191 0,-9-6-1-16,0-3 148 0,0 4 157 15,-6 5 26-15,-8 10 220 16,-1 11 31-16,-2 18-17 16,5 7-134-16,0 0-25 15,3 18-18-15,3 11-4 16,3 7 7-16,3 8 33 15,0 5-15-15,0 5 15 16,5-2-44-16,3 2-9 16,2-4 4-16,-1-5-26 15,-2-7 7-15,-1-11-22 16,-2-8 3-16,1-11-12 16,0-8-19-16,1 0-2 0,5-16 14 15,4-10-67-15,6-6 8 16,1 1 45-16,3 6 27 15,-1 7 14-15,-1 7-4 16,-2 10 55-16,0 1 13 16,-1 0-32-16,-3 18 24 15,2 3-28-15,-4 2-19 16,1 1-17-16,-3-2-6 16,9-5-142-16,-1-9-247 15,-4-5-953-15</inkml:trace>
  <inkml:trace contextRef="#ctx0" brushRef="#br0" timeOffset="-161421.5">10486 13114 544 0,'0'0'342'15,"0"0"-14"-15,0 0-28 0,0 0-61 16,0 0 31-16,0 0-50 16,0 0-94-16,-25-18 33 15,12 18-85-15,0 0-28 16,-3 0-8-16,-2 1-37 15,2 14 41-15,3 3-23 16,1 2-4-16,4 4 21 16,4 0-36-16,4 3 0 15,0-1 0-15,0-6 0 16,8-2-2-16,8-6 2 16,5-8-40-16,0-4 22 15,2 0-15-15,1-8-17 16,-1-14-32-16,-4-9-30 15,0-1 1-15,-9-2-1 16,-5 4 51-16,-3 6 61 16,-2 8 56-16,0 5-11 15,0 8 42-15,0 3-46 0,0 0-41 16,0 0-7-16,2 0 4 16,8 10-6-16,1 2 15 15,1 0-6-15,2 1 0 16,-3 4-2-16,3-1 1 15,-5 3-11-15,1-1 9 16,0-2-6-16,0-3 10 16,2 0-1-16,4-4 0 15,-1-5-23-15,5-1 23 16,3-3-14-16,-2 0 14 16,2 0-1-16,-3 0-31 15,-2 0 22-15,-1 0 3 0,0 0 7 16,-2 9 3-16,-2 6 20 15,1 4 19 1,-6 8 26-16,-1 5-21 0,-5 2 7 16,-2 4-43-16,0 0-10 15,-6-3 4-15,-16-2-5 16,-5-7-36-16,-24-8-4 16,3-6-131-16,4-12-190 0</inkml:trace>
  <inkml:trace contextRef="#ctx0" brushRef="#br0" timeOffset="-161287.22">10310 12803 1787 0,'0'0'564'0,"0"0"-397"0,0 0-110 16,0 0-7-16,118-72-50 15,-60 63-217-15,-1 3-423 0</inkml:trace>
  <inkml:trace contextRef="#ctx0" brushRef="#br0" timeOffset="-160155.75">11526 12872 1572 0,'0'0'526'0,"0"0"-444"16,0 0-30-16,0 110 42 15,10-56-28-15,7 4-50 16,5 2 12-16,3 2-28 16,0-6-108-16,-10 0-128 0,-9-18-121 15,-6-13-337-15</inkml:trace>
  <inkml:trace contextRef="#ctx0" brushRef="#br0" timeOffset="-159344.75">11332 13134 1371 0,'0'0'399'15,"0"0"-53"-15,0 0-89 16,0 0-94-16,0 0-105 16,56-112-21-16,-6 93-26 15,7 2 10-15,3-3-3 16,2 0-12-16,-6-4 14 15,-9 4-20-15,-11 0 0 16,-13 7 7-16,-13 5 1 16,-8 5 4-16,-2 3-12 15,0 0-28-15,-4 6 5 0,-10 17-10 16,-1 12 33-16,1 9-8 16,8 6 16-16,4 2-16 15,2 0 8-15,0 0 0 16,16-6-3-16,1-6 12 15,1-9-18-15,-3-11 2 16,-1-10-53-16,-1-10-27 16,1 0 52-1,3-16-6 1,2-12-66-16,0-7-43 0,3-2 60 0,-1 2 53 16,-2 6 37-16,-5 4 4 15,-3 11 54-15,-7 8-1 16,-2 6 42-16,-2 0-26 15,0 0 7-15,0 10-6 16,0 8-42-16,0 0 26 16,0 2-26-16,0 0-11 15,4 3 6-15,6-5-26 0,6 0 18 16,0-6-19 0,6-5-23-16,0-7-3 0,5 0-34 15,-1-5-45-15,1-15-113 16,-6-5-35-16,-6-5 79 15,-3 2 72-15,-6 0 84 16,-3 3 18-16,1 11 80 16,-2 3 26-16,-2 7 65 15,0 4-67-15,0 0-23 16,0 10-30-16,0 8 3 16,0 6 16-16,0 0-40 15,4 0-4-15,8-2 0 16,3-4-25-16,3-5 27 15,4-6-11-15,5-5-17 16,2-2 0-16,0 0-90 0,-5-14-39 16,1-6-10-16,-6-2-29 15,-3-2 110-15,-5 4 58 16,-4 2 110-16,-2 6 73 16,-5 6-28-16,2 3-5 15,-2 3-62-15,2 0-70 16,1 0 3-16,1 15-21 15,4 1-5-15,2 2-45 16,16 0-129-16,-3-5-193 16,1-10-475-16</inkml:trace>
  <inkml:trace contextRef="#ctx0" brushRef="#br0" timeOffset="-159102.47">12720 13058 1595 0,'0'0'754'0,"0"0"-555"16,0 0-48-16,0 0-90 16,0 0-60-16,0 0 4 15,0 0-5 1,-35 64-29-16,37-42 28 16,10-2-32-16,3-6 24 15,-2-2-9-15,-4-8-12 16,-4-4 30-16,-5 0 11 0,0-1 1 15,0-14-12-15,-12-3-30 16,3-1-58-16,9-4-126 16,0 5-142-16,0 2-237 15</inkml:trace>
  <inkml:trace contextRef="#ctx0" brushRef="#br0" timeOffset="-158868.15">12997 13024 1920 0,'0'0'589'0,"0"0"-407"15,0 0-117-15,0 0-38 16,0 0-18-16,0 0 6 16,-42 103-9-16,42-76-6 15,0 2 3-15,6-8-11 0,7 0-32 16,3-7-12-16,-1-5-41 15,4-9-48-15,-6 0-193 16,-4-9-428-16</inkml:trace>
  <inkml:trace contextRef="#ctx0" brushRef="#br0" timeOffset="-158727.25">12496 12819 1627 0,'0'0'585'0,"0"0"-317"15,0 0-151-15,0 0-32 0,0 0-85 16,0 0-94-16,0 0-96 16,156-40-195-16,-112 67-417 0</inkml:trace>
  <inkml:trace contextRef="#ctx0" brushRef="#br0" timeOffset="-158602.28">12629 13720 1857 0,'0'0'537'16,"0"0"-533"-16,0 0-4 15,0 0-394-15</inkml:trace>
  <inkml:trace contextRef="#ctx0" brushRef="#br0" timeOffset="-158149.56">13955 12897 1467 0,'0'0'571'0,"0"0"-346"15,0 0-29-15,0 0-12 16,0 0-87-16,-125-14-21 16,94 40-25-16,2 9-15 15,4 7 30-15,10 6-41 16,15 1 4-16,0-2 6 16,27 0-35-16,19-10 10 15,12-7-10-15,34-26-68 16,-12-4-97-16,-11-9-570 0</inkml:trace>
  <inkml:trace contextRef="#ctx0" brushRef="#br0" timeOffset="-156076.78">12494 12815 967 0,'0'0'650'16,"0"0"-421"-16,0 0-118 16,0 0-21-16,0 0-30 15,0 0-42-15,0 0 21 0,8 3 16 16,-1-3 19-16,0 0 53 16,-3 0-35-16,3 0 2 15,-1 0-19-15,3 0-43 16,3 0 6-16,0-3-31 15,5-4-7-15,0-2 25 16,-1-1-23-16,1 0 4 16,-1 0-6-16,-3 0 10 15,-1 0-9-15,-3 2 0 16,-5 4 5-16,-2 0 45 16,-2 4-24-16,0 0 9 15,0 0-36-15,0 0-2 16,0 0-10-16,0 0 15 15,5 4-3-15,0 4 9 16,8 3 5-16,0-2-7 0,5 1-7 16,-1 0-24-16,14 4 12 15,-6-4-182 1,-2-4-418-16</inkml:trace>
  <inkml:trace contextRef="#ctx0" brushRef="#br0" timeOffset="-145082.15">10277 12814 924 0,'0'0'340'0,"0"0"-88"16,0 0-79-1,0 0-8-15,0 0-27 0,0 0-49 16,4 0 12-16,-4 0-45 16,0 0-2-16,0 0 9 15,0 0-22-15,1 0 21 16,2 0-13-16,-1 0-19 15,5 0 31-15,5 0-31 16,3-3-2-16,3-2-1 16,3-2-14-1,4-3 1-15,-2-1-14 0,-1-2 0 16,-2 1-7-16,0 0 7 16,-4 0 0-16,-1 2-1 0,-1 2 7 15,-3 2-6-15,-2 4 0 16,-1 0 0-16,4 2 27 15,1 0-26-15,3 0 11 16,3 7 0-16,2 6-2 16,1 5-20-16,3 9-40 15,-8 0-209-15,-1-5-384 0</inkml:trace>
  <inkml:trace contextRef="#ctx0" brushRef="#br0" timeOffset="-143996.58">8409 14093 1410 0,'0'0'358'0,"0"0"-169"16,0 0-75-16,0 0 20 16,0 0-55-16,0 0 0 15,0 0 22-15,36 73-44 16,-32-50-14-16,1-3-12 16,0-7-29-16,-5-2-2 15,2-5 10-15,-2-4-1 0,0-2 37 16,0 2 5-16,0-2-11 15,0 0 6-15,0 0-37 16,0 0-8-16,0 0-1 16,0 0 5-16,0 0-5 15,0 0 0-15,0 0 1 16,0 0 10-16,0 0-10 16,0 0 0-16,0 0 11 15,0 0-3-15,0 0-11 16,0 0 2-16,0 0 0 15,0 0 0-15,0 0 2 16,0 0 4 0,0 0-6-16,0 0 6 0,0 0-8 15,0 0 2-15,0 0 0 16,0 0 0-16,0 0 6 16,0 0 0-16,0 0-6 15,0 0 3-15,0 0-3 16,0 0 1-16,0 0-1 15,0 0 10-15,0 0 2 16,0 0-12-16,0 0 0 16,0 0-1-16,0 0 1 0,0 0 1 15,0 0 17 1,0 0 8-16,0 0-25 0,-5 0 9 16,1 0-10-1,-1 0-20-15,0 0 8 16,-1 0-12-16,-3 0-25 15,2 0-22-15,0 4-116 0,1-2-47 16,4 1-155-16,0-3-496 16</inkml:trace>
  <inkml:trace contextRef="#ctx0" brushRef="#br0" timeOffset="-143590.41">8637 14091 1388 0,'0'0'373'0,"0"0"-246"15,0 0 53-15,0 0-1 16,0 0-119-16,0 0-12 16,0 0 5-16,-97-25-20 15,71 31 32-15,0 6-4 16,1 5 39-16,0 1-26 16,3 4-17-16,4 2-3 15,7 0-30-15,6 3-1 16,5 2-5-16,2-3-12 0,19 0 0 15,10-4-6-15,7-4-43 16,9-9 9-16,7-9-66 16,25-5-110-16,-12-15-171 15,-11-4-311-15</inkml:trace>
  <inkml:trace contextRef="#ctx0" brushRef="#br0" timeOffset="-143293.56">8864 14135 1179 0,'0'0'923'16,"0"0"-673"-16,0 0-95 15,0 0-33-15,0 0-37 16,0 0-74-16,-73 108 1 16,73-80-12-16,3-2-3 0,22-2 1 15,4-8-34-15,5-6-25 16,-1-8 51-16,-1-2-5 15,-7-2 15-15,-2-18 12 16,-7-4-6-16,-7 0 9 16,-9-6-15-16,0 2 1 15,0 0 32-15,-13 4-31 16,-8 0-2-16,-1 3 0 16,2 6-69-16,0-5-59 15,6 5-205-15,10 2-327 0</inkml:trace>
  <inkml:trace contextRef="#ctx0" brushRef="#br0" timeOffset="-143137.4">9155 13552 1803 0,'0'0'628'0,"0"0"-487"16,0 0-141-16,-133 97-23 15,97-55-360-15</inkml:trace>
  <inkml:trace contextRef="#ctx0" brushRef="#br0" timeOffset="-141420.65">9375 14131 1483 0,'0'0'595'0,"0"0"-496"15,0 0-43-15,0 0 29 16,137-87-48-16,-77 55 15 16,1-6-52-16,-8-3-9 15,-9-6 8-15,-17 0-59 16,-12 2 33-16,-15 7 17 15,0 12 10-15,-10 10 28 16,-15 11-18-16,0 5-10 16,-1 7 0-16,4 18 9 0,-1 14-4 15,6 11 9-15,1 6 12 16,7 6 14-16,7 2-14 16,2-2-5-16,0-3 7 15,0-7-20-15,0-8 13 16,0-8-14-16,0-12-7 15,0-8-7-15,2-10-72 16,0-6-25-16,5-2 2 16,0-22-173-16,8-12-96 15,3-8 4-15,2-2-235 16,3 1 602-16,3 5 9 16,-4 9 236-16,1 9-30 15,-3 3-83-15,-7 10-65 16,-7 6 14-16,-6 3-22 15,0 0 29-15,-10 7-13 0,-13 8 8 16,2 6-26-16,0-3-36 16,5 2 25-16,7-4-32 15,7-1-7-15,2 2 16 16,0-3 2-16,13 0 18 0,5 0-2 16,7 2-15-1,4-8 18-15,2 0-31 16,7-2-12-16,0-6 2 0,0 0 10 15,-2-8-14-15,-7-6 1 16,-5-4 0-16,-6 0 6 16,-5-1-5-16,-8 2 10 15,-5 1 2-15,0 4-4 16,-7 4 44-16,-11 4-38 16,-4 1 5-16,-1 3 20 15,2 0-16-15,5 9 11 16,5 4 8-16,4 4-20 15,7 1 31-15,0 0-15 16,0 0-9-16,18-1 31 0,6-2-35 16,5-1 3-1,5-6-28-15,1-3-1 16,1-5-31-16,-1-3-137 16,-8-9-197-16,-9-10-216 0</inkml:trace>
  <inkml:trace contextRef="#ctx0" brushRef="#br0" timeOffset="-141241.75">9866 13890 1908 0,'0'0'534'0,"0"0"-407"15,0 0-57-15,0 0-32 16,0 0-37-16,0 0-1 0,0 0-51 15,126-40-73-15,-95 40-107 16,-7-3-272-16,-6 2-535 0</inkml:trace>
  <inkml:trace contextRef="#ctx0" brushRef="#br0" timeOffset="-141101.22">10171 13677 1415 0,'0'0'679'16,"0"0"-576"-16,0 0-103 16,0 0-116-16,132-4-569 0</inkml:trace>
  <inkml:trace contextRef="#ctx0" brushRef="#br0" timeOffset="-139907.8">10682 13971 1540 0,'0'0'494'0,"0"0"-433"16,0 0 36-16,0 0 37 16,0 0-25-16,0 0-29 15,100 122-62-15,-67-91 13 0,1-6-31 16,2-8 6-16,-8-6 6 16,1-11-12-16,-6 0 12 15,-5-16 6-15,-3-10-17 16,-5-4 8-16,-6-6-9 15,-4-3 8-15,0 6-8 16,-2 2 1-16,-12 6-2 16,3 11 1-16,2 5-80 15,2 7-9-15,5 2-65 16,2 0-115-16,0 0 73 16,18 6-87-16,11 2 113 15,4 1 47-15,7-2-16 16,3-1 54-16,-1-1 4 0,-3 0 78 15,-5-5 3 1,-11 2 163-16,-10 0 95 0,-13 3-1 16,0 1 28-16,-15 3-16 15,-10 3-112-15,-2 6-24 16,6 0-30-16,2 3-81 16,9 1 27-16,4-2-49 15,6 2 1-15,0-4 16 16,6-2-17-16,6-3-1 15,5-2 0-15,-7-10-40 16,-2 2 24-16,-3-3-9 16,-3 0 2-16,1-4 5 15,-3-12-63-15,3-2-38 0,1-3 30 16,3 4-21 0,-1 1 94-16,3 1 8 0,2 3 9 15,2 5 9-15,2 0-2 16,2 6 5-16,-1-2 20 15,1 3 10-15,1 0 37 16,-1 0 1-16,-3 0 8 16,-3 4-6-16,-1 9-42 15,-4-3-16-15,-2 6 8 16,-1 2-31-16,-3 1-1 16,0 0-51-16,-11-3-122 15,-5-4-200-15,-1-11-603 0</inkml:trace>
  <inkml:trace contextRef="#ctx0" brushRef="#br0" timeOffset="-139751.58">11170 13864 2023 0,'0'0'569'0,"0"0"-405"15,0 0-60-15,0 0-73 16,0 0-31-16,0 0-109 15,0 0-191-15,60-6-427 0</inkml:trace>
  <inkml:trace contextRef="#ctx0" brushRef="#br0" timeOffset="-139610.99">11490 13461 1390 0,'0'0'1046'15,"0"0"-809"-15,0 0-188 16,0 0-49-16,-139 88-284 16,107-54-684-16</inkml:trace>
  <inkml:trace contextRef="#ctx0" brushRef="#br0" timeOffset="-139423.52">11575 13852 1864 0,'0'0'760'0,"0"0"-658"0,0 0-102 16,0 0-135-16,0 0-417 0</inkml:trace>
  <inkml:trace contextRef="#ctx0" brushRef="#br0" timeOffset="-139033">11927 13934 225 0,'0'0'1603'15,"0"0"-1332"-15,0 0-179 16,0 0-50-16,0 0-42 16,123-98-42-16,-99 78-17 15,-8 6 59-15,-5 6 0 16,-7 4 80-16,-4 3 40 15,3 1 7-15,-3 0-64 16,2 2 7-16,0 17 1 16,0 5-10-16,3 8-11 15,-2 6-40-15,-3-1-10 0,0 5-24 16,0-4-161-16,-5 2-160 16,-11-14-163-16,1-8-324 0</inkml:trace>
  <inkml:trace contextRef="#ctx0" brushRef="#br0" timeOffset="-138923.65">12024 14114 1326 0,'0'0'565'0,"0"0"-236"16,0 0-70-16,0 0-129 15,0 0-28-15,0 0-70 16,133-36-26-16,-75 35-12 16,-7 1-225-16,-8-3-389 0</inkml:trace>
  <inkml:trace contextRef="#ctx0" brushRef="#br0" timeOffset="-138455.02">12843 13877 1780 0,'0'0'544'0,"0"0"-383"15,0 0-20-15,0 0-78 16,0 0-31-16,-127 9-21 16,109 13-5-16,3 0 9 15,8 2-8-15,5 0-7 0,2 0 12 16,4-5-12 0,17-7 0-16,9-6 0 0,9-6-21 15,5 0-15-15,3-27-119 16,-1-8-133-16,-8-14-6 15,-5-5 60-15,-8-10 143 16,-5-2 78-16,-4-1 13 16,-5 5 99-16,-4 16 90 15,-5 10 112-15,-2 17-25 16,0 8-91-16,0 11-60 16,0 0-64-16,-9 13-55 15,-5 17 27-15,-2 6-6 16,3 5-9-16,3 5 33 15,3 5-38-15,3-1 8 0,4-2-21 16,0-2-4-16,0-6-53 16,0-4-91-16,0-12-309 15,0-11-342-15</inkml:trace>
  <inkml:trace contextRef="#ctx0" brushRef="#br0" timeOffset="-137798.91">12895 13697 1930 0,'0'0'390'0,"0"0"-179"15,0 0-129-15,0 0-72 16,0 0-10-16,133 29-76 0,-88-14-92 16,-3 6-46-16,-9-5 87 15,-8 0 65-15,-12-2 62 16,-7-2 40-16,-6-2 129 15,0 1-5-15,0 2-32 16,-6 1-14-16,-1 4-78 16,1 0-3-16,4 0-19 15,2-1-9-15,0-4-6 16,0-1-3-16,15-4-48 16,2-6 41-16,7-2-15 15,-1 0 22-15,6-10 0 16,1-10-2-16,1-2 2 15,0-9 2-15,0-2 10 16,-4-1-23-16,-5-6 11 16,-6 0-29-16,-5 1 27 0,-6 10 2 15,-5 6 11-15,0 7 26 16,0 11 0-16,0 5 6 16,-7 0-43-16,0 5 0 15,-2 17-7-15,3 9 14 16,-1 5-4-16,5 0 6 15,2 2-3-15,0 1-7 16,0-4 1-16,0-5 0 16,0-6-1-16,0-6 0 15,0-7-6-15,0-10 7 16,4-1-21-16,3 0 7 16,1-19 4-16,9-4-41 15,-3-2 25-15,5 2 12 16,1 5 14-16,0 2 2 15,2 6 4-15,1 4 22 0,0 6-27 16,0 0 17-16,-3 0-9 16,0 15 6-16,-4 2-17 15,-7 5 2-15,-5 2-22 16,-4 2-57-16,-4-8-246 16,-9-8-324-16</inkml:trace>
  <inkml:trace contextRef="#ctx0" brushRef="#br0" timeOffset="-137548.97">13549 13389 2205 0,'0'0'573'0,"0"0"-420"16,0 0-114-16,0 0-30 15,0 0-18-15,0 0-82 16,7 102-121-16,-22-64-161 15,-21-3-161-15,-9-10 134 16,-3-6 99-16,0-8 301 16,6-4 158-16,7-6 69 15,12-1 21-15,12 0-114 16,8 0-45-16,3-1-20 16,0-10-69-16,10 4-91 0,-1-1-182 15</inkml:trace>
  <inkml:trace contextRef="#ctx0" brushRef="#br0" timeOffset="-136736.65">14180 13789 1952 0,'0'0'599'0,"0"0"-534"16,0 0-17-16,0 0-32 15,0 0-15-15,0 0-1 16,13 129-39-16,-13-107-21 15,0-5 13-15,-9-12 4 16,0-5 43-16,5 0 0 16,4-18 1-16,0-8-7 15,6-3-52-15,17-4-6 16,4 3 4-16,2 4-1 16,2 6 61-16,-4 8 23 15,-5 4 22-15,-2 6 55 16,-3 2-33-16,1 0-18 15,3 12-9-15,3 7-29 0,20 8-11 16,-1-3-146 0,-5-6-424-16</inkml:trace>
  <inkml:trace contextRef="#ctx0" brushRef="#br0" timeOffset="-136424.1">14723 13722 2020 0,'0'0'658'0,"0"0"-513"16,0 0-50-16,0 0-84 16,0 0 13-16,-120 46-24 15,103-12-14-15,5 3-32 16,10-6-70-16,2-5-111 0,4-10-50 16,21-10-16-16,4-6 88 15,2-4-33-15,-2-19 163 16,0-2 75-16,-6-1 118 15,-6 0 96-15,-5 3 45 16,-4 8 20-16,-3 5-36 16,-5 4-92-16,2 6-63 15,0 0-88-15,5 6-2 16,4 8-8-16,4 6-32 16,19 6-126-16,-5-8-319 15,2-6-234-15</inkml:trace>
  <inkml:trace contextRef="#ctx0" brushRef="#br0" timeOffset="-136162.89">15098 13712 1987 0,'0'0'710'0,"0"0"-546"16,0 0-71-16,0 0-53 15,0 0-31-15,0 0 9 16,0 0-18-16,-94 88 0 0,94-58-3 15,0-2 3-15,5-3-8 16,19-8 8-16,3-7-10 16,4-10 10-16,0 0 0 15,-2-12 1-15,-6-14 9 16,-8-7-10-16,-5-9-1 16,-10 1-16-16,-8-21-125 15,-16 9-141-15,-7 8-459 16</inkml:trace>
  <inkml:trace contextRef="#ctx0" brushRef="#br0" timeOffset="-136037.92">14661 13337 1642 0,'0'0'877'15,"0"0"-632"-15,0 0-114 0,0 0-46 16,141-28-40 0,-37 22-25-16,-2 4-20 0,6 2-14 15,-50 0-292-15,-10 0-2226 0</inkml:trace>
  <inkml:trace contextRef="#ctx0" brushRef="#br0" timeOffset="-134632">5882 14734 1677 0,'0'0'512'0,"0"0"-358"0,0 0-65 15,0 0 13-15,-135 67-38 16,117-38-39-16,7 6 14 15,7 1-16-15,4 0-3 16,0-1 9-16,17-3-29 16,8-9-2-16,4-7 2 15,3-16-37-15,9 0 22 16,0-22-53-16,1-20-106 16,-7-10-38-16,-4-7 41 15,-8-11 77-15,-8 2 47 16,-6-2 11-16,-6 6 36 15,-3 9 17-15,0 17 77 16,0 17 121-16,0 15-30 16,0 6-62-16,-7 0-59 15,0 17-55-15,2 16 37 0,3 7 5 16,0 10-20 0,2 6 20-16,0 2-26 0,0 1-4 15,0-1-21-15,2-6-24 16,-2-2-112-16,0-14-167 15,0-17-276-15</inkml:trace>
  <inkml:trace contextRef="#ctx0" brushRef="#br0" timeOffset="-134257.09">5872 14596 1562 0,'0'0'571'0,"0"0"-469"15,0 0 15-15,0 0-18 16,0 0 2-16,0 0-43 16,144 122-37-16,-103-82 34 15,-4 3-22-15,-3-1 13 16,-10-2 20-16,-3-5-59 16,-6-2 72-16,-2-9-43 15,-1-4-35-15,0-7 30 16,6-6-23-16,5-7 1 15,3 0 18-15,5-11-17 16,-2-14-13-16,-5-5 3 16,-7-4 0-16,-10 0 21 0,-7 4-14 15,0 3 2-15,-14 1 5 16,-8 8-4-16,-3 4-3 16,-4 6-7-1,-2 4-40-15,-5 4 6 0,-1 0-95 16,4-2-84-16,8-2-302 15,15-5-326-15</inkml:trace>
  <inkml:trace contextRef="#ctx0" brushRef="#br0" timeOffset="-134116.5">6558 14101 2020 0,'0'0'606'15,"0"0"-511"-15,0 0-62 0,0 0-33 16,-134 134-205-16,105-84-551 0</inkml:trace>
  <inkml:trace contextRef="#ctx0" brushRef="#br0" timeOffset="-133835.31">6883 14361 1657 0,'0'0'699'0,"0"0"-567"0,0 0 33 15,0 0 24-15,11 119-63 16,-11-59-69-16,0 10 1 15,0-1-34-15,0 4-23 16,0-4 28-16,0-3-29 16,0-14-9-16,0-10-56 15,-2-19-74-15,0-12-122 16,-2-11-480-16</inkml:trace>
  <inkml:trace contextRef="#ctx0" brushRef="#br0" timeOffset="-133694.37">6676 14684 1896 0,'0'0'687'0,"0"0"-456"16,0 0-91-16,0 0-105 15,0 0-35-15,160-34-18 16,-79 34-191-16,-19 0-408 16,-13 0-1350-16</inkml:trace>
  <inkml:trace contextRef="#ctx0" brushRef="#br0" timeOffset="-132648.09">7123 14865 1355 0,'0'0'394'0,"0"0"-146"16,0 0-75-16,0 0-80 15,0 0-43-15,0 0-35 16,0 0 7-16,103-75-1 16,-88 59-12-16,-2 3 17 15,-1 0-25-15,-5 1 38 16,-3 6 34-16,-2 3-5 16,3 3-16-16,2 0-50 15,-1 0 4-15,2 3 40 16,5 10-4-16,-5 6 4 15,1 3 20-15,1 6-39 16,-2 1-4-16,3-2-17 16,1 0 0-16,-1-7 0 0,2-6-6 15,0-8-12-15,5-6 0 16,2 0-16 0,5-8-3-16,0-14-20 0,-4-2-15 15,2 0 10-15,-3 0-19 16,-5 2-5-16,1 1 34 15,-5 5 30-15,-5 8 15 16,-3 0 2-16,0 4 60 16,-3 4-6-16,0 0-38 15,0 0 8-15,2 0-18 16,-2 0-6-16,2 0 24 16,-2 0-24-16,0 0 5 15,1 0-6-15,-1 4-3 0,0-1-6 16,0-2-20-1,3 3 15-15,0-4-5 0,1 0 0 16,0 0-1-16,1 0 19 16,2 0-7-16,-3 0-2 15,1 0 10-15,-1 0 0 16,0 0 36-16,-2-4-27 16,1 4 31-16,-1 0 7 15,-2 0-36-15,0 0 16 16,0 0-5-16,0 0 8 15,0 9 25-15,-5 4-54 16,-3 5 13-16,-1 4-2 16,0 1-11-16,4-2 17 0,3-2-11 15,2-7-7-15,0-2-6 16,0-8-28-16,16-2 1 16,1 0 32-16,6-2-25 15,-3-10-14-15,-2-2-15 16,-4 2 38-16,-8 0 9 15,-4 4 16-15,-2 0 7 16,0 3 29-16,0 5-24 16,0 0 6-16,0 0-26 15,0 0-58-15,2 0 39 16,5 13-14-16,5-3-10 16,-2 1 43-16,1 4-27 15,3-1 27-15,-3 3-1 0,0 2-5 16,-2 2 6-16,0-2 1 15,-3 3 29-15,-1 0 3 16,-5 0-32 0,0-4 20-16,-7-8 8 0,-13 2-16 15,-3-8 39-15,-1-4-1 16,2 0-3-16,5 0-24 16,5-4-24-16,3-14-29 15,9-31-175-15,0 8-344 16,0-7-281-16</inkml:trace>
  <inkml:trace contextRef="#ctx0" brushRef="#br0" timeOffset="-132491.55">7501 14464 1587 0,'0'0'505'0,"0"0"-153"0,0 0-121 16,0 0-124-16,0 0-37 15,0 0-70-15,0 0-55 16,126-95-88-16,-97 87-153 16,-11 6-356-16</inkml:trace>
  <inkml:trace contextRef="#ctx0" brushRef="#br0" timeOffset="-130653.02">7761 14574 1243 0,'0'0'392'16,"0"0"-142"-16,0 0 1 15,0 0-93-15,0 0-74 16,0 0-23-16,0 0-30 0,-87 2 11 16,60 18 7-1,1 4 22-15,-1 6 5 0,2 4-19 16,9 9 15-16,5-4-50 15,9 6-2-15,2-1 14 16,11 0-34 0,18-8 21-16,10-5-21 15,3-12-33-15,2-13 25 16,3-6-30-16,-7-2 3 16,-5-25-8-16,-10-2-35 15,-9-5 13-15,-11-4 11 0,-5 1 4 16,0 2 42-1,-17 7-5-15,0 3 13 16,1 10 19-16,5 6-5 0,3 5-8 16,2 4-6-16,6 0-81 15,0 0-3-15,0 0 10 16,8 6 13-16,7 1 18 16,5-1 36-16,3 0 7 15,5-3 7-15,1 4 1 16,2-2 14-16,-6 5-22 15,-4 3-3-15,-4-1-3 16,-8 2 12-16,-5 1-1 16,-4 2 20-16,0-3 19 0,0-2 23 15,0 1-43-15,0-4 10 16,0 1 0-16,0 0-25 16,0-2 34-16,0 0-34 15,9-5-6-15,3-1-3 16,12-2-36-16,2 0 15 15,8-9-63-15,-3-9-30 16,0-5 24-16,-6 2 50 16,-5 3 40-16,-9-4 96 15,-2 8 38-15,-5 1 12 16,1 7-15-16,-3 4-57 16,-2 2-29-16,0 0-45 15,3 0 2-15,-3 0-3 0,0 8 2 16,0 9 20-16,0 1-1 15,0 4-14-15,0 2 0 16,0 2-6-16,6-2-19 16,7 2 17-16,5-1-50 15,0 2 0-15,0-4-5 16,-2 2 12-16,1 3 44 16,-1-4-15-16,1 6 16 15,-1 3 5-15,2 1-5 16,-2 2 0-16,-4 0 0 15,-2-7 9-15,-10 0 3 16,0-4 15-16,-2-6 38 16,-25-9 34-16,-6-1-41 15,-10-5 27-15,-1-4-34 0,1 0-28 16,10 0 35-16,8 0-57 16,14-19-1-16,11-4-15 15,23-32-140-15,14 3-121 16,13 0-591-16</inkml:trace>
  <inkml:trace contextRef="#ctx0" brushRef="#br0" timeOffset="-130168.77">9398 14690 679 0,'0'0'541'0,"0"0"-344"0,0 0 30 16,0 0-20-16,0 0-8 16,0 0 30-16,0 0-24 15,2-74-73-15,-25 72-60 16,-12 2 11-16,-7 0-7 15,-4 13 24-15,-8 10-28 16,3 11-39-16,7 9 18 16,10 7-20-16,16 3-20 15,18 8 23-15,0-1-33 16,31 0 20-16,21-6-21 16,17-8-2-16,9-10-4 15,37-20-75-15,-19-11-110 0,-18-5-450 16</inkml:trace>
  <inkml:trace contextRef="#ctx0" brushRef="#br0" timeOffset="-128903.42">7681 14698 772 0,'0'0'254'0,"0"0"-141"0,0 0-11 32,0 0-48-32,0 0-21 0,0 0-33 15,0 0 0-15,0-7 14 0,0 7 85 0,0-1 46 31,0 1-14-31,-3-4-64 0,-1 4 27 0,-1 0-28 16,-1 0-12-16,-1 0 47 16,1 0-70-16,1 0-9 15,0 0 15-15,1 0-12 16,0 0 33-16,-4 0-14 16,5 0 11-16,-7 0 12 15,0 8-17-15,-4 6 11 31,1 0-16-31,2 7-17 0,-1 2 20 16,6 1-23-16,1 4 8 0,5 5 7 0,0-1-25 31,2 1 16-31,15 2-19 0,2-1-4 16,1-7 11-16,3-4-19 0,-1-9 0 31,0-9-24-31,3-5-43 16,12-19-104-16,-5-8-347 0,-3-9-464 0</inkml:trace>
  <inkml:trace contextRef="#ctx0" brushRef="#br0" timeOffset="-119082.71">2200 14147 780 0,'0'0'253'0,"0"0"-110"0,0 0 3 15,0 0-8-15,0 0-22 16,0 0-40-16,-39-36-24 15,29 32 10-15,-3 2-49 16,-1-1 34-16,-1 2-20 16,-4 1-15-16,1 0 22 15,-1 0-27-15,-4 0-6 16,1 0 12-16,-5 0-11 0,-1 0 21 16,-3 0-13-1,-6 0-10-15,-1 0 14 16,-1 0-14-16,1 0 0 0,-1 0 21 15,4 0 1-15,2 0 9 16,1 0-27-16,3 0 3 16,0 0 5-16,0 1-11 15,-2 11 9-15,-2-2 2 16,-1 7-11-16,-1-5-1 16,-1 1 0-16,-1 2 1 15,2-3-3-15,2 3 3 16,2-7-1-16,0 5 6 15,0-3-5-15,-1 0-2 16,1 2 1-16,0 2 0 16,2-4 8-16,0 4-7 15,3 2 0-15,-3 1-1 16,2 0-6-16,-2 3 0 0,0 1 6 16,0-2 0-16,2 2 8 15,0-4 0-15,5 4-9 16,0-3 1-16,0-1 0 15,4 2 8-15,-2 0-8 16,2 2 6-16,-2 0 18 16,0 0-23-16,-2 4 15 15,-1 0-16-15,1 4 0 16,0 0 2-16,1-2 5 16,4 0 1-16,3 0 15 15,1 1-23-15,3-2 32 16,0-1-32-16,-1 4 1 15,3 1 35-15,-2 1-36 0,3 0 16 16,1 1-10 0,-1-3 6-16,3-6-3 0,1-3-9 15,-1-2 0-15,2 0 8 16,-3-2-8-16,1 3 0 16,-3-1 1-16,-2 1 5 15,1 3 16-15,3-1-7 16,1 1-14-16,4-2-1 15,0 0-1-15,0 0 1 16,0 0 7-16,0-2-7 16,2 0 6-16,5-2 3 15,1 0-8-15,1-1 18 0,0-2-19 16,0 3 0-16,0-1 2 16,0 2-1-16,0-3 6 15,-1 7-7-15,2-2 0 16,-2 4 3-16,1-1-2 15,1 0-1-15,-2 0 5 16,5 0 2-16,1-4-8 16,-1 0 1-16,5-1-5 15,0-2 5-15,0 3 1 16,0-2 8-16,-1 2-9 16,-3 1 1-16,-1-2-7 15,-2 1 2-15,0 1 4 16,1-2 12-16,4 1 0 15,3 0 3-15,1 0 1 16,3-4-16-16,1 3 25 16,-5-3-19-16,3-1-5 0,-5-1 24 15,-3 3-24-15,1-5 4 16,-1 2-5-16,3 1 0 16,1-2 23-16,5 1-23 15,3 1 1-15,3 0 28 16,2 1-28-16,-2 0 24 15,2 0-25-15,-4 2 2 16,0 2 7-16,-2-5-3 16,1 6-6-16,3-7 1 15,5 6 11-15,6-4-1 16,1 0-11-16,2-1 0 16,2-4 6-16,-5 1-6 15,-2 2 0-15,-7-2 0 0,-2 2 9 16,-4-6-9-16,-4 2 0 15,2 1 2-15,2-5 2 16,2 1-4-16,2 0 0 16,2 2 10-16,0-4-8 15,5 0 13-15,-1 2-14 16,0-1 1-16,3 0 4 16,1-3-6-16,-4 4-8 15,-1-5 7-15,1 4 2 16,1-4 10-16,6 0-11 15,7 0 0-15,5 0-7 16,4-4 5-16,0-2-12 16,-5-2 13-16,-4 0-14 15,-5 2 15-15,-3-3 0 0,-4 1 0 16,1 3-6-16,1-8 7 16,3 4-1-16,2-6 8 15,3-3-6-15,2 1-2 16,4-6 0-16,3 5 0 15,-2-4-6-15,-1 4 13 16,-4-4-4-16,-7 4-3 16,-1-3 6-16,-6-2-6 15,-3 1 1-15,1-6 0 16,0 2 26-16,1-8-20 0,3-3-1 16,1-3-6-1,1-2 3-15,-2-2-3 0,-1 0 0 16,-3 0 0-16,-2 0 19 15,-6 2-18-15,-5-2 7 16,-5-5-8-16,-6 4 2 16,-4 1 3-16,-3-6 4 15,-2 2 0-15,3 2 7 16,-3-1-4-16,0 4-6 16,0-1-6-16,0-1 6 15,0-1-4-15,0-1 5 16,-5-5-7-16,-6 2 0 15,-5 0 20-15,0-2-19 16,-4 2-1-16,1 1 1 16,-4 3-4-16,0-2 13 15,4 2-10-15,-4 4 7 0,-1 5-5 16,-4 0 25-16,0 3-18 16,-8 3-7-16,-1 2-4 15,-5 0-5-15,-3 2-11 16,1-2 17-16,1 3-3 15,3 4 4-15,2 0 0 16,0 2 0-16,0 3-1 16,-2 4-1-16,-4-1 2 15,-5 2-1-15,-7 1-4 16,-7 4 5-16,-3-3 0 16,1 2 0-16,0 0-8 15,5 2 1-15,4 1 7 0,5 2-1 16,5-1 10-16,-2 4-9 15,0 0 0-15,-4 0-61 16,-6 4-44-16,-42 20-90 16,15-2-190-16,6-4-403 0</inkml:trace>
  <inkml:trace contextRef="#ctx0" brushRef="#br0" timeOffset="-118488.78">1027 14493 537 0,'0'0'1134'0,"0"0"-878"16,0 0-106-16,0 0-32 15,0 0-53-15,0 0-35 16,0 0-30-16,-67 48 1 15,67-19-1-15,0-2 12 16,0 3 19-16,17-3-29 16,7-2-1-16,5-6 10 15,2-5-11-15,3-14-9 0,-3 0 8 16,-4-4 1 0,-9-21 0-16,-5-4 0 0,-9-3-2 15,-4-1-4-15,0 2 6 16,-14 3 0-16,-3 4 0 15,3 8-35-15,3 6-114 16,5 6-70-16,6 4-263 0</inkml:trace>
  <inkml:trace contextRef="#ctx0" brushRef="#br0" timeOffset="-118114.2">1864 14387 1567 0,'0'0'327'0,"0"0"-90"15,0 0-84-15,0 0-90 16,0 0-60-16,0 0 12 15,0 0-18-15,-79 85 9 16,81-61 1-16,14 0-7 16,4-4 11-16,4-2-11 15,1-6 0-15,2-12 0 16,0 0-5-16,-3 0 6 0,-4-18-1 16,-2-8 8-16,-9-1 6 15,-9 0-9-15,0-2-5 16,-2 8-46-16,-16 7-8 15,-12 11-160-15,9 3-8 16,3 0-170-16</inkml:trace>
  <inkml:trace contextRef="#ctx0" brushRef="#br0" timeOffset="-117739.27">2801 14534 1438 0,'0'0'338'15,"0"0"-218"-15,0 0-29 16,0 0 42-16,0 0-80 15,-114 26-28-15,95 0 3 16,3 4-28-16,3 4 25 16,6-1-9-16,7 0-4 15,0-1 15-15,5-8-26 16,16-3 33-16,6-12-7 16,6-4-26-16,2-5 14 15,-4-13-15-15,-5-10 1 0,-8-9-7 16,-12 1 4-16,-6 0-13 15,-24 12-60-15,-14 7-163 16,-6 12-72-16</inkml:trace>
  <inkml:trace contextRef="#ctx0" brushRef="#br0" timeOffset="-117223.77">1230 15418 1128 0,'0'0'379'0,"0"0"-173"0,0 0 31 15,0 0 24-15,0 0-83 16,0 0-109-16,0 0-54 15,-35-8 11-15,26 21-26 16,4 4 7-16,5-3 9 16,0 5-15-16,5-2 17 15,12 0-15-15,6-1 8 16,2-9-7-16,-4-3-4 16,0-4 0-16,-5 0 17 15,-5-22-16-15,-3-6 24 16,-6-6-16-16,-2 2-9 15,0-2-21-15,0 2-66 16,-6 6-70-16,2 2-120 16,1 8-51-16,3 6-410 0</inkml:trace>
  <inkml:trace contextRef="#ctx0" brushRef="#br0" timeOffset="-116911.34">1961 15052 1431 0,'0'0'360'16,"0"0"-230"-16,0 0 12 16,0 0 0-16,0 0-95 15,0 0 2-15,0 0-49 0,-93 113 7 16,93-87-4-16,8 1 13 15,11-9-14-15,0-2-2 16,4-10 0-16,-3-6 5 16,0 0-4-16,-2-15 4 15,-5-15-5-15,-2-1-2 16,-8-4 1-16,-3 7-52 16,0 2-77-16,-36 20-14 15,5 6-138-15,-2 0-327 0</inkml:trace>
  <inkml:trace contextRef="#ctx0" brushRef="#br0" timeOffset="-116489.58">1930 15762 204 0,'0'0'1484'15,"0"0"-1123"-15,0 0-196 16,0 0-30-16,0 0-35 15,0 0-79-15,0 0-19 0,-60 19 2 16,60-1-4-16,0-2-14 16,4 2 13-16,11-8-19 15,6-1 7-15,1-6-8 16,1-3 21-16,-1-3 9 16,-4-16-7-16,-3-8 14 15,-8-4-16-15,-5-3-9 16,-2 2 8-16,0 0-39 15,-13 2-113-15,4 1-47 16,2 8-98-16,5 3-440 0</inkml:trace>
  <inkml:trace contextRef="#ctx0" brushRef="#br0" timeOffset="-116151.08">2718 15427 1450 0,'0'0'332'16,"0"0"-228"-1,0 0-68-15,0 0-15 0,0 0 18 16,0 0-31-16,-39 130-8 15,39-103 5-15,10 0-4 16,9-5 5-16,1-10-6 16,-3-6 2-16,1-6-2 15,-2 0 0-15,-6-14 76 16,0-8-5-16,-8-9-37 16,-2-1-34-16,0 1-52 15,0-2-48-15,0-1-80 16,0 10-156-16,0 8-254 0</inkml:trace>
  <inkml:trace contextRef="#ctx0" brushRef="#br0" timeOffset="-115853.96">3260 15186 1644 0,'0'0'396'16,"0"0"-211"-16,0 0-69 15,0 0-35-15,0 0-66 16,-114 68-7-16,108-38-3 16,6-2 6-16,0-3-10 0,0-2 16 15,11-9-8 1,5-4-15-16,-1-7 6 0,1-3 0 15,-3 0-6-15,1-19 6 16,-6-8-17-16,-8-8-64 16,0 5-181-16,-13 2-247 0</inkml:trace>
  <inkml:trace contextRef="#ctx0" brushRef="#br0" timeOffset="-115198.18">1148 14668 1250 0,'0'0'354'15,"0"0"-185"-15,0 0-49 16,0 0-74-16,0 0-14 16,0 0 11-16,0 0 14 0,-5 112 41 15,5-55 6-15,0 11 10 16,0 4-27-16,10 5-36 16,3 1 41-16,0-2-56 15,1-4-9-15,-1-9 7 16,-2-6-22-16,-2-7 9 15,-3-10-21-15,-6-7 0 16,0-9 13-16,0-9-13 16,0-3-15-16,0-12-4 15,0 0-93-15,0-30-28 16,-2-10-492-16,2-6-1033 0</inkml:trace>
  <inkml:trace contextRef="#ctx0" brushRef="#br0" timeOffset="-114807.64">1188 14584 1250 0,'0'0'315'16,"0"0"-201"-16,0 0-20 15,0 0 13-15,0 0 21 16,0 0-26-16,161 7-12 16,-93 12 6-16,13 4-51 15,4-2-8-15,-3 5-3 16,-4 2-27-16,-11-3 7 0,-17-6-5 16,-13 0-5-16,-16-11 6 15,-9-3-4-15,-7 0-6 16,-3-5 1-16,0 0 23 15,-2 0 26-15,0 0-25 16,0 0 4-16,2 0-26 16,2 0 4-16,1-10-7 15,-2-3 0-15,-1-1-30 16,-2 2-80-16,0 2-64 16,0 1-25-16,-12 2-105 15,-3 5-269-15</inkml:trace>
  <inkml:trace contextRef="#ctx0" brushRef="#br0" timeOffset="-114510.84">2015 14610 1174 0,'0'0'524'16,"0"0"-431"-16,-31 102 61 16,17-35 92-16,3 11-95 15,2 10-38-15,2-4-31 0,3-4-39 16,0-7-3 0,-1-15-22-16,3-11-12 0,0-10-5 15,-2-9-1-15,-2-10-28 16,2-5-45-16,-5-6-84 15,-9-1-152-15,3-6-54 16,-1 0-1277-16</inkml:trace>
  <inkml:trace contextRef="#ctx0" brushRef="#br0" timeOffset="-114057.81">977 15043 1375 0,'0'0'374'0,"0"0"-203"16,0 0-6-16,0 0-14 15,0 0-114-15,0 0-18 16,0 0-10-16,66-4 31 0,-37 17 34 16,2 1-7-16,1 3 31 15,-3-3-48-15,-2 0-24 16,-3-2 23-16,-7-6-48 15,0-2 9-15,-4-4-4 16,3 0 8-16,1-1-1 16,3-22-3-16,0-11-9 15,1-10-2-15,1-10-39 16,-5-5-93-16,10-8-149 16,-5 13-81-16,-3 14-201 0</inkml:trace>
  <inkml:trace contextRef="#ctx0" brushRef="#br0" timeOffset="-113776.64">1758 14489 1585 0,'0'0'630'0,"0"0"-481"16,0 0-21-16,0 0-71 15,0 0-32-15,0 0-19 16,0 0-5-16,0 58-1 16,10-31 2-16,1-1-3 15,-3-2 2-15,4-2-1 16,-3-4 17-16,-1-2-17 0,-3 0-50 16,-5 0-111-1,0 12-171-15,-20-2-34 0,-7 2-705 16</inkml:trace>
  <inkml:trace contextRef="#ctx0" brushRef="#br0" timeOffset="-113323.63">1338 15402 91 0,'0'0'1267'15,"0"0"-961"-15,0 0-190 16,0 0-50-16,0 0-29 16,0 0 17-16,0 0 0 0,133 64-15 15,-84-32-2 1,2-1 15-16,3 1 2 0,2 0 5 15,-3-7-32-15,-5 0-17 16,-9-6-10-16,-10-2-13 16,-9-5-46-16,-11-4-66 15,-9-8-31-15,0 0-47 16,-9 0-182-16</inkml:trace>
  <inkml:trace contextRef="#ctx0" brushRef="#br0" timeOffset="-113089.3">1723 15360 1487 0,'0'0'349'0,"0"0"-211"15,0 0-53-15,0 0-9 16,0 0 22-16,0 0-57 15,0 0-1-15,-112 102-30 16,99-87-1-16,7-2-18 16,6-3-84-16,8-8-109 15,17-2-151-15,2 0-517 0</inkml:trace>
  <inkml:trace contextRef="#ctx0" brushRef="#br0" timeOffset="-112886.21">1928 15341 1408 0,'0'0'383'0,"0"0"-226"15,0 0-14-15,0 0-43 16,-41 125-80-16,41-93-20 15,0 4-112-15,0-13-121 16,8-9-170-16</inkml:trace>
  <inkml:trace contextRef="#ctx0" brushRef="#br0" timeOffset="-112495.65">2008 14736 927 0,'0'0'558'0,"0"0"-386"16,0 0-19-16,0 0-11 16,0 0-99-16,0 0-17 15,0 0-25-15,64-6 13 16,-25 16 42-16,5 4 29 16,10 6 19-16,4 0-32 15,2 2-19-15,0-1-7 16,-7-6-37-16,-8 1 14 15,-12-10-23-15,-12-1-113 16,-15-5-74-16,-6 0-62 16,0-11-260-16</inkml:trace>
  <inkml:trace contextRef="#ctx0" brushRef="#br0" timeOffset="-112230.13">2219 14566 1363 0,'0'0'555'0,"0"0"-418"16,0 0-16-16,0 0-60 15,0 0-24-15,0 0 37 16,0 0-37-16,48 56 26 16,-27-32 4-16,2 7-38 15,-3 0-4-15,-5-3-25 16,-7 7 0-16,-8-8-1 0,-3 4-35 15,-23-5-38-15,-11-2-28 16,-7 6-95-16,9-10-32 16,8-4-165-16</inkml:trace>
  <inkml:trace contextRef="#ctx0" brushRef="#br0" timeOffset="-111823.97">2741 14868 1007 0,'0'0'552'15,"0"0"-439"-15,0 0-28 16,0 0 11-16,0 0-63 16,0 0 99-16,0 0 19 15,-2 113-66-15,-11-61 29 16,-2 6-59-16,5 0-1 16,-2 2 14-16,8 1-35 15,0-5 6-15,4-3-39 16,0-8 0-16,0-7 15 15,0-6-14-15,0-14 6 16,0-6-2-16,0-7 10 16,0-5-9-16,0 0-6 15,0 0-29-15,0-13-87 0,-7-5-470 16,-4 0-356-16</inkml:trace>
  <inkml:trace contextRef="#ctx0" brushRef="#br0" timeOffset="-111141.83">2710 15066 783 0,'0'0'762'0,"0"0"-583"0,0 0 32 15,0 0-44-15,0 0-70 16,0 0-38-16,0 0-45 16,-92 57 43-16,84-47-21 15,1 4-15-15,0-2 10 16,2-3-31-16,3 0-1 16,0 0-51-16,2-9-74 0,0 0-68 15,0 0-35 1,7 0-97-16,3-14-536 0</inkml:trace>
  <inkml:trace contextRef="#ctx0" brushRef="#br0" timeOffset="-110970">2710 15066 1156 0,'-44'13'565'16,"44"-13"-371"-16,0 0-33 15,0 0-41-15,0 0-83 16,0 0-8-16,0 10-29 15,0 3-9-15,0-2-103 16,8-1-85-16,7-1-66 16,1-8-606-16</inkml:trace>
  <inkml:trace contextRef="#ctx0" brushRef="#br0" timeOffset="-110720.06">2699 15105 687 0,'0'0'0'0,"0"0"-62"0</inkml:trace>
  <inkml:trace contextRef="#ctx0" brushRef="#br0" timeOffset="-110298.15">2088 15741 1392 0,'0'0'260'0,"0"0"-165"16,0 0-64-16,0 0 0 15,0 0 39-15,148-42-34 0,-82 24-3 16,5-2-16-16,-2 0-11 16,-7 2 3-16,-10 6-9 15,-14-1-14-15,-14 8-2 16,-12 5-59-16,-12 0-30 16,-7 0-124-16,-12 0-282 0</inkml:trace>
  <inkml:trace contextRef="#ctx0" brushRef="#br0" timeOffset="-110017.05">2238 15557 1386 0,'0'0'590'16,"0"0"-432"-16,0 0-34 15,0 0-7-15,0 0-56 16,0 0-30-16,0 0-24 15,44-10 23-15,-24 10-20 16,-3 0-9-16,-3 10 29 16,2-5-29-16,-3 7 1 15,0-2 12-15,-1 4-12 16,-1-1 7-16,-5-1-9 16,1-2-58-16,-2-2-12 15,-2-2-89-15,1-2-93 16,-2-4-94-16,-2 0-1115 0</inkml:trace>
  <inkml:trace contextRef="#ctx0" brushRef="#br0" timeOffset="-109423.49">2799 14821 1470 0,'0'0'516'16,"0"0"-331"-16,0 0-92 16,0 0-24-16,0 0-52 15,0 0-10-15,0 0 69 16,120 128-48-16,-76-78 33 15,2 3 0-15,-9-3-34 16,-2-3 17-16,-7 0-15 16,-8-7-19-16,-3-6 3 15,-5-2-13-15,-3-10-35 16,-3-5-35-16,-4-6-92 16,-2-1-89-16,0-4-33 15,0-4-224-15</inkml:trace>
  <inkml:trace contextRef="#ctx0" brushRef="#br0" timeOffset="-108986.09">2971 15083 792 0,'0'0'261'0,"0"0"-10"0,0 0-18 16,0 0-72-16,0 0 48 15,0 0-44-15,0 0 3 16,-14-18-23-16,5 18-71 15,-1 6-29-15,-2 6-24 16,-1 7 13-16,3-2-7 16,2 0-26-16,3-1-2 15,3-5-36-15,2-2-73 16,0-8-78-16,0-1-93 16,5 0 127-16,15-18-40 15,5-5 7-15,3-4 187 16,3 5 10-16,0 4 70 15,-2 2 33-15,-2 14-44 0,-5 2-27 16,-5 14-42-16,-9 12-39 16,-6 2-267-16</inkml:trace>
  <inkml:trace contextRef="#ctx0" brushRef="#br0" timeOffset="-108689.28">3088 15387 537 0,'0'0'1250'0,"0"0"-899"16,0 0-176-16,0 0-8 16,-125-3-70-16,104 6-97 15,3 14-5-15,-5 9-128 16,4-2-147-16,3-1-272 0</inkml:trace>
  <inkml:trace contextRef="#ctx0" brushRef="#br0" timeOffset="-107564.21">1126 14508 821 0,'0'0'385'15,"0"0"-166"-15,0 0-48 0,0 0-63 16,0 0-57-1,0 0 18-15,0 0-14 0,-41-18-31 16,35 18 14-16,1 0-28 16,3 0-8-16,0 0-2 15,2 0-102-15,0 0 19 16,0 3-153-16,0-3-685 0</inkml:trace>
  <inkml:trace contextRef="#ctx0" brushRef="#br0" timeOffset="-102976.34">4492 14610 620 0,'0'0'226'0,"0"0"-51"15,0 0-56-15,0 0 2 0,0 0 62 16,0 0-103 0,0 0 16-16,0-21-54 0,0 21 22 15,0 0 30-15,0-3-31 16,0 3 11-16,0 0 30 15,0 0-39-15,0-2 13 16,0 2 2-16,-2 0 7 16,-4-1 41-16,-8 1-86 15,-8 0-13-15,-3 0-26 16,-6 0 3-16,2 1 3 16,2 11 9-16,3 2-17 15,3-4 23-15,4 6-23 16,3 4-1-16,5 3 6 15,5 0 0-15,4 5-5 16,0 3-1-16,0-3-5 16,16-5-6-16,6-2-8 15,5-3 0-15,6-14 13 0,3-4-20 16,4 0 18-16,-2-4-21 16,0-17 4-16,-5-2 18 15,-6-5 14-15,-7-3-5 16,-9-3 3-16,-9 3 1 15,-2 2-12-15,0 8-41 16,-2 4-81-16,-23 15-136 16,2 2-110-16,0 0-1076 0</inkml:trace>
  <inkml:trace contextRef="#ctx0" brushRef="#br0" timeOffset="-102132.8">5259 15441 876 0,'0'0'664'16,"0"0"-511"-16,0 0-25 16,0 0-38-16,0 0-45 15,0 0-45-15,0 0 11 16,-85-5 31-16,68 9 49 0,-2 4 18 16,7 2-44-16,2 5-7 15,3-4 0-15,7 7-32 16,0 4 31-16,0 1-29 15,11 1-27-15,10-2 12 16,8-4-12-16,2-11 5 16,4-4-6-16,1-3 14 15,-3 0-8-15,-4-16-6 16,-4-5 0-16,-11-1 40 16,-8-2-39-16,-6 2 4 15,0 0-5-15,-6 5-91 16,-44 6-69-16,3 7-172 15,-1 4-417-15</inkml:trace>
  <inkml:trace contextRef="#ctx0" brushRef="#br0" timeOffset="-101382.98">4135 16080 1152 0,'0'0'373'0,"0"0"-231"15,0 0-22-15,0 0-12 16,0 0-15-16,0 0-23 16,0 0-10-16,-125 51 36 0,108-28-24 15,3 2-15 1,8 0-23-16,4 1-19 0,2-2 31 15,0 2-27-15,14-4-18 16,5-3-2-16,8-6-7 16,0-4 0-1,4-5 8-15,2-4 0 0,-1-9 7 16,-3-17-7-16,-5-6 3 16,-9-4-13-16,-5 0-4 15,-8 1-4-15,-2-1 4 16,0 11-35-16,-20 9-55 15,-1 7-111-15,2 6-177 0</inkml:trace>
  <inkml:trace contextRef="#ctx0" brushRef="#br0" timeOffset="-100544.31">5165 16196 1438 0,'0'0'347'0,"0"0"-120"16,0 0-76-16,0 0-9 15,0 0-85-15,0 0-2 16,-118 22 36-16,100-4-36 16,7 4 4-16,5 0-26 15,3 4-9-15,3 1 19 16,0 5-28-16,7-6-6 16,9 1 19-16,1 0-27 15,6-10 10-15,2-2-11 16,4-7 1-16,-1-8-1 0,4 0 0 15,-4-18 18-15,-1-8 17 16,-6-4-25-16,-7-2 22 16,-4 1-14-16,-10 4-17 15,0 0 18-15,-5 9-19 16,-17 0-52-16,-31 8-94 16,8 6-332-16,-2 4-433 0</inkml:trace>
  <inkml:trace contextRef="#ctx0" brushRef="#br0" timeOffset="-92186.92">11785 1289 995 0,'0'0'339'16,"0"0"-215"-16,0 0-57 0,0 0 88 15,0 0-93-15,0 0-22 16,9-26 11-16,-7 26-12 16,-2-2 76-16,0 2 42 15,0-2-36-15,0 2-4 16,0 0-46-16,0 0-13 15,0 0-14-15,0 0-35 16,0 0 17-16,0 0-13 16,0 0-11-16,0 0 20 15,-2 0-22-15,2 0 0 0,0 0 13 16,0 0-12 0,0 0 9-16,0 0-10 0,0 0 7 15,0 0-13-15,0 0 6 16,0 0 0-16,6 0 23 15,8 0-17-15,1 2 27 16,8 2-17-16,1 0-7 16,5-2 23-16,0 0-22 15,3-2 6-15,-1 2 4 16,0-2-8-16,-4 0-8 16,1 2-4-16,-1 0 0 15,0-2 16-15,-1 0-15 16,3 3 9-16,3-3-10 15,-1 1 10-15,2-1-16 16,3 2 6-16,-3 1 0 0,0-3 9 16,-4 0-3-1,0 1-6 1,-2-1 0-16,-4 0-4 0,2 0 4 0,-6 0 0 16,4 0 1-16,1 0 8 15,1 0 1-15,2 0-13 16,2 0 3-16,0 2-1 15,4-2-8-15,-2 0 10 16,1 0-1-16,-1 0 11 16,-2 0 3-16,0 3-26 15,1-3 12-15,-1 1 0 16,0-1-12-16,2 0 24 16,0 0-12-16,1 0 0 15,-1 0 12-15,2 0-11 16,4 0 0-16,-2 0-1 15,3 0 16-15,1 0-16 0,2 0 0 16,-1 0-9-16,-2 0 23 16,-1 0-11-16,-3 0-3 15,-5 0 1-15,0 1-1 16,-5-1 0-16,1 0-1 16,2 0-6-16,2 0 7 15,2 0 10-15,-2 0-4 16,2 0-6-16,-4 0 0 15,-1 0 0-15,1 0 0 0,-2 0-6 16,-3 0 12 0,3 0-3-16,2 0-3 0,-1 3 1 15,5-3-3-15,2 0 3 16,4 0-1-16,-4 2 1 16,3-2 8-16,-2 0-8 15,0 0-1-15,-2 0-1 16,1 0-7-16,-4 0 16 15,0 0-5-15,-1 0-3 16,-2 0 1-16,-2 0-1 16,0 0 0-16,1 0 0 15,2 1-1-15,2-1 2 16,0 3 4-16,-4-3-5 16,-1 0 0-16,-4 0-6 15,-2 0 6-15,-3 0 0 0,-3 0 1 16,-4 0 7-16,-1 0-8 15,-2 0 0-15,2 0-5 16,-3 0 4-16,0 0 1 16,1 0 0-16,-1 0-1 15,0 0 17-15,-2 0-26 16,1 0 10-16,-1 0-6 16,1 0 6-16,-3 0 0 15,2 0 0-15,0 0 5 16,0 0 10-16,-2 0-20 15,2 0 5-15,-2 2-9 16,3-2-3-16,-3 0 18 16,0 0-6-16,0 0 0 15,0 0 18-15,0 0-18 16,0 0 0-16,0 0 0 0,0 2 6 16,0-2-5-1,0 0 0-15,0 0 3 0,0 0 10 16,0 0-11-16,0 0 10 15,0 0-13-15,0 0 12 16,0 0-12-16,0 0-4 16,0 0-8-16,0 0-5 15,-23 10-67-15,-10 3-166 16,-14-4-451-16</inkml:trace>
  <inkml:trace contextRef="#ctx0" brushRef="#br0" timeOffset="-88233.6">4370 14633 1028 0,'0'0'402'0,"0"0"-201"15,0 0-83-15,0 0-49 16,0 0-46 0,0 0 1-16,13-6 2 0,-12 6-14 15,-1-3 48-15,0 3 23 16,0 0 11-16,0 0-18 16,0 0-50-16,0 0 7 15,0 0-33-15,0 0-4 16,0 0 3-16,0 0-10 15,0 0 11-15,0 0 0 16,0 0 1-16,-6 0-2 16,0 0-4-16,-1 0-4 15,-1 0 3-15,0 0 12 16,0 0-10-16,1 0 4 16,1 0-6-16,-2 0-2 0,4 3 8 15,0-1 0-15,2 2 5 16,-3-1-4-16,3 1-1 15,0 0 0-15,0 2-6 16,-3-4 5-16,2 4 1 16,-1 4 0-16,2-4 14 15,-6 3-3-15,5 2-8 16,-1 3-3-16,-3-4-3 16,2 2 0-16,3-2 5 15,0 2-2-15,2-2 7 16,0-1 4-16,0 0 2 15,0 0-10-15,0-1 6 0,0 2 20 16,0-2-23-16,0-2-6 16,2 2 5-16,5 0 7 15,2-2 0-15,-4 2-6 16,5-2-5-16,0-2 11 16,-2 3-12-16,3-4 0 15,1-2 0-15,-1 4 8 16,-1-5 2-16,4 0 2 15,-3 0-6-15,3 0 18 16,-3 0-24-16,0 0 1 16,0 0 0-16,0-6-1 15,0 0 25-15,3-4-9 16,-3 2-1-16,3-5 9 0,-4 3-24 16,1 1 0-1,-1-4 0-15,0 1 2 16,-3 2 14-16,3 1-16 15,-6-8 0-15,0 6 21 0,-2-2 24 16,1-1-5-16,-1 0-6 16,-2 3-23-16,2 0 7 15,-2 3-18-15,0 4 0 16,0-4 21-16,0 4-8 16,0-2 14-16,-11 2-19 15,-1-1-7-15,-5 3-2 16,-1-1-16-16,-2 1-27 15,-2 2-17-15,-5 0-147 16,4 0-151-16,4 0-195 0</inkml:trace>
  <inkml:trace contextRef="#ctx0" brushRef="#br0" timeOffset="-86843.35">4058 16150 1041 0,'0'0'325'0,"0"0"-170"15,0 0-24-15,0 0-19 16,0 0-37-16,0 0-62 16,0 0 21-16,0-4 5 15,-2 4 18-15,-3 0 18 16,1 0-44-16,-3 0-3 15,0 0-5-15,3 0-21 0,0 0 23 16,-3 0 7-16,-1 0-11 16,2 0-5-16,-5 0-16 15,0 0 0-15,0 4 9 16,2 0-9-16,0 6 14 16,2-6-14-16,3 5 9 15,2 0 1-15,0-3-10 16,2 2 0-16,0 2 16 15,0 3-15-15,0-5 18 16,0 5-19-16,0-5 0 16,2 2-2-16,6-1 15 15,2 0-10-15,1-1-3 16,2-3 8-16,1 0-9 0,-1 3 1 16,3-3 0-16,-1-4 5 15,1 4-5-15,-1-5 0 16,-1 0 9-16,1 0-3 15,-1 0 10-15,-1 0-4 16,1-5-11-16,-1-1 35 16,3 2-36-16,1-8 15 15,-1 2-15-15,-3-3 6 16,0-4 22-16,-3 1 2 16,-4 0 5-16,-2-2 7 15,-4-1-41-15,0 6 34 16,0-3-35-16,0 1-8 15,-8 7 1-15,-8-1-109 16,-20-1-80-16,3 6-131 0,-3 0-421 16</inkml:trace>
  <inkml:trace contextRef="#ctx0" brushRef="#br0" timeOffset="-73284.66">4383 14556 848 0,'0'0'373'0,"0"0"-141"15,0 0-103-15,0 0-37 16,0 0-59-16,0 0 8 16,0-9-15-16,0 9-25 15,0 0 43-15,0 0-27 16,0 0 18-16,0 0 20 16,0 0-14-16,0 0 23 15,0 0-19-15,-2 0-21 16,-3 0 36-16,3 0-51 15,-4 0 3-15,1 0 12 0,1 0-24 16,-3 0 42-16,2 0-22 16,1 0 1-16,0 0 9 15,-1 0-23-15,1 0 2 16,0 0 3-16,-2 0-11 16,4 0 17-16,-2 0-6 15,2 0-12-15,-3 5 4 16,1-4-4-16,0 6 0 15,-1-3 7-15,2 2-6 16,-1 2 14-16,0-2-15 16,-2 1 6-16,3-2-3 15,-1 3 3-15,2 2-6 16,-3-4 15-16,2 7-14 16,1-6 4-16,-2 3-5 15,1-2 1-15,3 2 2 0,0-4-1 16,0 0 3-16,0-2-5 15,0 2 3-15,0 0-4 16,0 0 1-16,0 0 0 16,0 0 7-16,5 2-7 15,-1 0 10-15,1 2-7 16,0 2 11-16,1-2-13 16,-1 2-1-16,-1-2 0 15,2-1 3-15,0-1 7 16,-4-2-10-16,2-2 0 15,-2-3-7-15,0 3 7 16,1 1 0-16,-1-2 0 0,0 2 10 16,2-1 0-16,0 1-16 15,4 4 6-15,-2-5 0 16,3 2-3-16,-2-2 5 16,2 0-2-16,-2-1 6 15,-1 0 7-15,1-2-16 16,-4 4 3-16,5-3 0 15,-1 0-3-15,-1 0 11 16,6-2-8-16,-1 0 0 16,0 0 16-16,3 0-14 15,-2 0-2-15,-1-4 0 16,1-1 2-16,-3 2 5 16,-1 0-7-16,0 0 0 15,-4-3 0-15,-3 2 19 16,4 0 2-16,0-4-13 0,-3-1 26 15,2-1-19-15,2-2-14 16,-4 2 6-16,0-2 4 16,0 2 5-16,0 2-4 15,0-2 36-15,-2 2-21 16,0-2-17-16,0 0 2 16,0 3 18-16,0-4 24 15,-2 3-10-15,-4 0-26 16,-2-2-10-16,2 3 17 15,-4-2-24-15,-1 3 6 16,1-4 5-16,-1 2-4 16,-1 2-6-16,3 1-2 15,1 0 0-15,-1 4 1 0,2-5 1 16,2 3-1-16,-1-1-1 16,-1 2 9-16,1-2-10 15,-4 4 1-15,2-4 0 16,-1 4-15-16,-3-4 21 15,2 4-7-15,-1 0 1 16,-1 0-12-16,1 0 1 16,-1 0 11-16,4 0 0 15,-1 0 8-15,5 0-7 16,-3 0-2-16,-2 0 1 16,-2 8-7-16,0-2-1 15,-1 3 8-15,0-2 0 0,0 3 11 16,3-2 1-16,-2 2-13 15,2-2 1-15,2 0-8 16,1 2-5-16,2 0 14 16,-1 2-1-16,3-3 0 15,2 0-7-15,0-3-11 16,0 1-24-16,0-2-39 16,0 1-133-16,0-3-428 0</inkml:trace>
  <inkml:trace contextRef="#ctx0" brushRef="#br0" timeOffset="-70665.33">2596 14145 846 0,'0'0'280'15,"0"0"-128"-15,0 0 22 16,0 0-104-16,0 0-12 16,0 0-36-16,0 0-12 15,-92-44 98-15,73 36-53 16,-6-1-9-16,-2 3 9 0,-4-1-46 15,-2-2 45 1,-5 4-23-16,-3 0 7 0,-3 1 9 16,-2 3-31-16,-2-2 0 15,-1 3 5-15,3 0-5 16,-1 0 53-16,3 0-24 16,2 0-25-16,-1 3-2 15,1 2-18-15,2 4 0 16,-1-8 6-16,1 6-5 15,3-5 19-15,-4 1 12 16,3 1-15-16,-1 1 9 16,1-1-18-16,1 2 7 15,0-2-2-15,-1 1-7 16,0 4-6-16,1-1 0 16,-4 0 1-16,6 0 9 0,-1 2-10 15,3 0 12-15,-1 0-12 16,1 2 12-16,-3 0-13 15,2 2 1-15,-1 2 0 16,-1 0 18-16,1 1-18 16,1-3 7-16,1 5 2 15,-2-1-9-15,1 0 19 16,-2 2-19-16,2 0 6 16,3 1 9-16,-2-1-9 15,2 0-3-15,0-2-3 16,-1 1-5-16,3 2-1 15,2 1 7-15,2 0-1 16,2 1 9-16,-2 4 3 0,5-1-11 16,-2 1-1-1,2 0-6-15,-4-1-6 0,6 2 18 16,-5-2-6-16,1 1 0 16,1 1 19-16,4-5-26 15,1 3 7-15,3 4 0 16,0 1-7-16,-3-1 7 15,1 3 0-15,-1 0 0 16,0 1 6-16,3-2-7 16,2-2 1-16,2-2 0 15,4-1-1-15,3-4 1 16,2 1-6-16,0 1 5 0,0-3 1 16,0 1 5-16,2 4-4 15,8 3-1-15,-2-4 8 16,3 2-8-16,3 0-2 15,-1 3 1-15,1-2 2 16,-1-5 6-16,2 6-7 16,-1-8 2-16,-1 2-4 15,3 1-3-15,1-1 5 16,2-6 6-16,1 4 0 16,-3-5-1-16,4 6-5 15,-1-5-1-15,-1 4-5 16,2 1 12-16,-2-6-5 15,-1 5-1-15,2-4 6 16,-2 4-13-16,3-3 7 16,1-2 0-16,0-3 5 0,0 2-4 15,5-2 7 1,0 0-8-16,-1 1-4 0,-2-2 3 16,3 4-6-16,-2-3 7 15,0-2 2-15,-3 2 4 16,2 0-6-16,1 0 0 15,-1 0-3-15,6-2 3 16,1 1 0-16,4-5 1 16,1 7-1-16,-1-5 1 15,-1 2-1-15,-5 1 0 16,-4 0-6-16,-1 1-6 16,-4-5 12-16,0-1 0 15,0 1 0-15,3-5 1 0,1 2 12 16,0-2-13-1,3 0-2-15,2-2-11 0,-2 2 13 16,-2 0 0-16,-1 4 0 16,-4-3 10-16,-2 4-16 15,-1-1 6-15,-1-4 0 16,3 2-6-16,-2 3 6 16,3-5 0-16,3 1-1 15,-2-1 2-15,2 0-1 16,-1-4 1-16,0 4-1 15,3-4 3-15,2 5-3 16,2 0-8-16,4-1 8 0,0 0-21 16,3 1 12-16,-1 1-6 15,4-2-6-15,-4 4 9 16,3-7-23-16,-2 3 8 16,-1 0 14-16,4-4-2 15,-4 0 14-15,2 0-7 16,1 0 2-16,0 0 0 15,3 0 6-15,-6 0 0 16,-3-5 9-16,-3 1-7 16,-5-1-3-16,3 5 1 15,-1-3 0-15,5-1-1 16,0-1 2-16,1 4-1 16,2-8 2-16,-3 5 4 15,2-6-12-15,1-2 6 16,-1 3 0-16,-2-4 8 0,-2 3-7 15,-4-4 8-15,-1 2-9 16,0 2 12-16,-1-4-8 16,2 1-4-16,-2-4 0 15,4-1 7-15,2 1-1 16,3-2-5-16,1 1-1 16,0 0-4-16,2-4-4 15,0 4 8-15,-4-3 0 16,0 1 6-16,-4 0 3 15,-3 1-6-15,1-4-3 16,-1 1-8-16,1-4 2 16,2 2 6-16,0 0 0 15,-3 4 0-15,2-2 12 16,-3 0-12-16,0 0 0 16,-2 4 0-16,-3-1-12 15,1-2 12-15,-4-2 0 16,3 2-6-16,-3-3 9 15,5-2-11-15,-2-5-2 16,2 3 9-16,0-6-14 16,0 7 15-16,0-9-6 15,1 9 5-15,-4-4 1 0,-1 0 13 16,-3 3-2 0,-2-5-3-16,-2 4 31 0,-4-3-30 15,-5-2-8-15,0 1 37 16,0-7-21-16,0-4 27 15,-8-2-30-15,-3-2 34 16,-4-4-12-16,-3 2-27 16,-1 0 29-16,-4 1 1 15,-2 4-25-15,-4-3 17 16,0 3-3-16,-4-4-17 16,0 4 37-16,-5-4-39 15,-3 1 10-15,4 1 12 16,-5-2-30-16,2 5 17 15,-3 0-18-15,-1 6 0 16,-4 4 31-16,-2 4-20 0,-8 2 8 16,-2 6-8-16,-7 4-5 15,-5 4-12-15,-1 4 1 16,0 4-1-16,-1 6 0 16,-1 0-52-16,-17 12-66 15,13 7-179-15,17 0-401 0</inkml:trace>
  <inkml:trace contextRef="#ctx0" brushRef="#br0" timeOffset="-69353.13">4588 14634 380 0,'0'0'1075'15,"0"0"-890"-15,0 0-120 16,0 0 38-16,0 0-60 16,0 0-9-16,0 0 20 15,-131 74 2-15,100-66 27 16,2 3-7-16,2-11-34 15,6 0 56-15,4 0-45 16,5 0 39-16,4-9-13 0,6-7-38 16,2-2-3-16,0-2-37 15,6 0 8-15,12 0-18 16,7 6 3-16,-1-3-7 16,5 8 11-16,-2 1 2 15,2 2-9-15,-3 2 9 16,-2 4 0-16,0 0-13 15,-5 0 13-15,-3 8-3 16,-5 7 2-16,-7 6-35 16,-2 3 12-16,-2 4 18 15,0 1 6-15,-17-2 12 16,-3-2-3-16,-5-7-3 16,0-5 40-16,2-4-6 0,0-8 33 15,1-1-13-15,0 0-33 16,2 0 10-16,1-13-31 15,6-6 7-15,3-3 5 16,4-4-3-16,6-1 3 16,0 0-18-16,8 4-2 15,7 6-13-15,5 0 15 16,0 8 0-16,4 3-7 16,1 4 6-16,-2 2 1 15,0 0 0-15,-2 0-35 16,-3 4 35-16,-3 12-22 15,-7 4 4-15,-4 4 6 16,-4 4-34-16,-5-2 21 16,-17-2 7-16,-9-3 18 15,-2-6 31-15,-4-3-6 0,4-7 23 16,5-5-11-16,7 0-16 16,7 0 14-16,6-5-17 15,6-9-18-15,2-5 0 16,0-6-1-16,10 1 0 15,13 0-30-15,-1 4-2 16,3 7 33-16,-1 4 0 16,-5 5 0-16,3 4-5 15,-3 0 14-15,-4 0-18 16,-3 0 8-16,-6 2-14 16,-6 6 4-16,0 1-17 15,-6-3 28-15,-13-1 9 16,-6 1 3-16,0-4 1 0,5-2-13 15,5 2-31 1,3-2-104-16,5 0-380 0,1 0-354 16</inkml:trace>
  <inkml:trace contextRef="#ctx0" brushRef="#br0" timeOffset="-67244.25">4307 14736 861 0,'0'0'484'0,"0"0"-339"16,0 0-16-16,0 0-25 16,0 0-49-16,0 0 1 15,0 0-22-15,0 0 42 16,0-2 30-16,0-2 26 0,0 1-30 15,0-3-24-15,0-1-4 16,0 5-22-16,-4-2 18 16,0-4-28-16,-1 4 2 15,-2-2-12-15,1-1-1 16,-1-4 3-16,-2 3-33 16,2-2 58-16,-2 0-33 15,3 0 16-15,-3 3-7 16,2-2-26-16,-2 1 21 15,1 2-10-15,1-2-19 16,-3 3 32-16,4-2-33 16,-3 1 19-16,1 2-14 15,-2-6 8-15,1 4-7 16,2 0 6-16,-2 0-11 16,3 0 29-16,-1 2-29 0,1-2 10 15,0 2-11-15,0 0 0 16,0-2 9-1,-1 2-8-15,-1-5 10 0,0 3 7 16,-1 2-8-16,3 1-3 16,0-1-7-16,-1-2 0 15,0 2-2-15,0 0 14 16,1-2-12-16,-5-1 0 16,-1 3 23-16,1-2-22 15,-3 0-1-15,2 3 1 16,-2-1 3-16,1-2-3 15,-2-1-1-15,1 3 0 16,1 0 17-16,-1 3-17 0,3-5 0 16,0 1 1-1,-3 1 5-15,4 2-6 0,-7 1-2 16,5-5-4-16,-2 3 8 16,3 2-2-16,0-2 10 15,-1 3-9-15,1-1-1 16,-5 1 0-16,-1 0-8 15,-3 0 7-15,-5 0 2 16,1 0 9-16,0 0-10 16,1 0 8-16,3 0-14 15,2 0 6-15,2 0 0 16,2 0-5-16,1 0 11 16,-2 0-6-16,1 0 0 15,1 4 1-15,-2 0-10 16,-3 2 11-16,0-3-2 0,1 1 7 15,1-2 2-15,0 2-10 16,0 1 1-16,2-1-2 16,1 0-7-16,0 0 17 15,1 0-8-15,-4 2 0 16,3-2 4-16,-3 2-10 16,0 1 6-16,0-1 0 15,-2 3 0-15,1-1 8 16,-1 2-7-16,0-3-1 15,2 2-4-15,1 1-4 16,-1-6 9-16,3 2-1 16,-1 0 8-16,1 0 1 0,0 1-11 15,-1 4 2-15,1-5-6 16,2 2-3-16,-2 0 10 16,-1-2-1-16,1 3 5 15,-2-5 11-15,1 3-16 16,1-1 0-16,1 2 0 15,1-6-9-15,3 4 11 16,-2-1-2-16,2 1 0 16,1-3 10-16,-2 1-10 15,2 0 0-15,0 2 0 16,-1-4-2-16,-3 4 2 16,1 0 0-16,2 2 0 15,-3-1 15-15,-1-2-7 0,4 2-7 16,-1-2-1-1,2 1 10-15,4-4-10 0,1 2-7 16,0-4 7-16,2 0 0 16,0 0 11-16,0 0-7 15,0 0-2-15,0 0-4 16,0 0-2-16,0 0 4 16,0 0 0-16,0 0 1 15,0 0 9-15,0 0-10 16,0 0 0-16,0 0-9 15,0 0 8-15,0 0 1 16,0 0 0-16,0 0-2 16,0 0 2-16,0 0 0 15,0 0-1-15,0 0-7 16,0 0 14-16,0 0-6 0,0 0 2 16,0 0-2-16,2-8 0 15,3-1-1-15,2-3-10 16,4-5-1-16,0 1 14 15,0 3-2-15,2-6 0 16,-2 5-8-16,1 3-1 16,-4 0 9-16,1 3 0 15,1-2 5-15,-2 2 1 16,1 2-7-16,3 0 1 16,-1 0-32-16,5 0 31 0,-1 2-14 15,3 0 6 1,1 0 3-16,4 0-33 0,2 0 24 15,-4-1-56-15,16-1-59 16,-8 2-103-16,-3 0-456 0</inkml:trace>
  <inkml:trace contextRef="#ctx0" brushRef="#br0" timeOffset="-64873.71">2776 14684 798 0,'0'0'289'0,"0"0"-149"15,0 0-22-15,0 0-11 16,0 0-39-16,0 0 21 16,0 0-39-16,12-5-11 15,-1-2 14-15,0 3-39 16,1-6 5-16,0 4 9 15,2-5-28-15,-1 4 19 0,3-5-6 16,0 4 9-16,2-6 4 16,-1 3-20-16,1 0 28 15,-1-1 14-15,2 4-21 16,-1 2 24-16,-1-3-25 16,-1 6-7-16,2-1 8 15,0 2-23-15,-3 2-2 16,3-6-1-16,-1 2 5 15,-1 0-1-15,3 0-5 16,-4 0 0-16,1-2 27 16,-3 2-19-16,-2-1 24 15,0 1 29-15,0 1-35 16,0-1 7-16,1 2-24 16,1 0-8-16,1 2 21 15,-1 0-22-15,-1 0 7 0,4 0-5 16,-3 0 10-16,4 0-18 15,-2 0 6-15,-1 0 0 16,-1 0 17-16,0 0-15 16,-2 0 14-16,-2 0 0 15,3 0-14-15,-4 0 17 16,3 0-19-16,3 4 1 16,1-1 22-16,3 1-22 15,1-1 10-15,0-2-11 16,-1 1 0-16,-1 1-4 15,2-3 5-15,-2 0-1 16,-1 1 16-16,-3-1-7 16,1 3 15-16,-1-1-18 15,-1 2 5-15,1 0 9 16,0-2-18-16,5 2 13 0,2 2-8 16,0 0 8-16,2-1 0 0,1-1-15 15,-3 5 0-15,-1-3 1 16,-2 0-1-16,-2 0 0 0,1-2 0 15,-3 2 2 1,1 0 5-16,1-1 4 0,1 1-1 16,-3-1 8-16,3 3-18 15,-1-4 0-15,-5 0 7 16,5 0-7-16,-5 3 26 16,4 0-14-16,-1 1-10 15,6 0-2-15,-2-2 0 16,3 4 0-16,-3-6 8 15,2 3-7-15,-3-3-1 16,-5-1 0-16,-5 1 6 16,0-4-12-16,-3 0 6 0,-1 0 0 15,-2 1 5 1,1-1 2-16,-1 0-13 0,0 0 6 16,4 3 0-16,-4-3-3 15,0 0 9-15,0 0 2 16,0 0 5-16,0 0-5 15,0 0-5-15,0 0-3 16,-4 0 0-16,4 0 7 16,-1 0-1-16,1 0-3 15,0 0-3-15,0 0 4 16,0 0-11-16,-2 0 7 16,2 0 0-16,-3 0 11 15,-1-4-2-15,0 0-14 16,0-3 5-16,-3 0-9 15,-3-5 2-15,2 2 8 0,-1-4-1 16,-5 0 9-16,1 2 5 16,-1-2-17-16,-3 2 3 15,-1-2 0-15,-2 2-11 16,-2 0 12-16,-3 0-1 16,-2 2 13-16,0-2-5 15,2 2 13-15,0 1-5 16,0 0-16-16,5 2 24 15,-2 2-23-15,4-1-1 16,0-1 0-16,0 3 13 16,0-2-2-16,1 3-10 15,-3-2-1-15,-1 1 12 16,4 3-12-16,-3-5 0 16,2 2 25-16,0 1-24 15,2 3 17-15,-1-1-6 0,-2 1-12 16,4 0 0-16,-1-3-2 15,2 3 2-15,1 0 10 16,3 0-10-16,-1 0 15 16,-1 0-15-16,1 0 1 15,1 0-7-15,-2 0 6 16,1 0 0-16,-3 0 8 16,3 0-2-16,-2 0-7 15,-1 3 1-15,4-2-5 16,-4 3 4-16,1-1 2 15,2-1 4-15,-1 2-5 16,-1 0 10-16,-3-1-11 0,1 3 1 16,-1 0 0-16,1 1 9 15,-1 3-3-15,1-6 0 16,-1 2-1-16,1 2 8 16,-4-2-9-16,4 0-4 15,-1 4 0-15,3-6 18 16,-3 6-10-16,3-2-4 15,-3 1-4-15,3 1-7 16,-3 1 0-16,1-1 7 16,1-1 0-16,-1-1 11 15,2-2 4-15,1 1-15 16,-1-1 0-16,1 0-3 16,2 0-11-16,-1-1 20 0,1 1-6 15,2-3 0-15,1 1 18 16,1 0-24-16,-2 2 6 15,1-2 0-15,1-2-6 16,-2 2 6-16,0-2 0 16,4 0 0-16,-3 2 17 15,5-4-16-15,-2 0 1 16,2 0 4-16,0 0-2 16,2 0-4-16,0 0-10 15,0 0 10-15,0 0-32 16,0 0 5-16,0 0-62 15,0-6-192-15,0-4-294 16,4-2-370-16</inkml:trace>
  <inkml:trace contextRef="#ctx0" brushRef="#br0" timeOffset="-64717.49">2803 14584 38 0,'0'0'1643'0,"0"0"-1451"16,0 0-192-16,0 0-230 0</inkml:trace>
  <inkml:trace contextRef="#ctx0" brushRef="#br0" timeOffset="-64561.28">2803 14584 1850 0,'54'-24'394'16,"-58"24"-341"-16,4 0-53 15,-2 0-353-15,2 4-811 0</inkml:trace>
  <inkml:trace contextRef="#ctx0" brushRef="#br0" timeOffset="-59894.73">4405 14690 1056 0,'0'0'290'0,"0"0"-165"16,0 0-11-16,0 0-19 15,0 0-70-15,0 0 23 16,-79 0 35-16,73 0-23 16,4 0-14-16,2 0-46 15,0 0 0-15,0 8-18 0,14 24-115 16,6-4-102-1,0 3-1259-15</inkml:trace>
  <inkml:trace contextRef="#ctx0" brushRef="#br0" timeOffset="-59207.38">5390 15450 1235 0,'0'0'388'15,"0"0"-218"-15,0 0 6 16,0 0-45-16,0 0-77 16,0 0-23-16,0 0-18 15,-80-26 21-15,51 26-3 16,-2 0 39-16,4 0 35 15,3 0-50-15,1 6-34 16,8 5-3-16,3 2-12 16,6 1 3-16,4 1-5 15,2-4 3-15,0 2-8 0,0-4 1 16,6-2 0 0,8-3 10-16,-1-2-9 0,1-2 16 15,-1 0 10-15,0 0 5 16,-1-5 22-16,-6-3-39 15,-2 4-9-15,-2-6 18 16,1 6-24-16,-3-8-23 16,0 6-71-16,0 3-103 15,-9 3-34-15,-6 0-82 16,-3 3-457-16</inkml:trace>
  <inkml:trace contextRef="#ctx0" brushRef="#br0" timeOffset="-58941.83">5097 16548 1644 0,'0'0'302'0,"0"0"-302"0,0 0-177 0</inkml:trace>
  <inkml:trace contextRef="#ctx0" brushRef="#br0" timeOffset="-50402.24">4657 14159 785 0,'0'0'787'16,"0"0"-615"-16,0 0-68 15,0 0-36-15,0 0-61 16,0 0-7-16,-4-18-16 16,4 18 16-16,0-6 29 15,0 4 50-15,0 2 74 16,0 0 12-16,0 0-13 16,0 0-13-16,0 0-54 15,0 0-17-15,0 0 0 16,0 0-41-16,0 0 22 15,0 0-24-15,0 0-24 16,0 0 45-16,0 0-40 0,0 0 4 16,0 0-5-16,0 0 14 15,0 8-17-15,2 6-1 16,7 8-1-16,0 0 50 16,2 6-49-16,-3 3-1 15,3-4 3-15,-1-1 15 16,-2-4-9-16,0-3-4 15,-2-7-4-15,-4-3 6 16,3-5-7-16,-5-4-8 16,0 0 2-16,2 0 12 15,-2 0 3-15,0 0 3 16,4 0-10-16,1-18-4 16,2-4-11-16,-1-6-1 15,3-2 8-15,-2-2-12 16,2 4 17-16,-2 0-4 0,-1 6 0 15,-2 2-2 1,1 8 7-16,0 2 0 0,-3 4 8 16,0 4-8-16,1 2 0 15,-3 0-9-15,2 0-2 16,2 0 1-16,1 0 10 16,3 0 0-16,2 2-1 15,-2 5-2-15,1 6-5 16,3 5 6-16,-2 0 2 15,-1 4 2-15,1-2 4 16,0 2-2-16,-1 2-4 16,3-4 9-16,-1-2-14 15,-3-5 5-15,2-2 0 16,-4-1 11-16,1-8 0 0,-3 0-5 16,2-2-6-16,4 0 1 15,1-2 32-15,5-16-24 16,-1-6 7-16,-2-7 5 15,-1 4-7-15,-6-4-5 16,1 4-9-16,-5 5 1 16,2 4 9-16,-1 4-4 15,0 6-4-15,-1-4-2 16,0 6 13-16,-2 6-14 16,2-4 1-16,-2 4 0 15,0 0-15-15,0 0 9 0,0 0-46 16,0 0-53-16,0 0-414 15,0 0-742-15</inkml:trace>
  <inkml:trace contextRef="#ctx0" brushRef="#br0" timeOffset="-49261.88">12665 11775 1028 0,'0'0'540'16,"0"0"-356"-16,0 0 24 15,0 0-23-15,0 0-76 16,0 0-14-16,0-4-27 16,5 4-18-16,-1 0-13 15,3 0-25-15,-1 10 17 16,-2 6-29-16,-4 20-8 15,0-3-151-15,0 0-452 0</inkml:trace>
  <inkml:trace contextRef="#ctx0" brushRef="#br0" timeOffset="-48059.04">14449 11540 1068 0,'0'0'1048'0,"0"0"-702"16,0 0-201-16,0 0-37 16,0 0-32-16,0 0-64 15,0 0 12-15,25 70-10 16,-21-32-4-16,-4 7-20 16,-2 27-81-16,-20-11-180 0,-8-4-431 15</inkml:trace>
  <inkml:trace contextRef="#ctx0" brushRef="#br0" timeOffset="-46887.44">13186 13012 1360 0,'0'0'384'15,"0"0"-159"-15,0 0-10 16,0 0-74-16,0 0-61 15,0 0-2-15,0 0-14 16,0-18 22-16,0 18-12 16,0 0-11-16,0 0 49 15,0 0-40-15,0 0-11 16,0 0 6-16,-7 0-66 16,-3 0 9-16,-6 0-10 0,-9 0-16 15,-1 0-2 1,-3 0-21-16,-2 8-18 0,2 18-56 15,4-2-251-15,11 0-480 16</inkml:trace>
  <inkml:trace contextRef="#ctx0" brushRef="#br0" timeOffset="-43361.23">2799 14672 967 0,'0'0'276'0,"0"0"-51"15,0 0-54-15,0 0-101 16,0 0-26-16,0 0-34 16,0-16 2-16,0 14 19 15,0 0 51-15,0 0 29 16,0 2-51-16,0-4 2 0,0 4 42 15,0 0-43-15,0 0-15 16,0 0-31-16,0 0-14 16,0 0 26-16,0 0 4 15,0 0 27-15,0 0 13 16,0 0-41-16,0 0 0 16,0 0-30-16,0 0-6 15,0 0 0-15,0 0-64 16,0 0-12-16,0 0 2 15,0 0-31-15,0 0 20 16,0 0-20-16,-7 0-44 16,-1 0-54-16</inkml:trace>
  <inkml:trace contextRef="#ctx0" brushRef="#br0" timeOffset="-40506.86">2654 14604 993 0,'0'0'400'15,"0"0"-172"-15,0 0-50 16,0 0-46-16,0 0-29 16,0 0-23-16,0 0-40 15,41-13 19-15,-39 13-31 16,-2 2-3-16,0 11 13 15,0-1 1-15,-2 3 35 16,-14-4-13-16,3 1-21 0,-3-4 21 16,0-4-27-16,3 0 21 15,2-4-19-15,4 0-27 16,0 0 13-16,5-8-22 31,-1-4 1-31,3-4 2 0,0 0-3 16,0 2-7-16,12 1 6 0,3 6-34 15,4 1 34-15,2 4-17 16,4 2 6-16,-3 0 11 16,-1 0-26-16,-4 8 27 15,-5 10-11-15,-8 2-3 16,-4 2 14-16,0 4 0 16,-4-7 16-16,-17 2 23 15,-2-3-18-15,-1-5 42 16,0-4-29-16,4-3-10 15,2-3 28-15,5-3-51 16,4 0 8-16,2-3-9 16,5-12 14-16,2-1-29 15,0-9 7-15,9 6-35 0,11 4 43 16,0-1-37 0,3 4 10-16,-2 6 26 0,3 5-12 15,-1 1 13-15,0 0 0 16,-4 0 0-16,0 8 0 15,-9 9-7-15,-5 4-10 16,-5-2 17-16,0 1 0 16,-22-4 36-16,-7-2 20 15,-2-5-6-15,0-5 15 16,4-3-35-16,7-1 12 16,4 0-12-16,7 0-30 15,5-10-9-15,1-6-30 16,3-2-64-16,0-2-72 15,0 5-211-15,0 4-344 0</inkml:trace>
  <inkml:trace contextRef="#ctx0" brushRef="#br0" timeOffset="-39757">2654 14754 1463 0,'0'0'501'15,"0"0"-349"-15,0 0-25 16,0 0-51-16,0 0-72 16,0 0 2-16,0 0-6 0,0-38 1 15,-4 26 49-15,-5-1 66 16,0 2-23-16,0-1 13 16,-2 0-37-16,2 0-20 15,-3 1 18-15,2-8-46 16,-1 1 30-16,-3-4-5 15,-3-6-32-15,-4-2 39 16,-6-6-29-16,-4-3 26 16,-2-3 2-16,-3-5-46 15,1-3 14-15,2-5-20 16,-5-3 4-16,4-3-14 16,-4 2 11-16,-6-2-2 15,-1 5 1-15,-1 8-1 0,5 8 1 16,5 9 1-16,12 8 20 15,8 7 24-15,10 8-43 16,1 2 16 0,5 4-18-16,0 2-16 0,0 0 15 15,0 0-10-15,0 0 11 16,0 0-6-16,0 0 2 16,0 0 3-16,-3 0-25 15,3 0-42-15,0 0 16 16,-2 11-47-16,-4 8-61 15,2-3-295-15,-5-6-199 0</inkml:trace>
  <inkml:trace contextRef="#ctx0" brushRef="#br0" timeOffset="-39194.86">1356 13614 367 0,'0'0'0'0</inkml:trace>
  <inkml:trace contextRef="#ctx0" brushRef="#br0" timeOffset="-39069.64">1356 13614 453 0,'-28'-3'0'0,"28"3"-45"0</inkml:trace>
  <inkml:trace contextRef="#ctx0" brushRef="#br0" timeOffset="-38741.83">1315 13600 48 0,'0'0'832'0,"0"0"-511"15,0 0-57-15,0 0-79 16,0 0-80-16,0 0 24 16,0 0 9-16,-51-47-34 15,46 41 8-15,3 0-4 16,0 0-19-16,2 0 43 0,0 2-14 16,0 0-44-16,0 2-37 15,0-2-16-15,0 3 8 16,7-2-20-16,13 1-9 15,1 2 0-15,4 0 13 16,0 2-19-16,-3 12 6 16,-4 2 0-16,-7 4 8 15,-2 2-2-15,-9 0 3 16,0-1 19-16,0-3-28 16,-9 0 32-16,-9-4-22 15,-4-3 1-15,-2-1-11 16,1-2-3-16,1-1-48 15,5-3-83-15,1-4-123 0,7 0-117 16,9-4-231-16</inkml:trace>
  <inkml:trace contextRef="#ctx0" brushRef="#br0" timeOffset="-38413.65">1534 13464 738 0,'0'0'881'16,"0"0"-709"-16,0 0 26 0,0 0-34 16,0 0-89-1,0 0-33-15,0 0 24 0,-59 29 47 16,48-11-3-16,4 0-39 15,5 2 4-15,2 0-29 16,0 0-16-16,0 0 19 16,2 3-10-16,10-3 10 15,1-3-25-15,1-2-23 16,-1-5 22-16,-5-5-22 16,2 1-2-16,-1-3 1 15,9-3-118-15,-3 0-222 16,-1-3-1031-16</inkml:trace>
  <inkml:trace contextRef="#ctx0" brushRef="#br0" timeOffset="-37492.13">1457 13283 227 0,'0'0'911'0,"0"0"-664"0,0 0-27 16,0 0-79-16,0 0-30 16,0 0-10-16,0 0-10 15,-57-21 30-15,41 28 7 16,-4 2-17-16,0 6 11 15,0 1-44-15,-3 3-35 16,2 5 27-16,-2 1-18 16,3 3-12-16,0 2 14 15,6-1-46-15,4 0 17 16,5-3-24-16,5 2 5 16,0 0 13-16,0 0-18 15,3 2 12-15,5 5-13 16,5-7 6-16,1 2-14 15,1-3 8-15,6 0 0 0,3-1 5 16,5-8 4-16,2 2-10 16,7 0 1-16,4-7-9 15,3-1 0-15,4-5 10 16,0-5-1-16,3-2 0 16,-4 0-9-16,-5 0-3 15,-3-9 0-15,-7-6-3 16,-4-3 5-16,-4-4 20 15,-4-6-10-15,-2-2 4 16,-3-5 13-16,-5 2-10 16,-3-3-5-16,0 0 7 0,-8 0 34 15,0 0-25 1,0-3 15-16,-8 3 10 0,-11-2-37 16,-4 2 42-16,-6 2-24 15,-2 4-12-15,-2 6-7 16,-5 8-5-16,-3 10-45 15,-3 6-34-15,-20 20-107 16,10 14-376-16,10 2-559 16</inkml:trace>
  <inkml:trace contextRef="#ctx0" brushRef="#br0" timeOffset="-36367.39">2808 14570 1300 0,'0'0'522'0,"0"0"-368"16,0 0 16-16,0 0-30 16,0 0-45-16,0 0-80 15,0 0 29-15,-20 23 60 16,0-2-52-16,-1-6 12 16,2-4 14-16,-1-5-8 15,4-2 13-15,3-4-35 16,2 0-30-16,-3 0 17 15,3-10-26-15,2-3 3 16,2 0 19-16,5-5-21 16,2 5-10-16,0 0-5 15,0 1-26-15,12 6 31 16,9-3-33-16,4 7 21 16,2 2 11-16,0 0-16 0,-3 0 16 15,-4 11-7-15,-4 3 8 16,-3 4-8-16,-8 4 14 15,-3 1-6 1,-2-2 0-16,0 1 9 0,-14-4-6 16,-3-4-2-16,-3-2 13 15,-1-1 17-15,2-11-22 16,-2 0 28-16,1 0-23 16,1-11-7-16,0-11 10 15,4-8 13-15,6-1-9 16,2-5-3-16,7 5-8 15,0 4-14-15,0 4 4 16,5 6-24-16,6 8 10 0,4 3-1 16,6 6 15-16,-2 0-1 15,4 0 4-15,-1 0-14 16,-1 13 11-16,-2 8-1 16,-2 2-22-16,-5 6 23 15,-8-2 0-15,-4 5-1 16,0-3-7-16,-10-3 8 15,-13-2 0-15,-6-5 0 16,-4-7 42-16,-1-3-41 16,-1-5 20-16,4-4 17 15,-1 0-37-15,6 0 44 16,3-16-26-16,6-2-10 0,5-2 8 16,6 2-17-1,1 6 0-15,5 0-8 0,0 6-8 16,0 6 5-16,13-4-20 15,14 4-62-15,-2 0-121 16,-7 8-615-16</inkml:trace>
  <inkml:trace contextRef="#ctx0" brushRef="#br0" timeOffset="-32076.31">10069 15011 1759 0,'0'0'622'15,"0"0"-458"-15,0 0-38 16,0 0 14-16,0 0-89 0,0 0 0 15,0-2-23-15,-6 1-19 16,-8-8 18-16,-4 3-27 16,2-2 0-16,6 0 1 15,1 2 8-15,7 1-7 16,2 5-2-16,0-4 0 16,0 4-12-16,2 0-24 15,9 0 36-15,0 0 3 16,-2 0-3-16,-7 9 0 15,-2 1-15-15,0 0 15 16,-6 3 16-16,-17-2-4 16,-1 1 3-16,1-2-15 15,4-8-82-15,5 2-258 16,9-4-429-16</inkml:trace>
  <inkml:trace contextRef="#ctx0" brushRef="#br0" timeOffset="-31732.29">10878 14602 2029 0,'0'0'632'15,"0"0"-485"-15,0 0-123 0,0 0 32 16,0 0 5-16,0 0-37 16,0 125 18-16,0-80-30 15,0 4-11-15,0-5-2 16,0-4-38-16,0-8-68 15,0-10-70-15,-15-22-160 16,1 0-26-16,-1-5-208 0</inkml:trace>
  <inkml:trace contextRef="#ctx0" brushRef="#br0" timeOffset="-31045.29">10646 14593 1528 0,'0'0'390'0,"0"0"-167"0,0 0-73 16,0 0-30-16,0 0-17 15,0 0-51-15,154-75-1 16,-98 69-25-16,4-4-18 16,0 1 31-16,-7-4-32 15,-8 1 8-15,-9 2 9 16,-14-1-15-16,-9 7 9 16,-11 2 22-16,-2 2-9 15,0 0 19-15,0 0-37 16,0 14-6-16,-4 15-7 15,0 9 2-15,0 10-13 16,4 6 13-16,0 2-2 16,0 4 26-16,0-2-25 15,0-4 8-15,6-7-9 0,0-9-6 16,-1-13 5-16,-3-8 1 16,-2-11 0-16,0-6 20 15,0 0-19-15,0-26 3 16,0-6-4-16,0-4-25 15,0 0 17-15,10 2-7 16,5 7 14-16,3 10-15 16,1 2 7-16,6 10-2 15,0 2 11-15,-3 3 0 16,2 0-4-16,-4 8 13 16,1 10 0-16,-2 9 37 15,2-1-37-15,-1 2 33 16,5-1-29-16,3 0-13 0,6-7 12 15,-1-6-12-15,5-12 0 16,0-2-1-16,-5-2 2 16,-2-20-1-16,-4-8 1 15,-9-2-1-15,-5-9 1 16,-11 6-1-16,-2 3 0 16,0 5 8-16,-13 5 7 15,-7 4 8-15,0 8-5 16,5 7-10-16,1 3 21 15,3 0-29-15,2 7 0 16,1 17-8-16,2 2 19 0,6 6-8 16,0 3-3-1,12-3 6-15,17 0-23 0,11-10-23 16,28-8-111-16,-7-6-363 16,-9-8-275-16</inkml:trace>
  <inkml:trace contextRef="#ctx0" brushRef="#br0" timeOffset="-30799.58">12045 14748 1362 0,'0'0'758'16,"0"0"-488"-16,0 0-38 15,0 0-65-15,0 0-118 16,0 0-25-16,0 0-12 16,-12 46-11-16,22-19 34 15,13-1-33-15,3-5 8 16,6-2-2-16,3-11 1 0,1-8 6 31,-5 0-15-31,-6-12 0 0,-10-12 25 16,-10-6-25-16,-5-5 11 15,-5 2-4-15,-21 2-7 16,-11 9-1-16,-13 4-107 16,5 8-183-16,9 4-298 0</inkml:trace>
  <inkml:trace contextRef="#ctx0" brushRef="#br0" timeOffset="-30268.37">12807 14614 2205 0,'0'0'612'16,"0"0"-500"-16,0 0-61 0,0 0 3 16,0 0-30-1,0 0-17-15,-129 86-14 0,116-42-17 16,10 1-34-16,3-5 41 16,10-8-37-16,14-10 20 15,5-12 0-15,2-10-29 16,2-6 41-16,-2-26-19 15,-4-8-9-15,-2-4 42 16,-9 0-5-16,-3 7 13 16,-7 11 13-16,-1 12 4 15,-3 14 23-15,1 0-40 16,1 12 1-16,5 20 4 16,0 14-5-16,2 12 13 15,-2 9-13-15,-2 5 1 16,-5 2 3-16,-2 2 8 0,0-8 18 15,-9-1 43 1,-14-9-25-16,-3-12 10 0,-6-10-11 16,-1-12-16-16,2-10 54 15,2-14-56-15,4 0 7 16,6-26-36-16,7-11-5 16,10-16-2-16,2-9-56 15,45-52-106-15,3 15-353 16,4 8-665-16</inkml:trace>
  <inkml:trace contextRef="#ctx0" brushRef="#br0" timeOffset="-30065.39">13447 14440 2378 0,'0'0'529'0,"0"0"-452"16,0 0 0-16,0 0 30 15,-93 151-70-15,52-86-8 16,1 6-22-16,7-1-7 16,6-2-6-16,10-11-78 15,3-11-37-15,9-15-133 16,5-14-426-16,0-17-426 0</inkml:trace>
  <inkml:trace contextRef="#ctx0" brushRef="#br0" timeOffset="-29815.42">13819 14440 1642 0,'0'0'889'0,"0"0"-621"15,0 0-165-15,0 0-17 16,0 0-58-16,0 0 15 15,-5 144 16-15,10-78-49 16,4-4 4-16,-1 0 7 16,-2-6-11-16,-4-5-20 15,-2-14-17-15,0-6-72 16,0-21-9-16,-14-7-239 0,-2-3-333 0</inkml:trace>
  <inkml:trace contextRef="#ctx0" brushRef="#br0" timeOffset="-29690.08">13632 14712 1864 0,'0'0'666'16,"0"0"-458"-16,0 0-36 15,171-28-51-15,-101 24-33 16,18 4-88-16,-18 0-55 16,-19 0-442-16</inkml:trace>
  <inkml:trace contextRef="#ctx0" brushRef="#br0" timeOffset="-28721.95">7335 15561 1213 0,'0'0'349'0,"0"0"-207"15,0 0 70-15,0 0 75 16,0 0-92-16,0 0-24 15,0 0 9-15,4-38-68 16,-4 38-22-16,-13 0-38 16,-2 0-43-16,-3 0 34 0,-2 1-25 15,0 13 3-15,0 0 0 16,7 8-10-16,3 1-10 16,6 1-1-16,4 2 0 15,0 0-4-15,18 0 4 16,11-9-11-16,5 2-8 15,10-9-78-15,7-6-89 16,29-4-201-16,-12-6-198 16,-8-10-512-16</inkml:trace>
  <inkml:trace contextRef="#ctx0" brushRef="#br0" timeOffset="-27925.22">7848 15538 889 0,'0'0'1195'0,"0"0"-864"15,0 0-89-15,0 0-76 16,0 0-96-16,0 0-37 16,-117 0-33-16,98 14 1 15,1 8 2-15,2 1 3 16,3-2 9-16,4 2-13 16,5-2 4-16,2 0-9 15,2-3 3-15,0-3-1 16,0 0-22-16,6-7-16 15,7-4-1-15,6-4-32 16,2 0-59-16,4-8-61 16,0-11-90-16,-1 2 1 0,-6-5 39 15,-2 4 21-15,-6 0 167 16,-5 6 54-16,0 4 148 16,-5 5 59-16,0 0-12 15,0 3-74-15,0 0-39 16,0 0-54-16,0 0-2 15,2 0 10-15,3 8 31 16,-1 6 14-16,2-4-36 16,3 4-4-16,3 2-17 15,1-6-16-15,3 2 21 16,1-2-20-16,6-7-9 16,-1-3 28-16,1 0-28 0,-2-3 0 15,2-15-34 1,-3-5-32-16,-5-7 26 0,-4 3-26 15,-6-5 51-15,-3 5 15 16,-2 4 22-16,0 10 70 16,0 5-61-16,0 4 23 15,0 4-1-15,0 0-53 16,3 0-6-16,-1 8 6 16,2 7 0-16,0 5 21 15,-2 4-8-15,3 2-7 16,-3 0 43-16,0 2-43 15,1-2 5-15,0-8-11 16,-1-1 11-16,2-6-6 16,-4-3-5-16,2-8 6 15,-2 0 7-15,0 0-13 0,2-4-6 16,5-11 5 0,5-2-27-16,0 1 27 0,7 5-8 15,-2 2-5-15,3 5 14 16,0 4 6-16,4 0 11 15,1 0 11-15,2 7-27 16,2 12 23-16,-2 4-24 16,-5 4 0-16,-4 4-49 15,-7 5-79-15,-11 7-96 16,-18-7-82-16,-9-8-185 0</inkml:trace>
  <inkml:trace contextRef="#ctx0" brushRef="#br0" timeOffset="-27815.92">7767 16026 1815 0,'0'0'620'0,"0"0"-497"15,0 0-123-15,0 0-107 16,0 0-721-16</inkml:trace>
  <inkml:trace contextRef="#ctx0" brushRef="#br0" timeOffset="-27518.84">8995 15324 1818 0,'0'0'479'16,"0"0"-384"-16,0 0-9 16,0 0-39-16,0 0 43 15,-89 117-22-15,76-64-2 16,4 5 38-16,7 1-55 16,2-2-26-16,0 2-8 15,2-5-15-15,15-6-46 16,19-4-76-16,-5-12-196 15,2-18-419-15</inkml:trace>
  <inkml:trace contextRef="#ctx0" brushRef="#br0" timeOffset="-27222.31">9100 15538 1605 0,'0'0'625'16,"0"0"-530"-16,0 0-94 15,0 0 7-15,0 0-16 16,119-14-32-16,-82 24-32 0,-10 8 29 16,-13 4 43-1,-6 5 0-15,-8 1 80 0,0 2 24 16,-9-2 25-16,-9-3-55 15,-2-2-23-15,4-4-45 16,6-11-6-16,3-4-82 16,7-8-126-16,0-15-113 15,2-8-1356-15</inkml:trace>
  <inkml:trace contextRef="#ctx0" brushRef="#br0" timeOffset="-27019.22">9414 15427 1322 0,'0'0'1106'16,"0"0"-904"-16,0 0-107 0,0 0 5 15,0 0-62-15,-74 102 2 16,70-60-19-16,4-7-21 16,0 4-5-16,12-5-103 15,19-12-126-15,0-7-228 16,-2-15-312-16</inkml:trace>
  <inkml:trace contextRef="#ctx0" brushRef="#br0" timeOffset="-26863">9699 15662 1829 0,'0'0'516'0,"0"0"-289"15,0 0-61-15,0 0-54 0,0 0-82 16,0 131-30-16,0-108-90 15,0-2-244-15,0-10-345 0</inkml:trace>
  <inkml:trace contextRef="#ctx0" brushRef="#br0" timeOffset="-26144.43">9953 15565 1147 0,'0'0'732'15,"0"0"-574"-15,0 0-27 16,0 0-22-16,0 0-108 16,0 0 11-16,0 0-11 15,25 9-1-15,-15-4 41 16,-2 0-14-16,-2 4 46 0,1-1 17 15,-3 6-20-15,3 0 27 16,0 4-37-16,2 3-26 16,-1-2-10-16,2-2-24 15,-1-5 0-15,-3-1 1 16,-2-7 5-16,-1-4 6 16,1 0-1-16,1 0-11 15,6-19 8-15,2-6-8 16,3-7-8-16,-3-2-11 15,1 6-21-15,-6 6 40 16,1 3 0-16,-5 11 0 16,0 4-11-16,-2 4 12 0,2 0-1 15,0 0 15 1,5 0-6-16,3 7-10 0,1 7 1 16,0 5 0-16,3 3 1 15,-3 5 8-15,3 3-9 16,-3-2 8-16,1-3 4 15,-4-2-20-15,1-4 8 16,-1-14 0-16,-2-5 15 16,3 0-14-16,1-10 39 15,3-16-35-15,-1-6 7 16,-3 0-15-16,-3-6 3 16,0 4-15-16,-2 4-32 15,-1-4-145-15,-1 9-160 0,0 4-349 16</inkml:trace>
  <inkml:trace contextRef="#ctx0" brushRef="#br0" timeOffset="-25941.36">10622 15337 1547 0,'0'0'504'0,"0"0"-264"16,0 0-17-16,69 129-37 15,-45-74-88-15,1 4-41 16,-6 6-12-16,-7 2-44 16,-12-4 29-16,-4-1-30 0,-37 0-15 15,-61 29-28 1,8-15-184-16,1-11-448 0</inkml:trace>
  <inkml:trace contextRef="#ctx0" brushRef="#br0" timeOffset="-19732.09">13933 13802 831 0,'0'0'561'16,"0"0"-336"-16,0 0-113 15,0 0-12-15,0 0-83 16,0 0-16-16,0-11 14 0,0 11-15 16,0 0 25-16,0 0 39 15,0 0 19-15,0 0 31 16,0 0-63-16,0 0-2 15,0 0-16-15,0 0-7 16,0 0 23-16,-3 0-10 16,-6 15-11-16,-1 3 68 15,-4 4-12-15,1 6-8 16,-3 2-20-16,1-1-45 16,1 0 16-16,3-5-27 15,0-2 0-15,5-3-1 16,0-3-47-16,6-11-111 15,0-5-130-15,9 0-110 16,5-14-495-16</inkml:trace>
  <inkml:trace contextRef="#ctx0" brushRef="#br0" timeOffset="-19513.39">13984 13727 1635 0,'0'0'664'16,"0"0"-497"-16,0 0-122 15,0 0 23-15,0 0 4 16,0 0-28-16,0 0 3 16,98 119-40-16,-72-87 1 15,-2-2-8-15,0 8-79 0,-7-10-91 16,-6-8-372-16</inkml:trace>
  <inkml:trace contextRef="#ctx0" brushRef="#br0" timeOffset="-18810.43">14006 14199 1393 0,'0'0'562'0,"0"0"-373"16,0 0-54-16,0 0-21 16,0 0-107-16,0 0 0 15,0 0-5-15,87-22 10 0,-55 22-5 16,-6 0 30-16,-2 0 6 16,-6 0 8-16,-3 8-42 15,-5 6 6-15,-6 3 4 16,-4-2 11-16,0 3 22 15,-4 2-10-15,-14-4-23 16,-2 1 9-16,-2-4-28 16,6-5 0-16,3-2-6 15,6-6-61-15,3 0-31 16,4-13-165-16,0-6-208 16,0 1-48-16</inkml:trace>
  <inkml:trace contextRef="#ctx0" brushRef="#br0" timeOffset="-18388.61">14393 14115 998 0,'0'0'581'0,"0"0"-357"15,0 0-54 1,0 0-10-16,0 0-55 0,0 0-31 16,0 0 38-16,0-1 3 15,0 1-39-15,-6 0 26 16,-8 0-63-16,-3 8 16 15,-3 5 29-15,-2 3-45 16,1 2 36-16,6 0-38 16,1 0-16-16,10 4 28 15,4-2-49-15,0-1 12 16,4 0-12-16,19-2 13 16,7-8-28-16,9-5 15 15,2-4-57-15,7-10-50 16,-10-10-361-16,-12 0-459 0</inkml:trace>
  <inkml:trace contextRef="#ctx0" brushRef="#br0" timeOffset="-17795.05">13982 14191 1086 0,'0'0'374'0,"0"0"-194"16,0 0-62-16,0 0-49 0,0 0-7 15,0 0-36-15,0 0 19 16,0 0 62-16,0 0-7 16,0 0-2-16,6 0-58 15,5-4-18-15,1 0 30 16,0 2-39-16,2-1 27 16,-3 3 2-16,3 0-26 15,-5 0 47-15,-1 0-46 16,2 0-3-16,-6 9 8 15,3 5-14-15,-5 1-4 16,2 4 11-16,-4-2-8 16,0-3 10-16,0 1-5 15,-2-3-12-15,-15 0 6 16,-6-2-6-16,-4 0-67 16,-11 2-81-16,10-6-192 0,3-2-239 0</inkml:trace>
  <inkml:trace contextRef="#ctx0" brushRef="#br0" timeOffset="-16998.35">14011 13746 993 0,'0'0'282'0,"0"0"-102"16,0 0-62-16,0 0-93 15,0 0 5-15,0 0 20 16,0 0 37-16,-5-2 58 16,5 2-10-16,0 0 27 15,0 0-53-15,0 0-26 16,-2 0-3-16,2 0-47 16,0 0-11-16,0 0-22 15,0 0-3-15,0 0-19 0,0 0-88 16,0 9-149-1,0 0-275-15</inkml:trace>
  <inkml:trace contextRef="#ctx0" brushRef="#br0" timeOffset="-14956.5">8122 15534 373 0,'0'0'662'15,"0"0"-470"-15,0 0-141 16,0 0-22-16,0 0-29 0,0 0-34 16,13 4-40-16,1-4-101 15,-3 0-412-15</inkml:trace>
  <inkml:trace contextRef="#ctx0" brushRef="#br0" timeOffset="-13800.51">11484 15341 814 0,'0'0'919'0,"0"0"-644"16,0 0-16-16,0 0-96 16,0 0-60-16,0 0-56 15,0 0-21-15,-136 45 17 16,100-7 48-16,5 4-9 15,2 4 7-15,7 3-30 16,8 1-29-16,12 0 12 16,2-2-31-16,2-1-2 15,23-5-9-15,8-7-3 16,10-12-13-16,6-10-69 16,20-13-59-16,-11-13-151 0,-11-10-557 0</inkml:trace>
  <inkml:trace contextRef="#ctx0" brushRef="#br0" timeOffset="-13644.31">11297 15611 2016 0,'0'0'659'16,"0"0"-533"-16,0 0-103 15,0 0-13-15,120-13-10 16,-40 12-89-16,-10-3-208 15,-10-2-464-15</inkml:trace>
  <inkml:trace contextRef="#ctx0" brushRef="#br0" timeOffset="-13175.65">12108 15516 2343 0,'0'0'462'0,"0"0"-411"15,0 0-19-15,0 0-32 16,0 0-28-16,0 0-4 0,0 0 25 16,103-76 7-16,-103 76 15 15,0 0 12-15,0 0 38 16,0 0-35-16,0 0-4 15,0 14 8-15,0 12-22 16,0 6 19-16,0 8-28 16,0 6-3-16,0 1 0 15,0-1-90-15,-8-2-97 16,-7-8-151-16,-7-9-224 16,-7-14-112-16,-3-8-366 15,1-5 1040-15,4 0 926 16,6 0-349-16,9-5-224 15,5 0 127-15,7 3-255 0,0 0-79 16,9-2-92 0,18-1-53-16,13-3 29 0,7 2-30 15,5 2-41-15,14-9-115 16,-12 7-383-16,-10-5-494 0</inkml:trace>
  <inkml:trace contextRef="#ctx0" brushRef="#br0" timeOffset="-12300.87">12849 15530 1927 0,'0'0'651'15,"0"0"-541"-15,0 0-6 0,0 0-30 16,0 0-37-16,0 0-19 15,-106 129 4-15,106-83-22 16,23-2-4-16,8-12 3 16,6-9-29-16,3-16 5 15,0-7 6-15,-1-7-19 16,-2-31 37-16,-3-12-38 16,-5-11-9-16,-5-15 47 15,-6-5-27-15,-7 6-26 16,-2 4-8-1,-3 21 62-15,-3 11 47 0,-3 22 41 16,0 11-28-16,0 6 3 16,0 0-56-16,0 22-6 15,0 14 13-15,0 3-13 16,0 11 36-16,0 4-4 0,0 3-21 16,0 2 12-16,4-10-13 15,8-4-11-15,-2-9 0 16,4-11-44-16,1-10 8 15,2-11-35-15,4-4 35 16,6-10 18-16,2-12-101 16,2-9 25-16,-4 4 22 15,-4 4 47-15,-8 2 25 16,-4 8 51-16,-4 8 60 16,-6 5 12-16,-1 0-68 15,0 0 3-15,3 0-46 16,-1 4-11-16,5 11 45 0,-1 5-37 15,6-1-6 1,3-1-3-16,1-5-1 0,4-4-1 16,4-9-34-16,1 0-29 15,0 0-2-15,0-16-26 16,-6-4 36-16,-1 0 43 16,-7 0 14-16,-1 6 67 15,-7 6 25-15,0 0-5 16,-1 8-5-16,-2 0-60 15,0 0-14-15,0 0-8 16,2 0-15-16,5 8 15 16,1 1 0-16,2 4-8 15,3-3-2-15,3-3-53 16,-1-7-46-16,6 0 8 0,1 0-57 16,0-3-17-16,-2-11 71 15,-5 1 104-15,-3 5 5 16,-6 2 135-16,-1 3 82 15,-5 3-37-15,2 0-106 16,0 0-31-16,2 0-47 16,4 13 16-16,3 5 26 15,2 1-41-15,1-3-2 16,1-2-8-16,11-14-108 16,-5 0-141-16,-1-6-428 0</inkml:trace>
  <inkml:trace contextRef="#ctx0" brushRef="#br0" timeOffset="-12035.31">14743 15108 2201 0,'0'0'552'0,"0"0"-483"15,0 0-41-15,0 0 95 16,-46 101-90-16,46-47-3 16,0 7-20-16,0 1 9 0,9-2-4 15,2-2-15 1,0-5-13-16,-4-9-12 0,-5-8-104 16,-2-12-68-16,0-12-266 15,-5-8-381-15</inkml:trace>
  <inkml:trace contextRef="#ctx0" brushRef="#br0" timeOffset="-11894.72">14476 15404 2383 0,'0'0'568'0,"0"0"-383"16,0 0-93-16,0 0-53 15,0 0-39-15,168-25-51 0,-69 25-81 16,-13 0-177-16,-20 0-569 15</inkml:trace>
  <inkml:trace contextRef="#ctx0" brushRef="#br0" timeOffset="-11073.37">15093 15530 1844 0,'0'0'563'0,"0"0"-380"16,0 0-45-16,0 0-81 16,0 0-2-16,0 0-47 15,0 0-7-15,114-62-1 16,-91 42 2-16,-4 1-2 0,-1-2 0 16,-3 4 1-16,-3 9-12 15,-5-1 19-15,-3 9-8 16,-2 0 3-16,0 0 10 15,1 0-14-15,-1 0 1 16,0 13 0-16,1 8 30 16,1 4-29-16,3 0 0 15,1 0-1-15,6 0-5 16,-1-4-3-16,2-3-13 16,4-4-64-16,1-10 5 15,-1-4-60-15,2 0 10 16,-3 0 44-16,-8-4 86 0,2-5 18 15,-5 1 124-15,-3 4-13 16,3-2-54-16,-1 2-69 16,6-2-6-16,-1 3 0 15,0-2 1-15,3 5 7 16,-4 0-8-16,1 0 7 16,3-4-1-16,3 4 2 15,6-4 8-15,3-2 8 16,8-2-24-16,-1-9-1 15,1-10-46-15,-2-5-38 16,-2-3 74-16,-5-11 11 16,-7-1 24-16,-7 5 42 15,-9 6-20-15,-2 10 54 16,0 8-16-16,0 9-33 16,0 9 0-16,0 0-50 0,0 10-1 15,0 25 0-15,0 4 1 16,0 11 11-16,0 7-3 15,-4 1-7-15,-5-4 10 16,2-4 4-16,-2-10-28 16,0-9 12-16,3-12-46 15,2-6 30-15,0-10-7 16,4-3 23-16,0 0-1 16,0 0 14-16,0 0-23 15,6-3 10-15,2-7 0 16,1 2 41-16,5 4-32 15,1-1 11-15,7 5-11 16,4 0 12-16,4 0-42 0,-1 0 9 16,-3 0-91-1,1-14-54-15,-9-8-329 16,-7-7-639-16</inkml:trace>
  <inkml:trace contextRef="#ctx0" brushRef="#br0" timeOffset="-10925.59">15880 14730 2208 0,'0'0'656'16,"0"0"-499"-16,0 0-27 15,0 0-79-15,0 0-25 16,116 0-26-16,-67 18-18 16,-4 8-92-16,-16 1-358 15,-12-7-750-15</inkml:trace>
  <inkml:trace contextRef="#ctx0" brushRef="#br0" timeOffset="-10285.73">15352 15061 1874 0,'0'0'385'0,"0"0"-243"16,0 0-7-16,115 8-105 16,-88 2-30-16,-11 0-74 15,-13-3-50-15,-3-1 87 16,-5-6 37-16,-13 0 147 15,-2 0 9-15,4 0-36 16,6 0-19-16,1 0-28 16,8 0-55-16,1 0 6 0,-2 0-24 15,2 0 6-15,-4 0-18 16,-3 0-16-16,-1-5-14 16,-6 5-61-16,-13 0-176 15,2 5-222-15,3-2-662 0</inkml:trace>
  <inkml:trace contextRef="#ctx0" brushRef="#br0" timeOffset="-9312.85">8010 16365 1773 0,'0'0'468'0,"0"0"-274"16,0 0 15-16,0 0-89 16,-140-17-5-16,107 30-44 15,2 13-30-15,2 10 4 16,6 8-23-16,7 1 14 15,9 4 7-15,7 1-4 16,0-2-3-16,30-3-7 0,10-6-23 16,11-10-6-16,13-11-11 15,13-15-58-15,36-34-25 16,-14-18-206 0,-17-13-512-16</inkml:trace>
  <inkml:trace contextRef="#ctx0" brushRef="#br0" timeOffset="-9173.75">8496 15875 1190 0,'0'0'1400'0,"0"0"-1157"16,0 0-192-16,0 0-51 16,0 0-30-16,-122 124-326 15,99-86-891-15</inkml:trace>
  <inkml:trace contextRef="#ctx0" brushRef="#br0" timeOffset="-8642.18">9007 16539 2078 0,'0'0'560'16,"0"0"-551"-16,0 0 35 0,0 0 5 16,11 112-31-16,-3-82 12 15,-1-2-30-15,0-11 0 16,-5-7-7-16,0-10 16 16,1 0-2-16,1-14-7 15,7-16-6-15,5-11-7 16,6-5-8-16,2 6-4 15,1 2 7-15,-1 15-8 16,1 4 26-16,-4 7 0 16,-2 6 0-16,-3 6 55 15,-1 0-28-15,-1 6 16 16,-3 12 4-16,2 8-25 16,3 5 18-16,-3 0-40 0,5 5-9 15,18 0-56-15,-5-10-239 16,2-11-372-16</inkml:trace>
  <inkml:trace contextRef="#ctx0" brushRef="#br0" timeOffset="-8314.15">9715 16495 176 0,'0'0'2256'15,"0"0"-1800"-15,0 0-372 16,0 0-14-16,0 0-60 15,0 0-2-15,0 0-2 16,-114 84-6-16,108-58-15 16,6-4 5-16,0-1-53 15,0-10 15-15,9-7-28 0,9-4 7 16,1 0 41-16,2-17-107 16,1-10-13-16,-7 1 44 15,-2 4 104-15,-5 5 22 16,-5 2 133-16,-3 11 31 15,3-2-37-15,-3 6-80 16,0 0-39-16,2 0-30 16,3 10 13-16,1 7-10 15,6 10-3-15,3-5-66 16,18 2-144-16,-4-7-414 16,2-8-759-16</inkml:trace>
  <inkml:trace contextRef="#ctx0" brushRef="#br0" timeOffset="-8079.83">10005 16517 2097 0,'0'0'673'15,"0"0"-510"-15,0 0-24 16,0 0-90-16,0 0-23 16,0 0-26-16,0 0 3 15,-74 54-12-15,74-32 3 16,0 0 6-16,9-10-15 15,4-2 10-15,3-5-5 16,-1-5-2-16,-1 0-24 16,-3-23 8-16,-9-35-150 0,-2 1-307 15,0-2-235-15</inkml:trace>
  <inkml:trace contextRef="#ctx0" brushRef="#br0" timeOffset="-7954.84">9646 16174 1796 0,'0'0'639'0,"0"0"-425"15,0 0-52-15,0 0-139 16,0 0-23-16,0 0-54 16,0 0-37-16,124 0-190 15,-61 7-586-15</inkml:trace>
  <inkml:trace contextRef="#ctx0" brushRef="#br0" timeOffset="-7533.07">10769 16521 2342 0,'0'0'521'16,"0"0"-430"-16,0 0-30 15,0 0-12-15,0 0-31 16,0 0-12-16,0 0 11 15,-76 106-17-15,76-68-8 16,11 1 1-16,11-16-10 16,7-1-4-16,10-13-11 15,1-9-42-15,6-12-8 0,1-29-149 16,-4-13-161-16,-3-18 89 16,-9-8 65-16,-7-8 53 15,-6 7 160-15,-7 13 25 16,-2 24 314-16,-6 16 159 15,-3 15-188-15,0 13-96 16,0 0-126-16,0 23-32 16,0 11 24-16,0 12-25 15,0 8 8-15,0 9-37 16,0-5 5-16,0-1-6 16,0-2-38-16,0-7-145 15,0-12-405-15,-5-18-347 0</inkml:trace>
  <inkml:trace contextRef="#ctx0" brushRef="#br0" timeOffset="-7189.3">11021 16321 1721 0,'0'0'705'0,"0"0"-598"16,0 0 0-16,0 0-31 15,0 0-46-15,126 35 20 16,-80-3-50-16,-2 7 0 15,0 2 0-15,-6 3 9 16,-2-2-8-16,-5-9 14 16,-2-1 12-16,-2-5 40 15,0-10-32-15,-3-7-2 0,-2-10 1 16,1 0 0 0,-2 0 20-16,0-18-22 0,-7-8-5 15,-6-2 15-15,-8-2-32 16,0-2 13-16,0-1 8 15,-18 12-19-15,-4 3 14 16,-4 6-26-16,-3 4-8 16,0 6 7-16,-1 2-37 15,8 0-23-15,11-14-62 16,9 1-191-16,2-4-426 0</inkml:trace>
  <inkml:trace contextRef="#ctx0" brushRef="#br0" timeOffset="-7048.81">11802 15954 2252 0,'0'0'632'15,"0"0"-552"-15,0 0-72 16,-166 44-8-16,92-2-132 16,5 2-523-16</inkml:trace>
  <inkml:trace contextRef="#ctx0" brushRef="#br0" timeOffset="-6736.38">11023 16391 983 0,'0'0'918'16,"0"0"-623"-16,0 0 19 15,0 0-86-15,0 0-125 16,0 0-85-16,0 0-18 15,-63 18-106-15,10 18-98 16,6-8-339-16,4-6-425 0</inkml:trace>
  <inkml:trace contextRef="#ctx0" brushRef="#br0" timeOffset="-5876.91">8469 15936 758 0,'0'0'772'0,"0"0"-543"15,0 0-52-15,0 0 0 0,0 0-48 16,0 0 8-16,0 0 41 16,-101 68-58-16,73-46-49 15,4 0 7-15,-1-4-63 16,5 0 1-16,0 4-16 15,4-4-201-15,5-8-438 0</inkml:trace>
  <inkml:trace contextRef="#ctx0" brushRef="#br0" timeOffset="-1039.25">4532 14780 705 0,'0'0'315'0,"0"0"-130"16,0 0-70-16,0 0 12 15,0 0-19-15,0 0-54 16,2 0 14-16,-2 0-18 15,0 0-37-15,0 0 15 16,0 0-27-16,0 0 14 16,0 0 23-16,0 0-31 15,0 0 21-15,0 0-15 16,0 0-12-16,0 0 11 16,0 0-12-16,0 0-44 15,0 0-26-15,0 0-194 16,0 0-56-16</inkml:trace>
  <inkml:trace contextRef="#ctx0" brushRef="#br0" timeOffset="-820.57">4532 14780 768 0</inkml:trace>
  <inkml:trace contextRef="#ctx0" brushRef="#br0" timeOffset="-668.31">4532 14780 768 0,'-35'63'360'0,"35"-63"-212"0,0 0-82 0,0 0 45 0,0-2-53 0,0 2-58 0,0 0-3 15,0 0-68-15,0 0 5 16,0 0 45 0,0 0 2-16,0 0 19 15,0 0 0-15,0 0 1 0,0 0 0 16,0 0-1-16,0 0-1 16,0 0-96-16,0 0-109 15,0 0-412-15</inkml:trace>
  <inkml:trace contextRef="#ctx0" brushRef="#br0" timeOffset="6638.32">4494 14771 882 0,'0'0'285'0,"0"0"-176"0,0 0 20 16,0 0 4-16,0 0-34 31,0 0-59-31,0 0-18 16,0 0 36-16,0-5-7 0,0 5 12 0,0-4-15 31,0 4-30-31,0 0 14 16,0 0-19-16,0 0-1 0,0 0 3 0,0 0-8 15,0 0-3-15,0 0-4 31,0 0-6-31,0 0 0 0,0 0 12 0,0 0-3 16,0 0 3-16,0 0 9 0,5 4-2 16,-1-4-11-1,0 5-2-15,2-4 40 0,-4 1-39 16,0 1 17-16,-1-1 10 16,2 2-22-16,2 2 38 15,-1-5-29-15,2 3-9 31,2 3 15-31,-4-1-21 16,3-2-1-16,-1 1 0 0,-2 3 1 0,0-3 15 16,4-1 0-16,-3 0-9 31,-1 0 10-31,0 2-15 0,0-2-1 0,4 0 13 16,-4 2-11-16,3 1 10 15,-1-3-12-15,-1 3-4 0,-1 1-4 16,3-4 9-16,-2 0-1 31,-1 0 24-31,0 2-23 16,-2-2 14-16,3-4-15 0,-3 2 1 0,2 2 11 15,1-3-11-15,2 5 9 16,-1-1 24-16,1-1-33 16,2 2 5-16,-2-2-6 15,2 4 0-15,-3-6 7 16,2 5-5-16,-2-3 11 31,0 0-13-31,-1 1 9 0,1-1-6 0,1 2 9 16,2-2-6-16,0 0 21 0,0 0-21 15,2 0 7-15,-2 3-13 16,-1-3 6-16,2-3-8 16,-5 2 2-16,1 1 0 15,-4 1 14-15,1-1-5 16,3 0-5-16,-4 0-4 15,3 2-3-15,-3-2-6 16,3 0 15-16,-1 3-6 16,0-3 0-16,1-1 19 15,-3 1-17-15,2-3-2 16,-2 4 0-16,1-1 0 16,2 0 1-16,-2 4-1 15,2-6 0-15,0 5 7 0,-1-1-7 16,3 1 8-16,0 3-7 15,2-4 7-15,-3 2-8 16,0 0-1-16,2-2 0 16,-4-1 2-16,3 2 1 15,-3-3 3-15,-2-4-4 16,2 5-2-16,-1-4 0 16,0 3 1-16,-3-1-6 15,2 3 12-15,0-2-3 16,0-3-3-16,0 3 1 15,1 4-3-15,-1-3 2 16,2-4 0-16,-2 6 3 16,2-1 6-16,-1-2-9 15,2 0 0-15,-1-3-1 16,1 4-7-16,-1 3 9 0,0-5-1 16,1 3 7-16,2 3-1 15,-3-4-12-15,3 4 6 16,-1-1-4-16,1-1-7 15,2-1 12-15,-2 3-1 16,-3-3 0-16,3 2-3 16,-3-4-7-16,0 2 10 15,2 2 0-15,-2-1 0 16,0 2 7-16,0 1-8 16,1-2 1-16,-1-2-10 15,0 3 8-15,0-6 2 16,-4 1 0-16,0 2-8 0,0-2 9 15,0-2-2-15,0 4 1 16,0 4-9-16,0-4 0 16,0 3 10-16,0-1-1 15,0 1 1 1,0-1 14-16,-4-2-16 0,2 3 1 16,0-2 0-16,0-3-12 15,-2 2 12-15,-1 2 0 16,1 1 0-16,-2 0-6 15,-2-2-2-15,4 4 8 16,-3-2 0-16,2 0-9 16,2 1 9-16,-4-1-1 15,2-1 0-15,-2-3 1 0,3 4 2 16,-2-5-2-16,-1 0 1 16,-2 0-2-16,2 2 1 15,-2 1-9 1,0-2 7-16,2-1 4 0,3 2 2 15,-2-2-4-15,-1-3 8 16,0 4-14-16,0-3 6 16,1 0 0-16,-3 2-2 15,-1-4 11-15,0 4-8 16,-1-4-1-16,-1 0 0 16,1 0-6-16,1 0 12 15,0 0-6-15,-1 0 11 16,3 0-1-16,-4 0-9 15,-1 0-1-15,-1 0 0 16,1 0-6-16,-2 0 17 0,-1 0-7 16,-2 0-4-16,2 0 15 15,-2 0-15-15,1 0 1 16,1 0 8-16,1 0 27 16,1 0-23-16,1 0 16 15,-1 0-29-15,3 4 12 16,-4-2-11-16,1-1-1 15,1 2 1-15,-1 0 15 16,1 2-8-16,-1-1 6 31,4 0-14-31,-1 0 2 0,-1 2-8 0,-1 2 6 16,2-3 0-16,-6 3 6 16,5-2 9-16,-4 3-11 15,3-1-4-15,-1-2 0 16,1 2 23-16,2-1-23 15,2-2 14-15,0 0-13 16,3 4 21-16,-1-3-19 16,-2 2-3-16,2 1 1 15,-1-1 12-15,-2 2-11 16,2 3-2-16,-1-3 19 16,-1 3-11-16,4-4 7 0,-2 3-5 15,5-2 2-15,-3 3-1 16,1-4-11-16,0 1 0 15,1 2 8-15,1-3 0 16,-1-3 0-16,2 1 4 16,-2-1-11-16,2 2 27 15,-3 1-28-15,3-4 0 16,-3 4 2-16,3-2 5 16,-1-1 9-16,1 3-16 15,0-1-2-15,2 2 2 0,0-2 1 16,0 1-1-1,0 0 19-15,0 1-18 0,0 2-1 16,0-2 0-16,0-1 5 16,0 4-16-16,0-5 22 15,0 2-4-15,0 0-7 16,0 2 3-16,0-6-3 16,0 6 0-16,0-3 1 15,0-1-7 1,0-3 13-16,0 3-7 0,0-2 0 15,0 2 8-15,0-6-5 16,0 6-3-16,-2-3 0 16,0-2 9-16,0 1 2 15,0 2-10-15,-1 2-1 16,-1-2-6-16,-1 2 6 16,-2 1 0-16,1-3 0 15,-3 1 32-15,0 1-25 0,-2-3 11 16,-1 0-18-16,-1-1 0 15,0 0 30-15,1 1-29 16,-2 1 11-16,3-2 10 16,-4-1-16-16,3-3 24 15,0 5-30-15,3-5 2 16,1 0 16-16,1 1-18 16,-5 2 0-16,2-2 0 15,-1-1 12-15,-3 0-9 16,2 4 4-16,3-4-7 15,1 0 9-15,-1 0-9 0,1 0 0 16,-2 0-1 0,1 0 8-16,1 0 5 15,0 0-12-15,0 0 1 0,1 0 3 16,-1 0-4-16,-2 0 0 16,-1 0-1-16,-2 0 7 15,1 0-5-15,0 0-1 16,0 0 1-16,1 0 4 15,-2 0-5-15,1 0 1 16,1 0 8-16,1 0 0 16,-4 0-16-16,3 0 7 15,-3-4 0-15,3 3 0 16,0 1 1-16,4-3 4 16,3 3 2-16,2 0 4 15,-1 0-8-15,3-1-3 0,-2 1 0 16,2 0-3-16,-2 0 12 15,-2-5-9-15,-3 5 0 16,-1-3-3-16,5 3 1 16,-6-4 2-16,2-2 0 15,-4 1-4-15,0-3 19 16,0-2-16-16,-3 2 1 16,6 1-9-16,-1 1 7 15,1 1 3-15,6 5-1 16,2-4 11-16,0 4 8 15,0 0-21-15,-2-4 2 16,-2 0-3-16,-5-2-13 16,-3-2 16-16,2 2 0 15,-1-1 0-15,1-2 21 0,4 5-22 16,1 2 1-16,1-2 0 16,0 0-6-16,-3-6 6 15,-1 1 0-15,-4 1 0 16,-2-5 6-16,-1-1-6 15,1 2 0-15,3 2 6 16,3 6 9-16,5 0-14 16,1 2-1-16,2 0 2 15,0 2 13-15,-2-2-8 16,2 2-7-16,-2 0 8 16,0-4-16-16,-3-4 8 15,0 2 0-15,1-2-1 16,-4 0 7-16,3-2-3 0,1 2-3 15,-2 2 6-15,2-3-3 16,0 3-3-16,1 3 0 16,1 3 25-16,2-4-24 15,0 4 18-15,0 0-19 16,0 0 0-16,0 0-3 16,0 0 9-16,0 0-6 15,0-4 0-15,-2 4 15 16,2-4-17-16,0 4 2 15,0 0-3-15,0 0-3 16,0 0 12-16,0 0-1 16,0 0-5-16,0 0-3 15,0 0-5-15,0 0 8 0,0 0 0 16,0 0-6-16,0 0 23 16,0 0-17-16,0 0 0 15,0 0-21-15,0 0 3 16,0 0 18-16,0 0-14 15,0 0 13-15,0 0-34 16,0 0 29-16,0 0-22 16,0 0-18-16,0 0 44 15,0 0-22-15,0 0 24 16,0 0-6-16,0 0 23 16,0 0-18-16,0 0 1 15,0 0 0-15,0 0-5 16,0 0 5-16,0 0 0 15,0 0 0-15,0 0 11 0,0 0-17 16,0 0 6-16,0 0 0 16,0 0 4-16,0 0-4 15,0 0 0-15,0 0-6 16,0 0 17-16,0 0-11 16,0 0 12-16,0 0-12 15,0 0 0-15,0 0 0 16,0 0-5-16,0 0 4 15,0 0 2-15,0 0 5 16,0 0-6-16,0 0 6 16,0 0-15-16,0 0 9 0,0 0 0 15,0 0 17 1,0 0-16-16,0 0 16 0,0 0-17 16,0 0 0-16,0 0-4 15,0 0 4-15,0 0 0 16,0 0 0-16,0 0 9 15,0 0-11-15,0 0 2 16,0 0-1-16,0 0-1 16,0 0 4-16,0 0 5 15,0 0-7-15,0 0-6 16,0 0 6-16,0 0 0 16,0 0 1-16,0 0 9 15,0 0-1-15,0 0-9 16,0 0 0-16,0 0-4 15,0 0 3-15,0 0 1 16,0 0 0-16,0 0 5 16,0 0 10-16,0 0-19 0,0 0 4 15,0 0 0-15,0 0 1 16,0 0-1-16,0 0 0 16,0 0 12-16,0 0 9 15,0 0-23-15,0 0 2 16,0 0-3-16,0 0-9 15,0 0 13-15,0 0-1 16,0 0 0-16,0 0 13 16,0 0-14-16,0 0 1 15,0 0 0-15,0 0-9 0,0 0 9 16,0 0-7-16,0 0 6 16,0 0-5-16,0 0-5 15,0 0 11-15,-4 0-47 16,0 0-6-16,-17 0-122 15,3 0-317-15,-1 0-542 0</inkml:trace>
  <inkml:trace contextRef="#ctx0" brushRef="#br0" timeOffset="7185.05">3146 15668 172 0,'0'0'274'0,"0"0"-274"16,0 0-20-16</inkml:trace>
  <inkml:trace contextRef="#ctx0" brushRef="#br0" timeOffset="8622.22">3026 15368 793 0,'0'0'214'15,"0"0"-153"-15,0 0-55 16,0 0 41-16,0 0-32 0,0 0-15 16,-127-35 0-1,108 31 30-15,2 1 111 0,5 1 36 16,2 2-58-1,6 0-46-15,1 0-30 0,1 0-10 16,0 0-23-16,-2 0-4 16,-3 2 8-16,-4 6-12 15,0 1 11-15,0 4 37 16,-5-5-26-16,3 2 26 16,-3-1-22-16,1-5-19 15,0 0 48-15,3-4-29 16,0 5 63-16,4-5 45 15,-1 0-95-15,2 0-7 16,-2 0-28-16,0 0-4 16,3 0 39-16,-1 0-40 0,-2 0 14 15,2 0-14 1,3-6 16-16,0 0-5 0,4 1-12 16,0-6 13-16,0 3-23 15,0-4 10-15,0-2-22 16,0 0 21-16,4-8-23 15,2 4 24-15,1-4 0 16,2 4 0-16,2-4-4 16,2 3 4-16,3 2-5 15,2-2-4-15,0 2 18 16,0-6-6-16,-5 2-2 16,-1-4 5-16,-4 0 5 15,1-2-3-15,-5-3-8 16,1 1 27-16,-5-2-10 15,2 1 47-15,-2 2-3 0,0 6-21 16,0 1 13-16,0 5-18 16,0 5-6-16,0-3 12 15,0 1-30-15,0 4 19 16,0-1-2-16,0 1-28 16,-7 0 54-16,3 0-38 15,0 5 1-15,-1 1 20 16,1-3-36-16,0 1 14 15,1 3 0-15,3 0-14 16,0 2 28-16,0 0-28 0,0 0 18 16,0-4-19-1,-3 4-1-15,1-4 1 0,2 0 0 16,-2 2 1-16,2 2 9 16,0 0-4-16,0 0-7 15,0 0 1-15,-2 0-9 16,2 0-2-16,-4-4 11 15,-1 0 0-15,1 0 4 16,0 1-4-16,1-3-17 16,0 1-34-16,3-3-42 15,0 0 17-15,0 2-57 16,0-3-25-16,0 2 71 16,-2 0 18-16,-3-4 46 15,2 1 0-15,-2 1 23 16,-1 3 2-16,1-2 22 0,0 1 5 15,1 1 17 1,2-2-45-16,-3 2 48 0,3-3-35 16,-2 3-14-16,0 4 80 15,1-1-57-15,3 3-14 16,0 0-9-16,0 0-23 16,0 0-1-16,0 4 17 15,0 8 6-15,11 2-8 16,2 4-25-16,1 2 18 15,-5 0 16-15,-1 6-7 16,-8-4 5-16,0 2 2 16,0 1 0-16,-10-6 3 15,-9-1 31-15,-2-4 41 16,-2-3 13-16,1-4-45 0,2 0 15 16,4-6-18-16,3-1-32 15,1 0 27 1,6 0-34-16,0 0 12 0,3-4-13 15,3-11-44-15,0-3 24 16,0-4-36-16,13-3-20 16,8 2 31-16,2 6-40 15,-2 7 27-15,-1 6 28 16,-4 2-16-16,-5 2 20 16,-4 0-3-16,-5 0 10 15,-2 2 10-15,0 6 17 16,0 1-8-16,-2 0 28 15,-11 1-27-15,-3-4 37 0,3 0-37 16,-1-2 17 0,3-2 48-16,0-2-41 0,4 0 2 15,4 0-27-15,1 0 14 16,2 0-36-16,0 0 15 16,0 0-48-16,0 0 18 15,0 0 1-15,0 0 21 16,0 0-7-16,0 0-79 15,0 0-143-15,0 0-659 0</inkml:trace>
  <inkml:trace contextRef="#ctx0" brushRef="#br0" timeOffset="12819.95">8182 16321 1250 0,'0'0'631'0,"0"0"-413"16,0 0-36-16,0 0 21 16,0 0-99-16,0 0-40 15,-43-23 28-15,28 23-50 16,-8 0 16-16,-5 0-58 16,-17 19-16-16,6-2-321 15,4 1-972-15</inkml:trace>
  <inkml:trace contextRef="#ctx0" brushRef="#br0" timeOffset="17018.05">12438 16329 867 0,'0'0'378'15,"0"0"-142"-15,0 0-36 16,0 0-19-16,0 0-41 15,0 0-34-15,0-5 10 16,0 5-11-16,0-3-19 16,0 3 20-16,0 0-66 15,0 0-1-15,0 0 10 16,0 0-37-16,0 0 7 16,0 0-19-16,0 0-2 15,0 0 1-15,0 0-21 16,0 0 6-16,0 0 7 15,0 0-15-15,0 0 0 16,0 0-62-16,0 0-129 0,0 0-258 16</inkml:trace>
  <inkml:trace contextRef="#ctx0" brushRef="#br0" timeOffset="17362.05">11932 16677 628 0,'0'0'1827'0,"0"0"-1529"16,0 0-181-16,0 0-35 15,0 0-43-15,0 0-39 16,0 0-80-16,-20-14-42 16,20 14-33-16,0 0-61 15,0 0 77-15,2 0 11 16,18 0-53-16,0 0-84 15,2 0-437-15</inkml:trace>
  <inkml:trace contextRef="#ctx0" brushRef="#br0" timeOffset="17658.57">12863 16110 2046 0,'0'0'503'15,"0"0"-399"-15,0 0-79 16,0 0 15-16,0 0-2 16,0 0-38-16,0 0 43 15,-27 148-34-15,23-89-9 0,1-2 35 16,2 2-35-16,-1-7-18 15,0-10-79-15,-4-8-134 16,-9-16-31-16,-3-10-85 16,1-8-164-16</inkml:trace>
  <inkml:trace contextRef="#ctx0" brushRef="#br0" timeOffset="18673.92">12639 16093 1230 0,'0'0'317'0,"0"0"-205"15,0 0-44-15,135-71-2 16,-83 61 41-16,0 2-28 16,4 8 40-16,-2 0 6 15,-5 9-35-15,-4 26-4 16,-12 4-40-16,-8 16-36 0,-12-1 31 16,-11 8-34-16,-2-3 20 15,-11-5 37-15,-20-7-27 16,-13-3 27-1,-7-11-18-15,-6-3-1 0,-3-12 7 16,-5-5-32-16,5-8-20 16,4-5 3-16,8 0 6 15,9-18-10-15,16-13 1 16,7 0-47-16,11-1 13 16,5-2-32-16,7 6 11 15,20 2 24-15,12 3-21 16,9 2 37-16,10 2 1 0,2 1-2 15,4 5 10 1,1 0 12-16,-5 7-4 0,-4-2 10 16,-14 8-5-1,-9 0-7-15,-8 0 6 0,-12 4-5 16,-1 6 63-16,-8 7 3 16,3 2 5-16,-5 3 13 15,2 4-40-15,0 1 7 16,-2 1-29-16,2 2-13 15,0-2 18-15,0-2-27 16,1-8-2-16,1-1-13 16,3-8-70-16,5-5-16 15,3-4-40-15,5 0-16 16,3-16-96-16,-2-8-51 16,-4-2 58-16,-7-4 29 15,-4 6 216-15,-3 2 34 0,-5 7 160 16,0 3 18-16,0 7 33 15,0 1-70-15,0 4-50 16,0 0-51-16,0 0-46 16,2 0 21-16,-2 0-41 15,0 0 16-15,2 1 14 16,2 12 7-16,2-3 19 16,0 6-29-16,3-6-26 15,-1 2 19-15,4-6-28 16,-1-6 0-16,5 0-2 15,3-14 9-15,4-16-3 16,2-11-4-16,-3-5-20 16,-4-8 19-16,-5 5-26 15,-4 10 11-15,-7 11 16 0,0 12 16 16,-2 10 39-16,0 6-25 16,0 0-30-16,0 14-7 15,0 16-2-15,0 13 9 16,0 8 12-16,0 3-11 15,0 5 13-15,9-5-14 16,-3-6 1-16,1-12-8 16,-2-11 7-16,0-14-13 15,-3-11 12-15,2 0-16 16,5-13 17-16,5-18-52 16,3-1-8-16,4 2 59 0,1 6-5 15,-2 5 6 1,0 12 18-16,0-2-18 0,-1 9 28 15,0 0-13 1,-1 9-9-16,-3 13 21 0,-3 4-27 16,-8 2 0-16,-4 12-61 15,-12-5-222-15,-7-12-272 0</inkml:trace>
  <inkml:trace contextRef="#ctx0" brushRef="#br0" timeOffset="18814.5">13425 15949 1844 0,'0'0'659'0,"0"0"-586"15,0 0-73-15,0 0-176 16,-3 117-377-16</inkml:trace>
  <inkml:trace contextRef="#ctx0" brushRef="#br0" timeOffset="18939.47">13362 16852 1530 0,'0'0'1234'0,"0"0"-1118"16,0 0-116-16,0 0-115 16,0 0-700-16</inkml:trace>
  <inkml:trace contextRef="#ctx0" brushRef="#br0" timeOffset="20342.05">15619 11845 1107 0,'0'0'376'0,"0"0"-136"16,0 0-59-16,0 0-14 15,0 0-18-15,0 0-63 16,0 0-30-16,-58-23 0 16,58 23-56-16,0 0 0 15,0 11 14-15,2 9-4 16,12 5 45-16,3 8-25 16,6 9 14-16,2 6 17 15,4 13-38-15,4 6 5 16,11 26 0-16,16 26-20 15,12 33 19-15,6 6-12 16,-2-1-14-16,-5-13 13 16,-9-13-14-16,1-2 0 15,-5 2 0-15,-2-5 7 16,-6-6-7-16,-3-6 15 16,-9-1-9-16,-2-1 15 0,-5 3-21 15,-7-3 18-15,-1-1-4 16,-8 0-4-16,-3 1-9 15,-6-21-1-15,-6-15 0 16,0-14 4-16,0-3-2 16,0 7 8-16,-10 9 14 15,-6 4-23-15,0-10 41 16,-2-10-19-16,5-11 10 16,-1-9 23-16,4-8-36 15,1-8 23-15,1-5-31 0,2-4-4 16,2-4 17-16,2-2-16 15,-1-4 0-15,3-4-7 16,0 0 10-16,0 0 1 16,0 0-13-16,0 0-9 15,0 0-3-15,0 0 12 16,0 0-8-16,0 0-20 16,0 0-114-16,0 0-97 15,0 0-283-15,-2 0-234 0</inkml:trace>
  <inkml:trace contextRef="#ctx0" brushRef="#br0" timeOffset="21497.99">13126 16154 1872 0,'0'0'368'16,"0"0"-272"-16,0 0-44 15,176-92 44-15,-82 70 1 16,3 16-38-16,-5 6-57 16,-16 0-2-16,-25 18-101 15,-24 4-40-15,-27 6 4 0,-16 1 63 16,-58 0 74 0,-39 3 82-16,-35-1 18 0,8-6 87 15,32-6-8 1,41-10-31-16,34-5-22 0,10 0-79 15,17 0-11-15,6-4-36 16,46 0-69-16,70-8 67 16,49-10-28-16,17-4 3 15,-24 8-10-15,-48 11-15 16,-50 3 44-16,-20 0-4 16,-7 7-25-16,-14 7-23 15,-19 4 30-15,-17 4 30 16,-58 6 93-16,-11 3-41 15,-11-6 17-15,0 0-11 0,22-7 3 16,13-2 8 0,29-2-69-16,33-6-14 0,24-2-49 15,41-2 4-15,18-1-7 16,1-3-54-16,-10 5-5 16,-23-5 42-16,-27 1-14 15,-22-1 97-15,-2 0 91 16,-26 0-56-16,-3 0-35 15,29-6-23-15,0-9-178 16,18-1-508-16</inkml:trace>
  <inkml:trace contextRef="#ctx0" brushRef="#br0" timeOffset="23966.15">14044 16445 755 0,'0'0'1245'0,"0"0"-1015"15,0 0-179-15,0 0-50 16,0 0 82-16,0 0-36 16,0 0-27-16,136 0 18 15,-73 0 7-15,8 4 50 16,6-2-46-16,6-2-40 0,6 0 25 15,3 0-23-15,5 0 13 16,22 0 12-16,18 0-28 16,-7 0 25-16,-15 0-31 15,2-4 8-15,-1-16 8 16,2-6-17-16,-2-1 11 16,-18-4-1-16,-16-6-2 15,11-7-2-15,10-6-7 16,-13-2 0-16,-11-2 1 15,-14 0 0-15,-7-5-1 16,-5-3 33-16,-1-4-20 16,-1-10 40-16,0-4-25 15,-5-2-19-15,-5-2 27 16,-7 3-36-16,-15 3 0 16,-12 4-2-16,-7 4 10 0,-4-2 2 15,-21-3 7-15,-5-3-16 16,0-6 18-16,-1 0-19 15,2-9 0-15,4 1 14 16,1 4-13-16,2-6 27 16,0 1-5-16,-1 3-16 15,-4-20 4-15,-2-15-11 16,8-15 0-16,7-4 0 16,14 6 3-16,0 3-13 15,0 7 8-15,6-5 1 16,-1-1 1-16,-2 4 7 0,-1 2 1 15,0-3-4-15,-2 1 8 16,4-7-24 0,-2 1 5-16,-2 0 7 0,2-9-5 15,-2-5 6-15,0-4-1 16,0-7 0-16,0 5-21 16,0-3 20-16,-6 3-13 15,0 4 14-15,-4 4-11 16,-1 10 7-16,-7 3 4 15,-6-4-6-15,-4-3-3 16,2-4 7-16,0 7 3 16,0 2-1-16,2 1 15 15,5-2-3-15,3 0-10 16,3-5-2-16,1 5-11 0,-1-5-5 16,-5-3 16-1,-6-4 0-15,-5-3 0 0,0 14-8 16,2 27 7-16,7 26 1 15,0-12-2-15,-2-25-23 16,1-16-8-16,2-16 33 16,5 14 19-16,3 22-8 15,-3-4 13-15,-3-10-24 16,-1-1 15-16,3-4-33 16,1 7 18-16,3 11 0 15,7 24-1-15,-1 20 10 16,0 16 0-16,3 6-9 15,0-12 7-15,0-11-14 0,2-11 4 16,0-1-8-16,0-2 4 16,4-2 7-1,14-15 0-15,5-16 0 0,6-19 6 16,0-1-12-16,-6 24 6 16,-4 29 0-16,-6 31-6 15,1 4 19-15,1-10-13 16,3-10 0-16,-1-11-3 15,-3-1-4-15,-5 1 8 16,-5-2-1-16,-2 1 3 16,-2 5 13-16,0 7-16 15,-2 6 2-15,-9 6 5 0,-2 6 25 16,2 5-31 0,4 9 19-16,3 6-20 15,4 9 17-15,0 8-13 16,0 5-3-16,0 6-1 0,0 6 14 15,0 2-5-15,0 2-9 16,0 0 0-16,0 0-11 16,0 0 10-16,0 0 1 15,0 0 0-15,0 0-9 16,0 0 17-16,0 0-9 16,0 0 1-16,0 0-9 15,0 0-2-15,0 0 11 16,0 0 0-16,0 0 1 15,0-4 8-15,0-2-17 16,0-2 8-16,2 2 0 16,0 0-15-16,-2 1 21 0,2 5-6 15,-2 0 0-15,0 0-15 16,0 0 9-16,0 0-22 16,0 0 11-16,0-1-1 15,7-6-3-15,4 0-15 16,5-5 23-16,2-4-2 15,-1-3 15-15,1 1 2 16,-3 3 4-16,-3 1-8 16,-5 1 2-16,-3 5 0 15,-2 2-7-15,-2 6 16 16,0 0 11-16,0 0-17 16,-4 20 3-16,-17 15-12 0,-12 15-3 15,-7 8 9 1,-9 7 33-16,0 2-23 0,0-7 14 15,7-7-24-15,7-12 12 16,8-8-19 0,8-13 7-16,11-6 0 0,3-8-1 15,5-4-36-15,0-2 25 16,0 0-13-16,16-16 12 16,6-12-7-16,9-10 14 15,-2-6-16-15,0 1 20 16,-4 8-13-16,-8 6 9 15,-3 15 5-15,-3 7 1 16,2 7 21-16,12 0-20 0,10 0 16 16,12 4 18-1,7 7-35-15,-5-1 29 16,-4 3-28-16,-16-4-1 0,-10 7-18 16,-19 4-257-1,0-2-361-15,-6-5-427 0</inkml:trace>
  <inkml:trace contextRef="#ctx0" brushRef="#br0" timeOffset="24994.23">17353 3242 1562 0,'0'0'552'15,"0"0"-354"-15,0 0-59 16,0 0 31-16,0 0-67 16,-136-23-36-16,104 34-21 15,1 13-35-15,2 10 28 16,10 6-22-16,7 3-16 0,12 3 17 15,0-4-18-15,14-3 0 16,17-6-1-16,11-9-17 16,12-16 6-16,4-8-34 15,2-14-91 1,0-26-77-16,-7-18-124 0,-8-15 102 16,1-57 15-16,-5-12-99 15,-10 7-214-15,-9 17-124 16,-16 66 658-16,-6 20 1015 15,0 7-487-15,0 2-51 16,-2 6-343-16,-4 14 61 16,-1 3-60-16,1 12-90 15,-6 26-36-15,-1 16 74 16,0 14-15-16,1 12-1 16,6 9-24-16,2 1-37 15,2-1-6-15,2-1-1 0,-10 4-92 16,1-24-149-16,1-24-394 0</inkml:trace>
  <inkml:trace contextRef="#ctx0" brushRef="#br0" timeOffset="26540.43">17345 3042 1827 0,'0'0'658'15,"0"0"-508"-15,0 0-107 16,0 0-43-16,148 2 24 0,-81 14-24 16,-1 1-73-16,0 6-49 15,-13-2-71-15,-10 0 41 16,-14-3 75-16,-12-4 70 16,-9-4 7-16,-4-4 85 15,-4-2 45-15,0 0-2 16,0 2-69-16,0 0 5 15,0 5-33-15,0 4-23 16,0 3 7-16,-4 4-14 16,4 0-1-16,0-1 0 15,0-2 9-15,0-3-9 16,19-3 0-16,3-9-47 16,5-4 9-16,2 0-60 0,-3-17-31 15,-1-6 65 1,-3-10 57-16,-1-2 7 0,-4-7 43 15,-3-2 23-15,-1 5 83 16,-5 1-29-16,0 7-41 16,-4 8 5-16,-4 6-35 15,2 11-15-15,-2 4-34 16,0 2-7-16,2 0-13 16,1 0-27-16,1 12 42 15,5 3-4-15,0 1 5 16,2-3 4-16,0 0-13 15,1-5-51-15,-4-4 20 16,-1-2 1-16,-5-2 43 16,0 0-1-16,-2-2 10 0,0-6-3 15,0 2 40 1,0 0 17-16,0 3 16 0,0 1-55 16,0 2-5-16,0 0-19 15,0 0-6-15,0 0-3 16,0 0-1-16,0 0 10 15,0 0 5-15,0 0 5 16,0 0-11-16,0 0 1 16,0 0-9-16,0 0 0 15,0 0 10-15,0 0-1 16,0 0 12-16,0 0-1 16,0 0-10-16,0 0-1 15,0 0 0-15,0 0-6 0,0 0 7 16,0 0-1-16,0 0 0 15,0 0 18-15,0 0-17 16,0 0-1 0,0 0 0-16,0 0-6 0,0 0 7 15,0 0-1-15,0 0 0 16,0 0-3-16,0 0 3 16,0 0 0-16,0 0 0 15,0 0-2-15,0 0 2 16,0 0-3-16,0 0-3 15,0 0 12-15,0 0-4 16,0 2 4-16,0-2-5 16,0 0-2-16,0 3 0 0,0-2-7 15,0 4 7 1,0 3 2-16,0 6 13 0,0 3-5 16,0 6-8-16,0-2 8 15,0 2-8-15,-4-1-1 16,-1 0 10-16,1-3-4 15,-2-2 1-15,-1-3-7 16,0-1 2-16,2-5 11 16,1-7-5-16,4-1-5 15,0 0 15-15,0 0-17 16,0-14 22-16,0-12-23 16,0-10 0-16,13-8-5 15,7-4 7-15,7 0-2 16,2 4 0-16,2 4-9 15,1 7 0-15,-1 9 9 16,0 10 0-16,-4 7-6 0,-3 7 12 16,-2 0-8-16,-2 0 2 15,1 17-16-15,0 1 14 16,2 4 2-16,-3-4 0 16,0-2 7-16,-2-7-5 15,-7-9-4-15,-2 0-4 16,-3-25-43-16,-3-11 7 15,-3-12-11-15,0-8 15 16,0-4 38-16,0-2-30 16,0 2 30-16,0 7-12 15,0 16 12-15,2 12 57 0,0 19-26 16,-2 6-24-16,3 10-7 16,-3 24 3-16,0 12-3 15,0 11 0-15,0 7 2 16,-10 5 31-16,-3-1-33 15,2-7 0-15,3-2 3 16,-1-14 13-16,6-9-8 16,3-13-8-16,0-11 0 15,0-12-1-15,9 0-11 16,11-4 6-16,2-13 5 16,1 3 2-16,-6-3 5 15,-1 4 39-15,-3 3 5 16,1 8 6-16,1 2-46 15,1 0 1-15,-1 19-11 16,-3 10-14-16,-5 8-13 0,-7 5-22 16,-22 14-138-1,-12-9-130-15,-6-11-307 0</inkml:trace>
  <inkml:trace contextRef="#ctx0" brushRef="#br0" timeOffset="26681.01">17865 2707 2248 0,'0'0'642'0,"0"0"-533"15,0 0-109 1,0 0-51-16,6 110-277 16,0-39-523-16</inkml:trace>
  <inkml:trace contextRef="#ctx0" brushRef="#br0" timeOffset="26821.64">17725 4221 2552 0,'0'0'626'0,"0"0"-540"16,0 0-86-16,0 0-54 16,0 0-177-16,0 0-958 0</inkml:trace>
  <inkml:trace contextRef="#ctx0" brushRef="#br0" timeOffset="28258.77">19470 2963 1540 0,'0'0'403'15,"0"0"-252"-15,0 0-32 16,160-122-33-16,-105 72-30 16,-3-8-2-16,-8-2-54 15,-8-5 0-15,-12 3-1 16,-12 8 1-16,-12 8 9 15,0 13 14-15,-10 12 8 16,-11 11-13-16,-6 10-11 0,-2 4-7 16,0 29 24-16,0 11-5 15,4 16 23-15,6 8-8 16,5 10 3 0,9 4 32-16,5 2-56 0,0-2 2 15,16-5 11-15,6-11-18 16,3-16-16-16,-5-16-6 15,2-18-31-15,-2-13 39 16,3-3 5-16,4-27 0 16,4-11-30-16,0-6-20 15,2 0 30-15,-2 4 9 16,-6 5 12-16,-5 9 8 16,-9 8 15-16,-4 10 34 15,-3 4 15-15,-2 4-37 16,0 0 3-16,3 3-23 0,1 14 4 15,6 5 11-15,1 2-23 16,3 1 12-16,3-3-19 16,8-7-60-16,7-5 12 15,4-10-61-15,2 0-42 16,-1-3-7-16,-5-15 29 16,-7-2 101-16,-9 1 28 15,-7 6 55-15,-7 2 92 16,-4 7-9-16,0 2 5 15,0 2-34-15,0 0-88 16,0 0 5-16,0 6-26 16,0 9 0-16,5-1-20 15,4 1 14-15,6-3-48 16,1-2 11-16,2-2-92 0,2-1 74 16,3-4-20-16,-4 0 41 15,2-3 34 1,-1 0-7-16,-1 0 13 0,-3 0 19 15,-3 0 11-15,1 0 89 16,-3 0-54-16,4 0-39 16,3 0 2-16,3 0-27 15,0 6-1-15,2 6 0 16,-5 0-32-16,-7 0 30 16,-2-3-13-16,-7 2 15 15,-2-3 20-15,0 2-20 16,0 3 10-16,0-3 11 15,0 3-21-15,0-1-25 16,0-4-181-16,3-8-431 0</inkml:trace>
  <inkml:trace contextRef="#ctx0" brushRef="#br0" timeOffset="28430.6">20501 2642 1927 0,'0'0'604'0,"0"0"-453"15,0 0 4-15,0 0-81 16,0 0-60-16,0 0 7 16,0 0-21-16,49 19-21 15,-44 2-40-15,-1-7-108 16,-2-6-145-16,5-8-368 0</inkml:trace>
  <inkml:trace contextRef="#ctx0" brushRef="#br0" timeOffset="28555.57">20831 1931 2239 0,'0'0'672'0,"0"0"-579"15,0 0-93-15,0 0 0 16,-101 132-42-16,82-47-195 16,7-1-607-16</inkml:trace>
  <inkml:trace contextRef="#ctx0" brushRef="#br0" timeOffset="28821.14">21651 2628 385 0,'0'0'2068'15,"0"0"-1730"-15,0 0-224 16,-127-5-54-16,95 31-3 16,10 12-36-16,9 10-21 15,13 8 0-15,0-1-3 0,29 0-88 16,48-12-111 0,-5-17-303-16,-1-17-234 0</inkml:trace>
  <inkml:trace contextRef="#ctx0" brushRef="#br0" timeOffset="29133.56">22058 2641 2119 0,'0'0'644'15,"0"0"-441"-15,0 0-76 16,0 0-64-16,0 0-63 16,0 0 1-16,-115 22-1 15,103 4-9-15,10 4-1 16,2-4-71-16,0-6-21 15,20-8-59-15,5-8-16 16,-1-4 78-16,1 0 41 0,-5-14 48 16,-5-4 10-1,-3 0 39-15,-1 2 87 0,-5 2-8 16,-4 7-47-16,0 2 56 16,2 5-44-16,-4 0-39 15,2 0-17-15,4 7-27 16,7 16 0-16,7 3-44 15,32 4-136-15,-8-4-363 16,3-10-762-16</inkml:trace>
  <inkml:trace contextRef="#ctx0" brushRef="#br0" timeOffset="29305.4">22397 2699 2078 0,'0'0'809'0,"0"0"-573"16,0 0-131-16,0 0-55 15,0 0-28-15,0 0-22 16,0 0-7-16,-51 96-4 16,70-59-59-16,13-12 26 15,9-11-61-15,23-24-161 16,-6-19-352-16,-7-18-1157 0</inkml:trace>
  <inkml:trace contextRef="#ctx0" brushRef="#br0" timeOffset="29440.84">22820 1796 2390 0,'0'0'554'0,"0"0"-450"15,0 0-50-15,-140 27-54 16,69 39-9-16,-9 41-127 16,12-8-358-16,22-9-1283 0</inkml:trace>
  <inkml:trace contextRef="#ctx0" brushRef="#br0" timeOffset="29721.98">23204 2621 2167 0,'0'0'584'0,"0"0"-484"16,0 0 12-16,-114-7-53 15,92 30-30-15,6 4-12 16,9 11-7-16,7 5-16 16,0 1 6-16,27-4-64 15,14-4-26-15,34-18-138 0,-6-10-379 16,-3-8-773-16</inkml:trace>
  <inkml:trace contextRef="#ctx0" brushRef="#br0" timeOffset="30549.92">23809 2607 1590 0,'0'0'909'15,"0"0"-606"-15,0 0-128 16,0 0-75-16,0 0-74 15,-142 0 5-15,111 24-7 16,0 3-22-16,6 6 5 16,6 1-7-16,7-2-10 0,8-4 2 15,4-6-34 1,0-6 11-16,11-7-38 16,13-9 0-16,10 0-8 0,1-11-168 15,1-14-49-15,-3-2 42 16,-6-3 140-16,-7 4 112 15,-7 2 17-15,-3 6 128 16,-6 5 88-16,-2 7-12 16,-2 3-57-16,0 3-64 15,0 0-76-15,0 0 2 16,0 2-26-16,0 11 0 16,0 5 49-16,3 4-36 15,1 1 2-15,7-4-9 16,5-2-6-16,1-7-28 15,5-6-53-15,3-4-23 0,0 0 22 16,0-8-12 0,-6-10 71-16,-3 2 23 15,-6 2 57-15,-5 4 72 0,-3 3-18 16,-2 5-22-16,0 2-26 16,3 0-61-16,-1 0-1 15,7 11-1-15,2 3 0 16,5 3-10-16,6-9 4 15,7-1-12-15,2-7 7 16,4 0-17-16,6-14 26 16,-1-12-11-16,2-8-27 15,-1-10 14-15,-4-10 8 0,-3-9 18 16,-5-3 16 0,-9 2-15-16,-9 12 60 0,-7 12-4 15,-4 15-12-15,0 15 36 16,0 10-66-16,-8 0-5 15,-4 31-10-15,-1 11 12 16,0 12-13-16,1 9 1 16,1-1 0-16,5-3-4 15,-1-5 4-15,0-7-9 16,2-9 9-16,4-11-42 16,-2-10 42-16,3-11-12 15,0-6 12-15,4 0-15 16,17 0-7-16,3-10-38 15,5-1 34-15,0 6 14 16,-2 2 12-16,-3 3 0 0,1 0-8 16,-2 3 2-16,-4 15-43 15,-10 22-102-15,-6-6-321 16,-3 2-449-16</inkml:trace>
  <inkml:trace contextRef="#ctx0" brushRef="#br0" timeOffset="30659.27">24166 3177 2438 0,'0'0'539'16,"0"0"-400"-16,0 0-136 15,0 0-3-15,0 0-320 0</inkml:trace>
  <inkml:trace contextRef="#ctx0" brushRef="#br0" timeOffset="33502.35">8569 15954 1320 0,'0'0'355'0,"0"0"-218"15,0 0-77-15,0 0 38 16,0 0-22-16,0 0-5 16,0 0 20-16,27-23 36 15,-25 19 47-15,-2 4-24 16,0 0-35-16,0 0-15 15,0 0-39-15,0 0-34 0,0 0 12 16,0 0-37-16,0 0 10 16,0 0 4-16,0-4-8 15,0 4-4-15,0-5-4 16,0 2 0-16,0 1 6 16,0 2-5-16,0-4 5 15,0 4 2-15,0 0 2 16,0 0-8-16,0 0-2 15,-10 0 0-15,-9 6 6 16,0 10 8-16,-4 2-13 16,1 5 25-16,-5 3-25 15,1 6 32-15,-1-4-17 16,-2 1 2-16,0 4 18 16,2-7-34-16,5-8 20 15,4-3-22-15,9-4 6 0,5-11-3 16,4 2-3-16,0-2-4 15,0 0 2-15,11-11-23 16,13-6 14-16,5-11 7 16,4 2-53-16,1 0 48 15,0 4-36-15,2-3 12 16,-3 6 9-16,-1-1-42 16,0 3 24-16,-8 4-13 15,-4 3 2-15,-8 6 52 16,-5-1-17-16,-5 5 18 15,-2 0 60-15,0 0 6 16,-16 0 31-16,-9 5-73 16,-7 13 0-16,-5 0 49 0,0 0-29 15,1 4-2 1,3 0 7-16,8-4-41 0,6-4 23 16,5-6-29-16,6-4-2 15,7-2-2-15,1-2-103 16,1-2-138-16,15-15-374 15,3-8-781-15</inkml:trace>
  <inkml:trace contextRef="#ctx0" brushRef="#br0" timeOffset="34856.5">17108 4098 1655 0,'0'0'558'16,"0"0"-376"-16,0 0-45 15,0 0 29-15,-128-21-61 16,82 31-66-16,-1 17 29 16,-2 7-39-16,9 4-13 15,6-1-5-15,17-1 5 16,8-6-5-16,9-6-11 15,4-3 0-15,23-13-12 16,11-5 12-16,8-3-8 16,10-20 2-16,4-20-58 15,-2-11 12-15,-6-15-62 16,-12-6 8-16,-11-6 22 0,-9 0-46 16,-11 8 81-16,-5 14 49 15,-4 18 58-15,0 15 119 16,0 18-23-16,-4 5-83 15,-5 9-20-15,0 26-43 16,0 19 6 0,0 13 22-16,5 8-6 0,1 5 0 15,3-6-18-15,0-5-1 16,10-11-22-16,9-10-17 16,6-12-56-16,6-13-74 15,23-23-140-15,-8-9-178 16,-3-17-687-16</inkml:trace>
  <inkml:trace contextRef="#ctx0" brushRef="#br0" timeOffset="35137.74">17441 4077 656 0,'0'0'1382'0,"0"0"-885"16,0 0-334-16,0 0-28 16,0 0-61-16,0 0-42 15,0 0-5-15,-88 119-12 16,108-80-9-16,11-3 12 15,6-6-18-15,1-8-2 16,1-9-29-16,-8-10-10 16,-9-3 41-16,-7-11 0 15,-8-22 0-15,-7-9 23 0,0-7-22 16,-4-1 37 0,-16 5-38-16,-2 4-23 0,-1 11 22 15,8 12-40 1,1 11-32-16,8 7-116 0,6 5-291 15,6 11 174-15,12 3-383 0</inkml:trace>
  <inkml:trace contextRef="#ctx0" brushRef="#br0" timeOffset="35372.04">18023 4057 1810 0,'0'0'705'0,"0"0"-428"0,0 0-147 16,0 0-43-16,0 0-17 15,-131 30-47-15,106 4 43 16,8 6-45-16,13 3-12 16,4 1 7-16,13-1-16 15,18 0-12-15,6-6 3 16,8-5-54-16,8-9-77 15,-10-10-313-15,-14-7-462 0</inkml:trace>
  <inkml:trace contextRef="#ctx0" brushRef="#br0" timeOffset="35496.97">17745 4653 1676 0,'0'0'768'0,"0"0"-516"0,0 0-147 16,0 0-72-16,0 0-33 15,0 0-303-15,0 0-715 0</inkml:trace>
  <inkml:trace contextRef="#ctx0" brushRef="#br0" timeOffset="36340.51">18525 3619 1884 0,'0'0'744'0,"0"0"-602"16,0 0-98-16,0 0-11 0,-31 181 64 15,31-95-53-15,6 10-11 16,17 3-8-16,3-19-25 16,1 5-13-16,-5-12-62 15,-9-13-57-15,-10-16-50 16,-3-15-70-16,-14-18-17 15,-17-11 160-15,-6-7 30 16,-1-28 66-16,5-10 13 16,6-12 95-16,13-3 132 15,12-3-66-15,2 6-1 16,20-1-52-16,18 3-58 16,11 3-17-16,9 4-19 15,4 6-13-15,1 2 2 16,-6 6 9-16,-10 3-12 15,-14 5 0-15,-12 8 6 0,-15 6 64 16,-6 9 51-16,0 3-25 16,-10 0-44-16,-15 15-52 15,-4 23 0-15,0 15-9 16,6 15 24-16,10 5-12 16,11 6-3-16,2-4 0 15,7-10-7-15,10-10 4 16,3-12 3-16,-4-18 0 15,-5-9-29-15,-2-13 29 16,3-3-14-16,3-19 14 16,7-17-6-16,3-8-31 0,4-3-2 15,-5 6 24 1,-2 7 6-16,-1 9 9 16,-6 9 0-16,-2 9 0 0,-2 7 21 15,0 0-20-15,5 0-1 16,3 15 27-16,0 7-27 15,8 3 22-15,2-1-22 16,6-2 1-16,5-4 8 16,7-7-9-16,-3-4 0 15,2-7 0-15,-7 0-33 16,-3-21 27-16,-9-8-3 16,-9-11 9-16,-5-5 3 15,-9-3 6-15,-4 6 18 16,0 10 22-16,-4 7-23 15,-11 13 25-15,-1 7-45 0,-1 5 0 16,0 0-2-16,2 22 2 16,1 9-7-16,10 6 1 15,4 6-32-15,0-2 26 16,21-5-42-16,10-5-50 16,29-19-127-16,-5-8-419 15,-4-4-461-15</inkml:trace>
  <inkml:trace contextRef="#ctx0" brushRef="#br0" timeOffset="36574.91">19788 3988 1753 0,'0'0'713'15,"0"0"-480"-15,0 0-36 0,0 0-102 16,0 0-19-16,0 0-10 16,0 0-66-16,-82 103 45 15,82-66-45-15,8-2 1 16,19-7-11-16,4-4-1 15,5-10-14-15,-1-9-1 16,0-5-26-16,-7-9 52 16,-4-24 0-16,-6-13-1 15,-11-5-19-15,-7-7-48 16,-17 5-24-16,-33 15-122 16,-68 26-358-16,9 12 191 15,-2 2-274-15</inkml:trace>
  <inkml:trace contextRef="#ctx0" brushRef="#br0" timeOffset="36965.42">17362 4692 553 0,'0'0'2118'16,"0"0"-1785"-16,0 0-212 16,0 0-95-16,0 0-26 15,0 0-30-15,0 0-208 16,108-46-653-16</inkml:trace>
  <inkml:trace contextRef="#ctx0" brushRef="#br0" timeOffset="37590.21">21347 3605 1783 0,'0'0'602'16,"0"0"-406"-16,0 0-70 16,-139-14-48-16,85 14 58 15,0 10-40-15,1 15-22 16,4 6 12-16,7 11-53 15,8 8 4-15,10 7-9 16,14 4-27-16,10 2 27 16,0-1-18-16,31-1-1 15,12-11 3-15,13-8-11 16,15-12-2-16,29-23-32 16,29-12-69-16,21-65-6 0,-28 1-237 15,-30-10-546-15</inkml:trace>
  <inkml:trace contextRef="#ctx0" brushRef="#br0" timeOffset="37731.15">22010 3123 2227 0,'0'0'646'16,"0"0"-519"-16,0 0-72 16,0 0-4-16,-119 21-51 15,80 12-1-15,-29 32-21 16,13-5-187-16,3-10-588 0</inkml:trace>
  <inkml:trace contextRef="#ctx0" brushRef="#br0" timeOffset="38855.56">22910 3539 1618 0,'0'0'881'0,"0"0"-725"16,0 0-106-16,0 0-35 16,-19 127-6-16,19-61 27 15,0 9 12-15,0 10-21 0,12 3 4 16,-1-5-31-16,-1-9 0 16,-2-13-15-16,-8-13-59 15,0-13-12-15,0-15-58 16,-20-14-27-16,-7-6 69 15,-7-15 13-15,0-20 89 16,2-11 21-16,5-11 63 16,8 1 82-16,15-1-68 15,4 2-34-15,21 7 3 16,21 4-66-16,16 2 26 16,10 0-27-16,9 2 0 15,0-3 12-15,-5 5-12 0,-16 4 0 16,-16 6 0-1,-20 8 7-15,-17 4 45 0,-3 4 11 16,-14 8-12-16,-13 4 19 16,-4 0-55-16,-1 24-9 15,6 16-1-15,8 14 5 16,10 10 2-16,8 8 9 16,0 2-5-16,22-3-4 15,8-8-12-15,4-12-13 16,-1-15-5-16,1-18-39 15,2-15 30-15,-3-3 0 16,5-35-19-16,0-12-21 16,-3-7-47-16,-4 2 34 15,-8 5 62-15,-7 15 18 16,-7 10 39-16,-5 12 29 16,-2 6 4-16,-2 4 13 0,2 0-64 15,2 0-3-15,8 18 7 16,3 6-16-16,8 6 21 15,10 2-30-15,5 0 11 16,11-6-16-16,5-6 5 16,1-10-9-16,1-10-19 15,-5-2-48-15,-7-23-35 16,-10-11-7-16,-14-1 39 16,-11-5 79-16,-9 4 9 15,0 4 96-15,-11 6-1 16,-9 7-29-16,0 7 7 15,2 6-30-15,1 7-31 0,3 1 8 16,1 1-19 0,1 21-3-16,1 9-7 0,3 5 8 15,2 6 12 1,6 4-19-16,0-1 15 0,25 2-15 16,14-5-1-16,11-7-13 15,15-12-68-15,42-23-136 16,-15-5-391-16,-10-24-623 15</inkml:trace>
  <inkml:trace contextRef="#ctx0" brushRef="#br0" timeOffset="39105.5">24563 3723 1914 0,'0'0'728'16,"0"0"-528"0,0 0-67-16,0 0-3 0,-122-21-73 15,103 46-45-15,10 15 4 16,9 9-16-16,0 5-4 15,23 2-10-15,13-6-20 16,6-8 32-16,3-12-28 16,-3-14-25-16,-7-16 45 15,-6-1-19-15,-8-32 29 16,-13-9 20-16,-8-8-10 16,-2-2 20-16,-27 6-30 15,-18 12-27-15,-47 26-96 16,10 8-331-16,2 0-237 15</inkml:trace>
  <inkml:trace contextRef="#ctx0" brushRef="#br0" timeOffset="39881.97">16500 5220 2266 0,'0'0'541'16,"0"0"-492"-16,0 0-49 16,0 0 0-16,0 0 0 15,0 0 20-15,129-35-2 16,-78 13-17-16,-5-7-2 15,-10-2-19-15,-9-1 17 16,-9 3 1-16,-12 6 4 16,-3 9 32-16,-3 4 48 15,0 6-26-15,0 4 24 16,0 0-62-16,0 12-17 16,0 19 5-16,-5 8 5 0,1 10-8 15,2 5-3-15,2 1 0 16,0 2-25-16,0-3-7 15,0-4-87-15,0 6-143 16,-12-14-391-16,-3-12-366 0</inkml:trace>
  <inkml:trace contextRef="#ctx0" brushRef="#br0" timeOffset="40022.57">16639 5581 2096 0,'0'0'535'0,"0"0"-465"16,0 0-29-16,0 0-8 15,172-71 13-15,-101 47-46 0,1 2-17 16,26-12-135 0,-20 7-337-16,-14-3-299 0</inkml:trace>
  <inkml:trace contextRef="#ctx0" brushRef="#br0" timeOffset="40772.39">17518 5147 1750 0,'0'0'493'16,"0"0"-368"-16,0 0-80 16,2-111 28-16,4 67 29 15,-4 0-44-15,-2 3 2 16,0 7-44-16,0 8-15 16,-8 7 48-16,-7 11-3 15,-6 8-8-15,1 0-4 0,1 18-27 16,-2 21 17-16,5 15-9 15,7 7 8-15,7 10 10 16,2 0-33-16,0-3 0 16,13-4-2-16,4-8-6 15,3-12 7-15,-3-14-17 16,-3-12-26-16,-3-15 13 16,2-3-5-16,5-19 29 15,4-20-29-15,10-13-128 16,3 2 63-16,1 0 13 15,-1 10 6-15,-4 9 32 16,-6 12 10-16,-5 9 39 0,-7 6 1 16,-4 4 23-1,-2 0 17-15,-2 6 45 0,-1 13 10 16,2 2-12-16,1 6-43 16,3-1-14-16,2 0-3 15,1-2-15-15,8-4-16 16,-1-3-9-16,5-6-82 15,1-7-17-15,5-4-119 16,0 0-6-16,-2-6 49 16,-4-10-36-16,-7 1 163 15,-5 1 65-15,-9 6 167 16,-1 2 74-16,-3 2 0 16,0 4-67-16,1 0-82 15,3 0-84-15,0 4 1 16,7 9-9-16,7-1-1 0,9 0 0 15,6-4-54-15,7-3 18 16,4-1-29-16,-1 1-20 16,-3-1 33-16,-7 0 7 15,-6 4 46-15,-6 0 5 16,-8 2 40-16,-3 4 72 16,0 0-11-16,-1 4-31 15,-3 4 23-15,1 0-55 16,-7 2-18-16,0-3 22 15,0 4-46-15,-22-6-2 16,-7 0-53-16,-16-8-93 16,7-8-134-16,5-3-375 0</inkml:trace>
  <inkml:trace contextRef="#ctx0" brushRef="#br0" timeOffset="40928.6">18210 4889 2041 0,'0'0'583'0,"0"0"-414"16,0 0-108-16,0 0-24 15,0 0-37-15,0 0-103 16,0 0-116-16,85-33-313 16,-73 33-317-16</inkml:trace>
  <inkml:trace contextRef="#ctx0" brushRef="#br0" timeOffset="41084.82">18538 4573 1993 0,'0'0'663'16,"0"0"-550"-16,0 0-113 16,-116 99-24-16,94-47-175 15,11-6-335-15</inkml:trace>
  <inkml:trace contextRef="#ctx0" brushRef="#br0" timeOffset="41506.6">18848 5095 1952 0,'0'0'384'0,"0"0"-351"15,0 0-24-15,0 0 0 16,0 0 37-16,37 116 16 16,-23-70-34-16,-3-3 9 15,-5-5-37-15,0-12 8 16,-4-8-10-16,0-12 10 15,2-6-8-15,7-6 0 0,7-22-30 16,11-12-150-16,2-8-52 16,5 2 73-16,-5 5 107 15,-6 11 52-15,-8 10 66 16,-7 10 189-16,-4 8-57 16,-1 2-31-16,-2 0-88 15,7 6-29-15,1 12 41 16,7 7-85-16,2 0 3 15,7 4-9-15,27-4-104 16,-9-6-126-16,0-11-340 0</inkml:trace>
  <inkml:trace contextRef="#ctx0" brushRef="#br0" timeOffset="41803.41">19578 5103 1881 0,'0'0'659'16,"0"0"-476"-16,0 0-34 15,0 0-65-15,0 0-33 16,-113 28-39-16,106-2-5 16,5-2-14-16,2 1-8 15,0-5-54-15,23-8 3 16,3-8-58-16,5-4 17 16,0-7-70-16,-4-12-39 15,-9-4 216-15,-7 2 47 16,-9 2 156-16,-2 5 13 15,0 4-61-15,0 4-13 16,0 5-58-16,0 1-68 0,0 0-16 16,0 6-7-16,16 11-8 15,13 5-66-15,36-3-167 16,-7-3-311-16,-2-11-571 16</inkml:trace>
  <inkml:trace contextRef="#ctx0" brushRef="#br0" timeOffset="42006.48">19944 5155 1592 0,'0'0'1057'16,"0"0"-757"-16,0 0-128 15,0 0-72-15,0 0-52 16,0 0-7-16,0 0-40 16,-100-8-1-16,113 30 0 0,12 4-20 15,6 1 8-15,2-7-36 16,3-9-58-16,-7-8 6 15,-11-20-126-15,-7-16-128 16,-11-10-332-16</inkml:trace>
  <inkml:trace contextRef="#ctx0" brushRef="#br0" timeOffset="42131.46">19521 4610 2009 0,'0'0'684'15,"0"0"-472"-15,0 0-148 16,0 0-64-16,0 0-36 15,0 0-37-15,116 24-40 16,-37 1-163-16,2-6-447 0</inkml:trace>
  <inkml:trace contextRef="#ctx0" brushRef="#br0" timeOffset="42553.27">20802 5065 2273 0,'0'0'501'0,"0"0"-396"16,-154 10-26-16,89 0 15 15,10 6 29-15,10 6-68 16,17 4-34-16,18 6-15 16,10 0-6-16,0-2-15 15,29-3-18-15,11-9-11 0,10-14 43 16,3-4-48-16,2-22 12 15,-1-22-21-15,-6-15-68 16,-3-16 10-16,-9-6 57 16,-5-12 18-16,-8 3 32 15,-5 9-9-15,-7 16 18 16,-5 21 129-16,-4 20 3 16,-2 20-18-16,0 4-76 15,0 18-38-15,-4 24 31 16,-9 14-8-16,-3 12 2 15,3 6-25-15,7 5 2 16,2-5-13-16,4-4 11 16,0-10-58-16,0-13-59 15,0-22-101-15,-2-19-108 16,-15-29 75-16,-1-24-239 0,3-7-630 0</inkml:trace>
  <inkml:trace contextRef="#ctx0" brushRef="#br0" timeOffset="42865.65">20836 4747 920 0,'0'0'711'15,"0"0"-447"-15,0 0-27 16,0 0-110-16,0 0-35 16,0 0 12-16,112 0-33 15,-85 29 44-15,2 9-41 16,3 2-27-16,1 4 38 16,0 3-55-16,6-1 4 15,-1-2 11-15,-1-1-44 0,-2-10 26 16,1-9-6-1,-3-6-14-15,2-12 42 0,0-6-43 16,1-4 3-16,-3-17-1 16,-4-12-1-16,-12-1 10 15,-9-4 1-15,-8 0 10 16,-18 4 35-16,-22 4-31 16,-16 7-5-16,-11 8-2 15,-5 8-17-15,3 7-16 16,11 0-5-16,16 0-83 15,40 0-44-15,2 0-370 16,18 0-498-16</inkml:trace>
  <inkml:trace contextRef="#ctx0" brushRef="#br0" timeOffset="43006.25">21584 4456 522 0,'0'0'2063'0,"-122"-4"-1790"15,7 15-224-15,-43 33-49 16,18 3-191-16,20-3-454 0</inkml:trace>
  <inkml:trace contextRef="#ctx0" brushRef="#br0" timeOffset="43553.03">18150 4995 1722 0,'0'0'606'15,"0"0"-431"-15,0 0-37 16,0 0-75-16,0 0 26 15,0 0-9-15,0 0-43 16,97-20 8-16,-91 34-33 0,-6 8 4 16,-4 3-4-16,-27 8-12 15,-23 11-61-15,4-8-318 16,13-9-1648-16</inkml:trace>
  <inkml:trace contextRef="#ctx0" brushRef="#br0" timeOffset="44177.84">22575 4445 2147 0,'0'0'528'16,"0"0"-438"-16,-129 89-34 15,73-29 58-15,-2 28-39 0,8 31-5 16,16 22-6-16,20 8-44 15,14-24-2-15,16-35-18 16,13-32-22-16,5-6 21 16,3 2-56-16,8-2-66 15,15-14-104-15,-13-17-430 16,-9-21-601-16</inkml:trace>
  <inkml:trace contextRef="#ctx0" brushRef="#br0" timeOffset="44907.86">22878 4770 1431 0,'0'0'490'0,"0"0"-323"15,0 0 50-15,0 0-52 16,0 0 3-16,0 0-80 16,0 0-30-16,-95 16 15 15,81 7-52-15,3 2 10 16,9 1-2-16,2 0-23 0,2-2 21 16,20-3-17-16,10-10-4 15,7-8-4-15,3-3-2 16,6-9-15-16,-8-18 9 15,-9-9 6-15,-15-6 1 16,-14-5 15-16,-2 3-15 16,-16 4 33-16,-8 7-15 15,-5 8 20-15,4 9-35 16,3 7-4-16,9 8-21 16,5 1-38-16,8 0-142 15,0 0-65-15,25 10-78 16,11 0 83-16,9-2-8 15,6 1-74-15,0-3-15 16,0 1 254-16,-2 0 104 16,-7 4 236-16,-6 3 83 0,-4 2-24 15,-12 6-48-15,-9 2 12 16,-9 8 12-16,-2 7-47 16,-17 7-62-16,-18 6-11 15,-7 5-65-15,-2 5-24 16,1-1-34-16,3-1-17 15,11-3-22-15,11-7-13 16,18-3-100-16,0-14-136 16,21-17-549-16</inkml:trace>
  <inkml:trace contextRef="#ctx0" brushRef="#br0" timeOffset="45345.25">23950 4794 2244 0,'0'0'467'0,"0"0"-337"16,0 0-67-16,-116-10-8 16,79 10 10-16,1 20-44 15,7 7 20-15,9 1-41 16,11 4 6-16,9 0 3 15,2-2-9-15,23-6-16 16,10-10 8-16,9-14-41 0,8 0 19 16,0-28-63-16,-2-17-116 15,-7-14 22-15,-12-12-27 16,-7-7 130-16,-8-4 84 16,-5 6 13-16,-9 9 125 15,-2 18 100-15,0 20-1 16,0 17-61-16,-9 12-95 15,1 0-66-15,-4 28-3 16,-1 16 4-16,2 12 32 16,2 9-10-16,4 6-20 15,5-2 22-15,0 0-40 16,0-6 8-16,0-9-8 16,3-9-39-16,1-13-23 15,-4-25-92-15,0-7-213 16,0-1-292-16</inkml:trace>
  <inkml:trace contextRef="#ctx0" brushRef="#br0" timeOffset="46110.74">23792 4592 1852 0,'0'0'555'0,"0"0"-494"16,0 0-39-16,0 0-4 15,0 0 4-15,142 30 14 16,-79-6-35-16,1 6-1 15,2 3-10-15,-9 0-214 16,-8-1-115-16,-13-2-13 16,-14-2 55-16,-11-4 244 15,-11-6 53-15,0-1 249 0,0-7 9 16,-4-1-6-16,-3-1-4 16,1 3-103-16,3-1-56 15,3 2-13-15,0 0-57 16,0 0 8-16,7-1-27 15,4-2 1-15,3-3-13 16,-1-2 5-16,0-2 7 16,-2-2-2-16,0 0 17 15,-4 0-12-15,-2-4 12 16,1-4-4-16,-1-1 75 16,-3 2-50-16,2 1-15 15,0 0 24-15,3 2-44 0,0 0 26 16,2 2-26-1,2-1-1-15,3 2 0 16,1-1 0-16,7-2 0 0,3-2-1 16,6-6-11-16,3-7 11 15,-1-6-42-15,0-12-88 16,-6-5-8-16,-4-7-77 16,-10-5 82-16,-9 4 134 15,-4 7 43-15,0 12 116 16,0 13 21-16,0 13-91 15,-7 5-2-15,1 5-86 16,-1 26 8-16,2 9 10 16,3 8-18-16,0 4 26 0,0 0-10 15,2-4 1 1,-2-6 13-16,-1-7-19 0,1-9-5 16,2-10 2-16,-2-10 2 15,2-6-7-15,0 0-4 16,4-10-1-16,17-8-38 15,4-1-22-15,0 4 57 16,0 5-5-16,-2 2-5 16,-1 5 13-16,-5 3-7 15,2 0 8-15,-4 0 1 16,1 15-1-16,-5 3 1 16,-3 4-1-16,-2 0-91 15,-6 0-112-15,-19-6-180 16,-3-8-335-16</inkml:trace>
  <inkml:trace contextRef="#ctx0" brushRef="#br0" timeOffset="46235.73">24337 4488 2335 0,'0'0'515'0,"0"0"-409"15,0 0-82-15,0 0-24 16,0 0-96-16,0 0-101 15,-8 135-396-15</inkml:trace>
  <inkml:trace contextRef="#ctx0" brushRef="#br0" timeOffset="46391.89">24411 5578 2661 0,'0'0'464'0,"0"0"-366"15,0 0-98-15,0 0-12 16,0 0-87-16,0 0-521 0</inkml:trace>
  <inkml:trace contextRef="#ctx0" brushRef="#br0" timeOffset="48391.42">16522 6422 1197 0,'0'0'360'16,"0"0"-169"-16,0 0-35 15,0 0 11-15,0 0 35 16,0 0-27-16,60-33-101 16,-58 33-22-16,-2 0-23 15,0 0-23-15,0 0 40 16,0 0-36-16,0 0 18 0,0 0-13 15,0 0-7-15,0 0 8 16,0 0-16-16,0 0 1 16,0 0 18-16,0 0-18 15,0 0 12-15,0 0-13 16,0 0 9-16,-2 0 1 16,-7 0-9-16,-2 0 0 15,-3 0 6-15,-1 0 4 16,-1 0-11-16,1 0 0 15,-4 0 0-15,0 0 4 16,-1 0-3-16,-1 9 11 16,2 3 18-16,1 5-12 15,5 0 21-15,4 6-39 16,9 2 6-16,0 2 9 16,15-1-15-16,12-4 8 0,8-5-8 15,3-10-10-15,7-7 9 16,-1 0-19-16,1-20-38 15,-5-12 22-15,-6-6-67 16,-8-13 8-16,-6-5 28 16,-2-11-67-16,-5-7-48 15,1-9-35-15,1-1-89 16,-1 1-77-16,-3 11 51 16,-3 14 332-16,-4 16 290 15,-4 14-28-15,0 11-38 16,0 12-45-16,0 2-21 15,0 3 3-15,0 0-107 16,0 0-36-16,0 13 9 0,0 1-14 16,2 2 26-16,0-2-8 15,0-7-22-15,0-2-2 16,0-1 1-16,-2-4-8 16,0 0 34-16,0 0-27 15,0 0 20-15,0 0-27 16,0 0-13-16,2 0-27 15,1 2-131-15,-3 4-77 16,0-2 2-16,0-2-599 0</inkml:trace>
  <inkml:trace contextRef="#ctx0" brushRef="#br0" timeOffset="48813.18">16674 5967 1776 0,'0'0'492'0,"0"0"-416"16,-119 129-8-16,64-65 49 15,3 2-22-15,8-4 5 16,13-8-19-16,15-7-71 15,16-11 5-15,0-13-15 0,35-12-62 16,19-11 21-16,17-9-120 16,7-24-184-16,-3-10-12 15,-5-3-185-15,-17 4 327 16,-16 6 215-16,-22 10 316 16,-15 11 193-16,-7 9-145 15,-30 6-149-15,-17 0-37 16,-6 14-59-16,-1 11 9 15,5 3-56-15,15 0-46 16,18 2 21-16,19 1-47 16,4-4-9-16,31-3-19 15,44-7-98-15,-3-9-105 16,-3-8-489-16</inkml:trace>
  <inkml:trace contextRef="#ctx0" brushRef="#br0" timeOffset="49823.77">17426 6216 1721 0,'0'0'293'15,"0"0"-251"-15,0 0-24 16,150-86-16-16,-92 42 3 15,-2-4 16-15,-12-6-21 16,-13-1-16-16,-16 4-85 16,-15 8 55-16,-4 13 46 15,-27 11 106-15,-9 17-45 16,-2 2 44-16,-3 13 12 16,9 21 10-16,7 14-27 15,12 12-14-15,7 11 22 16,10 5-50-16,0 2-15 0,7 0 12 15,17-6-47-15,1-8 31 16,0-13-39-16,-6-15 1 16,-3-15-17-16,-5-13 1 15,0-8 15-15,3-10-15 16,2-30 10-16,3-7-84 16,6-8-17-16,0 1-10 15,-5 6 87-15,-6 11-4 16,-2 12 33-16,-7 11 73 15,-2 9 33-15,-3 5 16 16,0 0-59-16,0 1-35 16,0 17 17-16,6 8-16 15,0 6-7-15,7 2-4 16,6 0-10-16,3-4 18 0,5-5-18 16,6-7-7-16,3-10-2 15,4-8-23-15,3 0-35 16,-6-21-4-16,-1-11-64 31,-9-2 33-31,-12-4 49 0,-6 4 45 16,-9 8 45-16,0 6 37 15,-2 7 22-15,-11 10-6 0,8 3-55 16,-1 0-18-16,-1 14-25 16,2 12 2-16,5 6 14 15,0 6-8 1,0-1 4-16,9 0 10 0,13-3-11 15,0-7-19-15,8-7 8 16,-1-10-35-16,2-10 34 16,0 0-42-16,-2-22-14 15,-2-10-15-15,-7-9-31 16,-3 0 28-16,-6-1 22 16,-3 9 53-16,-4 8 62 15,-4 8 32-15,0 9 23 16,0 8-16-16,0 0-81 0,4 0-2 15,3 14-11-15,1 8-7 16,8 8 45-16,3 4-43 16,0 2 25-16,4-2-27 15,-1-1-2-15,0-5-13 16,3-8-28-16,12-8-102 16,-4-9-205-16,0-3-634 0</inkml:trace>
  <inkml:trace contextRef="#ctx0" brushRef="#br0" timeOffset="50417.43">18912 6306 1962 0,'0'0'635'0,"0"0"-416"16,0 0-73-16,-118-9-22 15,96 9-64-15,8 7-51 16,8 11 9-16,6 4-18 15,0 2-24-15,2 0 8 16,14-2-28-16,1-4 43 16,2-6-35-16,-6-6-9 15,2-6 36-15,-1 0-21 16,0-6 18-16,1-11-12 16,1-6-59-16,-1 4 15 15,1 1 19-15,-1 1 15 16,-1 5 33-16,-1 4-27 15,-2 5 20-15,-2 0 7 0,0 3 2 16,0 0 5 0,-3 0-3-16,3 3 3 0,0 4 15 15,0 6-20-15,3-4 6 16,-2 3 1-16,7-3-8 16,-5-4-1-16,4-1-18 15,0-1-15-15,-6-3 32 16,2 0-2-16,-5 0 4 15,-5 0 22-15,-2 0-1 16,0 0 25-16,0 0-23 16,1 3-23-16,6 8 25 15,5 0-25-15,3 7 10 16,8 0-10-16,2 0 11 0,-2 3-11 16,0-1 0-1,-3 0 0-15,-9-1 3 0,-5 4 4 16,-6 1 5-16,0 3 0 15,0-2-1-15,-10-3-5 16,-3-5-6-16,-1-4-6 16,-11-10-5-16,4-3-128 15,0 0-490-15</inkml:trace>
  <inkml:trace contextRef="#ctx0" brushRef="#br0" timeOffset="50573.66">18993 6047 947 0,'0'0'1620'0,"0"0"-1308"16,0 0-164-16,0 0-75 0,0 0-10 15,0 0-63-15,0 0-45 16,-5-36-71-16,-33 59-110 16,-2-1-133-16,-4-6-500 0</inkml:trace>
  <inkml:trace contextRef="#ctx0" brushRef="#br0" timeOffset="50745.47">18413 5999 1423 0,'0'0'877'0,"0"0"-574"16,0 0-137-16,0 0-53 16,0 0-41-16,0 0-32 0,0 0-38 15,13-7-2-15,-7 7-81 16,9 0-116-16,1 0-324 15,3-14-463-15</inkml:trace>
  <inkml:trace contextRef="#ctx0" brushRef="#br0" timeOffset="50870.4">19017 5509 2450 0,'0'0'619'0,"0"0"-535"16,0 0-76-16,0 0 20 15,0 0-28-15,-151 159-84 16,115-98-406-16</inkml:trace>
  <inkml:trace contextRef="#ctx0" brushRef="#br0" timeOffset="51292.18">20086 6465 1938 0,'0'0'390'15,"0"0"-376"-15,0 0-14 16,125-109-194-16,-67 59 55 16,-6-6 93-16,-13-4 4 15,-12 4-74-15,-18 4 69 16,-9 12 47-16,-2 9 135 16,-20 13 223-16,-3 14-172 15,0 4-33-15,7 10-18 16,6 25-77-16,7 10 37 15,5 14-28-15,7 7-49 16,26 4-18-16,16-2-5 16,14-7-80-16,43-14-125 0,-12-13-133 15,-11-21-229-15</inkml:trace>
  <inkml:trace contextRef="#ctx0" brushRef="#br0" timeOffset="51776.44">20933 6284 1607 0,'0'0'848'15,"0"0"-594"-15,0 0-72 16,-114-48-56-16,90 48-27 16,3 0-27-16,4 11-71 15,6 12 12-15,9 5-13 16,2 2-26-16,2 1 25 16,26-8-44-16,11-5 1 15,7-9-36-15,4-9-80 0,-3 0-57 16,-7-11-11-16,-11-9 29 15,-14-4 195-15,-11 4 4 16,-4 0 238-16,0 4 2 16,-8 4-76-16,-3 6-54 15,2 6-27-15,2 0-37 16,2 2-22-16,3 16-14 16,2 6-5-16,0 2-5 15,0-2-29-15,18-1 28 16,0-7-26-16,4-7-6 15,1-4-4-15,-4-5-47 16,2 0 27-16,-8-2 11 16,-6-13 43-16,-3 2 3 15,-4 1 54-15,0 1 11 16,0 5 24-16,0 2-49 0,0 4 18 16,0 0-58-16,0 0 15 15,0 0-30-15,9 10 16 16,2 5-1-16,5 3 0 15,-1-4 17-15,1-3-29 16,2-4 12-16,0-7-50 16,4-7-44-16,-5-16-421 15,-3-9-662-15</inkml:trace>
  <inkml:trace contextRef="#ctx0" brushRef="#br0" timeOffset="51910.09">21239 5872 1923 0,'0'0'763'15,"0"0"-523"1,0 0-146-16,0 0-94 16,0 0-76-16,0 0-199 15,-60 125-433-15</inkml:trace>
  <inkml:trace contextRef="#ctx0" brushRef="#br0" timeOffset="52055.7">20882 7028 563 0,'0'0'2132'0,"0"0"-1828"16,0 0-192-16,0 0-112 15,0 0-2-15,-65-124-129 16,84 81-342-16,2 1-700 0</inkml:trace>
  <inkml:trace contextRef="#ctx0" brushRef="#br0" timeOffset="52262.15">21065 6203 1706 0,'0'0'686'16,"0"0"-548"-16,0 0-94 0,-123-31 2 15,88 31-46-15,-13 24-91 16,8 6-237-16,9-2-936 16</inkml:trace>
  <inkml:trace contextRef="#ctx0" brushRef="#br0" timeOffset="52737.87">22535 6204 1347 0,'0'0'1193'0,"0"0"-941"16,-120-18-176-16,82 18 59 15,11 4-79-15,14 17-24 16,13 12-20-16,0 3-2 16,24 2-20-16,21-2-7 15,13-5-56-15,16-12-11 16,37-19-198-16,-17 0-384 15,-15-7-616-15</inkml:trace>
  <inkml:trace contextRef="#ctx0" brushRef="#br0" timeOffset="53053.18">23012 6180 1940 0,'0'0'700'0,"0"0"-505"0,0 0-23 16,0 0-76-16,0 0-35 15,0 0-31-15,-131-4-21 16,110 34 0-16,8 4-9 15,9 0 0-15,4 1-23 16,2-8 11-16,21-4-19 16,6-10 1-16,6-11-67 15,1-2 31-15,-2-4-57 16,-6-16-13-16,-6-3 102 0,-9-1 13 16,-4-1 21-16,-5 7 109 15,-4 5-7-15,0 4 55 16,0 7-63-16,0 2-67 15,4 0-27-15,2 2-18 16,9 16-14-16,10 2-23 16,10 2-32-16,30-2-72 15,-7-8-222-15,-7-6-478 0</inkml:trace>
  <inkml:trace contextRef="#ctx0" brushRef="#br0" timeOffset="53193.75">23433 6260 1640 0,'0'0'775'15,"0"0"-470"-15,0 0-118 0,0 0-45 16,0 0-43-16,0 0-84 16,0 0 6-16,-60 16-21 15,66 11 0-15,19-2-6 16,11-3 6-16,8-9-46 16,28-16-38-16,-12-19-231 15,-7-13-587-15</inkml:trace>
  <inkml:trace contextRef="#ctx0" brushRef="#br0" timeOffset="53350.02">23847 5510 646 0,'0'0'1937'16,"0"0"-1624"-16,0 0-217 16,-148 28-67-16,74 22-29 0,-39 51-11 15,16-11-149-15,13-4-559 16</inkml:trace>
  <inkml:trace contextRef="#ctx0" brushRef="#br0" timeOffset="54240.42">17326 7283 1679 0,'0'0'632'16,"0"0"-493"-16,0 0 41 15,-122-68 5-15,86 60-7 0,2 8-97 16,-2 0-15-16,5 11-59 16,8 13 12-16,6 8-19 15,13-3-6-15,4 3-3 16,13-6 11-16,20-5-2 15,17-8 0-15,10-13-9 16,9 0-20-16,5-26-71 16,-3-19-109-16,-4-16-59 15,-11-11-2-15,-15-10 84 16,-9-3 111-16,-12 5 53 16,-11 12 22-16,-7 17 243 15,-2 19 86-15,0 17 14 16,0 9-198-16,-4 6-63 15,-7 3-65-15,-5 24 5 0,-4 11-10 16,0 12 17-16,1 2-23 16,11-2 3-16,6-4-9 15,2-10 0-15,0-6-8 16,0-10-19-16,2-8 26 16,4-6-35-16,2-6-44 15,1 0-18-15,3-11-98 16,0-10-402-16,-3-1-374 0</inkml:trace>
  <inkml:trace contextRef="#ctx0" brushRef="#br0" timeOffset="55047.48">17476 6984 1294 0,'0'0'563'16,"0"0"-271"-16,0 0 28 0,0 0-146 15,0 0-55-15,0 0-53 16,-166 42 14-16,108-9 0 15,8 0-19-15,4-1-7 16,17-3-44-16,16-4 1 16,13-3-22-16,9-5-25 15,33-9-17-15,16-8 6 16,12 0-71-16,-1-22-80 16,-13-3-12-16,-17 6 118 15,-18 4 92-15,-20 6 157 16,-1 6 85-16,-17 3-102 15,-18 0-103-15,1 17 19 0,-4 9-50 16,7 3 3-16,11 5-18 16,10 2-42-16,13-1-66 15,22-9-175-15,6-8-422 0</inkml:trace>
  <inkml:trace contextRef="#ctx0" brushRef="#br0" timeOffset="55344.33">18247 7138 1746 0,'0'0'549'0,"0"0"-395"0,0 0-41 16,-121 21-5-16,84 2 24 15,8 8-61-15,-1 5 0 16,8 0-17-16,8 3-42 16,12-2 36-16,2-1-47 15,4-4 0-15,25-6 20 16,12-6-21-16,10-10-14 16,13-7-29-16,37-8-141 15,-14-17-287-15,-12-3-294 0</inkml:trace>
  <inkml:trace contextRef="#ctx0" brushRef="#br0" timeOffset="56187.83">18681 7231 1726 0,'0'0'679'0,"0"0"-466"16,0 0-32-16,0 0-36 16,-129-10-56-16,90 30-7 15,4 6-39-15,-1 4-42 16,9 2 17-16,7-2-18 15,11 0 0-15,9-6 0 16,0-4-18-16,9-6 1 16,20-6-44-16,8-8-15 15,7 0-20-15,3-19-153 16,-1-8-121-16,-4-3-2 16,-5-4 3-16,-11 2 100 0,-6 2 269 15,-6 4 81 1,-6 5 252-16,-5 10 25 0,-3 3 148 15,0 6-278-15,0 2-138 16,0 0-32-16,0 3-58 16,0 15 2-16,0 3 26 15,0 3-20-15,0 2 7 16,0-2-15-16,4-2 9 16,7-3-10-16,3-6 1 15,3-7-14-15,5-4-5 16,3-2-77-16,0-4-104 15,-4-11-54-15,0-6 28 16,-7 0 158-16,-3 2 68 0,-7 3 101 16,-2 5 144-1,-2 4-64-15,0 5-38 0,0 2-65 16,0 0-61-16,0 0 5 16,2 0-22-16,7 9 0 15,3 8 8-15,3-1 7 16,7 0-12-16,7-6-3 15,7-8 0-15,7-2-11 16,1-12 2-16,0-20-47 16,-1-13-18-16,-8-13-10 15,-8-6 84-15,-7-6 17 16,-11 3-4-16,-7 6 28 16,-2 17 18-16,0 11 5 15,-6 19-8-15,-8 13-50 16,1 1 24-16,0 23-24 15,4 21 3-15,2 15 41 16,5 9-39-16,2 5 4 0,0 0 6 16,0-2-21-16,4-7 18 15,3-13-18-15,-3-14-3 16,-2-13 2-16,-1-14-32 16,-1-10 33-16,7 0 7 15,-1-15-7-15,5-10-12 16,7 0-22-16,4 0-21 15,5 4 32-15,2 6-25 16,0 3 5-16,2 8 27 16,0 4-8-16,-2 0 23 0,0 6-12 15,-5 18-129-15,-8 30-112 16,-9-8-277-16,-7 1-1256 0</inkml:trace>
  <inkml:trace contextRef="#ctx0" brushRef="#br0" timeOffset="56312.8">18837 7847 1013 0,'0'0'1662'16,"0"0"-1340"-16,0 0-235 15,-131-13-69-15,131-10-18 16,0 6-57-16,8-7-554 0</inkml:trace>
  <inkml:trace contextRef="#ctx0" brushRef="#br0" timeOffset="57015.77">21299 7109 1525 0,'0'0'385'0,"0"0"-180"16,0 0 17-16,0 0-105 15,0 0 14-15,0 0 21 16,-145 72-76-16,111-31 1 15,12 4-24-15,9-3-38 16,13-2 24-16,0-7-27 0,19-4 3 16,16-12-15-16,9-14-18 15,5-3 3-15,4-22-62 16,1-24-108-16,-9-14-57 16,-3-28-29-16,-7-28 47 15,-10 5-26-15,-8 13-117 16,-7 19 280-16,-8 34 87 15,0 2 409-15,-2 11 64 16,0 16-291-16,0 10 9 16,0 6-54-16,0 9-94 15,-8 20 7-15,-4 16 23 0,-1 14 10 16,3 14 25 0,4 6-47-16,4 7-1 0,2-3-60 15,0-4 17-15,6-13-38 16,4-14-11-16,-6-16-54 15,-4-29-73-15,0-7-326 16,-14-9-199-16</inkml:trace>
  <inkml:trace contextRef="#ctx0" brushRef="#br0" timeOffset="57453.2">21216 6757 1965 0,'0'0'516'0,"0"0"-436"16,0 0-79-16,0 0-1 0,168 32 0 15,-76-11-12 1,14 7-33-16,2 1-96 0,-18 4-33 16,-3 5 47-16,-21-4 15 15,-21-6 84-15,-25-6 28 16,-20-8 156-16,0-3 156 16,-26-2-53-16,-15 3-92 15,-5 2-21-15,-4 7-66 16,6 3-27-16,4 3-2 15,8 1-30-15,15 3 6 16,5-2-27-16,12 0-3 16,0-8 2-16,12-2-26 15,13-6-24-15,6-9 27 16,0-4-42-16,-2 0 6 16,-5-17 11-16,-6-2 22 0,-9 1 27 15,-3-1 12-15,-6 5 67 16,2 4 38-16,-2 4-81 15,4 3 1-15,0 3-37 16,2 0-8-16,5 7-1 16,5 11 18-16,1 4-7 15,2 0-2-15,-1-2-62 16,-3-3-47-16,-2-17-161 16,-3 0-390-16,-8-21-1228 0</inkml:trace>
  <inkml:trace contextRef="#ctx0" brushRef="#br0" timeOffset="57671.86">21835 6634 2129 0,'0'0'534'16,"0"0"-482"-16,0 0-19 16,0 0 35-16,127 47-9 15,-64-35 30-15,-5-6-47 16,-12-6-22-16,-12 0 35 15,-17-18-39-15,-12-8 8 16,-5-6-24-16,0 1-34 16,-7 8-65-16,-14 19-170 15,3 4-416-15,2 0-601 0</inkml:trace>
  <inkml:trace contextRef="#ctx0" brushRef="#br0" timeOffset="57937.42">22546 6963 2060 0,'0'0'580'0,"0"0"-445"15,0 0-13-15,0 0-64 16,0 0 41-16,0 0-48 15,-71 128-18-15,71-78 4 16,21 0-36-16,10-6 20 16,9-5-21-16,6-14-33 0,5-13 0 15,7-10-97-15,20-16-166 16,-13-20-345-16,-12-4-324 0</inkml:trace>
  <inkml:trace contextRef="#ctx0" brushRef="#br0" timeOffset="58187.36">22994 6982 1564 0,'0'0'600'16,"0"0"-389"-16,0 0-18 16,0 0-65-16,0 0-25 15,0 0-64-15,-107 109 8 16,107-69-24-16,6 0-22 16,19-4 26-16,6-7-22 0,3-8-4 15,-1-11 3-15,-2-10 6 16,-2 0-10-16,-8-25 0 15,-8-8 8-15,-8-8 11 16,-5-5-19-16,0 1 0 16,-2-2-22-16,-12 3-81 15,3-8-118-15,5 12-369 16,6 2-1219-16</inkml:trace>
  <inkml:trace contextRef="#ctx0" brushRef="#br0" timeOffset="58327.96">23208 6525 2220 0,'0'0'597'15,"0"0"-471"-15,0 0-90 0,0 0-29 16,-124 76-7-16,97-28-78 16,6-6-450-16,15-11-1566 0</inkml:trace>
  <inkml:trace contextRef="#ctx0" brushRef="#br0" timeOffset="59379.32">23678 6976 1644 0,'0'0'588'0,"0"0"-488"15,0 0 62-15,0 0-10 0,0 0-118 16,138-46-9 0,-74 14-25-16,6-6 2 0,-12-6-13 15,-11-6-29-15,-18-3 0 16,-15 1 4-16,-14 8 5 15,-4 11 31-15,-25 10 47 16,-8 15-38-16,-7 8 22 16,-2 6 7-16,5 24 6 15,7 15 9-15,5 10-30 16,11 12 54-16,7 6-36 16,8 4-39-16,3-1 46 15,0-4-47-15,19-8 4 0,-2-10-5 16,4-15 11-1,-4-15-25-15,4-15 13 0,-1-9 1 16,1-6-18-16,6-19-11 16,2-10-62-16,0-1-18 31,-4 0-40-31,-4 4 75 16,-9 7 50-16,-3 6 24 15,-5 9 119-15,-4 6-10 16,4 4-46-16,-2 0-28 0,2 0-34 15,5 12 21 1,1 4-8-16,6 1-7 0,0 2-7 16,4-2 3-16,0-8-3 15,0-5 0-15,2-4-11 16,1 0 9-16,-1-7-53 16,-2-12-58-16,-4-5 26 15,-7-2 14-15,-5 3 59 16,-2 4 14-16,-2 5 49 15,0 6 100-15,0 5-53 16,0 3-72-16,0 0 19 16,0 13-42-16,0 10 18 15,0 0 16-15,0 5-35 0,0 0 12 16,0-4-12 0,0-3 0-16,14-10-10 0,-1-2-1 15,5-9-33-15,-1 0-1 16,6-9-118-16,-3-15-15 15,-2-4-55-15,-4-2 52 16,-4 0 105-16,-5 7 76 16,-3 6 229-16,-2 9 79 15,0 6-96-15,0 2-84 16,0 0-89-16,0 10-23 16,3 13 16-16,6 2-11 15,-1 7 19-15,3-1-40 16,3-6-22-16,0 0 4 15,10-12-110-15,-4-5-164 0,-1-5-308 16</inkml:trace>
  <inkml:trace contextRef="#ctx0" brushRef="#br0" timeOffset="60213.09">24794 7004 1603 0,'0'0'506'0,"0"0"-339"16,0 0-50-16,0 0-54 15,0 0-27-15,0 0-36 16,0 0 0-16,-53 6 27 0,46 2 16 16,3-2 20-16,-1 2-15 15,1 0 1-15,0 1-9 16,2-2-40-16,2-2 0 15,0 4 6-15,0-2 0 16,0-4 3-16,0 1-9 16,2 0-13-16,2-1 4 15,0-2 5-15,1-1-11 16,-1 2 13-16,0-2-6 16,4 0 8-16,-2 0 0 15,3 0-14-15,0 0 2 16,2 0 6-16,-2 0 6 15,0 0-15-15,0-3-36 0,-4-2 23 16,-1-1 16-16,-2 3 12 16,-2-2-1-16,0 3 2 15,0 0 19-15,0 0-4 16,0 2-8-16,0-5 1 16,0 3-9-16,0-3 0 15,0 1 5-15,0 1-5 16,0 0 0-16,0 1 0 15,0 2 6-15,0-2 3 16,0 2-4-16,0 0-4 16,0 0-2-16,0 0-23 15,2 0-4-15,7 0 6 0,3 0 1 16,0 0 12 0,2 0 3-16,-1 2 6 0,0 6-1 15,1 2 9-15,-6 2-16 16,1 2 8-16,-1 3 0 15,-4-2 20-15,1 3-14 16,-1-4 7-16,0 0-7 16,4-3 10-16,-2-4-23 15,5-3 7-15,0-4-65 16,3 0-20-16,-1 0-56 16,3 0 76-16,-6-1 56 15,4-3 6-15,1 0 3 16,2 2 12-16,-1 2 7 15,5 0 36-15,0 0-34 16,0 6 1-16,-3 10 10 0,-5 0 0 16,-3 2 55-16,-6 0-6 15,-4-2-20-15,0 2-18 16,0-4-43-16,-9 2-34 16,-20-5-65-16,3-6-181 15,-3-5-410-15</inkml:trace>
  <inkml:trace contextRef="#ctx0" brushRef="#br0" timeOffset="60393.6">24731 6806 1588 0,'0'0'584'0,"0"0"-384"0,0 0-59 16,0 0-76-16,0 0-65 15,0 0-52-15,0 0-118 16,-3 7-76-16,-16 3-19 16,0-1-634-16</inkml:trace>
  <inkml:trace contextRef="#ctx0" brushRef="#br0" timeOffset="60547.2">24362 6854 64 0,'0'0'1368'15,"0"0"-1043"-15,0 0-151 16,0 0 11-16,0 0-14 16,0 0-96-16,0 0-75 15,56 2-118-15,-25-15-169 0,2-5-1222 0</inkml:trace>
  <inkml:trace contextRef="#ctx0" brushRef="#br0" timeOffset="60685.82">25114 6176 2199 0,'0'0'627'15,"0"0"-518"-15,0 0-63 16,0 0-46-16,-148 84-163 16,92-35-469-16</inkml:trace>
  <inkml:trace contextRef="#ctx0" brushRef="#br0" timeOffset="61336.51">16718 7757 1618 0,'0'0'803'0,"0"0"-516"15,0 0-101-15,0 0-111 16,0 0-60-16,0 0 51 16,0 0-48-16,4 110 27 15,-4-56 0-15,0 2-39 16,0 3 24-16,0-2-26 16,2-3-4-16,0-6-28 15,-2-4-116-15,3-11-144 16,-3-20-481-16</inkml:trace>
  <inkml:trace contextRef="#ctx0" brushRef="#br0" timeOffset="61477.05">16566 8081 2060 0,'0'0'563'16,"0"0"-435"-16,0 0-107 15,0 0-21-15,174-50-40 16,-116 44-274-16,-11 6-542 0</inkml:trace>
  <inkml:trace contextRef="#ctx0" brushRef="#br0" timeOffset="62101.78">16918 8118 1358 0,'0'0'380'0,"0"0"-162"0,0 0 15 15,0 0-65-15,0 0-66 16,0 0-10-16,0 0-59 15,116 7-21-15,-89-23-12 16,0-2-39-16,-6 2-10 16,-5 2 21-16,-7 4 28 15,-4 4 70-15,-5 2 56 16,0 4-30-16,0 0-11 16,0 2-57-16,0 14 12 15,0 4-5-15,0 4-29 16,2 2 34-16,5 0-38 15,4-2 5-15,3-4-1 0,1-6 8 16,1-5-28-16,3-7 8 16,2-2-45-16,1-6 29 15,-3-19-137-15,0-3-10 16,-6-2 24-16,-4 0 59 16,-4 4 86-16,-3 6 77 15,-2 6 39-15,0 7 80 16,0 5-95-16,0 2-55 15,0 0-35-15,0 17 2 16,0 6 11-16,0 6 0 16,4 1-18-16,3-2 2 15,0-2-8-15,4-6-9 16,4-4 9-16,1-10-45 0,7-6-3 16,-2 0-46-1,6-20-76-15,0-10-161 16,-2-2 46-16,-3-2 138 15,-7 5 147-15,-4 10 126 16,-4 5 167-16,-4 6 26 16,-1 8-110-16,-2 0-84 15,0 0-96-15,4 12-13 16,0 10 13-16,1 4-29 16,4 1-24-16,0-2-75 15,10-3-158-15,0-8-236 0,-1-8-292 0</inkml:trace>
  <inkml:trace contextRef="#ctx0" brushRef="#br0" timeOffset="62354.12">17807 8063 2031 0,'0'0'649'0,"0"0"-555"15,0 0-12-15,0 0-62 16,0 0 9-16,0 0-29 15,-38 112 2-15,40-86-8 0,12-5-9 16,1-5-10-16,2-9 23 16,-2-7-20-16,-5 0 22 15,2-2 0-15,-5-16 0 16,-5-4-10-16,-2-2 10 16,0 2-87-16,0 0-28 15,-9 2-133-15,1 8-57 16,-2 6-44-16,8 4-476 0</inkml:trace>
  <inkml:trace contextRef="#ctx0" brushRef="#br0" timeOffset="62585.5">18041 8076 2078 0,'0'0'580'0,"0"0"-451"15,0 0-69-15,0 0-37 16,0 0-1-16,0 0-21 16,0 0 26-16,-20 125-18 15,18-101-9-15,2-2-9 16,0-7-56-16,0-5-46 16,2-7-38-16,15-3-44 15,1-3-70-15,-2-13-645 0</inkml:trace>
  <inkml:trace contextRef="#ctx0" brushRef="#br0" timeOffset="62774">17912 7932 690 0,'0'0'343'16,"0"0"-215"-16,0 0 6 15,0 0 29-15,0 0-19 16,0 0-128-16,0 0-16 16,-145 93-219-16,112-80-552 0</inkml:trace>
  <inkml:trace contextRef="#ctx0" brushRef="#br0" timeOffset="62902.65">17560 7977 140 0,'0'0'1122'15,"0"0"-799"-15,0 0-162 16,0 0-22-16,0 0-136 16,0 0-3-16,0 0-308 0</inkml:trace>
  <inkml:trace contextRef="#ctx0" brushRef="#br0" timeOffset="63053.25">17823 7557 2192 0,'0'0'521'0,"0"0"-444"15,0 0-77-15,0 0-74 0,0 0-198 16,-107 104-632-16</inkml:trace>
  <inkml:trace contextRef="#ctx0" brushRef="#br0" timeOffset="63719.47">19130 8119 1595 0,'0'0'599'0,"0"0"-457"0,0 0-8 16,0 0 50-16,-131-22-93 15,107 24-3-15,6 18-61 16,4 6-4-16,10 4 15 15,4 0-37-15,4-2 32 16,23-4-33-16,9-7-3 16,9-12-9-16,4-5-10 15,2-11-57-15,-5-24-91 16,-7-9-46-16,-10-13 68 16,-9-4 80-16,-3-5 68 15,-6 2 14-15,-1 8 63 16,-6 15 54-16,-2 15 83 15,-2 14-62-15,0 12-50 0,0 0-71 16,0 26-30-16,0 14 56 16,-9 10-33-16,0 9-6 15,0 5-15-15,3-2 13 16,4-4-32-16,2-5 13 16,0-11-91-16,-2-13-47 15,-2-22-154-15,0-7-176 16,-2-7-141-16</inkml:trace>
  <inkml:trace contextRef="#ctx0" brushRef="#br0" timeOffset="64041.31">19267 7917 1392 0,'0'0'339'0,"0"0"-167"0,0 0 8 15,0 0-29-15,0 0-5 16,0 0-23-16,113 130-26 15,-93-95-18-15,3 2-22 16,4 1 25-16,4-2-33 16,2-4-7-16,1-4-8 15,-1-6-28-15,-2-9 9 16,0-9 12-16,-2-4-19 16,0-3 29-16,-2-20-37 15,-7-10 16-15,-9-5-11 16,-11-4 8-16,0 0-7 0,-9 2-4 15,-20 7 20-15,-11 10 23 16,-6 11-39-16,-8 10-6 16,0 2 0-16,6 7-76 15,9 17-45-15,15-5-236 0,15-7-544 0</inkml:trace>
  <inkml:trace contextRef="#ctx0" brushRef="#br0" timeOffset="64197.53">19820 7616 2457 0,'0'0'522'0,"0"0"-450"16,0 0-72-16,-119 26-6 16,57 26-96-16,8-3-414 15,5-8-1032-15</inkml:trace>
  <inkml:trace contextRef="#ctx0" brushRef="#br0" timeOffset="64910.93">17397 7808 1628 0,'0'0'576'16,"0"0"-329"-16,0 0-70 15,0 0-63-15,0 0-88 16,0 0-25-16,0 0 25 15,89-8-26-15,-76 22-1 16,-3 0 0-16,-8 5-33 16,-2-2 23-16,0 1-107 15,0 0-75-15,-6-4-276 16,-2-6-871-16</inkml:trace>
  <inkml:trace contextRef="#ctx0" brushRef="#br0" timeOffset="66457.47">20260 7649 1790 0,'0'0'525'16,"0"0"-447"-16,0 0 16 15,0 0-36-15,0 0-21 16,0 0 21-16,140 148-3 16,-93-77 6-16,-7 8 17 0,-6 6-35 15,-12 5 26-15,-15-3-35 16,-7-3-11-16,-13-5 30 16,-25-5-11-16,-18-6 9 15,-11-8 18-15,-7-8-27 16,3-10 15-16,9-6-24 15,16-8-32-15,15-7 16 16,14-7-7-16,11-6-10 16,4-2 0-16,2-5-24 15,0-1 23-15,0 0-19 16,0 0 20-16,0 0-14 16,0 0 14-16,0 0-14 0,0 0-49 15,0 0-115 1,0-3-366-16</inkml:trace>
  <inkml:trace contextRef="#ctx0" brushRef="#br0" timeOffset="85628.51">2616 14610 114 0,'0'0'1500'15,"0"0"-1183"-15,0 0-150 16,0 0-65-16,0 0-82 16,-15 12 5-16,5-1-24 15,0-4 20-15,-4 3 9 16,1-6-8-16,0-2 34 15,3-2-5-15,4 0 5 16,4 0 36-16,2 0-62 16,0-6-16-16,6-11-14 15,15-2-42-15,3-4 40 16,0 6-16-16,1-4 18 16,-3 9 14-16,-4 7-2 0,0 3-2 15,-4 2-10-15,-4 0 2 16,-1 19-3-16,-5 8 1 15,-4 7 0-15,0 2 2 16,0-3-1-16,-15-2-1 16,-5-5 7-16,-5-4-1 15,1-7 57-15,2-3-7 16,1-12-11-16,6 0-6 16,4 0-21-16,2 0 7 15,7-12-25-15,0-3 8 16,2 1-20-16,0 0-2 15,0 2-5-15,0 4-39 16,4 2-84-16,0 2-162 0,1 2-263 16</inkml:trace>
  <inkml:trace contextRef="#ctx0" brushRef="#br0" timeOffset="88174.79">4875 16347 747 0,'0'0'37'0,"0"0"-37"16</inkml:trace>
  <inkml:trace contextRef="#ctx0" brushRef="#br0" timeOffset="89917.84">4526 14524 1086 0,'0'0'553'15,"0"0"-403"-15,0 0 20 0,0 0-25 16,0 0-96-16,0 0-24 16,0 0-25-16,0-4 7 15,0 4 9-15,2-2 29 16,-2 2 46-16,0 0 32 16,0 0-16-16,0 0-16 15,0 0-25-15,0-2-20 16,0 2 26-16,0-4-57 15,-5-2-3-15,-3-1-2 16,-2 4-8-16,-1-3 27 16,-1 2-20-16,-2 2 8 15,1 0 13-15,-1 0-29 16,1 2 8-16,-1 0-9 16,1 0 18-16,-4 0 2 15,3 0-20-15,-7 10 25 16,0 2 12-16,-2 2-37 15,1 4 25-15,-1-5-23 0,6 6-2 16,1-1 18-16,5 2-11 16,2 0-7-16,7 2 14 31,2 4 1-31,0-2 1 0,0 7-16 0,0-6 8 16,9 6 4-16,4-2-5 15,3 0-7 1,4-5 0-16,2-2 15 0,3-10-10 15,1-2-5-15,3-6 7 16,5-4 2-16,1 0-7 16,1-8-2-16,-3-16 6 15,-4-2-5-15,-4-5 16 16,-5-4-5-16,-5-2-3 16,-3-1 27-16,-8 3-36 15,-1 0 18-15,-3 1 7 16,0 4-2-16,-5 3 1 15,-9 4-11-15,1 1-13 16,-3 7-10-16,1 2-38 16,-3 9-24-16,-1 4-19 15,-10 20-101-15,2 10-296 16,4 4-242-16</inkml:trace>
  <inkml:trace contextRef="#ctx0" brushRef="#br0" timeOffset="90652.04">4633 14887 1094 0,'0'0'322'0,"0"0"-167"16,0 0-69-16,0 0-86 15,0 0-17-15,0 0-2 16,0 0 10-16,0-19 9 16,2 19 18-16,-2 0 34 0,2 0 33 15,1 0-12 1,1 0-3-16,5 0 14 0,7 0-11 15,1 3-13-15,8 9-29 16,1 6-15-16,3 8 23 16,3 2-17-16,1 8 29 15,0 4 21-15,1 2-16 16,-3 4 31-16,0-2-15 16,-2-3-36-16,-2 1 19 15,-2-2-43-15,-6-2 22 16,-3-10-7-16,-3-1-26 15,-3-10 5-15,-4-7-6 16,-4-2-14-16,-2-8 7 16,0 0-87-16,0 0-120 15,0-14-415-15</inkml:trace>
  <inkml:trace contextRef="#ctx0" brushRef="#br0" timeOffset="91585.11">5201 15083 859 0,'0'0'722'16,"0"0"-536"-16,0 0-4 16,0 0-70-16,0 0-68 15,0 0-43-15,0 0-1 0,11-6 31 16,-2 12 10-1,-2 4 42-15,-1 2-8 0,1-2-20 16,0 2-1-16,2-2-34 16,-1-1-8-16,3-6 19 15,3-3-25-15,1 0 20 16,3 0-26-16,1-13-27 16,-4-4 9-16,-4-6-4 15,-4-2 22-15,-5 1 3 16,0 4-2-16,-2 4 19 15,0 9 3-15,0-2 4 16,0 7 33-16,0 2-43 16,0 0-8-16,0 0-9 15,0 4-4-15,0 11-9 16,0 6 13-16,0 7 0 0,0-2 5 16,0 0-3-16,0 2-2 15,2-1 0-15,-2 1 12 16,0-2-13-16,0-5 1 15,0-2 0-15,-2-1 24 16,-9-11 12-16,-5-1 37 16,0-1 0-16,-1-5-50 15,-1 0 23-15,5 0-27 16,1-8-19-16,6-2-3 16,6-4-122-16,0-6-72 15,6 4-112-15,12 4-238 0</inkml:trace>
  <inkml:trace contextRef="#ctx0" brushRef="#br0" timeOffset="91929.84">5608 15155 459 0,'0'0'1447'0,"0"0"-1106"15,0 0-99-15,0 0-98 16,0 0-77-16,0 0-67 16,0 0-21-16,5-22 20 15,0 16 1-15,-1 2 4 16,-2 0 44-16,1 4-11 16,-3-4 24-16,0 4-26 0,2 0-34 15,-2 0 21-15,2 0-22 16,-1 0 1-16,4 14 32 15,0 4 3-15,-1 4 11 16,-4 8-32-16,0 1-8 16,0 1-14-16,0 4-37 15,-22 3-113-15,2-6-309 16,-4-3-455-16</inkml:trace>
  <inkml:trace contextRef="#ctx0" brushRef="#br0" timeOffset="93114.58">4392 16142 195 0,'0'0'1280'0,"0"0"-1033"16,0 0-99-16,0 0-15 15,0 0-73-15,0 0-5 16,0 0 29-16,0 22-15 15,-2-5 27-15,2-2-13 16,0 3 4-16,0-2-40 16,0 2-24-16,0-8-7 15,2 3-15-15,9-11 4 16,0-2 5-16,5 0-9 0,2-6-2 16,2-13-16-16,-2-6-43 15,-5-4 34-15,-1 3-4 16,-6 0 30-16,-2 4 7 15,-2 8-6-15,-2 4 18 16,0 6-10-16,0 4-1 16,0 0-10-16,0 0 2 15,0 6 0-15,-2 12 16 16,-6 8-15-16,0 0 11 16,2 6 8-16,-1-1 1 15,3 9 19-15,0 0-24 0,-1 0 12 16,2 2-13-1,-3-4-9-15,1-2 3 0,-1-8-3 16,-3-2 12-16,-2-12 39 16,-2-1-9-16,-1-5 11 15,1-3-27-15,-2-1-31 16,3-4 23-16,1 0-24 16,-1 0-1-16,8-9-31 15,2 1-71-15,2-5-73 16,6-10-195-16,15 6-202 15,-1 3-910-15</inkml:trace>
  <inkml:trace contextRef="#ctx0" brushRef="#br0" timeOffset="93455.63">4679 16329 1625 0,'0'0'493'16,"0"0"-377"-16,0 0-36 16,0 0-3-16,0 0-49 15,0 0-27-15,0 0 17 16,46 9-18-16,-46 0 71 16,0 5 48-16,-8 4-13 15,-7 0-1-15,-1 3-38 16,3-2-16-16,1 3-12 0,6-8-38 15,4 2 5 1,2-1 9-16,0-7-14 0,4 1 12 16,14-5-13-1,-1-2 1-15,4-2-11 0,-1 0 2 16,-5 0-49-16,-5 0-44 16,-10-6-154-16,0-3-235 15,-12 3-188-15</inkml:trace>
  <inkml:trace contextRef="#ctx0" brushRef="#br0" timeOffset="94569.84">4071 16276 186 0,'0'0'315'16,"0"0"-198"-16,0 0 17 0,0 0 20 15,0 0 1-15,0 0-9 16,0 0-37-16,0 0 26 16,0 0-13-16,0 0-17 15,0 0-3-15,0 0-67 16,0 0 12-16,0 0-15 16,0 0-20-16,0 0 39 15,0 0 2-15,0 0 7 16,0 0 9-16,0 0-26 15,0 0 44-15,0 0-21 16,0 0-15-16,0 0 23 16,0 0-59-16,-2 0-9 15,-3 0 4-15,-1 4-8 0,4 0 23 16,-3 0-10 0,3-4 14-16,0 0 21 0,-1 0-33 15,3 0-2-15,-2 0 5 16,0 2-19-16,0-2 31 15,-3 3-15-15,3-3-16 16,2 1 10-16,0-1-10 16,-2 0-1-16,2 0 18 15,0 0-18-15,0 0 15 16,0 0-15-16,0 0-85 16,0-10-147-16,0-3-573 0</inkml:trace>
  <inkml:trace contextRef="#ctx0" brushRef="#br0" timeOffset="99072.34">3973 16321 1030 0,'0'0'408'15,"0"0"-265"-15,0 0-33 16,0 0-27-16,0 0-74 16,0 0 15-16,0 0-23 15,-2 0 25-15,2 0 55 16,0 0-12-16,-2 0 11 15,2 0 0-15,0 0-36 16,-2 0 27-16,-3 0-2 0,2 0-24 16,-3 0-12-16,-1 0-32 15,1 0 9-15,-1 0 21 16,-1 0 18-16,0 3 15 16,2-3 7-16,-1 0-14 15,1 0 7-15,-2 5-36 16,2-5 4-16,-1 0 2 15,-1 0-22-15,1 0 24 16,0 0-11-16,0 0-14 16,-1 0 23-1,-1 0-34-15,2 0 11 16,-2 0 13-16,3 0-23 16,-1 0 13-16,0 0-8 0,0 0-6 15,-2 0 33-15,1 0-27 16,-4 0 15-16,1 0-9 15,-3 0-6-15,4 0 4 16,-3-5-9-16,-1 2 0 16,3 3 40-16,2-4-34 15,-2-2 13-15,2 1-14 16,-3 1 3-16,1-4 4 16,-2 2-4-16,-1-2 3 15,2-1 18-15,-5 0-29 16,5 1 15-16,-5 2-16 15,5-2 6-15,1-2-5 16,-1 3 0-16,3-2-1 16,1 3 14-16,-2-6-5 15,1 2-4-15,1 1-5 0,-2-4 0 16,2 1-2-16,-1 2 8 16,0-3-6-16,0-4 0 15,0 1 21-15,3 0-17 16,-1-2-4-16,2-1 0 15,-2 2-6-15,3 3 6 16,-2-2 0-16,1 1 0 16,-1 6 2-16,-2 0-2 15,2 0 0-15,-2 1 0 16,5-1-3-16,-3 3 3 16,0 2-1-16,2 0-8 15,0-1 18-15,-1 0-3 16,3 1-5-16,0 0 0 0,2 4 2 15,0-3-3-15,0 3-10 16,0 0 8-16,0-3-17 16,0 2 18-16,0-1-6 15,13-2-5-15,3-1 5 16,-1 5 2-16,-3 0-4 16,-3 0 8-16,-3 0-7 15,-4 0 7-15,-2 0-13 16,0 0 11-16,0 0 3 15,0 0 0-15,-11 5 18 16,-9 2 1-16,-5-1-7 16,-2-2-3-16,2 0-9 15,0-4 6-15,0 0-1 16,5 0 1-16,3 0-3 0,3-8-3 16,9-1-18-16,5-6 18 15,0-1-16-15,7-6-23 16,15 4 37-16,5-1-16 15,2 6 11-15,-2 5 5 16,0 8-19-16,-8 0 12 16,0 0 3-16,-6 14 3 15,-4 3-4-15,-7 8 4 16,-2 3-3-16,0-5 3 16,0-2-6-16,-16 2 8 15,-5-10 2-15,-4-4 39 0,-2 1-6 16,2-10-13-1,10 4 2-15,8-4-23 16,5 0 7-16,2 0-16 16,0-9-12-16,0 0-10 0,0-5 19 15,2 5-53-15,2 5-26 16,-1 4-188-16,-1 0-361 16,-2 0-344-16</inkml:trace>
  <inkml:trace contextRef="#ctx0" brushRef="#br0" timeOffset="100192.43">2610 15881 742 0,'0'0'822'0,"0"0"-620"15,0 0-36-15,0 0-8 16,0 0-119-16,0 0-6 16,0 0-24-16,0-4-2 15,-2 6 107 1,-2 11 0-16,1 4 9 0,0-3-8 15,3 5-63-15,0-2 6 16,0 0-34-16,0-3-15 16,3 0 12-16,6-6-21 15,2-4 0-15,2-4 0 16,3 0 7-16,0 0-5 16,-1-12-2-16,1-11 1 15,-3-4-7-15,-5-8-14 16,0 3-2-16,-6 1 22 0,0 10 0 15,-2 5 10 1,0 8 0-16,0 3-1 0,0 5 2 16,0 0-11-16,0 0-2 15,0 0 2-15,0 0-16 16,0 9 16-16,0 11 0 16,2 4 1-16,0 9 7 15,3-2-8-15,-1 5 0 16,3 4 0-16,0 1 14 15,-3-2-14-15,1-4 0 16,-5-3 0-16,0-10 10 16,0-4 31-16,0-4 32 15,-13-6 14-15,-6-2-31 16,-4-2 12-16,-3 1-26 16,2-5-8-16,0 0 31 0,1 0-16 15,7 0 12-15,5 0-14 16,2 0-28-16,7-5 14 15,0 5-21-15,2-4-6 16,0 4 2-16,0-2-8 16,0 2 0-16,0-2-22 15,0 0-41-15,0-2 10 16,2-8-29-16,11-7-47 16,-4 0-118-16,1 1-584 0</inkml:trace>
  <inkml:trace contextRef="#ctx0" brushRef="#br0" timeOffset="100677.02">2598 15756 804 0,'0'0'372'0,"0"0"-42"16,0 0-86-16,0 0-67 15,0 0-43-15,0 0-50 16,0 0 5-16,0-2-21 16,0 2-27-16,0 0 4 0,0 12-17 15,0 7 0-15,-2 25-28 16,-7-8-124-16,0-2-400 0</inkml:trace>
  <inkml:trace contextRef="#ctx0" brushRef="#br0" timeOffset="102535.63">3405 15819 1132 0,'0'0'722'0,"0"0"-523"16,0 0-61-16,0 0-28 16,0 0-29-16,0 0-57 15,0 0-14-15,-35 33 11 16,17-24-21-16,-5 3 22 16,0-8 5-16,2 0 5 0,-2-2 46 15,3-2-49-15,5 0 12 16,3 0-19-16,3-2-12 15,7-6-20-15,2-6-26 16,0 3-19-16,0-4 39 16,9 3-29-16,7 2 24 15,4 5 21-15,0-2-12 16,0 6 11-16,1 1 1 16,-4 0 0-16,-1 0-8 15,-3 0 8-15,-4 0-6 16,-2 4 5-16,-5 5 1 15,-2 1 3-15,0 4 33 16,-7-1 25-16,-8-5 18 0,-8 5-35 16,0-9 19-16,0 0-12 15,2-4-15-15,3 0 5 16,7 0-17-16,7 0-22 16,4-2 10-16,0-8-12 15,0-3-24-15,0 0-9 16,11 7-3-16,1-2 35 15,-4 8-7-15,1 0-20 16,-3 0-57-16,2 0-158 16,-2 0-131-16,-1 8-299 0</inkml:trace>
  <inkml:trace contextRef="#ctx0" brushRef="#br0" timeOffset="106566.28">3296 15785 841 0,'0'0'1661'0,"0"0"-1421"16,0 0-190-16,0 0-50 16,0 0-517-16,0 0-549 0</inkml:trace>
  <inkml:trace contextRef="#ctx0" brushRef="#br0" timeOffset="106722.17">3296 15785 1857 0,'14'-36'202'0,"-14"32"-202"0,0 0-232 16,0 0-930-16</inkml:trace>
  <inkml:trace contextRef="#ctx0" brushRef="#br0" timeOffset="106847.12">3314 15737 1817 0,'0'0'470'0,"0"0"-470"16,0 0-87-16,0 0-219 0,0 0-1053 15</inkml:trace>
  <inkml:trace contextRef="#ctx0" brushRef="#br0" timeOffset="114079.82">4170 14690 1007 0,'0'0'328'0,"0"0"-155"16,0 0-92-16,0 0-36 16,0 0-10-16,0 0-33 15,-8-10 4-15,8 7 27 16,-2-2-8-16,-2 1 69 16,2 0-29-16,-3 0 3 0,0 0 34 15,4 0-46 1,-1 2-12-16,2 2-19 0,0-6-25 15,0 2-14-15,0 0-16 16,0 1 1-16,0 3 29 16,0-6 17-16,0 3 54 15,-2 1 13-15,-4-2-41 16,0 0 7-16,-1 0-19 16,3 0-14-16,-2 0 14 15,0-1-24-15,2-1 7 16,0 4-14-16,-1-3 0 15,-1-1 11-15,-1 2-4 16,-2-4 26-16,-2 2 13 16,-3-1-22-16,1 6 19 15,-2-5-43-15,-3 3 1 0,2 1 5 16,1 2-6-16,1-1 0 16,3 0 4-16,0-2 8 15,1 1-6-15,2-4-6 16,-3 2 0-16,-3-2-6 15,-1 4 12-15,-1-6-6 16,-1 3 9-16,-2 4 7 16,4-4-4-16,-1 4-12 15,0-2 0-15,3 3-2 16,5 0 2-16,-3 0 0 16,1 0 0-16,-1 0 17 15,-2 0-14-15,0 0-2 16,-5 0-1-16,0 0 20 0,-2 0-11 15,-2 0-9 1,0 0 6-16,1 0 6 16,-1 3 2-16,2-2-5 0,0 4-8 15,3-1 6-15,-4-2-7 16,2 2-6-16,1 0 5 16,-1-4 2-16,1 0 20 15,-1 2-4-15,0 0-4 16,-2 0 13-16,-2 2-26 15,-1 0 0-15,-1 2 1 16,-2-2 0-16,0 2 5 16,3 0-6-16,-2-2 3 0,1 0 1 15,-2 2-3 1,2-2-1-16,1 2 23 16,0-2-23-16,3 2 21 0,6-1-21 15,-1 1 6-15,1 1-6 16,-1 3 1-16,-1-4-1 15,-4 7 23 1,-2-6-23-16,4 3 22 0,1-4 1 16,0 0-16-16,3 0 23 15,4 0-17-15,-1-1 8 16,4-1 11-16,1-1-23 16,3-3 19-16,1 4-10 15,1-4-9-15,2 0 32 16,0 0-40-16,0 0 20 15,0 0-10-15,0 0-4 0,0 0-14 16,0 0 4-16,0 0 3 16,0 0 0-16,0 0-49 15,0 0-38-15,40 0-173 16,0 0-382-16,10 0-1037 0</inkml:trace>
  <inkml:trace contextRef="#ctx0" brushRef="#br0" timeOffset="118891.19">4534 14801 995 0,'0'0'602'0,"0"0"-447"0,0 0-33 16,0 0 12-16,0 0-76 15,0 0-12-15,0-3-17 16,0 3-2-16,0 0 45 15,0 0-25-15,0 0 11 16,0 0 16-16,0 0-34 16,0 0 35-16,0 0-29 15,0 0-21-15,0 0 27 16,0 0-50-16,0 0-2 16,0 0 4-16,0 0 10 15,0 0-4-15,0 0-10 16,0 0 2-16,0 0 2 0,0 0-4 15,0 0-45 1,0 0-51-16,0 0-206 0,0 0-266 0</inkml:trace>
  <inkml:trace contextRef="#ctx0" brushRef="#br0" timeOffset="119750.34">4577 14830 1061 0,'0'0'232'15,"0"0"-183"-15,0 0-26 16,0 0-23-16,0 0-51 15,0 0 50-15,0 0-15 16,5-6 16-16,-3 3 27 0,-2 0-24 16,2 1 20-16,-2 2-16 15,2 0-7-15,-2 0 18 16,2 0-18-16,-2 0 0 16,0 0 0-16,0 0 1 15,2 0 13-15,0 0-14 16,3 0-27-16,0 0-174 15,-1 0-119-15,-1 0-36 0</inkml:trace>
  <inkml:trace contextRef="#ctx0" brushRef="#br0" timeOffset="119875.33">4577 14830 494 0,'36'-19'318'0,"-36"19"-89"0,0 0-20 16,0 0-75 0,0 0-19-16,0 0-71 0,0 0-27 15,0 0-17 1,0 0-129-16,0 0-41 0,-2 0-102 0</inkml:trace>
  <inkml:trace contextRef="#ctx0" brushRef="#br0" timeOffset="125406.04">2779 15789 1288 0,'0'0'0'16,"0"0"-3"-16,0 0-915 0</inkml:trace>
  <inkml:trace contextRef="#ctx0" brushRef="#br0" timeOffset="126093.28">3358 15896 189 0,'0'0'721'15,"0"0"-431"-15,0 0 31 16,0 0-62-16,0 0 3 16,0 0-1-16,0 0-80 15,14 0-25-15,-14 0-47 16,0 0-57-16,0 0 13 16,0 0-22-16,0 0-22 15,0 0 16-15,0 0-37 16,0 0 6-16,0 0 6 15,0 0-12-15,0 0 21 16,0 0-9-16,0 0-12 16,0 0 3-16,0 0-3 0,0 0 0 15,0 0-1-15,0 0-4 16,0 0 4-16,0 0-18 16,0 0-50-16,0 0-61 15,-2 0-186-15,-8 2-235 0</inkml:trace>
  <inkml:trace contextRef="#ctx0" brushRef="#br0" timeOffset="135566.17">2866 15887 1099 0,'0'0'301'16,"0"0"-189"-16,0 0-68 0,0 0-12 15,0 0-22-15,0 0-10 16,0 0 69-16,0 0-6 16,0 0 7-16,0 0-8 15,0 0-23-15,0 0 30 16,0 0-28-16,0 0-15 15,2 0 14-15,-2 0-39 16,4 0 19-16,1 0 3 16,2 0-22-16,2 0 19 15,-1 0-18-15,2-8 8 16,-2 2 9-16,-1-2-13 16,-1-2 0-16,2 3-6 15,-6 2 1-15,2 1 9 0,-4 0-9 16,0 4 24-16,2-2 12 15,-2 2-35-15,0 0 17 16,0 0-19-16,0 0 7 16,0 0 11-16,0 0-9 15,0 0 10-15,0 4 30 16,0 7 6-16,0 0 34 16,0 3-47-16,0 5-26 15,0-6 29-15,0 5-27 16,0-5 6-16,0 0 13 15,0 1-28-15,0-5 36 16,0-1-22-16,0-2-17 16,0-6 8-16,0 0-7 0,0 0-7 15,0 0 0 1,7 0-22-16,1-5 20 0,6-8-151 16,-1-15-158-16,1 1-61 15,-5 6-441-15</inkml:trace>
  <inkml:trace contextRef="#ctx0" brushRef="#br0" timeOffset="136019.44">3011 15641 742 0,'0'0'494'0,"0"0"-407"16,0 0-29-16,0 0-19 16,0 0 6-16,0 0 13 15,0 0 38-15,0 0 0 16,-2 0-11-16,-1 0 16 16,3 0 12-16,-2 0-56 15,0 0-1-15,2 0-20 16,-2 0 12-16,-1 0 27 15,-1 0-22-15,1 0-19 16,1 0 18-16,2 0-27 16,0 0 5-16,0 0-15 15,0 0-14-15,0 0 38 16,0 0-19-16,0-3 22 0,0 3 21 16,0 0-47-16,0-1 24 15,0 1-40-15,0 0-6 16,0 0 5-16,0 0-47 15,0 0-20-15,0 0-7 16,0 0-95-16,0 0-56 16,0 0-111-16,0 0-279 0</inkml:trace>
  <inkml:trace contextRef="#ctx0" brushRef="#br0" timeOffset="136300.31">2986 15681 899 0,'0'0'0'0</inkml:trace>
  <inkml:trace contextRef="#ctx0" brushRef="#br0" timeOffset="142279.65">4877 14834 760 0,'0'0'859'0,"0"0"-655"16,0 0-66-16,0 0-43 16,0 0-67-16,0 0-3 15,0-5 1-15,0 5 45 16,0 0 39-16,0 0-17 16,0 0 23-16,0 0-18 15,0 0-34-15,0 0 21 16,0 0-34-16,0 0-8 15,0 0-9-15,0 0-33 16,0 0 26-16,0 0-21 0,0 0-5 16,0 0 26-16,0 0-27 15,0 0 19-15,0 0-19 16,0 0 6-16,0 0-4 16,0 0-2-16,0 5 0 15,0 8 33-15,0-1-32 16,0 3 11-16,0 2-12 15,3 1 10-15,0-5-1 16,1 2-9-16,-3-1 0 16,4-3 8-16,-3 2 5 15,1-3-16-15,-1-4 3 0,0 2 0 16,0 1-15-16,-2-5 24 16,2 5-9-16,-2-1 0 15,0 0 9-15,3 2-1 16,-3-2-8-16,3-2 0 15,-3-2-1-15,2 2 1 16,-2-2 0-16,0 4-14 16,2-4 20-16,-2 2-6 15,0 3 11-15,0-6-10 16,0 0-2-16,0-2-10 16,0-1 1-16,0 2 10 15,0-2 0-15,0 0 6 16,0 0 8-16,0 0-1 15,0 0 25-15,0 0-31 16,0 0 22-16,-7 0 2 16,-4 0-22-16,-4 0 10 0,-6 0-19 15,-5-3 0-15,0 0 30 16,-5 0-20-16,-2 3 11 16,0-5 24-16,4 4-45 15,2-2 28-15,5 1-27 16,4 2-1-16,5-2 32 15,1 2-26-15,8 0 13 16,0 0 25-16,4 0-38 16,0 0 10-16,0 0-16 15,0-2 11-15,0 2-2 16,0 0-8-16,0 0 15 16,0 0-16-16,0 0 4 0,0 0-4 15,0 0 0-15,0 0-8 16,0 0 2-16,0 0-41 15,-5 0-16 1,-11 0-56-16,-1 0-242 0,-1 0-1242 0</inkml:trace>
  <inkml:trace contextRef="#ctx0" brushRef="#br0" timeOffset="144107.29">4597 15527 1483 0,'0'0'475'16,"0"0"-312"-16,0 0 7 15,0 0-95-15,0 0-26 0,0 0-48 16,0 0 5 0,-3-3 15-16,3 3-8 0,0 0 45 15,0 0-21-15,0 0-6 16,0 0 23-16,0 0-47 15,0 0 14-15,0 0 1 16,0 0-21-16,0 0 39 16,0 0-17-16,-2 0-5 15,-2 0 22-15,-2 0-25 16,-7 10 18-16,3 3 1 16,-1 2-19-16,-5 2 19 15,1 1-14-15,1 0-7 0,-1 0 11 16,1-6-18-1,1 4-3-15,0 0 15 16,-1-6-18-16,3 2 21 16,0 1-11-16,2-4-8 0,3-3 2 15,-1 2-4-15,5-6 0 16,-2-2 3-16,4 2 6 16,0-2-8-16,0 0-1 15,0 0-10-15,0 0 10 16,0 0 1-16,0 0 6 15,0 0-7-15,0 0 9 16,0 0-19-16,0 0 10 16,0 0 0-16,0 0 1 15,0 0-1-15,0 0 0 16,0 0 3-16,0 0 9 0,10 0-12 16,-1 2 5-1,2 0 1-15,5-2 18 0,2 0-18 16,6 0 9-1,5 0-15-15,6 0 15 0,4 0 6 16,5 0-11-16,-4 0 13 16,-1 0 13-16,-8 0-35 15,-12 0 18-15,-5 0-19 16,-10 2 1-16,-1-2-7 16,-3 0 6-16,0 0-1 15,0 4-5-15,-25 3-137 16,-4-2-373-16,-2 0-1155 0</inkml:trace>
  <inkml:trace contextRef="#ctx0" brushRef="#br0" timeOffset="145419.5">3524 16186 1572 0,'0'0'402'16,"0"0"-197"-16,0 0-75 16,0 0-59-16,0 0-71 15,0 0 0-15,0 0 0 16,-4-5 17-16,4 5 52 15,0 0 56-15,0 0-43 16,0 0-6-16,-2 9-31 16,0 5 1-16,-2 0 39 15,-1 8-53-15,1 5 7 0,0-1 23 16,-4 5-39-16,2-3 53 16,2 3-31-16,-1-5-27 15,1-6 42-15,2-4-60 16,2-2 9-16,-2-6-9 15,2-2 17-15,0-6-14 16,0 0-3-16,0 0-23 16,0 0-8-16,0-14-101 15,0-8-118 1,6-6-620-16</inkml:trace>
  <inkml:trace contextRef="#ctx0" brushRef="#br0" timeOffset="145856.87">3537 16152 385 0,'0'0'1660'0,"0"0"-1309"16,0 0-131-16,0 0-46 15,0 0-103-15,0 0-52 16,0 0 9-16,-7-2-22 15,7 2 44-15,0 0 10 16,0 0-5-16,0 0 42 16,0 0-47-16,0 0 7 15,0 0-7-15,0 0-36 0,15 0 25 16,6 0-20-16,1 0-10 16,4 0 23-16,0 0-32 15,0-4 14-15,-4 0 0 16,-5-2-13-16,-5 1 31 15,-3 5-17-15,-7 0 9 16,0 0 16-16,-2 0-40 16,0 0 14-16,0 0-14 15,0 0-8-15,0 0-8 16,0 0 23-16,0 0-7 16,0 0 0-16,0 0-27 15,0 0-27-15,-17 0-79 16,-6 15-114-16,-1-5-676 0</inkml:trace>
  <inkml:trace contextRef="#ctx0" brushRef="#br0" timeOffset="147434.65">3294 15909 1475 0,'0'0'764'15,"0"0"-611"-15,0 0 6 16,0 0-42-16,0 0-78 16,0 0-39-16,-19 0-143 15,19 0-49-15,0 0 56 16,0 0 47-16,0 0 89 0,0 0 27 15,0 0-2 1,0-4-3-16,0 4-22 0,0 0-16 16,0 0-24-16,0 0-32 15,0 0 50-15,0 0 22 16,0 0 17-16,0 0 58 16,0 0 5-16,0 0 0 15,0 0 16-15,0 0-17 16,0 0 3-16,0 0-24 15,0 0-25-15,0 0 38 16,0 0-22-16,0 0-5 16,0 0-17-16,0 0-27 15,0 0 0-15,-17 18-111 0,-3 1-169 16,-5-3-694-16</inkml:trace>
  <inkml:trace contextRef="#ctx0" brushRef="#br0" timeOffset="152574.07">2708 14683 1144 0,'0'0'552'16,"0"0"-419"-16,0 0-23 0,0 0-21 15,0 0-1-15,0 0-55 16,0 0-19-16,3 0 1 16,4 0-14-16,3-9-1 15,-1 3 6-15,7-4-5 16,3 2-2-16,10-2-44 16,44-3-84-16,-3 0-136 15,5 3-658-15</inkml:trace>
  <inkml:trace contextRef="#ctx0" brushRef="#br0" timeOffset="156209.81">3617 14169 730 0,'0'0'314'0,"0"0"-175"15,0 0-109-15,0 0-30 0,0 0-41 16,0 0-50-1,0 0 64-15,0-14 27 0,0 10 38 16,0 0 59-16,0 2 52 16,-5 0 51-16,0 0-108 15,1 2 31-15,2 0 2 16,0-4-19-16,2 4 42 16,0-2-26-16,0 2-39 15,0-2 18-15,0 2-16 16,0 0 7-16,0 0 14 15,0 0-52-15,0 0 19 16,0 0-20-16,0 0-12 16,0 0 17-16,0 0-37 15,0 0 9-15,0 0 18 0,0 0-48 16,0 0 50-16,0 0-49 16,0 0 11-16,0 0 8 15,0 0-13-15,0 0-7 16,0 0 0-16,0 0 21 15,0 0-21-15,0 0 0 16,0 0 8-16,0 0-2 16,0 0-6-16,0 0 0 15,0 8-6-15,0 0 13 16,0 7 10-16,0-2-7 16,0 3-10-16,8 0 9 15,2 0-2-15,1 0-7 16,0 1 0-16,3 0 8 0,-4-5-1 15,1 0 2 1,1-2-9-16,-1-3 1 0,-3 0-1 16,2-1 0-1,-1-2-1-15,-5 0 7 16,0-2 0-16,-2 0-6 16,-2 0 1-16,0-2-10 15,0 3 9-15,0-3 0 16,0 1 0-16,0-1 6 0,0 2-12 15,3 4 0-15,0-3-17 16,-1 3 13-16,0 3 2 16,0-5 1-16,2 2 6 15,-1-2-24-15,-1 0 19 16,-2 1-12-16,2-4 16 16,-2-1-10-16,0 2 13 15,0-2-1-15,0 0 0 16,0 0-34-16,0 0 34 15,0 0-19-15,0 3 19 16,0-3-12-16,0 0 21 16,0 0-9-16,0 0 3 15,-2 0 3-15,-9 1 13 0,-3 1-18 16,-1 2 6 0,-1 1 19-16,-4 0-19 0,0 2 4 15,-5 3-11-15,-2 0 6 16,-2 3 9-16,0 4-14 15,-2 3 15-15,0 4 4 16,2 2-8-16,0 2 1 16,5-2-13-16,2 3 6 15,-1-4 10-15,4 0-15 16,-2-2 5-16,3 2-1 16,1-4 14-16,3-3-16 15,3-5-3-15,5-3 0 16,-1-5-5-16,4-1 7 0,3-1-2 15,0-3 0-15,0 0 13 16,0 0-7-16,0 0-5 16,0 0 0-16,0 0 6 15,0 0-7-15,0 0 0 16,0 0-6-16,0 0 12 16,0 0-5-16,0 0-1 15,0 0-5-15,0 0 4 16,0 0-23-16,0 0 15 15,0 0 9-15,0 0-10 16,0 0 10-16,0 0 0 16,0 0 1-16,0 0-7 0,10-3 1 15,5-6-19 1,5-8 23-16,9-3-18 0,1-2 18 16,5 0-6-16,5-6-32 15,3 2 33-15,1-1-4 16,1 0 8-16,-3 3-7 15,-2 6 1-15,-7 1 7 16,-6 10 1-16,-6-1-7 16,-2 6-2-16,-6 0 15 15,-4 2-6-15,0 0 0 16,-4 0-32-16,-1 0 25 16,-2 0-13-16,-2 0 10 15,3 0-2-15,-3 0 6 16,0 0 0-16,0 0 5 15,0 0-38-15,0 0 38 0,0 0-19 16,0 0 20-16,0 0-10 16,0 0 11-16,0 0-2 15,0 0-6-15,0 0-23 16,0 0 30-16,0 0-30 16,0 0 30-16,0 0-7 15,0 0 19-15,0-2-2 16,-9-2-10-16,-3-6 15 15,-1 0-16-15,-5-2 7 16,1 0-6-16,-6-7 18 16,-1-4-17-16,-3-2 2 15,0-3-3-15,1-6 0 16,1 6-3-16,5-2 5 0,3 6-2 16,3 6 3-1,3 6 15-15,3 3-30 0,4 6 12 16,0 0-23-16,4 3 16 15,0-2-38-15,-2 2-1 16,2 0-26-16,0 0-73 16,0 0 48-16,0 0-48 15,0 0 0-15,0 0 82 16,0 0-32-16,0 0 11 16,0 0-13-16,0 0-80 15,0 0-21-15,0 0-81 16,0 0-224-16</inkml:trace>
  <inkml:trace contextRef="#ctx0" brushRef="#br0" timeOffset="158167.81">4513 14534 806 0,'0'0'496'15,"0"0"-348"-15,0 0 19 16,0 0-40-16,0 0-32 16,0 0-9-16,-21-18-43 15,15 14 40-15,-1 0-54 0,0 2-7 16,0-1 80 0,1 3-49-16,-3 0 2 0,-2 0-12 15,-5 0-25-15,-2 0 17 16,-3 0-23-16,0 9 8 15,-3-1 38-15,-1 6-32 16,0 4 23-16,4-4 9 16,0 6-31-16,3 4 21 15,5-1-32-15,4-2 8 16,1 5 10-16,7 2-11 16,1 0-5-16,0 2-18 15,0-6 1-15,0-2 9 16,0-1-10-16,9-3 0 15,0-4 10-15,2 0 1 0,5-5-6 16,4 0-5-16,2-5 0 16,3 0 1-16,4-4 7 15,0 0-7-15,2-4 5 16,-2-10 12-16,-2-5-11 16,0 2-7-16,-6-10 0 0,-1 0 44 15,-7 1-37-15,-3-6 26 16,-8 1 6-16,-2 2-39 15,0 0 31-15,0 6-24 16,0 0 2-16,-12 8-18 16,-3 4-58-16,-16 11-93 15,3 0-223-15,0 11-498 0</inkml:trace>
  <inkml:trace contextRef="#ctx0" brushRef="#br0" timeOffset="160198.62">4536 14837 117 0,'0'0'211'0,"0"0"-31"16,0 0-31-16,0 0-56 0,0 0-25 16,0 0 38-1,0 0 2-15,0 0-23 0,0 0-35 16,0 0-24-16,0 0-19 16,0 0-6-16,0 0 12 15,0 0 8-15,0 0 8 16,0 0 7-16,6 0-20 15,0 0 6-15,-1 0-5 16,-3 0-8-16,0 0 28 16,0 0-6-16,-2 0 18 15,0 0-20-15,0 0-29 16,0 0 7-16,0 0-7 16,0 0 0-16,0 0 3 15,2 0-2-15,-2 0 17 0,0 0 52 16,0 0 23-16,0 0-5 15,0 0-45-15,0 0-13 16,0 0 12-16,0 0-24 16,0 0 8-16,0 0 15 15,0 0-8-15,0 0 23 16,0 0-31-16,0 0-7 16,0 0 8-16,2 0-25 15,3 0 10-15,2 0-6 16,-3 1-4-16,3 2 26 15,-3-1-15-15,3 2 2 16,0-4-3-16,-3 4 1 16,3 2-8-16,-3 2-4 0,3-5 0 15,0 6-3-15,0 1 4 16,-1-6-1-16,-2 4 0 16,3-2 15-16,-3 0-14 15,1-1 0-15,0 1 0 16,-1 1 40-16,0 1-19 15,1 0-1-15,-1 1-2 16,3-1-17-16,0-2 10 16,-1 5 4-16,3-1-15 15,-1-4 12-15,0 3-13 16,-1-2-1-16,-3 3 1 16,0-4-3-16,1 2 3 15,0 0 13-15,-3-2-13 0,2 0 0 16,-2 0 0-16,1-1 0 15,1 0 2-15,0 1-1 16,1 0 20-16,0-2 4 16,1 2-14-16,-1-2 15 15,1 4-25-15,0-4 6 16,-1 0 8-16,0 2-9 16,2-2 2-16,-3 0-8 15,0 2 0-15,3-2 6 16,-3 5-6-16,4-6 13 15,-2 3 17-15,3 2-30 16,-3-3 10-16,2 0-10 16,-3 4 0-16,0-1 33 15,0 1-24-15,-1-3 19 16,0 2-8-16,2 5-13 0,-2-5 3 16,0 1-10-16,1-3 0 15,-1 3 0-15,0-1 7 16,0-2-7-16,2-2 8 15,-4 4 1-15,0-5 6 16,0 8-2-16,0-7 2 16,1 4 27-16,-1 2-42 15,2-4 20-15,0 2-20 16,1-1 6-16,2 2-4 16,0 1-2-16,-3 0 0 15,2 3 11-15,1-6 0 16,-2 3-11-16,2-4 0 0,-3 2-4 15,0 1-2-15,3-5 7 16,-2-1-1-16,-1 3 15 16,1-2-3-16,-3-4-13 15,0 1 1-15,-2-1 0 16,2 3 19-16,-2-3-19 16,0 0 10-16,0 0 28 15,0 0-37-15,0 0 32 16,0 0-33-16,0 0 1 15,2 0-2-15,-2 0 7 16,0 0-6-16,0 0 0 16,0 0 1-16,0 0-13 15,0 0 2-15,0 0-38 0,0 0 5 16,0 0-104 0,0 0-86-16,0 2-160 0,0-2-359 0</inkml:trace>
  <inkml:trace contextRef="#ctx0" brushRef="#br0" timeOffset="160854.73">5241 15440 1196 0,'0'0'591'0,"0"0"-512"0,0 0 42 16,0 0 29-16,0 0-50 15,0 0-8-15,0 0-40 16,-44 58-18-16,21-48 16 16,0-2-30-16,1-3 23 15,5-5-6-15,2 0 8 16,5 0 29-16,6 0-50 15,4-9 4-15,0-5-28 16,0-1-3-16,4-4-3 16,10 3-22-16,3 1 15 15,1 5 2-15,0-3 13 16,2 7-2-16,-4 4 0 16,0 0-11-16,1 2 10 0,-4 0 1 15,1 0 0-15,-3 4 6 16,-2 6 1-16,-5 0-8 15,-2 2 1-15,-2 2 0 16,0 4 5-16,0 0 9 16,-15-2 4-16,-5 3 18 15,-2-6-21-15,-3-4 27 16,-2-4-8-16,1-1-20 16,-1-4 35-16,2 0-34 15,3 0 10-15,6-4 8 16,6-6-33-16,3-1 18 15,7 0-18-15,0-1 0 0,2 2-14 16,13 0 4-16,6 3-16 16,6 3 8-16,0-1-56 15,-2 3 17-15,2 2-12 16,-6 0 19-16,-3 0 50 16,-7 0-41-16,-7 0 1 15,-4 0-125-15,-2 0-114 16,-16 7 51-16,0 0-581 0</inkml:trace>
  <inkml:trace contextRef="#ctx0" brushRef="#br0" timeOffset="161573.27">5286 15552 222 0,'0'0'797'15,"0"0"-603"-15,0 0-4 16,0 0 26-16,0 0-80 16,0 0-29-16,0 0-6 15,13 5 3-15,-13-1 14 16,0-4-6-16,-2 0-14 16,-7 1-32-16,2-1-18 0,-2 0 44 15,2 3-17-15,1-3-31 16,2 0-8-16,-3 0-34 15,2 0 14-15,0 0-16 16,3 0 0-16,0 0 2 16,0 0-1-16,2 1-1 15,0-1 0-15,-2 0-12 16,2 0 2-16,-4 0-8 16,-1 0-39-16,-2 0 36 15,-1 0-18-15,1 0 28 16,-4 0 9-16,1 0 2 15,-1 0-10-15,-5 0 10 16,1 5-90-16,-5-2-30 0,-5 2-68 16,1 0 28-1,-5 4 71-15,0-4-5 0,-4 3 60 16,-2 4-24-16,-23 3-126 16,8-3-151-16,6 2-823 0</inkml:trace>
  <inkml:trace contextRef="#ctx0" brushRef="#br0" timeOffset="162104.4">4193 15927 945 0,'0'0'192'0,"0"0"-135"15,0 0-24-15,0 0-26 16,0 0 38-16,0 0 19 15,0 0 0-15,-21 63 84 16,16-54-1-16,0 4-43 16,1-3-27-16,0 2-49 0,-1-3 10 15,0 4-26-15,2 1-12 16,-3-5 19-16,2-1-18 16,-2 3 4-16,1 1-3 15,-1-2 4-15,-2-1 33 16,4-4 15-16,0 3-10 15,2-4 17-15,2 2-42 16,0-4 15-16,0 4-34 16,0-6 1-16,0 4 4 15,0-4-5-15,0 0 0 16,0 0 8-16,0 0 1 16,0 4-18-16,0-4-9 15,0 0-56-15,0 5-44 0,0-4-40 16,0 2-126-16,0-1-431 15</inkml:trace>
  <inkml:trace contextRef="#ctx0" brushRef="#br0" timeOffset="163057.34">3396 15873 689 0,'0'0'555'0,"0"0"-433"15,0 0-73-15,0 0 70 16,0 0-14-16,0 0-25 16,0 0-8-16,29-8 1 15,-29 8-29-15,0 0 70 0,0 10 8 16,-9 2-3 0,-9-1 12-16,-4 0-16 0,-2-2 1 15,-6 0-51-15,2-5-31 16,1 1 33-16,0-5-33 15,5 0 17-15,6 0 9 16,5-9-45-16,5-3 21 16,3-1-36-16,3-6 0 15,0 1-12-15,0 1 1 16,12 2 11-16,-2 3 0 16,4 6-25-16,1 2 23 15,4-1-17-15,2 5 2 16,2 0 0-16,-1 0 15 15,-1 0 2-15,-6 0 0 16,-4 5 3-16,-4 5-17 0,-7 2 14 16,0 3-6-16,0-2-12 15,-10-1 9-15,-7 2 9 16,-6-5 24-16,1-6-6 16,0 3 41-16,4-6-33 15,2 0-8-15,3 0 22 16,7 0-38-16,1 0 4 15,5-9-6-15,0-6 10 16,0 3-8-16,3-2-2 16,7 2-24-16,1 4 6 15,-1 2-45-15,-2 6-45 16,3 0-115-16,-3 0-147 16,-2 0-247-16</inkml:trace>
  <inkml:trace contextRef="#ctx0" brushRef="#br0" timeOffset="166353.4">3235 15909 2397 0,'0'0'561'0,"0"0"-504"15,0 0-51-15,0 0-12 16,0 0-12-16,0 0-348 15,0 0-709-15</inkml:trace>
  <inkml:trace contextRef="#ctx0" brushRef="#br0" timeOffset="166509.61">3235 15909 2431 0,'46'-28'564'0,"-58"20"-500"15,1 0-64-15,2 2-2 16,4 2-271-16,5 1-917 0</inkml:trace>
  <inkml:trace contextRef="#ctx0" brushRef="#br0" timeOffset="168524.77">3269 14289 841 0,'0'0'312'0,"0"0"-134"15,0 0 20-15,0 0-38 16,0 0-49-16,0 0-57 15,0 0 16-15,-89-80 2 0,69 70-40 16,-3 0 5-16,1-2 29 16,-5 0-4-16,-2 2 3 15,-4 0-43-15,-3 0 2 16,-1 3 15-16,-3 1-38 16,-3 3 22-16,3-2-23 15,-1 2 0-15,2-1 12 16,0 2-5-16,2-1-5 15,0 2 11-15,-2 1 0 16,-1 0 7-16,-2 0-20 16,-4-4 1-16,-1 2 14 15,-1-2-15-15,0 0 0 16,1 0-15-16,0-2 31 16,2 1-16-16,3 2 7 15,3 0-6-15,-2 2 2 0,3 1-3 16,0 0 0-16,-2 0 2 15,0 0-1-15,-2 0 21 16,-1 0-6-16,0 0-15 16,4 0 27-16,-2 1-28 15,4 2 0-15,-1 0 13 16,3-1-7-16,1 2 3 16,-1 1-9-16,-2-1 6 15,0 2-1-15,-1 2-4 16,0-2 0-16,-3 1 11 15,6 0-2-15,0-1-10 16,1 2 0-16,3-2 1 16,0 0 2-16,0 2-2 0,-1 1-1 15,1-2 11 1,-4 0-5-16,1 2-7 0,-4 3 1 16,2-6 0-16,-1 5 0 15,1-2 11-15,3-1-11 16,0 2 37-16,3 5-36 15,4-7 10-15,3 5-11 16,0-1 0-16,6 0 14 16,-3 1-14-16,3 0 0 15,-5-1 0-15,1 2 1 16,-1-1-2-16,-5-2 1 16,3 6 0-16,-3-8 12 15,2 5-3-15,0 3-9 16,1-4 0-16,-2 6-8 15,-1-1 1-15,0-1 7 0,-2 2 0 16,2 0 11-16,0 0 4 16,3-1-15-16,4 0 0 15,2 2 6-15,3 0 0 16,1 2-6-16,3 0 0 16,0 6 11-16,2-3 7 15,0 4-19-15,0 2 1 16,1 0 0-16,-2 2-14 15,1-2 15-15,1 3-1 16,-2-2 0-16,4-1 18 16,1 0-20-16,3 2 2 15,-1 1 0-15,3-8-4 0,0 2 10 16,0 0-6-16,0-3 0 16,0 3 1-16,0-6 11 15,0 4-12-15,0-1 0 16,0 4 2-16,0-3-2 15,5 7 0-15,4-4-1 16,3 3 10-16,1 1-9 16,4-6 0-16,1 2 1 15,-2-1-2-15,-1-2-4 16,-1-3-2-16,-3 4 7 16,0-1 0-16,1 0 7 15,-2 1-6-15,4 4 0 16,2 1-2-16,4-3 0 0,5 0-1 15,3-1-6 1,4-2 16-16,3-4-8 0,-4-4 0 16,1 4-9-16,-3-8 0 15,-8 3-25-15,0-4 11 16,-5 2 22-16,-1-1-2 16,1-6 2-16,3 5 1 15,6-2-13-15,4 1 13 16,4-4 0-16,3 2 0 15,-3-1 0-15,3 0 8 16,-5 1-8-16,-2-2 0 16,-2 1-25-16,-2-2 17 15,-3-1-2-15,3 2 10 16,-4-4 0-16,3 2 3 16,2-2-9-16,1 5 6 0,-1-8 0 15,0 6-6-15,-1 2 6 16,0-5-8-16,-3 6 7 15,0-6-45-15,-2 2 34 16,1 3-22-16,1-6 10 16,0 1 18-16,-2 0-19 15,1 2 11-15,-4-2-1 16,-3 0-17-16,1-2 9 16,-2 2-31-16,5 0 14 15,5 0 22-15,4 1-52 16,3-1 13-16,4-4-55 15,2 5-12-15,1-1 47 0,19 0-34 16,-10-4-77 0,-1 0-344-16</inkml:trace>
  <inkml:trace contextRef="#ctx0" brushRef="#br0" timeOffset="170258.73">4669 14865 753 0,'0'0'201'0,"0"0"-130"15,0 0-32-15,0 0 33 0,0 0 69 16,0 0-51 0,0 0 43-16,-12-13 42 0,12 13-50 15,0-1 45-15,0 1-47 16,0 0-48-16,0 0 45 15,0 0-33-15,0 0 7 16,0 0 10-16,0 0-37 16,0 0 0-16,0 0-28 15,0 0-12-15,0 0 22 16,0 0-39-16,0 0 29 16,0 0-24-16,0 1-13 15,0 12 57-15,0-6-29 0,4 8-13 16,6-1 26-16,-2 3-35 15,1 4 9-15,3 2-9 16,1 0 5-16,-1 1-8 16,-2 2 1-16,3 0 1 15,-1-4 2-15,1 0 5 16,-2-4-9-16,3-4-5 16,-4 3 0-16,0-3 29 15,1 0-29-15,-5 0 14 16,3-2 1-16,1 2-6 15,-4 0 0-15,3-1-9 16,-1 1 0-16,0 3 1 16,-2 1 1-16,1-6-2 15,-1 2 0-15,-1-1 9 16,2 0-10-16,-1-1 1 0,1 0 0 16,1 0-1-16,2 2 2 15,-1-6-1-15,-1 2 0 16,2 1 18-16,-4-4-18 15,1 1 0-15,-5 2 1 16,2-2-4-16,-2-4 3 16,3 3-6-16,-2 0 5 15,1-4 1-15,-2 0 9 16,1-1-3-16,-1-2-4 16,-2 2-4-16,0-2-5 15,0 0 7-15,0 0 0 16,0 0-21-16,0 0 9 15,-2 0-86-15,-10 0-239 0,-1 0-531 16</inkml:trace>
  <inkml:trace contextRef="#ctx0" brushRef="#br0" timeOffset="170899.2">4978 15681 643 0,'0'0'190'16,"0"0"-77"-16,0 0-81 15,0 0-32-15,0 0 13 16,0 0-11-16,0 0 8 15,-69 10 22-15,60-10 20 16,-3 0 11-16,1 0 34 0,0 0-3 16,1 0 11-16,-4 0-24 15,-1 0 9-15,-2 0-23 16,0 0-52-16,-1 0 19 16,-2 0-8-16,0 0-25 15,0 0 18-15,3 0-18 16,-4 0 12-16,3 0 6 15,1 0-12-15,1 0 0 16,-2 0-6-16,2 0-1 16,-1 0 35-16,-1 0-34 15,1 0 13-15,-2 0-5 16,-1 0 8-16,3 0-5 16,1 0-12-16,1 0 1 0,-2 4 36 15,4 0-30-15,0-2 18 16,2 6-15-16,-5-1 3 15,1 0-7-15,-1 5-6 16,3 2-41-16,-4-4-1 16,5 2-157-16,5-8-617 0</inkml:trace>
  <inkml:trace contextRef="#ctx0" brushRef="#br0" timeOffset="171367.89">4657 15430 973 0,'0'0'256'0,"0"0"-132"15,0 0 80-15,0 0-81 16,0 0-72-16,0 0-3 16,0 0-17-16,-13-3 55 15,9 9 12-15,-3 5-25 16,-5 3 18-16,2 5-60 15,-4 2-31-15,3-3-100 16,4-5-445-16</inkml:trace>
  <inkml:trace contextRef="#ctx0" brushRef="#br0" timeOffset="172070.81">8420 16102 567 0,'0'0'1082'0,"0"0"-1009"16,0 0-73-16,0 0-104 15,0 0-500-15</inkml:trace>
  <inkml:trace contextRef="#ctx0" brushRef="#br0" timeOffset="174570.23">4407 15172 836 0,'0'0'263'0,"0"0"-141"16,0 0-6-16,0 0 7 15,0 0-50-15,0 0-14 16,0 0 37-16,0-17-17 15,0 16 15-15,0 1-18 16,-2 0 0-16,2-2 41 16,0 2-32-16,0 0 11 15,0-3-13-15,0 3-58 16,0-2 15-16,0 1-27 16,0 1 8-16,0 0 50 0,0-5-56 15,0 5 20-15,0-4 9 16,9 3-42-16,3-3 47 15,5 1-21-15,2 1-22 16,7 0 29-16,1 0-33 16,4 2 12-16,2 0-6 15,1 0-7-15,-1 0 34 16,-2 0-13-16,3 0-10 16,-1 0 13-16,0 0-19 15,0 0-5-15,-3 0 32 16,-4 0-25-16,-7 0 14 15,-6 0-4-15,-5 0-12 16,-5 0 29-16,-3 0-20 0,0 0 17 16,0 0 9-1,0 0-41-15,0 0-1 0,-14 0-47 16,-10 0-89-16,-25 0-115 16,4 9-326-16,5 5-287 0</inkml:trace>
  <inkml:trace contextRef="#ctx0" brushRef="#br0" timeOffset="182929.61">3029 14309 1156 0,'0'0'313'0,"0"0"-146"16,0 0-42-16,0 0-65 15,0 0-3-15,0 0-35 16,0-7 0-16,0 7 68 0,0-3-11 16,0 3 55-16,0 0-1 15,0-2-56-15,0 2 23 16,0 0-45-16,0-4-33 16,0 0-9-16,-3 2-11 15,1-2-2-15,-3 0 28 16,-1 0-28-16,2-2 25 15,-3 1-6-15,0 0-19 16,-2-1 15-16,0 0-8 16,-2 0-5-16,0 4 23 15,-2-6-25-15,1 2 25 16,-3 2-6-16,-1-1-17 16,-1-2 29-16,-2 1-25 0,-1 2 5 15,-4-4 24 1,-6 0-34-16,0 2 11 0,-8-6-12 15,2 0 0-15,1 2 3 16,3-2-2-16,3 0 13 16,2 0 31-16,1 6-27 15,4-4 20-15,-1 2-38 16,1 3 7-16,-3 1 7 16,0 2-8-16,-3-1-5 15,-7-1-1-15,-4 0-1 16,-5-2-7-16,-1-1 8 15,-1 2 0-15,2-4 5 16,3 2 7-16,5 1-12 16,5 1 0-16,4 4-2 15,-2-2 2-15,2 3 0 0,-2 0 0 16,-2 0 8-16,0 0 3 16,0 0-13-16,-5 0 2 15,3 0-7-15,-5 0-2 16,3 0 9-16,-1 0 0 15,3 0 9-15,-1 0 7 16,3 0-22-16,2 0 6 16,1 0 0-16,0 0 0 15,0 0 2-15,-1 3-2 16,0 3 0-16,-3-3 21 16,1 6-23-16,-2 1 2 15,-3-5 0-15,5 4 0 0,2-1 0 16,0-1 0-16,4 1-9 15,3 3 20-15,-3-1-11 16,4-2 0-16,-2 2 1 16,1-1-3-16,-1 4 2 15,4-5-1-15,-2 2-5 16,2-3 12-16,-4 4-5 16,-1 1-1-16,-1 0 8 15,2 1-5-15,0 0-3 16,1-1-15-16,3 2 13 15,-1-1 4-15,0 0 1 16,1 1 3-16,0 1-5 16,1-2-2-16,-4 3-5 15,0-4 6-15,-1 4-8 16,-1 1 17-16,2-2-3 0,0 2-6 16,1-1-1-16,0 0-14 15,0 2 15-15,1-2 0 16,0 0 5-16,0 0 5 15,0 2-11-15,2-1 1 16,-2 2-4-16,2 1-7 16,-2 0 13-16,2 1-2 15,1 2 0-15,-4-1 9 16,3 2-15-16,1 1 6 16,-1-3 0-16,3-4-11 15,3 0 19-15,1 0-8 16,5 1 0-16,-1 2 3 15,2 1-12-15,0 2 7 0,1 2 2 16,2-4-6-16,0 2 12 16,0 0-6-16,-3 1 0 15,1-8-1-15,-3 5-8 16,0 0 9-16,-2 0 0 16,2-4 15-16,4 2-14 15,-3 1 1-15,2-8-2 16,4 0-5-16,0 1-5 15,0-1 10-15,0 0 0 16,0 2 1-16,0 1 0 16,0-1-2-16,0-3 1 15,0 2 0-15,0 0-6 16,4-2 6-16,2 2 0 16,-3-1-1-16,4 2 15 0,-4-1-23 15,1 3 9-15,-2-9 0 16,0 5-15-16,0-3 15 15,1-1 0-15,2-2 0 16,-1 3 18-16,3-2-17 16,-1 2-1-16,3 5 0 15,0-5 0-15,0 5 0 16,0-5 0-16,0 5-1 16,-2-4 1-16,-3 3 0 15,2 0 0-15,-1 3 6 16,2-3-6-16,0-5 0 0,-1 4-2 15,1-5-4 1,1 2 12-16,2-2 5 0,-4 2-3 16,1-6-7-16,-1 2-1 15,0-2 0-15,0 4 0 16,-2-4-1-16,1 4 2 16,1 2 5-16,1-4-6 15,2 5 8-15,2 0-11 16,1 1 3-16,-1-2 0 15,2 1 7-15,0 4 2 16,0-7-6-16,-1 2-3 16,-3-1 0-16,2-1-7 15,-3 2 8-15,2 3-1 16,1-3 3-16,-1 3 7 16,2-4-11-16,-1 3 1 0,1-2 0 15,1 3-13-15,-3-4 26 16,2 1-13-16,-1-2 0 15,-2 0 0-15,0 1-7 16,0-3 7-16,-1 2 0 16,2-3 3-16,1 4 6 15,2-1-9-15,3 2 0 16,1 0 6-16,4 2-14 16,-1-2 8-16,-1 2 0 15,2 1 7-15,-3-4 3 16,-1 1-10-16,-1-2 0 15,-1-2 1-15,4 2-6 16,-2 0 5-16,1-2 0 0,3 2 8 16,-2 0 1-1,1-2-8-15,1 3-1 0,0-4-11 16,2 3-1-16,-1 0 12 16,0-2 0-16,3 2 15 15,-1-4 4-15,1 2-31 16,0-1 12-16,-4-3-4 15,0 3-10-15,-1-1 15 16,-3-4-1-16,0 2 0 16,0 0 16-16,1 4-16 15,2-6 0-15,0 4 0 16,5 0-6-16,-3 0 6 16,2 2 0-16,-2-1-6 15,-2-2 15-15,-4 1-9 0,0-3 0 16,-5 4 0-16,1-1-4 15,-4 0 4-15,3 0-2 16,3-2-5-16,-1 0 14 16,3 4-4-16,-1-2 4 15,3 1-6-15,4-1-2 16,0-2-5-16,1 5 3 16,1-3-3-16,1 0 12 15,1 2 0-15,-3-2-6 16,1 0 1-16,-3 5-10 15,0-8 9-15,0 4 0 16,-1-1-1-16,2-4 10 16,2 0-9-16,3 3 0 0,0-3 1 15,2 0-13 1,0 0 13-16,0 5-1 0,-3-5 6 16,1 0 2-16,2 1-9 15,-2 2 1-15,-1-3-1 16,4 0-10-16,-3 0 20 15,2 0-9-15,0 0 0 16,-2 0 5-16,-2 0-14 16,0 0 9-16,0 0 0 15,-3-4 4-15,0 4 4 16,1-5-8-16,-3 2 0 16,-3 3-3-16,1 0-5 15,-1 0 8-15,-2-4 0 0,3 4-4 16,-3 0 22-1,3-6-18-15,-1 1 0 0,2 1-9 16,-2 0-6 0,1-1 21-16,-2 0-6 0,-1 5 1 15,1-4 22-15,0 4-38 16,2-4 15-16,-1 4-2 16,3-4-16-16,1-1 18 15,-2 1 0-15,0-5-9 16,-4 1 18-16,1 2-16 15,-6-2 7-15,1 2-5 16,1 2-8-16,-5 1 13 0,-1-2 0 16,-2 1-1-1,-2 4 15-15,-2-2-31 0,0 0 14 16,-17 0-140-16,-5-2-573 16</inkml:trace>
  <inkml:trace contextRef="#ctx0" brushRef="#br0" timeOffset="185085.4">2808 14658 449 0,'0'0'341'0,"0"0"-130"16,0 0-20-16,0 0-41 15,0 0-79-15,0 0-63 0,0-2 16 16,0 2-24-16,0 0 27 15,0 0 92-15,0 0-35 16,0 0 4-16,0 0-14 16,0 0-44-16,0 0 27 15,0 0-29-15,0 0 10 16,0 0 4-16,0 0-29 16,4-2 21-16,3-2-15 15,4-2-19-15,0 2 34 16,3 3-33-16,3-4-1 15,1 4 0-15,3 1 11 16,0 0-13-16,2 0 2 0,-1 0-12 16,3 0-1-16,1 0 13 15,3 0 0-15,4 0-1 16,2 0 16-16,0 0-9 16,1 0-6-16,-1 0 1 15,1 0 4-15,-1 0-5 16,-2 0-5-16,2 0 4 15,-7 1 2-15,-1-1 3 16,-3 0 8-16,1 0-9 16,-2 2 17-16,0-2-19 15,2 0 4-15,2 0 11 16,4 0-16-16,0 3 16 16,1-3-13-16,1 1 4 15,0 3-13-15,-2-2 6 16,1 2 0-16,-6-2 2 0,1 2 7 15,-2-2-7-15,0 2-2 16,2-2 1-16,-2 2 30 16,4-4-25-16,2 4 5 15,-1-4 2-15,-1 5-12 16,0-2-1-16,-5 1 0 16,1 2-2-16,-2-5 1 15,0 6 2-15,2-3 5 16,0 2-3-16,2-2 11 15,-6 2-20-15,4 3 6 16,-5-6 0-16,-1 3 4 16,0 1 6-16,-1-2-10 15,0-1 6-15,0 2 3 0,-3 2 0 16,3-3-9-16,-5-2 0 16,-3 2 7-16,-4-4 1 15,-4 2-8-15,0-3 15 16,-2 1 18-16,0-1 43 15,0 0-15-15,0 0 4 16,0 0-19-16,0 0-44 16,-8 0 22-16,-6 5-16 15,-5-5 0-15,-8 0-1 16,-2 0-5-16,-5 0-2 16,3 0 25-16,4 0-23 15,5-9 13-15,9 1-15 0,8 2 0 16,5-6-16-16,0 1-20 15,9-2-47-15,16 1 4 16,4 2-65-16,2 2 68 16,0 4 15-16,-4 4 38 15,-3 0 12-15,-3 0 1 16,-4 0 10-16,-6 2 0 16,-2 8 11-16,-9-2 38 15,0 3 13-15,0 2 14 16,-13-1 49-16,-11 2-36 15,-2-1-32-15,0-3 1 16,0-6-25-16,12-3 28 16,5 2-27-16,5-3-26 15,4 0 8-15,0 0-16 16,0 0-18-16,0 0-33 0,0 0-76 16,11 0-48-16,2 0-167 15,-2 0-234-15</inkml:trace>
  <inkml:trace contextRef="#ctx0" brushRef="#br0" timeOffset="185866.42">4434 14540 1549 0,'0'0'316'0,"0"0"-129"15,0 0-20-15,0 0-44 16,0 0-68-16,0 0-41 16,-127 30 61-16,105-7-6 15,0 6 3-15,4 3 8 16,7 0-47-16,4 3-4 16,5-2 2-16,2-3-24 15,0 1 16-15,14-5-20 16,5-2 4-16,6-8-14 15,4-4 2-15,4-10 5 16,3-2 2-16,0-4 10 16,0-19-5-16,-3-7-7 15,-6-1 0-15,-8-5 13 16,-9 4 5-16,-6 1 42 16,-4 7 6-16,0 8-59 0,-2 2 10 15,-10 10-17-15,-3 4-95 16,-10 0-102-16,3 18-176 15,2 4-186-15</inkml:trace>
  <inkml:trace contextRef="#ctx0" brushRef="#br0" timeOffset="187147.37">4526 14794 1534 0,'0'0'252'16,"0"0"-173"-16,0 0-47 16,0 0 6-16,0 0-37 15,0 0 8-15,0 0 4 16,0 3-7-16,0-2 15 15,0 3 16-15,0 1 11 16,0 0 18-16,0 1-26 16,0 5 41-16,0-6-13 15,0 8-67-15,0-3 55 16,0 1-45-16,0-2-2 0,0 1 4 16,0 0-12-16,2-2-1 15,0-2 21-15,0-2-14 16,0 3 15-16,0-2 1 15,-2-3-10-15,4 4 12 16,0 0-24-16,0 2-1 16,1-2 3-16,-1 1 13 15,2-1-10-15,-1 1 13 16,0 3-18-16,1-6-1 16,-1 4-8-16,1 3 8 15,1-4 8-15,0 5-7 16,0-2 10-16,1 2-11 15,1 0 1-15,0-2-4 16,0-2 3-16,0 2 0 16,0-2-2-16,0 0 4 0,-3-2-2 15,3 6 0-15,3-6 1 16,-1 6-10-16,5 2 18 16,5 3-9-16,6 1 5 15,4 0-4-15,3 1-2 16,-1 2-35-16,-6-3-6 15,-2 0 42-15,-5-4-15 16,-5-4 15-16,-3 2 0 16,-6-6-5-16,-1 2 4 15,-1-1-13-15,-4-2 14 16,0 5-2-16,0-4 11 16,0 6-10-16,0-2 1 15,0 2-3-15,0 0-3 0,0 3 6 16,0-5 0-1,0 1 5-15,0 3 3 0,0 1-7 16,0-4-1-16,0 3-31 16,-4 4 31-16,-3-5-28 15,0 2 7-15,-2-2 20 16,3 1-52-16,-5-6 37 16,-1-3-11-16,-1 4 9 15,-1-5 10-15,1 0-3 16,-3 0 11-16,-1 2-6 15,1 1-13-15,-4-1 13 16,0 3-23-16,-5-1-22 0,-2 2 44 16,-2-2-36-1,-2-2 20-15,-2 6 14 0,2-2-37 16,-1 4 45 0,3 1-11-16,4 4-41 0,0 0 28 15,2-2-38-15,1 5-4 16,0-4-15-16,2 0-10 15,-3 1 66-15,1-2 16 16,0-3 10-16,0 3-16 16,1-8 10-16,0 4 0 15,0-4 6-15,1 1 0 16,5 2 3-16,1-2-1 16,3 3-2-16,2 1 4 15,0-4-4-15,2 2-8 16,-1 2 7-16,-1-2 2 0,-5-3 5 15,1 6-6-15,-3 1-33 16,1-3-39-16,-1 2 1 16,1-5 39-16,1 2 31 15,1-2-75-15,4 2 50 16,2-4 18-16,3 2-8 16,-1 0 4-16,1 2-33 15,0-4-60-15,-5 2-25 16,-1 0 7-16,-3 2 10 15,-1-2 55-15,4 2-25 16,-3-2-24-16,-3 5 3 16,5-4-50-16,-1-5 89 0</inkml:trace>
  <inkml:trace contextRef="#ctx0" brushRef="#br0" timeOffset="187397.31">3835 16347 662 0,'0'0'272'15,"0"0"-174"-15,0 0-98 16,0 0-3-16,0 0 3 16,0 0 10-16,-130 4-10 15,104-4-18-15,-5 0 18 16,0 0 14-16,-3-8 54 16,0-11 36-16,1-3 34 15,2 0 3-15,0-6-56 16,2 6-32-16,2-4-33 0,-1 3-20 15,-1 6-31 1,-2-5-66-16,2 0 49 0,-10-6-58 16,8 2-116-16,7 3 18 0</inkml:trace>
  <inkml:trace contextRef="#ctx0" brushRef="#br0" timeOffset="191536.96">16740 9681 1386 0,'0'0'824'0,"0"0"-592"16,0 0-143-16,0 0 99 0,0 0 9 15,0 0-104 1,-9-10-49-16,9 8-6 0,20-2-26 16,13-2 46-16,15 0-11 15,10-2-25-15,8 2 22 16,8 2-43-16,2 1 7 16,1 2 10-16,-4 1-11 15,-5-2-10-15,-13 2 3 16,-12-3-75-16,-14 2 12 15,-14-5-86-15,-13-4-17 16,-2-4-309-16,-4-5 101 16,-19 0 8-16,2-3 230 15,3 2 136-15,11 4 144 16,7 4 21-16,0 1-75 0,15 7-24 16,10 3 63-16,0 1 66 15,-3 0-42-15,-2 10-38 16,-6 6 45-16,-6 4-71 15,-8 4-11-15,0 4-9 16,-17 2-63-16,-14 2-6 16,-19 8-108-16,8-8-465 15,9-11-1068-15</inkml:trace>
  <inkml:trace contextRef="#ctx0" brushRef="#br0" timeOffset="198645.26">18179 9160 580 0,'0'0'405'0,"0"0"-98"15,0 0-67-15,0 0-69 16,0 0 21-16,0 0 19 15,2-63-50-15,1 58 34 16,-1-1-62-16,-2 3 5 16,0 3-32-16,0 0-19 15,-2 0 1-15,-16 0-67 16,-9 7-3-16,-6 7-14 16,-1 6 13-16,3 5-11 0,7-5-6 15,8 3 0 1,9-3-11-16,5-4 19 0,2-1-9 15,2-4 1-15,16-3-64 16,7-6 22-16,4-2-46 16,13-13-140-1,-7-8-271-15,-7-5-49 0</inkml:trace>
  <inkml:trace contextRef="#ctx0" brushRef="#br0" timeOffset="200019.76">17861 9178 142 0,'0'0'1384'0,"0"0"-1155"16,-174 66-122-16,87-26 104 15,-2 4-6-15,5-2-17 16,17-4-109-16,15-8-45 16,25-10 3-16,21-7-37 15,6-12-9-15,33-1 8 16,25-18-9-16,23-15-14 15,12-12-71-15,5-5-28 0,-2 0 16 16,-7 6 76 0,-16 6 31-16,-19 12 111 0,-25 9-3 15,-27 16 56-15,-8 1-5 16,-44 13-69-16,-23 23-8 16,-16 3-13-16,-11 5-11 15,1 4-15-15,13-6-32 16,14-1 38-16,23-10-41 15,27-8-2-15,22-9-6 16,20-13-90-16,52-1 38 16,12-25-26-16,16-15-41 15,7-5 35-15,-20 3 22 16,4-1 62-16,-17 7 67 16,-23 13 16-16,-18 7 44 15,-19 10-36-15,-14 6-26 16,-6 0 21-16,-33 14-86 0,-14 15-14 15,-7 6-22 1,-8 15-112-16,18-8-124 0,21-12-445 16</inkml:trace>
  <inkml:trace contextRef="#ctx0" brushRef="#br0" timeOffset="200777.04">20813 8019 1400 0,'0'0'537'0,"0"0"-344"0,0 0-3 16,0 0-51-16,0 0-75 15,0 0 30-15,0 0-30 16,12-4-12-16,-12 4 25 15,0 0-54-15,0 0 10 16,0 0 7-16,0 0-30 16,0 0 37-16,0-4-13 15,0-6 11 1,-3 2-45-16,0 1 0 16,1 3 7-16,2 1-6 15,0 1 18-15,0 0-19 16,0 2-2-16,0 0-5 15,0 0-50-15,0 0 6 0,2 0 5 16,1 0-115 0,-3 19-207-16,0 0-167 0,0-1-470 0</inkml:trace>
  <inkml:trace contextRef="#ctx0" brushRef="#br0" timeOffset="201136.7">20813 8278 1560 0,'0'0'356'0,"0"0"-250"16,0 0 39-1,0 0-89-15,0 0-36 0,0 0 27 16,0 0-35-16,27 51 6 15,-27-38-18-15,0-4 13 16,0-3-12-16,-4 0 0 16,-4-1-1-16,-3-4 26 0,1 2-26 15,-2-3 39-15,3 0 37 16,3 0-18-16,3 0 76 16,3 0-54-16,0-4-28 15,0-2-13-15,0-2-37 16,3 1 28-16,-3 3-30 15,0 3 6-15,0-1-20 16,0 2-61-16,0 0-170 0,0 0-350 0</inkml:trace>
  <inkml:trace contextRef="#ctx0" brushRef="#br0" timeOffset="202027.13">21326 7982 897 0,'0'0'953'0,"0"0"-634"15,0 0-146-15,0 0-47 16,0 0-96-16,0 0 7 15,0 0-22-15,146-32-14 16,-115 36 9-16,-2 10-10 16,-6 4 0-16,-10 4 2 0,-8 5 37 15,-5 3 25-15,-4 2-20 16,-19 2-23-16,-10-4 23 16,-6-2-21-16,1-6 12 15,3-4 13-15,6-8-34 16,12-2 9-16,5-8-23 15,12 0-31-15,0 0-8 16,31-40-193-16,7 2-321 16,5-5-471-16</inkml:trace>
  <inkml:trace contextRef="#ctx0" brushRef="#br0" timeOffset="202230.19">21769 7881 1852 0,'0'0'583'0,"0"0"-435"16,0 0 19-16,0 0-47 16,-136 50-64-16,112-24 6 15,5 2-37-15,11 0-4 16,3 0 16-16,5 0-35 16,0-4 12-16,13-4-14 15,12-2-32-15,8-4 3 16,32-10-119-16,-7-4-363 15,-2 0-646-15</inkml:trace>
  <inkml:trace contextRef="#ctx0" brushRef="#br0" timeOffset="202667.58">22003 8153 1493 0,'0'0'338'16,"0"0"-176"-16,0 0 110 16,0 0-100-16,0 0-49 15,0 0-52-15,0 0-57 16,86-24 4-16,-41 21 1 16,6 3-4-16,0-1 58 15,3 0-22-15,2 1 1 16,2 0 2-16,-3 0-48 15,-1 0 7-15,-5 0-13 16,-11 0-19-16,-9 0 4 16,-14 0-127-16,-15-11-70 15,0 3-124-15,-2-2-599 0</inkml:trace>
  <inkml:trace contextRef="#ctx0" brushRef="#br0" timeOffset="202870.66">22344 7954 1460 0,'0'0'555'0,"0"0"-333"16,0 0-67-16,0 0-41 15,0 0-44-15,0 0 41 16,0 0-23-16,17 91-27 16,-17-55-2-16,0 2-47 15,0 2 15-15,-2-2-27 0,-7 0-51 16,9 2-85-16,0-9-254 15,0-13-501-15</inkml:trace>
  <inkml:trace contextRef="#ctx0" brushRef="#br0" timeOffset="203995.4">22219 7932 1033 0,'0'0'330'0,"0"0"-109"0,0 0-72 15,0 0 17-15,0 0-47 16,0 0 10-16,0 0 23 16,0-5-35-16,0 5 71 15,0 0-39-15,0 0-46 16,0 0 19-16,0 0-71 16,0 0-2-16,0 0-1 15,0 0-46-15,0 0 41 16,0 0-17-16,0 0-13 0,0 0 15 15,2 0-27 1,7 5 16-16,4 4 13 0,3 3-29 16,1 0 30-16,2 2-10 15,3 0-20-15,-2 1 12 16,0 1-13-16,-2-4 0 16,-5-1-1-16,-4-3 13 15,-2-2-12-15,-5-4 0 16,-2 0 3-16,0-2-12 15,0 2 10-15,0-2-1 16,0 0 4-16,0 0 5 16,0 0-9-16,0 0 0 15,0 0-5-15,0 0-4 16,0 0 17-16,0 2-8 16,0 3 0-16,-9 2-5 0,-6 7 5 15,-2 2 0-15,0 8-2 16,-1 2 1-16,1 6 1 15,1 1 0-15,1 3 0 16,1-2-3 0,1-2-3-16,1-4 7 0,1-2-1 15,3-4 15-15,-2-4 0 16,1-4-7-16,3-4-8 16,2-2-3-16,-1-2-3 15,3-3 6-15,-1 0-6 16,3-3-14-16,0 0-83 15,14-3-51-15,15-14-300 16,4-7-296-16</inkml:trace>
  <inkml:trace contextRef="#ctx0" brushRef="#br0" timeOffset="204854.57">23021 7863 1495 0,'0'0'505'0,"0"0"-239"15,0 0-72 1,0 0-118-16,0 0-21 0,0 0-55 16,0 0 15-16,26 54 12 15,-8-18-3-15,-1 2 28 16,0 3-22-16,-1-2-12 15,-3-7 23-15,-2-6-40 16,-4-8 24-16,-1-6-22 16,1-8 11-16,-1-4 19 15,4 0 32-15,5-6-12 16,6-16-11-16,0-8-41 16,4-4-2-16,0-6-2 15,-3 2-44-15,-5 2 41 0,-1 7-8 16,-3 11 14-1,-5 7 7-15,-2 5 5 0,-1 4-10 16,-1 2-2 0,2 0-8-16,4 0-11 0,-1 3 19 15,-1 10 0-15,4 2 0 16,-3 6 4-16,-1 4-10 16,1 4 6-16,1 3 0 15,0 0-3-15,1-5 3 16,3 0 0-16,-1-10 0 15,-1-4 12-15,1-7-10 16,0-6 37-16,3 0 29 16,4-8 10-16,-1-11-72 15,0-6 17-15,-2-5 1 0,-3-3-23 16,-5 4 22 0,-1-1-23-16,-3 6-20 0,-3 6-28 15,-2 10-115-15,0 3-197 16,0 5-624-16</inkml:trace>
  <inkml:trace contextRef="#ctx0" brushRef="#br0" timeOffset="205291.96">23901 8101 1204 0,'0'0'526'0,"0"0"-338"16,0 0 74-16,0 0-45 15,0 0-43-15,0 0-34 16,0 0-82-16,58-27 2 16,-30 24 11-16,8 1-32 0,4 2 15 15,5 0-27-15,-1 0-26 16,2 0 43-16,-5 0-42 15,-3 0 17-15,-7 0-14 16,-6 0-5-16,-9 0-15 16,-8 0-100-16,-8 0-108 15,0 0-132-15,-12-2-513 0</inkml:trace>
  <inkml:trace contextRef="#ctx0" brushRef="#br0" timeOffset="205526.29">24077 7982 1011 0,'0'0'826'0,"0"0"-558"16,0 0-36-16,0 0-54 15,0 0-88-15,0 0-11 16,0 0-18-16,89 11-14 16,-74 7 40-16,-1 2-5 15,-7 4-31-15,-5-3 7 16,-2 4-47-16,0-2-1 15,-9-2-1-15,-9-1-9 16,1 1-10-16,-1 0-84 16,5-4-175-16,4-10-400 0</inkml:trace>
  <inkml:trace contextRef="#ctx0" brushRef="#br0" timeOffset="206182.4">24645 7950 1234 0,'0'0'395'0,"0"0"-279"16,0 0 48-16,0 0 3 16,0 0 7-16,0 0-14 15,-13 117-65-15,13-87 6 16,0-2-40-16,0-4-34 15,9-1 28-15,2-10-34 16,2-3 22-16,5-8 47 16,0-2-54-16,6 0 18 15,3-12-54-15,0-12 10 16,0-6-26-16,-3-6 10 16,-2-2-14-16,-6 0-11 15,-5 4-24-15,-4 10 53 0,-7 7 2 16,0 8 0-1,0 6 3-15,0 3-3 0,0 0-10 16,0 0 4-16,0 4-5 16,0 13 11-16,0 5 2 15,-7 4 4-15,3 4-12 16,0 8 12-16,-3 4-6 16,4 4 13-16,-1 4-12 15,-1 0 33-15,1 3-25 16,-2-7 3-16,-1-3 10 15,-3-12-22-15,0-7 0 16,-1-8 25-16,-3-6-14 16,-1-6 34-16,-3-4-45 15,-1 0-15-15,9-8-89 0,5-12-282 16,5-6-516-16</inkml:trace>
  <inkml:trace contextRef="#ctx0" brushRef="#br0" timeOffset="206651.03">25033 8113 1328 0,'0'0'817'0,"0"0"-534"16,0 0-54-16,0 0-79 15,0 0-106-15,0 0-34 16,0 0 8-16,67-46-10 0,-63 44-7 15,0 2-1-15,-2 0 7 16,-2 0 8-16,4 0 11 16,-4 0 16-16,2 9 40 15,0 3-60-15,0 7 16 16,0 2-38-16,2 6 7 16,-1 1 1-16,1 0-2 15,-2 1-5-15,2-4 1 16,0 0 10-16,-2-7-24 15,-2-5 3-15,0-4-35 16,0-5 32-16,0 0-46 16,-2-2 16-16,-17 0 21 15,-1 0 6-15,1 2 14 0,0-3 1 16,11 2 0 0,5-3-5-16,3 1 11 0,0 4-6 15,16-1 36-15,10 4 3 16,8-2 28-16,1 0-44 15,4 0-23-15,-6 0 0 16,-7 3-67-16,-10 0-173 16,-11-3-500-16</inkml:trace>
  <inkml:trace contextRef="#ctx0" brushRef="#br0" timeOffset="207557.08">18587 9212 347 0,'0'0'1497'0,"0"0"-1103"15,0 0-102-15,0 0-54 16,0 0-86-16,0 0-44 16,0 0-81-16,16-30-26 15,19 30 16-15,14 0-5 0,12 0 36 16,7 0-11-16,9 0-22 16,-4 0-1-16,-2 0-14 15,-9 0-6-15,-12 0-15 16,-17 0-98-16,-13 0-24 15,-18 0-39-15,-2-8-47 16,-13-9-80-16,-19-2 98 16,-5-3 78-16,-1-1 81 15,1 5 52-15,5 5 109 16,10 4 43-16,8 6 97 16,10 3-95-16,4 0-106 15,0 0-5-15,6 6 73 16,10 9-29-16,2 7 16 0,2 4 1 15,-4 4-48 1,-8 1 0-16,-3 2-47 0,-5 3-9 16,-2-5-16-1,-19-4-59-15,-5 0-29 0,4-11-202 16,8-10-393-16</inkml:trace>
  <inkml:trace contextRef="#ctx0" brushRef="#br0" timeOffset="208056.95">19419 9056 1629 0,'0'0'404'0,"0"0"-259"0,0 0 1 15,0 0 14-15,0 0-83 16,21 113 5-16,-19-76-43 16,-2 0-33-16,2-8 49 15,6-5-54-15,0-8 13 16,5-8 12-16,8-6-17 16,4-2 65-16,6-10-74 15,2-15 0-15,-2-11-21 16,-4-2-76-16,-10-1 39 15,-5 3 43-15,-8 8 15 16,-4 6 64-16,0 9 28 16,0 7-48-16,0 6-6 15,-4 0-38-15,0 0-5 0,-4 14 4 16,2 10 2-16,-1 9 17 16,3 5 6-16,4 6-15 15,0 4 35-15,0 2-28 16,0 0-5-16,0-2 4 15,2-1-5-15,0-9-7 16,-2-9-3-16,0-6-43 16,0-9 19-16,0-7-61 15,-4-7-102-15,0 0-175 16,4-7-536-16</inkml:trace>
  <inkml:trace contextRef="#ctx0" brushRef="#br0" timeOffset="208354.05">19837 9343 1914 0,'0'0'664'15,"0"0"-499"-15,0 0-54 16,0 0-46-16,0 0-48 16,118-37-17-16,-100 37 8 15,-7 6-8-15,-7 8 0 16,-4 4 0-16,0 2 0 15,-15 3 18-15,-7 0 2 16,-7 2 20-16,2-2 21 16,4 0-37-16,6-3 12 0,6-4-36 15,10-4 1-15,1-3 1 16,0-3 4-16,23-1 7 16,6-5 16-16,4 0-23 15,5-2-12-15,9-26-80 16,-9 2-178-16,-8-2-472 0</inkml:trace>
  <inkml:trace contextRef="#ctx0" brushRef="#br0" timeOffset="208713.05">20129 9156 1023 0,'0'0'764'0,"0"0"-581"16,0 0-75-16,0 0 112 15,0 0-41-15,127 0-75 16,-71 0-5-16,4 0-41 15,3 0-2-15,-3 0 4 16,-8 0-39-16,-4 0 3 0,-15 0-24 16,-8 0-34-1,-10 0-11-15,-11 0-90 0,-4-5-69 16,0 0-98 0,-24-5 11-16,0 0-79 0,-3 0-594 0</inkml:trace>
  <inkml:trace contextRef="#ctx0" brushRef="#br0" timeOffset="208916.13">20445 9051 1135 0,'0'0'349'0,"0"0"-116"16,0 0-31-16,0 0 2 15,0 0-32-15,0 0-12 16,0 0-54-16,42 20-35 16,-26-1 44-16,-1 1-57 15,-1 3-17-15,-5 0 5 16,-3 1-34-16,-6-3 16 0,0 0-28 15,0-3-19-15,-10-4 19 16,-9 0-38-16,2-2-39 16,-1-4-52-16,3-3-149 15,5-4-98-15,6-1-668 0</inkml:trace>
  <inkml:trace contextRef="#ctx0" brushRef="#br0" timeOffset="209134.81">21156 9232 2364 0,'0'0'543'0,"0"0"-414"16,0 0-101-16,0 0-28 15,0 0-91-15,0 0-503 16,0 0-1574-16</inkml:trace>
  <inkml:trace contextRef="#ctx0" brushRef="#br0" timeOffset="209275.43">21439 9230 2252 0,'0'0'614'0,"0"0"-529"16,0 0-85-16,0 0-74 16,0 0-382-16,0 0-613 0</inkml:trace>
  <inkml:trace contextRef="#ctx0" brushRef="#br0" timeOffset="210072.11">20322 9018 1177 0,'0'0'482'0,"0"0"-280"15,0 0-8-15,0 0 7 16,0 0-74-16,0 0-27 0,0 0 50 16,28 0-41-1,-24 0-18-15,2 0-5 0,6 0-12 16,1 0 2-16,5 3-37 15,2 5-32-15,2 1 41 16,-1-1-37-16,-4-1 10 16,-1 3 11-16,-3 2-31 15,1 1 16-15,1 0-17 16,5 4 1-16,5-2 23 16,1 3-23-16,2-1 5 15,0-3-6-15,-4-4 9 16,-7-1-15-16,-9-3 6 15,-3-3 0-15,-3-1-6 16,-2-2 6-16,0 1 0 0,0 2-1 16,-9 1-25-1,-16 2 20-15,-12 2-7 0,-17 4-35 16,-31 2-63-16,12-2-237 16,15-4-432-16</inkml:trace>
  <inkml:trace contextRef="#ctx0" brushRef="#br0" timeOffset="211743.58">21858 8992 1132 0,'0'0'398'0,"0"0"-135"15,0 0-118-15,0 0-23 16,0 0-40-16,0 0-46 0,0 0 5 16,33 1 46-1,-28 12-2-15,-3-1 19 0,0 3-18 16,-2 2-12-16,2 1-28 15,2 0-44-15,4 0 28 16,-2-4-23-16,5-2-6 16,5-6 38-16,1-6-32 15,6 0 19-15,0 0-26 16,-2-14-2-16,0-4-7 16,-3 0 10-16,-7 3-1 15,-3 1 13-15,-2 7-4 16,-2 0-7-16,-2 6-2 0,0-2 0 15,-2 3-9 1,0 0 10-16,0 0-1 0,0 0 1 16,0 0 19-16,0 0-21 15,0 0 1-15,0 0 0 16,0 0 10-16,0 0-4 16,0 0-1-16,0 0-5 15,0 0 16-15,0 0-8 16,0 0 2-16,0 0 3 15,0 0 44-15,0 0-43 16,0 0-1-16,0 0 4 16,0 0-10-16,0 0 13 15,0 0-6-15,0 0-13 16,0 0 8-16,0 0-9 16,0 0-3-16,0 0-3 0,0 0 12 15,0 0 6-15,0 0-6 16,0 0-4-16,0 0-1 15,0-1 0-15,0-4-1 16,2 1 0-16,0 0 6 16,1 0-6-16,-1 1 0 15,0-2-6-15,0 2-3 16,0-1-2-16,-2 1-5 16,2-1 10-16,-2 0-67 15,0 2-36-15,0-2-70 16,0-4-206-16,0 2-105 15,0-1-570-15</inkml:trace>
  <inkml:trace contextRef="#ctx0" brushRef="#br0" timeOffset="212243.46">22112 8901 998 0,'0'0'407'0,"0"0"-172"15,0 0-130-15,0 0 5 0,0 0-18 16,0 0-10-16,0 0 55 15,0 61-20-15,0-34-20 16,0 3-14-16,0 4-26 16,2 5 16-16,2 2-2 15,1 4-47-15,0-1 33 16,1 4-24-16,3-2-20 16,0 1 45-16,0-2-58 15,0 0 9-15,-1-4 2 16,-3-3 5-16,-3-1-7 15,-2-9-8-15,0-6-1 16,0-10 9-16,-13-4 3 16,-7-6 12-16,-4-2 42 0,-7 0-48 15,2-6 34 1,2-8 0-16,6-6-11 16,11-6 1-16,10-6-42 0,0-6-2 15,19-2 1-15,15 0-52 16,4 3-8-16,13 3-57 15,-8 12-136-15,-10 6-352 0</inkml:trace>
  <inkml:trace contextRef="#ctx0" brushRef="#br0" timeOffset="213133.9">22375 9272 1287 0,'0'0'350'0,"0"0"-168"16,0 0-40-16,0 0 15 16,109-126-9-16,-85 86-62 15,-3 0 0-15,-8 3-60 16,-9 7 0-16,-4 6 14 0,0 11 1 15,-8 4 25-15,-9 9-47 16,2 0-19-16,-3 0 1 16,7 15-1-16,1 5 0 15,2 4 3-15,4 6 3 16,2 3 52-16,2 8-4 16,0 3-32-16,0 0 4 15,0 1-26-15,2-4 0 16,4-3 5-16,2-8 3 15,-6-10-2-15,0-5-6 16,-2-12-5-16,0-3-3 16,0 0-4-16,0-11-77 15,0-11-10-15,0-9-42 0,4-1-9 16,9 2 10 0,3 6 6-16,5 4 50 0,-2 7-1 15,4 7 33-15,-5 5 25 16,-3 1 4-16,-2 0 23 15,-3 0 9-15,-8 0 37 16,-2 4 47-16,0 6 6 16,-2 2 53-16,-12 2-22 15,1 0-35-15,4 2 34 16,2 1-69-16,4 0 7 16,3 1-8-16,0-2-21 15,8 3 20-15,9-8-7 16,8 0-51-16,0-6 3 15,1-1-3-15,0-4-117 16,-3 0-169-16,-13 0-329 0</inkml:trace>
  <inkml:trace contextRef="#ctx0" brushRef="#br0" timeOffset="214149.41">23302 8801 1393 0,'0'0'510'0,"0"0"-368"15,0 0 5-15,0 0-1 16,0 0-18-16,0 0 1 16,-125 112 19-16,105-68-69 0,9 6 6 15,9 3-36 1,2 0-25-16,4-3 11 0,16-3-35 15,2-7 6-15,3-8-6 16,-3-8-24-16,2-6-32 16,13-10-111-16,-6-8-141 15,-2 0-304-15</inkml:trace>
  <inkml:trace contextRef="#ctx0" brushRef="#br0" timeOffset="214696.03">23809 8941 1461 0,'0'0'335'0,"0"0"-140"16,0 0 21-16,0 0-103 15,0 0-13-15,-124 22-9 16,101 3 16-16,6 3-40 15,3 2-1-15,10 6-17 16,4-2-43-16,0-1-5 16,16-6-1-16,6-4-1 0,2-12-32 15,5-11-82-15,-1 0-4 16,11-34-235-16,-10-4-207 16,-5-4-836-16</inkml:trace>
  <inkml:trace contextRef="#ctx0" brushRef="#br0" timeOffset="-214582.02">23923 8608 1600 0,'0'0'480'16,"0"0"-300"-16,0 0 24 16,-26 118-12-16,21-62-13 15,5 3-98-15,0 3 3 16,0-2-42-16,0-2-31 15,0-4 16-15,5-5-27 0,-5-10-9 16,0-6-41-16,0-13-78 16,0-18-131-16,0-2-316 15,-7-5-419-15</inkml:trace>
  <inkml:trace contextRef="#ctx0" brushRef="#br0" timeOffset="-213889.36">23763 8863 1639 0,'0'0'308'15,"0"0"-183"-15,0 0 25 16,0 0-89-16,0 0 10 0,131 38-49 16,-93-15-16-16,0 2-12 15,-7 1-31-15,-9-2-19 16,-6 2 29-16,-9-5 24 15,-5-1 3-15,-2-4 69 16,0-2-12-16,0-4 26 16,-4 2-59-16,2-4-1 15,-1-1-14-15,3 0 5 16,0-1-1-16,3-2 0 16,10-3 7-16,7-1 22 15,-1 0-42-15,6 0-10 16,2-13-10-16,-2-9-36 0,-1-4 24 15,1-8-15 1,-3-3-45-16,-4-1 18 0,-5 4 15 16,-9 8 59-16,-2 10 101 15,-2 6-6-15,0 8-34 16,0 2-30-16,0 0-30 16,0 12 11-16,-4 8-5 15,4 6 4-15,0 4 33 16,0 2-14-16,0 5 25 15,0 1-27-15,4-2-27 16,-1-3 21-16,2-4-22 16,-3-9 9-16,-2-8-6 15,0-8 8-15,0-4-13 16,2-4 2-16,2-15-100 16,6-11 48-16,5-1 9 0,2 0 31 15,3 6 11-15,1 6 2 16,3 6 36-16,-2 6-13 15,1 6 22-15,-3 1 43 16,0 0-41-16,-4 5 4 16,-1 14 0-16,1 3-23 15,-5 3 11-15,0 6-29 16,-4-3-5-16,-3 0 6 16,-4-6-12-16,0-6-11 15,0-8-43-15,-16-8-98 16,1-2-135-16,-1-16-484 0</inkml:trace>
  <inkml:trace contextRef="#ctx0" brushRef="#br0" timeOffset="-213729.55">24400 8608 588 0,'0'0'2033'0,"0"0"-1675"0,0 0-195 15,0 0-28-15,0 0-109 16,0 0-14-16,0 0-12 15,70-14-62-15,-70 42-8 16,-21 21-119 0,-17-9-345-16,-2-7-199 0</inkml:trace>
  <inkml:trace contextRef="#ctx0" brushRef="#br0" timeOffset="-213612.4">24171 8801 1475 0,'0'0'766'0,"0"0"-285"0,0 0-259 16,0 0-87-16,0 0-53 15,0 0-82-15,0 0-85 16,-54 8-598-16,18 8-742 0</inkml:trace>
  <inkml:trace contextRef="#ctx0" brushRef="#br0" timeOffset="-212550.17">17393 10846 1577 0,'0'0'316'0,"0"0"-116"15,0 0-34-15,0 0-29 16,-116-26-22-16,80 26-52 16,1 17-11-16,2 2-34 15,4 3 1-15,10 0 30 16,11-1-28-16,8-3 6 15,0 0 3-15,24-7-29 16,14-4 29-16,16-7-30 0,6-4-15 16,7-27-46-1,-3-9-179-15,-9-14-92 0,-12-8 11 16,-12-44-30-16,-15-3 43 16,-9 14-76-16,-7 14 384 15,0 56 67-15,0 14 731 16,-7 5-320-16,-2 6-282 15,0 0-108-15,3 28 28 16,-3 12 31-16,1 12-34 16,2 8-29-16,0 6-66 15,1 0 15-15,3 3-33 16,0-8-12-16,0-8-36 16,-8-9-198-16,1-16-231 15,-1-18 90-15</inkml:trace>
  <inkml:trace contextRef="#ctx0" brushRef="#br0" timeOffset="-211815.3">17391 10575 1510 0,'0'0'263'0,"0"0"-160"16,0 0-5-16,158 18-29 16,-89 1 9-16,7 1-34 15,-1 4-34-15,-4 2 12 16,-8-2-22-16,-18-2-16 15,-18-4 9-15,-21-4 7 16,-6-2 29-16,-16-2 131 16,-15 2 33-16,-3 0-28 0,3 0-57 15,2 0-69-15,8 1 17 16,5-5-38-16,9 3-4 16,7-3-7-16,0-4-7 15,4-4-15-15,23 0-10 16,7-4-21-16,3-15-81 15,-1 0-101-15,-7-1 13 16,-7 1 105-16,-8 2 85 16,-9 7 25-16,-3 4 133 15,-2 2 59-15,0 4-11 16,0 0-111-16,0 1-33 16,0 14-25-16,0 6-6 15,0 0 10-15,0 2-15 0,11-2 0 16,9-5-1-1,3-6-3-15,2-7-46 0,0-3-66 16,0 0-53-16,-3-17 28 16,-8-2 38-16,-1 7 102 15,-6-3 74-15,-5 7 70 16,0 4 19-16,-2 4-93 16,0 0-69-16,2 0 11 15,0 0-11-15,5 0-1 16,5 4 2-16,1 4 14 15,-1 0-20-15,7 0 4 16,-3-2-45-16,1-3 35 16,-3-2-23-16,-5 0 33 0,-1-1-2 15,-4 0 10 1,4 0 8-16,1 0 10 0,0 0-12 16,8 0 22-16,1 0-36 15,-2 0 0-15,-3-1 16 16,-4 0-16-16,-6 1 46 15,-1 0-13-15,-2 0-19 16,0 13 38-16,0 3-52 16,0 5-25-16,0-3-63 15,-12-7-165-15,-10-2-253 16,-2-9-740-16</inkml:trace>
  <inkml:trace contextRef="#ctx0" brushRef="#br0" timeOffset="-211659.41">17937 10412 2072 0,'0'0'615'0,"0"0"-509"15,0 0-49-15,0 0-56 16,0 0-1-16,158-113-30 16,-114 101-171-16,-4 1-185 15,4 2 75-15,-7 3-92 16,-8-1-253-16</inkml:trace>
  <inkml:trace contextRef="#ctx0" brushRef="#br0" timeOffset="-211003.31">18440 9963 2006 0,'0'0'499'0,"0"0"-402"16,0 0-2-16,0 0-79 15,140-4-16-15,-104 27-210 0,-7-1-425 16</inkml:trace>
  <inkml:trace contextRef="#ctx0" brushRef="#br0" timeOffset="-210706.52">18916 10455 1542 0,'0'0'704'16,"0"0"-594"-16,0 0-54 15,0 0 148-15,8 124-49 0,-6-70-60 16,-2 5-2-16,0 2-77 15,0-2 2-15,0-3-10 16,0-6-7-16,-4-10-2 16,-2-9-55-16,-2-13-93 15,-7-18-109-15,1-4-231 16,1-18-400-16</inkml:trace>
  <inkml:trace contextRef="#ctx0" brushRef="#br0" timeOffset="-209956.68">18856 10649 937 0,'0'0'583'0,"0"0"-414"16,0 0-61-16,0 0 22 16,0 0 9-16,132-21 4 0,-108 26-5 15,-1 12-55-15,-7 2 19 16,-3 6 11-16,-5 5 2 16,-2-1-22-16,-4 7-29 15,0-5-31-15,0 0 16 16,0 0-26-16,3-5-7 15,1-3 3-15,6-8-8 16,3-4-7-16,8-7-4 16,1-4 1-16,9-3 13 15,1-18-13-15,1-12 5 16,-1-5-6-16,-4-8-45 16,-7 2 17-16,-7 4 4 0,-10 7 24 15,-6 10 14-15,0 6-14 16,-9 10 27-16,-8 2-27 15,-3 5 3-15,-1 0-4 16,4 11 1-16,-1 7 0 16,7 5 6-16,5 6 2 15,6 1-5-15,0 1-3 16,2-4-2-16,17-1-8 16,8-8 10-16,6-6-31 15,8-7 4-15,1-5-68 16,1-5-30-16,1-11-42 15,-8-1 53-15,-8 0 111 16,-8 3 3-16,-6 6 96 16,-10 4 67-16,-1 3-54 15,-3 1-20-15,0 0-66 16,0 0-13-16,0 2-4 16,0 11-5-16,-5-3-1 0,1-2 0 15,2-1-30-15,2-7 28 16,0 0-29-16,0 0-1 15,6-7 31-15,7-7-78 16,5 0 51-16,3 0 28 16,-2 4-11-16,2 0 11 15,-1 6 0-15,-3 0 1 16,1 4 31-16,-5 0-31 16,1 6 21-16,-5 10 27 15,0 7-22-15,-3 4 18 16,-3-1-21-16,-1 1-15 0,-2-4-3 15,0-2-6-15,0-6-32 16,-14-3-25-16,-15-6-122 16,5-6-320-16,-2 0-428 0</inkml:trace>
  <inkml:trace contextRef="#ctx0" brushRef="#br0" timeOffset="-209784.83">19463 10425 2329 0,'0'0'498'15,"0"0"-393"-15,0 0-32 16,0 0-32-16,0 0-41 16,126-51-92-16,-107 66-191 15,-11 3-462-15</inkml:trace>
  <inkml:trace contextRef="#ctx0" brushRef="#br0" timeOffset="-209659.89">19084 10506 1899 0,'0'0'353'15,"0"0"-353"-15,0 0-56 0,0 0-515 16</inkml:trace>
  <inkml:trace contextRef="#ctx0" brushRef="#br0" timeOffset="-206519.98">22166 7874 1008 0,'0'0'512'15,"0"0"-350"-15,0 0-2 0,0 0 10 16,0 0-67-16,0 0-13 16,0-7-19-16,0 7-36 15,0 0 53-15,0 0 11 16,0 0 26-16,0 0 15 15,-3 0-64-15,3 0-16 16,0 0-15-16,0 0-30 16,0 0 7-16,0 0-20 15,0 0 8-15,0 0-8 16,0 11-2-16,0 2 0 16,0 0 10-16,0 1-8 15,5 0 11-15,3 3-13 16,1-1 8-16,5 0-5 0,-3-3-2 15,0 4-1-15,-2-4 12 16,2-2-2-16,-2-1-10 16,2-2 0-16,0 2 0 15,1-2 1-15,1 0 1 16,-5-1-2-16,4 0 0 16,-5-1 12-16,-3-4-18 15,0 2 6-15,1-2 0 16,-3 2-2-16,3-2 11 15,-1 0-9-15,3 2 0 16,-3 1-1-16,-2-4-5 16,2 3 6-16,-1-2 0 15,-3-2-5-15,3 1 22 16,-3-1-25-16,2 0 8 16,2 0-32-16,1 3 24 15,-1-3 8-15,0 1-3 16,1 2-6-16,-1-1 14 0,-1-2-11 15,-1 2 3 1,-2-2-3-16,2 0-3 0,-2 0 10 16,0 0-1-16,0 0 17 15,0 0-5-15,0 0 6 16,0 0-18-16,0 0 0 16,0 0-7-16,0 0 7 15,0 0 0-15,0 0 11 16,0 0 1-16,0 0 3 15,0 0-15-15,0 2 8 0,0 2-17 16,-2 4 9-16,-7 4-1 16,0 4 1-16,-2 2 0 15,-1 3 7 1,-1 0-7-16,2 0 0 0,-2-2-3 16,0-1 3-16,-1-2 0 15,1-2-9-15,1 0 19 16,1-1 1-16,3-1 0 15,-2-2-10-15,4-2 1 16,-1 1-2-16,3-2 0 16,0-3-6-16,1-1 17 15,1-3-12-15,2 3 1 16,-2-3 0-16,2 0-5 0,-3 4 5 16,1 0 0-1,-4 2 8-15,5 0-7 0,-1 2-1 16,0-3 0-16,0-3-3 15,2-2-3-15,0 3 12 16,0-3-6-16,0 0 14 16,0 0-13-16,0 0 13 15,0 0 0-15,2-14-14 16,9-4 23-16,3-5-14 16,1-7-9-16,5 1 0 15,-2-5-19-15,2 0 18 16,-2 1-4-16,-3 3 5 15,-3 4 5-15,-3 6 10 16,-5 0-16-16,0 3 1 16,0 4-19-16,2-1 13 15,-2 1-6-15,-2 3 1 16,3 3 2-16,-3 1 17 0,-2 4-17 16,0 0 9-16,0 2-11 15,0 0-5-15,0 0 14 16,0 0 2-16,0 0-7 15,0 0 2-15,0 0-2 16,0 0 7-16,0 0 0 16,0 0-11-16,0 0 17 15,-2-2-6-15,-7-2 0 16,-5 0 17-16,-1 0-25 16,-5-3 8-16,-3 0-59 15,-2 0 11-15,-10-12-194 16,4 2-284-16,4 1-617 0</inkml:trace>
  <inkml:trace contextRef="#ctx0" brushRef="#br0" timeOffset="-205426.49">20726 10325 1568 0,'0'0'373'0,"0"0"-137"15,0 0 7-15,0 0-32 16,0 0-102-16,0 0-30 0,-143-32-22 16,99 56-8-1,0 6 33-15,1 8-34 0,5 2 6 16,11 6-8-16,14 4-37 15,11 3 30-15,2 1-21 16,17 0 3-16,19 0 0 16,9-6-12-16,9-6-18 15,3-8 0-15,1-12-51 16,0-11-6-16,2-11-112 16,-13-11-372-16,-13-11-523 15</inkml:trace>
  <inkml:trace contextRef="#ctx0" brushRef="#br0" timeOffset="-205285.9">20535 10600 201 0,'0'0'2118'0,"0"0"-1751"16,0 0-297-16,0 0-26 16,0 0 19-16,155-7-62 15,-74 11-1-15,-14 6-163 16,-11-4-456-16</inkml:trace>
  <inkml:trace contextRef="#ctx0" brushRef="#br0" timeOffset="-203286.36">22058 10271 1397 0,'0'0'330'16,"0"0"-178"-16,0 0-22 15,0 0 49-15,0 0-26 16,0 0-67-16,0 0 24 16,-4-39 34-16,-7 33-80 15,-3 1 12-15,-3 1-31 16,-6-1 4-16,-2 1 13 16,-4 4-35-16,-2 0 34 15,0 0-25-15,-2 0-36 16,-1 10 53-16,3 6-53 0,2 4 22 15,5 5 1 1,2 5-8-16,2 2 0 0,4 3-2 16,5 2-11-16,4 1 32 15,3-2-34-15,2 2 20 16,2-1-8-16,0-2-2 16,4 0 15-16,11-4-13 15,1 0-11-15,5-5 18 16,0-2-19-16,4-2 0 15,4-6-1-15,4-2 8 16,5-3 5-16,5-2-5 16,-1-5-6-16,3-2 0 15,-1-2-1-15,-2 0 0 16,-1 0-6-16,-1 0 13 16,-7-8-1-16,-2 1-6 0,-8 1 2 15,-8 4-7-15,-6-1 11 16,-6 1-6-16,-1 1 35 15,-2 1-34-15,0 0 23 16,0 0-24-16,0 0 10 16,0 0-11-16,0 0 1 15,0 0 0-15,0 0 0 16,0 0-4-16,0 0-26 16,0-3-45-16,4-11-48 15,3-2-73-15,-1-4-916 0</inkml:trace>
  <inkml:trace contextRef="#ctx0" brushRef="#br0" timeOffset="-202333.45">22683 9978 345 0,'0'0'1170'0,"0"0"-935"16,0 0-38-16,0 0-77 15,0 0-9-15,0 0-15 16,0 0-24-16,0-27 41 16,0 27 16-16,0 0-42 15,0 0 21-15,0 0-45 16,0 0-45-16,0 0 3 15,0 0-21-15,0 0 0 16,0 0 2-16,0 0 5 16,0 0 3-16,0 0 0 0,0 0-9 15,0 0 9-15,0 0-9 16,0 0 13-16,0 0 24 16,0 0-23-16,0 0 16 15,0 0-3-15,0 0-20 16,0 0 40-16,0 0-33 15,0-1 3-15,0 1-2 16,-6 0-7-16,-13 0-10 16,-4 7 1-16,-8 12 0 15,-2 1 37-15,-3 2-31 16,-1 3 26-16,3 0 3 16,0 0-34-16,8-4 2 0,6-3-3 15,7-6 0-15,3-2 18 16,6-4-12-16,2-2-3 15,2-4-3-15,0 3-7 16,0-3 6-16,0 0 1 16,0 0 0-16,0 0 1 15,0 0 8-15,0 0-10 16,13 0 1-16,10-7-4 16,12-9-5-16,6-4 9 15,5-8-6-15,5-4 4 16,-4-4-41-16,-2 2 26 15,-10 6 2-15,-10 4 5 16,-10 10-7-16,-7 4 26 0,-2 4-9 16,-6 3 14-1,2 1 5-15,-2 2-16 0,0 0-3 16,0 0 0-16,0 0-15 16,0 0 15-16,0 0 0 15,0 0-1-15,-12 6 10 16,-5 9-9-16,-8 3 0 15,-6 4 1-15,-6 6-10 16,-4 2 9-16,-26 18-82 16,14-8-178-16,2-4-882 0</inkml:trace>
  <inkml:trace contextRef="#ctx0" brushRef="#br0" timeOffset="-201054.39">16925 11654 415 0,'0'0'1429'16,"0"0"-1046"-16,0 0-190 16,0 0 21-16,0 0-102 15,0 0-62-15,0 0 6 16,38-1-31-16,0 6 41 15,13-1 30-15,11-2-50 16,9 1 18-16,4-2-37 16,-7-1-26-16,-3 3-1 15,-17-3-85-15,-11 0-65 16,-18 0-68-16,-19-3-128 16,0-12-23-16,-6-1-332 0</inkml:trace>
  <inkml:trace contextRef="#ctx0" brushRef="#br0" timeOffset="-200898.17">17373 11524 1370 0,'0'0'502'16,"0"0"-374"-16,0 0-89 16,0 0 128-16,0 0 6 15,118 23-44-15,-89 6 3 16,-4 5-36-16,-13 6-2 16,-12 4-48-16,0 1-18 15,-27 0-20-15,-41 12-8 16,5-11-157-16,5-11-511 0</inkml:trace>
  <inkml:trace contextRef="#ctx0" brushRef="#br0" timeOffset="-199929.65">17023 11811 1639 0,'0'0'562'0,"0"0"-466"15,0 0 69-15,0 0-34 16,0 0-61-16,0 0-18 15,0 0 18-15,152-13 12 16,-94 9-42-16,2 3 7 16,-8 1 16-16,-2 0-48 15,-14 0 20-15,-12 0-21 16,-11 0-14-16,-5 0-33 16,-6-4-84-16,-2-2-148 0,0-2-451 15</inkml:trace>
  <inkml:trace contextRef="#ctx0" brushRef="#br0" timeOffset="-199648.39">18030 11397 2277 0,'0'0'473'0,"0"0"-457"16,0 0 23-16,0 0 37 0,-9 142-30 16,9-84 10-1,0 5-36-15,2 2-19 0,5-3 11 16,1-6-12-16,0-10-45 16,-2-13-74-16,10-20-160 15,-1-13-188-15,3 0-109 0</inkml:trace>
  <inkml:trace contextRef="#ctx0" brushRef="#br0" timeOffset="-198871.66">18315 11568 360 0,'0'0'1875'0,"0"0"-1336"16,0 0-414-16,0 0-19 15,0 0-7-15,-118 16-86 16,96 16 10-16,7 5-8 0,5 3 0 15,10-2 4-15,0 0-19 16,20-6 2-16,14-8-2 16,5-10 0-16,11-14-9 15,1 0 8-15,0-32-65 16,1-14 23-16,-7-12-17 16,-12-8 3-16,-11-5 30 15,-11 2-41-15,-8 14 68 16,-3 13 9-16,0 15 35 15,0 18 39-15,-9 9-44 16,-2 0-33-16,6 19-5 16,-4 14-1-16,5 7 0 15,-1 7 7-15,5 4 7 16,0-1 28-16,0 0-12 0,11-4-29 16,4-3 11-16,4-10-12 15,-2-6 0-15,1-11 0 16,3-10-3-16,-2-6-3 15,4 0-3-15,-3-4-18 16,-1-10 21-16,-3 1 1 16,-3 3 5-16,-1 1 10 15,-3 1-8-15,-3 2-3 16,1-1 1-16,-2 6-2 16,-5-1 2-16,0 2 0 15,0 0 10-15,0 0-10 16,2 2 17-16,3 12-8 15,-3 6 4-15,3 2-12 16,0 6 24-16,4-1-19 16,3-4 5-16,1-2-11 0,3-8-2 15,3-8-10-15,4-5 12 16,4-1 0-16,4-25-10 16,-2-7-14-16,0-2-3 15,-5-3-12-15,-4 3 6 16,-4 8 27-16,-7 4 12 0,-3 11-3 0,-4 9 48 15,2 0-44-15,-4 3 10 16,2 0-17-16,2 0-8 16,0 10 8-16,1 4 1 15,1 5 29-15,1 2 10 16,0 6-32-16,2 1 19 16,-3 2-27-16,6-4 0 15,-3-4-15-15,-4-6 15 16,2-10-60-16,3-6-70 15,-3-22-216-15,-5-8-652 0</inkml:trace>
  <inkml:trace contextRef="#ctx0" brushRef="#br0" timeOffset="-198746.79">19062 11407 2162 0,'0'0'588'0,"0"0"-424"15,0 0-131-15,0 0-33 16,0 0-121-16,0 0-198 15,133 67-536-15</inkml:trace>
  <inkml:trace contextRef="#ctx0" brushRef="#br0" timeOffset="-198356.25">19926 11753 1694 0,'0'0'658'16,"0"0"-434"-16,0 0 34 0,0 0-48 15,-133-5-88-15,92 5-66 16,8 13-2-16,7 7-38 16,7 4 2-1,11 2-18-15,8 0-4 16,0-2 3-16,8-4-30 0,19-10-11 16,7-10 40-16,5-3-40 15,7-30-42-15,-5-16-52 16,1-10-43-16,-7-14 91 15,-4-3 13-15,-9 2 75 16,-2 12 3-16,-9 17 112 16,-5 20 61-16,-6 13-8 0,0 12-111 15,0 0-5 1,0 16-52-16,0 18 13 0,-2 12 29 16,-7 8-40-16,1 8 25 15,1 0-27-15,7 1 0 16,0-7-21-16,0-10-18 15,0-13-69-15,5-14-65 16,-5-19-178-16,0-22-25 16,0-14-927-16</inkml:trace>
  <inkml:trace contextRef="#ctx0" brushRef="#br0" timeOffset="-198028.2">19922 11442 1175 0,'0'0'919'0,"0"0"-720"15,0 0-144-15,0 0 120 0,0 0 0 16,0 0-34-16,0 0-62 16,107 132-39-16,-71-96 23 15,-1 2-35-15,3-2 1 16,-3-3-1-16,3-3-20 16,-2-8 19-16,-4-7-15 15,-9-6-6-15,0-9 10 16,-5 0-16-16,-3-12 13 15,-1-15 5-15,-3-5-12 16,-9-6-7-16,-2-2 1 16,0 2-23-16,-22 4 16 15,-10 8 13-15,-3 6-6 16,-7 8 0-16,-1 10-5 16,1 2 4-16,2 2-94 0,11 10-136 15,13-1-384-15</inkml:trace>
  <inkml:trace contextRef="#ctx0" brushRef="#br0" timeOffset="-197871.99">20489 10981 2652 0,'0'0'494'0,"0"0"-452"16,0 0-13-16,-177 94-29 15,119-38-123-15,13-5-547 0</inkml:trace>
  <inkml:trace contextRef="#ctx0" brushRef="#br0" timeOffset="-196434.5">21167 11215 1672 0,'0'0'567'15,"0"0"-440"-15,0 0-70 16,0 0 91-16,0 0 22 0,18 132-79 15,-9-73 15-15,0 3-41 16,2 3-34-16,-2-4 0 16,0-2-31-16,0-8-20 15,-5-8-43-15,-4-15-66 16,0-20-80-16,-6-8-180 16,-10 0-202-16</inkml:trace>
  <inkml:trace contextRef="#ctx0" brushRef="#br0" timeOffset="-195802.4">21018 11518 1620 0,'0'0'316'0,"0"0"-231"15,0 0-24-15,0 0 75 16,144-28-71-16,-79 18-19 16,5 4-46-16,-6 0 12 15,-11 4-15-15,-8 2 3 0,-14 0 0 16,-8 0 6-16,-10 0 8 15,-9 4-10-15,-2 4 58 16,-2 4 24-16,0 6 63 16,0 2-61-16,0 6-7 15,0 0-32-15,0 0-48 16,0-4 32-16,5-2-33 16,6-6 0-16,2-4 14 15,3-8-5-15,2-2-6 16,4 0-3-16,1-16-62 15,1-5 5-15,-2-4 0 16,1 3 18-16,-5 0 39 16,-3 5 0-16,-2 6 0 15,-4 4 32-15,-2 4-1 0,-5 3 47 16,0 0-56-16,0 0-4 16,1 4 31-16,1 8-37 15,1 6 35-15,0 2-44 16,1 2 9-16,0 0 6 15,1 0-11-15,-2-4-7 16,0-5 0-16,-5-7 4 16,2-4-17-16,-2-2 0 15,2 0-19-15,0-5 31 16,2-8-153-16,-2-4-13 16,-2 2 79-16,0 0 14 0,0 5 68 15,0 2 6 1,0 3 10-16,0 4 66 0,0 1-61 15,0 0-2-15,0 0 4 16,0 0-16-16,0 0 10 16,-4 0-11-16,-7 4-1 15,-3 6-20-15,-3 0-65 16,-8-6-69 0,3 1-120-16,2-5-240 0</inkml:trace>
  <inkml:trace contextRef="#ctx0" brushRef="#br0" timeOffset="-195583.68">21455 11139 2364 0,'0'0'376'15,"0"0"-273"-15,0 0 42 16,0 0-75-16,151-11-25 15,-113 20-45-15,-11 9-7 16,-16 3-68-16,-11 17-97 16,-23-7-77-16,-6-3-344 0</inkml:trace>
  <inkml:trace contextRef="#ctx0" brushRef="#br0" timeOffset="-195083.78">21877 11336 1075 0,'0'0'916'0,"0"0"-645"16,0 0-162-16,0 0-75 16,0 0-34-16,0 0-35 15,0 0-222-15,-48 51-251 0</inkml:trace>
  <inkml:trace contextRef="#ctx0" brushRef="#br0" timeOffset="-194521.4">21557 11082 1577 0,'0'0'669'15,"0"0"-481"-15,0 0-13 16,0 0-32-16,0 0-74 16,0 0-29-16,127-17 2 15,-89 17-5-15,-5 0 14 16,-4 0-28-16,-9 0-23 16,-6 0 32-16,-9 0-32 0,-3 2 0 15,-2 4-30-15,0 10-163 16,0-2-363-16,0 2-636 0</inkml:trace>
  <inkml:trace contextRef="#ctx0" brushRef="#br0" timeOffset="-194146.52">21854 11309 232 0,'0'0'1634'16,"0"0"-1322"-16,0 0-174 16,0 0-5-16,0 0-33 15,0 0-78-15,0 0-7 16,66-22-9-16,-59 38 7 16,-5 2 8-16,-2 7-21 15,0 5-96-15,-13-5-144 0,-1-4-294 16</inkml:trace>
  <inkml:trace contextRef="#ctx0" brushRef="#br0" timeOffset="-193740.37">22569 11397 1510 0,'0'0'959'0,"0"0"-708"15,0 0-140-15,0 0-25 16,-125-10-6-16,96 30-49 16,5 7-6-16,10 3 13 15,8 3-37-15,6 3-2 16,8-5 1-16,26-1-61 15,12-8-23-15,48-16-201 0,-9-6-327 16,-7 0-440-16</inkml:trace>
  <inkml:trace contextRef="#ctx0" brushRef="#br0" timeOffset="-193412.28">23001 11432 1625 0,'0'0'761'0,"0"0"-408"16,0 0-194-16,0 0 37 15,-116-13-142-15,93 20-30 16,4 13-24-16,3 2 21 0,6 0-30 16,7 0 9-1,3-6-42-15,0-1 23 16,20-7-87-16,6-5 10 16,5-3-36-16,6 0-140 15,-6-15-53-15,-2-2 155 0,-12 1 170 16,-6 3 42-16,-4 2 205 15,-4 7 72-15,-3 2-83 16,0 2-97-16,0 0-59 16,0 0-63-16,0 0-1 15,4 13-32-15,7-1 16 16,9 7-79-16,5-5-37 16,21-4-122-16,-3-4-236 15,-5-6-127-15</inkml:trace>
  <inkml:trace contextRef="#ctx0" brushRef="#br0" timeOffset="-193271.62">23282 11497 464 0,'0'0'1260'16,"0"0"-718"-16,0 0-218 16,0 0-122-16,0 0-40 15,0 0-104-15,0 0-25 16,-40-15-18-16,40 30-6 16,0 6-2-16,1 0-7 15,17-6 0-15,11-5-1 16,23-10-91-16,-5-17-144 15,-3-8-503-15</inkml:trace>
  <inkml:trace contextRef="#ctx0" brushRef="#br0" timeOffset="-193131.14">23454 10910 2134 0,'0'0'605'15,"0"0"-434"-15,0 0-112 16,-162 43-6-16,107 19-53 15,9-4-168-15,16-6-510 0</inkml:trace>
  <inkml:trace contextRef="#ctx0" brushRef="#br0" timeOffset="-191990.75">23903 11501 1662 0,'0'0'885'0,"0"0"-710"15,0 0-69-15,0 0 32 16,0 0-47-16,0 0-70 15,0 0 2-15,-82-12-22 16,70 33 0-16,8 2 22 16,4-2-22-16,0-3 19 15,0-6-20-15,21-7-5 16,5-5-4-16,8-11-9 16,3-21-70-16,1-11-96 15,-7-10-133-15,-6-10 29 0,-10-6 122 16,-3-2 106-16,-4 5 60 15,-3 11 111-15,-5 18 249 16,0 13-60-16,0 16-117 16,0 8-85-16,0 0-79 15,0 16-18-15,0 14 40 16,-5 8-33-16,1 6 31 16,0 4-2-16,-1 4-37 15,3 2 29-15,2-1-29 16,0-3 0-16,-2-10 0 15,2-8-33-15,-3-9 6 0,-1-14-69 16,-3-9-53 0,1 0-35-16,-5-6-174 0,-1-14 12 15,1-6-144-15,3 0 232 16,2 0-13-16,4 3 255 16,2 5 16-16,0 7 257 15,2 4-88-15,15 6 23 16,-2 1-27-16,5 0-54 15,3 0-4-15,-4 4-28 16,-1 6-2-16,1 1 51 16,-7 4-49-16,1-1 16 15,1 1 1-15,1 2-30 16,2 1 32-16,0-3-53 16,1 0-32-1,0-3 10-15,-1-1-23 0,2-7 0 0,-2-3-6 16,3-1-3-16,5-1 9 15,0-18-58-15,-4-5-47 16,2-6 21-16,-5-3-46 16,-5-1 56-16,-4 4 74 15,-7 8 31-15,-2 7 75 16,0 7 45-16,0 3-31 16,0 5-49-16,0 0-61 15,0 0-9-15,0 14 10 16,0 8-10-16,2 5 14 15,3 3 10-15,0 4-15 16,1 2 25-16,-2 2-23 0,3-2 4 16,0-2 13-16,0-6-28 15,-3-6 10-15,0-8-11 16,-1-10 1-16,1-4 5 16,3 0 24-16,2-18-4 15,0-10-26-15,5-5-59 16,-1-6 38-16,-1 1-8 15,2 8 25-15,-1 5 4 16,3 10 12-16,-3 9 15 16,6 6-23-16,-2 0 8 15,3 0-7-15,-2 14-4 16,0 4 20-16,0 0 20 16,-6 2-40-16,3 0 20 15,-4 0-21-15,-5-4-12 16,-2-4 11-16,-4-4-70 0,0-8-86 15,-4-8-155-15,-9-14-804 0</inkml:trace>
  <inkml:trace contextRef="#ctx0" brushRef="#br0" timeOffset="-191740.79">24688 10860 2565 0,'0'0'497'0,"0"0"-353"15,0 0-66-15,0 0-66 16,0 0 27-16,0 0-39 16,0 0-25-16,98 112-19 15,-130-73-116-15,-17-6-142 0,-11-2-300 16,-3-11 229-16,3-6 102 16,12-8 271-16,10-2 268 15,15-4 72-15,10 0-57 16,11 0-91-16,2 0-39 15,0 2-96-15,-11 8-57 16,0-2-225-16,-8-2-936 0</inkml:trace>
  <inkml:trace contextRef="#ctx0" brushRef="#br0" timeOffset="-190912.91">17021 12182 2455 0,'0'0'489'16,"0"0"-438"-16,0 0-9 15,0 0-1-15,0 0-11 16,0 0 21-16,-14 138-39 16,14-88 0-16,0 2 39 15,10 1-40-15,3-3 7 16,1-6-18-16,-5-8-32 16,3-10-31-16,-2-18-157 15,-4-8-463-15,-6 0-417 0</inkml:trace>
  <inkml:trace contextRef="#ctx0" brushRef="#br0" timeOffset="-190772.31">16876 12421 2278 0,'0'0'560'15,"0"0"-423"-15,0 0-17 16,0 0-75-16,0 0-6 16,127-53-39-16,-71 45-44 15,8 8-105-15,-12 0-454 16,-13 0-420-16</inkml:trace>
  <inkml:trace contextRef="#ctx0" brushRef="#br0" timeOffset="-190162.97">17188 12599 2078 0,'0'0'510'0,"0"0"-440"0,0 0 6 16,0 0-49-16,43-113-26 15,-22 85-1 1,0 6-25-16,-6 4 3 0,-6 8 22 16,-2 2 0-16,-5 6 57 15,0 2-2-15,0 0-16 16,3 0 2-16,2 0-33 16,4 0 13-16,0 10 12 15,2 3-17-15,0 2 23 16,-1 3 7-16,1 5-32 15,0 1 22-15,3-3-36 16,-3 0 1-16,3-5-1 16,4-9-4-16,2-2-40 15,3-5-8-15,6-5-29 0,0-13 13 16,-4-3-34-16,-4-3 65 16,-8 4 37-16,-5 3 0 15,-4 5 58-15,-6 6 20 16,0 2-25-16,0 4 22 15,0 0-51-15,0 0-9 16,-2 0-15-16,-4 6-4 16,2 6-4-16,4 3-8 15,0 1-26-15,0-1 40 16,0 2-26-16,13 1 28 0,3 1-6 16,7 2-40-1,1-1 45-15,5 4-16 0,3-2 17 16,-1 4 6-16,-2 0-6 15,-8 2 0-15,-5-1-15 16,-9-2-2-16,-7-3 17 16,0-4 32-16,-21-2 36 15,-8-6 50-15,-6-4-50 16,-1-1 7-16,7-5-75 16,5 0-21-16,15-15-71 15,7-7-367-15,2-8-1164 0</inkml:trace>
  <inkml:trace contextRef="#ctx0" brushRef="#br0" timeOffset="-189756.89">18673 12381 1309 0,'0'0'858'16,"0"0"-519"-16,0 0-130 15,0 0-27-15,-112-29-21 16,76 29-57-16,-3 6-43 16,2 14-1-16,3 8-22 15,8 6 27-15,6 4-27 16,11 5-10-16,9 2 32 16,2 4-39-16,29 0 11 15,18-5-32-15,14-7-2 16,10-9-7-16,10-16-58 15,35-19-55-15,-22-22-54 16,-16-11-770-16</inkml:trace>
  <inkml:trace contextRef="#ctx0" brushRef="#br0" timeOffset="-188616.53">19724 12677 2054 0,'0'0'650'15,"0"0"-528"-15,0 0-19 16,0 0-68-16,0 0-10 16,0 0-25-16,154-144-7 15,-115 94-17-15,-8-5-39 16,-13 5 29-16,-11 5 14 16,-7 9 20-16,-4 13 60 15,-21 11-33-15,-2 10-3 16,-2 2-6-16,5 4-8 0,1 21-11 15,6 8 1 1,8 7 0-16,4 4 39 0,5 4-23 16,0 2 27-16,12 1-25 15,9-5-12-15,10-4-4 16,8-8-2-16,5-10-32 16,6-14 10-16,-2-10-75 15,4-2-62-15,-5-22-103 16,-5-8-37-16,-7-2 148 15,-8-1 72-15,-6 4 79 16,-11 6 9-16,-1 5 100 16,-7 9 133-16,-2 4-49 0,0 6-16 15,0 1-48 1,0 0-113-16,0 0-1 0,0 9 6 16,2 9-20-16,4 3 45 15,0 3-35-15,5-2-11 16,3 0 16-16,1-5-16 15,7-4-16-15,5-7-26 16,5-6-64-16,-1 0-43 16,0-16-112-16,-4-4 28 15,-10-1 216-15,-6 2 17 16,-6 5 193-16,-5 2 50 16,0 6-25-16,0 1-78 15,0 5-51-15,0 0-58 16,0 0-30-16,0 5-1 15,0 9 0-15,7 1-6 0,1 1 6 16,6-3-22-16,1-3-33 16,1-6-50-16,2-4 14 15,2 0-36-15,-5-6 38 16,3-6 35-16,-5-3 20 16,-1 5 34-16,-7 5 31 15,1 1 73-15,-6 2 17 16,2 2-68-16,0 0-26 15,0 0-16-15,8 10-11 16,9 6-21-16,2-4-161 16,-2-4-452-16</inkml:trace>
  <inkml:trace contextRef="#ctx0" brushRef="#br0" timeOffset="-188069.81">21085 12544 1485 0,'0'0'1029'15,"0"0"-798"-15,0 0-160 16,0 0-12-16,-118-5 3 16,99 21-45-16,9 0-5 15,1 2-8-15,5-2-3 16,4 0-2-16,0-6-25 15,0-2-14-15,6-2 34 16,9-4-34-16,8-2 29 0,6 0 2 16,4 0-125-16,2-14 7 15,3 0-104-15,-3 0 22 16,-7 2 134-16,-4 2 28 16,-7 5 47-16,-7 4 77 15,-3 1-5-15,0 0 27 16,-2 1-22-16,-1 16-4 15,-2-1 6-15,-2 1-65 16,0-2-6-16,0-3-8 16,0-6 9-16,0-3 0 15,4-3 1-15,7 0-8 16,7-11-2-16,7-7-93 16,6-2 34-16,0 0 47 0,1 3 3 15,-3 4 9 1,-8 3 24-16,0 3 18 0,-7 7 39 15,-6 0-30-15,1 0 5 16,-5 9 20-16,0 9-31 16,-4 4 7-16,0 3-52 15,0 11-61-15,-2-11-129 16,-6-7-429-16</inkml:trace>
  <inkml:trace contextRef="#ctx0" brushRef="#br0" timeOffset="-187601.18">20833 12324 2241 0,'0'0'390'15,"0"0"-278"-15,0 0-42 16,0 0-46-16,120-83 6 15,-73 70-30-15,0-1-67 16,-7 6-36-16,-7 4-39 16,-1 4-40-16,-8 0-99 0,-6 6-333 15</inkml:trace>
  <inkml:trace contextRef="#ctx0" brushRef="#br0" timeOffset="-187319.87">22257 12350 2467 0,'0'0'323'15,"0"0"-233"-15,0 0 46 0,0 0-87 16,0 0 5-16,-58 121-31 16,87-84-23-16,11-1 0 15,9-8-64-15,25-13-74 16,-8-11-162-16,-8-4-466 0</inkml:trace>
  <inkml:trace contextRef="#ctx0" brushRef="#br0" timeOffset="-187054.39">22689 12384 1152 0,'0'0'1202'16,"0"0"-913"-16,0 0-87 15,0 0-51-15,0 0-65 16,0 0-30-16,-116 43-49 0,116-16 20 16,0 3-27-16,16 1 1 15,13-5 0-15,2-6-1 16,4-6-12-16,-5-8 12 15,-6-6-19-15,-6 0 19 16,-7-15 0-16,-9-8-12 16,-2-8 12-16,0 2-75 15,0-1 7-15,-11-1-44 16,2-5-124-16,3 6-288 16,6 2-475-16</inkml:trace>
  <inkml:trace contextRef="#ctx0" brushRef="#br0" timeOffset="-186913.5">22949 11976 1896 0,'0'0'961'0,"0"0"-767"16,0 0-111-16,0 0-76 16,-113 27-7-16,84 19-73 15,7-4-290-15,11-5-691 0</inkml:trace>
  <inkml:trace contextRef="#ctx0" brushRef="#br0" timeOffset="-186460.82">23549 12372 2302 0,'0'0'512'16,"0"0"-364"-16,0 0-38 16,-114-10-20-16,85 12-61 15,9 20-17-15,5 6 6 16,8 4-18-16,7 5 9 16,0-4 9-16,11-1-9 15,14-5-12-15,6-11 3 16,4-12-34-16,3-4 32 15,5-18-58-15,-5-22-74 16,-3-13-43-16,-6-9-35 0,-4-4 64 16,-8-1 59-1,-3 4 89-15,-3 13 40 0,-5 14 125 16,-2 14 51-16,-2 13-29 16,-2 9-120-16,0 0-10 15,0 17-51-15,-2 13 18 16,-6 10 43-16,2 8-50 15,-1 4-8-15,5 4-8 16,0 0 14-16,2-3-30 16,0-7-18-16,0-12-161 15,0-14-355-15,-2-16-712 0</inkml:trace>
  <inkml:trace contextRef="#ctx0" brushRef="#br0" timeOffset="-186319.84">23495 12164 2218 0,'0'0'708'16,"0"0"-536"-16,0 0-115 16,0 0-42-16,0 0-3 15,159-11-12-15,-50 14-130 16,-15 9-337-16,-9-2-730 0</inkml:trace>
  <inkml:trace contextRef="#ctx0" brushRef="#br0" timeOffset="-186132.78">24181 12172 2020 0,'0'0'609'15,"0"0"-400"-15,0 0-67 16,0 0-36-16,0 0-4 16,-135 146-45-16,112-87-25 15,6 3 1-15,3-3-33 16,9 2-24-16,5-9-75 15,0-10-139-15,19-14-447 16,5-18-585-16</inkml:trace>
  <inkml:trace contextRef="#ctx0" brushRef="#br0" timeOffset="-185695.37">24598 12362 2374 0,'0'0'482'0,"0"0"-354"16,0 0-69-16,-124-4 23 15,86 23-52-15,4 4-30 16,10 5 15-16,8 2-15 16,10 2 0-16,6-1-1 15,0-5 4-15,15-7-4 16,12-7 1-16,8-12-8 15,8 0-1-15,5-19-46 16,2-18-53-16,-6-13-7 16,-5-12-36-16,-8-7 35 15,-10-2 36-15,-5 3 80 16,-7 12 13-16,-5 16 132 16,-4 16 41-16,0 13-14 0,0 11-96 15,0 0-19-15,-4 11-40 16,-11 19-5-16,-5 10 49 15,2 8-31-15,2 5 13 16,3 4 2-16,6-1-43 16,5-1 13-16,2-8-15 15,0-8-49-15,0-13 3 16,0-25-82-16,0-1-138 16,0-9-393-16</inkml:trace>
  <inkml:trace contextRef="#ctx0" brushRef="#br0" timeOffset="-185538.84">24472 12039 1219 0,'0'0'1681'15,"0"0"-1422"-15,0 0-178 16,0 0 13-16,0 0-23 16,137 20-58-16,-70-4-13 15,18-2-73-15,-21-3-253 16,-12-8-1690-16</inkml:trace>
  <inkml:trace contextRef="#ctx0" brushRef="#br0" timeOffset="-184148.86">17005 13347 1020 0,'0'0'679'0,"0"0"-429"16,0 0-68-16,0 0 62 0,0 0-26 15,0 0-82-15,0 0 6 16,-13 0-56-16,-10 2-29 16,-6 13 18-16,-4 6-33 15,2 8 24-15,2 2-24 16,8 5-41-16,11-1 28 15,10 1-29-15,0-5 0 16,16-6 14-16,15-10-14 16,7-11-11-16,6-4-38 15,5-24-65-15,1-26-99 16,-6-16-263-16,-11-18 151 16,-6-7 59-16,-12 4-32 0,-5 3 122 15,-8 23 176 1,-2 20 550-16,0 18-207 0,0 15-89 15,0 8-126-15,0 8-75 16,0 20-13-16,-2 11 54 16,-3 6-6-16,-3 7-25 15,4 4 31-15,2 1-73 16,0-1-5-16,2-4-16 16,0-6-28-16,0-12-65 15,2-22-196-15,0-10-332 16,-2-2-489-16</inkml:trace>
  <inkml:trace contextRef="#ctx0" brushRef="#br0" timeOffset="-183475.93">17030 13156 1729 0,'0'0'566'0,"0"0"-466"0,0 0 73 15,0 0-9-15,0 0-44 16,122 109-61-16,-62-85-27 15,5-6-31-15,-3-9-1 16,-6-4-43-16,-14-5-47 16,-17 0 7-16,-17-9 82 15,-8-6 1-15,0 1 21 16,-10 0 46-16,-11 2-42 16,0 6 5-16,-2 3-30 15,1 3 12-15,0 0-2 16,2 21-10-16,1 3 22 0,6 5 25 15,7 6-34-15,4 3 23 16,2-2-10-16,2-1-7 16,20-4 21-16,7-9-38 15,6-6-2-15,6-12-17 16,1-4-55-16,-5-4 15 16,-6-17-38-16,-6-6 11 15,-6 1 71-15,-11 6 13 16,-4 4 26-16,-1 7 45 15,-3 7-33-15,0 2 7 16,0 0-45-16,0 0 1 16,0 7-2-16,0 7 7 0,0 0 0 15,0 1-6-15,0-7-5 16,0-1-7-16,0-5 12 16,6-2-30-16,2 0 29 15,7 0-8-15,5-12-4 16,5-4 13-16,6 0-45 15,0 0 31-15,-4 3-23 16,-3 2 37-16,-6 5 22 16,-5 2-5-16,-1 4 44 15,-6 0-33-15,3 0-17 16,-3 8 34-16,0 12-45 0,-2 4 20 16,-2 2-8-1,-2 4 0-15,0-4 1 16,0-1-13-16,0-6-25 15,0-5-59-15,-18-10-153 0,3-1-306 16,-4-3-351-16</inkml:trace>
  <inkml:trace contextRef="#ctx0" brushRef="#br0" timeOffset="-183350.96">17317 13130 2359 0,'0'0'583'0,"0"0"-466"16,0 0-59-16,0 0-58 16,162-89-55-16,-86 72-233 0,-2-1-718 0</inkml:trace>
  <inkml:trace contextRef="#ctx0" brushRef="#br0" timeOffset="-183210.37">17943 12841 2462 0,'0'0'384'0,"0"0"-263"16,0 0-121-16,0 0-27 15,-126 89-288-15,106-61-972 0</inkml:trace>
  <inkml:trace contextRef="#ctx0" brushRef="#br0" timeOffset="-182647.96">18342 13171 1525 0,'0'0'262'16,"0"0"-104"-16,0 0 59 16,0 0-21-16,36 136-79 0,-28-91-65 15,4 4 27-15,-2-7-38 16,4-8-23-16,0-8-6 16,-3-13-12-16,3-8-12 15,1-5 11-15,1-5 0 16,3-18 0-16,4-6-16 15,-1-10-21-15,0-3-35 16,0-4-34-16,1 3 48 16,-4 6 59-16,0 5 20 15,-3 10 66-15,-8 8 24 16,1 8-18-16,-3 6-8 16,2 0-66-16,0 0 17 15,2 15 12-15,3 8-28 16,-2 3 24-16,0 5-23 0,3 2-19 15,-2-1 25 1,2-4-25-16,4-4 15 0,2-5-10 16,-1-12 6-16,6-7-9 15,0-5-2-15,2-22-1 16,-3-11 24-16,1-12-23 16,-5-4-2-16,-2-3-8 15,-7 7-114-15,-5 7-78 16,-4 16-307-16,-2 13-118 0</inkml:trace>
  <inkml:trace contextRef="#ctx0" brushRef="#br0" timeOffset="-182132.5">19578 13272 2051 0,'0'0'491'0,"0"0"-402"16,0 0 0-16,0 0-17 16,0 0-9-16,0 0 5 15,0 0-45-15,47 125-2 16,-20-91 9-16,2-4-23 15,0-8 11-15,0-10-18 16,-2-10 1-16,-2-2 2 16,-4-16-3-16,-3-14 1 15,-7-6 12-15,-8-4-1 16,-3 2-6-16,0-1-6 0,-7 7 0 16,-6 10-12-16,-1 6 12 15,10 9-9-15,4 7-51 16,29 0-301-16,10 0-121 15,11 0-208-15</inkml:trace>
  <inkml:trace contextRef="#ctx0" brushRef="#br0" timeOffset="-181804.4">20271 13278 1335 0,'0'0'913'16,"0"0"-614"-16,0 0-46 15,0 0-55-15,0 0-88 16,0 0-74-16,-140 41 20 15,113-21-43-15,7 5 1 0,9 0 4 16,7 1-17-16,4-4-2 16,0-4-23-16,9-7-54 15,11-5 15-15,5-6-30 16,1 0-41-16,5-19-16 16,0-7-13-16,-4 2 108 15,-5-1 55-15,-3 8 13 16,-6 5 200-16,-7 4-52 15,-2 4-11-15,-2 1-41 16,4 3-93-16,-2 0 22 16,4 9-38-16,1 9 1 15,3 2-7-15,-1 0-10 16,-5-5-71-16,-6-10-70 16,0-5-310-16,0 0-227 0</inkml:trace>
  <inkml:trace contextRef="#ctx0" brushRef="#br0" timeOffset="-181695.08">20171 12883 2163 0,'0'0'339'0,"0"0"-230"16,0 0-109-16,150-10-68 16,-90 10-527-16</inkml:trace>
  <inkml:trace contextRef="#ctx0" brushRef="#br0" timeOffset="-181445.16">20948 12956 2383 0,'0'0'502'15,"0"0"-405"-15,0 0-58 16,0 0 79-16,21 116-37 15,-3-64-61-15,2 7 5 16,-4 1-23-16,-6-2-2 16,-3-2 0-16,-7-8-51 15,0-10-50-15,-4-9-89 16,-30-18-124-16,5-9-161 16,-2-2-108-16</inkml:trace>
  <inkml:trace contextRef="#ctx0" brushRef="#br0" timeOffset="-181023.38">20833 13319 1275 0,'0'0'379'15,"0"0"-89"-15,0 0-94 16,0 0-91-16,0 0-32 16,149-72-65-16,-100 68 25 15,-1 4-33-15,-7 0 2 16,-5 0 61-16,-7 0-1 16,-9 1 57-16,-7 6 12 15,-4 0-46-15,-4 4 0 16,-3 0-23-16,1 2-28 15,-3 3 18-15,2-3-52 0,2 2-1 16,0-5-22 0,3-2-55-16,5-6-31 0,1-2 4 15,3 0 25-15,3-5-23 16,1-10-65-16,1-1 60 16,-6-2 67-16,-2 2 41 15,-1 4 94-15,-6 3 47 16,-2 5 41-16,1 3-32 15,-1 1-81-15,4 0-36 16,-2 0 9-16,2 8-12 16,4 3 9-16,-1 6-13 15,0-2-25-15,-1 0 14 16,-4-1-15-16,0-6-33 16,-3-5-12-16,-3 0-100 15,2-3-37-15,4-3-76 16,2-12-267-16,-2-1-238 0</inkml:trace>
  <inkml:trace contextRef="#ctx0" brushRef="#br0" timeOffset="-180898.41">21537 13261 469 0,'0'0'1164'0,"0"0"-851"15,0 0-50-15,0 0-30 16,0 0-59-16,0 0-75 16,0 0-70-16,5 4 42 15,-5 6-39-15,0 4-32 16,-12 0-65-16,0-5-194 15,3-2-256-15</inkml:trace>
  <inkml:trace contextRef="#ctx0" brushRef="#br0" timeOffset="-180742.2">21405 12982 1595 0,'0'0'1160'16,"0"0"-951"-16,0 0-121 15,0 0-88 1,146-18-21-16,-102 18-361 0</inkml:trace>
  <inkml:trace contextRef="#ctx0" brushRef="#br0" timeOffset="-180023.61">22120 13208 1992 0,'0'0'482'0,"0"0"-351"16,0 0 37-16,0 0-96 16,0 0-66-16,0 0 22 15,0 0-4-15,70 67 3 16,-55-39 30-16,1 0-39 16,-1-4 22-16,2-2-40 15,-7-6 13-15,1-6-13 16,-1-8 1-16,1-2 8 15,1-4-1-15,5-19-8 16,-2-6-14-16,1-5-48 0,0-3-24 16,-3 7 60-16,-2 4 0 15,-4 8 26-15,-3 10 52 16,1 5-41-16,-3 3 32 16,0 0-43-16,4 0 9 15,3 3 12-15,3 13-20 16,-1 5 11-16,0 3 15 15,2 3-20-15,0 1 26 16,3-1-29-16,3-7-2 16,0-7 19-16,4-8-9 15,1-5 13-15,7-8 7 16,3-20-25-16,-3-6 14 16,0-4-21-16,-6-3-35 0,-10 7-40 15,-15 2-159 1,0 10-397-16,-15 9-217 0</inkml:trace>
  <inkml:trace contextRef="#ctx0" brushRef="#br0" timeOffset="-179570.6">21468 13020 1996 0,'0'0'660'0,"0"0"-516"15,0 0-23-15,0 0-29 16,0 0-76-16,0 0 29 16,0 0-45-16,24 66-40 15,-40-44-28-15,-12-6-281 16,-1-6-1024-16</inkml:trace>
  <inkml:trace contextRef="#ctx0" brushRef="#br0" timeOffset="-177820.99">23473 13128 1692 0,'0'0'369'0,"0"0"-194"0,0 0-28 16,0 0-64-16,0 0-83 15,0 0-25-15,0 0 24 16,18-6-11-16,-11 6 3 16,-5 0 18-16,0 0-3 15,-2 0 68-15,0 0-18 16,0 0 16-16,0 0-50 16,0 0-14-16,0 0 2 15,0 0-10-15,0 0 0 0,0 0 6 16,0 0 6-1,0 0-18-15,0 0 6 0,0 0 0 16,0 0 6-16,0 0-6 16,0 0 24-16,0 0 24 15,0 0-33-15,0 0 28 16,0 0-40-16,0 0 5 16,0 0 16-16,0 0-17 15,0 0 1-15,0 0 2 16,0 0 3-16,0 0 11 15,0 0-7-15,0 0-16 16,0 0 24-16,0 0-24 16,2 0-1-16,0 0 6 15,8-4 0-15,1-8 16 16,-1-3-22-16,7-2-1 0,1-7-11 16,-5-6-47-16,0-1-38 15,-6 0 29-15,-7 5 12 16,0 8 56-16,-2 7 29 15,-16 11-29-15,-6 0 7 16,0 9 1-16,3 15-8 16,-2 10 40-16,5 4 6 15,5 4 26-15,5 4-11 16,5-1-31-16,3 3 33 16,3-4-44-16,18-6 2 15,12-6-9-15,6-8-12 16,5-12-10-16,3-10-35 15,-2-2-37-15,-2-14 20 16,-8-15-68-16,-8 2 31 16,-6-1 15-16,-4 1-20 0,-9 9 86 15,-1 4 18-15,-5 8 34 16,0 5 60-16,-2 1-56 16,0 0-18-1,2 9 27-15,-2 9 16 0,3 5 13 16,1 1-22-16,1 0-24 15,3-2 8-15,3-3-37 16,8-4 12-16,1-9-13 16,1-6-37-16,8 0 14 15,1-10-107-15,-1-14-43 0,0-7-51 16,-5-2-51 0,-1 1 153-16,-6 3 122 15,-5 5 21-15,-4 10 226 0,-5 7 19 16,-1 4-47-16,-2 3-81 15,0 0-112-15,0 0 16 16,2 14-8-16,2 4-14 16,1 0 26-16,2 2-45 15,3 1-2-15,7-3-32 16,16-4-154-16,-2-5-289 16,3-6-395-16</inkml:trace>
  <inkml:trace contextRef="#ctx0" brushRef="#br0" timeOffset="-177274.26">24447 13141 1874 0,'0'0'707'0,"0"0"-479"0,0 0-117 16,0 0-15-16,0 0-61 16,0 0-27-16,0 0-16 15,-91 49-3-15,91-31-25 16,0-4 19-16,0-2-28 15,10-3 12-15,4-5-16 16,-1-4 25-16,5 0 17 16,2 0 2-16,0-8-32 15,5-4 4-15,0-3-31 16,-2 3 18-16,-2-2 0 16,-5 6 46-16,-3 2 6 0,-7 5 52 15,-1 1 31 1,-3 0-26-16,1 0-62 0,1 0 42 15,-2 7-29-15,0 4-13 16,1-2 23-16,-1 0-18 16,0-4-5-16,4-1-1 15,4-4-26-15,3 0 24 16,7 0-35-16,0 0-35 16,2-9 17-16,1-4-6 15,-4 5 50-15,2 0 11 16,-5 1 26-16,1 2 69 15,-3 3-29-15,-1 2-33 16,0 0 5-16,-1 0-36 16,-4 2 23-16,-1 10-17 15,-3 0-8-15,4 5 45 0,-4-2-43 16,-2 2 14 0,0-3-16-16,-2-1-40 0,0-1-57 15,-8 1-148-15,-13-6-356 16,-1-2-1313-16</inkml:trace>
  <inkml:trace contextRef="#ctx0" brushRef="#br0" timeOffset="-177117.99">24357 13022 347 0,'0'0'2440'0,"0"0"-2115"0,0 0-163 16,0 0-114-16,0 0-48 15,0 0-50-15,139-86-148 16,-97 86-461-16,-6 0-831 0</inkml:trace>
  <inkml:trace contextRef="#ctx0" brushRef="#br0" timeOffset="-176993.07">24848 12859 1936 0,'0'0'673'0,"0"0"-457"15,0 0-90-15,125-18-126 16,-90 18-108-16,-10 0-624 0</inkml:trace>
  <inkml:trace contextRef="#ctx0" brushRef="#br0" timeOffset="-175993.31">17337 14057 2034 0,'0'0'517'16,"0"0"-318"-16,0 0-14 15,0 0-81-15,-138-6-1 16,118 26-66-16,9 6-22 16,6 1 24-16,5 8-39 15,0-5 12-15,25 0-12 0,12-4-6 16,11-7-2-1,14-8-67-15,40-11-128 16,-15-10-473-16,-8-10-768 0</inkml:trace>
  <inkml:trace contextRef="#ctx0" brushRef="#br0" timeOffset="-175758.96">17742 14101 1862 0,'0'0'676'15,"0"0"-446"-15,0 0-72 16,0 0-46-16,0 0-78 15,0 0-28-15,0 0 14 16,-71 84-20-16,78-61 13 16,13-6 5-16,5-3-9 15,1-12-10-15,5-2 1 16,-2 0-4-16,-2-16-10 16,-9-6 14-16,-7-4-6 15,-9-2-19-15,-2 0-47 0,0-2-27 16,-6-17-226-16,-7 11-207 15,3 0-158-15</inkml:trace>
  <inkml:trace contextRef="#ctx0" brushRef="#br0" timeOffset="-175618.39">17934 13708 2259 0,'0'0'625'0,"0"0"-458"16,0 0-119-16,0 0-47 15,0 0-1-15,0 0-160 16,-75 133-396-16,75-97-307 0</inkml:trace>
  <inkml:trace contextRef="#ctx0" brushRef="#br0" timeOffset="-175196.61">18500 14128 2083 0,'0'0'689'0,"0"0"-547"15,0 0-2-15,-134-1-32 16,103 17-84-16,7 7 23 16,6 10-29-16,11-3-18 15,7 2 1-15,0-6-1 0,21-4-10 16,12-10 10-1,11-10-18-15,8-2 17 0,4-15-36 16,-1-18-79-16,-2-17-69 16,-11-6-125-16,-5-11-19 15,-13-2 134-15,-6 0 78 16,-10 11 117-16,-3 16 73 16,-5 12 253-16,0 20 14 15,0 6-131-15,0 4-89 16,-9 10-53-16,-2 18-18 15,-3 10 26-15,4 7-31 16,-1 8-26-16,3 0 21 16,4 1-39-16,4-6 9 15,0-4-9-15,0-12-69 0,0-16-87 16,0-10-310 0,-4-6-458-16</inkml:trace>
  <inkml:trace contextRef="#ctx0" brushRef="#br0" timeOffset="-175056.03">18471 13824 2177 0,'0'0'691'15,"0"0"-587"-15,0 0-44 16,0 0-49-16,150-6-11 16,-48 6-54-16,-15 0-259 0,-12 0-466 15</inkml:trace>
  <inkml:trace contextRef="#ctx0" brushRef="#br0" timeOffset="-174868.57">19086 13816 1478 0,'0'0'977'0,"0"0"-753"15,0 0-32-15,0 0-36 16,0 0-28-16,-47 118-27 16,30-75-56-16,-4 1 28 15,4 0-52-15,0 0-20 16,7-6-2-16,3-4-35 15,7-6-62-15,0-8-176 16,9-10-653-16</inkml:trace>
  <inkml:trace contextRef="#ctx0" brushRef="#br0" timeOffset="-174446.8">19402 14105 1532 0,'0'0'901'0,"0"0"-593"16,0 0-68-16,0 0-47 16,0 0-122-16,-126-31-22 15,109 44-48-15,7 11 9 16,3 6 7-16,7-5-10 16,0 8-1-16,0-11-6 15,13-2-10-15,10-9-1 0,1-11-1 16,8 0-3-16,1-25-16 15,2-15-119-15,-3-14 0 16,-3-8-78-16,-5-5 16 16,-6-1 48-16,-2 6 100 15,-8 12 64-15,-1 15 216 16,-7 12 63-16,0 15-34 16,0 8-128-16,0 0-68 15,0 14-4-15,0 20-12 16,0 6 28-16,-2 8-17 15,-3 6-43-15,5 0 43 16,0 1-43-16,0-3 5 16,0-10-6-16,2-6-72 15,-2-18-34-15,0-12-199 16,0-6-619-16</inkml:trace>
  <inkml:trace contextRef="#ctx0" brushRef="#br0" timeOffset="-174321.8">19342 13916 2393 0,'0'0'635'0,"0"0"-438"16,0 0-83-16,0 0-32 15,0 0-82-15,139-12-58 16,-75 18-50-16,-6 8-493 0</inkml:trace>
  <inkml:trace contextRef="#ctx0" brushRef="#br0" timeOffset="-173853.19">20080 14119 2290 0,'0'0'358'16,"0"0"-178"-16,0 0 6 15,0 0-124-15,0 0-30 16,0 0 17-16,0 0-34 16,-114 102 11-16,112-70-10 0,2-2-15 0,0-4 27 0,9-8-28 31,11-8 2-31,7-10-2 0,6 0-20 0,6-28-26 31,0-15-93-31,-1-9-63 16,-3-11 67-16,-3-5 13 0,-5-3 63 0,-5 5 50 15,-3 11 9-15,-7 16 145 16,-3 15 52-16,-7 14-12 16,-2 10-53-16,0 0-102 15,0 10-9-15,0 18 1 16,0 12-8-16,0 10 29 16,-6 6-32-16,1 3 9 15,1-1-3-15,2-5-17 0,2-6-2 16,-2-8-80-1,-4-18-102-15,-7-21-111 16,-3-4-345-16,1-19-1273 0</inkml:trace>
  <inkml:trace contextRef="#ctx0" brushRef="#br0" timeOffset="-173212.66">20104 13891 2089 0,'0'0'535'0,"0"0"-381"16,0 0-33-16,0 0-49 15,0 0 29-15,167 42-86 16,-99-23 6-16,1 1-19 16,-3-2 16-16,-5-4-24 15,-10-6 6-15,-13-8-20 16,-17 0 10-16,-11-1 1 16,-10-17-2-16,0-1 4 15,-7-1-4-15,-13 5 11 0,-2 4 1 31,-1 5 0-31,1 6-2 16,2 0 7-16,5 14-6 16,1 8 29-16,3 6-1 0,5 2 22 0,4 5-10 15,2-2-10-15,0 2 8 32,8-5-37-32,12-2 8 0,4-6-3 0,3-5-6 15,4-11-6-15,3-6-24 16,1 0-13-16,2-14 8 15,0-16-70-15,-1-1 19 16,-3-2 24-16,-6 2-8 16,-7 5 70-16,-7 12 0 15,-6 1 36-15,-5 10 61 16,-2 3-27-16,0 0-14 0,0 10-28 16,0 10-28-16,-4 6 31 15,-3-2-31-15,5 0 0 16,0-6 16-16,2-3-8 15,0-8-8-15,0-1 0 16,0-6-41-16,0 0 41 16,17-13 2-16,8-8 4 15,4-3 10-15,2-4-7 16,2 3-9-16,-4 3 0 16,-4 6-9-16,-8 9-1 15,-5-3 20-15,-5 7-10 16,-1 3 11-16,1 0 7 0,0 4-26 31,-1 12 8-31,-1 4-51 16,-5 4 12-16,0 6-130 0,-11-5-358 0,-7-7-506 15</inkml:trace>
  <inkml:trace contextRef="#ctx0" brushRef="#br0" timeOffset="-173056.5">20524 13726 2345 0,'0'0'488'0,"0"0"-394"15,0 0-72-15,166-77-22 16,-82 61-219-16,-3 5-612 16</inkml:trace>
  <inkml:trace contextRef="#ctx0" brushRef="#br0" timeOffset="-172931.53">21062 13579 2295 0,'0'0'494'15,"0"0"-410"-15,0 0-84 16,0 0-215-16,-122 57-497 0</inkml:trace>
  <inkml:trace contextRef="#ctx0" brushRef="#br0" timeOffset="-171650.54">20809 13629 1617 0,'0'0'725'0,"0"0"-474"15,0 0-62-15,0 0-89 16,0 0-43-16,0 0-36 0,0 0 9 16,22-2 59-16,-5 11-15 15,2 2-1-15,2 6-14 16,2 1-50-16,-1 2 4 16,1 4-13-16,6 3-72 15,-4-2-125-15,-2-9-736 0</inkml:trace>
  <inkml:trace contextRef="#ctx0" brushRef="#br0" timeOffset="-171181.94">21858 13993 1472 0,'0'0'1009'0,"0"0"-795"16,0 0-63 0,0 0-85-16,0 0-44 0,0 0-22 15,114-66-49-15,-86 51 49 16,-8 3-25-16,-6 3 25 16,-9 7 46-16,-3 2 38 15,-2 0 35-15,0 0-41 16,0 0-39-16,0 2-6 15,0 19-15-15,0 6 14 16,0 5-4-16,0 4-27 16,0 1 6-16,0 2-7 15,0-3-79-15,0 4-56 16,-12-16-219-16,-3-6-519 0</inkml:trace>
  <inkml:trace contextRef="#ctx0" brushRef="#br0" timeOffset="-171041.35">21931 14214 1910 0,'0'0'749'16,"0"0"-529"-16,0 0-53 16,0 0-80-16,0 0-75 15,139-3-12-15,-80 3-11 16,36 0-135-16,-16 0-427 16,-9 0-930-16</inkml:trace>
  <inkml:trace contextRef="#ctx0" brushRef="#br0" timeOffset="-170619.25">22939 14016 2145 0,'0'0'661'0,"0"0"-502"16,0 0-19-16,-117-12-33 15,91 19-65-15,4 16-14 16,6 5-22-16,7 3 6 15,9-2-12-15,0-2 0 16,2-7-16-16,19-8 16 16,7-10-5-16,6-2-1 15,8-12-45-15,4-18-27 16,0-16-88-16,-7-10-31 16,-5-6 26-16,-7-3 10 0,-9 5 105 15,-7 8 56 1,-7 18 193-16,-4 9 90 0,0 16-93 15,0 9-70-15,0 0-35 16,-4 8-85-16,-7 18 7 16,-3 10 31-16,0 8-26 15,1 6 37-15,2 4-15 16,0 3-19-16,7-3-9 16,1-4-6-16,3-6-43 15,0-12-23-15,0-10-72 16,0-22-136-16,0 0-483 15,3-8-623-15</inkml:trace>
  <inkml:trace contextRef="#ctx0" brushRef="#br0" timeOffset="-170510.18">22939 14016 1655 0</inkml:trace>
  <inkml:trace contextRef="#ctx0" brushRef="#br0" timeOffset="-169838.5">22939 14016 1655 0,'37'-64'398'0,"-37"64"-174"0,9 0-119 0,13 0-62 0,5 0 0 0,4 2-42 16,-2 10 10-16,0 0-8 16,-4 0 4-16,-5 0-7 15,-2 1 0-15,-5-4 12 16,-1 4 61-16,-4-2-8 16,-1 3 20-16,-3-2 9 15,1 3-59-15,0-2 18 16,-2 0-36-16,2-1-11 0,4-2 16 15,3-4-22 1,3-4-7-16,5-2-25 0,7 0-33 16,0-18-3-1,4-8-82-15,-2-3-63 0,-5 1 53 16,-6 5 50-16,-5 4 110 16,-6 3 160-16,-3 10-34 15,-4 4 82-15,0 2-80 16,0 0-47-16,0 0-28 15,0 8-52-15,0 8 43 16,0 3-44-16,5-1 13 16,8 0-4-16,5-4 2 0,5-2-11 15,3-4 0 1,0-8 16-16,8 0-12 16,-1-7-4-16,4-15-26 0,0-10 8 15,1-5-79 1,-5-12-28-16,-4-5 28 0,-6-2-28 15,-8 2 116-15,-9 13 9 16,-6 7 120-16,0 16 67 16,-2 13-120-16,-13 5-24 15,-1 5-23-15,3 24-19 16,0 7 31-16,4 9-10 16,2 4 2-16,4 1-10 15,3-2-14-15,0-3 0 16,0-7 5-16,0-10 1 15,0-9-12-15,0-6-8 16,0-11-44-16,0-2 43 16,0 0-8-16,0-6-18 0,12-8 33 15,2 2 8-15,1-1 15 16,1 3 10-16,-3 3 11 16,1 2 35-16,-3 5-13 15,-1 0-10-15,2 0-4 16,-1 6-43-16,-3 9 17 15,-2 3-18-15,-4-2-28 16,-2-2-38-16,0-4-176 16,-10-10-501-16</inkml:trace>
  <inkml:trace contextRef="#ctx0" brushRef="#br0" timeOffset="-169697.87">23812 13603 2505 0,'0'0'528'0,"0"0"-326"16,0 0-103-16,0 0-41 16,0 0-58-16,0 0-34 15,0 0-45-15,0 0-173 16,22 113-549-16</inkml:trace>
  <inkml:trace contextRef="#ctx0" brushRef="#br0" timeOffset="-169557.3">23400 13860 2125 0,'0'0'687'0,"0"0"-460"16,0 0-94-16,0 0-71 15,0 0-62-15,0 0-120 16,0 0-384-16,51 0-962 0</inkml:trace>
  <inkml:trace contextRef="#ctx0" brushRef="#br0" timeOffset="-168791.53">23558 13573 1642 0,'0'0'659'0,"0"0"-480"16,0 0 6-16,0 0-66 15,0 0-77-15,0 0-2 16,0 0-40-16,22-9 0 0,-22 9-34 16,0 11-60-16,0 5-140 15,0-2-525-15</inkml:trace>
  <inkml:trace contextRef="#ctx0" brushRef="#br0" timeOffset="-167854.59">17393 14779 1530 0,'0'0'550'16,"0"0"-472"-16,0 0 15 15,0 0 64-15,0 0-91 16,0 130 15-16,4-90-45 16,-2-8 9-16,1-9-2 0,-1-11-28 15,2-3 0-15,1-9 34 16,4-4 48-16,6-18-12 15,10-11-85-15,4-6-14 16,4-9-14-16,-2 6-78 16,-2 6 81-16,-4 9 25 15,-10 11 7-15,-3 6 77 16,-6 10-34-16,-1 0 10 16,-1 0-33-16,2 10-6 15,1 12 51-15,5 9-56 16,4 1 1-16,5 4-17 15,6-2-57-15,25-2-60 16,-6-11-172-16,1-12-396 0</inkml:trace>
  <inkml:trace contextRef="#ctx0" brushRef="#br0" timeOffset="-167448.44">18146 14801 2109 0,'0'0'685'0,"0"0"-532"15,0 0 22-15,0 0-106 16,0 0-68-16,0 0 29 16,-113 67-30-16,101-30-12 15,8-7 10-15,4-3-8 16,0-4-1-16,10-9-4 16,15-9-37-16,4-5 32 15,4 0-59-15,-1-25-64 16,-7 0-37-16,-3-2 51 0,-9 5 87 15,-4 4 42-15,-6 2 104 16,-3 6 64-16,0 6-44 16,0 2-34-16,0 2-36 15,2 0-48-15,1 0 7 16,2 10-13-16,2 4 1 16,-1 2-4-16,2 2 4 15,-4 0-1-15,0 0 0 16,3-5-11-16,-1-7-24 15,6 1-42-15,1-5-84 16,1-2 27-16,-1 0-66 16,-2 0-60-16,-2 0 55 0,-4 0-46 15,-5-5-337-15</inkml:trace>
  <inkml:trace contextRef="#ctx0" brushRef="#br0" timeOffset="-167260.98">17961 14534 1655 0,'0'0'360'0,"0"0"-142"15,0 0-119-15,0 0-78 0,147-8-21 16,-84 12-176-1,-6 6-330-15</inkml:trace>
  <inkml:trace contextRef="#ctx0" brushRef="#br0" timeOffset="-166886.06">18536 14807 1437 0,'0'0'345'16,"0"0"-106"-16,0 0-25 0,0 0-32 16,0 0-33-16,0 0-28 15,0 0-10-15,-89 86-54 16,86-63-9-16,3 0-14 15,0-3-34-15,17-2 32 16,4-6-9-16,6-10-22 16,-2-2 10-16,-3 0-9 15,-5-16-2-15,-3-5 13 16,-8-11 4-16,-3 3-18 16,-3 1 1-16,0 0-51 15,0 7 1-15,0 16-135 16,0 1-170-16,0 4-443 0</inkml:trace>
  <inkml:trace contextRef="#ctx0" brushRef="#br0" timeOffset="-166464.29">19184 14887 1716 0,'0'0'604'15,"0"0"-285"-15,0 0-128 16,0 0-55-16,-129-8-45 16,109 28-90-16,2 8 18 15,9 3-19-15,9 0-3 0,0-5-4 16,9-4 7 0,15-12 0-16,7-8 0 0,8-2-34 15,-3-20-12-15,-1-16-116 16,-4-12-158-16,-8-9-19 15,-8-7 139-15,-3-6 136 16,-8 0 64-16,-4 6 19 16,0 14 98-16,0 14 178 15,0 18-19-15,0 14-61 16,0 4-163-16,0 10-34 16,0 20 21-16,0 4-18 15,-8 13 33-15,2 3-20 16,2 3-4-16,4 1-5 15,0-1-25-15,0-3-9 16,4-10-64-16,6-14-170 16,-4-13-289-16,-2-13-120 0</inkml:trace>
  <inkml:trace contextRef="#ctx0" brushRef="#br0" timeOffset="-166136.25">19186 14633 1881 0,'0'0'609'0,"0"0"-458"16,0 0-81-16,0 0 27 16,0 0-40-16,119 47-23 15,-73-19 2-15,1 3-34 16,-3 2-2-16,-1 2 21 16,-5-1-21-16,-1-4 26 0,-1-4-4 15,0-8-10 1,-2-11 25-16,1-7-37 0,-4 0 12 15,-6-11-12-15,-5-13-21 16,-6-6 20-16,-12-3-4 16,-2-1 5-16,0 1 21 15,-19 3-21-15,-7 5 19 16,-8 7 7-16,-6 11-25 16,-4 7 32-16,-3 0-33 15,0 6 0-15,7 13-19 16,7 9-120-16,10-4-229 15,14-7-556-15</inkml:trace>
  <inkml:trace contextRef="#ctx0" brushRef="#br0" timeOffset="-165980.03">19857 14387 2443 0,'0'0'594'0,"0"0"-476"15,0 0-112-15,0 0-3 16,-116 79-3-16,86-33-183 16,12-6-509-16</inkml:trace>
  <inkml:trace contextRef="#ctx0" brushRef="#br0" timeOffset="-165698.85">20437 14402 2268 0,'0'0'610'16,"0"0"-465"-16,0 0-91 15,0 0-45-15,0 0 49 16,0 0-17-16,6 150-40 15,-2-96 24-15,1 2-19 16,-2 0 0-16,-3-3-6 16,0-6-87-16,0-4-124 0,-3-13-405 15,-6-16-514-15</inkml:trace>
  <inkml:trace contextRef="#ctx0" brushRef="#br0" timeOffset="-165558.25">20271 14668 2342 0,'0'0'620'0,"0"0"-486"16,0 0-50-16,0 0-54 15,156-41-30-15,-65 41-19 16,-14 0-223-16,-15 0-722 0</inkml:trace>
  <inkml:trace contextRef="#ctx0" brushRef="#br0" timeOffset="-164949.02">20846 14899 362 0,'0'0'1985'16,"0"0"-1701"-16,0 0-83 15,0 0-72-15,0 0-69 16,0 0-57-16,0 0 13 15,100-88 0-15,-75 61-16 16,-7 0 0-16,-3 0-3 16,-1 1 3-16,-5 8 0 15,-3 4 2-15,-1 6 5 0,-3 4 34 16,0 2-19-16,-2 2-7 16,2 0-15-16,3 0-18 15,2 14 18-15,6 4 22 16,1 4-13-16,5 0 15 15,6 1-24-15,2-3-3 16,2-3-6-16,4-4-78 16,1-9-65-16,-3-4-84 15,-4 0-44-15,-7 0 137 16,-7-13 143-16,-7 4 96 16,-3-3 200-16,-3 1-104 15,0 6-41-15,0 2-46 16,0 2-81-16,0 1-21 15,0 0-3-15,0 0-39 0,2 9 31 16,12 4 2-16,3 2-1 16,8 3-4-16,1 4-27 15,6 3 11-15,-1 3-32 16,-2 0 22-16,-7 2 31 16,-4 0 12-16,-9-1 6 15,-7-4 43-15,-2 1 11 16,0-6 1-16,-20 1-23 15,-3-8-10-15,-2 1 8 16,-2-10-42-16,2-2 0 16,2-2-43-16,8-16-111 0,4-10-174 15,6-7-667-15</inkml:trace>
  <inkml:trace contextRef="#ctx0" brushRef="#br0" timeOffset="-163964.88">22573 14566 864 0,'0'0'932'16,"0"0"-676"-16,0 0 32 16,0 0-14-16,0 0-72 15,0 0-100-15,0 0-2 16,-138-48-42-16,102 54 17 16,-2 10-21-16,3 6-13 0,-1 5 32 15,5 4-16-15,2 7-24 16,9 4 16-16,7 6-34 15,8-3-4-15,5 0 16 16,9 0-18-16,20-6 13 16,13 1-16-16,10-13 3 15,8-5-6-15,3-8-1 16,3-12-2-16,-2-2 13 16,-6 0-7-16,-6-2-7 15,-12-12 1-15,-11 2 0 16,-11 4-9-16,-7 6 9 15,-9-2-10-15,-2 4-40 16,0 0-85-16,0 0-100 16,-7 6-708-16</inkml:trace>
  <inkml:trace contextRef="#ctx0" brushRef="#br0" timeOffset="-163105.45">23498 13461 1810 0,'0'0'635'0,"0"0"-378"16,0 0-92-16,0 0-50 0,0 0-60 16,0 0-24-16,66 32 31 15,-50-22-61-15,-7 2-1 16,-5-2 0-16,-4 0-29 15,0 4-13-15,-17 14-113 16,-8-3-389-16,-6-1-543 0</inkml:trace>
  <inkml:trace contextRef="#ctx0" brushRef="#br0" timeOffset="-161855.95">17197 15605 1543 0,'0'0'343'0,"0"0"-155"16,0 0 82-16,0 0-73 16,0 0-60-16,0 0-43 15,0 0-13-15,-14 0 4 16,14 0 5-16,0 0-22 15,0 0 7-15,14 0-36 16,14-4 5-16,15 0 31 16,15 0-52-16,15-6 36 15,10 6-59-15,9-1 12 16,-3 5 13-16,-5 0-25 16,-12 0-18-16,-22 0-31 15,-15-3-69-15,-18-2 1 0,-17 0-28 16,0-12-100-1,-13 2-104-15,-16-2 4 0,-8-5 87 16,4 5 117-16,2 2 141 16,11 1 87-16,14 6 33 15,6 1 79-15,0 2-54 16,17 5-64-16,11 0 98 16,2 0 4-16,-3 5-80 15,-2 12 31-15,-10 3-39 16,-9 8-33-16,-6-1 24 15,-8 4-85-15,-23 0-1 16,-16 9-42-16,4-8-239 16,12-14-776-16</inkml:trace>
  <inkml:trace contextRef="#ctx0" brushRef="#br0" timeOffset="-158903.56">18484 15204 2270 0,'0'0'384'15,"0"0"-264"-15,0 0-19 16,0 0 29-16,-8 133-49 16,8-74-26-16,0 3-26 15,0 3 13-15,0-4-42 0,4-2-6 16,5-7-21 0,0-10-115-16,2-13-86 0,-2-10-153 15,0-15-366-15</inkml:trace>
  <inkml:trace contextRef="#ctx0" brushRef="#br0" timeOffset="-158309.95">18796 15370 1825 0,'0'0'910'15,"0"0"-763"-15,0 0-50 16,-115-10-5-16,83 12-41 15,4 19-21-15,5 4-24 16,10 3-4-16,6 2-2 0,5 2 0 16,2-3 1-16,0 1 0 15,14-4 1-15,5 2 31 16,4-6-32-16,3-4 15 16,3-4-16-16,5-2 0 15,6-12-2-15,0 0 2 16,4 0-4-16,-2-16 2 15,1-8-49-15,-7-2 50 16,-5-6-40-16,-11 0 26 16,-7 6 2-16,-6-1 26 15,-7 13-10-15,0 0 48 16,0 6-45-16,-13 4 26 16,-3 4-32-16,-1 0 0 15,-4 0-11-15,4 4 13 16,-3 11-2-16,3-4 33 0,5 7-32 15,3 1 23-15,5 3-7 16,4 0-11-16,0 1 18 16,0 4-23-16,17-5 0 15,5-4-1-15,7 0-4 16,7-6-7-16,4-6 11 16,3-6-9-16,1 0 3 15,-4-14-13-15,-2-8-17 16,-4-6 0-16,-9-1-18 15,-4 2 36-15,-7 4-3 16,-10 9 21-16,-4 4-11 16,0 7-4-16,0 3-37 0,0 0-103 15,0 0-109-15,-6 0-91 16,-6 0 12-16,1 0-313 0</inkml:trace>
  <inkml:trace contextRef="#ctx0" brushRef="#br0" timeOffset="-157700.72">18391 15360 1982 0,'0'0'608'0,"0"0"-463"16,0 0-56-16,158-36 52 15,-86 32-75-15,5 4-44 16,-3 0 32-16,-9 0-42 15,-17 4-11-15,-14 6 9 16,-20 4 4-16,-14 2-14 16,-21 4 0-16,-27 6 1 0,-15 0 71 15,-9 4-50-15,-1-2-2 16,7-1 1-16,12-8-12 16,16 2 9-16,13-11-18 15,19-2-23-15,6-8-20 16,27 0-83-16,26-5 87 15,19-17-22-15,7-1-83 16,2-2 66-16,-12 5 43 16,-13 9 35-16,-19 0 47 15,-14 7 23-15,-15 4-1 16,-8 0 61-16,0 0-6 16,-31 10-40-16,-11 12-29 15,-14 4-11-15,-5 5-1 16,4 1-41-16,9-6 7 15,11 2-9-15,20-6-17 0,17-9-62 16,4 0-42-16,36-9-63 16,47-8 3-16,-11-18-389 15,-2-4-165-15</inkml:trace>
  <inkml:trace contextRef="#ctx0" brushRef="#br0" timeOffset="-157013.38">19726 15436 1759 0,'0'0'731'0,"0"0"-548"16,0 0-39-16,0 0-38 15,0 0-82-15,0 0 72 16,0 0-41-16,40 130-34 0,-32-85 30 15,2-9-50-15,-3-6-1 16,-1-8 3-16,-2-9 12 16,-2-7-15-16,3-6 0 15,-1 0 1-15,6-9-10 16,5-21-35 0,3-6-47-16,5-5 16 0,0 5-65 15,-2 4 56-15,-3 14 62 16,-5 2 22-16,-4 10 15 15,-2 6-15-15,-3 0 12 16,1 0 52-16,-3 10-4 16,-2 7 18-16,0 2-17 15,0 3-32-15,0-4 17 16,0-1-46-16,0-8 0 16,0 0 0-16,0-9 0 0,2 0-20 15,13-9-18 1,10-13-13-16,8-1-6 0,8-9-28 15,1 3 43-15,-2 6 42 16,-5 8 0-16,-4 3 21 16,-6 6 42-16,-5 6-17 15,-5 0 46-15,-1 0-33 16,-1 18-6-16,-1 4 8 16,3 6-60-16,1 3-1 15,2 0-31-15,13 1-105 16,-4-5-169-16,2-13-438 0</inkml:trace>
  <inkml:trace contextRef="#ctx0" brushRef="#br0" timeOffset="-156700.95">20742 15473 2392 0,'0'0'388'15,"0"0"-206"-15,0 0-94 16,0 0 10-16,0 0-88 16,0 0 4-16,-116 98-14 15,116-72 22-15,0 0-15 16,0-6-7-16,11-4 0 0,0-2-7 16,2-10 7-16,-4-4-3 15,3 0 2-15,-4 0 2 16,3-15 23-16,3-6-24 15,-5-2-28-15,2-7-47 16,-6 4-84-16,-3-2-115 16,-2 2-219-16,0-9 194 15,-16 8-201-15,1 4-647 0</inkml:trace>
  <inkml:trace contextRef="#ctx0" brushRef="#br0" timeOffset="-156528.78">20664 15270 1918 0,'0'0'729'0,"0"0"-490"0,0 0-69 15,0 0-49-15,0 0-94 16,0 0-6-16,0 0-21 16,60 38-57-16,-60-30-57 15,0 0-222-15,0-8-427 0</inkml:trace>
  <inkml:trace contextRef="#ctx0" brushRef="#br0" timeOffset="-156357.28">20900 15066 2082 0,'0'0'629'0,"0"0"-467"15,0 0 41-15,0 0-104 16,0 0-59-16,2 107-40 15,-16-71-13-15,4-5-227 16,1-9-788-16</inkml:trace>
  <inkml:trace contextRef="#ctx0" brushRef="#br0" timeOffset="-155107.56">21234 15436 795 0,'0'0'1098'0,"0"0"-887"16,0 0 12-16,0 0-85 16,0 0-88-16,0 0 20 15,0 0-27-15,45 28 16 16,-37-19-9-16,0-5-29 16,-4-1 34-16,-2-3-28 15,-2 0 0-15,0 3 40 16,0-3-14-16,0 0-28 15,0 0-4-15,0 0-21 16,0 0 20-16,0 0-20 16,0 0 8-16,4 0 2 0,5 0-1 15,3 0-4 1,3-10 17-16,3-9-22 0,-1 1 20 16,2-4-20-16,-2-2-16 15,-3 2 15-15,-4 0-7 16,-1 5 8-16,-1 0-7 15,-8 7 16-15,0-2-9 16,0 8 0-16,0 2 0 16,-17 2-9-16,0 0 10 15,1 0-1-15,1 0 0 16,3 0-10-16,6 7 10 16,4 4-11-16,2-5 4 15,0 6-2-15,8 2 15 16,17 0-6-16,4 2 0 15,9-1-32-15,3-3 31 16,1 3-35-16,-5 2 22 16,-4-4 1-16,-6 1 6 0,-4 2 7 15,-8 1 8-15,-5-2-7 16,-6-1 65-16,-4 3-7 16,0-2-3-16,0 2 17 15,0-4-46-15,0-3 2 16,0 3-29-16,0-8-34 15,0 4-4-15,40-9-121 16,-5 0-104-16,8-14-434 0</inkml:trace>
  <inkml:trace contextRef="#ctx0" brushRef="#br0" timeOffset="-154529.57">22003 15383 1872 0,'0'0'688'16,"0"0"-507"-16,0 0 17 15,0 0-89-15,0 0-46 16,0 0-49-16,-120 31 10 16,112-9-14-16,8 0-10 15,0 0 8-15,0 0-17 16,16-3-11-16,5-2-13 16,-2-8-15-16,2-4-14 15,-4-5 26-15,-1 0 18 16,-3-5 9-16,1-8 7 0,-6-5-22 15,1 2 2 1,1 2 22-16,-4 5 0 0,3-2 0 16,-3 7 0-16,0 4-14 15,-2 0 14-15,-1 0-37 16,2 0 37-16,0 0 4 16,-1 2 13-16,0 7 10 15,4-2-23-15,-2-1 11 16,1 2-14-16,1-4-1 15,6 0-1-15,1 1-17 16,6-5-40-16,1 0-8 16,3 0 3-16,-1 0 34 15,-2-3 29-15,-3-3 0 16,-6 2 87-16,-5-2 20 16,-4 6-47-16,2 0 0 0,0 0-27 15,1 0-14-15,4 0 30 16,0 10-25-16,2 8 8 15,-1 0-1 1,1 9-31-16,-2 0 29 0,-2 3-16 16,-4 7-13-16,-3-7 30 15,-2 1-22-15,0-4-4 16,0-4-4-16,-11-8-55 16,-12-3 4-16,-22-12-72 15,6 0-219-15,-1-14-690 0</inkml:trace>
  <inkml:trace contextRef="#ctx0" brushRef="#br0" timeOffset="-154389">21891 15262 1164 0,'0'0'1568'0,"0"0"-1275"16,0 0-126-16,0 0-41 16,0 0-126-16,0 0-1 15,163-66-124-15,-116 96-534 16,-14-2-1702-16</inkml:trace>
  <inkml:trace contextRef="#ctx0" brushRef="#br0" timeOffset="-154264.02">21972 15815 1713 0,'0'0'1310'0,"0"0"-1222"0,0 0-88 16,0 0-256-16,113-103-1382 0</inkml:trace>
  <inkml:trace contextRef="#ctx0" brushRef="#br0" timeOffset="-153623.55">22999 15272 1324 0,'0'0'1547'0,"0"0"-1339"16,0 0-175-16,0 0 18 0,0 0 9 15,0 0-29-15,35 157 0 16,-12-96-30-16,-4 1-2 16,-5-9-2-16,-7-3-93 15,-7-10-27-15,0-17-156 16,-15-10-16-16,-12-13 67 15,-7 0 14-15,1-19-102 16,4-14 5-16,11-8 311 16,11 0 278-16,7-8-74 15,13-1-69-15,23 2-38 16,11 2 34-16,1 4 1 16,6 4-43-16,-2 1 3 15,-10 8 14-15,-7 1-6 16,-12 7-15-16,-9 8 15 15,-10 4 21-15,-4 8-22 16,0 1-52-16,-7 0-47 0,-9 18 17 16,1 10-17-16,-1 16 0 15,5 9-3-15,6 4 18 16,5 5-3-16,0-3-12 16,8-5 10-16,5-10-28 15,-2-12 14-15,-2-14-37 16,0-14-2-16,4-4-14 15,5-12 57-15,4-14-60 16,7-2-46-16,2-3 61 16,1 7-22-16,-8 7 67 15,-4 4 26-15,-4 7 6 0,-5 6 75 16,-3 0-10-16,2 0-39 16,1 5 4-16,5 9-37 15,-1 5-19-15,3 2-6 16,1 1-27-16,20-3-66 15,-6-3-203-15,1-11-549 16</inkml:trace>
  <inkml:trace contextRef="#ctx0" brushRef="#br0" timeOffset="-152811.18">23952 15473 2094 0,'0'0'466'0,"0"0"-188"0,0 0-70 15,0 0-105-15,0 0-39 16,0 0-53-16,0 0 7 16,-114 31-15-16,99-11 15 15,6 0-19-15,2-2 1 16,7-1-14-16,0-9 13 16,2-2-31-16,17-6-7 15,7 0-12-15,6 0-77 16,1-13-64-16,-2-5-31 15,-2-1 67-15,-7 0 113 16,-4 7 43-16,-9 0 118 16,-2 6 55-16,-5 6-24 15,-2 0-41-15,2 0-78 16,1 0-21-16,1 0-6 16,2 0 13-16,-1 8-16 0,-1 2 0 15,4-1-18 1,-4-1 17-16,0-3 2 0,3-1-1 15,-1-2 4-15,4 1 10 16,0-3-12-16,-1 0-2 16,3 0 0-16,-4 0 3 15,3 0-2-15,3-3 21 16,-1 1 22-16,3-2-26 16,1 0 24-16,4 1-21 15,-1-1-13-15,2 2 47 16,0-7-55-16,1-1 0 15,-1-2-9-15,0-1 15 0,-2-10-18 16,-2-1 3-16,-2-4-37 16,-3 0 16-16,-1-5-12 15,-6 12 20-15,-4 3 22 16,-2 3 8-16,0 12 43 16,0-1-13-16,0 4-37 15,0 0 10-15,0 4-11 16,0 14 0-16,0 6 28 15,0 10-22-15,0 6 39 16,-2 0-28-16,0 4-2 16,0-4 0-16,-3-3-14 15,-2-5-1-15,3-10 10 16,1-13-9-16,3 0 7 0,0-9-8 16,0 0-15-1,5 0 8-15,11 0 7 0,3-12 0 16,4 6 0-16,-3-3 6 15,1 5-6-15,-3 4 0 16,-1 0-3 0,0 0-13-16,-3 0 14 0,-3 0-25 15,-5 9-67-15,-6-5-153 16,-2-4-444-16,-15 0-1242 0</inkml:trace>
  <inkml:trace contextRef="#ctx0" brushRef="#br0" timeOffset="-152670.62">24088 15186 2433 0,'0'0'375'15,"0"0"-217"-15,0 0-13 16,172-9-89-16,-101 14-56 16,-15 6-98-16,-16 1-779 0</inkml:trace>
  <inkml:trace contextRef="#ctx0" brushRef="#br0" timeOffset="-151811.47">16793 16312 2087 0,'0'0'598'0,"0"0"-465"16,0 0-5-16,0 0-60 15,0 0-40-15,0 0-28 16,16 81 11-16,-5-33 24 16,3 10-34-16,-1-3 20 15,1-4-21-15,-1-5-57 16,0-5-115-16,-4-11-309 16,-4-16-130-16</inkml:trace>
  <inkml:trace contextRef="#ctx0" brushRef="#br0" timeOffset="-150233.49">16683 16311 1564 0,'0'0'499'0,"0"0"-360"15,0 0 0-15,0 0-50 16,0 0-46-16,120-44-22 16,-70 39 59-16,2 5-18 15,-5 0 4-15,-9 0 10 16,-11 9-60-16,-14 4 16 16,-13 1-11-16,0 0 9 15,-19 3 59-15,-14 1-59 16,-5-4-1-16,3-4 3 15,6 2-32-15,8-8 27 16,13-4-27-16,8 0-27 16,0 0-31-16,25-19-64 15,12-11-92-15,10-10-83 0,6-10 44 16,1-8 44-16,-3-3-35 16,-6-2 244-16,-10 9 14 15,-10 14 213-15,-13 8-21 16,-12 15 46-16,0 7 2 15,-10 10-105-15,-12 0-78 16,-4 5-54-16,-3 23 4 16,2 6-21-16,4 12 34 15,10 4 16-15,7 5-23 16,6 0 22-16,0-1 2 0,0-6-44 16,10-7 22-1,3-9-19-15,-2-6-10 0,-1-16 0 16,-2-6-42-1,-1-4 15-15,5-4 26 0,2-22-46 16,7-2-4-16,0 2-6 16,-2-3 15-16,1 8 32 15,-5 6 10-15,-1 7 9 16,-3 8 12-16,1 0-1 16,-1 0 18-16,0 8-37 15,2 11 29-15,0 0-30 16,6 3 0-16,3 0-42 15,20-4-137-15,-4-5-326 16,-3-10-188-16</inkml:trace>
  <inkml:trace contextRef="#ctx0" brushRef="#br0" timeOffset="-149655.75">17611 16258 1906 0,'0'0'666'15,"0"0"-441"-15,0 0-81 16,0 0-34-16,0 0-77 15,0 0-12-15,0 0-1 16,-106 71-5-16,106-52-30 16,0-2 12-16,4-8-60 15,17-4 23-15,6-5-10 16,2 0-1-16,3-8-19 16,-5-7-55-16,-5 2 61 15,-7 0 22-15,-3 4 42 0,-8 5 89 16,-2-1 20-1,-2 5-16-15,0 0-27 0,0 0-57 16,0 0 19-16,0 5-26 16,3 7-2-16,1-3 9 15,5 1-9-15,2 3-36 16,2-9-64-16,8-4-35 16,1 0 31-16,0 0-38 15,-2 0 13-15,-3-9 89 16,-3 1 40-16,-5 7 63 15,-7-3 78-15,0 4-7 16,-2 0-20-16,0 0-45 0,0 0-49 16,0 0-3-1,0 0-16-15,0 5-1 0,0 3 15 16,0-3-15-16,12-1-35 16,3-4-49-16,6 0 5 15,1 0-36-15,2-9-16 16,1 0 85-16,-5 0 46 15,-3 0 98-15,-5 1 99 16,-3 4-30-16,-5 4-68 16,-2 0-17-16,0 0-63 15,4 7 7-15,-4 12 2 16,2 3-27-16,-2 6-1 16,-2 2-18-16,0 6-112 15,-14-10-212-15,-3-12-829 0</inkml:trace>
  <inkml:trace contextRef="#ctx0" brushRef="#br0" timeOffset="-149515.15">17657 16079 2429 0,'0'0'587'15,"0"0"-535"-15,0 0-52 16,0 0-102-16,0 0-672 0</inkml:trace>
  <inkml:trace contextRef="#ctx0" brushRef="#br0" timeOffset="-149390.18">17939 15954 1903 0,'0'0'860'0,"0"0"-723"0,0 0-104 15,140-45-33-15,-89 45-195 16,-6 0-682-16</inkml:trace>
  <inkml:trace contextRef="#ctx0" brushRef="#br0" timeOffset="-148749.68">17413 16160 98 0,'0'0'2010'0,"0"0"-1461"16,0 0-299-16,0 0-70 16,0 0-47-16,0 0-95 15,0 0-20-15,49-54 3 16,-22 32-14-16,0 0-7 15,-3 0 0-15,-2 4 0 0,-2 0-6 16,-4 7 14-16,-5-1-1 16,-4 4 45-16,-3 7-32 15,-2 1 46-15,-2 0-35 16,0 0-29-16,2 0 10 16,0 4-6-16,6 10-6 15,0 4 0-15,1 0 16 16,4 4-37-16,3-8 0 15,20-2-72-15,-5-2-59 16,5-10-704-16</inkml:trace>
  <inkml:trace contextRef="#ctx0" brushRef="#br0" timeOffset="-148171.68">18552 16368 2070 0,'0'0'461'15,"0"0"-413"-15,0 0-30 16,96-101-18-16,-59 64-67 15,-3-3-71-15,-8 0-12 16,-10 6 60-16,-9 5 90 16,-7 4 3-16,0 11 164 15,0 6-29-15,-7 5 14 16,-4 3-51-16,-2 6-21 16,-5 17-8-16,2 7-12 0,0 8 37 15,6 5-36-15,2 3-1 16,4-7 6-1,4 5-43-15,0-7-4 0,2-6-19 16,14-4-28-16,4-10 22 16,2-8-33-16,7-9-5 15,2 0-31-15,5-22-158 16,5-22-333-16,-10 7-16 16,-10 1-293-16</inkml:trace>
  <inkml:trace contextRef="#ctx0" brushRef="#br0" timeOffset="-147562.47">18933 16226 153 0,'0'0'1398'0,"0"0"-1013"15,0 0-5-15,0 0-145 16,0 0-136-16,0 0-9 16,0 0 10-16,0 58-27 15,0-31-19-15,0 5-32 0,10-7 26 16,9-2-11-16,0-5-22 16,6-4 0-16,2-10-15 15,2-4 0-15,0 0-1 16,0-18-21-16,0-4 4 15,-7-9-10-15,-2 4-14 16,-9-4 27-16,-4 6-10 16,-7 6 22-16,0 9 3 15,0 2 19-15,0 8 19 16,-9 0-28-16,-3 0-4 16,0 14 8-16,2 7-8 15,3-4 5-15,5 1 19 0,2 0-22 16,0-4 5-16,9 0-11 15,11-5 13-15,7-5-30 16,4-4 7-16,7 0-29 16,0-4-32-16,-4-14-65 15,-10-1 40-15,-6 6 53 16,-9 4 41-16,-5 0 106 16,-4 4-3-16,0 5-13 15,0 0-56-15,0 0-34 16,0 5-1-16,0 13-11 15,-4-5 12-15,1 6-4 16,1-6 4-16,2-1 0 16,0-6-1-16,0-6-50 0,0 0 38 15,11 0 1 1,7-18-5-16,5 5-22 0,-2-6-14 16,4 6 51-16,-2 0-10 15,-1 3 12-15,-5 6 33 16,1 4-9-16,0 0 12 15,-2 0 6-15,-1 4-42 16,-1 10 11-16,-3 5-11 16,-8 3-42-16,0-4-39 15,-3 4-165-15,-15-4-298 16,-7-10-504-16</inkml:trace>
  <inkml:trace contextRef="#ctx0" brushRef="#br0" timeOffset="-147421.88">19400 15977 1825 0,'0'0'710'0,"0"0"-508"0,0 0-18 15,0 0-87-15,136-54-83 16,-114 54-14-16,-13 8-81 16,-4 16-259-16,-5-2-301 0</inkml:trace>
  <inkml:trace contextRef="#ctx0" brushRef="#br0" timeOffset="-147281.28">18948 16093 2192 0,'0'0'651'0,"0"0"-510"0,0 0-23 16,0 0-118-16,0 0-190 15,0 0-516-15</inkml:trace>
  <inkml:trace contextRef="#ctx0" brushRef="#br0" timeOffset="-146953.25">20358 16008 2472 0,'0'0'325'15,"0"0"-189"-15,0 0 12 16,-33 108-87-16,30-56 13 15,3-2-58-15,0 5-5 16,0-4-11-16,7-7-6 16,0-7-45-16,-4-13-124 15,-3-12-154-15,0-12-271 16,-14 0-233-16</inkml:trace>
  <inkml:trace contextRef="#ctx0" brushRef="#br0" timeOffset="-146531.46">20151 16258 1776 0,'0'0'595'0,"0"0"-511"16,0 0-63-16,0 0 51 16,149-44-51-16,-89 26-21 15,1-4-17-15,-6 0-59 16,-15-1 22-16,-11 4 47 16,-15 1 7-16,-12 5 89 15,-2 4 27-15,0 9-22 16,-11 0 3-16,-2 0-73 15,-3 14 3-15,2 14 24 16,2 10-11-16,2-2 22 0,4 8-16 16,3-7-27-1,3-2-1-15,0-8-18 0,0-9-9 16,0-9-40-16,0-4-12 16,5-5 38-16,9-5 17 15,5-17-24-15,6 0-11 16,0-2 5-16,1 7 36 15,-6 0 22-15,-2 11 27 16,-3 2 26-16,-1 4 0 16,-5 0-20-16,2 0 37 15,0 8-47-15,0 11-3 16,3 0-23-16,-1 3-19 0,3-1-6 16,13-2-69-1,-3-3-133-15,1-5-454 0</inkml:trace>
  <inkml:trace contextRef="#ctx0" brushRef="#br0" timeOffset="-145953.47">20989 16190 1969 0,'0'0'546'0,"0"0"-388"16,0 0 15-16,0 0-118 15,0 0-44-15,0 0 35 16,0 0-32-16,-47 68 19 16,41-50 10-16,3 0-42 0,1-1 11 15,2-7-12-15,0-7-6 16,0 2-8-16,9-5-3 16,9 0 5-16,2 0-3 15,0-12-58-15,2-7 4 16,-2 1-16-16,-4 0 31 15,-6 4 53-15,-3 6 2 16,-5-1 52-16,2 8 38 16,-4 1-53-16,0 0 12 15,0 0-31-15,0 0-17 16,0 6 10-16,0 6-12 16,0-2 0-16,0 3 0 15,0-4 1-15,4-1 1 0,2 2-2 16,3-6-37-16,5 0-15 15,3-4-32-15,6 0 37 16,4 0 14-16,-3 0 13 16,2-4 20-16,-4 0 6 15,1-1 26-15,-6 5 63 16,4 0-32-16,-4 0-14 16,1 5 8-16,3 14-6 15,1-2 22-15,-2 10-40 16,-2-1-33-16,-3 2 18 15,-3-2-17-15,-6 0-1 16,-6-8 0-16,0-4-19 16,-6-1-40-16,-35-13-51 15,3 0-363-15,-1 0-776 0</inkml:trace>
  <inkml:trace contextRef="#ctx0" brushRef="#br0" timeOffset="-145797.26">20848 16054 2742 0,'0'0'374'0,"0"0"-206"15,0 0-79-15,0 0-73 16,0 0-16-16,175-61-100 16,-109 61-224-16,-5 0-616 0</inkml:trace>
  <inkml:trace contextRef="#ctx0" brushRef="#br0" timeOffset="-145172.4">21858 16204 1921 0,'0'0'607'0,"0"0"-528"15,0 0 52-15,0 0-24 16,0 0-13-16,0 0-62 15,54 120-13-15,-48-97-16 16,-1-9 5-16,-5-10-8 16,2-1 7-16,-2-3-7 15,6 0 18-15,4-12-18 16,5-6-63-16,7-3-36 16,0-2-49-16,-2 5 47 15,-4 9 80-15,-5 0 21 16,-4 9 49-16,-3 0 48 0,-2 0-27 15,1 0 12 1,2 13 13-16,-3 4-31 0,1 1-4 16,2 0-53-16,2-4 8 15,-3-1-15-15,4-3-34 16,0-10 7-16,3 0-22 16,5 0 40-16,6-18-8 15,2-8-49-15,3-3 32 16,0 3-20-16,-2 4 53 15,-6 5 1-15,0 2 22 16,-3 11 45-16,-1 0 1 16,1 4-25-16,-1 0 20 15,1 8-24-15,-3 7-15 16,3 2 3-16,-3 1-27 0,14 4-57 16,-8-4-143-16,4-10-512 0</inkml:trace>
  <inkml:trace contextRef="#ctx0" brushRef="#br0" timeOffset="-144360.06">22754 16177 2326 0,'0'0'364'15,"0"0"-83"-15,0 0-154 16,0 0-79-16,0 0-26 15,0 0-8-15,0 0-5 0,-85 77-9 16,80-58 0-16,3-2-1 16,2-5 0-16,0-3-40 15,2-9-20-15,18 0-30 16,6 0-14-16,2-9-169 16,1-5-189-16,0-3 227 15,-8-2-42-15,-7 7 274 16,-4 2 4-16,-8 6 260 15,-2 1 70-15,0 3-105 16,0 0-98-16,2 0-78 16,0 0-49-16,2 3 0 15,1 7-2-15,-1 2 8 16,-2-6-4-16,4 2-1 16,-4-3-1-16,1-5 9 15,2 0 19-15,4 0 54 16,5 0-10-16,3 0-62 15,6 0 10-15,1-5-20 0,5 1-29 16,0-6 22-16,3-2-13 16,-1-1 20-16,2-10-9 15,3-3 14-15,-3-6-7 16,0-4 2-16,-4-8 0 16,0 0-19-16,-8-1 13 15,-6 8 2-15,-11 6 4 16,-4 13 38-16,0 4 34 15,-2 14-21-15,-13 0-14 16,-3 0 11-16,-2 23 6 0,-2 4 25 16,1 13-25-16,4 5-24 15,1 1 0-15,7 6-24 16,5 2-4-16,2-4 13 16,2-2-8-16,0-8-14 15,0-9-1-15,4-13-32 16,7-4 29-16,7-14-20 15,6 0 31-15,10-5 13 16,6-13-7-16,4 1-3 16,-1-6-3-16,-1 9 0 15,-4 1 21-15,-1 4-3 16,-2 9 12-16,-4 0-15 16,-5 5-7-16,-6 16-16 15,-11 8 1-15,-9 2-47 16,0 9-9-16,-20 9-115 0,-40 23-188 15,6-10-206-15,-1-10-149 0</inkml:trace>
  <inkml:trace contextRef="#ctx0" brushRef="#br0" timeOffset="-144250.72">23277 16768 727 0,'0'0'753'16,"0"0"-383"-16,0 0-14 16,0 0-222-16,0 0-134 15,0 0-346-15</inkml:trace>
  <inkml:trace contextRef="#ctx0" brushRef="#br0" timeOffset="-143157.25">22722 16575 1906 0,'0'0'651'0,"0"0"-454"15,0 0-41-15,0 0-55 16,0 0-89-16,0 0-5 16,0 0 8-16,16-32 6 15,-11 28 22-15,-3 0 34 16,0 4-52-16,-2-4 16 15,0 2-41-15,0 2 9 16,0 0 0-16,0 0-9 0,0 0 0 16,0 0-1-16,0 0-10 15,0 0 1-15,0 0 10 16,0 0 0-16,0 0-17 16,0 0-10-16,-12 0-79 15,-27 6-51-15,1 2-439 16,-2-3-839-16</inkml:trace>
  <inkml:trace contextRef="#ctx0" brushRef="#br0" timeOffset="-141876.3">14844 16727 1107 0,'0'0'980'15,"0"0"-717"-15,0 0-121 16,0 0 10-16,0 0-54 16,0 0-19-16,-129 66 29 15,108-29-45-15,4-1 10 16,3 4 2-16,3 0-26 16,9-6 2-16,2 3-27 0,0-2-24 15,9-7-15 1,13-2-66-16,20-8-89 0,-6-9-177 15,0-9-436-15</inkml:trace>
  <inkml:trace contextRef="#ctx0" brushRef="#br0" timeOffset="-141641.94">15109 16776 2023 0,'0'0'783'16,"0"0"-687"-16,0 0-63 16,0 0 28-16,0 0 18 15,0 0-14-15,20 130-19 0,-13-94-46 16,2-2 27-16,-3-6-27 16,-1-6-1-16,-1-4-28 15,1-6-101-15,4-12-96 16,2 0-335-16,-2-4-50 0</inkml:trace>
  <inkml:trace contextRef="#ctx0" brushRef="#br0" timeOffset="-140798.43">15363 16852 2212 0,'0'0'458'0,"0"0"-329"16,0 0-46-16,0 0-58 15,0 0 11-15,0 0-30 16,0 0-3-16,-98 48 30 0,86-34-20 16,4 1 47-16,1-2-20 15,3 3-20-15,2-6 19 16,0 2-39-16,2-2 0 16,0 4 1-16,13-6 8 15,11 3 13-15,10-8-22 16,3 1 0-16,3-4-1 15,1 0-28-15,-6 0 2 16,-2-13 15-16,-3-4 9 16,-8-2 3-16,-2 2 1 15,-4-1 0-15,-7 1 5 16,-3 2-5-16,-4 1-1 0,0 6 15 16,-2 3-14-16,0-1 9 15,0 4-10-15,-2 2 0 16,-6 0 5-16,-1 0-4 15,-3 0-1-15,-1 0 13 16,2 0-2-16,2 8-5 16,2 5-6-16,3 1 0 15,2 3 16-15,2-2-14 16,0 3 22-16,2-1-12 16,16 2-3-16,2-2-10 15,7-4 1-15,4-5-20 16,2-8 11-16,3 0-49 15,-5 0-46-15,-2-15-54 0,-7-10-50 16,-3-5-21-16,-7-2-42 16,-5-4 54-16,-3 2 54 15,-2 5 136-15,-2 8 27 16,0 7 167-16,0 5 51 16,0 9 23-16,0 0-120 15,0 0-62-15,0 0-16 16,0 15 59-16,0-1 14 15,0 6-34-15,0-2-40 16,0 3 34-16,0 4-49 16,0-7 8-16,-2 0-13 15,-2-2-10-15,2-1 6 16,2-8-18-16,0-1 1 0,0-6-19 16,0 0 18-1,0 0-11-15,0 0 11 0,0 0 0 16,2-13 3-16,12-2 4 15,3 3-6-15,4-3 2 16,1 4-3-16,0 5 0 16,-2 2 0-16,-2 4-3 15,-5 0-9-15,-2 0-6 16,-4 0-65-16,-4 4-33 16,-3 11-173-16,-16-4-235 15,-9-1 158-15</inkml:trace>
  <inkml:trace contextRef="#ctx0" brushRef="#br0" timeOffset="-140642.22">15535 16902 1475 0,'0'0'616'0,"0"0"-371"15,0 0-26-15,0 0-128 16,31-126-31-16,7 86-60 16,26-19-31-16,-10 5-250 15,-3 10-300-15</inkml:trace>
  <inkml:trace contextRef="#ctx0" brushRef="#br0" timeOffset="-140517.22">15882 16409 1674 0,'0'0'718'0,"0"0"-631"16,0 0-87-16,0 0-86 16,0 0-240-16,0 0-761 0</inkml:trace>
  <inkml:trace contextRef="#ctx0" brushRef="#br0" timeOffset="-139501.85">16176 16288 1609 0,'0'0'951'0,"0"0"-723"16,0 0-104-16,0 0-73 15,0 0-51-15,0 0-7 16,0 0-65-16,-67 113-147 15,50-67-315-15,1-4-145 0</inkml:trace>
  <inkml:trace contextRef="#ctx0" brushRef="#br0" timeOffset="-139095.72">16244 16879 2379 0,'0'0'519'15,"0"0"-457"-15,0 0-28 16,0 0 11-16,0 0-44 16,0 0-1-16,0 0 6 15,35 101 4-15,-31-87 5 16,-4 0-13-16,0-5-2 15,3-6 9-15,-1-3-9 16,2 0 0-16,5-12 0 16,5-10-34-16,3-10-12 15,3 7 4-15,3-4-30 0,-4 8 57 16,-1 8 15 0,-5 3 5-16,-1 10 48 0,-3 0-20 15,-1 0 15-15,2 4-8 16,1 10-2-16,0 8 25 15,0 2-51-15,2 6-12 16,6-4-26-16,14 2-156 16,-2-9-381-16,0-12-431 0</inkml:trace>
  <inkml:trace contextRef="#ctx0" brushRef="#br0" timeOffset="-138408.36">16820 16866 2372 0,'0'0'528'16,"0"0"-372"-16,0 0-50 0,0 0-26 16,0 0-68-16,0 0-5 15,-113 34 7-15,103-14-14 16,6 0-1-16,4-2-55 16,0-8-56-16,12-2 24 15,7-8-45-15,8 0-17 16,2 0-98-16,0-18-65 15,-4 2 162-15,-6 3 28 16,-7-2 123-16,-9 7 168 16,1 2 116-16,-4 6 1 15,0 0-61-15,0 0-136 16,0 0-25-16,0 0-47 0,0 10-16 16,0 4 6-16,8-2-6 15,4-2-21-15,1-2-27 16,0-8-73-1,3 0 63-15,2 0-49 0,-3-4-45 16,-2-6 21-16,-1 1 69 16,-3 7 62-16,-3-3 18 15,-2 5 47-15,-1 0 6 16,2 5-7-16,-1 16 31 16,0 5-8-16,1 10-53 15,-1 4-3-15,4 5 4 16,1 5-34-16,3-6 25 15,0 0 3-15,-1-2-15 0,-1-13 13 16,-2-6-27 0,-5-9 9-16,0-6-9 0,-3-8 4 15,0-3-10-15,0-28-97 16,0-5-61 0,0-14 49-16,-6-13-32 0,-6-7 19 15,3-2 63-15,3 4 65 16,4 10 140-16,2 10 84 15,0 12-61-15,0 13-18 16,2 6-83-16,9 9 0 16,2 3-46-16,-2 5-8 15,2 0-2-15,-3 9-5 16,-6 9 6-16,-4 8-7 16,0 6-63-16,-22 20-64 15,-9-12-213-15,-7-4-470 0</inkml:trace>
  <inkml:trace contextRef="#ctx0" brushRef="#br0" timeOffset="-138252.15">16610 17191 2126 0,'0'0'769'0,"0"0"-557"16,0 0-48-16,0 0-100 16,0 0-64-16,0 0-90 15,0 0-167-15,99-93-671 0</inkml:trace>
  <inkml:trace contextRef="#ctx0" brushRef="#br0" timeOffset="-137970.92">16818 16784 1913 0,'0'0'684'15,"0"0"-526"-15,0 0-67 16,0 0-91-16,0 0-18 16,0 0-250-16,0 0-422 0</inkml:trace>
  <inkml:trace contextRef="#ctx0" brushRef="#br0" timeOffset="-137674.12">17758 16798 2184 0,'0'0'677'15,"0"0"-612"-15,0 0-14 16,0 0 2-16,0 0 53 16,0 0-25-16,-11 126-35 15,11-86-35-15,0 4-7 16,0-8-4-16,0-6-67 16,-5-7-82-16,-3-9-233 15,-3-10-384-15</inkml:trace>
  <inkml:trace contextRef="#ctx0" brushRef="#br0" timeOffset="-136611.87">17653 16936 1669 0,'0'0'539'0,"0"0"-425"0,0 0 74 16,164-62-21-16,-104 40-86 16,0-4-44-16,-9-2 8 15,-9 2-36-15,-12 3 4 16,-18 5 27-16,-12 9 7 15,0 0 13-15,-10 5-10 16,-14 4-44-16,-2 0 9 16,-1 22-15-16,5 9 0 0,2 5 29 15,6 8-20 1,8-2 24-16,4 3-33 0,2-6 7 16,0-9-16-16,0-5 9 15,2-14-22-15,4-7-29 16,4-4-30-16,3 0 80 15,7-15-56-15,7-10-102 16,1 3 68-16,-1 4 10 16,0 2 22-16,-7 10 53 15,-4 1 6-15,-5 5 34 16,-2 0 63-16,0 0-21 16,0 11 46-16,4 7-67 15,5 2-16-15,4-2-21 16,9-4-10-16,8-3 4 15,3-8-12-15,-2-3-9 16,0-3-14-16,-8-20-29 16,-9-1 18-16,-9-6 32 0,-10-2 2 15,-4 5 24-15,0 6 18 16,-8 7-15-16,-10 4 10 16,0 10-35-16,-3 0-1 15,6 0 17-15,0 10-18 16,6 8 22-16,2-1 0 15,7 2-22-15,0-1 34 16,4-6-34-16,16-2-1 16,7-6-13-16,7-4-34 15,3 0-10-15,-3-4-32 16,-3-6 10-16,-4-6 60 16,-10 2 20-16,-5 4 35 15,-6 6 41-15,-3-1-22 0,-3 5 6 16,0 0-41-16,0 0-18 15,0 9 21-15,0 5-22 16,0 5 14-16,0-2-14 16,0-3-5-16,5-1-3 15,1-6-27-15,1-6-21 16,6-1-8-16,0 0 36 16,2 0 27-16,4-8-19 15,1-5 5-15,-3 3 5 16,-1 0 10-16,0 6 0 0,-7-1 0 15,-2 5 9 1,-3 0-9-16,-4 0 1 0,0 0-1 16,0 11 37-16,0 1-35 15,0-6-2-15,0 2 0 16,0-3-6-16,0-2 4 16,0-3-35-16,0 0-38 15,6 0 56-15,8-3-4 16,1-10 14-16,6-1 8 15,-4 4 1-15,1-2 6 16,1 6 23-16,-9-2 8 16,1 4 14-16,-1 4-23 15,-4 0 8-15,3 0 9 16,-3 0-6-16,4 4 19 16,-4 4-10-16,1 5-29 0,-1 6 14 15,-3-1-33-15,-3 0-18 16,0 0-21-16,0-5-52 15,0-4-42-15,0-9-125 16,0 0-283-16,0-9-1090 0</inkml:trace>
  <inkml:trace contextRef="#ctx0" brushRef="#br0" timeOffset="-136408.75">18247 16743 2505 0,'0'0'530'0,"0"0"-483"0,0 0-3 16,0 0-44-16,0 0-32 16,135-84-9-16,-91 84-84 15,14 0-71-15,-13 0-186 16,-7 0-289-16</inkml:trace>
  <inkml:trace contextRef="#ctx0" brushRef="#br0" timeOffset="-135768.31">19710 16816 1780 0,'0'0'723'0,"0"0"-592"16,0 0-5-16,0 0-29 0,0 0 12 15,0 0-52 1,0 0 1-16,89 94 9 0,-76-73-49 16,-1 6 17-16,-4-9-17 15,1-4-12-15,-1-6 15 16,-2-8-20-16,3 0-2 15,7 0-4-15,0-12-20 16,3-6 24-16,-2-4-20 16,-1 5 21-16,-5-2-6 15,-4 9 13-15,-2 2-4 16,-3 3-3-16,0 5 1 16,5-3-2-16,4 3 7 15,7-3-6-15,0 3 0 0,2 0 10 16,-4 0-11-1,-6 0 1-15,-1-2 0 0,-5 2 12 16,2-5-1-16,0-3 17 16,3-2-20-16,2-3 5 15,2 0-5-15,3-9-8 16,2 4-22-16,-3-4-1 16,3 0-100-16,0 3-67 15,-5 10-331-15,-4 4-262 0</inkml:trace>
  <inkml:trace contextRef="#ctx0" brushRef="#br0" timeOffset="-135612.05">20454 16964 1974 0,'0'0'359'0,"0"0"-14"16,0 0-137-16,0 0-129 15,0 0-33-15,0 106-46 16,0-88-188-16,0-4-555 0</inkml:trace>
  <inkml:trace contextRef="#ctx0" brushRef="#br0" timeOffset="-133768.78">19563 16754 1348 0,'0'0'570'0,"0"0"-316"16,0 0 2-16,0 0-11 15,0 0-99-15,0 0-28 16,0 0-22-16,0 0-59 16,0 0 13-16,2 0-41 15,5 0 1-15,2 0 31 0,4 0-41 16,1 4 19-16,1 6-19 15,1-2 2-15,-3 6 11 16,1-2-5-16,-1 2 10 16,-2 0 24-16,0-2-41 15,2 6 30-15,3-4-31 16,2 4 0-16,4 0 9 16,1 1-8-16,1-6-1 15,-2 3 0-15,-4-6 15 16,-5-5-15-16,-3-2 0 15,-8 1 0-15,0-4 9 16,-2 0-8-16,0 0-1 16,0 0 0-16,2 0 12 0,0 0-4 15,1 0-2 1,-1 0-6-16,4-12 0 0,-2-2 0 16,2-4-6-16,-2 0 6 15,-2-4-2-15,3 5 2 16,-1-2 0-16,2 2-5 15,2 4 4-15,2 3-11 16,-1-2 7-16,3 2-2 16,-3 2 10-16,-5 2-3 15,0 6 0-15,-4 0 0 16,2 0 16-16,-2 0-14 16,0 0 8-16,3 0-10 0,-1 0 9 15,5 0-15 1,2 0 6-16,-1 0 0 0,1 0 0 15,1 2 8-15,-2 2-8 16,-3 4 0-16,1-2-2 16,-2 2 2-16,2 0 0 15,-2 2 0-15,2-3 14 16,3 8-4-16,1-7-7 16,-2 6-3-16,3-7-6 15,-1 4 0-15,-2-3 7 16,-1-2-1-16,-3-6 9 15,0 4 3-15,-4-4-11 16,3 0-1-16,-3 0 2 16,0 0 20-16,0 0-14 15,0 0-5-15,0 0-3 0,0 0 18 16,2 0-18-16,-2 0 0 16,0 0 11-16,3 0 47 15,1-14-40-15,1-8 5 16,1-4-23-16,0-10 6 15,-1 0-14-15,2-4 8 16,-2 0-4-16,-1 7-5 16,2 3-8-16,-4 12 7 15,1 4 10-15,-1 11-17 16,-2-2 8-16,0 5-39 16,0 0-34-16,0 0-9 15,2 0-97-15,5 0-170 16,0 5-345-16,-1 3-487 0</inkml:trace>
  <inkml:trace contextRef="#ctx0" brushRef="#br0" timeOffset="-133069.39">20735 16834 1568 0,'0'0'275'16,"0"0"-60"-16,0 0 11 16,0 0-111-16,0 0 8 15,0 0-11-15,0 0 15 16,60 14 8-16,-58 4-25 15,3 3-25-15,2 6-27 16,-1-5-34-16,4 0 12 16,3-4-22-16,0-4-13 15,1-10-1-15,1-4-8 16,5 0-2-16,-1-14-7 16,2-8-62-16,-3-7-6 15,-3-4-20-15,-8 3-44 0,-2 1 38 16,-5 12 87-16,0 5 24 15,0 8 99-15,0 4-35 16,-5 0-33-16,0 16-30 16,1 12-1-16,2 3 47 15,0 4-19-15,2 5 21 16,0 0-2-16,0 0-32 16,-2 0 32-16,-4-3-24 15,0-10-1-15,-5 0 43 16,-2-13-19-16,-1-2 32 15,-1-8-12-15,-3-4-44 16,3 0 11-16,-1 0-33 16,3-8-6-16,6-11-28 0,7-16-92 15,0 4-182-15,17-1-772 16</inkml:trace>
  <inkml:trace contextRef="#ctx0" brushRef="#br0" timeOffset="-132803.81">21158 16906 2031 0,'0'0'706'15,"0"0"-552"-15,0 0 3 16,0 0-91-16,0 0-18 16,0 0-48-16,0 0 0 15,29-46-1-15,-27 46 7 16,-2 0 14-16,0 0 26 15,0 0-7-15,2 6 15 0,1 9-21 16,1 10-5-16,1 5-6 16,0 2-21-16,-3-2 4 15,2 2-5-15,-2-6-55 16,2-8-14-16,-4 1-100 16,0-15-178-16,0-3-314 15,-15-1 23-15</inkml:trace>
  <inkml:trace contextRef="#ctx0" brushRef="#br0" timeOffset="-132683.9">21141 17098 1502 0,'0'0'603'15,"0"0"-291"-15,0 0-1 16,0 0-141-16,0 0-84 16,0 0-70-16,0 0-16 15,100-24 0-15,-58 17-114 16,-9 2-352-16,-4-1-620 0</inkml:trace>
  <inkml:trace contextRef="#ctx0" brushRef="#br0" timeOffset="-132496.47">21580 17034 1942 0,'0'0'822'0,"0"0"-681"0,0 0 7 16,0 0-94-16,0 0-21 16,0 0 0-16,0 0-33 15,-19 90-21-15,9-77-43 16,-7-3-131-16,7-10-317 15,3 0-399-15</inkml:trace>
  <inkml:trace contextRef="#ctx0" brushRef="#br0" timeOffset="-132309.01">21842 16994 848 0,'0'0'1602'15,"0"0"-1379"-15,0 0-102 16,0 0-121-16,0 0-485 16,0 0-574-16</inkml:trace>
  <inkml:trace contextRef="#ctx0" brushRef="#br0" timeOffset="-132162.4">22058 16931 2374 0,'0'0'516'0,"0"0"-441"16,0 0-75-16,0 0-168 15,0 0-688-15</inkml:trace>
  <inkml:trace contextRef="#ctx0" brushRef="#br0" timeOffset="-132031.72">22433 16968 1888 0,'0'0'1012'0,"0"0"-801"16,0 0-34-16,0 0-132 16,0 0-45-16,0 0-127 15,0 0-626-15,-7-8-1538 0</inkml:trace>
  <inkml:trace contextRef="#ctx0" brushRef="#br0" timeOffset="-131732.55">22738 16980 1337 0,'0'0'830'0,"0"0"-605"16,0 0 151-16,0 0-164 15,0 0-121-15,-58 131-28 16,36-95-55-16,2-4 3 15,2-2-11-15,2-8-95 16,8-8-100-16,3-5-425 16,5-9-424-16</inkml:trace>
  <inkml:trace contextRef="#ctx0" brushRef="#br0" timeOffset="-131188.22">22949 16924 1722 0,'0'0'526'0,"0"0"-381"16,0 0 76-16,0 0-126 15,0 0 1-15,0 0 59 16,0 0-78-16,1 93-13 16,3-62-9-16,1 0-40 0,4-4 24 15,1-9-28-15,6-4-5 16,0-5-6-16,4-9-21 16,2 0-8-16,2-14-23 15,-1-8-42-15,-1-10-7 16,-4 1-42-16,-7 0 27 15,-4 8 53-15,-3 5 63 16,-4 10 24-16,0 4 82 16,0 4-41-16,0 0-21 15,0 4-35-15,0 14-9 16,0 8 61-16,0 10-29 16,2 4 1-16,5 5 7 0,0-1-39 15,0 2 14-15,-1-2-15 16,-2 0 2-16,-4-12 0 15,0 0-1-15,-3-14 9 16,-18-6 58-16,-5-4-19 0,-5-8 8 16,-4 0-45-16,9-12-11 15,6-6-1-15,9-4-42 16,11-14-63-16,0 4-206 16,13 1-541-16</inkml:trace>
  <inkml:trace contextRef="#ctx0" brushRef="#br0" timeOffset="-130625.85">23360 17259 2004 0,'0'0'378'0,"0"0"-282"15,0 0 133-15,0 0-105 16,0 0-100-16,0 0 27 15,109-117-29-15,-95 90-4 16,-6 0 9-16,-4 1-21 16,-4 8-6-16,0 4 38 15,0 7 0-15,0 7 12 16,0 0-43-16,0 0 1 0,-6 11-16 16,-6 11 3-16,1 6 5 15,1 6 27-15,0 3 13 16,6 3 17-16,2 0-30 15,2 0-16-15,0-4 8 16,2-4-19-16,7-10-9 16,-2-8 3-16,-1-10-45 15,1-4 9-15,2-4-1 16,4-20-50-16,6-6-60 16,-2-6-99-16,5 1-105 15,-4-1 58-15,0 9 132 16,-5 9 167-16,-4 10 82 15,-4 4 28-15,-5 4 45 0,0 0-2 16,0 0-13 0,0 0-31-16,-14 4-29 15,-6 8 44-15,1 6-37 0,5-1-19 16,2 2 13-16,8-1-49 16,4 0 20-16,0-4-12 15,0 0-31-15,4-3 27 16,8-2-36-16,5-7 0 15,12-2-53-15,0 0-176 16,-4-13-596-16</inkml:trace>
  <inkml:trace contextRef="#ctx0" brushRef="#br0" timeOffset="-130469.68">23743 17183 2268 0,'0'0'570'0,"0"0"-413"16,0 0-21-16,0 0-121 16,0 0-15-16,145-22-222 15,-112 22-583-15</inkml:trace>
  <inkml:trace contextRef="#ctx0" brushRef="#br0" timeOffset="-129969.8">24137 17165 2336 0,'0'0'484'0,"0"0"-382"16,0 0 37-16,0 0-75 15,0 0-53-15,0 0 1 16,0 0 0-16,98-63 0 15,-91 59 6-15,-3 3 13 16,-4 1 22-16,0 0 11 16,0 0-39-16,2 0 7 15,1 0-32-15,2 14 12 16,1 8 4-16,1 0-8 16,-1 10 1-16,-2-2 12 0,-1-2-21 15,-3-2-2 1,0-2-44-16,0-4-20 0,-7-6 14 15,-8-4-17-15,-3-1 10 16,-7-6 38-16,1 1 8 16,0-4 13-16,5 0 18 15,8 0 12-15,7 0 34 16,4 0-43-16,4 0 12 16,21 0-16-16,11 0-8 15,3 0 4-15,4 0-13 16,-5 0 1-16,-9 0 10 15,-9 0-11-15,-9 0-1 16,-9 0 1-16,-2 0-35 16,0 0-13-16,-6 0-122 15,-6-7-750-15</inkml:trace>
  <inkml:trace contextRef="#ctx0" brushRef="#br0" timeOffset="-128970.03">24480 16415 1543 0,'0'0'631'0,"0"0"-452"16,0 0-25-16,0 0-1 15,0 0-68-15,114 139 8 16,-72-68-1-16,0 9-26 16,-1 5 34-16,-8 4-47 15,-6 0 4-15,-14 1-2 16,-11-1-34-16,-2-1 28 16,-17-6-26-16,-22-7-13 15,-7-12 28-15,-10-5-37 16,2-13 18-16,8-5-4 0,11-14-6 15,14-13-18 1,13 0-34-16,8-13-69 0,0 0-159 16,0-8-798-16</inkml:trace>
  <inkml:trace contextRef="#ctx0" brushRef="#br0" timeOffset="-127657.84">15031 16509 1423 0,'0'0'595'0,"0"0"-441"16,0 0-19-16,0 0-35 15,0 0-42-15,0 0-40 0,0 0 64 16,-42-3-8-16,35 6 17 15,-4 5 18-15,2 0-67 16,-4 6 0-16,-1 1-8 16,-3 2-19-16,-1 5 38 15,-3 0-16-15,0 5-4 16,-2 4 30-16,-2 5-50 16,5 4 11-16,1 1 3 15,3 3-26-15,0 3 34 16,3 1-21-16,2-1-13 15,2 3 17-15,2-2-18 16,-1 2 6-16,8-6 14 16,0-3-20-16,0-5 24 15,0-6-18-15,8-6 0 0,3-2 3 16,-2 0-8-16,0-9-1 16,-2 6 20-16,1-7-19 15,1 2 6-15,0-6-7 16,-1-2 0-16,0-2 9 15,-1 0-9-15,-1-4 12 16,2 4-6-16,-2 0 4 16,-2-4-14-16,3 2 4 15,-3-2 0-15,0 4 0 16,-4-4 0-16,4 0-1 16,-4 0-34-16,0 0-44 15,0 0-47-15,-6-6-358 0</inkml:trace>
  <inkml:trace contextRef="#ctx0" brushRef="#br0" timeOffset="-123440.02">4069 16142 1515 0,'0'0'618'16,"0"0"-473"-16,0 0-74 15,0 0 1-15,0 0-44 0,0 0-27 16,27-13 13-16,-23 13-4 16,-4 0 60-16,0 0 86 15,0 0-32-15,0 0-18 16,0 0-32-16,0 0-30 16,0 0-24-16,0 0-19 15,0 0-2-15,0 2 1 16,0 9 0-16,-4-3 3 15,-5 2-3-15,-3-2 6 16,1-2 3-16,-4 6-9 16,-1-4 0-16,1 2 0 15,-1-2 9-15,5-2-9 0,2 2 0 16,4-4-12 0,5-4 5-16,0 0-39 0,0 0-17 15,0 0 39-15,0 0-10 16,2 0 33-16,8 0 1 15,-1-4-2-15,-1 1-13 16,6-6 15-16,1 5-92 16,4-2-75-16,0 2-109 15,-1-2-4-15,-3 2-21 16,-1 0-207-16,-7-1-601 0</inkml:trace>
  <inkml:trace contextRef="#ctx0" brushRef="#br0" timeOffset="-123315.1">4069 16142 781 0</inkml:trace>
  <inkml:trace contextRef="#ctx0" brushRef="#br0" timeOffset="-122987.06">4069 16142 781 0,'45'4'977'0,"-53"-4"-774"0,4 0-68 0,-2-4 27 0,1 4-67 0,1 0-52 15,-2 0-33-15,-2 0 8 16,-3 0-13-16,0 0 23 16,-2 4 40-16,0 0 60 15,-6 6-49-15,4-2-15 16,-1 5-7-16,3 6-43 0,4-1 21 16,2 0-33-16,3 4-2 15,4 0 20-15,0-4-20 16,0 5 0-16,2-6-9 15,12 1 18-15,1-3-9 16,5-3 3-16,3-2 3 16,-1-6-12-16,2-4-13 15,-1 0 2-15,-4-10 10 16,-3-12 7-16,-7 0 0 16,-7 0 0-16,-2-1-1 15,0 1-6-15,-4 0 13 16,-9 8-12-16,-1 0 4 15,-1 6-138-15,-1 0-153 0,7 6-272 16</inkml:trace>
  <inkml:trace contextRef="#ctx0" brushRef="#br0" timeOffset="-122612.14">4060 16156 1824 0,'0'0'573'0,"0"0"-573"16,0 0-167-16,0 0-465 0</inkml:trace>
  <inkml:trace contextRef="#ctx0" brushRef="#br0" timeOffset="-115551.29">4737 17191 1513 0,'0'0'503'0,"0"0"-272"16,0 0 45-16,0 0-115 15,0 0-88-15,0 0 42 16,0-40-29-16,0 36 7 16,-2-1 13-16,-12 5-70 15,-4 0 3-15,-8 0-39 16,-7 9 6-16,-3 17-4 15,1 9 4-15,8 9 0 16,9 4-6-16,11-1 12 0,7 3-18 16,2-2 6-16,21-2-12 15,8-5 0-15,9-11-68 16,7-12-35-16,33-18-163 16,-14 0-380-16,-3-4-550 0</inkml:trace>
  <inkml:trace contextRef="#ctx0" brushRef="#br0" timeOffset="-115176.39">5194 17325 1774 0,'0'0'773'0,"0"0"-636"16,0 0 55-16,0 0-81 15,0 0-44-15,-129 18-31 16,98 8-30-16,2 10 17 15,4-4-23-15,7 3 0 16,10-8 11-16,5 0-11 16,3-5-2-16,0-4-7 15,15-4-55-15,10-10 40 16,2-4-27-16,4 0-56 16,-2-14-19-16,-2-13-111 15,-4 1 21-15,-8 2 120 16,-7 3 96-16,0 4 47 15,-8 7 147-15,0 7-36 16,0 3-6-16,0 0-79 16,0 0-37-16,0 12-17 15,0 6-13-15,0 5 16 0,0 4-22 16,4-1-47-16,30-2-141 16,-3-4-327-16,2-14-377 0</inkml:trace>
  <inkml:trace contextRef="#ctx0" brushRef="#br0" timeOffset="-114988.6">5484 17459 2284 0,'0'0'582'16,"0"0"-450"-16,0 0-2 16,0 0-94-16,0 0-12 15,0 0-18-15,0 0 4 0,-37 99-20 16,54-77 8-16,7-9-40 15,5-13-15-15,16-21-106 16,-7-20-322-16,-7-4-343 0</inkml:trace>
  <inkml:trace contextRef="#ctx0" brushRef="#br0" timeOffset="-114848.34">5579 16931 1847 0,'0'0'652'16,"0"0"-559"-16,0 0-36 15,0 0-27-15,-149 73-30 16,118-37-186-16,11 3-567 0</inkml:trace>
  <inkml:trace contextRef="#ctx0" brushRef="#br0" timeOffset="-114364.08">6157 17373 1667 0,'0'0'500'16,"0"0"-446"-16,0 0 25 15,0 0 5-15,0 0-53 16,0 0-8-16,0 0-16 15,-32 6 57-15,30-2 67 16,0 0 40-16,0 1 6 16,-4 1-68-16,-6 11-19 15,-3 5-14-15,-4 8-44 0,2 7 12 16,1-2-27-16,5 6-8 16,4-9 3-16,7-2-11 15,0-2-2-15,7-8-12 16,13-10-33-16,9-2 16 15,31-8-55-15,-6-16-123 16,-5-8-552-16</inkml:trace>
  <inkml:trace contextRef="#ctx0" brushRef="#br0" timeOffset="-113676.73">6658 17431 1211 0,'0'0'510'0,"0"0"-421"0,0 0 25 16,0 0 22-16,0 0-52 16,0 0-6-16,0 0 32 15,-49-12-2-15,33 12 24 16,-1 0-1-16,-6 0-1 16,-1 0-54-16,-1 4-16 15,3 10 28-15,2 4-40 16,4 4 8-16,5 0-56 15,9 1 13-15,2 3-16 16,0-4 3-16,11-5-24 16,7-2-16-16,7-5-39 15,-3-6 28-15,8-4-81 16,11-4-132-16,-5-10-259 0,-7-4-421 16</inkml:trace>
  <inkml:trace contextRef="#ctx0" brushRef="#br0" timeOffset="-113411.18">6658 17431 1350 0</inkml:trace>
  <inkml:trace contextRef="#ctx0" brushRef="#br0" timeOffset="-112723.82">6658 17431 1350 0,'31'50'369'0,"-31"-50"-203"0,0 0-49 0,0 0-28 0,0 0-37 0,0 8-11 16,0 7 114-16,0-2-48 15,2 6-19-15,0-3 13 16,3-2-27-16,0 4 16 16,-3-9-27-16,2 0-54 0,1-5 22 15,-1 0-25-15,2-4-5 16,4 0 14-16,-1 0-8 15,1-12-14-15,0-2 5 16,-1 0-8-16,-3-2 10 16,-2 1-1-16,-1 6 1 15,0 1 0-15,-1-1 15 16,-2 8-16-16,0-3 1 16,0 4-10-16,0 0 8 15,0 0 4-15,0 0 2 16,0 0-1-16,0 0 11 15,0 4-19-15,2 1 5 16,2 4 0-16,2-4-7 0,3 3 7 16,1 1 0-16,-1-3 0 15,4-6 6-15,3 0-14 16,3 0 8-16,1-2-43 16,5-14 22-16,-2-8-33 15,-2-7 13-15,-1-5 6 16,-3-8-30-16,-4-1 45 15,-7 4-9-15,-4 3 27 16,-2 6 2-16,0 10 2 16,0 4 26-16,-6 10 49 15,2 6-42-15,-1 2 3 16,1 0-38-16,2 22 1 16,2 2 5-16,0 12 3 0,0 4 34 15,0 4 21 1,0 8-19-16,2-2-6 0,2 0-9 15,-2-9-28-15,1-8 5 16,-3-8-7-16,0-13-12 16,2-6 0-16,0-6-12 15,4 0 23-15,8-10-30 16,4-8-83-16,6 0 46 16,3 0-6-16,-2 6 31 15,0 6 42-15,-4 1-13 16,-3 5 8-16,0 0-3 15,-4 5-25-15,-2 17-42 0,-5 20-140 16,-4-2-28 0,-3-6-595-16</inkml:trace>
  <inkml:trace contextRef="#ctx0" brushRef="#br0" timeOffset="-112583.24">6674 17962 2547 0,'0'0'491'16,"0"0"-406"-16,0 0-82 16,0 0-3-16,0 0-336 15,0 0-1359-15</inkml:trace>
  <inkml:trace contextRef="#ctx0" brushRef="#br0" timeOffset="-110724.29">8164 17289 1687 0,'0'0'487'16,"0"0"-395"-16,0 0 26 15,0 0 86-15,0 0-113 16,0 0-15-16,0 0 7 15,-44-27-26-15,28 36-51 16,-4 9 15-16,2 4-3 16,5 6-2-16,8 2 35 0,5-1-30 15,0 0 16 1,22-1-17-16,14-6-10 16,9-10-20-16,9-12 10 0,1 0-36 15,1-26 11-15,-7-14-40 16,-9-8-17-16,-9-10 4 15,-13-3-17-15,-7-4 59 16,-9 3-6-16,-2 7 42 16,0 15 11-16,-4 10 93 15,-3 16-2-15,-2 10-37 16,0 4-57-16,3 12-2 16,-3 16-6-16,-1 13 0 15,4 10 35-15,2 8-11 16,1-1 53-16,3 6-41 15,0-2-34-15,0-4 34 0,9-4-35 16,5-14-2-16,1-10 1 16,-1-11-66-16,1-11 34 15,3-8-6-15,2-12 5 16,4-10 12-16,0-10-76 16,2 1 0-16,-5 7 57 15,-4 8 9-15,-7 6 31 16,-3 6 43-16,-4 4 40 15,-3 0 14-15,0 0-70 16,0 4-4-16,2 15 40 16,5 2-30-16,-1 5 2 15,5-2-23-15,1-1-6 16,3-1-6-16,1-8-1 16,1-2-32-16,3-9-1 15,3-3-19-15,4 0-5 0,-1-21-118 16,-2-6-109-16,-1 1 28 15,-7 2 152-15,-7 8 105 16,-5 6 173-16,-4 6 62 16,0 0 25-16,0 4-114 15,0 0-94-15,0 0-11 16,0 12-40-16,0 10 14 16,0 2 0-16,0-1-9 15,2-5-8-15,9 0 2 16,3-6-17-16,3-4 16 15,1-8-16-15,7 0-1 16,0-5-30-16,1-12-77 16,-2-5 26-16,-3 0 32 15,-4-5 43-15,-1 9 16 16,-5 0 16-16,-4 9 37 0,-2 0 37 16,-5 9 9-16,2 0 2 15,-2 0-39-15,0 0-8 16,2 0-10-16,2 14 1 15,1 0 16-15,1 2-53 16,2 3 10-16,-2-10-8 16,0 0-1-16,1-5-1 15,3-4 0-15,0 0 6 16,1-4-24-16,1-10 17 16,-1-3-8-16,-3 3-8 0,-3 6 17 15,-5 2 0-15,2 6 0 16,1 0-3-16,-1 0-27 15,5 0-95-15,3 0-25 16,15 14-82-16,-2-6-322 16,-2-2-275-16</inkml:trace>
  <inkml:trace contextRef="#ctx0" brushRef="#br0" timeOffset="-110427.5">9521 17442 2228 0,'0'0'589'16,"0"0"-429"-16,0 0-62 16,0 0-63-16,0 0-24 15,0 0-10-15,0 0 16 0,-109 84-17 16,101-62 0-16,8-8-1 16,0-4-38-16,0-2-6 15,12-4 17-15,9-4 2 16,0 0 25-16,6-8-67 15,-4-6-113-15,-4-5 62 16,-3 6 55-16,-5 0 64 16,-1 4 7-16,-6 0 5 15,0 9 8-15,-1-4-20 16,-3 4-14-16,0 0-13 16,0 9-112-16,0 0-172 15,-11 4-417-15</inkml:trace>
  <inkml:trace contextRef="#ctx0" brushRef="#br0" timeOffset="-110255.66">9207 17115 1901 0,'0'0'821'0,"0"0"-678"15,0 0-77-15,0 0 3 16,0 0-50-16,0 0-19 15,0 0-61-15,12 103-435 16,-12-80-1066-16</inkml:trace>
  <inkml:trace contextRef="#ctx0" brushRef="#br0" timeOffset="-109052.78">10439 17401 960 0,'0'0'1192'0,"0"0"-910"16,0 0-123-16,0 0 25 16,0 0-77-16,0 0-80 15,0 0-15-15,-46 116-12 16,85-94-78-16,39-13-90 16,-10-9-351-16,-6 0-317 0</inkml:trace>
  <inkml:trace contextRef="#ctx0" brushRef="#br0" timeOffset="-108787.2">10869 17361 1780 0,'0'0'703'0,"0"0"-502"15,0 0-43-15,0 0-61 16,0 0-19-16,0 0-69 16,0 0 19-16,-77 66 4 15,77-38-31-15,0-2 19 16,12-3-18-16,7-1-2 15,-2-9 2-15,1 0-2 16,-1-13-9-16,1 0 3 16,-2-4 6-16,-2-18 8 0,-8-5-8 15,-6 0-31-15,0-3 30 16,0 3-50-16,-13 4-3 16,-3 4-47-16,3-11-125 15,4 12-329-15,6-3-872 0</inkml:trace>
  <inkml:trace contextRef="#ctx0" brushRef="#br0" timeOffset="-108631.04">10921 17017 1735 0,'0'0'670'15,"0"0"-573"-15,0 0-91 0,0 0-6 16,0 0-214-16,-79 101-469 15</inkml:trace>
  <inkml:trace contextRef="#ctx0" brushRef="#br0" timeOffset="-107709.38">11469 17419 2155 0,'0'0'523'16,"0"0"-486"-16,0 0 41 0,77-115 12 15,-54 78-80-15,-6 5-10 16,-7 2-49-16,-10 2-29 16,0 6 36-16,-10 9-2 15,-14 8 44-15,-5 5 6 16,-2 0 1-16,4 19 50 15,3 12-7-15,3 5-3 16,8 12 41-16,7 2-34 16,6 4-2-16,0 4-5 15,0-2-46-15,17-6 24 16,1-9-25-16,2-11-20 16,-2-16 19-16,0-9-40 15,2-5 19-15,4-13 12 16,3-11-43-16,4-10-5 0,2 2-24 15,-3 1 33 1,-6 9 49-16,-6 4 0 0,-7 8 5 16,-4 2 57-16,-5 8-15 15,-2 0 6-15,0 0-17 16,0 17 35-16,2 2 21 16,3 3-61-16,-1 5-8 15,3-1 0-15,6-2-22 16,2-3 6-16,8-8-7 15,4-3-50-15,4-10-2 16,2 0-65-16,1-18-85 16,-3-4 29-16,-4-6 23 15,-7 6 132-15,-9 0 18 0,-5 7 136 16,-3 7 25-16,-3 8-39 16,0 0-8-16,0 0-63 15,0 0-50-15,-3 5-2 16,-1 8-5-16,0 1 6 15,1 3-3-15,3-8 3 16,0 4-1-16,0-7-37 16,11 2-10-16,4-2 38 15,4-6-25-15,1 0 3 16,-2 0 32-16,0 0-15 16,0-6 15-16,-4 2 0 15,-1-4-4-15,-3 2 4 16,-3 6 0-16,-3-5 14 0,-1 5 20 15,-3 0-33 1,3 0 21-16,1 0-22 0,0 0 0 16,3 0-8-16,1 5 14 15,4 1-6-15,1 2 23 16,5-4-23-16,-1 6 36 16,6 1-30-16,-3 0-5 15,-2 3 7-15,-2-6 5 16,-5 6-13-16,-3-2 28 15,-5-2-27-15,-1 4 35 16,-2-3-36-16,0 0-2 16,-13 1-23-16,-7-2-184 15,-2-6-510-15</inkml:trace>
  <inkml:trace contextRef="#ctx0" brushRef="#br0" timeOffset="-107568.79">12184 17231 1982 0,'0'0'891'0,"0"0"-723"16,0 0-47-16,0 0-60 15,0 0-61-15,0 0-96 16,127-40-213-16,-90 26-775 0</inkml:trace>
  <inkml:trace contextRef="#ctx0" brushRef="#br0" timeOffset="-107443.82">12506 16881 2457 0,'0'0'519'0,"0"0"-434"0,0 0-44 15,0 0-41-15,-100 109-24 16,82-55-233-16,10-5-663 0</inkml:trace>
  <inkml:trace contextRef="#ctx0" brushRef="#br0" timeOffset="-106975.18">13309 17624 1962 0,'0'0'688'0,"0"0"-577"15,0 0 74-15,0 0-34 16,0 0-111-16,0 0-2 16,0 0-38-16,-56 0 0 15,36 18 27-15,6-4-27 16,4-2 10-16,7-1 10 16,3-4-14-16,0-1 13 15,15-6-19-15,19 0 1 16,7-11-13-16,3-20-29 15,-1-13-76-15,-6-10-38 16,-8-9-36-16,-9-3 80 16,-8 4 64-16,-8 7 47 0,-4 16 120 15,0 13 52-15,0 12 12 16,0 10-72-16,0 4-68 16,0 0-13-16,-7 22-17 15,-4 14 16-15,0 8 10 16,2 10-34-16,3-2-5 15,0 3-2-15,4-2-50 16,-9-5-72-16,5-15-251 16,-6-11-640-16</inkml:trace>
  <inkml:trace contextRef="#ctx0" brushRef="#br0" timeOffset="-106600.22">13300 17325 568 0,'0'0'1700'16,"0"0"-1362"-16,0 0-161 15,0 0-56-15,0 0-46 16,125-21-48-16,-88 28-16 16,1 15 33-16,-2 1-17 15,-9 13 18-15,-5-1 15 16,-6 5-21-16,-5 1 21 16,-3 3-25-16,0-3-9 15,0 0 4-15,1-5-30 16,5-6 0-16,1-7 0 15,8-15-66-15,1-8 12 16,5 0-52-16,3-21-41 0,-3-19-31 16,-6-1 26-1,-2-8 119-15,-8 5 33 0,-4 7 129 16,-4 15 38-16,-3 8-7 16,-2 6-46-16,0 7-33 15,0 1-71-15,0 0 5 16,0 9-15-16,0 9 0 15,0 9-9-15,0 1 9 16,0 2-27-16,0-9-48 16,24 4-178-16,1-13-338 15,-1-6-456-15</inkml:trace>
  <inkml:trace contextRef="#ctx0" brushRef="#br0" timeOffset="-106350.33">14095 17572 499 0,'0'0'1995'0,"0"0"-1609"0,0 0-213 16,0 0-64-16,0 0-92 16,0 0 14-16,0 0-19 15,-20 80-11-15,24-53-1 16,10-10-52-16,1-9-3 16,2-2 11-16,-7-6 31 15,-3-2 13-15,-3-20 9 16,-4-8-2-16,0 3-14 15,0-4-2-15,-11 5-30 16,-2 8-63-16,6 3-129 16,5 12-115-16,2 3-183 0</inkml:trace>
  <inkml:trace contextRef="#ctx0" brushRef="#br0" timeOffset="-106116.01">14303 17562 1913 0,'0'0'840'16,"0"0"-658"-16,0 0 16 16,0 0-102-16,0 0-60 15,0 0-5-15,0 0-30 16,-23 36 23-16,21-18-24 16,2 3 6-16,0 2-7 15,0-2 1-15,9-2 0 0,4-1-8 16,4-6-8-1,-3-6-19-15,0-6-64 0,-5-5-73 16,-5-12-140-16,-4-5-639 0</inkml:trace>
  <inkml:trace contextRef="#ctx0" brushRef="#br0" timeOffset="-105944.18">13921 17241 1839 0,'0'0'904'0,"0"0"-677"16,0 0-12-16,0 0-143 16,0 0-42-16,0 0-30 15,0 0-34-15,143-86-86 16,-116 104-229-16,-12 4-567 0</inkml:trace>
  <inkml:trace contextRef="#ctx0" brushRef="#br0" timeOffset="-105787.96">13832 17526 2300 0,'0'0'717'0,"0"0"-657"16,0 0-60-16,0 0-20 15,33 134-92-15,-21-68-627 0</inkml:trace>
  <inkml:trace contextRef="#ctx0" brushRef="#br0" timeOffset="-105662.99">13811 18469 1622 0,'0'0'1014'16,"0"0"-848"-16,0 0-166 15,0 0-105-15,0 0-847 0</inkml:trace>
  <inkml:trace contextRef="#ctx0" brushRef="#br0" timeOffset="-104710.08">15594 17562 1820 0,'0'0'740'0,"0"0"-580"15,0 0 1-15,0 0-34 0,0 0-33 16,-140-49-85 0,105 53 17-16,2 18-16 0,1 9-8 15,10 1 28-15,4 3-17 16,11 2 10-16,7-1 6 16,5-6-28-16,24-12-2 15,13-3-10-15,7-15-47 16,6-11-28-16,0-21-136 15,-7-17-138-15,-9-12-33 16,-10-11 133-16,-12-9 76 16,-8 6 184-16,-9 4 19 15,0 17 240-15,0 18 136 16,0 17-16-16,0 12-110 16,-5 7-169-16,3 4-34 15,-4 18-53-15,-1 14 19 0,-3 14 43 16,2 12-38-16,1 4-4 15,5 2-18-15,2-1-8 16,0-1-14-16,9-12-48 16,11-10-127-16,-2-20-372 15,-7-16-723-15</inkml:trace>
  <inkml:trace contextRef="#ctx0" brushRef="#br0" timeOffset="-104553.88">15528 17306 2519 0,'0'0'479'0,"0"0"-434"15,0 0-17-15,0 0-19 16,144 15-9-16,-54 12-95 16,-17 0-259-16,-11-4-383 0</inkml:trace>
  <inkml:trace contextRef="#ctx0" brushRef="#br0" timeOffset="-104053.99">16001 17530 1292 0,'0'0'596'0,"0"0"-287"16,0 0 51-16,0 0-154 15,0 0-75-15,-27 104-66 16,27-78-64-16,0 0 25 16,0-2-25-16,11-3-1 0,2-2 20 15,3-2-20 1,4-8 23-16,5-5-7 15,8-4-16-15,5-4 23 0,6-22-23 16,3-10-21 0,-1-8-14-16,-5-10-57 0,-5-8-29 15,-7-6-8-15,-10 5 27 16,-5 5 101-16,-10 10 1 16,-4 16 126-16,0 18 43 15,0 5-76-15,-6 9 5 16,-6 9-83-16,-1 19-6 15,2 8 29-15,0 12-37 16,2 11 20-16,2-2-9 16,3 6 8-16,-3-9-8 15,0-6-12-15,3-16 0 16,0-10-15-16,1-9 2 16,3-13 5-16,0 0 1 0,3 0-11 15,17-17-5-15,2-1-8 16,2 1 31-16,3 6-14 15,-2 3 14-15,-4 8 0 16,2 0 14-16,-5 8-14 16,-3 10 30-16,-3 6-12 15,-5-3-18-15,-7 2 0 16,-7 3-103-16,-15-8-168 16,-8-8-417-16</inkml:trace>
  <inkml:trace contextRef="#ctx0" brushRef="#br0" timeOffset="-103913.4">15998 17351 1687 0,'0'0'943'15,"0"0"-761"-15,0 0-110 16,0 0-72-16,0 0-154 16,42 112-357-16,-26-45-441 0</inkml:trace>
  <inkml:trace contextRef="#ctx0" brushRef="#br0" timeOffset="-103804.05">16096 18162 2609 0,'0'0'564'0,"0"0"-491"16,0 0-73-16,0 0-124 16,0 0-909-16</inkml:trace>
  <inkml:trace contextRef="#ctx0" brushRef="#br0" timeOffset="-103022.94">17420 17731 2058 0,'0'0'363'15,"0"0"-339"-15,106-111 1 0,-58 57-25 16,-10-8-164-16,-8 0-64 16,-17 3 38-16,-13 11 172 15,0 12 18-15,-17 14 172 16,-10 12-6-16,-4 10 62 16,0 0-100-16,2 22-9 15,2 14 15-15,4 12-47 16,8 10 13-16,9 6-16 15,4 3-26-15,2 1-2 16,0-6-43-16,4-4-1 16,9-14-12-16,1-8-4 15,-1-14 3-15,1-18-29 16,1-4-22-16,7-8 28 0,7-23-57 16,7-10-45-1,2 1 11-15,1 0-38 0,-4 4 46 16,-2 13 96-16,-11 6 11 15,-8 9 90-15,-8 6 12 16,-4 2-6-16,-1 0-16 16,2 6-11-16,0 12 15 15,3 4-21-15,2 3-47 16,2-2 16-16,3-1-32 16,3 0 7-16,7-12-7 15,-2-1-72-15,4-9-1 16,-4 0-26-16,-4 0-2 15,-5-5 101-15,-8-3 1 16,-2 4 93-16,-2-2 7 16,0 2-45-16,0 0 1 15,0 4-57-15,1 0-12 16,7 0-37-16,1 0-6 0,2 4 34 16,0 4 3-16,1-2 3 15,1 2 15-15,3-2 12 16,3 6 27-16,4-4 22 15,3 6-33-15,4 1 10 16,-1 2-35-16,-3 5 3 16,0 1-3-16,-5-1-3 15,-5 0 0-15,-5 0 24 16,-9-2-24-16,-2-4 31 16,0 2-31-16,-2-5-36 0,-32 2-4 15,2-7-194-15,2-8-594 16</inkml:trace>
  <inkml:trace contextRef="#ctx0" brushRef="#br0" timeOffset="-102882.35">18085 17558 2510 0,'0'0'603'0,"0"0"-451"15,0 0-66-15,0 0-49 16,0 0-37-16,0 0-71 15,0 0-25-15,72 22-378 16,-45-22-665-16</inkml:trace>
  <inkml:trace contextRef="#ctx0" brushRef="#br0" timeOffset="-102741.8">18351 17133 2383 0,'0'0'756'0,"0"0"-639"16,0 0-73-16,0 0-22 15,0 0-22-15,0 0-94 16,-116 134-219-16,116-80-981 0</inkml:trace>
  <inkml:trace contextRef="#ctx0" brushRef="#br0" timeOffset="-102319.98">18955 17423 1989 0,'0'0'705'16,"0"0"-604"-16,0 0 130 16,-7 107-113-16,0-53-46 15,-1 4-66-15,1-4 9 16,3-10-30-16,1-11 7 15,0-16-26-15,3-9-17 16,0-8-11-16,6 0 47 16,15-22-23-16,11-10-119 15,3 2 48-15,4-3 27 16,-4 12 73-16,-4 3 9 16,-6 6 18-16,-10 11 67 0,-4 1-5 15,-8 0-35-15,-3 8 63 16,0 15-17-16,-22 3-7 15,-10 2-21-15,-7 2-50 16,-4-6 19-16,3-4-20 16,2-10-12-16,9-2-24 15,15-8-112-15,10-16-190 16,4-1-707-16</inkml:trace>
  <inkml:trace contextRef="#ctx0" brushRef="#br0" timeOffset="-101788.9">19363 17624 2131 0,'0'0'592'0,"0"0"-402"16,0 0-11-16,0 0-75 16,-137-4-67-16,118 26-35 15,3 4 4-15,7 2-6 16,7 2-1-16,2-6-35 15,0-1-69-15,20-12-20 16,6-5-25-16,7-6-94 16,4-2-109-16,3-18 25 0,-7-4-28 15,-6 3 356 1,-10 6 111-16,-7-1 202 0,-6 5 83 16,-4 9-65-16,0-3-99 15,0 5-127-15,0 0-52 16,0 0-53-16,0 5 5 15,0 8-11-15,7 3 6 16,3-1-18-16,4-7-12 16,1 1-42-16,6-9-31 15,-1 0-51-15,2 0-27 16,0-14 26-16,1-2 64 16,-6 2 91-16,-1 4 50 15,-5 3 89-15,-1 2 53 16,-6 5-61-16,0 0-54 15,1 0 0-15,1 0-18 0,4 7-7 16,-2 8-3 0,3 7-31-16,-1 0 38 0,-2 6-46 15,-1-2 2-15,-4 0-24 16,-3 2-6-16,0-9-66 16,-3-3-49-16,-33-11-110 15,1-5-269-15,1 0-335 0</inkml:trace>
  <inkml:trace contextRef="#ctx0" brushRef="#br0" timeOffset="-101663.93">19465 17593 1763 0,'0'0'736'0,"0"0"-470"16,0 0-69-16,0 0-88 16,0 0-71-16,0 0-38 0,0 0-50 15,131-71-195-15,-117 71-516 0</inkml:trace>
  <inkml:trace contextRef="#ctx0" brushRef="#br0" timeOffset="-101507.71">19294 17142 2230 0,'0'0'652'16,"0"0"-470"-16,0 0-62 15,0 0-92-15,150-75-28 16,-82 70-27-16,-6 5-100 15,-6 5-127-15,-16 12-379 16,-15 1-394-16</inkml:trace>
  <inkml:trace contextRef="#ctx0" brushRef="#br0" timeOffset="-100711.01">19222 17415 1607 0,'0'0'483'0,"0"0"-218"16,0 0 23-16,0 0-127 16,0 0-54-16,0 0-2 15,0 0-50-15,18-72 32 16,-3 62-42-16,3-2-1 16,-3 2-18-16,2 3-25 15,-5 2 31-15,-2 1-20 16,-6 2 13-16,-1 2 30 15,-3 0-34-15,0 0 15 16,2 0-36-16,4 0 0 16,8 18-18-16,8 6-28 0,25 10-69 15,-3-5-204-15,1-8-964 16</inkml:trace>
  <inkml:trace contextRef="#ctx0" brushRef="#br0" timeOffset="-100461.08">20202 17317 912 0,'0'0'1678'0,"0"0"-1418"15,0 0-160-15,0 0 67 0,0 102-57 16,0-44-65-1,0 8 4-15,0 3-24 0,0-2-24 16,0-6-1-16,0-7-14 16,0-10-47-16,0-8-92 15,0-18-189-15,5-13-497 0</inkml:trace>
  <inkml:trace contextRef="#ctx0" brushRef="#br0" timeOffset="-99867.47">20503 17566 2160 0,'0'0'600'15,"0"0"-485"-15,0 0 83 0,-138-8-76 16,102 20-85-16,11 10 7 16,8 6-37-16,9 8 7 15,4-2-14-15,4 2-3 16,4-4 3-16,17-6-49 15,4-2-35-15,6-12-9 16,2-8-43-16,1-4-27 16,-2-4-62-16,0-14-116 15,-5-4 155-15,-6 4 96 16,-9 0 90-16,-2 4 98 16,-8 2 138-16,-2 8 49 15,0 4-104-15,0 0-72 16,0 0-22-16,0 0-59 0,0 0-5 15,2 0-22 1,7 4 17-16,4 4-13 0,3-3-5 16,4-5-34-16,4 0-7 15,3 0-89-15,0-8-29 16,-2-11-23-16,-5 5-25 16,-5-2 185-16,-8 6 22 15,-5 6 170-15,-2 4 40 16,0 0-109-16,0 19-50 15,0 10 59-15,-9 13-53 16,5 10 6-16,-1 10-9 16,1 3 2-16,4 1 4 15,-2-5-46-15,2 2 10 16,-2-9-3-16,-3-5-20 16,0-13 20-16,-1-13-6 0,-1-11-9 15,-4-5 20-15,0-7-2 16,-4-7-18-16,-4-23-6 15,-5-46-50-15,4 4-121 16,4-4-740-16</inkml:trace>
  <inkml:trace contextRef="#ctx0" brushRef="#br0" timeOffset="-99726.88">20622 17317 2663 0,'0'0'506'0,"0"0"-378"0,0 0-55 16,0 0-73-16,173 16-12 16,-106 12-276-16,-4 3-1348 0</inkml:trace>
  <inkml:trace contextRef="#ctx0" brushRef="#br0" timeOffset="-99586.27">21414 17955 2854 0,'0'0'558'0,"0"0"-468"16,0 0-90-16,-146-85-102 15,112 79-980-15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3:43:13.143"/>
    </inkml:context>
    <inkml:brush xml:id="br0">
      <inkml:brushProperty name="width" value="0.05292" units="cm"/>
      <inkml:brushProperty name="height" value="0.05292" units="cm"/>
      <inkml:brushProperty name="color" value="#FF0000"/>
    </inkml:brush>
  </inkml:definitions>
  <inkml:trace contextRef="#ctx0" brushRef="#br0">256 2970 1472 0,'0'0'327'15,"0"0"-126"-15,0 0-9 16,0 0-73-16,0 0 60 16,0 0-61-16,0-57-62 15,0 57 13-15,0 0-54 16,0 0 23-16,0 13-26 16,0 14-4-16,0 19 73 15,-2 15-58-15,-11 27 10 0,-5 30 8 16,-4 30-29-1,0 11 28-15,3-6 6 0,13-15-22 16,6-38 18-16,0-22-42 16,0-19 0-16,0-14 9 15,0 1-7-15,0-2 14 16,0 1-16-16,0-15 6 16,0-9-12-16,0-11-34 15,0-10-75-15,0-7-135 16,0-19-428-16</inkml:trace>
  <inkml:trace contextRef="#ctx0" brushRef="#br0" timeOffset="3046.49">143 2789 1508 0,'0'0'213'0,"0"0"-169"16,0 0-11-16,0 0 5 15,0 0 147-15,0 0-12 16,0 0-51-16,-35-30-56 15,39 30-23-15,13 0-43 16,12 0 48-16,7 0 8 16,11 0-2-16,9 0 20 15,6 0-26-15,6 0 6 0,6 0 10 16,5 6-34 0,-2-2 19-16,6-2-16 0,2 0-14 15,2-2 40-15,7 0-43 16,-1 0 9-16,5 0-5 15,0-2-20-15,0-2 30 16,3 0-17-16,-3-2-12 16,2 1 10-16,-3 4-11 15,3-4 0-15,-3 5-6 16,-1 0 13-16,-3 0-2 16,3 0 2-16,-2 0-7 15,-3 0 3-15,-2 0-3 16,-2 0 0-16,-5-2-3 15,-4-1 13-15,-4 1-7 16,-6 2-3-16,0 0 1 0,-3 0-10 16,-3 0 9-16,0 0 0 15,1 0 14-15,-1 0-4 16,3 5-10-16,-1-4 0 16,5 3 0-16,3-2-5 15,3-2 13-15,1 0-7 16,0 0 1-16,-1 0 10 15,1 0-23-15,-2 0 11 16,0 0 0-16,-5 0-4 16,-3 0 11-16,-1 0-7 15,-5 0 0-15,0 0 6 16,5 0-7-16,-1 0 1 0,8 0 0 16,1 0-5-1,0 0 16-15,-1 0-11 0,-5 0 0 16,-7 0-7-16,-4 0 0 15,-5 0 7 1,-4 0 0-16,-5 1 7 0,1 2 8 16,-3-1-19-16,2 2 4 15,-3 0-6-15,-2 4-6 16,-8-2 13-16,-7 4-1 16,-4-3 10-16,-5 4 2 15,3 1-19-15,-1 4 7 16,7 2-2-16,3 2-14 15,2 5 16-15,-2-4 0 16,-2 4-1-16,-4-3 6 16,-4-3-7-16,-3 2 2 15,-4-1 0-15,-3 0-21 16,-1 3 21-16,-2 2 0 0,-2 2-10 16,0 2 16-16,0 3-12 15,0 2 6-15,0 2 0 16,0 4 0-16,-2 0 0 15,-2 5 0-15,-3-1-2 16,1 0 13-16,-4 2-8 16,4 0 4-16,-2 0-5 15,3 0-2-15,0 0 0 16,3 1-2-16,0-3-5 16,2-7 14-16,-3-1-4 15,3-9 0-15,-2-7 3 16,-3-5-12-16,1-2 3 15,-2-3 3-15,-1 0-1 0,-4-1 1 16,0-1 0-16,0 3 0 16,-3-1-1-16,3-1-10 15,-1-1 11-15,1-3 0 16,0 1 1-16,-2-2 6 16,0-2-8-16,-3 0 1 15,-4-2-5-15,-2 0 4 16,-3 0 2-16,-2 0 4 15,2 0 6-15,0 0-2 16,-2-2-17-16,2 2 8 16,-4-2 0-16,2 1-3 0,0-4 14 15,-2 1-10 1,-2-1-1-16,-2-1 6 0,-1 1-13 16,-1 1 7-16,-3 0 0 15,1 2 0-15,-2 0 10 16,1 2-10-16,1 0 0 15,1-2 0-15,0 0-9 16,0 2 10-16,1-2-1 16,-3 0 23-16,0 2-22 15,-1-2 11-15,0 2-12 16,-3 0-4-16,-1-2-2 16,1 2 6-16,0 0 0 0,3 0 1 15,4 0 16 1,-1 0-18-16,5 0 1 0,2 0-2 15,0 0-14 1,2 0 22-16,-4-3-6 0,0 2 0 16,-4-2 15-16,-3 2-17 15,-4 1 2-15,-3 0 0 16,3 0-18-16,-4 0 24 16,7 0-6-16,1 0 0 15,3 0 8-15,1 0-8 16,0 0 0-16,3 0 1 15,0 0-1-15,0 0 0 16,-5 0 0-16,1-2-6 16,-5-2 10-16,-1 3-4 15,-1-1 1-15,2-1 0 16,3 2 0-16,3-2-1 16,2 1-7-16,2 0 6 0,-1 0 2 15,0 0 6-15,-4 0-7 16,-2 0 8-16,-1 0-16 15,-2-2 8-15,-5 2 0 16,1-2-1-16,-3 2 2 16,2-1 5-16,-2 2-6 15,1-2-3-15,-3 3-4 16,0 0 7-16,-2 0 0 16,-1 0 6-16,4 0 0 15,-4 0-3-15,3 0-3 16,-2 0-12-16,-1 0 11 0,1 0 2 15,0 0-1 1,2 0 3-16,2 0 3 0,5 0-12 16,2 0 1-16,2 0 5 15,-1 3-6-15,0 1 14 16,1 0-7-16,-2 0-1 16,2 2-7-16,-2-2-2 15,2 2 9-15,-4 0 0 16,-1-1-7-16,-3 0 10 15,-6-2-3-15,1 4 0 16,-5-1-15-16,1 0 6 16,-1-2 3-16,0 2 6 15,2-1-3-15,4 1 15 16,3 1-22-16,2-1 10 0,2 4-9 16,6-2-2-16,-1 2 12 15,3 1-1-15,-1-4 6 16,-2 1 9-16,0 2-24 15,0-3 9-15,2 0 0 16,1-1-12-16,1-1 14 16,3-1-2-16,5 0 0 15,-1-3 18-15,2 4-20 16,1-1 2-16,-1 0 0 16,1 0-13-16,-1 2 13 15,3-1 0-15,1 0-1 16,6 1 8-16,1-4-7 15,2 2 0-15,1 0 1 0,-1 0-4 16,1-2 3-16,3 2-2 16,-4-2-4-16,1 0 12 15,0-1-4-15,2 2-1 16,0-2-1-16,5 2 1 16,2-3-1-16,-1 2-10 15,3-2 10-15,0 0 0 16,0 0 6-16,0 0 1 15,0 0-7-15,0 0 10 16,0 0-10-16,0 0 0 16,0-12-1-16,3-6 15 15,3-8-8-15,0-8-6 16,1-8 0-16,3-7-10 16,-2-4 10-16,1-6 0 15,-3-1 3-15,2-5 7 0,-4 1-10 16,-2 0 0-1,-2 1-1-15,0 2-1 0,0 3 3 16,0 4-1-16,0 5 3 16,0 3 3-16,0 5-12 15,0 2 3-15,0 3 3 16,0 4-6-16,0 4 17 16,2 4-11-16,-2 2 0 15,0 0-2-15,0 2-5 16,0-4 7-16,0 1 0 15,0-1-2-15,0 2 2 16,-4 0 0-16,2 0 0 16,2 4-3-16,-2 0-3 15,0 2 6-15,-1 1 0 16,-2 4 11-16,3 1-1 0,-2 2-10 16,2 2 0-16,-1 2-9 15,1-1-1-15,2 5 10 16,0-1 0-16,0 1 2 15,0 0 10-15,0 0-24 16,0 0 12-16,0 0-11 16,0 0-4-16,0 0 9 15,0 0 6-15,0 0-1 16,0 0 10-16,0 0-15 16,0 0 6-16,0 0 0 0,0 0-16 15,-2 0 16 1,2-5-8-16,-2 4-19 0,-14 0-67 15,1-2-141-15,-6 1-475 0</inkml:trace>
  <inkml:trace contextRef="#ctx0" brushRef="#br0" timeOffset="28338.17">6408 2989 1534 0,'0'0'616'15,"0"0"-394"-15,0 0-77 16,0 0-9-16,0 0-87 16,0 0 6-16,43-19 8 15,-38 16-8-15,-3 3 35 16,-2 0 5-16,0 0-36 16,0 0 22-16,0 0-47 15,0 0 2-15,-12 0 3 0,-8 0-38 16,-11 0 11-16,-10 0-12 15,-7 10 0-15,-8 7-3 16,-4 1 4 0,0 2-1-16,2 0 15 0,5-2-8 15,4 0-7-15,9-2 0 16,6-1 1-16,5-4 8 16,3-3-7-1,2 0 5-15,5-4-7 0,3 0 2 16,3 0-10-16,6-4-1 15,3 0-28-15,4 0 12 16,0 0-62-16,2 0-6 16,20-2-51-16,10-8-165 15,3 0-68-15,23 0 76 16,-8 4-187-16,-8 0-609 0</inkml:trace>
  <inkml:trace contextRef="#ctx0" brushRef="#br0" timeOffset="28682.07">6456 3136 1367 0,'0'0'766'0,"0"0"-444"16,0 0-67-16,0 0-109 15,0 0-68-15,-119-10 34 16,72 10-48-16,-8 0-23 15,-10 4 7-15,-2 8-47 0,-2 2 44 16,0 0-19 0,5 0-19-16,6 0 54 0,8-2-50 15,13-2 16-15,10-2-9 16,9-2-3-16,7 0-2 16,4-2-13-16,7-4 1 15,0 0-7-15,0 0-6 16,0 0-18-16,0 0-3 15,0 0-45-15,11 0 12 16,12-8-43-16,8-8-106 16,16-20-334-16,-5 4-68 15,-7-1-444-15</inkml:trace>
  <inkml:trace contextRef="#ctx0" brushRef="#br0" timeOffset="29025.52">6065 2794 1547 0,'0'0'538'0,"0"0"-288"16,0 0 7-16,0 0-31 16,0 0-103-16,0 0-56 15,0 0-9-15,-29-3-34 16,-2 23 17-16,-7 8 7 16,-9 4-32-16,-1 6 41 15,-4 5-25-15,6-1-2 16,3 0 10-16,10 1-39 0,4-2 9 15,6-1-10 1,9-4 0-16,11-4 0 0,3 3 2 16,15-2 8-1,28 2-10-15,21-2 8 0,12-2-14 16,6-3 6-16,-1-6 0 16,-13-4-12-16,-9-6 4 15,-19 1-30-15,-11-3-61 16,-14 3-219-16,-10-7-642 0</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19:34.748"/>
    </inkml:context>
    <inkml:brush xml:id="br0">
      <inkml:brushProperty name="width" value="0.05292" units="cm"/>
      <inkml:brushProperty name="height" value="0.05292" units="cm"/>
      <inkml:brushProperty name="color" value="#FF0000"/>
    </inkml:brush>
  </inkml:definitions>
  <inkml:trace contextRef="#ctx0" brushRef="#br0">13050 1016 416 0,'0'0'253'16,"0"0"-152"-16,0 0 10 16,0 0-55-16,0 0 5 15,0 0 11-15,-26-11-60 16,9 11-12-16,-4 11-3 16,3 1-74-16,3-2-157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20:30.386"/>
    </inkml:context>
    <inkml:brush xml:id="br0">
      <inkml:brushProperty name="width" value="0.05292" units="cm"/>
      <inkml:brushProperty name="height" value="0.05292" units="cm"/>
      <inkml:brushProperty name="color" value="#FF0000"/>
    </inkml:brush>
  </inkml:definitions>
  <inkml:trace contextRef="#ctx0" brushRef="#br0">495 902 1627 0,'0'0'516'0,"0"0"-319"16,0 0-27-16,0 0-82 16,0 0-30-16,0 0-25 15,6 12 16-15,0 4 41 16,-4 8-13-16,0 8-14 15,-2 6 5-15,0 8-31 16,0 7 0-16,0 5-19 16,-6 0-9-16,-2-1-1 15,6 0 0-15,2-7-8 16,0-8-13-16,0-7-55 16,0-12-36-16,18-18-114 0,-3-5-414 15,-1-2-435-15</inkml:trace>
  <inkml:trace contextRef="#ctx0" brushRef="#br0" timeOffset="468.67">455 934 1549 0,'0'0'567'15,"0"0"-366"-15,0 0-54 16,0 0-80-16,0 0-24 0,129-84-37 15,-71 80 4-15,0 4-10 16,-4 0-53-16,-6 17 4 16,-8 6-14-16,-9 10 1 15,-6 5 26-15,-9 6 16 16,-5 3 20-16,-9 4 0 16,-2-1 1-16,0 0 9 15,-15-3-1-15,-10-4 10 16,-4-5 24-16,-2-6-13 15,-4-8 16-15,-1-6-21 16,-2-6-24-16,-2-9 13 16,-2-3-14-16,-3 0-12 15,3-17-32-15,0-9 0 0,-1-3 44 16,3-6 1 0,7 3-1-16,1 1 27 0,12 8 15 15,7 5-1-15,9 4 14 16,4 4-44-16,4 2 8 15,23-1-19-15,13 2-7 16,11-1 7-16,12 0 0 16,1 2 1-16,5 2 4 15,0-3-5-15,24 0-21 16,-16 1-165-16,-11-3-429 0</inkml:trace>
  <inkml:trace contextRef="#ctx0" brushRef="#br0" timeOffset="827.92">1195 1139 222 0,'0'0'1574'0,"0"0"-1286"15,0 0-148-15,0 0-39 16,0 0-33-16,0 0-13 15,-56 113-24-15,54-76 6 16,2 1-22-16,0 0 2 16,2-4 11-16,14-1-22 15,-1-7 10-15,3-4-16 16,0-6 1-16,-1-9 12 16,1-4-12-16,3-3-1 0,-5-3 31 15,-1-18-16-15,-7-8 6 16,-2-4 6-16,-6-5 7 15,0-3 29-15,0 2-29 16,-12 8-17-16,-1 1-17 16,-3 8-20-16,-4-1-80 15,2 8-162-15,2 3-394 0</inkml:trace>
  <inkml:trace contextRef="#ctx0" brushRef="#br0" timeOffset="1155.97">1006 983 1431 0,'0'0'1242'0,"0"0"-1017"15,0 0-78-15,0 0-72 16,0 0-62-16,0 0 11 15,0 0-24-15,42-17-9 16,-24 9 8-16,-5 2 2 16,-2 0 2-16,-2 2-3 15,0 0-2-15,-3 2 1 0,-1 2 1 16,4 0 0 0,0 0 1-16,2 0-1 0,3 0-11 15,1 2-37-15,3 4-50 16,9-2-55-16,-5-2-212 15,-2-2-363-15</inkml:trace>
  <inkml:trace contextRef="#ctx0" brushRef="#br0" timeOffset="1296.56">1369 662 2259 0,'0'0'487'0,"0"0"-399"15,0 0-77-15,0 0-11 16,0 0-263-16,131 20-670 0</inkml:trace>
  <inkml:trace contextRef="#ctx0" brushRef="#br0" timeOffset="1577.75">1774 830 2032 0,'0'0'325'16,"0"0"-205"-16,0 0-59 16,0 0 30-16,8 139-21 0,9-85-45 15,-2 4 1-15,-2 2-25 16,-3 0 11-16,-6 0-12 15,-4-4-52-15,0-6-16 16,-7-8-91-16,-11-7-62 16,-17-20-62-16,4-8-3 15,2-7-341-15</inkml:trace>
  <inkml:trace contextRef="#ctx0" brushRef="#br0" timeOffset="2202.61">1621 1386 211 0,'0'0'856'0,"0"0"-467"15,0 0-87-15,0 0-21 16,0 0-15-16,0-109-84 15,33 89-116-15,9-2-23 16,9-2-18-16,8-2-24 16,-1-4 15-16,-6-1-16 15,-4-2 8-15,-13 0-8 16,-12 5-3-16,-10 6 3 16,-11 6 7-16,-2 7 8 0,0 6 42 15,-2 3-20-15,-9 8-15 16,-1 23 7-16,-1 11-20 15,7 10 25-15,1 6-17 16,5 4-16-16,0-1 15 16,2-9-9-16,9-3-1 15,-2-11 0-15,-2-12 1 16,-2-8-14-16,-1-9 2 16,0-9-21-16,1 0 26 15,5-23-13-15,6-8-71 0,5-10-86 16,-3 1-11-1,1 6 33-15,-6 8 91 16,-5 10 57-16,-4 8 117 0,-4 8 76 16,0 0-68-16,0 0-50 15,2 18-36-15,3 6 28 16,-1 6-36-16,2 4-23 16,6 1 18-16,1-2-25 15,3 2 8-15,1-8-4 16,2-4 4-16,-2-11-18 15,1-8 4-15,3-4-32 16,-2-6 24-16,4-20-89 16,-1-7-98-16,-5 0 6 15,-1-3 71-15,-7 5 98 16,-2 5 25-16,-3 8 57 0,-4 6 82 16,0 4 39-16,0 8-15 15,0 0-50-15,2 0-68 16,1 4-9-16,0 12-2 15,5 6-20-15,-2 3 11 16,-1-2-24-16,1 0-1 16,-3-5-22-16,2-9-97 15,-1-4-207-15,-2-5-547 0</inkml:trace>
  <inkml:trace contextRef="#ctx0" brushRef="#br0" timeOffset="2343.19">2362 1016 1407 0,'0'0'1107'16,"0"0"-966"-16,0 0-141 15,0 0-140-15,0 0-391 16,-6 117-410-16</inkml:trace>
  <inkml:trace contextRef="#ctx0" brushRef="#br0" timeOffset="2452.54">2371 1863 1328 0,'0'0'737'0,"0"0"-737"15,0 0-60-15,0 0-310 0</inkml:trace>
  <inkml:trace contextRef="#ctx0" brushRef="#br0" timeOffset="2936.8">2980 1382 1778 0,'0'0'483'0,"0"0"-348"16,0 0 34-16,0 0-2 15,0 0-72-15,0 0-51 16,-119-57-13-16,102 64-31 0,7 14 26 16,0 8-16-1,5 2-4-15,5 8 30 0,0-3-30 16,9 0 6-16,14-4-3 16,0-11 0-16,4-10-18 15,0-11-7-15,2-6-35 16,0-32-28-16,-4-17-129 15,-7-11 10-15,-3-13-5 16,-6-6 7-16,-3 1 46 16,-6 8 91-16,0 15 59 15,0 17 181-15,0 19 26 16,-2 13 34-16,0 9-56 16,0 3-103-16,2 17-42 0,0 23 5 15,0 12 12 1,0 12 11-16,0 5-38 0,14 6-12 15,3-5-18-15,-1-8-1 16,1 1-98-16,-5-21-272 16,-4-18-503-16</inkml:trace>
  <inkml:trace contextRef="#ctx0" brushRef="#br0" timeOffset="3093.02">2913 1149 2119 0,'0'0'590'0,"0"0"-466"16,0 0-92-16,0 0-32 16,0 0-1-16,125 14-144 15,-50 4-361-15,39 6-251 16,-16-4 357-16,-13-4 270 0</inkml:trace>
  <inkml:trace contextRef="#ctx0" brushRef="#br0" timeOffset="3874.36">3557 1259 1141 0,'0'0'777'0,"0"0"-514"16,0 0 27-16,0 0-48 16,0 0-46-16,-141-28-85 15,116 28-52-15,4 15-30 16,5 14-23-16,7 5 13 16,7 2-19-16,2 2 6 15,0-1 5-15,13-8-10 0,5-4-1 16,2-10 0-16,2-6-24 15,5-9 12-15,2 0-40 16,4-27-48-16,-1-8-26 16,-3-6-78-16,-9 1 3 15,-5 2 44-15,-9 10 102 16,-6 8 55-16,0 8 107 16,0 7 38-16,0 5 16 15,0 0-81-15,0 0-27 16,-4 15-16-16,0 9-10 15,2 2 19-15,2 3-24 16,0 2-13-16,0-3 14 16,13-3-22-16,7-6-1 0,3-6 0 15,3-9-15 1,3-4 0-16,3-3-61 0,-4-19-90 16,-1-3-20-1,-5-3 14-15,-6-1 116 0,-9 3 56 16,-3 4 52-16,-4 7 117 15,0 8 14-15,0 3-39 16,0 4-14-16,0 0-77 16,0 4-19-16,0 14-9 15,0 7-24-15,0 1 23 16,0-1-16-16,6 0-7 16,13-7 4-16,0-5-5 15,6-8-37-15,0-5-4 16,-1 0-23-16,-1-14-12 15,-4-7-62-15,-3 3 25 0,-5 0 61 16,-7 4 1-16,-1 6 44 16,-3 3 6-1,0 5 2-15,0 0 15 0,0 17-15 16,-3 11 5-16,-3 11 33 16,-1 5-24-16,1 8 22 15,-4 4 15-15,2 4-31 16,-1-2 19-16,-1-6-14 15,2-10-13-15,1-9 36 16,-1-15-14-16,-2-11 23 16,-1-7 29-16,-3 0-47 15,2-15 0-15,-1-14-40 0,5-6-43 16,6-5-20-16,2-22-125 16,0 12-329-16,0 9-546 0</inkml:trace>
  <inkml:trace contextRef="#ctx0" brushRef="#br0" timeOffset="4155.57">3271 1073 185 0,'0'0'2474'0,"0"0"-2135"0,0 0-186 16,0 0-27-16,0 0-59 16,0 0-15-16,0 0-41 15,18-77-10-15,5 73-2 16,-2 2-3-16,0 2 4 16,-1 0-1-16,0 0-38 15,2 2-4-15,3 7-22 16,0 3-25-16,14-2-40 15,-5 0-251-15,-3-9-480 0</inkml:trace>
  <inkml:trace contextRef="#ctx0" brushRef="#br0" timeOffset="4280.24">3612 842 1820 0,'0'0'888'0,"0"0"-725"16,0 0-80-16,0 0-83 15,159-16-125-15,-92 16-476 0</inkml:trace>
  <inkml:trace contextRef="#ctx0" brushRef="#br0" timeOffset="4698.26">4608 1369 2078 0,'0'0'471'0,"0"0"-321"15,0 0-23-15,-136 32-42 16,121-13-39-16,11 5-28 16,4-1 9-16,2 4-10 15,17-5-16-15,8-6-1 16,4-10-23-16,5-6-16 15,4-6-16-15,0-28-78 16,0-12-93-16,-1-15-84 16,-11-11 57-16,-1-8 98 15,-9-1 54-15,-5 6 101 16,-6 12 58-16,-5 19 143 16,-2 18 84-16,0 14-12 15,0 10-75-15,0 2-68 0,-2 12-91 16,-5 23-21-16,0 15 31 15,1 13-5-15,1 12-3 16,5 5-20-16,0 1-13 0,0-5-8 0,0-10-63 16,0-4-122-1,0-18-378-15,0-20-344 0</inkml:trace>
  <inkml:trace contextRef="#ctx0" brushRef="#br0" timeOffset="5166.92">4573 1149 2056 0,'0'0'560'16,"0"0"-406"-16,0 0-28 15,0 0-67-15,0 0-25 16,0 0-23-16,144 24-4 16,-92-1-1-16,-8 6-6 0,-3 5-1 15,-10 2 1-15,-7 2 0 16,-4 2 10-16,-6-1-1 15,-3-3-8-15,-1-2 6 16,0-8-7-16,-1-4 0 16,3-8 0-16,2-8 1 15,4-6-1-15,2 0 0 16,5-24-26-16,0-8-14 16,-4-6-29-16,-1-2 33 15,-7 0 23-15,-1 5 13 16,-3 5 6-16,-5 8 34 15,0 8 6-15,-4 4 11 16,3 8-21-16,-3 2-8 16,0 0-12-16,3 0-15 15,-1 14 14-15,2 8 6 0,1 6-9 16,1 6 17 0,3 0-23-16,0 1-5 0,0-3 8 15,2-8-9 1,-2-7 0-16,2-8-31 0,-2-9-45 15,7-30-17-15,-3-13-290 16,-2-5-934-16</inkml:trace>
  <inkml:trace contextRef="#ctx0" brushRef="#br0" timeOffset="5339.08">5238 856 1013 0,'0'0'1315'0,"0"0"-996"0,0 0-107 16,0 0-70-16,0 0-72 15,0 0-55-15,0 0 5 16,21 34 22-16,-21-14-24 16,0 0-15-16,-36 8-3 15,-7-3-117-15,1-7-513 0</inkml:trace>
  <inkml:trace contextRef="#ctx0" brushRef="#br0" timeOffset="5838.63">6232 978 2104 0,'0'0'505'0,"0"0"-384"15,0 0-2-15,-140 96-19 16,113-46-26-16,12 7-18 15,10 3-3-15,5 6-34 16,9-2-1-16,18-2-18 16,9-7-33-16,4-10-22 15,26-14-54-15,-10-13-199 0,-2-17-433 16</inkml:trace>
  <inkml:trace contextRef="#ctx0" brushRef="#br0" timeOffset="6104.19">6825 1179 2259 0,'0'0'584'16,"0"0"-446"-16,0 0-28 16,0 0-50-16,-136-8-39 15,116 26 11-15,4 6-13 16,6 7-2-16,5 4-3 0,5 3-13 15,0 3 5 1,2-4-6-16,14 0-14 0,6-7 7 16,7-4-32-16,7-11-38 15,32-15-68-15,-5 0-346 16,-5-15-722-16</inkml:trace>
  <inkml:trace contextRef="#ctx0" brushRef="#br0" timeOffset="6807.23">7129 1263 2023 0,'0'0'610'0,"0"0"-422"15,0 0-51-15,0 0-83 16,0 0-27-16,0 0-20 16,0 0-5-16,-77 100 12 0,95-65-14 15,4-6 0-15,1-3 0 16,-3-5-28-16,-3-9 11 15,-3-9-2-15,-1-3 11 16,-3 0 2-16,-2-22 6 16,-1-6-36-16,-5-3-35 15,-2-6-50-15,0 2-28 16,0 1 33-16,0 7 9 16,0 4 76-16,0 9 31 15,0 5 22-15,0 7 19 16,0 2-33-16,0 0 2 15,11 0-10-15,5 6 0 0,4 6 3 16,-2 4-2 0,0 5 40-16,-2 2 7 15,1 1 17-15,-4 2 13 0,-3-1-25 16,-4-4-21-16,-4-5 15 16,-2-1-29-16,0-8 3 15,0-5 0-15,0-2-20 16,2 0 26-16,3 0-27 15,3-18-18-15,8-6-22 16,2-4-24-16,2-2 19 16,3 2 18-16,-1 4 1 15,-5 6 25-15,2 4 2 16,-6 6 10-16,3 4 30 16,-3 4-26-16,-3 0 5 15,4 1 12-15,-5 16-12 0,-3 2 1 16,2 1-5-1,-4 1-7-15,-2 1 15 0,1-6-23 16,1-1 14-16,2-8-15 16,4-2-12-16,1-5-6 15,4 0-1-15,1 0-1 16,-1-8 19-16,-1-1 2 16,-5 5 22-16,-3 2 14 15,-1 2-16-15,0 0 18 16,-1 0-11-16,2 8-26 15,3 2-2-15,1 1-59 16,-2-4-188-16,-1-3-539 0</inkml:trace>
  <inkml:trace contextRef="#ctx0" brushRef="#br0" timeOffset="7963.16">8049 1344 1793 0,'0'0'617'0,"0"0"-499"16,0 0-22-16,0 0 40 16,-12 114-22-16,12-66-68 15,4 8-1-15,12 6-33 0,4 8-11 16,2 0 20-1,1-1-21-15,-6-8 9 0,-3-16-9 16,-5-15-12-16,-5-16 0 16,-4-14-33-16,0-6 3 15,-2-32-4-15,-13-20-30 16,-3-13 31-16,-3-9 18 16,4 0-3-16,1 4 29 15,9 5 2-15,5 12 7 16,2 9 4-16,5 11 0 15,13 11-11-15,4 8-1 16,0 9 5-16,-2 9-7 16,1 2 2-16,-6 0 0 15,-4 19 37-15,-4 9-2 0,-7 7 10 16,0 2-1-16,-7 2-24 16,-8-2 10-16,-2-6-21 15,7-7-1-15,3-6 8 16,5-10-14-16,2-8 4 15,0 0-6-15,19-6 0 16,10-20 10-16,7-14-10 16,5-17 1-16,1-8 0 15,1-9-1-15,-6-1-13 16,-1 5 2-16,-5 8 11 16,-8 8 3-16,-8 11 5 15,-7 14 17-15,-5 6 26 16,-3 11-27-16,0 8-6 15,0 4-18-15,-9 8-22 16,-11 24 21-16,0 12 2 0,-3 8-1 16,8 9 19-16,6-1-18 15,9 2 17-15,0-6-18 16,2-3 8-16,16-8-7 16,3-9-1-16,3-9-1 15,2-13 0-15,5-11-29 16,4-3 23-16,2-6-26 15,-1-19-34-15,1-6 8 16,-5-4-3-16,-6-5 32 16,-7 3 28-16,-11 3-8 15,-8 5 10-15,0 10 9 16,-14 5-8-16,-7 6 36 16,-4 8-22-16,0 0 8 15,5 6 9-15,5 16-15 16,4 6 14-16,6 5-7 0,3 2-15 15,2 3 9-15,0 0-10 16,11-4-7-16,6-3 11 16,6-12-12-16,6-5-9 15,5-14-25-15,3 0-37 16,8-17-12-16,2-20-104 16,0-9-94-16,-1-11-83 15,-3-6 10-15,-3-3 58 16,-5-2 47-16,-9 6 249 15,-4 12 137-15,-12 9 155 0,-3 14-17 16,-5 10 8-16,-2 9-73 16,0 8 3-16,0 0-91 15,0 17-77 1,-9 16 62-16,-9 14-10 16,-1 11-19-16,-4 7-7 0,1 4-33 15,2-3 4-15,2-2-42 16,5-6 8-16,-1-12-20 15,1-11-18-15,5-13-55 16,-2-14-59-16,1-8-150 16,-4-34-208-16,4-8-15 15,0-2-245-15</inkml:trace>
  <inkml:trace contextRef="#ctx0" brushRef="#br0" timeOffset="8275.57">8897 1269 872 0,'0'0'658'16,"0"0"-356"-16,0 0 40 15,0 0-8-15,0 0-116 16,0 0-50-16,0 0-103 15,23-42-34-15,17 50-8 16,7 6-22-16,3 0-2 16,2 2-10-16,-4-4-80 15,-5-4-58-15,-7-6-81 16,-5-2-1-16,-6 0 45 16,-8-6 42-16,-5-10 88 15,-6-2 29-15,-6 1 27 16,0 2 102-16,-2 5 70 15,-18 6-23-15,-7 4-32 16,-7 0 30-16,3 4 1 0,2 15-50 16,6 8-14-16,6 7 6 15,11 5-42-15,6 3 1 16,0-1-12-16,0-3-35 16,11-3 13-16,7-10-15 15,5-8-53-15,19-17-17 16,-7-3-191-16,3-16-684 0</inkml:trace>
  <inkml:trace contextRef="#ctx0" brushRef="#br0" timeOffset="9259.7">10145 1213 1068 0,'0'0'804'0,"0"0"-546"15,0 0-80 1,-120-6-11-16,81 12-57 0,6 10 0 15,2 4-39-15,4 0-28 16,12 2-3-16,6-4-28 16,9-2 0-16,0-5-12 15,7-3-19-15,15-8 5 16,4 0-11-16,5-5-18 16,4-13-50-16,-9-7-91 15,-6 2 50-15,-4 1 90 16,-10 6 44-16,-6 6 28 15,0 6 38-15,0 4-12 16,3 0-27-16,3 10-27 16,3 16 0-16,5 13 15 15,-1 11-8-15,5 12 23 16,-5 4-12-16,3 4-6 16,-8 2 15-16,-1-2-27 0,-7-5 8 15,0-9-8-15,0-17 0 16,-18-11 44-16,0-15 1 15,-2-13 0-15,1 0-4 16,3-24-35-16,7-20 6 16,7-12-9-16,2-11-3 15,4-2-9-15,19 2-26 16,6 3-19-16,-1 6 29 16,6 8-5-16,-3 6 12 15,0 7 17-15,-2 9-1 16,-2 6 2-16,-7 6 1 15,-4 6 0-15,-5 6 30 0,-3 4-13 16,2 0 9-16,1 6 10 16,3 18 11-16,-2 7 18 15,4 4-16-15,2 5-20 16,0-2-30-16,4-1-10 16,27-9-77-16,-7-8-153 15,3-12-461-15</inkml:trace>
  <inkml:trace contextRef="#ctx0" brushRef="#br0" timeOffset="11274.84">10867 1288 1967 0,'0'0'613'16,"0"0"-442"-16,-131-19-23 0,81 19-64 15,13 0-13-15,10 2-14 16,8 12-33-16,11 3-10 15,8 4-14-15,0 1-20 16,12-4-20-16,13-4-26 16,12-5 20-16,5-7-35 15,-2-2 5-15,1 0-42 16,-4-12-32-16,-8-5 19 16,-7 2 63-16,-9-2 65 15,-4 7 3-15,-7 2 103 16,-2 6 67-16,0 2-3 15,0 0-85-15,0 0-46 0,0 14-17 16,0 6 1-16,0 2 5 16,0 3-16-16,0-5 0 15,14-2-9-15,2-6-44 16,6-9-33-16,3-3-32 16,2 0-104-16,1-5-145 15,-1-10 118-15,-7 2 130 16,-7 0 110-16,-3 6 3 15,-6 5 108-15,-2 2 74 16,-2 0-88-16,2 13-36 16,2 18 1-16,1 6-15 15,2 15-9-15,0 5-19 0,6 5 11 16,3 7 20 0,1-2-14-16,3-3 83 0,-2-8-71 15,-4-18-29-15,-6-12-1 16,-4-13-18-16,-1-11-12 15,-3-2 12-15,0-22 6 16,0-21-6-16,-5-14-10 16,-8-14 6-16,-1-7 2 15,2-4-10-15,-1 4 1 16,5 6 11-16,6 7 0 16,2 11 11-16,0 8-11 15,16 10-1-15,3 11 0 16,2 8-11-16,1 7 11 15,1 8-5-15,-4 2-6 16,2 0 4-16,-8 16-30 0,-6 5-7 16,-7 9 27-16,0-1 12 15,-12 4 6-15,-14-6 31 16,-1-3 16-16,3-6 12 16,6-4-27-16,7-5-31 15,9-4-1-15,2-5-24 16,11 0-17-16,17 0 34 15,10-21-56-15,5-13-47 16,8-7-14-16,-4-8-30 16,-3-2-4-16,-4-3 17 15,-1 2 50-15,-10 0 36 0,-8 3-24 16,-5 3-33 0,-7 6 7-16,-7 7 31 0,-2 2 74 15,0 7 7-15,0 6 109 16,0 5 14-16,-5 4 4 15,4 4 26-15,-2 2-8 16,3 1-36-16,0 2-31 16,0 0-37-16,0 0-13 15,0 0 13-15,0 0-4 16,0 0 17-16,0 0-4 16,0 0-5-16,0 0 14 15,0 0-23-15,0 0-13 16,0 0-2-16,0 0-27 15,0 0 11-15,0 0-12 16,0 0 1-16,0 0 4 16,0 0-5-16,0 0 0 15,0 0 8-15,0 0-1 0,0 0-8 16,0 0 1-16,0 0-1 16,0 0 0-16,0 0 1 15,0 0 0-15,0 0 3 16,0 0-3-16,0 0 0 15,0 0 0-15,0 0 0 16,0 0 0-16,0 0 0 16,0 0 0-16,0 0 9 15,0 0-9-15,0 0 0 16,0 0-2-16,0 0 1 16,0 0 0-16,0 0 2 15,0 0-1-15,0 0 1 0,0 0 0 16,0 0-1-16,0 0 0 15,0 0-2-15,0 0 1 16,0 0 2-16,0 0 5 16,0 0-6-16,0 0 0 15,0 0 0-15,0 0 0 16,0 0 0-16,0 0 1 16,0 0-1-16,0 0 0 15,0 0 3-15,0 0-2 16,0 0-2-16,0 0 1 15,0 0-4-15,0 0 2 16,0 0 4-16,0 0-2 16,0 0 6-16,0 0-5 0,0 0-2 15,0 0 1 1,0 0-1-16,0 0 0 0,0 0 1 16,0 0 0-16,0 0 2 15,0 0-1-15,0 0-1 16,0 0 0-16,0 0 0 15,0 0 0-15,0 0 0 16,0 0 0-16,0 0 1 16,0 0 7-16,0 0-8 15,0 0 0-15,0 0 0 16,0 0 2-16,0 0 4 16,0 0-5-16,0 0-1 15,0 0 3-15,0 0-9 16,-4 0 6-16,-6 0 0 15,2 6-3-15,-1-2 9 0,1 4-4 16,-2 2-2-16,1 4 1 16,1 6-1-16,0 4 1 15,0 8 0-15,-1 2 10 16,3 7-9-16,-4 3 17 16,6 0-1-16,1 5-18 15,3-4 14-15,0-3-13 16,0-4-1-16,0-5 15 15,3-3-15-15,-1-9 6 16,-2-5-6-16,0-5 5 0,0-5-14 16,0-6 9-1,0 0 0-15,0 0-1 0,-2-15 1 16,-1-3-1-16,3-3-9 16,0 0-41-16,5 4 18 15,9 5-15-15,-4 1 14 16,4 5 22-16,-3 2-3 15,0 4 15-15,-1 0 0 16,0 0 2-16,-1 0 1 16,3 10 15-16,-1 8 7 15,1 2 13-15,5 4-18 16,-2-4-6-16,3 0-10 16,2-7-4-16,0-8-19 15,11-7-87-15,-4-16-219 16,-5-8-548-16</inkml:trace>
  <inkml:trace contextRef="#ctx0" brushRef="#br0" timeOffset="11571.7">12055 892 1655 0,'0'0'573'16,"0"0"-362"0,0 0 4-16,42 150-92 0,-42-90-31 15,0 5-17-15,-9 3-36 16,-18-1-11-16,-6 7-25 15,-10-5-3-15,-44 30-136 16,9-17-174-16,2-10-474 0</inkml:trace>
  <inkml:trace contextRef="#ctx0" brushRef="#br0" timeOffset="12884.17">921 2314 1809 0,'0'0'351'0,"0"0"-225"16,0 0-48-16,0 0 10 15,-116 22 41-15,89-2-36 16,5 6-11-16,2 2-44 0,9 2-14 16,4 0 11-16,7-2-35 15,0-3 7-15,5-6-7 16,14-7-12-16,6-8-3 16,2-4-28-16,4 0 12 15,-2-21-14-15,-2-9-86 16,-8-3 31-16,-5 1 51 15,-7 6 19-15,-5 4 30 16,-2 8 0-16,0 8 17 16,0 2 63-16,0 4-37 15,0 0-6-15,0 4-28 16,4 20-1-16,3 8 7 16,7 12 1-16,1 6-9 15,3 7 23-15,4 3-21 16,0 1 10-16,-2 2-8 0,-1-5-4 15,-9-8-1 1,-5-6-5-16,-5-9 1 0,0-10 62 16,-18-4-22-16,-5-7 3 15,4-6-1-15,-1-7-26 16,2-1 24-16,7 0-25 16,1 0-17-16,4-11 29 15,2-3-29-15,2-3-14 16,2-3 4-16,0 0-40 15,0-2 28-15,0 4-26 16,0 1-7-16,2 4 32 16,4 5-24-16,-4 2 15 15,3 4 7-15,0 0-38 0,-1 2-7 16,1 0-56-16,5-2-108 16,-1-1-40-16,1 2-434 0</inkml:trace>
  <inkml:trace contextRef="#ctx0" brushRef="#br0" timeOffset="13711.78">896 2167 1145 0,'0'0'519'0,"0"0"-376"15,0 0-46-15,0 0 56 16,0 0 45-16,-42 149-22 16,22-79-27-16,2 1-48 15,-1-5-19-15,9-8-34 16,1-12-29-16,7-12 5 15,2-13-23-15,0-12-2 16,16-9-31-16,15-6-20 16,6-27-50-16,11-12-140 15,-4-8-32-15,-6 0 132 16,-9 2 79-16,-11 11 63 0,-17 14 8 16,-1 12 158-16,-3 10 63 15,-18 4-54-15,-3 5-47 16,2 18-28-1,-1 4-61-15,7 9-15 0,6-1-17 16,5-1-7-16,5 0-21 16,13-10-175-16,12-7-343 15,2-11-857-15</inkml:trace>
  <inkml:trace contextRef="#ctx0" brushRef="#br0" timeOffset="15191.1">1391 2191 1637 0,'0'0'576'0,"0"0"-376"16,0 0 2-16,0 0-99 16,0 0-64-16,0 0-21 0,0 0-7 15,38 113 25-15,-23-57 0 16,1 3-10-16,-1-7 0 16,4-4-24-16,-4-9 4 15,3-9-1-15,-4-10-4 16,5-9 12-16,4-7 2 15,-2-4-6-15,6-2-6 16,0-18-3-16,-2-11-12 16,-6-9 10-16,-5-4-14 15,-7-6 7-15,-7 0 7 16,0 6 1 0,0 4-5-16,-2 9 3 0,-7 8 1 15,-1 7 2-15,6 5 0 16,2 7-9-16,2 3-28 15,0 1-169-15,14 0-36 16,10 0 7-16,10 8 48 16,4 1 10-16,1 2 12 15,3 1 6-15,-3 2 88 16,-8 2 71-16,-9-2 15 16,-11 2 108-16,-6-3 97 15,-5 2 4-15,0-1 29 0,0-1-7 16,-11 6-49-1,1-1-85-15,2 6-37 0,6 2-35 16,2 0-21 0,0 4 4-16,8-3-14 0,8-5 10 15,4-3-5-15,0-6-14 16,-3-9 4-16,2-4-3 16,-3 0-1-16,-3-21 15 15,-3-11-15-15,-4-10-1 16,-6-5-35-16,0-6-20 15,-6-1-2-15,-13 4-30 16,-8 6-6-16,0 5 39 16,0 10 47-16,3 7 8 15,0 5 9-15,6 7-9 16,-1 3 0-16,7 2-8 0,1-1-11 16,3-4 12-1,6-2 7-15,2-5 4 16,0-10 11-16,2 1-14 0,14-4 19 15,3 4-13-15,-2 5 4 16,1 4 6-16,-3 7-17 16,8 10-37-16,-3 0-246 15,0 0-308-15</inkml:trace>
  <inkml:trace contextRef="#ctx0" brushRef="#br0" timeOffset="16034.65">2404 2438 1527 0,'0'0'351'0,"0"0"-248"16,0 0-103-16,0 0-62 15,116-142-53-15,-89 94-5 16,-9-2-68-16,-9 3 188 15,-9 5 50-15,0 10 149 16,-7 10 24-16,-8 11-2 16,-4 8-77-16,4 3-83 15,-1 14-20-15,5 19-8 0,5 12 16 16,4 11 10-16,2 7 11 16,0 1-6-16,0-3-11 15,6-4-30-15,5-7 3 16,1-11-26-16,-4-11 2 15,-2-13 9-15,-1-8-10 16,3-7 4-16,3-4-5 16,1-23-26-16,9-7-77 15,0-5-37-15,0-3 34 16,-3 9 50-16,-6 8 44 16,-1 6 12-16,-5 9 77 15,-4 8 32-15,0 2-9 16,-2 0-47-16,3 6-14 15,1 13 22-15,2 6-31 16,8 6 0-16,-1-2-16 0,5-1-13 16,5-3 1-16,-4-10-2 15,6-5-31-15,0-10-17 16,0 0-36-16,1-7-32 16,-2-18-103-16,-1-3-53 15,-5-4 135-15,-7 2 92 16,-5 6 45-16,-4 7 109 15,-2 4 111-15,0 7 7 16,0 6-56-16,0 0-92 16,0 0-28-16,0 12-42 15,0 9 9-15,0 8 19 16,2 1-25-16,6-2 6 0,3 0-12 16,0-7-5-16,2-8-2 15,3-5-7-15,4-8-20 16,5 0 9-16,-2-18-92 15,6-8-82-15,-4-4-32 16,-4 2 140-16,-6 6 85 16,-6 6 97-16,-2 6 96 15,-5 6 23-15,0 4-93 16,0 0-47-16,2 0-46 16,5 10-14-16,1 8 7 15,3 1-23-15,-2 2-45 16,7 0-61-16,-2-6-217 15,-3-7-446-15</inkml:trace>
  <inkml:trace contextRef="#ctx0" brushRef="#br0" timeOffset="16722">3491 2382 1493 0,'0'0'343'0,"0"0"-192"15,0 0-24-15,0 0 10 0,0 0-30 16,0 0-22-16,0 0-32 15,-88 75-11-15,83-50 10 16,5 1-6-16,0 0-9 16,0-3-1-16,18-6-36 15,3-3-7-15,0-6-44 16,4-5-37-16,-1-3 1 16,-3 0-5-16,-2-17-40 15,-3-5-10-15,-3 0 27 16,-1-3 46-16,-3 0-16 15,-5 6-9-15,0 0 68 16,-4 9 26-16,2 4 7 16,-2 2 36-16,3 4-30 0,1 0 0 15,3 0 16-15,0 2 0 16,4 6-2-16,5 2-14 16,-1-2 7-16,5 3 2 15,1-2-21-15,-2 3 0 16,-3 0-1-16,-3 2-30 15,-4 2 13-15,-3 3 0 16,-1-1 17-16,-2-3 6 16,-1 2 4-16,2-4 29 15,-2 0 22-15,5-3 24 16,0-1 30-16,6 2-40 16,1-1-29-16,1 2-4 15,1 3-35-15,-5-1 5 16,0 7-11-16,-5-4 18 0,0 4 45 15,-4 0-6-15,0-4-22 16,-2-5-10-16,2-2-26 16,0-4-24-16,-2-4-88 15,0-2-144-15,-11-2-27 16,-7-10-675-16</inkml:trace>
  <inkml:trace contextRef="#ctx0" brushRef="#br0" timeOffset="16940.68">3387 2227 1932 0,'0'0'569'0,"0"0"-402"0,0 0-48 15,0 0-47-15,0 0-33 16,0 0-2-16,0 0-37 15,79-76-9-15,-79 101-34 16,0 5-27-16,-21 3-58 16,-28 7-142-16,5-7-229 15,-2-13-454-15</inkml:trace>
  <inkml:trace contextRef="#ctx0" brushRef="#br0" timeOffset="17081.62">3194 1944 1303 0,'0'0'936'0,"0"0"-704"0,0 0-67 16,0 0-66-1,0 0-99-15,0 0-33 0,0 0-352 16,64-71-621-16</inkml:trace>
  <inkml:trace contextRef="#ctx0" brushRef="#br0" timeOffset="17659.28">3059 2073 1054 0,'0'0'844'0,"0"0"-658"16,0 0-79-16,0 0 38 15,0 0 21-15,0 0-17 16,0 0-52-16,106-10-52 0,-104 10-36 16,-2 0 24-16,0 0 0 15,0 0-14-15,0 0-19 16,0 0-162-16,0 0-410 15,0-4-1063-15</inkml:trace>
  <inkml:trace contextRef="#ctx0" brushRef="#br0" timeOffset="17831.16">3376 1716 1122 0,'0'0'1587'0,"0"0"-1297"0,0 0-185 15,0 0-74 1,0 0 2-16,0 0-31 0,-98 135-2 16,74-49-48-16,8-14-289 15,5-12-689-15</inkml:trace>
  <inkml:trace contextRef="#ctx0" brushRef="#br0" timeOffset="18174.77">4232 2534 1483 0,'0'0'580'16,"0"0"-338"-16,0 0-15 15,0 0-59-15,-41 120-60 16,26-80-59-16,-1-3-47 15,7-3-2-15,7 2-63 16,2-10-318-16,0-12-829 0</inkml:trace>
  <inkml:trace contextRef="#ctx0" brushRef="#br0" timeOffset="19174.54">4818 2400 2032 0,'0'0'260'15,"0"0"-185"-15,0 0 114 16,0 0-19-16,-134-36-21 16,111 36-61-16,4 18-67 15,1 10 2-15,7 4-23 0,4 0 6 16,7 1 9-16,0-6-15 15,7-7-13-15,8-5-26 16,3-10-27-16,5-5 18 16,-2 0 11-16,2-11-42 15,-1-8 10-15,-4-1-13 16,-2 3 35-16,-8 4 46 16,2 5 1-16,-2 6 0 15,1 2 0-15,5 10 1 16,1 19 36-16,3 8-6 15,4 11 8-15,-2 8-3 0,1 5-23 16,-6 2 2 0,-7-5-15-16,-4-3 1 15,-4-11 23-15,-4-10-12 16,-13-11 18-16,-1-11 18 0,1-12-14 16,1 0 8-16,3-16-42 15,6-19 0-15,7-12-24 16,0-12-54-16,11-7-44 15,14-2-45-15,4 2-45 16,0 5 45-16,-3 11 89 16,-4 11 78-16,-6 12 49 15,-5 10 100-15,-8 4 18 16,1 9-2-16,-4 4-26 16,0 0-54-16,0 0-42 15,0 17-23-15,0 8 42 0,0 7-14 16,4 5-13-16,3 1-9 15,2-2-26-15,4-4 9 16,2-4-9 0,3-6-7-16,0-8 7 0,2-10-38 15,2-4 15-15,3-2 2 16,2-25-64-16,0-4-49 16,-2-12-20-16,-6-3 22 15,-3 2 1-15,-5 2 16 16,-7 6 115-16,-2 12 92 15,-2 7 63-15,0 8 33 16,0 5-67-16,0 4-48 16,0 0-15-16,0 0-40 0,0 15 0 15,0 6 40 1,0 6-23-16,0 0-4 0,0 0-24 16,3-4-6-1,6-3 16-15,0-8-16 0,7-3-2 16,1-9-7-16,6 0-29 15,3-10-19-15,3-10-65 16,-2-5-10-16,-7 1 95 16,-4 2 36-16,-10 7 12 15,-4 7 83-15,-2 2 1 16,0 6 12-16,0 0-68 16,0 0-39-16,0 13 17 15,0 9-18-15,5 2-42 16,7 1-69-16,11-3-175 0,2-7-306 15,-2-5-1220-15</inkml:trace>
  <inkml:trace contextRef="#ctx0" brushRef="#br0" timeOffset="19518.21">5774 2450 1677 0,'0'0'828'0,"0"0"-576"15,0 0-88-15,0 0-83 16,0 0-32-16,0 0-40 16,0 0 1-16,-83 38-10 15,76-6 8-15,3-1-9 0,1-4 1 16,3-1-6 0,0-7-6-16,0-7-5 0,5-6-30 15,6-6-4-15,7 0-10 16,2-10-73-16,0-11-160 15,1-2-7-15,-6 0 184 16,-4 3 108-16,-4 6 9 16,-5 4 219-16,-2 6 31 15,0 4-19-15,0 0-109 16,2 0-71-16,1 0-27 16,2 8-14-16,2 9 4 15,0 0-14-15,0 2-24 16,-4-1-64-16,-3-5-213 0,0-7-339 15</inkml:trace>
  <inkml:trace contextRef="#ctx0" brushRef="#br0" timeOffset="19764.8">5506 2096 1844 0,'0'0'639'16,"0"0"-383"-16,0 0-47 16,0 0-84-16,0 0-35 15,0 0-67-15,0 0-22 16,121-45 11-16,-77 38-12 16,-4-6-11-16,-6-1-49 15,-14-2-80-15,-13-14-80 16,-7 4-304-16,0 2-159 0</inkml:trace>
  <inkml:trace contextRef="#ctx0" brushRef="#br0" timeOffset="19936.97">5020 2183 2192 0,'0'0'580'15,"0"0"-471"-15,0 0-43 16,0 0-66-16,0 0-113 16,0 0-210-16,0 0-575 0</inkml:trace>
  <inkml:trace contextRef="#ctx0" brushRef="#br0" timeOffset="20327.18">5469 2298 1579 0,'0'0'626'0,"0"0"-398"0,0 0-41 16,0 0-104-16,0 0-33 15,0 0-16-15,0 0-33 16,68 9-1-16,-65 5-2 16,-3 1-48-16,-21 5 15 15,-8-2-96-15,-2-6-476 0</inkml:trace>
  <inkml:trace contextRef="#ctx0" brushRef="#br0" timeOffset="20873.93">6219 2342 1707 0,'0'0'477'0,"0"0"-379"15,0 0-21-15,0 0-34 16,0 0 7-16,0 0-22 16,131 18-6-16,-119 12-11 15,-12 1-10-15,0 5-1 16,-12-1 32-16,-14-3 42 15,-1-2 63-15,1-6-35 16,5-1-7-16,10-7-23 0,9-5-47 16,2-2 2-16,5-4-1 15,19-5-19-15,12 0-14 16,8 0 7-16,5-7-84 16,22-29-85-16,-13 3-432 15,-6 1-791-15</inkml:trace>
  <inkml:trace contextRef="#ctx0" brushRef="#br0" timeOffset="21530.02">7208 2324 1603 0,'0'0'515'0,"0"0"-276"15,-127 39-16-15,85-16-53 16,11 5-67-16,15 4-44 15,16 0-8-15,0-2-31 16,18-4-2-16,18-6-18 16,8-11 10-16,7-9-20 15,8-5-17-15,-1-25-85 16,-5-14-111-16,-11-13-86 0,-13-6 66 16,-14-7 118-1,-12-4 30-15,-3 2 95 0,0 9 21 16,-13 13 201-16,0 16 117 15,3 16-68-15,1 12-82 16,3 6-64-16,2 6-81 16,-6 28-17-16,-1 14 5 15,0 13 7-15,2 7-9 16,2 2-29-16,5-5 9 16,2-2-10-16,0-11-6 15,2-12-21-15,9-11-112 16,-3-14-221-16,-4-13-576 0</inkml:trace>
  <inkml:trace contextRef="#ctx0" brushRef="#br0" timeOffset="22357.95">7208 2133 2097 0,'0'0'670'0,"0"0"-481"15,0 0-95-15,0 0-38 16,0 0-20-16,0 0-36 15,116 6 0-15,-60 12 0 16,3 5-84-16,-2 6-57 16,-11 4-115-16,-8 1-111 15,-11 0 96-15,-10 0 57 16,-9-7 116-16,-6 0 98 16,-2-5 13-16,0-4 97 15,0 1 3-15,0-5 39 0,0 3 47 16,-2-1-49-1,-3 0 6-15,1 1-20 0,0-6-60 16,-2 1-13-16,6-3-31 16,0-4-12-16,0-1 5 15,0-1-17-15,0-3 11 16,0 0-17-16,14 0-2 16,4-15-6-16,4-5-69 15,1-6-46-15,-4-4-55 16,2-3-68-16,-3 0 32 15,-5 5 100-15,-5 8 112 16,-2 7 7-16,-4 4 106 0,-2 7 59 16,0 2-24-1,0 0-51-15,0 0-39 0,0 14-7 16,0 6 10-16,0 4 0 16,0 4-36-16,4-2-16 15,11-4 18-15,3-4-25 16,7-6 26-16,4-8-11 15,5-4-16-15,3-4-2 16,1-22-23-16,2-7-63 16,-8-14 1-16,-2-5-2 15,-10-4 55-15,-9-2 18 16,-5 8 15-16,-6 9 21 16,0 14 49-16,0 12 14 15,-3 13 2-15,-4 2-45 16,2 18-21-16,-3 18 1 0,1 14 2 15,-4 11 11 1,-2 3-16-16,-3 0-4 0,1-6 13 16,-1-8-26-16,3-12 14 15,0-9-15-15,3-15-5 16,6-10 4-16,4-4-11 16,0-7-32-16,8-12-37 15,17-6-29-15,6 1 49 16,0 2 41-16,-2 2 1 15,-4 5 19-15,-4 4 8 16,-6 5 35-16,-1 6 12 16,-1 0-34-16,-5 0-6 15,2 14-15-15,-8 2-37 0,-2-2-55 16,-14-2-226 0,-9-7-283-16</inkml:trace>
  <inkml:trace contextRef="#ctx0" brushRef="#br0" timeOffset="22529.82">7794 1929 2254 0,'0'0'617'0,"0"0"-463"16,0 0-45-16,0 0-79 15,0 0-14-15,121-8-139 16,-121 52-141-1,-27-2-340-15,-7-4-36 0</inkml:trace>
  <inkml:trace contextRef="#ctx0" brushRef="#br0" timeOffset="22623.52">7565 2229 1172 0,'0'0'586'16,"0"0"-375"-16,0 0-31 16,0 0-180-16,0 0-40 15,0 0-434-15</inkml:trace>
  <inkml:trace contextRef="#ctx0" brushRef="#br0" timeOffset="23060.91">8804 2059 2578 0,'0'0'386'15,"0"0"-262"-15,0 0-98 16,0 0-4-16,0 0-1 16,-56 157-20-16,51-91 23 15,5 0-24-15,0-4-14 16,0-9-3-16,0-14-46 16,0-15 5-16,0-12 1 15,0-12-3-15,0 0 53 16,3-25-45-16,17-12-95 15,7-9 16-15,8 0-72 0,3 4-56 16,2 10 157 0,-5 8 102-16,-6 12 10 0,-6 12 125 15,-9 0 16-15,-8 5 4 16,-6 18-6-16,0 4 3 16,-16 2-38-16,-13 1-19 15,-4 1-13-15,-1-8-53 16,3-1-11-16,6-8-18 15,11-4-6-15,9-6-103 16,14-4-224-16,20-10-284 16,8-6-1188-16</inkml:trace>
  <inkml:trace contextRef="#ctx0" brushRef="#br0" timeOffset="23623.29">9249 2314 1935 0,'0'0'795'0,"0"0"-565"16,0 0-106-16,-151 6-40 16,117 18-52-16,12 3-23 15,10 4 11-15,12 1-19 16,0-2-2-16,17-8-25 16,7-6-55-16,8-10-15 15,1-6-24-15,2-1-50 16,-1-20-13-16,-7-7 0 15,-5-4 112-15,-7 0 52 16,-4 4 19-16,-6 4 65 0,-3 8 40 16,-2 9 49-16,0 2 5 15,0 5-83-15,0 0-35 16,0 10-19-16,0 10-3 16,0 5 31-16,0 2-23 15,0 1-26-15,0-2 27 16,7-2-28-16,4-6 0 15,3-6-1-15,1-6-61 16,3-6 32-16,5 0-38 16,-2-14-77-16,6-11-108 15,0-4-58-15,0-5 95 16,-5 2 128-16,-2-2 88 16,-6 6 46-16,-6 2 96 0,-4 5 95 15,-1 7 40 1,-1 7-54-16,-2 5-46 0,0 2-81 15,0 0-71-15,2 12-2 16,2 14-11-16,-2 11 4 16,2 2 5-16,-2 5-13 15,0 2-7-15,-2-4-1 16,0-6-85-16,0-4-60 16,0-13-201-16,-10-9-260 15,-3-10-337-15</inkml:trace>
  <inkml:trace contextRef="#ctx0" brushRef="#br0" timeOffset="23763.92">9506 2346 1422 0,'0'0'738'0,"0"0"-520"0,0 0 8 15,0 0-67-15,0 0-90 16,109-104-32-16,-78 104-37 16,-6 0-71-16,-5 11-229 15,-12 6-654-15</inkml:trace>
  <inkml:trace contextRef="#ctx0" brushRef="#br0" timeOffset="23888.84">8964 2183 2476 0,'0'0'506'16,"0"0"-409"-16,15-101-2 15,50 46-91-15,62-14-4 0,-6 13-169 16,-3 6-753-16</inkml:trace>
  <inkml:trace contextRef="#ctx0" brushRef="#br0" timeOffset="24013.86">9864 1664 1386 0,'0'0'1174'16,"0"0"-871"-16,0 0-192 15,-123 36-63-15,90-3-48 16,2 28-66-16,9-3-188 15,6-5-534-15</inkml:trace>
  <inkml:trace contextRef="#ctx0" brushRef="#br0" timeOffset="24326.24">10027 2171 1635 0,'0'0'716'16,"0"0"-586"-16,0 0-36 16,0 0 71-16,0 139-2 15,0-72-34-15,-4 4-58 0,-1 0-14 16,0-3-45-1,1-10-11-15,2-9-1 0,2-16-36 16,0-11-70-16,16-22-157 16,10-4-380-16,3-20-1356 0</inkml:trace>
  <inkml:trace contextRef="#ctx0" brushRef="#br0" timeOffset="24899.54">10243 2360 1545 0,'0'0'905'0,"0"0"-642"16,0 0-63-16,0 0-61 16,0 0-56-16,0 0-25 15,0 0-37-15,-120 56-15 0,116-22 17 16,4 0-23-16,0-2 10 16,12-2-10-16,13-6-4 15,6-7 3-15,5-9-47 16,4-7-38-16,0-1-48 15,-2-8-162-15,-2-11-163 16,-10-4 245-16,-7 1 69 16,-11 2 145-16,-6 6 10 15,-2 4 167-15,0 6 99 16,0 4-34-16,-4 0-78 16,-8 4-73-16,4 14-24 15,1 4 8-15,5 4-27 16,2 1-24-16,0-1 7 0,7-6-31 15,17-4 0 1,5-9-12-16,9-7-97 0,2 0-106 16,-3-15-255-16,2-11 131 15,-10-5-6-15,-5-1 197 16,-8 1 148-16,-5 4 132 16,-4 7 53-16,-5 6 8 15,-2 8 16-15,0 6-28 16,0 0-87-16,0 20-62 15,0 10 68-15,0 6-26 0,0 7-51 0,0 2 7 16,0 2-4-16,0 3-2 16,0 0 8-16,0 2-22 15,0-2 9-15,0-1-11 16,0-12 1-16,-5-4-8 16,-8-12-1-16,-5-8 0 15,-4-13 0-15,-11-17-34 16,6-16-172-16,5-10-438 0</inkml:trace>
  <inkml:trace contextRef="#ctx0" brushRef="#br0" timeOffset="25040.39">10652 2148 2172 0,'0'0'779'15,"0"0"-638"-15,0 0-33 16,0 0-53-16,0 0-47 15,163 5-8-15,-113 15-136 16,-13 1-892-16</inkml:trace>
  <inkml:trace contextRef="#ctx0" brushRef="#br0" timeOffset="25774.28">723 3653 1270 0,'0'0'762'0,"0"0"-665"16,0 0-76-16,0 0-21 0,150-68-88 15,-94 8-13-15,-13 8-108 16,-16 2-344-16</inkml:trace>
  <inkml:trace contextRef="#ctx0" brushRef="#br0" timeOffset="26274.17">996 3260 644 0,'0'0'742'16,"0"0"-499"-16,0 0-81 15,0 0-11-15,0 0 20 16,0 0-17-16,0 0-3 16,-113 103-22-16,109-52-14 15,4 6-18-15,0 1-29 16,0-2-23-16,8 0-2 15,13-8-31-15,1-10 2 16,6-9-14-16,1-14-1 16,3-13 0-16,-1-2-16 15,2-11-20-15,-4-17-13 0,0-4-36 16,-6-7 32-16,-3 2-23 16,-7 0 20-16,-2 7 55 15,-7 9 2-15,-1 6 48 16,-3 9 79-16,0 6-32 15,0 0-23-15,0 0-44 16,2 6-28-16,1 10 23 16,3 8-2-16,3 4-3 15,5 4 9-15,3 0-27 16,5-3 0-16,7-10-2 16,3-6-61-16,1-12-16 15,0-1-72-15,-2-15-120 0,-4-14-94 16,-6-3 110-16,-8 0 210 15,-5 5 45-15,-6 2 122 16,-2 9 120-16,0 6-3 16,0 4 6-16,0 6-63 15,0 0-113-15,0 9-41 16,8 14 13-16,3 5-29 16,7 4-12-16,3 0-33 15,22-4-169-15,-7-10-356 16,-1-10-631-16</inkml:trace>
  <inkml:trace contextRef="#ctx0" brushRef="#br0" timeOffset="26774.05">1858 3542 2152 0,'0'0'611'0,"0"0"-478"15,0 0-24-15,0 0-70 16,0 0-21-16,0 0-9 15,0 0-9-15,-71 92-1 16,71-64-24-16,0-6-14 16,12-4-8-16,1-8-30 15,2-10 9-15,3 0 28 16,1-3 9-16,0-17-26 16,1-2-47-16,1-2 6 15,-4 0-51-15,3 4-22 0,-2 5 91 16,-2 2 48-16,-3 9 32 15,-2 2 7-15,-4 2 39 16,-1 0 54-16,-1 10 50 16,-1 7-27-16,-2 6-28 15,-2 1-39-15,0 0-42 16,0-2-14-16,0-4-20 16,2-5-48-16,1-9-12 15,4-4-10-15,2 0 90 16,1-14 0-16,6-7 0 15,1-1 25-15,0-2-12 16,3 2-7-16,0 4 5 16,0 3 0-16,0 6-8 15,-2 5 5-15,-2 4-2 0,-1 0 9 16,-1 14-15-16,-6 8 0 16,-1 3-47-16,-7 2-199 15,0-2-125-15,-4-10-795 0</inkml:trace>
  <inkml:trace contextRef="#ctx0" brushRef="#br0" timeOffset="26914.64">1754 3302 2126 0,'0'0'752'0,"0"0"-590"15,0 0-94 1,0 0-57-16,0 0-11 0,191-108-26 15,-110 106-117 1,-8 2-511-16</inkml:trace>
  <inkml:trace contextRef="#ctx0" brushRef="#br0" timeOffset="27180.3">2966 3607 2107 0,'0'0'369'0,"0"0"-207"0,0 0-9 16,0 0-14 0,0 0-56-16,0 0-36 0,0 0-18 15,-86 69-23-15,105-38 11 16,8 1-17-16,10-1-6 15,9-12-12-15,33-12-118 16,-9-7-234-16,-5 0-535 0</inkml:trace>
  <inkml:trace contextRef="#ctx0" brushRef="#br0" timeOffset="27414.58">3339 3567 2189 0,'0'0'520'0,"0"0"-367"15,0 0-1-15,0 0-100 0,0 0-2 16,0 0-37-16,0 0 1 16,-41 121-11-16,63-93-3 15,1-9 0-15,-4-5-1 16,2-7 11-16,-6-7-11 16,-3 0 1-16,-6-18 0 15,-4-7 5-15,-2-4-5 16,0-4-34-16,0-3-29 15,-4-16-139-15,-5 8-443 16,4 2-1334-16</inkml:trace>
  <inkml:trace contextRef="#ctx0" brushRef="#br0" timeOffset="27586.36">3416 3174 2529 0,'0'0'521'0,"0"0"-439"15,0 0-37-15,0 0-45 16,0 0-22-16,0 0-58 16,0 0-256-16,-42 99-732 0</inkml:trace>
  <inkml:trace contextRef="#ctx0" brushRef="#br0" timeOffset="27851.92">4339 3502 2235 0,'0'0'474'16,"0"0"-330"-16,0 0 17 15,-140 15-35-15,119 6-27 16,7 6-63-16,8 7-3 15,6 6-2-15,0 3-30 16,4-2 25-16,17-2-26 16,3-8-10-16,8-7-2 15,6-9-59-15,44-15-70 0,-13-16-391 16,0-12-1423-16</inkml:trace>
  <inkml:trace contextRef="#ctx0" brushRef="#br0" timeOffset="28289.36">4766 3521 2412 0,'0'0'562'0,"0"0"-432"15,0 0-9-15,0 0-58 16,-133-4-31-16,115 22-14 16,5 8-18-16,3 4 0 15,6 0 3-15,4 0-3 16,0-4-1-16,0-5-24 15,11-7-21-15,7-9 13 16,2-5-23-16,4 0-4 0,5-11-22 16,6-11-114-16,-5-9-86 15,2 1-107-15,-6-1 88 16,-6 4 28 0,-7 3 263-16,-5 8 10 0,-6 6 241 15,-2 4 10-15,0 6 15 16,0 0-103-16,0 0-91 15,0 2-36-15,0 14-5 16,0 3 48-16,0 6-8 16,4 0-53-16,7 2 2 15,3-5-20-15,1-4 7 16,3-4-11-16,-1-6 4 16,2-4 0-16,3-4 1 0,0 0 5 15,1-4-12 1,7-14-30-16,2-1-107 0,-1-8-80 15,9-17-99 1,-6 6-36-16,-10 4-229 0</inkml:trace>
  <inkml:trace contextRef="#ctx0" brushRef="#br0" timeOffset="28601.75">5252 3342 1007 0,'0'0'628'16,"0"0"-322"-16,0 0-29 16,0 0-40-16,0 0-22 15,0 0-93-15,0 0-76 16,-49-11-34-16,49 44 33 15,0 10-33-15,0 2 7 16,6 1-1-16,6 1-18 16,-5-3 10-16,-3-6-10 15,-2-8-12-15,-2-8 11 0,0-8-22 16,0-9-10-16,0-5 17 16,0-7-1-16,7-15-41 15,9-6-72-15,3-2-23 16,2 3 111-16,1 4 42 15,-5 4 39-15,-1 8 71 16,3 7-13-16,-4 4-30 16,3 4-40-16,-1 20-26 15,-3 9-2-15,-10 27-88 16,-1-10-165-16,-3-2-410 0</inkml:trace>
  <inkml:trace contextRef="#ctx0" brushRef="#br0" timeOffset="28726.71">4993 4096 1410 0,'0'0'1157'16,"0"0"-929"-16,0 0-142 15,0 0-53-15,0 0-33 16,0 0-196-16,-84-110-885 0</inkml:trace>
  <inkml:trace contextRef="#ctx0" brushRef="#br0" timeOffset="29351.58">5914 3473 1691 0,'0'0'610'16,"0"0"-481"-16,0 0-101 16,0 0-27-16,0 0 83 15,0 0-11-15,60 112-3 16,-52-82-14-16,0 0-35 15,-6-6 6-15,-2-8-15 16,0-6-11-16,0-7 11 16,0-3 14-16,0-9 13 15,0-17-39-15,9-8-14 0,11-7-25 16,2-2-23-16,5 3 9 16,-1 8 53-16,1 4 8 15,-2 10 80-15,-3 4 15 16,-2 10-18-16,0 4-7 15,0 0-41-15,0 4-26 16,3 15 17-16,-1 8-26 16,0 3-2-16,3 2-28 15,19-1-108-15,-4-4-183 16,0-15-585-16</inkml:trace>
  <inkml:trace contextRef="#ctx0" brushRef="#br0" timeOffset="29799.51">6691 3404 2419 0,'0'0'574'15,"0"0"-426"-15,0 0-79 16,-127-6-51-16,114 25 7 16,13 9-25-16,0 11 11 15,21 4-11-15,10 1-15 16,4-4-32-16,-1-8-47 15,-8-9-45-15,-6-13 19 16,-8-10-7-16,-6 0 68 16,-6-25 36-16,0-7-21 15,0-3 8-15,0-4 5 16,0 1-9-16,0 6 20 16,0 5 10-16,0 8 10 0,7 4 10 15,7 5-3-15,3 4-3 16,5 6-4-16,3 0 0 15,4 0 13-15,1 0-4 16,-1 3 47-16,2 7 40 16,-4 2-17-16,-2 0 4 15,-2 1-21-15,-3 4-27 16,-5-1 48-16,1 1-27 16,-5 4-32-16,0 1 5 15,1 0-28-15,-4-1-2 16,-1-6-54-16,-3-3-78 15,8-12-120-15,-6 0-349 16,3-2-324-16</inkml:trace>
  <inkml:trace contextRef="#ctx0" brushRef="#br0" timeOffset="29877.92">7217 3391 1407 0,'0'0'599'0,"0"0"-439"15,0 0-160-15,0 0-182 16,0 0-776-16</inkml:trace>
  <inkml:trace contextRef="#ctx0" brushRef="#br0" timeOffset="30049.75">6449 3234 1847 0,'0'0'922'0,"0"0"-745"16,0 0-103-16,28-128-18 15,21 88-56-15,16 1-23 16,42 0-68-16,-13 8-212 16,-10 7-381-16</inkml:trace>
  <inkml:trace contextRef="#ctx0" brushRef="#br0" timeOffset="30190.42">7246 2744 2393 0,'0'0'535'0,"0"0"-421"0,0 0-54 16,-113 2-60-16,63 35-15 16,11-5-163-16,5 2-516 0</inkml:trace>
  <inkml:trace contextRef="#ctx0" brushRef="#br0" timeOffset="30721.17">7023 3188 2415 0,'0'0'670'16,"0"0"-589"-1,0 0-35-15,0 0-34 0,0 0-12 16,0 0-120-16,0 0-752 0</inkml:trace>
  <inkml:trace contextRef="#ctx0" brushRef="#br0" timeOffset="32048.98">1255 4385 1622 0,'0'0'572'16,"0"0"-455"-16,0 0-16 0,-127-3-2 16,94 14 31-1,6 12-17-15,7 9-49 0,9 5 4 16,9 10-28-16,2 0-7 15,10 2 18-15,19-4-36 16,11-7 11-16,3-7-26 16,6-13 2-16,-2-12-11 15,1-6-1-15,-5-22 10 16,-3-15 0-16,-11-11 0 16,-8-9-1-16,-11-3 1 15,-10-3-11-15,0 5 4 16,-6 6-26-16,-15 15-50 0,-8 14-21 15,-4 19-136 1,-21 16-136-16,6 20 70 0,7 3-261 0</inkml:trace>
  <inkml:trace contextRef="#ctx0" brushRef="#br0" timeOffset="32751.94">1119 4632 1255 0,'0'0'697'0,"0"0"-486"16,0 0-73-16,0 0-54 0,0 0-14 15,0 0-42-15,0 0 17 16,-29 64 62-16,5-24-24 15,-4 8 5-15,-4 6-11 16,-6 6-12-16,-3 5 22 16,-3 3-48-16,-3 6-11 15,-4 0-2-15,2-1-25 16,1-3 24-16,7-8-25 16,6-10 1-16,11-12 8 15,9-12-8-15,6-12-1 16,7-8 0-16,2-8-26 15,0 0 10-15,0 0-59 16,2-8-21-16,12-6-49 0,-1-4-115 16,1 0-25-1,-1 1 81-15,-5 2 1 0,0 0-80 16,-4 6 158-16,-4-1 125 16,0 4 97-16,0 0 84 15,0 2 10-15,-7 2 29 16,-6 2-63-16,-5 0-19 15,-6 0-37-15,-3 6 0 16,-4 11 26-16,-1 6-35 16,3 5-1-16,-1 9-16 15,9 4-39-15,6 5 10 16,6-2-34-16,9 1-4 16,0-7 14-16,17-4-21 15,14-8-1-15,11-5 0 16,8-4-14-16,4-9 14 15,1-8-34-15,0 0-24 0,-5-16 31 16,-13-12 1-16,-8-9 22 16,-12-7 2-16,-13-6-2 15,-4-8-7-15,-7-2 10 16,-17 0-28-16,1 2-30 16,1-4-138-16,6 16-187 15,10 12-138-15</inkml:trace>
  <inkml:trace contextRef="#ctx0" brushRef="#br0" timeOffset="33501.75">1469 4670 1311 0,'0'0'836'0,"0"0"-641"0,0 0-100 16,0 0-26-16,0 0-60 16,0 0 15-16,0 0 12 15,38 127-15-15,-22-71 41 16,1 8-14-16,-1 5 19 16,-1 6 3-16,1 0-40 15,-1-2 7-15,6 0-29 16,-2-9-1-16,4-7 7 15,-1-12-14-15,-3-9-1 16,-7-11-10-16,-4-12-39 16,0-7 2-16,-5-6-24 15,-3 0 15-15,0 0 47 16,0 0-72-16,0 0-64 0,0 0-14 16,0-4 10-16,-3-2-28 15,3 2-30-15,0-1-77 16,0-1 1-16,0 1 179 15,0 4 105-15,0-2 215 16,-8 3 5-16,0 0 5 16,-2 0-95-16,-6 4-44 15,-3 9 55-15,0 8-11 16,-1 3-16-16,2 8 6 16,2 4-27-16,9 3 19 15,7 2-66-15,0 0-17 16,7-5 18-16,20-4-31 15,6-9-15-15,9-8-2 0,6-13 10 16,1-2-10-16,-3-14 1 16,-4-14 0-16,-7-10-2 15,-12-1 11-15,-9-9-4 16,-9 3-2-16,-5-4 6 16,-5 7-18-16,-38 8-78 15,6 12-208-15,-5 14-410 0</inkml:trace>
  <inkml:trace contextRef="#ctx0" brushRef="#br0" timeOffset="34407.8">881 5713 1512 0,'0'0'249'0,"0"0"-145"16,0 0-40-16,0 0 38 15,0 0 26-15,0 0-76 16,0 0-11-16,67 0-20 15,-23-2 22-15,14 0 55 16,11 0-18-16,5 2-6 16,1-3-10-16,1 3-26 15,-5 0 0-15,-6 0-33 16,-5 0 8-16,-7 0-10 16,-6 0 3-16,-4-1 0 15,-10-2-6-15,-8 1-16 16,-10 1-33-16,-15-4-79 0,-2 2-128 15,-21-1-377-15</inkml:trace>
  <inkml:trace contextRef="#ctx0" brushRef="#br0" timeOffset="35419.11">705 6096 1521 0,'0'0'763'0,"0"0"-575"16,0 0-111-16,0 0-31 15,-25 124 45-15,21-74 16 16,-1 2-47-16,5-2 13 16,0-5-35-16,0-5-28 15,0-8 10-15,0-6-20 16,2-7-26-16,5-8-28 15,-3-3-108-15,6-6-56 16,7-2-115-16,1-16 41 16,-3-6-388-16</inkml:trace>
  <inkml:trace contextRef="#ctx0" brushRef="#br0" timeOffset="35715.91">929 6216 1603 0,'0'0'376'0,"0"0"-193"16,0 0-72-16,0 0-7 15,0 0 25-15,0 0-29 16,-137 52 13-16,112-32-37 16,2 1-18-16,8-2 14 15,4 1-35-15,6 0-5 0,5 3 4 16,0-4-36-16,0 3 31 15,12-1-25-15,5-6-5 16,1 1 7-16,5-6-8 16,-1-3-6-16,0-3-5 15,1-4-57-15,0 0-22 16,14 0-185-16,-8-4-311 16,-5-6-557-16</inkml:trace>
  <inkml:trace contextRef="#ctx0" brushRef="#br0" timeOffset="36153.3">1197 6432 408 0,'0'0'1679'16,"0"0"-1425"-16,0 0-196 15,0 0-58-15,0 0 10 16,0 0-10-16,0 0 0 16,112-40 0-16,-106 40-18 15,-6 0 18-15,0 2 51 16,-4 8 64-16,-14 7 28 16,-3 1-80-16,0 2-17 15,-2 0-20-15,7-2-19 16,7 2 8-16,9-2-15 15,0 2 1-15,7 0 1 16,18 0-2-16,4 2 0 16,2 2-1-16,0 1 2 0,-4-2-2 15,-7 4 1-15,-7-4 0 16,-8 1 9-16,-5-2-9 16,-3-1 43-16,-21-4 6 15,-8-2-32-15,-3-1-17 16,-16-6-54-16,11-5-228 15,4-3-457-15</inkml:trace>
  <inkml:trace contextRef="#ctx0" brushRef="#br0" timeOffset="37418.58">3541 4371 1324 0,'0'0'510'16,"0"0"-384"-16,0 0-22 0,0 0 22 15,0 0-25-15,0 0 9 16,-116 45-24-16,105-25 7 16,2 10-11-16,4 0-43 15,3 2-11-15,2-3 11 16,0 4-30-16,7-3 19 15,11-2-10-15,6-4-10 16,5-6 11-16,5-8-19 16,-1-7 0-16,0-3 7 15,-4-7-6-15,0-17 15 16,-6-8-5-16,-3-4-10 16,-7-4 20-16,-6-2-21 0,-5-1 0 15,-2 5-1 1,0 4-8-16,-4 11 2 15,-12 6-57-15,0 11-102 0,-7 6-144 16,4 0-84-16,3 10-455 16</inkml:trace>
  <inkml:trace contextRef="#ctx0" brushRef="#br0" timeOffset="37777.91">3715 4441 1633 0,'0'0'573'15,"0"0"-450"-15,0 0-62 0,0 0-33 16,0 0 33-16,0 0-14 16,0 0-8-16,156 18 1 15,-98-11-6-15,4 0 13 16,7 2-12-16,6-2-11 15,8 2 9-15,6-5 0 16,3-3-20-16,-1-1-7 16,-8 0 0-16,-12 0 5 15,-12 0-11-15,-14 0 0 16,-16 0-10-16,-11 0-66 16,-9 0-42-16,-7 0-15 15,-2 0-54-15,2 0-22 16,8 0-17-16,1 0-136 0,2 0-404 15</inkml:trace>
  <inkml:trace contextRef="#ctx0" brushRef="#br0" timeOffset="38090.33">4922 4426 1324 0,'0'0'388'15,"0"0"-250"-15,0 0-22 16,0 0-69-16,0 0 50 15,-131-13 52-15,102 29-43 16,4 7-23-16,3 7-38 16,5 5 7-16,9 5-4 15,8 3-13-15,0-1-8 16,25 0-10-16,8-4-8 16,8-1 0-16,1-10 1 0,4-7-7 15,-3-10-2-15,-3-10-1 16,-2 0 16-16,-7-19-15 15,-6-14 7-15,-9-5 14 16,-10-4-21-16,-6-2 32 16,0 2-33-16,-25 8-18 15,-8 12-64-15,-34 22-117 16,7 0-171-16,0 8-198 0</inkml:trace>
  <inkml:trace contextRef="#ctx0" brushRef="#br0" timeOffset="38683.96">3439 5650 1437 0,'0'0'405'16,"0"0"-117"-16,0 0-100 16,0 0-43-16,0 0-39 15,0 0-17-15,0 0-59 16,-41 13-30-16,28 13 15 15,0 7 6-15,6 6 33 0,7-2-5 16,0 1-27 0,7-1 8-16,15-9-29 0,4-7-1 15,6-9 10-15,-1-10-9 16,-4-2 14-16,-5-7-15 16,-7-15 1-16,-5-7 18 15,-8-4-19-15,-2-1 1 16,0 2 9-16,-2 4-10 15,-8 4 0-15,0 8-11 16,1 3-59-16,1 7-81 16,4 6-155-16,4 0-213 15,0 12-240-15</inkml:trace>
  <inkml:trace contextRef="#ctx0" brushRef="#br0" timeOffset="39011.97">3592 5845 1719 0,'0'0'325'15,"0"0"-200"-15,0 0-56 16,0 0-47-16,0 0-2 16,0 0 36-16,152-17-21 15,-83 12-17-15,11 1 7 16,12 0 160-16,4 2-66 15,-3 0-79-15,-4 2-20 16,-5 0-4-16,-5 0-16 0,-4 0 0 16,-3 0 0-1,-5 4-12-15,-5-2-5 0,-9 0-19 16,-13-2-6-16,-10 2 5 16,-15-2-44-16,-13 0 7 15,-2 0 25-15,0-4-123 16,-15-4-40-16,1-3-163 0</inkml:trace>
  <inkml:trace contextRef="#ctx0" brushRef="#br0" timeOffset="39371.28">4960 5736 1508 0,'0'0'537'0,"0"0"-420"16,0 0 33-16,-114 21-39 15,88-5 43-15,6 3 19 16,9 6-79-16,11 7-67 16,0 3-5-16,9 0-5 15,20 1-10-15,6-6-7 16,3-8 3-16,3-7-3 15,-6-14-6-15,-4-1-9 16,-9-9 15-16,-4-20 5 16,-9-7-5-16,-9-6 15 15,0-4-5-15,-9 0-8 16,-13 4-2-16,0 5-2 0,-1 8-41 16,7 4-45-16,10-9-115 15,6 9-343-15,0-1-415 0</inkml:trace>
  <inkml:trace contextRef="#ctx0" brushRef="#br0" timeOffset="39714.93">4978 4736 1508 0,'0'0'368'0,"0"0"-181"16,0 0-88-16,0 0-22 15,0 0-29-15,0 0 35 16,0 0 20-16,-33 150-7 16,25-82-17-16,4 12 20 15,0 1-16-15,-3 6-17 16,3 0-15-16,-2 4-32 15,-2-1-5-15,2-4-1 16,1-10-13-16,-1-10 0 16,2-13-13-16,-4-15-43 15,2-14-47-15,-12-16-147 16,0-8-298-16,3 0-637 0</inkml:trace>
  <inkml:trace contextRef="#ctx0" brushRef="#br0" timeOffset="40194.96">3557 4661 1470 0,'0'0'331'16,"0"0"-161"-16,0 0-120 0,0 0-20 15,0 0 66-15,0 0-3 16,11 133 3-16,-7-74-10 16,-4 6 4-16,0 9 15 15,0 7-4-15,-2 5 2 16,-13 4-15-16,-3 5-22 16,-1 1 0-16,2-4-38 15,3-7-1-15,3-13 3 16,5-16-21-16,4-16 7 15,2-16-16-15,0-10-17 16,0-9-23-16,0-10-101 16,0-20-78-16,0-6-454 0</inkml:trace>
  <inkml:trace contextRef="#ctx0" brushRef="#br0" timeOffset="40741.71">3476 4623 1292 0,'0'0'388'16,"0"0"-235"-16,0 0-67 16,0 0-45-16,0 0 50 15,0 0 43-15,0 0-56 16,0-1-33-16,11 7-26 16,7 12 46-16,5 3 23 15,6 6-39-15,6 5 19 16,10 2-34-16,10 4-10 15,8 6 18-15,7 5 21 16,7 7-13-16,3 4-6 16,-2 6-43-16,1 4 14 15,-2 4-15-15,-4 2 0 16,1-2 12-16,-3-3-12 0,-6-5 0 16,-5-6 27-1,-2-7-17-15,-2-10 5 0,0-5 0 16,2-5-13-16,-1-9 16 15,-1-4-18-15,-7-4 6 16,-9-6 3-16,-11-2-8 16,-11-6-2-16,-9-2-2 15,-9 0-27-15,0 0 28 16,-4-8-77-16,-32-24-137 16,5 2-167-16,0-2-314 0</inkml:trace>
  <inkml:trace contextRef="#ctx0" brushRef="#br0" timeOffset="41382.18">4900 4653 1177 0,'0'0'584'16,"0"0"-446"-16,0 0-91 16,0 0 42-16,0 0 21 15,0 0 10-15,-125 117 1 16,96-81-27-16,-6 5 16 0,-3 1 24 15,-5 4-39 1,-5 0-30-16,-8 7-24 0,-5-2-14 16,-5 7 15-16,-5 1-30 15,-6-1 9 1,2-1 12-16,3 2-23 0,1-3 11 16,2 0-21-16,3-2 0 15,-4-1 23-15,1-6-23 16,5 0 16-16,1-9-16 15,9-6 9-15,8-5-9 16,9-2 0-16,8-2 0 16,8-2 6-16,10 2-6 15,4-4 0-15,7 0-1 16,0-6-20-16,0-3-6 16,0-4-54-16,16-6-104 0,-1 0-322 15,3-2-684-15</inkml:trace>
  <inkml:trace contextRef="#ctx0" brushRef="#br0" timeOffset="42647.51">3674 6344 1859 0,'0'0'627'0,"0"0"-521"0,0 0-39 15,0 0 22-15,-35 123-17 16,35-77 13-16,0 6-19 16,0 0-3-16,1 3 2 15,9-5-48-15,-3-6 2 16,-1-7-19-16,-1-6-7 16,-1-11 7-16,-2-8-44 15,1-6-42-15,2-6-106 16,-1-11-266-16,2-10 83 0</inkml:trace>
  <inkml:trace contextRef="#ctx0" brushRef="#br0" timeOffset="43006.81">3944 6463 1633 0,'0'0'630'0,"0"0"-478"16,0 0-106-16,0 0-14 16,0 0 15-16,-131 52-10 15,100-26 33-15,-3 2-4 16,3 0-27-16,4-3 34 16,5-6-6-16,7-1-16 15,5-2-2-15,6-2-32 0,4 0 13 16,0 2-10-1,0 0-19-15,16 2 32 0,3-2-9 16,6 0-3-16,4 1 16 16,2-6-22-16,0 1-4 15,0-3-11-15,-4-3-20 16,-2-3-5-16,-2 0-59 16,-6-3-46-16,5 0-160 15,-4 0-270-15,-2-10-293 0</inkml:trace>
  <inkml:trace contextRef="#ctx0" brushRef="#br0" timeOffset="43491.08">4220 6675 1635 0,'0'0'810'0,"0"0"-614"15,0 0-144-15,0 0-32 16,0 0 3-16,0 0-22 16,0 0 11-16,-98 98-10 15,86-74-2-15,2 1 46 16,1-4-17-16,5-3 4 16,2 1 13-16,2-5-31 15,0 1 22-15,0-4-35 16,15-3 7-16,5-2-18 15,3-6-6-15,4 0-49 0,-4-4-57 16,-2-13-57 0,-6-2 13-16,-8-3 54 0,-4 0 42 15,-3 1 69-15,0 3 22 16,0 7 68-16,0 3 30 16,-3 4-20-16,1 1 13 15,2 3-37-15,-2 0-40 16,2 8 19-16,0 16 9 15,-3 9 41-15,3 3-2 16,0 6-52-16,0 0 14 16,0-2-59-16,0-3 1 15,7-6-7-15,0-6 0 16,-1-6-37-16,1-6-77 16,0-7-342-16,0-6-679 0</inkml:trace>
  <inkml:trace contextRef="#ctx0" brushRef="#br0" timeOffset="45141.75">7474 3976 907 0,'0'0'1187'16,"0"0"-913"-16,0 0-179 16,0 0 9-16,-121-12-38 15,101 24-26-15,3 10 18 0,5 6-31 16,5 6-15-16,7 2 10 16,0 0-8-16,0 3 25 15,19-7-6-15,4 0-11 16,6-6-10-16,3-6-12 15,4-6-9-15,2-11 8 16,1-3 1-16,-3-7-7 16,-1-19 7-16,-6-8-16 15,-8-5 14-15,-10 0-13 16,-11-5-1-16,0 3 2 16,-15 7-41-16,-21 13-42 15,-9 11-119-15,-42 11-124 16,14 23-25-16,2 5-1052 0</inkml:trace>
  <inkml:trace contextRef="#ctx0" brushRef="#br0" timeOffset="45719.68">6678 4493 829 0,'0'0'655'0,"0"0"-431"16,0 0-53-16,0 0-29 15,0 0 51-15,0 0-68 16,0 0-49-16,-129-15 14 15,100 33-20-15,-2 3 24 16,0 8-9-16,6 4-19 0,2 4-8 16,13 3-28-1,5 0-9-15,5 0 7 0,7-4-27 16,17-4 15-16,10-8-16 16,6-5 5-1,3-12-11-15,1-7-5 0,-5 0-2 16,0-23 7-16,-11-11-20 15,-7-9 16-15,-11-4-18 16,-10-1 8-16,0 0-13 16,-4 9-77-16,-15 10-18 15,-20 24-64-15,8 5-143 16,3 1-197-16</inkml:trace>
  <inkml:trace contextRef="#ctx0" brushRef="#br0" timeOffset="46485.16">6878 5624 1196 0,'0'0'383'16,"0"0"-201"-16,0 0-67 15,0 0 54-15,0 0-29 16,0 0 10-16,0 0-34 16,-119-15-27-16,105 30-9 15,1 8-4-15,3 5-23 0,4 4 23 16,6 3-33-16,0 2-1 16,20-5-30-16,13-4-11 15,7-6-2-15,5-11-27 16,-1-10-28-16,-4-1 3 15,-5-14-9-15,-14-14-2 16,-7-8 43-16,-12-6-3 16,-2-4 18-16,0-1 5 15,-18 1-19-15,-1 9 4 16,0 7-73-16,-1 9-104 16,7 9-107-16,7 7-479 0</inkml:trace>
  <inkml:trace contextRef="#ctx0" brushRef="#br0" timeOffset="47234.95">8475 4405 1562 0,'0'0'501'0,"0"0"-278"15,0 0-67-15,0 0-23 16,0 0-33-16,-118-7-37 16,95 22 2-16,-2 8-44 15,5 8 17-15,2 5 8 16,7 7-27-16,8-1 25 0,3 0-22 16,0 0-7-16,19-3 17 15,8-3-32-15,4-11-1 16,2-6 0-16,-2-16-29 15,0-3 29-15,-1-16-14 16,-6-15-12-16,-7-12 0 16,-8-2-34-16,-9-4 4 15,0 6-58-15,-11 11-64 16,-33 20-5-16,3 12-105 16,2 0-259-16</inkml:trace>
  <inkml:trace contextRef="#ctx0" brushRef="#br0" timeOffset="47875.42">8055 5532 1410 0,'0'0'392'0,"0"0"-158"16,0 0-78-16,0 0 27 15,-136-4-12-15,105 30-29 16,2 11-41-16,7 4-58 16,8 4 1-16,10-4-18 15,4-2-25-15,4-7 21 16,19-6-22-16,6-6 0 15,6-10-1-15,3-10-20 16,3 0 1-16,-2-17-6 16,-1-16-23-16,-9-9 12 15,-8-8-2-15,-13-5-9 16,-8 2-19-16,0 2-19 16,-25 16-63-16,-33 18-112 15,6 13-116-15,-2 4-781 0</inkml:trace>
  <inkml:trace contextRef="#ctx0" brushRef="#br0" timeOffset="48672.11">7380 4173 215 0,'0'0'1250'16,"0"0"-954"-16,0 0-172 0,0 0-2 16,0 0-49-16,0 0 1 15,0 0 27-15,0-2-18 16,-14 2 2-16,-3 0-7 15,-8 2 19-15,-2 10 6 16,-8 1-37-16,-3 8-4 16,-9 5 4-16,-5 4-50 15,-7 6 23-15,-3 6-33 16,-8 0 0-16,-1 2 5 16,0 1-11-16,1-6-6 15,8-1-8-15,11-7-57 16,14-3-38-16,10-4-91 15,11 5-172-15,5-6 8 16,9-3-385-16</inkml:trace>
  <inkml:trace contextRef="#ctx0" brushRef="#br0" timeOffset="49031.4">6622 4809 183 0,'0'0'1242'0,"0"0"-980"0,0 0-179 16,0 0-22-16,0 0 10 15,0 0-21-15,56 133 33 16,-41-78 11-16,1 7-47 16,5 7 17-16,-2 5-35 15,6 6-20-15,-1-2 21 16,1 0-30-16,-3-6 0 16,-2-8 3-16,-5-7 10 15,-1-11-12-15,-7-10-1 16,-5-10-21-16,-2-12-35 15,0-8-142-15,0-6-163 0</inkml:trace>
  <inkml:trace contextRef="#ctx0" brushRef="#br0" timeOffset="49625.01">7613 4141 1174 0,'0'0'336'0,"0"0"-122"15,0 0-101-15,0 0-41 0,0 0 78 16,0 0 7-16,0 0-30 16,30 45-15-16,-1-18-24 15,6 1 30-15,10 2-48 16,7 6-27-16,5-1-3 15,5 8-34-15,4 0 42 16,-6-1-17-16,-1-2-19 16,-10-2-4-16,-7-8-8 15,-10-6-2-15,-8-6-5 16,-5-4-57-16,0 0-114 16,-5-6-172-16,-5 0-266 0</inkml:trace>
  <inkml:trace contextRef="#ctx0" brushRef="#br0" timeOffset="50026.25">8525 4666 1068 0,'0'0'528'0,"0"0"-374"16,0 0-60-16,0 0-45 15,0 0 28-15,0 0 0 16,0 0-6-16,-98 135 13 15,76-91 6-15,-5 6 12 0,-2 3 2 16,-2 4-39-16,-3 3-12 16,1 3-9-16,0 0-8 15,-3 3 10-15,1 0-7 16,1-1-15-16,-2-3 0 0,3-6-24 16,1-8 0-16,9-7 0 15,2-13-67-15,5-10-106 16,5-9-329-16,5-6-131 0</inkml:trace>
  <inkml:trace contextRef="#ctx0" brushRef="#br0" timeOffset="50510.51">6946 5624 137 0,'0'0'1001'0,"0"0"-794"0,0 0-45 15,0 0-71-15,0 0-30 16,0 0 26-16,0 0-2 15,64 3-25-15,-28-2-10 16,8 3 17-16,7-1 34 16,12-2 66-16,8-1-81 15,11 0-9-15,3 0-44 16,0 0-15-16,-5 0-5 16,-11 0-13-16,-14 0-52 15,-9 0-89-15,-17 0-120 16,-18 0-252-16</inkml:trace>
  <inkml:trace contextRef="#ctx0" brushRef="#br0" timeOffset="52542.6">7050 5627 909 0,'0'0'655'0,"0"0"-535"16,0 0-16-16,0 0-21 16,0 0-11-16,0 0-1 15,0 0-3-15,-2-21-9 16,2 7-6-16,6-4 52 16,3-3-8-16,1-8-14 15,0-5-9-15,4-6-41 16,1-6-8-16,6-6-7 15,-2-7-12-15,4-3-2 16,2-6-4-16,1-3 1 16,1 2 24-16,2-3-25 0,0-1 14 15,-3 4-13-15,-3 0 10 16,-5 7-11-16,-5 1 0 16,-2 8 2-16,-2 3 25 15,-2-1-19-15,1 5 8 16,2 2-16-16,1 5 8 15,0 3-7-15,-2 11-1 16,-2 5 0-16,-3 6 8 16,0 2-7-16,-2 4 6 15,-2 2 9-15,3 0-16 16,-3 3 28-16,0 2-17 16,0 1-11-16,0 0 17 0,0 0-16 15,0 0-2-15,0 0-4 16,2 6 5-16,-2 6 3 15,4 6-3-15,1 8 0 16,0 4 9-16,1 10-8 16,3 7 7-16,0 5-8 15,0 7 3-15,0 5-4 16,1 5 1-16,4 3 0 16,-1-2 3-16,6 3-3 15,1-4 0-15,6 0 0 16,1 0-27-16,4 5-2 15,2-1-33-15,-2-1 12 16,-4-1 19-16,-4-5 1 16,-3-9 30-16,-5-7-1 15,-1-8-15-15,-5-13 14 0,-1-7-20 16,-1-6-5-16,-2-5 8 16,-3-7-10-16,1-3 23 15,-3 2 6-15,0-3-8 16,0 0 8-16,0 0 0 15,-8 0 0-15,-3-4 7 16,-2-7 1-16,-1-3-8 16,-3-4 7-16,1-1 2 15,-3-6 12-15,0-3-21 16,-3-2 1-16,-1-1 6 16,-3-6 1-16,0 1-5 15,-6-2-2-15,0 1 8 16,2 2 45-16,-3-2-35 0,-1 4-7 15,0-1 9-15,-1-2-21 16,-3 5 20-16,0-1-20 16,-7 0 11-16,-8 0-12 15,-11-2 1-15,-8 1-159 16,-3 1 137-16,-4 0 22 16,2 1 7-16,5 0 2 15,5 1-3-15,9 4 40 16,12 2-1-16,12 5-2 15,10 5-3-15,11 1-34 16,3 3 8-16,6 3-14 16,2 6 0-16,0-1-2 15,2 2 2-15,0 0 0 0,0 0 0 16,0 0 0-16,0 0-1 16,0 0 0-16,0 0-22 15,0 0 23-15,0 0 0 16,0 0 0-16,6 0 6 15,6 0 5 1,1 2-12 0,5-1 1-16,1 4-12 15,8-3 10-15,4 0 2 16,4 0 0-16,9 0 0 16,6-2-14-16,8 0 14 0,9 2-7 15,9-2-2-15,12 2 7 16,5-2 2-16,5 0 0 15,-2 2 9-15,-3-2-7 16,-6 2-4-16,-7 0-5 16,-8 0-8-16,-8 3 14 15,-8-1 2-15,-5-1-1 16,-6 1 5-16,-5 2 2 16,-7-4-9-16,-2 2 2 15,-4 0-7-15,0-2 6 16,0 2 1-16,-2-2 0 15,-6 2 0-15,1-2-2 16,-7 1-5-16,-1-2-14 0,-5 2 7 16,-3-3 13-1,-4 0 2-15,2 2-1 0,-2-2 21 16,0 0-13 0,0 0 11-16,2 0-19 0,2 1-22 15,3 2-8-15,3 0-18 16,0-2 5-16,-3 2 10 15,-3-1-7-15,-4 0 40 16,0 0 0-16,0 2 6 16,-11 0 43-16,-6 0-24 15,-5 5 17-15,-3 1 20 16,-2 0-41-16,-2 7 7 16,-7 2-15-16,-3 5-12 15,-6 3 25-15,-4 6-25 16,-2 1 17-16,-1 2 13 0,-1-1-18 15,2 2 23-15,-1-1-25 16,6 0-11-16,3 3 29 16,1-1-28-16,2 4 8 15,-1 0-6-15,1 2 9 16,-5 0-5-16,1-2-7 16,0-2 0-16,-2 0-12 15,5-3 20-15,1-2-8 16,5-5 0-16,4-1 9 15,2-3-11-15,0-4 2 0,-1 0 0 16,4-3 17 0,1 2-16-16,2 0 7 0,6-4 3 15,3 1-10-15,6-3 12 16,1-4-13-16,3-5 6 16,4 0-11-16,-2-4 5 15,2-2-10-15,0 0 9 16,0 0-55-16,0 0-27 15,8 0-113-15,7-8-332 16,4-6-485-16</inkml:trace>
  <inkml:trace contextRef="#ctx0" brushRef="#br0" timeOffset="53068.54">7160 6220 1008 0,'0'0'1139'16,"0"0"-897"-16,0 0-169 15,0 0 16-15,-35 139 67 0,29-85-50 16,2 4-12-16,-1 2-8 16,-1-2-41-16,-1 0 7 15,-2-6-15-15,4-4-36 16,1-7 18-16,2-7-19 15,2-9-29-15,0-9-32 16,0-10-92-16,29-12-115 16,-2-19-270-16,2-10-445 0</inkml:trace>
  <inkml:trace contextRef="#ctx0" brushRef="#br0" timeOffset="53349.7">7395 6394 1692 0,'0'0'581'16,"0"0"-430"-16,0 0 14 15,-127 24-29-15,96-1-45 16,4 1-12-16,8 2-43 16,5 2 9-16,5 0-20 15,5 0-17-15,4 2 26 16,0 0-21-16,0 1 11 15,4-4-7-15,14 2-7 16,4-4 13-16,3 0-23 16,2-5-5-16,0-5-20 15,2-3-65-15,8-9-131 16,-6-3-271-16,-4 0-223 0</inkml:trace>
  <inkml:trace contextRef="#ctx0" brushRef="#br0" timeOffset="53771.48">7638 6779 1438 0,'0'0'480'0,"0"0"-332"0,0 0-56 16,0 0-30-16,0 0 9 16,0 0-47-16,0 0-24 15,-25 97-16-15,36-93-49 16,3 0 26-16,-2 0 10 16,-1-2 21-16,2 4 1 15,1-2 6-15,1 5 1 16,3-2 1-16,-1 3-1 15,-1 0 20-15,-3 2 13 16,-1 1 21-16,-8 4 37 16,-4 2 4-16,0-2 35 15,0 3 18-15,-4 0-65 16,-12-2-24-16,3-4-30 16,-3-3-28-16,3-5-1 15,1-6-40-15,-3-11-163 16,-1-17-337-16,3-4-1115 0</inkml:trace>
  <inkml:trace contextRef="#ctx0" brushRef="#br0" timeOffset="53896.44">7661 6719 1667 0,'0'0'476'16,"0"0"-327"-16,0 0 7 15,129-20-10-15,-82 20-45 16,6 0-101-16,-10 6-232 15,-10 0-637-15</inkml:trace>
  <inkml:trace contextRef="#ctx0" brushRef="#br0" timeOffset="54802.51">1511 7900 2486 0,'0'0'563'16,"0"0"-563"-16,0 0-285 15,0 0-267-15,0 0 305 16,0 0 183-16,120-23-147 0</inkml:trace>
  <inkml:trace contextRef="#ctx0" brushRef="#br0" timeOffset="54954.42">2265 7913 2464 0,'0'0'564'32,"0"0"-564"-32,0 0-164 0,0 0-84 15,0 0 73-15,0 0 20 16,124-53-212-16</inkml:trace>
  <inkml:trace contextRef="#ctx0" brushRef="#br0" timeOffset="55188.74">3539 7834 1506 0,'0'0'966'15,"0"0"-842"-15,0 0-50 16,0 0-62-16,0 0-12 16,0 0-179-16,0 0-605 0</inkml:trace>
  <inkml:trace contextRef="#ctx0" brushRef="#br0" timeOffset="55313.71">4289 7961 2758 0,'0'0'578'16,"0"0"-578"-16,0 0-92 16,0 0-360-16,0 0-172 15,0 0-287-15</inkml:trace>
  <inkml:trace contextRef="#ctx0" brushRef="#br0" timeOffset="56016.67">2705 7788 2469 0,'0'0'515'0,"0"0"-445"0,0 0-40 16,0 0-30-16,0 0-15 15,0 0-35-15,0 0-89 16,58 0-246-16,-33-2-602 0</inkml:trace>
  <inkml:trace contextRef="#ctx0" brushRef="#br0" timeOffset="56485.33">3882 7888 2244 0,'0'0'525'16,"0"0"-402"-16,0 0-58 15,0 0-46-15,0 0 7 16,0 0-26-16,0 0-63 16,8-44-131-16,13 41-388 15,-3-4-300-15</inkml:trace>
  <inkml:trace contextRef="#ctx0" brushRef="#br0" timeOffset="56657.17">4569 7810 2009 0,'0'0'308'0,"0"0"-225"15,0 0-46-15,0 0-25 16,0 0 46-16,0 0-58 15,0 0-76-15,106 8-509 0</inkml:trace>
  <inkml:trace contextRef="#ctx0" brushRef="#br0" timeOffset="56782.11">5346 7914 2352 0,'0'0'726'0,"0"0"-670"16,0 0-56-16,0 0-219 15,-120-15-339-15,80 4-5 0</inkml:trace>
  <inkml:trace contextRef="#ctx0" brushRef="#br0" timeOffset="58391.15">6745 2948 1555 0,'0'0'523'0,"0"0"-446"16,0 0-24-16,0 0-48 15,0 0-5-15,0 0-160 16,69 55-231-16,-47-48-492 0</inkml:trace>
  <inkml:trace contextRef="#ctx0" brushRef="#br0" timeOffset="64186.64">612 8189 1458 0,'0'0'361'0,"0"0"-90"15,0 0-69-15,0 0-7 16,0 0-56-16,0 0-49 16,0-13-17-16,0 13-30 15,0 0 7-15,0 0-7 16,0 0-21-16,0 3 14 15,0 17-36-15,0 14 30 16,0 12 13-16,0 11-19 16,0 11 15-16,0 4-5 15,0 6-22-15,0 3 18 16,0-3-19-16,0-6-2 16,0-6 9-16,-1-10-17 15,1-12 7-15,0-7-8 0,0-12 1 16,0-9-13-16,0-7 12 15,0-5-33-15,0-4-62 16,4 0-83-16,7-10-145 16,3-10-287-16</inkml:trace>
  <inkml:trace contextRef="#ctx0" brushRef="#br0" timeOffset="64608.42">972 8374 1324 0,'0'0'502'0,"0"0"-354"16,0 0-86-16,0 0-15 15,0 0-10-15,0 0 28 16,0 0-16-16,-101 77 65 15,70-48-6-15,-7 3 0 16,-1 3 16-16,-1-4-20 16,5-1-36-16,7-3 3 15,10-5-30-15,7-7-13 16,11 1-17-16,0-1-4 16,0 0-1-16,9 2 14 0,6 1 5 15,1 3 0-15,-1-4-17 16,4 1 4-16,-1 2-6 15,1-2 9-15,2 0-9 16,1-1-6-16,0 2 13 16,0-5-11-16,-1-3-2 15,-6-2-14-15,1-3-74 16,-5-2-75-16,-3-4-144 16,2 0-324-16,-6 0-1161 0</inkml:trace>
  <inkml:trace contextRef="#ctx0" brushRef="#br0" timeOffset="65572.25">1143 8855 1527 0,'0'0'602'16,"0"0"-470"-16,0 0-70 0,0 0 19 16,0 0 13-16,0 0 0 15,0 0-5-15,-11 120-47 16,11-94-9-16,0-2 16 15,0-3-22-15,0-7 16 16,0-5-18-16,0-4-13 16,0-4 9-16,0-1-21 15,0 0 7-15,0 0 7 16,0-9-14-16,0-11 0 16,9-7-39-16,3-4-12 15,-3 0 9-15,0 3-10 16,4 6 33-16,-2 4 18 0,0 4 1 15,0 2 3 1,2 6-2-16,-2 2-1 0,1 2 12 16,-3 2 17-16,-1 0 3 15,0 2 22-15,0 13 11 16,1-1 24-16,-1 7-28 16,4 1-34-16,-3-2 12 15,-1 1-33-15,2-6 0 16,-1-1-2-16,-4-3-4 15,3-5-13-15,3-2-76 16,12-4-83-16,-1 0-172 16,0-15-395-16</inkml:trace>
  <inkml:trace contextRef="#ctx0" brushRef="#br0" timeOffset="65712.82">1645 8635 2295 0,'0'0'557'16,"0"0"-427"-16,0 0-124 16,0 0-6-16,0 0-194 15,0 0-387-15,0 0-464 0</inkml:trace>
  <inkml:trace contextRef="#ctx0" brushRef="#br0" timeOffset="65822.17">1679 8899 1534 0,'0'0'853'0,"0"0"-611"16,0 0-109-16,0 0-78 16,0 0-55-16,0 0-158 15,0 0-478-15</inkml:trace>
  <inkml:trace contextRef="#ctx0" brushRef="#br0" timeOffset="66368.95">2344 8755 163 0,'0'0'1650'0,"0"0"-1310"16,0 0-146-16,0 0-4 15,-116-29-80-15,95 29-9 16,0 18-20-16,6 7-69 16,5 5 18-16,6 0-30 15,4-2-5-15,0-3 5 16,16-4 2-16,4-9-1 15,4-6-1-15,5-6-36 0,3-2 34 16,-1-24-114-16,0-14-103 16,-4-10-55-16,-9-15 39 15,-5-5 74-15,-9-4 67 16,-4 0 88-16,0 5 6 16,0 17 86-16,0 10 46 15,0 18 97-15,0 15-13 16,-2 9-66-16,0 0-67 15,2 19-62-15,0 16 102 16,0 13-49-16,0 10-45 16,0 7 29-16,2 4-51 15,9 0 5-15,1-5-12 16,-2-8-18-16,-1-12-98 16,1-19-111-16,-4-10-269 15,1-15-182-15</inkml:trace>
  <inkml:trace contextRef="#ctx0" brushRef="#br0" timeOffset="66759.45">2413 8528 1602 0,'0'0'560'16,"0"0"-349"-16,0 0-122 16,0 0-13-16,0 0 51 15,0 0-72-15,0 0-19 16,112 132-30-16,-72-92 9 15,-1-2-5-15,-2 0-3 16,-6-5-7-16,-4-7 0 16,-8-6-3-16,2-7 3 0,-3-7 30 15,-1-6-12 1,4 0 27-16,-1-5-24 0,-1-17-20 16,-2-6-1-16,-7-6-11 15,-5-4 11-15,-5-2 0 16,0 0 1-16,-3 5 38 15,-9 7 10-15,-5 6 8 16,-2 6 0-16,-1 6-45 16,-1 8 13-16,2 2-12 15,-2 0-12-15,1 6-2 16,5 10-29-16,3 4-61 16,4 8-52-16,3-6-193 0,5-5-260 15</inkml:trace>
  <inkml:trace contextRef="#ctx0" brushRef="#br0" timeOffset="67118.78">2598 8366 130 0,'0'0'2249'16,"0"0"-1756"-1,0 0-352-15,0 0-26 0,0 0-63 16,0 0 1-16,0 0-38 16,5 0-3-16,4-4-9 15,0-2 7-15,2 1-11 16,0 4 1-16,-2-2 0 15,2 2 0-15,2 1 0 16,0 0 0-16,3 0-1 16,0 0-30-16,0 0 10 15,0 8-29-15,-1 4-20 16,3-2-36-16,6-4-178 16,-4-2-291-16,-2-4-585 0</inkml:trace>
  <inkml:trace contextRef="#ctx0" brushRef="#br0" timeOffset="67259.33">2942 8186 2286 0,'0'0'654'0,"0"0"-504"16,0 0-110-16,0 0-19 16,125-25-21-16,-81 23-173 15,-4 2-537-15</inkml:trace>
  <inkml:trace contextRef="#ctx0" brushRef="#br0" timeOffset="68243.5">3327 8401 1008 0,'0'0'1001'0,"0"0"-872"15,0 0 23-15,0 0 22 0,-11 153-2 16,11-90-24-16,0 1-99 16,4-1-23-16,3-2-13 15,-1-7-4-15,0-6-18 16,-6-12-45-16,0-8-86 16,0-11 33-16,-17-13-9 15,-5-4 8-15,0-3 17 16,0-18 16-16,4-8 74 15,5-3 1-15,11-4 14 16,2-3 51-16,0 2-22 16,17 0 28-16,10 5-2 15,4 0-59-15,4 2 21 16,4 1-23-16,1-6-7 16,-5 3 45-16,-4 1 3 0,-6 1 18 15,-12 7 16-15,-5 5 8 16,-8 6 5-16,0 7-2 15,0 5-49-15,-8 0-27 16,-1 19-18-16,-1 20-9 16,2 12 7-16,4 11 2 15,4 0 1-15,0 0 0 16,4-7 4-16,10-11 5 16,-1-11-10-16,-1-10-33 15,-1-13 5-15,-1-7-19 16,7-3 31-16,3-15-5 15,4-13-108-15,3-9-18 0,-1 0-26 16,-1-3-63 0,-5 6 95-16,-7 7 141 15,-6 9 28-15,-5 10 153 0,-2 7 3 16,0 1-29-16,0 0-85 16,0 1-32-16,0 16 15 15,0 5-2-15,0 3 4 16,2 4-17-16,8 1-23 15,1-4 39-15,2-2-32 16,3-4-6-16,-1-5 1 16,-1-4-17-16,-4-7 0 15,7-4-22-15,-2 0-9 16,5-20 9-16,3-8-53 16,-2-6-12-16,0-4 7 0,-6 2 33 15,-1 5 47 1,-8 9 12-16,-2 8 67 0,-2 9 45 15,-2 5-32-15,0 0-31 16,3 0-21-16,0 1-39 16,-1 16 29-16,2 6-17 15,1 4 2-15,-1 5-10 16,2-2-5-16,8 1-48 16,-1-10-130-16,-4-9-475 0</inkml:trace>
  <inkml:trace contextRef="#ctx0" brushRef="#br0" timeOffset="68384.39">4031 8306 1515 0,'0'0'1160'0,"0"0"-954"16,0 0-160-16,0 0-46 15,0 0-101-15,-11 144-242 16,11-72-620-16</inkml:trace>
  <inkml:trace contextRef="#ctx0" brushRef="#br0" timeOffset="68509.03">4044 9194 2053 0,'0'0'383'16,"0"0"-291"-16,0 0-92 0,0 0-328 15,0 0-1723-15</inkml:trace>
  <inkml:trace contextRef="#ctx0" brushRef="#br0" timeOffset="68962.05">4733 8751 2097 0,'0'0'532'0,"0"0"-372"0,0 0-32 16,0 0-53 0,0 0 15-16,0 0-30 0,-134-16-51 15,114 39 27-15,2 7-24 16,7 6 0-16,7-5 16 16,4 1-28-16,0-4 0 15,13-8-1-15,12-10-20 16,4-10 20-16,4 0-11 15,7-33-49-15,1-18-17 16,-6-15-54-16,-4-26 11 16,-11 2 48-16,-8-1-28 15,-6 5 65-15,-6 28 36 16,0 5 129-16,0 21 35 16,0 18-59-16,-4 10-28 15,-1 4-32-15,3 8-37 16,0 22 19-16,-1 17 16 0,1 13-23 15,2 10 11-15,0 4-31 16,0 0-2-16,7-5-11 16,4-11-64-16,0-12-78 15,-4-19-193-15,-2-14-449 0</inkml:trace>
  <inkml:trace contextRef="#ctx0" brushRef="#br0" timeOffset="69883.7">4746 8418 788 0,'0'0'1485'16,"0"0"-1010"-16,0 0-326 16,0 0-50-16,0 0-44 0,0 0-42 15,0 0-13 1,127 31-1-16,-67-10-37 0,-2 3-10 16,-6 0 24-16,-12-4-8 15,-11-2 13-15,-13-6 8 16,-10-4 11-16,-6-2 6 15,0 0 24-15,-8 0 5 16,-11 6 17-16,-1 2-23 16,0 4-9-16,0 7-18 15,5 0 7-15,3 5 6 16,6 1-14-16,1-1 23 16,3-6-21-16,2-6-2 15,0-8-2-15,5-9-4 16,12-1-29-16,5-8 23 0,7-23-66 15,-2-11-10-15,-2-6-4 16,-10-5 22-16,-5 4 50 16,-8 12 19-16,-2 7 48 15,0 12 49-15,0 8-12 16,0 8 12-16,-5 2-59 16,2 6-37-16,-1 18 0 15,0 6-1-15,2 5 2 16,2-2 25-16,0 2-26 15,0-6 9-15,8-3-10 16,8-10-23-16,2-5-10 16,4-11-37-16,3 0-7 15,0-11-47-15,-1-9-98 0,-4-4 5 16,-5 2 83 0,-8 3 112-16,-2 4 22 0,-5 8 131 15,0 2 16-15,0 5-31 16,0 0-79-16,0 0-16 15,0 12-9-15,0 7 15 16,0 2 21-16,0 4-29 16,0-3-3-16,0-3 5 15,6-2-19-15,8-9-4 16,1-8-19-16,8 0-26 16,-1-8-26-16,5-16-115 15,-3-2-40-15,-2-4 41 16,-3 3 61-16,-7 5 85 15,-5 7 41-15,-3 4 42 16,-4 9 118-16,0 2-15 0,0 0-67 16,0 18 4-16,0 13-16 15,-4 9 7-15,0 8-30 16,-1 4-31-16,1 2 28 16,2 2-39-16,-1-4 12 15,3 0 11-15,-1-6-24 16,-5-3 31-16,2-9-31 15,-3-8 0-15,-3-10 20 16,-4-10-12-16,-6-6 96 16,-2 0 20-16,1-12-41 15,4-10-13-15,5 0-36 16,8-4-23-16,4-2-11 16,0-1-36-16,18-11-69 0,2 9-144 15,0 2-452-15</inkml:trace>
  <inkml:trace contextRef="#ctx0" brushRef="#br0" timeOffset="70180.86">5043 8283 1872 0,'0'0'869'0,"0"0"-627"16,0 0-78-16,0 0-45 15,0 0-61-15,0 0-9 16,0 0-49-16,17-36-11 16,6 27-4-16,-3-3-13 15,-3 5 20-15,-3 4 7 16,-1 0-5-16,-1 3-1 15,1 0-4-15,3 3-43 16,13 14-52-16,-3-1-226 16,-1-3-509-16</inkml:trace>
  <inkml:trace contextRef="#ctx0" brushRef="#br0" timeOffset="70336.73">5392 8151 2270 0,'0'0'751'0,"0"0"-570"0,0 0-73 16,0 0-83-16,0 0-16 16,143-25-9-16,-83 34-131 15,-6 3-527-15</inkml:trace>
  <inkml:trace contextRef="#ctx0" brushRef="#br0" timeOffset="70899.11">6025 8547 1910 0,'0'0'498'0,"0"0"-370"16,0 0 48-16,0 0-60 0,0 0-23 15,-129-23-9-15,109 43-57 16,4 8 4-16,7 6-31 15,9 1 7-15,0-4 3 16,0-3-10-16,21-6-1 16,3-12 0-16,8-10-48 15,3 0 13-15,3-32-70 16,2-11-102-16,-3-14 9 16,-8-9 21-16,-6-6 27 15,-7-2 60-15,-10 2 40 16,-4 7 51-16,-2 15 57 15,0 14 103-15,0 16 74 16,0 14-76-16,-4 6-78 0,-4 14-38 16,-2 19 15-1,-1 19 46-15,3 7-25 16,-2 7-33-16,3 7 13 16,5 1-57-16,2-4-2 0,0-6-44 15,0-5-173-15,0-19-345 16,0-18-448-16</inkml:trace>
  <inkml:trace contextRef="#ctx0" brushRef="#br0" timeOffset="71367.75">6003 8346 2163 0,'0'0'607'15,"0"0"-490"-15,0 0 10 16,0 0-63-16,0 0-49 0,0 0-9 15,0 0-6-15,127 58-13 16,-92-30 12-16,-4 3 2 16,-6 5-1-16,-4 2 8 15,-9 1-8-15,0-1 3 16,-3 1-3-16,-3-5-1 16,1-6 1-16,2-6 0 15,2-8 1-15,2-8-1 16,3-6-26-16,7 0 17 15,1-19-25-15,2-6-20 16,1-10-9-16,-2-2-1 16,-5-3 19-16,-5 7 25 0,-4 3 20 15,-3 8 21-15,-6 7 30 16,-2 11 19-16,0 1 35 16,0 3-75-16,0 0 3 15,0 16-24-15,0 8 9 16,2 4 13-16,2 4-23 15,1 0-1 1,1-5 8-16,4-5-14 0,-2-4-1 16,-1-8 0-16,1-6-17 15,2-4 2-15,-1 0-32 16,-1 0-42-16,2-16-149 16,-4 0-246-16,-1 4 7 0</inkml:trace>
  <inkml:trace contextRef="#ctx0" brushRef="#br0" timeOffset="71602.07">6431 7893 2250 0,'0'0'546'15,"0"0"-459"-15,0 0-55 16,0 0 40-16,0 0-21 16,0 0-26-16,31 101-5 15,-31-69-20-15,-16 9-57 16,-10-9-255-16,3-9-2199 0</inkml:trace>
  <inkml:trace contextRef="#ctx0" brushRef="#br0" timeOffset="72679.92">7351 8534 1748 0,'0'0'642'0,"0"0"-492"16,0 0-121-16,0 0-2 15,0 0-21-15,0 0 18 16,0 0-14-16,40 101-4 16,-29-86-4-16,-4-5-2 15,-3-7 0-15,5-3 13 16,2 0 5-16,5-19-18 15,7-5-30-15,1-2-55 0,4 0-4 16,1 2-18-16,-4 6 53 16,-2 4 54-16,-8 6 21 15,-1 4 92-15,-8 4 47 16,-2 0-15-16,1 0-9 16,0 0-38-16,-1 14-32 15,3 4-9-15,1 4-45 16,8 4-12-16,4 0-32 15,25 5-113-15,-7-11-171 16,1-6-614-16</inkml:trace>
  <inkml:trace contextRef="#ctx0" brushRef="#br0" timeOffset="73117.33">8240 8386 2043 0,'0'0'652'0,"0"0"-483"16,0 0-82-16,0 0-17 15,0 0-63-15,0 0-6 16,0 0 31-16,-66 120-31 16,66-82 11-16,13-6-12 15,5-8-12-15,-1-11 6 16,6-13-22-16,1 0-33 15,7-29-26-15,1-17-195 16,-3-14-201-16,-6-12 231 16,-2-10-47-16,-8-9 62 15,-4-1 114-15,-7 4 123 16,-2 14 316-16,0 17 51 0,0 21-28 16,-2 20-16-16,-2 16-104 15,-3 0-104-15,-2 30-55 16,0 17 10-16,-2 13 38 15,2 14-48-15,2 6-6 16,3 4-5-16,2 0-40 16,2-1 14-16,0-7-23 15,0-8-12-15,0-14-24 16,0-14-68-16,0-27-114 16,0-13-442-16,0-3-454 0</inkml:trace>
  <inkml:trace contextRef="#ctx0" brushRef="#br0" timeOffset="73273.88">8218 8225 2302 0,'0'0'578'16,"0"0"-464"-16,0 0-25 16,0 0-36-16,0 0-11 15,156 38-42-15,-103-12-18 16,8 10-100-16,-13-5-350 15,-13-9-735-15</inkml:trace>
  <inkml:trace contextRef="#ctx0" brushRef="#br0" timeOffset="73664.08">8785 8418 468 0,'0'0'941'16,"0"0"-774"-16,0 0-51 15,0 0-21-15,0 0 18 16,0 0 82-16,0 0-29 0,0 26-4 15,0-10-36-15,3 4 18 16,2 1-66-16,-1 6-14 16,0 3 2-1,1 3-45-15,1-4 6 0,-1 1-27 16,0-2 9-16,-1-6-21 16,1-5 10-16,-3-8-20 15,0-6 7-15,0-3-18 16,9-3-3-16,-2-15-179 15,4-2-526-15</inkml:trace>
  <inkml:trace contextRef="#ctx0" brushRef="#br0" timeOffset="74523.25">8991 8372 669 0,'0'0'1066'16,"0"0"-755"-16,0 0-184 16,0 0-71-16,0 0 3 15,0 0 52-15,0 0-20 16,8 52 37-16,-2-26-32 16,-4 4 13-16,0 2-22 15,2 0-36-15,-2 2 12 16,1-2-34-16,1-5-28 15,-2-7 21-15,0-6-21 0,0-7-1 16,-2-3 11-16,2-4-10 16,1 0 21-16,4-18-22 15,0-11-29-15,3-7 19 16,4-7-50-16,1 1 20 16,2 2-8-16,-2 6-10 15,1 6 28-15,-1 10 10 16,0 4 20-16,1 8 0 15,0 6 0-15,-1 0 0 16,-1 2 13-16,1 16-2 16,1 6 34-16,-3 7-13 15,3 2-15-15,2 3-1 16,0-3-16-16,-1-2-6 16,3-12 5-16,1-3-17 15,-2-15 17-15,6-1-20 0,0-5-11 16,2-24 6-16,2-11-7 15,-3-11 21-15,0-14 12 16,1-7 0-16,-4-5 1 16,-5 1 7-16,-7 8-7 15,-7 12 12-15,-4 15-12 16,0 16 17-16,0 11 0 16,-6 12-12-16,-5 2 10 15,1 16-16-15,-1 20 1 16,0 10 20-16,2 10-14 15,5 4 4-15,2 4-1 16,2 1-1-16,0-5-18 16,0-9 5-16,0-5-56 0,0-15 2 15,0-10-53-15,0-12 1 16,0-9 34-16,2 0 36 16,11-9-46-1,5-10-142-15,4-1 36 0,5 3 75 16,0 0 44-16,1 4 70 15,-1 6 3-15,0 5 51 16,-2 2 27-16,-5 0 8 16,-1 16-16-16,-2 7 72 15,-5 0-40-15,-2 5-4 16,-6-2 7-16,-4 3-32 16,0-6-8-16,0-1-45 0,-7-6-20 15,-19-8-8-15,3-5-193 16,-1-3-454-16</inkml:trace>
  <inkml:trace contextRef="#ctx0" brushRef="#br0" timeOffset="74711.02">9271 7772 2469 0,'0'0'569'15,"0"0"-478"-15,0 0-31 16,0 0-39-16,0 0-21 0,0 0-12 16,0 0-133-1,56 156-199-15,-100-107-383 0,-5-9-611 0</inkml:trace>
  <inkml:trace contextRef="#ctx0" brushRef="#br0" timeOffset="74788.83">8864 8169 1270 0,'0'0'241'0,"0"0"-237"0,0 0-4 16,0 0-491-16</inkml:trace>
  <inkml:trace contextRef="#ctx0" brushRef="#br0" timeOffset="75362.57">9190 7828 925 0,'0'0'702'0,"0"0"-514"16,0 0-180-16,0 0-8 15,0 0-318-15</inkml:trace>
  <inkml:trace contextRef="#ctx0" brushRef="#br0" timeOffset="75846.78">8901 8157 978 0,'0'0'906'16,"0"0"-533"-16,0 0-161 15,0 0-41-15,0 0-93 0,0 0-13 16,0 0-23-1,0-8-24-15,0 8 21 0,-2-2-29 16,-4-2 10-16,-3 2-10 16,2-3 4-16,1 4-28 15,3 1-14-15,3 0-132 16,0 0-183-16,0 0-429 0</inkml:trace>
  <inkml:trace contextRef="#ctx0" brushRef="#br0" timeOffset="78174.37">12444 444 1030 0,'0'0'490'15,"0"0"-296"-15,0 0-56 0,0 0-38 16,0 0-11-16,0 0-40 15,-2-7-1-15,2 7-14 16,0 0-13-16,-2 0 0 16,2 0-8-16,-2 0-12 15,-1 2 0-15,1 11 18 16,0 8 3-16,0 5 11 16,0 6-23-16,2 4 12 15,0 8-16-15,0 7-6 16,0 3 12-16,0 1-12 15,0 4 15-15,0 1-9 16,0-2-5-16,0 1 5 0,-8 0-6 16,0-1 0-16,-5 7 4 15,1-2-4-15,3 8 6 16,1 0-3-16,3 1 10 16,3 0-13-16,2 3 0 15,0 0-3-15,0 3 1 16,0-2 2-16,0 3 0 15,0-4 0-15,0 0 3 16,0 2-3-16,-5-1 0 16,1 0-10-16,-3-2 10 15,1 2-16-15,-3-2 2 16,-3-2-5-16,2 1-3 16,-2-3-3-16,1-4-2 15,-1-4 18-15,4-2 9 16,-1-2 0-16,5 1 1 0,-1-3-1 15,1-2 1 1,2 1-2-16,0 0 1 0,-1 1 0 16,-4 2-1-16,1 3 1 15,-3 1-1-15,-5 2-1 16,3 5-5-16,-2 0 0 16,2 5 8-16,2 5-1 15,0-1 11-15,1 2-9 16,2-2-2-16,2-2 0 15,2-3 0-15,0 1 5 16,0 0 7-16,0 3 16 16,-1 0 9-16,1 3-18 15,-1 0 15-15,1-1-1 16,-2-2-13-16,1 0 30 16,-1 0-28-16,2-1 25 0,2-2 4 15,0 2-27-15,0 1 7 16,0 1-16-16,0-2-14 15,-2 2 42-15,2 1-35 16,-2-3 17-16,-3 0 0 16,3 2-19-16,2 0 11 15,0 4-17-15,0 1 1 16,0-1 5-16,0 0-6 16,0-2 0-16,0 1-1 15,0-3-3-15,0-2 4 16,0-2 0-16,0-5 0 15,-5-2-1-15,3 0 1 16,0-3 0-16,-3 2 0 0,3 2 1 16,0-2 7-16,0 0 1 15,0-1-8-15,-1-1 13 16,3-1-14-16,0-5 0 16,0 5 0-16,0-1 1 15,0 1 15-15,0-3-14 16,0-1 7-16,0-2-2 15,0-1-7-15,0-2 0 16,0-1 1-16,0-5-1 16,0-4 11-16,-4-2 0 0,2-4-10 15,0-5-2 1,-1-4-2-16,3-7 2 16,0-3-8-16,0-10-22 0,0 0 11 15,0-8-4-15,0 2-19 16,0-3 0-16,-5 0-62 15,-9-9-98-15,5-9-304 16,-8-6-1070-16</inkml:trace>
  <inkml:trace contextRef="#ctx0" brushRef="#br0" timeOffset="84970.52">664 9756 1322 0,'0'0'319'0,"0"0"-198"16,0 0-55-16,0 0 3 15,0 0 45-15,0 0 71 16,-52-23-90-16,52 21-49 15,3 2-24-15,16 0-6 16,7 0 29-16,8 0 1 0,10 0-15 16,12 0 15-16,13 0-12 15,26 0-5-15,32 6 9 16,34 0-18-16,10 0 1 16,-5-2-13-16,-18 0-2 15,-21 1-1-15,3-2-4 16,-3 0 4-16,0-2 16 15,0-1-10-15,2 0 13 16,3 0-20-16,6 0 8 16,5 0-8-16,-3 0 2 15,-6 0 12-15,-3 2 3 16,-6 1-21-16,0-2 11 16,-1-1-10-16,3 0 0 15,0 0 24-15,0 0-24 16,5 0 10-16,-3 0-6 0,0 3-5 15,-2 0-1 1,-2 3 0-16,-20 3 1 0,-21-4 3 16,19 1-2-16,18 0 10 15,15-1-7-15,23-4 4 16,-11-1-7-16,-15 0 5 16,-1 0-5-16,1 0 5 15,-4 0-6-15,0 0 0 16,0 0-6-16,4 5 5 15,-2-5-8-15,0 0 9 16,0 0 0-16,1 0-5 16,0 0 16-16,-5 0-17 15,-3 0 6-15,-1 0-3 0,-3 0 2 16,3 0 1 0,-1 0 0-16,3 0-1 0,-5 0-13 15,-17 0 7-15,-16 0 6 16,-18 0-5-16,13 0-5 15,32 0 13-15,34 0-2 16,14 0 7-16,-29 0 1 16,-33 0-16-16,-30 0-4 15,-3 0 9-15,8 1-12 16,12 2 15-16,13-2 0 16,3 2-9-16,18-2 20 15,16-1-10-15,-10 0-1 0,-15 0 0 16,-14 0-5-1,-22 3 5-15,10-3 0 0,10 0 0 16,1 0 0-16,-2 0 12 16,3 0-12-16,2 1 0 15,-2-1 6-15,-2 0-6 16,-6 0-6-16,-4 0 0 16,-10 0 6-16,-9 0 15 15,-9-4 5-15,-10-4-4 16,-9 1 1-16,-9-4-16 15,-9 1 10-15,-7-2 20 16,-6 1-5-16,-6 0 4 16,1-1-30-16,-3 0-29 15,0-6-28-15,0 2-207 16,0-2-359-16</inkml:trace>
  <inkml:trace contextRef="#ctx0" brushRef="#br0" timeOffset="85184.82">11856 8715 1590 0,'0'0'482'16,"0"0"-397"-16,0 0-59 15,0 0 13-15,0 0 22 16,0 132 47-16,0-74-84 16,-9 29-24-16,-9-16-232 15,-1-8-538-15</inkml:trace>
  <inkml:trace contextRef="#ctx0" brushRef="#br0" timeOffset="86028.04">1019 10495 1655 0,'0'0'376'0,"0"0"-174"0,0 0-65 15,0 0 30-15,0 0-47 16,0 0 11-16,0 0-81 15,-142-33-19-15,105 52-13 16,4 9-6-16,2 5 15 16,9 0-14-16,10 1-4 15,12-3 3-15,0-8-12 16,16-4 0-16,18-11-26 16,8-8-20-16,5-12-21 15,2-24-127-15,0-16-167 16,-12-14-8-16,-12-46-167 15,-12 13 228-15,-13 4-575 0</inkml:trace>
  <inkml:trace contextRef="#ctx0" brushRef="#br0" timeOffset="86184.25">1030 9963 965 0,'0'0'674'0,"0"0"-356"15,0 0-24-15,0 0-107 16,0 0-135-16,0 0-50 16,0 0 67-16,-22 111 18 15,33-35-10-15,0 6-10 16,7 1-65-16,0-3 26 15,3-7-28-15,2-13-37 16,2-10-87-16,-5-19-180 16,-7-14-232-16</inkml:trace>
  <inkml:trace contextRef="#ctx0" brushRef="#br0" timeOffset="86559.21">1008 10120 1536 0,'0'0'699'0,"0"0"-603"16,0 0-65-16,0 0 8 15,0 0 32-15,82 105-14 16,-35-63-25-16,2 0-4 16,2 4-28-16,-4-4 0 15,-7-2 6-15,-2-8-6 16,-7-4 7-16,-2-7-5 15,-5-10-2-15,-3-7 30 0,-2-4-3 16,2 0 25 0,-3-20 0-16,-2-6-36 0,-1-6-1 15,-6-2-6-15,-7-2-7 16,-2 2 16-16,0 2 3 16,-9 6 40-16,-9 4 14 15,-2 5-39-15,-2 6 14 16,-3 5-50-16,1 6-9 15,-5 0 9-15,-3 6-84 16,0 16-32-16,4 6-126 16,7-6-343-16,5-6-630 0</inkml:trace>
  <inkml:trace contextRef="#ctx0" brushRef="#br0" timeOffset="86887.43">1266 10070 2555 0,'0'0'459'0,"0"0"-410"15,0 0 26-15,0 0-54 16,0 0-14-16,0 0-7 15,0 0-11-15,69-46 10 16,-51 29 0-16,-5 9 1 0,-4-1 14 16,-2 5 1-16,-1 2 9 15,4 2-12-15,3 0-2 16,2 0-11-16,8 0 1 16,-1 2-48-16,3 6-2 15,-6 4-93-15,4-4-149 16,-9-4-338-16,-6-2-468 0</inkml:trace>
  <inkml:trace contextRef="#ctx0" brushRef="#br0" timeOffset="87027.82">1660 9825 2092 0,'0'0'585'15,"0"0"-505"-15,0 0-44 16,0 0-36-16,121-4-163 0,-84 8-474 15</inkml:trace>
  <inkml:trace contextRef="#ctx0" brushRef="#br0" timeOffset="87871.36">2055 9963 1989 0,'0'0'612'0,"0"0"-541"16,0 0-37-16,0 0 26 15,-23 147 1-15,44-93-2 0,6 4-33 16,0 2-25-16,-2-5-1 16,-6-5-18-16,-9-11-16 15,-10-6 1-15,0-11-30 16,-9-8 24-16,-17-12 23 15,-5-2-17-15,-5-6-28 16,3-20-40-16,2-10 19 16,8-6 33-16,8-2 27 15,8 2 22-15,7 6 10 16,0 5 10-16,20 8 9 16,9 0-11-16,4 3 25 15,7-4-6-15,3-2-23 16,-3-2 11-16,0 0-24 15,-9 0 11-15,-6 6 3 16,-9 9-15-16,-10 2 25 0,-6 11 38 16,0 0-28-16,0 6-26 15,0 22-8-15,0 12-1 16,0 12 18-16,0 6-12 16,7 2 7-16,7-4-13 15,1-6 0-15,3-9 12 16,-3-8-12-16,3-16-16 15,-3-9-16-15,3-8-21 16,0-11 52-16,2-20-66 16,1-11-114-16,-4-6 61 15,-1 1 46-15,-3 10 74 16,-3 9 10-16,-4 10 70 0,-4 7 59 16,0 9-9-1,0 2-60-15,-2 0-6 16,5 2-55-16,-1 15 52 0,6 2-16 15,-2 6-26-15,5-1 26 16,1 3-15-16,1-2-14 16,4-1 4-16,-2-4-20 15,1-4-1-15,2-6 1 16,-4-6-3-16,2-4-5 16,-1 0 8-16,1-12-36 15,0-8 4-15,0-6-24 16,-2 2 19-16,-3 2 25 15,-5 4 12-15,-1 8 13 0,-4 4 29 16,-1 6 5-16,-2 0 6 16,2 3-38-16,3 15 30 15,-1 6-7-15,0 3-31 16,3 1 5-16,-2-4-12 16,2-6-100-16,-5-10-90 15,0-4-363-15,-2-4-405 16</inkml:trace>
  <inkml:trace contextRef="#ctx0" brushRef="#br0" timeOffset="88480.63">2799 9970 1965 0,'0'0'793'16,"0"0"-570"-16,0 0-96 15,0 0-96-15,0 0-31 16,0 0-19-16,0 0-137 16,13 31-147-16,-10-2-372 15,-3-3-561-15</inkml:trace>
  <inkml:trace contextRef="#ctx0" brushRef="#br0" timeOffset="88684">2841 10887 2611 0,'0'0'526'15,"0"0"-460"-15,0 0-63 16,0 0-3-16,0 0-81 16,0 0-298-16,0 0-1711 0</inkml:trace>
  <inkml:trace contextRef="#ctx0" brushRef="#br0" timeOffset="94318.74">3809 10237 1721 0,'0'0'347'0,"0"0"-193"16,0 0 31-16,0 0 3 16,0 0-50-16,0 0-24 15,0 0-61-15,-36-43 10 16,18 43-43-16,-5 0-20 0,-1 9 31 16,-5 10-31-1,3 10 0-15,3 4 0 0,7 4 9 16,12-1-9-16,4-2 0 15,4-1 0-15,22-6-9 16,8-4 9-16,10-8-15 16,6-9 0-16,6-6-20 15,4-10 25-15,0-24-34 16,-2-12-54-16,-6-14-17 16,-8-11-65-16,-11-9-76 15,-10-2 76-15,-10 0 64 16,-8 6 106-16,-5 16 10 15,0 13 75-15,0 18 46 16,0 12 42-16,-5 13-49 16,-2 4-12-16,3 4-79 0,-1 23-14 15,1 13-8-15,1 10 18 16,2 8 42-16,1 9 14 16,0 0-30-16,0 1-10 15,13-2-29-15,5-5 3 16,1-11-9-16,2-14-28 15,1-9-16-15,-2-14-44 16,0-12 17-16,1-1 40 16,-2-13-30-16,4-19-70 15,-3-8-40-15,-3-4 26 16,-1-1 89-16,-5 5 19 16,-2 9 37-16,-4 8 72 15,-5 8 85-15,2 9 45 16,-2 3-38-16,0 3-90 15,0 0-17-15,2 9-32 0,0 10 29 16,3 7-13-16,1 6-24 16,3 0 13-16,5 3-20 15,-1-4-4-15,5-8 9 16,1-5-15-16,2-8-48 16,1-10-25-16,3 0-16 15,-1-10-2-15,-2-17-93 16,-3 0 18-16,-9-3 112 15,-3 2 54-15,-3 6 19 16,-4 6 52-16,0 4 29 16,0 5 23-16,0 5-13 15,0 2-17-15,0 0-23 16,0 0-57-16,0 0 11 0,0 13-2 16,0 2-2-1,0 6 34-15,5-2-29 16,4 3-4-16,2-3-8 0,1-1-5 15,1-8-16-15,5-4-16 16,-1-6-34-16,3 0 0 16,1-12-61-16,0-10-50 15,0-5 33-15,-8 4 66 16,-1 4 70-16,-8 7 111 16,-2 7 90-16,0 5-25 15,-2 0-86-15,2 0-41 16,3 4-21-16,1 12-11 0,6 5 20 15,1 5-37 1,1 1-4-16,-1-4-46 0,5-2-141 16,-1-8-393-1,-3-10-556-15</inkml:trace>
  <inkml:trace contextRef="#ctx0" brushRef="#br0" timeOffset="94568.71">5359 9972 2342 0,'0'0'380'0,"0"0"-269"0,0 0 46 16,-33 108-66-16,30-56-21 15,3 9-29-15,0-1-41 16,7 0 13-16,7-4-13 15,-1-12-18-15,-2-8-9 16,-2-10-70-16,-7-12-60 16,-2-14-153-16,0 0-295 15,-16-14-679-15</inkml:trace>
  <inkml:trace contextRef="#ctx0" brushRef="#br0" timeOffset="94724.89">5176 10188 1679 0,'0'0'878'15,"0"0"-619"-15,0 0-87 16,0 0-60-16,0 0-58 0,0 0-43 16,0 0-11-16,147-28-33 15,-68 28-130-15,-15 0-293 16,-11 2-561-16</inkml:trace>
  <inkml:trace contextRef="#ctx0" brushRef="#br0" timeOffset="95766.86">5660 10537 1691 0,'0'0'625'0,"0"0"-521"0,0 0-20 16,0 0 40-1,0 0-112-15,0 0-12 0,0 0-85 16,85-72-13-16,-68 46 59 15,-1 2 7-15,-1 2 18 16,-3 0 13-16,0 2 1 16,0 3-1-16,-3 8 2 15,-2 3 13-15,-1 4 21 16,-1 2-17-16,-1 0 55 16,1 7 19-16,0 7-19 15,-2 7 37-15,2 1-47 16,-1 0-24-16,3 1-3 15,0-2-35-15,2-3 5 16,2-2-6-16,3-6-35 16,-1-4 1-16,5-6-54 0,-1 0 27 15,6-6-79-15,1-14-210 16,-4-2 44-16,-4-3 78 16,-3 0 109-16,-6 5 119 15,0 4 188-15,-5 4 11 16,-2 6 77-1,0 4-43-15,0 2-64 16,0 0-54-16,0 0-58 16,0 8-8-16,2 9-12 0,2 4 5 15,7-1-21-15,1 2-21 16,3-4 9-16,1-5-9 16,-1-6-42-16,4-7-54 15,-2 0-37-15,1-7-76 16,2-14-161-16,-2 1 39 15,-4 0 135-15,-4 6 196 16,-3 3 129-16,-5 6 58 16,-2 3 6-16,2 2 3 15,-2 0-85-15,3 5-18 16,2 8 36-16,1 5-56 16,1 2-24-16,3-2-8 15,2 1-40-15,1-5 20 0,3-1-21 16,1-5 6-16,2-8 0 15,3 0-6-15,5-16-9 16,1-18-32-16,1-14-58 16,-2-14 20-16,-4-14 12 15,-3-10 8-15,-7-1 25 16,-2 9 32-16,-4 17 2 16,-7 16 71-16,0 17 23 15,0 15 30-15,0 13-30 16,0 0-58-16,0 19-27 15,-4 18-2-15,-4 14 1 16,2 11 12-16,2 5 3 16,-3 2 31-16,3-3-15 15,-4-3-29-15,3-11 6 16,2-14-16-16,1-10-15 0,-1-14-21 16,3-12-22-16,0-2 34 15,0-6-42-15,8-14-102 16,11-3 87-16,-2 2 48 15,2 1 33-15,-1 5 20 16,-1 8-4-16,6 3 38 16,-3 4-20-16,8 0-21 15,-1 16 22-15,-2 6-26 16,-5 1-9-16,-5 4 0 16,-3-4-42-16,-5-2-21 0,-7-9-65 15,0-6-174 1,-5-6-98-16</inkml:trace>
  <inkml:trace contextRef="#ctx0" brushRef="#br0" timeOffset="95938.68">6395 10016 1952 0,'0'0'608'0,"0"0"-441"15,0 0-35-15,0 0-22 16,0 0-75-16,0 0-7 15,142-12-28-15,-107 32-88 16,-14 0-175-16,-11-4-440 0</inkml:trace>
  <inkml:trace contextRef="#ctx0" brushRef="#br0" timeOffset="96063.68">5988 10074 2215 0,'0'0'526'0,"0"0"-443"15,0 0-2-15,0 0-81 16,0 0-14-16,0 0-333 16,0 0-567-16</inkml:trace>
  <inkml:trace contextRef="#ctx0" brushRef="#br0" timeOffset="96594.79">7819 9990 1674 0,'0'0'489'16,"0"0"-274"-16,0 0-22 16,0 0 4-16,-116-12-91 15,78 12-15-15,-4 10 0 16,-3 12-24-16,-1 6 10 16,1 8-19-16,5 8-22 15,2 6 27-15,9 8-33 16,11 4-2-16,9 3 13 15,9-3-34-15,2-6 20 0,25-6-27 16,13-9-15 0,10-11 9-16,5-10-33 15,5-14-27-15,5-6-16 0,19-15-86 16,-16-13-189-16,-13 0-690 0</inkml:trace>
  <inkml:trace contextRef="#ctx0" brushRef="#br0" timeOffset="97063.7">8086 10403 1445 0,'0'0'284'0,"0"0"-153"16,0 0 83-16,0 0-16 15,0 0-55-15,0 0-73 16,0 0-16-16,18 115-7 16,-14-105-5-16,-2-3-9 15,1-5-20-15,-3-2 11 16,5 0 1-16,1 0 2 16,5-8-27-16,5-9-46 15,1-8-55-15,2 1 46 16,-1 2 4-16,-3 0 37 15,0 4 14-15,-3 4 37 0,1 2 43 16,-2 5-32-16,0 2 5 16,-2 3-9-16,3 2-35 15,-2 0 19-15,3 4 3 16,1 12 5-16,1 4 30 16,6 3-26-16,1-2 1 15,0 2-15-15,3-8-25 16,-3-5 17-16,1-8-17 15,-4-2 8-15,1-19-9 16,1-18-12-16,0-39-85 16,-2 6-217-16,-6 2-640 0</inkml:trace>
  <inkml:trace contextRef="#ctx0" brushRef="#br0" timeOffset="98094.43">1171 11271 1420 0,'0'0'674'0,"0"0"-515"15,0 0-23-15,0 0 30 16,-123 68-63-16,112-39-16 16,4 3-37-16,7 4-18 15,0-2 26-15,20-1-33 16,9-3 1-16,6-7 1 16,8-7-21-16,3-10 2 15,2-6-8-15,-2-8-14 16,-5-22 13-16,-6-10-16 15,-10-7-1-15,-10-3 17 16,-13-2 1-16,-2 2 15 16,0 5-15-16,-17 4-15 15,-8 11-66-15,-8 14-180 16,4 9-264-16,6 7-354 0</inkml:trace>
  <inkml:trace contextRef="#ctx0" brushRef="#br0" timeOffset="98594.32">2246 10975 1704 0,'0'0'586'0,"0"0"-447"15,0 0-24-15,0 0-13 16,0 0-61-16,0 0-15 16,0 0 0-16,-75 28-14 15,68-3 44-15,2 8-24 0,5 3-16 16,0 2 38-16,14-2-44 16,13-2 17-16,4-6-16 15,7-4 2-15,2-12-19 16,2-8 6-16,-2-4-1 15,0-17-11-15,-4-21 9 16,-7-9 3-16,-9-6 0 16,-10-4 9-16,-10 4-10 15,0 7 1-15,-14 10-40 16,-28 20-83-16,5 12-259 16,4 4-366-16</inkml:trace>
  <inkml:trace contextRef="#ctx0" brushRef="#br0" timeOffset="99109.82">3306 11590 1490 0,'0'0'350'0,"0"0"-159"0,0 0 23 15,0 0-53-15,0 0-37 16,0 0-71-16,0 0-18 16,-62 7 20-16,41 10 31 15,-2 6 13-15,5 4-55 16,7 3-2-16,7 4-18 16,4 0-16-16,0-2 19 15,18-4-21-15,8-5-5 16,3-11 4-16,2-10-4 15,2-2-2-15,2-16 1 0,-7-16 0 16,-4-10 9 0,-5-6-8-16,-9-1-1 0,-10 5 0 15,0 6-22-15,0 10-14 16,-20 13-69-16,-24 15-110 16,4 17-156-16,-1 12-171 0</inkml:trace>
  <inkml:trace contextRef="#ctx0" brushRef="#br0" timeOffset="99656.56">3385 12876 1542 0,'0'0'382'0,"0"0"-141"0,0 0-10 15,0 0-46-15,0 0-76 16,0 0 1-16,0 0-57 16,-116-37 0-16,87 50 4 15,2 11-21-15,3 8 22 16,4 7-35-16,7 5 2 15,8 4 23-15,5-3-31 16,3-2 4-16,18-6-21 16,13-11-12-16,1-12 11 15,4-14-29-15,-4-4 2 16,-5-28 11-16,-4-12-19 16,-11-10 14-16,-8-4-11 15,-7-2-28-15,0 2-26 16,-11 5-140-16,-26 18-156 0,5 12 25 15,-3 19-520-15</inkml:trace>
  <inkml:trace contextRef="#ctx0" brushRef="#br0" timeOffset="100199.97">2325 13672 791 0,'0'0'1070'16,"0"0"-798"-16,0 0-96 15,0 0-10-15,0 0-23 16,-128-26-51-16,92 26-51 0,-1 16 8 15,-1 6 6-15,3 6 8 16,6 1 6-16,10 6-24 16,13-3-13-16,6 0 6 15,2-2-38-15,23-4 23 16,6-6-23-16,7-8-27 16,-1-7 16-16,2-5-22 15,-6-9 14-15,-7-19 12 16,-10-4-10-16,-7-8 16 15,-9-8-53-15,0-2-35 16,-2 1-29 0,-16 4-82-16,-22 4-170 0,4 11-154 15,-4 15-839-15</inkml:trace>
  <inkml:trace contextRef="#ctx0" brushRef="#br0" timeOffset="100699.73">896 13184 760 0,'0'0'1296'0,"0"0"-1026"0,0 0-135 16,0 0-31-16,0 0-2 15,0 0-23-15,0 0-15 16,-89 105 19-16,84-66-12 16,5-1-16-16,0 1-9 15,7-9-26-15,11-6-20 16,7-8 9-16,2-12-9 16,-2-4-7-16,5-14-4 15,-4-22 10-15,-5-10 0 16,-6-6-27-16,-8-1 10 15,-7 3 6-15,0 5-20 16,-4 8 11-16,-14 11-27 16,-3 10-52-16,-5 12-70 15,2 4-211-15,4 0-223 0</inkml:trace>
  <inkml:trace contextRef="#ctx0" brushRef="#br0" timeOffset="101137.14">655 12216 1525 0,'0'0'318'0,"0"0"-141"16,0 0-36-16,0 0-11 15,0 0-81-15,0 0-43 16,0 0 29-16,-35 46 11 16,35-19 31-16,0-2 5 15,0 2-24-15,18 0 6 16,7-5-35-16,6-4-28 15,4-10 10-15,-1-8-11 16,-1 0 0-16,-4-25 0 0,-4-8 7 16,-8-9-7-1,-11-4 0-15,-6 0 1 0,0 2 24 16,-2 5-24-16,-15 7 6 16,-1 9-7-16,-2 8-9 15,1 9-43-15,0 6-102 16,4 3-212-16,6 8-194 0</inkml:trace>
  <inkml:trace contextRef="#ctx0" brushRef="#br0" timeOffset="101746.37">1488 11265 717 0,'0'0'985'0,"0"0"-790"15,0 0-88-15,0 0 155 16,0 0-71-16,0 0-78 16,0 0-3-16,-17-3-40 15,17 0-21-15,15 0-7 0,12-6-1 16,12-3 14-16,13-4-4 15,13-6-51 1,9-3 30-16,6 0-30 0,0 0 9 16,-2 4-9-16,-4 2-4 15,-10 6-23 1,-10 3-50-16,-12 6-69 0,-17 4-3 16,-23 0-155-16,-2 0-92 15,-2 0-417-15</inkml:trace>
  <inkml:trace contextRef="#ctx0" brushRef="#br0" timeOffset="102105.65">2440 11145 1655 0,'0'0'343'0,"0"0"-253"16,0 0 3-16,0 0 43 16,0 0-56-16,0 0 49 15,0 0-32-15,43 98-14 16,-14-62-26-16,6 8-24 15,3 2 12-15,2 4-24 16,5 3-5-16,-4-1 18 0,5-4-32 16,-4-6 10-16,0-6-12 15,-3-10 1-15,-6-6-12 16,-4-9-11-16,2-11-102 16,-9 0-177-16,-6-3-368 0</inkml:trace>
  <inkml:trace contextRef="#ctx0" brushRef="#br0" timeOffset="102496.19">3271 11805 322 0,'0'0'1481'16,"0"0"-1231"-16,0 0-183 16,0 0 57-16,-11 120 7 15,11-70 13-15,0 8-32 16,0 5 0-16,0 3-38 15,-2 4 20-15,-4 0-32 16,-2 2-35-16,-1 0 31 0,1 1-58 16,1-1 15-16,2-2-9 15,3-6 11-15,0-8-13 16,2-9-4-16,0-14 0 16,-2-11-12-16,2-5-15 15,-3-11-83-15,1-3-168 16,-2 0-401-16</inkml:trace>
  <inkml:trace contextRef="#ctx0" brushRef="#br0" timeOffset="102933.58">3106 13284 1625 0,'0'0'402'0,"0"0"-298"15,0 0-52-15,0 0 149 16,-158 67-17-16,100-40-33 0,-10 9-42 16,-30 8-60-1,-28 7 12-15,7-5-13 0,9-5-19 16,21-10 42-16,24-6-29 16,2-1-3-16,4-3-30 15,17-2-1-15,15-9-6 16,13-4-2-16,10-6-39 15,4 0-57-15,0-5-110 16,11-13-287-16,-2-1-389 0</inkml:trace>
  <inkml:trace contextRef="#ctx0" brushRef="#br0" timeOffset="103370.98">831 13383 1230 0,'0'0'318'16,"0"0"-126"-16,0 0 47 0,0 0 2 16,0 0-123-16,0 0-29 15,0 0 9-15,77-2-14 16,-29 6-4-16,12 12-19 15,14 4 35-15,7 8-4 16,7 4-27-16,4 3-16 16,-3 4-49-16,-2-3 13 15,-7 0-2-15,-4-5-11 16,-12-9-2-16,-12-8-33 16,-17-6-49-16,-15-8-22 15,-20-3-108-15,0-14-78 16,-13-7-237-16</inkml:trace>
  <inkml:trace contextRef="#ctx0" brushRef="#br0" timeOffset="104073.93">1050 12370 1249 0,'0'0'352'0,"0"0"-178"16,0 0-48-16,0 0 4 16,0 0-36-16,0 0-20 15,0 0 35-15,-40-26-27 16,38 26-5-16,0 0-3 16,-1 2-38-16,-1 12 35 15,-1 7 2-15,1-2-31 16,-1 2 13-16,1-3-43 15,2-7 2-15,0 0-1 16,-1-8-13-16,1-1 0 0,-2-2-42 16,-4 0-46-16,2 0-2 15,0-8-17-15,1-2 58 16,1 1 48-16,2-2 1 16,-1 4 4-16,-1-2-4 15,3 3 1-15,1 0 34 16,0 4-20-16,0 0 13 15,0 2 1-15,0 0-20 16,0 0 32-16,0 0 0 0,0 8-10 0,0 16 42 31,5 16 3-31,6 14-4 0,2 17 16 0,3 11-21 16,2 7 4-16,-2-1-32 0,-1-8-27 16,-1-12-6-1,-3-12-6-15,-3-15 0 0,-3-10-2 16,0-13 3-16,-5-8-2 15,0-8-34-15,0-2-67 32,0-25-61-32,-8-12-377 0,-2-7-694 0</inkml:trace>
  <inkml:trace contextRef="#ctx0" brushRef="#br0" timeOffset="104558.2">827 12028 963 0,'0'0'329'0,"0"0"-110"16,0 0-39-16,0 0-50 31,0 0-38-31,0 0 46 15,0 0 36-15,-2 0 1 16,2 0 16-16,0 0-45 16,0 0-17-16,2-3-20 15,16-14-48-15,10-12-7 16,11-7-48-16,5-8 13 16,6-2 25-16,-4 0-34 0,-3 6 23 0,-8 6-25 15,-3 4-7-15,-8 1 11 31,-2 5-12-31,-7 5-10 0,-1 0-19 0,-2 3-71 16,-4 9-127-16,-3-2-494 0</inkml:trace>
  <inkml:trace contextRef="#ctx0" brushRef="#br0" timeOffset="105636.09">11633 9980 1470 0,'0'0'382'16,"0"0"-167"-16,0 0 24 15,0 0-59-15,0 0-63 16,0 0-33-16,4-21-46 16,-1 21-20-16,-1 11 17 15,0 13 9-15,-2 12 0 16,0 21 2-16,0 31-7 16,-2 40 9-16,-21 44-21 15,2 25-18-15,-2 3 11 16,7-3-19-16,3-17-1 15,0-3 18-15,-3-9-18 0,3-8-1 16,2-13-5-16,4-15 1 16,1-28 4-16,4-27 2 15,-3-19-1-15,3-8 11 16,-3 6-4-16,-2 2-14 16,-1 4-62-16,-19 2-95 15,2-12-170-15,-2-19-348 0</inkml:trace>
  <inkml:trace contextRef="#ctx0" brushRef="#br0" timeOffset="107385.82">555 14178 1669 0,'0'0'335'16,"0"0"-227"-16,0 0-6 15,0 0 52-15,0 0-52 16,0 0-69-16,0 0-15 15,-19 3-2-15,27 3-10 16,7 2 39-16,8 0-4 16,10 0 16-16,9 0 19 15,12-2-27-15,11 2 11 16,11-2-17-16,9-2-23 16,8 0 17-16,7-2-19 15,2-2 6-15,4 0 19 0,0 0-14 16,2-6 10-16,14-12-11 15,22-2-27-15,22-2 31 16,2 3-26-16,-9 2 0 16,-14 7 15-16,-20 6-21 15,-19-1 0-15,-19 5 0 16,-17-1-14-16,1-2 13 16,11-2 2-16,15-3 8 15,27-6 23-15,18-6-32 16,16 0 26-16,3 2-26 15,-15 6 1-15,-9 7 9 16,-16 5-4-16,1 0-6 16,5 0 0-16,3 0 8 15,10 0-14-15,4 0 6 16,-2 0 0-16,2-1-9 0,-9-9 9 16,-3 1 0-16,-8 0 0 15,-1-4 0-15,-7 1-1 16,-16 6 1-16,-15-4 0 15,15 2-5-15,20 3 5 16,19-1-7-16,17 1 5 16,-16 5 1-16,-18 0-5 15,-6 0 6-15,-2 0 0 16,1 0-2-16,-14 2-1 16,-17-2 3-16,-14 0-6 15,-5 0 18-15,10 0-9 0,14 0-2 16,11 0 0-16,3 0-1 15,-3 0-5-15,3 0-4 16,-6 0 9 0,0 0 0-16,-11 6 0 0,-3 2 1 15,-7 0-1-15,0 2 0 16,-1-4 0-16,3-2 0 16,4 1-1-16,6-4-2 15,0-1 3-15,6 0 0 16,3 0-9-16,0 2 3 15,3-2 4-15,3 3 2 16,2-2 0-16,-1 1-15 0,1-2-5 16,-2 3-5-1,-8-3-20-15,-1 0 43 16,-5 0-13-16,-4 0 15 0,-5 0-1 16,-2 0 13-16,-5 0-12 15,-4 0 0-15,-1 0 0 16,-4 0-7-16,1 0 14 15,-3 0-5-15,-2 0-2 16,-7 0 6-16,-3 0-17 16,-8 0 11-16,1 0 0 15,1-3 5-15,3 1 1 16,1 1-3-16,6-2-3 16,-2 3-2-16,-5-2-5 15,-3 2-1-15,-11 0 8 16,-8-1-1-16,-8 1 11 15,-3-3-10-15,-5 1 0 0,0 1-5 16,-3-2-2-16,4 1 7 16,-2-2 0-16,1 4 7 15,0-4 2-15,-2 4-10 16,-3-1 1-16,-4 1-48 16,0-3 24-16,0 1-46 15,5-4-37-15,1 0-202 16,2-1-403-16</inkml:trace>
  <inkml:trace contextRef="#ctx0" brushRef="#br0" timeOffset="107979.29">11524 12745 108 0,'0'0'1031'16,"0"0"-852"-16,0 0-102 16,0 0 4-16,0 0 68 15,0 0-63-15,0 0-19 16,-22-44 0-16,15 38-16 16,2 2 15-16,3 0 23 15,0 0-30-15,2 4 56 16,0 0-32-16,0 0-32 15,0 2-8-15,-2 21-41 16,-2 14 58-16,-5 15 8 16,-5 16-5-16,-5 23-2 15,-6 25 0-15,-4 26-15 16,0 8 11-16,6-27-32 0,8-31 10 16,6-31 9-16,-2-7-21 15,0 4 8-15,-3 4-5 16,-1 2-16-16,3-9 30 15,2-14-20-15,3-11-4 16,3-10-4-16,1-7-1 16,3-7-12-16,0-5 1 15,0-1-42-15,0 0-46 16,0 0-215-16,-3-14-394 0</inkml:trace>
  <inkml:trace contextRef="#ctx0" brushRef="#br0" timeOffset="109494.59">792 12106 1030 0,'0'0'659'15,"0"0"-507"-15,0 0 14 16,0 0 23-16,0 0-51 16,0 0-34-16,-12-9-12 15,10 8-12-15,0-2 12 16,-3 1-32-16,1-2-15 16,-5 3 1-16,0-2-14 15,-2 3 3-15,0 0-3 0,-3 0-32 16,-1 0 26-1,-1 4-17-15,1 9-8 0,-1-1 7 16,5-1-2-16,5 3 2 16,1 1-7-16,2-1 7 15,3 0-16-15,0-3 5 16,0 4-69-16,3-3-46 16,10-2-174-16,-2-2-274 15,-1-5-846-15</inkml:trace>
  <inkml:trace contextRef="#ctx0" brushRef="#br0" timeOffset="110302.06">881 12394 1222 0,'0'0'395'0,"0"0"-280"16,0 0-7-16,0 0-10 15,0 0-18-15,0 0 10 16,0 0-4-16,-2-22 32 16,-4 20-17-16,2 0-5 0,0 0 17 15,-1 0-69 1,3 0 6-16,0 2-9 0,2 0-40 15,0 0 25-15,0 0-16 16,0 0-8-16,0 0 30 16,0 0-31-16,0 4-1 15,0 14 0-15,0 6 12 16,0 8 3-16,0 5-1 16,0 5-4-16,9 0 18 15,-1 4-26-15,6 0 10 16,-1 2 7-16,-1 3-17 15,1-1 29-15,-4 0-10 0,-2-2-21 16,0-2 18-16,-3-3-18 16,-2-2 1-16,0-1 14 15,-2-4-14-15,2-3 17 32,0-6-13-32,-2-3-4 0,3-7 7 15,-3-8-8-15,0 0 0 16,0-6-2-16,0-3-24 15,0 0-67-15,0 0-159 16,2 0-318-16,-2 0-251 0</inkml:trace>
  <inkml:trace contextRef="#ctx0" brushRef="#br0" timeOffset="110739.46">968 13114 1572 0,'0'0'290'0,"0"0"-170"15,0 0 28-15,0 0 13 16,0 0-100-16,0 0 7 16,-114 6 4-16,91 8 36 15,-1 6 25-15,2 4-44 16,4 6-20-16,3 5 4 16,3 5-26-16,6 5-1 15,6 4-34-15,0 1-11 16,2-5 13-16,18-6-13 15,4-9-1-15,3-7 0 0,4-14-20 16,2-9 19 0,4 0-35-16,-4-20-6 0,0-10 21 15,-4-8-15-15,-7-4-5 16,-6-4-48-16,-7 1-94 16,-7-6 3-16,-2 8-154 15,0 10-536-15</inkml:trace>
  <inkml:trace contextRef="#ctx0" brushRef="#br0" timeOffset="112161.33">13282 630 1928 0,'0'0'600'0,"0"0"-499"0,0 0-56 15,0 0 16-15,0 0-2 16,9 158 15-16,4-82-32 16,3 6-41-16,-1 2 19 15,1 3-20-15,-3-8-41 16,-2-4-56-16,-3-10-99 15,-8-12-123-15,0-15-24 16,0-20-244-16</inkml:trace>
  <inkml:trace contextRef="#ctx0" brushRef="#br0" timeOffset="112817.09">13179 730 1405 0,'0'0'314'0,"0"0"-181"15,0 0-79-15,0 0 8 16,170-75 14-16,-105 75 0 16,2 0 5-16,-1 25-28 15,-3 12-45-15,-10 16 22 16,-13 9-30-16,-20 8 0 16,-17 4 6-16,-3-4-6 15,-32-3 12-15,-17-11 3 16,-9-8 19-16,-9-10 16 15,-4-10 1-15,5-10-21 16,1-12 2-16,11-6-31 16,15-6-1-16,10-22-22 15,15-7-52-15,14-7-22 0,4-3-64 16,29 2 11-16,12 4 90 16,6 7 24-16,7 6 29 15,0 3 6-15,0 6 0 16,-2 4 46-16,-2 5 36 15,-6 4 0-15,-1 4-14 16,-5 0-29-16,-4 0 24 16,-5 12-15-16,-4 0-5 15,-6 4 17-15,-9 5-40 16,-5 0 27-16,-7 8 25 16,-2 2-16-16,0 4 17 0,0-1-28 15,2 3-27-15,6-6-11 16,6-4-6-16,4-4-2 15,2-9-23-15,0-9 3 16,2-5 21-16,1 0 25 16,1-15-7-16,1-12 10 15,-3-6-19-15,-4-7 12 16,-5-4 18-16,-6-3 3 16,-7 4 6-16,0 3 10 15,-12 4-19-15,-12 5-6 16,-4 7-33-16,-1 10-17 15,-3 6-20-15,6 8-69 16,-10 0-133-16,9 12-284 0,7 3-128 16</inkml:trace>
  <inkml:trace contextRef="#ctx0" brushRef="#br0" timeOffset="112988.93">13670 821 2015 0,'0'0'549'0,"0"0"-385"16,0 0 7-16,0 0-109 15,0 0-58-15,131-119-4 16,-93 100-122-16,7-2-206 16,-8 3-294-16,-8 1-449 0</inkml:trace>
  <inkml:trace contextRef="#ctx0" brushRef="#br0" timeOffset="113098.29">14075 517 1371 0,'0'0'633'0,"0"0"-359"16,0 0-123-16,0 0-77 15,0 0-74-15,0 0-247 16,139-16-608-16</inkml:trace>
  <inkml:trace contextRef="#ctx0" brushRef="#br0" timeOffset="113910.59">14534 615 1043 0,'0'0'1293'16,"0"0"-1085"-16,0 0-135 15,2 112 60-15,17-56-54 16,-2 9-57-16,3 1 7 15,-5 0-29-15,-5-5-33 16,-6-7-27-16,-4-14-88 16,0-11 16-16,-4-12-16 15,-12-13 50-15,-4-4 80 16,0-6-60-16,-3-21-3 16,4-6 63-16,3-8 18 15,10 0 28-15,6-2 47 0,0 3-4 16,17 5-6-1,16 0-46-15,10 3 4 16,5 1 4-16,5 2-26 0,-2 3 19 16,-7-1 3-16,-11 5 14 15,-10 4 69-15,-10 5-6 16,-8 3 22-16,-5 5-10 16,0 5-40-16,0 0-35 15,-5 23-37-15,-8 10 0 16,2 14 2-16,-1 6-2 15,8 4-1-15,4-3 1 16,0-2-9-16,0-8-11 0,8-8-19 16,8-10-31-1,3-11-17-15,-2-13-5 16,6-2 73-16,1-12 17 16,0-15-66-16,3-1-16 0,-5 1 41 15,-8 4 43-15,1 5 18 16,-8 9 42-1,-5 3 42-15,0 6 3 0,0 0-73 16,4 0-9-16,-2 3-7 16,5 11 4-16,-4 4 24 15,6 3-24-15,-3 1-19 16,1 1 14-16,2-3-15 16,5-2 7-16,2-3-7 15,1-8-2-15,6-4-4 16,4-3 6-16,0-3-11 15,2-19-18-15,1-7-66 0,-3-10 25 16,-3 1 39-16,-6-1 11 16,-4 6 20-16,-5 7 15 15,-7 10 99-15,-4 10 9 16,0 4-44-16,0 2-30 16,0 0-36-16,0 12-12 15,0 9 12-15,0 4-13 16,0 1-10-16,-6 8-78 15,1-7-145-15,1-9-375 0</inkml:trace>
  <inkml:trace contextRef="#ctx0" brushRef="#br0" timeOffset="114067.13">15425 563 2386 0,'0'0'528'15,"0"0"-445"-15,0 0-83 16,0 0-44-16,0 0-156 16,-42 158-117-16,22-77-576 0</inkml:trace>
  <inkml:trace contextRef="#ctx0" brushRef="#br0" timeOffset="114191.79">15253 1508 2246 0,'0'0'479'0,"0"0"-429"16,0 0-50-16,0 0-147 0,0 0-445 0</inkml:trace>
  <inkml:trace contextRef="#ctx0" brushRef="#br0" timeOffset="115514.73">16454 826 1026 0,'0'0'958'0,"0"0"-656"16,0 0-91-16,0 0-73 16,0 0 1-16,0 0-47 15,0 0-58-15,-2-50-34 16,2 76-1-16,10 16 1 16,-2 12 16-16,-1 9-14 15,-5 0 25 1,0 0-17-16,-2-11-2 0,0-10-8 15,0-12 0-15,2-14-27 16,-2-10 10-16,6-6 17 16,2-8-1-16,7-18-26 15,10-10-103-15,6-3 18 16,2 2 1-16,5 7 32 16,-3 7 45-16,-4 12 9 15,-5 8 25-15,-6 3 12 16,-4 3-6-16,-7 19 7 15,-9 3 11-15,0 10 28 16,-7-1 1-16,-17 0-20 16,-10-2 33-16,-7-8 19 15,2-4-8-15,-1-6 5 0,7-8-43 16,6-4-9-16,8-2-24 16,9 0-6-16,10-16-78 15,13-20-174-15,16 6-364 16,4 2-234-16</inkml:trace>
  <inkml:trace contextRef="#ctx0" brushRef="#br0" timeOffset="116389.53">17137 971 1940 0,'0'0'575'0,"0"0"-433"0,0 0-7 15,0 0-49-15,-116 23-60 16,93 2-2-16,5 2-13 16,3 4-10-16,4-3 17 15,4-2-17-15,5-2-2 16,2-6-7-16,0-4-24 16,14-6-5-16,5-7-15 15,8-1-9-15,4-1-72 16,0-15-117-16,0-8-13 15,-4-3 62-15,-4 0 42 16,-6-1 105-16,-5 3 54 16,-4 7 39-16,-1 4 84 15,-2 5 10-15,-5 4 72 16,2 4-34-16,-2 1-56 16,0 0-50-16,0 0-47 15,0 0-2-15,0 10 35 0,0 5-14 16,0 5 35-16,0 4-29 15,0-2-34-15,3 0 15 16,3-1-23-16,3-5 0 16,2-4-1-16,2-4-53 15,6-6 25-15,-2-2 7 16,5 0 21-16,1-2-8 16,0-11-8-16,-2 1-3 15,-5 5 19-15,-5-1 0 16,-2 4 4-16,-3 1 18 15,2 3-1-15,0 0 5 0,5 0-25 16,7 0 8-16,5 0 0 16,4 0 4-16,5 0-12 15,1 0-1-15,3 0-22 16,-5-5-14-16,-2-13-66 16,-8-6-3-16,-9-5 45 15,-6-3 45-15,-8 2 15 16,0 5 57-16,0 4 59 15,-2 8 14-15,-4 7-71 16,0 6-30-16,4 0-29 16,-2 15 6-16,0 13-6 15,1 4 0-15,-3 6 1 16,2 1 0-16,-6-4-1 0,1-2 0 16,1-7 4-1,-2-6-3-15,6-8 4 0,2-6-5 16,2-6-7-16,0 0-8 15,8-3-22-15,19-14-88 16,7-4-30 0,6 2 21-16,4 1 79 0,4 4 39 15,-4 3 16-15,1 8 37 16,-5 3-3-16,-7 0-9 16,-8 0-16-16,-6 6-9 15,-9 2-52-15,-10-7-160 16,0 2-119-16,-12-3-860 0</inkml:trace>
  <inkml:trace contextRef="#ctx0" brushRef="#br0" timeOffset="116561.35">17530 546 224 0,'0'0'2348'0,"0"0"-2014"16,0 0-225-16,0 0-75 15,-146 59-20-15,113-15-14 16,6 31-135-16,13-10-412 16,10-10-947-16</inkml:trace>
  <inkml:trace contextRef="#ctx0" brushRef="#br0" timeOffset="116780.39">18534 988 1908 0,'0'0'354'16,"0"0"-164"-16,0 0-31 15,143 64-64-15,-88-35-51 16,-5-2-44-16,2 2-152 15,-14-8-421-15,-13-8-632 0</inkml:trace>
  <inkml:trace contextRef="#ctx0" brushRef="#br0" timeOffset="116967.51">18825 926 1913 0,'0'0'725'0,"0"0"-586"15,0 0-51-15,0 0 56 16,-142 82-71-16,101-48-19 16,8 7-31-16,7-1-23 15,4 0-15-15,10 4-120 16,7-10-201-16,5-12-471 16</inkml:trace>
  <inkml:trace contextRef="#ctx0" brushRef="#br0" timeOffset="117358.33">18977 1033 1455 0,'0'0'335'16,"0"0"-190"-16,0 0 84 15,122 0-59-15,-70-3-56 16,1-4-74-16,-8-5-32 15,-9-1 15-15,-10-1-14 0,-12-4 24 16,-12 0 31 0,-2-3-7-16,-2 2 29 0,-18 3-13 15,-3 4-31-15,-4 6 9 16,-4 6-26-16,-5 0 5 16,0 8 15-16,-1 18-5 15,4 6 20-15,6 8-21 16,9 4 2-1,14 2 2-15,4 3-17 0,8-4 4 16,23-1-4-16,14-3-26 16,4-8 3-16,7-13-3 15,-2-9-29-15,12-11-13 16,-15-17-90-16,-8-6-369 0</inkml:trace>
  <inkml:trace contextRef="#ctx0" brushRef="#br0" timeOffset="121525.75">15849 1636 1872 0,'0'0'511'15,"0"0"-438"-15,0 0-6 16,0 0-5-16,0 0-13 16,-125 8-1-16,103 17-30 15,1 6-8-15,6 9 11 16,3 4-20-16,6 6 0 16,6 3 13-16,0 1-5 0,14-1 13 15,13-8-22 1,4-5-6-16,7-8-6 0,4-13-9 15,5-11 5-15,-1-8 14 16,-1-11-2-16,-3-20 4 16,-6-10 10-16,-6-12-9 15,-4-5 38-15,-13-8-21 16,-6 4 0-16,-7 3 1 16,0 9-18-16,-7 12-1 15,-11 7-23-15,0 13-130 16,5 8-104-16,4 6-372 0</inkml:trace>
  <inkml:trace contextRef="#ctx0" brushRef="#br0" timeOffset="122047.53">17655 1680 1637 0,'0'0'357'15,"0"0"-192"1,0 0-27 0,0 0-27-16,0 0 26 15,0 0-57-15,-113-4-38 16,89 28-7-16,1 9-33 0,6 4 22 15,5 9-24-15,10 5 1 16,2-1 14-16,4 2-15 16,21-2 2-16,8-6-2 15,5-8-17-15,5-12 16 16,-1-12-12-16,1-12 6 16,-3-2-1-16,-7-26 9 15,-6-12-1-15,-12-6 8 16,-11-4-8-16,-4 2-6 0,-6 4-52 15,-21 13-60-15,-26 27-132 16,6 4-136-16,3 7-558 16</inkml:trace>
  <inkml:trace contextRef="#ctx0" brushRef="#br0" timeOffset="122613.04">17961 3182 1408 0,'0'0'576'0,"0"0"-344"15,0 0-50-15,-113-11-5 16,74 11-43-16,6 19-48 16,2 7-38-16,5 6-15 15,14 7-8-15,10 1-13 16,2 2 18-16,11 0-29 16,20-2 11-16,7-3-12 15,6-6-12-15,8-8 10 0,-1-8-13 16,-1-15 0-16,1 0 9 15,-12-23 6-15,-5-15 0 16,-14-7 0-16,-11-5 2 16,-9-3-13-16,-2 3 7 15,-25 9-45-15,-9 8-81 16,-40 25-89-16,11 8-167 16,-1 0-317-16</inkml:trace>
  <inkml:trace contextRef="#ctx0" brushRef="#br0" timeOffset="123280.02">16942 4489 715 0,'0'0'879'0,"0"0"-551"16,0 0-153-16,0 0 27 15,0 0-48-15,-124-13-8 0,95 22-57 16,-2 12-55-16,-1 5 14 16,1 3-24-16,4 4 6 15,10 3 27-15,13 1-31 16,4 5 10-16,10-4-34 15,26-3 5-15,13-8-14 16,7-9-8-16,5-14-39 16,-4-4-7-16,-8-15-23 15,-11-19 62-15,-14-8 11 16,-17-8 11-16,-7-4 1 16,-7-3-1-16,-22 6 0 15,-6 5-1-15,-8 5-89 16,-28 5-136-16,6 13-138 0,3 4-409 15</inkml:trace>
  <inkml:trace contextRef="#ctx0" brushRef="#br0" timeOffset="123986.43">15216 3230 1480 0,'0'0'399'0,"0"0"-161"16,0 0-63-16,0 0-19 15,0 0-9-15,-129-17-57 16,108 38-35-16,6 9-25 16,7 8-8-16,5 6 11 15,3 5-14-15,11-1 5 0,20-3-7 16,14-10-17-16,6-9 0 15,3-16-33-15,-1-10-48 16,-4-10 38-16,-11-28-8 0,-9-10 45 16,-13-6-1-16,-14-4 7 15,-2-1 0-15,-4 7-1 16,-19 6-17-16,-2 12-41 16,-12 16-134-16,6 10-134 15,6 8-188-15</inkml:trace>
  <inkml:trace contextRef="#ctx0" brushRef="#br0" timeOffset="124611.37">15710 2117 611 0,'0'0'593'15,"0"0"-313"-15,0 0-74 16,0 0-77-16,0 0-16 16,0 0-50-16,0 0-24 0,-39 85 89 15,10-23-8-15,-9 30-14 16,-12 28 17-16,-12 28-20 15,-2 7 0-15,10-29-35 16,14-32-33-16,18-36-5 16,4-13-30-16,0-1 2 15,3-2 10-15,3-6-12 16,8-16-17-16,4-16-147 16,14-22-166-16,9-18-25 15,2-12-1015-15</inkml:trace>
  <inkml:trace contextRef="#ctx0" brushRef="#br0" timeOffset="125126.8">16020 1728 1553 0,'0'0'498'0,"0"0"-400"0,0 0-69 15,0 0 52-15,0 0 38 16,0 0-72-16,0 0-1 16,87 0 11-16,-29 0 13 15,11 6 28-15,14 4-44 16,8 4-7-16,25 2 0 16,26 6-31-16,-10-2 10 15,-14-2-26-15,-20-1 7 16,-29-5 3-16,-2-2-10 15,0-2-1-15,-18-2-5 16,-11-4-31-16,-7-2-23 16,0 0-34-16,0 0-21 0,3 0 19 15,3 2-63 1,2 2-30-16,9 3 26 16,-10 2-105-16,-9-3-470 0</inkml:trace>
  <inkml:trace contextRef="#ctx0" brushRef="#br0" timeOffset="125449.93">17783 1981 1443 0,'0'0'320'0,"0"0"-226"16,0 0-75 0,0 0-2-16,0 0 41 15,0 0 12-15,36 142 3 16,-30-74 14-16,-2 12 5 16,-1 9-6-16,-1 3-14 15,0 2-21-15,0-1-4 0,2-3-30 16,2-2-3-16,-2-4 7 15,0-8-12-15,-1-5 5 16,-3-11-8-16,0-10-6 16,0-10-20-16,0-4-91 15,-3-13-159-15,-5-10-305 16</inkml:trace>
  <inkml:trace contextRef="#ctx0" brushRef="#br0" timeOffset="125902.95">17925 3615 1068 0,'0'0'708'16,"0"0"-517"-16,0 0-101 0,-164 80 83 15,108-33 18-15,-4 9 5 16,1 10-29-16,1 6-94 16,0 5-10-16,4-3-36 15,-2-2-26-15,-2-6 22 16,-3-5-22-16,-3-5 13 16,1-9-14-16,1-8-33 15,8-14 18-15,8-8-69 16,-1-17-114-16,14 0-111 15,6-18-268-15</inkml:trace>
  <inkml:trace contextRef="#ctx0" brushRef="#br0" timeOffset="126480.93">15370 3378 815 0,'0'0'182'0,"0"0"57"16,0 0-106-16,0 0 30 15,0 0 19-15,0 0-1 16,0 0-17-16,0-14-15 15,4 14-16-15,2 0-47 16,6 9 36-16,5 9-6 16,8 5-43-16,11 9 6 0,9 10-26 15,11 5 9 1,12 9-6-16,13 10-17 0,25 19 5 16,26 19-23-16,19 14-9 15,-10-9 21-15,-30-25-19 16,-28-26-2-16,-21-22-8 15,5 4-3-15,-1-2-1 16,-3-2 0-16,-18-10-7 16,-20-12 6-16,-15-8-41 15,-10-6 20-15,0 0-7 16,-20-18-126-16,-16-30-176 16,7 4-229-16,2-2-218 0</inkml:trace>
  <inkml:trace contextRef="#ctx0" brushRef="#br0" timeOffset="127152.65">16662 2739 1262 0,'0'0'511'16,"0"0"-287"-16,0 0-20 15,0 0-48-15,0 0-48 16,0 0-23-16,0 0-13 16,-80 30-13-16,62-3 5 15,-2 10-6-15,7 3-12 16,4 6 9-16,7 1-26 15,2-3-11-15,9-4 9 16,17-8-26-16,8-8-1 16,6-11-2-16,5-13-29 15,-3-3 29-15,-3-25-8 16,-7-12 10-16,-10-9 8 16,-11-5-8-16,-9-3-1 0,-2 2-7 15,0 10-14 1,-6 6-8-16,-7 13-52 0,-3 16-93 15,1 8-175-15,3 2-254 0</inkml:trace>
  <inkml:trace contextRef="#ctx0" brushRef="#br0" timeOffset="127652.53">16747 2867 1498 0,'0'0'303'0,"0"0"-174"16,0 0-42-16,0 0-1 15,0 0 14-15,116-96-32 0,-66 66-4 16,6-7-30-16,7-3-27 15,1-3 50-15,3-8-20 16,-2-5 16-16,-2-4 22 16,-3-2-19-16,-5-1 26 15,-4 5-13-15,-11 8-32 16,-9 9 21-16,-10 10-32 16,-10 8 1-16,-7 4-9 15,-4 6-18-15,0 4-8 16,-7 6-58-16,-14 3-122 15,-37 6-114-15,6 13-84 16,-1 6-224-16</inkml:trace>
  <inkml:trace contextRef="#ctx0" brushRef="#br0" timeOffset="128121.18">16114 2132 940 0,'0'0'343'0,"0"0"-25"15,0 0-80-15,0 0-19 16,0 0 16-16,0 0-26 16,0 0-68-16,0-27-44 15,0 27-48-15,5 12-34 16,16 16 30-16,11 10 7 15,8 14 7-15,11 13-13 16,7 5-22-16,7 4 6 16,3 1-24-16,4-3-5 15,-3-6 26-15,-7-8-27 0,-12-8-7 16,-15-13-51 0,-15-7-56-16,-18-13-49 0,-2-5-173 15,0-10-305-15</inkml:trace>
  <inkml:trace contextRef="#ctx0" brushRef="#br0" timeOffset="128527.34">16600 2932 1787 0,'0'0'382'0,"0"0"-259"15,0 0-6-15,-136 25 20 16,87-5 14-16,-12 6-51 15,-24 10-40-15,-39 11 19 16,-41 5-44-16,-20 2-16 16,3-8 16-16,19-10-16 15,47-14 24-15,33-8-8 16,33-8 1-16,21-2 18 16,4 0-38-16,7-1-7 0,7-3-9 15,11 0-1 1,0 0-23-16,18 0-59 0,39-17-53 15,-4-5-215-15,0 0-329 0</inkml:trace>
  <inkml:trace contextRef="#ctx0" brushRef="#br0" timeOffset="128996.07">16541 3014 1245 0,'0'0'483'0,"0"0"-391"15,0 0-70-15,0 0 55 16,0 0 53-16,0 0-16 16,65 120-46-16,-36-68-28 15,0 10 9-15,0 9-4 0,-6 8 13 16,-6 25 36-16,-8 26-6 15,-9 26 7-15,0 6-26 16,0-28-20-16,0-33 8 16,5-38-20-16,3-8-1 15,9 3-8-15,2 4-28 16,1-1 0-16,1-17-21 16,-4-18-88-16,1-26-97 15,-7 0-135-15,-5-12-162 0</inkml:trace>
  <inkml:trace contextRef="#ctx0" brushRef="#br0" timeOffset="129527.1">16726 2994 1513 0,'0'0'312'16,"0"0"-121"-16,0 0-77 16,0 0 20-16,0 0-30 15,0 0-28-15,0 0-27 16,38 12 41-16,-4 2-14 15,8 5-27-15,10 8 8 0,12 3-12 0,12 4 25 0,31 7-16 32,31 9-39-32,26 7 7 0,-12-8-22 0,-32-16 9 15,-39-11-4-15,-27-9-5 16,-6-1 0-16,-5-5 6 31,-7 2-6-31,-21-7 0 0,-15-2-16 0,-8 0-13 16,-62-8-60-16,-2-7-299 15,-3 0-694-15</inkml:trace>
  <inkml:trace contextRef="#ctx0" brushRef="#br0" timeOffset="132990.53">12566 5206 1825 0,'0'0'252'0,"0"0"-102"0,0 0-110 16,0 0-12-16,0 0 24 15,0 0 27-15,7-8 1 16,20 8 0-16,12 0-4 15,7 8 0-15,10 2-30 16,8 0 26-16,12-2-35 16,11 0-17-16,24-1 25 15,27 1-45-15,25-1 9 16,4-1-4-16,-13-4 5 16,-19-2 1-16,-14 0-11 15,1 0 0-15,1 0 12 0,2-5-2 16,-3-2-8-1,1-1 1-15,2-1 3 0,-1 1-6 16,6 1 1-16,1-4-1 16,1 1 10-16,-8 1-9 15,-1-4-1-15,-18 6 2 16,-19-2 6-16,15 3 0 16,10 0 1-16,18 0 12 15,16-2-8-15,-8-1-13 16,-10 1 0-16,0-3-1 15,1-1-4-15,2 1 5 16,-1 3 9-16,1-5-8 16,-3-1-2-16,-1-2-4 0,2 0 5 15,5 0 2 1,1-1-1-16,-1 4 12 0,-1 3-13 16,-3 0 0-16,-2 2-7 15,0-1 10-15,0 3-3 16,0-1 0-16,-4 1 4 15,-1 0-4-15,-4-1 0 16,1 6 0-16,0-4 5 16,-3 4-4-16,2 1 7 15,-15 0 20-15,-18 0-27 16,-14 0 6-16,11 0-7 16,30 0 1-16,-1 0 1 15,3 1-1-15,0 4 9 16,-1-1-10-16,32 0 4 15,0 2-5-15,-31-2 1 0,-30-2 0 16,1 0 3-16,26 2 3 16,2 0-6-16,-1-1 0 15,-14 2 2-15,-17 1-11 16,10-2 9-16,11 2 0 16,-2 0 7-16,-2 0 2 15,-3 0-9-15,-2 2 0 16,1 0-6-16,-3 0 4 15,0 0 2-15,1 0 0 16,-2 2 6-16,2 1 0 16,-3 2-8-16,-2-1 2 15,-4 0-9-15,-6-2 9 0,2-2 0 16,-6 0 6-16,-1 0 0 16,-1 1-6-16,-5-3 0 15,-5 1-1-15,-8 1 0 16,-6-2-8-16,-7 0 9 15,-7 0 0-15,-3 0 0 16,-4-4 6-16,-2 2-2 16,-5-4-4-16,-7 3 0 15,-2-3-14-15,-6 0 7 16,-4 0-23-16,0-15-39 16,-16-3-305-16,-5-3-423 0</inkml:trace>
  <inkml:trace contextRef="#ctx0" brushRef="#br0" timeOffset="142066.7">12612 5836 1920 0,'0'0'579'0,"0"0"-444"0,0 0 7 16,0 0-51-16,0 0-45 15,0 0-9-15,11 33-29 16,-1 1 47-16,1 10-13 16,1 8-11-16,-3 9-4 15,0 1-18-15,-2 0 5 16,-3 1-14-16,-2-7-53 15,0-9 7-15,-2-11-60 16,0-12-111-16,0-24-114 16,0 0-48-16,-2-12-107 0</inkml:trace>
  <inkml:trace contextRef="#ctx0" brushRef="#br0" timeOffset="142722.79">12554 5775 795 0,'0'0'587'0,"0"0"-282"15,0 0-154-15,21-102-21 16,8 82 14-16,8 6-38 16,9 7-7-16,6 7-29 15,10 0-39-15,5 27 16 16,4 9-32-16,-3 10-1 16,-6 10-14-16,-14 6-27 15,-17 4-33-15,-22-2-45 16,-9-6 59-16,-22-1 46 15,-23-8 45-15,-11-8 15 16,-8-5 19-16,-5-5-48 16,-3-4 9-16,1-6-25 15,4-12-15-15,7-7 0 0,10-2-20 16,11-17-36-16,15-16-33 16,12-9-50-16,10-2 68 15,2 2 18-15,6 2 31 16,17 4 15-16,10 5 4 15,11 3 3-15,6 2 5 16,8 4 2-16,7 4 27 16,1 5 13-16,2 4-13 15,-1 9 9-15,-9 0-23 16,-10 0-19-16,-12 12 0 16,-9 4 0-16,-9 0 13 15,-7 0 22-15,-5 4 1 16,-2 4 25-16,4 5-12 15,-2 1 5-15,1 2-4 16,5 0-26-16,1 0 2 0,2-4-27 16,3-4 13-16,0-4-7 15,2-4-5-15,2-8-1 16,3-6 2-16,2-2-1 16,2-6-1-16,0-16 0 15,-6-9 0-15,-2-4 0 16,-11-5 18-16,-5-5 38 15,-5 2 14-15,0-1-34 16,0 1-6-16,-9 7-30 16,-6 6-4-16,-1 8-16 15,-3 10-102-15,-20 12-128 16,6 0-136-16,2 0-317 0</inkml:trace>
  <inkml:trace contextRef="#ctx0" brushRef="#br0" timeOffset="143097.71">13169 5767 2407 0,'0'0'532'0,"0"0"-405"16,0 0-39-16,0 0-11 15,0 0-74-15,0 0-3 16,0 0 0-16,42-46-24 16,-28 32 24-16,1-1-1 15,-2 4 13-15,-2-2-9 16,0 5-2-16,1 2 0 15,-3 5 25-15,-3-2-26 16,2 3 0-16,7 0-1 16,-2 0-18-16,7 9-8 15,2 3-66-15,14-1-131 16,-7-2-402-16,-2-8-738 0</inkml:trace>
  <inkml:trace contextRef="#ctx0" brushRef="#br0" timeOffset="143238.29">13620 5367 2158 0,'0'0'618'15,"0"0"-521"-15,0 0-41 16,0 0-56-16,121-21-93 16,-76 25-236-16,-8 7-606 0</inkml:trace>
  <inkml:trace contextRef="#ctx0" brushRef="#br0" timeOffset="144003.74">14120 5522 1549 0,'0'0'875'15,"0"0"-597"-15,0 0-206 16,0 0 36-16,-45 119-34 15,45-60 3-15,0 8-21 16,0 1-56-16,2 0 0 16,5-4-3-16,-4-3-54 15,-3-10 12-15,0-7-43 16,-3-11-6-16,-12-16-6 16,-8-10-9-16,-2-7 73 0,-1-10-41 15,0-22 15-15,1-13 25 16,9-6 34-16,5-6 3 15,11 1 16 1,0 8 17-16,0 8 42 0,16 8-27 16,6 7 25-16,5 2 12 15,6 3-30-15,2 1-7 16,6 4-23-16,-1 3-24 16,-7 2 29-16,-4 4-30 15,-8 4 6-15,-10 2 3 16,-3 0 7-16,-4 5-18 15,4 16 2-15,-2 5 0 16,3 8 33-16,0 4-33 0,2 2 12 16,2 3-9-1,1-4 12-15,-1-1-6 0,3-6-9 16,-3-3-18-16,0-9 17 16,-2-5-26-16,3-6-10 15,0-8 13-15,1-1 22 16,1 0 2-16,1-10 0 15,4-8 1-15,-1-4-2 16,2-2-20-16,0-2-15 16,-1 0 3-16,-2 2-16 15,-1 2 43-15,-5 5 5 16,-5 2 1-16,-4 5 24 16,-2 6 11-16,-2 2 8 15,0 2-1-15,0 0-14 0,0 0 5 16,0 0-17-16,0 14-8 15,0 4 38-15,0 4-31 16,0 2 3-16,7 0 0 16,2-1-16-16,8-2 21 15,-4-3-23-15,3-6-1 16,-3-6 0-16,-1-6-34 16,-1 0 12-16,9-19 1 15,-2-10-187-15,-2-5-519 0</inkml:trace>
  <inkml:trace contextRef="#ctx0" brushRef="#br0" timeOffset="144160.31">14697 5516 1778 0,'0'0'966'15,"0"0"-731"-15,0 0-141 16,0 0-46-16,0 0-48 15,0 0-151-15,0 0-445 16,-24 61-1030-16</inkml:trace>
  <inkml:trace contextRef="#ctx0" brushRef="#br0" timeOffset="144316.17">14752 6513 515 0,'0'0'1943'0,"0"0"-1636"15,0 0-208-15,0 0-73 16,0 0-26-16,0 0-88 16,0 0-574-16</inkml:trace>
  <inkml:trace contextRef="#ctx0" brushRef="#br0" timeOffset="145253.44">14886 5792 1332 0,'0'0'398'0,"0"0"-162"16,0 0-23-16,0 0-64 15,0 0-28-15,0 0-63 16,0 0-25-16,0-6-15 15,0 18 33-15,0 9 81 16,0 1-32-16,7 2-31 16,-2 4 10-16,-1-4-61 15,-2 0-3-15,-2-2-6 16,0-6-8-16,0-2-2 0,0-4-81 16,0-10-169-16,0 0-332 15,0 0-397-15</inkml:trace>
  <inkml:trace contextRef="#ctx0" brushRef="#br0" timeOffset="145378.44">14924 5582 1932 0,'0'0'582'16,"0"0"-502"-16,0 0-80 15,0 0-340-15,0 0-765 0</inkml:trace>
  <inkml:trace contextRef="#ctx0" brushRef="#br0" timeOffset="145893.96">15920 5781 1287 0,'0'0'1268'15,"0"0"-1080"-15,0 0-188 16,0 0-3-16,0 0-58 0,0 0 45 16,133-124-35-1,-106 85-3-15,-11 2-48 0,-14 0 34 16,-2 7 68-16,-6 8 69 15,-17 8 9-15,-1 10 21 16,-3 4-67-16,2 12-7 16,4 22 0-16,2 14-13 15,5 8 33-15,6 5-12 16,6-1-15-16,2-7 9 16,0-6-26-16,0-11 12 15,0-10-13-15,4-11-31 16,1-12 20-16,2-3-3 15,4-8 13-15,5-18 0 16,2-6-97-16,8 1 50 16,-2 0 29-16,1 12 1 0,-5 4 9 15,-2 7 18-15,-2 8 4 16,-3 0 11-16,2 2-16 16,3 14 30-16,5 6-32 15,6 0-6-15,23 8-46 16,-4-5-183-16,-4-11-303 0</inkml:trace>
  <inkml:trace contextRef="#ctx0" brushRef="#br0" timeOffset="146425.06">16616 5721 595 0,'0'0'1845'15,"0"0"-1469"-15,0 0-232 16,-133-10-43-16,100 16-27 15,6 13-58-15,10 10 22 16,5 3-29-16,10 0-9 16,2 2-2-16,2-6-37 15,23-6-4-15,2-7-7 16,6-12-17-16,0-3 0 16,1 0-35-16,-7-15-54 15,-7-4 60-15,-9 0 32 16,-7 0 64-16,-4 5 5 15,0 4 69-15,0 3 54 16,0 4-26-16,0 3-29 0,0 0-10 16,0 0-50-1,0 4-13-15,0 9 30 0,0 6-11 16,8 1 12-16,9-2-22 16,5-1-8-16,1-8-2 15,4-5-39 1,-1-4-2-16,-2 0-17 0,-1-12-84 15,-6-12 31-15,-5 0 56 16,-8 0 56-16,-2 2 41 16,-2 6 67-16,0 6 27 15,0 4-19-15,0 1-39 16,0 5-5-16,0 0-48 16,0 0-22-16,0 5 5 15,5 11-5-15,1 2 5 16,4 4-7-16,-2 0-10 0,1-2-14 15,1-6-67 1,3-12-121-16,-5-2-374 0,0 0-585 16</inkml:trace>
  <inkml:trace contextRef="#ctx0" brushRef="#br0" timeOffset="146550.34">16867 5498 2252 0,'0'0'553'0,"0"0"-455"15,0 0-98-15,0 0-50 16,0 0-327-16,0 0-531 0</inkml:trace>
  <inkml:trace contextRef="#ctx0" brushRef="#br0" timeOffset="147385.54">17636 5919 2165 0,'0'0'273'15,"0"0"-152"-15,0 0-45 16,-7 127 53-16,7-69-17 16,0 8-36-16,16 4-18 15,6 4-37-15,3 1-21 0,1-7-4 16,-4-8-40-1,-1-12-54-15,-11-16-67 0,-5-16-76 16,-5-16 54-16,0-8 116 16,-11-32-60-16,-7-16 45 15,-2-14 54-15,-2-31 21 16,1-26 11-16,8 9 19 16,5 14 55-16,8 20 47 15,0 30 42-15,0 6-19 16,4 4-58-16,9 19-18 15,5 9 7-15,0 11-63 16,2 5-2-16,-4 0-10 16,-5 16-6-16,-9 10 6 15,-2 3 0-15,-2 4 1 16,-14-1 14-16,1-3-15 16,6-4 0-16,9-6-8 15,0-6 8-15,0-5 0 0,22-8 1 16,9 0 28-16,12-12 9 15,3-18-24-15,6-14 2 16,-4-12-16-16,1-11 6 16,-7-8-3-16,-5 0-3 15,-16 5 6-15,-7 12 6 16,-12 12-11-16,-2 16 15 16,0 14 19-16,-4 12 39 15,-10 4-50-15,1 18-24 16,-1 24 0-16,1 16 0 0,7 14 6 15,4 5-6-15,2-1 1 16,0-6-1-16,6-9 0 0,5-16-4 16,-3-11-16-1,2-13-28-15,-3-16-16 16,4-5 42-16,5-11 13 0,6-22-76 16,4-3-33-16,1-2 34 15,-2 3 59-15,-5 8 25 16,-5 9 34-16,-1 8 80 15,-3 10-16-15,3 0-32 16,1 3 14-16,1 16-21 16,2 7 12-16,4 6-44 15,-5 2-27-15,1-1 12 16,1-4-12-16,-4-2-65 16,7-4-31-16,-2-8-194 0,-2-8-368 15</inkml:trace>
  <inkml:trace contextRef="#ctx0" brushRef="#br0" timeOffset="147666.84">18667 5741 1694 0,'0'0'521'0,"0"0"-423"0,0 0-41 15,0 0 37-15,0 0 26 16,10 104 13-16,-4-65-30 16,1-1-3-16,-1-3-34 15,1-3-45-15,0-7 10 16,2-7-31-16,1-8-12 15,19-10-68-15,-5 0-178 16,6-10-464-16</inkml:trace>
  <inkml:trace contextRef="#ctx0" brushRef="#br0" timeOffset="148057.26">19041 5767 561 0,'0'0'1844'0,"0"0"-1469"0,0 0-200 16,0 0-48-16,0 0-82 16,-113-25-9-16,99 34-36 15,1 11 15-15,5 1-15 16,2 2-22-16,6-2 7 16,0 0-14-16,0-5-7 15,0-5-7-15,8-6-42 16,3-5 40-16,5 0 8 15,-1-4-23-15,3-9 3 16,-3-4 26-16,-1 4 31 16,-7 5 13-16,-3 2 41 0,-2 1 42 15,0 5 1 1,-2 0-37-16,2 0-7 0,5 11-44 16,4 10 26-16,5 5 17 15,4 2-46-15,1-1 9 16,-2-2-15-16,-1-7-30 15,-3-12 0-15,9-12-65 16,-3-18-50-16,-1-9-557 0</inkml:trace>
  <inkml:trace contextRef="#ctx0" brushRef="#br0" timeOffset="148197.84">19334 5105 1728 0,'0'0'643'15,"0"0"-556"-15,0 0-87 16,0 0-17-16,-141-16-254 16,92 38-96-16,4 1-1343 0</inkml:trace>
  <inkml:trace contextRef="#ctx0" brushRef="#br0" timeOffset="148322.81">18750 5282 307 0,'0'0'1609'0,"0"0"-1018"16,0 0-342-16,0 0-45 15,0 0-99-15,0 0-63 16,0 0-42-16,-60 11-42 16,60-6-182-16,0 1-505 0</inkml:trace>
  <inkml:trace contextRef="#ctx0" brushRef="#br0" timeOffset="149385.06">19019 5161 947 0,'0'0'270'15,"0"0"-90"-15,0 0 25 16,0 0 1-16,0 0-26 16,0 0-3-16,0-14-27 15,0 14 5-15,0-2-2 16,0 2-41-16,0 0-19 16,0-2 7-16,0 0-37 15,9 0-4-15,6-3-23 16,8-1-15-16,2 0 30 15,4-1-25-15,3-1 4 0,7 0 6 16,1-2-26 0,2 0 13-16,-2-2-17 0,-2 0-5 15,-9 2 8-15,-9 1-1 16,-9 7-10-16,-3-1 2 16,-8 3-54-16,0 0-30 15,0 8-195-15,-8 4-562 0</inkml:trace>
  <inkml:trace contextRef="#ctx0" brushRef="#br0" timeOffset="151114.81">13966 6735 1480 0,'0'0'404'15,"0"0"-239"-15,0 0-52 16,0 0-12-16,0 0-32 15,0 0-26-15,-109 21 36 16,96-2-29-16,-1 3 7 0,5 6-11 16,5 7 6-16,4 5 26 15,0 2-34-15,6 6-5 16,19 0 5-16,9-2-31 16,5-6 11-16,6-5-24 15,2-13 7-15,0-12-8 16,-3-10 1-16,-2-6 0 15,-4-26 14-15,-4-11-8 16,-7-8 10-16,-8-9 7 16,-7-1-22-16,-10 3 16 15,-2 6-17-15,0 12-10 16,-20 12-5-16,-7 11-124 16,-24 17-107-16,8 13-282 15,1 9-455-15</inkml:trace>
  <inkml:trace contextRef="#ctx0" brushRef="#br0" timeOffset="152161.44">13992 8051 1213 0,'0'0'546'16,"0"0"-354"-16,0 0-23 16,0 0-26-16,0 0-23 15,0 0-24-15,0 0-36 16,-79-13-7-16,57 34-14 16,4 5 49-16,0 7-31 15,9 0-11-15,5 5 12 16,4 2-27-16,4 0-4 15,18-3 9-15,7-3-34 16,4-8 1-16,6-10-3 16,-2-10-15-16,1-6 7 15,-3-12-1-15,-1-21 8 16,-7-9 1-16,-7-2-2 16,-9-2 2-16,-7 3 2 15,-4 1-2-15,0 9 9 0,0 7-9 16,-13 10-84-16,-14 16-114 15,3 0-317-15,2 6-115 0</inkml:trace>
  <inkml:trace contextRef="#ctx0" brushRef="#br0" timeOffset="152911.26">14113 9166 1438 0,'0'0'380'0,"0"0"-177"16,0 0-110-16,0 0 0 15,0 0-32-15,0 0 16 16,0 0-9-16,-34-10-49 0,19 10 0 16,-5 7-1-16,-5 12 39 15,-2 3 65-15,-1 4-25 16,-1 8-6-16,5 3-9 16,3 6-37-16,8 1 3 15,9 0-29-15,4-1-19 16,0-3 28-16,21-4-28 15,6-6-8-15,7-10 7 16,1-10-39-16,2-10 25 16,-2-2-6-16,-2-26 21 15,-6-9 1-15,-7-8-1 16,-6-5 0-16,-8-5-2 16,-6 1 1-16,0 4 1 15,0 6-31-15,0 10-71 0,-8 12 7 16,-4 12-63-16,-3 10-163 15,-1 12-184-15,5 8-528 0</inkml:trace>
  <inkml:trace contextRef="#ctx0" brushRef="#br0" timeOffset="153551.74">14089 10319 1655 0,'0'0'328'0,"0"0"-145"16,0 0-50-16,0 0-42 15,0 0 5-15,0 0-29 16,0 0-6-16,-120 34-22 16,98-5 28-16,8 7 30 15,2 1-42-15,10 3 15 16,2 0-37-16,0 0-25 15,25-2 14-15,8-1-22 16,7-9 0-16,3-6-6 0,3-10-20 16,-3-12 4-1,-3 0 5-15,-7-26 17 16,-6-14 6-16,-11-9-6 0,-5-9 2 16,-11-6 2-16,0-6 4 15,-18-4-16-15,-7-4 8 16,-2 1-86-16,1 9-73 15,-3 16-39-15,3 6-28 16,5 16-30-16,10 7-311 0</inkml:trace>
  <inkml:trace contextRef="#ctx0" brushRef="#br0" timeOffset="154379.68">16306 6872 205 0,'0'0'1488'0,"0"0"-1112"15,0 0-152-15,0 0-5 16,0 0-101-16,0 0-20 16,0 0-13-16,-70-29-73 15,49 49 6-15,-4 9 3 16,2 7-21-16,8 6 24 0,10 2-9 16,5 3 6-16,0 2 16 15,16-2-29-15,11-5-1 16,6-8-7-16,5-12-27 15,2-10 17-15,0-12-17 16,0 0 16-16,-5-26 4 16,-7-11 13-16,-10-8-6 15,-12-4 0-15,-6-1 6 16,0 4 6-16,-8 8-12 16,-11 12 0-16,-6 16-20 15,-23 16-174-15,3 20-296 16,1 8-65-16</inkml:trace>
  <inkml:trace contextRef="#ctx0" brushRef="#br0" timeOffset="154957.66">16279 8075 1207 0,'0'0'280'0,"0"0"-63"16,0 0-64-16,0 0 12 16,0 0 9-16,0 0-12 15,0 0-50-15,-134-32-9 16,98 50 19-16,1 9-28 15,-1 11-12-15,7 8-16 16,9 4-18-16,9 0-11 0,11 0-23 16,0-4-14-16,20-7 1 15,14-8-1-15,8-9 0 16,7-12-21-16,0-10-4 16,2-7 10-16,-7-22 9 15,-3-13 1-15,-10-10-1 16,-11-5 6-16,-11-1-7 15,-9 1 5-15,0 7-17 16,-14 11 4-16,-15 15-40 16,-4 16-98-16,-21 12-65 15,12 21-163-15,7 6-253 0</inkml:trace>
  <inkml:trace contextRef="#ctx0" brushRef="#br0" timeOffset="155546.1">16275 9437 1455 0,'0'0'315'16,"0"0"-134"-16,0 0-20 16,0 0-43-16,0 0-10 15,0 0 26-15,0 0-51 16,-139-37-9-16,108 58-29 16,0 7 16-16,3 8 23 15,9 4-45-15,8 4 17 16,11 0-29-16,0-2-26 0,14-2 26 15,15-6-27 1,6-6-6-16,7-10 6 0,0-10-38 16,3-8 37-1,-5-8-20-15,-5-22 19 16,-5-12-8-16,-12-8 11 16,-12-6-1-16,-6-3 0 15,0 3 15-15,-15 6-37 16,-13 14 8-16,-2 12-96 15,-3 20-63-15,-19 18-152 16,10 18-41-16,6 4-532 0</inkml:trace>
  <inkml:trace contextRef="#ctx0" brushRef="#br0" timeOffset="157217.59">14111 6903 1159 0,'0'0'510'0,"0"0"-322"16,0 0 39-16,0 0-70 15,0 0-20-15,0 0 3 16,0 0-73-16,-3-5-20 16,3 5-26-16,10 0 12 15,7 6 30-15,4 7-8 16,6 8 5-16,6 2-11 16,7 8-30-16,4 3 16 15,5 4-5-15,5 4-24 16,2 2 19-16,-1 3-25 0,3-2 10 15,-2-1-10-15,0-1 6 16,-3-7-13-16,2 0 16 16,-1-2-9-16,2 0 23 15,0 0-23-15,4 1 14 16,2 2-14-16,3 1 1 16,2 3 0-16,-3-1 0 15,3 0-1-15,-5-2 4 16,0 0 8-16,-1-1-12 15,1-3 0-15,0-7-7 16,3 1 7-16,3-1 6 16,0-4 1-16,-3 4-7 0,-3-4 11 15,-8 2-1-15,-6-4-10 16,-6 2-3-16,-3-2 3 16,-8-2 1-16,-2-1 7 15,-6-5 8-15,-6 0-5 16,-5-5-1-16,-1-4-10 15,-5 0 1-15,-2 0-10 16,4-2 10-16,-4-2-1 16,-3 2 0-16,5-2 6 15,-4 0-15-15,-2 0-26 16,0-2-78-16,0-12-73 16,0-7-592-16</inkml:trace>
  <inkml:trace contextRef="#ctx0" brushRef="#br0" timeOffset="161586.31">14118 8065 1164 0,'0'0'220'0,"0"0"-153"16,0 0 45-16,0 0 17 15,0 0-18-15,0 0 27 16,0 0-26-16,-12 0-67 16,12 0 27-16,9 0 24 15,7-2-15-15,2-4-17 16,6-4-24-16,3-2 3 16,6-2 9-16,6 0-10 15,3-5 13-15,4-1-3 16,1 1-15-16,5-5 18 0,3-1-25 15,3 2 0-15,0-4 3 16,2 1-21-16,0-1 9 16,3-2-6-16,0 4-14 15,3-7 32-15,6 5-15 16,-1-3 5-16,4 2 7 16,3-2-18-16,0 0 7 15,-4-1-10-15,-1-1-9 16,-1 3 15-16,-3-2 3 15,-2 1 10-15,-3 3-11 16,-2 6-10-16,1-2 1 16,-3 6-8-16,-4-1 0 15,-5 2 19-15,-2 2-18 0,-2-2 15 16,-5-1-7-16,-2 0 0 16,1 1-3-16,-6-1-6 15,-4 5 0-15,-4 2 8 16,-7 2-7-16,-9 4-1 15,-6 3 0-15,-5 1-2 16,0 0-5-16,0 0-10 16,0 0-40-16,0 0-61 15,-2 19-185-15,-12 10-183 16,-4 0-96-16</inkml:trace>
  <inkml:trace contextRef="#ctx0" brushRef="#br0" timeOffset="162336.12">16096 8263 1433 0,'0'0'217'0,"0"0"-121"16,0 0 2-16,0 0-22 16,0 0 46-16,0 0-3 15,0 0-41-15,-143 44-4 16,110-19 0-16,-7 5 11 16,-7 2 1-16,-4 2-9 15,-5 4 4-15,-4 2-26 16,-2 1-10-16,-7 0 1 15,-5 3-12-15,-9 2-1 16,-21 7 18-16,-25 4-27 16,6-7 9-16,11-6-5 15,19-7-20-15,24-9 25 16,0 0-18-16,-5 7 1 16,12-6 2-16,9 1-7 15,6-2 2-15,9-3-13 0,9-3 1 16,11-4-11-16,9-4 10 15,7-4-12-15,2-4-14 16,0-2-69-16,9-4-25 16,18 0-143-16,-3-8-115 15,-1-6-317-15</inkml:trace>
  <inkml:trace contextRef="#ctx0" brushRef="#br0" timeOffset="162882.84">14158 10137 1397 0,'0'0'545'0,"0"0"-428"16,0 0-19-16,0 0-18 15,0 0 28-15,0 0-31 0,0 0-50 16,-129 45-27-16,115-24-37 16,7 1-133-16,3-7-142 15,4-4-780-15</inkml:trace>
  <inkml:trace contextRef="#ctx0" brushRef="#br0" timeOffset="163742.06">14075 10535 1497 0,'0'0'355'16,"0"0"-193"0,0 0-60-16,0 0 46 0,0 0-22 15,0 0-49-15,154-98-9 16,-92 70-38-16,9-5-23 16,3 2 47-16,2-3-12 15,2 2-1-15,0 0 27 16,0 0-25-16,3-1-7 15,0 0-21-15,2-4-14 16,2 3 29-16,-3 0-29 16,-2 0 0-16,-2 6 11 15,-6 0-4-15,-8 4-8 16,-1 0 0-16,-3 0-1 0,-2-1 1 16,2 1 0-16,0 1 1 15,1 0 1-15,-7 4 15 16,-4 2-29-16,-8 5 12 15,-12 2-5-15,-2 5-4 16,-10-1 9-16,-8 1 0 16,0 4-1-16,-5-2-31 15,-5 3 17-15,0 0-25 16,-2 0-17-16,-39 0-71 16,5 0-202-16,-3 0-302 0</inkml:trace>
  <inkml:trace contextRef="#ctx0" brushRef="#br0" timeOffset="164491.84">14327 9287 1030 0,'0'0'285'16,"0"0"-184"-16,0 0-59 15,0 0-42-15,0 0 0 16,0 0-17-16,0 0 8 16,-13-43 9-16,13 37 8 15,0-2 153-15,0 4 11 16,0 0-1-16,0 2 45 15,0 0-43-15,0 0-26 16,0 2-18-16,6 0-65 16,5 0-16-16,9 0-12 15,12 0-17-15,5 0 32 0,8 4-27 16,6 10 17-16,5 6 1 16,6 0-28-16,5 5 19 15,9-2-18-15,9 4-15 16,4-4 25-16,5 1-23 15,4-2 14-15,-3-2-4 16,1 0-6-16,-5-2 4 16,-1 0-9-16,-3 0-1 15,-5-1 18-15,0-2-6 16,-5 2-11-16,-7-4 4 0,-1-2 4 16,-6-1 12-1,-5 0-14-15,-4-2-7 0,-10 0 12 16,-5 0-4-16,-10-2-2 15,-6 0-6 1,-7-2-8-16,-7 0 8 0,-3-2 0 16,-4-2 1-16,-2 0 8 15,0 0-9-15,0 0-8 16,0 0-40-16,-6 0-83 16,-12-2-226-16,-2-12-521 0</inkml:trace>
  <inkml:trace contextRef="#ctx0" brushRef="#br0" timeOffset="165658.22">14131 8126 998 0,'0'0'375'16,"0"0"-119"-16,0 0-92 15,0 0 12-15,0 0-6 16,0 0-37-16,0 0-43 16,-9-2 4-16,9 2-64 0,0 0 2 15,3 0-11 1,12 0 31-16,7 11 51 0,9 5-40 15,11 5 1-15,6 0-15 16,7 5-35-16,8 2 9 16,1 3-14-16,5 3-7 15,0 1 17-15,3 1-13 16,-5-1 0-16,-5 1-3 16,-4 0 6-16,-5-2 0 15,-6 0-1-15,-1-1-8 16,-3-2 36-16,1 1-35 15,2 1 17-15,0-2-18 16,3 2 16-16,3-2-11 16,1 2-4-16,0-5 0 15,1 0 14-15,-3-2-14 0,0-2 7 16,-1 0-8-16,-4 0-9 16,-1 0 9-16,-7-1 0 15,-1-4 0-15,-1 3 15 16,-3-1-14-16,3-3 0 15,2 2-1-15,-2 0 0 16,-1-2 14-16,1 2-13 16,-6 0 0-16,2-2 19 15,-3 2-19-15,-2-2 4 16,0 0-5-16,0-2-6 16,-3 0-6-1,0-2 12-15,1 0 0 0,0 1 3 16,-3-4 15-16,-2 2-15 15,0 1-3-15,-5-5 0 16,-1 4 9-16,-3-3-8 16,1-2-1-16,-4-3 0 15,-1 1 15-15,-3-1-15 16,0-4 0-16,-2 1 1 16,-2-2-1-16,4 0 0 15,-4 0 0-15,0 0-1 16,0 0-39-16,0 0-44 15,0 0-279-15,0 0-348 0</inkml:trace>
  <inkml:trace contextRef="#ctx0" brushRef="#br0" timeOffset="165798.81">16296 9485 2203 0,'0'0'354'0,"0"0"-169"16,0 0-87-16,0 0-51 15,0 0-47-15,0 0-26 16,0 0-355-16,-23 0-764 0</inkml:trace>
  <inkml:trace contextRef="#ctx0" brushRef="#br0" timeOffset="168594.99">12010 10726 1107 0,'0'0'518'16,"0"0"-439"-16,0 0-43 16,0 0-28-16,0 0-7 15,0 0 66-15,-5 14-5 16,5-8 4-16,0-1-8 15,7 4-4-15,7-3-7 16,3 2 36-16,8 0 9 0,6-1-11 16,9 0-26-16,7-2-12 15,9 1 9-15,4-1-12 16,7-1 0-16,4-4 5 16,2 2-5-16,3-2 2 15,2 0-21-15,2 0-9 16,-1 0 20-16,-2 0-21 15,2 0-5-15,0 0 20 16,6 0-25-16,2 0 15 16,5 0-16-16,1 0 6 15,3 0 7-15,-3 0-13 16,-1 0 9-16,-1 0 6 16,-2 0-15-16,3 0 15 15,-3 0-14-15,0 0-1 0,1 0 21 16,2 0-19-16,1 0-1 15,4 0-1-15,-1 0 3 16,4 0-4-16,4 0 1 16,-1 0 0-16,2 0 3 15,-5 0 4-15,-5 0-5 16,0-2-2-16,-7-2-1 16,-1-4 0-16,0 3 1 15,3-5 0-15,-1 1-5 16,2 3 13-16,-3-2-9 15,3 4 1-15,-2 2 0 16,-1-1-5-16,1 3 5 16,7 0 0-16,3 0 10 0,3 0-1 15,7 0-10-15,2-1 1 16,1 1-6-16,-3 0-1 16,-4 0 8-16,0 0-1 15,-4 0 15-15,20 0-15 16,16 1 27-16,23 4-27 15,4-1 1-15,-3 0 15 16,-14 0-16-16,-18 0 0 16,-17 0-1-16,-21-2 11 15,-18 3-10-15,-5-4 0 16,14 2 0-16,9-2-6 16,16 1 6-16,16 1 0 15,-17-2 0-15,6 0 5 0,-1-1-6 16,-15 0 1-1,13 3 0-15,-4-3-6 0,-2 2 6 16,-3-1-1-16,-2 2 1 16,2 1 0-16,3-2 0 15,-1 0 0-15,-3 0 1 16,5 2 1-16,-4 0-2 16,2 0-7-16,2 1 7 15,-4-3-9-15,0 2 9 16,-3-1 0-16,-1 1 0 15,-2 2 10-15,-1 0-10 16,-1 0-16-16,-1 2 15 0,0-2 1 16,3 2 4-1,-1-2 5-15,-1 2-9 0,1 2 0 16,-1-2-3-16,-3 2 3 16,-2-2 5-16,-2 2-4 15,-8-3 10-15,0 0-10 16,-8 0 0-16,-3-2 15 15,-6 1-15-15,-2-4 4 16,-8 3 10-16,-6-5-15 16,-11 0 11-16,-9 0-11 15,-10 0-34-15,-14 0-12 16,-51-18-114-16,-13-9-402 16,-23-3-1383-16</inkml:trace>
  <inkml:trace contextRef="#ctx0" brushRef="#br0" timeOffset="170762.34">14077 10184 1465 0,'0'0'326'15,"0"0"-224"-15,0 0-30 16,0 0-26-16,0 0 5 15,0 0 31-15,0 0-12 0,-62 20-19 16,55-9 37-16,1-1 12 16,-1-1 9-16,-2 4-8 15,2 1-25-15,-3 0-4 16,0 2-32-16,1 2-4 16,1 2 9-16,1-2-27 15,0 4 10-15,5-2-16 16,-1 3-12-16,3-4 18 15,0 3-10-15,0-1 4 16,0-2 18-16,0 3-29 16,0 0 18-16,0 3-3 15,0-4-15-15,0-1 21 16,0 1-16-16,0-5 6 16,10-3-6-16,1 2 5 15,0-5-12-15,3-2 1 0,-4 0 0 16,1-3 7-16,1-3-6 15,-1 0 4-15,-1 1-5 16,2-3 11-16,3 0-12 16,1 0 1-16,2 0 0 15,2 0 9-15,1 0-8 16,0-5 0-16,-1-2-1 16,-2-3-3-16,-2 0 3 15,-2-1 0-15,-3 1 6 16,-5 3 2-16,0-3-8 0,0 0 0 15,-2-3 0 1,3 0-4-16,-5-5 4 0,2-2 0 16,-2-3 0-1,-2-1 12-15,0 0-11 0,0-2 0 16,0 2-1-16,0-2-6 16,-8 0 5-16,-1-2 2 15,-3-1-1-15,1 2 12 16,1 3-11-16,-4 1-1 15,0 8 0-15,-1 3-3 16,-3 2 2-16,-2 4 2 16,0 2-1-16,0 4 3 15,0 0-2-15,2 0-1 16,2 0 0-16,0 6 1 16,1 6-3-16,-1 3 3 0,3 3-1 15,-3 4 0 1,2 5 12-16,2-1-13 0,3 2 1 15,0 2 0-15,3 1-6 16,6 5 6-16,0-1 0 16,0-1 0-16,0 0 8 15,12-2-8-15,7-3 0 16,0-6 0-16,4-6-6 16,-1-5 6-16,3-6 0 15,2-4-1-15,-1-2-11 16,-2 0 4-16,0-12 8 15,2-11-15-15,-9-4 14 16,-1-5-37-16,-3-7 19 16,-5-1 13-16,-4-4-3 15,-2 0 9-15,-2 1 0 0,0 8 1 16,0 5-1-16,-2 6-2 16,-10 6 2-16,-1 4 0 15,-3 6 0-15,-1 6 18 16,-1 2-17-16,-2 0-1 15,-2 10 0-15,1 10-2 16,0 4 2-16,0 3 0 16,5 2 1-16,5 1 4 15,5 0-5-15,6 0 0 16,0 0-8-16,0-4 7 16,13-4 1-16,7-1-6 15,1-9-9-15,2-6 7 0,2-6-11 16,2 0-24-16,0-12 13 15,-2-13-8-15,-4-5-1 16,-3-3 15-16,-7-6-5 16,-5 1 28-16,-2 4-5 15,-4 6 6-15,0 8 12 16,0 8 1-16,-12 8 2 16,-3 4 8-16,-1 0-22 15,-1 0 7-15,-2 16-8 16,-1 6 0-1,3 4 19-15,1 2-4 0,5 2 18 16,4-2-12-16,7 0-15 16,0-6-12-16,7-2 6 15,11-9-19-15,1-7 19 16,4-4-24-16,-3-4 2 16,-5-17-2-16,-2-3-23 15,-5-2 33-15,-8-1 2 16,0 2 12-16,0 5 21 15,-12 4-20-15,-1 6 12 0,-3 6 4 16,1 4-10 0,-3 0-2-16,-2 8-5 0,-2 12 1 15,1 0 25-15,6 0-26 16,7-2 18-16,5-4-18 16,3-3-22-16,0-5-13 15,24-6-175-15,3-3-262 16,-4-11-200-16</inkml:trace>
  <inkml:trace contextRef="#ctx0" brushRef="#br0" timeOffset="172402.56">16394 9449 1204 0,'0'0'360'16,"0"0"-162"-16,0 0-33 15,0 0-24-15,0 0 21 16,0 0-35-16,0 0-50 15,-30-53 29-15,12 53-22 16,-5 0 13-16,-4 0-10 16,-2 4-15-16,0 10 5 15,0 4-26-15,3 3-21 0,4 2 18 16,6 4-39-16,5 1 12 16,7 2-9-16,4 0-3 15,0-2-2 1,0 0-7-16,15-1 0 0,3-8 1 15,5 0-1-15,3-7 0 16,6-10-6-16,1-2-25 16,2 0 22-16,-1-8-9 15,-1-15-5-15,-4-3 23 16,-6-4-24-16,-8-4 23 16,-7-2 1-16,-8-1-9 15,0 2 9-15,0 5 6 16,-8 6 17-16,-9 6 12 0,-4 7-28 15,-1 7 5 1,-3 4-12-16,1 0-3 0,-4 7 3 16,2 11 1-16,0 4 0 15,-1 2 10-15,0 2 1 16,5 2-2-16,2 0-10 16,9 0 0-16,4-4-3 15,7-2 3-15,0-2 0 16,7-3-1-16,12-6 3 15,8-7-13-15,5-4 4 16,1 0-14-16,0-14 13 16,1-8-28-16,-5-5-2 0,-7-2 21 15,-7-1 4 1,-7 1 13-16,-8 2 0 0,0 1 0 16,-5 4 33-16,-11 3-32 15,-4 7 15-15,0 5 20 16,-4 7-35-16,-1 0 31 15,2 0-32-15,2 15 11 16,1 8 2-16,1 1-13 16,4 6-1-16,2 0 0 15,1 2 1-15,4 0 5 16,1 0 2-16,5-4 2 16,2-4-4-16,0-7-5 15,0-8-9-15,0-5 9 16,0-4 0-16,0 0 9 15,0-16-1-15,0-11-8 16,7-6-6-16,1-1-12 16,3 0 3-16,3 4 1 0,3 5-22 15,2 10 24-15,3 3-4 16,1 7 16-16,-4 4-6 16,4 1-4-16,-6 0 10 15,1 6-6-15,-7 7 19 16,-4 6-11-16,-7-1 3 15,0 2-4-15,-5-2 21 16,-17 0-16-16,-4-2 11 16,-8-5 17-16,1-2-25 15,2-3 12-15,4-6-18 16,2 0 6-16,10 0 5 0,5-15-14 16,10-4 1-1,0-6-1-15,0 4-27 0,19 1 26 16,0 5-31-1,4 7 13-15,-1 5 11 0,-1 3 14 16,-4 0-6-16,1 5 0 16,-3 12 0-16,-5 1 0 15,-5 2 0-15,-5 0 0 16,0-2 5-16,-5-6 2 16,-11-2-4-16,-5-6-3 15,4-2 0-15,-3-2-7 16,5 0-13-16,-8-28-78 15,7 0-185-15,1-2-433 0</inkml:trace>
  <inkml:trace contextRef="#ctx0" brushRef="#br0" timeOffset="173339.83">16286 8205 1385 0,'0'0'487'0,"0"0"-312"16,0 0-55-16,0 0 41 15,0 0-58-15,0 0-26 16,0 0-7-16,-129 8-14 15,110-8 25-15,4 0-21 16,1 0-8-16,8-4 13 16,4-10-59-16,2-2 4 15,0-2-10-15,0-2-31 0,18 1 24 16,-1 2-13-16,4 5 11 16,-2 5 8-16,1 6-10 15,1 1-1-15,-4 0 12 16,-1 16-12-16,-3 8 11 15,-3 6 1-15,-6 4 0 16,-4-1-1-16,0-2 2 16,-20-2 5-16,-9-8 35 15,-3 0 6-15,-1-9 21 16,0-2-16-16,1-6-22 16,6-4 16-16,3 0-29 15,8-3-16-15,5-15 28 16,6-8-29-16,4-3 9 0,0-6-9 15,16 1-28-15,4 5 22 16,4 6-20-16,1 5 16 16,2 8 10-16,2 3-19 15,0 2 13-15,4 5 5 16,-2 0-12-16,1 0 4 16,-3 5 6-16,-7 9-20 15,-5 7 2-15,-7 0-37 16,-6 2 31-16,-4-1 19 15,0-2-3-15,-20-3 11 16,-7-4 19-16,-2-3 17 16,-2-6 24-16,1-4-39 0,4 0 20 15,4 0-17 1,6-11-10-16,8-8 26 0,6-1-31 16,2-2-7-16,0 0-2 15,2 7-39-15,6 4 31 16,-1 3-13-16,-3 6 6 15,-4 0 14-15,0 2-12 16,0 0 5-16,0 0 6 16,0 0-49-16,0 2-7 15,0 17-17-15,-2-6-183 16,-7 1-312-16</inkml:trace>
  <inkml:trace contextRef="#ctx0" brushRef="#br0" timeOffset="174714.5">16368 6932 1506 0,'0'0'487'0,"0"0"-308"16,0 0-114-16,0 0-24 16,0 0 39-16,0 0-34 15,0 0 19-15,-109 68 21 16,86-64 2-16,6-4 6 16,5 0-46-16,6 0 9 15,3-12-21-15,3-8-35 16,3-2-2-16,19-2-18 15,5 4 0-15,4 2 11 16,0 6-12-16,-2 3 20 0,-2 8 0 0,-3 1-14 0,-6 0 8 16,-3 6 6-16,-7 10 0 15,-6 2 10-15,-2 4-9 16,-2 0 17-16,-21 2 2 16,-4-1-11-16,-6-2 38 31,-2-3-9-31,1-4-2 15,5-5 7-15,7-4-34 16,9-5 9-16,3 0-18 16,8-8 7-16,2-12-12 15,2-6 5-15,19 0-14 16,8 1 4-16,2 2-29 0,4 4 19 0,-1 6-14 0,-3 7 2 16,-3 4 24-1,-5 2 3-15,-2 0 5 0,-8 7-1 16,-7 7-4-16,-6 5 4 15,0 1 1-15,-2 0 0 16,-21 1 28-16,-2-4-15 16,-7 1 34-16,-1-1 7 15,4-5-47-15,2-3 29 16,9-2-29-16,5-6-5 16,9-1 13-16,4 0-15 15,0 0-9-15,17-10-15 16,8-4-51-16,4 0 24 15,0 6 7-15,-5 4 29 16,-5 4 3-16,-2 0 6 0,-9 4-6 16,-3 13 12-16,-5 2 0 15,0 4 44-15,-7-1 0 16,-16-4 1-16,-5-2 15 16,-3-6-29-16,-1-4 5 15,-1-6 0-15,6 0-24 16,8 0 18-16,3-4-21 15,11-8-9-15,5 0-9 16,0-5-48-16,5 5-49 16,9 5-118-16,-6 2-244 15,-3 3 110-15,-5 2-572 0</inkml:trace>
  <inkml:trace contextRef="#ctx0" brushRef="#br0" timeOffset="175803.33">13961 6842 947 0,'0'0'742'0,"0"0"-552"16,0 0-75-1,0 0 30-15,0 0-33 0,0 0 17 16,0 0-24-16,56 0-16 15,-56 18 17-15,0 2 7 16,-11 3-53-16,-7-3 18 16,-1-1-39-16,-4-5-5 15,3-7 5-15,2-7-23 16,1 0 22-16,8-3-38 16,2-19 7-16,5-5-2 15,2-4-5-15,0-3 0 16,15 4-2-16,8 2-22 15,1 6 23-15,2 8-9 16,-1 4 10-16,2 7-10 16,-3 3 10-16,-1 3 0 0,-1 16-1 15,0 5 5-15,-4 7-10 16,-3 0 6-16,-8 0 0 16,-7 0-14-16,0-6 11 15,-7 0 3-15,-15-4 15 16,-6-4-15-16,-3-8 33 15,2-5-15-15,0-4-3 16,6 0 6-16,3-10-21 16,5-14 0-16,8-6-6 15,4-6 12-15,3-2-7 16,0 2 1-16,20 3-20 16,3 5 19-16,3 9-29 15,2 5 14-15,1 6 15 16,2 5-8-16,0 3 9 31,0 0 0-31,-3 3 1 0,-1 10-2 0,-6 6-3 16,-9 0-7-16,-6 6 10 15,-6-1 2-15,-4 1 8 16,-19 0 6-16,-6-3-4 16,-7 0 19-16,-2-4-21 15,2-4 12-15,3-4 6 0,6-6-20 16,8-4 10-16,3 0-17 15,9-13-3-15,5-10-5 16,2-9-2-16,2-7-16 16,21 1 14-16,0 5-31 15,4 6 29-15,-2 10-1 16,-3 8 5-16,-4 8 4 16,-4 1 6-16,-4 0 0 15,-3 15-1-15,-5 7-10 16,-2 5 10-16,0 3-48 15,-4 3-115-15,-23 28-143 16,5-9-265-16,-2 0-863 0</inkml:trace>
  <inkml:trace contextRef="#ctx0" brushRef="#br0" timeOffset="177053.04">14023 8205 454 0,'0'0'1456'0,"0"0"-1120"16,0 0-212-16,0 0-42 15,0 0 19-15,0 0-1 0,-124 55-72 16,109-53 11-16,4-2-12 16,-1 0-8-16,8-11 26 15,2-11-45-15,2-6-9 16,0-1 8-16,6-2-13 15,12 8 14-15,5 2 0 16,3 6 0-16,3 7-7 16,0 1 4-16,-2 7-5 15,-5 0 7-15,-1 0-4 16,-11 14 5-16,-5 4 0 16,-5 2 0-16,0 2 18 15,-11 2-6-15,-14-4 26 16,-4 2 1-16,-4-5 16 15,-3-3 5-15,3-7-12 16,6-5-17-16,3-2 6 0,5-2-37 16,4-18 0-1,7-8 9-15,4-1-9 0,4-7-1 16,0 7-20-16,16 2-6 16,9 4 18-16,0 6-16 15,4 6 16-15,-1 5 9 16,-1 6-13-16,-2 0 11 15,-8 5-10-15,1 12-16 16,-6 3 19-16,-6 4-14 16,-4-2 23-16,-2 0-1 15,0 0-1-15,-10-4 2 16,-11-4 1-16,-1-2 5 0,-3-2 9 16,6-6 3-16,-2-4 3 15,8 0-1-15,4 0-19 16,6-16 2-16,3-3-3 15,0-2-24-15,21 0 23 16,6 8-30-16,2 3 10 16,-1 6 7-16,4 4-17 15,-5 0 28-15,-3 2-12 16,-4 13 14-16,-7-1-8 16,-6 5 13-16,-7 0-4 15,0 0 17-15,-9-1 6 16,-13 2 46-16,-9-4-19 15,0-1-15-15,-3-5 6 0,3-4-22 16,2-5 13 0,7-1-32-16,6 0 1 0,5-16 17 15,9-2-18-15,2-2-6 16,0 0 6-16,20 1-41 16,6 5 23-16,5 3-16 15,3 5-14-15,0 4 38 16,-5 2-7-16,-3 0 5 15,-6 2 11-15,-4 15-29 16,-5 0 30-16,-7 5-12 16,-4 0 6-16,0-2-8 15,-3-1 28-15,-16-8-10 16,-7-1 50-16,-5-6-22 16,-6-4 23-16,2 0-30 15,4-1 7-15,6-16 10 0,8 1-30 16,10-2-5-16,7-1-7 15,0 6-69-15,11 7-24 16,16 6-265-16,-5 17-320 16,-2 4-418-16</inkml:trace>
  <inkml:trace contextRef="#ctx0" brushRef="#br0" timeOffset="178037.19">14108 9207 1493 0,'0'0'317'16,"0"0"-134"-16,0 0-106 16,0 0 34-16,0 0 39 15,0 0-44-15,0 0-13 16,-68 103 1-16,39-91-30 16,0-4 31-16,-3-6-5 15,3-2-6-15,-1 0-14 16,10-20-43-16,4-5 9 15,7-11-36-15,7-3 0 16,2-1-1-16,4 1-16 0,13 6 10 16,8 8 6-1,0 7-21-15,2 8 22 0,2 6-15 16,2 4 1-16,0 0 8 16,0 8-7-16,-4 15 1 15,-5 4-9-15,-4 5-18 16,-5 4 37-16,-6 2-14 15,-7 1 16-15,0-5 0 16,-2-2 6-16,-18-4 16 16,-5-4 28-16,-4-6-25 15,-4-6 27-15,2-3-20 16,2-9-1-16,2 0 10 16,5-4-31-16,6-17 10 15,7-3-20-15,5-6-15 16,4-1 15-16,0 0-12 0,17 3-1 15,8 6-2 1,2 4 0-16,2 4 7 0,2 8 8 16,2 4-10-16,1 2-2 15,-2 0 9-15,0 6-2 16,-3 12 4-16,-6 6-28 16,-6 5 29-16,-5 0-18 15,-10 3 18-15,-2-2-1 16,-4 0 2-16,-19-6 5 15,-8-4 43-15,-4-3-20 16,-6-5 34-16,3-6-26 16,3-6-16-16,3 0 29 15,6-5-41-15,3-11 6 16,8-6-15-16,4-2 0 0,6 2-8 16,5 2 8-16,0 4-25 15,0 2 14-15,2 3-58 16,10 2-19-16,5-1-89 15,1 4-348-15,-5 0-161 0</inkml:trace>
  <inkml:trace contextRef="#ctx0" brushRef="#br0" timeOffset="179255.68">19583 5748 2499 0,'0'0'547'0,"0"0"-470"16,0 0-60-16,0 0-17 16,0 0-129-16,0 0-76 15,0 0-328-15,15 109-369 0</inkml:trace>
  <inkml:trace contextRef="#ctx0" brushRef="#br0" timeOffset="179380.62">19641 6228 1175 0,'0'0'1317'0,"0"0"-978"16,0 0-222-16,0 0-75 16,0 0-42-16,0 0-45 15,0 0-423-15,56-90-650 0</inkml:trace>
  <inkml:trace contextRef="#ctx0" brushRef="#br0" timeOffset="179583.74">20180 5466 2223 0,'0'0'570'0,"0"0"-501"16,0 0 28-16,-29 104-12 15,27-43-18-15,2 6-24 16,0 2-43-16,11-2-26 16,4-6-71-16,-1-9-161 15,-14-7-255-15,0-15-89 16,-2-17-994-16</inkml:trace>
  <inkml:trace contextRef="#ctx0" brushRef="#br0" timeOffset="180411.63">19909 5863 1132 0,'0'0'707'15,"0"0"-401"-15,0 0-103 16,0 0-98-16,0 0-29 16,0 0-58-16,120-102-12 15,-42 96 22-15,4 2-28 16,4 4 0-16,6 0-31 0,-5 0 31 16,-2 0 7-16,-12 2 34 15,-15 2-35-15,-19 2-6 16,-22-4-42-16,-17 2-32 15,0 2 74-15,-29 3 0 16,-11 2 65-16,-7 3 12 16,1 5 40-16,3-2 7 15,7 3-53-15,11 1-29 16,10 0-15-16,13 0-27 16,2-8 0-16,7-1-14 15,22-8-20-15,8-4-22 16,6-4-109-16,1-15-74 0,-7-10-60 15,-5 2 76-15,-14-2 150 16,-7 5 73-16,-9 6 99 16,-2 3 100-16,0 8-10 15,0 3 18-15,-6 4-39 16,-1 0-89-16,3 3-33 16,0 11-20-16,4 7-16 15,0-1 7-15,0 2-17 16,8-4 6-16,11-2-14 15,2-4-44-15,4-6-91 16,4-6-48-16,2 0-110 16,-2-2 36-16,-2-12 12 15,-10 1 183-15,-3 1 70 0,-5 1 98 16,-5 5 52-16,-4 4 63 16,2 2-68-16,-2 0-67 15,0 16-48-15,0 14 51 16,0 12 17-16,0 10-28 15,0 7 0-15,0 6-26 16,0 2-16-16,0-1 15 16,8-6-22-16,0-7-10 15,1-16 1-15,-3-10-6 16,-1-15-3-16,-5-12-2 16,0-3 49-16,0-26 13 15,0-18-63-15,0-13 11 16,0-12-11-16,0-14 7 0,0-4-16 15,0-1 12 1,0 8-3-16,0 14 9 0,9 19-9 16,4 16 12-16,3 12-12 15,2 10 1-15,0 10-5 16,-1 2 4-16,-1 2 0 16,-1 16 6-16,-7 7 2 15,-8 2-14-15,0 3 6 16,-10 2-62-16,-40 6-47 15,0-8-186-15,-1-10-341 0</inkml:trace>
  <inkml:trace contextRef="#ctx0" brushRef="#br0" timeOffset="180562.65">20493 5466 1557 0,'0'0'559'15,"0"0"-386"-15,0 0-84 16,0 0 64-16,126-82-55 15,-92 82-42-15,-7 6-56 16,-10 68-225-16,-8-2-155 16,-9 9-413-16</inkml:trace>
  <inkml:trace contextRef="#ctx0" brushRef="#br0" timeOffset="180687.66">20626 6407 2009 0,'0'0'534'0,"0"0"-422"15,0 0-69-15,0 0-43 16,0 0-28-16,0 0-336 16,0 0-1070-16</inkml:trace>
  <inkml:trace contextRef="#ctx0" brushRef="#br0" timeOffset="182343.49">21983 5636 1874 0,'0'0'488'15,"0"0"-383"-15,-127 3 26 16,81 15-25-16,16 6-15 16,12 6-66-16,16 4-5 15,2 0-13-15,22-2-7 16,16-7-6-16,11-8-12 15,7-13-61-15,2-4 6 0,-2-18-58 16,-8-18-23-16,-7-16 29 16,-12-10 53-16,-10-9 65 15,-10-6-2-15,-6 2 9 16,-3 7 62-16,0 16 82 16,0 13 73-16,-3 17-41 15,-4 13-39-15,3 9-14 16,2 0-84-16,-2 16-38 15,-3 20 31-15,0 16-24 16,2 10 23-16,5 6-25 16,0 3 8-16,0-5-28 15,0-9 14-15,8-10-70 16,1-14-30-16,-3-19-218 0,-4-11-374 16</inkml:trace>
  <inkml:trace contextRef="#ctx0" brushRef="#br0" timeOffset="182780.92">21978 5346 2085 0,'0'0'630'15,"0"0"-497"-15,0 0 4 16,0 0-84-16,0 0-31 16,0 0-7-16,0 0-15 15,156 44 0-15,-100-17-47 16,-3 10-57-16,-4 1-69 15,-7 6-86-15,-11-2-92 0,-5-2 80 16,-6-5-51 0,-7-7 30-16,-2-9 3 0,-4-6 289 15,-3-5 18-15,-4-4 244 16,0-2 75-16,0 2-22 16,0 0-37-16,0 2-85 15,0 1 9-15,-4 6-80 16,0-1-28-16,1 4-52 15,3 0-12-15,0-2-10 16,0 2-14-16,0-4-6 16,7 0 0-16,1-4-5 15,-3-2 4-15,-1-1 1 16,-4-5 0-16,2 1-1 16,-2-1 9-16,0 0-16 0,3 0 2 15,-3 0-34-15,3 0-45 16,7-4-106-16,-1-8-335 15,4-2-298-15</inkml:trace>
  <inkml:trace contextRef="#ctx0" brushRef="#br0" timeOffset="183515.1">22677 5617 1580 0,'0'0'561'16,"0"0"-444"-16,0 0-92 0,0 0 24 16,0 0 43-16,0 0-27 15,-4 128-25-15,4-95-16 16,0-6-24-16,0-4 14 16,0-10-14-16,0-5 6 15,-2-6 9-15,0-2-13 16,0 0-2-16,2-17-6 15,0-8-98-15,0-6-8 16,0-2-44-16,8 3 70 16,4 4 60-16,-1 8 2 15,1 6 24-15,-2 7 18 16,3 5 23-16,-1 0 30 16,1 3-5-16,1 15 14 15,-1 4-4-15,-5 2-36 16,4 3 12-16,-1 3-24 0,2-5-19 15,3 0 18-15,1-11-27 16,2-1 0-16,5-11 0 16,1-2-19-16,2-6 5 15,4-17-9-15,-3-14 5 16,1-9 9-16,-4-10-2 16,-1-9 6-16,-5 1 4 15,-6 7 2-15,-5 10 41 16,-8 14 20-16,0 19 1 15,0 8 34-15,0 6-63 16,-4 0-34-16,-7 19-7 16,-3 15 7-16,1 10 12 15,-1 4-3-15,8 2-8 16,2-3-1-16,1-10-14 16,3-4-51-16,0-13-23 0,0-8-16 15,0-11 1-15,0-1 32 16,13 0 49-16,6-12 1 15,3-3-26-15,1 3 35 16,-2 3 11-16,2 6 1 16,-1 3 13-16,0 0 39 15,-2 3 3-15,1 12 37 16,-8-1-30-16,-5 4-20 16,-2 0-35-16,-6-2-7 15,0-2-70-15,-23-8-116 0,-4-4-159 16,-2-2-990-16</inkml:trace>
  <inkml:trace contextRef="#ctx0" brushRef="#br0" timeOffset="183780.68">22994 5109 2395 0,'0'0'575'0,"0"0"-463"16,0 0-4-16,0 0-60 15,0 0-37-15,0 0-11 16,0 0-83-16,47 4-69 16,-47 18-180-16,-39 6-210 0,-18-2 237 15,-16-4-80-15,-8-4 385 16,-4-5 3-16,8-7 358 16,10-2 121-16,18-4-186 15,18 0-74-15,16 0-58 16,15 0-129-16,0 0-35 15,21 0-83-15,8 1-91 16,2 3-447-16</inkml:trace>
  <inkml:trace contextRef="#ctx0" brushRef="#br0" timeOffset="184717.93">23767 5755 1987 0,'0'0'571'15,"0"0"-483"-15,0 0-36 16,0 0 56-16,-2 126-36 15,2-73-19-15,0 2-53 16,9-1 0-16,2-7-24 16,-2-9-44-16,-2-13-31 15,-7-17-23-15,0-8 36 16,0-2 47-16,-9-31-90 16,-7-11-10-16,1-15 102 15,0-9 37-15,12-8 24 16,3-2 21-16,0 2-18 15,8 10 29-15,13 11 21 16,1 17-11-16,3 16 18 0,-6 12-46 16,4 10-18-1,-4 0-3-15,-2 10-11 0,-5 14 28 16,-4 11-13-16,-8 3 1 16,0 0 3-16,0 0-24 15,0-7 4-15,0-6-5 16,0-9-15-16,11-8-8 15,11-8-15-15,3-2 8 16,4-26-49-16,-3-12-67 16,-4-16 82-16,-5-11 16 15,-7-3 45-15,-5-3 3 16,-5 12 25-16,0 11 42 16,0 17 35-16,0 16-7 15,0 13 29-15,-3 4-85 16,1 11-27-16,0 24-14 0,2 11 11 15,0 10-10-15,0 3 1 16,0-2 0-16,11-4 20 16,-1-9-20-16,-2-15 9 15,-4-8-9-15,3-15-2 16,-1-6-8-16,4 0 9 16,5-16-8-16,8-8-13 15,-1-2 2-15,0 3 20 16,-4 9 20-16,-5 8 8 15,-1 6 20-15,1 0-24 16,1 5-6-16,1 14 31 0,5 7-42 16,0 2-7-16,4 1-33 15,17-6-156-15,-3-10-287 16,-3-7-384-16</inkml:trace>
  <inkml:trace contextRef="#ctx0" brushRef="#br0" timeOffset="185389.66">24632 5509 2336 0,'0'0'551'15,"0"0"-453"-15,0 0 25 16,0 0-51-16,-114 21-50 16,103 10-4-16,7 11-18 15,4 2-15-15,0-2-36 0,17-6-49 16,6-8-29-16,1-10-93 15,3-10-89-15,0-8 33 16,-3 0 29-16,1-20-115 16,-5-5 107-16,-5-5 257 15,-3 3 122-15,-6 3 139 16,-1 3 25-16,-5 9 21 16,0 5-43-16,0 3-75 15,0 4-92-15,0 0-58 16,0 5-17-16,0 13-5 15,0 4 5-15,3 5 5 16,10-5-27-16,0-3 0 16,5-2-9-16,6-9-22 0,2-7-34 15,6-1-63 1,-1-6-76-16,-3-18-9 0,0-3 27 16,-6-5 78-16,-7 4 108 15,-5 3 18-15,-6 7 180 16,-4 7-28-16,0 4-49 15,0 5 19-15,0 2-67 16,0 0-59-16,0 18 5 16,0 6-1-16,0 5 9 15,-2-1-18-15,0-4-8 16,2-4 9-16,0-9-10 16,0-2-33-16,0-6-46 15,9-3 35-15,1 0 43 16,6-12-9-16,2-3 10 15,4-1-8-15,-1 2 16 0,2 0-4 16,0 4 8-16,-1 2-12 16,1 4 24-16,-6 4-15 15,-3 0 6-15,-1 1 12 16,-6 14-26-16,-3 1-1 16,-4 3 0-16,0 0-95 15,-17 1-168-15,-10-6-120 16,-2-6-726-16</inkml:trace>
  <inkml:trace contextRef="#ctx0" brushRef="#br0" timeOffset="185530.58">24779 5136 2397 0,'0'0'364'0,"0"0"-215"15,0 0-60-15,0 0-52 16,136-61-37-16,-91 67-25 15,-12 18-174-15,-11 7-649 0</inkml:trace>
  <inkml:trace contextRef="#ctx0" brushRef="#br0" timeOffset="186618.96">18101 7011 1382 0,'0'0'333'0,"0"0"-325"16,74-105-8-16,-37 49 0 15,2-5 8-15,-4 1-8 16,-10 3 7-16,-10 8-4 16,-8 11 29-16,-7 12 54 15,0 12 55-15,0 10-30 0,-11 4-41 16,0 4-51-16,1 22 4 16,2 10 124-16,1 12-55 15,3 6 68-15,4 6-28 16,0 0-55-16,0 1 5 15,7-7-52-15,3-10-10 16,2-10-1-16,-5-12-19 16,-1-12-26-16,0-10 14 15,2 0 9-15,5-22-10 16,5-7 4-16,-1-4-8 16,-1 3 11-16,-3 6 12 15,-4 11 6-15,-1 4 20 16,-6 7 5-16,0 2 13 15,2 0-18-15,3 0-11 16,3 17 14-16,2 0-28 0,5 3 1 16,4 1-8-16,1-2-3 15,7-2-42-15,20-16-78 16,-8-1-205-16,-2 0-389 0</inkml:trace>
  <inkml:trace contextRef="#ctx0" brushRef="#br0" timeOffset="186868.99">18799 6836 1480 0,'0'0'915'16,"0"0"-622"-16,0 0-178 15,0 0-18-15,0 0-25 16,0 0-21-16,0 0 4 16,-7 130-34-16,40-97 1 0,4-6-17 15,-4-6-5 1,-2-12-6-16,-7-9-12 0,-7 0 16 15,-7-20-4-15,-8-12 8 16,-2-5-2-16,0-4 0 16,-13 1-18-16,-5 6-8 15,3 4-30-15,1 10-13 16,7 10-25-16,7 10-122 16,0 0-341-16,12 0-176 0</inkml:trace>
  <inkml:trace contextRef="#ctx0" brushRef="#br0" timeOffset="187197.31">19280 6810 1750 0,'0'0'612'0,"0"0"-424"0,0 0 23 16,0 0-60-16,0 0-67 15,-133 0-26-15,116 18-25 16,4 4-15-16,9 1 7 15,4 4-19-15,0-1-9 16,0-2 3-16,13-7-46 16,5-4 25-16,2-9-46 15,2-4 4-15,1 0-24 16,-1-12-89-16,-4-6 73 0,-4 0 56 16,-6 2 47-1,-1 5 55-15,-5 0 39 0,-2 7 9 16,2 0-3-16,-2 4-57 15,0 0-7-15,3 2-36 16,8 12 0-16,2 3-1 16,18 6-143-16,0-6-174 15,-2-8-275-15</inkml:trace>
  <inkml:trace contextRef="#ctx0" brushRef="#br0" timeOffset="187712.45">19596 6743 2016 0,'0'0'716'16,"0"0"-546"-16,0 0-65 0,0 0-22 15,0 0-44-15,0 0 6 16,0 0-15-16,-80 107-29 16,100-81-1-16,9-4-1 15,4-9-19-15,1-8-5 16,2-5-22-16,2-13 5 15,-5-23-22-15,0-8-48 16,-6-10 22-16,-4-6 20 16,-6-2 26-16,-5 6 15 15,-4 7 29-15,-6 14 0 16,-2 17 78-16,0 13-8 16,0 5-7-16,0 10-62 15,0 24 20-15,0 9 28 16,-4 9-22-16,-2 4 12 0,-1 3-13 15,2-5-13-15,1-4 11 16,-1-8-24-16,3-10 8 16,0-10-8-16,2-10-22 15,0-12-2-15,0 0-4 16,17-6 8-16,8-15-28 16,3-2-79-16,6 1 32 15,-5 3 34-15,0 3 19 16,-4 11 32-16,0 5-7 15,-8 0 17-15,1 4 17 16,-7 17-17-16,-1 10-1 16,-10 28-82-16,0-8-289 15,0-1-471-15</inkml:trace>
  <inkml:trace contextRef="#ctx0" brushRef="#br0" timeOffset="187837.47">19655 7447 2282 0,'0'0'636'0,"0"0"-490"16,0 0-32-16,0 0-73 16,0 0-41-16,0 0-33 15,-114-90-205-15,114 62-930 0</inkml:trace>
  <inkml:trace contextRef="#ctx0" brushRef="#br0" timeOffset="188899.67">21058 6465 1993 0,'0'0'569'0,"0"0"-448"16,0 0-67-16,0 0-32 15,0 0 80-15,2 121-16 16,11-64-56-16,3 2-9 15,-1 2-20-15,1-2-1 16,-5-8-23-16,-6-7-52 16,-2-8-46-16,-3-13-54 15,-6-13-68-15,-13-8 48 16,-8-2-66-16,-2-16 36 0,4-12 199 16,2-7 26-16,13-5 152 15,6 5 13-15,4 1-39 16,2 6 27-1,25 3-53-15,10 1-32 0,8 0-4 16,8-2-35-16,5-2 1 16,0 0-19-16,-6-3-1 15,-8 4 12-15,-13 2-10 16,-15 0 19-16,-11 5-1 16,-5 2-18-16,-5 6 46 15,-15 7-25-15,0 5-14 16,0 0-11-16,2 25 1 15,5 13-9-15,3 12 43 0,10 6-11 16,0 5 15 0,0 0-23-16,19-4-1 0,-1-12-7 15,-3-8-16 1,-2-12-24-16,-1-18-22 0,-4-7 5 16,3-7 40-16,5-26-40 15,2-9-68-15,4-7 69 16,-2 3 12-16,1 4 13 15,-4 11 15-15,-3 6 36 16,-1 12 64-16,0 7-20 16,1 6-17-16,-1 0-8 15,5 1-20-15,2 17-1 16,0 4-13-16,2 4-21 16,1 4 0-16,6 0-58 0,21 3-109 15,-4-8-157 1,-5-7-373-16</inkml:trace>
  <inkml:trace contextRef="#ctx0" brushRef="#br0" timeOffset="189133.99">22143 6725 1607 0,'0'0'971'0,"0"0"-743"15,0 0-65-15,-131-28-27 16,100 28-36-16,6 0-47 15,4 16-47-15,6 6 15 16,7 3-20-16,0 3-1 0,8-3 2 16,0 2-2-16,0-6-9 15,12-2-18-15,7-9-32 16,6-6 5-16,4-4-64 16,5 0-125-16,11-31-226 15,-10 6 94-15,-6-2-468 0</inkml:trace>
  <inkml:trace contextRef="#ctx0" brushRef="#br0" timeOffset="189806.04">22143 6725 975 0,'37'-3'827'16,"-37"0"-506"-16,0 1 13 15,0 1-87-15,0 1-140 16,0 0-17-16,0 0-60 16,0 6-21-16,0 10 72 15,0 2-59-15,0 1 20 16,0 2-28-16,12-4-13 0,-1-2 19 15,5-3-20-15,1-5 0 16,4-7-1-16,4 0-26 16,-2 0 3-16,4-18-41 15,0-1-27-15,-2-6-14 16,-3 3-49-16,-7 2 76 16,-3 6 79-16,-10 4 27 15,-2 2 107-15,0 6-4 16,0 0-15-16,0 2-27 15,0 0-74-15,0 0-13 0,0 9-1 16,7 4 0 0,1 5 22-16,3 2-16 0,5 1 0 15,3-3-8-15,0-1 2 16,6 0-1-16,2-10-11 16,-3-4-5-16,3-3 17 15,-1-7-10-15,-1-19-35 16,-1-6 5-16,-5-10-13 15,-4-4 11-15,-9 0 28 16,-4 0-9-16,-2 8 23 16,0 7 26-16,0 14 5 15,0 9 12-15,-2 8-22 16,0 0-19-16,2 8 7 16,-2 18-8-16,0 8 27 15,0 9-9-15,-3 1-13 0,1 1 25 16,-2-4-30-1,-2-5 7-15,-1-8-2 0,3-10-6 16,2-10-12-16,1-7-5 16,0-1 14-16,3-5-14 15,0-14 3-15,7 0-2 16,9 1 14-16,2 3-15 16,2 4 16-16,-2 4-5 15,0 7 4-15,1 0-5 16,0 0 4-16,-4 8-29 15,-1 8-117-15,-10 4-170 16,-2-2-240-16,-2-6-1174 0</inkml:trace>
  <inkml:trace contextRef="#ctx0" brushRef="#br0" timeOffset="189977.76">21976 6280 527 0,'0'0'2286'16,"0"0"-1985"-16,0 0-234 16,0 0-12-16,0 0-54 15,158-6-2-15,-26 10-54 16,-19 6-222-16,-23-6-1078 0</inkml:trace>
  <inkml:trace contextRef="#ctx0" brushRef="#br0" timeOffset="191237.94">23391 6342 1490 0,'0'0'601'0,"0"0"-412"15,0 0-58-15,0 0 24 16,0 0-115-16,0 0-18 16,0 0-2-16,98-20-19 15,-65 26 0-15,-4 8-1 16,-8 4-8-16,-13 4 1 0,-8 3 14 16,0 3 7-1,-11 4 45-15,-15-1-23 0,-1 2 24 16,0 1-3-16,7-4-2 15,5 3 5-15,7-6-36 16,8-1 19-16,0-2-13 16,5-6-30-16,13-3 14 15,8-8-14-15,6-5-32 16,7-2-5-16,9-8-78 16,25-34-152-16,-14 2-312 15,-4-2-320-15</inkml:trace>
  <inkml:trace contextRef="#ctx0" brushRef="#br0" timeOffset="191456.95">24008 6253 1874 0,'0'0'768'0,"0"0"-562"16,0 0-84-16,0 0-38 16,0 0-5-16,-31 101-23 15,21-51 11-15,4 5-52 16,6-1 14-16,0 0-29 15,0-6-6-15,2-6-8 16,2-13-55-16,2-8-46 16,-6-11-45-16,0-10-206 15,-10-15-169-15,-3-9-716 0</inkml:trace>
  <inkml:trace contextRef="#ctx0" brushRef="#br0" timeOffset="192315.31">23832 6471 1748 0,'0'0'561'0,"0"0"-405"15,0 0 69-15,0 0-121 16,0 0-65-16,0 0-29 16,167-12-10-16,-95 12-54 15,3 4-56-15,3 5-9 16,-4 5 24-16,-6 1-5 16,-12-1-15-16,-14-4 32 15,-16-1 16-15,-13-7 67 16,-13 1 98-16,0-3 164 15,-23 0-49-15,-8 2-91 16,-5-1-25-16,1 5-2 0,0 5-30 16,2 1-12-1,8 3 2-15,2 4-28 0,5 4-4 16,9-2-23 0,9-1-6-16,0-4 5 0,7-4-16 15,17-7-4-15,10-5 0 16,3 0-48-16,2-18-7 15,-6-7-29-15,-4 0-8 16,-7-2 64-16,-8 5 32 16,-6 4 17-16,-5 6 54 15,-3 4 3-15,0 3 32 16,0 5-20-16,0 0-42 16,0 0-7-16,2 17-20 15,4 5 24-15,4 2-8 16,5 0-14-16,3-2-4 15,2-6-10-15,2-5-44 16,3-10-4-16,0-1-73 16,-6 0-39-16,-1-10 19 15,-7 0 54-15,-1 2 84 16,-6 2 15-16,-4 6 55 16,2 0-5-16,-2 8-50 15,0 20 29-15,2 8 16 16,0 8-26-16,1 8 19 15,3 1-7-15,2 1 5 16,2-2 1-16,1-6-31 16,-1-10 19-16,-2-10-25 15,-3-9 8-15,-1-14-2 16,0-3-5-16,1-3 51 16,2-24-32-16,-1-11-7 0,-1-8-14 15,-1-10 1-15,0-8 0 16,1-6-5-16,0-3 6 15,2 5-1-15,1 10 15 16,1 14 2-16,0 12 30 16,2 12-44-16,3 5 3 15,3 10-4-15,-1 5-2 16,0 0-8-16,-4 0 7 16,0 13 2-16,-3 8 13 15,-7 3 11-15,-2 4 11 16,0 0 11-16,-9 2-47 15,-14-4 0-15,-3-4 0 16,-5-4-46-16,-3-10-16 0,-12-8-157 16,8-6-358-1,2-18-614-15</inkml:trace>
  <inkml:trace contextRef="#ctx0" brushRef="#br0" timeOffset="192459.53">24402 6200 646 0,'0'0'1624'15,"0"0"-1262"-15,0 0-222 16,0 0-44-16,47-103-64 16,-14 99-32-16,-1 4-22 15,-10 45-199-15,-9 5-377 0,-13 6-358 16</inkml:trace>
  <inkml:trace contextRef="#ctx0" brushRef="#br0" timeOffset="192580.28">24385 7218 2092 0,'0'0'566'16,"0"0"-447"-16,0 0-113 15,0 0-6-15,0 0-581 0</inkml:trace>
  <inkml:trace contextRef="#ctx0" brushRef="#br0" timeOffset="193326.15">17956 7529 1602 0,'0'0'682'0,"0"0"-445"0,0 0-118 16,0 0-19-16,0 0-6 15,0 0-23-15,0 0 0 16,-118-23-14-16,85 39-28 16,4 8 25-16,2 4-10 15,7 5-17-15,9 6 25 16,11-1-41-16,0 0 8 15,22-4-19-15,16-6-22 16,13-9-11-16,10-12-53 16,31-9-72-16,-10-18-410 15,-13-8-388-15</inkml:trace>
  <inkml:trace contextRef="#ctx0" brushRef="#br0" timeOffset="193919.79">18335 7516 22 0,'0'0'2018'15,"0"0"-1509"-15,0 0-326 16,0 0-56-16,0 0-19 16,-123 37-33-16,121-7-44 15,2 3 11-15,2 1-42 16,19-2 10-16,1-4-17 16,1-6 7-16,-4-5-11 15,-3-9 11-15,-5-5-45 16,-2-3 36-16,-2-7-1 15,0-16-19-15,1-7-1 16,1-2-46-16,0 2 7 16,2 2-13-16,0 8 26 15,1 4 56-15,-1 5 0 0,0 8 0 16,0 3 28-16,0 0-4 16,3 0 12-16,-1 12 3 15,1 6-23-15,-3 3 20 16,-1 6-6-16,2 1-14 15,-3 0 14-15,-3-2-30 16,-2-3 1-16,1-9 1 16,0-3-2-16,-3-7 15 15,-2-4-9-15,5 0-6 16,-1-11 0-16,4-10-15 16,2-3-2-16,-1-4 16 15,2 0-13-15,2 1 13 16,0 4 0-16,6-1-13 0,-2 1 13 15,1 7-10 1,2 2 11-16,-4 5-6 16,-3 4 2-16,-2 3 4 15,0 2 7-15,-2 0-6 0,3 8 42 16,0 10-20-16,0 2 10 16,-1 5 4-16,0 0-18 15,1 2 1-15,-4-4-19 16,1-2 5-16,-3-5-6 15,-4-9-12-15,-2-7-61 16,0 0-123-16,0 0-413 0</inkml:trace>
  <inkml:trace contextRef="#ctx0" brushRef="#br0" timeOffset="194325.91">19444 7870 2172 0,'0'0'633'16,"0"0"-518"-16,0 0-9 15,0 0-46-15,0 0-33 16,0 0 0-16,-104 111-27 16,62-61-109-16,7-10-236 15,10-10-856-15</inkml:trace>
  <inkml:trace contextRef="#ctx0" brushRef="#br0" timeOffset="196648.69">20127 7532 1330 0,'0'0'404'0,"0"0"-231"0,0 0-46 16,0 0 69-16,0 0-4 15,0 0-46-15,9 104-8 16,-9-77-88-16,0-4-24 15,0-5-17-15,0-6-1 16,0-6 20-16,0-6 8 16,0 0 6-16,0-2 12 15,0-18-54-15,0-8-30 16,0-2 21-16,0-5-2 16,13 6 11-16,5 3-11 15,2 6-4-15,2 7 14 0,3 5-15 16,-5 8 10-1,1 0 5-15,-2 0 2 16,-3 18 10-16,-4 5 8 0,0 4-8 16,-5 5 17-16,-3-1-16 15,1-1 0-15,-3-6-2 16,0-9-10-16,0-6 0 16,-2-5 0-16,4-4 2 15,3-2-2-15,2-17 0 16,7-10-30-16,4-3 15 15,3-3-11-15,2 6 12 16,0 4-1-16,0 10 10 16,-5 2 5-16,0 7 9 15,-4 6 22-15,-3 0 2 16,1 0-19-16,-4 13 19 16,1 5-21-16,3 4-11 0,-2 2-1 15,3 2-73-15,4 2-150 16,2-8-291-16,-3-8-167 0</inkml:trace>
  <inkml:trace contextRef="#ctx0" brushRef="#br0" timeOffset="197070.46">20898 7539 1625 0,'0'0'858'0,"0"0"-581"16,0 0-158-16,0 0-52 0,0 0-7 15,0 0-43 1,0 0-1-16,-60 79-13 0,60-51 15 16,10-4-36-16,4-4 11 15,-3-4-34-15,-2-6 32 16,-3-6-34-16,-6-4 38 16,0 0-11-16,0-10 13 15,0-10 2-15,0-2-12 16,0 0-32-16,0 0-16 15,0 4-41-15,0 4 53 16,0 4 39-16,2 2 10 16,8 6 1-16,1-1 11 15,0 3 15-15,3 0 37 0,-2 0-22 16,2 9 1 0,2 1-7-16,0 4-13 0,-1 2 15 15,1-1-20-15,-1 2-16 16,-3-4-2-16,-2 2-24 15,-3-5-49-15,-1-6-48 16,13-4-91-16,-3 0-87 16,1-12-175-16</inkml:trace>
  <inkml:trace contextRef="#ctx0" brushRef="#br0" timeOffset="197179.81">21241 7493 2241 0,'0'0'627'16,"0"0"-470"-16,0 0-56 15,0 0-72-15,0 0-29 16,0 0-150-16,0 0-235 0,-69 31-577 0</inkml:trace>
  <inkml:trace contextRef="#ctx0" brushRef="#br0" timeOffset="197351.65">20759 7338 1896 0,'0'0'767'0,"0"0"-611"15,0 0-148-15,0 0-8 16,0 0-246-16,0 0-596 0</inkml:trace>
  <inkml:trace contextRef="#ctx0" brushRef="#br0" timeOffset="197554.72">20953 7222 453 0,'0'0'1846'0,"0"0"-1479"15,0 0-196-15,0 0-69 16,60-109-51-16,-44 82-14 16,-5 7-31-16,-7 3 16 15,-4 2-22-15,0 7-25 16,-11 6 3-16,-13 2-74 15,-18 16-135-15,4 10-150 16,7 0-339-16</inkml:trace>
  <inkml:trace contextRef="#ctx0" brushRef="#br0" timeOffset="197992.18">20699 7409 1832 0,'0'0'696'0,"0"0"-503"16,0 0-60-16,0 0-6 16,0 0-18-16,0 0-67 15,0 0-37-15,14-24-5 16,-5 11-8-16,-1 2 8 15,-1 1 1-15,-2 4 15 16,-3 3 16-16,2 3-32 16,1 0 3-16,6 0-3 15,5 0-9-15,3 0-15 0,22 11-98 16,-8-1-152-16,-2 1-432 0</inkml:trace>
  <inkml:trace contextRef="#ctx0" brushRef="#br0" timeOffset="198304.59">21858 7391 1982 0,'0'0'662'0,"0"0"-498"15,0 0-119-15,-125 6 106 16,95 6-41-16,7 7-57 16,10 2 4-16,5 8-50 15,8 0 8-15,0 3-15 16,10-2 2-16,17-3-4 15,6-5-26-15,7-7-53 16,29-10-85-16,-11-5-418 16,-2 0-218-16</inkml:trace>
  <inkml:trace contextRef="#ctx0" brushRef="#br0" timeOffset="199116.84">22178 7463 2097 0,'0'0'614'15,"0"0"-483"-15,0 0 46 16,0 0-70-16,-120-4-42 16,103 11-32-16,1 8-27 15,5 3 8-15,7 2-14 16,1 0-27-16,3-2 14 16,0-3-29-16,5-5-6 15,10-4 6-15,7-6-42 16,5 0-40-16,2-9-147 15,0-9-99-15,-2-4 99 0,-10 0-7 16,-3 2 241-16,-9 4 37 16,-3 7 205-16,-2 0 86 15,0 5 16-15,0 2-84 16,0 2-73-16,0 0-84 16,0 0-36-16,0 2-15 15,0 11-6-15,0 3 18 16,0 2-21-16,2 1-6 15,9-2 0-15,5-3-1 16,-1-7-13-16,5-3-41 16,1-4-63-16,-2 0-18 15,-1-4 8-15,-2-9 33 16,-5-2 86-16,-4 2 9 16,-3 2 14-16,0 6 128 0,-2 1 6 15,-2 1-29-15,3 3-52 16,4 0-41-16,4 0-12 15,7 0-13-15,8 0 7 16,5 0-8-16,4 0-22 16,2 0-1-16,-3 0-47 15,-8-6 0-15,-6-9 54 16,-6-4 1-16,-10-1 15 16,-4 0 16-16,0 2 8 15,0 3 51-15,0 7-16 16,0 4-15-16,-4 4-11 15,2 0-24-15,-1 4-9 0,-1 15 16 16,-1 8-8-16,3 6 29 16,0 2-37-1,2 2 7-15,0-3-5 0,0-5 10 16,0-8-12-16,0-6 0 16,0-10-35-16,0-5 23 15,0 0-9-15,0-1 7 16,9-15-68-16,13-3-11 15,2 1 59-15,3 2 24 16,2 5 10-16,0 2-2 16,0 5-5-16,-2 4-5 15,-3 0 12-15,-4 8-11 16,-4 14-32-16,-8 22-191 16,-3-5-107-16,-5-1-263 0</inkml:trace>
  <inkml:trace contextRef="#ctx0" brushRef="#br0" timeOffset="199241.81">22433 8011 1899 0,'0'0'323'0,"0"0"-241"16,0 0-82-16,0 0-169 16,-3-114-185-16</inkml:trace>
  <inkml:trace contextRef="#ctx0" brushRef="#br0" timeOffset="199538.63">23641 7492 2225 0,'0'0'350'0,"0"0"-216"16,0 0-86-16,0 0 68 16,-143-4 1-16,120 22-44 15,8 8 3-15,6 2-29 16,9 4-11-16,0 0-2 16,15 0-33-16,12-4 3 0,11-6-4 15,7-6-55-15,6-10-5 16,31-8-106-16,-11-18-327 15,-10-4-472-15</inkml:trace>
  <inkml:trace contextRef="#ctx0" brushRef="#br0" timeOffset="199804.25">23975 7506 1903 0,'0'0'655'0,"0"0"-489"15,0 0-3-15,0 0-6 16,0 0-89-16,0 0-15 15,0 0-16-15,-74 120-29 16,94-89 17-16,9 0-13 0,5-8-4 16,1-4-11-1,-2-9 3-15,-4-10-15 0,-4 0 15 16,-8-18-6-16,-5-12 6 16,-5-6-12-16,-7-2-18 15,0-1 3-15,-19 3-36 16,-6 3-4-16,-8 2-29 15,0-3-115-15,9 8-329 16,10 2-426-16</inkml:trace>
  <inkml:trace contextRef="#ctx0" brushRef="#br0" timeOffset="199929.5">24166 7078 910 0,'0'0'1680'16,"0"0"-1364"-16,0 0-214 15,0 0-49-15,0 0-53 16,0 0-28-16,-105 107-175 16,99-65-636-16</inkml:trace>
  <inkml:trace contextRef="#ctx0" brushRef="#br0" timeOffset="200350.97">24770 7413 1572 0,'0'0'633'0,"0"0"-304"16,0 0-252-16,0 0-22 15,0 0-35-15,0 0 12 16,116-22 3-16,-94 22-29 16,-7 8 13-16,-9 4-3 15,-6 5 7-15,-10 4 80 16,-21 8-15-16,-9 3-33 16,0 5 1-16,4-1-55 15,12 3 23-15,10-5-21 16,14-2 3-16,0-4 22 15,20-4-27-15,14-7 9 0,8-6-10 16,7-7-20 0,1-4 19-16,-6 0-46 0,-9 0-51 15,-10-6-24-15,-21-3-206 16,-4 5-262-16,0 0-615 0</inkml:trace>
  <inkml:trace contextRef="#ctx0" brushRef="#br0" timeOffset="201377.17">17859 8544 1482 0,'0'0'246'16,"0"0"-179"-16,0 0 91 15,0 0 28-15,0 0 33 16,0 0 41-16,0 0-168 16,-101-14-22-16,88 38-10 15,2 4-12-15,6 3 24 16,5-1-21-16,0-2-14 15,9-6-16-15,18-4-21 16,8-11-2-16,5-7-24 0,8 0-31 16,-4-25-20-16,-1-11-100 15,-12-8-36-15,-7-9 13 16,-13-6 18-16,-9-2 72 16,-2 1 73-16,0 5 37 15,-5 12 73-15,-6 14 169 16,3 15-12-16,1 14-45 15,1 0-111-15,-1 18-35 16,0 14 67-16,3 8-49 16,4 7-15-16,0 1-20 15,6-2-11-15,12-4-14 16,0-4 3-16,2-6-96 0,0-10-94 16,-7-8-274-16,-1-12-109 15</inkml:trace>
  <inkml:trace contextRef="#ctx0" brushRef="#br0" timeOffset="202220.78">17927 8368 1647 0,'0'0'552'0,"0"0"-385"16,0 0-92-16,0 0 8 16,0 0-16-16,0 0-8 15,125 20-59-15,-65-12-1 16,7 0-68-16,-5-5-21 15,-4 3 27-15,-13-3 29 0,-13-1 16 16,-17 0 18 0,-11-2 39-16,-4 4 132 0,0 2 9 15,-19 2-96-15,-4 4 13 16,0 6-16-16,6 2-38 16,3 4 21-16,6 2-25 15,6-2-13-15,2 1 4 16,0-6-29-16,10-7-2 15,11-6-2-15,6-6-41 16,2 0 8-16,0-20-49 16,-5-8-6-16,-6 1 26 15,-8-2-12-15,-4 6 63 16,-6 2 14-16,0 7 6 16,0 6 60-16,0 4-29 15,0 4 25-15,-2 0-18 0,2 0-43 16,0 6 19-16,0 10 8 15,0 5 4-15,0-2 4 16,4 1-36-16,11-2 0 16,3-2-1-16,4-8-12 15,2-6 11-15,3-2-49 16,0-2-20-16,-2-16 0 16,-3-4-50-16,-6 0 18 15,-4 3 71-15,-4 0 32 16,-4 7 64-16,-2 4 36 15,-2 4-21-15,0 3 8 16,0 1-44-16,0 0-18 16,0 0 7-16,0 7-19 15,0 9 43-15,0 5-4 16,0 2-28-16,0 5 24 0,0 0-31 16,3-4-6-1,5-2 1-15,6-5-12 0,0-9-9 16,8-8-16-16,0 0-17 15,4-15 5-15,1-12-40 16,0-4-7-16,-2-1-14 16,-3 0-31-16,-7 6 35 15,-3 3 94-15,-6 8 3 16,-1 5 73-16,-5 6-19 16,2 4 4-16,-2 0-14 15,0 2-46-15,2 14 69 16,-2 4-18-16,2 4-10 15,2 2 12-15,1 1-42 16,0-4 8-16,4-1-20 0,2-6-3 16,2-6 2-16,0-10-35 15,-2 0-18-15,5-26-68 16,-5-6-252-16,-1-2-621 0</inkml:trace>
  <inkml:trace contextRef="#ctx0" brushRef="#br0" timeOffset="202704.96">18322 8201 1879 0,'0'0'685'0,"0"0"-484"15,0 0-37 1,0 0-25-16,0 0-43 0,0 0-72 16,0 0-1-16,38-20-23 15,-16 2 16-15,3 0-16 16,-3-2 0-16,-4 2 1 16,-4 4-10-16,-6 6 22 15,-1 4-5-15,-5 2 22 16,0 2-23-16,0 0 7 15,8 0-14-15,-2 0-4 16,5 0-11-16,1 7 7 16,-1 0-55-16,12-5-42 0,-7 0-183 15,-1-2-423-15</inkml:trace>
  <inkml:trace contextRef="#ctx0" brushRef="#br0" timeOffset="202845.57">18723 7927 2123 0,'0'0'713'0,"0"0"-506"16,0 0-62-16,0 0-78 15,133-5-53-15,-77 5-14 16,-9 0-200-16,-9 0-1064 0</inkml:trace>
  <inkml:trace contextRef="#ctx0" brushRef="#br0" timeOffset="204816.08">19788 8460 1478 0,'0'0'501'0,"0"0"-384"15,0 0-58-15,0 0 58 16,0 0 17-16,0 0-7 0,0 0-48 15,0 127-24-15,0-101-8 16,0-8-36-16,0-6 8 16,0-6-19-16,0-6 1 15,3 0 15-15,3 0 17 16,0-8-9-16,8-13-24 16,6-6-18-16,2-8 7 15,5 1-18-15,0 3-33 16,0 1 46-16,-5 9-8 15,-2 5 24-15,-7 6 14 16,-4 4-5-16,-4 6 40 16,-1 0-24-16,3 0-13 15,-3 3 31-15,5 14-32 0,-2 7 11 16,2 6-2 0,1 4-13-16,0 2 20 0,1 1-27 15,1-6 7-15,-2-4-7 16,1-9 1-16,3-9-2 15,1-9 1-15,6 0-14 16,3-5 12-16,3-17-34 16,6-7-54-16,-5-3 10 15,-1 0-10-15,-4 2 22 16,-5 3 28-16,-5 4 29 16,-4 7 11-16,-4 6 43 15,-3 6 59-15,0 4 8 16,-2 0-68-16,2 0-28 15,3 4 3-15,-1 9 2 0,3 8 13 16,-3 1 1-16,3 2-26 16,0 0 30-16,1-2-31 15,3 1 3-15,5-8 2 16,3-3-11-16,2-6-1 16,4-6-31-16,2 0-14 15,2-12-8-15,-2-8-71 16,-3-4 10-16,-6-2 45 15,-2 2 24-15,-6 2 46 16,-3 8 15-16,-5 2 68 16,0 8 60-16,-2 2-41 15,0 2-38-15,0 0-33 16,0 0-31-16,0 12 17 0,2 4-4 16,1 4 7-1,2 4 11-15,-1-2-30 0,5 0 12 16,-1-6-13-16,6-3-7 15,1-10-1-15,4-3-22 16,1 0-1-16,2-7-29 16,-2-13-71-16,-2-3 1 15,-5 2 10-15,0 0 34 16,-3 3 59-16,-4 7 27 16,-1 2 0-16,-5 5 83 15,0 2-1-15,0 2 5 16,0 0-42-16,0 0-45 15,0 0 19-15,0 13-1 0,0 4 30 16,0 3 10 0,0 2-36-16,2 2 13 0,2-3-34 15,6 2 8-15,3-6-1 16,2-5-8-16,7-11 0 16,5-1 0-16,4-5-18 15,5-24-9-15,-1-9-80 16,2-7-54-16,-4-12 11 15,-2-3-13-15,-2-3 52 16,-7 6 78-16,-2 6 33 16,-7 11 134-16,-5 14 42 15,-4 12 47-15,-4 8-24 0,0 6-105 16,0 5-67 0,0 22-14-16,-10 13-4 0,1 8 38 15,3 9 0 1,2-1-18-16,4-2-13 0,0-4-16 15,0-6 0-15,0-8 0 16,0-8-38-16,0-12-48 16,0-8-37-16,-7-8-104 15,-7-1 13-15,-5-26-132 16,-1-5 68-16,-3-8 68 16,4 1 210-16,3 2 121 15,7 7 98-15,7 10 71 16,2 6-107-16,2 5-83 15,20 2-54-15,7 0-18 16,7 4-28-16,10-9-46 0,-8 0-255 16,-5-1-464-16</inkml:trace>
  <inkml:trace contextRef="#ctx0" brushRef="#br0" timeOffset="204972.56">21150 7841 2227 0,'0'0'650'0,"0"0"-526"16,-127 12-50-16,63 13-6 15,5 11-68-15,-8 29-5 16,14-9-143-16,15-6-620 0</inkml:trace>
  <inkml:trace contextRef="#ctx0" brushRef="#br0" timeOffset="206045.66">21875 8049 1861 0,'0'0'710'0,"0"0"-546"15,0 0-115-15,0 0 30 16,0 0 68-16,2 158-76 16,6-90-18-16,3 3-38 15,3-1-8-15,3-6-4 16,-1-10-3-16,-3-8-61 15,-5-13-35-15,-8-15-77 16,0-14-79-16,-2-4 72 16,-19-13-79-16,-10-15 85 15,-2-10 70-15,2-4 98 16,5-2 6-16,8 4 113 16,12 6 144-16,6 7-45 15,2 8-104-15,25 1-44 0,10 2-34 16,13 0-18-16,2-1 7 15,4-3-18-15,-4 0 0 16,-6-1 26-16,-12 0-6 16,-10 5 33-16,-12 5 4 15,-5 5 30-15,-7 3 36 16,0 3-61-16,0 0-39 16,-5 21-24-16,-9 15-2 15,4 8 2-15,1 6-6 16,6 2 6-16,3-2 0 15,0-6 8-15,9-7-7 16,4-12 1-16,6-9-2 16,-2-9-21-16,3-7-3 15,5-10 0-15,2-20-21 16,0-3-54-16,-1-1 40 0,-6 1 44 16,-4 9 4-16,-5 9 11 15,-7 4 32-15,-2 8 35 16,-1 3 11-16,-1 0-51 15,6 0-10-15,-1 14-9 16,1 6 4 0,5 2 18-16,0 4-24 15,5 0-5-15,-1-2 8 0,3-6-9 16,1-6-21-16,0-8-39 16,2-4-31-16,1 0 13 15,2-19-77-15,-2-4 12 16,-1-5 85-16,-8 0 58 15,-2 6 40-15,-6 5 118 16,-5 8-21-16,0 4 20 16,0 5-73-16,0 0-44 15,0 0-23-15,0 17-5 16,0 1 0-16,0 4-12 16,4 1 9-16,7-4-8 15,2-3-1-15,5-6-6 16,5-4-12-16,1-6-49 15,1 0 13-15,-1-16-42 0,0-8-43 16,-1-4 84 0,-3 2 24-16,-7 3 31 0,-4 9 91 15,-5 5 10-15,-2 5 31 16,2 4-47-16,-4 0-49 16,4 1-1-16,0 16-20 15,1 5-6-15,3 2-9 16,2 0-9-16,1-2-20 15,-1-6-82-15,17-10-129 16,-4-4-390-16,1-2-818 0</inkml:trace>
  <inkml:trace contextRef="#ctx0" brushRef="#br0" timeOffset="206354.23">23253 8333 2032 0,'0'0'599'0,"0"0"-445"0,0 0-39 0,0 0-30 16,0 0-15-16,-132 21-46 16,110 3-6-16,5 4-12 15,5 2-4-15,10-4 13 16,2 0-9-16,0-7-2 16,14-2-4-16,7-7-1 15,4-4-7-15,2-6 4 16,2 0 4-16,-2-14-6 15,-3-12 7-15,-4-2-1 16,-6-2 0-16,-8 0-43 16,-4 4 5-16,-2 2-39 15,0 4-35-15,0 7-47 16,-2 8-167-16,0 3-167 0,2 2-359 16</inkml:trace>
  <inkml:trace contextRef="#ctx0" brushRef="#br0" timeOffset="206604.5">23427 8301 1672 0,'0'0'733'0,"0"0"-444"16,0 0-47-16,0 0-118 16,0 0-69-16,0 0 2 15,0 0-36-15,-45 45 20 16,32-17-16-16,6 2-17 15,7 2 2-15,0-5-10 0,2 3-2 16,13-9-7-16,4-3 3 16,1-6-12-16,2-5-9 15,0-7-72-15,9-1-101 16,-6-17-428-16,-6-7-919 0</inkml:trace>
  <inkml:trace contextRef="#ctx0" brushRef="#br0" timeOffset="206760.72">23090 8075 838 0,'0'0'1717'15,"0"0"-1373"-15,0 0-157 16,0 0-79-16,-58-104-67 0,76 90-41 16,18 4-45-1,24 10-157-15,-7 0-441 0,-6 10-367 0</inkml:trace>
  <inkml:trace contextRef="#ctx0" brushRef="#br0" timeOffset="206900.97">23034 9003 2292 0,'0'0'473'0,"0"0"-418"16,0 0-55-16,0 0-211 0,0 0-952 15</inkml:trace>
  <inkml:trace contextRef="#ctx0" brushRef="#br0" timeOffset="207291.52">23977 8328 550 0,'0'0'1783'0,"0"0"-1499"15,0 0-243-15,0 0 2 16,0 0 4-16,0 0-22 16,123-83-1-16,-90 83-24 15,-6 11 9-15,-15 5 4 0,-9 5-11 16,-3 5 40-16,-20 9 37 15,-16 5-28-15,-6 4 10 16,4 2-19-16,7 2-12 16,15-2 21-16,14 0-38 15,2-2 4-15,27-5-8 16,13-8 9-16,11-6-26 16,3-14 8-16,-1-11-15 15,-2 0 14-15,-7-7-31 16,-5-11-5-16,-10 1-62 15,-12 7-203-15,-12 3-456 16</inkml:trace>
  <inkml:trace contextRef="#ctx0" brushRef="#br0" timeOffset="207963.34">18137 8969 453 0,'0'0'1777'16,"0"0"-1254"-16,0 0-420 16,0 0-64-16,0 0 1 15,0 0 32-15,-2 132-23 16,2-73 8-16,0 1-55 15,0-2 8-15,0-4-10 0,6-8-34 16,-4-7-20-16,-2-12-36 16,0-13-114-16,-8-14-124 15,-10-1-59-15,0-21-380 0</inkml:trace>
  <inkml:trace contextRef="#ctx0" brushRef="#br0" timeOffset="208775.54">17999 9168 1497 0,'0'0'597'0,"0"0"-344"15,0 0-120-15,0 0-67 16,0 0-17-16,127-42-27 16,-62 35-13-16,4 1-5 15,-1 3-4-15,-3-1-12 16,-11 2 11-16,-15-1-4 0,-14 3 5 16,-13 0 2-1,-8 0 29-15,-4 0 97 0,0 0-28 16,-7 0-27-16,-13 6-20 15,-4 11-35-15,-3 5 28 16,-2 4 2-16,7 2-39 16,4 0 25-16,9 0-33 15,4-2 10-15,5-4-11 16,0-6-12-16,14-8-17 16,11-8-5-16,4 0-38 15,2-12-7-15,-2-14-115 16,-5-2-28-16,-6-4 63 15,-7 3 51-15,-6 6 108 16,-5 7 4-16,0 5 113 0,0 6 38 16,0 5-17-16,0 0-59 15,0 0-56-15,0 3-22 16,0 11 10-16,0 7-10 16,2-1 4-16,5 0 6 15,-1-1-10-15,3-8-2 16,2-1-31-16,2-8-54 15,3-2 27-15,2 0-3 16,4-6-66-16,1-10-39 16,-4 2 47-16,-5 0 120 15,-3 5 21-15,-5 6 101 16,-1 3 19-16,-5 0-70 16,3 18-14-16,-3 14 67 0,2 14-60 15,2 8-3 1,3 6-36-16,1 5-8 0,2-3 26 15,-1-4-37-15,-1-10 10 16,-1-10-16-16,-3-11 9 16,-1-14-10-16,-1-12 1 15,1-1 0-15,1-11-7 16,-2-22-2-16,2-10-39 16,-4-11 32-16,0-7-43 15,0-13 39-15,-2 0 6 16,-9 2 14-16,0 6 27 15,3 12 34-15,5 14 11 16,1 14-26-16,2 12-29 0,0 6 35 16,4 8-50-1,11 0 10-15,3 0-24 0,1 8 3 16,-4 7-9-16,-5 8-17 16,-4 3-38-16,-6 2-33 15,0 2-46-15,-27 4-113 16,-6-6-26-16,-3-10-217 15</inkml:trace>
  <inkml:trace contextRef="#ctx0" brushRef="#br0" timeOffset="208916.12">18311 8932 2018 0,'0'0'527'0,"0"0"-421"0,0 0-42 16,0 0-64-16,0 0-101 15,133-39-241-15,-106 59-329 0</inkml:trace>
  <inkml:trace contextRef="#ctx0" brushRef="#br0" timeOffset="209041.1">18376 9737 1588 0,'0'0'314'0,"0"0"-249"15,0 0-65-15,0 0-533 0</inkml:trace>
  <inkml:trace contextRef="#ctx0" brushRef="#br0" timeOffset="209353.57">19389 9112 1741 0,'0'0'400'16,"0"0"-214"-16,0 0 44 15,0 0-56-15,0 0-81 0,0 0-26 16,0 0 15-16,-40 64 14 15,28-30-8-15,6 2-67 16,6 0-10-16,0-2-11 16,5-6-8-16,19-4-11 15,9-7-98-15,34-17-116 16,-8 0-403-16,-4-15-653 0</inkml:trace>
  <inkml:trace contextRef="#ctx0" brushRef="#br0" timeOffset="209650.33">19711 9220 18 0,'0'0'1998'0,"0"0"-1461"16,0 0-339-16,0 0-53 15,0 0-66-15,0 0-10 16,0 0-38-16,-72 108-4 16,74-73 1-16,21-4-27 15,3-7 4-15,5-5-5 16,3-10-11-16,-3-9 2 15,-5 0 9-15,-3-18 0 16,-7-10 1-16,-6-5 5 16,-7-4-12-16,-3 1-3 15,0 4-7-15,0 4 8 16,-11 7 16-16,-3 8-16 16,1 5 5-16,-1 8-83 15,1 0-85-15,0 4-308 16,6 6-101-16</inkml:trace>
  <inkml:trace contextRef="#ctx0" brushRef="#br0" timeOffset="210118.99">20107 9288 727 0,'0'0'1102'15,"0"0"-894"-15,0 0-152 16,0 0 65-16,0 0 75 15,0 0-50-15,0 0-82 16,0 111-3-16,0-88-46 16,4-7-2-16,0-4-10 15,1-9 9-15,2-3-7 16,-1-4 34-16,5-19-25 16,5-9-14-16,2-4-36 15,4 0 12-15,3 4-10 16,-3 6 7-16,-3 8 27 0,0 8 24 15,-6 8 34 1,-1 2 18-16,-1 0-37 0,-3 6 10 16,2 14-8-1,-2 4-20-15,3 6-21 0,1-1-6 16,7 2-132-16,0-6-239 16,-2-11-527-16</inkml:trace>
  <inkml:trace contextRef="#ctx0" brushRef="#br0" timeOffset="210337.67">20884 9006 2068 0,'0'0'529'0,"0"0"-471"0,0 0 9 16,0 0 30-16,0 0-17 15,41 126-5-15,-24-74-55 16,-3 0-16-16,-1-4-4 16,-2-4-97-16,5-4-125 15,-3-14-305-15,3-12-91 0</inkml:trace>
  <inkml:trace contextRef="#ctx0" brushRef="#br0" timeOffset="210884.42">21147 9110 1787 0,'0'0'572'16,"0"0"-364"-16,0 0-58 15,0 0-18-15,-124 20-37 16,105 1-59-16,13 8-3 16,6 3-12-16,0-1-20 15,9-4 20-15,15-3-21 16,7-8-12-16,3-8 11 15,3-8-36-15,6-2-2 16,-1-24-47-16,-2-8-49 16,-3-10 35-16,-8-5 7 15,-6-2 26-15,-4-1 35 16,-9 5 32-16,-2 10 6 16,-4 14 32-16,-4 13 64 15,0 10 29-15,0 0-102 0,0 16-17 16,0 17 61-1,0 7-20-15,0 6 15 0,0 6-25 16,0-2-26-16,0 0 6 16,0-8-23-16,0-7 0 15,0-8-9-15,0-12-19 16,0-13 19-16,7-2-11 16,8-1 8-16,7-21-34 15,7-5-108-15,2 0-8 16,-1 2 35-16,-4 4 77 15,-1 6 50-15,-8 8 40 16,2 5 39-16,-7 2 11 0,0 0-40 16,-1 8 29-16,-2 12-3 15,-3 4-46-15,-1 4-30 16,0 2-29-16,1 2-163 16,-1-8-326-16,3-9-789 0</inkml:trace>
  <inkml:trace contextRef="#ctx0" brushRef="#br0" timeOffset="211274.95">22073 9200 626 0,'0'0'1739'15,"0"0"-1419"-15,0 0-227 16,0 0 38-16,-117-24-61 15,104 32-46-15,3 15 14 16,4 6-27-16,4 3 13 16,2-1-24-16,0-4-10 15,0-3 9-15,13-7-20 16,3-6-21-16,4-7-4 16,4-4-24-16,3 0-50 15,4-18-89-15,-2-3-106 16,-7-2 145-16,-3 4 166 15,-11 6 4-15,-3 3 274 16,-5 6 10-16,0 2-63 16,0 2-96-16,0 0-80 15,0 4-18-15,0 10-17 0,0 6-20 16,4 2 3-16,7-3-62 16,5-2-42-16,17-9-81 15,-2-3-311-15,-2-5-127 0</inkml:trace>
  <inkml:trace contextRef="#ctx0" brushRef="#br0" timeOffset="211446.78">22397 9234 1324 0,'0'0'989'16,"0"0"-652"-16,0 0-149 16,0 0-22-16,0 0-84 15,0 0-51-15,0 0 10 0,-34 48-40 16,34-24 5-16,0-4-6 15,14-2-12-15,6-11-13 16,18-7-83-16,-6-5-165 16,-1-17-557-16</inkml:trace>
  <inkml:trace contextRef="#ctx0" brushRef="#br0" timeOffset="211571.8">22488 8889 740 0,'0'0'1765'15,"0"0"-1446"-15,0 0-210 16,0 0-24-16,0 0-68 16,-129 68-17-16,107-30-131 0,4-4-585 0</inkml:trace>
  <inkml:trace contextRef="#ctx0" brushRef="#br0" timeOffset="212274.75">22897 9250 430 0,'0'0'1541'0,"0"0"-1312"15,0 0-166-15,0 0 5 0,0 0 30 16,0 0 2-16,44 104-66 16,-38-77-7-16,1-8-27 15,-4-5 6-15,-3-6 2 16,2-5-7-16,0-3 23 16,5-3 32-16,3-13-56 15,4-2-19-15,-1 0-5 16,3 2 14-16,-5 6-5 15,-4 4 30-15,-1 2-9 16,-1 4 43-16,0 0-33 16,3 0 53-16,5 9-8 15,10-1-35-15,6 4 21 16,8-7-46-16,6-5 14 0,2 0-15 16,-3-8-18-16,-2-20 9 15,-6-5-7-15,-8-12 16 16,-6-5-15-16,-8-3 15 15,-6 3 0-15,-4 9 17 16,-2 10 12-16,0 14 18 16,0 8-10-16,0 9-36 15,0 0-1-15,-4 18-4 16,-3 12 4-16,-2 7 7 16,2 5 4-16,3 2 14 15,2 0-6-15,2-5-18 16,0-6-1-16,0-7-12 0,0-10-19 15,2-10 2-15,7-6 16 16,2 0 13-16,7-6 0 16,2-8-6-16,1 3 4 15,-4 3 3-15,1 3-1 16,-3 5 17-16,1 0-16 16,-5 0 13-16,3 16-13 15,-3 2-1-15,-1 3 0 16,7 0-67-16,-2-3-218 15,1-7-452-15</inkml:trace>
  <inkml:trace contextRef="#ctx0" brushRef="#br0" timeOffset="213008.92">23990 9222 1523 0,'0'0'738'15,"0"0"-472"-15,0 0-67 16,0 0-49-16,0 0-38 16,0 0-26-16,0 0-56 15,-127 42 3-15,109-18-33 16,7 2 8-16,5-2 1 16,6-2-9-16,0-6-7 15,0-5-2-15,13-10-54 16,9-1 26-16,7-3-61 15,5-18-145-15,-3-6-23 16,-2-3-11-16,-5 3 139 0,-8 1 138 16,-5 8 20-16,-6 6 187 15,-5 6 27-15,0 6-69 16,0 0-44-16,0 0-77 16,0 4-14-16,2 12 36 15,4 0-47-15,3 4 17 16,5-4-25-16,1 0-5 15,5-6-6-15,3-4-9 16,1-4-23-16,2-2 1 16,1 0-17-16,-2-17 5 15,-5 3-26-15,-2-3 10 16,-7 5 53-16,-4 2 6 0,-5 5 91 16,-2 2 3-16,0 3-35 15,0 0-12-15,0 0-32 16,0 11-2-16,0 4 11 15,0 0-24-15,0-3 0 16,13-1 11-16,3-5-11 16,7-2-9-16,0-4-24 15,4 0-24-15,0 0-22 16,0-14-48-16,0-2-3 16,-5-2-42-16,-4 2-30 15,-4 3 95-15,-6 2 107 16,-1 3 60-16,-7 6 137 15,0 2-17-15,0 0-69 16,0 0-54-16,0 12-15 16,0 8 26-16,0 4-38 0,2 4-9 15,2 0 19 1,6-4-10-16,1-1-3 0,4-5-9 16,3-9-18-16,11-9-9 15,-4 0-98-15,-8-12-511 0</inkml:trace>
  <inkml:trace contextRef="#ctx0" brushRef="#br0" timeOffset="214102.41">19946 9880 421 0,'0'0'1944'15,"0"0"-1566"-15,0 0-266 16,0 0 15-16,-138-21-18 16,100 31-55-16,5 13-21 0,4 3 3 15,8 2-21 1,11 0 9-16,10-3-24 0,0-6 8 15,10-5-1-15,19-8-7 16,10-6-12-16,5-4 12 16,6-24-69-16,-3-10-33 15,-5-8-3-15,-9-7-19 16,-9 3 58-16,-10 5 66 16,-8 8 24-16,-4 13 60 15,-2 12 19-15,0 10 26 16,0 2-80-16,0 16-38 15,0 18 11-15,0 10 17 16,0 9-1-16,0 1-31 16,0-3 2-16,0-1-18 15,0-5-7-15,5-9-46 0,1-12-22 16,-5-12-85-16,-1-12-61 16,0 0-20-16,0-30-140 15,-7-8 25-15,-6-11-43 16,-1-3 159-16,1-1 152 15,4 3 97-15,5 5 238 16,4 9 45-16,0 10-35 16,4 8-64-16,14 6-46 15,4 8-28-15,5 4-43 16,2 0-45-16,-2 0 30 16,-6 16 13-16,0 5 18 15,-3 2 69-15,-1 5-36 16,-1 3-15-16,-1 2-13 15,2 4-40-15,0 1 12 16,1 0-23-16,-1-1-29 16,4 0 17-16,-1-5-16 0,2-7-4 15,5-6-5-15,-1-11-6 16,1-8-3-16,2 0 6 16,-2-20-24-16,-4-12 21 15,-6-6-13-15,-8-1 16 16,-9-3 2-16,0 7 2 15,-7 3 32-15,-12 4-3 16,-8 8-20-16,-4 3-10 16,-8 7-1-16,1 7-41 15,-8 3-75-15,7 0-216 16,14 0-415-16</inkml:trace>
  <inkml:trace contextRef="#ctx0" brushRef="#br0" timeOffset="214274.54">20753 9475 2429 0,'0'0'576'0,"0"0"-482"15,0 0-56-15,-154 54-38 16,90 2-14-16,12-6-162 15,10-6-651-15</inkml:trace>
  <inkml:trace contextRef="#ctx0" brushRef="#br0" timeOffset="-214581.97">19988 9472 1555 0,'0'0'631'15,"0"0"-384"-15,0 0-49 16,0 0-103-16,0 0-40 16,0 0-40-16,0 0-13 0,40-5 11 15,-39 19-3-15,3 8-10 16,-4 6-21-16,0 23-62 15,0-4-228-15,0-7-558 0</inkml:trace>
  <inkml:trace contextRef="#ctx0" brushRef="#br0" timeOffset="-212196.91">14125 9226 1401 0,'0'0'307'0,"0"0"-197"15,0 0-80-15,0 0-28 16,0 0 20-16,0 0-21 15,0 0-1-15,-23 40 0 16,14-34 2-16,-2-4 14 16,0 0 54-16,-4-2 18 15,-4 0-26-15,3 0-30 16,-1 0 2-16,1 0-20 16,1-10-13-16,6-2 32 15,2-2-1-15,7-4 4 16,0-3-21-16,0 0-15 15,12 1 0-15,3 2-18 16,3 2 3-16,1 2 15 0,0 2 1 16,-1 0 16-16,-1 2 16 15,1 0-5-15,0 4 18 16,-2 0-10-16,-1 3-22 16,3 1 27-16,-3 2-41 15,1 0 0-15,-5 0 4 16,1 2 9-16,-4 11-5 15,-1 3 1-15,-3 6 4 16,-2 4 38-16,0 6-45 16,-2 0 6-16,0 0-12 15,0-1 10-15,0-4-6 16,-10-1-4-16,-1-4 1 16,-5 0 21-16,-1 0-22 15,-2-2 0-15,1 1 9 16,1-1-9-16,-4-4 19 15,4-1-8-15,-1-1 5 0,-2 1 26 16,-2-4-18-16,-1 2 1 16,-1-5 6-16,-1 0-13 15,-1-2 6-15,1-2-21 16,1-2 5-16,-1-2-8 16,5 0 6-16,0 0-6 15,2-5 7-15,5-8 0 16,-1-6-8-16,2-5 1 15,5-3-7-15,2-6 7 16,0 1 0-16,3 0 0 16,2 0-9-16,0 1 7 0,0 6 2 15,7 3-1-15,8 2-20 16,4 2 20-16,2 2-40 16,2 2-2-16,4 2 19 15,0 0-14-15,2 0 29 16,-5 4-2-16,-2 4 11 15,-4 2 1-15,-5 2-1 16,1 0 7-16,-3 4-7 16,-3 10-6-16,4 6 5 15,-1 5-11-15,1-2-9 16,-2 4-6-16,-1-4-22 16,-2 4 29-16,-2-4 13 15,-5 1 7-15,0-2 16 0,0 0 38 16,0 1 4-1,-12-4 9-15,1 2-24 0,-3-6 1 16,4-1-38-16,-1-2 3 16,-1-3 7-16,1-4-4 15,-3-2 16-15,1-3 13 16,-2 0-31-16,-2 0 23 16,0 0-19-16,2-14-13 15,-1-2 15-15,5-4-16 16,2-4-22-16,5 1-10 15,-3 2-50-15,2-4-51 16,3 7-197-16,-2 2-516 0</inkml:trace>
  <inkml:trace contextRef="#ctx0" brushRef="#br0" timeOffset="-209697.47">13868 9172 1288 0,'0'0'362'0,"0"0"-200"15,0 0-10-15,0 0-74 16,0 0-53-16,0 0-15 16,0 0-9-16,-3-3 23 0,3 3 16 15,-2 0 13-15,0 0 21 16,-2 0-35-16,-3 0 7 15,-1 5 10-15,-4 3-34 16,1 0 0-16,-1 1-8 16,6-4-13-16,-1 1 18 15,5 0-18-15,0 0 0 16,2 2 6-16,0-2 3 16,0 2 19-16,0-2-9 15,0 0-11-15,0 0 18 16,0 0-9-16,0 0 6 15,-2 4 18-15,0-1-23 16,0 2 2-16,0-1-21 16,2 0 0-16,0 0 9 15,0-1-3-15,0-2-4 0,0 1-1 16,0 1 10 0,0-4-7-16,0 1-4 0,0 1 0 15,0-4 12-15,0 3-10 16,0 3 7-16,0-2-9 15,0 1 3-15,0 0-4 16,0 1 1-16,0 0 0 16,0 0 9-16,2-1-3 15,0-4-7-15,-2-1 1 16,2 0-3-16,-2-2 2 16,0-1 2-16,0 0-1 15,0 4 15-15,0 1-14 16,0 2 15-16,0 2-6 0,0-1-2 15,0-1 3 1,0 0-11-16,4-2 0 0,-2-4 8 16,1 0 4-16,-1 2-10 15,-2-3-2-15,2 2 0 16,0-2-4-16,0 1 4 16,4 2 0-16,-3-3 0 15,6 2 15-15,2-1-16 16,5-1 1-16,-1 0-19 15,4 0 19-15,-4 0-33 16,3 0 11-16,-5 0 7 16,-1-1-11-16,-4-4 26 0,-1 2 6 15,0-1-5 1,0-2-1-16,1 2-2 0,1-4-13 16,2 0 2-1,3-3-25-15,2-1 38 0,-1-1-17 16,1-1-18-16,-3 2 17 15,1 0-11-15,-6 0 17 16,-1 3 12-16,-1 1-9 16,1 0 8-16,0-2 1 15,0 0-23-15,-1-2-2 16,1-4-27-16,0 0 22 16,-2-1 29-16,-1 3-7 15,-2-3 8-15,-2 5 0 0,2-2 0 16,-2 2 8-1,0 2-8-15,0-5 0 0,0 3 0 16,0 1-6-16,0 1 6 16,-6-2 4-16,1 1 5 15,-2 3 12-15,0-1-7 16,2 1 12-16,2 2-2 16,1-1-22-16,0 4 7 15,-1 0-9-15,3 2-9 16,-2 1 9-16,0 0-28 15,-3 0-24-15,-2 0-19 16,-6 0-117-16,-1 0-69 16,1 4-432-16</inkml:trace>
  <inkml:trace contextRef="#ctx0" brushRef="#br0" timeOffset="-203486.46">12090 11176 1721 0,'0'0'511'15,"0"0"-447"-15,0 0-48 16,0 0 55-16,-16 111-3 16,16-61-4-16,0 9-33 15,0 1-30-15,2 0 15 16,12-6-16-16,-5-4-28 16,0-8-15-16,-5-10-73 15,-4-14-95-15,0-9-33 16,0-9-299-16</inkml:trace>
  <inkml:trace contextRef="#ctx0" brushRef="#br0" timeOffset="-202721.01">11999 11073 1476 0,'0'0'248'0,"0"0"-159"16,0 0-61-16,0 0 27 16,141-18-42-16,-89 20-12 15,2 16 11-15,-1 10-10 16,-1 6-2-16,-9 5 0 0,-12 7 10 16,-14 1-10-16,-11-1 19 15,-6 1 44-15,-2-6 59 16,-22-4-19-16,-2-3-5 15,-6-8 4-15,-4-2-66 16,-2-5 11-16,-4-4-21 16,-5-3-26-16,-6-4-33 15,-3-8-70-15,-3 0 34 16,7-2 11-16,3-18 34 16,11-3 24-16,14-7-16 15,10 1 0-15,12-1-9 16,2 0-24-16,13 6-23 0,16 2 47 15,9 4 3 1,7 1 22-16,2 5 20 0,6 0 8 16,2 3 21-16,8-2-33 15,1 1 2-15,0 0 2 16,-1 5-19-16,-9 3-1 16,-11-1-15-16,-12 3 9 15,-12 0 6-15,-7 0 30 16,-5 0 44-16,-3 0 23 15,-2 0-40-15,-2 10 21 16,2 6 15-16,-2 5-32 16,3 2 4-16,1 5-38 15,2 2-10-15,4 1-1 16,-1-2-7-16,3-2-5 16,2-4-4-16,-1-2 1 15,1-6 12-15,1-4-12 0,-1-8 12 16,-1 0-13-16,3-3 1 15,-3 0 2-15,-2-13 3 16,1-10-5-16,-8-1 14 16,-4-4-6-16,0 0 3 15,0 1-12-15,-11 6 1 16,-7 3 24-16,0 3-25 16,-4 8-34-16,0 3-72 15,-12 1-137-15,5 3-228 16,4 0-357-16</inkml:trace>
  <inkml:trace contextRef="#ctx0" brushRef="#br0" timeOffset="-202361.72">12458 11118 1340 0,'0'0'1169'15,"0"0"-894"-15,0 0-134 16,0 0-48-16,0 0-35 0,0 0-34 16,0 0-17-16,0-4 8 15,9-7-9-15,4-3-6 16,3 0 2-16,-2 0-2 15,3 0-2-15,-4 4-4 16,-4 1 12-16,-4 7-1 16,-1 2-5-16,-2 0-11 15,3 0 11-15,1 0-20 16,1 8 20-16,2 6-1 16,2 5-24-16,1-2-33 15,5 4-79-15,-3-7-221 16,-1-7-260-16</inkml:trace>
  <inkml:trace contextRef="#ctx0" brushRef="#br0" timeOffset="-202205.5">12772 10940 1681 0,'0'0'994'0,"0"0"-774"15,0 0-155-15,0 0-16 16,0 0-49-16,0 0-118 15,129-15-420-15,-96 15-1147 16</inkml:trace>
  <inkml:trace contextRef="#ctx0" brushRef="#br0" timeOffset="-201143.25">13124 10978 1958 0,'0'0'475'15,"0"0"-392"-15,0 0-61 16,0 0 75-16,0 0 16 15,-5 133-79-15,5-82 17 16,0 2-43-16,5-3 5 0,-1-1-13 16,1-7-6-16,0-6-16 15,-5-10-63-15,0-8-87 16,0-8-9-16,-3-9-60 16,-13-1 50-16,-1-3-116 15,-3-18 11-15,1-5 166 16,4-6 130-16,7-1 108 15,0-2 91-15,8 2-61 16,0 2 29-16,0 5-32 16,18 1-51-16,7 5 55 15,4-3-36-15,2 3-32 16,7-2-2-16,0 1-53 16,1 0-10-16,0-2-6 15,-10 6 0-15,-5 1 14 16,-10 6-13-16,-8 3 14 0,-4 6 49 15,-2 1-3 1,0 0-6-16,0 8-11 0,0 14-44 16,-4 10 47-16,0 6 14 15,2 6-34-15,2-1 9 16,0-2-19-16,0-3 0 16,10-6-11-16,6-4 1 15,-3-6 4-15,0-8-11 16,-3-4-36-16,-1-6 17 15,-1-4-25-15,4 0 43 16,3-1-10-16,3-18 1 16,4 0-53-16,-1-3-28 15,1-3-13-15,-7 5 31 0,-1 2 37 16,-8 6 36 0,-1 5 39-16,-5 2 7 0,0 3 64 15,0 2-20-15,0 0-34 16,0 0-9-16,0 0-46 15,0 0 8-15,0 12-8 16,0 2 1-16,0 2 36 16,0 4-12-16,0 0-4 15,4 3 7-15,3-3-22 16,2-2-2-16,0-3-5 16,-1-4 6-16,1-5-23 15,1-5 16-15,0-1 1 16,4 0-6-16,1-11-3 15,1-10-18-15,0 2-21 16,-3-4-4-16,-2-1 3 0,-4 4-5 16,-3 0 43-16,1 6 2 15,-2 4 18-15,-3 7 11 16,0 0 19-16,0 2-16 16,0 1 27-16,0 0-32 15,0 0 4-15,0 0-6 16,0 1-10-16,0 10 38 15,0 2-38-15,0 4-5 16,0-4 4-16,0 3-5 16,0-1-28-16,-3-1-45 15,1-3-165-15,2-7-330 0</inkml:trace>
  <inkml:trace contextRef="#ctx0" brushRef="#br0" timeOffset="-200987.04">13712 10946 423 0,'0'0'2141'16,"0"0"-1843"-16,0 0-246 16,0 0-52-16,0 0-255 15,0 0-330-15,14 107-708 0</inkml:trace>
  <inkml:trace contextRef="#ctx0" brushRef="#br0" timeOffset="-200846.45">13772 11757 2376 0,'0'0'485'16,"0"0"-412"-16,0 0-12 15,0 0-61-15,0 0-51 16,0 0-537-16</inkml:trace>
  <inkml:trace contextRef="#ctx0" brushRef="#br0" timeOffset="-200471.54">14102 11155 2029 0,'0'0'338'15,"0"0"-264"-15,0 0-74 16,0 0 7-16,0 0-7 16,0 0 0-16,131 20 1 15,-104 0-16-15,-9 4 14 16,-11 0-4-16,-7 1 5 0,0-1 17 15,-16-2 72 1,-4 0 24-16,2-2-1 0,5-3 3 16,3 0-48-16,8-6-22 15,2 0 1-15,0-1-38 16,0-2 30-16,8-1-38 16,5 0 12-16,7-5-27 15,2-1-9-15,18-1-77 16,29-7-1146-16</inkml:trace>
  <inkml:trace contextRef="#ctx0" brushRef="#br0" timeOffset="-199393.66">14673 11297 1637 0,'0'0'656'0,"0"0"-466"16,0 0-77-16,0 0-40 16,0 0 49-16,-8 109-36 15,8-57-51-15,0 8 19 16,5 0-16-16,6 1-25 16,-1-6 1-16,3-2-14 15,0-11-8-15,-4-6-29 16,-3-12-28-16,-1-9-9 15,-3-13-87-15,-2-2 47 16,0-11 21-16,0-23-183 0,-13-15 108 16,-3-11 106-1,0-9 28-15,3-8 34 0,5-3 4 16,5 1-3-16,3 14 59 16,0 10 44-16,0 19 28 15,5 14 14-15,4 11-61 16,1 7-39-16,4 4-37 15,-1 0 0-15,1 1 1 16,-1 15 0-16,-4 2 13 16,-5 4 4-16,-4 0-27 15,0 0 0-15,-2-1-10 16,-9-6 2-16,2-4 8 16,5-4 0-16,1-4 0 15,3-3-2-15,0 0-11 0,7-3 11 16,13-16 4-16,5-10 2 15,4-7 8-15,0-10-4 16,0-4 5-16,0-7-13 16,-5 3 6-16,-4 7 15 15,-6 6 19-15,-6 13 14 16,-3 10 26-16,-3 8-41 16,-2 7 12-16,0 3-51 15,0 0-2-15,0 22 2 16,0 12 0-16,0 11 0 15,0 12 42-15,0 5-41 16,0 2 17-16,0-4-18 16,4-3 1-16,6-10-6 0,-2-8 5 15,-1-13-19-15,-3-11 19 16,-2-8-36-16,4-7 36 16,-4 0 0-16,4-10-17 15,3-14 9-15,5-8-71 16,2-4 12-16,1 0-5 15,0 1-2-15,-1 6 69 16,-3 4 5-16,-1 5 24 16,-5 8 62-16,-3 4-8 15,-2 6-10-15,0 2-27 16,0 0-40-16,1 4 23 16,1 16 7-16,3 4-4 15,2 6 44-15,0 4-46 16,-1 0 3-16,4-1 8 15,-1-6-28-15,1-2 22 0,1-7-21 16,-3-8-8 0,4-8-1-16,3-2-30 0,3-5-12 15,8-16-7-15,-1-5-48 16,-1-2 44-16,-8 3 33 16,-4 5 20-16,-8 8 22 15,-2 9 8-15,-1 3 24 16,-1 0-5-16,3 0-34 15,4 3 25-15,-1 13-24 16,3 0-15-16,-1 4 4 16,-2 3-5-16,-2-1-48 15,3 6-60-15,1-8-232 16,-1-6-486-16</inkml:trace>
  <inkml:trace contextRef="#ctx0" brushRef="#br0" timeOffset="-198987.49">15874 11297 1996 0,'0'0'525'15,"0"0"-403"-15,0 0 11 16,0 0-68-16,0 0-22 0,0 0-43 15,-121 17 0-15,105 5 9 16,1-1-1-16,3 0-8 16,8-2 0-16,0-2 1 15,4-3 7-15,0-2-7 16,0-5-1-16,0-1 0 16,8-6-17-16,4 0 16 15,3 0-36-15,2-7-33 16,4-9 25-16,-3 0 20 15,-1-1 25-15,2 6 33 16,-5 1 1-16,-1 2 32 16,-3 4-30-16,2 4-22 15,-3 0 37-15,-1 0-30 0,4 8 9 16,1 6 0 0,-2 1-22-16,-3 2-16 0,2-3-7 15,-1-9-102-15,0-2-121 16,0-3-487-16</inkml:trace>
  <inkml:trace contextRef="#ctx0" brushRef="#br0" timeOffset="-198831.26">16014 10982 2349 0,'0'0'574'15,"0"0"-473"-15,0 0-49 16,-117-10-52-16,63 31-79 15,6 5-193-15,6-1-527 0</inkml:trace>
  <inkml:trace contextRef="#ctx0" brushRef="#br0" timeOffset="-198710.38">15350 11107 434 0,'0'0'1405'15,"0"0"-1125"-15,0 0-280 16,0 0-159-16,0 0-987 0</inkml:trace>
  <inkml:trace contextRef="#ctx0" brushRef="#br0" timeOffset="-198210.16">16726 11292 1721 0,'0'0'533'16,"0"0"-389"-16,0 0 37 0,0 0-17 15,0 0-95-15,0 0-21 16,-118 84-17-16,118-53-25 15,0-1 17-15,14-5-23 16,11-7 0-16,4-12-7 16,4-6-10-16,7-2-3 15,0-26-83-15,1-12-139 16,-6-11 11-16,-10-7 77 16,-8-6 72-16,-6-4 82 15,-6-2 20-15,-5 6 36 16,0 12 114-16,0 16 45 15,0 14 52-15,-5 13-125 0,-2 9-49 16,1 0-17-16,-1 18-76 16,-4 17 42-16,0 11-9 15,3 8-32-15,5 3 51 16,3 6-51-16,0-5-2 16,0-5 1-16,7-9-93 15,-3-11-17-15,-4-15-168 16,0-10-356-16,0-8-268 0</inkml:trace>
  <inkml:trace contextRef="#ctx0" brushRef="#br0" timeOffset="-197288.84">16722 11095 1866 0,'0'0'610'0,"0"0"-411"0,0 0-9 16,0 0-60-1,0 0-54-15,0 0-58 0,0 0-18 16,168 0-1-16,-95 16-85 15,4 5-59-15,0 2-90 16,-9 1-141-16,-9-2 143 16,-15-5 116-16,-17-6 117 15,-14-3 15-15,-8-6 187 16,-5-2 181-16,0 0-88 16,-7 0-143-16,-9 0-77 15,-6 0-35-15,-2 4-26 16,-3 6 19-16,-2 5-20 15,4 2 1-15,1 4 14 0,6 5-10 16,4-1 7 0,8 1-25-16,6-2-5 15,0-1-1-15,9-7 2 0,13-4 3 16,3-11-14-16,2-1-28 16,0-1 19-16,2-21-33 15,-6-8-43-15,-4-3 19 16,-4-1-11-16,-8 1 46 15,-3 2 46-15,-4 9 8 16,0 6 66-16,0 8 14 16,0 5-22-16,0 3-10 15,0 0-50-15,0 13 0 16,-4 10 20-16,-1 2-14 16,3 2 20-16,2 1-31 15,0-2 8-15,0-7-3 0,16 0-6 16,4-9 0-16,6-7-24 15,1-3-46-15,2 0 7 16,-2-7-86-16,-3-11-36 16,-3-3 91-16,-10 1 81 15,-5 4 13-15,-4 7 116 16,-2 2 36-16,0 4 5 16,0 3-78-16,0 0-36 15,0 0-25-15,0 5-12 16,0 9-4-16,0 2-2 15,0 3 0-15,2-1 3 16,12-5-2-16,4-4-1 0,2-3 0 16,0-6-7-1,2 0-13-15,1-4-32 16,-4-13-47-16,-1 2 25 0,-4-2-11 16,-5 8 50-16,-5 0 34 15,-2 9 2-15,-2 0-12 16,0 0 11-16,0 21 0 15,0 5 26-15,0 10-25 16,-2 8 18-16,0 4-16 16,2 6 6-16,0 1 16 15,0-2-10-15,0 0-7 16,0-3 23-16,0-9-31 16,0-5 0-16,0-13 5 15,0-9 13-15,-11-7 85 16,-5-7 1-16,-7 0-53 0,2-13-7 15,-3-4-43-15,7-2 8 16,4-3-9-16,7-4-20 16,4-7-14-16,2-27-74 15,0 9-153-15,4-4-407 0</inkml:trace>
  <inkml:trace contextRef="#ctx0" brushRef="#br0" timeOffset="-196882.38">17246 10937 2152 0,'0'0'632'0,"0"0"-480"15,0 0 10-15,0 0-47 16,0 0-64-16,0 0-13 16,0 0-29-16,-2 0 0 15,2 0 22-15,0 2-24 16,4-2 11-16,0 0-18 16,6 0 14-16,-2 0-19 15,1 0 5-15,-3 0-4 0,2 1-4 16,-2-1 2-16,3 3 6 15,0 0 0-15,2 0-8 16,2 1 2-16,-1 0 6 16,1 0 0-16,-4 2-1 15,0-1-28-15,-2 4-5 16,-1 0-14-16,3 0-75 16,3-5-94-16,-3-4-373 15,3 0-112-15</inkml:trace>
  <inkml:trace contextRef="#ctx0" brushRef="#br0" timeOffset="-196757.72">17482 10860 1684 0,'0'0'560'0,"0"0"-315"15,0 0-74-15,0 0-61 16,0 0-110-16,152-44-28 0,-110 42-357 16,-7 2-1148-16</inkml:trace>
  <inkml:trace contextRef="#ctx0" brushRef="#br0" timeOffset="-196257.82">18538 11303 1962 0,'0'0'352'0,"0"0"-215"16,0 0 36-16,0 0-17 15,0 0-78-15,0 0-36 16,-114 29 28-16,90 4-14 16,6 3-4-16,7 5-12 15,6-1-25-15,5-2 11 16,0-7-26-16,14-6-6 15,6-8 0-15,6-13-56 16,1-4-6-16,4-10-33 16,3-26-148-16,-5-9-7 15,-3-11 70-15,-1-8 94 16,-7-4 92-16,-2-3 12 0,-8 6 97 16,0 14 80-16,-7 15 25 15,-1 14-29-15,0 14-46 16,0 8-72-16,0 0-22 15,0 24-38-15,0 12 52 16,0 11 22-16,-4 10-48 16,-1 6-3-16,5-2-24 15,0 2-5-15,0-3-2 16,0-6-80-16,0-4-73 16,0-16-361-16,0-17-675 0</inkml:trace>
  <inkml:trace contextRef="#ctx0" brushRef="#br0" timeOffset="-195773.57">18432 11169 2299 0,'0'0'558'16,"0"0"-458"-16,0 0-6 16,0 0-46-16,0 0-48 15,0 0-4-15,131-14-50 16,-75 24 18-16,-4 6-25 15,-7 4 13-15,-7 1 2 16,-11 8 29-16,-9-1 17 16,-5 5 15-16,-6-2 17 15,-1 2 41-15,-1-2-28 16,-1 2 17-16,3-3-38 16,0-3-18-16,1 0 9 15,4-7-9-15,-1-6-6 16,7-4 0-16,1-8-7 0,6-2 7 15,4-2-31-15,2-20-30 16,1-8 2-16,-3-8-56 16,-3 0 9-16,-7-1 59 15,-6 7 47-15,-7 9 8 16,-4 6 97-16,-2 9-17 16,0 6 47-16,0 2-89 15,0 0-25-15,0 2-20 16,0 19 8-16,0 2 32 15,0 8-11-15,2 1-18 16,3-2 16-16,2 1-28 16,2-8-1-16,-1-5 1 0,2-8-63 15,7-10-52-15,-3-10-141 16,-1-14-775-16</inkml:trace>
  <inkml:trace contextRef="#ctx0" brushRef="#br0" timeOffset="-195601.73">19242 11003 2205 0,'0'0'697'15,"0"0"-553"-15,0 0-39 16,0 0-29-16,0 0-10 0,0 0-46 16,0 0-19-1,69 112-1-15,-121-62-65 0,-10-10-76 16,-5-6-551-16</inkml:trace>
  <inkml:trace contextRef="#ctx0" brushRef="#br0" timeOffset="-194898.48">17053 11071 1001 0,'0'0'849'0,"0"0"-573"15,0 0-80-15,0 0-26 16,0 0-71-16,0 0-27 15,0 0-1-15,93-63-36 16,-80 48 3-16,-2 0-9 16,-2-1-23-16,0 3 6 15,-5 1-12-15,-2 6-39 16,-2 6-656 0,0 0-438-16</inkml:trace>
  <inkml:trace contextRef="#ctx0" brushRef="#br0" timeOffset="-194367.65">17283 10937 1107 0,'0'0'409'0,"0"0"-190"16,0 0-28-16,0 0-28 16,0 0-22-16,0 0-40 15,0 0-6-15,-2-6 43 16,2 6-25-16,0 0 0 15,0 0 2-15,0 0-35 0,0 0 29 16,4 8-49-16,8 2-24 16,1 3 30-16,8 3-60 15,-1 0 1-15,2 1-7 16,-2-3-12-16,-3 0-21 16,-3-5-90-16,-7-2-171 15,-1-5-486-15</inkml:trace>
  <inkml:trace contextRef="#ctx0" brushRef="#br0" timeOffset="-194023.97">17518 10822 1360 0,'0'0'565'0,"0"0"-335"0,0 0-113 15,0 0-117-15,0 0-104 16,0 0-287-16</inkml:trace>
  <inkml:trace contextRef="#ctx0" brushRef="#br0" timeOffset="-192887.39">19149 11021 616 0,'0'0'718'16,"0"0"-445"-16,0 0-119 15,0 0-12-15,0 0-15 16,0 0-6-16,0 0 33 16,0 0-54-16,0 0 0 15,0 0-42-15,0 0-45 16,0 0 17-16,0 0-18 0,0 0 4 16,0 0 12-16,0 0-27 15,0 0 10-15,0 0-11 16,0 0 0-16,0 0-1 15,0 0 2-15,0 0 7 16,0-2 44-16,0 0-25 16,2-3 20-16,11 0-47 15,7-3-47-15,3-2-19 16,4-1-77-16,6-3-51 16,-4 4-75-16,-12 0-297 0</inkml:trace>
  <inkml:trace contextRef="#ctx0" brushRef="#br0" timeOffset="-187382.49">20888 11039 1156 0,'0'0'553'0,"0"0"-405"15,0 0-59-15,0 0 41 16,0 0-9-16,0 0-38 16,0-2-2-16,0 2 16 0,0 0 43 15,0 0-8 1,0 0-27-16,0 7 7 0,2 14-30 16,8 7 20-16,1 7-38 15,0 12-28-15,3 3 29 16,-4 6-50-16,3 5 11 15,1 0 7-15,-5 0-32 16,-2-5 9-16,0-6-10 16,-5-10 0-16,0-7-7 15,-2-12-8-15,0-7-31 16,0-3-34-16,4-11-111 16,-1-2-286-16,0-17-383 0</inkml:trace>
  <inkml:trace contextRef="#ctx0" brushRef="#br0" timeOffset="-186913.85">21328 11143 1495 0,'0'0'617'0,"0"0"-374"16,0 0 25-16,0 0-153 16,0 0-37-16,0 0-17 15,0 0-42-15,-145 26 49 16,103-8-19-16,-1 0-12 15,5 2 35-15,9 2-57 16,5 0 3-16,6 2-4 16,4 2-4-16,4-2 11 15,3 1-7-15,2-3-8 16,5-5 39-16,0 2-44 16,5-3 18-16,19-2 10 15,10 0-29-15,6-2 40 16,4-1-25-16,-1-3-14 0,-10 1 6 15,-8-3-7 1,-10 0-9-16,-6 0-24 16,-5 3-44-16,-1 8-22 15,-1-1-150-15,1 1-532 0</inkml:trace>
  <inkml:trace contextRef="#ctx0" brushRef="#br0" timeOffset="-186132.79">21457 11539 1147 0,'0'0'725'0,"0"0"-477"16,0 0 37-16,0 0-2 15,0 0-185-15,0 0-48 16,0 0-50-16,-2 7 0 0,4 13 65 16,7 4-29-1,-3 0 11-15,2-1 2 0,-2-6-49 16,-4-3 33-16,0-6-33 15,0-3 6-15,-2-5 6 16,3 0-3-16,-3 0-9 16,0 0 7-16,4-7 4 15,2-11-22-15,6-5-20 16,3-4-11-16,4-1 27 16,-1 1-25-16,3 9 10 15,-5 5 30-15,-3 5-9 16,-4 4 9-16,1 4 21 15,-4 0-11-15,3 0 26 0,-1 2-4 16,4 8 2 0,1 3-6-16,-1 0-26 15,1 3 26-15,-2 0-28 16,0 0-73-16,7 0-93 0,-2-4-535 16,-3-8-1207-16</inkml:trace>
  <inkml:trace contextRef="#ctx0" brushRef="#br0" timeOffset="-185929.72">22039 11584 2340 0,'0'0'588'0,"0"0"-468"0,0 0-47 16,0 0-56-16,0 0 14 15,0 0-31-15,0 0-10 16,-48 123-85-16,35-99-193 16,4-11-491-16</inkml:trace>
  <inkml:trace contextRef="#ctx0" brushRef="#br0" timeOffset="-185273.62">22348 11396 1938 0,'0'0'340'0,"0"0"-217"16,0 0 104-16,0 0-57 16,13 112-111-16,-6-76 2 15,0-2-18-15,2-4-41 16,-3-5 31-16,-1-10-33 16,-3-5 1-16,0-8 15 15,1-2-15-15,-1 0 43 16,0-2 19-16,5-17-45 15,-1-6-5-15,5-2-13 16,3-4-6-16,-1 1-4 16,3 5 8-16,-3 4 2 0,0 5-1 15,1 3 0-15,-6 8 1 16,4 3 13-16,-3 2-12 16,-1 0 5-16,4 2-6 15,-1 10 0-15,-2 4 14 16,0 3-14-16,-2 0 34 15,-1-1-32-15,1-2-2 16,-3-4 6-16,1-4-6 16,-3-4-4-16,1-4 2 0,3 0-3 15,5 0 4-15,7-10-7 16,6-11-20 0,6-2 7-16,1 0-15 15,-4 2 17-15,-6 5 18 0,-4 7 2 16,-7 8 26-16,1 1 9 15,1 0-27-15,-1 4 41 16,5 14-41-16,-1 3 22 16,3 4-5-16,1 5-25 15,0 0-2-15,-6-3-49 16,-10 5-88-16,-3-11-228 16,0-7-989-16</inkml:trace>
  <inkml:trace contextRef="#ctx0" brushRef="#br0" timeOffset="-181138.46">14027 11314 1220 0,'0'0'364'15,"0"0"-164"-15,0 0-52 16,0 0-40-16,0 0 0 16,0 0-48-16,0-11 21 15,0 11 20-15,0 0-15 16,0 0 35-16,0 0-19 16,0 0-15-16,0 0-9 15,0 0-60-15,0-2 4 0,0 1 14 16,0-2-35-16,0-2 26 15,0-6-17-15,0 1 1 16,2 1-11-16,4-4-5 16,1 3 5-16,-3 0 0 15,3 2 12-15,-2 2-24 16,1 3-15-16,5-6-95 16,-4 3-209-16,2 0-683 0</inkml:trace>
  <inkml:trace contextRef="#ctx0" brushRef="#br0" timeOffset="-179513.89">13277 12168 1393 0,'0'0'535'0,"0"0"-405"16,0 0 6-16,0 0-12 15,0 0-51-15,0 0-7 16,-113 22 7-16,97-6 31 15,1 0 4-15,3 3-61 16,4 4-8-16,3 2 2 16,5 0-34-16,0 1 30 15,0 0-31-15,16-1 9 16,10 0 2-16,6-7-16 0,3-6-2 16,6-8-10-16,3-4 11 15,0-2-6-15,-2-19 14 16,-1-6-8-16,-8-5 0 15,-8 1 1-15,-7-4-3 16,-11 1 3-16,-7-2-1 16,0 0 14-16,-2-1-14 15,-17 6-44-15,-3 5-59 16,-22 15-107-16,6 7-165 16,2 4-145-16</inkml:trace>
  <inkml:trace contextRef="#ctx0" brushRef="#br0" timeOffset="-178654.72">13371 13269 1443 0,'0'0'314'15,"0"0"-79"-15,0 0 1 0,0 0-36 16,0 0-66-16,0 0-42 16,0 0-44-16,-75-16-18 15,50 32 6-15,-2 6 29 16,0 6-20-16,-2 5 18 15,0 4-14-15,8 3-20 16,4-3 11-16,9 0-28 16,8-7-2-16,0-2 22 15,4-3-31-15,17-3-2 16,2-7-4-16,8-5 5 16,6-6 1-16,1-4 0 15,4 0 4-15,-2-15 6 0,-1-10-2 16,-5-3-9-1,-7-4 0-15,-9 0 6 16,-9-1-8-16,-7 0 2 16,-2-1 0-16,0 4-18 15,-6 4-91-15,-12 5-85 0,2 9-343 16,0 8-207-16</inkml:trace>
  <inkml:trace contextRef="#ctx0" brushRef="#br0" timeOffset="-177846.97">13309 14333 1159 0,'0'0'597'15,"0"0"-373"-15,0 0-2 16,0 0 12-16,0 0-79 15,0 0-96-15,0 0-58 16,-106 4 51-16,85 17-1 16,0 3 39-16,2 2 25 15,5 3-39-15,3 10 14 0,5 1-54 16,6 4-29 0,0 0 20-16,0 2-25 0,22-5-2 15,6-2 0 1,7-11 6-16,4-9-6 0,1-7 0 15,0-12 0-15,1-5-6 16,-6-21 6-16,-1-5 0 16,-5-16 0-16,-7 0 9 15,-9-10-15-15,-7-1 6 16,-6 2-12-16,0 8 12 16,-8 7-56-16,-12 14-4 15,-9 14-56-15,-16 13-143 16,8 16-204-16,1 8-161 0</inkml:trace>
  <inkml:trace contextRef="#ctx0" brushRef="#br0" timeOffset="-177081.51">13420 15383 1343 0,'0'0'390'0,"0"0"-182"16,0 0-4-16,0 0-27 15,0 0-88-15,0 0-52 16,0 0-13-16,-100 8 86 16,71 11-6-16,-2 1 11 15,-2 8 7-15,2 0-48 16,4 9 20-16,6 5-34 16,11-1-26-16,7 8 19 15,3-5-53-15,7-6 8 16,15 0-8-16,10-11 7 15,3-4-5-15,3-13-2 0,2-6-6 16,0-4 5 0,-2 0-7-16,-5-20 8 0,-4-6 0 15,-6-6 2-15,-10-2-1 16,-5-2 7-16,-8-4-7 16,0 0 2-16,0 0-3 15,-4 3-23-15,-9 1-20 16,-1 2-55-16,-1-3-56 15,1 10-161-15,3 1-345 0</inkml:trace>
  <inkml:trace contextRef="#ctx0" brushRef="#br0" timeOffset="-176175.36">15372 12637 1646 0,'0'0'619'0,"0"0"-410"16,0 0-74-16,0 0-57 16,0 0-25-16,0 0 47 15,-134 96-36-15,114-60-11 16,7 1-4-16,9 0-47 15,4 2 22-15,0-3-7 16,11-4-5-16,11-2-7 16,9-7-5-16,5-8 0 0,1-11 4 15,3-4 9-15,1-10-7 16,-6-16-6 0,-3-7 0-16,-10-4 1 15,-7-1 5-15,-10-3 20 0,-5 1-20 16,0 2 6-16,-5 8-24 15,-8 6-15-15,-5 12-78 16,-20 12-47-16,3 18-410 16,2 8-133-16</inkml:trace>
  <inkml:trace contextRef="#ctx0" brushRef="#br0" timeOffset="-175472.52">15430 13839 1197 0,'0'0'380'15,"0"0"-193"-15,0 0 9 16,0 0-23-16,0 0-54 15,0 0 4-15,0 0 44 0,-25-67 1 16,8 67-56-16,-10 0-51 16,-4 2 15-16,-5 15-26 15,1 8 2-15,-2 3 8 16,8 5-35-16,8 2 5 16,5 1-16-16,9 2-13 15,7 3 22-15,0-3-23 16,11-2 15-16,18-10-15 15,10-6-20-15,5-8 10 16,5-12-25-16,2-4-10 16,-2-23 45-16,-7-8-35 15,-4-10 35-15,-14-1-1 16,-7-2-7-16,-13 2 7 16,-4 2-14-16,0 8-18 15,-16 14-9-15,-24 22-149 16,4 0-272-16,1 8-111 0</inkml:trace>
  <inkml:trace contextRef="#ctx0" brushRef="#br0" timeOffset="-174894.47">15388 14829 1363 0,'0'0'673'0,"0"0"-451"0,0 0-60 16,0 0 44-16,0 0-85 15,0 0-58-15,-114 23-5 16,91 6 26-16,4 5 14 16,5 6-23-16,8 2-25 15,6 4-1-15,0-2-32 16,12-4-5-16,15-4 8 16,7-8-19-16,9-10 9 15,5-9-10-15,4-9-14 16,-1-14 8-16,-2-27 12 15,-4-3-3-15,-12-14 7 16,-10 1-9-16,-13-2 5 16,-10 5-6-16,0 14-25 15,-24 7 24-15,-14 22-59 0,-40 11-66 16,9 17-149-16,-2 10-499 0</inkml:trace>
  <inkml:trace contextRef="#ctx0" brushRef="#br0" timeOffset="-173118.06">12012 16473 1099 0,'0'0'345'16,"0"0"-171"-16,0 0-26 16,0 0-42-16,0 0-37 15,0 0-36-15,0 0-25 16,0-6 29-16,0 6 1 15,0 0-1-15,0 0 35 0,0 0-23 16,0 0-17-16,0 0-16 16,0 0-16-16,0 0 7 15,0 0-7-15,0 0 1 16,0 0 23-16,0 0-24 16,0 0 24-16,0 0 13 15,4 14-9-15,4 4 31 16,-2 4-22-16,5 5-7 15,-2 0 0-15,2-4-29 16,-2-2 17-16,0-3-18 16,-5-7 1-16,-1-8 3 15,-1-3-3-15,-2 0 19 16,0-3 17-16,0-18-37 0,2-5-30 16,3-8-20-1,1 2-13-15,3 3 25 0,3 4-26 16,0 6-4-16,5 6 19 15,-5 5-13-15,-1 4 60 16,1 4-11-16,-3 0 13 16,-1 0 64-16,-2 10 18 15,0 5 0-15,-3 4 4 16,5-1-64-16,-2 4 11 16,4 0-33-16,7 0-70 15,-2-8-126-15,4-4-203 0</inkml:trace>
  <inkml:trace contextRef="#ctx0" brushRef="#br0" timeOffset="-172633.85">12810 16517 1377 0,'0'0'719'0,"0"0"-539"15,0 0-7-15,0 0-11 16,0 0-71-16,0 0-63 16,0 0-26-16,-96 44 38 0,89-22 0 15,5 0 1-15,2-8-1 16,0 4-33-16,0-9 11 15,2-4-18-15,11-5-12 16,1 0 11-16,6-5-14 16,0-18-10-16,-3-7-41 15,-1-9-76-15,-3-9 51 16,-5 4 14-16,-4 5 68 16,-4 3 9-16,0 14 67 15,0 9 89-15,0 8-15 16,0 5-58-16,0 0-12 15,0 0-35-15,0 9-10 16,0 14 43-16,2 7-34 16,3 2-1-16,-3 4-31 15,4-1 8-15,-1 1-22 0,2-9-7 16,-5-9-57-16,-2-10-89 16,0-4-387-16,0-4-247 0</inkml:trace>
  <inkml:trace contextRef="#ctx0" brushRef="#br0" timeOffset="-172462.02">12707 16343 2102 0,'0'0'710'16,"0"0"-541"-16,0 0-60 16,0 0-73-16,0 0 7 15,0 0-43-15,0 0-18 16,138 28-57-16,-88-2-177 0,-13-8-326 15,-8-2-190-15</inkml:trace>
  <inkml:trace contextRef="#ctx0" brushRef="#br0" timeOffset="-172212.07">13069 16459 1722 0,'0'0'611'15,"0"0"-435"-15,0 0-76 16,0 0 4-16,0 0-2 16,0 0-50-16,0 0-3 15,15 97-16-15,-13-74 9 16,0-1 8-16,0-4-30 0,0-4 12 16,1-5-32-16,-1-5-1 15,0-2 0-15,1-2-73 16,-1 0-50-16,9-6-113 15,-2-11-368-15,0-2-637 0</inkml:trace>
  <inkml:trace contextRef="#ctx0" brushRef="#br0" timeOffset="-171399.75">13069 16459 1580 0,'134'26'492'0,"-134"-26"-286"0,0 0-34 16,3 0-56-16,2 10 0 16,-3 1-22-16,2 0-12 15,-2 7-15-15,0 1-16 16,-2-2 18-16,0 1-23 16,0 4-5-16,0-8-1 15,0 3-39-15,0-8 14 16,0-1-15-16,0-8 1 15,0 0 2-15,0 0-3 16,0 0-2-16,0-11-4 16,0-10-67-16,4-1-8 15,2 0 23-15,-2 4 2 16,3 2 55-16,1 10-12 0,2 2 13 16,1 0 0-16,5 4 9 15,-1 0-10-15,3 0 1 16,0 0 0-16,-2 4 0 15,-3 11 7-15,-3-4 4 16,1 7 19-16,-1-3-30 16,-2-2 33-16,2-5-26 15,-4-4-6-15,1-4 5 16,-1 0 8-16,6-4-14 16,-1-17 3-16,0-10 6 15,1-5-18-15,-4-4 0 16,-2-4-17-16,-3 2 26 15,-1 5-30-15,1 12 13 16,-3 6 17-16,0 7 0 0,0 11 6 16,0 1 1-16,0 0-6 15,0 10 3-15,0 16-3 16,0 1 10-16,0 8 7 16,-3-3-4-16,1 4 2 15,2-4-16-15,-3-2 5 16,3-4-5-16,-2-12 0 15,2-4 0-15,0-6-1 16,0-4-23-16,0 0 9 16,0 0-7-16,5-14-20 15,9 0-15-15,-1-3 8 16,3 4 49-16,-1 3 6 0,1 2 4 16,3 3 26-16,4 5-8 15,-1 0-19-15,1 0 35 16,-4 15-26-16,-3 1 0 15,-5 2-2-15,-4 0-14 16,-5-4-4-16,-2-2-2 16,0-2-19-16,-2-2 7 15,-25-8-84-15,1 0-243 16,-1-18-598-16</inkml:trace>
  <inkml:trace contextRef="#ctx0" brushRef="#br0" timeOffset="-171227.56">13262 16030 2053 0,'0'0'771'0,"0"0"-602"16,0 0-100-16,0 0 27 16,0 0-44-16,0 0-35 15,0 0-17-15,67 80-108 16,-87-40-132-16,-18-9-463 15,-4-4-426-15</inkml:trace>
  <inkml:trace contextRef="#ctx0" brushRef="#br0" timeOffset="-171118.58">12910 16254 1415 0,'0'0'405'0,"0"0"-136"0,0 0-96 16,0 0-173-1,0 0-167-15,0 0-1151 0</inkml:trace>
  <inkml:trace contextRef="#ctx0" brushRef="#br0" timeOffset="-169618.92">15392 16290 1731 0,'0'0'645'16,"0"0"-544"-16,0 0-34 15,0 0-3-15,0 0 9 16,0 0 8-16,33 93-37 16,-24-61 1-16,1 0-2 15,-6-2-34-15,-2-8 36 16,0-4-34-16,-2-10-4 0,2-8 28 15,-2 0-14 1,0 0 22-16,3-21-43 0,1-10-12 16,5-9-3-16,4 0-25 15,5 3-1-15,4 5 28 16,1 10-6-16,-1 4 18 16,0 10 0-16,-2 5-3 15,-1 3 3-15,-2 0 2 16,-1 11 12-16,-3 11 20 15,1 1-21-15,-3 4 21 16,-3 4-21-16,-3-7-11 16,-3 2 11-16,-2-12-12 15,0-6 0-15,0-8 0 16,0 0 2-16,0-8-10 0,5-16-41 16,4-6-29-16,8-6 20 15,5-4-75-15,3 7 21 16,2 3 29-16,-2 3 22 15,-4 14 61-15,-2 3 33 16,-7 6 65-16,0 4 45 16,-1 0-45-16,2 19 13 15,-1 2-26-15,3 11-48 16,-1 3 4-16,2-3-41 16,3-1-14-16,12-4-102 15,-6-5-339-15,0-16-592 0</inkml:trace>
  <inkml:trace contextRef="#ctx0" brushRef="#br0" timeOffset="-169181.54">16526 16284 2374 0,'0'0'347'16,"0"0"-237"-16,0 0-22 16,0 0-11-16,0 0-44 15,0 0-24-15,0 0-2 16,-64 125-7-16,79-93-1 0,1-11-19 16,3-10 16-1,4-7 3-15,4-4-21 0,2-15-19 16,0-20-47-16,0-13-131 15,-8-7-56-15,-4-7 65 16,-9-4 29-16,-6 4 76 16,-2 12 105-16,0 9 173 15,0 16 125-15,-2 15 8 16,0 10-83-16,-2 0-89 16,-2 18-89-16,5 12 22 15,-1 16 5-15,0 2-51 16,2 10 20-16,0-4-32 15,0-4 3-15,0-1-12 16,4-13-47-16,3-6-56 16,-5-16-165-16,-2-10-536 0</inkml:trace>
  <inkml:trace contextRef="#ctx0" brushRef="#br0" timeOffset="-169025.32">16489 16131 1685 0,'0'0'1134'16,"0"0"-892"-16,0 0-167 16,0 0-60-16,0 0 0 15,112 15-15-15,-53-1-99 16,19 7-155-16,-15-2-382 16,-15-5-180-16</inkml:trace>
  <inkml:trace contextRef="#ctx0" brushRef="#br0" timeOffset="-168806.56">16911 16276 1512 0,'0'0'615'16,"0"0"-389"-16,0 0-10 16,0 0-13-16,0 0-72 15,0 0-21-15,0 0-9 16,0 98-26-16,0-67 11 16,0-7-28-16,5 2-28 15,-1 0-12-15,6-3-18 16,-4-6 0-16,3-9-1 15,2-2-28-15,2-6-20 16,6 0-45-16,10-31-119 16,-6-6-371-16,0-1-293 0</inkml:trace>
  <inkml:trace contextRef="#ctx0" brushRef="#br0" timeOffset="-168060.88">17119 16258 1117 0,'0'0'852'16,"0"0"-522"-16,0 0-161 15,0 0-32-15,0 0 6 16,0 0-64-16,0 0 0 16,11 90-22-16,-11-64-2 15,2-3-7-15,-2-5-42 16,0-6 9-16,2-8-15 16,-2-2 0-16,0-2-8 15,3 0 8-15,1-15-21 16,5-10-34-16,0 0-6 0,7 0 19 15,-1-1-31-15,1 3 15 16,1 9 50-16,-1 5 7 16,1 0 1-1,2 9 22-15,-1 0-15 16,-1 0 32-16,4 14-27 16,-7 8 8-16,5 1 20 0,-4-1-18 15,1 3 8 1,-1-5-28-16,1-3 5 0,-1-4 3 15,1-8-9 1,3-5 0-16,-2 0 0 0,1-18 5 16,-3-13-7-16,-1-5 1 15,-3-9-7-15,-5-4-5 16,-1-5 7-16,-3 1 5 16,-2 12 2-16,0 11-1 15,0 12 18-15,0 6-19 16,0 10 0-16,0 2 24 15,-2 0-24-15,0 20 0 16,-3 10 26-16,1 10-16 16,0 4 18-16,-3 2-18 15,3 2-9-15,1-4 13 0,-2-3-14 16,1-5-8-16,0-10-8 16,0-4-24-16,-1-8 38 15,3-10-13-15,2-4 15 16,0 0-18-16,0-8-6 15,11-15-64-15,7-2-39 16,4 0 12-16,2 0 50 16,-1 3 25-16,-4 7 40 15,-3 3 31-15,-3 8 52 16,1 4 11-16,-1 0 8 16,1 3-40-16,1 15-6 15,-3 0-37-15,-1 1-13 16,-5 4-6-16,-4-3-1 15,-2-6-13-15,0-4-10 0,-4-10-91 16,-11 0-114-16,-3-22-496 0</inkml:trace>
  <inkml:trace contextRef="#ctx0" brushRef="#br0" timeOffset="-167888.76">17453 15623 2352 0,'0'0'666'16,"0"0"-547"-16,0 0-54 0,0 0-47 15,0 0-3-15,0 0-15 16,0 0-77-16,40 126-45 16,-71-82-192-16,-5-8-429 0</inkml:trace>
  <inkml:trace contextRef="#ctx0" brushRef="#br0" timeOffset="-167764.03">16980 16054 1505 0,'0'0'969'15,"0"0"-671"-15,0 0-149 16,0 0-42-16,0 0-107 16,0 0-105-16,0 0-599 0</inkml:trace>
  <inkml:trace contextRef="#ctx0" brushRef="#br0" timeOffset="-167087.22">17331 15665 1475 0,'0'0'506'16,"0"0"-404"-16,0 0-102 0,0 0-13 15,0 0-202-15,0 0-1068 16</inkml:trace>
  <inkml:trace contextRef="#ctx0" brushRef="#br0" timeOffset="-165829.91">16660 16280 750 0,'0'0'1076'0,"0"0"-742"16,0 0-124-16,0 0-16 15,0 0-83-15,0 0-79 16,0 0-32-16,-27-46-64 15,2 46-125-15,6 0-186 16,-2 10-505-16</inkml:trace>
  <inkml:trace contextRef="#ctx0" brushRef="#br0" timeOffset="-159159.12">13454 12314 918 0,'0'0'507'0,"0"0"-362"15,0 0-63-15,0 0 59 16,0 0-29-16,-3 0-33 16,3 0 14-16,0 0-19 15,0 0 4-15,0 0-26 16,-2 0-18-16,2 0 36 16,0 2-14-16,0-2-8 15,0 0 7-15,0 0-32 16,0 0-2-16,0 0 5 15,0 0-9-15,0 0 13 16,0 0 0-16,0 2 0 0,0-2 7 16,0 0-22-16,0 0-2 15,0 2 6-15,0 0-18 16,0 0 13-16,2 2-5 16,9 1-9-16,3-1 15 15,1 0-14-15,1 1-1 16,2-1 12-16,0 2-6 15,-3 0-3-15,3-2-3 16,-5 2 0-16,3-1-9 16,-3-1 15-16,3-1-6 15,-1 2 4-15,1-3 5 16,-1 1-10-16,2 1 1 16,0 1 0-16,1-2-6 15,0 1 12-15,0 2-4 0,0 0-2 16,-1 0 3-16,3 0-5 15,3 0 2-15,-4 0 0 16,6 1-9-16,-2-3 18 16,1 1-6-16,-2-1-3 15,-2 1 2-15,-1 1-8 16,-2-2 6-16,-1 1 0 16,-3 2 0-16,1 1 7 15,1-2-5-15,1 2-2 16,1-2 1-16,2 0-7 15,2-2 6-15,4-1 0 16,2 2 3-16,-3-1 7 16,3 0-10-16,-4 0 0 0,-2 0-6 15,0 0 0 1,-4 2 7-16,1 0-1 0,-2 0 9 16,-1-2-2-16,4-1-7 15,-2 2 0-15,3-1-4 16,1 0-5-16,0 0 10 15,2 0-1-15,-3 0 13 16,2 2-2-16,-2 0-19 16,3 0 8-16,-2 2-3 15,4 0-10-15,4 0 13 16,1 0 0-16,5-1 7 16,0-1 2-16,-1 1-16 15,2-3 7-15,-3 2-3 16,1-2-9-16,-4 2 13 15,2-2-1-15,-1 2 0 0,2-1 19 16,3 0-26-16,-1 1 7 16,6 0 0-16,-1 0-7 15,-2 0 7-15,-3 0 0 16,-4 1 4-16,-4-2 6 16,-6-1-11-16,-4 0 1 15,-5 0 0-15,-4-2 11 16,1 1-2-16,0-2-8 15,0 1 4-15,-2 0 16 16,1-2-14-16,-2 0-7 16,-4 0-10-16,-2 0-10 15,-14-2-266-15,-13-8-1038 0</inkml:trace>
  <inkml:trace contextRef="#ctx0" brushRef="#br0" timeOffset="-158007.84">13503 12383 1545 0,'0'0'334'0,"0"0"-177"16,0 0 59-16,0 0-19 15,0 0-73-15,0 0-69 16,0 0-40-16,2-5 22 15,3 5-24-15,-1 0-5 16,7 0 41-16,0 5-12 0,4 3 2 16,4 5-12-16,-2 4-13 15,6 1 20-15,-4 4-24 32,3 0 4-32,-1 2 14 0,-1-3-22 15,-2 4 14-15,0-3-14 16,-3 2 0-16,3-1 18 15,3 2-18-15,0-1 1 16,4 2 2-16,2-2 4 0,0 2-8 16,2-2-5-16,-3 1-2 15,-2-3 1-15,1 1 2 16,-5 0-1-16,3 0 8 16,-2 2 7-16,4-1-15 15,2-2 0-15,2 2 1 16,2 0-2-16,5 0 1 15,-1 0 0-15,4 5 1 16,-4 0 19-16,1 3-21 16,-6 1 1-16,2 1 0 15,-3-2-9-15,2 0 9 16,1-2 0-16,-1-2-6 0,2-2 15 16,3-4-10-1,-5-2 1-15,0-2 0 16,-2 0-2-16,-2 0 1 15,-5 2 1-15,0 0-2 0,0 1 10 16,3 2-7-16,2 2 7 16,4-3 1-16,5 1-12 15,1 0 3-15,6-2 0 16,-1-1-2-16,2 1 10 16,-3-3-8-16,-3-3 1 15,-3-1 8-15,-1 1-6 16,-3-3-3-16,-4 0-6 15,-7-1 5-15,-5 0 2 0,-3-1 6 16,-6 2-5-16,-3-6-2 16,-3 3 3-16,0-7-3 15,0 3 0-15,0-4 0 16,0-1-39-16,0 0-70 16,0 0-275-16,-5-11-981 0</inkml:trace>
  <inkml:trace contextRef="#ctx0" brushRef="#br0" timeOffset="-156601.93">13391 12366 129 0,'0'0'1307'0,"0"0"-1023"0,0 0-129 15,0 0-32 1,0 0-68-16,0 0 7 0,0 0 22 15,36-4-7-15,-20 6 25 16,-3 8-31-16,-2 2 11 16,3 2-10-16,-4 7-4 15,4 2 25-15,-1 5-35 16,0 7-12-16,3 1 6 16,2 4-41-16,0 2 20 15,2 2-31-15,-1 1 8 16,4-3 17-16,-3-1-19 15,0 1 20-15,0-2 14 16,1 3-39-16,1-3 16 0,0 1-17 16,2 2 1-1,3 0 19-15,2-2-20 0,0 1 0 16,0-2-2-16,0 1 13 16,0 0-10-16,-5-2-1 15,-1-1 11-15,-1 0-13 16,-4-2 2-16,2 0 0 15,0-1-7-15,0 1 26 16,2-2-7-16,3-2-4 16,2-1-7-16,-2 0 4 15,0-2-5-15,0 2-8 16,0-1 7-16,-3 0 2 16,3 0 17-16,-5 0 2 15,2 1-5-15,3 2 3 16,-2 0-18-16,7-1 0 0,-1 0 0 15,0-6 1-15,0 1 10 16,-5 0-10-16,-3-6 0 16,-6 0-1-16,-3 0 0 15,-4-4 0-15,-1 1-1 16,-1-1 7-16,2-2-3 16,0 3-3-16,3 2 1 15,3-2-2-15,1 3 1 16,5 0 0-16,0-1 0 15,-2 4 1-15,0-1-1 16,-5-4 0-16,0 2 1 16,-1-2-7-16,-3 3 6 0,1-3-2 15,4 1-4-15,1 0 3 16,4-3 3-16,-1 6 0 16,3-3 1-16,0 4-3 15,-3 0 10-15,-3 0-8 16,-2-2 0-16,-1 0 6 15,-3-4-17-15,-1 0 11 16,6-5 0-16,1 3 8 16,6 0-7-16,3 2-1 15,3 0 0-15,2 0 1 16,0 0-1-16,-3 4 0 16,-3 0 0-16,-3-4-6 15,-8 0 12-15,3-1-6 16,-6-4 0-16,-3 1 1 15,0-4-2-15,2 0 1 0,-2 2-2 16,0-6-5-16,-1 0 8 16,0-2-1-16,-5-2 0 15,0 2 6-15,0-4-7 16,0 0 1-16,0 0-5 16,0 0-1-16,0 0-37 15,-20 0-47-15,-2 4-163 16,-3-4-485-16</inkml:trace>
  <inkml:trace contextRef="#ctx0" brushRef="#br0" timeOffset="-154305.59">13287 13472 1197 0,'0'0'588'0,"0"0"-413"16,0 0-97-16,0 0 69 15,0 0-33-15,0 0-74 16,0-7-9-16,0 7 10 16,0 0 25-16,0-1 24 15,0 1-24-15,0 0 10 16,0-5-12-16,0 1-34 15,15-6 7-15,10-2-14 16,2-2-22-16,2 0 17 0,2 0-17 16,-2 0-1-1,0 1 17-15,-1-2-17 16,1 0 17-16,0 2-17 0,0-1 1 16,0 0 6-16,0-2-6 15,0 1-1-15,-2 1 7 16,0 2-6-16,-2 1-1 15,-4-2 0-15,2 4 1 16,-1 0 7-16,1 1-8 16,3-1 1-16,3-2 4 15,4 1 4-15,1-2-10 16,0-2 1-16,-1 0-1 16,-2 2-5-16,-2 2 12 15,-2 0 3-15,-1 0-9 16,-1 2-2-16,1-2-5 0,4 0 7 15,3 0 0-15,0-2-11 16,5 0 11-16,3-3 0 16,1 2-6-16,-4 1-13 15,2 2 18-15,-7 0-13 16,-4 2 14-16,-5 0 3 16,1 0 5-16,-5 2-7 15,1 0-1-15,0-1 0 16,4 1-6-16,4 0 6 15,2-1 0-15,2-1 5 16,3 2-5-16,-1-2-1 16,-1-1 1-16,0 3-6 15,-5 0 0-15,-3 2 6 16,-6-2 0-16,-1 2 7 16,-4 0 4-16,-1 0-11 0,3-3 0 15,3 0-3-15,5-1-4 16,-3 1 7-16,-2 0-2 15,-5 3-4-15,-5 4-101 16,-8 0-68-16,-2 0-99 16,-7 0-80-16,-11 0-367 0</inkml:trace>
  <inkml:trace contextRef="#ctx0" brushRef="#br0" timeOffset="-153153.75">13458 13553 1562 0,'0'0'332'0,"0"0"-199"16,0 0 12-16,0 0 37 16,0 0-76-16,0 0-92 15,0 0-13-15,0-1 15 16,0 1-10-16,0 0 18 15,0 0-6-15,0 0-2 16,4 0 29-16,8 0 25 16,3 0 4-16,6 1-8 15,5 7-51-15,6 0 10 0,1 0-25 16,0 1 11 0,3-2-7-16,-5 2-3 15,0-2 0-15,-2 2 19 0,-2-1-19 16,-2-1 14-16,-4 1-14 15,0 0 0-15,1-2 31 16,0 3-31-16,2-1 10 16,6-3 4-16,1 2-9 15,2-1-11-15,3-2 5 16,-2 1 0-16,-1 1 2 16,-4 1 4-16,-5-1-6 15,-4 2 0 1,-1 0 7-16,-2-1-8 0,3 1 1 15,0-1 0-15,6-1-1 16,4-2 7-16,3 2-3 16,2-4-3-16,6 2 0 15,-1 1-6-15,-2-2 6 16,-5 1 0-16,-4 2 6 16,-4 0 2-16,-3 2-7 15,-1-2-1-15,0 2-1 16,2-2 0-16,1 3 1 0,3-4 0 15,2 1-2 1,5-2 11-16,-1 0-9 0,0-2 0 16,3 2-20-1,-1 0 19-15,1 2 1 0,-1 0 0 16,0 3 14-16,0-2-14 16,1 1 0-16,-1-2 0 15,5 2-12-15,1-4 12 16,1 1 1-16,-2-2 0 15,-7 0 7-15,-6-3 2 16,-7 1-11-16,-9-1 1 16,-9 2-15-16,-2 1 7 15,0-1-11-15,-48 14-54 16,-2-5-205-16,-4-1-561 0</inkml:trace>
  <inkml:trace contextRef="#ctx0" brushRef="#br0" timeOffset="-151591.62">13487 13577 1084 0,'0'0'338'16,"0"0"-258"-16,0 0-72 16,0 0 23-16,0 0 37 15,0 0-50-15,0 0-1 16,-38 0 25-16,38 0 61 15,0 0-20-15,0 0 25 16,0 0 51-16,0 0-22 16,0 0-42-16,-2 0 0 15,-2 0-37-15,2 0-9 16,2 0-13-16,-3 0-8 0,3 0 28 16,0 0-27-16,0 0-11 15,0 0 7-15,0 0-24 16,0 0 27-16,0 0-22 15,0 0 3-15,0 5 9 16,7 4 4-16,4 5 8 16,2 4 7-16,3 0-22 15,4 5 18-15,2 0-10 16,2 2-16-16,1 2 25 16,-2-4-32-16,-2 1 15 15,0 0-12-15,-1 0 10 0,-3-2-15 16,-1-1 2-1,0 0 0-15,0-1 3 0,-1 1 3 16,1-2-3 0,1 3 2-16,3 0 8 0,5 3-19 15,2 0 6-15,0 0 0 16,-1 0 7-16,-2 0 2 16,-3-3-9-16,-6 0 0 15,-1-2 1-15,-5 0-1 16,-3 0 0-16,4-2 0 15,-2-1 5-15,5 2 7 16,3-1-12-16,5 0 0 0,0 0-8 16,2 1 2-1,-1-4 6-15,-2 3 0 0,-2-4 15 16,-3 3-6-16,-3-3-12 16,-1-3 3-16,-3 4-9 15,4-1 9-15,1-1 0 16,5 0 0-16,-2 1 0 15,10 4-11-15,-1-5 10 16,2 6-9-16,0-1-2 16,-4-2 11-16,2 0 1 15,-2 1 0-15,-3-4 4 16,-1 1 10-16,0-2-22 16,-2 0 8-16,1 0 0 15,3 0-9-15,0-2 9 16,2 2 0-16,1-2-1 0,1 4 17 15,0-2-17-15,-4 2 1 16,0 0 0-16,-1-1-18 16,-3-2 18-16,4 0 0 15,1-2 0-15,4 4 21 16,3-7-22-16,2 5 1 16,1-5 0-16,-3 7-1 15,0-5 1-15,-5 2 0 16,-1 0-1-16,-6-3 7 15,-1 2-6-15,-1 1 0 16,1-2 0-16,5 2-3 16,3-1 3-16,0 2 0 15,3-1 0-15,2-2 6 16,-4 3-5-16,0-7-1 16,-4 5 0-16,0-1-3 0,1-2 3 15,0 2-5-15,5-2 4 16,4 0 2-16,0 0 5 15,2-2-5-15,-4-3-1 16,-2 4 0-16,-4-3 0 16,-8 2-5-16,-6-2 4 15,-2 2 2-15,-5-4 14 16,0 0-15-16,-2 0 16 16,0 0 16-16,0 0-20 15,0 0-12-15,0 0 7 16,0 0-7-16,-22 0-34 15,-5 0-126-15,-4 0-690 0</inkml:trace>
  <inkml:trace contextRef="#ctx0" brushRef="#br0" timeOffset="-150216.95">15372 12806 1137 0,'0'0'490'16,"0"0"-329"-16,0 0-55 16,0 0-18-16,0 0-6 15,0 0-51-15,0 0-4 16,-7-3 8-16,-4 11-19 15,-2 4 71-15,-5 2-13 16,0 1-38-16,-2 1 40 0,-4 2-16 16,-1-1 3-1,-4 6-17-15,0 1-31 0,0 2 7 16,-2 0-22-16,2 5 6 16,-2-2 12-16,0-1-17 15,-3 4 17-15,1-1-5 16,-5 0-7-16,2 1 18 15,-4 3-2-15,0 1-21 16,3-1 37-16,-4 4-29 16,4-1 4-16,3 0-7 15,0-3 9-15,3 1-10 16,0-5-5-16,0-1 0 16,-2-2 2-16,1 1-2 0,-1 0 0 15,0 2-1 1,-1 3 10-16,3-1-15 0,2 3 7 15,4-1-1-15,1-5 0 16,1 2 0-16,4-2 0 16,-4-2-1-16,3-1 1 15,-2-1 12-15,0-2-12 16,1-2 0-16,-1-4 5 16,2 1-5-16,-2 2-2 15,-1-3 1-15,2 4-15 16,-4-4 16-16,-1 0 11 15,5 0-10-15,-1 3-2 16,0-4-11-16,3-1-3 16,2 0 5-16,-1 0-9 15,-3 0 19-15,2-4 1 0,-1 2-1 16,-3 0 0-16,4-2 0 16,-4-2-2-16,5 4-8 15,1-5 17-15,3-1-7 16,3 1 8-16,2-3-7 15,4 3-2-15,-2-4 1 16,3 2 0-16,2-1 1 16,-4 2 0-16,1-1-1 15,-1 1 12-15,-4 1-11 16,2-1 15-16,-1-3-8 16,0 0 1-16,4-1 16 15,1-4-25-15,4 0 3 0,0 0-3 16,0 0-103-16,6-10-113 15,7-11-290-15,1 2-352 0</inkml:trace>
  <inkml:trace contextRef="#ctx0" brushRef="#br0" timeOffset="-149217.18">13622 14472 1005 0,'0'0'251'16,"0"0"-188"-16,0 0-15 16,0 0 165-16,0 0-77 15,0 0-50-15,0 0-16 16,-12 0 6-16,12 0 34 15,0 0-22-15,0 0-7 16,0 0 14-16,0 0-22 16,0 0 13-16,0 0-3 15,0 0-34-15,0 0-9 0,0 0-37 16,0 0 3-16,0 0 21 16,12-4-14-1,9-5 25-15,6-4-5 0,6-1-25 16,5-4 10-16,0 0-18 15,2 1 2-15,-2 3 1 16,-5 1 6-16,-2 0-6 16,-2 3-3-16,0 0 10 15,-2 0-10-15,4-2 0 16,1 0 0-16,5-4 30 16,3 5-29-16,1-8 11 15,1 5-3-15,-6 5 6 16,4-2-5-16,-7 5-10 0,-1-2 0 15,-5 0 3 1,-2 2-3-16,2-2 0 0,0-2 0 16,4 0 11-16,0-2-11 15,7-1 0-15,1 0 1 16,1-1 4-16,-1 1-5 16,-1 1-5-16,-1 2-5 15,-6 0 17-15,-4 2-7 16,1 1 1-16,-2-2 7 15,3 2-8-15,3-2-3 16,1 1 3-16,0-2-9 16,2 0 21-16,-4 3-6 15,-5-2 1-15,-2 3-6 16,-5 1 2-16,-4 0 3 16,-4 1-6-16,-2 2 4 0,-5 0-2 15,-4 2-2-15,0 0 0 16,0 0-5-16,0 0-92 15,-10 0-235-15,-4 0-610 0</inkml:trace>
  <inkml:trace contextRef="#ctx0" brushRef="#br0" timeOffset="-147987.39">13543 14472 147 0,'0'0'1230'0,"0"0"-1032"16,0 0-121-16,0 0 31 0,0 0 25 15,0 0-11-15,0 0-57 16,-33-17 21-16,33 17 20 16,0 0-24-16,0 0-20 15,0 0 9-15,0 0-31 16,0 0 6-16,0 0-19 15,0 0-15-15,10 0 71 16,4 4-30-16,3 5-12 16,5-1 9-16,2 0-37 15,-3 1 20-15,6 1-27 16,0 3 1-16,0-3 7 16,4 0-13-16,1 0 8 15,5 0 13-15,3 4-11 0,3-4 11 16,1 3-22-1,3 4 1-15,-3-3 16 0,-1 2-17 0,-8 2 0 16,-1 1 2-16,-7-2 12 16,-6 1-14-16,0-3 0 15,-1-2 0-15,-3-1-9 16,8 2 20-16,2 3-10 16,8-3 5-16,5 0 8 15,3-1-4-15,2 1-10 16,2 0 0-16,-6 2-12 0,-3-3 13 15,-7-1-1-15,-8 0 0 16,-3-1 1-16,-7 2-1 16,-1-3 0-16,-1 0 6 15,4-1-6-15,1-1 0 16,6-2 0-16,8 7 0 16,3-5 11-16,2 7-11 15,3-7 0-15,-5 7 1 16,-4-3-10-16,-4 0 9 15,-5-2 0-15,0-4 0 16,0 2 7-16,1 0-3 16,2-4-2-16,4 2-2 15,2-1 7-15,0 1-7 0,-2-1 0 16,-4 1-1-16,-6 0 2 16,-3-2 5-16,-8 0-2 15,-1-1-2-15,-3-2 8 16,-2-1-9-16,0 0-1 15,0 0 5-15,1 0-4 16,4 0 12-16,1 0-7 16,-2 0-6-16,-2 0 0 15,0 4-1-15,-2-4-13 16,0 5 1-16,-4-2-39 0,-16 3 10 16,-5 2-120-1,-15-3-149-15,5-4-232 0,1-1-1072 0</inkml:trace>
  <inkml:trace contextRef="#ctx0" brushRef="#br0" timeOffset="-146518.99">15296 12873 1330 0,'0'0'349'0,"0"0"-195"15,0 0-63-15,0 0-57 16,0 0-6-16,0 0-22 15,0 0 13-15,-50 36 23 16,38-15 8-16,-2 1 22 16,-3 2 5-16,-1 3-21 15,-2 6 23-15,-2 5-24 16,-3 2 7-16,0 4-7 16,1 1-39-16,0 3 11 15,-1-2-24-15,3-2 12 16,-1 0 10-16,4-2-13 0,-4-3 11 15,0 3 9-15,2-3-17 16,-4 1 14-16,0 0-25 16,1 2 4-16,-1 3-2 15,4-1 1-15,-5 4-7 16,4-4 1-16,0 2 8 16,0-2-5-16,2 0-4 15,1-4 0-15,2-2-6 16,-1 1 6-16,3-3 0 15,-3-2 0-15,3 3 2 16,-2-2-10-16,2 1 3 16,-1-4 5-16,-1 3-12 15,-1-2 12-15,0 2-5 0,-4-6 4 16,-1 4-8 0,1-6 3-16,-3 4 6 0,4-5-5 15,-3 3-4-15,2-2-24 16,-1 3 2-16,0 1 16 15,-1 0-7-15,1-5 22 16,-2 2 0-16,4-1 1 16,-3-1-5-16,0-3 4 15,3 4 0-15,-2-4-1 16,-1 2 10-16,-1 3-4 16,0-1-4-16,-1 4 0 15,-1-1-1-15,-2 2-5 16,0-4 5-16,3-2 0 15,-1 0 1-15,0-4 3 0,2-3 1 16,4-2-4-16,0 2 6 16,3-3-7-16,-2-1 0 15,0 4 6-15,-3-1-6 16,0 0 17-16,0 2-10 16,1-3-5-16,4-2 18 15,2-1-19-15,6-1 12 16,2-10 3-16,4 7-15 15,2-6 27-15,-2 2 7 16,1-2-34-16,1 4 20 16,2-3-3-16,-2-4-3 15,-2 4 11-15,-1 2-6 16,-2-3 10-16,0 4-10 0,3-2-11 16,0-2 18-1,4 0-17-15,-2-4 2 0,2 2 0 16,0-2-6-16,0 0 5 15,0 0-11-15,0 0-1 16,0 0 0-16,0 0 1 16,0 0 0-16,0 0-13 15,0-2-80-15,4-16-150 16,9 4-378-16,1 2-310 0</inkml:trace>
  <inkml:trace contextRef="#ctx0" brushRef="#br0" timeOffset="-145284.9">13620 15448 1272 0,'0'0'306'0,"0"0"-256"0,0 0-31 16,0 0 36-16,0 0-19 15,0 0-22-15,0 0-6 16,-6-34 5-16,6 30 5 16,0 4 20-16,0 0 57 15,0 0 38-15,0 0-31 16,0 0-28-16,0 0-57 16,0 0 7-16,0 0-24 15,0 0 2-15,0 0 1 16,-7 0-3-16,-6 0 0 15,-5 0 3-15,2 4 4 16,1 0-3-16,-1 1 2 0,5-4 15 16,5-1 18-16,1 3-25 15,3-3 9-15,2 0 0 16,0 0-23-16,0 0 12 16,0 0-12-16,0 0 1 15,0 0 24-15,0 0 6 16,0 0 18-16,0 0 0 15,0 0-43-15,0 0 8 16,0 0-14-16,0 0 0 16,9 0 26-16,2-4-26 15,5-5 11-15,-1-1 13 16,2 2-24-16,1-5 22 16,3-4-15-16,-1 3-6 15,2-4 18-15,2 0-13 16,1 0-6-16,2 0 0 0,0-4 1 15,0-2 10-15,0 2-11 16,-2 1 0-16,2 2 3 16,-4-1-3-16,-1 1 0 15,0 5 0-15,-2-3 0 16,1-2 6-16,0 1 3 16,2-4 5-16,2 0 8 15,1-4-22-15,3 2 0 16,1-2-6-16,1 3 16 15,-3-2 1-15,2 2 8 16,-7 4-8-16,2-2 11 16,0 2-16-16,0-3-3 15,-1 0 5-15,2-1 5 0,-1-3 0 16,0 4-2-16,-1 1-11 16,-1 0 0-16,-4 3-8 15,2 2 8-15,-1 2-10 16,-1-3 20-16,1 2-10 15,0-1 1-15,1 0-1 16,1-2 2-16,3 2-2 16,-1-6-1-16,5 0 0 15,2 0 2-15,3-1 0 16,-3 3-1-16,1 0 2 16,-7 2-4-16,2 2-1 15,-4 0 3-15,-3-1 0 0,0 0 2 16,2-1 5-16,3-2-7 15,4-2-2-15,2-1 2 16,0-2 0-16,0 0 0 16,-1 2 0-16,-6 2-1 15,-4 1 1-15,-4 5-1 16,-5 2 1-16,-3 4 8 16,-4 5-7-16,2-5 0 15,-2 5 8-15,0 0 4 16,3-1-13-16,1-1 0 15,4 0 1-15,-1 0-7 16,-2-3 6-16,-2 8-7 16,-5-2 6-16,-2 3-56 0,0 0-34 15,-14 0-106 1,-1 0-373-16</inkml:trace>
  <inkml:trace contextRef="#ctx0" brushRef="#br0" timeOffset="-144097.65">13483 15544 1220 0,'0'0'501'0,"0"0"-440"0,0 0-1 15,0 0 41-15,0 0-29 16,0 0-25-16,0 0-35 16,-19-1 18-16,19 1 52 15,0 0-44-15,0-3 17 16,0 3 1-16,0-2-9 16,8-2 44-16,5-1-45 15,5-3 12-15,6-1-11 16,3-5-23-16,4-1 18 15,2 0-21-15,3 1-20 16,-2 0 42-16,-1 1-16 16,1 4-8-16,-5-3 16 15,-2 2-35-15,1 1 25 16,-2 1-24-16,6-3 0 16,-1-1 7-16,2-1-8 0,5 0 0 15,3-1-1-15,1 0 8 16,3-2-7-16,-1 2 15 15,1 4-15-15,-5-3 15 16,-1 4-9-16,0 1-5 16,-1-2 27-16,-5 1-27 15,3 1 18-15,-1-1-12 16,-2-1-7-16,1 0 0 16,-1-1-8-16,1 1 6 15,-2 1 2-15,-1 4 0 16,0-4 9-16,-3 4-2 15,-3 1 1-15,-1 0 10 16,1-2-18-16,-2 2 0 0,-2 0 5 16,5-4-4-16,2 2 11 15,-1 2-11-15,2-6-1 16,-2 4 14-16,0 0-14 16,-1-4 0-16,-2 4 6 15,-1 4-4-15,-5-6 12 16,-3 6-14-16,-4-2 1 15,-4 4 11-15,-4-2-11 16,-3 2 16-16,0 0 19 16,0 0-27-16,0 0 12 15,0 0-21-15,0 0 7 16,0 0-8-16,0 0 1 0,0-2-17 16,0 2 16-1,0-2-24-15,0 2 7 0,2 0-52 16,-2-2-94-16,0-2-194 15,0-1-448-15</inkml:trace>
  <inkml:trace contextRef="#ctx0" brushRef="#br0" timeOffset="-142737.84">15517 14941 791 0,'0'0'1095'0,"0"0"-890"16,0 0-155-16,0 0 88 15,0 0 38-15,0 0-99 16,-125 40-8-16,92-26 8 16,-3 0 8-16,3 2 18 15,2-8-49-15,6 2-14 0,9-6-1 16,5-4-33-16,7 0 20 15,4 0-26-15,0-12-24 16,0-8-20-16,13-4-2 16,9-1 3-16,3 4 4 15,2 3-4-15,-1 2 42 16,1 10-5-16,2 0-10 16,-2 6 2-16,-3 0 17 15,-1 0-3-15,-6 12 0 16,-5 6-2-16,-8 7 1 15,-4 2 1-15,0 3 0 16,-2 2 5-16,-16-2 33 0,-7 2 22 16,-2-4 27-1,-4-2-36-15,0-3 16 0,0-6-25 16,5-8-41-16,3-4 28 16,3-5-23-16,7 0-3 15,1-5-3-15,6-17-38 16,6-5 28-16,0-9-48 15,0 0-1 1,14 1 32-16,7 4-25 0,6 3 9 16,2 7 22-16,4 8-17 15,1 3 38-15,-1 6 0 16,0 0 0-16,-4 4-9 16,-4 0 9-16,-7 8 0 15,-7 9-6-15,-7 2 15 16,-4 4-4-16,0-4 13 0,-4 3 0 15,-16 0 36-15,-2-2-13 16,-3-3-3-16,1-6 4 16,-1-3-41-16,6-6 33 15,3-2-20-15,3 0-13 16,3-14 7-16,6-8-8 16,4-6-13-16,0-4-9 15,2 3 1-15,16-4 10 16,5 11 4-16,0 0-23 15,2 6 9-15,0 6-17 16,-1 4 21-16,-3 4 16 16,-4 2-6-16,-3 0 7 15,-7 12 1-15,-5 10-1 0,-2 0 23 16,0 6-22-16,-12 3 10 16,-7-8 22-16,-8 1-5 15,0-6 19-15,-2-4-12 16,2-4-15-16,7-5 4 15,4-5-24-15,8 0-2 16,3-15 2-16,5-11-18 16,0-8 3-16,7-2-19 15,12 3-5-15,4 2 12 16,-1 9-21-16,1 5 36 16,-6 10 5-16,1 5 1 15,-2 2 6-15,0 0 0 16,-6 4 0-16,2 12 4 0,-5 3-4 15,-5 2 0-15,-2 2 0 16,0-4 1-16,-7-1 8 16,-11-2 21-16,-2-4-14 15,-2-4 28-15,4-4-32 16,5-4 3-16,3 0 3 16,7-4-18-16,3-15-11 15,0-6-26-15,0-4-25 16,17 2 37-16,-2 3-18 15,4 8 13-15,-1 4 29 16,-1 6-20-16,1 1 21 16,0 5-1-16,-2 0-7 0,-1 0 8 15,-6 7 1 1,-2 5-1-16,-7 2 9 0,0 3-3 16,-20 6-12-16,-7-6-55 15,-5-2-508-15</inkml:trace>
  <inkml:trace contextRef="#ctx0" brushRef="#br0" timeOffset="-141222.58">15302 13814 927 0,'0'0'725'15,"0"0"-526"-15,0 0-51 16,0 0 44-16,0 0-59 16,0 0-61-16,0 0 8 15,-97 82-21-15,83-74 19 16,3-4-22-16,3-2-45 0,3-2 26 15,3 0-27-15,2-4 17 16,0-13-27-16,0-8-15 16,9-3 8-16,8 2-23 15,6 0-3-15,1 8 27 16,3-1-10-16,-2 11 16 16,-3 1-6-16,0 5-14 15,1 2 19-15,-2 0 1 16,-3 6 0-16,1 7-13 15,-4 8 13-15,-7 0 0 16,-4 8 0-16,-4-2 1 16,0 6 68-16,-8-3-11 15,-11-1 0-15,-6-4 31 0,0-3-40 16,-2-6-4 0,3-2 1-16,4-8-34 0,2-4 25 15,5-2-17-15,-1 0-19 16,6-8 11-16,-1-11-12 15,5-6-9-15,4-6 8 16,0 0-35-16,2 1 34 16,13 4-11-16,1 5-15 15,3 4 26-15,2 7-41 16,-1-2 13-16,2 7 12 16,0 0-9-16,3 5 27 15,0 0-7-15,-2 0 0 16,0 0 6-16,-5 13-27 15,-3 6 6-15,-8 1-7 16,-4 2 20-16,-3 4 9 16,0 0 15-16,-10-2 29 15,-5-1 29-15,-5-2-31 0,-4-2-6 16,4-4-3-16,-5 1-20 16,-2-1 14-16,2-10-17 15,1 2-2-15,0-7 11 16,6 0-19-16,3 0 0 15,3-16 0-15,8-7-15 16,4-3 13-16,0 0-8 16,0 1-14-16,12 0 24 15,7 5-18-15,1 6 14 16,2 0-10-16,5 2 5 0,2 2 8 16,0 5-13-1,0 2-19-15,-5 3 32 0,-6 0-17 16,-2 8 7-16,-8 12 10 15,-6 0-14-15,-2 4 15 16,0 4 0-16,-4 0 2 16,-13 1 23-16,-6-6-5 15,-1-2 8-15,-3-6 11 16,0-2-37-16,3-7 20 16,2-5-15-16,1-1-7 15,2 0 11-15,3-15-5 16,3-5-6-16,5-5 0 15,6-3-8-15,2 2-4 0,0 2-17 16,12 2-18 0,5 4 46-16,1 7-26 0,2 0 27 15,0 7-1-15,1 2-17 16,-2 2 18-16,1 0-16 16,-3 8 8-16,-2 9 2 15,-5 8-10-15,0 3-5 16,-6 0 5-16,-4 2-16 15,0-8 32-15,-8-2 0 16,-8-3 28-16,-5-12 45 16,4 0-22-16,1-5-6 15,5 0-27-15,0 0-11 16,2-5-10-16,2-6 3 16,3-1-24-16,0-3-16 15,-1 3-77-15,3 4-194 0,2 2-406 16</inkml:trace>
  <inkml:trace contextRef="#ctx0" brushRef="#br0" timeOffset="-138190.33">15448 12727 1698 0,'0'0'582'0,"0"0"-480"16,0 0 32-16,0 0-21 16,0 0-67-16,0 0-15 15,-56-13-29-15,52 7 22 16,-1-3-11-16,0-7-12 16,5-2 19-16,0-4-19 15,0 0 0-15,0 2 21 16,0 2-21-16,8 1 24 15,5 8-23-15,1 3 5 0,1 3-8 16,3 3 2-16,-3 0-1 16,3 14 9-16,-5 8-2 15,-1 5-2-15,-3 5-5 16,-3 2 1-16,-6 4-1 16,0 0 0-16,0-2 0 15,-4-4 48-15,-12-1-17 16,-4-5 19-16,0-4 1 15,-4-6-39-15,6-2 26 16,-3-7-36-16,5-3 13 16,1-4-6-16,0 0 1 0,-1-15-16 15,5-9 6 1,0-5 0-16,1-1 0 0,4 1 8 16,2 0-8-16,4 2 0 15,0 0-11-15,0 1 10 16,10 6-19-16,9 1-14 15,1 8 24-15,0 1-17 16,2 6 27-16,0 4-1 16,1 0-24-16,-5 0 24 15,1 14-18-15,-5 8 19 16,-1 2-7-16,-6 4 7 16,-5 2 0-16,-2-2-1 15,0 0 10-15,-14-2-2 16,-8-3 19-16,-1-4 4 15,-2-2 26-15,-2-5-36 0,0-6 8 16,2-5-14-16,1-1-4 16,0 0 7-16,1-16-16 15,2-8-1-15,9-3 27 16,0-4-26-16,8-1 11 16,4 1-12-16,0 0-9 15,2 7-3-15,16 2 0 16,3 6-10-16,0 2 21 15,4 4-20-15,0 6 20 16,-3 2-5-16,2 2-13 16,-1 0 11-16,-3 10 8 15,-4 10 0-15,-1 6-4 16,-6 4 11-16,-5 2-14 0,-4-2 7 16,0 1-9-16,0-8-3 15,-13-2 24-15,-5-6-11 16,-1-1 46-16,-4-5-37 15,0-3 19-15,1-6-29 16,2 0 12 0,2-2-6-16,5-19-5 0,4-6-1 15,6-7 7-15,3-5-6 16,0 1-2-16,6 5-9 16,8 4-17-16,3 9 17 0,0 4-14 15,4 6 24-15,0 5-14 16,0 4 20-16,-1 1-18 15,-4 0 12-15,-1 10-3 16,-4 8-4-16,-2 4 7 16,-9 4 0-16,0 2-5 15,0-1 25-15,-5-4-25 16,-10-5 5-16,0-3 0 16,5-4 12-16,0-4-4 15,0-6-8-15,4-1 0 16,1 0-33-16,-1 0 10 15,4-12-74-15,-1-10-96 16,3 4-386-16,-3 1-874 0</inkml:trace>
  <inkml:trace contextRef="#ctx0" brushRef="#br0" timeOffset="-135597.18">13302 12168 1547 0,'0'0'567'0,"0"0"-398"16,0 0-110-16,0 0 15 15,0 0-18-15,0 0-54 0,0 0 23 16,-62 0-15-16,53 0 54 16,-1 0 44-16,6-2-71 15,2-8 20-15,0-5-57 16,2 0 11-16,0-5-25 16,0 1 15-16,14 3-1 15,1 1 1-15,1 5 6 16,1 1-14-16,4 5 4 15,-2 4-25-15,1 0 7 16,-1 0-19-16,-2 10-1 16,-5 9 25-16,-4 1-27 15,-6 4 43-15,-2 2 7 0,0 0-6 16,-6 2 51-16,-12-2-17 16,-2 1 21-16,-2-4 14 15,-3-2-37-15,2-8 18 16,2-3-36-16,1-6-9 15,-3-4 18-15,4 0-24 16,-2-6 9-16,1-12 0 16,5-6-9-16,3-6 0 15,5 0-13-15,5-3-20 16,2 1 32-16,0 3-63 16,11 4-5-16,7 4 14 15,3 5-23-15,-2 5 49 16,4 4 0-16,1 7-15 15,1 0 43-15,4 0-43 16,0 11-5-16,-1 9-18 0,-1 4-66 16,-4 1 38-16,-7 0 30 15,-8 1 51-15,-8 1 14 16,0-1 54-16,-4-4 51 16,-14 0 22-16,-3-2-16 15,-2-5 20-15,-4 0-22 16,0-3-48-16,-2-2 17 15,2-5-54-15,2-5-1 16,6 0 1-16,3 0-16 16,3-19 2-16,6-5-10 15,4-2-4-15,3-6-8 16,0 2-12-16,12 0-15 16,7 4 3-16,4 3-26 0,0 6 35 15,1 7 7 1,1 5 14-16,-2 5 0 0,0 0-37 15,0 2 16-15,-6 14-11 16,-3 8-19-16,-5 2 39 16,-5 5-10-16,-4-1 18 15,0-3 10-15,0-2 0 16,-4-3 34-16,-12-6 56 16,-2-4-14-16,-2-1 15 15,-2-5-27-15,2-4-18 16,-3-2-3-16,1 0-31 15,2-1-4-15,0-13 8 0,7-6-8 16,1-3 16 0,8-7-24-16,4 5-4 0,0 0 3 15,2 4-27-15,13 3-11 16,3 4 15-16,1 5-11 16,1 5 20-16,-3 4 13 15,4 0-26-15,-4 0 28 16,1 9-37-16,-2 7-2 15,-5 2 15-15,-2 2-16 16,-7-2 26-16,-2 3 14 16,0-4 0-16,-9-1 60 15,-9-2-9-15,-1-3 1 16,-2 0-13-16,1-3-23 16,0-2 6-16,4-4-22 15,6-2 2-15,1 0 7 0,1 0-9 16,8-14-8-16,0-6 8 15,0-4-43-15,8-1 21 16,9 4-25-16,4 1-11 16,1 6 33-16,-1 4-27 15,4 3 26-15,-2 7 16 16,-1 0-23-16,-2 0 23 16,-4 13-8-16,-1 2-20 15,-5 4 37-15,-6 1-19 16,-4-3 20-16,0 0 24 15,0-1-11-15,-12-5 45 16,-3 2 11-16,-3-3-20 16,1 0 18-16,-2-3-30 0,1-5-5 15,1-2 7-15,-3 0-32 16,2 0 15-16,0-13-21 16,5-5-1-16,1-1 12 15,6-4-12-15,4 1-1 16,2 0-7-16,0 2-33 15,4 2 9-15,10 3-35 16,-1 8 0-16,0 1 59 16,3 6-20-16,-3 0 16 15,1 0-4-15,-1 6-21 16,-2 10 16-16,-4 6-6 16,-3 2-9-16,-4 2 36 15,0 0-19-15,0-2 19 16,-8-6 15-16,-11-2-6 0,-1-6 62 15,1-7 2-15,-4 0-12 16,5-3 5-16,1 0-41 16,0-11 11-16,9-10-33 15,1-6-1-15,4-2-4 16,3-5-7-16,0-3-24 16,0 5 6-16,10 6-34 15,4 7 46-15,1 7-10 16,1 6-27-16,3 3 38 15,2 3-18-15,3 0-7 16,0 4 26-16,1 8-29 16,-5 1 3-16,-5-2 1 15,-3 2-11-15,-8-1 41 0,-4-1 8 16,0 2 10-16,-2 1 21 16,-12 4-31-16,-4 0-1 15,-10 10-159-15,3-5-175 16,0-4-599-16</inkml:trace>
  <inkml:trace contextRef="#ctx0" brushRef="#br0" timeOffset="-133502.28">13309 13461 1156 0,'0'0'789'16,"0"0"-566"-16,0 0-127 16,0 0 70-16,0 0-47 15,-127 50-61-15,112-46-22 16,-2-3-36-16,7-1 21 15,0 0 5-15,6-5-13 16,-1-15-6-16,5-5-7 16,0 2 0-16,0-1-4 15,0 2 10-15,12 3-12 16,3 6 6-16,4-1-16 16,0 6 10-16,4-1-15 15,-1 8-8-15,0 1 12 0,0 0-25 16,-1 0 14-16,-7 4-4 15,3 10 4 1,-9 4 22-16,-1 4-4 0,-5 2 10 16,-2 2 34-16,0-2-12 15,-2 0 35-15,-11-4 19 16,-6-4-20-16,0-4 22 16,-1-2-38-16,-1-5-10 15,4-4 3-15,-1-1-32 16,1 0 8-16,1-12-9 15,3-13-34-15,3-8 33 16,8-7-30-16,2 0 6 16,0 1 13-16,7 2-34 15,11 4 23-15,3 8-26 0,5 3-12 16,0 5 40-16,-2 5-1 16,-1 8 21-16,2 4 0 15,-6 0-14-15,2 2 15 16,-3 15-6-16,-5 4 3 15,-5 8-8-15,-4 3 22 16,-4 2-9-16,0 2 29 16,-12-2 9-16,-9 0 44 15,-2-6-33-15,-2-4 4 16,-2-6 9-16,2-6-36 16,3-4 10-16,2-4-17 15,4-4-20-15,0 0 13 16,3-8-14-16,0-15-23 0,3-8 22 15,0-5-24-15,6-4 12 16,4 0-14-16,0 4-21 16,0 6 47-16,6 5-23 15,12 8-16-15,3 3 7 16,0 6-10-16,2 5 24 16,2 3-2-16,-3 0-12 15,-1 7 31-15,4 12-15 16,-2 6 17-16,-6 3-6 15,-1 2 7-15,-5 0-1 16,-7-2 0-16,-4-4 0 16,0-2 27-16,-13-5 31 15,-9 0-4-15,-3-5 20 0,-3-2-51 16,1-4 27 0,0-2-30-16,3-4-14 0,-1 0 18 15,8-7-24-15,1-14 0 16,7-2-1-16,7-4-30 15,2-2-9-15,0 2-16 16,8 3-23-16,11 8 43 16,0 3-25-16,6 7 20 15,2 6 29-15,0 0-27 16,2 0 24-16,0 12-12 16,-6 9-17-16,-4 2 43 15,-5 7-38-15,-10-3 20 0,-4 2 16 16,0-6 6-1,-10-2 25-15,-11-6 18 0,-6-3 17 16,-4-4 47-16,2-2-42 16,0-3-5-16,2-3-6 15,6 0-56-15,5-6 20 16,5-13-21-16,7-3-27 16,4-2 25-16,0-2-60 15,2 2 5-15,14 4 8 16,5 2-24-16,0 3 50 15,4 8 3-15,-2 2 2 16,-1 5 6-16,-2 0 7 16,-2 12 5-16,-3 11-10 15,-1 5 23-15,-6 1-8 16,-5-2-5-16,-3-1 0 0,0-6 40 16,-16-4-13-16,-6-2 50 15,-5-4 7-15,2-4-43 16,1-1 15-16,0-4-28 15,4-1-26-15,1 0 17 16,6-4-19-16,3-14-34 16,4-4-4-16,6-6-54 15,0-2 16-15,0 0 0 16,19 6-6-16,-1 6 15 16,-1 4-3-16,1 8 22 15,-3 4 34-15,-1 2-9 16,-3 0 22-16,-3 10-6 15,-3 9 7-15,-5 4 32 0,0-1-25 16,-2 0 17 0,-13-3 34-16,-4-7-23 0,2-3 28 15,-1-3-23-15,3-4-21 16,1-2-19-16,1 4-30 16,1-2-210-16,4 4-595 0</inkml:trace>
  <inkml:trace contextRef="#ctx0" brushRef="#br0" timeOffset="-131601.46">13264 14566 1662 0,'0'0'351'0,"0"0"-228"16,0 0 12-16,0 0-17 15,0 0-14-15,0 0-104 16,0 0-1-16,-89-58-43 16,89 30-9-16,0-3 40 15,11 5 12-15,5 5-7 16,1 2 1-16,2 9 13 15,1 2-6-15,1 7 0 16,2 1 9-16,0 0-18 16,-4 9 9-16,-1 9 0 15,-5 6 1-15,-1 7 5 16,-3 0 0-16,-5 4 6 16,-4-4-3-16,0 0 46 15,-7-8 24-15,-11 0 47 16,-6-7 2-16,-2-2-53 0,-1-8-15 15,0-4-34-15,0-2-25 16,4 0 7-16,4-17-8 16,1-8-11-16,7-7 10 15,7-5-31-15,4 2 11 16,0 3-7-16,8 5-17 16,13 6 24-16,0 4-9 15,6 7 30-15,-2 4-16 16,4 6 12-16,-2 0 3 15,0 3 1-15,-4 14-15 16,-2 7 7-16,-3 5 10 16,-5 1-2-16,-7 2 1 15,-3-4 10-15,-3-4-5 0,0 0-5 16,-16-7-1 0,-8-3 66-16,-3-1-38 0,-2-7 4 15,-3-6 8-15,4 0-40 16,-1-4 23-16,7-16-23 15,4-6 6-15,5-4-15 16,9-3 9-16,4 2-21 16,0-3 4-16,6 7-27 15,13 4 17-15,4 5-24 16,4 1-7-16,2 7 52 16,2 5-3-16,-2 5 4 15,2 0-5-15,-4 8 0 16,-4 10 9-16,-4 10-8 0,-5-2 6 15,-5 5-3 1,-7-4 6-16,-2 0 0 0,0 0 53 16,-16-8-4-16,-10 2 35 15,-7-6-25-15,-4-4-27 16,2-5 20-16,1-2-43 16,5-4 6-16,4-4-3 15,6-13 2-15,5-10-26 16,8-1 12-16,4-6-41 15,2-3 41-15,0 6-58 16,16-1 4-16,5 7 15 16,6 7-28-16,0 7 45 0,2 4-2 15,0 7 16 1,-2 0-8-16,-2 3 14 0,-6 12-5 16,-1 10 6-16,-9 0-1 15,-3 5 2-15,-6 5 0 16,0-7 1-16,0 2 36 15,-17-4-9-15,-8-2 30 16,-4-3 14-16,0-2-12 16,-2-2 6-16,0-10-29 15,4-1-22-15,0-6 4 16,6 0-19-16,-1 0-1 16,11-18 0-16,5-2-27 15,6 1 18-15,0-4-28 16,0 4-1-16,16 2 26 15,1 3-35-15,6 6 21 0,-1-3 15 16,-2 9-13-16,2 2 25 16,-3 0 0-16,-2 1 0 15,-3 17-9-15,-3 7-4 16,-5 2 1-16,-4 4 12 16,-2 5 0-16,0-5 9 15,-2-6-3-15,-13-6-5 16,-10-5 50-16,1-6-21 15,-3-5 9-15,0-3 4 16,3-3-32-16,4-14 11 16,1-10-14-16,4-5-1 15,7-4-14-15,3-4 1 16,5-2-41-16,0 2 16 16,3 2-26-16,14 8 9 15,8 1-19-15,-1 12-3 0,1 6 63 16,-1 10-17-16,0 1 12 15,-1 1 12-15,-3 20-4 16,-5 5 4-16,-4 5 0 16,-3 0 0-16,-6-2 0 15,-2 1 1-15,0-9-1 16,-10-1 39-16,-11-8 19 16,-6-2 18-16,0-6-27 15,-2-4-24-15,4 0 13 16,6-6-31-16,1-11 2 0,9-8-9 15,1-3-15 1,8 1-12-16,0 4-17 0,8 2-34 16,9 8 21-16,4 5-19 15,-4 3 36-15,3 4-2 16,-6 1-35-16,-3 0-3 16,-2 0-24-16,-8 8-20 15,-1 14-7-15,0-2-35 16,0 0-348-16</inkml:trace>
  <inkml:trace contextRef="#ctx0" brushRef="#br0" timeOffset="-129726.93">13346 15579 1640 0,'0'0'369'0,"0"0"-253"0,0 0 18 16,0 0 67-16,0 0-55 15,-117 42-70-15,88-39-13 16,4-3-39-16,0 0 38 16,8-6-15-16,5-14-47 15,4 1 0-15,8-8-3 16,0 4 3-16,0 2-1 16,4 7-14-16,12 0 9 15,6 11 5-15,0-1-22 16,7 4 22-16,-2 0-9 15,2 4 10-15,-2 13 9 16,-6 5 3-16,-2 2-13 16,-6 7 1-16,-4-1-12 0,-4 2-2 15,-3-4 14-15,-2 2 0 16,0-3 8-16,-7-2-1 16,-11-6 26-16,-2-2 21 15,-4-3-24-15,-1-8 7 16,-1-3-37-16,1-3 7 15,0 0 4-15,4-13 8 16,4-10-11-16,9-6-8 16,6-3-31-16,2 4 31 15,0-4-36-15,10 5 19 16,11 7 4-16,6 1-36 16,4 5 37-16,4 6-12 15,3-2 3-15,0 7 12 0,-1 3-9 16,0 0-13-1,-8 13 4-15,-5 1-34 0,-6 8 52 16,-8 0-12-16,-5 0 12 16,-5 0 0-16,0-4 18 15,-9 0 18-15,-10-4 41 16,-8 0-4-16,-2-2 42 16,-2-6-46-16,0-2-34 15,-1-4 10-15,8 0-35 16,3-4-1-16,6-14 0 15,6-6-6-15,9-2 5 16,0-6-32-16,0 2-5 16,18-1 7-16,7 8-29 15,4 4 17-15,2 4 16 16,0 8 2-16,0 3 24 0,0 4-6 16,1 0-4-16,-6 0 10 15,-6 17-22-15,-4 2 2 16,-8 4 14-16,-5-1 7 15,-3 3 15-15,0-5 2 16,-20 3 34-16,-9-5 23 16,-7-2-10-16,-4-6-8 15,2-3-13-15,1-3-22 16,5-4 7-16,6 0-11 16,7-17-16-16,9-5 0 15,5-10-1-15,5 2-41 16,0-2 11-16,7 6-12 0,11-1 21 15,5 9-6-15,2 0 0 16,0 4 27-16,-2 7-30 16,-2 7 15-16,0 0 0 15,-5 0-18-15,-6 11 32 16,-1 12-7-16,-2-1 8 16,-5 1 2-16,-2 4-2 15,0-9 0-15,-2 0 21 16,-16-6 10-16,-4-2 35 15,-3-4-21-15,-2-4-24 16,3-2 31-16,2 0-37 16,2-8-15-16,4-14 10 15,7 0-10-15,4-9-10 0,5 7-35 16,0 2-9 0,5 4 44-16,13 6-14 0,2 6 24 15,4 3-8-15,1 3 4 16,0 0 4-16,-5 7-2 15,-3 9-2-15,-5 7 3 16,-6 1 2-16,-6 0-1 16,0-2 0-16,-10-4 15 15,-15-6 2-15,-4-2 19 16,-4-5-14-16,-1-5 41 16,3 0-51-16,2 0 7 15,7-5-1-15,5-13-9 16,9-4-16-16,6-6 7 15,2 1-54-15,2-4 21 16,18 4-36-16,7 9 5 0,0 2 13 16,-1 10-1-16,1 6 43 15,-3 0-6-15,-1 10 15 16,-6 13-3-16,-3-2 9 16,-7 6-6-16,-7-5 3 15,0-3 3-15,-15 2 28 16,-15-6 32-16,-6 2 18 15,2-9 18-15,1 2-56 16,9-6 5-16,9-4-35 16,8 0-5-16,7 0-22 15,0 0-13-15,11-8-83 16,11-3-19-16,1-2-73 0,-1 6 19 16,-4 6 8-16,-5 1 23 15,-11 0-35-15,-2 14-50 16,0-7-1036-16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26:05.031"/>
    </inkml:context>
    <inkml:brush xml:id="br0">
      <inkml:brushProperty name="width" value="0.05292" units="cm"/>
      <inkml:brushProperty name="height" value="0.05292" units="cm"/>
      <inkml:brushProperty name="color" value="#FF0000"/>
    </inkml:brush>
  </inkml:definitions>
  <inkml:trace contextRef="#ctx0" brushRef="#br0">686 882 1267 0,'0'0'408'16,"0"0"-231"-16,0 0-32 15,0 0 28-15,0 0-68 16,0 0-43-16,8-12 5 16,-6 12-36-16,-2 0 33 15,0 0 4-15,0 0-17 16,2 1 15-16,0 18-7 15,0 11 44-15,-2 14-36 0,0 15-41 16,0 10 17-16,0 10-25 16,0 1 0-16,0 1 0 15,0-8-18-15,0-7-9 16,0-11 8-16,0-12-36 16,0-14-21-16,3-13-44 15,1-14-77-15,0-18-84 16,-2-15-244-16,-2-11-631 0</inkml:trace>
  <inkml:trace contextRef="#ctx0" brushRef="#br0" timeOffset="499.85">582 898 901 0,'0'0'686'0,"0"0"-556"16,0 0-57-16,0 0 33 15,0 0-47-15,0 0-28 16,172-74-28-16,-103 77 3 16,6 22-6-16,-1 7 0 15,-5 10-1-15,-9 8 1 16,-8 7-19-16,-19 2 19 16,-11 6-2-16,-15-1 2 15,-7 3 31-15,-5-4 7 16,-21-5 22-16,-10-8 29 15,-6-7 1-15,-10-9 18 16,-6-8 6-16,-8-6-42 16,3-8-37-16,-4-8-35 15,5-4-20-15,6-8-33 0,8-24-35 16,7-7-11-16,10-13-5 16,11-2-8-16,11 2 6 15,9 6 51-15,0 6 33 16,9 6 10-16,16 6-10 15,8 4 7-15,7 6 8 16,6 2 7-16,4 5 9 16,4 4 48-16,1 3 33 15,0 4-7-15,8 0 2 16,4 0-6-16,2 11-50 16,3 3-9-16,3 5-20 0,-8 0-73 15,4 2-122-15,-15-5-56 16,-16-4-366-16</inkml:trace>
  <inkml:trace contextRef="#ctx0" brushRef="#br0" timeOffset="796.65">1480 1217 1227 0,'0'0'358'16,"0"0"-114"-16,0 0 11 15,0 0-81-15,0 0-76 16,0 0-47-16,0 0-8 15,-69 78-28-15,69-44 8 16,2 2-1-16,16 0-13 0,6-1 1 16,3-4-10-16,2-4 8 15,1-7-10-15,0-8 2 16,-3-11 0-16,-7-1 10 16,-2-6-10-16,-5-16 16 15,-6-7-1-15,-7-5 17 16,0-3 26-16,0-1-34 15,-14 0-24-15,-3 6-12 16,-6 6-79-16,-12 2-58 16,6 8-195-16,2 4-336 0</inkml:trace>
  <inkml:trace contextRef="#ctx0" brushRef="#br0" timeOffset="1156.27">1278 1007 1840 0,'0'0'679'0,"0"0"-472"16,0 0-50-16,0 0-32 15,0 0-58-15,0 0-43 16,0 0 3-16,33-31-21 16,-16 21-4-16,-1-2 2 15,2 0 13-15,-5 2-13 0,3-1 2 16,-3 4 0 0,3 1-6-16,-5 0-1 0,0 6-7 15,-2 0 7-15,0 0-31 16,-2 0 6-16,-1 2-39 15,3 11-54-15,9 0-70 16,-3-1-328-16,1-4-343 0</inkml:trace>
  <inkml:trace contextRef="#ctx0" brushRef="#br0" timeOffset="1296.83">1658 710 2056 0,'0'0'704'0,"0"0"-531"15,0 0-62-15,0 0-95 16,0 0-16-16,116-21-119 16,-60 21-380-16,-5 5-925 0</inkml:trace>
  <inkml:trace contextRef="#ctx0" brushRef="#br0" timeOffset="2214.35">2074 783 2058 0,'0'0'502'0,"0"0"-455"0,0 0-22 16,0 0 43-16,-26 125-20 15,26-63 10-15,11 10-43 16,4 7 6-16,1 1-21 15,-7-2-18-15,-5-6-67 16,-4-10-95-16,0-12-87 16,-19-14 74-16,-12-14 80 15,-10-17 23-15,-4-5-27 16,0-16 11 0,2-18 80-16,5-6 26 0,11-7 7 15,14-3 85-15,11 2-37 16,2 3 46-16,15 4-22 15,18 5-37-15,13 4 1 16,4 2-22-16,8 1-5 16,5 3 19-16,-5 4-33 15,-7 3 24-15,-11 4 17 16,-11 5-22-16,-14 4 26 16,-10 4 64-16,-5 2 58 15,0 0-23-15,0 0-98 0,0 6-18 16,-3 18-29-1,-1 9 1-15,0 9 31 0,4 8-11 16,0 2-21-16,0 1 25 16,11-3-26-16,5-5 0 15,2-9 7-15,-3-7-7 16,-1-11-30-16,-3-11-9 16,2-7-59-16,3 0 73 15,4-22 7-15,-3-8-60 16,4-5 14-16,-2-5 3 15,-1 7 26-15,3 1 4 16,-6 8 17-16,-1 8 14 16,-6 6 2-16,-1 4 41 15,-3 6 31-15,-4 0-13 0,2 0 28 16,-2 14-13-16,2 4-21 16,1 4 5-16,2 4-27 15,1-2 7-15,5 2-17 16,3-2-17-16,1-2 0 15,1-4-5-15,2-5-1 16,-2-9-1-16,-1-4-29 16,3 0 17-16,-1-17-11 15,1-8-33-15,-2-6-13 16,-3 0-12-16,-2 1 23 16,-6 9 39-16,0 5 20 15,-5 6 24-15,0 6 18 16,0 2 19-16,0 2 15 0,0 0-42 15,0 0 1-15,0 2-25 16,0 10-4-16,0 6 10 16,0 3-16-16,6 4 9 15,1-1-22-15,4 0-60 16,-1-5-170-16,-2-10-400 0</inkml:trace>
  <inkml:trace contextRef="#ctx0" brushRef="#br0" timeOffset="2339.01">2763 840 1443 0,'0'0'1086'0,"0"0"-855"0,0 0-159 16,0 0-72 0,0 0-64-16,-47 106-112 0,41-45-461 15</inkml:trace>
  <inkml:trace contextRef="#ctx0" brushRef="#br0" timeOffset="2479.94">2708 1902 1605 0,'0'0'823'16,"0"0"-755"-16,0 0-68 15,0 0-332-15,-9-115-666 0</inkml:trace>
  <inkml:trace contextRef="#ctx0" brushRef="#br0" timeOffset="3323.17">3247 1124 1960 0,'0'0'493'16,"0"0"-451"-16,0 0-18 16,0 0 83-16,36 109-9 15,-25-51-31-15,-1 10-46 16,0 5-9-16,1 3 3 0,-5-1-6 16,2-1-1-16,-4-7-8 15,-2-11-39-15,-2-13-15 16,0-20-25-16,-2-14-28 15,-14-9 64-15,-1-28-116 16,-2-25-122-16,1-19 73 16,1-30 72-16,5 4 92 15,6-5 28-15,3 6 16 16,3 28 126-16,0 3 69 16,7 18 40-16,7 16-44 15,1 11-84-15,1 12-27 16,3 4-50-16,4 5-9 15,2 3 4-15,-1 15-16 0,-4 8-9 16,-4 3 24 0,-10 6-18-16,-6-2 5 0,0 0-10 15,-8-7 0-15,-6-8 7 16,3-6-8-16,7-8-2 16,4-4 2-16,0 0-6 15,6-18 5-15,17-15-60 16,8-14-1-16,4-13 48 15,5-10-3-15,-1-7 17 16,-7 1 6-16,-4 8 13 16,-11 14 49-16,-6 16 9 15,-11 14-14-15,0 10 22 16,0 7-19-16,-5 7-32 16,-5 0-34-16,-6 24-13 15,3 15 5-15,4 14 7 0,5 4-1 16,4 9 2-1,0 0 6-15,9-4 3 0,8-1-9 16,1-11-3-16,-2-10 3 16,-3-12-50-16,-4-12 5 15,-5-10 16-15,4-6-4 16,0 0 32-16,3-22-49 16,6-4-88-16,7-2 78 15,2 2 8-15,-2 6 24 16,3 8 20-16,-4 6 8 15,-1 6 27-15,0 0 37 16,1 0 0-16,-3 15 3 0,-1 6-44 16,-3-1-23-16,-1 1-20 15,6 4-132-15,-5-7-226 16,-3-6-370-16</inkml:trace>
  <inkml:trace contextRef="#ctx0" brushRef="#br0" timeOffset="4260.42">4189 1037 2213 0,'0'0'590'16,"0"0"-444"-16,0 0-66 16,0 0 12-16,0 0-67 0,-116 44-25 15,109-12 0 1,7 4 0-16,0 0 8 0,0-2-8 15,12-4-15-15,2-8-15 16,4-8-20-16,-3-8-2 16,1-6 19-16,-1 0 9 15,3-24-24-15,-1-5-65 16,-1-8-50-16,-5 0 49 16,-4 4 53-16,-3 7 61 15,-4 9 28-15,0 6 66 16,0 7 43-16,0 4-45 15,0 0-51-15,0 0-7 16,5 14-6-16,2 6 43 16,1 1-34-16,3 2-22 15,3-1 10-15,-1-1-25 0,1-7 2 16,-1-3-4-16,1-5-8 16,1-6-38-16,1 0-25 15,3 0-45-15,2-18-128 16,-1-6-145-16,-5-1 174 15,-4 4 148-15,-1 3 69 16,-4 6 99-16,-2 4 70 16,-1 4-3-16,-1 4-17 15,2 0-58-15,1 0-42 16,2 4 42-16,-1 14-34 16,3 2 2-16,-3 1-14 15,0 2-31-15,-4-3 12 16,0-4-20-16,-1-4-6 15,2-3 9-15,-1-6-1 16,3-3-16-16,-1 0 4 0,8 0-16 16,1-18 19-16,5-3-43 15,-1 2 32-15,-1 3 11 16,-5 1 1-16,-4 8 37 16,-3 3 16-16,-1 2 3 15,1 2 5-15,1 0-59 16,6 0 15-16,2 0-12 15,5 5-4-15,0 2-2 16,1 3-11-16,2-4-49 16,-1 0-34-16,2-4-136 15,0-2-93-15,-1 0-23 16,-8 0 126-16,-2 0 200 0,-6 0 21 16,-3 0 204-16,-2 0 118 15,0 0-69-15,0 0-86 16,0 0-76-16,0 4-57 15,0 12 1-15,0 8-2 16,0 6-11-16,0 6 0 16,0 0-14-16,0 4 8 15,2 0 17-15,4 0 27 16,1-1-29-16,-3-3-26 16,-4-4 2-16,0-6-14 15,0-8-2-15,-8-6-22 16,-15-10-13-16,-5-2-61 15,-28-36-95-15,5-7-332 16,-1-4-323-16</inkml:trace>
  <inkml:trace contextRef="#ctx0" brushRef="#br0" timeOffset="4510.39">4051 653 2242 0,'0'0'540'16,"0"0"-350"-16,0 0-32 16,0 0-69-16,0 0-74 15,0 0-15-15,0 0 0 16,-20 20 0-16,31 5 0 0,5 3 15 16,4 2-9-16,8-4-12 15,5-2-12-15,6-10-48 16,22-14-58-16,-11-12-236 15,-5-14-1015-15</inkml:trace>
  <inkml:trace contextRef="#ctx0" brushRef="#br0" timeOffset="4666.59">4482 406 1307 0,'0'0'1380'0,"0"0"-1051"15,0 0-172-15,0 0-58 16,0 0-38-16,0 0-60 15,0 0-1-15,50 50-7 16,-52-5-101-16,-21-7-157 0,-2-6-1064 0</inkml:trace>
  <inkml:trace contextRef="#ctx0" brushRef="#br0" timeOffset="5838.19">5268 950 2074 0,'0'0'639'16,"0"0"-639"-16,0 0-39 0,0 0-328 16,0 0-423-16</inkml:trace>
  <inkml:trace contextRef="#ctx0" brushRef="#br0" timeOffset="5994.41">5286 1225 1290 0,'0'0'1472'16,"0"0"-1269"-16,0 0-196 15,0 0-7-15,0 0-359 16,0 0-530-16</inkml:trace>
  <inkml:trace contextRef="#ctx0" brushRef="#br0" timeOffset="7864.4">6509 1084 1852 0,'0'0'522'16,"0"0"-355"-16,0 0 10 16,0 0-20-16,0 0-81 15,-130-47-19-15,97 47-38 16,-3 0-13-16,3 9 0 16,2 9-4-16,6 5 9 0,10 1-6 15,10 2-5-15,5-5-1 16,0 0 1-16,18-6-22 15,9-8 6-15,8-7-1 16,8 0-4-16,6-26-30 16,-2-14-125-16,-5-12-10 15,-7-8 24-15,-6-11-14 16,-8-4 21-16,-4 2 45 16,-1 7 110-16,-7 11 43 15,-5 20 173-15,-2 13-1 16,-2 15-15-16,0 7-88 15,0 11-40-15,-6 21-65 0,-3 16 37 16,1 11 2 0,-3 5-16-16,8 5 16 15,1-2-37-15,2-3-1 0,0-6-16 16,0-10-22-16,0-10-33 16,2-16-113-16,-2-10-185 15,0-12-239-15</inkml:trace>
  <inkml:trace contextRef="#ctx0" brushRef="#br0" timeOffset="8223.68">6516 900 1003 0,'0'0'727'16,"0"0"-586"-16,0 0 3 0,0 0 47 15,0 0-64-15,0 0-17 16,79 114-27-16,-50-80-43 15,5 2-14-15,1 1 3 16,2-3-28-16,-2-4 9 16,-4-8-10-16,-2-8 1 15,-4-10 14-15,-3-4 8 16,-2-6 12-16,-3-17-5 16,-5-6-24-16,-5-3 11 15,-7-1-1-15,0 4 38 16,-13 2 13-16,-10 7 20 15,-2 5-16-15,-2 6-36 0,-4 8-28 16,0 1-2 0,-2 0-5-16,2 12-33 0,4 5-10 15,5 1-91 1,4 4-116-16,7-5-302 0,4-8-492 0</inkml:trace>
  <inkml:trace contextRef="#ctx0" brushRef="#br0" timeOffset="8504.9">6607 846 1906 0,'0'0'876'0,"0"0"-689"16,0 0-26-16,0 0-56 15,0 0-57-15,0 0-21 16,0 0-27-16,36-32 0 16,-12 28 0-16,-2 0 9 15,-4 0-6-15,-3 2-2 16,-3 0-1-16,0 2 2 16,5 0-2-16,0 0-21 15,4 0-12-15,3 2-50 16,12 4-55-16,-5 0-159 15,-6-4-480-15</inkml:trace>
  <inkml:trace contextRef="#ctx0" brushRef="#br0" timeOffset="8661.09">7035 642 1625 0,'0'0'1152'0,"0"0"-911"0,0 0-123 16,0 0-76-16,0 0-42 15,144-11-57-15,-82 18-182 16,-6 0-845-16</inkml:trace>
  <inkml:trace contextRef="#ctx0" brushRef="#br0" timeOffset="9504.79">7676 774 1498 0,'0'0'700'16,"0"0"-546"-16,0 0-95 16,0 0 23-16,0 0 17 15,0 0 0-15,7 145-40 16,0-95-35-16,-1 4 3 16,1-3-27-16,-5-2-51 15,-2-8-125-15,-2-11-166 16,-16-13-44-16,-2-13-465 0</inkml:trace>
  <inkml:trace contextRef="#ctx0" brushRef="#br0" timeOffset="10145.12">7524 986 1257 0,'0'0'486'0,"0"0"-300"16,0 0-12-16,0 0-37 16,0 0-10-16,143-117-60 15,-101 98-28-15,1 1-4 16,-3 0-6-16,-7 0 3 15,-8 4 4-15,-11 3-12 16,-3 6 44-16,-9 1 9 16,-2 4-25-16,0 0-21 15,0 4-31-15,-7 19-6 16,-2 12 6-16,4 8 0 16,3 4 2-16,2 3-2 15,0 2 0-15,7-2 1 16,5-5-1-16,0-7-13 0,-3-10-1 15,-1-9-10-15,-4-8-1 16,0-10-20-16,2-1 29 16,6-3 10-16,6-21-84 15,4-6-144-15,5-4 31 16,0 1 17-16,-5 7 96 16,-2 6 90-16,-9 6 28 15,-2 9 93-15,-4 2-13 16,-3 3-18-16,0 0-1 0,-2 3 3 15,2 8 37 1,2 7-38-16,1 3-33 16,1-2-10-16,4 1-29 15,1-1-4-15,3-1 0 0,-2 0-15 16,5-2 16-16,0-1-16 16,-1-7 2-16,-1-2-16 15,3-3 14-15,2-3-18 16,0 0-10-16,0-15-85 15,0-2-8-15,-4-1 26 16,-3-2 67-16,-1 2 28 16,-6 3 1-16,-2 3 50 15,-1 4-5-15,-3 4 48 16,2 3-12-16,-2 1-51 16,0 0-10-16,0 0-1 15,0 8-19-15,0 8 28 0,0 1-29 16,6 3-5-16,6 0-14 15,-1-3-134-15,0-7-452 16</inkml:trace>
  <inkml:trace contextRef="#ctx0" brushRef="#br0" timeOffset="10332.56">8363 758 2388 0,'0'0'610'16,"0"0"-490"-16,0 0-120 0,0 0-11 16,0 0-38-1,-21 130-60-15,15-13-173 0,4-17-356 16,2-9-176-16</inkml:trace>
  <inkml:trace contextRef="#ctx0" brushRef="#br0" timeOffset="10426.34">8390 1519 967 0,'0'0'582'16,"0"0"-292"-16,0 0-18 15,0 0-58-15,0 0-102 16,0 0-95-16,0 0-17 16,44 55-207-16,-36-81-782 0</inkml:trace>
  <inkml:trace contextRef="#ctx0" brushRef="#br0" timeOffset="11347.99">8427 573 235 0,'0'0'1524'0,"0"0"-1031"15,0 0-312-15,0 0-48 16,0 0-70-16,0 0 10 0,0 0 10 15,-35-35-47-15,19 28-16 16,3 3 23-16,1 0 38 16,6 2-36-16,3 2-18 15,3 0-27-15,0 0-32 16,0 0-99-16,0 12-98 16,9 4-287-16,1 2-474 0</inkml:trace>
  <inkml:trace contextRef="#ctx0" brushRef="#br0" timeOffset="11797.28">9060 920 1332 0,'0'0'873'0,"0"0"-687"15,0 0-134-15,0 0 2 16,0 0-29-16,0 0 3 16,0 0 58-16,47 66-45 15,-34-32-1-15,3 1-5 16,1-3-34-1,6-2 22-15,-1-6-15 0,-1-8-7 16,4-6 9-16,-2-6-10 16,0-4-1-16,1-7-18 15,-2-13-11-15,-4-13 30 16,-7-5-1-16,-7-2 2 16,-4-1 12-16,0 7-2 15,-6 6 30-15,-7 8 31 16,-1 8-9-16,3 8-26 0,5 4-37 15,3 0-21-15,3 2-73 16,0 15-61-16,5-3-79 16,39 9-106-1,1-7-22-15,-1-6-296 0</inkml:trace>
  <inkml:trace contextRef="#ctx0" brushRef="#br0" timeOffset="12140.95">9684 990 624 0,'0'0'1365'15,"0"0"-883"-15,0 0-246 16,0 0-68-16,0 0-80 16,0 0-55-16,0 0-24 15,-45 24-5-15,45 0-4 16,0 2 1-16,9 1 6 0,11-1-7 16,3-4 0-16,1-4-16 15,-2-6-25-15,0-8 17 16,-3-4 14-16,-4-4 2 15,-7-20-2-15,-5-4-56 16,-3-6 1-16,-7-1 27 16,-18 1 13-16,-3 4 10 15,-8 4-12-15,-1 4 8 16,1 5 17-16,-2 0-25 16,3 5-2-16,0 2 20 15,9 0-12-15,6 3 19 16,9-10-148-16,6 3-340 15,5 1-677-15</inkml:trace>
  <inkml:trace contextRef="#ctx0" brushRef="#br0" timeOffset="12203.75">9577 712 1400 0,'0'0'501'0,"0"0"-338"16,0 0-163-16,120-30-27 16,-82 30-477-16</inkml:trace>
  <inkml:trace contextRef="#ctx0" brushRef="#br0" timeOffset="13062.64">10127 1070 2068 0,'0'0'567'0,"0"0"-508"0,0 0-36 16,0 0 1-16,112-118-23 15,-69 79-2-15,-4-5-8 16,-8-4-5-16,-15 1 8 16,-12 3 12-16,-4 6 12 15,0 8 60-15,-18 10 2 16,-2 9-20-16,-2 11-19 16,0 0-40-16,0 14-1 15,-3 18-16-15,5 12 16 16,3 9 21-16,3 6-7 0,9 6 13 15,5 1-14-15,0-2-12 16,9-5 1-16,9-7-2 16,2-10-28-16,0-12 5 15,-2-12-29-15,0-12 1 16,0-6 21-16,6-4 9 16,2-20-7-16,3-6-99 15,0-1 24-15,-6 2 82 16,-3 7 21-16,-7 4 38 15,-4 4 23-15,-2 8 6 16,-4 1 10-16,1 5-56 16,2 0-19-16,1 0 16 15,4 11-18-15,0 4 17 0,2 3 0 16,3 3-3 0,3-1 5-16,0-2-13 15,4-2-6-15,3-6-16 0,1-6-59 16,4-4-58-16,1 0-136 15,-1-14-100-15,-4-11 77 16,-6-2 26-16,-5-4 266 16,-5 1 68-16,-4 5 209 15,-5 5 34-15,1 8-21 16,-3 7-43-16,0 3-76 16,0 2-83-16,0 0-55 15,0 7-33-15,0 15 10 16,0 3 4-16,0 8-5 15,9-3-3-15,3 0-6 16,9-4 0-16,4-4-2 0,-2-6 2 16,3-10-43-16,2-6 26 15,1 0-44-15,0-15-30 16,2-8-27-16,-2-4-19 16,-2 2 101-16,-6 3 36 15,-9 4 73-15,-3 10 80 16,-7 4-14-16,0 4-49 15,2 0-47-15,2 0-42 16,1 14 23-16,1 4-3 16,2 4-21-16,1 0-31 15,13 0-98-15,-2-6-198 16,0-5-526-16</inkml:trace>
  <inkml:trace contextRef="#ctx0" brushRef="#br0" timeOffset="13781.19">11671 1057 1987 0,'0'0'697'16,"0"0"-548"-16,0 0-15 16,-133-27-47-16,104 27-47 15,4 0-14-15,2 16-19 16,4 8 5-16,5 5-12 15,8-1-7-15,6 2-5 0,0-2-12 16,4-2-15 0,16-6 17-16,3-5-20 0,5-6-6 15,1-9 4-15,0 0-18 16,0-10-25-16,-4-16-71 16,-5-2-32-16,-7-2 100 15,-4 2 90-15,-4 2 8 16,-3 6 47-16,0 3 24 15,0 8 18-15,1 5-62 16,-1 4-1-16,2 0-31 16,3 0 9-16,0 4-18 15,2 8 6-15,1 6 0 16,-3-2 0-16,2 1 9 16,-4 0-9-16,-1-3 17 15,0-5-16-15,-1-2 4 0,1-3-5 16,3-2-22-1,6-2 11-15,2 0-5 0,6-2-24 16,-1-10-12-16,0 0 0 16,-4 0 37-16,-1 1 13 15,-6 6 2-15,-2-1 15 16,-3 3 25-16,-2 3-5 16,3 0-22-16,-3 0-12 15,2 0 18-15,4 9-18 16,-4 1 0-16,4 2-1 15,1 1-11-15,3 2-27 16,5-1-19-16,1 0-50 16,5 2-54-16,-1-2 27 0,2 1 35 15,-1 2 74 1,-1 2 25-16,-2 1 35 16,0 3 42-16,-5 1-21 0,-1 0 24 15,-7 1 6-15,-5-6 4 16,-2-3-4-16,0-1-37 15,-13-4-10-15,-10-3-32 16,-21-5-7-16,3-3-206 16,1 0-549-16</inkml:trace>
  <inkml:trace contextRef="#ctx0" brushRef="#br0" timeOffset="13968.78">11469 826 2342 0,'0'0'461'0,"0"0"-337"16,0 0-68-16,0 0-14 15,0 0-42-15,0 0-93 16,0 0-101-16,-3 43-137 16,-28-20-222-16,-3-7-1122 0</inkml:trace>
  <inkml:trace contextRef="#ctx0" brushRef="#br0" timeOffset="14124.92">11116 789 1857 0,'0'0'631'0,"0"0"-524"0,0 0-96 15,0 0-11-15,0 0-470 16,0 0-284-16</inkml:trace>
  <inkml:trace contextRef="#ctx0" brushRef="#br0" timeOffset="14624.88">11096 727 1392 0,'0'0'390'16,"0"0"-197"-16,0 0-14 15,0 0-42-15,0 0-14 16,0 0-47-16,0 0-18 16,83 35-7-16,-75-20-36 15,-2 2-7-15,0-5-8 16,9-8-101-16,1-4-167 15,4 0-383-15</inkml:trace>
  <inkml:trace contextRef="#ctx0" brushRef="#br0" timeOffset="14780.96">11660 529 2293 0,'0'0'611'16,"0"0"-523"-16,0 0-73 15,0 0-15-15,-141 97-1 16,106-52-259-16,6-3-1035 0</inkml:trace>
  <inkml:trace contextRef="#ctx0" brushRef="#br0" timeOffset="16901.84">629 2811 1957 0,'0'0'619'16,"0"0"-516"-16,0 0-75 16,82-110-27-16,-39 61 16 15,5-4-17-15,0-12-20 16,-11-3-41-16,-5 4-15 15,-17 6 70-15,-12 14 6 16,-3 14 44-16,-8 12 15 16,-11 10-47-16,-6 8 0 0,3 0-12 15,-3 20 0-15,1 16 12 16,2 12 27-16,3 8-14 16,6 6 21-1,5 2-2-15,8 1-9 0,0-3 0 16,6-2-34-16,16-6 26 15,5-8-27-15,6-10-25 16,0-10 15-16,2-10-21 16,-2-13 2-16,3-3-1 15,-1-13-43-15,1-15-42 16,1-8-22-16,2-8-58 16,-6 0-15-16,-4-2-13 15,-7 5 0-15,-7 8 176 0,-8 7 47 16,-5 8 123-1,-2 3 29-15,0 9 31 0,0 2 42 16,0 4-91-16,0 0-63 16,0 0-41-16,-2 13-14 15,-5 7 70-15,4 4-14 16,-2 2-29-16,5-1 23 16,0 2-45-16,0-4 10 15,0-2-7-15,7 0-12 16,6-4 15-16,5-3-12 15,1-1 3-15,4-5-4 16,-1-3-13-16,5-5-2 16,-2 0-5-16,1 0-9 15,3-10 13-15,0-8-13 16,2-3-19-16,0-4 6 0,-2-3-26 16,-4 0 12-16,-7 3 9 15,-7 3 33-15,-7 6 9 16,-2 7 34-16,-2 1 11 15,0 1-12-15,0 5-41 16,0 1 16-16,0 1-17 16,0 0 1-16,0 0 2 15,0 0-3-15,0 0 0 16,0 0 5-16,0 0 4 16,0 0 7-16,0 0 13 15,0 0-8-15,0 0 22 16,0 0-35-16,0 0 2 15,0 0-10-15,0 0 7 16,0 0 2-16,0 0-1 0,0 0-8 16,0 0 9-16,0 0-7 15,0 0-2-15,0 0 14 16,0 0-13-16,0 0 13 16,0 0-5-16,0 0-8 15,0 0 2-15,0 0-3 16,0 0 0-16,0 0 1 15,0 0-1-15,0 0 16 16,0 0-5-16,0 0-10 16,0 0 11-16,0 0-12 15,0 0 0-15,0 0 6 16,0 0 0-16,0 0-6 16,0-4 0-16,0 0-24 0,0 0 22 15,0-2-4-15,0 0 6 16,0 1 1-16,0 1 0 15,0 0-2-15,0-2-16 16,-2 0 15 0,-11 0-7-16,-1 0 17 0,-1 2-8 15,-4 1 3-15,5 0 3 16,-4 3-8-16,3 0 2 16,-1 0 0-16,-2 13-9 15,0 5 10-15,0 4-1 16,1 2 0-16,5 3 0 15,5 1-1-15,7 1 1 16,0-4 0-16,3 0 2 16,13-5-2-16,6-6-1 15,4-6-19-15,5-8-22 16,8 0 4-16,-1-6-70 16,-3-12-70-16,-6 0 8 15,-7-1 14-15,-8 4 73 16,-6 1-10-16,-6 4-1 0,-1 1-17 15,4 4-6 1,-3-2-125-16,2 4-330 0,-2-1-400 16</inkml:trace>
  <inkml:trace contextRef="#ctx0" brushRef="#br0" timeOffset="27016.57">869 2464 1979 0,'0'0'387'16,"0"0"-192"-16,0 0-83 15,0 0-48-15,0 0-44 0,25 30-19 16,-7 2 13-1,4 8-13-15,2 2 1 0,-1 1 20 16,-1-3-21-16,-4-4 10 16,-2-4-11-16,-5-8 6 15,-5-6-6-15,-2-6 6 16,-1-6-5-16,0-4 16 16,-3-2-16-16,0 0-1 15,0 0 20-15,0-4-19 16,0-18 17-16,-6-10-17 15,-4-4-1-15,-1-4 3 16,-1 5-3-16,3 6-1 16,1 2 0-16,1 8 1 15,0 2 4-15,0 1-4 16,2 2 0-16,2-2 0 16,3 0 7-16,0 2-12 15,0 4 5-15,0 2-34 0,8 6 33 16,11 2-31-16,5 5 32 15,2 16-1-15,8 13 1 16,0 5 9-16,1 2-9 16,-1 1 0-16,-1-1 0 15,-4-7 6-15,-6-6-6 16,-8-8 0-16,-7-8 10 16,-2-5-10-16,-6-7 9 15,0 0 18-15,-14-17 4 16,-9-10-31-16,-3-15 0 15,-1-2 0-15,5-4 2 16,8 2-4-16,4 6 2 0,9 6 0 16,1 7 0-16,0 6-4 15,11 9-13-15,11 8 10 32,1 4-11-32,4 6 18 0,0 22 9 0,0 8 0 15,-2 6 24 1,-1 2-27-16,0-2 6 0,-4-2 2 15,-3-8-13 1,-3-5 8-16,-5-9-9 0,-3-10-6 16,-1-6-6-16,-3-2-9 15,-2-7 21-15,2-20-10 16,-2-9-6-16,2-3 16 16,-2 4 0-16,3 5 1 15,1 10 22-15,-1 9 0 16,3 7 5-16,3 4-5 15,5 0-22-15,5 0 9 16,6 10 14-16,0 11-22 16,-1 1 29-16,-2 0-24 15,-2 0 2-15,-6-3-4 16,-5-4-5-16,-5-6 0 0,-2-2-15 16,-2-5-7-16,0-2 22 15,0 0-36-15,-13 0-12 16,-11-20-142-16,1 0-355 15,3-3-232-15</inkml:trace>
  <inkml:trace contextRef="#ctx0" brushRef="#br0" timeOffset="27719.52">902 2448 831 0,'0'0'364'16,"0"0"-167"-16,0 0 24 15,0 0-14-15,0 0-31 0,0 0-75 16,0 0-43-16,14 15 43 16,-14 20 42-16,-2 8-4 15,-8 4-64-15,2-3-29 16,-1-5-6-16,3-9-39 16,2-8 23-16,0-12-18 15,2-4-6-15,0-6 33 16,2 0 14-16,-2-6 24 15,0-16-45-15,0-7-20 16,2-2-7-16,0-1 1 16,0 4-11-16,6 1 2 15,10 9 4-15,1 9-4 16,4 2-20-16,1 7-60 0,18 0-65 16,-4 4-183-16,-1 4-297 15</inkml:trace>
  <inkml:trace contextRef="#ctx0" brushRef="#br0" timeOffset="28907.02">2543 2221 1262 0,'0'0'1073'16,"0"0"-867"-16,-116-26-120 16,69 26 72-16,3 0-20 15,6 4-60-15,5 21-23 16,4 8-39-16,6 10 9 15,7 7-25-15,9 2 0 16,7 3 8-16,0-4-8 16,23-2 0-16,8-5 3 0,9-8-3 15,7-9 0 1,9-6-28-16,7-15-39 0,5-6-13 16,-1-2-41-16,-2-18-67 15,-10-4-18-15,-13-4 58 16,-10 3 100-16,-16 6 48 15,-10 3 71-15,-4 5 155 16,-2 7-39-16,0 3-42 16,0 1-33-16,0 0-73 15,0 0 0-15,0 7-39 16,-2 14 0-16,-2 2 54 16,-1 4-42-16,2 3 0 15,2-2-12-15,1-3-5 0,-2-2 4 16,2-3-85-1,-10-13-156-15,4-2-361 0,-3-5-831 16</inkml:trace>
  <inkml:trace contextRef="#ctx0" brushRef="#br0" timeOffset="29032.03">2589 2510 2174 0,'0'0'669'0,"0"0"-512"16,0 0-39-16,0 0-64 15,0 0-54-15,0 0-10 16,166-28-83-16,-93 26-178 16,-6 0-565-16</inkml:trace>
  <inkml:trace contextRef="#ctx0" brushRef="#br0" timeOffset="29515.99">3561 2480 1800 0,'0'0'631'15,"0"0"-509"-15,0 0 14 16,0 0-2-16,-124-6 0 15,103 24-86-15,10 6-27 0,4 2 6 16,7 1-21-16,0-1-8 16,16-4 2-16,11-7-14 15,8-6 12-15,7-9-29 16,6-4-4-16,-2-26-83 16,-3-17-156-16,-8-12-26 15,-8-16 58-15,-12-9 77 16,-5-6 68-16,-8 1 97 15,-2 15 6-15,0 18 287 16,0 22 26-16,0 16-45 16,0 14-112-16,-4 4-63 15,-2 8-48-15,-2 22-41 16,-1 12 53-16,0 14-30 16,0 7-18-16,5 5 27 0,-1 0-36 15,5-4-5-15,0-4-1 16,0-8-63-16,0-6-62 15,5-14-159-15,-5-16-392 0</inkml:trace>
  <inkml:trace contextRef="#ctx0" brushRef="#br0" timeOffset="29922.14">-403 2209 1505 0</inkml:trace>
  <inkml:trace contextRef="#ctx0" brushRef="#br0" timeOffset="30172.41">4407 2394 1960 0,'0'0'682'15,"0"0"-460"-15,0 0-71 0,0 0-63 16,0 0-74 0,0 0-4-16,0 0-20 0,-23 63 8 15,23-36-11-15,17-1 13 16,3-6-21-16,0-2 1 16,0-8-11-16,-2-5-11 15,-5-5 36-15,-2 0 5 16,-7-19 1-16,0-6 0 15,-4-8-6-15,0-1-40 16,0 1-105-16,-8 4-80 16,2 10-80-16,3 8 9 15,3 7-389-15</inkml:trace>
  <inkml:trace contextRef="#ctx0" brushRef="#br0" timeOffset="30437.69">4827 2352 2248 0,'0'0'639'16,"0"0"-470"-16,0 0-78 16,0 0-77-16,0 0 1 15,0 0-15-15,0 0 0 16,-50 88 0-16,44-54 7 15,4-1-22-15,2-2 6 16,0-3-39-16,10-3 18 16,13-6-77-16,17-15-55 0,-7-4-134 15,-4 0-420-15</inkml:trace>
  <inkml:trace contextRef="#ctx0" brushRef="#br0" timeOffset="30640.96">4372 2094 2051 0,'0'0'813'0,"0"0"-660"16,0 0-43-16,0 0-60 16,0 0-44-16,0 0-6 0,0 0-21 15,4-12 21 1,14 26-44-16,-2 7-39 0,-5 13-68 15,-4-3-303-15,-7-6-397 0</inkml:trace>
  <inkml:trace contextRef="#ctx0" brushRef="#br0" timeOffset="31374.96">3902 2377 1373 0,'0'0'550'0,"0"0"-414"16,0 0-65-16,0 0 7 15,0 0 86-15,0 0-32 16,0 0-20-16,0 111 7 16,0-83-41-16,0-3-21 15,0-6-7-15,0-2-29 16,0-6 3-16,4 0-24 16,3-8-4-16,1 2-38 15,6-5-42-15,10 0-95 16,-4-15-310-16,1 0-371 0</inkml:trace>
  <inkml:trace contextRef="#ctx0" brushRef="#br0" timeOffset="31640.47">4078 2406 1356 0,'0'0'587'16,"0"0"-324"-16,0 0-50 15,0 0-86-15,0 0-72 16,0 0-11-16,0 0-32 16,11 15 82-16,-4 4-3 15,1 4-19-15,2 0 9 16,-4 1-35-16,3 0 5 0,-3-4-9 16,0-1-33-1,-4-8 6-15,-1-3-15 0,-1-4-41 16,0-1-56-16,0-3-139 15,0-12-323-15,0-9-461 0</inkml:trace>
  <inkml:trace contextRef="#ctx0" brushRef="#br0" timeOffset="32058.34">3583 2238 1827 0,'0'0'639'16,"0"0"-426"-16,0 0-46 15,0 0-85-15,0 0-63 16,0 0-4-16,0 0-15 16,149-21-83-16,-89 21-165 15,-12 0-391-15,-11 0-580 0</inkml:trace>
  <inkml:trace contextRef="#ctx0" brushRef="#br0" timeOffset="32339.53">4066 2167 867 0,'0'0'800'0,"0"0"-645"16,0 0-14-16,0 0 41 0,0 0-54 15,0 0 11 1,0 0-35-16,61-22-29 0,-61 32 22 16,0 11-4-16,-5 5-42 15,-5 10-51-15,-4 3-24 16,3 22-117-16,5-9-338 16,-2-6-490-16</inkml:trace>
  <inkml:trace contextRef="#ctx0" brushRef="#br0" timeOffset="32683.23">4198 2956 2490 0,'0'0'227'16,"0"0"-227"-16,0 0-137 15,0 0-202-15,0 0-612 0</inkml:trace>
  <inkml:trace contextRef="#ctx0" brushRef="#br0" timeOffset="33245.56">5631 2253 1625 0,'0'0'634'15,"0"0"-494"-15,0 0-19 16,0 0 13-16,-121-7-23 16,82 28-55-16,3 10 1 15,5 4-29-15,8 3-2 16,13 1 11-16,10-3-29 16,0-6-2-16,6-4-6 15,16-9-44-15,9-12 31 16,3-5-32-16,0-4-37 15,-1-20-66-15,-6-9-12 0,-10-4 51 16,-8 3 62 0,-6 6 47-16,-3 10 61 0,0 10 53 15,0 8-10-15,0 0-80 16,0 12-14-16,0 18-10 16,4 14 18-16,9 8-6 15,3 6 24-15,1 4-30 16,2 0 13-16,-6-1-19 15,-5-3 11-15,-8-8-8 16,0-6-2-16,-8-12 11 16,-21-12 67-16,-5-10-5 15,-1-8 12-15,1-2-41 16,5-6-44-16,13-18 4 16,12-8-5-16,4-12-69 15,52-33-85-15,6 7-373 0,0 9-394 16</inkml:trace>
  <inkml:trace contextRef="#ctx0" brushRef="#br0" timeOffset="33636.1">5996 2371 1458 0,'0'0'784'16,"0"0"-403"-16,0 0-136 16,0 0-97-16,0 0-40 15,0 0-96-15,0 0 13 16,-29 43-25-16,29-3 0 15,0 2-2-15,13-4-17 16,3-3-8-16,0-8-9 0,-5-9-46 16,-2-9 35-16,-7-8 27 15,-2-1 20-15,0-7 2 16,0-15-2-16,0-9-20 16,-4-3-18-16,2 2-34 15,-1 0 29-15,3 6 16 16,0 6 17-16,0 6 9 15,11 2-3-15,3 4 4 16,3 4 17-16,4-1-7 16,-4 5 45-16,3 0-5 15,-1 0-20-15,-2 9 14 16,1 7-6-16,-1 6-11 16,4 6 7-16,-1 0-17 15,-5-1 5-15,-1-4-22 16,-5-2 0-16,-7-8-25 15,-2-4-112-15,0-8-243 16,-9-1-625-16</inkml:trace>
  <inkml:trace contextRef="#ctx0" brushRef="#br0" timeOffset="33776.71">6292 2015 2031 0,'0'0'798'16,"0"0"-615"-16,0 0-101 15,0 0-82-15,0 0-55 16,-33 118-158-16,6-30-384 16,-1 7-1078-16</inkml:trace>
  <inkml:trace contextRef="#ctx0" brushRef="#br0" timeOffset="34245.36">6716 2608 2191 0,'0'0'673'16,"0"0"-532"-16,0 0-108 15,29-116 19-15,2 64-22 16,7-8-29-16,-2-6 12 16,0-4-13-16,-10 2 0 15,-8 7-2-15,-10 11 11 16,-6 14 11-16,-2 12-8 15,0 13 3-15,0 5 21 16,0 6-36-16,0 0-1 16,-6 17 0-16,-5 22-9 15,0 13 8-15,2 18 2 16,7 6 0-16,2 3-6 0,8 0 6 16,27-5-82-16,31-6-116 15,-3-18-399-15,-3-19-474 0</inkml:trace>
  <inkml:trace contextRef="#ctx0" brushRef="#br0" timeOffset="34573.37">7360 2354 2369 0,'0'0'577'0,"0"0"-419"16,0 0-45-16,0 0-38 15,0 0-51-15,0 0-18 16,-125-2-6-16,112 27-6 15,6 8-3-15,2-3-6 16,5 0-21-16,0-4-2 0,10-8-67 16,9-6-20-16,2-8-20 15,3-4-119-15,-3 0-71 16,0-7 122-16,-5-9 168 16,-5 1 45-16,-4 1 134 15,-3 5 101-15,-4 3 41 16,2 1-73-16,-2 5-36 15,0 0-95-15,2 0-32 16,4 0-40-16,0 16 14 16,7 4-28-16,5 5 13 15,2-3-17-15,2-3-51 16,7-15-128-16,-6-4-423 16,-4 0-1035-16</inkml:trace>
  <inkml:trace contextRef="#ctx0" brushRef="#br0" timeOffset="34713.97">7490 1908 1573 0,'0'0'1239'15,"0"0"-939"-15,0 0-178 16,0 0-47-16,0 0-75 16,164-12-36-16,-93 29-54 15,-15 1-439-15</inkml:trace>
  <inkml:trace contextRef="#ctx0" brushRef="#br0" timeOffset="35042.06">6021 3160 1401 0,'0'0'1258'15,"0"0"-1019"-15,0 0-151 16,0 0-22-16,0 0-66 16,0 0-31-16,0 0-235 15,67-34-534-15</inkml:trace>
  <inkml:trace contextRef="#ctx0" brushRef="#br0" timeOffset="35838.68">8384 2249 1921 0,'0'0'584'0,"0"0"-423"0,0 0-69 16,-113-5-37-16,84 13 14 15,7 11-54-15,9 8-6 16,8 7 0-16,5 0 0 15,0-2-6-15,24-4-3 16,12-10-16-16,5-10 14 16,5-8-48-16,-1-10-40 15,-5-26-78-15,-11-14-36 16,-9-14 81-16,-11-11 85 16,-9-3 35-16,0 2 3 15,0 14 29-15,-4 18 130 16,-4 18 58-16,2 14-74 15,3 12-47-15,-1 0-65 0,2 12-30 16,0 18 17-16,0 8-4 16,2 9 13-16,0 6-2 15,0 1-23-15,0 0 4 16,2-5-6-16,10-7-87 16,1-14-112-16,-3-10-289 15,-5-16-272-15</inkml:trace>
  <inkml:trace contextRef="#ctx0" brushRef="#br0" timeOffset="36244.86">8368 1931 1962 0,'0'0'557'0,"0"0"-452"16,0 0-85-16,0 0 13 15,0 0 32-15,101 110-32 16,-51-63 0-16,0 0-26 15,-2 1-6-15,-6-5 8 16,-9-5-1-16,-6-6-1 16,-7-8-7-16,-7-8 8 15,-3-6 4-15,-2-8 3 16,1-2 4-16,3 0 29 16,3-8-30-16,3-13-3 15,-3-9-15-15,-3-2 0 16,-8-4 3-16,-4 4 3 15,0 2 21-15,0 6 36 16,-14 4 4-16,-1 4 16 0,1 6-46 16,-1 4-22-16,-1 5 6 15,-1 1-20-15,-4 0-1 16,-1 12 0-16,0 5-34 16,2 5 7-16,1 2-37 15,7 2-71-15,7-3-80 16,5-5-372-16,0-10-375 0</inkml:trace>
  <inkml:trace contextRef="#ctx0" brushRef="#br0" timeOffset="36494.85">8704 1983 1355 0,'0'0'1445'0,"0"0"-1160"15,0 0-165-15,0 0-30 16,0 0-69-16,0 0-21 16,58-102 0-16,-29 88-12 15,-3 2-12-15,-8 2 24 16,-5 6 0-16,-6 1 8 16,0 3-8-16,-1 0-14 15,5 0-25-15,14 13-73 16,-5 3-120-16,0-5-524 0</inkml:trace>
  <inkml:trace contextRef="#ctx0" brushRef="#br0" timeOffset="36635.42">9124 1638 2322 0,'0'0'731'15,"0"0"-609"-15,0 0-70 16,0 0-52-16,0 0-57 15,159-28-145-15,-113 28-705 0</inkml:trace>
  <inkml:trace contextRef="#ctx0" brushRef="#br0" timeOffset="37463.32">9688 1863 2405 0,'0'0'504'0,"0"0"-459"16,0 0-3-16,0 0 25 15,-18 132-16-15,27-78-2 16,13 6-49-16,-1-2-4 16,-2-1-17-16,-5-10-78 15,-10-8-27-15,-4-9-124 16,-2-12-85-16,-20-12 127 15,-7-6 50-15,-6-4-28 16,5-23 49-16,1-10 121 16,7-11 16-16,11-9 204 0,9-2 7 15,2-2-36-15,13 5-55 16,12 6 19-16,13 10-27 16,2 9-66-16,2 1 9 15,1 11-33-15,-4 1-13 16,-5 5 36-16,-12 7-20 15,-9 3 17-15,-8 3 8 16,-3 0-27-16,0 3 18 16,1 20-11-16,4 13 16 15,3 10 20-15,4 10-66 16,4 4 0-16,6 0 3 16,1-1 9-16,4-5-6 15,-2-12-6-15,-6-10-18 0,2-16-11 16,0-14-21-1,-2-2 38-15,4-18-5 0,2-16-62 16,-3-6-6-16,-6-5-39 16,-2 7 41-16,-6 4 69 15,-2 12 14-15,-6 8 20 16,0 10 81-16,-2 4-28 16,0 0-24-16,0 0-22 15,0 7-18-15,0 12 43 16,0 5-22-16,0 4-1 15,0 2 2-15,9 0-25 16,0-1 14-16,4-6-20 0,3-2 1 16,2-10 12-16,1-7-13 15,6-4-11-15,2-1-1 16,4-21-41-16,-3-10 1 16,0-4-9-1,-4-3 16-15,-8 3 45 0,-6 8 6 16,-4 10 55-16,-6 8 48 15,0 7-34-15,0 3-27 16,0 0-48-16,0 11 6 16,0 11-3-16,0 6-3 15,0 3 15-15,0 0-15 16,0 3-65-16,0-8-122 16,8-9-541-16</inkml:trace>
  <inkml:trace contextRef="#ctx0" brushRef="#br0" timeOffset="37603.94">10617 1713 2082 0,'0'0'760'0,"0"0"-657"16,0 0-103-16,0 0-48 15,0 0-459-15,-4 121-640 0</inkml:trace>
  <inkml:trace contextRef="#ctx0" brushRef="#br0" timeOffset="39025.46">10337 2587 2282 0,'0'0'669'15,"0"0"-520"-15,0 0-63 16,0 0-37-16,0 0-40 15,0 0-9-15,0 0-28 16,-25 5-158-16,5-1-744 0</inkml:trace>
  <inkml:trace contextRef="#ctx0" brushRef="#br0" timeOffset="40525.1">615 3677 973 0,'0'0'716'0,"0"0"-570"16,0 0-68-16,0 0 64 16,0 0 63-16,0 0-10 15,0 0-27-15,21-50-48 16,-19 50-67-16,-2 0 1 0,0 22-12 16,0 13-6-16,0 13 48 15,0 16-38-15,0 7-9 16,0 8-13-16,0-2-12 15,4-5-3-15,5-13-9 16,0-10-28-16,0-17 22 16,-5-12-64-16,1-12-21 15,-5-8 18-15,0-8 28 16,0-26 9-16,-2-19-91 16,-14-28 66-16,0-35 55 15,1-23-13-15,6 13-11 16,7 27 24-16,2 41 6 0,0 32 85 15,11-1-14-15,9 2-42 16,7 2-16-16,6 7-13 16,2 11 0-16,1 5-1 15,-5 0 3-15,-4 12 4 16,-11 16 9-16,-10 10-14 16,-6 2-2-16,0 3-1 15,-20-4-5-15,-1-9 7 16,-1-8 0-16,5-8 18 15,8-8 4-15,7-3 7 16,2-3 11-16,2 0-9 16,21-17-20-16,10-11-11 15,11-12 0-15,6-10-2 0,6-8-5 16,-6-6-35 0,-3 0 20-16,-11 3-2 0,-11 10 19 15,-17 8 5-15,-8 13 15 16,0 10 24-16,-19 8-5 15,-6 11-32-15,-2 1 23 16,3 19-25-16,3 19-6 16,8 15 6-16,7 8 7 15,6 7 23-15,0 3-18 16,2-3-3-16,11-2 7 16,-1-10-15-16,-4-12 9 15,-1-12-10-15,-3-11-8 16,-4-11 1-16,2-10-10 15,0 0 10-15,8-18 1 16,3-11-85-16,5-1 16 0,7 0 41 16,-1 6 17-16,-1 6 17 15,1 8 8-15,-2 6 30 16,-4 4 33-16,2 0-18 16,-3 10 4-16,2 12-21 15,-1 8-18-15,-3 4 19 16,1 2-37-16,0 1-4 15,8-3-59-15,18-6-137 16,-1-12-352-16,-4-7-523 0</inkml:trace>
  <inkml:trace contextRef="#ctx0" brushRef="#br0" timeOffset="41196.82">1627 3627 2162 0,'0'0'652'15,"0"0"-533"-15,0 0 13 16,-135-10-56-16,110 10-43 16,11 17 0-16,7 4-33 15,7 8 0-15,0 0-1 16,18 4-51-16,10-6 23 16,0-7-37-16,6-6-46 15,-1-11-13-15,1-3-106 16,-6-12-144-16,-3-16 32 15,-1-4-242-15,-8 0 317 0,-4-1 268 16,-1 5 38 0,-5 9 206-16,-2 4 54 0,-1 9-35 15,-1 2 21-15,-2 4-114 16,0 0-68-16,2 2-29 16,0 12 43-16,5 4 9 15,0 4-80-15,5 3-24 16,2-4-21-16,6-3-5 15,1-5-54-15,-2-5-59 16,1-8-54-16,-1 0-55 16,-4 0 65-16,-7-4 115 15,0-2 47-15,-6 0 87 16,0 3 87-16,-2 3-29 16,0 0-65-16,2 0-44 15,5 0-36-15,-1 0-1 0,6 3-11 16,3 3-72-16,3 0 29 15,0-2 25-15,4-3-11 16,3-1 23-16,0 0-41 16,-2 0-42-16,2 0 31 15,-2-5 25-15,-3 1 36 16,-3 2-1-16,-3 2 10 16,1 0 4-16,-1 0-2 15,-3 10 7-15,2 5 17 16,-3 4-19-16,-4 5 62 15,-4 4 64-15,0 3-15 16,3 0-6-16,-3 5-57 16,0-2-23-16,-1 0-26 0,-1-4-6 15,0-6-29-15,-16-4-101 16,-9-10-94-16,-4-6-126 0</inkml:trace>
  <inkml:trace contextRef="#ctx0" brushRef="#br0" timeOffset="41415.51">1492 3301 2707 0,'0'0'471'0,"0"0"-390"15,0 0-30 1,0 0-11-16,0 0-40 0,0 0-5 15,0 0-7-15,57 37-1 16,-21-16 1-16,4-7-52 16,24-14-52-16,-10 0-87 15,-5-16-709-15</inkml:trace>
  <inkml:trace contextRef="#ctx0" brushRef="#br0" timeOffset="41603.01">2037 2913 453 0,'0'0'2307'0,"0"0"-1926"16,0 0-237-16,0 0-41 15,0 0-73-15,0 0-19 0,0 0-11 16,-2 53-11-16,-47-5-62 16,2-5-66-16,-3-6-650 15</inkml:trace>
  <inkml:trace contextRef="#ctx0" brushRef="#br0" timeOffset="42331.95">1830 3327 1154 0,'0'0'991'0,"0"0"-676"0,0 0-135 16,0 0-68-16,0 0-103 15,0 0-9-15,0 0-115 16,-80 40-149-16,80-25-262 0</inkml:trace>
  <inkml:trace contextRef="#ctx0" brushRef="#br0" timeOffset="43316.07">2922 3632 2343 0,'0'0'388'16,"0"0"-301"-16,0 0-60 15,0 0 1-15,0 0-19 16,0 0 15-16,24 106-24 16,-15-77 1-16,-5-4 14 15,-4-5-14-15,0-9-1 16,0-5-1-16,0-6-6 15,0 0-1-15,0-12 8 16,0-9-50-16,7-9-49 0,11-1-87 16,4 5-32-16,1 6 17 15,3 7 54-15,-4 8 104 16,-1 5 43-16,-6 0 2 16,-3 11 69-16,-6 9 32 15,0 5 58-15,3 4-8 16,1 3-59-16,5 0-13 15,5-4-49-15,7-6-11 16,7-10 23-16,3-12-36 16,3 0-8-16,-2-18-14 15,-7-17-41-15,-6-5 37 16,-9-6-7-16,-12 1-8 0,-4 0 27 16,0 9 6-1,-14 10 43-15,1 10 8 0,0 6-15 16,6 10 38-16,0 0-57 15,1 4-16-15,1 16 12 16,3 8-4-16,2 3 24 16,0 3-2-16,7 0-29 15,15-4 14-15,7-5-16 16,5-7-22-16,3-9-29 16,1-9-79-16,-5 0 25 15,-4-14-10-15,-8-6 47 16,-7-2 68-16,-6 3 0 15,-3 5 90-15,-5 4 89 16,0 4-66-16,0 4-9 16,0 2-62-16,0 0-25 0,0 4-17 15,0 14-18-15,2 4 11 16,6 3 6-16,3-1-5 16,5-4-5-16,-1-7-98 15,6-7-50-15,1-6 19 16,1 0-41-16,-4-13 11 15,2-8 71-15,-8-1 99 16,-4 3 22-16,-4 0 157 16,-1 6-1-16,-2 0-7 15,-2 8-82-15,2 0-28 16,0 3-7-16,0 2-41 16,3 0 2-16,-1 0-15 15,4 2-4-15,0 8 3 0,1 4 2 16,0 4-1-16,2 0 6 15,2 2 1-15,1-1-14 16,-1-4-37-16,-1 1-56 16,1-3-7-16,-5-7-147 15,0-2-92-15,-6-4-529 0</inkml:trace>
  <inkml:trace contextRef="#ctx0" brushRef="#br0" timeOffset="43487.94">3227 3432 2119 0,'0'0'771'15,"0"0"-605"-15,0 0-112 16,0 0-11-16,-14-104-43 16,57 78-42-16,55-24-86 15,-9 8-332-15,1-4-317 0</inkml:trace>
  <inkml:trace contextRef="#ctx0" brushRef="#br0" timeOffset="43628.49">4000 2801 2009 0,'0'0'733'0,"0"0"-618"16,0 0-72-16,0 0-43 0,0 0-13 15,0 0-115 1,-107 143-431-16,100-104-509 0</inkml:trace>
  <inkml:trace contextRef="#ctx0" brushRef="#br0" timeOffset="44284.59">4782 3323 2436 0,'0'0'340'15,"0"0"-237"-15,0 0-23 0,0 0-72 16,0 0 58-16,-5 142-8 16,5-76-43-16,0 6 15 15,0-2-30-15,-2-5-24 16,-7-11-27-16,-4-14-55 15,-5-18-41-15,-6-13-78 16,-8-9-131-16,3-19 108 16,0-19 164-16,7-11 84 15,9-1 136-15,9 0-5 16,4 6-46-16,12 10 21 16,22 7-42-16,13 9-17 15,11 5-27-15,9 7-20 0,6 2 31 16,-3 2-31-16,-6 2 10 15,-13 0 23 1,-18 0-20-16,-12 0 29 0,-17 0 52 16,-4 0 36-1,0 0 33-15,-15 10-86 0,-10 9-35 16,-2 6-18-16,5 7-18 16,2 5-3-16,11-2-3 15,6 0-18-15,3-10 17 16,10-4-40-16,17-12-11 15,8-9-44-15,5-1-146 16,-2-23-110-16,-5-9 89 16,-8-3 184-16,-14 2 79 15,-6 6 240-15,-5 9 105 16,0 2-79-16,0 9-88 0,-2 3-54 16,-1 5-85-16,3 0-24 15,0 9-15-15,0 15-15 16,0 4 0-16,9 2-46 15,23 6-92-15,-1-9-123 16,-3-12-467-16</inkml:trace>
  <inkml:trace contextRef="#ctx0" brushRef="#br0" timeOffset="44518.91">5774 3638 1735 0,'0'0'938'0,"0"0"-730"0,0 0-84 15,0 0-41-15,0 0-48 16,0 0 25-16,0 0-39 16,-79 105-6-16,82-69-15 15,17-1 7-15,11-5-14 16,9-4-28-16,27-16-82 15,-7-6-131-15,-6-4-538 0</inkml:trace>
  <inkml:trace contextRef="#ctx0" brushRef="#br0" timeOffset="44815.71">6123 3677 1694 0,'0'0'848'15,"0"0"-604"-15,0 0-63 0,0 0-51 16,0 0-70-16,0 0-21 15,0 0-29-15,-78 39-8 16,78-12 5-16,0 3-7 16,13-3 5-16,7-4-5 15,3-2-18-15,1-6 9 16,1-8-13-16,0-7 22 16,-4 0-12-16,-2-3 24 15,-6-20-9-15,-4-1-3 16,-7-3-4-16,-2 4-7 15,0 0 11-15,-20 6 0 16,-5 3 0-16,1 4-5 0,2 6-14 16,-3 1-105-1,9 3-343-15,8-4-307 0</inkml:trace>
  <inkml:trace contextRef="#ctx0" brushRef="#br0" timeOffset="44987.55">6439 3182 2232 0,'0'0'643'16,"0"0"-524"-16,0 0-104 16,0 0-15-16,-124 37-72 0,88-14-281 15,7-5-1358-15</inkml:trace>
  <inkml:trace contextRef="#ctx0" brushRef="#br0" timeOffset="45393.71">7490 3123 2309 0,'0'0'465'15,"0"0"-383"-15,0 0-65 16,0 0-11-16,0 0 59 0,0 153-23 16,0-87-13-1,0 6-12-15,3 2-17 0,9-5-27 16,1-5-46-16,-7-1-108 15,-3-20-195-15,-3-14-397 0</inkml:trace>
  <inkml:trace contextRef="#ctx0" brushRef="#br0" timeOffset="46034.18">7291 3515 2148 0,'0'0'485'16,"0"0"-406"-16,0 0-37 15,114-86 26-15,-54 49-6 16,7-1-7-16,-1-2-22 16,-8 2-27-16,-13 4-1 0,-16 8-5 15,-15 10 0 1,-10 6 35-16,-4 6 0 0,0 4 12 16,0 0-47-16,-12 23-8 15,-1 14 8-15,2 15-7 16,2 13 7-16,9 4 25 15,0 4-24-15,14-3 20 16,7-6-21-16,6-10 8 16,-4-12-19-16,-5-15 11 15,-5-16-3-15,0-11-9 16,3-6 3-16,6-26-22 16,5-10-56-16,1-2 20 15,-3 4 40-15,-5 8 2 16,-7 10 25-16,-5 9 10 15,-6 9 11-15,0 4 21 0,-2 0-8 16,2 0-34 0,5 1 18-16,6 12-18 0,9 4 9 15,9 2 9-15,9-4-9 16,3-1-9-16,3-8 0 16,2-3-35-16,-8-3 14 15,-7 0-31-15,-11-19 22 16,-11-3 29-16,-11-4-9 15,0 1 10-15,-6 0 18 16,-15 5-5-16,-2 8 28 0,0 6-40 16,5 4 21-1,3 2 9-15,6 0-31 16,4 16 27-16,5 4-5 0,0 6-13 16,0 2 35-16,18 1-44 15,7-4 0-15,4-3-1 16,6-4-23-16,5-4-10 15,5-10-71-15,5-4-157 16,-6-18-282-16,-13-6-839 0</inkml:trace>
  <inkml:trace contextRef="#ctx0" brushRef="#br0" timeOffset="46206.02">8231 3307 1445 0,'0'0'1186'0,"0"0"-960"16,0 0-156-16,0 0-70 15,0 0-36-15,0 0-215 16,0 0-315-16,140-123-326 0</inkml:trace>
  <inkml:trace contextRef="#ctx0" brushRef="#br0" timeOffset="46362.23">8656 2859 2087 0,'0'0'600'15,"0"0"-443"-15,0 0-33 16,0 0-52-16,0 0 2 16,0 0-41-16,0 0-15 0,58 107-18 15,-107-61-115-15,-2-8-251 16,-2-11-2114-16</inkml:trace>
  <inkml:trace contextRef="#ctx0" brushRef="#br0" timeOffset="47247.66">8471 3196 1461 0,'0'0'607'15,"0"0"-329"-15,0 0-29 16,0 0-107-16,0 0-68 16,0 0-17-16,0 0-48 15,0 23 9-15,14-4-18 0,4 3-27 16,17 5-139-16,-2-10-311 15,2-5-362-15</inkml:trace>
  <inkml:trace contextRef="#ctx0" brushRef="#br0" timeOffset="47716.31">9140 3003 1523 0,'0'0'1017'0,"0"0"-823"16,0 0-161-16,0 0-5 0,-22 149 50 15,16-88-37-15,6 0 10 16,-1-1-22-16,-1-2-20 16,0-7-18-1,0-10-2-15,0-16-28 0,-6-9 27 16,4-14-41-16,-1-2 30 15,3-12 5-15,2-18-171 16,0-7 39-16,2-2 20 16,19 3-18-16,4 8 30 15,-4 10 32-15,4 10 59 16,0 5 27-16,-5 3 2 16,1 7 47-16,0 15 25 0,-6 6 20 15,-1 3 24 1,-5 6-11-16,-9 1 3 0,0-2 6 15,-6-2-23-15,-18-6 11 16,-7-6-29-16,-4-10-20 16,1-6-1-16,1-6-35 15,5 0-8-15,14-16-11 16,7-14-45-16,9-26-75 16,20 4-199-16,5 3-355 0</inkml:trace>
  <inkml:trace contextRef="#ctx0" brushRef="#br0" timeOffset="48497.37">9523 3246 1920 0,'0'0'537'0,"0"0"-430"16,0 0 45-16,0 0-27 15,2 121-56-15,11-79-5 16,5 0-20-16,7-2-32 15,4-6 19-15,4-10-22 16,1-10-9-16,-1-8 25 16,4-6-25-16,-2-4 7 15,0-19-7-15,1-6-18 16,-5-5 10-16,-4-6-16 16,-4-1 23-16,-8 0-11 15,-7 4 18-15,-8 8-6 16,0 4 24-16,-6 10-15 15,-14 4 28-15,-3 7-31 16,-1 4 2-16,-4 0 14 0,5 15-22 16,3 7 19-16,4 7-5 15,10 6-13-15,6 2 38 16,0 2-38-16,18-1 8 16,15-1-6-16,7-10-3 15,7-7-18-15,2-13-36 16,-2-7-30-16,-3-4 46 15,-6-25-31-15,-5-5-2 16,-4-2-24-16,-6-1 1 16,-7 6 74-16,-5 5 7 0,-7 5 13 15,-2 7 42 1,-2 8 7-16,0 4 21 0,0 2-13 16,0 0-51-16,0 0 9 15,0 17-14-15,-2 2 16 16,-2 3 28-16,4 5-45 15,0-1 6-15,0-4-6 16,0 0-3-16,7-6 2 16,8-5-29-16,0-7-18 15,3-4 26-15,-2 0-17 16,0-17 11-16,-3-6 14 16,0 0 14-16,3-4 5 15,-6 3-4-15,2 4 0 16,-3 4 20-16,-3 6-12 15,-4 5 22-15,-2 1 21 16,4 4-25-16,-4 0 14 16,0 0-34-16,0 1-7 0,2 13 34 15,0 6-12-15,2 4-5 16,-2 2-5-16,-2 2-12 16,0 1 0-16,0-5-48 15,0-2-72-15,-6-10-150 16,-12-6-324-16,-3-6-484 0</inkml:trace>
  <inkml:trace contextRef="#ctx0" brushRef="#br0" timeOffset="48638.01">9907 3003 2201 0,'0'0'577'0,"0"0"-506"16,0 0-57-16,0 0-14 15,50-109-236-15,-13 86-412 0</inkml:trace>
  <inkml:trace contextRef="#ctx0" brushRef="#br0" timeOffset="48809.78">10308 2696 1694 0,'0'0'653'15,"0"0"-429"-15,0 0-40 16,0 0-72-16,118-14-45 15,-89 23-36-15,-10 11-7 16,-9 2-24-16,-10 6-78 16,-54 7-157-16,-8-2-379 0,-7-9-1162 15</inkml:trace>
  <inkml:trace contextRef="#ctx0" brushRef="#br0" timeOffset="48934.8">9558 2894 2300 0,'0'0'726'16,"0"0"-554"-16,0 0-70 16,0 0-84-16,0 0-18 15,0 0-84-15,0 0-391 16,-48-23-1373-16</inkml:trace>
  <inkml:trace contextRef="#ctx0" brushRef="#br0" timeOffset="49325.34">10089 2945 905 0,'0'0'1403'0,"0"0"-1033"16,0 0-236-16,0 0-94 15,0 0 2-15,0 0-42 16,40 119-51-16,-29-85-564 0</inkml:trace>
  <inkml:trace contextRef="#ctx0" brushRef="#br0" timeOffset="50090.74">542 4945 778 0,'0'0'0'0</inkml:trace>
  <inkml:trace contextRef="#ctx0" brushRef="#br0" timeOffset="50403.16">642 4734 1502 0,'0'0'371'0,"0"0"-70"16,0 0-57-16,0 0-39 15,0 0-47-15,0 0-53 16,0 0-71-16,-91-24 13 16,66 48-46-16,6 8 24 15,3 6-5-15,7 3-14 16,9-1 25-16,0-2-31 16,17-7-10-16,10-6 1 0,4-9-6 15,5-13-24-15,0-3 13 16,-1-9-65-16,-1-19-83 15,-5-8-39-15,-4-25-61 16,-10 8 23-16,-9 10-245 0</inkml:trace>
  <inkml:trace contextRef="#ctx0" brushRef="#br0" timeOffset="50715.6">729 4291 1528 0,'0'0'726'0,"0"0"-596"16,0 0-33-16,0 0 74 16,-16 138-49-16,16-78-29 15,0 7 25-15,0 0-47 16,6 4-9-16,9-4-34 15,0-1-16-15,1-8 10 16,2-7-22-16,-4-10 0 16,3-9 0-16,-2-13-44 15,1-12-17-15,2-7-32 16,2 0-59-16,11-43-172 16,-6 5-263-16,-6-2-140 0</inkml:trace>
  <inkml:trace contextRef="#ctx0" brushRef="#br0" timeOffset="51481.09">1010 4757 1405 0,'0'0'581'16,"0"0"-429"-16,0 0-68 15,0 0-10-15,0 0 115 16,0 0 7-16,0 0-96 16,0 111-33-16,0-76-10 15,9-6-33-15,9 0 18 16,-1-9-24-16,6-6-18 15,-1-8 6-15,5-6 3 0,0 0-9 16,1-15 0 0,3-12-42-16,-4-5 25 0,-4-6-4 15,-5-3 5-15,-7 3 8 16,-5 4 14 0,-6 9-6-16,0 2 12 0,0 9-10 15,-4 7 37-15,-7 0-26 16,-1 7 13-16,1 0 2 15,-2 0-26-15,2 7 11 16,-2 8-13-16,1 7 0 16,5 4 18-16,3 5-9 15,4-1 21-15,0 2-15 16,9-3 1-16,11-3-32 16,7-3 13-16,2-7-30 15,2-6 25-15,3-6-57 0,-1-4 29 16,0-2-8-16,3-19-53 15,-3-2-73-15,-4-7-66 16,-4-5 43-16,-7 3 86 16,-7 1 107-16,-5 4 4 15,-6 10 184-15,0 4 30 16,0 7-19-16,0 6-81 16,0 0-85-16,0 0-21 15,0 8-12-15,0 10 0 16,0 4 19-16,-4 5-18 15,-2-2 46-15,1 0-14 16,3-3-23-16,0-5-1 16,2-2-9-16,0-10 0 0,0 0-6 15,0-5 1-15,4 0 5 16,9-10 0-16,5-11-30 16,4 0-11-16,3-3-14 15,-3 1 9-15,1 3 29 16,-4 7 16-16,-3 2 1 15,-6 7 16-15,-2 4-7 16,-1 0 15-16,-3 0-13 16,3 18 9-16,-3 6 7 15,0 5-26-15,1 2 11 16,-5 1-12-16,0-1-64 16,-2-5-86-16,-16-8-322 15,-2-11-214-15</inkml:trace>
  <inkml:trace contextRef="#ctx0" brushRef="#br0" timeOffset="51699.73">1135 4434 2116 0,'0'0'782'0,"0"0"-641"16,0 0-92-16,0 0-16 16,0 0-33-16,0 0-57 15,0 0-43-15,109-52-188 0,-69 48-329 16,-9-3-383-16</inkml:trace>
  <inkml:trace contextRef="#ctx0" brushRef="#br0" timeOffset="51898.6">1475 4301 1969 0,'0'0'659'16,"0"0"-485"-16,0 0 6 15,0 0-76-15,0 0-20 16,108-103-1-16,-89 76-73 16,-5-2 19-16,-7 0-29 15,-7-2 1-15,0 3-7 16,-5 8-25-16,-20 9-40 15,-41 11-74-15,3 7-321 16,-3 14-276-16</inkml:trace>
  <inkml:trace contextRef="#ctx0" brushRef="#br0" timeOffset="52039.21">797 4325 2533 0,'0'0'599'0,"0"0"-483"15,0 0-82 1,0 0-34-16,0 0-22 0,0 0-121 16,0 0-432-16,68-34-874 0</inkml:trace>
  <inkml:trace contextRef="#ctx0" brushRef="#br0" timeOffset="52570.3">1253 4349 1637 0,'0'0'692'15,"0"0"-476"-15,0 0-84 16,0 0-50-16,0 0-51 16,0 0 16-16,0 0-38 0,77 64-9 15,-32-32-26 1,-5-5-215-16,0-7-414 0</inkml:trace>
  <inkml:trace contextRef="#ctx0" brushRef="#br0" timeOffset="53148.34">2679 4760 1587 0,'0'0'306'15,"0"0"-194"-15,0 0-10 16,0 0 31-16,0 0 3 16,0 0-48-16,82 125-2 15,-69-93-50-15,-3-2-8 0,-2-6 4 16,-3-6-31-16,-3-9 4 16,0-2-5-16,0-7 1 15,0 0 50-15,3-7-23 16,4-12-28-16,2-7-16 15,2-2-11-15,3 1 21 16,-3 3 7-16,-1 6-1 16,-1 7 44-16,3 0-9 15,-1 8 18-15,5-1-8 16,-1 4-27-16,3 0 33 16,0 0-36-16,-2 5 0 15,0 8 0-15,0 1-15 16,0 1-6-16,-1-3-62 15,3 0-94-15,7-3-123 16,-4-6-203-16,-6-3-267 0</inkml:trace>
  <inkml:trace contextRef="#ctx0" brushRef="#br0" timeOffset="53445.1">3204 4863 1393 0,'0'0'716'0,"0"0"-364"15,0 0-102-15,0 0-77 16,0 0-61-16,0 0-68 15,0 0 18-15,-4 8-48 16,8 10 29-16,15 2-4 16,2 2-31-16,8-2 20 15,4-2-22-15,4-3-6 16,-2-7 19-16,1-5-19 16,-7-3 0-16,-6 0 0 0,-8-11 11 15,-9-10 2-15,-6-1-4 16,0-5-9-16,-4 2 21 15,-19 0-21-15,0 2-5 16,-7 5 4-16,-1 1-16 16,0 5 15-16,-2 4-61 15,-6-8-99-15,8 3-343 16,12-4-632-16</inkml:trace>
  <inkml:trace contextRef="#ctx0" brushRef="#br0" timeOffset="53601.31">3568 4255 2167 0,'0'0'745'15,"0"0"-588"-15,0 0-107 16,0 0-22 0,-141 66-11-16,99-16-17 0,-2 35-32 15,7-12-189-15,18-10-645 0</inkml:trace>
  <inkml:trace contextRef="#ctx0" brushRef="#br0" timeOffset="53929.36">4378 4317 2129 0,'0'0'692'15,"0"0"-580"-15,0 0-57 16,0 0-53-16,-73 135 32 15,65-80-3-15,2 8-17 16,6 3 23-16,0-2-37 16,10-4-30-16,9 3-61 0,2-18-172 15,-7-16-378-15</inkml:trace>
  <inkml:trace contextRef="#ctx0" brushRef="#br0" timeOffset="54085.62">4222 4616 2367 0,'0'0'640'0,"0"0"-535"15,0 0-50-15,0 0-55 16,0 0-61-16,0 0-33 16,188-37-134-16,-114 42-399 15,-14 11-379-15</inkml:trace>
  <inkml:trace contextRef="#ctx0" brushRef="#br0" timeOffset="54897.93">4669 4832 1657 0,'0'0'555'15,"0"0"-402"-15,0 0 49 0,0 0-24 0,0 0-99 32,0 0-31-32,133-98-10 0,-102 67-29 0,-2 0 11 31,-6 3-19-31,-6 7-1 15,-3 7 24-15,-8 3 3 0,-1 7 12 0,-5 4 4 16,2 0-43-16,-2 0 5 31,2 17-5-31,2 10 0 0,4 5 17 0,0 2-16 16,7 0 11-16,6-2-10 0,6-4 16 16,0-8-17-16,4-6-1 15,0-10 0-15,0-4 5 16,2 0-5-16,3-20 1 15,-3-5-1-15,-4-7 4 16,-4-3-11-16,-8 1 7 16,-7 4 0-16,-8 4 10 15,-2 6-10-15,0 6 19 16,-9 4-19-16,-4 4 6 16,0 4-15-16,-3 2 6 15,3 0 3-15,-1 6-7 16,3 10 14-16,4 3-7 0,5 4 0 15,2 4 0-15,0 3-10 16,15-3 10-16,14-3-20 16,5-4-2-16,5-8-53 15,7-10-37-15,0-2-133 16,-3-6-55-16,-3-16 60 16,-7-4 64-16,-4 1 48 15,-6-2 126-15,-8 4 2 16,-6 4 100-16,-4 5 118 15,-3 4 19-15,0 5-8 16,-2 4-109-16,0 1-57 16,0 0-39-16,0 10-17 15,0 12 13-15,0 6-20 16,0 5 1-16,0-2 7 0,0-4-8 16,-2-6-14-1,2-5 13-15,0-8-9 0,0-5 0 16,0-3 10-16,3 0 0 15,14-8-11-15,7-9-13 16,1-3-31-16,1 3 28 16,-1 0 8-16,-5 3 19 15,-2 5 1-15,-5 2 13 16,-4 5 36-16,-1 2-35 16,2 0 1-16,-1 2 0 15,0 14-14-15,-3 4-4 16,-1 4-26-16,-5 7-142 15,0-6-412-15,-3-7-881 0</inkml:trace>
  <inkml:trace contextRef="#ctx0" brushRef="#br0" timeOffset="55116.58">4798 4386 2405 0,'0'0'381'0,"0"0"-271"15,0 0-90-15,160-73 10 16,-82 56-29-16,0 5 7 16,-9 3-8-16,-4 9-163 0,-23 0-327 15,-18 0-426-15</inkml:trace>
  <inkml:trace contextRef="#ctx0" brushRef="#br0" timeOffset="55975.75">6940 4823 1215 0,'0'0'686'16,"0"0"-538"-16,0 0-89 16,0 0-33-16,0 0 53 15,0 0 8-15,64 109-31 16,-56-70 0-16,1-3-32 15,-5-7-18-15,-1-6-6 16,-3-11 0-16,0-12-24 16,0 0 24-16,0-10 0 0,4-20-93 15,8-10 28-15,3-9-12 16,3-1 49-16,5 3-40 16,-3 6 54-16,6 11 14 15,-4 10 17-15,-1 10 30 16,-2 8 2-16,2 2-30 15,-4 2 33-15,-1 15-14 16,-5 10 30-16,0 5 1 16,-2 1-40-16,0-1 23 15,-3-3-33-15,-1-7-18 16,0-7 8-16,-3-9-7 16,2-6 7-16,1 0 37 15,3-16-46-15,8-12-3 16,7-8-26-16,1-3 13 15,5 4 16-15,-3 2-30 0,1 11 29 16,-4 6 1-16,-6 8 1 16,1 6 45-16,-5 2-13 15,1 0-12-15,-1 10 6 16,3 9-26-16,1 2-2 16,20 10-45-16,-6-6-202 15,2-6-287-15</inkml:trace>
  <inkml:trace contextRef="#ctx0" brushRef="#br0" timeOffset="56602.13">7883 4686 2263 0,'0'0'619'0,"0"0"-436"15,0 0-121-15,-122-6-20 16,99 18-23-16,10 7-4 15,9 8-16-15,4-1 1 32,0 1-50-32,4-7 7 15,17-4-92-15,2-9 25 16,4-7-74-16,2 0-76 16,-4-6 45-16,-5-11 65 15,-5 0 65-15,-6-1 85 0,-4 6 3 16,-5 2 139-16,0 4 47 15,0 2-9-15,0 4 6 16,0 0-91-16,0 0-61 16,5 3-11-16,6 11-23 15,2 7 17-15,9 3 4 16,3 2-15-16,6-4 16 16,0-5-22-16,5-7-4 15,-3-9-22-15,-2-1-89 16,-2-5-37-16,-6-19-85 15,-3-6-7-15,-5-9 72 16,-1-5-19-16,-3-4-28 16,0 0 171-16,-2 2 48 15,-2 5 178-15,-3 12-18 16,-2 7-12-16,-2 9 89 0,2 8-32 16,-2 1-56-16,0 4-36 15,0 0-62-15,0 0-18 16,0 15 19-16,0 9 18 15,0 10 23-15,0 5-36 16,0 5-20-16,0 4 23 16,3-2-41-16,8 0 11 15,0-2-24-15,0-8-6 16,1-5-7-16,-6-13-61 16,-4-10-60-16,-2-8-62 15,-8-16-166-15,-11-11-657 0</inkml:trace>
  <inkml:trace contextRef="#ctx0" brushRef="#br0" timeOffset="56711.48">8216 4704 1041 0,'0'0'914'0,"0"0"-591"16,0 0-180-16,0 0-74 15,0 0-50-15,0 0 8 16,147-22-27-16,-118 22-193 16,-10 0-202-16,-12 0-731 0</inkml:trace>
  <inkml:trace contextRef="#ctx0" brushRef="#br0" timeOffset="56942.08">7698 4349 2237 0,'0'0'554'0,"0"0"-442"15,0 0-51-15,0 0-13 0,0 0 28 16,0 0-58-16,0 0 15 15,63 49 2-15,-28-30-26 16,4 0 12-16,3 4-21 0,2-3-9 16,16 7-53-16,-13-7-244 15,-11-3-727-15</inkml:trace>
  <inkml:trace contextRef="#ctx0" brushRef="#br0" timeOffset="57082.67">7773 5442 2490 0,'0'0'461'0,"0"0"-461"16,0 0-78-16,0 0-537 0,108-125-884 16</inkml:trace>
  <inkml:trace contextRef="#ctx0" brushRef="#br0" timeOffset="57676.28">9254 4761 1510 0,'0'0'592'16,"0"0"-490"-16,0 0-49 15,0 0 28-15,-43 152 7 16,41-90 42-16,2 5-46 15,0 2-39-15,14-4-45 16,3-6-35-16,-1-10-87 0,-1-17-131 16,-6-14-42-16,-4-16-219 15</inkml:trace>
  <inkml:trace contextRef="#ctx0" brushRef="#br0" timeOffset="58238.65">9247 4632 2023 0,'0'0'553'16,"0"0"-434"-16,0 0-71 16,0 0-39-16,0 0 19 15,0 0-16-15,0 0-6 16,122-15 13-16,-114 42-18 16,-8 2 11-16,0 2-5 15,0-5-5-15,0-3 7 16,-2-10-8-16,2-3-1 0,0-6 0 15,8-4-90-15,19-2 60 16,6-23 4-16,9-14-44 16,0-14 12-16,-3-6-25 15,-8-9-10-15,-13 1 23 16,-3 5 60-16,-12 12 10 16,-3 12 38-16,0 16 48 15,-5 12 85-15,-8 10-89 16,2 0-45-16,0 18-37 15,-1 18-3-15,3 10 3 16,7 12 17-16,2 5 8 16,0 1 24-16,7-2-41 15,6-4 23-15,3-10-26 0,-7-12 4 16,2-12-14-16,-4-12 5 16,-1-12 0-16,1 0 3 15,4-18-3-15,3-10-54 16,10-6-40-16,-2 2 15 15,2 6 63-15,-3 8 16 16,-5 8 0-16,-6 6 65 16,1 4-5-16,1 0-3 15,-1 6-18-15,2 12-21 16,3 4 17-16,2 2-35 16,-1-2 0-16,21 5-69 15,-2-8-191-15,0-6-310 0</inkml:trace>
  <inkml:trace contextRef="#ctx0" brushRef="#br0" timeOffset="59472.74">10107 4680 1903 0,'0'0'893'0,"0"0"-702"15,0 0-55-15,-129-10-56 16,104 10-38-16,10 18-9 15,3 5-33-15,8 4 0 16,2 1-1-16,2-3-8 16,0-6 3-16,18-5-21 0,4-6-8 15,4-8 11 1,6 0-43-16,-1-8-38 0,0-12-34 16,-2-4-120-16,-4-3-58 15,-7-2 38-15,-3 3 115 16,-5 4 117-16,-6 6 47 15,-2 6 88-15,-2 4 152 16,0 4-2-16,0 2-58 16,0 0-102-16,0 0-72 15,0 2 7-15,4 10-12 16,3 2 5-16,-1 0 8 16,2 0-5-16,3-3-11 15,-4-4 2-15,6-1-7 16,-4-2-2-16,-1-4-3 15,1 0-2-15,-2 0 13 0,0 0-17 16,1 0 11-16,1 0-2 16,1 0 9-16,-2 0-6 15,1-4 7-15,-2 2-1 16,-3-1 0-16,1 2-7 16,-5 1 7-16,2 0-9 15,-2 0 3-15,2 0 4 16,-2 0-4-16,0 0 6 15,2 0 0-15,-2 0-2 16,0 0-7-16,0 0 9 16,0 0 0-16,0 0 18 15,0 0-17-15,0 0 13 16,0 0-14-16,0 0 6 0,0 0-3 16,0 0-3-1,0 0 0-15,0 0 8 16,0 0-1-16,0 0-11 0,0 0 4 15,0 0 0-15,0 1 26 16,0-1-5-16,0 5 15 16,0-1 12-16,0 2-21 15,0 2 29-15,0 3-15 16,0-1-28-16,0 5 33 16,0-5-35-16,0 1 4 15,3-5 6-15,-1-3-20 16,0-3 26-16,-2 0-12 15,2 0-13-15,-2 0 37 16,0 0-38-16,2 0 5 0,0 0 3 16,0 0 0-16,4-2-9 15,-2-8 0-15,0-2-22 16,-1 0 20-16,1-1-44 16,0-4 1-16,4 1-6 15,-2-1-40-15,5-2-18 16,-2 1-32-16,2 2 15 15,-2 2 84-15,-5 6 42 16,-2 4 19-16,1 2 81 16,-3 2-6-16,0 0-5 15,0 0-55-15,0 2-32 16,0 10 32-16,0 2-15 16,2 2-4-16,5 0 15 0,2 2-6 15,4-2 8-15,3-2-25 16,1-1 0-16,1-6-14 15,3-1 7-15,-4-5-12 16,-1-1 11-16,-1 0-47 16,-1 0 4-16,-1 0-44 15,-1 0-19-15,-4 0 63 16,-3 0-16-16,1 0 32 16,-1 0 28-16,-1 0 0 15,1 9 3-15,2 3 5 16,1 9 4-16,-1 0 46 15,2 8-33-15,0 3 14 16,-3 1-2-16,-1 2-37 0,-3-2 21 16,-2-4-14-1,0-8 10-15,0-6-17 0,-17-9 0 16,-26-8-45-16,5-18-211 16,-2-10-1084-16</inkml:trace>
  <inkml:trace contextRef="#ctx0" brushRef="#br0" timeOffset="59660.2">9920 4292 2320 0,'0'0'696'16,"0"0"-497"-16,0 0-121 0,0 0-53 16,0 0-6-1,0 0-11-15,0 0-8 0,43 37 0 16,-12-20-19-16,6 0-2 15,19-17-72-15,-9 0-105 16,-4 0-393-16</inkml:trace>
  <inkml:trace contextRef="#ctx0" brushRef="#br0" timeOffset="59816.41">10314 3900 2170 0,'0'0'721'16,"0"0"-583"-16,0 0-56 15,0 0-43-15,0 0-15 16,0 0-6-16,0 0-18 16,92 66-1-16,-92-34-18 0,-34 23-82 15,-11-10-59-15,-5-4-633 16</inkml:trace>
  <inkml:trace contextRef="#ctx0" brushRef="#br0" timeOffset="60753.73">375 5554 1756 0,'0'0'351'16,"0"0"-239"-16,0 0-8 16,0 0 13-16,-136 52 3 15,122-30-29-15,12 3-56 0,2-1-24 16,29-4-11 0,23-4-32-16,14-4 15 0,13-3-71 15,2-4-44-15,-6 1-44 16,-16 4-56-16,-18 2 127 15,-19 0 88-15,-15 1 17 16,-7 2 205-16,-15-1 51 16,-12 0 9-16,-10 0-66 15,-3-2-74-15,3-1-41 16,3-5-66-16,5-5-12 16,11-1-12-16,9 0-13 15,9-14-101-15,19-28-189 16,18 3-353-16,5-4-613 0</inkml:trace>
  <inkml:trace contextRef="#ctx0" brushRef="#br0" timeOffset="61081.74">994 5522 1358 0,'0'0'1272'0,"0"0"-1008"15,0 0-138-15,-131 56-62 16,102-24-1-16,9 0-33 15,8 5-23-15,12-5-7 16,0-1-10-16,12-6-46 16,14-7-59-16,7-12-15 15,4-6-15-15,1-6-111 16,-4-20-100-16,0-8 39 0,-9-2 74 16,-8 1 243-16,-5 5 99 15,-8 6 94-15,-1 8 129 16,-3 6-17-16,0 6-58 15,0 4-99-15,0 0-97 16,0 3-5-16,0 15-40 16,2 8 0-16,6 5-10 15,6 0 4-15,7-3-84 16,21-10-131-16,-7-8-298 16,1-10-79-16</inkml:trace>
  <inkml:trace contextRef="#ctx0" brushRef="#br0" timeOffset="61331.68">1320 5595 1852 0,'0'0'745'0,"0"0"-601"15,0 0-60-15,0 0-24 16,0 0-25-16,-50 122-5 16,66-88-12-16,15-6-17 15,7-4-1-15,2-10-4 16,1-10-7-16,-10-4 5 15,-4-6-1-15,-10-18 7 16,-5-8 6-16,-10-6-6 16,-2-4-1-16,0-5-35 15,-8 3-65-15,-15 4-147 16,0 12-251-16,3 12 21 0</inkml:trace>
  <inkml:trace contextRef="#ctx0" brushRef="#br0" timeOffset="61951.25">2144 5675 1914 0,'0'0'896'0,"0"0"-774"16,0 0-84-16,0 0-6 0,0 0-31 16,0 0 18-16,-62 104-19 15,115-76-15-15,14-6 14 16,6-12-27-16,6-10-19 16,-8 0-60-16,-11-24-96 15,-14-12-85-15,-15-12 44 16,-10-8 157-16,-17-6 87 15,-4-3 31-15,0 3 26 16,-11 10 52-16,-5 14 45 16,3 12 42-16,-1 17-68 15,4 9-79-15,-1 5-14 16,-1 27-22-16,3 12 41 16,3 8 14-16,4 7-33 0,2 1 29 15,0-5-43 1,2-2-21-16,13-11 0 0,1-10-2 15,-3-10-23-15,1-10-11 16,-1-12-20-16,1 0 56 16,3-12 0-16,4-14 2 15,3 0-5-15,-1-3 3 16,5 6 0-16,-3 5-2 16,-1 2 2-16,-3 5 0 15,-4 7 0-15,-6 4 0 16,0 0 28-1,-4 0-17-15,2 17 17 0,2 0 19 16,4 6-37-16,4-2 16 16,5 2-26-16,2-4-51 15,3-8-70-15,14-11-184 16,-9 0-327-16,-5 0-1149 0</inkml:trace>
  <inkml:trace contextRef="#ctx0" brushRef="#br0" timeOffset="62201.18">3104 5682 2015 0,'0'0'625'0,"0"0"-462"16,0 0-85-16,0 0-47 15,0 0 51-15,0 0-59 0,0 0 9 16,-23 115 1-16,51-87-32 16,7-6-2-16,3-6 1 15,0-7-15-15,-2-9 9 16,-9 0 12-16,-8-17-3 15,-7-7 7-15,-10-4-2 16,-2-2 4-16,-2 2-12 16,-21 0-9-16,-6 6 9 15,-8 6-61-15,-23 14-53 16,8 2-208-16,6 0-424 0</inkml:trace>
  <inkml:trace contextRef="#ctx0" brushRef="#br0" timeOffset="64200.71">4151 5610 228 0,'0'0'1908'16,"0"0"-1655"-16,0 0-186 15,0 0 22-15,0 0-56 0,0 0-24 16,0 0-3-16,105-100-6 16,-67 100-9-16,-10 0 9 15,-7 6-9-15,-15 12 3 16,-6 8 6-16,-6 9 20 16,-25 2 28-16,-7 6 1 15,-2-3 35-15,-1-2 16 16,10-7-26-16,12-4 4 15,9-4-50-15,10-4-16 16,0-3 14-16,25 0-26 16,6-4 0-16,9-4 0 15,7-4-17-15,26-4-60 16,-10 0-144-16,-7-4-463 0</inkml:trace>
  <inkml:trace contextRef="#ctx0" brushRef="#br0" timeOffset="64450.7">5243 5659 2150 0,'0'0'544'15,"0"0"-420"-15,-136-2-23 16,83 12 21-16,11 8-27 0,10 1-17 15,12 8-19-15,9 1-49 16,11 2 5-16,0 0-15 16,13-2-24-16,16-6 23 15,9-5-44-15,11-6-27 16,36-11-49-16,-12-8-210 16,-4-9-373-16</inkml:trace>
  <inkml:trace contextRef="#ctx0" brushRef="#br0" timeOffset="65794.1">5658 5675 2220 0,'0'0'556'0,"0"0"-389"16,0 0-4-16,-131-8-90 16,94 14 14-16,8 12-48 0,5 2-31 15,6 5 8-15,7 2-16 16,7-4-1-16,4 0-7 15,0-4-38-15,6-6 29 16,14-7-22-16,7-6-22 16,6 0 38-16,6-6-95 15,3-16-82-15,-3 0-71 16,-3-4-66-16,-9 3 157 16,-7 6 100-16,-7 1 80 15,-8 5 97-15,-2 7 103 16,-3 1 43-16,0 3-17 15,0 0-99-15,0 0-30 16,0 0-52-16,0 1-34 16,0 12-10-16,6 3-1 15,5 2-10-15,3-4-7 0,1 0-14 16,1-6-4-16,1-3-17 16,2-5-36-16,-4 0 27 15,3 0-27-15,-5-1 46 16,-4-5 42-16,-3 0 18 15,-1 2 45-15,-5 2-16 16,2 0-24-16,-2 2 10 16,2 0-26-16,3 0-5 15,1 0-2-15,6 0 1 16,3 0-1-16,3 0 0 0,1-2-8 16,-4-2 2-1,1 0-20-15,-5-4 1 0,-5 0 12 16,1-2 8-16,-5-2 5 15,-2 2 27 1,2-2-3-16,-2-1 31 0,0 4-45 16,0-1 5-16,0 6-9 15,0-1 2-15,0 5-2 16,0 0-6-16,0 0 0 16,0 0 12-16,0 10-10 15,0 1 11-15,0-4 4 16,0 0-8-16,0-1 34 15,0-4-21-15,0-1 5 16,0-1 15-16,0 2-27 16,0-2 12-16,0 0-27 0,0 0 6 15,0 0-6-15,0 0 6 16,0 0-6-16,0 0 12 16,0 0-2-16,0 0-9 15,0 0-1-15,0 0 0 16,0 0-12-16,0 0 12 15,0 0 0-15,0 0-1 16,0 0 4-16,0 0-14 16,0 0 11-16,0 0-31 15,0 0 30-15,0 0-52 16,0 0 23-16,5 0 23 16,6-8-38-16,0 1 39 15,3 1-2-15,-1 0 8 0,1 1-17 16,1 5 17-1,3 0 0-15,-1 0-2 0,-1 0 4 16,1 13 14-16,-3 3 0 16,-1 4 1-16,1 2 23 15,-1 2-32-15,3-2 1 16,-1-4-1-16,4-6-7 16,2-8 16-16,6-4 1 15,4 0-12-15,8-18-6 16,-2-16-45-16,3-12-23 15,-2-16-35-15,-7-11-61 16,-5-9-11-16,-5 0-70 16,-12 8 57-16,-5 18 188 15,-4 16 129-15,0 19 53 16,-15 16-89-16,-4 5-73 0,3 12 57 16,0 23 50-16,1 14-57 15,1 11 1-15,3 6-36 16,2 0-11-16,2-2 5 15,2-7-29-15,5-11 0 16,0-14-6-16,0-11-52 16,0-14 37-16,0-7-8 15,9 0 20-15,11-6 9 16,9-12-140-16,5 1 42 16,1 2 33-16,1 3-14 15,0 7 32-15,0 5-10 16,-5 0 23-16,-4 13 14 0,-6 10 1 15,-5 7 18-15,-7 3-51 16,-9 17-25-16,0-8-99 16,0-6-649-16</inkml:trace>
  <inkml:trace contextRef="#ctx0" brushRef="#br0" timeOffset="65919.06">5963 6203 1525 0,'0'0'1339'16,"0"0"-1158"-16,0 0-175 16,0 0-6-16,0 0-135 15,-62-124-636-15</inkml:trace>
  <inkml:trace contextRef="#ctx0" brushRef="#br0" timeOffset="66684.5">7794 5556 2006 0,'0'0'480'16,"0"0"-450"-16,0 0-12 16,0 0-8-16,0 130 57 15,0-71-1-15,4 1 11 16,4-4-26-16,-2-6-39 16,1-9 9-16,-3-12-21 15,0-11 1-15,-1-11 10 16,-3-7-5-16,5 0-12 15,-1-22-3-15,7-10-115 0,7-4 36 16,4-2 1 0,4 5-106-16,6 7-13 0,-1 5 68 15,-4 12 99-15,-5 5 24 16,-9 4 15-16,-5 0 21 16,-4 7 69-16,-4 14 84 15,0 2 35-15,-18 6-54 16,-7-1-2-16,-6-2-33 15,-2-4-46-15,-1-2 10 16,3-6-57-16,4-4-12 16,10-2-15-16,10-8-33 15,7 0-88-15,20-15-218 16,7-8-489-16</inkml:trace>
  <inkml:trace contextRef="#ctx0" brushRef="#br0" timeOffset="67384.53">8342 5747 1852 0,'0'0'864'15,"0"0"-665"-15,0 0-117 16,-129-5 21-16,98 22-61 16,9 8-13-16,7 0-8 15,5 7-20-15,10-1 14 16,0-6-15-16,10-3-32 15,9-7 14-15,8-10-30 16,2-5 9-16,4-4-8 16,-2-18-64-16,1-7-76 15,-6-4-38-15,-5 1-16 16,-10 2 101-16,-7 8 140 16,-4 6 88-16,0 6 133 15,0 5 24-15,-2 5-111 16,-6 0-74-16,3 6-52 15,-5 13 21-15,6 5-2 0,2 2 11 16,2 2 7-16,0-2-38 16,8-2 13-16,13-6-20 15,1-6-22-15,3-8 21 16,4-4-43-16,4-1-8 16,-1-22-84-16,1-7-76 15,-4-4-110-15,-5-6 18 16,-6-2-16-16,-2 0 227 15,-10 2 93-15,-1 5 178 16,-5 12 106-16,0 8 48 16,0 12-66-16,0 3-148 15,0 2-84-15,0 19-10 16,0 11-15-16,-5 7 34 16,1 6-17-16,-1-1-20 0,0-1 32 15,-1-3-17-15,2-4-10 16,-3-8 1-16,3-10-12 15,-6-8-9-15,4-10-23 16,-5 0 6-16,-1-12 0 16,4-12-74-16,3-7 90 15,5 0 9-15,0 1 2 16,7 3-2-16,15 8 0 16,5 5-5-16,4 6-9 15,1 4 15-15,1 4 0 16,-2 0 0-16,0 6-9 15,-4 10-7-15,-5 7-168 0,-4-4-193 16,-12-2-156-16</inkml:trace>
  <inkml:trace contextRef="#ctx0" brushRef="#br0" timeOffset="67572">8095 5509 2629 0,'0'0'380'0,"0"0"-274"15,0 0-106-15,71-131-53 0,8 75-75 16,-11 10-184 0,-5 1-590-16</inkml:trace>
  <inkml:trace contextRef="#ctx0" brushRef="#br0" timeOffset="67717.33">8571 5036 2065 0,'0'0'624'0,"0"0"-522"0,0 0-102 16,0 0-23-16,-88 113-128 16,79-78-393-16</inkml:trace>
  <inkml:trace contextRef="#ctx0" brushRef="#br0" timeOffset="68017.53">9249 5388 2198 0,'0'0'571'0,"0"0"-499"16,0 0-71-16,0 0 53 15,20 142 22-15,-2-81-5 16,0-2-12-16,-2 2-59 16,-3-7 25-16,-5-4-25 15,0-8-18-15,-2-8 17 0,1-6-70 16,1-11-55-16,15-17-141 15,-3 0-277-15,3-2-181 0</inkml:trace>
  <inkml:trace contextRef="#ctx0" brushRef="#br0" timeOffset="68765.53">9583 5606 1677 0,'0'0'813'16,"0"0"-583"-16,0 0-86 15,-113-9-49-15,82 10 19 16,6 21-45-16,3 6-32 16,9 5 2-16,3 3-39 0,10-2 0 15,0 0 0 1,16-4-3-16,13-4-3 0,9-6-6 16,4-8-33-16,5-10-39 15,-1-2-71-15,0-6-108 16,-4-16-123-16,0-16-119 15,-12 0-153-15,-11 3-153 16,-10 8 811-16,-9 15 597 16,0 4-77-16,-5 1-210 15,-1 4 13-15,-1 1-37 16,3 2-98-16,0 0-118 16,-1 5-52-16,0 13 67 15,1 3-18-15,2 0-9 16,-1 4-5-16,3-1-27 15,0 2 19-15,0-1-7 0,5 5-19 16,7-5 28-16,5 0-39 16,3-4 4-16,7-3-12 15,4-7-16-15,7-10-24 16,2-1-62-16,0-10-150 16,2-14-115-16,-6-8-20 15,-5-6-1-15,-7-2 198 16,-8 3 189-16,-4 6 1 15,-8 6 190-15,-2 10 60 16,-2 7 21-16,0 6-99 16,0 2-92-16,0 0-80 15,0 6 12-15,2 12 7 0,3 4 20 16,-3 6 2 0,0 4 29-16,0 4 19 0,0 4-9 15,1 3-29-15,0 9 12 16,5-1 2-16,3 6-39 15,7 0-8-15,3-1 9 16,-2-4-26-16,1-3 11 16,-5-9-12-16,-3-12 0 15,-10-9-7-15,-2-12 16 16,-6-7 51-16,-21 0 28 16,-8-13-49-16,-8-14 0 15,1-5-39-15,-1-8-51 16,-8-43-53-16,8 8-403 0,10-5-541 15</inkml:trace>
  <inkml:trace contextRef="#ctx0" brushRef="#br0" timeOffset="68897.17">10105 5329 2381 0,'0'0'509'0,"0"0"-401"16,0 0-86-16,0 0-22 15,169-51-67-15,-116 51-245 16,-8 0-1149-16</inkml:trace>
  <inkml:trace contextRef="#ctx0" brushRef="#br0" timeOffset="70621.73">536 7082 1532 0,'0'0'291'0,"79"-104"-222"0,-21 30-69 16,9-17-41-16,-5 0-26 16,-12-2-75-16,-17 12-24 15,-18 18 133-15,-15 19 33 16,-2 16 157-16,-19 15 16 15,-8 13-58-15,2 0 22 16,3 27-12-16,3 17 27 16,5 16 11-16,8 12-36 15,3 10 10-15,5 5-42 16,0 0-45-16,7-4 12 16,10-3-50-16,2-10 2 15,-2-13-7-15,-3-15-7 16,-4-16-9-16,-5-18-37 0,-3-8 34 15,-2-12-16 1,2-30 7-16,3-16-82 0,8-13 1 16,8-5-30-16,4 2-3 15,5 11 53-15,-4 16 63 16,-4 14 10-16,-1 12 18 16,-10 10-7-16,-4 7-2 15,-5 4 19-15,-2 3-19 16,-2 19 71-16,-20 6-6 15,-5 3 33-15,-6 6-47 16,-2-2-8-16,0 2 3 16,6-1-22-16,5 0 7 15,10-3-19-15,14 0-12 16,0-3-33-16,17-5-54 0,14-4 41 16,4-3 39-16,5-6 7 15,0-3 3-15,1-8 21 16,-6-1 4-16,-2 0 11 15,1-6-5-15,-3-16-4 16,1-6-2-16,3-8-28 16,-2-8-15-16,-4-6-62 15,-2-8-41-15,-9-2-4 16,-9-7 10-16,-9 6-27 16,0 5 34-16,-9 12 105 15,-13 13 35-15,-3 15 89 16,3 14-54-16,4 2-9 15,4 5-46-15,5 18-14 0,7 6 16 16,2 10-7 0,0 3 30-16,0 2-12 0,2 2-1 15,10 1 25-15,-1-3-15 16,-2-2 0-16,2-6-6 16,2-3-30-16,-2-10 7 15,-1-5-8-15,1-8-28 16,-3-6 27-16,4-2-14 15,-1-2 15-15,-1 0 12 16,0 0-11-16,-1-2 55 16,2-3-3-16,0-1-7 15,4 2-2-15,4 2-34 16,3 2 8-16,2 0-18 0,1 0 8 16,-1 7-9-16,1 5 1 15,2 0-33-15,23-8-90 16,-2-4-340-16,-2 0-1015 0</inkml:trace>
  <inkml:trace contextRef="#ctx0" brushRef="#br0" timeOffset="71387.17">1830 6934 2455 0,'0'0'489'15,"0"0"-423"-15,0 0-41 0,0 0 29 16,0 0-53 0,0 0 0-16,0 0-1 0,-112 113-5 15,133-83 4-15,8-3-18 16,2-4-27-16,2-8-2 16,-1-7-31-16,-3-5-12 15,-10-3 13-15,-5 0 28 16,-5-11 49-16,-7-4-5 15,-2-3-1-15,0-3-32 16,0-1-19-16,0 0 28 16,0 0 2-16,0 3 16 15,0 0 12-15,0 5 15 0,2 5-5 16,6 4 4 0,2 5-14-16,3 0-7 0,1 0 6 15,1 10 2-15,1 8 12 16,-3 2-12-16,0 4 1 15,-3 2 42-15,-2 2 1 16,-1 0 1-16,-1-3-1 16,4-6-38-16,-2-2-2 15,5-7-5-15,6-6-70 16,5-4-12-16,1-3-182 16,4-16-63-16,-3-9 95 15,1-3 25-15,-2 1 80 16,-5 0 127-16,-3 6 53 15,-3 4 220-15,-6 6-33 16,-1 6-8-16,-5 4-54 0,1 4-101 16,-1 0-37-16,3 0-40 15,1 14 1-15,3 2-1 16,2 6-10-16,3 1-66 16,-3 0-105-16,0 4-7 15,-2-4 72-15,-5 2 47 16,-4-4 68-16,0-3 1 15,0-1 20-15,0-5 23 16,0 2 64-16,0-2-10 16,0 0-19-16,7 2-34 15,7 2-35-15,3 0-9 16,1 2-46-16,-5 0 24 16,-1-4 7-16,-8 0 15 15,-4-2 71-15,0-5 31 16,0 2 5-16,0-1-12 0,-4 0-95 15,-12-4-3 1,3 0-231-16,-1-4-396 0</inkml:trace>
  <inkml:trace contextRef="#ctx0" brushRef="#br0" timeOffset="71590.27">1378 6703 2478 0,'0'0'576'16,"0"0"-485"-16,-36-106-44 16,36 62-25-16,14 6-11 0,30 4-11 15,13 6-9-15,6 6-53 16,0 9-102-16,12 13-139 16,-17 0-226-16,-11 0-203 0</inkml:trace>
  <inkml:trace contextRef="#ctx0" brushRef="#br0" timeOffset="71960.95">3589 6880 2338 0,'0'0'474'0,"0"0"-388"15,0 0 6-15,0 0-34 16,-123-21 33-16,96 29-35 15,4 19-34-15,3 9 22 16,2 4-23-16,7 6 4 16,6-2-25-16,5-1-26 15,5-10 25-15,19-5-38 16,12-10-38-16,11-14-50 16,36-5-200-16,-12-21-338 15,-9-5-444-15</inkml:trace>
  <inkml:trace contextRef="#ctx0" brushRef="#br0" timeOffset="73023.16">3890 6936 1776 0,'0'0'659'0,"0"0"-426"15,0 0-58-15,0 0-33 16,-127-23-15-16,94 27-78 16,2 17 4-16,4 7-31 15,5 5-11-15,6 2 13 16,10 3-24-16,6-1-6 15,0-8-2-15,15-4-40 16,12-11 11-16,6-13-59 16,6-1-75-16,-2-18-116 15,-1-14-90-15,-5-2 99 16,-10 0 183-16,-11 4 95 16,-5 6 149-16,-5 4 75 15,0 6-29-15,0 5 7 16,0 6-75-16,0 3-30 15,0 0-33-15,0 0-46 0,0 7 3 16,0 14-4-16,2 5-16 16,7 0 25-16,4 2-25 15,0-2-1-15,3-6 6 16,-1-3-6-16,-1-6-6 16,-1-4-6-16,1-7-17 15,1 0 28-15,1 0-18 16,4-14-8-16,0-8-34 15,3-7-57-15,-2 1 13 16,-2-4-9-16,-3 5 10 0,-6 0 93 16,-3 5 11-1,-5 4 37-15,-2 4 27 0,0 4-11 16,0 2 41-16,0 6-33 16,0 0-26-16,0 2-7 15,0 0-19-15,0-2-8 16,0 0-1-16,0 0 1 15,2-4 1-15,-2-3-1 16,0-1 6-16,0-1 28 16,0 2-23-16,0 2 35 15,0 0-15-15,0 3-25 16,0 2 29-16,0-2-25 16,0 1 2-16,0-2 16 15,0 1-28-15,0-1 15 16,0-4-15-16,0 0 6 0,0-3 26 15,0 0-33-15,0-1 8 16,2 1-2-16,-2-1 12 16,0 0-24-16,0 1 6 15,0 0 0-15,0 2-5 16,0 1 6-16,0 2-1 16,0 5 6-16,0 0 8 15,0 2 5-15,0 0-19 16,0 0 8-16,0 8-20 15,0 14 22-15,0 10-10 16,0 8 27-16,0 5-25 16,0 3 29-16,0 2 2 15,3-2-10-15,6 1 19 16,0-8-42-16,-1-2 0 16,-2-10-1-16,0-8 10 0,-4-10-2 15,-2-5-7-15,0-6-34 16,0 0-8-16,0 0-48 15,-4-8-87-15,-10-11-385 16,-1-6-104-16,-1 1-54 16,2 0 615-16,3 2 105 15,5 6 635-15,4 0-278 16,2 4 4-16,0 0-57 16,4 0-155-16,16 0-76 15,5 2-49-15,4 4-23 16,0 2-2-16,-7 2-26 15,-4 2-149-15,-14 0-183 0,-4 0-210 16,0 0-869-16</inkml:trace>
  <inkml:trace contextRef="#ctx0" brushRef="#br0" timeOffset="73226.23">3711 6625 1950 0,'0'0'723'0,"0"0"-557"16,0 0-20-16,0 0-40 16,0 0-40-16,0 0-12 15,0 0-46-15,6 10 14 16,9 0-22-16,6-4-12 0,8-2-6 16,35-8-61-1,-6-18-158-15,0-8-660 0</inkml:trace>
  <inkml:trace contextRef="#ctx0" brushRef="#br0" timeOffset="73366.86">4210 6261 1847 0,'0'0'1197'0,"0"0"-970"16,0 0-183-16,0 0-28 15,0 0-16-15,-114 80-87 16,78-36-96-16,1-7-687 0</inkml:trace>
  <inkml:trace contextRef="#ctx0" brushRef="#br0" timeOffset="75257">4969 6892 2065 0,'0'0'390'16,"0"0"-289"-16,0 0-95 15,0 0 6-15,0 0 25 16,0 0 14-16,0 0 10 16,87 132 19-16,-76-88-45 15,-5-2-7-15,-1-5-3 16,-3-9-16-16,-2-12 8 0,0-7-9 15,0-9-7-15,0 0 33 16,-4-3-34-16,0-23-15 16,4-9-19-16,0-7-50 15,4-2-26-15,17 4-44 16,0 8 22-16,2 13 76 16,-3 8 21-16,-5 7 35 15,-1 4 25-15,-3 0 2 16,2 15 51-16,1 6 19 15,3 5-29-15,6 2 7 16,3-3-32-16,8-4-7 16,1-7-2-16,4-8-19 0,-4-6 8 15,-1-1-17 1,-7-26-6-16,-6-9 0 0,-7-12-15 16,-7-8 2-16,-5-10 12 15,-2-4-56-15,0 3-13 16,-2 11-35-16,-7 12 20 15,1 18 85-15,4 14 19 16,2 12 14-16,2 0-33 16,0 26-8-16,0 10 8 15,0 14 51-15,0 7-18 16,0 5 17-16,4 0-24 16,8-2-10-16,-1-4-5 15,1-9-2-15,-2-14-18 0,-3-10 9 16,-1-13-21-1,-1-10 21-15,4 0 9 0,2-14 1 16,7-11-10-16,2 1-21 16,7 0 14-16,2 4 7 15,2 4 0-15,0 6 24 16,4 8-15-16,1 2 13 16,0 0-22-16,0 19 6 15,-3 0-21-15,-2 5-7 16,9 0-87-16,-6-6-225 15,-1-6-489-15</inkml:trace>
  <inkml:trace contextRef="#ctx0" brushRef="#br0" timeOffset="75991.22">6514 6869 1603 0,'0'0'976'0,"0"0"-752"15,-121-15-102-15,74 15 8 16,11 0-46-16,10 9 5 16,6 10-77-16,10 5-12 15,8 4 2-15,2 1 4 16,0 2-12-16,16-5-9 16,8-8-26-16,3-6 16 15,4-12-64-15,0 0-11 16,3-8-28-16,-5-16-112 15,-2-4 9-15,-9-1 27 0,-7 2 114 16,-9 4 90-16,-2 8 36 16,0 3 95-16,0 4 82 15,-7 4-92-15,1 4 16 16,1 0-55-16,5 10-40 16,0 11 11-16,0 4-17 15,0 3-7-15,18-2-4 16,2-2-25-16,7-8 0 15,4-8-11-15,3-8-48 16,-1 0-42-16,-2-10-71 16,-4-13-37-16,-8-4-12 15,-5-3 69-15,-6 3 138 0,-5 4 14 16,-3 5 109 0,0 5 99-16,0 6-34 15,0 2-33-15,0 5-38 16,0 0-75-16,0 0-8 0,0 12-19 15,4 7 15-15,4 3 33 16,5 6-32-16,1 0 10 16,3 2-23-16,6-5-2 15,-1-4-4-15,2-6-32 16,3-12-24-16,4-3-77 16,0-3-181-16,-2-22-43 15,-2-5-128-15,-7-1 207 16,-5 0 280-16,-8 5 60 15,-2 4 319-15,-5 7 15 16,0 8-6-16,0 6-107 0,0 1-151 16,4 0-97-1,5 2 12-15,2 15-3 0,3 5-8 16,1 4-6-16,1 1-20 16,-3-2-16-16,5 3-56 15,-3-6-214-15,-3-10-480 0</inkml:trace>
  <inkml:trace contextRef="#ctx0" brushRef="#br0" timeOffset="76584.86">7897 6775 914 0,'0'0'532'16,"0"0"-278"-16,0 0-119 0,0 0 72 15,0 0-28-15,0 0-37 16,0 0 26-16,92 77-28 16,-83-35-56-16,1 4-10 15,-1-2-50-15,-4-6-7 16,-1-10-4-16,1-10-4 15,-3-8-7-15,2-10-2 16,0 0-7-16,8-18-2 16,3-14-44-16,6-8-48 15,3-6 47-15,0 4 12 16,1 3 1-16,-4 10-5 16,1 7 46-16,-7 9 17 15,-4 5 47-15,-2 7 23 0,0 1-4 16,-3 0-45-16,3 4 23 15,1 14-16-15,3 6 3 16,5 5-12-16,1 2-36 16,8-2-22-16,4-4-52 15,25-7-127-15,-4-8-313 16,-4-8-492-16</inkml:trace>
  <inkml:trace contextRef="#ctx0" brushRef="#br0" timeOffset="77002.53">8694 6813 1468 0,'0'0'980'0,"0"0"-720"16,0 0-103-16,0 0-40 0,0 0-65 15,-125 15 15-15,115 13-59 16,7 4 1-16,3 2-9 16,0-3-14-16,0-6-1 15,9-4-47-15,3-10-40 16,1-7 27-16,0-4-14 15,1 0 39-15,-2-17 7 16,0-6-55-16,-1 2 59 16,-4 2 12-16,-1 5 27 15,-1 5 20-15,2 8 21 16,4 1-30-16,2 3 2 16,7 20-5-16,2 11 27 0,5 7-9 15,2 12-11 1,3 7 13-16,-3 2-13 0,-5 1-2 15,-7-7-1-15,-5-6-11 16,-10-12 12-16,-2-14-13 16,-2-10 0-16,-22-10 81 31,-5-4-33-31,-7-7-11 0,-3-20 18 16,6-7-34-16,4-8-4 15,10-6-17-15,12-7-80 0,16-25-100 16,20 12-304-16,6 8-150 15</inkml:trace>
  <inkml:trace contextRef="#ctx0" brushRef="#br0" timeOffset="77299.37">9132 6760 1817 0,'0'0'727'16,"0"0"-550"-16,0 0-76 15,0 0-5-15,0 0-56 16,0 0 22-16,-85 118-44 0,109-83-4 16,5-2-14-1,5-9-1-15,-4-6-18 0,-4-12-1 16,-5-6 7-16,-7-4 13 16,-7-23 1-16,-7-6 25 15,0-5 17-15,-5-2-30 16,-17-1-1-16,-5 5-12 15,0 8-30-15,0 9 4 16,10 8-69-16,8 11-118 16,9 0-289-16,0 0-140 0</inkml:trace>
  <inkml:trace contextRef="#ctx0" brushRef="#br0" timeOffset="77892.98">9585 6796 2080 0,'0'0'338'16,"0"0"-125"-16,-135-24-79 15,77 18 48-15,8 6-28 16,15 0-11-16,13 0-115 16,10 13-16-16,10 10-6 15,2 3 2-15,7 2 1 16,20 0-9-16,4-6-20 15,10-5-2-15,-2-6-34 16,1-11-14-16,-2 0-30 16,-7-12-32-16,-4-12-59 15,-11-7 3-15,-7 4 47 0,-9-2 113 16,0 7 28-16,0 6 93 16,-2 9 31-16,-5 2 28 15,5 5-30-15,2 0-71 16,0 0-50-16,0 17 38 15,0 2-10-15,0 7 17 16,0 1 3-16,9-1-38 16,3 1 7-16,5-8-18 15,1-1 0-15,-1-8-11 16,6-6 4-16,1-4-17 16,-2-1-22-16,3-18-44 15,-5-6-1-15,-5-4 13 0,-3 1 71 16,-6-1 7-1,-6 8 37-15,0 4 44 0,0 7 44 16,0 4-28-16,0 6-8 16,0 0-68-16,0 3-20 15,7 17 24-15,4 5-25 16,5 5 15-16,-1 3-15 16,-1-3-7-16,-1-4-3 15,-4-8-14-15,-4-12-71 16,-5-5-108-16,0-1-437 0</inkml:trace>
  <inkml:trace contextRef="#ctx0" brushRef="#br0" timeOffset="78049.2">9340 6410 2479 0,'0'0'559'0,"0"0"-433"15,0 0-105-15,135-28-21 16,-52 27-12-16,47 1-92 16,-19 0-268-16,-28 4-1733 0</inkml:trace>
  <inkml:trace contextRef="#ctx0" brushRef="#br0" timeOffset="78174.14">9988 6447 2421 0,'0'0'553'16,"0"0"-464"-16,0 0-89 16,0 0-249-16,0 0-610 0</inkml:trace>
  <inkml:trace contextRef="#ctx0" brushRef="#br0" timeOffset="79298.87">1208 8055 2104 0,'0'0'324'0,"0"0"-167"16,0 0-18-16,0 0-6 16,0 0 9-16,0 0-65 15,-125-54-21-15,90 56-14 16,-3 16-30-16,2 6 36 15,7 2-20-15,7 2-20 16,13-2 7-16,9 0-6 16,0-2-8-16,13-6-1 15,16-8-13-15,9-10 13 16,9 0-23-16,5-22-10 0,3-16-25 16,-2-12-69-1,-5-12-11-15,-9-8-81 0,-12-10-147 16,-10-2 61-16,-7-1 75 15,-10 11 141-15,0 14 89 16,0 19 287-16,-12 17 208 16,4 16-300-16,-3 6-74 15,-1 14-43-15,1 22-23 16,1 17 59-16,0 7-5 16,1 8-58-16,7 4 7 15,2 0-26-15,0-1-26 16,0-7 10-16,0-8-16 15,2-10-21-15,5-9-25 16,-3-14-68-16,1-17-63 16,-2-6-410-16,-3 0-579 0</inkml:trace>
  <inkml:trace contextRef="#ctx0" brushRef="#br0" timeOffset="79658.17">1050 7750 2083 0,'0'0'709'0,"0"0"-570"16,0 0-106-16,0 0-15 15,114-7-18-15,-55 11-7 16,9 15 7-16,-4 8 0 16,-8 2-7-16,-10 2 7 15,-7 1-6-15,-12 1-2 0,-10-1 5 16,-3 0 3-1,-8 1 39-15,1-1 3 0,-3-3 24 16,0 2-26-16,1-3-28 16,2-4 17-16,-1-2-29 15,1-4 2-15,-3-6 16 16,3-4-17-16,-4-3-2 16,1-5-16-16,3 0-7 15,2 0 16-15,4-17-17 16,5-9-66-16,4-6-86 15,12-18-149-15,-8 6-266 16,-3 6-232-16</inkml:trace>
  <inkml:trace contextRef="#ctx0" brushRef="#br0" timeOffset="79845.62">1839 7944 867 0,'0'0'785'16,"0"0"-470"-16,0 0-29 16,0 0-54-16,0 0-64 15,0 0-59-15,0 0 12 16,31 44-39-16,-20-15-25 15,3 3 2-15,-3 1-39 16,-1-2-1-16,2-1 1 16,-1-5-20-16,-3-7 0 15,2-5-51-15,-3-7-50 16,6-6-65-16,-2-12-114 16,0-9-371-16</inkml:trace>
  <inkml:trace contextRef="#ctx0" brushRef="#br0" timeOffset="80626.69">2061 7963 727 0,'0'0'1326'0,"0"0"-842"16,0 0-271-16,0 0-80 15,0 0-74-15,0 0-2 16,0 0-51-16,-4 42 27 16,-2-18 18-16,-4 0-50 15,1-2 53-15,-1-2-24 16,0-4-24-16,1-2 45 15,3-4-51-15,-1-4 1 16,5-4-1-16,0-2 10 16,0 0-1-16,2 0 3 15,0-8-12-15,0-14-6 16,0-9-22-16,13-2 5 16,5-3 11-16,2 2-7 0,2 4 19 15,-5 9 0-15,2 7 0 16,-3 7 4-16,1 4-4 15,1 3 0-15,-1 0 0 16,4 13 9-16,-1 5 13 16,2 5-13-16,0 4-3 15,3-1 14-15,2-2-20 16,0-4 0-16,-1-4 16 16,-2-8-14-16,1-6-4 15,-2-2 1-15,-4 0-13 16,-1-7 13-16,1-16 1 15,-2-4-1-15,-3-12-8 16,-1-3-9-16,-5-4-3 0,0 3 0 16,-6 9 13-16,-2 11 8 15,0 8 1-15,0 7 24 16,0 8-25-16,0 0 0 16,-8 4-1-16,1 18-6 15,1 6 7-15,0 7-2 16,4 1 11-16,2 1-7 15,0-1-2-15,0-3 0 16,0-3-11-16,0-6 11 16,0-7 0-16,0-2-7 15,0-7-25-15,0-4 2 16,0-4-10-16,0 0 12 0,0 0 28 16,2 0 0-1,7-10 0-15,1-4 0 0,4-2 3 16,1 4-7-16,1 2 5 15,2 4-1-15,0 3 40 16,5 3-34-16,-2 0 18 16,2 3 0-16,-3 9-9 15,-7 2-7-15,-1 1-8 16,-8 2 10-16,-2-3-26 16,-2 3-4-16,0-5-1 15,-14 1-15-15,-30-3-110 16,4-6-153-16,-3-4-426 0</inkml:trace>
  <inkml:trace contextRef="#ctx0" brushRef="#br0" timeOffset="80845.39">1852 7395 2177 0,'0'0'631'0,"0"0"-535"15,0 0 21-15,0 0-55 16,0 0-15-16,0 0-17 16,114 8-29-16,-103 22 11 15,-9 6-12-15,-2 5-33 16,-20 1-27-16,-40 10-119 16,4-7-376-16,2-14-316 0</inkml:trace>
  <inkml:trace contextRef="#ctx0" brushRef="#br0" timeOffset="80970.36">1583 7703 1277 0,'0'0'1366'0,"0"0"-1042"15,0 0-207-15,0 0-92 16,0 0-25-16,0 0-182 16,0 0-564-16</inkml:trace>
  <inkml:trace contextRef="#ctx0" brushRef="#br0" timeOffset="81657.7">2491 7811 1795 0,'0'0'563'15,"0"0"-330"-15,0 0-32 16,0 0-121-16,0 0-42 16,0 0 3-16,0 0-34 15,103-5 10-15,-70-2 14 16,-2-4-11-16,-6-3 20 16,-3-4-12-16,-9-2 8 15,-5-3-6-15,-6 2-30 0,-2-1 0 16,0 4-5-1,-12 6-28-15,-12 8-6 0,-25 8-91 16,7 17-155-16,3 6-399 0</inkml:trace>
  <inkml:trace contextRef="#ctx0" brushRef="#br0" timeOffset="84310.01">246 1857 1239 0,'0'0'500'0,"0"0"-405"16,0 0-51-16,0 0 136 15,0 0-35-15,0 0-102 16,0 0-8-16,0 0-34 16,0 0 45-16,0 0 55 15,0 0-9-15,0 0 24 0,0 0-27 16,0 0-44-1,6 0-3-15,8 0-30 0,1 0 12 16,5 0 1-16,1 0-25 16,-2 0 22-16,2 0-9 15,1 0-12-15,2 0 32 16,5 0-33-16,2 0 1 16,0 0 3-16,0 0 5 15,-2 1 0-15,-2 4-9 16,-2-1 0-16,0 0-1 15,-1-2 1-15,0 2 0 16,7-4 0-16,1 0 1 16,4 0 10-16,2 0-6 15,-5 0-4-15,0 4-2 16,-4 0 0-16,0 0 1 0,-4 2 2 16,1-2 4-16,1-1-4 15,0 0-2-15,4-1 0 16,0-2 3-16,5 0-3 15,-3 0 0-15,6 0 6 16,-4 0 1-16,1-2-7 16,-3-2 0-16,-2 2 1 15,0-2 14-15,0 0-14 16,1 0 14-16,1 0-2 16,2-1-5-16,4 1-4 15,-3 1-4-15,1-1 0 16,-1 0 7-16,-5 1 4 15,-1 3-8-15,-2-2-3 16,0 2 6-16,0 0-7 16,-1 0 1-16,-4 0 0 0,2 0 0 15,2-1 7-15,0 1-7 16,0-2 0-16,4 2 2 16,0-3 8-16,0 3-10 15,5 0 1-15,-1 0 11 16,4 0 2-16,-1 0-13 15,-1 0-1-15,1 0-2 16,-3 0-10-16,4 0 24 16,-6-1-7-16,1 1-2 15,-1 0 7-15,0 0 0 16,1 0-10-16,1 0 0 16,3 0-2-16,0 0 8 0,2 0-6 15,2 0 0 1,-3 0 15-16,1 0-16 0,-3 0 1 15,-1 1 0-15,-3 4-4 16,0-2 4-16,2 0 0 16,0-3-2-16,1 0 7 15,5 0-5-15,3 0 0 16,0 0 0-16,2 0 2 16,4-3-2-16,-1-2 0 15,2-1-1-15,2-1 2 16,1 2 6-16,-2-1-5 15,0 2 4-15,0 0-9 16,-1 1 3-16,0-1-7 0,1 1 6 16,1-2 2-1,0 2 8-15,3-4-8 0,0 1 0 16,2 1-2-16,2 1-2 16,3-3 3-16,-3 4-2 15,0 3-4-15,-2-3 6 16,-3 3 0-16,-4 0 1 15,1 0-9-15,-1 0 9 16,2 0-1-16,5 0 10 16,5 0-4-16,3-1-6 15,1-2 0-15,-5 1-3 16,-4 2-5-16,-6 0 10 16,-12 0-2-16,-9 0 1 15,-11 0 7-15,-7 0-8 16,-3 0 0-16,-8 0 0 0,0 0-8 15,0 0 16-15,-2 0-16 16,3 0 4-16,-3-6-50 16,0-10-40-16,-7 0-228 15,-18-2-1087-15</inkml:trace>
  <inkml:trace contextRef="#ctx0" brushRef="#br0" timeOffset="85106.7">2817 1630 1137 0,'0'0'764'16,"0"0"-507"-16,0 0-117 15,0 0-6-15,0 0-26 16,0 0-39-16,0 0-10 16,0 2-42-16,-2-2 8 0,-8 0-18 15,2 0 1 1,-1 0-8-16,2 0 0 0,2-8 9 15,3 3 15-15,2-4-24 16,0 3 0-16,0 0-22 16,0 4-7-16,0 0 28 15,0 2-6-15,0 0 7 16,0 0 20-16,0 0-10 16,0 0-10-16,0 0-10 15,-6 6-78-15,-3 8-71 16,0-2-343-16</inkml:trace>
  <inkml:trace contextRef="#ctx0" brushRef="#br0" timeOffset="90444.39">3227 7800 2560 0,'0'0'475'16,"0"0"-427"-16,0 0 0 16,0 0-48-16,0 0-94 15,0 0-262-15,25 0-617 0</inkml:trace>
  <inkml:trace contextRef="#ctx0" brushRef="#br0" timeOffset="90569.02">3300 8069 2357 0,'0'0'631'0,"0"0"-546"16,0 0-81-16,0 0-4 15,0 0-293-15,0 0-1127 16</inkml:trace>
  <inkml:trace contextRef="#ctx0" brushRef="#br0" timeOffset="91475.06">362 8881 1840 0,'0'0'684'16,"0"0"-490"-16,0 0-24 15,0 0-56-15,0 0-89 16,0 0-19-16,0 0 5 15,42 51-10-15,-22-9 31 16,-3 3-3-16,1 5-17 0,-1 0 23 16,-5-3-34-16,5-7-1 15,-7-8 21-15,1-10-19 16,-1-8 7-16,-4-8-9 16,1-4 0-16,-3-2 21 15,7-2 9-15,5-24 25 16,6-12-7-16,5-10-42 15,-1-10 12-15,1-1-18 16,-2 7 0-16,-7 6-15 16,-5 8 8-16,-4 10-24 15,-2 9-8-15,-3 4-90 16,7 9-72-16,-4 4-468 16,4 0-525-16</inkml:trace>
  <inkml:trace contextRef="#ctx0" brushRef="#br0" timeOffset="91725.01">1014 8817 1932 0,'0'0'686'16,"0"0"-494"-16,0 0-85 15,0 0-45-15,0 0-43 16,0 0-19-16,-8 128 37 15,5-80-28-15,3 2 9 0,-2-1 1 16,2-3-8 0,-2-4 5-16,2-9-16 0,-3-3 0 15,1-9-3-15,-2-5 3 16,1-6-21-16,-2-1-84 16,2-8-210-16,-2-1-365 0</inkml:trace>
  <inkml:trace contextRef="#ctx0" brushRef="#br0" timeOffset="92049.19">883 8826 1609 0,'0'0'549'15,"0"0"-377"-15,0 0-18 0,0 0-38 16,0 0-83-16,136-85-14 15,-99 85-2-15,2 0-17 16,-6 16 15-16,1 9-10 16,-8 8-4-16,-4 7 2 15,-6 2-1-15,-7 4-2 16,-7-1 16-16,-2-1-15 16,0-5 25-16,-17-4 13 15,-8-5 1-15,-4-6 29 16,-5 0-32-16,-1-4-1 31,-4 0 13-31,4-4-49 0,2-2-12 0,1-8-93 16,11-2-196-16,9-4-492 0</inkml:trace>
  <inkml:trace contextRef="#ctx0" brushRef="#br0" timeOffset="92205.43">1679 8959 2547 0,'0'0'557'0,"0"0"-440"15,0 0-66-15,0 0-51 16,0 0-127-16,0 0-649 0</inkml:trace>
  <inkml:trace contextRef="#ctx0" brushRef="#br0" timeOffset="93689.42">2711 8855 859 0,'0'0'1117'16,"0"0"-780"-16,0 0-71 16,0 0-160-16,0 0-18 15,0 0-47-15,-110-36-11 16,87 36 19-16,3 6-25 16,1 10 20-16,0 4 5 15,1 8-26-15,7 8 17 0,3 8-19 16,6 5-6-1,2 2 12-15,4 2-21 0,19-3-3 16,10-2-3 0,4-6-31-16,8-10 30 0,4-12-25 15,3-14 26-15,0-6-7 16,0-8 22-16,0-20-18 16,-6-12 3-16,-11-5-3 15,-8-12 3-15,-9-3 0 16,-9-3 6-16,-9 6-2 15,0 2 7-15,-2 13-22 16,-18 12-29-16,-7 16-74 16,-26 14-92-16,8 11-290 15,1 12-34-15</inkml:trace>
  <inkml:trace contextRef="#ctx0" brushRef="#br0" timeOffset="94283.04">2616 9240 1423 0,'0'0'517'0,"0"0"-315"16,0 0 18-16,0 0-52 16,0 0-53-16,0 0-48 15,0 0-39-15,-90 44 30 16,55-10-20-16,-6 6 10 16,-9 10 38-16,-13 5-24 0,-5 7 14 15,-15 6-24-15,-6 2-31 16,-5 4 26-16,3-1-34 15,4-1 8-15,14-4-3 16,10-6-10-16,12-2-2 16,11-8-6-16,7-8 0 15,-1-4 24-15,5-5-24 16,0-9 9-16,2-4 13 16,5-6-6-16,5-4-10 15,8-6-6-15,4-5-19 16,5-1 11-16,0 0-75 15,14-11-18-15,8-11-81 16,0-2-567-16</inkml:trace>
  <inkml:trace contextRef="#ctx0" brushRef="#br0" timeOffset="94767.29">1295 10215 1540 0,'0'0'371'0,"0"0"-257"15,0 0 49-15,0 0 17 16,-133 38-45-16,110-12-50 16,-1 4-12-16,8 6-7 15,0 1-1-15,5 6 6 16,5 0-37-16,6 2 11 16,0 4-12-16,0-4-33 15,19 1 31-15,11-3-30 16,10-7 4-16,6-11-3 15,6-6 4-15,4-13-12 16,-3-6 3-16,-2-8 3 16,-1-20 10-16,-4-12 7 0,-1-7 18 15,-10-9 13-15,-3-4-36 16,-13-7 20-16,-10 3-23 16,-9-5-9-1,0 5 21-15,-9 6-21 0,-10 8-17 16,-6 11-52-16,-6 7-100 15,6 12-178-15,5 8-469 16</inkml:trace>
  <inkml:trace contextRef="#ctx0" brushRef="#br0" timeOffset="95470.26">2837 9230 1355 0,'0'0'371'0,"0"0"-199"16,0 0-30-16,0 0-5 15,0 0-47-15,0 0-1 16,0 0 27-16,31 76-21 0,-11-28 48 15,7 11-6-15,4 9-43 16,7 6-10-16,6 6-38 16,3 0-28-16,5 1 29 15,-4-1-41-15,-3-2 22 16,0-4-13-16,-8-6-7 16,0-8 11-16,-6-8-11 15,-5-7-8-15,-6-10 29 16,-4-8-28-16,-5-10 10 15,-5-4-11-15,-1-7 0 16,-4-4 6-16,-1-2-6 16,0 0 0-16,0 0 0 15,0 0 0-15,0 0-26 16,0 0-47-16,0 2-122 16,-1 2-351-16,-10 0-515 0</inkml:trace>
  <inkml:trace contextRef="#ctx0" brushRef="#br0" timeOffset="96063.87">3499 10397 639 0,'0'0'628'16,"0"0"-367"-16,0 0-19 15,0 0 0-15,0 0-7 16,0 0-94-16,0 0 9 0,-116-66-43 16,80 66 8-16,-7 3-62 15,-3 16 7-15,-1 4 1 16,1 6-8-16,6 3 29 15,3 5-37-15,13 2-11 16,11 7-2-16,13 1-32 16,0-2 19-16,20 3-19 15,18-7-2-15,9-5-10 16,10-11 4-16,5-10 1 16,4-11-4-16,-4-4-19 15,-5-19 29-15,-5-12-9 16,-9-13 10-16,-12-6 8 15,-14-7-1-15,-10 0-11 0,-7 2 4 16,-5 7-62 0,-19 10-21-16,-12 14-126 0,-33 20-155 15,7 4-128-15,-4 0-415 0</inkml:trace>
  <inkml:trace contextRef="#ctx0" brushRef="#br0" timeOffset="96923.05">1629 10557 1039 0,'0'0'402'16,"0"0"-161"-16,0 0-96 16,0 0 47-16,0 0-13 15,0 0-33-15,0 0-52 16,-42-6-29-16,42 5 14 16,0 1-29-16,0 0-11 0,5 0 1 15,10 0-20 1,9 0 38-16,12 0-9 0,11 0-5 15,13 0 9-15,11 0-38 16,10 0 11-16,5 0-22 16,9 0 4-16,0 1 5 15,-1-1-4-15,-3 0 0 16,-5 0 5-16,-7 0-13 16,-13 0-1-16,-8 0 0 15,-13 0 1-15,-11-1 15 16,-13 1 3-16,-9 0 4 15,-3 0 16-15,-5-3-38 16,5 3 29-16,5-1-30 16,5-2 9-16,8 2-8 15,6 1 5-15,2-3-6 16,-4 1 0-16,-7 2 17 16,-8-2-18-16,-8 2 1 0,-3 0 0 15,-5 0 6-15,0 0-6 16,0 0-1-16,0 0-6 15,0 0-50-15,0-2-5 16,0-3-89-16,2-2-147 16,-2-1-329-16</inkml:trace>
  <inkml:trace contextRef="#ctx0" brushRef="#br0" timeOffset="97386.89">1478 10120 1393 0,'0'0'699'0,"0"0"-427"16,0 0-55-16,0 0-53 16,0 0-75-16,0 0-89 15,0 0-7-15,-146 48-102 16,53-5-101-16,11-5-148 15,4-6-576-15</inkml:trace>
  <inkml:trace contextRef="#ctx0" brushRef="#br0" timeOffset="103584.46">1208 10181 1169 0,'0'0'316'0,"0"0"-181"15,0 0-81-15,0 0-20 16,0 0 2-16,0 0-12 15,0 0 68-15,-2 57 44 16,-7-19-10-16,-2 7-12 16,-1 2-14-16,2-2-17 15,3-1-19-15,0-8-53 0,5-8 15 16,2-7-26 0,0-10 2-16,0-7 4 0,0-4-6 15,0 0 0-15,0-11 0 16,14-17-22-16,3-11-82 15,3-9-3-15,3-4 13 16,-4-3-27-16,2 0-9 16,-3 8 78-16,-5 12 38 15,-5 10 14-15,0 12 23 16,-6 7 34-16,-2 3 16 0,0 3-17 0,0 3-43 16,0 21 36-16,-12 9 62 15,-3 11 1-15,-5 9 1 16,2-1-12-16,0-2 11 15,5-4-21-15,4-10-66 16,4-8 8-16,3-8-33 16,2-10 11-16,0-6-17 15,0-4 6-15,0 0 0 16,16-22 0-16,6-12-39 16,3-14-37-16,-1-9 1 15,-1-4-20-15,-4-2-11 16,-3 12-36-16,-7 8 77 0,-6 17 65 15,-3 14 32-15,0 12 42 16,0 0-34 0,0 8-34-16,-5 18 12 0,-8 8-17 15,1 4 23-15,-1 6 31 16,1-1 24-16,2-3 9 16,3-6-24-16,1-6-35 15,3-8 1-15,3-4-30 16,0-8 0-16,0-5 0 15,0-3-16-15,5 0 16 16,12-13 0-16,8-13-16 16,2-8-19-16,-1-6-68 15,-1-4-1-15,-3 2 20 16,-8 7 11-16,-4 12 73 16,-5 8 0-16,-3 12 50 15,-2 3 35-15,0 0-55 0,0 15-17 16,-15 15 24-16,-3 13 0 15,-2 7 7-15,-2 1-7 16,-1-1 20-16,3-1 28 16,5-6-38-16,2-5-5 15,3-7-14-15,4-6-27 16,6-10 10-16,0-8-11 16,0-7-9-16,6 0 8 15,14-22-12-15,9-14-12 16,0-11-63-16,3-9-17 0,-3-5-5 15,-2 0-21-15,-6 3 5 16,-3 10 74-16,-5 12 40 16,-3 14 12-16,-8 7 18 15,-2 12 9-15,0 3 17 16,0 0-43-16,0 21 0 16,-7 14 60-16,-11 8-9 15,0 4 68-15,-2 6-36 16,2-6-24-16,3 0 23 15,6-8-57-15,0-7-9 16,7-8-8-16,-1-9 8 16,3-7-22-16,0-8 5 15,5 0 0-15,16-21-13 16,5-13 10-16,2-8-76 16,1-6-14-16,-2-2-26 0,-4 2 63 15,-7 10 26-15,-6 8 30 16,-5 12 15-16,-3 10 35 15,-2 8 2-15,0 0-17 16,-2 9-35-16,-13 15 21 16,-3 9 1-16,-3 3 1 15,0 4 14-15,0-5-24 16,3 2 1-16,5-7-1 16,2-5-11-16,4-10 5 15,3-6-7-15,4-5-22 16,0-4-14-16,0 0 5 15,14-18 8-15,5-4-115 16,3 1-20-16,-1 1 71 0,-5 6 17 16,-1 4 2-1,-8 4 67-15,-5 2 1 0,-2 4 34 16,0 0 3-16,0 0-23 16,0 14 73-16,-11 0-23 15,-5 3-23-15,1 4 16 16,-6 1-28-16,1 2 6 15,1-2 5-15,0 3-28 16,4-6 7-16,3-2-18 16,3-7 1-16,5-2 13 15,0-6-9-15,2-2 10 16,-3 0 4-16,-2 0-19 16,-1-10 22-16,-6-4-22 0,-1 1 5 15,-4 4 21 1,2-1-26-16,-1 3 28 0,3 3-1 15,-1 3-26-15,5 1 16 16,-1 0-17-16,6-3-1 16,1 3 3-16,3 0 15 15,0-1-26-15,2 1 8 16,0-3-45-16,0 3-7 16,2 0-82-16,14 0 70 15,4 0 53-15,2 0-41 16,3 0 52-16,-4 7-2 15,-4 1 1-15,-7 3-15 16,-5 1 14-16,-5 3 2 16,0-2 21-16,-2 6 18 0,-11-3 23 15,-4-2-31-15,5-1-14 16,1-5 14-16,3-3-25 16,8-4-5-16,0-1-1 15,0 0-98-15,8 0 6 16,15 0 44-16,7-10-33 15,1 1-10-15,0-1 16 16,-9 0 41-16,-5 2 27 16,-11 1 7-16,-6-1 1 15,0-1-1-15,0-14-19 16,0 4-163-16,0-3-787 0</inkml:trace>
  <inkml:trace contextRef="#ctx0" brushRef="#br0" timeOffset="106334.05">2685 8861 1318 0,'0'0'484'0,"0"0"-304"15,0 0-84-15,0 0-66 16,0 0 1-16,0 0-31 16,127-26 0-16,-88 16 3 15,-2-2 8-15,-6 0-11 0,-4 2 10 16,-10 1 2-16,-3 3 66 16,-9 5 3-16,-3 0 29 15,-2-2-10-15,0 3-36 16,-2 0 12-16,-14 0-56 15,-10 0-19-15,-5 3 6 16,-8 11 2-16,1 3-3 16,3 2 2-16,6-6-7 15,6 1 16-15,10-4-17 16,9-2 2-16,4-2-2 16,0-2-27-16,6-2 6 15,19-2 2-15,8 0-4 16,3 0 22-16,4-10-22 0,-5 0 19 15,-6 2 2 1,-8 2-4-16,-8 2 6 0,-8 4 1 16,-5-2 6-16,0 2 72 15,-5 0-38-15,-15 0-18 16,-4 2-14-16,-8 10 5 16,1 1-5-16,0 1-9 15,2 1 0-15,6 1 7 16,6-3-7-16,3-2-7 15,10-1-4-15,4-4-74 16,0-4 11-16,16-2 37 16,13 0 28-16,4 0 0 15,3-8-2-15,-3-7-4 16,-2 2 4-16,-6-1 6 0,-10 4 5 16,-8 2 10-1,-7 2 41-15,0 0 37 0,-9 2-31 16,-18 4-23-16,-4 0-10 15,-5 0-23-15,-1 5 8 16,-1 10-4-16,5-3 2 16,4 3 4-16,2-4-10 15,7 1-1-15,7-2 3 16,5-4-3-16,8-1-65 16,0-5-61-16,5 0 13 15,15 0 104-15,7-3-8 16,2-13 16-16,0-2-18 15,-2 0-20-15,-10 0 38 16,-3 0-7-16,-10 4 8 16,-4 2 21-16,0 2-15 0,0 0 31 15,-13 4-4-15,-5 0-27 16,0 6 15-16,-2 0-21 16,-2 0 0-16,-1 2 4 15,2 12 4-15,-4 0-2 16,2 6-2-16,1 2-2 15,1 2 26-15,4 4-10 16,4 1 0-16,4-2 0 16,4 1-12-16,5-3 11 15,0-5-17-15,0-4-1 16,12-2-13-16,3-6 14 0,10-5 0 16,4-3-6-1,6 0-6-15,7-10-18 0,3-9-43 16,-3-6-56-16,-6-3-9 15,-5 2 9-15,-10-2 44 16,-13 2 64-16,-6 2 21 16,-2 2 57-16,-2 2 9 15,-17 4 18-15,-2 4 9 16,-3 4-60-16,-1 3-3 16,-1 5-7-16,-1 0-23 15,0 13 17-15,0 7-10 16,3 6 13-16,1 3 15 15,8 7-14-15,4-1 6 16,4 3 0-16,7 1-1 16,0-1 24-16,7-4-26 0,15-4-23 15,5-6-2-15,3-11-8 16,2-6-7-16,4-7 15 16,0 0-44-16,0-21 18 15,-3-9-32-15,-2-1-32 16,-6-7 49-16,-8 0-26 15,-5-5 19-15,-10 3 48 16,-2 2 1-16,0 9 15 16,-14 4 31-16,-1 9 15 15,-5 8 44-15,-3 8-63 16,1 0-21-16,0 0-21 16,1 18 7-16,4 4-4 0,3 6-3 15,6 4 15 1,5 2 18-16,3-2-27 15,0 1 22-15,5-5-16 0,10-5-5 16,3-4 5-16,3-9-12 16,-2-6 0-16,4-4 24 15,-3 0-23-15,1-18 21 16,-2-4-22-16,-1-9-6 16,-7-1-3-16,-5-4-34 15,-6-2-6-15,0 1 31 16,0 6 2-16,-15 6 16 15,-3 8 31-15,-3 7 21 16,-2 8 12-16,-2 2-55 16,-4 2 3-16,-2 20-8 15,0 6 10-15,-1 5 1 0,6 4-3 16,5 1-12 0,8 1 21-16,7-6-21 0,6-2 0 15,0-5-1-15,0-8 10 16,13-6-9-16,5-9 0 15,-1-3 0-15,4 0 15 16,2-13-15-16,3-11 0 16,-4-4 0-16,-4-7-3 15,-5 4 3-15,-9-1-19 16,-4 5-7-16,0 5 25 16,-4 6 2-16,-11 7 13 0,-6 8 8 15,-1 1-21 1,-4 0 4-16,1 12-5 0,-2 8-8 15,5 5 7-15,1 3 2 16,8 2 6-16,7-1 6 16,6 0-5-16,0-1-3 15,0-4-5-15,13-6-5 16,5-6-6-16,-1-6 19 16,4-4-8-16,1-2 0 15,1-4 6-15,-4-14-7 16,2-5 1-16,-4-7 0 15,-3-1 0-15,-10-1-20 16,-4 0 13-16,0 1-2 16,0 7 4-16,-11 6 5 0,-5 6 11 31,-1 4 5-31,-3 6-2 16,-3 2-6-16,-2 0-16 0,4 10 8 0,-4 10-9 15,5 4-2-15,5 6 10 16,1 4 1-16,7 2 8 15,5-1 3-15,2-3-13 16,0-6 2-16,7-3 0 16,9-10-15-16,-1-3 16 15,5-8-1-15,0-2 0 16,4 0 15-16,-1-14-16 16,1-8 1-16,-4-6-10 15,-6-4-10-15,-6-4 2 16,-8-3-13-16,0 2 10 0,0-3-7 15,-15 9 28-15,-1 7 1 16,-1 8 30-16,-3 10 29 16,-1 6-46-16,0 0-14 15,-6 14 0-15,-4 12 9 16,-1 9-3-16,-4 3 3 16,5 1-9-16,3 2 16 15,3-5-15-15,9-4-1 16,9-8 0-16,7-4-9 15,0-6-15-15,21-8-18 16,8-6 5-16,2 0 19 16,1-2-51-16,-4-10-14 15,-6-2-5-15,-6 4-51 16,-7 4-66-16,-7 4-122 0</inkml:trace>
  <inkml:trace contextRef="#ctx0" brushRef="#br0" timeOffset="108406.9">3389 10474 1458 0,'0'0'350'0,"0"0"-179"16,0 0 30-16,0 0-80 15,0 0-59-15,0 0 24 16,0 0-51-16,-64-49 6 16,53 49 7-16,-5 0-24 15,1 0 23-15,-3 0 8 16,-3 14-22-16,0 2 36 16,0 4-45-1,4 2 3-15,1 5 13 0,5-1-39 16,4-1 34-16,2 3-25 15,5 1-2-15,0-2 7 16,0 4-15-16,5-3 0 16,11-2 0-16,2-2-8 15,3-3 1-15,4-9-14 16,4 1-11-16,2-9 31 16,5-4-47-16,-1 0-20 15,3-12-23-15,-1-10 7 16,-4-5 45-16,-6-4 22 0,-6-5 17 15,-6-3 0-15,-5 0 7 16,-8 1-4-16,-2 3 39 16,0 5 1-16,0 2 13 15,-13 4-18-15,-1 4-4 16,1 7 6-16,-5 2-16 16,-1 7 3-16,-4 4-6 15,-2 0-19-15,-1 4 3 16,-1 14-5-16,1 2-4 15,3 5 2-15,1 2 3 0,4 1-1 16,2 3 23-16,3-1-21 16,4 2 7-16,4 0-9 15,5-2 1-15,0 0 7 16,0-3-7-16,9-6 4 16,9-3-5-16,5-6-7 15,2-7 7-15,4-5-14 16,2 0-8-16,2-17 22 15,1-8-45-15,-1-4-1 16,-4-7-17-16,-4-6 4 16,-10-1 47-16,-7 1 12 15,-6 5 6-15,-2 4 47 16,-2 9-21-16,-15 8 30 0,-3 8-26 16,-3 6-36-1,-4 2 24-15,-1 0-24 0,-4 8 1 16,2 10 5-1,1 4 6-15,2 4-2 0,4 5-5 16,5-2 1-16,7 1 28 16,7-2-33-16,4 1 6 15,0-3-7-15,0-6 2 16,13-4-13-16,5-4 8 16,5-9-13-16,0-3 7 15,4 0-17-15,0-13 3 16,-2-10 8-16,-2 0-30 15,-6-5 43-15,-8 0-10 16,-6 1 12-16,-3 4-12 16,0 2 12-16,-12 7 0 15,-3 4 9-15,-4 6-8 0,2 4 20 16,1 0-12-16,1 0-9 16,3 6 0-16,0 9-12 15,7 3 12-15,3 0 9 16,2-1-8-16,0 4 14 15,0-5-15-15,4 0-10 16,11-6 8-16,1-2-34 16,2-6-14-16,2-2-19 15,-2 0-16-15,-3-4 32 16,-4-9 21-16,-3-2 16 16,-6-1 16-16,-2 0 1 15,0 0 23-15,-8-1 15 16,-7 6-26-16,-5 0 54 0,-2 4-22 15,-3 4-25-15,3 3 15 16,1 0-34-16,4 0 14 16,3 0-15-16,1 9-1 15,7-3-8-15,4 1-37 16,2-2-45-16,0-1 18 16,0-3-39-16,2-1 78 15,11 0 22-15,3 0-7 16,-1-10 18-16,-1-2-11 15,-3-2 12-15,-7 0-2 16,-2 0 8-16,-2 0-5 16,0 2-1-16,0 2 0 15,-2 2 6-15,-8 2 25 0,1 6-1 16,-5 0-11-16,-1 0-8 16,-4 3-11-16,1 10 0 15,3 5 0-15,1 4 32 16,3 3-18-16,9-2 17 15,2 4-27-15,0-4 14 16,9 0-19-16,11-6 1 16,5-4-37-16,2-7 20 15,0-6-75-15,-4 0-16 16,0-15 28-16,-8-6-23 16,-8-3 47-16,-7-1 56 15,0 3 9-15,-11 2 60 16,-11 6-8-16,0 6 21 15,-3 7-82-15,-11 2-12 0,5 17-153 16,6 3-313-16</inkml:trace>
  <inkml:trace contextRef="#ctx0" brushRef="#br0" timeOffset="111749.87">5533 8776 1847 0,'0'0'603'15,"0"0"-524"-15,0 0 26 16,0 0-39-16,0 0-42 15,0 0 15-15,-105 61-39 0,96-29 25 16,7 6 20-16,2 0-44 16,0 0 47-16,6 0-26 15,17-2-22-15,4 0 48 16,8-1-48-16,5-7 12 16,7-4-10-16,4-10 16 15,3-8-19-15,-5-6 1 16,-5-6 0-16,-6-20 11 15,-9-6-10-15,-11-8-1 16,-7-6 45-16,-11-3-3 16,0-3 19-16,-2 2-17 15,-13 4-28-15,-6 2 10 16,1 10-26-16,-4 6-8 0,-1 12-8 16,-4 7-56-1,-13 9-54-15,6 16-185 0,3 4-380 0</inkml:trace>
  <inkml:trace contextRef="#ctx0" brushRef="#br0" timeOffset="112385.5">5992 8949 1588 0,'0'0'368'0,"0"0"-236"16,0 0 94-16,0 0-101 16,0 0-15-16,0 0-21 15,0 0-74-15,29 0 37 16,11 0 33-16,16 4-4 16,13-2-7-16,16-2-44 15,28 0-7-15,29 0 4 0,25 0-20 16,9 0 18-1,-13 0-13-15,-20 0-12 0,-41-2 6 16,-19 0-6-16,-23 0 0 16,-11 0 5-16,2 0 1 15,1 0 6-15,-8 0-12 16,-15 2 6-16,-13-2-5 16,-12 2 1-16,-4 0 2 15,0 0-4-15,-6-2-16 16,-8 2-71-16,3 0-100 15,1 0-389-15,9 0-280 0</inkml:trace>
  <inkml:trace contextRef="#ctx0" brushRef="#br0" timeOffset="112791.6">7923 8729 1573 0,'0'0'373'0,"0"0"-250"15,0 0-4-15,0 0 18 16,-144 0 70-16,111 22-100 16,6 3-25-16,4 10-37 0,5 3-26 15,12 2 32 1,3 3-33-16,3 4 3 0,5-1-1 15,22 3-8 1,8-5-7-16,14-6-5 0,12-6 0 16,9-8-18-16,11-14 17 15,1-10-5-15,1 0 5 16,-10-22-4-16,-8-12 5 16,-18-6 7-16,-16-8 5 15,-17-5 49-15,-14-1-10 16,-8-2-5-16,-29 6-25 15,-15 9-21-15,-12 12-22 16,-61 29-87-16,14 0-194 16,1 16-433-16</inkml:trace>
  <inkml:trace contextRef="#ctx0" brushRef="#br0" timeOffset="113588.28">5957 10790 1573 0,'0'0'396'0,"0"0"-162"16,0 0-42-16,0 0-20 15,-148-10-36-15,104 26-27 16,3 12-57-16,-3 6 14 16,4 11-15-16,8 1-30 0,11 6 43 15,11 0-34-15,10 2 19 16,16-4-26-16,23-4-11 16,18-8-14-16,12-8 2 15,7-14-16-15,2-14 8 16,-5-2-25-16,-6-21 32 15,-12-18 1-15,-14-5-7 16,-19-9-7-16,-13-1 13 16,-9 1 1-16,-2 0-11 15,-21 9 2-15,-1 10-13 16,-3 10-59-16,-2 14-107 16,-4 10-94-16,8 6-303 15,5 10-570-15</inkml:trace>
  <inkml:trace contextRef="#ctx0" brushRef="#br0" timeOffset="113963.19">6177 11048 1197 0,'0'0'977'16,"0"0"-804"-16,0 0-84 15,0 0 3-15,0 0 36 16,0 0-78-16,0 0-3 0,158-11 2 16,-37 11-34-16,32 0 28 15,16 0-17-15,-1 0-6 16,-8-6 0-16,-12 0-20 16,3-2 0-16,-16 2 34 15,-23 2-21-15,-26 0 20 16,-20 0-21-16,-14-1-12 15,4 1 0-15,-2 1 0 16,-8-2-2-16,-17 1 1 16,-17 2-18-16,-12 1 10 15,0-3-11-15,-12 0-84 16,-5 1-86-16,3 1-32 16,8 2-109-16,4-1-226 0</inkml:trace>
  <inkml:trace contextRef="#ctx0" brushRef="#br0" timeOffset="114307.17">8147 10860 1592 0,'0'0'322'16,"0"0"-194"-16,0 0-39 15,0 0 117-15,-145 8-37 16,113 13-32-16,6 2-36 15,3 9-41-15,12 5 6 16,9 6-13-16,2 0-52 16,7 4 40-16,19-4-40 15,12-3 13-15,11-8-2 0,5-8-3 16,5-12-18-16,-1-12 7 16,0 0 1-16,-8-22-7 15,-12-14 16-15,-9-12 4 16,-16-6 31-16,-13-4-41 15,0-5 30-15,-24 5-32 16,-15 6 1-16,-5 10-13 16,-3 10-30-16,-3 2-79 15,14 10-158-15,9 4-480 0</inkml:trace>
  <inkml:trace contextRef="#ctx0" brushRef="#br0" timeOffset="114869.23">8099 9028 1370 0,'0'0'371'0,"0"0"-216"16,0 0 28-16,0 0-5 16,-37 154-30-16,35-68-6 15,2 31-28-15,0 24-30 0,2 15 16 16,9-1-39-1,-5-8-16-15,-1-11 15 16,2-2-38-16,-3-3 26 0,0-9-39 16,1-20-3-16,-5-21 19 15,0-21-19 1,0-10-6-16,0 1 0 0,0 2 20 16,0-4-17-16,0-18-3 15,0-11-2-15,0-12-13 16,-11-8-148-16,0-8-168 15,-3-14-620-15</inkml:trace>
  <inkml:trace contextRef="#ctx0" brushRef="#br0" timeOffset="115540.93">5945 9262 1104 0,'0'0'385'0,"0"0"-153"15,0 0-102-15,0 0-49 16,0 0 5-16,0 0-61 0,0 0 4 16,-52-19 23-16,46 19 1 15,-1 13 16-15,-1 19 32 16,3 17 62-16,0 14-7 15,5 31-57-15,0 30-26 16,0 33-6-16,10 14-22 16,-2-3 18-16,-3-15-25 15,-1-27-20-15,3-24 21 16,-2-23-30-16,-1-21 12 16,0-6 23-16,1 7-38 15,-3-1 25-15,2 1-25 16,-4-13 2-16,0-15-4 15,0-14-4-15,0-9-18 16,0-8-24-16,0 0-79 16,4-36-29-16,4-8-505 15,1-12-1466-15</inkml:trace>
  <inkml:trace contextRef="#ctx0" brushRef="#br0" timeOffset="116243.96">7835 9086 1302 0,'0'0'388'0,"0"0"-189"16,0 0-58-16,0 0-7 15,0 0-26-15,0 0-50 16,0 0 0-16,-128 121 5 15,93-79 18-15,-13 2 27 16,-4 7-20-16,-13 9-6 16,-11 7 3-16,-6 6-37 15,-9 8 9-15,-21 20-5 16,-17 24-43-16,-12 23 45 16,1 7-54-16,26-27 22 15,29-29 11-15,23-33-24 0,2-12 3 16,-9 10-12-1,-11 4 0-15,-7 5 6 0,4-9 1 16,12-8 1 0,9-8-5-16,13-10 10 0,15-10-10 15,12-10-3-15,11-8-4 16,7-6-4-16,4-4-38 16,0 0-20-16,0 0-64 15,2-23-142-15,9-5-315 16,0-3-340-16</inkml:trace>
  <inkml:trace contextRef="#ctx0" brushRef="#br0" timeOffset="117379.83">5829 9097 1260 0,'0'0'337'16,"0"0"-220"-16,0 0-14 16,0 0 20-16,0 0 9 15,0 0-16-15,0 0-74 0,-22 0 8 16,22 7 5-16,0 5-5 16,7 2 50-16,1 5-20 15,6 1-18-15,1 7-21 16,7 3-25-16,10 4 87 15,8 6-28-15,7 4-8 16,8 0 8-16,3 3-54 16,2-1 25-16,0 2-18 15,1-2-27-15,-3 0 40 16,0 1-31-16,0-2 11 16,2 2-1-16,-2 0-20 15,2 2 14-15,0-1-14 16,-1-1 13-16,-2 2 4 15,-4 0-7-15,-1-2-10 16,-4 0 17-16,-3-2 2 16,-5-1-4-16,-2 0-15 0,1-3 1 15,-2-5 8-15,1-2-9 16,-1-6 0-16,-1 0 0 16,-2-3 13-16,-3-2-13 15,-2 1 0-15,-3 0 6 16,-1-1 0-16,0-3-6 15,2 1-3-15,2-2-4 16,0 1 14-16,0-3 2 16,0 0-8-16,-3-3 7 15,-2-1-16-15,-5 0 7 16,-4-3 1-16,-4 2-9 16,2 0 18-16,1 2-5 15,1 0-4-15,4 1 1 0,0-2-5 16,4 1 4-16,-3-2 0 15,-1 0 5-15,-2-2 1 16,-5-4-7-16,0 0 1 0,-5-2-3 0,-1 0-4 16,-2 0 8-1,1 0-1-15,2 3 0 0,0-3 11 16,1 2-17-16,1-1 6 16,3 1 0-16,-4 1 3 15,1-3 4-15,1 0-7 16,-6-1 0-16,0 0 0 15,1 0-9-15,-1 2 9 16,0 0 0-16,4 1 12 16,-2 2-12-16,1-4 11 15,-3 1-11-15,0-1-15 16,-4-4 15-16,2 1 0 16,-2-1-19-16,0 0-21 15,-4 0-108-15,-13 0-229 16,-10 0-389-16</inkml:trace>
  <inkml:trace contextRef="#ctx0" brushRef="#br0" timeOffset="125154.66">1498 11048 1758 0,'0'0'675'16,"0"0"-485"-16,0 0-84 0,0 0-19 15,-14 111 26-15,14-61-50 16,0 3-13-16,0 0 2 16,0 0-34-16,2-3-9 15,4-6-5-15,-4-3 2 16,2-5-12-16,-2-11-10 15,0-2-25-15,3-10-108 16,-1-5-352-16,0-8-222 0</inkml:trace>
  <inkml:trace contextRef="#ctx0" brushRef="#br0" timeOffset="125576.52">1792 11205 1795 0,'0'0'513'0,"0"0"-410"16,0 0 28-16,0 0-37 16,0 0-43-16,0 0-16 15,-136 76-26-15,111-56 48 0,3-2 24 16,6-4 4-16,8-4-15 16,6 0-43-16,2 2-2 15,0 2 7-15,6 4-25 16,14 3 31-16,0 1-17 15,5 2-11-15,0-2 17 16,-2-5-26-16,1 2 16 16,0-4-2-16,-4-2-14 15,-3-3-2-15,-1-4-18 16,4-4-107-16,-4-2-359 16,-3 0-407-16</inkml:trace>
  <inkml:trace contextRef="#ctx0" brushRef="#br0" timeOffset="126123.18">2084 11451 1930 0,'0'0'617'0,"0"0"-507"16,0 0-55-16,0 0-11 15,0 0 33-15,0 0-54 16,0 0-11-16,100-37-11 15,-73 35 13-15,-5 2-10 16,-9 0-4-16,-6 0 0 16,-7 0 18-16,0 0-2 15,0 0 22-15,-9 7 7 16,-7 10-24-16,-1-2 13 16,1 4-12-16,5-3-20 15,5-2-2-15,3 0 0 0,3 0-12 16,0 1 11-1,13-2 1-15,8 3 1 0,6 2 8 16,-1 0-9-16,-3 0 0 16,-4 2-1-16,-6-2 1 15,-11 1 5-15,-2 1-4 16,-2-1 19-16,-21 3-8 16,-6 3-12-16,-5 0-31 15,7-4-229-15,5-10-742 0</inkml:trace>
  <inkml:trace contextRef="#ctx0" brushRef="#br0" timeOffset="126889">6740 11362 1800 0,'0'0'592'15,"0"0"-457"-15,0 0-27 16,0 0-14-16,0 0-30 0,0 0 51 16,3 104 4-16,5-54-42 15,0 4 6-15,0 2-40 16,-3 2-32-16,-1-3 5 16,0-3-7-16,-2-4-3 15,1-9-6-15,0-6-30 16,-1-11-37-16,6-10-86 15,1-8-301-15,0-4-166 0</inkml:trace>
  <inkml:trace contextRef="#ctx0" brushRef="#br0" timeOffset="127261.39">7141 11459 1855 0,'0'0'576'15,"0"0"-433"-15,0 0-39 16,0 0-11-16,0 0-35 16,-147 51-12-16,114-24 3 15,2-4-19-15,4 0 11 16,10-5-16-16,3 1 1 15,7-2 15-15,5-4-23 16,2 1 2-16,0 3 13 16,13 0-26-16,7 2 11 0,7-2-18 15,2 3 11-15,0-2 2 16,-2 1-13 0,0-3 8-16,-5-2-8 15,0-1 0-15,-1-2-6 0,-4-1-44 16,1-4-37-16,9-6-79 15,-6 0-324-15,2 0-124 0</inkml:trace>
  <inkml:trace contextRef="#ctx0" brushRef="#br0" timeOffset="127745.65">7540 11676 1949 0,'0'0'624'0,"0"0"-489"0,0 0-23 15,0 0-49-15,0 0-63 16,0 0 25-16,0 0-19 16,-78 64 9-16,61-46 51 15,-2-1-21-15,4-1 3 16,4-4-5-16,2 0-43 15,7-1 35-15,2 0-34 16,0 1 19-16,0-2 1 16,16 0-21-16,3-3-8 15,8-5 7-15,2-2-18 16,0 0 7-16,0-2-23 16,-4-8-17-16,-6-3 12 15,-7-1-14-15,-5 0 31 16,-5 1 23-16,-2 2 0 15,0 1 6-15,0 2 4 0,0 3-9 16,0 3 25-16,0 2-14 16,0 0 5-16,0 0 14 15,0 8-10-15,0 13 40 16,0 8-11-16,2 6-35 16,4 4 9-16,-1-4-23 15,-2-3-2-15,-3 1-66 16,0-12-401-16,0-9-1147 15</inkml:trace>
  <inkml:trace contextRef="#ctx0" brushRef="#br0" timeOffset="134100.14">5523 8955 1684 0,'0'0'661'16,"0"0"-453"-16,0 0-81 0,0 0-35 15,0 0-59-15,0 0-12 16,56-20-14-16,-37 10-1 16,-4-2 9-16,-1 2-3 15,-4 0 9-15,-1 2 25 16,-4 2-23-16,0 2 11 16,-3 0-29-16,0 4 5 15,-2 0-7-15,2 0-3 16,-2 0 0-16,0 0 4 15,0 0 3-15,2 0 5 16,0 5 13-16,1 10-5 16,-1 1 32-16,-2 6-32 15,0 2-2-15,0-1-18 0,0 4-5 16,0-2-64-16,4-7-307 16,3-13-1200-16</inkml:trace>
  <inkml:trace contextRef="#ctx0" brushRef="#br0" timeOffset="135334.56">7956 8905 992 0,'0'0'845'15,"0"0"-534"-15,0 0-120 16,0 0-64-16,0 0-75 0,0 0-12 16,0 0-34-16,46-34 9 15,-26 31-1-15,2-2-13 16,0 3 12-16,-4 2 4 16,-1 0 28-16,-2 0 18 15,-5 0-39-15,-3 0-2 16,-1 0-22-16,-6 4 12 15,0 5-6-15,0 2-5 16,0 3 47-16,-13 2 8 16,-3 1-36-16,-1 2 13 15,1-2-20-15,3-2-11 16,2-1 19-16,2-1-20 16,2-5-1-16,3-2 6 0,2-1 6 15,2-1-3 1,0 2-9-16,0-3 0 0,13 1 48 15,9-3-47-15,5-1 14 16,4 0-3-16,0 0-2 16,-6 0 1-16,-8-1-10 15,-3-2-1-15,-5 3-2 16,-5 0-90-16,-2 0-180 16,-2 0-467-16</inkml:trace>
  <inkml:trace contextRef="#ctx0" brushRef="#br0" timeOffset="136898.37">5760 11028 776 0,'0'0'794'16,"0"0"-560"-16,0 0-94 16,0 0 46-16,0 0-85 15,0 0-66-15,0 0 32 16,0 0 14-16,0 0 10 15,0-2 49-15,0 0-16 16,0-5-12-16,5 1-51 16,4-1-40-16,2-3-11 0,2 3-9 15,3-2-1-15,-1 2 0 16,3 0 9-16,-5 4-4 16,0-1-5-16,-6 1 0 15,0 3 0-15,-5 0 0 16,0 0 3-16,-2 0 3 15,0 0-6-15,0 7 0 16,0 3-1-16,0 1 10 16,0 4-6-16,-2 0 10 15,-7-1 4-15,1 1 0 16,1-5-16-16,2 0-1 16,5-2-6-16,0-4-6 15,0-1 2-15,0-1-6 0,12 1 16 16,3-2 0-1,5-1-3-15,1 0-3 0,-4 0 3 16,-1 0 3-16,-3 0-1 16,-5 2-9-16,-2 3 10 15,-2-1 0-15,-4 2 0 16,0 4 6-16,0 0 9 16,-7 2 23-16,-4 2 3 15,-2-2-19-15,-1 2 8 16,3-4-30-16,5 2-21 15,-2 0-3-15,2-2-91 16,2-3-268-16,1-4-453 0</inkml:trace>
  <inkml:trace contextRef="#ctx0" brushRef="#br0" timeOffset="138098.1">8197 10982 1202 0,'0'0'625'16,"0"0"-422"-16,0 0-88 15,0 0-26-15,0 0-54 16,0 0 48-16,0 0-15 16,-15 21 26-16,7-9 34 15,-6-1-45-15,3 4 4 16,-3-3-33-16,3 0-19 15,3-4 9-15,0 0-35 0,6-2 6 16,0 0-8-16,2-4 1 16,0 2-1-16,0-2-7 15,2 0 1-15,10 0 20 16,-2-2-20-16,7 0 10 16,0 0-11-16,1 0-1 15,1 0 1-15,2 0 0 16,-1-4 1-16,-5 0 5 15,-1 0-5-15,-5 0-2 16,-5 2-11-16,-2 2-24 16,-2 0 25-16,0 0-26 15,0 0-17-15,0-3-36 16,0 3-87-16,0-2-65 16,0-4-73-16,-4 3-69 15,-2-3-509-15</inkml:trace>
  <inkml:trace contextRef="#ctx0" brushRef="#br0" timeOffset="138206">8197 10982 1538 0</inkml:trace>
  <inkml:trace contextRef="#ctx0" brushRef="#br0" timeOffset="138284.87">8197 10982 1538 0,'45'15'629'0,"-47"-15"-425"0,0 7-83 0,-1 8 27 16,-4 5-15-16,3 5-67 15,-2 2-26-15,-1 3-27 16,-2 11-13-16,2-10-123 0,3-6-498 0</inkml:trace>
  <inkml:trace contextRef="#ctx0" brushRef="#br0" timeOffset="142178.57">9051 10007 1639 0,'0'0'335'0,"0"0"-143"16,0 0-28-16,0 0 17 15,0 0-16-15,0 0-77 16,-25-7-52-16,25 7 21 16,0 0-45-16,14 0 1 15,13 0-7-15,15 0 12 16,16 6 25-16,13 2-10 16,10 0-19-16,3 0 13 15,3 0-26-15,0-3 7 16,-7-2-8-16,-2 0-3 15,-9-2-3-15,-9-1-29 16,-11 1-56-16,-20 2-142 16,-14-1-307-16,-15-1-83 0</inkml:trace>
  <inkml:trace contextRef="#ctx0" brushRef="#br0" timeOffset="142408.22">9144 10160 1661 0,'0'0'496'0,"0"0"-434"15,0 0-52-15,0 0 109 16,129-17 23-16,-68 11-29 16,5 0-9-16,11 1-36 15,2 3 20-15,0 2-42 16,-2 0-30-16,-1 0-16 15,-8 0-52-15,7 0-203 16,-22 0-256-16,-17 0-346 0</inkml:trace>
  <inkml:trace contextRef="#ctx0" brushRef="#br0" timeOffset="142611.57">10060 9869 1408 0,'0'0'300'0,"0"0"-156"16,0 0 16-16,0 0 92 16,0 0-6-16,132 159-63 15,-122-88-34-15,-10 2-56 16,0 4-38-16,-25-5-7 16,-23-6-46-16,-43 10-2 15,10-18-83-15,4-16-438 0</inkml:trace>
  <inkml:trace contextRef="#ctx0" brushRef="#br0" timeOffset="143767.31">11306 8843 1972 0,'0'0'607'0,"0"0"-467"16,0 0 13-16,0 0-20 16,0 0-69-16,0 0-36 15,9-5 6-15,11-8-33 16,4-9 25-16,1-6-26 16,0-3 10-16,-4 2-1 15,-5-1-8-15,-3 2 0 16,-3 6 17-16,-6 5-17 15,1 7 6-15,-5 3-1 0,2 7 8 16,-2 0-8-16,0 0-6 16,2 0-8-16,0 16 7 15,0 11 2-15,0 7 11 16,0 9-12-16,-2 3 1 16,0-2-8-16,0 0-1 15,0-6-34-15,0-7-87 16,-4-10-168-16,0-9-350 15,0-12-631-15</inkml:trace>
  <inkml:trace contextRef="#ctx0" brushRef="#br0" timeOffset="144267.12">11319 8310 1622 0,'0'0'533'16,"0"0"-415"-16,0 0 57 16,0 0-25-16,-113-17-46 15,86 25-20-15,-5 16-45 16,1 8 21-16,-2 11 5 16,2 6-29-16,2 3 28 15,6 7-28-15,6 5-18 16,7 0 20-16,7 1-29 0,3-5-5 15,0-2-4-15,19-8 17 16,6-3-16-16,8-5-1 16,9-9 2-16,8-5-11 15,8-7 9-15,8-7-9 16,8-7 0-16,2-7-33 16,1 0 24-16,2-1-8 15,-6-19 9-15,-8-6 5 16,-7-7-8-16,-11-5 20 15,-7-8 15-15,-7-10-6 16,-6-8 22-16,-7-8 4 16,-5-7-17-16,-7 0 25 15,-5 0-20-15,-3 5 8 0,0 8 4 16,-19 10-16 0,-8 7-1-16,-9 12-18 0,-9 10-15 15,-7 11-3-15,-12 12-58 16,-34 12-68-16,17 19-185 15,6 3-472-15</inkml:trace>
  <inkml:trace contextRef="#ctx0" brushRef="#br0" timeOffset="145220.01">14073 8390 1068 0,'0'0'928'0,"0"0"-634"16,0 0-209-16,0 0-11 15,0 0-33-15,0 0-40 16,149-34 32-16,-113 34-25 16,-7 1 1-16,-11 8 3 15,-9 1-4-15,-9 4-6 16,0 3 53-16,-23 8 43 16,-12 0 7-16,-7 8-38 15,-3-1-18-15,5-3 16 16,9 4-43-16,8-4 14 15,12-1-36-15,7-2 1 16,4-5 9-16,0-1-10 16,13-6 0-16,5-4-1 0,4-4-13 15,2-6 13-15,-1 0-32 16,1-9-73-16,4-27-122 16,-7 1-362-16,-3-1-354 15</inkml:trace>
  <inkml:trace contextRef="#ctx0" brushRef="#br0" timeOffset="145673.03">14040 8118 1704 0,'0'0'490'0,"0"0"-308"15,0 0 2 1,-143-13-12-16,105 13-42 0,5 14-80 15,1 14-12-15,6 8-26 16,3 10-12-16,6 7 14 16,6 7-13-16,4 5 9 15,7 4-10-15,0 4 6 16,0 0-5-16,11-1-1 16,11-1 0-16,11-10 2 15,8-5-2-15,10-7 0 16,7-12-32-16,8-12 13 15,11-8 8-15,3-14-31 16,6-3 10-16,4-7 0 16,1-23 1-16,-4-5 31 15,-2-9 2-15,-8-12 5 0,-3-14 19 16,-9-10 10-16,-11-11 23 16,-10-3-17-16,-15 6-7 15,-14 6 26-15,-15 12-24 16,0 13-4-16,-26 16 5 15,-19 8-38-15,-15 17-21 16,-29 16-83-16,-45 13-157 16,16 20-365-16,9 3-554 0</inkml:trace>
  <inkml:trace contextRef="#ctx0" brushRef="#br0" timeOffset="146860.28">11221 10882 1422 0,'0'0'589'0,"0"0"-316"16,0 0-146-16,0 0-34 15,0 0-18-15,134-45-47 16,-93 40-13-16,-2 3 2 15,-10 0-16-15,-11 2-2 16,-12 0 1-16,-6 0 0 16,0 0 5-16,-10 9 45 15,-17 5-5-15,0 7-21 16,-2 0-18-16,6 0 9 16,10-1-15-16,7 0 0 0,6-2-7 15,0 0-11-15,0 0 4 16,8 0 13-16,11 0 1 15,2 5 8 1,4-3 7-16,0 2 11 0,-3 0 6 16,-5-4-31-16,-5-3 12 15,-7-4-13-15,-5-4 1 16,0-2 6-16,-14-3-7 16,-13-2-41-16,-11-4-161 15,5-16-270-15,6-8-211 0</inkml:trace>
  <inkml:trace contextRef="#ctx0" brushRef="#br0" timeOffset="147309.66">11257 10622 1549 0,'0'0'360'0,"0"0"-193"15,0 0 10-15,0 0-10 16,-127-13-64-16,95 28-26 15,-1 10-37-15,-1 6 7 16,3 9 2-16,1 8-10 16,4 8 20-16,9 9-14 15,1 4-17-15,7 4-6 16,7 1-22-16,2-4 0 0,0-4 8 16,9-6-1-1,18-5-7-15,7-10 0 0,14-2 0 16,10-9 0-16,7-9-7 15,10-6 7-15,8-8 5 16,4-11-4-16,2 0 7 16,3-19-8-16,-8-11-1 15,-4-10 1-15,-9-10 7 16,-11-11 4-16,-10-25 11 16,-15-29-1-16,-16 9 12 15,-15 11-5-15,-4 15-27 16,-12 28 40-16,-17-4-40 15,-13-1 19 1,-9 15-20-16,-6 11-57 0,-9 15-27 16,-20 16-173-16,14 0-326 15,17 0-775-15</inkml:trace>
  <inkml:trace contextRef="#ctx0" brushRef="#br0" timeOffset="148231.31">14331 10699 1635 0,'0'0'579'0,"0"0"-445"16,0 0-9-16,0 0-11 16,0 0-62-16,0 0 2 15,0 0-12 1,-57 61-17-16,30-34 21 0,-2-2-29 16,2 0 10-16,7-4-7 15,5-1-20-15,5-4 0 16,8-4 0-16,2-1 6 15,0-6 0-15,14 1 0 16,12-3-3-16,6-3-3 16,8 0-16-16,-1 0 15 15,4-5-5-15,-3-4 6 16,-4-2-1-16,-3-1-8 16,-8 2-5-16,-5-2-14 0,-7 2-5 15,-2 2 12 1,-4-2-18-16,-2 3-37 0,-3-2 24 15,0 3-22-15,-2 0 65 16,2 4-4-16,-2 0 13 16,0 2 65-16,0 0 14 15,0 0-7-15,0 0 10 16,0 0-52-16,0 0 21 16,0 0-25-16,0 0-20 15,0 0 11-15,0 0-10 16,0 8-7-16,0 2 50 15,0 0-29-15,0 1 19 16,0 4 2-16,0 0-41 0,0 0 24 16,0 3-25-1,-2 0-1-15,-2 0-12 0,-3-4-57 16,0 0-29-16,-4-3-143 16,2-3-227-16,0-6-206 0</inkml:trace>
  <inkml:trace contextRef="#ctx0" brushRef="#br0" timeOffset="148699.96">14222 10451 1787 0,'0'0'555'0,"0"0"-382"0,0 0-45 15,0 0-28-15,0 0-51 16,-118 74 26-16,93-30-39 16,-1 6 1-16,2 5-11 15,1 5 4-15,1 5 9 16,4 2-19-16,5 4 6 16,6 0-2-16,7-3-18 15,0-1-2-15,15-9-4 16,14-8-2-16,4-5 2 15,10-8 0-15,2-8 1 0,6-8-1 16,5-8 1 0,6-12-2-16,5-1-12 0,2-10-20 15,3-15 33 1,-5-9-16-16,-7-7 16 0,-7-5 1 16,-8-10 8-16,-10-8 12 15,-4-6-4-15,-8-5-10 16,-10 2 53-16,-5 2-42 15,-8 7 9-15,0 9-10 16,-8 8-4-16,-19 5-5 16,-13 5-8-16,-11 6-9 15,-11 6 9-15,-6 9-70 16,-29 16-44-16,16 0-157 16,14 3-471-16</inkml:trace>
  <inkml:trace contextRef="#ctx0" brushRef="#br0" timeOffset="149699.72">14416 10601 1166 0,'0'0'346'15,"0"0"-196"-15,0 0-54 16,0 0-75-16,0 0-4 16,0 0-9-16,0 0 17 15,-4-1 37-15,1 1 34 16,-1 1 42-16,0 5-7 0,-6 2-7 15,2 3 13-15,-3 0-52 16,-1 3-17-16,1 4-2 16,0 1-33-16,0 0 10 15,-2 2-24-15,-1 0 1 16,-3-2 47-16,-1 2-30 16,2-3-4-16,-2 3 5 15,1 0-37-15,-2-4 25 16,4 4-26-16,1-5 6 15,4-2 0-15,3-5-6 16,4-1-1-16,1-3 1 16,2-5-3-16,0 1 3 15,0-1 8-15,0 0-8 16,0 0 13-16,0 0-13 16,5 0 0-16,10 0 1 0,5 0 8 15,8 0 1 1,-3 0 8-16,7 0-17 0,-1 0 5 15,0 0-6-15,0 0 0 16,4-1 7-16,-8-1-1 16,3-3 2-16,-6 4-8 15,-1-4 1-15,-8 1-6 16,-5 3 5-16,-6-2 0 16,-2 3 7-16,-2 0-7 15,0 0-26-15,0-1-32 16,0-2-75-16,2-3-61 0,0-2-125 15,3-3-75 1,-3-6 10-16,0-4 6 0,-2 2 148 16,2-1 187-1,1 4 43-15,-3 7 279 0,2 0 11 16,-2 7-39-16,3 0-24 16,-3 2-105-16,2 0-32 15,2 0-26-15,0 13 69 16,1 6 47-16,-3 12-35 15,-2 6 20-15,0 7-47 16,0 2-64-16,0 5 3 16,-7-2-39-16,-3-4-7 15,-2-3-11-15,-3-6-17 16,-12-2-79-16,4-10-234 16,2-10-523-16</inkml:trace>
  <inkml:trace contextRef="#ctx0" brushRef="#br0" timeOffset="150574.54">11860 8825 788 0,'0'0'315'0,"0"0"-99"16,0 0 57-16,0 0-63 16,0 0-48-16,0 0 8 15,-69-32-1-15,69 32-70 16,0 0-23-16,0 0 5 15,7 0 3-15,11 0 63 16,9-2-30-16,13 2-44 16,14-3 11-16,12 2-36 15,17 1-8-15,11 0-4 16,10 0-22-16,6 0 14 16,2 0-17-16,0 0-10 15,-7 8 18-15,-4-2-19 16,-13-2-1-16,-8 0 1 0,-11-4 0 15,-6 2 6-15,-10-2-6 16,-3 0-31-16,-4 0-13 16,-4 0-58-16,3 2-80 15,22 4-161-15,-11 0-201 16,-5-2-299-16</inkml:trace>
  <inkml:trace contextRef="#ctx0" brushRef="#br0" timeOffset="150996.31">14154 8875 804 0,'0'0'603'0,"0"0"-518"15,0 0 105-15,0 0-33 16,0 0-16-16,0 0 51 16,0 0-26-16,44 74-43 15,-38-28 12-15,-2 12-26 16,2 11-30-16,-4 9 20 0,-2 22-43 15,0 26-5-15,-16 19 21 16,-9 8-51-16,1-14 27 16,2-14-23-1,4-33-19-15,7-19 17 0,2-22-23 16,5-12 2-16,1-3-2 16,-2-6-30-16,-1-7-39 15,-9-21-148-15,1-2-319 16,-3-3-556-16</inkml:trace>
  <inkml:trace contextRef="#ctx0" brushRef="#br0" timeOffset="151536.79">11524 9162 1413 0,'0'0'303'15,"0"0"-204"-15,0 0-54 16,0 0 122-16,0 0 17 16,0 134-11-16,0-52-39 15,0 33-12-15,0 29-12 0,0 11 17 32,0-7-49-32,0-18-14 15,0-33-17-15,0-20-46 16,0-20 15-16,0-9-16 15,-5 0 0-15,-1-2-1 0,0-4-36 0,1-20-111 16,0-10-347-16,5-12-427 0</inkml:trace>
  <inkml:trace contextRef="#ctx0" brushRef="#br0" timeOffset="152192.87">12090 10766 1302 0,'0'0'254'0,"0"0"-148"16,0 0 47-16,0 0-21 16,0 0-9-16,0 0-23 15,0 0-35-15,0 0 14 16,0 0 21-16,0 0-8 16,5 0 26-16,12 0-20 15,11 0-10-15,14-2-20 16,8 0-40-16,13 0 14 0,11 2-15 15,10 0-18 1,12 0 34-16,7 0-32 0,19 0 17 16,25 4-12-16,24 8-10 15,6 2 14-15,-8-3-15 16,-18-2-4-16,-17-5 16 16,-7-4-17-16,-22 0 0 15,-20 0 0-15,-23 0 9 16,-10 0 16-16,-4 0-2 15,-3 0-16-15,-7 2-7 16,-18-2-16-16,-16 0-41 16,-24 0-45-16,-22 0-179 15,-12-4-599-15</inkml:trace>
  <inkml:trace contextRef="#ctx0" brushRef="#br0" timeOffset="154171.81">11831 9063 1400 0,'0'0'359'15,"0"0"-217"-15,0 0-71 0,0 0 35 16,0 0 64-16,0 0-38 15,150 70-64-15,-88-29-23 16,7 5 18-16,11 4-18 16,8 6 4-16,3 5 17 15,7-2-35-15,-1 6-1 16,7-1-14-16,-4 0 8 16,2 2-1-16,-4 0-16 15,0 0 5-15,-2 3 2 16,-2-3-14-16,-3 0 60 15,-5 0-26-15,-3-2-2 16,-2-1-4-16,-4-6-28 16,0-2 11-16,-2-7 0 15,-4-7-2-15,-4-4 3 16,-4-3-4-16,-13-6 8 0,-4-3-13 16,-15-6 6-16,-7-4 2 15,-9-4-10-15,-4-5 6 16,-3-1 14-16,-6-5-21 15,0 0-1-15,-2 0-32 16,0 0-79-16,0 0-161 16,-6 0-489-16,-2 0-1000 0</inkml:trace>
  <inkml:trace contextRef="#ctx0" brushRef="#br0" timeOffset="155888.97">14635 8558 1669 0,'0'0'341'16,"0"0"-48"-16,0 0-200 16,0 0-65-16,0 0 14 0,0 0 20 15,0 0 19 1,149 86-13-16,-89-45-47 0,2 5 16 16,7 4 24-16,3 6-26 15,-1 4 10-15,4 5-44 16,-1 6 5-16,0 8 2 15,-8 5-8-15,0 7 15 16,-2 16-5-16,3 18-9 16,0 13-1-16,-7 5 0 15,-16-13-5-15,-9-10 5 16,-10-14 1-16,-3-11 8 16,-5-17-9-16,-6-16 6 15,-1-4-9-15,0 8 3 16,-4 12 0-16,-1 11 6 15,-5-1-5-15,0 2-1 0,-5 3 0 16,-11-3 3 0,-3-2-5-16,-1-1 2 0,1-5 0 15,2-4 9-15,1 0-3 16,1-1-7-16,1 0 1 16,-3 0-3-16,-6-3 3 15,-4 2 1-15,-6-4 13 16,-7-5-14-16,-3 0 1 15,-3-4-1-15,-1-3 11 16,2-4-11-16,0-2 9 16,1-4-3-16,2-2-5 15,-3-6-1-15,1-4 0 16,-5-6 0-16,-5-6 8 16,-3-1 4-16,-9-5 18 15,-5-2-30-15,-2 0 34 16,-3 0-34-16,1-1 2 15,-3 2 11-15,6-2-4 16,-3-2 3-16,-1-3-12 16,0-2 15-16,-4-2-15 15,-3-3 0-15,-1-3 0 16,-10 1 12-16,-2-3-6 16,-4 0 12-16,0 0-9 15,0 0 0-15,1 0 12 16,3 0-15-16,5-3 1 15,3-2 5-15,1-1-12 16,-1-2 0-16,0-2-6 16,4-2 12-16,3-5 3 0,-2-4 8 15,4-2-11-15,4-4-3 16,6-3-3-16,3 0-7 16,3-4 6-16,3-1 2 15,0 1-1-15,0-1 0 16,0-2 1-16,1 1-7 15,6-2 8-15,6-1-2 16,7 0 0-16,8-2 6 16,6 4-9-16,8-2 3 15,2 3-5-15,3 1 5 16,-1-1 1-16,4 5 5 16,-3-3-2-16,-3-1-3 15,-2 2-2-15,2-1 1 0,-2 0-8 16,1 3 1-16,-1 4 11 15,5 3-4-15,-1-1 0 16,7 1-4-16,3-2 3 16,1 1-8-16,3-4 9 15,0 2 2-15,-1 2 6 16,-6 2-8-16,1 4 0 16,-4 2-5-16,1 4 4 15,3 1 2-15,-2 3 6 16,6 4 8-16,0 0-14 15,2 3 10-15,0 2-11 16,0-1 0-16,0 1 6 16,0-3 0-16,0 1 6 15,0 2-12-15,0-1 18 16,0-2-19-16,0 3 1 0,0 0-10 16,0 0 1-16,0 0 9 15,0 0-17-15,0 0-11 16,0 0-76-16,0 0-132 15,0 0-355-15,4 0-1321 0</inkml:trace>
  <inkml:trace contextRef="#ctx0" brushRef="#br0" timeOffset="156776.07">14403 8161 1326 0,'0'0'386'0,"0"0"-177"16,0 0-64-16,0 0-36 15,0 0-37-15,0 0 12 16,0 0-11-16,-47-12-18 15,34 8 33-15,-3 0 22 16,-4-1-49-16,-7 1 16 16,-2 1-24-16,-4 0-9 15,-5 1-2-15,0 0-7 16,-2-2 16-16,0-1-10 16,1 1-23-16,8 2 23 15,5-2-31-15,4 4 5 16,6 0-15-16,1 0-55 15,-4 2-93-15,2 6-388 0,3-3-567 16</inkml:trace>
  <inkml:trace contextRef="#ctx0" brushRef="#br0" timeOffset="157491.6">13438 8821 1023 0,'0'0'668'16,"0"0"-409"-16,0 0-58 15,0 0-12-15,0 0-72 31,0 0-78-31,0 0-7 16,3 0-30-16,7-2 16 16,6 0 26-16,4 0-11 15,3 0 41-15,1 0-6 16,7 0-30-16,1 0 6 16,-1-2-37-16,0 2-1 15,-5 0-6-15,-8 0-7 0,-9 2-84 0,-4 0-237 16,-5 0-795-16</inkml:trace>
  <inkml:trace contextRef="#ctx0" brushRef="#br0" timeOffset="164944.04">14383 10640 765 0,'0'0'849'0,"0"0"-617"0,0 0-126 16,0 0-14-16,0 0-42 15,0 0-21-15,0 0-19 16,0 0-2-16,0 0 73 16,0 0 15-16,0 0 0 15,0 0 19-15,0 0-32 16,0 0-17-16,-3 0-25 15,-1 0-39-15,-2 0 25 16,-2 10-26-16,2 2 9 16,-3 0 26-16,0 0-35 15,-2 2 25-15,0-1-25 16,-2 4 7-16,-3 2 25 16,1-2-24-16,1 4 4 0,3-4-7 15,-1-3 0-15,6-2 7 16,2-2-13-1,1-6 0-15,1 1 5 0,2-4-5 16,0-1 0-16,0 1 3 16,0-1 6-16,-2 0-9 15,2 3 12-15,-2 1-11 16,0 0 4-16,0 0-5 16,-2 2-4-16,2 0 3 15,0-2 2-15,0 1 0 16,2-2-1-16,0-3 13 15,0 3-12-15,0-3-1 0,0 0 0 16,0 0 40-16,0 0-6 16,0 0 6-16,0 0-37 15,2 0 5-15,8 3 11 16,3 1 1-16,5 0-1 16,1-2-5-16,8 2-13 15,2-2 16-15,5-2-16 16,1 0 10-16,0 0 22 15,2 0-31-15,-1 0 26 16,-5 0-26-16,-1 0 5 16,-2 0-7-16,-4 0 0 15,-2 0 8-15,-2 0-3 16,-7 0-4-16,-3 0-1 16,-6 0 0-16,-2 0-6 15,1 0 5-15,-3 0 2 0,0 0-1 16,0 0 0-16,0 0-3 15,0 0 1-15,0 0-40 16,0 0-57-16,-3 0-26 16,-13 0-196-16,3 0-396 15,3 0-193-15</inkml:trace>
  <inkml:trace contextRef="#ctx0" brushRef="#br0" timeOffset="165631.37">14607 10751 446 0,'0'0'1044'15,"0"0"-801"-15,0 0-129 16,0 0-32-16,0 0-4 15,0 0-14-15,0 0 7 16,-4-13 59-16,4 13 19 16,0 0 1-16,0 0-25 15,0-2-51-15,0 2-1 16,0 0-18-16,-2 0-24 16,2-2 26-16,-2 2-34 0,0-2 1 15,-3-2-5-15,1 0-18 16,0 0 10-16,-4-3-11 15,4 1 0-15,-1 2 14 16,3 2-13-16,0 1 8 16,2 1-9-16,0 0 0 15,0 0 0-15,0 0 0 16,0 0 0-16,0 0 0 16,0 0 12-16,-2 0-24 15,2 0 7-15,0 12 5 16,-3 8 5-16,3 5-5 15,0 5 15-15,0 1 11 16,0 2-14-16,0 5 30 16,0-2-33-16,0 0-9 15,0 0 37-15,0-2-23 0,0-1-2 16,0-8-8-16,0-5 8 16,0-4-4-16,0-6-4 15,0-2-2-15,0-4-4 16,0-2-4-16,0-2 6 15,0 2 0-15,0-2 1 16,0 0-1-16,0 0 5 16,0 0-4-16,0 0-2 15,0 0-20-15,0 0-3 16,0 0 23-16,0 0-20 16,0 0-7-16,0 0-19 15,0 0-48-15,0 0-55 16,0-2-217-16,0-2-435 0</inkml:trace>
  <inkml:trace contextRef="#ctx0" brushRef="#br0" timeOffset="166006.28">14329 11189 316 0,'0'0'1482'0,"0"0"-1010"16,0 0-346-16,0 0-14 0,0 0-33 15,0 0-58-15,0 0 74 16,36 4-2-16,-14 0-8 15,3-2 35-15,4 0-59 16,-3 0 9-16,6 0-10 16,-3 2-43-16,0-1 19 15,-2 0-24-15,-10 0-6 16,-3-2 3-16,-6 1-9 16,-3-2-2-16,-5 0 1 15,0 0-44-15,0 0-1 0,0 0-101 16,0 0-329-1,-5 0-374-15</inkml:trace>
  <inkml:trace contextRef="#ctx0" brushRef="#br0" timeOffset="167209.44">963 12372 1748 0,'0'0'580'0,"0"0"-381"15,0 0-61-15,0 0-26 16,0 0-78-16,0 0 60 16,7 111 4-16,0-55-30 15,1 6 21-15,-1 2-43 16,-3 0-2-16,3 0-12 15,-4-1-31-15,1-3 2 16,-2-6-3-16,0-4-31 16,-2-6-23-16,0-8-59 0,0-8-121 15,0-10-307-15,0-16-394 16</inkml:trace>
  <inkml:trace contextRef="#ctx0" brushRef="#br0" timeOffset="167549.2">1388 12507 2082 0,'0'0'583'16,"0"0"-495"-1,0 0-41-15,-131 37-17 0,84-3-1 16,5 3-25-16,4 3 2 15,7-2 5-15,9-4-10 16,9-2-1-16,7-6 27 16,6-2-27-16,0-1 33 15,6 1 1-15,13-2 7 16,6 0 5-16,6 1-6 16,4 0-1-16,3-1 2 15,1-1-23-15,-2-2 0 0,-1 1-18 16,-4-1 10-16,-2 0-19 15,-3-2 9-15,-4-6-58 16,5-1-101-16,-6-2-208 16,-6-8-316-16</inkml:trace>
  <inkml:trace contextRef="#ctx0" brushRef="#br0" timeOffset="168033.46">1792 12876 709 0,'0'0'1727'0,"0"0"-1435"15,0 0-180-15,0 0-29 16,0 0-30-16,-123 88-46 16,101-58 2-16,4 0-3 15,5-4-5-15,4-4 11 16,4-3 15-16,3 0-17 15,2-2 7-15,0-4-5 16,4 0-11-16,15-6 25 16,5 1-26-16,2-5 0 15,7-3 0-15,-2 0-52 16,-3-7-8-16,-4-9-36 16,-3-4-44-16,-10-6 27 15,-2-2 25-15,-7 0 60 16,-2 0 26-16,0 6 4 0,0 8 103 15,0 6 49-15,0 6-33 16,0 2-21-16,0 0-71 16,0 8-28-16,0 12 26 15,0 8 21-15,0 6 22 16,0 4-22-16,0 1-19 16,0-4 8-16,2-2-37 15,1-7 2-15,-1-5-2 16,0-6-66-16,2-13-86 15,-2-2-382-15,5 0-1143 0</inkml:trace>
  <inkml:trace contextRef="#ctx0" brushRef="#br0" timeOffset="168392.77">2336 13084 2529 0,'0'0'294'15,"0"0"-294"-15,0 0 0 16,118-70 13-16,-64 34 23 16,-4-5-36-16,-5-2-21 0,-11-10-6 15,-16-3 2 1,-7 0 25-16,-11-1 0 0,0 13 18 15,-3 11 48-15,-13 10-3 16,3 16 21-16,-3 7-50 16,1 0-28-16,-3 19 22 15,0 19-10-15,1 12 29 16,3 9 7-16,4 3-23 16,9 3 13-16,1-1-43 15,4-4-1-15,21-6-10 16,8-7-74-16,34-18-62 15,-7-13-338-15,-4-16-575 0</inkml:trace>
  <inkml:trace contextRef="#ctx0" brushRef="#br0" timeOffset="168736.41">3127 12958 942 0,'0'0'1283'0,"0"0"-909"15,0 0-108-15,0 0-91 16,-130-11-57-16,99 22-52 15,7 7-48-15,4 3 3 16,3 4-18-16,8-1 4 16,6 2-13-16,3-4 6 15,0-2-12-15,0-4-10 16,16-7-29-16,5-8 19 16,8-1-26-16,5-6-18 15,1-14 4-15,-1-5-30 0,0-2 17 16,-7 4 54-16,-8 2 31 15,-3 6 64-15,-7 8 26 16,-3 5 20-16,1 2-16 16,0 0-59-16,0 0-1 15,3 6-25-15,6 10 2 16,-1 2-1-16,2 0-10 16,-2-2-31-16,-1-12-81 15,-8-4-181-15,-2 0-417 0</inkml:trace>
  <inkml:trace contextRef="#ctx0" brushRef="#br0" timeOffset="168877.33">3075 12531 2517 0,'0'0'537'0,"0"0"-420"16,0 0-35-16,0 0-79 15,0 0-3-15,145 0-94 16,-76 17-234-16,-10 4-587 0</inkml:trace>
  <inkml:trace contextRef="#ctx0" brushRef="#br0" timeOffset="169298.78">3819 12903 730 0,'0'0'1907'0,"0"0"-1588"0,0 0-165 16,0 0-76-16,-116 37-21 16,103-9-37-16,7 6-14 15,6 3 0-15,0-4 4 16,11-3-20-16,11-8 1 16,7-10-38-16,2-12 28 15,3-2-26-15,1-30-3 16,-2-16-21-16,-1-15-39 15,-3-9 62-15,-5-10-12 16,-1 3 17-16,-8 2 40 16,-4 17 2-16,-4 17 38 15,-5 20 75-15,-2 15-38 16,0 8 6-16,0 1-68 0,0 28-5 16,-9 10 24-16,0 16-6 15,-2 7 4-15,7 4-16 16,2 3 3-16,2-3-34 15,0-4 16-15,0-11-77 16,6-9-95-16,-1-19-476 16,-1-19-670-16</inkml:trace>
  <inkml:trace contextRef="#ctx0" brushRef="#br0" timeOffset="169689.33">3906 12544 1947 0,'0'0'707'0,"0"0"-588"0,0 0-73 16,0 0 29-16,0 0-17 15,0 0-1-15,79 147-24 16,-46-95-31-16,-2 1 30 16,1-3-32-16,-3-5 15 15,-6 0-5-15,-2-7-10 16,-1-2-1-16,-1-6-5 15,0-6 6-15,1-8 8 16,2-7-7-16,0-8 0 16,1-1-1-16,0-10 0 15,0-16-12-15,-5-6 13 0,-3-4-1 16,-3-4 24 0,-5 2-24-16,-7 2 24 0,0 5 13 15,0 8-16-15,-14 2 27 16,-4 7-24-16,-2 4-13 15,-7 6-11-15,-4 4-21 16,0 0 13-16,-3 12-31 16,1 6-46-16,2 8-32 15,6-5-238-15,10-8-513 0</inkml:trace>
  <inkml:trace contextRef="#ctx0" brushRef="#br0" timeOffset="169923.95">4125 12639 2386 0,'0'0'671'0,"0"0"-502"0,0 0-15 16,0 0-47-16,0 0-65 16,0 0-39-16,87-106 3 15,-54 98-12-15,-6 2-5 16,-2 2-11-16,-8 4 10 15,-3 0-36-15,1 0-14 16,-1 10-33-16,-1 2-48 16,7-6-115-16,-7-5-457 15,1-1-355-15</inkml:trace>
  <inkml:trace contextRef="#ctx0" brushRef="#br0" timeOffset="170064.54">4513 12350 2031 0,'0'0'825'0,"0"0"-609"15,0 0-69-15,0 0-81 16,0 0-66-16,0 0-9 16,0 0-202-16,124-11-708 0</inkml:trace>
  <inkml:trace contextRef="#ctx0" brushRef="#br0" timeOffset="171110.96">5076 12421 2141 0,'0'0'477'16,"0"0"-424"-16,0 0 105 16,-3 160-11-16,6-86-50 15,12 6-36-15,3 0-34 0,1-1-27 16,-6-7 0-16,-3-12-29 15,-4-12-40-15,-6-16-23 16,0-16-55-16,-23-16-32 16,-8 0-133-16,-2-22-40 15,-1-18 79-15,3-8 70 16,6-6 203-16,9-2 92 16,10 6 71-16,6 7-19 15,0 9 24-15,16 6-26 16,13 6-11-16,11 2-33 15,8 0-3-15,8-1-25 16,2-4-27-16,-1-3 6 16,0-2-11-16,-8-4-11 15,-11 2 11-15,-9 3 3 0,-14 7 11 16,-6 8-12 0,-9 4-7-16,0 6 26 15,0 4-39-15,-13 0-12 0,-7 22-8 16,-2 13-23-16,-3 11 23 15,5 8-12-15,7 6 12 16,9 1 28-16,4-4-22 16,0 0 10-16,2-9-14 15,15-8 20-15,6-9-22 16,3-10 0-16,3-9-12 16,7-12 6-16,4 0-49 15,5-8-54-15,-3-14-127 16,-2-6-64-16,-5-4 53 0,-6 0 58 15,-8-1 70 1,-11 7 119-16,-4 6 15 0,-6 5 150 16,0 7 62-16,0 4-7 15,-4 4-74-15,-4 0-48 16,-1 0-51-16,3 6 6 16,-4 9-24-16,4 5 45 15,-1 5-6-15,1-2 2 16,1 5-18-16,5-1-19 15,0-4-18-15,0-1 12 16,7-4-18-16,8-3 2 16,8-7-11-16,1-8 0 15,5 0-18-15,3-6-32 0,1-18-54 16,-5-9-31 0,2-4-37-16,-9-4 25 0,-2 2 31 15,-9 6 75-15,0 9 41 16,-8 10 138-16,-2 8 54 15,0 6-61-15,0 0-70 16,0 0-27-16,0 4-33 16,0 12 10-16,0 4 50 15,0 0-37-15,0 4 1 16,2-1 17-16,3 1-42 16,1-2 0-16,6-4-48 15,-3-5-267-15,-3-8-819 0</inkml:trace>
  <inkml:trace contextRef="#ctx0" brushRef="#br0" timeOffset="171282.8">6019 12350 2691 0,'0'0'539'0,"0"0"-492"16,0 0-47-16,0 0-18 15,0 0-104-15,-34 215-95 16,21-109-528-16,2-4-777 0</inkml:trace>
  <inkml:trace contextRef="#ctx0" brushRef="#br0" timeOffset="171376.74">5945 13258 1672 0,'0'0'706'0,"0"0"-421"15,0 0-101-15,0 0-114 16,0 0-70-16,0 0-898 0</inkml:trace>
  <inkml:trace contextRef="#ctx0" brushRef="#br0" timeOffset="172304.14">6003 12182 1609 0,'0'0'562'16,"0"0"-372"-16,0 0-57 31,0 0-38-31,0 0-95 16,0 0-36-16,0 0-127 0,73-29-177 0,-55 29-355 0</inkml:trace>
  <inkml:trace contextRef="#ctx0" brushRef="#br0" timeOffset="172634.67">6780 12818 876 0,'0'0'1402'15,"0"0"-1205"-15,0 0-134 16,0 0 69-16,0 132 26 16,0-43-37-16,-4 26-46 15,0-3-9-15,1-12-11 16,3-15-53-16,0-25 26 16,0 2-28-16,0-3-23 15,0-15-2 1,5-18-98-16,11-26-79 15,-5-5-110-15,-1-24-213 0</inkml:trace>
  <inkml:trace contextRef="#ctx0" brushRef="#br0" timeOffset="173243.87">6753 12669 1962 0,'0'0'507'16,"0"0"-408"-16,0 0 71 15,0 0-65-15,0 0-49 16,0 0-32-16,0 0-24 16,75 58 16-16,-58-20-15 15,-8 5-1-15,-6-1 17 16,-3-2-11-16,-3-7-3 16,-15-4-3-16,3-7 0 15,1-7 8-15,5-8-8 16,7-6 7-16,2-1 7 0,0-7-14 15,11-21 4-15,18-12-4 16,11-13-17-16,7-5 16 16,3-4-12-16,0-2 13 15,0 0 0-15,-6 4-1 16,-3 2-5-16,-13 8 6 16,-6 9 0-16,-10 12 19 15,-8 8-5-15,-4 11 14 16,0 8 0-16,-4 2-19 15,-16 14 3-15,-5 22-3 16,-2 14-9-16,-1 15 20 16,8 9-19-16,6 1 28 15,9-2-4-15,5-4-23 16,0-11 13-16,5-10-15 0,6-14 0 16,-2-14-1-1,-3-10-33-15,1-10 32 0,5 0-11 16,1-20-1-16,9-10-5 15,5-5-44-15,4 3 29 16,-1 2 14-16,0 10-10 16,-6 8 30-16,-3 8 8 15,-5 4 8-15,-4 0 29 16,2 18-27-16,-1 7 6 16,3 3-3-16,0-1-21 15,6 1 0-15,7-3-31 16,26-11-165-16,-5-8-437 15,-6-6-981-15</inkml:trace>
  <inkml:trace contextRef="#ctx0" brushRef="#br0" timeOffset="173665.66">7723 12806 2097 0,'0'0'658'15,"0"0"-481"-15,0 0-38 16,0 0-31-16,-125-4-69 15,103 21-18-15,1 3-21 16,8 5-2-16,7-3 1 16,6 0 1-16,0-7-13 15,4-2-7-15,19-8-7 0,6-5-18 16,6 0-36-16,1-11-58 16,-3-13-56-16,-2-4 4 15,-6 2 49-15,-8 2 100 16,-5 5 42-16,-8 7 144 15,-1 6 60-15,-1 2-37 16,-2 4-22-16,0 0-100 16,0 0-3-16,0 4-6 15,2 13-27-15,2 0 42 16,4 5-36-16,-3 0-14 16,5-1 15-16,1-3-16 15,0-4-6-15,2-6-18 16,1-6-71-16,3-2-5 15,4 0-111-15,-2-20-140 16,10-16-14-16,-6 1-175 0,-5 5-236 0</inkml:trace>
  <inkml:trace contextRef="#ctx0" brushRef="#br0" timeOffset="174134.3">8035 12749 834 0,'0'0'408'0,"0"0"-35"16,0 0-183-16,0 0-48 15,0 0 23-15,0 0 23 16,0 0-16-16,11 65-15 15,-11-42-39-15,0 1-22 16,0 1-43-16,0-3-32 16,-2-4 12-16,2-7-33 15,0-4 0-15,0-7-16 16,0 0-4-16,16-4 10 16,3-17-9-16,6-4-77 15,-1-4 20-15,-1 3 33 16,-4 5 43-16,-6 5 5 0,-1 5 70 15,-5 7 32-15,-2 4-58 16,-1 0-16-16,3 0-23 16,-1 12-9-16,5 3 19 15,3 3-20-15,1 0-1 16,1-4-26-16,-1 0-95 16,-1-5-54-16,-5 0-13 15,-1-3 63-15,-5-2 89 16,0-1 12-16,-1 2 25 15,-2-1 13-15,0 4 5 16,2 2 23-16,0 6-33 16,2 2-1-16,3 3-7 15,-1 6 9-15,2 1-9 0,-3 0 0 16,3 0 9-16,-6-2-9 16,-2-4 55-16,0-4 37 15,0-3 24-15,0-8-70 16,0 1-46-16,-23-8-28 15,4 0-206-15,-1 0-337 0</inkml:trace>
  <inkml:trace contextRef="#ctx0" brushRef="#br0" timeOffset="174431.11">7511 12322 546 0,'0'0'1677'0,"0"0"-1371"16,0 0-192-16,0 0-24 16,0 0-41-16,0 0 67 15,0 0-35-15,-4 56 0 16,6-36 9-16,11 3-42 15,1-1 0-15,5-1-39 16,4-1 6-16,2-3-15 16,4-7-12-16,4-9-30 0,21-5-120 15,-10-18-442-15,-3-6-1648 16</inkml:trace>
  <inkml:trace contextRef="#ctx0" brushRef="#br0" timeOffset="174611.2">8028 12053 1425 0,'0'0'1323'0,"0"0"-1035"15,0 0-168-15,0 0 21 16,0 0-83-16,0 0-28 16,0 0-26-16,111 47-4 0,-111-24-13 0,-53 22-53 15,0-4-130-15,1-9-849 16</inkml:trace>
  <inkml:trace contextRef="#ctx0" brushRef="#br0" timeOffset="175704.7">8583 12778 1463 0,'0'0'401'0,"0"0"-244"16,0 0-26-16,0 0 52 16,-138 37-41-16,109-9-53 15,7 5 4-15,6-1 1 16,12 1-41-16,4-2-17 16,0-3-7-16,18-6-22 15,6-8 8-15,9-9-15 0,6-5-19 16,2-5-18-16,1-21-130 15,-4-4-33-15,-6-6 2 16,-10 1-10 0,-6 5 117-16,-12 7 82 0,-4 8 9 15,0 10 129-15,-4 5-52 16,-10 7-49-16,1 23 9 16,0 11 25-16,3 11 36 15,6 10-24-15,4 6 13 16,0 7 1-16,0 2-55 15,7 2 34-15,7-3-28 16,-4-4-27-16,-1-8 21 16,-2-7-27-16,-7-12-6 15,0-9 0-15,0-10 9 16,-20-13-3-16,-9-11 10 16,-6-2 5-16,-3-6 33 0,-1-16 3 15,8-6 25-15,10-5-10 16,7 0-29-16,9-4-2 15,5-1-25-15,9-2-16 16,22-4-17-16,12-2-51 16,13 0-31-16,40-8-146 15,-15 11-357-15,-2 11-125 0</inkml:trace>
  <inkml:trace contextRef="#ctx0" brushRef="#br0" timeOffset="175803.52">9358 13162 575 0,'0'0'2005'16,"0"0"-1652"-16,0 0-227 16,0 0-126-16,0 0-55 15,-106-116-1014-15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29:49.336"/>
    </inkml:context>
    <inkml:brush xml:id="br0">
      <inkml:brushProperty name="width" value="0.05292" units="cm"/>
      <inkml:brushProperty name="height" value="0.05292" units="cm"/>
      <inkml:brushProperty name="color" value="#FF0000"/>
    </inkml:brush>
  </inkml:definitions>
  <inkml:trace contextRef="#ctx0" brushRef="#br0">2837 4610 1664 0,'0'0'310'16,"0"0"-177"-16,0 0-62 16,0 0-31-16,0 0-40 15,0 0-3-15,78-84-12 16,-65 74 0-16,-1 1 15 0,-4 4 16 16,-1 1 4-16,-3 2 59 15,-4 2 10-15,0 0-2 16,0 0-7-16,2 0-48 15,0 11 2-15,4 8-13 16,-2 3-21-16,0 3-34 16,3 8-100-16,-3-5-196 15,5-8-450-15</inkml:trace>
  <inkml:trace contextRef="#ctx0" brushRef="#br0" timeOffset="609.33">5419 4235 1502 0,'0'0'485'15,"0"0"-297"-15,0 0-40 16,0 0-105-16,0 0-21 16,0 0-14-16,0 0-2 15,96-20-2-15,-88 20-3 0,-2 0-1 16,-6 0 42-16,0 4 44 16,-10 6-10-16,-10 3 6 15,0 4-31-15,2 3-11 16,4-3-34-16,13 2 1 15,1-2-8-15,9-4 1 16,20-3-25-16,10-4-34 16,38-6-87-16,-8 0-170 15,-7-4-574-15</inkml:trace>
  <inkml:trace contextRef="#ctx0" brushRef="#br0" timeOffset="1405.95">8124 4345 1401 0,'0'0'339'0,"0"0"-207"16,0 0-69-16,0 0-25 15,0 0-29-15,0 0-8 16,0 0 4-16,102-11 4 16,-95 11-14-16,-5 0 5 0,-2 0 0 15,0 0 68 1,-17 8 8-16,-4 5-2 0,-2 3-19 16,2 2-42-16,5 0 9 15,7 3-13-15,7 0-8 16,2 2-1-16,2-2-3 15,21 2 3-15,6-4 1 16,7 2 0-16,1-1-2 16,-1-4-10-16,-5 1 3 15,-13-6 1-15,-11 1-6 16,-7-2-63-16,-27 1 35 16,-56 8-30-16,8-3-40 15,1-1-292-15</inkml:trace>
  <inkml:trace contextRef="#ctx0" brushRef="#br0" timeOffset="6399.61">8128 11600 1003 0,'0'0'712'0,"0"0"-519"0,0 0-15 16,0 0-17-16,0 0-54 15,0-11-15-15,0 11-70 16,0 0-10-16,0 0 3 16,0 0-14-16,0 0 20 15,0 0-9-15,0 0-12 16,0 0 5-16,0 0-5 16,0 0 0-16,0 5 5 15,3 9-4-15,5 0 5 16,2 4-6-16,-2-2-2 15,-1 0-19-15,3-1 19 16,-4-4-26-16,-3-2-3 16,3-4-26-16,-6-3 40 0,0-2 9 15,0 0 8-15,0 0 14 16,0-6-13-16,0-9-2 16,-11-2-4-16,-1-1 3 15,1 3 2-15,1 5 22 16,2 3 48-16,4 3-13 15,2 4-42-15,2 0 3 16,0 0-18-16,0 0-20 16,0 9 19-16,6 3 1 15,6-1 0-15,-1 2 0 16,-5-2-38-16,-2 0-116 16,-4-6-315-16</inkml:trace>
  <inkml:trace contextRef="#ctx0" brushRef="#br0" timeOffset="7086.96">5632 11610 1773 0,'0'0'538'0,"0"0"-410"15,0 0-44-15,0 0-79 16,0 0-5-16,0 0-26 16,0 0 9-16,-10 33 17 15,15-22 0-15,-1 2-11 16,-3-6 5-16,-1-3 11 15,0-1-5-15,0-1 19 16,0-2-17-16,0 0 20 16,0 0-22-16,0 0 0 0,-3 0 8 15,-2-5-8-15,3 1 18 16,2 1-18-16,0-1-3 16,0 1-40-16,10-1 3 15,0 0 4-15,-3 2 11 16,-7 2-39-16,0 0-11 15,-20 0-162-15,-9 2-589 0</inkml:trace>
  <inkml:trace contextRef="#ctx0" brushRef="#br0" timeOffset="10081.57">2494 11496 613 0,'0'0'276'0,"0"0"-126"16,0 0-94-16,0 0-9 0,0 0 12 16,0 0-11-1,0 0 17-15,0-2-27 0,0 2-28 16,0 0-10-16,0 0-28 15,0 0-102-15,0 0-86 0</inkml:trace>
  <inkml:trace contextRef="#ctx0" brushRef="#br0" timeOffset="10378.34">2494 11496 477 0</inkml:trace>
  <inkml:trace contextRef="#ctx0" brushRef="#br0" timeOffset="10690.8">2494 11496 477 0,'42'-54'1200'0,"-42"54"-913"0,0 0-164 0,0 0 1 0,3 0-74 15,1 0-31-15,0 0-10 0,3 0 3 16,-1 0-3-16,-1 0-9 15,0 4-16-15,-3 0 15 16,0-1-27-16,0 2 27 16,0-1-1-16,1 0-23 15,-1 2 16-15,0-2 9 16,-2 0 0-16,0 0-1 16,2-2 0-16,-2-2 1 15,0 3 16-15,0-3 0 16,0 1 13-16,0 2 3 15,2-2-16-15,-2 1 21 16,2 2-22-16,3-1-3 0,-3 2 25 16,3 1-37-16,-4 0 9 15,5 0-9-15,-2 1 1 16,0 0-4-16,3-1 3 16,-2-1-11-16,-1 0-13 15,-1-1-87-15,1 0-10 16,-2-4-117-16,0 0-322 0</inkml:trace>
  <inkml:trace contextRef="#ctx0" brushRef="#br0" timeOffset="10847.02">2692 11442 2241 0,'0'0'514'0,"0"0"-419"0,0 0-41 15,0 0-54-15,-111 104-164 16,73-57-723-16</inkml:trace>
  <inkml:trace contextRef="#ctx0" brushRef="#br0" timeOffset="21602.4">9577 7182 793 0,'0'0'209'0,"0"0"2"15,0 0-51-15,0 0 94 16,0 0-41-16,0 0-57 16,0-33 23-16,0 28 19 15,0 3-32-15,0 1-18 16,0 1-62-16,0 0-19 16,0 0-25-16,0 0-36 15,0 0 17-15,0 0-23 16,0 12 0-16,0 10 34 15,2 7-20-15,2 11 25 0,-2 7-24 16,-2 7-8 0,5 6 17-16,-2 9-6 0,1-1-3 15,0 1-6-15,-1-4 9 16,-3-5-16-16,0-8-2 16,0-6 0-16,0-8-5 15,0-6 6-15,-5-8-1 16,-1-5 0-16,0-5-70 15,4-7-40-15,2-7-122 16,0-7-150-16,0-16-133 0</inkml:trace>
  <inkml:trace contextRef="#ctx0" brushRef="#br0" timeOffset="22071.03">10023 7403 1257 0,'0'0'354'0,"0"0"-256"16,0 0-44-16,0 0 12 15,0 0 4-15,0 0 12 16,0 0-16-16,-31 49 41 0,6-35-18 15,-6-1 2-15,-3 1 10 16,-4 0-27 0,0 3 2-16,-2-2-18 0,7 2-34 15,2-1 27-15,8-5-29 16,8-1-5-16,6-1 2 16,5-1-12-16,4 0-4 15,0 2-1-15,0 2 10 16,17 2 36-16,1 2-24 15,2 2 16-15,5 1 5 16,-1 2-35-16,5 1 44 16,0 2-27-16,2-1 0 15,-2-4 6-15,0-3-33 16,-4-1 1-16,-5-8-6 16,-5-1 13-16,1-2-16 0,-3-1-32 15,7-3-120-15,-4 0-352 16,0-11-593-16</inkml:trace>
  <inkml:trace contextRef="#ctx0" brushRef="#br0" timeOffset="22680.35">10248 7799 1513 0,'0'0'371'0,"0"0"-174"16,0 0-120-16,0 0-64 15,0 0 2-15,0 0-15 16,0 0-7-16,126-9-2 16,-113 9 9-16,-3 0-2 15,-6 0 1-15,-4 0 1 16,0 0 48-16,0 9 30 0,-14 3 23 15,-5 7-20-15,-4 0-61 16,-1 0 5-16,2 1 8 16,2-4-33-16,9 1 14 15,3-3-14-15,6-2 2 16,2-2-4-16,0-2-12 16,14 2 2-16,6-3 4 15,-2 4 4-15,2-1 2 16,-5 2 2-16,-2-1-3 15,-3 1-7-15,-4 1 17 16,-3-1-7-16,-3 1 11 16,0-1 8-16,-9 1 21 0,-9-3-9 15,-2 3-4-15,0-5 18 16,0 1-32 0,7-3-13-16,-1-2-79 0,9-4-121 15,1 0-140-15,4 0-379 0</inkml:trace>
  <inkml:trace contextRef="#ctx0" brushRef="#br0" timeOffset="22867.85">10744 8074 1921 0,'0'0'612'0,"0"0"-487"0,0 0-67 15,0 0 15-15,0 0-67 16,-78 121-6-16,61-87-131 16,6-7-223-16,3-9-305 0</inkml:trace>
  <inkml:trace contextRef="#ctx0" brushRef="#br0" timeOffset="23520.66">10976 7800 608 0,'0'0'973'0,"0"0"-787"15,0 0-76-15,0 0 6 16,0 0-57-16,0 0-13 16,0 0-19-16,136-56-16 15,-105 56 6-15,-4 0-10 16,-10 0 5-16,-7 0 19 16,-6 0 3-16,-4 10 38 15,0 4 57-15,-12 2-32 16,-9 4 13-16,-6 3-48 15,0 0-5-15,0-1-26 16,7-1-25-16,7-4 0 16,4 0-5-16,9-1-1 15,0-2 16 1,0-3-16-16,13 3-28 0,12-3 3 16,6 1 2-16,0-2 16 15,0 0 5-15,-1 1 2 16,-6 2 1-16,-4 1 6 15,-7 2-14-15,-8 0 4 16,-5 2 3-16,0 0 36 16,-23 4-11-16,-16 0 3 0,-55 16-28 15,11-4-101-15,-2-6-454 0</inkml:trace>
  <inkml:trace contextRef="#ctx0" brushRef="#br0" timeOffset="26644.6">2917 5659 2235 0,'0'0'358'0,"0"0"-250"16,0 0-45-16,0 0-27 16,0 0-3-16,0 0-33 15,5-12-106-15,21 12-256 16,3 0-190-16</inkml:trace>
  <inkml:trace contextRef="#ctx0" brushRef="#br0" timeOffset="26816.43">4719 5454 2196 0,'0'0'0'0,"0"0"-477"0</inkml:trace>
  <inkml:trace contextRef="#ctx0" brushRef="#br0" timeOffset="30374.48">2913 10804 1766 0,'0'0'629'0,"0"0"-513"16,0 0-67-16,0 0-24 0,0 0-25 16,0 0-89-1,0 0-284-15,25 3 23 0,-12-3-1137 0</inkml:trace>
  <inkml:trace contextRef="#ctx0" brushRef="#br0" timeOffset="31014.99">5531 10682 2138 0,'0'0'392'0,"0"0"-279"0,0 0-49 16,0 0-52-16,0 0-12 31,0 0-9-31,0 0-293 16,15 0-214-16,-3 4-294 0</inkml:trace>
  <inkml:trace contextRef="#ctx0" brushRef="#br0" timeOffset="31437.01">9465 10722 2531 0,'0'0'33'0,"0"0"-33"31,0 0-1481-31</inkml:trace>
  <inkml:trace contextRef="#ctx0" brushRef="#br0" timeOffset="40102.21">10651 5007 1642 0,'0'0'399'0,"0"0"-198"15,0 0-56 1,0 0-22-16,0 0-26 0,0 0-45 16,-83-21 1-16,56 33-33 15,-4 11-8-15,0 9 15 16,0 4-26-16,7 3 4 15,6 2-5-15,9-1-6 16,7-6 5-16,2-4 2 16,2-10-2-16,23-9-41 15,8-11-46-15,9-12 52 16,10-27-153-16,-2-16-124 16,0-15 58-16,-8-11 45 0,-7-7-10 15,-8-3-130 1,-9 3 218-16,-7 11 132 0,-8 12 365 15,-3 19-51-15,0 14-103 16,0 15 10-16,0 13 6 16,-5 4-76-16,-4 11-84 15,-3 23 18-15,2 14 44 16,-1 16-58-16,-1 8-34 16,6 5-16-16,3 1-15 15,1-3 7-15,2-2-13 16,0-10-40-16,0-16-127 15,2-21-148-15,5-16-163 16,0-10-530-16</inkml:trace>
  <inkml:trace contextRef="#ctx0" brushRef="#br0" timeOffset="40461.51">10693 4690 1506 0,'0'0'403'0,"0"0"-154"15,0 0-141-15,0 0-69 16,0 0 35-16,0 0-18 16,0 0-28-16,136 92 7 15,-100-54-34-15,-1 2 12 16,1 7-4-16,-3-3 0 16,-2 2 3-16,-2-7-12 15,-4-6 1-15,-5-10 3 16,-7-8-4-16,-4-7 0 0,-2-8 16 15,0 0 47 1,-1-18 29-16,1-14-56 0,0-4-25 16,-5-7 32-16,-2 2-33 15,0 0-1-15,0 8 42 16,-16 0-5-16,-4 9 34 16,-2 4-40-16,0 6-27 15,-1 6-7-15,2 6-6 16,0 2-29-16,1 4-28 15,-3 25-102-15,10-5-186 16,3-4-272-16</inkml:trace>
  <inkml:trace contextRef="#ctx0" brushRef="#br0" timeOffset="40758.3">10942 4582 2083 0,'0'0'682'0,"0"0"-494"15,0 0-43-15,0 0-59 16,0 0-13-16,0 0-55 16,0 0-10-16,50-72-8 15,-28 64 12-15,-5 2-12 16,-5 3 0-16,-5 3 0 15,-3 0-7-15,0 0 7 0,5 0-32 16,2 0-11-16,5 10-67 16,13 1-62-16,-2-3-292 15,-1-7-388-15</inkml:trace>
  <inkml:trace contextRef="#ctx0" brushRef="#br0" timeOffset="40898.9">11281 4303 1528 0,'0'0'994'0,"0"0"-764"16,0 0-45-16,0 0-77 16,0 0-53-16,0 0-55 15,0 0-48-15,130-44-139 16,-82 44-478-16,-3 0-1026 0</inkml:trace>
  <inkml:trace contextRef="#ctx0" brushRef="#br0" timeOffset="41742.46">11685 4263 1974 0,'0'0'529'16,"0"0"-484"-16,0 0-5 15,15 102 2-15,0-44 22 16,1 12-10-16,-5 10-53 15,-6 3 23-15,-5-1-24 16,0-6 1-16,0-5-10 16,-16-14-46-16,-6-13-27 0,-2-9-53 15,-3-17-52-15,-4-12 79 16,0-6 46-16,-3-11 62 16,5-20 16-16,3-3 93 15,7-6 62-15,13 2-15 16,6-2-56-16,6 0-7 15,28 1-27-15,13-3-52 16,11-2 7-16,6-2-21 16,1 0 6-16,-3 4 6 15,-6 0-6-15,-12 5-6 16,-12 9 0-16,-10 4 0 16,-11 8 4-16,-7 9 4 15,-4 4-2-15,0 3-6 16,0 4-8-16,-8 25-24 0,-13 13 26 15,2 10 6-15,0 10 1 16,4 2 7-16,6-2-7 16,7-2-1-16,2-7-9 15,0-13 0-15,6-8-6 16,8-14-24-16,1-13-23 16,1-5-1-16,2 0 62 15,0-20-20-15,0-4-57 16,-1-2 47-16,-1 1-17 15,-3 3 48-15,-1 5 13 16,-8 9 20-16,-2 4 73 16,1 4-36-16,-3 0-37 15,2 6 8-15,0 14-23 0,2 10 6 16,3 5-13 0,2 0-4-16,2-1 5 0,5-3-12 15,-1-5-15-15,1-10 14 16,2-8-47-16,-2-8-9 15,3 0 9-15,2-10-66 16,-1-14-50-16,1-4-55 16,-2-2 61-16,-2 0 94 15,-3 7 64-15,-5 6 48 16,-6 8 135-16,0 5-22 16,0 4-18-16,-3 0-70 15,0 10-5-15,0 10 31 16,0 9-40-16,0 3-33 15,0 2-8-15,0-2-18 16,0-2-29-16,0-7-121 0,0-8-118 16,0-11-279-16</inkml:trace>
  <inkml:trace contextRef="#ctx0" brushRef="#br0" timeOffset="41867.75">12409 4419 453 0,'0'0'1502'16,"0"0"-1213"-16,0 0-289 16,0 0-46-16,0 0-662 0</inkml:trace>
  <inkml:trace contextRef="#ctx0" brushRef="#br0" timeOffset="41992.44">12159 5438 1662 0,'0'0'269'16,"0"0"-269"-16,0 0-267 0</inkml:trace>
  <inkml:trace contextRef="#ctx0" brushRef="#br0" timeOffset="42351.68">13026 4634 2018 0,'0'0'640'16,"0"0"-525"-16,0 0-96 15,0 0 41-15,0 0-51 16,124-77 0-16,-68 81-9 15,-2 23 0-15,-16 8-1 16,-16 8-31-16,-20 2-4 16,-2 4 29-16,-26-3 14 15,-12-1 11-15,-5-5 38 16,7-6-18-16,12-5 30 0,11-2-5 16,13-3-50-16,0-4 17 15,15-3-24-15,18-2 9 16,8-9-9-16,3-6-6 15,1 0-33-15,6-18-123 16,-12-8-329-16,-8-1-518 0</inkml:trace>
  <inkml:trace contextRef="#ctx0" brushRef="#br0" timeOffset="43320.21">13871 4740 1728 0,'0'0'394'16,"0"0"111"-16,0 0-434 16,0 0-18-16,0 0 15 15,-12 107 32-15,8-40-35 16,-1 14-47-16,3 5-18 16,2 6 12-16,0-4-11 15,0-3-2-15,5-11-38 16,-1-16-58-16,0-20-18 15,-2-22-63-15,-2-16 28 16,0-18-2-16,0-35-93 16,-2-28 112-16,-11-33 57 15,1-26 36-15,6 6 20 16,4 33 20-16,2 34 102 16,0 29 147-16,2 3-61 15,10 1-53-15,3 9 16 0,5 9-23 16,7 13-67-16,6 3-59 15,5 11-1-15,0 16 6 16,-5 15-6-16,-6 6 10 16,-13 2-11-16,-12-3-17 15,-2-4-3-15,-12-9-10 16,-9-11 30-16,0-10 4 16,5-11 19-16,8-2 17 15,5-4 21-15,3-20-37 16,7-10 21-16,22-13-45 15,14-9-11-15,10-14 10 16,5-10-37-16,0-4 8 0,-5-2-3 16,-8 10 33-1,-16 9 12-15,-13 17-11 0,-12 16 47 16,-4 12-3-16,0 10-44 16,-4 12 21-16,-12 0-22 15,-5 24 1-15,-3 21-10 16,2 17 16-16,4 12-7 15,5 10 0-15,8 2 1 16,3-4-5-16,2-5 4 16,0-11 0-16,0-15-6 15,2-12-25-15,3-12 22 16,-1-16-42-16,7-11-25 16,5 0 54-16,4-14-29 15,6-16-73-15,1-4 4 16,0-2 61-16,-7 6 59 0,-7 7 7 15,-5 11 100-15,-4 6 55 16,-2 6-60-16,-2 0-53 16,2 0-25-16,5 13-14 15,-1 6 13-15,4 7-9 16,1 3-14-16,-1-1 10 16,2-5-10-16,-1-4-12 15,2-9-9-15,5-6-40 16,3-4-18-16,5-4-73 15,2-19-123-15,2-4 45 16,-7-2 89-16,-1 2 103 16,-7 4 38-16,-6 7 90 0,-4 11 132 15,-4 5-2-15,2 0-88 16,-1 9-8-16,2 14-45 16,3 7-24-16,0 4-41 15,2 0-14-15,6 1-30 16,-1-6-195-16,1-14-398 15</inkml:trace>
  <inkml:trace contextRef="#ctx0" brushRef="#br0" timeOffset="43721.83">15078 4744 1272 0,'0'0'1173'16,"0"0"-871"-16,0 0-182 15,0 0-65-15,0 0-18 16,0 0-35-16,0 0 10 16,-114 107-12-1,103-69-13-15,4-2-3 16,5-8-4-16,2-6-4 16,0-8-23-16,0-6 9 15,0-8-50-15,9 0 48 0,9-5 3 16,2-14-161-16,3-6-20 15,0 0 103-15,0 0 65 16,-3 4 35-16,-7 3 15 16,-1 6 5-16,-6 3 77 15,-1 5 104-15,-3 4 4 16,0 0-66-16,2 0-17 16,3 0-65-16,5 11 12 15,-4 0 5-15,3 6-39 16,1-4 2-16,-4 4-22 15,1-6-4-15,1-2 2 16,7-9-62-16,-1 0-100 16,1-16-413-16</inkml:trace>
  <inkml:trace contextRef="#ctx0" brushRef="#br0" timeOffset="43878.06">15421 4107 2379 0,'0'0'478'16,"0"0"-399"-16,0 0-52 16,-133 3-27-16,75 29-106 15,2 1-507-15</inkml:trace>
  <inkml:trace contextRef="#ctx0" brushRef="#br0" timeOffset="44003.31">14679 4405 2322 0,'0'0'685'0,"0"0"-509"16,0 0-45-16,0 0-81 16,0 0-50-16,0 0-35 15,0 0-121-15,-14 8-416 0</inkml:trace>
  <inkml:trace contextRef="#ctx0" brushRef="#br0" timeOffset="44784.05">16481 4686 1707 0,'0'0'602'0,"0"0"-428"16,0 0-6-16,0 0-41 15,-135-32-57-15,85 32 40 0,0 13-60 16,5 16-19 0,7 7-18-16,13 4 7 0,11 4-19 15,14-4-1-15,0-1 1 16,30-13-2-16,12-12-30 15,12-14-17-15,8-17-7 16,14-45-90-16,-2-40-47 16,-7-38 36-16,-14-15 80 15,-27 25 15-15,-16 32-33 16,-10 44 94-16,0 19 115 16,-12 3 105-16,-5 9-7 15,3 6-79-15,1 17-64 16,-1 8-20-16,1 35-49 15,0 17 18-15,-1 16 16 0,3 12-34 16,9 8 23-16,2 2-24 16,0 1 0-16,5-9-10 15,10-12-87-15,-1-11-89 16,-4-23-196-16,-5-25-303 16</inkml:trace>
  <inkml:trace contextRef="#ctx0" brushRef="#br0" timeOffset="45674.51">16286 4385 1773 0,'0'0'636'16,"0"0"-382"-16,0 0-105 15,0 0-95-15,0 0-15 16,0 0-39-16,118 14 10 16,-2 32-11-16,3 1 1 15,-7-4-52-15,-18-5-44 0,-30-5-60 16,-4-1-11-16,-12 0-51 15,-27-8 93-15,-21-8 125 16,-8-2 84-16,-28-4 107 16,-9-2 9-16,-1 3-48 15,-2 0-40-15,6 1-34 16,9 3-27-16,6 0-12 16,9 3-32-16,9 3-1 15,7-3-6-15,2 0-15 16,5-4-19-16,19-8-28 15,7-6-8-15,7 0 0 16,3-23-83-16,-8-8 5 16,-6-5 39-16,-14 3 67 15,-9 6 42-15,-4 4 95 16,0 6 49-16,-13 9 12 0,2 3-50 16,2 5-13-16,3 0-68 15,-1 11-19-15,3 10 6 16,4 6-1-16,0 2-1 15,0 1 5-15,17-1-15 16,10-7 0-16,4-8-46 16,5-6-35-16,1-8-58 15,-3 0-94-15,-8-11-19 16,-7-4 142-16,-13-3 110 16,-6 0 62-16,0 2 123 15,0 8 80-15,-2 2-80 0,-5 1-48 16,5 5-78-16,-1 0-28 15,2 0-31-15,1 14 11 16,0 4-5-16,0 0-6 16,17-4-5-16,10-2-29 15,6-7-7-15,7-5 1 16,5 0-135-16,-5-20-102 16,-9-5-41-16,-6 1 153 15,-14 0 165-15,-11 4 22 16,0 4 127-16,0 6 52 15,-2 4-20-15,-7 6-35 16,5 0-73-16,-1 0-73 0,1 20 20 16,4 6-19-1,0 4 7-15,0 7 1 0,0 3-9 16,0 4 10-16,7 4-10 16,1 2-10-16,-1 0 10 15,-3 0-15-15,-1-1 13 16,-3-8-4-16,0-6 6 15,0-7-6-15,-12-11 12 16,2-6 32-16,-5-9 42 16,3-2 16-16,-2 0 0 15,3 0-42-15,-3-8-44 16,5-6-4-16,3-6-6 16,2-5-64-16,2-23-89 0,2 6-183 15,0 0-331-15</inkml:trace>
  <inkml:trace contextRef="#ctx0" brushRef="#br0" timeOffset="45861.96">16872 4332 2136 0,'0'0'605'0,"0"0"-405"16,0 0-67-16,0 0-54 15,0 0-59-15,91-103-20 16,-40 91-68-16,0 6-140 16,-4-2-173-16,-13 1-193 15,-17 2-171-15</inkml:trace>
  <inkml:trace contextRef="#ctx0" brushRef="#br0" timeOffset="45955.65">17168 4135 1111 0,'0'0'498'0,"0"0"-177"15,0 0 32-15,0 0-145 16,0 0-115-16,0 0-66 15,167-69-27-15,-100 67-49 16,-7 2-535-16</inkml:trace>
  <inkml:trace contextRef="#ctx0" brushRef="#br0" timeOffset="46408.67">18099 4535 506 0,'0'0'1927'0,"0"0"-1426"15,0 0-413-15,-117-47 2 16,87 47-45-16,7 4-44 16,6 24 9-16,9 12-10 15,8 6 0-15,0 7 0 16,25-3-24-16,14-8-12 15,10-13-40-15,4-18-30 16,5-11-51-16,-5-31-197 16,-3-26-142-16,-6-32 172 0,-1-29 154 15,-5-29 119 1,-5 11 51-16,-14 32 52 16,-12 37 124-16,-7 41 98 0,0 8 125 15,0 10-132-15,0 8-138 16,-13 17-63-16,0 29-22 15,-5 18 31-15,-2 14 22 16,2 11-58-16,5 5 6 16,2 4-39-16,3-4 3 15,2-3-18-15,2-12-55 16,-1-15-117-16,-9-27-194 16,2-22-222-16,1-15-933 0</inkml:trace>
  <inkml:trace contextRef="#ctx0" brushRef="#br0" timeOffset="46814.82">18255 4278 801 0,'0'0'875'15,"0"0"-669"-15,0 0 2 16,0 0 1-16,118-9-77 16,-84 26-4-16,-3 8-31 15,-4 5-47-15,-6 2 32 16,-4 4-16-16,-9 3 4 15,-1 1 17-15,-5 1-54 16,3 3 6-16,4-1-33 16,-2 0 0-16,10-8 13 15,-2-7-19-15,5-12-13 16,6-14-25-16,0-2-5 0,8-16 6 16,-1-18-65-1,-2-8 9-15,-4-2 46 0,-7 4-5 16,-9 5 52-1,-2 13 19-15,-7 11 64 0,-2 7 34 16,0 4-39-16,0 0-41 16,0 4-37-16,4 14 18 15,1 10 1-15,1 2 1 16,6 4-19-16,3-2 14 16,1-4-15-16,-1-8-20 15,4-12-41-15,3-18-75 16,-3-21-155-16,-2-12-499 0</inkml:trace>
  <inkml:trace contextRef="#ctx0" brushRef="#br0" timeOffset="46971.06">19010 3846 2002 0,'0'0'655'16,"0"0"-482"-16,0 0-52 15,0 0-55-15,0 0-8 16,0 0-23-16,94 118-34 15,-94-64-1-15,-9 2-82 16,-76 12-11-16,3-14-205 16,-1-11-695-16</inkml:trace>
  <inkml:trace contextRef="#ctx0" brushRef="#br0" timeOffset="48794.54">19962 3828 1744 0,'0'0'390'15,"0"0"-179"-15,-3 106 22 0,-1-39-97 16,2 9-38-1,2 6-26-15,0 5-9 0,0 3-8 16,0 0-43-16,6-6 1 16,1-8-13-16,-2-9-15 15,-3-16 9-15,-2-15-58 16,0-15-56-16,5-21-151 16,1-8-290-16,7-23-1318 0</inkml:trace>
  <inkml:trace contextRef="#ctx0" brushRef="#br0" timeOffset="49122.27">20483 3974 1994 0,'0'0'605'0,"0"0"-491"15,0 0-23-15,-129 4-50 16,71 22-23-16,-2 11 17 15,-3 3-6-15,7 2-20 16,12-2 10-16,13-2-19 16,11-3 0-16,15 0 0 15,5-1 6-15,0 2 59 16,21 2-18-16,8 0-18 16,4 2 7-16,5 1-24 15,-1-5 0-15,-1-4 9 16,-5-4-20-16,-2-6 11 15,-8-4-12-15,-3-4-24 16,-3-3-9-16,5-9-88 0,-2 1-148 16,-2-3-464-16</inkml:trace>
  <inkml:trace contextRef="#ctx0" brushRef="#br0" timeOffset="49590.92">20795 4546 1840 0,'0'0'505'0,"0"0"-431"0,0 0-40 15,0 0-29-15,0 0 5 16,114-8-4-16,-90 18-4 16,-13 8 7-16,-11 0-18 15,0 2 18-15,-22 2 14 16,-12 2 41-16,-3-2-15 16,-1-2 7-16,7-1-7 15,8 2-19-15,10-2 1 0,11 0-31 16,2 3 1-1,0 0-1-15,17 0-29 0,4 1 29 16,1-4-2-16,-4 0-4 16,0-2 5-1,-7 4 2-15,-5-3 13 0,-4 2 35 16,-2-2-42-16,-2-2 47 16,-17 0 4-16,-6-3-32 15,-2-2 14-15,0-5-40 16,10-4-55-16,17-2-168 15,0-16-335-15,11-6-441 0</inkml:trace>
  <inkml:trace contextRef="#ctx0" brushRef="#br0" timeOffset="49747.45">21258 4824 1903 0,'0'0'568'16,"0"0"-352"-16,0 0-54 15,0 0-57-15,-93 103-105 16,71-73-12-16,20-2-139 16,2-6-394-16,0-12-1037 0</inkml:trace>
  <inkml:trace contextRef="#ctx0" brushRef="#br0" timeOffset="50247.01">21546 4476 1803 0,'0'0'582'16,"0"0"-462"-16,0 0-37 16,0 0-20-16,0 0-56 15,125-3 5-15,-71 3-7 16,-6 11 11-16,-8 1-17 16,-11-1 1-16,-9 2 0 15,-13-1-13-15,-7 2 23 16,0 0-10-16,-25 4 55 15,-10 2-22-15,-1 4 9 0,1 0-12 16,6 3-20-16,10 0-8 16,13 1-2-16,6-2-32 15,10 2 8-15,18 0-46 16,8 0 46-16,0 2-5 16,-5 0 3-16,-4 3 19 15,-10-1 5-15,-11 0 2 16,-6 1 34-16,0-6 30 15,-23-1-14-15,-20-6-21 16,-15-2-28-16,-51-3-1 0,13-4-165 16,9-7-480-16</inkml:trace>
  <inkml:trace contextRef="#ctx0" brushRef="#br0" timeOffset="56614.25">12533 7375 1629 0,'0'0'612'16,"0"0"-396"-16,0 0-17 15,0 0-29-15,0 0-59 16,0 0-23-16,-131-33-57 16,104 44 2-16,3 10-16 15,6 4-11-15,7 5 10 16,6 4-16-16,5 0 11 0,0 1-11 15,29-4-2-15,13-2-4 16,16-8-61-16,50-21-99 16,-13 0-293-16,-10-3-285 0</inkml:trace>
  <inkml:trace contextRef="#ctx0" brushRef="#br0" timeOffset="56864.18">12905 7428 1480 0,'0'0'629'0,"0"0"-344"16,0 0-16-16,0 0-69 15,0 0-71-15,0 0-44 16,0 0-51-16,-122-3-25 16,115 31 2-16,7 4-11 15,0 0-2-15,23 1 2 0,7-8-18 16,7-4 17 0,-2-10-10-16,-2-7-2 0,-8-4 13 15,-10-5-1-15,-3-15 1 16,-10-6 26-16,-2-5-25 15,0 1-1-15,-18 0 0 16,-4 2-53-16,-9-2-51 16,4 8-195-16,11 0-354 0</inkml:trace>
  <inkml:trace contextRef="#ctx0" brushRef="#br0" timeOffset="57005.08">13090 6800 2112 0,'0'0'573'0,"0"0"-491"16,0 0-42-1,-114 92-40-15,83-30-146 0,14-5-421 0</inkml:trace>
  <inkml:trace contextRef="#ctx0" brushRef="#br0" timeOffset="57239.11">13420 7429 1430 0,'0'0'1032'0,"0"0"-800"16,0 0-81-16,-6 134-21 15,6-71-34-15,0 3-66 16,8 3 3-16,5 2-33 15,-1-4 0-15,-3-12-27 16,-1-8-92-16,0-19-14 16,-4-12-216-16,-2-16-336 0</inkml:trace>
  <inkml:trace contextRef="#ctx0" brushRef="#br0" timeOffset="57801.48">13449 7324 1664 0,'0'0'503'0,"0"0"-356"16,0 0 14 0,0 0-12-16,0 0-55 0,0 0-45 15,134-49-41-15,-114 73 21 16,-7 8-29-16,-11 2 9 16,-2 2 21-16,-8-2-29 15,-19-6 15-15,0-8-7 16,5-8-7-16,8-8 18 15,12-4-8-15,2-4 8 16,23-22 16-16,14-14-36 16,13-11-21-16,14-30 19 15,9-31-14-15,-10 5 14 16,-12 9 2-16,-15 21 0 16,-21 33 6-16,-3 1 21 15,-7 6-11-15,-5 15 75 0,0 12-59 16,-3 10-8-1,-13 2-24-15,-4 31-16 0,0 17 15 16,3 16 2-16,1 14 4 16,9 6-5-16,7 3 0 15,0-6-6-15,0-10-8 16,0-13-32-16,0-18 19 16,2-14-28-16,1-15 17 15,1-13 14-15,4 0-4 16,6-19 1-16,6-9-68 15,2-2 47-15,4 2 47 16,2 5-9-16,-1 4 10 16,-6 9 14-16,2 3-6 15,-3 7 35-15,-2 0-16 0,2 17-3 16,-2 9-15 0,2 4-9-16,9 14-85 0,-5-8-228 15,-1-11-408-15</inkml:trace>
  <inkml:trace contextRef="#ctx0" brushRef="#br0" timeOffset="58332.6">14343 7238 1903 0,'0'0'735'0,"0"0"-523"16,0 0-65-16,0 0-76 15,0 0-65-15,0 0 12 16,0 0-17-16,-58 94-1 0,56-54 0 15,2-5-40-15,0-7 5 16,0-8-18-16,0-8-24 16,2-10 32-16,8-2 6 15,2-6 30-15,3-16-15 16,1-4-58-16,0-3 36 16,-5 4 13-16,-3 5 33 15,-1 4 8-15,-4 6 21 16,-3 6 61-16,0 4-38 15,0 0-43-15,0 0 10 16,0 6-19-16,0 9 15 16,0 4 16-16,0 2-29 15,0-2 19-15,0 1-21 0,4-2 0 16,2-4 4-16,2-4-3 16,3-4-1-16,-1-6 15 15,6 0-9-15,5 0 13 16,-2-2-19-16,2-12-7 15,-4 2 5-15,-1 0-29 16,-7 2 27-16,-5 6 4 16,-2 0 28-16,1 4 17 15,-3 0-21-15,2 0-23 16,3 0 10-16,1 4-10 16,3 8-1-16,3 2 18 15,-2 0-17-15,3 2-2 0,-3-3-10 16,-4-6-61-1,-1-7-22-15,-1 0-131 0,-2-12-368 16</inkml:trace>
  <inkml:trace contextRef="#ctx0" brushRef="#br0" timeOffset="58520.05">14447 6709 590 0,'0'0'1883'16,"0"0"-1378"-16,0 0-347 15,0 0-84-15,0 0-35 16,0 0-39-16,0 0 7 16,105 43-17-16,-83-6 5 15,-10 6-74-15,-12 1-75 16,-21 0-182-16,-12-10-264 0,0-10-225 0</inkml:trace>
  <inkml:trace contextRef="#ctx0" brushRef="#br0" timeOffset="58625.17">14505 7010 1174 0,'0'0'245'0,"0"0"-245"0</inkml:trace>
  <inkml:trace contextRef="#ctx0" brushRef="#br0" timeOffset="59000.07">15138 7305 2080 0,'0'0'384'15,"0"0"-123"-15,0 0-127 0,0 0 2 16,0 0-98-1,0 0-4-15,150-40-29 0,-86 16-5 16,-3-8-9-16,-13-10-39 16,-15-8 42-16,-12-3-16 15,-15 0 20-15,-6 8 2 16,-4 9 33-16,-19 15 1 16,-4 10-16-16,-2 11-10 15,-2 8 17-15,-4 28-25 16,4 19 0-16,2 9 40 15,7 13-40-15,12 6 0 16,10 1-1-16,8-7-25 16,51 10-44-16,-3-24-165 15,4-21-479-15</inkml:trace>
  <inkml:trace contextRef="#ctx0" brushRef="#br0" timeOffset="59312.51">15839 7367 1982 0,'0'0'738'0,"0"0"-463"16,0 0-108-16,0 0-95 16,0 0-51-16,0 0-13 15,-122 12-4-15,102 14-3 16,7 2-2-16,6-4-37 16,5-2-40-16,2-4-34 15,0-8-11-15,6-7 14 16,10-3 75-16,4 0 33 0,5-15 0 15,-1-1 1-15,1-2-15 16,-6 2 15-16,-3 4 1 16,-7 4 78-16,1 7 7 15,-4 1-48-15,5 0-1 16,3 1-15-16,1 10-21 16,-1 6-2-16,-1-3 0 15,-5-2-56-15,2-10-97 16,-1-2-335-16,-5 0-262 0</inkml:trace>
  <inkml:trace contextRef="#ctx0" brushRef="#br0" timeOffset="59453.14">15847 6903 2347 0,'0'0'574'0,"0"0"-429"15,0 0 2-15,0 0-87 16,0 0-39-16,164-40-21 15,-108 43-111-15,-9 4-373 0</inkml:trace>
  <inkml:trace contextRef="#ctx0" brushRef="#br0" timeOffset="61202.68">16680 7338 1530 0,'0'0'308'16,"0"0"-140"-16,0 0-114 0,0 0 5 15,0 0 8-15,-29 117-22 16,69-100-45-16,11-11-45 16,8-6-70-16,1-6-41 15,-8-27-172-15,-4-13-6 16,-13-11-158-16,-10-12 492 16,-8-12 139-16,-7-2 108 15,-8-2-47-15,-2 13 44 16,0 16-4-16,0 16 77 15,0 19-94-15,-4 15-43 16,-2 6-52-16,-2 13-89 16,-3 24-6-16,-3 16 50 15,1 15-26-15,-1 10-2 16,3 3-13-16,7-1-12 0,0-6 6 16,4-6-36-16,0-12-1 15,0-9-27-15,0-14-77 16,0-25-72-16,2-8-392 15,0-2-143-15</inkml:trace>
  <inkml:trace contextRef="#ctx0" brushRef="#br0" timeOffset="61561.97">16896 7114 1735 0,'0'0'487'15,"0"0"-336"-15,0 0-81 16,0 0 40-16,0 0 38 15,0 0-74-15,118 107-7 0,-71-63-48 16,4 2 8-16,0 0-12 16,-2-2-2-16,-5-6-13 15,-9-3 0-15,-11-10 0 16,-8-8-1-16,-8-8 1 16,-3-6 0-16,-4-3 7 15,5 0 26-15,0-18 32 16,1-9-59-16,-1-4 1 15,-3-6 12-15,-3 3-10 16,0 2-3-16,-18 7 36 16,-9 4-12-16,-2 4 44 15,0 10-56-15,0 3 9 16,2 4-24-16,1 0-3 0,1 16-8 16,3 6-32-16,8 1-53 0,10 10-31 0,4-7-221 15,0-10-313-15</inkml:trace>
  <inkml:trace contextRef="#ctx0" brushRef="#br0" timeOffset="61780.67">17204 7078 2152 0,'0'0'642'0,"0"0"-434"0,0 0-10 0,0 0-108 31,0 0-7-31,4-111-63 0,21 103-7 16,2-1-20-16,-2 5 7 0,-2 2-11 31,-3 2-13-31,0 0-35 16,0 0-22-16,14 0-114 16,-9 0-360-16,1 0-456 0</inkml:trace>
  <inkml:trace contextRef="#ctx0" brushRef="#br0" timeOffset="61921.28">17624 6717 2152 0,'0'0'735'0,"0"0"-514"0,0 0-92 15,0 0-51-15,118-50-73 32,-66 46-5-32,0 4-52 0,-4 9-131 0,-15 5-364 15,-14 5-1102-15</inkml:trace>
  <inkml:trace contextRef="#ctx0" brushRef="#br0" timeOffset="62389.91">16905 7258 1655 0,'0'0'531'0,"0"0"-365"15,0 0 27-15,0 0-67 16,-129-23-71-16,86 24-55 16,5 18-27-16,7 12-126 15,12-4-310-15,11-4-457 0</inkml:trace>
  <inkml:trace contextRef="#ctx0" brushRef="#br0" timeOffset="62686.71">18177 6900 1842 0,'0'0'524'16,"0"0"-402"-16,0 0-96 31,-20 104 90-31,20-42-29 16,0 10-29-16,18 3-20 16,2-2-37-16,-3 0-2 0,-1-7-97 0,-7-10-107 15,-9-8-119-15,0-16-52 0,-14-15-618 16</inkml:trace>
  <inkml:trace contextRef="#ctx0" brushRef="#br0" timeOffset="63342.82">18001 7225 1475 0,'0'0'319'0,"0"0"-187"16,118-76 20-16,-53 40 18 15,11-5-59-15,-1 1-45 16,1-2-14-16,-11 0-40 31,-12 5 13-31,-19 6-8 16,-17 5 12-16,-14 8 55 0,-3 5-1 0,-16 9 11 15,-15 4-53-15,-2 13-41 0,-1 21 12 32,5 17-12-32,7 12 0 0,9 7 28 0,8 4-27 15,5-1 15-15,2-5-16 16,16-12 1-16,4-8-5 15,-1-12 4-15,-2-13-17 16,-3-12 10-16,1-11-15 16,2 0 20-16,3-11 2 15,2-16-23-15,7 0 22 16,-2-5-34-16,-2 7 11 16,-4 3 23-16,-10 8 2 15,-4 7 15-15,-5 2 32 16,-4 5-24-16,3 0 7 15,1 0-22-15,5 8-9 0,2 7 15 16,2 6-4-16,6-2 4 16,-2 4 1-16,3-4-14 15,1-7-4 1,-2-3-2-16,-1-3-29 0,-1-6 19 16,2 0-30-16,-1 0-6 15,-3-10-30-15,3-3-25 16,-5-6 70-16,-2 2 6 15,-1 3 28-15,-4 3 1 16,-4 3 67-16,0 6 54 16,-2 2-53-16,0 0-35 0,0 0 16 15,3 0-48 1,1 10 41-16,3 5 6 0,0 4-47 16,1-1 26-16,1-1-27 15,1 2 0-15,-2-7-54 16,3-10-113-16,-1-2-357 15,-2 0-319-15</inkml:trace>
  <inkml:trace contextRef="#ctx0" brushRef="#br0" timeOffset="63467.78">19171 6863 715 0,'0'0'1396'0,"0"0"-1099"16,0 0-297-16,0 0-43 15,2 103-182-15,-2-41-328 0</inkml:trace>
  <inkml:trace contextRef="#ctx0" brushRef="#br0" timeOffset="63572.39">19124 7836 1780 0,'0'0'486'15,"0"0"-391"-15,0 0-95 31,0 0-130-31,0 0-540 0</inkml:trace>
  <inkml:trace contextRef="#ctx0" brushRef="#br0" timeOffset="64369.08">19759 7238 2155 0,'0'0'344'0,"0"0"-79"16,0 0-209-16,0 0-30 16,0 0 13-16,4 115 23 15,12-46-2-15,4 8-48 16,-2 6 0-16,-3-2-12 0,-4-4-4 16,-3-13-34-16,-6-12-41 15,-2-15-50-15,0-20 19 16,0-17-21-16,-2-3 32 15,-8-34-134-15,6-22-14 16,-1-24 104-16,5-29 83 16,0 6 15-16,5 7 21 15,11 19 24-15,1 26 86 16,4-1 106-16,1 8-63 16,0 16 11-16,0 14-8 15,3 14-58-15,0 3 6 16,-4 12-46-16,-5 19-1 0,-5 9 34 15,-11 4-19 1,0-3 9-16,-9-2-7 0,-13-7-21 16,5-10 1-16,5-8-15 15,5-8 10-15,7-6-25 16,0 0 1-16,25-12 10 16,11-20-11-16,11-18 1 15,8-26-10-15,-6-5 9 16,-7-7-7-16,-9 4-7 15,-14 22 14-15,-11 5 20 16,-8 17 13-16,0 19 15 16,-8 11 1-16,-13 10-40 15,0 4-5-15,0 28-4 0,1 18-4 16,5 12 2 0,11 12 2-16,4 4 0 0,0 2-1 15,15-5 13-15,12-13-27 16,-1-14 8-16,-1-14-37 15,-2-18 43-15,-4-16-47 16,-1 0 33-16,4-26-2 16,0-13-77-16,3-2 73 15,0-3 21-15,-6 8 10 16,-1 7 27-16,-7 14 17 16,-3 9 36-16,-2 6-28 15,3 1-42-15,2 24 13 16,7 5 13-16,0 6-34 15,1 2 13-15,0-1-25 16,0 3 0-16,-1-11-48 16,16-7-103-16,-8-10-371 15,6-12-714-15</inkml:trace>
  <inkml:trace contextRef="#ctx0" brushRef="#br0" timeOffset="65056.43">21116 7231 1854 0,'0'0'567'0,"0"0"-353"16,0 0 54-16,0 0-75 15,-138-34-80-15,113 34-55 16,1 25-50-16,2 8-1 0,3 7-7 16,9 0-7-16,5 0-4 15,5-4-2 1,0-8-14-16,13-10-6 0,8-8-33 15,3-10 18 1,4-4-4-16,4-24-59 0,2-8-19 16,-5-8 3-16,-4 2 56 15,-6 4 59-15,-5 7 12 16,-6 12 90-16,-3 9 45 16,-5 6-29-16,2 4-31 15,2 0-57-15,1 7-17 16,3 11 21-16,6 4-16 15,0 3 6-15,3-3-12 16,-1-2-3-16,2-7 2 16,0-4-18-16,-1-7 7 0,4-2 11 15,-1 0-29-15,1-7-24 16,0-3-39-16,-3 2-17 16,-7-1 64-16,-5 3 7 15,-1 2 39-15,-5 4 40 16,0 0 14-16,0 0 22 15,0 0-34-15,0 0-41 16,0 0 14-16,0 8-7 16,0 3-16-16,11 0 5 15,2-1-54-15,6-4 22 16,0 0-6-16,4-4 32 16,-1-2 3-16,1 0 8 15,-4 0-3-15,2 0 1 0,-6 0 0 16,-1 0 15-16,-4 0-14 15,-1 2 13-15,-2 11 2 16,-2-1-14 0,-3 9 35-16,0 1-18 0,-2 4-5 15,0 2 20-15,0 0-31 16,0 3 3-16,0-4-12 16,0 0-31-16,-2-7-65 15,-7-8-167-15,0-8-314 0</inkml:trace>
  <inkml:trace contextRef="#ctx0" brushRef="#br0" timeOffset="65244.2">21069 6888 2419 0,'0'0'597'0,"0"0"-463"15,0 0-48-15,0 0-10 16,0 0-54-16,0 0-20 15,0 0-2-15,45 52-12 16,-1-26 6-16,12-8-48 16,31-18-90-16,-16-17-412 15,-9-16-1175-15</inkml:trace>
  <inkml:trace contextRef="#ctx0" brushRef="#br0" timeOffset="65400.13">21680 6422 2521 0,'0'0'521'15,"0"0"-463"1,0 0 40-16,0 0-49 0,0 0 7 16,0 0-32-16,64 113-24 15,-64-73 0-15,-44 10-92 16,-8-8-135-16,-6-14-1064 0</inkml:trace>
  <inkml:trace contextRef="#ctx0" brushRef="#br0" timeOffset="66899.75">12155 8696 751 0,'0'0'1233'0,"0"0"-960"0,0 0-210 16,0 0 6-16,131-95-14 15,-66 45-4-15,-1-7-22 16,-4-9-28-16,-10-2 26 15,-15 4-27-15,-17 6-21 16,-15 13 21-16,-3 15 12 16,-16 18 9-16,-16 12 0 15,-3 10-20-15,-1 26 12 16,5 18 6-16,11 17 3 16,11 8 28-16,9 13-10 15,0 2-13-15,9-5-2 0,11-8-24 16,2-17-1-16,-4-17-31 15,-4-20-38-15,-3-19 6 16,-1-8 63-16,7-18 20 16,4-22-20-16,8-10-15 15,2-4 13-15,0 4-9 16,1 8 11-16,-3 10 5 16,-5 11-4-16,-1 13 28 15,0 7-1-15,-2 1-27 16,4 4 24-16,2 13-23 15,4 6 7-15,6-1-9 16,6-3-81-16,25-9-159 16,-7-5-254-16,-5-5-746 0</inkml:trace>
  <inkml:trace contextRef="#ctx0" brushRef="#br0" timeOffset="67540.22">13244 8476 1722 0,'0'0'600'0,"0"0"-347"15,0 0-58-15,-120 14-83 16,91 14-9-16,3 5-39 16,10 10-35-16,3 4-16 15,10-3-13-15,3-4-6 16,0-7-12-16,16-10-35 16,10-13-9-16,8-10 14 15,3-6-16-15,3-26-86 16,-1-10-126-16,-6-6-16 0,-6-2 164 15,-10 3 74 1,-8 7 54-16,-6 13 44 0,-3 8 51 16,0 9 137-1,0 10-45-15,-8 0-52 0,-2 2-50 16,-1 16-43-16,1 8 11 16,6 2-18-16,4 2-14 15,0 0 10-15,0-3-31 16,16-8 9-16,11-5-9 15,4-10-28-15,7-4 27 16,0-1-78-16,-1-20-43 16,-6-3 59-16,-10 1 29 0,-8 2 34 15,-6 5 52 1,-7 8 61-16,0 4-7 0,0 4-31 16,0 0-41-16,0 0-34 15,0 1 8-15,5 12-8 16,3-1 0-16,3-1-41 15,4-5 4-15,3-6-53 16,1 0 4-16,-1 0-20 16,-5-13-14-16,-5 1 82 15,-3 4 37-15,-2 6 1 16,-3 2 13-16,0 2-6 16,0 22-7-16,0 12 20 15,2 12-7-15,2 9 10 0,1 5-23 16,-1 2-1-1,0-2 1-15,-2-4 0 0,-2-5 0 16,0-9-3-16,0-12 9 16,-6-8-4-16,-9-10 32 15,-3-8 24-15,-3-6 15 16,2 0-73-16,1-26 0 16,5-4-152-16,8-7-424 15</inkml:trace>
  <inkml:trace contextRef="#ctx0" brushRef="#br0" timeOffset="68461.88">14204 8550 2234 0,'0'0'287'16,"0"0"-279"-16,105-140 11 15,-52 66 26-15,3-6 32 16,-7-2-40-16,-11 3-13 16,-15 10-24-16,-15 20 0 15,-8 15 20-15,-2 16 2 16,-20 15 12-16,-7 3-20 16,-4 32-5-16,1 19 9 15,3 18-8-15,5 22 16 16,8 0 23-16,8 4-25 15,8 4 12-15,0-17-30 16,2 3 1-16,11-15-14 0,1-20-7 16,-6-18-8-1,1-22-1-15,5-10-17 0,3-22 38 16,12-28-92-16,7-13-79 16,9-5 56-16,-1 4-48 15,1 12 42-15,-7 14 95 16,-7 15 8-16,-7 10 20 15,-13 9 0-15,-9 4 6 16,-2 0 84-16,-13 14 24 16,-20 3-12-16,-6 8-35 15,0-1-19-15,1 0 20 16,9 0-31-16,9 0-19 16,11 0-12-16,9 0-6 0,0 0-19 15,18 1-12 1,11-2 19-16,9-2 0 0,2-2 13 15,0 2-1-15,-2-5 3 16,-2-4 5-16,-1-2 33 16,-4-10-3-16,5 0 8 15,-1-10 15-15,1-20-53 16,2-12-8-16,0-12-16 16,-7-12-66-16,-6-5 1 15,-8-9-22-15,-7-1-8 16,-8 5-6-16,-2 14 88 15,0 17 29-15,-15 18 116 16,3 19-6-16,-2 8-68 16,1 10-21-16,0 24 1 15,6 10 29-15,5 12 1 0,2 9-2 16,0 5 6-16,8 0-47 16,11-2 7-16,1-8-16 15,-3-12 1-15,-1-14-13 16,-3-13 12-16,1-20-36 15,6-1 36-15,6-19-1 16,8-16-16-16,1 1-20 16,4 4 37-16,-4 9-1 15,-3 8 2-15,-6 11 21 16,3 2 2-16,-3 12-6 16,-1 14 32-16,0 4-31 0,-1 5 9 15,-3-2 2 1,-4-3-30-16,1-7-16 0,14-14-101 15,-3-9-379 1,0 0-917-16</inkml:trace>
  <inkml:trace contextRef="#ctx0" brushRef="#br0" timeOffset="69207.8">15922 8430 2147 0,'0'0'469'16,"0"0"-333"0,0 0-29-16,-145-23 29 0,121 23-40 15,6 0-42-15,7 15-54 16,7 9 13-16,4 6-23 16,0 4 10-16,0 3 0 15,15 0-1-15,8-3-20 16,-2-3 3-16,4-9-10 15,-3-11-29-15,3-8 23 0,-5-3-7 16,2-10 10-16,-4-21-68 16,0-5-10-16,0-2 2 15,-3-2 12-15,3 7 53 16,0 4 17-16,0 10-18 16,2 6 30-16,3 7-1 15,-4 6-2-15,-1 0 16 16,0 14 0-16,-2 8 33 15,-3 6 22-15,-2 4-14 16,0 2 22-16,-4-1-20 16,-1-2-9-16,4-5 5 15,-2-5-39-15,3-7 0 16,7-6-12-16,5-8-69 0,4 0-14 16,2-12-97-1,-1-11 3-15,-1 0 88 0,-5-2 52 16,-6 3 49-16,-3 4 9 15,-7 4 79-15,-3 7 102 16,-3 1 5-16,0 6-4 16,0 0-71-16,-7 0-90 15,-3 7-15-15,2 9-4 16,4 6-11-16,4 3 0 16,0-1-20-16,0-3-92 15,16 2-1-15,1-1-45 16,6-4-8-16,-3 2 53 15,-3-3 35-15,2 1 56 16,-6 3 22-16,1-1 63 16,-4 1 53-16,-1 4-1 0,-2 3 5 15,-2 5-20 1,-5-2-48-16,0 3-5 0,0 1 0 16,-2-6-10-16,-15-4 8 15,0-7-16-15,-3-7 15 16,-5-6-44-16,-2-5-3 15,-17-11-73-15,6-15-210 16,0-6-430-16</inkml:trace>
  <inkml:trace contextRef="#ctx0" brushRef="#br0" timeOffset="69395.45">15539 8253 2436 0,'0'0'517'15,"0"0"-404"-15,0 0-51 16,18-140-13-16,17 106-37 16,10 4-12-16,9 6-22 15,1 7-101-15,7 16-147 16,-13 1-394-16,-13 0-652 0</inkml:trace>
  <inkml:trace contextRef="#ctx0" brushRef="#br0" timeOffset="69926.32">17183 8325 2045 0,'0'0'379'16,"0"0"-270"-16,0 0-16 16,0 0 10-16,0 0-15 15,-31-101-52-15,64 80-17 16,10 3-19-16,2 2-1 15,1 4 0-15,-1 4-9 16,-5 4 4-16,-7 2 7 16,-4 2-1-16,-4 0 9 15,-5 2-3-15,-5 14 3 0,-1 8-3 16,-5 9-4-16,-5 9-4 16,-4 5-23-16,0 29-95 15,-15-10-209-15,-7-11-481 0</inkml:trace>
  <inkml:trace contextRef="#ctx0" brushRef="#br0" timeOffset="70066.89">17053 8957 2218 0,'0'0'719'0,"0"0"-501"16,0 0-90-16,0 0 11 15,0 0-115-15,0 0-24 0,0 0-105 16,-5 2-725-16</inkml:trace>
  <inkml:trace contextRef="#ctx0" brushRef="#br0" timeOffset="71207.25">17591 8534 978 0,'0'0'339'16,"0"0"-120"-16,0 0-2 15,0 0-34-15,0 0-23 16,0 0-28-16,0-14-31 16,0 14-11-16,0 0 32 15,0 0 15-15,0 0-27 16,0 0-1-16,0 0-26 16,0 0-50-16,-5 0 19 0,-3 0-36 15,-6 0 1-15,-8 2-10 16,-4 13 2-16,-8 2-7 15,-1 5-2-15,-4 2 0 16,4 2 23-16,-1 1-22 16,3-2 18-1,4-3-7-15,6-1-6 0,8-7 10 16,6-6-15-16,4-4 1 16,5-4 13-16,0 0-9 15,0 0-12-15,0 0 4 16,0 0-32-16,12-10 2 15,1-6-162-15,1-5-689 0</inkml:trace>
  <inkml:trace contextRef="#ctx0" brushRef="#br0" timeOffset="71691.52">17081 8941 1572 0,'0'0'479'0,"0"0"-309"16,0 0 33-16,0 0-34 15,0 0-75-15,0 0-6 16,0 0-51-16,-6-10 2 15,3 5-27-15,3 0-6 16,-3 3 11-16,3-2-16 16,0 2 23-16,0 2-17 0,0 0 5 15,0-1-24-15,0 1 9 16,3 0 3-16,2-3-7 16,1 3 7-16,-4 0 0 15,-2 0 0-15,0 0-193 16,0 0-433-16</inkml:trace>
  <inkml:trace contextRef="#ctx0" brushRef="#br0" timeOffset="74794.95">5649 1257 499 0,'0'0'300'16,"0"0"-112"-16,0 0-84 15,0 0 51-15,0 0-41 16,0 0 13-16,0-8-11 16,0 8-24-16,0-3 17 15,0 3-33-15,0 0-26 16,0 0 15-16,0 0 0 15,0-1-22-15,0 1-5 16,0 0-27-16,-3-1 6 16,-1 1-5-16,-1 0-11 0,-1-3 30 15,-3 3-20-15,0 0 7 16,0 0-13-16,0 0-4 16,1 0-1-16,0 0 2 15,6 0-1-15,0 0 11 16,2 0-11-16,0 0-1 15,0 0 0-15,-2 0-5 16,2 0 4-16,-2 0 2 16,-3 0 9-16,-1 0 21 15,2 0-31-15,-2 0 14 16,4 3-14-16,2-2 0 16,0-1 2-16,0 1-2 0,0 2 0 15,0 0 6-15,12 2-6 16,-1-3 24-16,2 2-12 15,3-2-2-15,4-2 17 16,2 0-26-16,5 0 38 16,2 0-7-16,6 0-2 15,1 0 9-15,7 0-10 16,1 0-17-16,5 0 0 16,-1 0-12-16,2 0 0 15,-1 0 6-15,-2 0-6 16,-2 0 6-16,1 0-5 15,-1 0-1-15,4 0 12 16,0 0-5-16,2 0-6 0,4 0 7 16,1 0-7-1,0 0-1-15,-2 0 0 0,-3 0 0 16,-4 0 5-16,-1 0-4 16,-1 0 5-16,1 0 3 15,4 0-1-15,-2 0-4 16,4 0-3-16,2 2 6 15,-4-2-1-15,4 2-5 16,0 0 0-16,2-2-1 16,2 2 6-16,2-2-16 15,0 0 19-15,-6 0-9 16,1 0 0-16,-4 0 8 16,-2 0-15-16,0 0 7 15,1 2 0-15,-2-2-4 16,1 0 4-16,2 0 0 15,1 0 0-15,1 0 7 16,3 0-7-16,-1 0 0 0,3 0 1 16,-2 0 14-16,2 0-15 15,-2 2-1-15,-2 0 1 16,1 1 0-16,-4-3 6 16,3 1 6-16,-1-1-6 15,-2 0-2-15,1 2-3 16,-2-2-1-16,2 3 12 15,2-3-3-15,-1 1 8 16,2-1-6-16,3 0-10 16,0 0 29-16,0 0-19 15,1 0-11-15,-4 0 20 0,-2 0-11 16,-3 0-9 0,-7 0 0-16,1 0 0 0,-5 0 17 15,-1 0-16 1,1 2 12-16,-6 1-10 0,0-3 4 15,-1 0-5-15,-3 1-2 16,0-1 0-16,0 1 5 16,2 2 3-16,2-3-6 15,3 2-2-15,-1-1-19 16,1 4 10-16,1-1-73 16,15 4-61-16,-12-2-137 15,-4-4-217-15</inkml:trace>
  <inkml:trace contextRef="#ctx0" brushRef="#br0" timeOffset="74935.57">10341 1383 1790 0,'0'0'568'15,"0"0"-568"-15,0 0-505 0</inkml:trace>
  <inkml:trace contextRef="#ctx0" brushRef="#br0" timeOffset="75060.48">10341 1383 1921 0,'91'94'0'0,"-104"-97"-1823"0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39:59.563"/>
    </inkml:context>
    <inkml:brush xml:id="br0">
      <inkml:brushProperty name="width" value="0.05292" units="cm"/>
      <inkml:brushProperty name="height" value="0.05292" units="cm"/>
      <inkml:brushProperty name="color" value="#FF0000"/>
    </inkml:brush>
  </inkml:definitions>
  <inkml:trace contextRef="#ctx0" brushRef="#br0">9336 8832 791 0,'0'0'372'16,"0"0"-149"-16,0 0-132 16,0 0-46-16,0 0-36 15,0 0 14-15,-7-8-23 16,7 5 0-16,0 3 48 0,0 0 17 16,-2-2 29-1,0 0 4-15,0 0-43 0,0 0-3 16,-3 2-20-1,0-2-30-15,1 0 41 16,-3 0-43-16,1 0 11 0,-3-2 26 16,0 2-36-16,-2 0 27 15,2-2-15-15,-3 2-13 16,4-1 37-16,-3 3-29 16,-3-1 21-16,-1 1-23 15,-5 0 9-15,-5 0-14 0,-2 4-1 16,-6 8 1-1,-1 4-7-15,-3 0 5 0,1-2-6 16,1 2 1 0,1-2 12-16,5 0 4 0,0-2-4 15,3 2-5-15,1-1-1 16,4 2-8-16,2 0 7 16,1-1 1-16,1 3 0 15,0 0 0-15,0-2 1 16,1-1 0-16,3 0 0 15,-3-1 0-15,1-1-1 16,-1 0 3-16,1-1 3 16,1 0 3-16,-1 1-8 15,3 0-1-15,-1 1 11 0,-1-2-10 16,3 3-1-16,-5 2 6 16,3-2 2-16,0 0-9 15,2 0 1-15,0 0-3 16,2 2-3-16,0 0 7 15,2 2-1-15,1 0 2 16,-1 2 7-16,2 0-15 16,-2-2 6-16,-1 3 0 15,1-6 3-15,-1 3-2 16,-2-4 4-16,1 3 8 16,3-2-13-16,-2 0 13 15,2 1-12-15,0 0-1 16,-1 2 10-16,1 2 0 15,-2-1-5-15,0 4-5 16,-3-3 1-16,1-2-6 0,4 2 7 16,-1-3-2-16,3-2 3 15,0-1 6-15,-1 2-12 16,3 0 3-16,2 0-11 16,0 1 10-16,0-2 1 15,0 2 0-15,0-2 6 16,0 2 0-16,0-3-7 15,0 2 1-15,0 0-3 16,0 0-6-16,-3-1 15 16,3 2-6-16,-2 1 0 15,2 0 9-15,0-2-15 16,0 2 6-16,0-2 0 16,0 0-4-16,0 0 10 0,0 2-6 15,0 0 0-15,0 3 12 16,0 2-23-16,0 2 11 15,0-2 0-15,0 4 6 16,0-4-5-16,0 2-1 16,2-1 0-16,5-1 1 15,0 0 2-15,-1-3-3 16,1 0 2-16,0-3 1 16,2 0-3-16,0-1-5 15,1 2 4-15,2 2 2 16,-1 4 7-16,3 2-7 15,-1 3 0-15,-2-2 3 16,2 0-4-16,0-4-9 0,1 2 9 16,1-2 0-16,2-3 18 15,-2 1-12-15,1-4-5 16,-1 0-1-16,-1 2 0 16,-1-5 0-16,1 3 0 15,-4 2 1-15,1-5 9 16,3 5-10-16,-1-2 1 15,1 0 0-15,1 1 0 16,1-2-1-16,-1 0 15 16,3 0-14-16,-2-2 6 15,0 0-7-15,-3 0 0 16,1-1 0-16,-2 0 2 0,-1 0-2 16,3 1 9-16,-3-1-8 15,3 1-2-15,-1 3 1 16,3-1-2-1,-1 0 1-15,1 1 2 0,-1-3 4 16,1 3-5-16,-1 0 5 16,-1 0-7-16,0-3 2 15,0 2 0-15,-2-4-6 16,1 2 14-16,0-4-7 16,1 2-1-16,2-1 2 15,-3-1-11-15,1-1 9 16,1 1 0-16,1 2 2 15,1 2 10-15,2 0-14 16,2 2 2-16,2 3-6 16,1-1 0-16,3-1 7 0,2-1-1 15,0 1 6 1,-2-1-4-16,-1-4-4 0,1 2-13 16,-2-3 15-16,-3-3-6 15,-2 1 6-15,0-3 0 16,0 0-6-16,2-4 15 15,0 2-18-15,3-4 9 16,0 2 0-16,2-2-1 16,-1 0 8-16,3 0-7 15,2 0 0-15,5 0 17 16,0-10-19-16,1-2 2 16,1 0 0-16,-2 0-10 15,0 0 10-15,-3-1 0 16,1 1 0-16,1 1 9 15,-1-2-10-15,1 2 1 0,-2-4 0 16,1 1-4-16,-1 0 4 16,0 1-1-16,2 0 0 15,0-1-11-15,-1 3 10 16,-1-4 2-16,-2 1-25 16,2 0 24-16,-1-2-26 15,-1 0 15-15,2-2-6 16,0 0-4-16,1-4 21 15,1 1-5-15,0-4-17 16,0 1 15-16,1-4-17 16,-1 0 18-16,3-5 6 0,-4 0 1 15,4-3 3-15,-3-3-3 16,-4-3 0-16,1 0 0 16,-6-2 0-16,0-3 0 15,1-2 13-15,2 1-12 16,0-1 14-16,2 2-15 15,1 3 0-15,-3 1-8 16,-3 5 1-16,-5 0 7 16,-7-2 9-16,-4-2-2 15,-7-1-5-15,-3-2 3 16,0-1-4-16,0-5 46 16,0 1-39-16,0-2 7 15,0 2-7-15,0 1-1 16,0 4 6-16,0 0-13 0,0 5 7 15,-6 2 39 1,-4 2-28-16,-9 0 15 0,-2 0 2 16,-6-2-20-16,-2-2 8 15,-5 0-22-15,1 0 5 16,0-1 3-16,-3 3 0 16,0 4-9-16,0 5 22 15,-1 2-16-15,-1 4 15 16,-3 0-12-16,-1 3 6 15,0 0 3-15,0 0-17 16,-3 0 10-16,0-2-11 16,1 3-9-16,0-2 7 15,-1 3 4-15,1 1 17 16,-1 3-10-16,3 1 1 0,-3 3 1 16,1 0-11-16,-4 2 0 15,2-1 4-15,-6 4-2 16,2-1-2-16,-4 4 7 15,5-2 8-15,0 2-24 16,2 2 9-16,3-3 0 16,-1 3 6-16,3 0 3 15,-1 0-9-15,3 0 0 16,2 0 17-16,3 0-25 16,-3 0 8-16,2 9 0 15,-2-1-4-15,-2 1 4 16,3 1 0-16,-6 3-2 15,3-1 14-15,-6 3-12 0,3 2 0 16,-4 1 1-16,0 2-6 16,1 2 5-16,-1 2 0 15,2-2-1-15,2-2 2 16,4 0 0-16,1 0 7 16,2 1-5-16,0-2-3 15,5 1-8-15,0 4 8 16,1-2-1-16,4 0 1 15,0-2 7-15,1 1-6 16,3-2 0-16,1 2-1 16,2-2 0-16,-2 4-2 0,4 1 2 15,-1 0 0 1,2-1 0-16,1 0 0 0,1 1 1 16,1-4-4-16,0 1 3 15,1 0-1-15,1-3 1 16,3 2-11-16,-2 2-8 15,-5 24-71-15,1-6-127 16,-3-3-392-16</inkml:trace>
  <inkml:trace contextRef="#ctx0" brushRef="#br0" timeOffset="4686.39">14033 4236 221 0,'0'0'871'0,"0"0"-598"15,0 0-112-15,0 0-56 16,0 0-14-16,0 0-9 15,-29 0-44-15,24 0 24 0,1 0-37 16,-3 0 22-16,-4 0 2 16,-5 0-47-16,-1 0 33 15,-4 0-35-15,-3 3 6 16,-2 4 12-16,-1 2-17 16,-2-1 12-16,0-2-1 15,0 3-5-15,0-3 33 16,2-1-27-16,0 2-11 15,-2 2 30-15,0 1-31 16,-4 3 12-16,-1 0 3 16,-3 3-15-16,-3 3 23 15,1-2-11-15,0 3-11 16,1-1 17-16,2 1-19 16,5-2 0-16,2 0 8 15,2-3-7-15,3 4 22 0,-1 1-16 16,0-2-6-16,4 0 3 15,-2-2-4-15,1 1 0 16,2 2 10-16,0-1-10 16,-3 1 23-16,4 2-13 15,-2 1-9-15,1 0-2 16,3-1 10-16,-2-4-9 16,4 1 0-16,-1-2 1 15,1-2 8-15,-3 2-9 16,3 1 0-16,-3-4 13 15,3 4-13-15,-2-1 0 16,1 0 8-16,1-2 1 0,2 1-11 16,-3 2 2-16,3-1 0 15,-1 1-1-15,4 2 7 16,-1-1-2-16,3 0-4 16,0 2 8-16,1-2-16 15,3 0 8-15,-3-2 0 16,0 1 0-16,-2 0 8 15,3-1-4-15,-2 1-4 16,2 4 6-16,2-2-16 16,2 3 10-16,-1 0 0 15,3 0 2-15,0 0 10 16,0 0-12-16,0 1 0 16,0-2-5-16,0 3-5 0,3 2 13 15,1 0-3 1,0 2 9-16,0-1-8 0,4 4 2 15,-2 1-3-15,3 0-1 16,0 1-5-16,2-1 7 16,0-3-1-16,-2 0 3 15,-2 1 11-15,0-3-22 16,-1 2 8-16,3-2-1 16,0 3-10-16,2-5 19 15,0 0-8-15,3-4 0 16,-1 2 15-16,3-1-20 15,-3 0 5-15,1 0 0 16,-1-2-9-16,1 1 10 0,-3 2-1 16,-3-2 0-1,2 4 12-15,3-3-13 0,-3 2 1 16,4-2 0-16,1-2-9 16,-1 0 9-16,-2-4 0 15,-2-4 0-15,0 1 7 16,-2-1-7-16,-1-1 0 15,1-1 1-15,2 2-4 16,-1 0 3-16,1 0-6 16,2 0 6-16,-1 1 0 15,1 0 10-15,3 2-10 16,-2-3 1-16,3-1-2 0,-3 3-2 16,3-1 2-1,-1-4 0-15,1 4 1 0,-3-6 6 16,1 4-4-16,-1-3-2 15,1 0 0-15,-1 2 0 16,2 2 0-16,1 2 0 16,2 2 1-16,-1-1 4 15,4 0-5-15,-2 1 0 16,2-2-1-16,-1 0-1 16,-1-2 2-16,0-2 3 15,-1 1 3-15,-3-4-1 16,1 1-5-16,-1 1 0 15,1-2-5-15,0 1 11 16,6 0-4-16,0 2-1 16,0-2 12-16,1-2-20 0,-1 2 7 15,0-2 0-15,0-2-2 16,-1 2 10-16,1-1-8 16,-2 1 0-16,0-2 6 15,0 0-14-15,2 0 8 16,0-3 0-16,5 2-1 15,0-3 8-15,2 0-7 16,2 0 0-16,-2 0 5 16,3 0-13-16,-1 0 8 15,2 0 0-15,0-3 0 16,1 2 13-16,-3-3-19 16,-2 0 6-16,-2 0-3 15,-4-2-7-15,2 0 17 0,-2 0-7 16,2-3 5-1,1 1 5-15,1 1-11 0,-1-1 1 16,3-1-8-16,0 3-4 16,2-2 20-16,-2 0-8 15,3-2 0-15,-3-2 15 16,0 0-24-16,2-4 9 16,0-1 0-16,-1 0-9 15,2-3 10-15,0 2-1 16,-3-2 3-16,-3-2 14 15,-1 2-18-15,-2-1 1 16,-5 0 0-16,4 1-8 16,-2-2 10-16,-1-3-2 15,6 0 0-15,0-1 16 16,4-3-25-16,0-1 9 0,4 2 0 16,-2-2-1-16,-2 2 1 15,0-2 0-15,-5 0-8 16,-1-2 17-16,1-4-9 15,1 0 3-15,0-4 3 16,1 0-10-16,1-5 4 16,-3 4-1-16,-1-4 0 15,-6 4 2-15,-3 2 1 16,-3 1-2-16,-3-1 0 16,-4 2 0-16,-4-2-5 15,0-1 4-15,0-4 1 16,-4-2 0-16,-4 0 9 0,1-2-8 15,3 4-1-15,0-1 0 16,2 5-8-16,-4 3 8 16,0 2 0-16,-5 5 7 15,-3 1-5-15,-1-2-2 16,-5 1 0-16,0-2 16 16,-2-5-16-16,-1-1 1 15,0-2 0-15,4 0 8 16,1 2-4-16,1 5-5 15,-4 0 2-15,3 5 28 16,-4 2-30-16,0 2 11 16,-3-1 20-16,-5 2-19 15,2-1 1-15,-3 0 2 0,-2 0 6 16,-1 2 16 0,1 0-31-16,0 0 39 0,-3 0-23 15,1-1-20-15,-2 3 5 16,-1 0-7-16,1 0 0 15,-5 3 25-15,-1 0-19 16,-1-1 16-16,-4 3-17 16,0-2 2-16,-4 3-14 15,-3 3 5-15,-8 5-17 16,-12 6-22-16,-68 35-97 16,17 11-138-16,-2 3-639 0</inkml:trace>
  <inkml:trace contextRef="#ctx0" brushRef="#br0" timeOffset="8841.66">15671 7003 664 0,'0'0'154'15,"0"0"-21"-15,0 0-45 16,0 0-27-16,0 0 13 0,0 0-28 15,-25 1-2-15,21-1 5 16,-1 0 39-16,1 2-15 16,-4-2-27-16,3 0 8 15,0 3-17-15,-4-1-37 16,3 1 13-16,-4 1-13 16,1 0 0-16,1 0 15 15,1 0-14-15,2 0 21 16,-2 0-10-16,1 0-11 15,0 1 11-15,-4-2-12 16,3 1 6-16,1 1 20 16,-3-3-1-16,0 3 4 15,0 1-4-15,0-1-24 16,-1 0 14-16,-2 1-14 16,3 0 0-16,1 0 36 0,-2 3-37 15,1-1 15-15,1-1-15 16,-2 1 0-16,2 1-9 15,1-1 16-15,-2 0-7 16,0-2 0-16,0 2 16 16,-2-2-32-16,2 2 9 15,-2-2 7-15,-2 2 9 16,-1 2-1-16,1-1-6 16,-1 2-2-16,4-2 6 15,1 0-18-15,-1-1 12 16,2-2-4-16,1-2 2 15,1 2 3-15,-2-2-1 16,0 2 0-16,-1-1 13 0,-3 4-15 16,1-1 2-16,3 2-23 15,-1-2 23-15,2 0-35 16,0-1 6-16,1 2 27 16,2-3-11-16,-3 0 13 15,0-2 0-15,0 2 1 16,-2 2 2-16,3-2-3 15,-4-1 0-15,2 2-1 16,-1-1 2-16,0 0 2 16,1-2-1-16,0 2 4 15,0-2-6-15,-2 2-8 16,4 0 7-16,-3-1 0 16,-2 4 1-16,4-1 6 15,-4 2-5-15,0 1-1 0,-3-2 0 16,1 3 0-1,-3 0 0-15,1 0 0 0,-1 1 0 16,1 1 10-16,-3-3-10 16,3 1 1-16,1 1-2 15,1-2 1-15,1 3 0 16,1 3 0-16,1 1-10 16,-2 1 9-16,-1 2 1 15,-1 1-9-15,-2-4 9 16,1 3 1-16,0-3 8 15,-4 3-3-15,4 1 1 16,-3 1-8-16,1 0 1 16,1 1-3-16,1 1 2 0,3-3 2 15,3 0 4-15,1 0-5 16,2 4-6-16,2 0 6 16,0 2-1-16,-1 1 1 15,3 2-5-15,0 0 12 16,2 2-7-16,0 1 0 15,0 2 1-15,-3-1 4 16,3-2-5-16,0 0 0 16,-1-1 3-16,1-4-2 15,0 0-1-15,0 0 0 16,0 0-4-16,0 0 2 16,1 0 4-16,8 2 4 15,2 0 0-15,3 2-5 16,-1 0 7-16,1 3-8 15,1-2 0-15,3 0 3 0,0-3 5 16,2 0-5-16,3-4 6 16,-4-2 1-16,1-2-4 15,3-1-6-15,-3-4 0 16,-2 3-4-16,0 0 5 16,-1-2-1-16,1 2 0 15,0 0 21-15,0-2-22 16,4 0 1-16,0-1 0 15,-2 1-8-15,3-3 14 16,-4 2-6-16,2 1 0 16,-1-3 13-16,3 0-13 15,-2 1 0-15,4-4 1 16,0 2 2-16,1-2-3 0,-2 0 0 16,1 0 0-1,0 2 10-15,-1-2-10 0,-1 1 0 16,1 0 0-16,-2-1-2 15,1 2 2-15,-2-4 0 16,0 3-1-16,1-4 3 16,-1 1 0-16,0-2-2 15,4-2-14-15,0-2 13 16,2 0-9-16,-3-2 2 16,2 0 8-16,1-2 0 15,-2 2 3-15,-1-2-2 16,-1 0-1-16,1 0 0 15,3 0-1-15,-1 0-9 16,3 0 9-16,3 0 1 0,-1 0 9 16,0 0-8-16,2-2 0 15,3-2-1-15,0-1-8 16,2-1 8-16,-3-2 0 16,3-1 12-16,0 3-13 15,0-1 1-15,0-2-3 16,-2-1-3-16,-1 0 7 15,1-2-1-15,-3-3 6 16,0 2 2-16,2-1-9 16,-2-4 1-16,2 2 0 15,-1-2-2-15,1 2 8 0,0 0-6 16,1 0 3 0,1-1 4-16,-2 3-8 0,1-5 1 15,1 1-1-15,-3-4-1 16,-3-2 4-16,0-4 4 15,-6-3 11-15,2-1-15 16,-5-2 14-16,1 0-15 16,5 1-1-16,-1-4 2 15,-1-1 8-15,-1-3-10 16,0 0 0-16,-4-5 1 16,2-1-1-16,0-3 0 15,-4 0 0-15,3-2 5 16,-1 0 2-16,-2 1-7 15,2 0 0-15,-3 1 0 16,-3 0 5-16,-1 0-5 0,-5 0 0 16,-3-3 19-16,-6-1-8 15,0-4 50-15,0-1 4 16,0 1-12-16,0-2 38 16,0 2-52-16,0 3 42 15,-2 8-4-15,-2 3-20 16,-3 4 10-16,-5 1-26 15,-3 1 0-15,-3 2 26 16,-7-4-31-16,2 2-17 16,-6-4 20-16,0 1-38 15,-3-2 17-15,0-1-18 16,-2 0 0-16,-5 3-9 16,-3 4-10-16,-7 4-10 0,-6 7-18 15,-61 18-76-15,12 8-88 16,-4 0-418-16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31:25.653"/>
    </inkml:context>
    <inkml:brush xml:id="br0">
      <inkml:brushProperty name="width" value="0.05292" units="cm"/>
      <inkml:brushProperty name="height" value="0.05292" units="cm"/>
      <inkml:brushProperty name="color" value="#FF0000"/>
    </inkml:brush>
  </inkml:definitions>
  <inkml:trace contextRef="#ctx0" brushRef="#br0">13104 465 466 0,'0'0'69'16,"0"0"-69"-16,0 0-248 0</inkml:trace>
  <inkml:trace contextRef="#ctx0" brushRef="#br0" timeOffset="749.82">13104 465 649 0,'69'-87'548'16,"-69"83"-302"-16,0-1-48 15,0-1-27-15,0-1-52 0,0 3-89 16,0 1 23-1,0 1 10-15,0 2 0 0,0 0 73 16,0 0 3-16,0 0-14 16,0 0-16-16,0 0-69 15,0 0-12-15,0 0-28 16,0 0 18-16,4 0-16 16,5 0-1-16,5 8 17 15,-1 1 19-15,5 5-35 16,1 3 28-16,4 2-18 15,2 8-12-15,-1 1 44 16,5 5-44-16,0 3 14 16,1 3 0-16,-2-1-5 0,-4 2 6 15,-1 0-5 1,-8 1-10-16,-3-3 18 0,-6 2-10 16,-6 2-7-16,0 0 19 15,-6 6-19-15,-15 0 32 16,-6 3-12-16,-2-1-5 15,-6-4 20-15,-3 0-15 16,-6-2 2-16,-3 0 28 16,-5-4-23-16,-3 3 8 15,-5-6-10-15,0 1-4 16,2-1 17-16,0-1-33 16,4-4 21-16,6 0 13 15,3-6-32-15,9-2 4 16,5-6-12-16,8-4 0 15,10-6 40-15,5-4-26 0,3-2 17 16,5-2-31-16,0 0 15 16,0 0-16-16,0 0 1 15,0 0 0-15,0 0-6 16,0 0-6-16,0 0 1 16,0 0-20-16,0 0-47 15,0 0 30-15,11-18-93 16,0-4-322-16,-2-4-2082 0</inkml:trace>
  <inkml:trace contextRef="#ctx0" brushRef="#br0" timeOffset="6951.49">17148 11089 715 0,'0'0'547'0,"0"0"-313"16,0 0-22-16,0 0-55 15,0 0-58-15,6-30-13 0,-4 22-33 16,-2 4 23-1,3 0 12-15,-3 0 37 0,0 4 26 16,0 0-63-16,0 0-2 16,0 0-20-16,0 0-39 15,0 0 21-15,0 0-33 16,0 0 4-16,0-2 29 16,0 2-41-16,0 0 28 15,0 0-35-15,0 0 13 16,0 0-10-16,0 0 3 15,0 0-6-15,0 0 0 16,0 0 14-16,1 10-14 16,2 14 0-16,2 10 1 15,-3 12 68-15,3 8-53 16,-3 6 4-16,0 4 13 0,0-3-32 16,-2-4 45-16,0-4-22 15,2-6-17-15,-2-5 16 16,0-9-23-16,0-7 0 15,0-7 0-15,0-8 9 16,0-2-2-16,0-7-7 16,0-1-28-16,0-1-34 15,0 0-137-15,2 0-306 16,7-1-5-16,-1-12-566 0</inkml:trace>
  <inkml:trace contextRef="#ctx0" brushRef="#br0" timeOffset="7681.11">17574 11199 1485 0,'0'0'486'0,"0"0"-355"0,0 0-54 16,0 0-31-16,0 0-45 15,0 0-2-15,0 0-2 16,0-2 3-16,0 2 20 16,0 0 10-16,0 0 103 15,0 0 2-15,-3 0-29 16,-6 0 1-16,-4 0-89 16,0 4-3-16,-5 4 13 15,-3 1-14-15,-3-2 41 16,-2 1 11-16,-3 2-39 15,-3 3 25-15,1-4-46 16,4 4 0-16,3-4 10 0,5-3-8 16,7 1 5-16,3-4-13 15,7-3 8-15,0 3-17 16,2-3 9-16,0 0 0 16,0 0 3-16,0 1 5 0,0-1-10 15,0 0 2-15,0 0-7 16,0 0-7-16,0 5 22 15,0-2-8-15,0 7 17 0,0 2-16 16,4 2 22 0,7 3-18-16,2 1-4 0,5 2 37 15,4 2-38-15,5 0 20 16,4-2-20-16,1-1 18 16,-3-5-17-16,-3-1 0 15,-4-5-1-15,-6-2 18 16,-5-2-9-16,-7-1-7 15,-2-1-2-15,-2-2-14 16,0 0 0-16,2 0-28 16,4 1-77-16,0-1-238 15,1 0-343-15</inkml:trace>
  <inkml:trace contextRef="#ctx0" brushRef="#br0" timeOffset="8399.89">17836 11419 1292 0,'0'0'377'0,"0"0"-250"15,0 0-97-15,0 0 8 0,0 0-37 16,0 0-1-16,0 0 48 15,-2 15-8-15,0-7 39 16,-1 0-4-16,1 0-59 16,2 2 18-16,0-2-28 15,0 0 3-15,0-2 10 16,0 0-10-16,9-2-4 16,1-1-5-16,3 0 0 15,-1-1 1-15,2-2 8 16,1 2-3-16,-1-2 31 15,-3 2-37-15,1 2 40 16,-3 0-16-16,-5 0-12 0,0 2 40 16,1 1-15-16,-5 0 27 15,0-1 22-15,0 0-15 16,0 2 23-16,0-2-27 16,0 2-17-16,-11 1 0 15,-5-2-49-15,1 0-1 16,-4 0-1-16,2-3-114 15,-10-4-113-15,7 0-268 16,5-12-362-16</inkml:trace>
  <inkml:trace contextRef="#ctx0" brushRef="#br0" timeOffset="8649.62">17875 11359 2212 0,'0'0'572'0,"0"0"-466"0,0 0-16 16,0 0-22-16,0 0-18 15,0 0-31-15,0 0 31 16,124-3-44-16,-104 0 0 16,-2 3 13-16,-9 0-7 15,-3 0-12-15,-2 0 0 16,0 0-44-16,0 0-13 15,-4 0-172-15,0 0-443 16,0 0-1410-16</inkml:trace>
  <inkml:trace contextRef="#ctx0" brushRef="#br0" timeOffset="9930.78">6728 11193 307 0,'0'0'300'0,"0"0"-89"0,0 0-75 15,0 0-31-15,0 0-57 16,0 0-48-16,-43-4-41 16,36 6-61-16,5 4-121 0</inkml:trace>
  <inkml:trace contextRef="#ctx0" brushRef="#br0" timeOffset="10039.79">6728 11193 309 0,'-72'8'721'0,"67"-8"-533"16,-1 0-113-16,-5 0-49 15,1 0-26-15,4 0-259 0</inkml:trace>
  <inkml:trace contextRef="#ctx0" brushRef="#br0" timeOffset="11117.68">6329 11044 1121 0,'0'0'324'0,"0"0"-159"0,0 0-28 16,0 0-53-16,0 0-48 16,0 0-8-16,0 0-27 15,0-3 8-15,0 3 7 16,0 0 11-16,0 0 71 15,0 0-15-15,0 0 10 16,0 0 4-16,0 0-43 16,0 14 22-16,0 9 22 15,0 13-10-15,0 3 9 16,0 9-48-16,0 4 12 16,0 1-3-16,0 0-11 15,0 2 26-15,2-5-28 16,-2-6 1-16,2-6 19 15,-2-8-49-15,0-9 19 16,0-6-35-16,0-7 10 0,0-6-1 16,0-2-9-16,0 0 0 15,0 0 0-15,0 0-9 16,0 0-3-16,2 0-67 16,-2 0-71-16,4-22-137 15,1 0-391-15,-1 0-225 0</inkml:trace>
  <inkml:trace contextRef="#ctx0" brushRef="#br0" timeOffset="11805.33">6757 11212 1400 0,'0'0'549'16,"0"0"-393"-16,0 0 1 15,0 0-9-15,0 0-62 0,0 0-22 16,0 0-48-16,0 0 48 16,0 0 33-16,0 0-19 15,0 0 31-15,-6 0-49 16,-5 0-30-16,-7 0 0 16,-1 6-23-16,-6 2 8 15,-6 3-14-15,-7 1 5 16,-3 3 27-16,-3 0-24 15,-3 2 2-15,5-4 11 16,7 1-8-16,8-1 13 16,6-6-27-16,11 0 9 15,3-4-8-15,3 0-1 16,4-3 0-16,0 1 0 0,0-1 9 16,0 0-10-1,0 0 1-15,0 2 0 0,0 4-3 16,0 1 3-16,4 4 0 15,9 3 5-15,3 3 4 16,6 3 12-16,5 4-6 16,4 0-15-16,0 2 20 15,2 0-19-15,2-2-1 16,-6-4 20-16,-4-4-19 16,-4-4 25-16,-5-4-23 15,-10-4 10-15,-1-2-13 16,-3-2 0-16,-2 0 0 15,0 0 0-15,0 0-12 0,4 0-58 16,3-2-122 0,0-10-572-16</inkml:trace>
  <inkml:trace contextRef="#ctx0" brushRef="#br0" timeOffset="12429.89">6896 11336 1096 0,'0'0'713'15,"0"0"-524"-15,0 0-50 16,0 0 75-16,0 0-156 16,0 0-49-16,0 0-9 15,29-4 12-15,-10 1-3 16,-2 2-2-16,-1 1 0 15,-1 0 20-15,-3 0-27 16,-4 0 1-16,-1 0 9 0,-3 9-10 16,-4 4 21-16,0 1-9 15,0 0-11-15,-6 2 49 16,-7-1-36-16,-4 2 1 16,5-6 8-16,2-1-17 15,4 1-3-15,1-5-3 16,5-2-12-16,0 2 1 15,0-2 11-15,0 2 0 16,0 3 0-16,7-2 12 16,1 1-14-16,2 0 2 15,-3 2 0-15,-3 1 6 16,-4-1-4-16,0 5 19 16,0 1 35-16,-4 0 1 15,-13 0 16-15,2-2-46 16,1-1-15-16,4-6-12 0,1-1-18 15,5-6-106-15,2 0-114 16,2-4-330-16,0-9-855 0</inkml:trace>
  <inkml:trace contextRef="#ctx0" brushRef="#br0" timeOffset="12614.04">7260 11508 1770 0,'0'0'613'16,"0"0"-511"-16,0 0 99 15,0 0-77-15,0 0-96 16,-77 108 7-16,69-81-35 16,1-8-85-16,3-3-120 15,0-7-290-15,2-9-235 0</inkml:trace>
  <inkml:trace contextRef="#ctx0" brushRef="#br0" timeOffset="13301.06">7393 11350 1637 0,'0'0'345'0,"0"0"-126"16,0 0 11-16,0 0-119 15,0 0-42-15,0 0-69 16,0 0 16-16,40-25 5 16,-22 21-9-16,0 2 9 15,-3 1 3-15,-3 1-24 16,-5 0 24-16,-3 0-24 15,-4 3 0-15,0 12-1 16,0 0 2-16,-11 6 62 16,-5-1-24-16,-4-3-26 0,5 0 11 15,3-3-24-15,3-4 0 16,7-2 0-16,0-4 9 16,2 2-4-16,0-2-5 15,0 0 1-15,0 0-6 16,9 0 5-16,7 2 0 15,1-2 0-15,3 2-3 16,1 0 2-16,-2 0-17 16,1 2 7-16,-1 2 1 15,-4 3 11-15,-4 0-1 16,-4 3 0-16,-3 1 1 16,-4 0-1-16,0 3 6 15,-2-2 30-15,-14 2 49 16,1-1-34-16,-5-6 6 15,2 2-5-15,2-8-41 0,1 1 33 16,1-6-44-16,-8-2-21 16,4 0-84-16,0-7-493 0</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32:26.366"/>
    </inkml:context>
    <inkml:brush xml:id="br0">
      <inkml:brushProperty name="width" value="0.05292" units="cm"/>
      <inkml:brushProperty name="height" value="0.05292" units="cm"/>
      <inkml:brushProperty name="color" value="#FF0000"/>
    </inkml:brush>
  </inkml:definitions>
  <inkml:trace contextRef="#ctx0" brushRef="#br0">5943 7050 773 0,'0'0'201'0,"0"0"-151"16,0 0-50-16,0 0-65 16,0 0-452-16</inkml:trace>
  <inkml:trace contextRef="#ctx0" brushRef="#br0" timeOffset="1187.5">2222 6304 1600 0,'0'0'345'0,"0"0"-224"0,0 0-108 15,0 0-13-15,0 0 17 16,0 0 19-16,40 153 10 16,-24-81-22-16,2 10-23 15,-1 9-1-15,1 4-9 16,0 2-81-16,0 23-62 15,-3-24-115-15,-4-24-447 0</inkml:trace>
  <inkml:trace contextRef="#ctx0" brushRef="#br0" timeOffset="1437.15">2946 6047 1448 0,'0'0'259'0,"0"0"-225"16,0 0-25-16,-6 123 11 15,4-51-11-15,2 13 5 16,0 2-14-16,15 28-62 15,7-25-187-15,3-18-465 0</inkml:trace>
  <inkml:trace contextRef="#ctx0" brushRef="#br0" timeOffset="1702.71">4669 5645 1416 0,'0'0'197'15,"0"0"-148"-15,0 0-34 0,-54 120-15 16,29-60 7-16,4 10-7 15,5 42 0-15,3-17-125 16,7-9-382-16</inkml:trace>
  <inkml:trace contextRef="#ctx0" brushRef="#br0" timeOffset="2011.05">5914 7279 1587 0,'0'0'249'15,"0"0"-249"-15,0 0-23 16,-90 112-101-16,9-31-139 31,7-14 0-31,3-4-134 0</inkml:trace>
  <inkml:trace contextRef="#ctx0" brushRef="#br0" timeOffset="2558.13">462 9762 1696 0,'0'0'320'0,"0"0"-214"0,0 0-70 15,118-93-12-15,-51 49 31 16,13-5-11-16,12 4-16 15,45-4-28-15,-19 13-140 16,-18 12-224-16</inkml:trace>
  <inkml:trace contextRef="#ctx0" brushRef="#br0" timeOffset="2963.99">2759 10753 1664 0,'0'0'250'0,"0"0"-218"16,0 0-32-16,-125 115-3 15,87-58-11-15,4 8 14 0,5 9 0 16,6 3-1-16,0 31-101 16,9-18-138-16,6-15-406 0</inkml:trace>
  <inkml:trace contextRef="#ctx0" brushRef="#br0" timeOffset="3261.09">4085 11059 1818 0,'0'0'243'15,"0"0"-243"-15,0 0-112 16,0 0 112-16,0 0 8 16,13 113 68-16,-11-59-17 15,2 12-12-15,6 1-41 16,-2 6-6-16,3-2-31 16,10 13-102-16,-5-18-113 15,-1-19-545-15</inkml:trace>
  <inkml:trace contextRef="#ctx0" brushRef="#br0" timeOffset="3573.52">6061 11093 880 0,'0'0'643'0,"0"0"-595"15,0 0-26-15,0 0-10 16,0 0 40-16,0 0 18 15,0 0-48-15,33 126-22 16,-24-102-135-16,3-8-579 0</inkml:trace>
  <inkml:trace contextRef="#ctx0" brushRef="#br0" timeOffset="3839.08">6593 10237 1918 0,'0'0'282'0,"0"0"-282"15,0 0-8-15,0 0-59 16,0 0 44-16,0 0 23 15,0 0 37-15,14 110-37 16,5-66 0-16,15 12-47 16,-5-12-150-16,-2-11-164 0</inkml:trace>
  <inkml:trace contextRef="#ctx0" brushRef="#br0" timeOffset="4042.01">6852 9547 2031 0,'0'0'265'0,"0"0"-161"16,0 0-95-16,0 0-9 15,0 0-34-15,0 0 15 16,0 0-98-16,156 10-71 15,-105 0-209-15</inkml:trace>
  <inkml:trace contextRef="#ctx0" brushRef="#br0" timeOffset="4385.54">6208 8024 2031 0,'0'0'246'0,"0"0"-246"16,0 0-78-16,127-86-75 16,-89 75 72-16,-14 2-296 0</inkml:trace>
  <inkml:trace contextRef="#ctx0" brushRef="#br0" timeOffset="8582.84">4277 7429 1228 0,'0'0'299'0,"0"0"-102"16,0 0-80-16,0 0-53 16,0 0 42-16,0 0-38 15,0 0 10-15,22-28 42 16,-22 28-12-16,0 0 5 15,0 0-31-15,0 0-30 16,0 0 19-16,0 0-53 16,0-2 5-16,-2 0-13 15,-6 0 4-15,0 0 0 16,-1-2-12-16,-5 0 10 16,-1 1 9-16,-6 0-21 15,-2 2 0-15,0-3 14 16,-4 2-8-16,0-1 36 0,1 3-14 15,-1 0-15 1,0 0 23-16,1 0-35 0,-1 0 1 16,-3 0 17-16,0 0-18 15,-1 9 21-15,-3 2-17 16,-2 1 2-16,0 2-1 16,1 0-6-16,2 4 0 15,-1-2 7-15,3 2 0 16,0 3-8-16,2 1 1 15,0 1 0-15,0 4-3 16,2 1 9-16,2 2-4 16,6-1-2-16,-2 4 4 15,4-1-11-15,1 2 7 16,0 0 0-16,5 2 0 16,3-2 9-16,1 2-9 0,5-4 0 15,2 3-3-15,0-3 2 16,0 0 2-16,0 0-1 15,0 2 17-15,9 0-11 16,1 0-7-16,2 2 1 16,1-2-2-16,3 0-4 15,-1 0 7-15,4 1-1 16,0-4 5-16,3 1 11 16,-1-1-22-16,0-1 6 15,2 1 0-15,-3-4-3 16,5 2 3-16,-3-2 0 15,5-2 0-15,-1 2 9 16,3-2-9-16,0 0 0 16,3 0 1-16,-1 1 2 15,0-2-3-15,2-3-1 0,3-2 1 16,1-3 0-16,2-1 3 16,1-4 3-16,2-1-4 15,-1 0-4-15,1-4 1 16,0 1-1-16,3-4-5 15,-3 0 6-15,5-3 1 16,-1 0 0-16,4-9 0 16,-4-5-7-16,3-6 7 15,-2-2 0-15,0-6-1 16,-1-2-2-16,-1-4 2 16,-1-7 1-16,-3 0-21 15,-3-6 20-15,-5-4 2 0,-4-4 0 16,-2-3-1-16,-8 2 5 15,0 4-5-15,-6 4 2 16,-4 4 7-16,-2 5 27 16,-5 3-24-16,-2 0 25 15,0-2-10-15,0-2-15 16,-9-4 26-16,-9-3-22 16,-5 2 19-16,-5-4 4 15,-6 3-23-15,-5 2 39 16,1 2-41-16,-7 4-1 15,3 4 23-15,-3 4-35 0,3 0 16 16,2 4-8 0,2 4 6-16,3 1-20 0,-2 7 5 15,2 3 0-15,1 2-19 16,-1 4 17-16,4 1-1 16,2 2-3-16,4-1 3 15,5 1 3-15,9 1 0 16,2 1-16-16,5 0 10 15,-1 0-57-15,1 0-27 16,-12 17-82-16,-1 10-367 16,-1 1-425-16</inkml:trace>
  <inkml:trace contextRef="#ctx0" brushRef="#br0" timeOffset="9957.91">4784 9230 1600 0,'0'0'321'0,"0"0"-183"16,0 0-81 0,0 0 92-16,-123-79-36 0,97 64 31 15,2-2-92-15,-5 4-5 16,0-3-35-1,-7 1 49-15,-5 2 11 16,-3-2-41-16,-5 1 20 0,-4 0-18 16,-5 1-31-16,-4 0 71 15,1 3-51-15,1 1 5 16,2 3 46-16,6 1-56 16,4 4 14-16,5 1-17 15,1 0-13-15,0 0 19 16,1 6-11-16,2 5-6 15,1 5-3-15,2 5 13 0,0 1-13 16,5 3 0-16,0 4 6 16,3 3-12-16,1 4 6 15,0 4-6-15,2 4 5 16,3 5 2-16,4 1 8 16,4 3-3-16,6 1-4 15,3 3-4-15,3-3-13 16,2-4 6-16,0-2 9 15,0-4-24-15,13-2 23 16,1-4 1-16,3 0-15 16,4 0 9-16,6-1-3 15,2 1 9-15,4-2-1 16,7 0 1-16,4 1 0 0,5-2-9 16,5 1 0-1,0-1 0-15,0-6 10 0,5 1-1 16,3-4 0-16,8-3 0 15,3-5-9-15,5-5-3 16,2-2-4-16,1-5 7 16,-4-4 11-16,-3-2-2 15,-5 0 0-15,-4 0-8 16,-5 0 8-16,-2 0 0 16,0-14 9-16,-1-5 19 15,3-11-27-15,-2-3 23 16,-1-7-24-16,-2-3 6 15,-5 2 23-15,-9-2-14 0,-3 0 9 16,-9-1 21 0,-4 0-32-16,-5-6 26 0,-7-3-21 15,-4-8-9-15,-7-9 43 16,-2-2-50-16,0-4 5 16,-2 3 21-16,-13 8-27 15,-9 6 40-15,-2 12-15 16,-9 3-25-16,-9 7-1 15,-19 5-20-15,-33 4-26 16,-51 20-7-16,-58 12-57 16,20 22-52-16,13 12-669 0</inkml:trace>
  <inkml:trace contextRef="#ctx0" brushRef="#br0" timeOffset="20120.07">14229 9970 863 0,'0'0'380'15,"0"0"-234"-15,0 0-46 16,0 0 79-16,0 0-27 0,0 0-51 16,-56-51-17-16,56 51-26 15,0 0-22-15,0 0 9 16,0 0-20-16,0 0-3 15,0 0 8-15,16 0-24 16,13 0 13-16,18 0 59 16,24 0-6-16,36 0-9 15,47 3 0-15,55 5-38 16,25 4 32-16,4 2-34 16,-6 4 3-16,-22-2-9 15,-1 0-16-15,-6-2 12 16,-10-2-13-16,-14-1 0 15,-17-8 3-15,-17 0 4 16,-31-2 2-16,-30-1-9 16,-26 0-18-16,-13 0-6 15,2 1-141-15,0 4-85 16,-9 1-61-16,-18-2-413 0</inkml:trace>
  <inkml:trace contextRef="#ctx0" brushRef="#br0" timeOffset="20541.84">13882 10699 1670 0,'0'0'332'0,"0"0"-200"16,0 0-121-16,0 0-11 16,0 0 0-16,0 0 20 15,120 25 14-15,27-11 33 16,60 4 42-16,38-2-36 15,12 2 4-15,-6-2-25 16,-19-2-29-16,-2 3 20 16,-6-3-36-16,-8 1 13 15,-12-5-16-15,-22 1 8 0,-26-4-15 16,-39 2 3-16,-32-4-7 16,-27-1-66-16,-16 2-138 15,-1 4-64-15,-7-1-84 16,-17-3-661-16</inkml:trace>
  <inkml:trace contextRef="#ctx0" brushRef="#br0" timeOffset="21057.35">13581 12891 1622 0,'0'0'304'0,"0"0"-216"15,116 0-61-15,-23 0 159 16,47 0-19-16,57 0-45 15,25 0-39-15,7 0-29 16,-1 0 22-16,-18 0-33 16,-4 0-13-16,-3 0 5 15,-18 6-34-15,-16 3 12 16,-37-1-13-16,-32 0-8 16,-33-2-1-16,-13 0-22 15,2 1-62-15,4 5-62 0,-10-1-184 16,-18-3-200-16</inkml:trace>
  <inkml:trace contextRef="#ctx0" brushRef="#br0" timeOffset="21447.89">14062 14177 1452 0,'0'0'200'15,"0"0"-105"-15,221-8-66 16,-59-18 71-16,23-6 53 16,6-7-58-16,4 4 12 15,-10 0 3-15,13-1-33 16,9 0 2-16,3 2-36 16,-2 2-8-16,-7 8-16 15,-14 4-18-15,-17 6 2 16,-21 8-3-16,-31 3-24 15,-33 3-11-15,-27 0-72 0,-2 9-160 16,-12 9-51 0,-11-6-463-16</inkml:trace>
  <inkml:trace contextRef="#ctx0" brushRef="#br0" timeOffset="21869.66">14208 15021 1560 0,'0'0'213'0,"0"0"-213"16,0 0 0-16,0 0 44 16,135 8 35-16,-64-8-6 15,14-2 37-15,26-4-20 16,36-7 32-16,45-4-3 16,15-3-31-16,2-2 13 15,-3 2-31-15,-23 2 4 16,6-2-22-16,-8 1-41 15,-9 2 14-15,-14-1-25 16,-17 5 0-16,-25 0-15 0,-26 4-58 16,-24 5-60-16,21-1-93 15,-14 1-87-15,-8-1-85 0</inkml:trace>
  <inkml:trace contextRef="#ctx0" brushRef="#br0" timeOffset="22990.25">18168 10649 2331 0,'0'0'463'0,"0"0"-377"16,0 0 35-16,0 0-71 16,0 0-50-16,0 0-97 15,0 0-177-15,71 10 28 16,-26-3-227-16,4-5-1104 0</inkml:trace>
  <inkml:trace contextRef="#ctx0" brushRef="#br0" timeOffset="23146.51">18975 10525 1979 0,'0'0'349'0,"0"0"-266"16,0 0-83-16,0 0-25 15,0 0-499-15,0 0-1259 0</inkml:trace>
  <inkml:trace contextRef="#ctx0" brushRef="#br0" timeOffset="23302.42">19608 10439 2009 0,'0'0'307'0,"0"0"-196"16,0 0-111-16,0 0-138 0,171-30-193 15,-91 30-656-15</inkml:trace>
  <inkml:trace contextRef="#ctx0" brushRef="#br0" timeOffset="23427.71">20718 10501 1899 0,'0'0'391'0,"0"0"-265"15,0 0-126-15,0 0-124 16,0 0-563-16</inkml:trace>
  <inkml:trace contextRef="#ctx0" brushRef="#br0" timeOffset="23568.03">21694 10672 1840 0,'0'0'243'16,"0"0"-243"-16,0 0-39 16,0 0-282-16</inkml:trace>
  <inkml:trace contextRef="#ctx0" brushRef="#br0" timeOffset="23708.58">22085 10799 1832 0,'0'0'377'16,"0"0"-241"-16,0 0-136 16,0 0-131-16,0 0-1171 0</inkml:trace>
  <inkml:trace contextRef="#ctx0" brushRef="#br0" timeOffset="23864.79">22424 11047 2138 0,'0'0'260'15,"0"0"-260"-15,0 0-4 16,-119-86-246-16,67 62-296 0</inkml:trace>
  <inkml:trace contextRef="#ctx0" brushRef="#br0" timeOffset="24130.36">19677 9840 2116 0,'0'0'60'0,"0"0"-60"16,0 0-62-16,-167-28-185 16,111 26-621-16</inkml:trace>
  <inkml:trace contextRef="#ctx0" brushRef="#br0" timeOffset="24256.67">19039 9946 1733 0,'0'0'314'0,"0"0"-206"16,0 0-69-16,0 0-39 0,0 0-311 15</inkml:trace>
  <inkml:trace contextRef="#ctx0" brushRef="#br0" timeOffset="24428.53">18723 10622 2299 0,'0'0'267'15,"0"0"-267"-15,0 0-227 16,0 0 154-16,0 0 29 0,-54 124-229 15,41-81-333-15</inkml:trace>
  <inkml:trace contextRef="#ctx0" brushRef="#br0" timeOffset="24584.72">18569 11407 1677 0,'0'0'328'15,"0"0"-304"-15,0 0-24 16,0 0 0-16,0 0-1 16,16 109-141-16,-9-71-243 0</inkml:trace>
  <inkml:trace contextRef="#ctx0" brushRef="#br0" timeOffset="24731.27">18687 12153 1652 0,'0'0'222'0,"0"0"-162"16,0 0-44-16,0 0 8 16,0 103-24-16,0-59-77 15,3 0-532-15</inkml:trace>
  <inkml:trace contextRef="#ctx0" brushRef="#br0" timeOffset="24856.25">18573 12864 2002 0,'0'0'183'16,"0"0"-183"-16,0 0-83 0,-131 59 14 15,87-26-152-15,6 0-508 16</inkml:trace>
  <inkml:trace contextRef="#ctx0" brushRef="#br0" timeOffset="24996.89">17811 13421 1704 0,'0'0'240'16,"0"0"-209"-16,0 0-31 15,0 0 0-15,0 0 41 16,0 0-41-16,0 0-49 16,-82 78-347-16</inkml:trace>
  <inkml:trace contextRef="#ctx0" brushRef="#br0" timeOffset="25153.05">17664 13183 2237 0,'0'0'0'0,"0"0"-59"15,0 0-153-15,0 0-393 0</inkml:trace>
  <inkml:trace contextRef="#ctx0" brushRef="#br0" timeOffset="25293.65">17903 12715 2252 0,'0'0'290'0,"0"0"-290"16,0 0-76-16,0 0-169 15,0 0-56-15</inkml:trace>
  <inkml:trace contextRef="#ctx0" brushRef="#br0" timeOffset="25450.19">18328 13535 2422 0,'0'0'70'15,"0"0"-70"-15,0 0-314 16,0 0 174-16,0 0-344 0</inkml:trace>
  <inkml:trace contextRef="#ctx0" brushRef="#br0" timeOffset="25606.07">18461 14402 629 0,'0'0'1567'16,"0"0"-1536"-16,0 0-31 16,0 0-61-16,0 0 16 15,0 0-190-15,0 0-600 0</inkml:trace>
  <inkml:trace contextRef="#ctx0" brushRef="#br0" timeOffset="25715.73">18648 14644 1114 0,'0'0'1012'16,"0"0"-894"-16,0 0-118 16,0 0-125-16,0 0-86 15,0 0-702-15</inkml:trace>
  <inkml:trace contextRef="#ctx0" brushRef="#br0" timeOffset="25856.2">18924 14734 2271 0,'0'0'376'0,"0"0"-282"16,0 0-27-16,0 0-67 15,0 0-145-15,46-101-412 0</inkml:trace>
  <inkml:trace contextRef="#ctx0" brushRef="#br0" timeOffset="25996.62">19202 13421 2087 0,'0'0'263'0,"0"0"-263"16,-11-132-193-16,11 83-201 0</inkml:trace>
  <inkml:trace contextRef="#ctx0" brushRef="#br0" timeOffset="26137.19">19157 12543 468 0,'0'0'1852'0,"0"0"-1852"16,0 0-317-16,-62-121 25 0</inkml:trace>
  <inkml:trace contextRef="#ctx0" brushRef="#br0" timeOffset="26278.1">19093 12097 1884 0,'0'0'376'16,"0"0"-245"-16,0 0-109 15,0 0-22-15,0 0-305 16,-27-112-1161-16</inkml:trace>
  <inkml:trace contextRef="#ctx0" brushRef="#br0" timeOffset="26402.8">18649 11593 1950 0,'0'0'309'0,"0"0"-309"15,0 0-31-15,0 0-80 0,-144-107-411 0</inkml:trace>
  <inkml:trace contextRef="#ctx0" brushRef="#br0" timeOffset="26543.35">17917 11342 1644 0,'0'0'238'0,"0"0"-175"15,0 0-32-15,0 0-16 16,0 0-15-16,0 0-171 15,0 0-227-15</inkml:trace>
  <inkml:trace contextRef="#ctx0" brushRef="#br0" timeOffset="26699.57">17854 11078 1987 0,'0'0'367'0,"0"0"-367"15,0 0-34-15,11-141-93 16,20 94-110-16,10 1-758 0</inkml:trace>
  <inkml:trace contextRef="#ctx0" brushRef="#br0" timeOffset="26840.16">18411 10429 1957 0,'0'0'365'0,"0"0"-245"16,0 0-120-16,0 0-154 16,0 0-316-16</inkml:trace>
  <inkml:trace contextRef="#ctx0" brushRef="#br0" timeOffset="26980.75">18916 10269 1761 0,'0'0'218'0,"0"0"-197"16,0 0-3-16,0 0-18 15,0 0-111-15,0 0-391 0</inkml:trace>
  <inkml:trace contextRef="#ctx0" brushRef="#br0" timeOffset="27179.34">19924 10749 1899 0,'0'0'142'0,"0"0"-142"15,0 0-48-15,0 0-103 16,0 0-209-16</inkml:trace>
  <inkml:trace contextRef="#ctx0" brushRef="#br0" timeOffset="27335.25">20786 10926 1753 0,'0'0'237'15,"0"0"-180"-15,0 0-14 16,0 0-43-16,0 0-14 16,62-116-278-16</inkml:trace>
  <inkml:trace contextRef="#ctx0" brushRef="#br0" timeOffset="27460.22">21131 10513 1942 0,'0'0'261'16,"0"0"-196"-16,0 0-65 16,0 0-144-16,-11-124-361 0</inkml:trace>
  <inkml:trace contextRef="#ctx0" brushRef="#br0" timeOffset="27601.18">21085 10030 1798 0,'0'0'302'16,"0"0"-203"-16,0 0-9 16,0 0-74-16,0 0-16 15,142-74-164-15,-61 74-307 16,-1 0-816-16</inkml:trace>
  <inkml:trace contextRef="#ctx0" brushRef="#br0" timeOffset="27741.4">21906 10190 971 0,'0'0'251'0,"0"0"-150"16,0 0-23-16,0 0-49 15,0 0-29-15,167 121 0 16,-91-83-171-16,3-5-689 0</inkml:trace>
  <inkml:trace contextRef="#ctx0" brushRef="#br0" timeOffset="27991.36">22631 10565 895 0,'0'0'133'0,"0"0"-78"16,0 0-26-16,0 0-4 15,0 0-25-15,0 0-8 16,0 0-36-16,141 32-18 16,-96-22 23-16,3 2 39 0,-3-2 3 15,-5 1 120-15,-5-2-6 16,-8-2-42-16,-5-1-53 15,-1 1-22-15,-4 2 18 16,3 1-18-16,3 1 0 16,-3-3 1-16,8 7 47 15,24 9 35-15,-8-2-19 16,5-1-64-16</inkml:trace>
  <inkml:trace contextRef="#ctx0" brushRef="#br0" timeOffset="28147.88">22918 11021 2535 0,'0'0'308'16,"0"0"-241"-16,0 0-67 15,0 0-331-15,0 0-352 0</inkml:trace>
  <inkml:trace contextRef="#ctx0" brushRef="#br0" timeOffset="28319.41">21366 10760 2099 0,'0'0'362'0,"0"0"-238"15,0 0-117-15,0 0-7 16,0 0-199-16,0 0-361 0</inkml:trace>
  <inkml:trace contextRef="#ctx0" brushRef="#br0" timeOffset="28428.74">21528 10636 1631 0,'0'0'0'16,"0"0"-814"-16</inkml:trace>
  <inkml:trace contextRef="#ctx0" brushRef="#br0" timeOffset="28553.91">21655 10267 1855 0,'0'0'238'0,"0"0"-187"15,0 0-51-15,0 0-154 16,0 0-618-16</inkml:trace>
  <inkml:trace contextRef="#ctx0" brushRef="#br0" timeOffset="28694.32">20541 9986 1629 0,'0'0'0'0,"0"0"-3"15,0 0-189-15,0 0 163 16,0 0-154-16</inkml:trace>
  <inkml:trace contextRef="#ctx0" brushRef="#br0" timeOffset="28834.9">20287 10060 1549 0,'0'0'0'0,"0"0"-416"0</inkml:trace>
  <inkml:trace contextRef="#ctx0" brushRef="#br0" timeOffset="28975.53">20133 10361 2199 0,'0'0'239'0,"0"0"-239"15,0 0-120-15,0 0-164 16,0 0-1060-16</inkml:trace>
  <inkml:trace contextRef="#ctx0" brushRef="#br0" timeOffset="29100.46">19922 10896 449 0,'0'0'0'0</inkml:trace>
  <inkml:trace contextRef="#ctx0" brushRef="#br0" timeOffset="29506.65">17526 10740 2426 0,'0'0'232'0,"0"0"-232"16,0 0-40-16,0 0 16 16,0 0-221-16,0 0-816 0</inkml:trace>
  <inkml:trace contextRef="#ctx0" brushRef="#br0" timeOffset="29631.6">18112 11087 1250 0,'0'0'0'0</inkml:trace>
  <inkml:trace contextRef="#ctx0" brushRef="#br0" timeOffset="29756.56">18787 11151 918 0,'0'0'0'0</inkml:trace>
  <inkml:trace contextRef="#ctx0" brushRef="#br0" timeOffset="29881.54">19217 11245 1655 0,'0'0'288'0,"0"0"-288"16,0 0-83-16,0 0-408 0</inkml:trace>
  <inkml:trace contextRef="#ctx0" brushRef="#br0" timeOffset="30069.3">18088 12141 1580 0,'0'0'334'0,"0"0"-334"16,0 0-260-16,0 0-38 0</inkml:trace>
  <inkml:trace contextRef="#ctx0" brushRef="#br0" timeOffset="30240.88">17391 12789 1943 0,'0'0'0'15,"0"0"-32"-15,0 0-256 16,0 0 2-16</inkml:trace>
  <inkml:trace contextRef="#ctx0" brushRef="#br0" timeOffset="30365.79">17605 13200 1713 0,'0'0'875'0,"0"0"-875"16,0 0-227-16,0 0 35 16,120 0-301-16</inkml:trace>
  <inkml:trace contextRef="#ctx0" brushRef="#br0" timeOffset="31334.31">21081 11269 1390 0,'0'0'630'0,"0"0"-370"16,0 0-136-16,0 0 10 15,0 0-88-15,0 0-28 16,-145 70 3-16,95-26-21 16,0 3 16-16,-2-1 47 15,3-2-27-15,4 0 10 16,3-7-22-16,4 2-9 15,7-5-5-15,2-1-10 16,5-6-56-16,10-3-100 16,5-6-323-16,9-11-111 0</inkml:trace>
  <inkml:trace contextRef="#ctx0" brushRef="#br0" timeOffset="31756.09">22311 11332 1664 0,'0'0'303'15,"0"0"-249"-15,0 0-7 16,0 0 22-16,-154 98 8 15,102-52 10-15,-4 8-25 16,1 5-21-16,2 0-9 16,-1 5-32-16,2-1-1 15,-1-1 0-15,2-4-56 16,4-8-84-16,1-8-46 0,12-14-287 16,14-14-555-16</inkml:trace>
  <inkml:trace contextRef="#ctx0" brushRef="#br0" timeOffset="32131.04">23386 11419 1495 0,'0'0'220'0,"0"0"-112"0,0 0-22 16,-136 132 35-16,76-63 2 16,-20 25-7-16,-25 29-2 15,-24 21-49-15,-4 3-30 16,8-13 23-16,18-15-26 15,15-14 4-15,-1 2 7 16,10-15-34-16,12-16 33 16,13-18-30-16,10-8-11 15,-4 3-1-15,5-3-53 16,3-4-16-16,17-17-42 16,27-26-118-16,0-3-63 0,18-11-76 0</inkml:trace>
  <inkml:trace contextRef="#ctx0" brushRef="#br0" timeOffset="32507.46">23892 11914 1283 0,'0'0'364'0,"0"0"-202"16,0 0-95-16,0 0-19 15,-122 115 11-15,55-36 5 16,-27 33-32-16,-26 30 29 16,-11 12-18-16,5-1 16 15,11-14 23-15,14-15-33 16,-1 0 15-16,-2 0-15 15,-4 1-40-15,17-21 45 16,13-22-37-16,20-21 0 16,7-13-17-16,2-1-6 15,6-3-36-15,8-5-115 16,35-39-66-16,2 0-75 0,27-25-346 16</inkml:trace>
  <inkml:trace contextRef="#ctx0" brushRef="#br0" timeOffset="32819.91">23826 12501 1500 0,'0'0'255'0,"0"0"-189"0,0 0 1 16,-117 102 37-16,68-40-15 16,-18 29-11-16,-20 29 10 15,-21 28-20-15,-6 11 18 16,9-14-45-16,23-28 10 16,24-37-23-16,11-19-27 15,4-10 20-15,-5 8-21 16,-8 5 0-16,-2 4-7 15,2-10-102-15,5-14-73 16,15-12-43-16,17-26-265 0</inkml:trace>
  <inkml:trace contextRef="#ctx0" brushRef="#br0" timeOffset="33179.21">24044 12989 1091 0,'0'0'214'0,"0"0"-118"15,0 0-42-15,0 0 129 16,0 0-48-16,-87 155-28 15,29-65-17-15,-3 1 24 0,-10 6-23 16,-5 6 24-16,5-14-49 16,-4 6-23-16,-1-2 10 15,9-5-43-15,5-6 1 16,4-6-11-16,6-5 9 16,6-12-12-16,6-10 3 15,9-11-92-15,17-22-98 16,7-10-108-16,7-6-564 0</inkml:trace>
  <inkml:trace contextRef="#ctx0" brushRef="#br0" timeOffset="33460.36">24239 13573 1373 0,'0'0'220'0,"0"0"-98"15,0 0 43-15,-106 153-72 16,63-90 28-16,-5 6 49 16,-4 6-80-16,-4 3-11 15,-2 0-36-15,3-1-12 16,-1-4-21-16,7-3-10 15,7-6-1-15,2-10 1 16,9-4-31-16,2-9-70 0,9-7-76 16,6-16-36-16,7-10-181 15</inkml:trace>
  <inkml:trace contextRef="#ctx0" brushRef="#br0" timeOffset="33771.44">24343 14107 1242 0,'0'0'187'0,"0"0"-4"0,0 0-31 16,-139 128 1-16,85-74 1 15,-2 6-29-15,-1 6 41 16,-3 1-73-16,2-2-14 16,4 2 0-16,3-7-66 15,4-1 17 1,6-3-30-16,2-11-15 0,10 0-16 16,7-2-119-16,8-10-139 15,12-16-239-15</inkml:trace>
  <inkml:trace contextRef="#ctx0" brushRef="#br0" timeOffset="34974.25">19988 11667 1228 0,'0'0'289'0,"0"0"-108"16,0 0-6-16,0 0-83 15,0 0-58-15,0 0-34 16,0 0-1-16,7 36 1 16,-2 0 9-16,-3 12 23 15,0 12 3-15,-2 9 11 16,0 14 2-16,0 20-23 15,-7 23 3-15,-4 23 5 16,0 1-32-16,9-12 17 16,2-14-5-16,0-17-12 15,0 0 21-15,0 0-21 0,0-1 23 16,-11 5 17-16,0-17-32 16,0-16 18-16,1-18-26 15,4-4 5-15,2 6 21 16,-3 10-9-16,5 5 9 15,0-7-14-15,2-8-6 16,0-12 1-16,0-10-8 16,0-17-89-16,0-23-133 15,0-5-109-15,8-24-1318 0</inkml:trace>
  <inkml:trace contextRef="#ctx0" brushRef="#br0" timeOffset="35427.31">20651 12477 925 0,'0'0'326'0,"0"0"-219"0,0 0 122 16,4 104-32-16,-4-19-81 16,2 36-34-16,0 39-2 15,-2 20-37-15,0-2 53 16,0-14-6-16,0-18-13 15,2-5 28-15,-2-6-19 16,0 1-19-16,0-4-14 16,0-8-31-16,0-8 12 15,0-18-28-15,0-19-5 16,0-19 11-16,0-5-6 16,5 6-12-16,-3 2-6 15,-2-1-76-15,0-12-34 0,0-28-137 16,0-12-30-16,0-10-529 15</inkml:trace>
  <inkml:trace contextRef="#ctx0" brushRef="#br0" timeOffset="35817.82">21299 13090 1590 0,'0'0'215'16,"0"0"-163"-16,0 0-33 0,-16 106 46 16,1-13-12-16,-2 34 33 15,0 43-43-15,-3 18 27 16,2 2 32-16,5-7-14 15,2-15 4-15,1-6 7 16,6-3-32-16,2-6 26 16,2-11-51-16,0-30-1 15,4-23-3-15,8-28-38 16,-3-8 8-16,1 5-8 16,2 4 0-16,-3 1-8 15,-3-12-2-15,-1-15 4 16,-3-9-38-16,0-9-15 15,-2-13-52-15,0-9-77 0,0-20-96 16,0-10-835-16</inkml:trace>
  <inkml:trace contextRef="#ctx0" brushRef="#br0" timeOffset="36183.85">21869 13691 1650 0,'0'0'217'16,"0"0"-176"-16,0 0 3 15,6 139 90-15,0-21-10 16,0 45 0-16,-2 23-38 15,-1-1 0-15,-3-9 26 16,0-18-40-16,0-8 2 16,-3-8-35-16,-1-16-20 15,2-27 10-15,2-24-23 16,0-19 9-16,0-4 1 16,0-2-16-16,0 5 3 15,0-3-3-15,0-13-73 16,2-16 1-16,15-21-127 15,2-2-182-15,3-10-200 0</inkml:trace>
  <inkml:trace contextRef="#ctx0" brushRef="#br0" timeOffset="36513.01">22548 14468 568 0,'0'0'1171'0,"0"0"-1039"16,0 102-103-16,0-14-14 16,2 38 125-16,19 35-6 15,1 5 16-15,3-9-20 16,-8-39-26-16,-6-36-11 15,-1-16-41-15,-6-7-13 16,3 7-12-16,-1 6-27 16,1 1-9-16,-3-4 2 15,1-15-47-15,2-8-25 0,-3-11-61 16,12-21-121 0,-1-10-11-16,3-4-428 0</inkml:trace>
  <inkml:trace contextRef="#ctx0" brushRef="#br0" timeOffset="36801.18">23253 15047 1857 0,'0'0'220'0,"0"0"-157"16,0 100 1-16,0-38 98 0,0 13-29 16,0 5-16-16,6 6 4 15,4 2-57-15,0-3-28 16,1-4 3-16,3-10-38 16,-1-7 16-16,1-5-17 15,-5-11-34-15,-3-8-31 16,-2-14-79-16,6-12-149 15,-6-6-16-15,5-8-337 0</inkml:trace>
  <inkml:trace contextRef="#ctx0" brushRef="#br0" timeOffset="37597.07">20033 14520 1058 0,'0'0'312'0,"0"0"-187"0,0 0-91 15,0 0 49 1,0 0 58-16,0 0-52 0,-5 140 15 16,5-61 26-16,8 34-1 15,2 28 41-15,3 12-66 16,1-15 1-16,-1-14-23 16,-3-34-59-16,-2-14 22 15,-3-17-44-15,-1-5 15 16,-2 8-12-16,0 4 11 15,-2 6-15-15,0-10 0 16,0-7-46-16,3-11-46 16,13-13-131-16,-3-14-112 15,3-17-347-15</inkml:trace>
  <inkml:trace contextRef="#ctx0" brushRef="#br0" timeOffset="38064.86">20740 14971 1204 0,'0'0'408'0,"0"0"-187"16,0 0-98-16,0 0 18 15,0 0-64-15,0 0-63 16,0 0 6-16,-14 76 33 15,10-21 28-15,0 8 20 16,3 15-6-16,1 5 44 16,0 9-35-16,0 2-52 15,0 0 12-15,0-1-29 16,0-3-1-16,1-14-3 16,5-5-30-16,-2-17 14 15,0-14-15-15,1-14-30 0,-2-12 0 16,-1-10-93-16,7-12-68 15,-1-24-106-15,4-9-548 0</inkml:trace>
  <inkml:trace contextRef="#ctx0" brushRef="#br0" timeOffset="38465.75">21266 15374 1388 0,'0'0'349'16,"0"0"-226"-16,0 0-47 15,0 0 84-15,-19 110 4 16,17-56-62-16,0 9 9 16,2 4 11-16,0 0-37 15,0 0-12-15,0 0-34 16,2-5-38-16,3-7 27 15,-1-5-28-15,0-10 0 16,-2-10-30-16,1-16-113 16,4-14-88-16,-3-18-106 15,3-18-499-15</inkml:trace>
  <inkml:trace contextRef="#ctx0" brushRef="#br0" timeOffset="39075.01">21553 13349 1079 0,'0'0'160'0,"0"0"-69"15,0 0-17-15,0 0 25 16,0 0 23-16,0 0-49 16,0 0-31-16,-11-18-3 15,11 18-20-15,0 14 59 16,0 16 8-16,0 16-4 0,-5 16 46 16,-4 30-24-16,3 36 2 15,2 39-8-15,4 20-31 16,0-1 19-16,8-10-17 15,0-15-20-15,0-1 21 16,-6-3-50-16,-2-11 7 16,0-13 4-16,0-16-30 15,0-23 41-15,0-19-18 16,0-16-12-16,0-14 2 16,-2 7-14-16,0-2-1 15,2 0 1-15,0-12 0 16,0-17-1-16,0-9 1 15,0-8-88-15,0-8-85 16,0-19-129-16,0-8-663 0</inkml:trace>
  <inkml:trace contextRef="#ctx0" brushRef="#br0" timeOffset="39762.33">21906 15402 504 0,'0'0'1032'16,"0"0"-866"-16,0 0-103 16,0 0-45-16,0 0 45 15,0 0-2-15,0 0-29 16,-15 127 26-16,15-85 26 16,-3 2 3-16,2 3 18 0,-1 3-29 15,0 0 14 1,2 3-23-16,0-3-17 0,0-6 25 15,0 2-33-15,0-8-13 16,0-5-4-16,2-7-24 16,1-12 7-16,3-4-8 15,-4-10-19-15,2 0 11 16,6-33-47-16,0-6-226 16,-1-11-389-16</inkml:trace>
  <inkml:trace contextRef="#ctx0" brushRef="#br0" timeOffset="40496.54">22219 14111 1081 0,'0'0'260'0,"0"0"-71"16,0 0 28-16,0 0-94 16,0 0-82-16,0 0 16 0,0 0-8 15,-7 76 47 1,7-24-18-16,5 8 8 0,-1 14 25 16,1 25-57-16,-3 25 6 15,-2 28-3-15,2 9-26 16,-2-33 29-1,2-29-16-15,0-36-11 0,0-4 8 16,3 9-32-16,-1 8 20 16,1 8 0-16,0-5-2 15,-3-11-3-15,0-6 7 16,0-8-30-16,0-10 23 16,1-4-23-16,-3-4 10 15,0-7-2-15,0-4-9 16,0-2 0-16,0-6-2 15,0-8 2-15,0-4 8 0,0-1-8 16,0-4 0-16,0 0 0 16,0 0-38-16,0 0-33 15,0-13-98-15,0-9-177 16,0-11-792-16</inkml:trace>
  <inkml:trace contextRef="#ctx0" brushRef="#br0" timeOffset="41293.21">22943 14838 705 0,'0'0'760'16,"0"0"-610"-16,0 0 13 0,0 0-75 15,0 0-28-15,0 0-57 16,0 0 5-16,-9 19 16 15,5 11 20-15,2 5 23 16,-6 9 10-16,4 5-1 16,0 7 15-16,-1 6-25 15,1 4-5-15,2-2 19 16,2 6-46-16,0-1 4 16,0 2 0-16,0-6-24 15,0 2 36-15,0-4-14 16,0-4-4-16,0-11 8 15,0-4-27-15,0-8 4 16,0-4 10-16,0-10-26 16,0-4 23-16,0-8-2 15,0 2-21-15,0-7 4 0,0-1-4 16,0-3 8-16,0-1-4 16,0 0-5-16,0 0-14 15,0 0-93-15,0-13-87 16,6-14-281-16,1-5-733 0</inkml:trace>
  <inkml:trace contextRef="#ctx0" brushRef="#br0" timeOffset="41886.87">23738 15665 1549 0,'0'0'280'16,"0"0"-210"-1,0 0-16-15,0 0 118 0,0 0-25 16,-29 133-19-16,25-92-50 16,0 3-30-16,2-4 16 15,2 0-42-15,0-7-9 16,0-3-13-16,0-2-96 16,0-8-218-16,0-10-640 0</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33:28.216"/>
    </inkml:context>
    <inkml:brush xml:id="br0">
      <inkml:brushProperty name="width" value="0.05292" units="cm"/>
      <inkml:brushProperty name="height" value="0.05292" units="cm"/>
      <inkml:brushProperty name="color" value="#FF0000"/>
    </inkml:brush>
  </inkml:definitions>
  <inkml:trace contextRef="#ctx0" brushRef="#br0">6208 473 1151 0,'0'0'597'0,"0"0"-452"16,0 0-41 0,0 0 32-16,0 0-26 0,0 0 15 15,9-27-33-15,-9 26 6 16,0 0 5-16,0-2-45 15,0 3 18-15,0 0-17 16,0-2-32-16,0 0 31 16,0-2-37-16,0 0 0 15,0 0 7-15,-2-2-28 16,-5 0 30-16,0-1-1 16,-3 2-28-16,3-1 25 15,-2-2-26-15,-3-1 0 16,-1 2 0-16,-2-3 17 15,3 1-17-15,-1 4 5 16,-3-4-4-16,3 4 11 0,-5 0-12 16,0 1-8-16,-2 0 7 15,0 1 2-15,0-3 0 16,0 1 8-16,-2 1-9 16,-1-1 3-16,2-1-3 15,-5-1 0-15,2 3 10 16,-1 0-4-16,1 2 5 15,2 1-11-15,0 1-3 16,-1 0 1-16,1 0 3 16,0 0-1-16,2 0 3 15,0 0 6-15,3 0-10 16,3 0 1-16,-2 0 0 16,1 0-3-16,-3 0 12 15,-1 0-3-15,0 0-6 16,1 3 3-16,0-1-14 0,0 3 11 15,0-1 0-15,3 1 6 16,-1-2 6-16,3 0-10 16,2 1-2-16,-3 0 1 15,1 3 4-15,-3-1-5 16,1 3 0-16,-3 1 9 16,0 3 2-16,-2 0-12 15,0 1 1-15,0 3-8 16,0 1-2-16,2-2 10 15,0 1 0-15,4 0 0 16,4-3 12-16,-1-2-5 16,1 0-7-16,4 0 0 15,-1 0-11-15,0 2 11 0,-2-1 0 16,1 4-9-16,-3 2 23 16,-3-2-8-16,0 4-6 15,-1-3 1-15,2 1 3 16,2 0-4-16,-2-3 0 15,6-2-6-15,0 0 14 16,0-1-4-16,0 1 4 16,1 2-7-16,-1-3-1 15,3 3 1-15,0 0-1 16,1 2 0-16,0 0 1 16,1 1 13-16,2 0-14 15,0 0 6-15,0 0-9 0,0 1 3 16,0 0 0-1,0 2 3-15,0 3 6 0,0-4-5 16,0 3-4-16,2 2-4 16,6-2-4-16,1-1 10 15,-1-2-2-15,4 2 0 16,1-2 10-16,0 0-11 16,1 0 1-16,1-2 0 15,0-1-11-15,3 1 17 16,0 0-6-16,5 0 0 15,-1 0 6-15,2-1-7 16,1 1 1-16,2-4 0 16,0 3 0-16,2-3 3 15,-5 1-4-15,2-1 1 16,-1 0-1-16,0-1-8 0,2-2 9 16,2 0 0-16,0-2 2 15,2-1 13-15,2-2-17 16,-2 1 2-16,1 0-1 15,-1-1-10-15,-4-2 11 16,-1-2 0-16,-2 3 0 16,-1-1 10-16,-1-3-10 15,3 2 0-15,-1-4 2 16,3 2-1-16,2-2-1 16,0 0 0-16,-2 0-6 15,-1 0 15-15,-3 0-9 16,-2 0 5-16,0 0-4 15,-3 0-2-15,2-2 1 0,0-2-6 16,3-3 6 0,-4 1 0-16,3 0 1 0,-3 4-1 15,-2-5 12-15,-1 1-15 16,-2 0 3-16,1-2 0 16,0-1-6-16,-1 0 21 15,1-3-18-15,-1-2 3 16,-1 2 0-16,2-3-7 15,-3 3 14-15,1 1-7 16,-1 1 0-16,1-2 9 16,-3-1-19-16,4 1 10 15,-4 0 0-15,3-4 9 0,-5 1-3 16,3-2-5 0,-1-1-1-16,-2 2 0 0,1-2 0 15,0-2 0-15,-2-3 7 16,2 0 11-16,-1-4-12 15,1 2 0-15,1 0-6 16,-2 0 1-16,-1 0 5 16,0-2-6-16,2-1 7 15,-5-2 16-15,0-3-16 16,-4 1 11-16,0 0-10 16,0-2-7-16,0-2 38 15,0 0-30-15,-2-1 2 16,-4 2-7-16,-3-2 11 15,4 5-12-15,1 4-3 16,-5 6-3-16,-2 0-12 0,-5 4-12 16,-11 4-44-16,-44 6-27 15,5 4-217-15,-4 4-675 0</inkml:trace>
  <inkml:trace contextRef="#ctx0" brushRef="#br0" timeOffset="11373.19">2048 6536 1475 0,'0'0'399'15,"0"0"-124"-15,0 0-37 0,0 0-57 16,0 0-41-16,0 0-7 16,0 0-44-16,0 0 13 15,0 0-33-15,0 0-29 16,0 0 35-16,0 0-30 16,0 0 2-16,0 0 11 15,0 0-58-15,0 0 46 16,0 0-44-16,0 0 7 15,0 0 4-15,0 0-13 16,0 0-1-16,0 3-37 16,3-1-92-16,39 2-121 15,0-1-350-15,13-3-1105 0</inkml:trace>
  <inkml:trace contextRef="#ctx0" brushRef="#br0" timeOffset="11951.18">6165 6536 2292 0,'0'0'664'0,"0"0"-505"15,0 0-69-15,0 0 27 16,0 0-32-16,0 0-45 16,0 0-13-16,-4 3-26 15,4-3-2-15,0 0 0 16,0 2-57-16,0 4-4 15,18 6-69-15,7 0-187 16,8-4-536-16</inkml:trace>
  <inkml:trace contextRef="#ctx0" brushRef="#br0" timeOffset="12529.2">10237 6457 2383 0,'0'0'559'0,"0"0"-467"16,0 0-34-16,0 0-52 15,0 0 3-15,0 0-9 16,0 0-54-16,-25 58-28 16,7-25-156-16,-3-2-460 0</inkml:trace>
  <inkml:trace contextRef="#ctx0" brushRef="#br0" timeOffset="13575.89">2211 12861 2410 0,'0'0'541'0,"0"0"-433"16,0 0-18-16,0 0-35 0,0 0 2 15,0 0-40 1,0 0-16-16,6 0 39 0,-6 0-39 16,0 0 32-16,0 0-30 15,0 0 14-15,0 0-34 16,0 0 16-16,5 0-60 15,17 0-25-15,1 0-212 16,4 0-548-16</inkml:trace>
  <inkml:trace contextRef="#ctx0" brushRef="#br0" timeOffset="14107.19">6152 12747 2445 0,'0'0'601'0,"0"0"-521"0,0 0-20 15,0 0-43 1,0 0-9-16,0 0-8 0,0 0-115 16,13 0-150-16,6 0-312 15,1 0-829-15</inkml:trace>
  <inkml:trace contextRef="#ctx0" brushRef="#br0" timeOffset="14731.73">10435 12897 2476 0,'0'0'577'0,"0"0"-415"16,0 0-121-1,0 0 13-15,0 0-3 0,0 0-50 16,0 0 13-16,-7 0-14 15,7 0-19 1,0 0-5-16,0 0-79 0,-4 0-123 16,-1 0-568-16</inkml:trace>
  <inkml:trace contextRef="#ctx0" brushRef="#br0" timeOffset="57193.44">2152 6453 1443 0,'0'0'531'16,"0"0"-327"-16,0 0-31 15,0 0-79-15,0 0-38 16,0 0-52-16,5 0 19 15,-3 0-14-15,-2 0-8 16,0 0 30-16,2 0 41 0,-2 0-27 16,0 0 34-16,0 0-18 15,0 0-27-15,0 0 36 16,0 0-41-16,0 0 1 16,0 0 15-16,0 0-44 15,0 0 38-15,0 0-25 16,0 0-13-16,0 0 55 15,0 0-55-15,0 0 22 16,0 0 5-16,0 0-22 16,0 0 23-16,0 0-21 15,0 0-7-15,0 0 30 16,0 0-30-16,0 0-1 16,0 0 0-16,0 0-3 0,0 0 2 15,0 0-61 1,0 10-135-16,0 12-535 0,-4 2-223 0</inkml:trace>
  <inkml:trace contextRef="#ctx0" brushRef="#br0" timeOffset="58099.34">2138 12846 2039 0,'0'0'540'0,"0"0"-452"16,0 0-77-16,0 0-11 15,0 0-105-15,0 0-280 16,0 0-1-16,13-21-619 0</inkml:trace>
  <inkml:trace contextRef="#ctx0" brushRef="#br0" timeOffset="58849.39">6177 12683 1874 0,'0'0'584'15,"0"0"-398"-15,0 0-83 16,0 0-31-16,0 0 4 16,0 0-15-16,0 0-49 15,9 0 8-15,-5 0-4 16,2 0-16-16,-1 0 12 16,0 0-6-16,-5 0-1 15,0 0 27-15,0 0-14 16,0 0 29-16,0 0-23 15,0 0-14-15,0 0 32 0,0 0-41 16,0 0 8-16,0 0 0 16,0 0-1-16,0 0-6 15,0 0-2-15,0 0 0 16,0 0-1-16,0 0 1 16,0 0 0-16,0 0 0 15,0 0 6-15,0 0-12 16,0 0-15-16,0 0-42 15,0 0 14-15,0 0-120 16,-15 0-298-16,1 0-306 0</inkml:trace>
  <inkml:trace contextRef="#ctx0" brushRef="#br0" timeOffset="60208.48">6379 6386 1538 0,'0'0'498'16,"0"0"-386"-16,0 0 11 15,0 0 10-15,0 0-68 16,0 0 30-16,2 0 1 16,1 0-29-16,-3 0 31 0,0 0-51 15,0 0 14-15,0 0 5 16,0 0-48-16,0 0 34 16,0 0-21-16,0 0-23 15,0 0 16-15,0 0-24 16,0 0 0-16,0 0-2 15,0 0 14-15,0 0-3 16,0 0-3-16,0 0-6 16,0 0 0-16,0 0 0 15,0 0-2-15,0 0-5 16,0 0 14-16,0 0 1 16,0 0-8-16,0 0 0 15,0 0-11-15,0 0-8 0,0 0-11 16,0 0 21-1,0 0-23-15,0 0 22 0,0 0-32 16,0 0-36-16,0 3 44 16,0 0-6-16,0-3 25 15,0 0 15-15,0 2-6 16,0-2 6-16,0 0 0 16,0 0-19-16,0 0 13 15,0 3-111-15,0 3-72 16,0 4-14-16,-8 21-12 15,-6-3 20-15,-6 5-186 0</inkml:trace>
  <inkml:trace contextRef="#ctx0" brushRef="#br0" timeOffset="60906.63">2148 12534 1433 0,'0'0'262'16,"0"0"-149"-16,0 0-113 16,0 0-50-16,0 0-183 15,0 0-177-15</inkml:trace>
  <inkml:trace contextRef="#ctx0" brushRef="#br0" timeOffset="61421.86">5980 12687 1781 0,'0'0'340'0,"0"0"-123"15,0 0-169-15,0 0 20 16,0 0 39-16,0 0-50 15,0 0 0-15,0-6-57 16,0 6 0-16,0 0 6 16,0 0 1-16,0 0 11 15,0 0-6-15,0 0-12 0,0 0 11 16,0 0-11-16,0 0-35 16,0-2-75-16,-8-2-118 15,-3-7-266-15</inkml:trace>
  <inkml:trace contextRef="#ctx0" brushRef="#br0" timeOffset="82768.69">1966 6106 1657 0,'0'0'490'16,"0"0"-402"-16,0 0 22 15,0 0-11-15,0 0-69 16,0 0-1-16,-2 0-29 16,2 0-2-16,0 0-8 15,0 0 18-15,0 0-8 16,0 0 4-16,0 0 9 16,0 0-11-16,0 0-1 0,0 0 0 15,0 0 32-15,0 0-33 16,0 0 10-16,0 0-10 15,0 0-43-15,0 0-19 16,0 0-5-16,0 0-19 16,6 0 0-16,-4 0-37 15,3 0 8-15,-1 10-75 16,-1 2-101-16,1 0-332 0</inkml:trace>
  <inkml:trace contextRef="#ctx0" brushRef="#br0" timeOffset="151962.73">10387 6196 1257 0,'0'0'609'16,"0"0"-416"-16,0 0-66 16,0 0 21-16,0 0-38 15,0 0-9-15,0-26-18 16,0 23-15-16,0 2 19 16,0 1-21-16,0 0-1 15,0 0 3-15,-4 0-40 16,-15 1 1-16,-11 16-29 0,-3 3 0 15,-5 2 5-15,0 5-4 16,0-6-1-16,7-1 15 16,4-5-9-16,7-6 10 15,7-5-16-15,6-2 6 16,7-2-13-16,0 0 14 16,0-8-14-16,11-14-20 15,12-4-55-15,3 2 50 16,4 2 7-16,1 6 5 15,-2 10 13-15,2 6 0 16,0 0 7-16,0 16 0 16,-3 16-22-16,-3 11 22 15,-9 7 0-15,-7 1 0 0,-9-1-4 16,0-3 13 0,-15-7 3-16,-14-6 19 0,-7-8-13 15,-4-6 15-15,0-7-6 16,0-10-3-16,7-3 19 15,4-2-36-15,6-22 17 16,5-12-13-16,11-10 7 16,7-6-33-16,0-6 15 15,21-1-20-15,10 8 13 16,4 7-29-16,7 7 20 16,1 11-11-16,-1 9 1 15,2 10 20-15,1 7 0 16,0 0 6-16,-2 7-1 15,-6 20 5-15,-8 3-5 16,-12 6 1-16,-11 2 0 16,-6 2 3-16,-21-2 24 15,-16 1 19-15,-11-6 14 0,-4-2-42 16,-2-5 16-16,0-6-34 16,5-4 0-16,3-10 1 15,6-6 7-15,6 0-8 16,8-18 3-16,9-12 15 15,11-7-29-15,6-4 11 16,0-1-40-16,18 1 34 16,6 7-32-16,5 10 13 15,2 6 12-15,0 9-24 16,0 4 36-16,1 5-7 0,-5 2 7 16,-3 20-17-1,-3 9 18-15,-11 2 0 16,-5 3-1-16,-5 3 10 0,-7-6 13 15,-17 2 16-15,-10-7-16 16,-6-5 9-16,-3-4-23 16,1-7-7-16,5-8 2 15,4-4 11-15,3-6-1 16,8-20-13-16,11-12 6 16,11-4-12-16,0-4-6 15,13 1-16-15,16 5 7 16,4 10-22-16,3 6 28 15,-3 10 1-15,1 7 5 16,-3 7 0-16,-2 0-1 16,-2 21-1-16,-3 11 11 0,-3 10 0 15,-8 2 11-15,-7 5-10 16,-6-4 5-16,0-2 6 16,-17-7-12-16,-14-6 36 15,-7-6 12-15,-7-7-27 16,1-4 6-16,1-11-14 15,1-2-13-15,6-4 11 16,3-24-11-16,8-10 0 16,9-9 17-16,14-8-10 15,2 3-14-15,12 3 4 16,17 7-30-16,9 10 16 16,1 10-35-16,3 8 12 15,-1 12 31-15,-1 2-12 0,-4 10 20 16,-3 18 0-16,-4 9 1 15,-4 4-12-15,-5 6 21 16,-9-4-9-16,-7 0 6 16,-4-5 7-16,-2-5 10 15,-21-4 5-15,-10-5-15 16,-2-6 23-16,-7-6-34 16,-4-6 13-16,4-6-3 0,1-2-5 0,4-22-4 15,9-10-3-15,10-8 0 16,9-6-6-16,9-5 6 15,2 3-9-15,23 2-4 16,8 6-47-16,7 8 30 16,2 10-16-16,1 6 2 15,-2 9 32-15,0 9-25 16,-4 0 24-16,0 9 2 16,-6 15-14-16,-6 7 23 15,-6 6-6-15,-7 1 8 16,-10 3 27-16,-2-3-13 15,-7 0 33-15,-17-6-9 0,-9-2-4 16,-6-6 17-16,-3-4-30 16,0-7-5-16,1-7 15 15,8-6-30-15,6-3 14 16,8-21-15-16,5-12 1 16,9-8-14-16,5-10 13 15,3-3-15-15,21 1-2 16,5 6-30-16,5 6 17 15,1 10-11-15,3 11-11 16,-5 6 38-16,2 11-5 16,-2 6 19-16,-2 2-9 15,-2 19 14-15,-3 8-14 16,-4 5 9-16,-3 4 0 0,-8 0-6 16,-7 2 6-16,-4-5 0 15,-2-4 5-15,-25-4 8 16,-9-5 11-16,-8-8-12 15,-7-6-11-15,-1-8 37 16,4 0-21-16,2-12 29 16,9-18 2-16,8-6-41 15,12-8 23-15,9 0-30 16,8-3 1-16,0 5-14 16,14 4-7-16,11 6-15 15,6 8-1-15,0 7-17 16,5 2 52-16,-1 11-20 15,1 4 12-15,-1 0-6 0,-2 10 3 16,-4 12 6-16,-2 8 0 16,-4 4 12-16,-6 4-3 15,-5 3-2-15,-6-2 0 16,-6 2 9-16,0-3-10 16,-6-4 0-16,-19-3 32 15,-6-6-8-15,-7-3 4 16,-2-6-4-16,-2-6-7 15,2-6 18-15,-1-4-34 16,3 0 7-16,5-18 1 16,4-10-8-16,6-4 13 15,8-5-14-15,11 0-10 16,4 1-13-16,4 2-62 0,21 5-28 16,4 8-69-16,7 4-70 15,-2 7 10-15,3 6 46 16,-4 2-20-16,6 2 51 15,-14 0-33-15,-4 0-543 0</inkml:trace>
  <inkml:trace contextRef="#ctx0" brushRef="#br0" timeOffset="152743.93">10522 6515 2578 0,'0'0'507'0,"0"0"-441"15,0 0-57-15,0 0-9 16,0 0-48-16,0 0-104 16,0 0-208-16,33 0-270 0</inkml:trace>
  <inkml:trace contextRef="#ctx0" brushRef="#br0" timeOffset="152884.37">10702 6541 1898 0,'0'0'131'0,"0"0"-131"0,0 0-669 0</inkml:trace>
  <inkml:trace contextRef="#ctx0" brushRef="#br0" timeOffset="153024.97">10702 6541 1617 0,'-16'62'0'16,"3"-62"-89"-16,-1 0-821 0</inkml:trace>
  <inkml:trace contextRef="#ctx0" brushRef="#br0" timeOffset="-211211.04">10435 6465 899 0,'0'0'328'0,"0"0"-170"0,0 0-7 15,0 0-75-15,0 0-18 16,0 0-9-16,6-6-30 16,-6 6 33-16,0 0 16 15,0 0-16-15,0 0 5 16,0 0-35-16,0 0 0 15,0 0 18-15,0 0-25 16,0 0 12-16,0 0-14 16,0 0-13-16,0 0 4 15,0 0-4-15,0 0-5 16,0 0 4-16,0 0-43 16,0 0-51-16,0 0-190 15,-2 0-630-15</inkml:trace>
  <inkml:trace contextRef="#ctx0" brushRef="#br0" timeOffset="-208133.59">8699 7439 935 0,'0'0'256'0,"0"0"-109"16,0 0-71-16,0 0 32 15,0 0-16-15,0 0-31 16,0 0 9-16,-2-10 26 16,2 10-9-16,0-1 15 15,0 1-34-15,0 0-24 16,0 0-6-16,0 0-37 16,0 0 11-16,0 0-12 15,0 0 0-15,0 0-1 16,0 0 2-16,0 0-1 15,0 0 29-15,0 1-14 0,0 5 12 16,0 2-27-16,0 1 1 16,0 2 9-16,0 1-10 15,0 1 1-15,0-4 11 16,0 1-3-16,0-4-4 16,0-2-5-16,0-4 0 15,0 0 3-15,0 0 12 16,0 0 29-16,0 0-14 15,0 0-30-15,0 0-17 16,0 0-106-16,-5 0-49 16,-6-1 5-16,2-2-147 15,-3 1-467-15</inkml:trace>
  <inkml:trace contextRef="#ctx0" brushRef="#br0" timeOffset="-207966.67">8699 7439 409 0</inkml:trace>
  <inkml:trace contextRef="#ctx0" brushRef="#br0" timeOffset="-207560.52">8699 7439 409 0,'-67'46'876'0,"69"-48"-683"0,1 0-123 0,1 2-5 0,1 0-14 15,1 0-19-15,-2 0-18 16,0 0-13-16,-1 12 14 16,-3 5-3-16,0 5 51 15,-7 6 7-15,-12 5 6 16,-9 6 6-16,0-1-6 16,-1-4 39-16,0-4-23 15,4-8-27-15,5-10-8 16,5-6-1-16,4-6 5 15,1 0-4-15,6-21-19 16,4-10-24-16,0-7-14 16,2-4-47-16,19 2 14 15,3 1 17-15,5 8-12 0,5 5 28 16,1 3 0-16,1 7 1 16,-3 8-10-16,-6 8 7 15,-7 0 2-15,-9 10 0 16,-9 14 10-16,-2 7-8 15,-4 1 38-15,-21 0-21 16,-6-2 47-16,-7-4-14 16,-5-7 25-16,1-4-11 15,1-5-23-15,2-8 16 16,8-2-19-16,9 0-20 16,6 0 15-16,7-2-35 0,9-4-16 15,5-6-32 1,19 3-107-16,5-2-378 0</inkml:trace>
  <inkml:trace contextRef="#ctx0" brushRef="#br0" timeOffset="-206138.92">8841 8410 1490 0,'0'0'498'16,"0"0"-313"-16,0 0-82 15,0 0-60-15,0 0 13 16,0 0 47-16,0 0-33 16,114 20-3-16,-80-1 14 0,-1-2-19 15,-4 1-1-15,-2-1-45 16,-7 0-4-16,-3-3 6 15,-6 1-16-15,-3-6-4 16,-2-1-90-16,-2-2-110 16,7-6-134-16,-2 0-52 15,0-14-889-15</inkml:trace>
  <inkml:trace contextRef="#ctx0" brushRef="#br0" timeOffset="-205982.76">9215 8350 1677 0,'0'0'706'16,"0"0"-428"-16,0 0-92 16,0 0-30-16,-120-14-68 0,67 18-43 15,-7 22-45-15,-25 38-26 16,16-6-114-16,11-3-494 0</inkml:trace>
  <inkml:trace contextRef="#ctx0" brushRef="#br0" timeOffset="-204779.92">10457 9294 163 0,'0'0'1046'15,"0"0"-753"-15,0 0-74 16,0 0-27-16,0 0-15 15,0 0 8-15,0 0-76 16,40-45-45-16,-36 42 19 16,-2 3-22-16,-2 0 5 15,0 0 5-15,0 0-33 0,0 0 72 16,-17 14-13-16,-10 8-46 16,-8 2 21-16,-6 4-66 15,1-2 1-15,5-1 5 16,6-6-6-16,4-1-12 15,2 0-55-15,2-1-154 16,3-3-332-16,5-9-292 0</inkml:trace>
  <inkml:trace contextRef="#ctx0" brushRef="#br0" timeOffset="-204623.65">10234 9390 1862 0,'0'0'581'0,"0"0"-472"16,0 0-68-16,132-3 41 16,-66 3-6-16,41 16-76 15,-18 2-91-15,-8-2-827 0</inkml:trace>
  <inkml:trace contextRef="#ctx0" brushRef="#br0" timeOffset="-139642.15">10626 12705 692 0,'0'0'165'0,"0"0"-60"0,0 0-60 16,0 0-25 0,0 0-20-16,-133 103-17 0,99-79-45 15,-3-3 3-15,0-1 17 16,-3-3 42-16,3-4 1 16,3-4 159-16,1-3 2 15,2-5-162-15,-2-1-58 16,1 0-166-16,10-7-95 15,6-8-18-15,16 4 337 16,0 1 312-16,0-5-26 16,0-7-254-16,12 2-32 15,-2 4-165-15</inkml:trace>
  <inkml:trace contextRef="#ctx0" brushRef="#br0" timeOffset="-139392.37">10223 12716 3 0,'0'0'1015'15,"0"0"-795"-15,0 0-110 0,0 0-33 16,0 0 53-16,0 0-35 16,0 0-15-16,45-11 14 15,-45 25 10-15,0 8 63 16,0 6-32-16,-12 5-9 16,-3-2 2-16,-3-3-57 15,5-6-13-15,-1-8 0 16,5-3-18-16,3-7 19 15,4-4-13-15,2 0-36 16,0 0-10-16,-2-30-40 16,-4-5-212-16,-2-1-363 0</inkml:trace>
  <inkml:trace contextRef="#ctx0" brushRef="#br0" timeOffset="-138142.65">8461 10953 1431 0,'0'0'479'0,"0"0"-315"0,0 0-116 16,0 0 14-16,0 0 41 15,0 0-39-15,-14 111 18 16,-1-76-4-16,-6 1 31 16,-3 1 27-16,-6-2-51 15,-3-1 7-15,0-4-36 16,-1-4-29-16,1-4 20 15,6-8-27-15,4-4-5 0,4-7 14 16,5-3-28-16,6 0 10 16,1-3-11-16,3-12 1 15,4-6-16-15,0-3 14 16,11-2 1-16,16 0-9 16,4 0 4-16,4 3 4 15,1 9 0-15,0 5-9 16,-5 7-2-16,-7 2 12 15,-6 8 0-15,-7 14-9 16,-9 5 0-16,-2 2 9 16,-2 1 0-16,-23 0 0 15,-6-1 33-15,-6-4-21 16,-1-3 12-16,3-5 11 0,2-7-34 16,12-4 28-16,6-6-20 15,9 0-2-15,6-11-14 16,0-14-13-1,12-8-23-15,17-1 10 0,5 3-51 16,1 10-6-16,5 13-172 16,-9 8-282-16,-8 0-212 0</inkml:trace>
  <inkml:trace contextRef="#ctx0" brushRef="#br0" timeOffset="-136486.8">9098 10832 1704 0,'0'0'477'0,"0"0"-361"16,0 0-91-16,0 0 94 31,0 0-37-31,0 0-47 16,0 0 73-16,-83 44-34 16,67-44-11-16,1-10 3 15,-1-12-47-15,8-4 11 16,3-2-30-16,5-2 1 15,0 6-2-15,0 1 1 0,15 10-1 16,6 3 1-16,6 4-9 0,-1 6 3 0,3 0 6 31,1 10 0-31,-9 9-9 0,-5 6 9 0,-9-1 0 16,-7 1 5-16,0-5 12 16,-27 3 49-16,-7-7 7 15,-1-2-16-15,-3-6 27 16,9-6-50-16,7-2-1 15,7 0-21-15,7 0-6 32,4-10-12-32,4 0-1 15,0-3-47-15,0 0-24 0,22-5-114 0,-1 2-353 0,-2 0-290 16</inkml:trace>
  <inkml:trace contextRef="#ctx0" brushRef="#br0" timeOffset="-135424.25">10290 9324 1107 0,'0'0'277'0,"0"0"-145"0,0 0-74 15,0 0 54-15,0 0-33 32,0 0 24-32,0 0-14 15,62 20 10-15,-58 6 10 0,-4 3-2 0,0-3-11 16,0-5 23-16,-13-2-27 16,-5-5 12-16,-1-8-22 15,-2-4-24-15,1-2 2 16,5-5-38-16,4-14-7 15,3-6-13-15,8 0-2 32,0 0-17-32,0 5-8 0,12 6-10 0,1 4 34 0,1 6-17 15,-5 4 18-15,-1 0-1 32,-1 0-3-32,-5 4-2 0,-2 12 4 0,0 5-4 15,0 1-18-15,0 13-71 16,-9-6-124-16,3-8-274 0</inkml:trace>
  <inkml:trace contextRef="#ctx0" brushRef="#br0" timeOffset="-7367.72">10258 6180 1670 0,'0'0'370'0,"0"0"-174"16,0 0-11-16,0 0 1 16,0 0-10-16,0 0-82 15,0 0-4-15,0 6-1 16,5-4-48-16,-3 0 5 16,1 0-7-16,-1-2-25 15,-2 0 20-15,0 2-26 16,0-2 11-16,0 0-2 15,0 0-11-15,0 0 1 16,0 0-7-16,0 4-47 16,-2 8-43-16,-56 22-245 15,0 0-254-15,-11-1-871 0</inkml:trace>
  <inkml:trace contextRef="#ctx0" brushRef="#br0" timeOffset="-6602.27">2425 12926 2011 0,'0'0'381'0,"0"0"-237"15,0 0-92-15,0 0-28 16,0 0 5-16,0 0-29 16,0 0 1-16,2 4-2 15,11-4-73-15,17-28-60 16,0-10-63-16,6-12-151 0</inkml:trace>
  <inkml:trace contextRef="#ctx0" brushRef="#br0" timeOffset="-5836.81">9940 6585 1565 0,'0'0'387'15,"0"0"-145"-15,0 0-123 16,0 0-22-16,0 0-54 15,0 0-20-15,0 0-23 16,2-7-12-16,0 7 4 16,1 0-18-16,-3 7-8 15,0 9-14-15,0 6-45 16,-9 10-43-16,-38 38-24 16,3-7-160-16,-8 3-224 0</inkml:trace>
  <inkml:trace contextRef="#ctx0" brushRef="#br0" timeOffset="-5180.72">6050 12823 1145 0,'0'0'379'0,"0"0"-180"15,0 0-51-15,0 0-67 16,0 0-26-16,0 0-17 16,0 0-29-16,0 2 0 15,0-2 16-15,0 0 16 16,0 0 8-16,0 0-32 0,0 0 0 16,0 0-17-16,0 0-2 15,0 0-17-15,17-14-114 16,4-10-50-16,1-11-319 0</inkml:trace>
  <inkml:trace contextRef="#ctx0" brushRef="#br0" timeOffset="10424.99">2126 6136 992 0,'0'0'842'0,"0"0"-662"16,0 0-9-16,0 0 15 16,0 0-56-16,0 0-8 15,-11 0-78-15,9 0-4 16,-2 0-1-16,-8 0-21 15,-5 0 16-15,-8 14-19 16,-8 6-8-16,-5 10 52 16,-1 6-12-16,6 6 1 0,6 4 2 15,12 2-29 1,9 2 7-16,6 0-14 0,4-5-13 16,21-7 17-1,8-8-17-15,8-8 8 0,7-14 10 16,3-8-18-16,5 0 19 15,0-29-14-15,-3-12-4 16,-9-12 17-16,-12-8-13 16,-14-2-6-16,-12-1 3 15,-6 8 5-15,0 4-14 16,-16 10 6-16,1 7-44 16,-1 9-17-16,7 12-122 15,5 8-404-15,4 6-641 0</inkml:trace>
  <inkml:trace contextRef="#ctx0" brushRef="#br0" timeOffset="11159.29">6435 6102 525 0,'0'0'1265'15,"0"0"-972"-15,0 0-53 16,-143-30-48-16,99 30-19 15,2 0-57-15,3 1-44 16,6 22-40-16,6 11-32 16,4 8 20-16,6 10-19 15,7 4 6-15,5 6 5 16,5 0-3-16,2-1-9 16,22-5 0-16,11-6 1 0,4-10-3 15,5-15 2 1,8-10 0-16,4-15-1 0,0-2-3 15,-3-28 3-15,-10-16 1 16,-12-12 0-16,-14-7 34 16,-15-3-18-16,-2 2 16 15,-4 4-31-15,-14 11-1 16,-2 7-15-16,5 8-88 16,3 15-164-16,10 9-402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34:36.140"/>
    </inkml:context>
    <inkml:brush xml:id="br0">
      <inkml:brushProperty name="width" value="0.05292" units="cm"/>
      <inkml:brushProperty name="height" value="0.05292" units="cm"/>
      <inkml:brushProperty name="color" value="#FF0000"/>
    </inkml:brush>
  </inkml:definitions>
  <inkml:trace contextRef="#ctx0" brushRef="#br0">2344 4584 1051 0,'0'0'323'0,"0"0"-165"16,0 0-66-16,0 0-43 0,0 0 5 15,0 0 0-15,0-23-23 16,0 22-18-16,0 1 18 16,0-3-24-16,0 3 6 15,0 0 27-15,0 0-1 16,0 0 39-16,0-1-6 16,0 1-13-16,0-2-2 15,0 0-45-15,0 0 7 16,0 2 17-16,0-2-18 15,0 2 13-15,0 0-25 0,0 0 1 16,0 0 6-16,0 0-12 16,0 0-1-16,0 0 6 15,0 0 4-15,0 0-10 16,0 0 0-16,0 0-25 16,0 0-55-16,-4 0-146 15,-3 0-142-15,1 0-1070 0</inkml:trace>
  <inkml:trace contextRef="#ctx0" brushRef="#br0" timeOffset="1327.8">2336 4566 715 0,'0'0'201'0,"0"0"-87"16,0 0-53-1,0 0-18-15,0 0 34 0,0 0-36 16,0 0-17-16,0-18 49 16,0 13-4-16,1 1 50 15,-1 0-34-15,3 3 45 16,-3-1-9-16,0 2-57 15,0 0-12-15,0 0-32 16,0 0-12-16,0 0 10 16,0-3-12-16,0 3-3 15,0 0 6-15,0-1-9 16,0-1 31-16,0 2 27 16,-4-3-26-16,-3 3 18 15,1 0-30-15,-2 0 3 16,0 0-23-16,-1 0 11 0,-4 0 0 15,3 0 26-15,0 0-10 16,-2 0 22-16,1 0-31 16,-3 0 19-16,3 0-18 15,1 5-13-15,-2 1 30 16,3-1-35-16,3 2 15 16,-1-1 17-16,0-1-32 15,2 4 24-15,-1-2-25 16,2 2 1-16,-1 1 8 15,3 0-8-15,-2-1 4 16,2 3 8-16,2 1-3 16,0-1 9-16,0 1-19 15,0 2 0-15,0-1 8 0,6 3-7 16,5-2-1 0,3 1 9-16,-1-1 5 0,0-2-1 15,3 1-13-15,-1-3 1 16,1-1 1-16,-1-2-2 15,3-3-12-15,1-1 11 16,-2-2-1-16,1-2 2 16,2 0 0-16,0 0 1 15,0 0-9-15,2-10 4 16,3-6-7-16,-3-2-7 16,-1-4-4-16,-6 0 22 15,-5 0 1-15,-2-4-1 16,-6 1 6-16,-2-2 0 15,0-1 6-15,0 2 20 16,-12-2-15-16,-5 4 1 0,-1 0-18 16,-7 4-32-16,-8 1-43 15,4 9-213-15,3 2-277 0</inkml:trace>
  <inkml:trace contextRef="#ctx0" brushRef="#br0" timeOffset="3307.43">6208 8628 1079 0,'0'0'387'0,"0"0"-217"15,0 0-119-15,0 0-13 16,0 0-14-16,0 0 30 16,0 0-12-16,-60 21-29 15,58-16 17-15,0 4-17 16,2 0 12-16,-2 4 16 15,-2 1-3-15,0 4 19 16,2 0-10-16,-5 4-13 16,3 2 22-16,0 2-10 15,2-2-12-15,0-2 25 16,2 1-36-16,0-2 10 16,0-3-30-16,2-1 7 15,6 0-10-15,3-4 7 16,-1-4-6-16,0-1 19 15,3-2-12-15,1 1 6 0,1-6-14 16,4-1 6-16,-2 0 3 16,3 0-3-16,3-8 11 15,-1-6 13-15,0-6-29 16,1-5 18-16,-5 2-19 16,-5-5 0-16,-7 2 11 15,-6-2-11-15,0 2 27 16,0 0-9-16,0 6-10 15,-11 0-16-15,1 6 7 16,-2 2-66-16,-11 5-65 16,6 4-142-16,-5 3-207 0</inkml:trace>
  <inkml:trace contextRef="#ctx0" brushRef="#br0" timeOffset="4307.21">2267 8601 998 0,'0'0'330'0,"0"0"-140"16,0 0-75-16,0 0-10 15,0 0-58-15,0 0 21 16,0 0-32-16,-48-1-19 16,38 9 61-16,-2 2-24 15,1 4 16-15,0 0 6 16,-3 4-35-16,4 3 34 0,1 2-21 16,2 6-22-16,4 1 25 15,3-2-56-15,0 2 27 16,3-2-2-16,13 0-18 15,4-4 15-15,2-4-16 16,4-2-5-16,-1-6-4 16,0-8 2-16,-4-4-6 15,0 0 5-15,-3-2 2 16,-3-16 8-16,-1-6 7 16,-5-4-15-16,-5-4 10 15,-4-2-11-15,0-2 0 16,0 4-6-16,0 1 6 15,-9 8 0-15,-2 5-46 16,0 4-68-16,-2 0-32 16,3 5-114-16,2 3-298 0</inkml:trace>
  <inkml:trace contextRef="#ctx0" brushRef="#br0" timeOffset="5884.96">6210 4566 62 0,'0'0'1126'0,"0"0"-824"16,0 0-122-16,0 0-82 15,0 0-54-15,0 0 0 16,0 0-43-16,7-12 16 16,-7 10 26-16,0 2-14 15,0 0 57-15,0 0 3 16,0 0-13-16,0 0-12 15,-4 0-51-15,-5 0-4 16,-4 0 16-16,3 0-19 16,-4 0 4-16,4 0-10 0,-1 0 11 15,0 5 1 1,4 2-6-16,-4-1 2 0,1 0 24 16,-1 2-31-16,1 0 22 15,0 2-11-15,1-1-6 16,3 2 15-16,-1-1-20 15,5 0 6-15,0-2 2 16,2 2 6-16,0 2-12 16,0 0-2-16,0 0-1 15,2 2 37-15,4 0-29 16,3 0-1-16,-2 1-4 16,3-4 13-16,-2 1-4 15,3 0-7-15,3-3-4 16,-3-2 11-16,3-1-12 15,-2-2 0-15,1-2 0 0,4-2 8 16,0 0-2 0,-1 0-5-16,-1 0-1 15,1 0 12-15,-3 0-12 0,3-2 0 16,-3-6 4-16,1 0-2 16,1-2 17-1,-1 0-5-15,1-2-13 0,-3 0 22 16,1-2-22-16,-5 2 6 15,2 0 13-15,-4 3 9 16,-1-4 26-16,-3 3-7 16,-2-2-15-16,0 0 13 15,0-2-33-15,-2 0 8 16,-9-1 6-16,-4 2-27 0,1-3 18 16,-4 1-18-1,-7 6-25-15,-4 1 10 0,-38 8-88 16,5 0-124-1,0 10-337-15</inkml:trace>
  <inkml:trace contextRef="#ctx0" brushRef="#br0" timeOffset="7447.08">2514 4453 1294 0,'0'0'348'0,"0"0"-244"16,0 0-65-16,0 0 23 0,0 0-21 15,0 0-24-15,-23-14-17 16,23 14-39-16,0 0-5 16,0 6-54-16,0 8-113 15,0 5-100-15</inkml:trace>
  <inkml:trace contextRef="#ctx0" brushRef="#br0" timeOffset="8396.44">6497 8889 1935 0,'0'0'344'0,"0"0"-202"15,0 0-82-15,0 0-42 16,0 0 45-16,0 0-42 16,0 0-20-16,-8-14-1 15,8 14-27-15,0 0-1 16,0 0 17-16,0 0 2 16,0 0-2-16,0 0 11 15,0 0-57-15,0 0-32 16,-5 1-143-16,-4 8-243 0</inkml:trace>
  <inkml:trace contextRef="#ctx0" brushRef="#br0" timeOffset="9848.92">6400 4678 1575 0,'0'0'392'0,"0"0"-234"16,0 0-50-16,0 0-30 0,0 0-56 16,0 0-22-1,0 0-75-15,0 2-56 0,-5 22 10 16,-11-2-98-16,-1 3-383 0</inkml:trace>
  <inkml:trace contextRef="#ctx0" brushRef="#br0" timeOffset="10505.34">2423 8885 1635 0,'0'0'235'16,"0"0"-154"-16,0 0-81 15,0 0-47-15,0 0-143 16,0 0-518-16</inkml:trace>
  <inkml:trace contextRef="#ctx0" brushRef="#br0" timeOffset="22895.05">17869 313 988 0,'0'0'505'0,"0"0"-390"16,0 0-13-16,0 0 3 15,0 0-56-15,0 0 5 16,43 89-19-16,-32-70 8 15,3-1 3-15,-5-5-24 16,-1 2 44-16,-1-5 1 16,0 1 10-16,0-5 32 15,-1-1-46-15,5-3 8 16,3-2 18-16,3 0-50 16,6 0 13-16,3-18-30 0,-1-7-13 15,-3-2 24-15,-2-2-3 16,-9 1 12-16,-4 5-6 15,-7 3-1-15,0 6 31 16,0 2-34-16,-4 4-14 16,-8 3-3-16,1 4-15 15,-2 1-6-15,2 0-27 16,-6 0-18-16,5 11 31 16,-1 6-32-16,-1 2-46 15,2 1-17-15,9 7-145 16,3-10-74-16,0-2-371 0</inkml:trace>
  <inkml:trace contextRef="#ctx0" brushRef="#br0" timeOffset="23207.46">18338 488 2023 0,'0'0'515'16,"0"0"-458"-16,0 0-11 15,0 0-34-15,0 0-11 16,0 0 11-16,0 0-12 0,46-67 0 16,-44 65 15-16,1 0 0 15,-3 2 52-15,0 0-25 16,0 0-32-16,2 0 4 15,2 0-14-15,1 12 0 16,2 4-2-16,-3 2-20 16,-2 2-48-16,-2 2-87 15,0 2-154-15,-2-4-49 16,-9-6-509-16</inkml:trace>
  <inkml:trace contextRef="#ctx0" brushRef="#br0" timeOffset="23348.04">18299 649 1126 0,'0'0'410'0,"0"0"-162"0,0 0-17 16,0 0 40 0,0 0-50-16,0 0-99 0,0 0-68 15,81 45-41-15,-53-45-13 16,-4 0-207 0,-5-5-420-16</inkml:trace>
  <inkml:trace contextRef="#ctx0" brushRef="#br0" timeOffset="24281.62">20766 323 59 0,'0'0'1842'15,"0"0"-1491"-15,0 0-222 16,0 0-84-16,0 0-30 15,0 0 31-15,0 0-11 16,29 64 20-16,-20-34 17 16,0 2-20-16,0 0 2 15,0-2-19-15,0-3-20 16,4-4 3-16,-1-5-18 16,3-3 0-16,1-10 11 15,3-5-10-15,6 0 29 16,0-7-9-16,-1-16-4 15,-3-7 12-15,-2-3-11 16,-10 2 10-16,-5-3 23 0,-4 4-18 16,0 4 16-16,-9 2-35 15,-6 4-5-15,1 3-11 16,4 10 2 0,-2 3-27-16,5 4-6 0,1 0-73 15,2 4-12-15,4 12-83 16,0 7-160-16,2-1-33 15,13-4-917-15</inkml:trace>
  <inkml:trace contextRef="#ctx0" brushRef="#br0" timeOffset="24687.83">21241 505 1618 0,'0'0'508'15,"0"0"-353"-15,0 0 7 16,0 0-79-16,0 0-83 16,0 0-30-16,0 0 21 15,27-6-15-15,-19 6 24 16,1 0-7-16,-3 2 19 15,0 3-12-15,-4 2 21 16,-2 1-8-16,0 0 46 16,0 5 13-16,-8 0-1 0,-7 5 11 15,-3 4-47-15,3 0 4 16,4 0-38-16,4 2 5 16,7 1 5-16,0-3-4 15,16-2-7-15,13-2 10 16,2-4-8-16,5-5-4 15,-3-3-21-15,-4-3-40 16,-9-1-40-16,-9-2-209 16,-9 1-238-16</inkml:trace>
  <inkml:trace contextRef="#ctx0" brushRef="#br0" timeOffset="25734.4">17848 1700 1582 0,'0'0'364'15,"0"0"-258"-15,0 0 9 16,0 0 14-16,0 0-36 15,0 0 16-15,0 0-49 16,104 101-34-16,-86-88 21 0,0-4-23 16,0-5 21-16,-5-4 33 15,3 0-22-15,-3-4 25 16,3-14-42-16,-3-11-11 16,-2-5 22-16,-2-1-33 15,-2-6-11-15,-7 7 3 16,0 4 2-16,0 8-2 15,0 6-9-15,-11 6 7 16,1 4-16-16,-1 4-16 16,3 2-9-16,-4 0-10 15,1 6-19-15,3 8 26 16,5 0-50-16,3 4-62 16,11 4-102-16,14-2-216 0,6-6-640 0</inkml:trace>
  <inkml:trace contextRef="#ctx0" brushRef="#br0" timeOffset="26484.22">18391 1770 1270 0,'0'0'791'16,"0"0"-530"-16,0 0-158 16,0 0-30-16,0 0-54 15,0 0-19-15,0 0 11 16,-20 13-10-16,9 0 7 16,0 4-8-16,0-2-1 15,3-1 0-15,4 1 2 16,2-3 0-16,2 0 19 0,0-2-20 15,0-2 18 1,9 0-14-16,9-4 5 16,2-2-3-16,2-2-6 0,3 0 0 15,-3-2 8-15,-1-8-8 16,-4-2-21-16,-6 0-16 16,-4-1-9-16,-5 1 29 15,-2 2-23-15,0 5 40 16,0 1 7-16,0 2-7 15,0 2 21-15,0 0-21 16,0 0 0-16,0 6 11 16,0 14 47-16,0 6 28 15,0 5 5-15,0 6-70 16,0-3-21-16,0 0-52 16,0-8-271-16,0-12-757 0</inkml:trace>
  <inkml:trace contextRef="#ctx0" brushRef="#br0" timeOffset="30338.38">20886 1674 1743 0,'0'0'491'15,"0"0"-432"-15,0 0-19 16,0 0 10-16,0 0 11 16,0 0 7-16,36 110-56 15,-20-81 28-15,-1-4-1 16,1-3-17-16,0-1 28 15,-3-8-21-15,-2-6 4 16,0-3 21-16,2-4-15 0,1 0 6 16,4-4-7-16,0-12-27 15,3-9 20-15,-2-7-14 16,-1-5-4-16,-5-6 10 16,-5 3-22-16,-3 2 10 15,-5 8-11-15,0 9 1 16,0 6-9-16,-11 5 8 15,-1 8-7-15,1 2-10 16,1 0-47-16,1 4 7 16,2 13-79-16,2 2-74 15,5 7-91-15,2-4-67 16,12-2-1324-16</inkml:trace>
  <inkml:trace contextRef="#ctx0" brushRef="#br0" timeOffset="30963.23">21401 1823 1532 0,'0'0'372'15,"0"0"-204"-15,0 0-32 16,0 0-64-16,0 0-50 16,0 0-11-16,0 0-4 15,2 8 3-15,-2 3 66 16,0 4-26-16,0-1-9 0,-2 0-6 16,-4 0-33-1,3-2 27-15,1-4-28 0,0-2 11 16,2-4-8-16,0 0-3 15,0 0-2-15,0-1-10 16,2-1 11-16,9 0 2 16,5 0-1-16,-1 0-1 15,4 3 0-15,0 3 5 16,-1-1-11-16,-1 6 6 16,2-3 0-16,-6 2-6 15,-4-2 16-15,-2 0-4 16,-3 2 43-16,-4 0 24 15,0-2 44-15,0 2-35 16,0-1-30-16,-6-1 5 16,-5 3-39-16,-3-3-18 0,-1-2-6 15,-8-6-118-15,5 0-188 16,3 0-364-16</inkml:trace>
  <inkml:trace contextRef="#ctx0" brushRef="#br0" timeOffset="31088.26">21569 1801 36 0,'0'0'2046'15,"0"0"-1659"-15,0 0-225 16,0 0-162-16,0 0-35 16,0 0-463-16</inkml:trace>
  <inkml:trace contextRef="#ctx0" brushRef="#br0" timeOffset="32087.97">18210 804 1204 0,'0'0'585'0,"0"0"-383"0,0 0-20 16,0 0-61-16,0 0-69 16,0 0-15-16,0 0-28 15,0 16-8-15,0 8 70 16,2 8-1-16,-2 6 5 16,0 2 27-16,0 4-29 15,0 3 1-15,0-4-33 16,0 2-18-16,0-5 16 15,0-2-38-15,0-8-1 16,0-6 0-16,0-7 12 16,0-8-27-16,0-5 15 15,0-4-79-15,0 0-120 16,0-1-318-16,0-14-804 0</inkml:trace>
  <inkml:trace contextRef="#ctx0" brushRef="#br0" timeOffset="33520.31">18389 821 763 0,'0'0'544'0,"0"0"-420"16,0 0 1-16,0 0 5 16,0 0-9-16,0 0-14 15,0 0-57-15,-18-9-27 16,18 9 25-16,0 0-32 16,0 0 36-16,0 0 4 0,0 0-24 15,0 0 19 1,0 0 8-16,0 0 7 0,0 0-3 15,2 0-20-15,9 7 13 16,0-2 7-16,5 3-28 16,5 0 10-16,2 2 18 15,8 3-23-15,8-2 12 16,1 5-32-16,4 1-7 16,3 0 7-16,-3-1-19 15,-1 1 26-15,-4-3-14 0,0 1-4 0,-4 0 10 16,0-2-18-16,0 1 6 15,1 3 9-15,-1-1-4 16,3-3 11-16,3 4-5 16,-2-3-12-16,3 0 20 15,3 0-26-15,-3-2 8 16,-1 1 5-16,3 2-11 16,-4-1 2-16,-2 1-4 15,-5 0 0-15,-3-1 0 16,0-1 1-16,-1 0-1 15,-2-1 12-15,4 2-12 16,1-2 0-16,1 2 0 16,2 0 1-16,4 2 5 0,-2-2-4 15,3 0 2-15,0 2-4 16,-1-1 6-16,-1-4-7 16,-1 1 1-16,-3 0 0 15,1-1 0-15,4-2 0 16,-4 1 15-16,5 1-10 15,0-2-4-15,1 4 4 16,-2-1-5-16,-3 0 0 16,-3 0 5-16,1-2 5 15,-1 2-10-15,0 0 0 16,2-1-9-16,-2 4 9 16,0-1 1-16,-2 0 1 0,1 2 10 15,-6-2-11-15,0-1 10 16,-3-2-11-16,-1 1 0 15,-3-4 1-15,-2 2 0 16,1-1-1-16,-3-2 15 16,0 3-6-16,1-2-5 15,-4-2-4-15,-1 1-14 16,-2-3 14-16,-3-1 0 16,-1-1 0-16,0 1-8 15,-3-2-7-15,-2-1-46 16,0 2-72-16,-4 1-248 15,-17-2-451-15</inkml:trace>
  <inkml:trace contextRef="#ctx0" brushRef="#br0" timeOffset="35894.75">20817 688 1132 0,'0'0'398'0,"0"0"-218"0,0 0-28 15,0 0-46-15,0 0-52 16,0 0 16-16,0 0-39 16,-93 11-6-16,72-2 65 15,2-1-1-15,-4 2-5 16,-1 2-21-16,-3-1-7 15,0 4 8-15,-4 1-21 16,-3-2 2-16,-1 2 12 16,-3 1-32-16,1 0 24 15,-1-1-10-15,-3 0-18 16,4 0 6-16,-3 0-26 16,-3 2 8-16,-6-2 3 15,-2 3-12-15,-5-2 14 16,-2 1-13-16,1 0 1 15,-1-2 8-15,-2 2-10 0,-1 0 0 16,1-1 0-16,-4-1 6 16,-1 2 0-16,3-4-6 15,2 1 1-15,4 0 1 16,4 1-2-16,4-2 0 16,-2 2 0-16,1 0 7 15,3 0-7-15,-2 0 0 16,0 2-6-16,-2 3 5 15,4-4 2-15,-3 4-1 16,1-4 3-16,4-1-1 16,2 1-2-16,-1-1 0 0,4-2 0 15,3-3-1 1,1 2 1-16,1-4 0 0,7 2-1 16,1 0 2-16,3-1-1 15,3 1 0-15,4-3 1 16,0-1-3-16,1 2 13 15,2-2-11-15,2-5 6 16,1 3 1-16,2-1 4 16,3-1-1-16,3-3-1 15,2 0 17-15,0 0-25 16,0 0 10-16,0 0-11 16,0 0-10-16,0 0-6 15,5 0-44-15,31-23-64 16,-1-4-349-16,3-3-596 0</inkml:trace>
  <inkml:trace contextRef="#ctx0" brushRef="#br0" timeOffset="36863.28">20898 816 1270 0,'0'0'335'0,"0"0"-199"16,0 0-25-16,0 0-4 15,0 0-27-15,0 0 10 16,0 0 4-16,0 28-14 16,2-12 0-16,-2 4 0 15,2 2-20-15,-2 2 13 16,0 7 18-16,0 0-23 16,0 4 2-16,0-1-41 15,0 4 9-15,0-2-18 16,0-3-10-16,0-1 26 15,0-1-28-15,0-3 11 0,0-1 4 16,0-2-22-16,0 0 31 16,0-2-15-16,0-5-3 15,0 0 14-15,0-4-26 16,0-2 13-16,0-2-14 16,0-4 7-16,-2-1-2 15,2-4-5-15,0 1-1 16,0-2 17-16,0 0-8 15,0 0-8-15,0 0-1 16,0 0-5-16,0 0-4 16,0 0 0-16,0 0-21 15,0 0-9-15,0 0-47 16,0 0-31-16,0 0-75 0,2-5-364 16,3-4-795-16</inkml:trace>
  <inkml:trace contextRef="#ctx0" brushRef="#br0" timeOffset="39467.71">17745 83 1273 0,'0'0'333'16,"0"0"-173"-16,0 0-55 16,0 0-17-16,0 0-24 0,0 0 31 15,0 0-16 1,-38 0-34-16,38 3 36 0,-2 3-45 16,0 0-17-16,-3 4 45 15,-1 2-17-15,-2 2 10 16,0 2-11-16,-1 1-27 15,3-3 23-15,-4 3-32 16,4 2 10-16,-1-3 3 16,1-2-15-16,0 2 5 15,4-1-6-15,2-1-6 16,0 2 20-16,0 3-20 16,0-4 12-16,0 4-9 15,0-3 5-15,0 1-3 16,0-3-6-16,0 1 6 15,0-1-5-15,0 0 5 0,0-2-4 16,2-2-2-16,6-2 12 16,-2 3-12-16,3-7 5 15,-1 5-4-15,2 1 6 16,-1 0-6-16,2 3 7 16,-2-2-8-16,2-1-1 15,0 2-6-15,-2-2 7 16,2-2 0-16,-2-1 7 15,0 0-1-15,0-1-6 16,-3-2 0-16,3 2-4 16,1-2-2-16,-3 3 7 15,5-4-1-15,0 3 6 0,-4 0 5 16,1 2-12-16,3-2 1 16,-3 1-3-16,1-2 1 15,0 0 2-15,-1 1 0 16,1-2 0-16,-4-1 11 15,4 0-11-15,-1 0 0 16,0 1 0-16,0-1-9 16,2 1 11-16,0-2-2 15,3 2 9-15,-1 0 0 16,3 0-8-16,-3 0-1 16,1-2 0-16,-1-1-3 15,-3 4 3-15,2-4 0 16,-3 4 0-16,-3-4 6 0,4 2-6 15,-2 1 0 1,3-2 0-16,1-2-1 0,1 1 1 16,0-1 0-16,3 0-1 15,-3 0 12-15,3 0-11 16,-3 3 0-16,1-3 0 16,-3 4-4-16,3-2 4 15,-1-2 0-15,-3 2-8 16,2 0 16-16,-1-2-7 15,0 2-1-15,0 0 1 16,2 1-1-16,1-3 0 16,4 1-12-16,-2-1 1 15,3 0-8-15,-1 0 13 16,1 0-2-16,0 0 8 16,-3 0-9-16,1-1 6 0,2-4 3 15,-2 1-6-15,1-3 12 16,0 3-1-16,-1-1-5 15,0-3 0-15,-2-2-2 16,1-3-2-16,-3-1 4 16,-2-2 6-16,-2-1-4 15,0-1 2-15,-3-3-4 16,2 2 2-16,-4-1 3 16,2 1-5-16,-3 1 0 15,1 2 8-15,-4-2-7 16,0 2 5-16,0-2 8 15,0 0-2-15,-2-1 28 16,-11 4-30-16,1 1 16 0,-1-1 10 16,-3 2-30-1,3 1 9-15,-3-2 2 0,0 0-16 16,1 0 16-16,-2-1-16 16,-3 1 21-16,4 0 5 15,-6 2-18-15,-3 1-1 16,-4-3-8-16,0 1 0 15,-2 1 1-15,-2 2 5 16,7 1-3-16,0-2-3 16,4 5-6-16,0 0-12 15,-1 4-46-15,-8 2-60 16,6 0-142-16,4 2-347 0</inkml:trace>
  <inkml:trace contextRef="#ctx0" brushRef="#br0" timeOffset="40998.61">20813 188 789 0,'0'0'573'16,"0"0"-387"-16,0 0-63 16,0 0-16-16,0 0 26 15,0 0 0-15,0 0-25 16,-39-75 33-16,38 72-27 15,-4-1-68-15,-2 2 9 16,-1 2-17-16,-5 0-7 16,-1 0-7-16,-3 0-17 15,0 0 12-15,-1 0 10 16,3 0-8-16,-1 4 23 16,5 5-38-16,1 0 2 15,0 7-8-15,-1 0 6 16,0 3-6-16,-3 2 0 0,4-2 0 15,-1 1 0-15,1-2 1 16,2 0 0-16,1-3 8 16,3 3-3-16,2 0-8 15,2 0 2-15,0 1 0 16,0 1 2-16,0 0-1 16,0 0 6-16,2 0-7 15,4 0 9-15,3 0-11 16,0-2 2-16,2 2 0 15,0-1 3-15,3-1 4 16,1-1-1-16,1-1-6 16,-1-2 8-16,1-2-6 15,-3-4-2-15,-4 0 0 0,1-1 16 16,-6-1-15-16,2-2 7 16,1 1-8-16,2 1 11 15,2 2-9-15,4 1-2 16,1-2 0-16,2 2 17 15,2-3-16-15,1 2 5 16,-4-1-6-16,3 1-5 16,-2 1 5-16,0-1 1 15,4 0 0-15,1-1 11 16,0 2-11-16,4-1 5 16,0-1-6-16,2 2-3 15,-2 1-3-15,0-2 6 16,-2 0 0-16,-4 0 5 15,0-1 4-15,1 2-10 0,0-3 1 16,0 0 0-16,3-2-11 16,2 2 13-16,0-4-2 15,0 2 9-15,-1-1 4 16,3-1-10-16,0-1-3 16,-1-1 0-16,-2 1-5 15,2-1 14-15,-1 0-9 16,0 0 0-16,-2 0 8 15,1 0 2-15,-2-4-10 16,-1-7 1-16,-1-1 14 16,-4-5-14-16,0-4 10 15,-5-5 19-15,1-8-23 16,-3-4 29-16,-1-4-12 0,0-3-22 16,-4 3 42-1,-3 1-42-15,-3 2 32 0,0 5 14 16,-16 2-31-16,-13 0 25 15,-9 0-31-15,-8 0-10 16,-10 3-2-16,-11 4-16 16,-9 0 1-16,-8 5 5 15,-5 5-35-15,-10 3 14 16,-3 5-59-16,2 5-12 16,-21 2-87-16,28 4-272 15,19 10-86-15</inkml:trace>
  <inkml:trace contextRef="#ctx0" brushRef="#br0" timeOffset="42420.15">18371 1436 1053 0,'0'0'601'16,"0"0"-489"-16,0 0-53 16,0 0 39-16,0 0 22 0,0 0 25 15,-114-50-51-15,96 41-22 16,2 3 5-16,-1 0 3 15,-3 0-25-15,-2 2-25 16,-3 2-15-16,-4 2 36 16,-2 0-38-16,-5 0-1 15,1 0 7-15,-1 0-17 16,3 0 14-16,-2 0 8 16,10 0-18-16,0 2 40 15,7 2-26-15,3 0 2 16,-1 0-7-16,1 2-7 15,-4 3 2-15,0-2-10 16,-4 3 0-16,-1 3 13 16,1-4-11-16,4 2-2 15,3-2 7-15,1 2 2 16,3-1 0-16,3 4-4 0,-2 2-4 16,2 2 10-16,-2-1-11 15,2 4 0-15,0 0 0 16,0 0 7-16,5 2 1 15,4-2 7-15,0 3-14 16,0 0 4-16,0 1-5 16,6 1-9-16,6 1 7 15,1 1 4-15,0 3 5 16,3-1-7-16,-1-1 1 16,1 1-5-16,-1 3 4 15,6-1-1-15,-1 0 0 0,3 1-1 16,5-2 2-16,1 1 0 15,4-3 1-15,0-2-9 16,2-1 7-16,-4-3 1 16,-5-2-6-16,-4 0 6 15,-1 1 0-15,-2-4 0 16,-1 0-3-16,5 0-6 16,0-6 9-16,5-2-1 15,6-2 0-15,1-4-8 16,5-2 9-16,0 1-6 15,3-2-7-15,-3 1 7 16,0-2 1-16,0 0 5 16,2 0 8-16,2 0-2 15,4-8-7-15,1-6 1 16,2-3-15-16,0 2 15 0,-2-5 1 16,-2-1 7-16,-3 2-8 15,-5-6 7-15,-6 0-7 16,-8-6 0-16,-4-1 0 15,-5-6 23-15,-3-4-9 16,-1-6 11-16,-3-5-10 16,-1 2-7-16,-3-4 2 15,-5 1-9-15,0 4 34 16,-2 0 26-16,-21 4-33 16,-8 4 8-16,-7 1 3 15,-6-1-38-15,-10 3 34 16,-4 3-35-16,-11 5-31 15,-7 5 3-15,-3 11-98 16,-29 12-119-16,24 3-364 16,12 0-1444-16</inkml:trace>
  <inkml:trace contextRef="#ctx0" brushRef="#br0" timeOffset="43821.04">21332 1309 975 0,'0'0'493'15,"0"0"-314"-15,0 0-43 16,0 0 44-16,0 0 28 15,0 0-50-15,0 0-36 16,-82-7-39 0,64 7-17-16,-4 0-16 15,-3 0-24-15,-2 9 0 16,0 1-11-16,-4 2 0 16,2 0 29-16,-4-2-19 0,2 2 18 15,2 1 14-15,-3-4-32 16,5 3 10-16,4 0-21 15,0 2-13 1,1 4 13-16,4 0-14 0,0 2 0 16,0 0 6-16,-2-2 3 15,0 0-9-15,0-3 0 16,0 1 0-16,-2-3 3 16,4 2 3-16,2 1-4 15,3 0 4-15,2-2-5 16,4 2 4-16,5 1-5 15,0 2 0-15,2 1-1 16,0 2 2-16,0 0-1 0,0 2 0 16,9 2 12-1,1 1-24-15,4-1 12 0,1 5 0 16,3 0-1-16,3 1 1 16,1 0 0-16,0 2 0 15,5-5 2-15,0 2-10 16,2-1 8-16,0-4 0 15,2-2 9-15,-2-2-9 16,0-4 0-16,0 0 0 16,0-1-6-16,-3-2 0 15,3-2 6-15,2-3 0 16,0-3 14-16,3-1-13 0,2 1 5 16,0-5-6-1,-1 2-9-15,3-4 3 0,0 0 6 16,2 0 0-16,0-2-1 15,0-12-11-15,1-6 2 16,-4-2 1-16,-1-5-13 16,-3-2 21-16,-4-2-6 15,-4 0 7-15,-2 0 11 16,-2-3 2-16,-1-2-10 16,-2-1 9-16,-2-6 0 15,-3 0 21-15,-1-1-14 16,-6 0 16-16,-2 3 8 15,-4 1-22-15,0-1 20 16,0 1-17-16,-4 2-11 16,-9 1 31-16,-5 4-25 0,0 3 2 15,-4 4 4-15,-4 1-13 16,0 3-3-16,-5 4-9 16,-2 0 1-16,0 4-7 15,-3 3 6-15,1 0 0 16,-2 7-2-16,1 2-13 15,-3 2-7-15,-6 0-26 16,-4 0-39-16,-7 13-1 16,-33 6-125-16,14 2-162 15,5-4-504-15</inkml:trace>
  <inkml:trace contextRef="#ctx0" brushRef="#br0" timeOffset="44445.89">21534 1783 1207 0,'0'0'344'15,"0"0"-169"-15,0 0-66 16,0 0-2-16,0 0-6 0,0 0-45 15,0 0 3-15,-73-14-21 16,69 14 17-16,0 0 19 16,2 0-28-16,2 0 6 15,-3 0-14-15,0 0-6 16,-1 0 6-16,-1 1-24 16,3 3 8-16,-2-2-5 15,4 2-16-15,0-1 17 16,0-3-3-16,0 1-5 15,4-1 7-15,15 3-5 16,2-3 18-16,6 0-11 16,4 0-19-16,10 5-46 15,-10 1-163-15,-9 1-287 0</inkml:trace>
  <inkml:trace contextRef="#ctx0" brushRef="#br0" timeOffset="47181.21">15764 1935 1564 0,'0'0'293'16,"0"0"-179"-16,-145 10-26 15,78-9 30-15,1 4 59 16,1-5-23-16,-2 1-32 16,-2-1-41-16,-4 0 2 15,-5 0-32-15,-9 0-16 16,-7-8 12-16,-4-1-35 16,-7-1 9-16,-15-4 3 15,-20-3-24-15,-21-8 24 16,-4-2-10-16,12 1 15 15,10 1 19-15,14 3-27 0,-3-3 36 16,-1 2-30 0,-1 2-26-16,-3-2 23 0,0 3-15 15,-3-3 6-15,-3-1-6 16,-1 0 3-16,-1 0-12 16,-1 4 0-16,3-1 8 15,1 6-1-15,-1 1-6 16,-4-1 0-16,-1 5 8 15,-6-1 4-15,-2 0-5 0,-5-1-8 16,-4 0 6 0,-7 4-17-16,-1 3 12 0,-1-2-1 15,3 4 0-15,1 0 0 16,4 3 0-16,-2 0 0 16,1 0 9-16,4 0-9 15,-2 4 2-15,-3 5-2 16,-2 0 0-16,-1 4 8 15,9-2-8-15,7 6 0 16,7-1-2-16,5 4 1 16,1 2 1-16,-2 6 0 15,-1 2-1-15,-4 4 3 16,-3 4-2-16,1 6 0 16,1 4 6-16,10 1-19 0,8-2 13 15,26-4 0-15,19-7 0 16,20-4 4-16,0-2-4 15,-9 6 0-15,-10 8 2 16,-13 8-1-16,3 0-1 16,5 2-7-16,4 0 6 15,1 3 1-15,3-1 10 16,5-2-10-16,0 0 0 16,5-4-1-16,-1 3-5 15,1-2 5-15,1 3-7 16,1 1 9-16,2 1-1 15,4 2 0-15,5 3 6 16,2-4-4-16,7 4-2 16,4-3 0-16,4 3 0 15,6-3 6-15,3 3-6 16,1-1 0-16,4 0 0 16,0-1 5-16,0-5-5 0,0-2 0 15,2-2-6-15,-2-4 12 16,3-2 5-16,1-3-11 15,3-5 0-15,4-6 11 16,5-6-11-16,2-6 6 16,1-3-1-16,2 0 1 15,0-5-7-15,3 3 1 16,-1-6 0-16,2-2-1 16,2 0 8-16,0-3-7 15,2-2 3-15,0 0 8 16,0 0-14-16,0 0 3 15,0-2-21-15,0-14 3 16,0-12-66-16,0-28-96 0,0 6-189 16,-2 0-339-16</inkml:trace>
  <inkml:trace contextRef="#ctx0" brushRef="#br0" timeOffset="47813.51">4528 3257 1647 0,'0'0'361'16,"0"0"-261"-16,0 0-65 0,0 0-8 15,0 0-27-15,0 0 9 16,0 0-9-16,2 0 6 16,4 7 8-16,0 5 3 15,-2 0 58-15,-2 7 39 16,-2 6-12-16,0 6-2 16,0 4-33-16,0 6-36 15,0 1 17-15,0-2-30 16,2 0 31-16,-2-5-1 15,0 1-37-15,0-2 20 0,0-2-13 16,0 2-5 0,0 0 23-16,0-2-30 0,0-4 3 15,0-6-4-15,0-7 8 16,0-8-13-16,0-6 0 16,0 1 9-16,3-2-1 15,3 0 2-15,4 0-8 16,7 0 26-16,8-3-21 15,10-13 32-15,9-4-19 16,12-7-7-16,8-7 31 16,9-1-25-16,0-5-7 15,0-1 17-15,-8 3-4 16,-12 7 14-16,-12 6-17 0,-17 8-16 16,-10 9 35-1,-8 4-40-15,-6 1 20 0,0 3 3 16,0 0-18-16,0 0 13 15,0 0-19-15,0 0-32 16,0-2-8-16,9-12-89 16,2-3-230-16,2-2-766 0</inkml:trace>
  <inkml:trace contextRef="#ctx0" brushRef="#br0" timeOffset="48824.84">8095 1590 1862 0,'0'0'602'16,"0"0"-507"-16,0 0-56 16,0 0 44-16,0 0 53 15,-31 104-3-15,24-50-23 16,-1 8-44-16,5 2 9 15,1 3-42-15,2-6-32 16,0-4 14-16,0-7-15 16,0-11 0-16,0-11-33 0,0-10-66 15,0-18-126-15,0-9-420 16,-7-17-568-16</inkml:trace>
  <inkml:trace contextRef="#ctx0" brushRef="#br0" timeOffset="48981.05">7846 1845 2163 0,'0'0'571'0,"0"0"-450"15,0 0-26-15,0 0-54 16,0 0-41-16,0 0-21 16,160-43-226-16,-102 43-398 15,-6 0-1208-15</inkml:trace>
  <inkml:trace contextRef="#ctx0" brushRef="#br0" timeOffset="49324.73">8222 2126 1962 0,'0'0'510'0,"0"0"-416"16,0 0-75-16,0 0-13 15,0 0-6-15,31-127-29 16,-13 97 7-16,-5 6-19 16,-2 4 11-16,1 8 29 15,-3 4 1-15,-1 4 0 0,4 2 20 16,-3 2-10-16,1 0 44 16,0 0-1-16,-1 8-1 15,1 10 36-15,0 3-6 16,-1 6-9-16,-3 2-16 15,3 0-55-15,-2-1 2 16,2-4-4-16,2-6-103 16,13-16-86-16,-1-2-323 15,2 0-382-15</inkml:trace>
  <inkml:trace contextRef="#ctx0" brushRef="#br0" timeOffset="49902.71">8660 1878 1719 0,'0'0'707'0,"0"0"-468"0,0 0-11 16,0 0-145-16,0 0-38 15,0 0-27-15,0 0-8 16,-72 36-3-16,61-5-7 16,3 1 1-16,4 0 9 15,4 0-10-15,0-4 0 16,0-6 0-16,2-4-30 15,10-8-9-15,1-6-6 16,3-4-42-16,-1 0-13 16,-1-18-68-16,-1-4-11 15,-3-2 79-15,-2 0 49 0,-4 4 51 16,-4 6 0 0,3 4 34-16,-3 4 43 0,0 4-31 15,0 0-15-15,0 2-7 16,0 0-22-16,0 0 30 15,0 0 31-15,2 2 7 16,2 6-5-16,3 2-38 16,-1-2-12-16,4 0 2 15,0 0-17-15,1-2 14 16,1-4-14-16,3-2-16 16,1 0-30-16,-1-2-81 15,1-12-41-15,-3-2 57 16,-3 3 111-16,-6 2 18 15,-2 5 129-15,1 2 16 16,-3 4 0-16,0 0-85 0,0 0-20 16,0 0-15-16,0 4-34 15,0 10 12-15,0 6-3 16,0 4-17-16,6 2 25 16,0-2-25-16,4-4 0 15,-1-4-1-15,0-5-19 16,2-11-49-16,2-9-99 15,-2-17-316-15,-2-8-741 0</inkml:trace>
  <inkml:trace contextRef="#ctx0" brushRef="#br0" timeOffset="50137.08">8643 1477 1536 0,'0'0'1049'16,"0"0"-824"-16,0 0-121 15,0 0-15-15,0 0-88 16,0 0 10-16,0 0-11 16,85 25 0-16,-61-1-6 15,-6 2 6-15,-9-1 0 16,-9-2 23-16,0-2-11 16,-2-2 13-16,-15-1-25 15,-4-2-18-15,-1 4-37 16,4-6-208-16,9-3-413 0</inkml:trace>
  <inkml:trace contextRef="#ctx0" brushRef="#br0" timeOffset="50246.38">8843 1740 1670 0,'0'0'0'16,"0"0"-476"-16</inkml:trace>
  <inkml:trace contextRef="#ctx0" brushRef="#br0" timeOffset="50636.92">9234 1864 1652 0,'0'0'518'0,"0"0"-404"16,0 0 111-16,0 115-12 0,0-65-87 16,8 3-41-16,6-2-36 15,3 1-37-15,0-5 9 16,-2-5-21-16,-1-9-36 16,-6-8-38-16,-3-11-75 15,-5-10-39-15,0-16-46 16,0-19-239-16,-7-9-1052 0</inkml:trace>
  <inkml:trace contextRef="#ctx0" brushRef="#br0" timeOffset="51168.05">9273 1846 1295 0,'0'0'325'0,"0"0"-195"16,0 0-16-16,0 0-16 0,0 0 18 15,0 0-20 1,0 0-52-16,112 3 14 0,-112 26-14 15,0 7-19-15,-2-1 12 16,-16-5-31-16,3-7 5 16,3-4 3-16,8-11-14 15,4-8-13-15,0 0-60 16,18-10 51-16,7-18 16 16,2-11-31-16,3-8 32 15,-6-7 4-15,-1-5 2 16,-5 5-1-16,-9 8 56 15,-3 8 58-15,-6 11 27 16,0 13-53-16,0 1-16 16,0 9-14-16,-2 4-39 15,0 0-19-15,0 12-41 0,2 14 26 16,0 11 9-16,0 12 12 16,8 5-6-16,6 0 0 15,-1-1-4-15,-2-7-5 16,-1-10-6-16,-4-10-43 15,-4-10 17-15,-2-10-28 16,0-6 51-16,0 0 6 16,3-2-74-16,1-8 50 15,2 0 21-15,4 4 15 16,1 2 19-16,-2 4-8 16,9 0 13-16,-1 0 2 15,3 12-8-15,1 4 13 0,0 2-30 16,2-2 5-1,8-6-6-15,-6-4-130 0,-1-6-337 16</inkml:trace>
  <inkml:trace contextRef="#ctx0" brushRef="#br0" timeOffset="52027.21">10119 1827 347 0,'0'0'1858'0,"0"0"-1555"0,0 0-160 15,-123 0 27 1,98 14-62-16,5 5-33 0,7 8-44 16,6 3-16-16,5 2 1 15,2-2-16-15,0 0-15 16,2-8-2-16,11-7-28 15,3-6 25-15,4-9-7 16,5 0-21-16,1-17-47 16,3-14-69-16,0-5-7 15,-4-3 68-15,-5 6 22 16,-6 5 71-16,-4 6 10 16,-3 10 80-16,-5 3 52 15,0 5 30-15,-2 4-31 16,0 0-53-16,0 0-51 15,0 7-1-15,0 11-2 0,0 6-15 16,2-1 14-16,4 0-23 16,-2-3 0-16,2-4 0 15,1-6-21-15,-1-4-48 16,6-6-32-16,-1 0-38 16,5-4-56-16,-1-12-64 15,1-3 106-15,-5 1 89 16,0 0 62-16,-4 7 2 15,-3 0 95-15,-1 6 78 16,-1 3 24-16,-2 2-71 16,0 0-19-16,2 0-50 15,-2 0-51-15,2 10 16 16,2 7 1-16,1-3-23 0,-1 1 21 16,5-3-21-1,0-3-1-15,0-4-12 0,-1-3-44 16,2-2 2-16,1 0-17 15,1 0-18-15,1-2-26 16,-3-6 24-16,0 2 92 16,-4 2 6-16,-3 2 66 15,-1 0 37-15,-2 2-39 16,0 0-36-16,0 0-9 16,0 4-13-16,0 9 24 15,2-2-20-15,4 1-14 16,4 0 9-16,5-2-11 15,6 0-12-15,0-4-21 16,6 2-80-16,-2-2-19 0,-5 0 32 16,-5 0 55-16,-5 1 45 15,-4 0 91-15,-4 5 41 16,1 6 24-16,-1 3-41 16,-2 6-31-16,0 1-51 15,0 3-33-15,0-6 0 16,0 0-108-16,-15-9-120 15,-6-4-149-15,1-12-591 0</inkml:trace>
  <inkml:trace contextRef="#ctx0" brushRef="#br0" timeOffset="52324.02">9980 1533 1523 0,'0'0'801'0,"0"0"-631"15,0 0 1-15,0 0-15 16,0 0-83-16,0 0-19 16,0 0-40-16,-15-14-13 15,15 14 25-15,2 5 7 16,2 7 31-16,5 0 5 15,-1 2-33-15,6 0 6 16,-1 0-19-16,6 0-22 0,1-4-2 16,2-5-23-16,16-5-76 15,-7-9-135-15,-3-11-512 0</inkml:trace>
  <inkml:trace contextRef="#ctx0" brushRef="#br0" timeOffset="52495.86">10272 1376 1756 0,'0'0'811'16,"0"0"-569"-16,0 0-52 15,0 0-42-15,0 0-66 16,0 0-28-16,0 0-46 0,86 41-8 16,-110-5-36-1,-18-3-122-15,-2-3-642 0</inkml:trace>
  <inkml:trace contextRef="#ctx0" brushRef="#br0" timeOffset="54052.66">6268 4717 166 0,'0'0'1843'0,"0"0"-1498"16,0 0-248-16,0 0 5 15,0 0-13-15,0 0-19 16,-116 63-28-16,114-63-42 16,2-6-39-16,0-15-25 15,0-6 0-15,11-3 52 16,7 0-3-16,2 2 14 15,2 1 1-15,3 6-3 0,2 3-10 16,-3 7 12-16,0 7-14 16,-1 4 7-16,-3 0 9 15,-3 15-1-15,-5 3 17 16,-8 2-16-16,-4 2 43 16,0 0 42-16,-18-3 7 15,-9 0 23-15,-4-2-64 16,-2-6 5-16,-1-3 0 15,3-6-45-15,4-2 21 16,12 0-33-16,7-13-2 16,8-4-10-16,0-1-65 15,6 2 26-15,14 3 9 0,2 2-21 16,-1 5 57 0,-2 4-1-16,-5 2 5 0,-3 0-8 15,-9 0 3-15,-2 8 7 16,0 4 0-16,-4 6-3 15,-21 6-116-15,3-6-362 16,0-2-726-16</inkml:trace>
  <inkml:trace contextRef="#ctx0" brushRef="#br0" timeOffset="55036.8">2340 4848 1751 0,'0'0'582'16,"0"0"-428"-16,0 0-100 16,0 0-53-16,0 0 21 15,0 0-16-15,0 0-6 16,-81 20 0-16,68-21 0 0,5-18 0 16,1-5-13-1,4-2 13-15,3-2-16 0,0 5 17 16,0-2-1-16,12 3 0 15,5 4 8-15,1 0-17 16,5 7 9-16,-2 0-8 16,2 5-2-16,0 4-2 15,-3 2 0-15,-5 0 11 16,-2 4-14-16,-7 11 15 16,-2 2 9-16,-4 1 52 15,0 4 65-15,-4-2-33 16,-11 3-7-16,-2-6-28 15,-3 1-38-15,-1-5 10 16,4-5-15-16,1-7-15 16,1-1 18-16,2 0-18 0,6-12-19 15,4-6 19-15,3-3-21 16,0 0-3-16,13 0-39 16,3 4 3-16,-1 7 32 15,-1 4-56-15,-3 6-48 16,1 4-75-16,-1 18-66 15,-5 2-120-15</inkml:trace>
  <inkml:trace contextRef="#ctx0" brushRef="#br0" timeOffset="56114.68">2319 8704 1512 0,'0'0'356'16,"0"0"-224"-16,0 0-79 15,0 0 6-15,0 0 28 16,0 0-31-16,0 0 7 16,-31 117 0-16,18-106-18 15,-3-2 25-15,3-3 7 16,3-6-34-16,-2 0 14 16,5 0-17-16,3-9-40 15,4-10-12-15,0-5-31 0,0-2 13 16,13 0 3-1,7 4-1-15,1 1 13 0,0 6-22 16,0 2-8-16,1 8 29 16,-4 2-39-16,-2 3 15 15,-6 0 30-15,0 4 10 16,-6 9 20-16,-2 2 10 16,-2 4 37-16,0 1 47 15,-2 2-7-15,-14 0-27 16,1-4-4-16,-3 0-33 15,1-7-6-15,1-2-20 16,3-9-17-16,1 0 21 16,1 0-21-16,2-11-11 15,2-4-14-15,5 3-50 16,2 2-35-16,0-1-121 0,0 6-267 16,0-1-1309-16</inkml:trace>
  <inkml:trace contextRef="#ctx0" brushRef="#br0" timeOffset="57255.03">6254 8817 872 0,'0'0'708'0,"0"0"-540"16,0 0-97-16,0 0-6 16,0 0 21-16,0 0 46 0,0 0-32 15,-6-32 24-15,6 29-14 16,0 2-34-16,0 1 10 15,0 0 7-15,0 0-4 16,0 0-16-16,0 0-58 16,-2 0-4-16,-5 0-11 15,3 0-36-15,-1 1 7 16,3 2-77-16,2-1 4 16,0 2-43-16,0-2-46 15,0 0-52-15,0-2-157 0,0 0-1110 16</inkml:trace>
  <inkml:trace contextRef="#ctx0" brushRef="#br0" timeOffset="119474.98">3269 6360 1122 0,'0'0'361'0,"0"0"-255"0,0 0-74 15,0 0 11-15,0 0 28 16,0 0 21-16,0-16-4 16,0 14-10-16,0-2-14 15,0 2-8-15,0-2-16 16,0 2 5-16,0 0 54 15,0 2-35-15,0 0-3 16,0 0-6-16,-11 0-49 16,-7 0 38-16,-7 0-41 15,-3 0 3-15,-5 0 36 16,-8 2 25-16,-3 9-21 16,-6 1 0-16,-3 2-32 15,-2 5 20-15,-3 5-24 16,-3 7-8-16,-1 0 5 15,2 4 2-15,4 0-9 0,0 4 14 16,10-1-8-16,3 4-5 16,5 4-1-16,7 4 5 15,2 4-5-15,4 7 0 16,8 3 1-16,1 3-1 16,7 0 3-16,7-1-4 15,2-2 1-15,0 1 0 16,9-1 0-16,16-4 0 15,6 0 0-15,9-2 0 16,11-2-27-16,7 0 27 16,7-1-6-16,6-3-15 15,7-4 2-15,2-2 8 16,5-6 11-16,2-6 0 0,0-7-6 16,0-10 5-1,-1-8-25-15,1-9 14 0,-2 0 1 16,2-12 11-16,1-16 0 15,0-12 0-15,-4-7 8 16,-1-7-10-16,-2-8 2 16,-8-9-6-16,-7-5 5 15,-5-9 2-15,-5-22-1 16,-15-22 4-16,-12 11 8 16,-12 11-12-16,-17 18 0 15,0 21 26-15,-25-8 24 0,-13-5-15 16,-11 7 16-1,-11 10 20-15,-7 3-21 0,-12 7 11 16,-2 7-39-16,-9 3-13 16,-1 7-9-16,-2 7-42 15,-1 10-4-15,3 14-32 16,-28 12-108-16,26 20-72 16,12 6-339-16</inkml:trace>
  <inkml:trace contextRef="#ctx0" brushRef="#br0" timeOffset="120568.4">7411 6324 1367 0,'0'0'507'0,"0"0"-393"15,0 0-2-15,0 0-58 16,0 0 43-16,-140-27-17 15,106 27 24-15,1 7-28 16,-5 13-55-16,3 6 11 0,-2 6-13 16,2 8-18-16,4 6 20 15,2 7-6-15,3 4-14 16,5 1 29-16,4 8-29 16,10 1 30-16,4 4-11 15,3 0-19-15,5 6 19 16,17-1-20-16,9 2 0 15,11-2 4-15,8-2 8 16,10-1-19-16,9-7 7 16,9-4-39-16,6-5 32 15,5-10-16-15,5-2 17 16,0-11 0-16,1-7 11 16,4-12-6-16,3-13 1 0,3-2-15 15,-2-21 14 1,-3-22 1-16,-7-7 0 0,-10-10 18 15,-10-7 2-15,-13-7 50 16,-10-2 6-16,-13-4-13 16,-10-5 38-16,-9 3-10 15,-14-1-14-15,-4-3 10 16,-4 5-45-16,-24 1 19 16,-7 6-27-16,-9 5-25 15,-10 8 23-15,-14 11-32 16,-30 6-1-16,-47 12-1 15,-49 19-61-15,-24 13-5 16,-10 4-93-16,61 18-310 16,47-7-437-16</inkml:trace>
  <inkml:trace contextRef="#ctx0" brushRef="#br0" timeOffset="121974.35">17059 7078 2302 0,'0'0'597'0,"0"0"-468"0,0 0-101 16,0 0 5-16,0 0-33 15,0 0-65-15,-7 4-113 16,3 5-336-16,-6 0-33 0</inkml:trace>
  <inkml:trace contextRef="#ctx0" brushRef="#br0" timeOffset="124641.29">3797 6306 2199 0,'0'0'720'0,"0"0"-551"16,0 0-110-16,0 0 26 15,0 0-28-15,0 0-24 16,0 0 3-16,0 0-36 16,2 0 0-16,-2 0 0 15,3 0-18-15,-3 0 12 16,0 0-3-16,0 0 8 15,0 0-13-15,0 0 13 16,0 0-1-16,0 0 2 0,0 0-36 16,0 0 20-16,0 0-43 15,0 0-7-15,0 0 15 16,0 0-20-16,0 0 9 16,0 0-38-16,0 0-55 15,0 0 25-15,0 12-100 16,-5-2-18-16,0-2-329 0</inkml:trace>
  <inkml:trace contextRef="#ctx0" brushRef="#br0" timeOffset="136393.71">829 13200 1230 0,'0'0'523'16,"0"0"-447"-16,0 0-51 16,0 0 19-16,0 0-16 15,0 0-22-15,0 0 8 16,0 0-8-16,0 0 10 0,0 0 59 15,0 0 31-15,0 0 43 16,0 0-4-16,0 0-38 16,0 0 5-16,0 0-35 15,0 0-47-15,0 0 6 16,0 0-36-16,0 0 0 16,0 0 17-16,0 0-16 15,0 0 11-15,0 0-7 16,0 0-4-16,0 0 0 15,0 0-1-15,0 0 0 16,0 0 18-16,0 0-18 16,0 0 23-16,0 0-22 15,0 0 0-15,0 0 21 16,0 0-21-16,0 0 8 16,9 0 3-16,7 0-3 0,-1 0 15 15,3 0-17-15,-1 0 8 16,4 0 16-16,-1-2-30 15,0 2 10-15,0 0 15 16,5 0-26-16,0 0 20 16,4 0-20-16,2 0 0 15,0 0 6-15,5 0-6 16,-1 0 0-16,0 0-7 16,-1 0 17-16,-1 0-2 15,-2-2-8-15,1 2-2 16,-3-2 1-16,0 1 1 15,2-3 0-15,0 1 6 0,2 0-6 16,4 0 0-16,-2 1-1 16,1-2 1-16,-1 2-9 15,1-2 18-15,-4 2-6 16,5 0-3-16,-4 0 10 16,-2 0-10-16,-2 0 0 15,-4 2-8-15,-3-2 8 16,-1 2 0-16,-4-2 1 15,-1 1 5-15,-1 1 2 16,-3-3-10-16,-3 3 2 16,-1 0-9-16,-3 0 9 15,-3 0 0-15,-2 0 0 16,2 0 6-16,-2 0 1 0,0 0-5 16,0 0-2-16,0 0-4 15,0 0 4-15,0 0 0 16,0 0 1-16,0 0 2 15,0 0 12-15,0 0-14 16,0 0-1-16,0 0 0 16,0 0 18-16,-4 0-10 15,-7 0-4-15,-5 0 1 16,-4 0 2-16,-4 0-14 16,-5 3 5-16,-3-2 2 15,-1 1 5-15,-2 0 5 16,-1 2-8-16,0-2-2 15,-2 2 3-15,5-1-3 16,-3-3 0-16,2 0 1 16,1 0 4-16,2 0 2 0,-2 0-1 15,0 0-6 1,-4 0 6-16,-5 1-22 0,-4 4 11 16,-8 2-31-16,-7 3 2 15,-36 12-87-15,14-2-242 16,5-2-672-16</inkml:trace>
  <inkml:trace contextRef="#ctx0" brushRef="#br0" timeOffset="137487.2">4283 13322 1207 0,'0'0'654'0,"0"0"-585"16,0 0-36-16,0 0-14 0,0 0-19 16,0 0-39-16,27 0-309 15</inkml:trace>
  <inkml:trace contextRef="#ctx0" brushRef="#br0" timeOffset="139387.84">7885 12489 1132 0,'0'0'503'0,"0"0"-360"16,0 0-42-16,0 0-11 15,0 0-25-15,0 0-37 16,0 0-19-16,0-6 53 16,0 4 3-16,0-1 23 15,-2 0 21-15,-2 0-44 0,0-1 2 16,-3 2-26-16,-2 0-15 16,0 2 18-16,-2-2-27 15,-3 1-11-15,1-2 15 16,-3 2-20-16,1-2 37 15,-3 3-2-15,3 0-1 16,-6 0 25-16,3 0-46 16,-1 0 14-16,-2 0 9 15,4 4-31-15,-3 4 8 16,-1 1-14-16,0 2 12 16,-2 1 4-16,2 1-2 15,-1 1 5-15,1 0 17 16,0 2-35-16,1 0 43 15,3 4-44-15,1 0 1 0,0 4 9 16,3 2-10-16,0 4 6 16,0 0 16-16,1 2-8 15,1 2-1-15,-1 2-13 16,4 0 0-16,1 1-6 16,1 1 17-16,6-2-7 15,0 4 8-15,0-3 5 16,0 6-14-16,11 0-3 15,5-2 1-15,1 1-10 16,3-1 9-16,0-4 0 16,4 0 0-16,3-3 15 15,4-2-16-15,3-4 1 16,3-2 0-16,6-6-10 0,-1-4 10 16,6-4 0-1,-2-2 0-15,3-4 12 0,3-5-12 16,-2-1 0-16,0 0 0 15,-2-7-8-15,0-11 9 16,0-8-1-16,1-4 0 16,-1-2 18-16,-2-2-18 15,-4-1 0-15,-3 2 8 16,-8-2-22-16,-4-1 15 16,-6-4-1-16,-5-2 3 15,-3-4 7-15,-6-4 2 16,-5 0 3-16,-2 0-15 15,0 1 33-15,0 4-25 0,-2 2-5 16,-9 6 21-16,-2 0-24 16,-5 1 46-16,-5 2-38 15,-4 2-7-15,-1 2 24 16,-3-1-16-16,-1 8-9 16,4 1 0-16,-1 4 1 15,6 6 17-15,3 2-18 16,5 3 1-16,1 4-4 15,3-2 3-15,2 4 0 16,-2-1-1-16,2 2 2 16,0-3 3-16,1 3-4 15,5-1 2-15,1 1-14 0,-1 0-3 16,3 0-11-16,0 0 7 16,0 0-35-16,0 0 6 15,-6-3-105-15,-3 3-322 16,0-6-390-16</inkml:trace>
  <inkml:trace contextRef="#ctx0" brushRef="#br0" timeOffset="141106.19">3235 4710 1197 0,'0'0'383'16,"0"0"-164"-16,0 0-167 15,0 0-11-15,0 0-33 16,0 0 6-16,-124 100 17 16,82-56-15-16,-10 9 5 15,-4 7-11-15,-4 8-10 0,-7 4-31 16,-30 34-92-16,15-17-155 16,12-15-258-16</inkml:trace>
  <inkml:trace contextRef="#ctx0" brushRef="#br0" timeOffset="141512.4">4383 4751 876 0,'0'0'302'15,"0"0"-144"-15,0 0-13 16,0 0 29-16,-144 123-19 15,96-72-47-15,-8 9-31 16,-6 6-29-16,-7 6-4 16,-6 4-7-16,-1 3-17 0,0-1-1 15,7 2-14 1,4-2-4-16,8-4-2 0,3-8-21 16,11-7-72-1,8-13-36-15,13-10-34 0,8-12-139 16,14-14-437-16</inkml:trace>
  <inkml:trace contextRef="#ctx0" brushRef="#br0" timeOffset="141871.64">5508 5079 778 0,'0'0'266'16,"0"0"-90"-16,0 0-11 16,0 0-25-16,-118 112-27 15,78-65-43-15,0 8-26 16,2 12-25-16,-2 7 48 15,0 10-43-15,-5 7 5 16,-1 3-18-16,-17 16-10 16,-17 16 7-16,-1-9-8 15,6-14-7-15,4-15-3 16,9-19-47-16,-5 7 3 16,-17 23-118-16,23-25-120 15,16-20-331-15</inkml:trace>
  <inkml:trace contextRef="#ctx0" brushRef="#br0" timeOffset="142199.72">5737 6054 876 0,'0'0'185'15,"0"0"-91"-15,-124 86 56 16,57-32-64-16,-4 8-22 16,-7 10 55-16,0 9-54 15,-5 4-24-15,-10 22-4 16,-7 20-35-16,-14 18 19 15,0 6-21-15,26-28-1 16,16-29-12-16,23-30-3 16,4-8-103-16,-3 7 11 15,-15 23-62-15,10-13-79 16,15-18-811-16</inkml:trace>
  <inkml:trace contextRef="#ctx0" brushRef="#br0" timeOffset="142543.34">5566 7053 842 0,'0'0'401'15,"0"0"-297"-15,0 0-50 16,0 0 4-16,-74 101 90 0,43-58-24 16,-2 2-52-1,-3 1-1-15,-4 2-28 0,-5 5-33 16,-5-1 37-16,-6 6-38 16,-4 0-8-16,-3 1-1 15,1 1 16-15,0-4-6 16,-1 0-10-16,3-3-18 15,2-6 2-15,-2 1-87 16,13-9-91-16,11-17-304 0</inkml:trace>
  <inkml:trace contextRef="#ctx0" brushRef="#br0" timeOffset="142746.49">5618 7736 1781 0,'0'0'216'0,"0"0"-216"16,-134 64-58-16,65-28-88 15,-27 13-57-15,15-7 38 16,13-11-350-16</inkml:trace>
  <inkml:trace contextRef="#ctx0" brushRef="#br0" timeOffset="145757.37">17023 6959 1039 0,'0'0'652'15,"0"0"-462"-15,0 0-102 16,0 0-50-16,0 0 35 16,0 0-38-16,-76 27-33 15,65-19 24-15,0-3-2 0,2-4 29 0,0-1 79 16,0 0-17-16,3 0-33 15,-2-12-13-15,2-6-49 0,4 1 28 32,2-6-39-32,0 3-3 0,0 0-12 0,16 2-1 31,5 5-11-31,2 0 3 0,4 5-5 0,-2 2 19 16,-2 2 1-16,0 4-12 15,-4 0 2-15,-3 0 1 31,-2 6 6-31,-3 7-4 0,-4 1 8 0,-5 7-1 16,-2 0 10-16,0 2-9 0,0 4 7 16,-13-2-8-1,-2 1 0-15,-4-2 14 0,1-2-2 16,-3-4 27-16,-2-2 0 16,1-3-12-16,2-6 22 15,0-5-31-15,-1-2 22 16,2 0 0-16,1-6-34 15,-1-12 36-15,4-8-24 16,7-2-16-16,0-1 5 16,6-3-7-16,2 7 0 15,0-1-1-15,0 2-10 16,14 1 10-16,5 1 1 16,6 3-39-16,0 1 13 15,2 4-21-15,0 3 19 16,-1 4 28-16,-2 4-33 0,-1 3 23 15,-3 0-5-15,-3 3-31 16,-1 11 32-16,-5 1-24 16,-1 6 21-16,-7 1 11 15,-3 0-16-15,0 0 22 16,0-3-1-16,-6 2 2 16,-9-2 51-16,-6-5-5 15,0 3 6-15,-4-2 6 16,0-4-39-16,1-1 25 15,4-4-19-15,2-4-17 16,2-2 38-16,1 0-29 16,2-10 18-16,1-11-9 15,1-6-26-15,5-5 3 0,4 0-4 16,2-1 0-16,0 3-5 16,4 4 13-16,11 2-16 15,5 3 7-15,5 2-44 16,1 4 35-16,0 5-14 15,2 4-23-15,-4 6 47 16,-1 0-19-16,-4 0 1 16,0 9 9-16,-4 7-28 15,1 6 8-15,-5 1-24 16,-4 1 15-16,-3 2 32 16,-4-1-20-16,0 0 26 15,0-4-1-15,-16 0 2 0,-3-1 30 16,-6-4 9-1,-3-2 2-15,0-4 27 16,-1-1-34-16,-2-8 22 16,0-1-16-16,0 0-35 15,0 0 40-15,1-16-36 0,6-2 8 16,4-4 2-16,4 0-4 16,6 2-17-16,2 2 1 15,8-1-14-15,0 2 1 16,0 1 8-16,10-3-23 15,9 2 20-15,8 1-21 16,4-1 14-16,0 6-36 16,3 0-3-16,-5 8 36 15,0 3-6-15,-5 0 24 16,-1 0-6-16,-4 10-12 0,-3 5 18 16,-5 6-9-16,-3 1-9 15,-4 2 9-15,-4 2 8 16,0 0 1-16,0-1 7 15,-18 0 4-15,-3-1-1 16,-2-4 2-16,-6-1-11 16,0-4 45-16,0-3-27 15,2-4 8-15,0-4 15 16,0-4-30-16,2 0 33 16,4-6-23-16,0-15-10 15,6-4 8-15,3-5-19 16,8 0-1-16,4 0 0 15,0 0 2-15,0 6-10 0,11-1-5 16,9 5-20 0,7 5 21-16,2-1-15 0,0 6 5 15,0 3 10-15,0 3-22 16,-2 4 33-16,-1 0-9 16,-1 2 3-16,-5 14-10 15,-3 6 9-15,-4 4-8 16,-3 5 15-16,-8 0-38 15,-2 2 39-15,0-3-10 16,0-3 7-16,-9-4-8 16,-7-6 22-16,-3-4-1 15,-6-3 23-15,-2-2-15 16,-2-4 37-16,0-4-5 16,0 0-26-16,2 0 31 15,4-16-55-15,2-3 13 0,5-6 2 16,8 0-7-16,5-2 7 15,3 1-15-15,0-1-4 16,9 1 3-16,9 4-30 16,3 4 13-16,0 3 11 15,4 5-30-15,0 0 37 16,2 4-8-16,-3 3-10 16,2 3 18-16,-1 0-26 15,-3 0 2-15,-1 15 5 16,-4 3-8-16,-1 3 26 15,-5 4-9-15,-5 2-11 16,-3 0 12-16,-3-1-22 16,0-2 11-16,0-4 20 15,-11-2 0-15,-12-3 21 0,0-5 9 16,-4-3 3-16,-5-3 19 16,3-4-22-16,5 0 12 15,-1 0 1-15,8-9-18 16,1-8 5-16,5-3-21 15,7-6-1-15,0 0-5 16,4 0-3-16,0 2-21 16,10 4 20-16,7 2-41 15,6 3 13-15,4 6-10 16,0 2 1-16,-1 6 22 16,-2 1-10-16,-1 0 7 0,-3 0 10 15,-3 11-13 1,-3 5 4-16,-3 5-2 0,-7 1-13 15,-4 0 27 1,0 0-32-16,0-2 33 0,-8-2 4 16,-7-5 2-16,-7 0 16 15,1-5 6-15,-4-2-8 16,3-3 27-16,0-3-42 16,4 0-39-16,5-17-189 15,6-3-898-15</inkml:trace>
  <inkml:trace contextRef="#ctx0" brushRef="#br0" timeOffset="146710.28">16969 6916 1572 0,'0'0'636'0,"0"0"-325"15,0 0-59-15,0 0-94 16,0 0-66-16,0 0-57 16,0 0-35-16,-2 1-91 15,-9 14-494-15,-3-3-543 0</inkml:trace>
  <inkml:trace contextRef="#ctx0" brushRef="#br0" timeOffset="167441.26">16789 7159 844 0,'0'0'136'0,"0"0"-59"16,0 0-43-1,0 0-33-15,0 0 5 0,0 0 48 16,47-46 40-16,-41 37 67 16,-1 4 25-16,-1 0-23 15,-4 2 11-15,2-2-32 16,-2 3-52-16,0 2-10 15,0 0-52-15,0 0 13 16,0 0-20-16,0 0-21 16,0 0 51-16,0 0-39 15,0 0 19-15,0 0 10 16,0 0-24-16,0 0 48 16,0 0-11-16,0 0-16 15,0 0 22-15,0 0-41 16,0 0 19-16,0 0-34 0,0 0 17 15,-2 0-30-15,-7 4 9 16,1 7 0-16,-4-1 7 16,1 1 2-16,1 1-9 15,-4 3 0-15,3 1 12 16,-5-2-18-16,3 1 6 16,-1 0 0-16,1 0-1 15,0-1 15-15,-1 3-14 16,3-3 0-16,-3 0-7 15,3 2-6-15,1 0 13 16,-4 0 0-16,3 0 14 16,-1-2-13-16,3-1-1 15,-1 0 0-15,1-1-6 16,-3 0 5-16,2 1 1 16,-2 0 0-16,1 1 6 0,-2 0 2 15,1 1-14-15,0-1 6 16,1 0 0-16,-5 2-17 15,1 0 23-15,-2 2-6 16,-1-2 0-16,1 0 11 16,1 0-19-16,3-1 8 15,-1-1 0-15,1 3-10 16,2-4 11-16,2 2-1 16,-2-1 0-16,0 0 9 15,-3 4-9-15,-1 5 0 0,-1 0 0 16,-3 6-7-1,0-1 7-15,1 1-13 0,1 1 13 16,-1-2-1-16,3-1 1 16,-2-1 0-16,1-5 1 15,1 4-8-15,-2-2 7 16,-1 4-1-16,-3-4 0 16,0 4-10-16,-4 1-2 15,0-1 11-15,3-2-11 16,-2 0-2-16,-1-1 4 15,5 0 7-15,-3-2-2 16,4 0-3-16,-1 0 8 16,-4 0 1-16,4 0 0 15,-5 2-13-15,0-2 5 16,-2-2 2-16,3 0 5 0,2-2 2 16,2-1 0-16,-2 0-1 15,6-3 3-15,-2 2-13 16,-2 0-2-16,2 0 12 15,-2 1-6-15,-2-2 15 16,2 3-5-16,-1 2-4 16,0 1 1-16,0 0-12 15,-1 4 10-15,-1-3 1 16,-1 1-1-16,-2 0 13 16,-1-1-8-16,-2-1-4 15,2-4 0-15,2 1-3 16,-1-1 5-16,4 2-2 15,-3 1 19-15,-2 2-13 16,0 3-6-16,0-2 0 16,-2 5 1-16,0 1 16 0,-2-2-10 15,3 1 0-15,-3 1 32 16,-1-1-39-16,1 0 16 16,3-4 5-16,1-2-3 15,4-1 34-15,7-8-38 16,5-3 18-16,4-2-20 15,3-4 0-15,0-4-24 16,4 0 9-16,0 0-26 16,0-8-63-16,2-14-201 15,13-14-538-15</inkml:trace>
  <inkml:trace contextRef="#ctx0" brushRef="#br0" timeOffset="169250.93">17050 6898 894 0,'0'0'385'16,"0"0"-236"-16,0 0-34 16,0 0-66-16,0 0-17 15,0 0 48-15,0 0-33 16,-25 6 16-16,25-6 23 16,0 0-1-16,0 0 40 15,0 0 22-15,0 0-39 16,0 0-8-16,0 0-47 15,0 0-13-15,5-4-16 0,5-8-16 16,3 0 4 0,1-3-3-16,2 1-9 0,-1 1 26 15,-1-2-18-15,1-1-5 16,2 2 43-16,-1-3-45 16,1 1 33-16,0-2-29 15,1-1-4-15,1 3 27 16,-2-2-28-16,-1 5 6 15,-3-4 3-15,1 5 4 16,-3 0-13-16,-1 3 0 16,0-4 0-16,-1-1 18 15,-1 0-18-15,1-2 2 16,0 2 41-16,2-3-42 16,0 0 29-16,1 1-30 15,-1 0 12-15,0-1 0 0,-2 3-2 16,2 2-10-1,-3-1 11-15,2 1-1 0,-1-1 4 16,-1 0-14-16,3-1 1 16,1 0 21-16,-4-1-21 15,2 5 7-15,-3 0 4 16,-3 2-6-16,2-1 22 16,-2 2-28-1,4 0 1-15,1-4 10 16,-1 3-3-16,4-4-8 0,1 0 0 15,2-2 3-15,1 0-9 0,-1-1 6 16,-1 4 0-16,-1-1 5 16,1 0 10-16,-3 2-15 15,1-3 0-15,1 0 1 16,0-1 8-16,3-1-9 16,-1 1 1-16,1 1 15 15,1-2-5-15,-1 2-11 16,-1 0 0-16,-1 2-6 15,-1-1 5-15,1 2 2 16,-3-1-1-16,1 1 15 16,-2-1-2-16,3 0-11 15,1-1-2-15,1 0-5 16,1 3-7-16,0-2 12 0,0 1 0 16,1 0 8-1,-1 0 10 1,-3 1-24-16,3-2 6 0,-3-1 0 15,1 0-11-15,1-1 11 16,-1 5 0-16,-1-3 0 16,-2 1 17-16,2 1-17 15,0 0 0-15,1-1 0 16,-1 0 0-16,1-2 0 0,-1 0 0 16,2 1-13-16,1-5 26 15,-1 2-13-15,2-1 0 16,-2 1 1-16,-1-2-5 15,-2 2 4-15,2 1 0 16,-3 1-6-16,1 2 21 16,-1 0-12-16,0 1-2 15,0-4 10-15,2-1-13 16,1 0 2-16,1 0-1 16,1 0-8-16,-3 1 18 15,2 1-2-15,-3-1-7 16,1 1 11-16,1 1-23 0,-1 0 10 15,-2-1 2 1,3 2-9-16,-7-2 23 0,6 2-10 16,-4 2-4-16,-1 0 8 15,4-2-22-15,-3 2 14 16,2-3 0-16,2 2-1 16,0-3 11-16,0 0-8 15,1-2-2-15,-1 2 9 16,1-2-27-16,-1-1 18 15,-1 2 0-15,1-4 10 16,0 3 7-16,1-2-16 16,1 1-1-16,1-4 0 15,-1 3-3-15,-1 0 11 0,-1-2-8 16,0 2 16 0,-4 2-1-16,0 0-15 0,-3 4 3 15,0 2 5-15,-4 4 11 16,-2 0-17-16,2 4 5 15,-2-2 2-15,0 2 5 16,0 0-10-16,0 0-4 16,0 0 0-16,0 0-9 15,0 0 9-15,0 0-15 16,0 0-28-16,-31 0-116 16,2 2-315-16,-4 2-598 0</inkml:trace>
  <inkml:trace contextRef="#ctx0" brushRef="#br0" timeOffset="179577.24">22540 7722 1491 0,'0'0'517'16,"0"0"-325"-16,0 0-13 15,0 0-27-15,0 0-23 16,0 0-89-16,-2-42-40 15,6 40 29-15,2 0-29 0,-1 2 19 16,0 0-2-16,-1 0-8 16,1 12 11-16,-3 11 10 15,0 10-9-15,2 5 28 16,0 4-47-16,4 1 19 16,-2-3-14-16,5-4 1 15,0-4-11-15,5-8 3 16,2-6 0-16,0-9 0 15,6-9-1-15,3 0-5 16,2-11-5-16,0-22-2 16,-5-8 1-16,-4-12 12 15,-6-3 0-15,-9 0 9 0,-5 2 3 16,0 10-5-16,-8 8-7 16,-7 10 6-16,-3 7 8 15,-4 8-8-15,0 7-6 16,-1 4 0-16,2 0-35 15,2 6 7-15,8 10-33 16,11 4-76-16,3 8-78 16,16-2-138-16,8-5-321 0</inkml:trace>
  <inkml:trace contextRef="#ctx0" brushRef="#br0" timeOffset="179983.43">23146 7938 1380 0,'0'0'365'0,"0"0"-160"15,0 0 2-15,0 0-76 16,0 0 1-16,0 0-93 16,0 0-30-16,-29 5-6 15,11 13 7-15,3 3 11 0,-1 4-2 16,5-1-1 0,1 0 19-16,8 2-26 0,2-2-11 15,0-3 9-15,7 0-3 16,11-7 5-16,2-6-3 15,0-3-7-15,0-5 6 16,-6 0-6-16,-3-9-1 16,-5-7 21-16,-6-4-7 15,0 2 35-15,0 2-33 16,-13 3-16-16,-30 13-79 16,3 0-215-16,-2 11-269 0</inkml:trace>
  <inkml:trace contextRef="#ctx0" brushRef="#br0" timeOffset="-110502.89">910 13072 939 0,'0'0'221'0,"0"0"-160"16,0 0-44-16,0 0 21 0,0 0 2 16,0 0-40-16,-8-76-63 15,22 48-183-15</inkml:trace>
  <inkml:trace contextRef="#ctx0" brushRef="#br0" timeOffset="-110112.33">778 12300 127 0,'0'0'1385'0,"0"0"-1073"16,0 0-147-16,0 0-6 16,0 0 42-16,0 0-105 15,0 0 5-15,-47-54-68 16,43 84-33-16,-4 14 43 15,2 19-3-15,0 26 30 16,-3 32 36-16,3 25-58 16,2-9 51-16,4-29-57 15,0-34-35-15,4-28 18 16,6 0-25-16,1-2 0 16,1-5-1-16,-3-15-12 15,-3-15-3-15,1-9-110 16,4-18-125-16,0-18-70 15,-2-10-869-15</inkml:trace>
  <inkml:trace contextRef="#ctx0" brushRef="#br0" timeOffset="-109596.79">671 12297 1401 0,'0'0'399'0,"0"0"-233"16,0 0-52-16,0 0 1 0,0 0-74 16,0 0-32-16,0 0 16 15,179-101-11-15,-77 74 11 16,39-1 12-16,30 5-36 16,5 7 45-16,-31 10 4 15,-38 6-38-15,-41 0 12 16,-8 10-24-16,0 6 1 15,3-1 5-15,-6 4-5 16,-15-3-2-16,-13-1 1 16,-14 0 0-16,-9-1 4 15,-4 4 48-15,0 1 3 16,0 8-12-16,0 3-28 16,0 6 12-16,6 7-27 15,7 2 0-15,5 4 23 16,1 2-22-16,3 4 5 0,1 1 15 15,-1 2-10-15,0 3 17 16,-1-4-23-16,1 4-4 16,-4-3 11-1,-4-2-3-15,-6-5-9 0,-6-4 0 16,-2-11 1-16,-19-4 69 16,-17-5 6-16,-13-4-18 15,-3-1-20-15,3 1-38 16,14-2-59-16,12-2-184 15,17-9-467-15</inkml:trace>
  <inkml:trace contextRef="#ctx0" brushRef="#br0" timeOffset="-108581.46">8376 13366 2275 0,'0'0'106'0,"0"0"-106"16,0 0-542-16,0 0 336 0,0 0-98 0</inkml:trace>
  <inkml:trace contextRef="#ctx0" brushRef="#br0" timeOffset="-108456.15">8376 13366 1905 0,'112'25'159'0,"-112"-25"-159"16,0 0-304-16,2 0-9 0</inkml:trace>
  <inkml:trace contextRef="#ctx0" brushRef="#br0" timeOffset="-108346.85">8546 13416 2218 0,'0'0'466'0,"0"0"-466"15,0 0-146-15,0 0-228 16,0 0 58-16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37:51.568"/>
    </inkml:context>
    <inkml:brush xml:id="br0">
      <inkml:brushProperty name="width" value="0.05292" units="cm"/>
      <inkml:brushProperty name="height" value="0.05292" units="cm"/>
      <inkml:brushProperty name="color" value="#FF0000"/>
    </inkml:brush>
  </inkml:definitions>
  <inkml:trace contextRef="#ctx0" brushRef="#br0">12315 11453 861 0,'-127'25'540'16,"15"-3"-540"-16,-9-4-332 0</inkml:trace>
  <inkml:trace contextRef="#ctx0" brushRef="#br0" timeOffset="1218.47">11293 9605 1480 0,'0'0'364'16,"0"0"-189"-16,0 0-39 15,0 0 31-15,0 0-38 16,0 0-53-16,0 0 13 16,-32 57-32-16,12-40-28 15,3-3 16-15,-1-2-21 16,5-5 15-16,-4-6-2 16,7-1-23-16,-2 0 26 15,3-1-15-15,5-18-24 16,4 0 31-16,0-6-32 15,0 1 0-15,9 2-1 16,7 4-1-16,3 7 1 0,4 0 1 16,-1 5-5-16,0 4-11 15,0 2 16-15,-1 0 0 16,-1 6-6-16,-5 12 6 16,-4 2 0-16,-8 5 0 15,-3-2 6-15,0 1 42 16,-12 0-30-16,-10-4 8 15,0-6 29-15,-3-4-39 16,5-6 47-16,5-4-31 16,1 0-4-16,6 0 13 15,1-10-35-15,3-5 6 16,2-6-8-16,-2 5 4 0,4 0-16 16,0 6 4-1,0 6-26-15,-13 4-47 0,-2 0-282 16,-5 4-1230-16</inkml:trace>
  <inkml:trace contextRef="#ctx0" brushRef="#br0" timeOffset="15798.17">17270 7149 1773 0,'0'0'341'16,"0"0"-223"-16,0 0-42 0,0 0 30 16,0 0 50-1,0 160-63-15,0-84-37 0,0 5-30 16,3 3-2-16,5-1-1 16,2-3-21-16,-4-9 16 15,1-14-18-15,-5-17-40 16,-2-18 5-16,0-21-18 15,0-1 30-15,0-37-68 16,-2-22-48-16,2-29 51 16,0-32 54-16,8 8-13 15,15 9 5-15,6 17-31 16,2 23 56-16,9 2 10 16,4-4 14-16,5 16-1 0,1 16-6 15,-2 14 1-15,0 9-4 16,-4 10 4-16,-6 0-1 15,-11 7 0 1,-10 15-1-16,-14 4-23 16,-3 6-4-16,-32 2 25 0,-16 5 3 15,-12 1 2-15,-5-3 13 16,3-2 2-16,5-5-3 16,11-2 39-16,12-4-24 15,14 1-7-15,9 0 18 16,11 1-21-16,0 2 17 15,11 3 4-15,16 0-27 16,6 3 23-16,4-1-30 16,-2-1 1-16,1-1 17 15,-3-4-23-15,-1-3 7 0,5-4-8 16,8-6-119 0,-7-4-120-16,-5-7-468 0</inkml:trace>
  <inkml:trace contextRef="#ctx0" brushRef="#br0" timeOffset="16212.01">18184 7607 1674 0,'0'0'402'15,"0"0"-194"-15,0 0-106 0,53-122 23 16,-35 92-11-16,-3 8-61 15,-1 8 3-15,-7 8-56 16,-3 4 7-16,0 2-7 16,1 0 11-16,2 13-7 15,0 8 21-15,-1 8 1 0,-2 7 29 16,1 4-54-16,-3 2 1 16,-2 4 5-16,0-2 11 15,0 0-36-15,-2-6-6 16,-11-5-27-16,-3-6 45 15,-4-4-20-15,2-10 2 16,3-3 23-16,3-3 1 16,8-3 20-16,4-4-3 15,0 1-16-15,18 2 12 16,13-2-13-16,5 1 0 16,0 1 0-16,-3-1 9 15,-11 4-20-15,-18 5-108 16,-4 1-400-16,0 1-292 0</inkml:trace>
  <inkml:trace contextRef="#ctx0" brushRef="#br0" timeOffset="17352.37">16178 9093 1317 0,'0'0'373'0,"0"0"-215"16,0 0-20-16,0 0-62 0,0 0-4 16,0 0 8-1,0 0-36-15,-42-1 2 0,20 1-26 16,0 0 15-16,6 1 30 15,5-1-44-15,5 0 4 16,3 0 2-16,3-3-10 16,0-5-2-16,7 1-15 15,10 1-18-15,1 5 11 16,3 1-26-16,-6 0 15 16,-2 0 10-16,-3 3 5 15,-6 8 2-15,-4-1 1 16,0-1 0-16,-2 3 28 15,-17-1-6-15,-2-3 5 16,-6-2 3-16,2-4-23 16,3-2 33-16,7 0-15 0,3 0-14 15,5-14 28-15,7 0-16 16,0-2-3-16,0 2-20 16,9 3-8-16,5 6-20 15,-2 1 7-15,3 4 5 16,-4 0 5-16,-5 0 10 15,1 4 1-15,-5 5-1 16,-2 2-18-16,0-1 19 16,-5-2-12-16,-8-2 12 15,-3-4 14-15,3-2-13 16,3 0 14-16,4 0-8 16,6 0-7-16,0-5-17 15,0-1-15-15,0 2-9 0,8 3 5 16,0 1-64-16,-5 0-117 15,-3 10-160 1,0 2-774-16</inkml:trace>
  <inkml:trace contextRef="#ctx0" brushRef="#br0" timeOffset="18894">16544 8913 1721 0,'0'0'348'15,"0"0"-224"-15,0 0 9 0,0 0-43 16,0 0-82 0,0 0-8-16,0 0 10 0,38 22-1 15,-20 2 31-15,-2 9 21 16,-3 0 12-16,3 5-3 16,-4 0-28-16,1-1-5 15,4-3 3-15,1-5-32 16,-1-2 16-16,1-9-14 15,0-7-8-15,0-4 17 16,-3-7-13-16,5-2 31 16,1-22 22-16,-2-14-38 15,2-8 10-15,-3-11-20 16,-7 2-10-16,-5 1 26 16,-6 7-21-16,0 7 26 15,-6 8 5-15,-11 8-37 0,-2 8 21 16,1 8-21-16,3 6 1 15,-1 2-14-15,5 5 4 16,4 12 3-16,7 7-32 16,0 2-42-16,3 1-4 15,32 8-112-15,-4-7-138 16,0-8-197-16</inkml:trace>
  <inkml:trace contextRef="#ctx0" brushRef="#br0" timeOffset="19518.82">17206 9144 1418 0,'0'0'544'0,"0"0"-312"16,0 0-17-16,0 0-83 15,0 0-68-15,0 0-40 16,0 0-24-16,-65 60 19 16,51-24-18-16,4 2 26 15,5 4 20-15,5 1-32 0,0-2 23 16,0-1-15-16,11-3-22 16,5-7 32-16,4-6-33 15,0-8-1-15,-2-10 0 16,-3-6 1-16,1 0 9 15,-5-8-3-15,-6-10 3 16,-3-1 18-16,-2 0-19 16,-7 5 10-16,-20 3-18 15,-39 11-92-15,3 4-84 16,1 11-403-16</inkml:trace>
  <inkml:trace contextRef="#ctx0" brushRef="#br0" timeOffset="40655.17">16470 8707 1122 0,'0'0'373'16,"0"0"-202"-16,0 0-3 15,0 0-23-15,0 0-51 16,5-4-1-16,-5 1 21 16,0 2-12-16,0-4 14 15,0-1-53-15,2 0-6 16,0-4 6-16,0-4-35 0,0-1 27 16,4-8-15-16,-2-1-25 15,0-2 38-15,1-4-30 16,-1-4-3-16,-2-4 31 15,0-4-26-15,-2-4 16 16,0-5 8-16,0 0-42 16,0-2 44-16,-10 0-18 15,-1-4-15-15,-1 1 17 16,-1-2-35-16,-1-2 28 16,-1-3-28-16,-4 1 9 15,3-1 5-15,-7-2-13 16,-2 3-1-16,1-1 10 0,-3 3 1 15,-1 2 1-15,-1-1-12 16,0 4 1-16,-3-1 20 16,1-4-21-16,0 2 0 15,0-2 0-15,-6 1 12 16,2 3-11-16,-3 2 2 16,-4-1 5-16,-1 4-10 15,1 2 2-15,-6 1-3 16,5 1-4-16,-4 3 14 15,0 1-5-15,-2 3-2 16,1 2 0-16,-2 4-7 16,-4-1 7-16,0 4-5 15,-5-4 4-15,-1 4 1 16,0-2 0-16,0-1 0 16,0 4 4-16,-1 0-11 0,-1 2 7 15,-2 2 0-15,-3 2-2 16,-3 1 1-16,-1 6 1 15,-2 1 0-15,-3-1-9 16,0 4-1-16,0-4 10 16,1 3 0-16,-3 3-1 15,6-1 1-15,-1 2 0 16,-1 2-7-16,1 3 7 16,-3 5-12-16,-4 0 12 15,-3 0 0-15,-6 0-1 16,0 9-9-16,-5-2 4 15,1 1 6-15,-1 0 0 16,5 1-6-16,5-1 12 0,3 2-6 16,3-1 0-16,3 4 6 15,-2-4-12-15,2 4 6 16,-6-3 0-16,4 2 0 16,-4 0 1-16,2 0-1 15,-2 0 0-15,1 1 2 16,-2 0-8-16,-3 1 6 15,-4 0 0-15,-1 1 1 16,-3-2 8-16,-3 1-9 16,-2 0 0-16,1 2-2 15,1 2 1-15,2 2 1 16,5 0 0-16,0 0 1 16,2 0 11-16,2 2-13 15,0 2 1-15,1-2-9 16,1 5-3-16,0-2 13 0,4-2-1 15,0-1 4-15,4 0 8 16,3 0-12-16,5-3 0 16,1 4 0-16,3-3-12 15,5 0 12-15,0 0 0 16,0 2 0-16,3 0 15 16,2 1-16-16,1 1 1 15,4-2-2-15,0 1-8 16,6 0 10-16,5-1 0 15,-2-2-1-15,4 0 12 0,1 0-12 16,1 0 1 0,2-2 0-16,0-2-9 0,-3 4 9 15,3-1 0-15,0 2-2 16,0-1 10-16,0 2-8 16,4-2 0-16,2 2 1 15,0-1-5-15,5 1 4 16,0-2-6-16,2 0 4 15,1 0 2-15,3-1 0 16,1-2 5-16,0-1-4 16,1-2-2-16,2 0-3 15,1-2-1-15,-1 0 4 16,4-2 2-16,2-3 5 16,-1 2-6-16,3-3 1 15,-2-2-7-15,2 0 6 16,2 0 0-16,0-2-1 15,-4 3-2-15,4 1 3 0,0-2 0 16,-2 3 6-16,2-1-16 16,0-2 10-16,0 0 0 15,0 0 0-15,0-2 1 16,0-2-1-16,0 0 0 16,0 0 6-16,0 0-13 15,0 0 13-15,0 0-6 16,0 0 6-16,0 0 1 15,0 0-8-15,0 0 1 16,0 0 0-16,0 0-4 16,0 0 10-16,0 0-6 15,0 0 0-15,0 0 6 16,0 0-15-16,0 0 9 0,0 0 0 16,0 0-2-16,0 0 10 15,0 0-8-15,0 0 0 16,0 0 3-16,0 0-12 15,0 0 9-15,0 0 0 16,0 0 4-16,0 0 6 16,0 0-17-16,0 0 7 15,0 0-89-15,-2 0-165 16,-4 0-632-16</inkml:trace>
  <inkml:trace contextRef="#ctx0" brushRef="#br0" timeOffset="42545.33">16388 8941 1028 0,'0'0'305'16,"0"0"-148"-16,0 0-51 15,0 0-106-15,0 0-42 16,0 0-444-16</inkml:trace>
  <inkml:trace contextRef="#ctx0" brushRef="#br0" timeOffset="43904.38">16431 9110 1390 0,'0'0'286'0,"0"0"-201"16,0 0-40-16,0 0 44 15,0 0-8-15,0 0-26 16,-21 114 20-16,5-78 2 16,3 3-13-16,-4 2 39 15,3 4-26-15,-1 1-25 16,-1 2 25-16,1 2-53 15,-1 0 16-15,-3 2-19 0,4 2-21 16,-3 3 18 0,1-2-10-16,-1-1 8 0,-2 2 26 15,2-4-41-15,-2 1 34 16,0-1-16-16,0 2-18 16,-1 0 19-16,2 5-19 15,-1-2 11-15,-1 4 2 16,6-5-5-16,-3-2-3 15,5-1-6-15,-3-3 0 16,-1-3 10-16,0 1-9 16,-2-2 4-16,1 1 4 15,-3-3 3-15,0 2-2 16,0-4-10-16,-3 1 1 0,1-1 4 16,-2-2 1-16,2-3-6 15,-4 0 1-15,0 0 13 16,-2-4-8-16,1-3-6 15,5-2 0-15,-3-2 6 16,1-2-6-16,-2 2 0 16,0 1-1-16,-4-2 15 15,0 3-13-15,-5-1-1 16,1 0 1-16,-5 0 10 16,-5 1-11-16,1-2 0 15,-4 0 1-15,0-5 10 16,3 2 7-16,1-3-2 15,1-4-8-15,1 0 8 0,4 1-10 16,0-3-6 0,0 0 15-16,0 0-13 0,-1-1 19 15,-2 0-5-15,-1-2-7 16,-2-1 18-16,-1 1-25 16,0-6-1-16,0 2 17 15,1-1-10-15,1-1 1 16,3 2-9-16,1-4 7 15,-2 3-1-15,1 3-4 16,0-2-2-16,0 0 20 16,0 1-19-16,2-2 10 15,2-2-11-15,-1-1 8 0,-2 0-11 16,2-3 4-16,1 0-1 16,-2 1 11-16,1-1-2 15,2 0-9-15,2 0 0 16,2 0 0-16,0 0 7 15,2 0-7-15,3 2 6 16,-2 3-3-16,4-4 6 16,0 4-10-16,1-3 1 15,1 2 0-15,2 0-9 16,2-2 21-16,3 0-12 16,-1-2 0-16,5 2 2 15,0-2-3-15,4 0 2 16,4 0-1-16,1 0 32 15,2 0-31-15,0 0 11 16,0 0-12-16,0 0 2 0,0 0-8 16,0 0 7-16,0 0-1 15,0 0 12-15,0 0-3 16,-2 0-8-16,-2 0-1 16,-1 0 0-16,-1 0 1 15,-4 0 0-15,4 0-1 16,-1 0 39-16,-1 0-38 15,0 0 18-15,2 0-19 16,-1 0 1-16,5 0 26 16,2 0-26-16,0 0 1 15,0 0 13-15,0 0-9 16,0 0 7-16,0 0-13 16,0 0 1-16,0 0-6 0,0 0 5 15,0 0 0-15,0 0 0 16,0 0 10-16,0 0-23 15,0 0 13-15,0 0-35 16,0-4 28-16,0-4-68 16,11-30-34-16,3 0-397 15,-1-8-717-15</inkml:trace>
  <inkml:trace contextRef="#ctx0" brushRef="#br0" timeOffset="44919.87">11161 9503 1264 0,'0'0'267'0,"0"0"-154"16,0 0 5-16,0 0-40 16,0 0-78-16,0 0-6 15,0 0-28-15,0 5-5 16,0 6-114-16,0-1-463 0</inkml:trace>
  <inkml:trace contextRef="#ctx0" brushRef="#br0" timeOffset="46544.39">11328 9547 1294 0,'0'0'180'0,"0"0"-67"16,0 0-21-16,0 0 19 15,0 0 3-15,0 0-67 16,0 0-19-16,85-36 35 15,-63 33 3-15,2 0-26 16,5-1 35-16,5 0-51 16,1-3 4-16,4 2 0 15,1-1-8-15,2-2 35 0,3 0-28 16,1-2 12 0,5 0 27-16,3-1-36 0,1 1 25 15,5 1-12-15,6-4-26 16,1 3 23-16,-1 1-27 15,3 0 5-15,-2 1 15 16,-1 0-31-16,2 1 26 16,-1-2-24-16,2 1 2 15,-1-2 15-15,4 0-20 16,-1-1 10-16,0 3-2 16,1-1-2-16,-3 1 1 15,0 2-8-15,-2 2 0 16,1-2-8-16,4 2 9 15,-1-2-1-15,0 0 0 16,4 0 15-16,0 0-13 0,1-2-2 16,-1 0 0-1,6-1-8-15,-4 2 8 0,4 1 0 16,-6 0 0-16,0 2 12 16,-5 2-12-16,-3 0 0 15,-2 0 1-15,-1 0-3 16,4 0 2-16,3-3 0 15,2 4-1-15,1-4 4 16,1 2-3-16,2-1 0 16,-2-1 2-16,1 3-1 15,-3-3-1-15,-4 3 0 16,0 0-1-16,-1 0 7 16,-4 0-2-16,3-1-2 0,2 2-1 15,0-1 6-15,5 0-7 16,-4-2-7-16,2-1 5 15,-2 4 4-15,-6-4 11 16,-3 4-13-16,1-1 0 16,-2 2 3-16,-5 0-2 15,-2 0-1-15,-3 0 8 16,-10 0-7-16,-9 0 10 16,-9 0-7-16,-9 0-2 15,-6 0 20-15,-4 0 1 16,-3 0 17-16,2 0-3 15,-2 0-20-15,0 0 20 16,0 0-25-16,0 0-3 16,0 0 1-16,0 0-9 15,0 0-2-15,-9 0-43 16,-15 8-188-16,-13 2-442 0</inkml:trace>
  <inkml:trace contextRef="#ctx0" brushRef="#br0" timeOffset="48887.59">13287 9207 1360 0,'0'0'406'15,"0"0"-206"-15,0 0-6 16,0 0 0-16,0 0-64 16,0 0-42-16,2 0-61 15,-2 0 1-15,0 0-4 16,0 0 41-16,-5 11 56 16,-10 1-45-16,-6 2-5 15,0-1 0-15,-4 0-50 0,5-3 12 16,7-3-33-16,5-4 9 15,6-3-1-15,2 0-8 16,0 0 0-16,0 0-1 16,0 0-7-16,0 0 8 15,5 0-10-15,10-3-19 16,8-8 22-16,2 1-18 16,-2 1 23-16,-2 6-8 15,-8 0 13-15,-4 3-9 16,-2 0 6-16,-3 0 0 15,-2 0-8-15,-2 9 17 16,0 3-9-16,0-2 39 0,0 2-24 16,-10-2 27-1,-2-2-21-15,-1-2-20 0,2-2 37 16,-1-4-27-16,2 0 1 16,1 0 4-16,-3-15-8 15,6-4-1-15,1 1 1 16,2-1-2-16,3 4-12 15,0 3-2-15,3 4-14 16,10 2 22-16,3 2-11 16,-1 2 11-16,2 2 0 15,-2 0-1-15,-4 6-11 16,-4 8 9-16,-5 2 3 16,-2 0-1-16,0 0 2 0,-15-1 14 15,-10-3 0 1,1-5-15-16,1-3 13 0,6-2-13 15,5-2-6-15,5 0-15 16,7-19-103-16,9-40-206 16,16 5-367-16,4-4-699 0</inkml:trace>
  <inkml:trace contextRef="#ctx0" brushRef="#br0" timeOffset="49606.17">13369 9351 1756 0,'0'0'584'16,"0"0"-427"-16,0 0-112 15,0 0-45-15,0 0-159 0,0 0-424 16</inkml:trace>
  <inkml:trace contextRef="#ctx0" brushRef="#br0" timeOffset="49747.25">13369 9351 2131 0,'-44'121'309'0,"41"-128"-300"16,1 0-9-16,0 2-317 0</inkml:trace>
  <inkml:trace contextRef="#ctx0" brushRef="#br0" timeOffset="49903.05">13338 9561 2257 0,'0'0'357'16,"0"0"-357"-16,0 0-70 15,0 0-249-15,0 0-1014 0</inkml:trace>
  <inkml:trace contextRef="#ctx0" brushRef="#br0" timeOffset="50793.71">13124 9378 606 0,'0'0'1750'0,"0"0"-1733"0,0 0-17 15,0 0-37 1,0 0 20-16,0 0-96 0,0 0-860 0</inkml:trace>
  <inkml:trace contextRef="#ctx0" brushRef="#br0" timeOffset="51730.67">13219 9425 2668 0,'0'0'74'15,"0"0"-74"-15,0 0-498 16,0 0 413-16,0 0 71 15,0 0-51-15,0 0-880 0</inkml:trace>
  <inkml:trace contextRef="#ctx0" brushRef="#br0" timeOffset="51886.89">13219 9425 876 0,'-89'-3'1213'16,"89"3"-1213"-16,0 0-1081 0</inkml:trace>
  <inkml:trace contextRef="#ctx0" brushRef="#br0" timeOffset="52027.8">13188 9541 2354 0,'0'0'0'0</inkml:trace>
  <inkml:trace contextRef="#ctx0" brushRef="#br0" timeOffset="54198.86">16653 8551 1177 0,'0'0'242'16,"0"0"-48"-16,0 0 26 15,0 0-44-15,0 0 15 0,0 0-42 16,-2-31 0-16,-4 27-84 15,-2 2 54-15,-5-2-49 16,-3 1-16-16,-5 3 4 16,-6 0-35-16,-2 0-3 15,-2 0 11-15,-3 13-30 16,-1 4 18-16,1 4-19 16,0 3 0-16,1 7 32 15,1 5-20-15,1 3 10 16,2 8 3-16,0 3-14 15,6 3 0-15,2 6-11 16,6-3 0-16,3 4-7 0,8 1 7 16,4 1 0-16,0 3 0 15,2 4 15-15,14 1-15 16,4-2 0-16,4 0 1 16,5-1 2-16,9-7-3 15,8-1-5-15,8-9 4 16,8-5-32-16,6-6 32 15,1-6-18-15,0-6 7 16,2-7-2-16,3-9 8 16,3-6 5-16,6-5-7 15,6 0 16-15,0-23-4 16,3-4-4-16,-1-12 0 16,-9-7 0-16,-8-8 1 0,-9-8-1 15,-16-4 67 1,-16-8-28-16,-11-2 39 0,-12-5-9 15,-10-1-21-15,0 0 11 16,-23-1-41-16,-12 4 8 16,-11 4 4-16,-6 6-21 15,-14 2 18-15,-9 4-27 16,-27 6-22-16,-37 8-29 16,-25 15-89-16,21 12-149 15,30 14-620-15</inkml:trace>
  <inkml:trace contextRef="#ctx0" brushRef="#br0" timeOffset="59353.89">11103 9591 9 0,'0'0'306'15,"0"0"-97"-15,0 0-3 16,0 0-37-16,0 0 2 16,0 0 1-16,65-36-47 15,-59 32-25-15,-1 0 12 16,-1 0 29-16,-2-1-24 0,0 2-18 15,0 0 32-15,-2 2-59 16,4 1-6-16,-4 0 29 16,0 0-33-16,2 0-6 15,-2 0-22-15,0 0-8 16,0 0 29-16,0 0-24 16,0 0 3-16,0 0 27 15,0 0 11-15,0 0 5 16,0 0-21-16,0 0-40 15,0 0 14-15,0 0-30 16,0 0 9-16,0 0 9 16,0 0-16-16,0 0 17 15,0 0 5-15,0 0-24 16,0 0 27-16,0 0-26 16,0 0 18-16,0 0-2 0,0 0-9 15,0 0-2-15,0-6-6 16,-16-20-45-16,-8-1-194 15,-1-7-624-15</inkml:trace>
  <inkml:trace contextRef="#ctx0" brushRef="#br0" timeOffset="65390.81">13198 9476 2067 0,'0'0'0'0,"0"0"-277"16,0 0-516-16</inkml:trace>
  <inkml:trace contextRef="#ctx0" brushRef="#br0" timeOffset="65531.4">13198 9476 2300 0,'127'56'458'0,"-152"-56"-458"15,0 0-25-15,-2 0-439 0</inkml:trace>
  <inkml:trace contextRef="#ctx0" brushRef="#br0" timeOffset="74263.73">9247 7676 895 0,'0'0'291'0,"0"0"-207"15,0 0-52-15,0 0 50 16,0 0-16-16,0 0-2 15,0-19-6-15,0 16-1 16,0 1 45-16,0 2-37 16,0-2-40-16,0 2 35 15,0 0-41-15,0 0 3 0,0 0-1 16,0 0-14-16,0 0 6 16,0 0-13-16,0 0 9 15,0 0-21-15,0 0-33 16,0 0-63-16,0 0-86 15,0 0 47-15,0 0 13 16,2 0-16-16,1 0 35 16,3 0 60-16,1 0-57 15,-3 0-604-15</inkml:trace>
  <inkml:trace contextRef="#ctx0" brushRef="#br0" timeOffset="74763.61">9820 7583 1224 0,'0'0'368'0,"0"0"-142"15,0 0-95-15,0 0 68 16,0 0-116-16,0 0-48 15,0 0-27-15,-81 71 26 16,37-15 50-16,-14 27-7 16,-15 27 21-16,3-5 10 15,8-6-44-15,9-11 6 16,8-11-33-16,-4 8-26 16,-9 12 16-16,2-7-19 15,3-8 1-15,6-12-9 16,6-11 2-16,12-17-14 15,10-14-19-15,9-10-78 0,8-12-37 16,11-12-126-16,21-20 11 16,8-12-64-16</inkml:trace>
  <inkml:trace contextRef="#ctx0" brushRef="#br0" timeOffset="75154.14">10615 7632 1285 0,'0'0'209'15,"0"0"-151"-15,0 0-3 0,0 0 123 16,-85 128-39-16,36-44 16 15,-18 35 19-15,-22 43-42 16,-13 26-3-16,-7 17-39 16,-3-2-11-16,5-12 35 15,-4-2-76-15,2-8 8 16,2-5 18-16,7-15-41 16,3-17 37-16,9-17-35 15,16-27-24-15,16-26 5 16,19-20-6-16,5-12 0 15,6-3-1-15,4-9-48 16,6-15 5-16,16-15-59 0,38-82-71 16,17-10-161-16,12-16-444 15</inkml:trace>
  <inkml:trace contextRef="#ctx0" brushRef="#br0" timeOffset="75529.06">11497 7850 1573 0,'0'0'298'0,"0"0"-220"0,0 0-52 15,0 0-23-15,0 0 92 16,-119 147 5-16,49-35-36 15,-20 47 27-15,-12 27-5 16,-2 10-10-16,-4-1 30 16,8-16-45-16,0-3 9 15,3-4 4-15,0-6-17 16,6-3 13-16,4-13-23 16,5-11-41-16,15-29 33 15,15-23-39-15,14-25 1 16,10-14 17-16,-3-4-17 15,4-4 7-15,2-6-8 16,12-18-31-16,9-16 25 16,4-2-78-16,19-82-113 15,15 1-371-15,6-11-64 0</inkml:trace>
  <inkml:trace contextRef="#ctx0" brushRef="#br0" timeOffset="75872.78">12388 7881 1590 0,'0'0'276'0,"0"0"-84"0,0 0-124 15,0 0-46-15,0 0 88 16,-114 124 24-16,62-48-20 16,-15 24-50-16,-14 20 21 15,-8 23 59-15,4 1-67 16,18-28-15-16,19-27 4 16,15-33-60-16,-1-6 20 15,-6 4-26-15,-5 9 14 16,-4 0-21-16,1-6 7 15,-10-5-133-15,10-18-356 16,13-18-1347-16</inkml:trace>
  <inkml:trace contextRef="#ctx0" brushRef="#br0" timeOffset="76606.97">12506 8500 1024 0,'0'0'890'16,"0"0"-628"-16,0 0-184 0,0 0-23 15,0 0-36-15,0 0-3 16,0 0 103-16,104 76-36 16,-40-21 36-16,13 8 2 15,8 8-64-15,7 2 4 16,-2 1-45-16,-4-5-15 16,-13-7 23-16,-15-8-23 15,-14-7-2-15,-14-9-62 16,-30-2-165-16,0-10-99 15,-7-8-225-15</inkml:trace>
  <inkml:trace contextRef="#ctx0" brushRef="#br0" timeOffset="76997.5">11981 8989 1751 0,'0'0'375'0,"0"0"-248"15,0 0-80-15,0 0 48 16,0 0-82-16,0 0 91 0,0 0 15 16,129 94-16-16,-53-33 12 15,28 19-61-15,28 22-9 16,-7-6 7-16,-12-7-50 16,-15-13 31-16,-22-12-33 15,7 4 9-15,1 9-21 16,-10-11 12-16,-14-10-38 15,-16-8-23-15,-14-13-97 16,-24-4-109-16,-6-13-115 16,0-8-300-16</inkml:trace>
  <inkml:trace contextRef="#ctx0" brushRef="#br0" timeOffset="77388.03">11594 9657 1506 0,'0'0'330'0,"0"0"-198"0,0 0-113 16,0 0-2-16,0 0 109 16,0 0-19-16,153 111 21 15,-75-58 24-15,9 12 4 16,13 8-20-16,5 8-47 16,4 3-50-16,0 0 9 15,-4 1-39-15,-7-4 3 16,-9-10-10-16,-13-9-2 15,-13-10-35-15,-19-8-68 16,-18-11-116-16,-26-6-77 16,-20-10-60-16,-19-9-382 0</inkml:trace>
  <inkml:trace contextRef="#ctx0" brushRef="#br0" timeOffset="77731.67">10584 10284 1512 0,'0'0'595'0,"0"0"-581"15,0 0-14-15,0 0 0 16,0 0 46-16,0 0 51 15,138 128-9-15,-72-72-17 16,11 4 24-16,8 5-33 16,1 4 31-16,8-1-19 0,19 9-29 15,-8-6 19 1,2-3-37-16,0-2-3 0,-18-13-5 16,7 3-8-16,-16-8-22 15,-16-5-20-15,-12-10-130 16,-19-5-31-16,-20-5-75 15,-11-10-36-15,-2-7-74 0</inkml:trace>
  <inkml:trace contextRef="#ctx0" brushRef="#br0" timeOffset="78075.34">10098 10866 1822 0,'0'0'287'0,"0"0"-210"16,0 0-58-16,0 0 19 16,0 0 85-16,176 162-3 15,-55-85-31-15,33 15 33 16,8-2-44-16,-27-13-36 15,-34-22-6-15,-34-16-30 16,-9-1 19-16,5 5-25 16,3 2 0-16,3 5-6 15,-15-8 6-15,-12-7-25 16,-13-9-16-16,-11-9-88 0,-12-4-26 16,-8-4-83-16,-19-4-76 15,-9-3-572-15</inkml:trace>
  <inkml:trace contextRef="#ctx0" brushRef="#br0" timeOffset="78309.66">9496 11506 2116 0,'0'0'365'0,"0"0"-274"16,0 0-90-16,0 0 43 15,110 106 55-15,-52-64-60 16,8 4-8-16,5 2-31 16,23 13-177-16,-18-15-291 15,-16-10-739-15</inkml:trace>
  <inkml:trace contextRef="#ctx0" brushRef="#br0" timeOffset="87010.74">10927 7864 560 0,'0'0'182'0,"0"0"-182"16,158 0-153-16</inkml:trace>
  <inkml:trace contextRef="#ctx0" brushRef="#br0" timeOffset="88229.25">9907 8340 1558 0,'0'0'384'16,"0"0"-162"-16,0 0-95 16,0 0-31-16,0 0-47 15,0 0-4-15,0 0-35 16,6-4 41-16,-6 4 16 15,-2 2 34-15,-11 6 6 16,-7 0-66-16,-3 0-6 16,1-1 10-16,4-2-27 15,2-3 12-15,5-2-13 16,5 0-16-16,4 0 8 0,2-4 6 16,0-8-15-16,4-2 0 15,11 0-22-15,3 0 22 16,0 2 0-16,3 3-3 15,3 8-9-15,-4 1 10 16,0 0 1-16,-2 17-7 16,-5 8 8-16,-4 3-1 15,-9 0 1-15,0-4-9 16,0-2 9-16,-11-8 0 16,-7-2 9-16,0-8 44 15,-2-2-25-15,3-2 11 16,-3 0-27-16,8-6-6 15,3-9-6-15,4 2 0 0,5-3-9 16,0 0 0-16,0 2-41 16,10 4 33-16,1 4-16 15,-3 2 10-15,-1 1 17 16,-4 3 4-16,-1 0 2 16,-2 0 0-16,0 5-3 15,0 7 2-15,0 2-42 16,0-1-124-16,2-6-153 15,3-5-193-15,-1-2-730 0</inkml:trace>
  <inkml:trace contextRef="#ctx0" brushRef="#br0" timeOffset="89025.93">9918 7803 854 0,'0'0'373'16,"0"0"-83"-16,0 0-192 0,0 0-7 15,0 0 29-15,0 0-75 16,0 0 7-16,6-23-13 15,-4 23 4-15,3 0 56 16,-2 0-26-16,-1 0-20 16,2 0 19-16,0 19 53 15,1 9-12-15,-1 5 3 16,6 6-42-16,-2 3-16 16,3-2-40-16,3-6-7 15,-1-4 7-15,3-6-17 16,-3-8 17-16,1-6-17 15,-3-4-1-15,-1-6 21 0,2 0-9 16,3-10 28 0,6-16 14-16,-4-10-38 0,1-8 4 15,-3-5-19-15,-7 4 5 16,-8-2 6-16,0 7-11 16,0 6-1-16,-2 8 17 15,-12 6-16-15,3 6 18 16,-3 4-19-16,3 6-17 15,0 4 4-15,0 0-47 16,4 0-11-16,1 11-33 16,3 4-97-16,3 10-92 15,0-6-13-15,0-3-346 0</inkml:trace>
  <inkml:trace contextRef="#ctx0" brushRef="#br0" timeOffset="89447.67">10422 7827 1300 0,'0'0'529'16,"0"0"-418"-16,0 0-33 16,0 0 6-16,0 0-56 0,0 0 5 15,0 0 44-15,-70 50-11 16,61-30 29-16,5 0-46 16,4-1-39-16,0 2 25 15,0-3-27-15,9-2 10 16,9-4 21-16,1-2-30 15,4-4 19-15,-1-4-26 16,-2-2 5-16,0 0 8 16,-4-8-15-16,-7-8 32 15,-3-2 18-15,-4 2 6 16,-2 2 11-16,0 6-58 16,-12 8-9-16,-15 0-117 0,-36 44-55 15,5 2-118-15,0 2-262 16</inkml:trace>
  <inkml:trace contextRef="#ctx0" brushRef="#br0" timeOffset="91431.58">13414 11744 2433 0,'0'0'516'16,"0"0"-516"-16,0 0-7 16,-141-40-192-16,106 34-391 0</inkml:trace>
  <inkml:trace contextRef="#ctx0" brushRef="#br0" timeOffset="93696.68">9955 8400 215 0,'0'0'742'0,"0"0"-599"15,0 0-81-15,0 0 61 16,0 0-4-16,0 0-11 15,0 0 39-15,0 0-66 16,0 0-8-16,0 0 11 16,0 0-20-16,0 0 42 15,0 0-2-15,0 0-21 16,0 0 6-16,0 0-21 16,0 0-30-16,0 0 7 15,0 0-24-15,0 0-3 16,0 1 16-16,0 5-24 0,0 5 25 15,0 1-21 1,0 2 4-16,0 2 20 0,0 0-31 16,0 1 21-16,0-3 2 15,0 5-13-15,0-1 20 16,0 2-25-16,0 3 0 16,0 3 27-16,0-1-33 15,0 4 12-15,0-2-5 16,0 1-7-16,0 1 9 15,2-1-14-15,1 0 5 16,0-3 30-16,-3 0-35 16,2 0 17-16,0 0-18 15,2 0 7-15,-2 0 2 16,3 1-9-16,-3 1 0 16,0 1 14-16,0 0-7 0,2-1 1 15,2 4-8-15,-2-4-2 16,0 2-5-16,1-5 7 15,1 2 0-15,1-2 7 16,0-2 1-16,2 2-9 16,-4 2 1-16,3-2 0 15,-1 4 5-15,0 2-4 16,-1 0 0-16,1 0 10 16,2 3 0-16,-2-2-4 15,3 2-7-15,-1-3 0 16,3-1-5-16,-4-2 7 15,3-2-2-15,-1 2 22 0,1-4-20 16,-3 4 16 0,4-1-13-16,-1 2-4 0,3 2 25 15,-3 2-25-15,1 0-1 16,2 3 0-16,-1-1 15 16,1 0-15-16,-1-1 0 15,1-2 1-15,1 0 6 16,-4-4-7-16,3 1 0 15,-1-1-1-15,-1-1 13 16,1-1 0-16,1 5-12 16,-2 1 6-16,7 2-7 15,-4 2 1-15,3-1 0 16,-1 0-6-16,-1-4 13 16,-3-2 1-16,3-2-8 15,-5-2 1-15,2 1 5 0,1-4-6 16,-1 2 0-16,1-1-3 15,1 1 11-15,3 2-1 16,-1-1-6-16,2 4 0 16,-1 0 5-16,1 3-6 15,2-2 0-15,-2 1-1 16,-1-2 7-16,1 1-1 16,0-4-5-16,-1-3 1 15,0 0-4-15,2-4 3 16,0 3 0-16,0-1 2 15,2 2 5-15,3 0-7 16,0 0 0-16,-1 0 1 16,0 0-6-16,3-1 7 15,-2-2-2-15,-1-1 7 16,-2 1 1-16,1-2-14 0,1-1 6 16,-1 1 0-16,2-2-8 15,0 2 17-15,4-3-9 16,0 1 0-16,5 2 3 15,-1-1-15-15,2 0 12 16,0 0 0-16,0-1 5 16,1 2-5-16,2-3 0 15,2-1-1-15,0 2 7 16,2-3-16-16,3 1 11 16,-1-5-1-16,2 1 9 15,-3 1 0-15,-3-2-9 0,1 1 0 16,-1-2-4-1,0 0 3-15,1 4 1 0,-2-3 0 16,-1 2 6-16,1 0 4 16,1 0-10-16,-3 0 0 15,1-2-7-15,0 2-2 16,-3-1 10-16,4-2-1 16,0 3 12-16,1-2-3 15,3-2-4-15,1 2-5 16,1 0-2-16,0 1-7 15,-3-2 10-15,-2 4-1 16,-2-1 0-16,-4-3 15 16,5 2-15-16,0 1 0 15,-2-4 0-15,7 2-14 0,4-2 14 16,2-1 0-16,4 1 0 16,2 3 12-16,-4-3-13 15,-2 2 1-15,-5-2 0 16,-5-1-6-16,-4-1 6 15,-3 2 0-15,-6-3-1 16,-3 0 11-16,-8-3-7 16,-5 3 8-16,-4-3-10 15,-5 0 29-15,-2 0-30 16,0 0 7-16,0 0-4 16,-13 0-3-16,-20-10-13 15,-54-27-95-15,2 4-408 16,-9-7-910-16</inkml:trace>
  <inkml:trace contextRef="#ctx0" brushRef="#br0" timeOffset="94696.43">10510 10441 1213 0,'0'0'568'15,"0"0"-391"-15,0 0-73 16,0 0 41-16,0 0-46 15,0 0-28-15,0 0-42 16,-53 60 19-16,39-55 43 16,1-4-21-16,-3-1 10 15,1 0-7-15,1 0-16 16,1 0 19-16,5-6-42 0,0-4-1 16,6 0-7-16,2-2-19 15,0 2-8-15,0-2 1 16,12 0-3-16,3 2-12 15,3 4 15-15,-1 2 0 16,6 2-1-16,-3 2-20 16,2 0 21-16,-2 0-22 15,-4 6-8-15,-3 4 28 16,-6 0-23-16,-3-2 15 16,-4 2 10-16,0-2 0 15,0 2 21-15,-11 0 21 16,-2 0-12-16,-3-4 28 15,1 0-38-15,-1-6 8 0,1 0-4 16,-1 0-15-16,3 0 13 16,-1-8-11-16,5-2-4 15,1-3-4-15,4 6-3 16,4 0-9-16,0 0 8 16,0 3-13-16,0-4 8 15,15 0-8-15,5-1-2 16,4 4 14-16,-4 2-31 15,-2 3 10-15,-5 0 15 16,-6 0-11-16,-3 0 19 16,-4 0-1-16,0 0 1 15,0 0 28-15,-13 7 8 16,-5 3-17-16,-6 2-5 16,-3 3-5-16,-12 2-18 0,2-3-124 15,6-8-757-15</inkml:trace>
  <inkml:trace contextRef="#ctx0" brushRef="#br0" timeOffset="98148.76">12052 9118 1850 0,'0'0'320'16,"0"0"-96"-16,0 0-177 16,138-58 60-16,-42 31 26 15,33-3-77-15,22-5-2 16,-7 4-15-16,-36 7 9 15,-34 10-1-15,-27 6-47 16,2-1 0-16,-5 3-41 16,-7 5-140-16,-22 1-125 15,-13 4-168-15,-2 8-289 0</inkml:trace>
  <inkml:trace contextRef="#ctx0" brushRef="#br0" timeOffset="98508.09">11644 9966 1817 0,'0'0'294'16,"0"0"-239"-16,0 0-29 15,164-54 122-15,-83 25 1 16,11 2-50-16,26-8-21 16,23-3-8-16,17 0 13 15,-14 2-56-15,-32 12 0 16,-37 10-19-16,-28 6-8 15,-3 4-60-15,-3 2-107 16,-18 2-132-16,-12 5-18 16,-11 8-268-16</inkml:trace>
  <inkml:trace contextRef="#ctx0" brushRef="#br0" timeOffset="98882.96">10796 10521 1698 0,'0'0'393'15,"0"0"-272"-15,0 0-77 16,0 0 20-16,0 0-2 15,0 0-19-15,122-8 33 16,1-10 18-16,52-12-8 0,26-6 4 16,7-4-22-16,-13 2-38 15,-26 4 12-15,-5 1-21 16,-15 7-8-16,-11 0 14 16,-29 6-27-16,-29 7 17 15,-20 4-17-15,-15 3-26 16,2 3-26-16,-2-2-108 15,-8 5-102-15,-37 0-72 16,0 11-196-16,-31 5-267 0</inkml:trace>
  <inkml:trace contextRef="#ctx0" brushRef="#br0" timeOffset="99242.26">10321 11243 1707 0,'0'0'277'15,"0"0"-220"-15,0 0 6 16,0 0 96-16,0 0-102 15,0 0 8-15,138-25-12 0,-4-8 45 16,42-11-19 0,13-4-7-16,-2 3 33 0,-10 8-34 15,-17 2-25 1,-2 5-13-16,-4 1-27 0,-11 2 16 16,-28 7-22-16,-27 6 5 15,-17 4-11-15,-11 3-33 16,2-2-67-16,-1 5-90 15,-7 4-173-15,-20 0-135 16,-22 0-624-16</inkml:trace>
  <inkml:trace contextRef="#ctx0" brushRef="#br0" timeOffset="99601.54">10393 11528 1903 0,'0'0'315'0,"0"0"-247"16,0 0-47-16,0 0 21 16,0 0 72-16,0 0-62 15,0 0-40-15,39 12 46 16,24-24 10-16,14 0-20 15,26-7 37-15,31-2-9 16,33-9-9-16,15-4 16 16,1-2-40-16,-5 2 6 15,-17-1-17-15,-2 3-32 16,-9 2 22-16,-5 3-22 0,-6 0 0 16,-24 5 0-16,-23 6-6 15,-23 4-50-15,-14 3-77 16,1 3-113-16,-4 6-90 15,-13 0-151-15,-22 0-327 0</inkml:trace>
  <inkml:trace contextRef="#ctx0" brushRef="#br0" timeOffset="99898.36">12083 11570 1607 0,'0'0'384'15,"0"0"-270"-15,0 0-90 16,0 0 141-16,159-37 77 16,-79 14-123-16,11-1 6 15,6 0-41-15,5 2-27 16,-7 1 3-16,-7 2-60 15,-15 1-5-15,-17 5-7 16,-19 3-94-16,-22 4-61 16,-15 4 6-16,-42 2-57 15,-14 0-163-15,-12 0-999 0</inkml:trace>
  <inkml:trace contextRef="#ctx0" brushRef="#br0" timeOffset="100304.51">10183 11225 1545 0,'0'0'334'0,"0"0"-180"16,0 0 33-16,0 0 2 15,0 0-31-15,0 0-81 16,0 0-13-16,160-84 32 16,-64 40-45-16,31-9-4 15,31-10 30-15,11-1-22 16,-6 5 2-16,-16 8-24 15,-38 18-33-15,-20 5 24 16,-19 8-24-16,-8 1 1 16,5 2-2-16,2-4 9 15,0 3-17-15,-16 4-30 16,-15 6-82-16,-13 5-39 0,-17 3-159 16,-8 0-149-16,0 0-208 15</inkml:trace>
  <inkml:trace contextRef="#ctx0" brushRef="#br0" timeOffset="100679.42">10929 10499 1781 0,'0'0'247'0,"0"0"-164"0,0 0-45 15,0 0 82-15,0 0 75 16,0 0-150-16,0 0-27 16,56-96 38-16,-2 78-4 15,10-2 45-15,9-2-4 16,10-2-19-16,6 2 12 15,3 0-31-15,-3 0-12 16,5 0 4-16,-6 3-32 16,-8 1 16-16,-6 2-28 15,-14 6-3-15,-11 6-10 16,-16 4-101-16,-14 12-174 16,-13 12-220-16,-6 1-189 0</inkml:trace>
  <inkml:trace contextRef="#ctx0" brushRef="#br0" timeOffset="101788.58">12705 9749 929 0,'0'0'254'0,"0"0"-254"16,0 0-304-16</inkml:trace>
  <inkml:trace contextRef="#ctx0" brushRef="#br0" timeOffset="103163.22">12647 9537 1498 0,'0'0'338'0,"0"0"-215"0,0 0-11 15,0 0 7-15,0 0-78 16,0 0 8-16,0 0 18 16,-74 74-4-16,50-61 16 15,6-5-5-15,3-1-38 16,1-5 42-16,8-2-37 16,4 0 1-16,2-4 7 15,0-14-49-15,10-6-32 16,13-2-40-16,4 1 33 15,2 7 32-15,2 9 0 16,-1 4 7-16,4 5 0 16,-5 0-1-16,3 20 1 15,-5 9 6-15,-6 7 11 16,-5 4 21-16,-7 5-30 16,-9-2 25-16,-2 0 4 0,-25-8 17 15,-9-5 50-15,-6-4-14 16,-7-7-15-16,3-7 0 15,1-8-51-15,5-4 4 16,9 0-20-16,4-16 7 16,6-11-16-16,10-6 2 15,7-6 6-15,4 2-7 16,0-4-23-16,25 5 17 16,8 3-24-16,9 6-27 15,5 4 47-15,2 10-22 16,5 5 32-16,-1 8-1 15,0 0 11-15,-1 14-11 16,-7 10 1-16,-5 3-3 16,-14 4-15-16,-15 1 18 15,-11-2 0-15,-4 0-1 0,-29 0 13 16,-10-2-2-16,-10-2 11 16,-7-5 5-16,-1-6 32 15,1-6-57-15,7-9 15 16,8 0 7-16,12-10-14 15,8-15 6-15,16-5-15 16,9-5-16-16,0-6 15 16,24 3-37-16,10 4 12 15,7 8 14-15,3 6-20 16,3 8 32-16,-3 6 0 16,0 6 1-16,-3 0-7 15,-6 17-3-15,-5 6 9 16,-8 5-6-16,-13 0 12 15,-9 1-6-15,0 2 0 0,-25-3 1 16,-13-1 23-16,-7-3-10 16,-3-6 20-16,-6-7-1 15,6-7-32-15,0-4 25 16,9 0-10-16,7-13-16 16,10-11 19-16,11-2-19 15,11-5-1-15,0 1 1 16,13 3-29-16,12-2 28 15,6 8-17-15,4 2-3 16,5 9 12-16,3 3 10 16,-1 7-1-16,2 0 0 0,-3 13-2 15,-6 11-5-15,-8 4 5 16,-14 1-1-16,-11 2-9 16,-2-5 23-16,-21-2-11 15,-16-2 27-15,-7-8-15 16,2-1 30-16,4-10-23 15,9-3-9-15,9 0 31 16,8 0-35-16,4-3-12 16,6-6 4-16,0 4-41 15,2 0-26-15,0 1-178 16,0 4-593-16</inkml:trace>
  <inkml:trace contextRef="#ctx0" brushRef="#br0" timeOffset="104882.95">12612 9919 1340 0,'0'0'369'0,"0"0"-183"15,0 0-91-15,0 0 59 0,0 0-58 16,0 0-46-16,0 0-5 16,15-32 79-16,-11 25-75 15,4-4-1-15,-3 1 10 16,0-3-21-16,0-4 26 15,1 0-14-15,-4-6 2 16,3-1 21-16,-5 1-37 16,0-6 16-16,0 1-22 15,0-4-29-15,-2 0 25 16,-9-2-14-16,-2-2-2 16,1 0 24-16,-3 0-32 15,-3-3 22-15,0 2-17 16,-2-3-6-16,-3 1 32 0,4 2-14 15,-3-1-2-15,-1 1 8 16,3 3-18-16,-2 0 6 16,2 0-12-16,-3 2 0 15,1 4-3-15,0-1 9 16,2 5-6-16,-3 1 5 16,1-2 13-16,0 2-18 15,-3 4 0-15,0-3 7 16,0 2-4-16,0-2-3 15,-2 0 1-15,2 0 6 16,-2-2 8-16,3 2-6 16,0 0-9-16,-1-1 1 15,1 3 11-15,-1 0-11 16,0 2-1-16,-1 3 0 16,-3-2 14-16,-2 3-13 0,-2-2 4 15,-4 2-4-15,-3 0 5 16,1 1-6-16,-4-2 0 15,3 1-1-15,0-3 2 16,2 4 5-16,0-3 0 16,2 1-5-16,1 0 1 15,-1 1 7-15,-1-1-8 16,1 3 16-16,-3 1-17 16,4-1 16-16,-3 2-16 15,3-4 8-15,-3 2-10 0,-3-2 2 16,2-1 0-1,-7 2 5-15,2-2 2 0,0 2 2 16,-1-2-9-16,3 1 15 16,1 0-10-16,4 3-5 15,-1-2 1-15,3-1 2 16,-5 2-1-16,-1 1-4 16,-1-2 2-16,-3 1 0 15,-1 1-3-15,-2 3 14 16,0-1-11-16,-4-1 0 15,-1 0 7-15,2 0-7 16,-1-1 0-16,1-2 1 16,0-1 8-16,0-1-9 15,1 0 0-15,0-1 0 16,-2 1 9-16,1 0-8 0,0 1-1 16,-1 0 1-16,6-1 2 15,3 1-3-15,3 3 0 16,1-4 0-16,2 4 8 15,2-3-19-15,-1 1 19 16,3 1-8-16,-3 1 10 16,3 0-9-16,2 1-1 15,0 3 0-15,2 1-7 16,0 1 7-16,2-1 0 16,4 2 0-16,4 0-3 15,3-2 15-15,3 2-11 16,1 0-1-16,3 0-7 15,1 1-1-15,1-1 16 0,-2-1-8 16,2 1 0 0,-2 0 15-16,1 2-12 0,0 0-3 15,6 2 0-15,0-2-9 16,2 2 9-16,0 0-6 16,0 0-2-16,0 0 13 15,0 0-6-15,0 0 1 16,0 0 0-16,0 0-7 15,0 0 7-15,0 0-21 16,0 0-15-16,0 0-57 16,2 0-30-16,16 0-188 15,7 2-489-15</inkml:trace>
  <inkml:trace contextRef="#ctx0" brushRef="#br0" timeOffset="106101.07">12033 8696 1425 0,'0'0'374'0,"0"0"-229"0,0 0-60 16,0 0-48-16,0 0 1 15,0 0-29-15,0 0-8 16,28 8 69-16,-28-5-19 16,0-2 56-16,0 2 69 15,0-3-15-15,-16 2-39 16,1-2-72-16,-1 0-22 15,1 0 45-15,3 0-65 16,8 0 5-16,2-2 11 16,2-6-24-16,0-4 33 15,0-3-33-15,14 3 5 16,3-2-14-16,1 7-2 16,-1 1 2-16,-1 4 9 15,0 2 0-15,0 0 3 0,-1 0-3 16,1 11 1-16,-2 7-7 15,-1 3-1-15,-5 1-3 16,-6 0 9-16,-2 0 2 16,0-4 10-16,-10-5 17 15,-11 0 0-15,-3-7 37 16,-3-2-25-16,1-4 5 16,3 0 2-16,3 0-32 15,7-4 10-15,3-9-8 16,4-1-16-16,6-5 15 15,0 1-16-15,0-1-1 16,0 4 0-16,14 0-28 16,1 5 22-16,3 4-11 0,-1 2-8 15,4 3 25 1,-3 1-21-16,-1 0 15 0,-1 1-4 16,-5 9-26-16,-4 3 23 15,-5-1-2-15,-2 2 16 16,0-2 1-16,-11 2-1 15,-12-2 27-15,-3-2 7 16,-1-1-19-16,3-8 26 16,1 0-28-16,5-1-5 15,7 0 14-15,5 0-20 16,4-1-3-16,2-11 1 16,0-4-25-16,4-2 23 15,11 0-70-15,3 3 12 0,-5 10 12 16,-3 5-110-1,-6 0-158-15,-4 12-399 0</inkml:trace>
  <inkml:trace contextRef="#ctx0" brushRef="#br0" timeOffset="106835.28">12482 8999 2378 0,'0'0'375'0,"0"0"-375"15,0 0-23-15,0 0-75 16,0 0-372-16,0 0-320 0</inkml:trace>
  <inkml:trace contextRef="#ctx0" brushRef="#br0" timeOffset="106960.25">12482 8999 2109 0,'36'40'493'15,"-44"-40"-344"-15,-4 0-103 16,-1 0-46-16,-5 8-373 0</inkml:trace>
  <inkml:trace contextRef="#ctx0" brushRef="#br0" timeOffset="109569.01">1926 3621 1377 0,'0'0'308'0,"0"0"-120"16,0 0-31-16,0 0 8 15,0 0 21-15,0 0-25 16,0-20-29-16,-12 20-10 15,-3 0-54-15,-8 0-16 0,-6 16-45 16,-10 16 25 0,-11 18-10-16,-19 37 1 0,-16 43 33 15,-12 46-33 1,3 24 19-16,25 4 1 16,28-12-42-16,39-16 41 0,4-1-18 15,35 2-4-15,11-3 10 16,8-5-24-16,7-15-2 15,-1-18-4-15,-6-32 5 16,-14-25-11-16,-9-23 4 16,-8-12 2-16,0 2-4 15,-3-4 5-15,-5-3-1 16,-7-16 1-16,-8-11 5 16,-2-6-12-16,0-6-25 15,-5 0-44-15,-10-6-123 0,2-12-554 16</inkml:trace>
  <inkml:trace contextRef="#ctx0" brushRef="#br0" timeOffset="111709.14">18471 3621 603 0,'0'0'1185'0,"0"0"-933"0,0 0-132 16,0 0 59-16,0 0-93 16,0 0-41-16,-10-22-5 15,31 42-9-15,8 12 21 16,9 10-22-16,5 14-6 16,10 29 4-16,8 29-27 15,5 26 1-15,3 8 7 16,-6-2-8-16,-10-17 8 15,-13-8-3-15,-11 1 15 16,-14 2 46-16,-9 1-7 0,-6 0-5 16,-21-5-1-1,-8-18-31-15,-2-22 1 0,-2-18 0 16,-3-10 4 0,-11 7 63-16,-7 1-32 0,-5 2 5 15,1-9 2 1,4-10-51-16,12-3 19 0,6-6-33 15,12-7 0-15,8-8 8 16,5-7-1-16,9-6-7 16,0-4-1-16,2-2 5 15,0 0-13-15,0 0 8 16,0 0-25-16,0 0 24 16,0 0-59-16,-3 9-25 15,-23 13-167-15,1 2-217 16,-6-6-733-16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40:04.210"/>
    </inkml:context>
    <inkml:brush xml:id="br0">
      <inkml:brushProperty name="width" value="0.05292" units="cm"/>
      <inkml:brushProperty name="height" value="0.05292" units="cm"/>
      <inkml:brushProperty name="color" value="#FF0000"/>
    </inkml:brush>
  </inkml:definitions>
  <inkml:trace contextRef="#ctx0" brushRef="#br0">686 12603 1495 0,'0'0'367'0,"0"0"-239"15,0 0 15-15,0 0 52 16,0 0-2-16,0 0-39 15,-66-22-80-15,61 19 29 16,5 3-46-16,0 0-3 16,0 0-8-16,-3 0-32 15,3 0 39-15,0 0-21 16,0 0-14-16,0 0 43 16,0 0-44-16,0 0 1 15,0 0 14-15,0 0-31 0,0 0 23 16,8 0-18-16,12 9-4 15,7 1 23-15,8 0-24 16,12 4-1-16,9-2 3 16,6 2 13-16,10-2-11 15,1-2 3-15,2-2-7 16,2-2-2-16,-2-4 1 16,-3-2 0-16,-3 0 4 15,-3 0-2-15,-3 0 17 16,-1-2-19-16,-4-4 6 15,0 0-10-15,-2 0 4 16,-3 0 0-16,1 0-6 16,-5-2 15-16,-3 0-8 0,-1-1-1 15,-5 2 2-15,-4 0-4 16,-5-2 2-16,-9 3 0 16,1 0-1-16,-6-3 0 15,-1 2 1-15,-1-1 0 16,-1-4 0-16,1-2-5 15,-1-2 5-15,2-7 0 16,-3 2 6-16,3-4 1 16,0 0-14-16,-3-4 7 15,-3 2-2-15,2-3 2 16,-5-1 0-16,-3-2 6 16,0-4-6-16,1-3 9 0,0-2-10 15,-1-3 1 1,3-3-3-16,-3 2-5 0,-2-3 8 15,-2 2 0-15,0-1 2 16,-9 4 13-16,-16 1-16 16,-3 6 1-16,-6 1 0 15,-1 5 15-15,-3 3-8 16,2 3-7-16,0-2 0 16,3 6-3-16,-3-2-3 15,-1 1 6-15,-3 2 0 16,-3-1-10-16,-5 7 11 15,-4-1-2-15,0 3-10 16,0 3 5-16,-2 3 0 0,2 3 2 16,1-1 4-1,7 0 10-15,0 0 4 16,3 0-22-16,-2-1 8 0,1 4 0 16,-4-2-10-16,-6 3 10 15,-6 0 0-15,-4 0 0 16,-7 7 7-16,0 3-14 15,2 1 7-15,3 1 0 16,4 1-9-16,8-3 9 16,4 2 0-16,9 0 1 15,1 2 11-15,3 3-12 16,1-4 0-16,1 3 0 16,2-2-11-16,6 0 11 15,3 0 0-15,7-2-9 16,1 1 17-16,5 0-8 0,2 1 0 15,0 4 1-15,1 2-10 16,1 10 9-16,-3 7-2 16,-1 13-5-16,-3 10 14 15,4 12-1-15,-1 6-6 16,7 9 0-16,2-2 0 16,0 4 2-16,17-5-2 15,6-6 6-15,-4-10 1 16,1-13 7-16,-6-15-5 15,-5-12-9-15,-3-12 6 16,-3-7-6-16,-3-7 0 16,0 1-6-16,0-3-20 15,-5 0-56-15,-11-4-384 16,2-16-1432-16</inkml:trace>
  <inkml:trace contextRef="#ctx0" brushRef="#br0" timeOffset="734.21">4029 12791 1903 0,'0'0'616'16,"0"0"-543"-16,0 0-54 15,0 0 59-15,0 0-14 32,0 0 9-32,0 0 7 15,120 5-42-15,-70-4 29 0,-2 4-16 0,-10-4-32 16,-11 2 35-16,-13-3-52 16,-8 0 11-16,-6 2 8 31,0-2-15-31,0 1 17 15,0 1-23-15,0 2-71 16,7 0-93-16,57 2-352 16,3-3-10-16,13-3-1310 0</inkml:trace>
  <inkml:trace contextRef="#ctx0" brushRef="#br0" timeOffset="5904.88">9902 4181 1526 0,'0'0'324'16,"0"0"-113"-16,0 0 1 15,0 0 3-15,0 0-17 16,0 0-89-16,-11-24-48 15,11 24-4-15,0 0-50 16,0 0 20-16,0 0-12 0,11 0-15 16,7 0 15-16,2 10-9 15,0 9-3-15,-2 12 18 16,-4 5-14-16,-4 6 42 16,1 8-8-16,1 4-17 15,-1-1 15-15,5-3-38 16,3-9 13-16,2-5-14 15,1-11 7-15,0-12-8 16,5-8 2-16,-1-5 6 16,6-13 9-16,1-24-8 15,-2-12 2-15,-6-7-10 16,-5-4 6-16,-13 2 5 16,-7 4-10-16,0 4 19 0,-16 8 11 15,-11 6-29-15,-2 10 17 16,1 8-17-1,5 9 11-15,3 9-26 0,9 0 11 16,5 17-32-16,2 11 10 16,4 5-84-16,0 4-30 15,27 15-141-15,-1-10-228 16,4-10-38-16</inkml:trace>
  <inkml:trace contextRef="#ctx0" brushRef="#br0" timeOffset="6514.1">10586 4523 1428 0,'0'0'544'16,"0"0"-256"-16,0 0-62 15,0 0-54-15,0 0-33 0,0 0-58 16,0 0-23-16,-4-25-51 15,4 23-6-15,6-1 7 16,5 2-1-16,1-2 1 16,-1 2-8-16,-1 1 0 15,0 0-8-15,-3 0 9 16,-1 0-1-16,-2 0 1 16,1 0 5-16,2 4-6 15,-5 2 0-15,-2 3-3 16,0 1 3-16,0 5 0 15,-4-1 15-15,-10 4 12 16,1 2-27-16,6 0 13 0,4 2-13 16,3 2 0-1,3-2 2-15,19 0-1 0,5-2-1 16,2 0 0 0,-2-3-4-16,-2-4-2 0,-10-3 3 15,-3-2 3-15,-10 1-5 16,-2-3 16-16,0 0 5 15,-19 5 12-15,-7 2-19 16,-6 2 18-16,-1 2-27 16,1-3-67-16,6-9-156 15,9-2-413-15,5-3-647 0</inkml:trace>
  <inkml:trace contextRef="#ctx0" brushRef="#br0" timeOffset="7451.38">10163 3707 1415 0,'0'0'192'16,"0"0"-19"-16,0 0-40 16,0 0-83-16,-114-36 116 15,85 34 47-15,-3 2-63 16,4 0-36-16,2 0-59 16,-3 8 6-16,-3 10-11 15,1 7-24-15,-2 4 18 0,2 8-5 16,2 3-10-16,3 7 1 15,7 6-29-15,6 7 6 16,3 2 9-16,8 4-15 16,2 1 13-16,0 0-13 15,5 2-1-15,12-2 18 16,4 2-18-16,6-2 9 16,2 1 9-16,4-2-16 15,5-3 13-15,4 2-15 16,5-5 7-16,7-1 11 15,-2-3-18-15,9-6 0 16,1-6 0-16,2-6 7 16,4-5-8-16,1-8 1 0,2-5 0 15,0-3 2 1,1-10-1-16,-2-3-1 0,2-4 5 16,0 0 2-16,-1-16-7 15,0-8 2-15,-1-5-1 16,-4-6 29-16,-5-1-17 15,-3-4 35-15,-8-4-27 16,2-4-13-16,-8-7 9 16,-3-4-17-16,-6-6 0 15,-10-6 14-15,-10 0-13 16,-9-2-1-16,-6 1 0 16,0 0 1-16,-2 4 25 15,-17 4 2-15,-4-3-11 16,-4 4 23-16,-6-3-31 15,-2-1 25-15,-6 5-13 0,-1 4-15 16,-4 4 26 0,-4 5-32-16,-6 3 7 0,-4 4 10 15,-4 4-7-15,-7 6-8 16,-8 8-2-16,-27 14-47 16,-39 10 26-1,-49 26-69-15,24 11-110 0,21-2-565 0</inkml:trace>
  <inkml:trace contextRef="#ctx0" brushRef="#br0" timeOffset="13294.05">11031 5099 842 0,'0'0'1017'15,"0"0"-798"-15,0 0-142 16,0 0-56-16,0 0-8 16,0 0-4-16,0 30 51 15,12 2-17-15,-1 6 11 16,-2 11-16-16,0 7 4 0,-5 7-1 16,1 10-8-1,-5 9 17-15,0 6-24 0,0 2-11 16,0 5 13-1,-3 13-6-15,-5-12 10 0,-2 2 9 16,4 1-27-16,-1-15 23 16,1 10 6-16,-1-1-7 15,0 1 18-15,-2 12-42 16,-5 19 0-16,-1 21 15 16,-5 2-26-16,1-7 11 15,-2-17-12-15,1-16 0 16,0-14-3-16,4-17 12 15,1-15-4-15,1-4 14 16,-3 12-19-16,-3 10 32 0,-5 8-20 16,0 0-12-16,1-1 41 15,0-3-40-15,-1 1 12 16,0-1-13-16,-2-1 10 16,2-4-13-16,-4 1 3 15,0-3 0-15,-3-3 15 16,3-4-6-16,0 0-4 15,-2-3-5-15,0 0 7 16,0 1-8-16,-5 3 1 16,-2 0 0-16,0-1 8 15,-4-5 7-15,-1 0-15 16,-1-5 0-16,-1-4 0 16,-1-2 5-16,-2-4-5 0,4 0 0 15,-3-1 8-15,1 1 10 16,1 0-20-16,-2 4 2 15,2 2-1-15,-1 0-8 16,2 3 10-16,-1-2-1 16,1 0 19-16,1-3-7 15,1-4-7-15,2-4-5 16,-3-2 0-16,1-4-10 16,-1 3 11-16,-3-3-1 15,-2-1 0-15,2 3 8 16,-3-3-9-16,2-1 1 15,2 0 0-15,1-2-9 16,2-4 9-16,0-2 0 16,4-2-1-16,-2 0 12 15,-3-2-11-15,3 2 0 16,-2 1 0-16,1-2-4 0,-1 2 4 16,5-4 0-16,-4 0-2 15,3-4 10-15,1-2-7 16,-1-2 4-16,-5-5-4 15,1 3-2-15,0-1-5 16,-3 2 6-16,1-2-3 16,-1 2 12-16,1-3-1 15,-1-2-8-15,-1 1 1 16,0-2-7-16,-2-1 6 16,-2 0 0-16,0-3-8 15,-2 2 22-15,-2-1-14 0,1-1 0 16,2-2 0-16,-3 0-9 15,3-1 9-15,0 0 0 16,2-3 2 0,-1 1 7-16,6-1-9 0,-3 2 0 15,-1 1-2-15,-2-1-5 16,0 2 8-16,0-3-1 16,4 2 0-16,-1-3 9 15,2 0-18-15,-2 1 9 16,3-1 0-16,-3 0-8 15,-3 3 16-15,0-3-8 16,-2 0 0-16,-4 0 7 16,-1 0-16-16,1 0 9 0,-2 0 0 15,0 0-1 1,0 0 13-16,0-3-12 0,0-1 0 16,2 3-4-16,1-3-3 15,-1 2 7-15,-2-3 0 16,2 4 5-16,1-2 7 15,-3 0-11-15,0-1-1 16,-2 0-5-16,0-2-1 16,2-2 7-16,0-1-1 15,0 2 22-15,0-4-11 16,-2-1-2-16,-1 1-9 16,1-2 0-16,-2 1 4 15,2 0-3-15,-1 0-1 16,-1 1 20-16,0-2-11 15,-5 1 1-15,-2 1-10 0,-2-2 2 16,-3-1 13-16,1-2-14 16,-1-1-1-16,3-2 9 15,0 0 11-15,4-1-19 16,0-1-1-16,4 2 1 16,3-4-10-16,1 0 9 15,-1 2 0-15,2-2 0 16,0 3 9-16,2 0-9 15,0 0 0-15,2-3 1 16,0 4-6-16,4-1 5 16,2 1 0-16,6-2-12 15,3 2 26-15,3 0-11 16,1-3-3-16,-2 2 6 0,2-3-8 16,1 4 2-16,3-2 0 15,0 1-7-15,2 3 16 16,0-1-6-16,0-3-3 15,-2 3 6-15,2 1-17 16,0-4 11-16,3 3 0 16,-3-4-1-16,0 0 10 15,2 0-9-15,0-2 0 16,2 0 6-16,3 0-9 16,1 2 4-16,2 2-1 15,-1 0 7-15,0-1-1 16,0 1-4-16,-3 0-2 15,4 1 1-15,1-2 4 16,0 3 1-16,0 2-6 0,0 0 12 16,3 2-5-16,-1 0-8 15,3 2 1-15,0 0 0 16,-3 0-3-16,3 2 9 16,-1 0-6-16,-1 0 0 15,1 2 12-15,1-2-12 16,-1 1 0-16,1 2 0 15,2 0 0-15,-1-2 10 16,4 3-10-16,-1 0 0 16,0-3 6-16,0 3-7 15,0 0 1-15,3 4 0 16,-2-5 7-16,6 5 8 16,0 0-15-16,2 2 0 0,0 0 1 15,0 0-10-15,0 0 9 16,0 0 0-16,0 0 6 15,0 0 7-15,0 0-14 16,0 0 1-16,0 0-5 16,0 0-8-16,0 0 13 15,0 0 0-15,0 0 0 16,0 0-6-16,0 0 4 16,-11 0-55-16,3 0-115 15,-6 0-516-15</inkml:trace>
  <inkml:trace contextRef="#ctx0" brushRef="#br0" timeOffset="22885.58">9635 4399 660 0,'0'0'517'0,"0"0"-304"16,0 0-18-16,0 0-33 15,0 0-54-15,0 0-38 16,11-17 8-16,-9 17 1 16,-2 0-23-16,0 0 22 0,0 0-20 15,0 0 5 1,0 0 1-16,0 0-17 0,0 0 11 16,0 0-25-16,0 0-11 15,0 0 8-15,0 0-29 16,0 0 17-16,0 0 7 15,0 0-19-15,0 0 30 16,0 0-20-16,0 0 7 16,0 0 22-16,0 0-39 15,0 0 17-15,0 0-18 16,0 0 4-16,0 0 5 16,0 0-14-16,0 0 0 15,0 0 12-15,0 0-3 16,0 0-9-16,0 0 0 15,0 0 0-15,0 0 0 0,0 0 0 16,-2 0-13-16,-3 0-28 16,3 0-67-16,-9 0-28 15,5 2-150-15,-4 0-272 0</inkml:trace>
  <inkml:trace contextRef="#ctx0" brushRef="#br0" timeOffset="34054.51">9686 4336 935 0,'0'0'388'16,"0"0"-167"-16,0 0-77 15,0 0-38-15,0 0-63 16,0 0-1-16,0 0-8 16,2 0-21-16,1 0 49 0,-3 0-7 15,0 0 39-15,0 0 16 16,0 0-45-16,0 0 16 15,0 0-20-15,0 0-31 16,0 0 16-16,0 0-46 16,0 0 6-16,0 0 0 15,0 0 3-15,0 0 4 16,0 0-4-16,-3 0-9 16,-6 0 14-16,-2 5-14 15,-4 0 0-15,-3 2 7 16,-3-1-7-16,2 0 43 15,-4 0 5-15,1-1-16 0,-1 1 6 16,2-2-31-16,0 3 4 16,1-1 11-16,-2 2-21 15,0 1 22-15,-3 1-12 16,0 0-10-16,-1 3 15 16,-3-1-15-16,0-1-1 15,0 1 15-15,3-3-14 16,-3 0 13-16,-1 0-14 15,-1 2 6-15,0 1 12 16,-2 0-17-16,-1-1 4 16,-1 2 9-16,-4-1-5 15,2 2-5-15,-3 0-4 16,-2 2 0-16,-3 0 7 16,3 2-6-16,-1 0-1 15,1 0 1-15,2-3 10 0,1 4-19 16,2-5 8-1,-1 2 0-15,1 0 2 0,-2 0 10 16,-1 2-11-16,-2-1-1 16,-1-2 9-16,-3 2-8 15,-4 1-1-15,2-4 0 16,-4 2 5-16,3-2 5 16,1-3-10-16,0 4 0 15,6-3 6-15,3 0-4 16,-2 1-2-16,5 1 1 15,1 1 13-15,-1 1-7 16,1 2-6-16,-1-2-1 16,-2 2-5-16,0 0-2 15,0 0 7-15,1-1 0 16,-5 0 9-16,3-1 1 0,-1 1-19 16,-3-2 9-16,1 2-3 15,3 1-6-15,-2-3 17 16,3 3-8-16,2 0 0 15,1 3 6-15,2-1-6 16,-1 0 0-16,3 0 1 16,0-2-1-16,2 2 0 15,0-2 0-15,2-2-9 16,0 0 24-16,3 0-21 16,-1-2 6-16,3-1 0 15,-1-1 3-15,1-1-3 0,1-1 0 16,-4 2 0-1,0-1 10-15,1-3-7 0,-1 4-3 16,3-3 1-16,-2 4 4 16,1 1-5-16,-2 0 0 15,-2-1-6-15,4 4 12 16,-6-3-5-16,2 0 6 16,-2-3-5-16,2 1 16 15,2-1-17-15,6-1 6 16,5-4 13-16,3-1-20 15,5 0 17-15,0-1-11 16,4-4-5-16,2 2 4 16,-2-2-4-16,2 1 10 15,-2 2 13-15,2-3-18 0,-2 0 20 16,2 2-16-16,0-2-4 16,0 0 15-16,0 0-20 15,0 0 7-15,0 0 10 16,0 0-17-16,0 0 4 15,0 0-5-15,0 0 1 16,0 0 8-16,0 0-8 16,0 0-1-16,0 0 2 15,0 0-1-15,0 0-2 16,0 0-4-16,0 0-28 16,0 0 3-16,0 0-129 15,2-5-420-15,10-8-1188 0</inkml:trace>
  <inkml:trace contextRef="#ctx0" brushRef="#br0" timeOffset="36257.14">13291 12433 28 0,'0'0'925'0,"0"0"-702"16,0 0-42-16,0 0-46 15,0 0-10-15,0 0-32 16,-2 0-18-16,2 0-5 16,0 0-23-16,0 0-14 15,0 0 38-15,0 0-1 16,-2 0 17-16,2 0 4 15,-3 0 4-15,1 0 13 16,2 0-45-16,-3 0-10 16,-1-5-5-16,0 4-42 15,0-5 18-15,-1 1 1 0,3-3 2 16,0 3 30-16,-1-7-14 16,1 5 5-16,2 0 2 15,0 0-49-15,0 1 26 16,0 4-25-16,0 0 8 15,0 2-10-15,0 0 1 16,11-2-1-16,7 2 6 16,2 0 3-16,3 0-15 15,-2 0 6-15,2 0 0 16,-4 8-9-16,-1 3 9 16,-2 2 0-16,-7 1-1 15,-5 4-10-15,-4 4 11 0,0 0 0 16,-2 2 0-16,-15 1-3 15,-6-1 9-15,1-2-5 16,-3 1 13-16,4-2-2 16,0-1-2-16,6-4-10 15,1-4 1-15,6-1 1 16,3-9-2-16,3 1 0 16,2-1-2-16,0-2 7 15,0 0-7-15,0 0 2 16,0 0-40-16,0 0-15 15,9 4 4-15,4 0 46 16,3 0-2-16,4 2 14 16,0 2-5-16,-2 3-2 15,-1-3 1-15,-3 5-2 16,-5-1 0-16,-3 0 1 0,-4 1-8 16,-2 4 16-16,0-1-1 15,0 3 26-15,-6-4-2 16,-12 4 40-16,-4-3-26 15,-5-1 20-15,-2 2 12 16,-2-5-31-16,0-1 17 16,2-2-19-16,4-4-19 15,6-1 15-15,5 1-25 16,3-5 14-16,7 1 1 16,1-1-24-16,3 0 21 15,0 0-20-15,0 0 2 16,0 0-15-16,0 0 15 15,0 0-9-15,0 0 0 0,0 0-52 16,0 0 7-16,0-1-57 16,0-11-202-16,0-3-1497 15</inkml:trace>
  <inkml:trace contextRef="#ctx0" brushRef="#br0" timeOffset="55467.89">11023 5494 388 0,'0'0'97'15,"0"0"76"-15,0 0-89 16,-11 137-38-16,9-93-20 0,2 2-13 16,0 2 7-1,0 2-19-15,0 3 14 0,0-2-15 16,0 5 1-16,-6 0-1 15,0 1 0-15,0-1 2 16,-5 0 25-16,0-1 12 16,4-3-4-16,-2 1 17 15,2-3-7-15,0 1 0 16,1-1-36-16,-1 0-8 16,1 0-2-16,-2 2-13 15,2 0-25-15,-3 2 13 16,3 1 2-16,-6 23 23 15,1-17-11-15,2-4-225 0</inkml:trace>
  <inkml:trace contextRef="#ctx0" brushRef="#br0" timeOffset="55999.05">9701 9938 811 0,'0'0'188'0,"0"0"-133"15,0 0 0-15,-147 92-55 16,101-62 0-16,-1-2 9 15,0 1-8-15,0-3 14 16,3-1 62-16,1 3-46 16,-10 8-31-16,8-6-94 15,7-4-271-15</inkml:trace>
  <inkml:trace contextRef="#ctx0" brushRef="#br0" timeOffset="56920.67">1843 9954 895 0,'0'0'159'15,"0"0"-95"-15,0 0-64 16,0 0 0-16,0 0-161 16,0 0-204-16</inkml:trace>
  <inkml:trace contextRef="#ctx0" brushRef="#br0" timeOffset="56967.53">1843 9954 65 0,'185'150'0'0</inkml:trace>
  <inkml:trace contextRef="#ctx0" brushRef="#br0" timeOffset="59591.95">9049 4489 1096 0,'0'0'192'0,"0"0"-58"16,0 0-98-16,0 0-16 0,0 0-19 15,0 0-1-15,0 0 6 16,89-5 1-16,-74 5-6 15,5 0-1-15,-3 0-35 16,-7 0-200-16</inkml:trace>
  <inkml:trace contextRef="#ctx0" brushRef="#br0" timeOffset="65637.37">8654 5021 1309 0,'0'0'277'0,"0"0"-185"15,0 0-59-15,0 0-14 16,0 0 59-16,0 0-8 16,108 34-20-16,-53-20-27 15,12 3-22-15,9 6 22 16,11 2-13-16,8 0-8 16,24 11 10-16,23 11-12 15,27 7 0-15,12 4 0 16,-10-6-6-16,-19-8 5 0,-39-12 2 15,-23-5-1-15,-21-6 1 16,-9-1-1-16,6 7-34 16,5 10-59-16,-9-3-135 15,-31-7-387-15</inkml:trace>
  <inkml:trace contextRef="#ctx0" brushRef="#br0" timeOffset="66137.25">7057 6222 307 0,'0'0'242'0,"209"22"-53"15,-39 0 28-15,32 4-32 16,6 4-18-16,3 2-53 16,-1-1-27-16,8 2-24 15,3 2-6-15,-7 1-43 16,-14-2-14-16,-20 0-33 15,-15-5-60-15,-18 2 0 16,-10-3 0-16,-27-4 36 16,-27-7-1-16,-10 6 11 15,-30-7-120-15,-14-2-692 0</inkml:trace>
  <inkml:trace contextRef="#ctx0" brushRef="#br0" timeOffset="66996.42">7150 7369 1015 0,'123'13'146'0,"28"8"-64"16,34 4-6-16,7 2 21 0,4 3 18 16,18 1-18-16,11-1-39 15,7 2-5-15,-5-3-28 16,-10 4 0-1,-18 1-5-15,-25 2-17 0,-44-6 6 16,-33-4-9-16,-14 8-44 16,-31-10-89-16,-17 1-350 0</inkml:trace>
  <inkml:trace contextRef="#ctx0" brushRef="#br0" timeOffset="67449.42">6915 8932 1139 0,'0'0'174'0,"210"37"-90"16,-38-5 10-16,18 6 18 16,1 2-5-16,-6 3-50 15,-7-5-22-15,-3 2 10 16,-9-4-32-16,-29-6-7 16,-39-3-6-16,-27-10-25 15,-20 1-20-15,1 3-79 16,-2 8 3-16,-7-1 18 15,-23-6-165-15</inkml:trace>
  <inkml:trace contextRef="#ctx0" brushRef="#br0" timeOffset="67808.78">6952 9993 1395 0,'0'0'192'0,"0"0"-151"16,125 13-24-16,-56-3-8 16,7 2 48-16,6 4 41 15,7 4-40-15,2 6-23 16,5 6-1-16,0 6-33 16,-5 5-1-16,12 23-70 15,-23-11-203-15,-20-10-419 0</inkml:trace>
  <inkml:trace contextRef="#ctx0" brushRef="#br0" timeOffset="68136.78">4958 10381 1482 0,'0'0'297'0,"0"0"-198"0,133 16-75 16,-63-4-18-16,5 3 2 16,48 0-8-16,-18-1-48 15,-5-8-251-15</inkml:trace>
  <inkml:trace contextRef="#ctx0" brushRef="#br0" timeOffset="69652.05">9211 8763 1475 0,'0'0'347'0,"0"0"-134"16,0 0-43-16,0 0-11 15,0 0-25-15,0 0-36 16,0 0-44-16,-8-64-21 16,8 64-32-16,0 1 15 15,2 20 1-15,6 9 5 16,-2 6 53-16,0 9-50 15,-4 4-5-15,0-1-20 16,3-2-24-16,-3-5-52 16,0-10-51-16,0-9-86 0,0-13-7 15,-2-9 10 1,0-22-1-16,0-9-448 0</inkml:trace>
  <inkml:trace contextRef="#ctx0" brushRef="#br0" timeOffset="69995.72">9194 8497 1245 0,'0'0'395'16,"0"0"-189"-16,0 0-118 16,0 0-32-16,0 0 3 15,0 0-45-15,129-103 11 16,-96 103 9-16,1 0-12 16,-5 2 26-16,-7 12-27 0,-5 6-2 15,-7 6 12-15,-10 2-23 16,0 6 32-16,-10-1-17 15,-14 3-22-15,-7-3 35 16,-1-4 7-16,3-3 25 16,6-5 23-16,7 0-36 15,7-3-18-15,5 0-37 16,4 0 8-16,0-1 4 16,0 2 29-16,2-5 0 15,9 0 21-15,5 0-45 16,1-2 7-16,3 1-24 15,3-2-11-15,-4-1-24 16,4 2-108-16,4-1-138 16,-7-4-48-16,-3-3-457 0</inkml:trace>
  <inkml:trace contextRef="#ctx0" brushRef="#br0" timeOffset="70433.12">9585 8924 1038 0,'0'0'880'0,"0"0"-673"15,0 0-107-15,0 0-20 16,0 0-62-16,0 0-18 16,0 0-26-16,63-98-36 15,-52 85 36-15,-4 3 14 16,-5 4 10-16,0 4 1 15,-2 2 2-15,0 0 18 16,0 0 19-16,1 14 27 16,3 3 55-16,0 4-31 0,1 1-37 15,-1 0 5-15,3 2-38 16,-1-2-11-16,1 0-8 16,-3-5-38-16,-1 0-146 15,-1-4-103-15,1-6-342 16</inkml:trace>
  <inkml:trace contextRef="#ctx0" brushRef="#br0" timeOffset="70979.87">9864 8779 823 0,'0'0'404'0,"0"0"-169"15,0 0-66-15,0 0-36 16,0 0-40-16,0 0-41 16,0 0 9-16,22-16 8 15,-15 16 31-15,2-2 24 16,2 2-16-16,2 0-34 15,3 0-35-15,-1 0-29 16,-1 0 23-16,-3 0-23 16,1 4-1-16,-6 7 16 15,1 1-25-15,-5 3 25 16,-2 1-11-16,0 0 0 0,0 2 33 16,-15-2-24-16,-1 0 13 15,3-2 9-15,1 0-26 16,8-3 7-16,2-3-26 15,2 1 1-15,0-1-1 16,4-2 6-16,14 1-6 16,5-3 15-16,3-2-7 15,-3-2 19-15,3 1 2 16,-8-1-17-16,-5 0 35 16,-4 0-41-16,-5 0 3 15,-4 0-8-15,3 0 14 16,-3 0-12-16,0 0-3 15,0 0-43-15,0 0-46 0,0 0-117 16,0 0-185 0,0 0-399-16</inkml:trace>
  <inkml:trace contextRef="#ctx0" brushRef="#br0" timeOffset="71620.37">9227 8449 1773 0,'0'0'628'0,"0"0"-447"15,0 0-86-15,0 0-81 16,0 0-14-16,0 0-45 16,0 0-150-16,-9 79-130 15,-4-53-782-15</inkml:trace>
  <inkml:trace contextRef="#ctx0" brushRef="#br0" timeOffset="72557.62">1698 3152 2410 0,'0'0'383'0,"0"0"-383"16,0 0-28-16,0 0-92 15,0 0-17-15,0 0-51 16,4 0-304-16</inkml:trace>
  <inkml:trace contextRef="#ctx0" brushRef="#br0" timeOffset="72745.08">2944 2885 2196 0,'0'0'489'16,"0"0"-489"-16,0 0-354 0,0 0 73 16,0 0-196-16,0 0-496 0</inkml:trace>
  <inkml:trace contextRef="#ctx0" brushRef="#br0" timeOffset="72885.67">3973 2916 1839 0,'0'0'190'15,"0"0"-190"-15,0 0-1251 0</inkml:trace>
  <inkml:trace contextRef="#ctx0" brushRef="#br0" timeOffset="73041.92">4960 2371 2241 0,'0'0'517'16,"0"0"-517"-16,0 0-152 16,0 0-309-16,0 0-309 0</inkml:trace>
  <inkml:trace contextRef="#ctx0" brushRef="#br0" timeOffset="73182.47">5880 2675 2090 0,'0'0'369'0,"0"0"-369"15,0 0-773-15</inkml:trace>
  <inkml:trace contextRef="#ctx0" brushRef="#br0" timeOffset="73354.31">6242 3209 2136 0,'0'0'335'0,"0"0"-335"16,0 0-292-16,-48 107-23 15,31-54-41-15,3-9 70 16,3-6 201-16</inkml:trace>
  <inkml:trace contextRef="#ctx0" brushRef="#br0" timeOffset="73479.31">6061 4042 1847 0,'0'0'766'0,"0"0"-611"15,0 0-99-15,0 0-56 16,0 0-162-16,0 0-122 16,0 0-207-16</inkml:trace>
  <inkml:trace contextRef="#ctx0" brushRef="#br0" timeOffset="73635.53">7123 4053 2512 0,'0'0'463'0,"0"0"-463"15,85-109-312-15,-35 61-436 0</inkml:trace>
  <inkml:trace contextRef="#ctx0" brushRef="#br0" timeOffset="73791.73">8407 2888 2501 0,'0'0'457'16,"0"0"-372"-16,0 0-85 16,0 0-242-16,83-119-382 15,-39 91-16-15</inkml:trace>
  <inkml:trace contextRef="#ctx0" brushRef="#br0" timeOffset="73963.53">10069 2794 2213 0,'0'0'512'0,"0"0"-512"16,0 0-81-16,0 0-519 15,0 0-376-15</inkml:trace>
  <inkml:trace contextRef="#ctx0" brushRef="#br0" timeOffset="74151">11836 3878 1955 0,'0'0'260'0,"0"0"-193"16,31 114-36-16,-13-58-31 15,17 27-19-15,-3-18-223 16,-3-6-438-16</inkml:trace>
  <inkml:trace contextRef="#ctx0" brushRef="#br0" timeOffset="74307.2">12431 5697 2162 0,'0'0'352'0,"0"0"-224"16,0 0-47 0,-6 137-57-16,-2-54-24 0,2-8-253 15,1-7-599-15</inkml:trace>
  <inkml:trace contextRef="#ctx0" brushRef="#br0" timeOffset="74447.81">12687 7449 2060 0,'0'0'302'15,"0"0"-224"-15,27 167-78 16,-18-93-91-16,-7-8-555 0</inkml:trace>
  <inkml:trace contextRef="#ctx0" brushRef="#br0" timeOffset="74619.64">11889 9314 2833 0,'0'0'371'0,"0"0"-287"16,-17 126-84-16,17-22-106 16,0-13-181-16,0-13-601 0</inkml:trace>
  <inkml:trace contextRef="#ctx0" brushRef="#br0" timeOffset="74775.89">12338 10542 1345 0,'0'0'1507'0,"0"0"-1314"15,0 0-193-15,0 0-23 16,182 45-300-16,-106-31-45 16,-7-6-696-16</inkml:trace>
  <inkml:trace contextRef="#ctx0" brushRef="#br0" timeOffset="74947.7">14191 10583 2780 0,'0'0'349'16,"0"0"-169"-16,0 0-180 15,0 0-92-15,131-44-397 16,-77 29-715-16</inkml:trace>
  <inkml:trace contextRef="#ctx0" brushRef="#br0" timeOffset="75072.67">15354 9779 2443 0,'0'0'347'0,"0"0"-347"16,0 0-160-16,100-110-676 0</inkml:trace>
  <inkml:trace contextRef="#ctx0" brushRef="#br0" timeOffset="75228.88">16205 8347 2645 0,'0'0'357'16,"0"0"-357"-16,60-128-475 0,-27 74-1800 16</inkml:trace>
  <inkml:trace contextRef="#ctx0" brushRef="#br0" timeOffset="75385.08">16416 6679 2538 0,'0'0'280'0,"0"0"-280"15,0 0-479-15,48-120-434 0</inkml:trace>
  <inkml:trace contextRef="#ctx0" brushRef="#br0" timeOffset="75525.67">16022 6234 2429 0,'0'0'499'16,"0"0"-499"-16,0 0-316 16,0 0-340-16</inkml:trace>
  <inkml:trace contextRef="#ctx0" brushRef="#br0" timeOffset="75697.5">15182 7363 2542 0,'0'0'337'0,"0"0"-337"15,0 0-253-15,0 150-238 16,-6-91-483-16</inkml:trace>
  <inkml:trace contextRef="#ctx0" brushRef="#br0" timeOffset="75916.2">11224 10528 2526 0,'0'0'316'0,"0"0"-316"16,0 0-72-16,0 0-608 15,0 0-708-15</inkml:trace>
  <inkml:trace contextRef="#ctx0" brushRef="#br0" timeOffset="77103.47">612 2145 1773 0,'0'0'297'0,"0"0"-223"16,0 0 19-16,17 141 52 16,-4-71-62-16,2 6-15 15,4 2-11-15,-1-1-57 16,1-6 24-16,2-4-24 15,1-11-72-15,-5-12-69 16,2-16-78-16,-6-14-61 16,-7-14-534-16</inkml:trace>
  <inkml:trace contextRef="#ctx0" brushRef="#br0" timeOffset="77447.11">618 2111 1467 0,'0'0'393'0,"0"0"-223"16,0 0-55-16,0 0-13 16,58-117-15-16,-19 102-12 15,11 7-11-15,4 8-44 16,-6 0-19-16,-3 24-1 16,-14 12-92-16,-16 8-6 15,-13 7 5-15,-2 3 62 16,-21-1 30-16,-16-3 1 15,-5-4 84-15,1-4 40 16,5-5-14-16,7-7 13 16,11-2-76-16,9-4 3 15,9-1-50-15,0-4 0 0,11 1 8 16,18-2-7-16,9 0-2 16,9-2 0-16,3-3-53 15,25-7-65-15,-14-5-197 16,-9-1-386-16</inkml:trace>
  <inkml:trace contextRef="#ctx0" brushRef="#br0" timeOffset="79181.07">1371 2592 1506 0,'0'0'378'0,"0"0"-137"15,0 0-9-15,0 0-105 16,0 0-94-16,0 0-16 16,0 0-17-16,31-82 0 15,-20 56-1-15,0 0 3 16,-1 6 1-16,-4 3 3 16,-4 10 8-16,0 1 46 15,-2 6-18-15,0 0-11 16,0 0-3-16,0 0-19 15,0 0-3-15,0 0-6 16,0 0 0-16,0 0 1 16,0 0-1-16,0 0 9 0,0 0 18 15,0 0-21-15,0 0 35 16,0 0-20-16,0 0-19 16,0 0 7-16,0 0-3 15,0 0 0-15,0 0-6 16,0 0-2-16,0 0 2 15,0 0 1-15,0 0-1 16,0 0 3-16,0 0-2 16,0 0-1-16,0 0 0 15,0 0 5-15,0 0-5 0,0 0 0 16,0 0 0 0,0 0 3-16,0 0-2 0,0 0-1 15,0 0 0-15,0 0-8 16,0 0 2-16,0 0 6 15,0 0 0-15,0 0 0 16,0 0 8-16,0 0-9 16,0 0 1-16,0 0-5 15,0 0-1-15,0 0 5 16,0 0 1-16,0 0-1 16,0 0-23-16,0 0 24 15,2 0-30-15,3 0-33 16,-3 2 30-16,0 1-35 15,-2-2-4-15,2 4-6 16,1-4-20-16,0 0 24 0,-3 2 4 16,0-3 15-16,1 2 45 15,-1-2-39-15,0 1-5 16,0-1-9-16,0 3-51 16,0 1 46-16,0 0-121 15,0-2-212-15</inkml:trace>
  <inkml:trace contextRef="#ctx0" brushRef="#br0" timeOffset="81414.92">1475 2514 1081 0,'0'0'301'0,"0"0"-66"16,0 0-86-16,0 0-7 0,0 0-10 15,0 0 24-15,0 0-36 16,36-66-18-16,-34 66 8 16,-2 0-54-16,0 0-16 15,0 2-5-15,2 18 15 16,3 8 46-16,0 8-29 15,-1 7-30-15,1 3 11 16,1 0-36-16,-2 0-4 16,4-6-8-16,-2-4 1 15,-4-8 17-15,3-3-18 16,-1-10-90-16,7-15-149 16,-2 0-345-16,4 0-1229 0</inkml:trace>
  <inkml:trace contextRef="#ctx0" brushRef="#br0" timeOffset="81758.59">1741 2601 1802 0,'0'0'485'15,"0"0"-352"-15,0 0-78 16,0 0-32-16,0 0-4 0,51-109-19 16,-37 81 33-16,-4 2-7 15,-1 8 31-15,-2 4 67 16,-5 6-15-16,1 6-5 16,-1 2-38-16,0 0-44 15,2 0 13-15,5 17-11 16,5 8 22-16,1 8 23 15,3 9-39-15,-1-1-13 16,0 6-17-16,-5-2-5 16,-2 3-16-16,-8 13-115 15,-2-14-208-15,0-8-952 0</inkml:trace>
  <inkml:trace contextRef="#ctx0" brushRef="#br0" timeOffset="91037.67">15060 1783 227 0,'0'0'1558'15,"0"0"-1165"-15,0 0-92 16,0 0-138-16,0 0-60 16,0 0-7-16,-9-35-62 15,11 35-26-15,14 0 27 16,0 9-20-16,2 8 35 16,-1 11 5-16,-1 11 5 15,-1 11 21-15,1 8-50 0,-1 10-11 16,4 4 16-1,0 1-35-15,6-9 12 0,2-8-13 16,0-14 1 0,-1-12-6-16,1-14 5 0,1-16 0 15,1-1 2-15,4-36 8 16,2-35-5-16,-2-37-5 16,-6-27 0-16,-7 8 3 15,-14 28-1-15,-6 33 4 16,0 29-6-16,-2 2 12 15,-13 0-12-15,-8 3 7 16,-4 16-7-16,1 9 8 16,-2 8-8-16,-1 2-14 0,4 24 12 15,7 8-74-15,7 9-22 16,11 24-122-16,0-11-302 16,17-8-74-16</inkml:trace>
  <inkml:trace contextRef="#ctx0" brushRef="#br0" timeOffset="91490.69">15933 2148 1706 0,'0'0'560'0,"0"0"-397"16,0 0 13-16,0 0-32 15,0 0-47-15,-131 105-6 16,114-60-55-16,7 1 6 16,10 2-11-16,0-2-29 15,7-6 9-15,16-4-11 0,7-12 0 16,-1-5-11-16,0-12 20 16,-2-7-9-16,-9 0 0 15,-7-12 11-15,-7-12-10 16,-4-3-1-16,0-5 1 15,-17 1 10-15,-8 6-11 16,3 6-33-16,-1 9-43 16,6 10-184-16,7 0-349 15,6 0-683-15</inkml:trace>
  <inkml:trace contextRef="#ctx0" brushRef="#br0" timeOffset="91959.12">16510 2038 1805 0,'0'0'492'15,"0"0"-458"-15,0 0 60 16,0 0 36-16,0 0-18 16,69 145-21-16,-51-101-71 0,-2-4 0 15,-7-9-6 1,-5-10-4-16,-1-11-5 0,-3-10-4 16,0 0 5-16,0-13 53 15,4-20-59-15,4-11-51 16,4-4 38-16,5 2-25 15,4 6 37-15,4 8-8 16,-1 11-10-16,-2 13 11 16,3 8-5-16,-3 0 13 15,3 7 39-15,-4 17-6 16,0 2 35-16,-3 5-21 16,-5-1-21-16,-2 2 4 15,-2-2-30-15,-2-2-20 16,11-4-84-1,-3-8-169-15,3-10-330 0</inkml:trace>
  <inkml:trace contextRef="#ctx0" brushRef="#br0" timeOffset="92365.34">17315 2083 2154 0,'0'0'651'16,"0"0"-499"-16,0 0-44 15,0 0-66-15,0 0-33 16,0 0-8-16,0 0-1 16,-109 119-28-16,115-88-27 15,15-2-20-15,2-9-12 16,-2-8-1-16,-5-8-21 0,-7-4 87 16,-5-4 9-1,-4-20 13-15,0-4 0 0,0-5 9 16,-7 0-10-1,2 1 1-15,4 5 0 0,1 6-6 16,0 7 7-16,1 3-1 16,13 5 0-16,0 6 4 15,1 0-4-15,3 0 24 16,0 14 33-16,0 3 13 16,-3 4 0-16,3 3-1 15,-3 4-37-15,-1 1-31 16,-3 0-2-16,-2 1-11 15,-4-4-91-15,6-13-121 16,-3-7-350-16,4-6-845 0</inkml:trace>
  <inkml:trace contextRef="#ctx0" brushRef="#br0" timeOffset="92459.33">17611 1999 2054 0,'0'0'726'15,"0"0"-510"-15,0 0-59 16,0 0-124-16,0 0-33 15,0 0-134-15,0 0-637 16,-18-50-1165-16</inkml:trace>
  <inkml:trace contextRef="#ctx0" brushRef="#br0" timeOffset="92615.24">16996 1864 2388 0,'0'0'621'0,"0"0"-472"15,-4-107-78-15,33 60-32 16,19 1-39-16,46-14-132 16,-11 10-414-16,-7 6-1200 0</inkml:trace>
  <inkml:trace contextRef="#ctx0" brushRef="#br0" timeOffset="92755.83">17638 1189 2402 0,'0'0'664'16,"0"0"-562"-16,0 0-90 0,0 0-12 16,-147 66-102-1,122-19-248-15,12 2-920 0</inkml:trace>
  <inkml:trace contextRef="#ctx0" brushRef="#br0" timeOffset="93146.36">18233 1911 1711 0,'0'0'706'15,"0"0"-511"-15,0 0-74 16,0 0-17-16,0 0 1 15,0 0-2-15,87 128-30 0,-58-68-40 16,4 0 2-16,0-3-28 16,1-13-2-16,-1-10-5 15,-4-16-27-15,-2-18 15 16,-4 0-15-16,-6-29 27 16,-3-16 19-16,-10-13-13 15,-4-9 14-15,-6-1-17 16,-21 8 4-16,-2 7 11 15,0 16-18-15,8 13-2 16,10 13 2-16,9 11-103 16,2 0-160-16,18 17 39 0,47 14-71 15,-5-4-1 1,7-1-291-16</inkml:trace>
  <inkml:trace contextRef="#ctx0" brushRef="#br0" timeOffset="93521.26">18937 2015 1172 0,'0'0'249'0,"0"0"28"0,0 0-99 16,0 0-11-16,0 0 175 15,0 0 35-15,0 0-164 16,49-2-80-16,-73-2-13 16,3 4-63-16,6 0-39 15,8 0-7-15,4 20-11 16,3 3-2-16,0 10-7 16,0-1-31-16,14 0 29 15,-3-5-14-15,3-8-25 0,-5-5 26 16,-1-10-39-1,-1-4 2-15,2 0 51 0,0-6 5 16,0-13 4-16,0-6 1 16,-2-3-58-16,-3 0 7 15,3 3 2-15,-1 0 11 16,4 7 29-16,0 4 9 16,7 6 3-16,0 4-1 15,1 4 4-15,4 0 51 16,2 0-23-16,3 12 6 15,0 7-10-15,0 2-16 16,-2 5 23-16,-4 0-12 16,-3 2-14-16,-7 3 17 15,-4-1-28-15,-7-1-27 16,-13 6-34-16,-14-9-150 16,-4-12-379-16</inkml:trace>
  <inkml:trace contextRef="#ctx0" brushRef="#br0" timeOffset="93724.34">18877 1627 2300 0,'0'0'555'0,"0"0"-377"16,0 0-75-16,0 0-77 15,0 0-8-15,0 0-11 16,0 0-14-16,45 69-40 15,-43-35-62-15,-2 0-57 16,0-10-427-16,0-14-628 0</inkml:trace>
  <inkml:trace contextRef="#ctx0" brushRef="#br0" timeOffset="93880.57">19191 1241 2545 0,'0'0'593'0,"0"0"-493"16,0 0-100-16,-115 84-51 15,82-27-191-15,14-1-715 0</inkml:trace>
  <inkml:trace contextRef="#ctx0" brushRef="#br0" timeOffset="94114.87">19309 1746 2020 0,'0'0'885'0,"0"0"-641"16,0 0-122-16,0 0-39 15,0 0-75-15,0 0-8 16,0 0-1-16,14 37-94 0,-12-22-209 16,-2-3-758-16</inkml:trace>
  <inkml:trace contextRef="#ctx0" brushRef="#br0" timeOffset="94849.18">20194 1952 1950 0,'0'0'485'15,"0"0"-359"-15,0 0-1 16,0 0-95-16,0 0-17 16,0 0 35-16,0 0-30 15,131 36 30-15,-102-7-12 16,0 3-7-16,-2 1 37 16,-2 0-36-16,-2-4 0 15,2-4 4-15,2-6-26 0,0-9 5 16,0-6-13-1,-3-4 6-15,0-7 20 0,-1-17-26 16,-7-12 12-16,-6-10 7 16,-10-8-8-16,0-2 5 15,-2 4 5-15,-17 3-20 16,1 12 79-16,-3 9-40 16,3 11-22-16,7 8-12 15,5 6-6-15,4 3-2 16,2 4-59-16,0 21-23 15,8 3-46-15,34 18-170 16,-3-6-300-16,0-6-289 0</inkml:trace>
  <inkml:trace contextRef="#ctx0" brushRef="#br0" timeOffset="95130.3">20951 2173 2227 0,'0'0'566'15,"0"0"-424"-15,0 0-12 16,0 0-51-16,0 0-73 16,0 0-1-16,0 0-5 15,87-116-14-15,-71 105 14 16,-5 4 2-16,-7 6 35 16,-2 1 37-16,0 0-47 0,0 0 0 15,4 3-27 1,2 15 0-16,3 8 8 0,3 4-7 15,-1 6-2-15,-4 4-12 16,-4-4-117-16,-5 8-107 16,-2-9-392-16,-14-9-389 0</inkml:trace>
  <inkml:trace contextRef="#ctx0" brushRef="#br0" timeOffset="95239.61">20958 2416 937 0,'0'0'1155'0,"0"0"-673"16,0 0-300-16,0 0-68 15,0 0-46-15,0 0-18 16,0 0-38-16,146-6-12 16,-90-4-114-16,-11 2-357 15,-9-4-570-15</inkml:trace>
  <inkml:trace contextRef="#ctx0" brushRef="#br0" timeOffset="95396.16">21597 2346 1846 0,'0'0'784'0,"0"0"-611"16,0 0-54-16,0 0-62 15,0 0-57-15,0 0-94 16,0 0-432-16,54 117-893 0</inkml:trace>
  <inkml:trace contextRef="#ctx0" brushRef="#br0" timeOffset="95817.78">21918 1914 1770 0,'0'0'478'0,"0"0"-430"16,0 0-8-16,0 0 21 15,0 0 52-15,34 125 31 16,-22-76-71-16,5 1-25 16,0-3 12-16,1-5-24 15,0-7 14-15,4-8-23 16,3-9-15-16,-1-9 18 16,5-9-13-16,0 0-5 0,5-22 7 15,-1-16-19-15,-4-11 18 16,-2-9-18-16,-10-3 1 15,-7-4 12-15,-10 9-12 16,0 10 23-16,-8 8 66 16,-11 12-42-16,3 10 0 15,3 6-27-15,4 10-21 16,4 0-1-16,1 10-44 16,4 20 21-16,0 7-61 15,2 26-147-15,16-11-314 16,5-6-308-16</inkml:trace>
  <inkml:trace contextRef="#ctx0" brushRef="#br0" timeOffset="96114.71">22622 2279 1355 0,'0'0'870'0,"0"0"-603"16,0 0-60-16,0 0-9 15,0 0-127-15,0 0-25 16,0 0-46-16,100-66 12 16,-75 66-12-16,-5 13 0 15,-9 3 1-15,-9 2 4 16,-2 1 1-16,0 2 27 0,-18 0 3 16,1 4-3-1,1-2 21-15,3 0-45 0,3-1-2 16,6-2 2-16,4-4 6 15,0-2-30-15,0-7 5 16,0 2-65-16,14-7 19 16,28-2-81-16,-2-4-351 15,3-11-641-15</inkml:trace>
  <inkml:trace contextRef="#ctx0" brushRef="#br0" timeOffset="96286.24">23313 2354 1572 0,'0'0'845'0,"0"0"-495"16,0 0-157-16,0 0-69 0,0 0-39 15,0 0-84-15,0 0-1 16,-18 117-54-16,18-86-183 16,0-9-350-16,7-9-637 0</inkml:trace>
  <inkml:trace contextRef="#ctx0" brushRef="#br0" timeOffset="96676.79">23545 1788 669 0,'0'0'1246'0,"0"0"-904"16,0 0-155-16,0 0-108 15,0 0 1-15,0 0 24 16,6 103-44-16,4-53-24 16,7 3 7-16,0-2-29 15,2-2 21-15,-4-5-21 16,3-9-13-16,-3-9 16 16,1-5-15-16,0-12 20 15,4-9 16-15,4 0-31 16,1-23 25-16,4-17-26 15,-5-13-5-15,-2-8 22 16,-8-3-22-16,-9-3 4 0,-5 4 17 16,0 13 5-1,-14 11 30-15,-8 12-57 0,-2 13-14 16,-1 14-7 0,2 0-66-16,4 35-110 0,7 0-393 15,8 0-626-15</inkml:trace>
  <inkml:trace contextRef="#ctx0" brushRef="#br0" timeOffset="97114.18">24090 2073 1892 0,'0'0'329'0,"0"0"-172"16,0 0 16-16,0 0-121 15,0 0-35-15,0 0-3 16,0 0-8-16,85 2-5 16,-67 8-1-16,-3 1-10 15,-6 2-1-15,-4-1-5 16,-5 0 16-16,0 3-7 15,-7 0 14-15,-10 2 18 16,-6-2 11-16,3 3-8 16,4 4 7-16,8 3-35 0,4 3 0 15,4 4-1-15,0 2-13 16,6 2 13-16,7 1-9 16,3 2-1-16,-1-1-1 15,-3-1 24-15,-6-5-7 16,-6-4 54-16,0-1-7 15,-18-1-7-15,-24 1-45 16,-58 3-60-16,9-6-253 16,-3-8-863-16</inkml:trace>
  <inkml:trace contextRef="#ctx0" brushRef="#br0" timeOffset="98332.63">16377 3371 1652 0,'0'0'532'0,"0"0"-274"16,0 0-55-16,0 0-28 16,0 0-60-16,0 0-4 15,-60-30-71-15,31 30-12 16,-7 10 7-16,3 12-34 15,4 1 16-15,8 4-17 16,15-2-7-16,6-2-7 16,0-5 10-16,27-6-16 15,11-12-4-15,7-3-24 16,7-28-34-16,2-22-149 16,-8-15-117-16,-5-27 93 15,-14 4-13-15,-10-3-92 16,-10 5 305-16,-7 28 55 15,0 4 405-15,-9 21-109 16,-6 15 12-16,-1 18-39 0,5 3-134 16,3 28-79-16,0 22-39 15,4 17-11-15,4 10 36 16,0 8-29-16,0 1-11 16,14-4-2-16,1-8-12 15,-1-11-74-15,-3-17-125 16,-9-24-268-16,-2-13 173 15,0-9-574-15</inkml:trace>
  <inkml:trace contextRef="#ctx0" brushRef="#br0" timeOffset="98676.54">16354 3108 1508 0,'0'0'390'0,"0"0"-217"15,0 0-117-15,0 0 28 16,0 0 32-16,139 36-84 15,-84-16-15-15,1 0-17 16,-3-4-31-16,-10-2 16 16,-10-7-5-16,-8-2 15 15,-9-5 5-15,-10 0 8 16,-6-6 18-16,0-7 29 16,0-2 7-16,-13 0 50 15,-5 8-38-15,-5 1 34 0,2 5-31 16,-2 1-36-16,5 0-13 15,7 11 17-15,3 7-27 16,8 6 22-16,0 2-8 16,0 2-23-16,12 3 23 15,11-4-31-15,4-1 11 16,1-3-12-16,1-9-30 16,2-9-12-16,8-9-103 15,-8-17-365-15,-6-8-563 0</inkml:trace>
  <inkml:trace contextRef="#ctx0" brushRef="#br0" timeOffset="98832.52">16718 2894 1582 0,'0'0'547'15,"0"0"-430"-15,0 0-117 16,0 0-169-16,0 0-396 0</inkml:trace>
  <inkml:trace contextRef="#ctx0" brushRef="#br0" timeOffset="98973.11">16974 2641 1714 0,'0'0'794'15,"0"0"-467"-15,0 0-212 16,0 0-63-16,0 0-52 15,0 0-4-15,0 0-107 0,40 130-247 16,-64-92-836-16</inkml:trace>
  <inkml:trace contextRef="#ctx0" brushRef="#br0" timeOffset="99722.93">16573 3052 1222 0,'0'0'745'15,"0"0"-479"-15,0 0 19 16,0 0-72-16,0 0-101 15,0 0-67-15,0 0-43 16,68-67 8-16,-39 49-10 16,-4 0 0-16,-4 1-2 15,-4 4 11-15,-5 3 2 16,-2 4 41-16,-1 2-20 16,1 0 17-16,-2 4-28 15,1 0-20-15,5 0 19 16,3 4-13-16,6 13-14 15,8 5-28-15,23 11-150 0,-6-1-370 16,-3-6-527-16</inkml:trace>
  <inkml:trace contextRef="#ctx0" brushRef="#br0" timeOffset="100160.33">17842 3213 2046 0,'0'0'634'0,"0"0"-504"16,-137-11-60-16,83 11 26 0,14 0-20 16,9 22-19-16,15 6-33 15,9 7-9-15,7 2-26 16,5-1 11-1,22-5-34-15,6-11 34 0,9-14-40 16,1-6 9-16,4-25-20 16,-5-19-118-16,-2-16-15 15,-9-9 16-15,-6-14 41 16,-9-5 63-16,-3 2-4 16,-5 3 68-16,0 17 71 15,-4 22 181-15,-4 16 9 16,0 20-100-16,2 8-78 15,-2 2-57-15,3 28-17 16,-1 14-9-16,0 12 23 16,0 14-22-16,2 5 21 0,3 3-22 15,0-6-22 1,0-8-39-16,-2-14-129 0,-5-22-96 16,0-14-98-16,0-14-369 15</inkml:trace>
  <inkml:trace contextRef="#ctx0" brushRef="#br0" timeOffset="100504">17842 2905 1542 0,'0'0'359'16,"0"0"-204"-16,0 0 42 16,0 0-31-16,123 83-75 0,-71-45-14 15,6 5-26-15,-3-4-36 16,-1 1 13-16,-3-6-28 15,-8-6 16-15,-10-8 28 16,-9-8-16-16,-8-6 23 16,-7-6 7-16,-3 0-4 15,-1-6 40-15,-5-16-58 16,0-6-14-16,0-1-2 16,-5-2-13-16,-10 5 14 15,-3 6 2-15,0 5-1 16,-2 6 5-16,3 7-19 15,-4 2-3-15,1 0-5 16,-2 10-15-16,2 8 0 0,2 4-24 16,7 4-45-16,11 2-83 15,0-4-216-15,2-8-235 0</inkml:trace>
  <inkml:trace contextRef="#ctx0" brushRef="#br0" timeOffset="100691.47">18112 2935 1602 0,'0'0'1144'15,"0"0"-926"-15,0 0-82 16,0 0-98-16,0 0-31 16,106-110-14-16,-56 100-64 15,4 6-198-15,-12 4-346 16,-13 0-224-16</inkml:trace>
  <inkml:trace contextRef="#ctx0" brushRef="#br0" timeOffset="100800.82">18449 2738 1407 0,'0'0'508'16,"0"0"-387"-16,0 0 34 16,0 0-69-16,0 0-69 15,127-49-17-15,-98 49-269 16,-2 0-429-16</inkml:trace>
  <inkml:trace contextRef="#ctx0" brushRef="#br0" timeOffset="101675.6">19012 2844 1609 0,'0'0'480'0,"0"0"-186"16,0 0-196-16,0 0-43 15,0 0 56-15,0 0-6 16,56 132-22-16,-36-75-22 16,1 6-20-16,-2-1-20 15,-3-1-21-15,-5-10 0 0,-7-7-59 16,-4-16-38-1,0-11 8-15,-12-17-29 0,-15 0-51 16,-5-28 7-16,1-15 92 16,7-9 70-16,6-2 43 15,11 2 4-15,7 5 24 16,4 12 8-16,25 8-24 16,10 5-36-16,7 6-13 15,8 0 2-15,0-2-8 16,-4 1 0-16,-7-6-6 15,-14-1 8-15,-12 2-2 16,-14 3 6-16,-3 0 68 16,-16 5 75-16,-10 8-67 15,-3 6-7-15,2 0-14 16,6 27-52-16,8 10 9 16,7 13-12-16,6 8 0 15,0 7 23-15,21-1-28 0,5-4 18 16,4-7-14-16,-3-12-5 15,-4-10-1-15,-6-18-33 16,-1-10-25-16,-1-3 52 16,6-16-5-16,1-12-54 15,1-5 44-15,-4 3-5 16,-3 6 27-16,-5 8 0 16,-5 6 9-16,-3 6 78 15,2 4-62-15,-3 0 1 16,7 0-3-16,-1 6-22 15,8 8 34-15,-1 4-32 16,6 2 6-16,-1 2-5 0,2-2-4 16,0-3 0-16,3-4-1 15,0-5-32 1,-1-8 17-16,-2 0-22 0,3-10-31 16,-3-16-10-16,-2-3-15 15,-4-6 44-15,-5 3 48 16,-7 3 2-16,-2 10 130 15,-2 5 4-15,0 7-36 16,0 6 15-16,0 1-80 16,0 0-27-16,0 10-6 15,2 11 2-15,4 2 3 0,-2 5-5 16,-2-2-66 0,2 0-25-16,-1-10-176 0,-3-4-328 15,2-12-633-15</inkml:trace>
  <inkml:trace contextRef="#ctx0" brushRef="#br0" timeOffset="101832">19817 2745 2485 0,'0'0'512'0,"0"0"-456"16,0 0-56-16,0 0-198 15,0 0-390-15,7 108-1113 0</inkml:trace>
  <inkml:trace contextRef="#ctx0" brushRef="#br0" timeOffset="101972.6">20111 3928 2385 0,'0'0'578'16,"0"0"-461"-16,0 0-47 15,0 0-70-15,-25-130-6 16,41 64-158-16,13-7-691 0</inkml:trace>
  <inkml:trace contextRef="#ctx0" brushRef="#br0" timeOffset="102284.83">20466 3090 1879 0,'0'0'533'0,"0"0"-432"15,0 0-23-15,0 0 62 16,0 0 5-16,0 0-54 16,0 0-13-16,89 131-67 15,-58-89 6-15,5-4-17 16,-1-8 24-16,0-7-35 16,-3-10 11-16,-3-11 0 15,-5-2-22-15,-6-17 26 16,-6-15-4-16,-8-12 0 15,-4-6 12-15,0-2 3 16,-14 4 20-16,-10 5 17 16,-1 12 11-16,5 8-58 0,5 11-5 15,5 11-48-15,10 1-131 16,14 7-181-16,17 12-174 16,5-5-588-16</inkml:trace>
  <inkml:trace contextRef="#ctx0" brushRef="#br0" timeOffset="102940.95">21208 3096 1746 0,'0'0'711'0,"0"0"-565"15,0 0 121-15,0 0-94 16,-123-20-17-16,92 20-80 16,4 6-58-16,4 20 5 15,10 8-23-15,4 6 0 0,9 4-2 16,0 0-26-1,7-5 7-15,11-10-51 0,6-8-23 16,3-13-18-16,0-8-11 16,2-8-73-16,-2-20-166 15,-3-11 105-15,-8 1 128 16,-8 3 130-16,-3 6 0 16,-5 9 226-16,0 10 47 15,0 4 1-15,0 6-102 16,0 0-132-16,0 0-18 15,4 9-21-15,3 8-1 16,4 5 31-16,5 0-30 16,-1-2 7-16,6-1-8 15,2-6-30-15,4-7-32 16,2-6-71-16,0 0-192 16,-4-9-142-16,-2-12-62 0,-11-1 325 15,-3 5 204-15,-6 0 392 16,-3 7-58-16,0 6 37 15,0 4-107-15,0 0-127 16,0 0-120-16,0 16 1 16,0 6 1-16,5 4-17 15,1 4 17-15,-3-2-19 16,5-5 0-16,-6-5 9 16,2-6 0-16,2-10-9 15,-2-2 0-15,5 0-7 16,7-17-4-16,1-9-111 15,6 1 30-15,-1-2 70 0,-5 5 16 16,2 6 6-16,-9 9 50 16,4 2 8-16,-5 5 18 15,2 0-50-15,-3 0 8 16,4 16 14-16,-5 5-48 16,-3 2 0-16,-4 5-39 15,0 2-154-15,-11-5-165 16,-5-11-449-16</inkml:trace>
  <inkml:trace contextRef="#ctx0" brushRef="#br0" timeOffset="103316.17">20996 2791 1662 0,'0'0'745'0,"0"0"-465"0,0 0-122 15,0 0-33 1,0 0-43-16,0 0-52 0,0 0 2 16,24 0-31-16,-11 0 8 15,1 0 4-15,-3 0-5 16,-3 0 2-16,1 0-9 16,1-2-1-16,1-2 6 15,3 2-6-15,1 0-56 16,10 0-104-16,-3-2-205 15,-3 0-273-15</inkml:trace>
  <inkml:trace contextRef="#ctx0" brushRef="#br0" timeOffset="103534.57">21289 2713 504 0,'0'0'1357'0,"0"0"-981"15,0 0-153 1,0 0-104-16,0 0-14 0,0 0 21 15,0 0-35-15,137 8-13 16,-118-8 6-16,-5 0-48 16,-7 0 10-16,-3-10-41 15,-2-7-5-15,-2-4-12 16,0 0-105-16,-36 4-164 16,3 6-300-16,-2 6-347 0</inkml:trace>
  <inkml:trace contextRef="#ctx0" brushRef="#br0" timeOffset="104424.96">20709 2919 1242 0,'0'0'551'0,"0"0"-381"16,0 0 0-1,0 0-12-15,0 0 4 0,0 0-51 16,0 0-8-16,106 4-15 16,-83-8-58-16,1-8 0 15,2-1-30-15,-1-5 10 16,0-3-3-16,-4-1-6 16,-2 4 0-16,-3-1 19 15,-8 8-19-15,0 3 47 16,0 2-5-16,-1 4-34 15,-1 0 35-15,5 2-28 16,3 0 21-16,3 0 8 0,1 0-25 16,3 8 47-16,3 5-47 15,5 1-14-15,4 5 12 16,3 4-18-16,6-2-54 16,23 5-51-16,-9-4-266 15,-8-8-388-15</inkml:trace>
  <inkml:trace contextRef="#ctx0" brushRef="#br0" timeOffset="105549.69">22567 3224 1393 0,'0'0'696'15,"0"0"-496"-15,0 0-1 16,0 0 15-16,0 113-82 16,0-63-29-16,0 4-55 15,0 1-23-15,6 1-2 16,0-3-23-16,2-10 0 15,1-12-42-15,-5-11-73 0,0-13 10 16,-2-7-28-16,1-21 25 16,-3-23-112-16,0-15 12 15,0-28 75-15,0 1 42 16,0-7-95-16,-7 3 33 16,5 20 153-16,0 2 257 15,2 18 30-15,0 14-107 16,15 11-72-16,12 14-46 15,6 4-26-15,4 7 46 16,2 3-39-16,-3 20-11 16,-7 13-11-16,-9 9-15 15,-13 5 9-15,-7 3-1 16,-5-2-13-16,-17-5 29 16,-3-8-29-16,5-10 30 15,7-12 24-15,4-5-46 0,9-10 8 16,0-1-17-16,9-3-1 15,22-26-22-15,11-12-60 16,5-16-93-16,1-9-8 16,-2-4 35-16,-14 3 119 15,-11 10 30-15,-14 8 62 16,-7 11 98-16,-2 12-31 16,-16 8-10-16,0 8-22 15,2 8-71-15,3 2 1 16,9 17-27-16,4 18-5 15,0 15-4-15,4 13 5 16,16 5 4-16,2 2-4 16,1-4 14-16,-1-5-6 15,-7-11-4-15,-4-15-49 0,-5-13 25 16,-4-15-17-16,0-7 40 16,0-8 0-16,4-21-176 15,7-9 24-15,6-4 40 16,3 4 35-16,0 10 78 15,-2 9 24-15,1 10 97 16,-2 9 61-16,-1 0-52 16,5 9-8-16,-2 10-25 15,0 6-30-15,-1 0-1 0,-3 1-54 16,2 1-12 0,1-4-2-16,18-5-195 0,-7-8-345 15,2-7-1157-15</inkml:trace>
  <inkml:trace contextRef="#ctx0" brushRef="#br0" timeOffset="106315.15">23694 3174 2078 0,'0'0'597'15,"0"0"-449"-15,0 0-3 16,-140-10-21-16,117 10-55 15,14 5-29-15,7 14-40 16,2 7-25-16,0 2 3 0,13 3-28 16,8-8 11-16,3-5 7 15,7-8-66-15,1-10 49 16,1 0-44-16,0-14-85 16,1-12-87-16,-8-1 60 15,-3 0 112-15,-8 4 80 16,-6 2 13-16,-2 9 115 15,-7 4 99-15,2 5-18 16,-2 3-11-16,0 0-117 16,5 0-35-16,-1 8 22 15,2 11-37-15,6 4 26 16,-1-2-44-16,4-1 9 16,1-4-18-16,1-6-57 0,4-6-37 15,1-4-54 1,1 0-116-16,-4-10 53 0,0-7 89 15,-6-2 33 1,-4 1 98-16,-5 5 20 0,1 2 90 16,-3 3 9-16,-2 6-54 15,2 2-4-15,-2 0-42 16,0 0-4-16,2 0 44 16,-2 10 36-16,2 7-18 15,1 0-30-15,-1 5-25 16,4 2-1-16,2 1-21 15,2-2-14-15,1-1-63 16,1-4-109-16,1-4 7 16,-1-3 70-16,-2-8 53 15,3-3 56-15,4 0-1 0,0-1 2 16,3-9 17-16,3-2-11 16,-4 2 2-16,4-1 9 15,-3 8-17-15,-6 0 4 16,3 3-5-16,-2 0 9 15,-3 4 61-15,1 10-17 16,-1 3 41-16,-1 4-8 16,-3 4-39-16,-3 3 29 15,-3 2-14-15,-2 0-27 16,0 0 9-16,0-4-44 16,-18-4 0-16,-4-4-9 15,-9-6-63-15,-21-12-79 0,8 0-175 16,4-12-928-16</inkml:trace>
  <inkml:trace contextRef="#ctx0" brushRef="#br0" timeOffset="106565.09">23531 2841 1077 0,'0'0'1586'16,"0"0"-1282"-16,0 0-135 15,0 0-85-15,0 0-21 16,0 0-34-16,0 0-22 16,14 32 32-16,5-10-38 0,4 0 10 15,2-1-2 1,-1-7-8-16,-2-7-2 0,3-4-17 16,1-3-46-16,10-29-65 15,-5-6-464-15,-8-8-740 0</inkml:trace>
  <inkml:trace contextRef="#ctx0" brushRef="#br0" timeOffset="106705.68">23643 2469 1698 0,'0'0'1073'16,"0"0"-828"-16,0 0-136 16,0 0-22-16,0 0-29 15,0 0-58-15,0 0 0 16,48 45-1-16,-48-8-8 15,-48 13-81-15,-15-6-166 0,-11-14-1105 16</inkml:trace>
  <inkml:trace contextRef="#ctx0" brushRef="#br0" timeOffset="114172.68">4075 8805 722 0,'0'0'984'16,"0"0"-709"-16,0 0-87 0,0 0 34 15,0 0-87-15,0 0-65 16,0-4 9-16,0 4-70 16,0 0 1-16,0 0-10 15,0 0 13-15,0 0-14 16,0 0 1-16,0 0 0 16,0 0 29-16,10 6-23 15,-3 6 18-15,7 4 14 16,-2 4-30-16,1 1 31 15,0 4-20-15,1-2-18 16,-2-2 10-16,1 0-11 16,-3-8 0-16,2-3-6 15,-3-4 15-15,2-4-2 16,0-2-3-16,0 0-2 16,2-8 10-16,1-12-12 15,-1-8 0-15,-3-6-1 0,-6-5-17 16,-2-8-3-16,-2 1-4 15,0 3 8-15,0 7 16 16,-14 11 2-16,2 8 13 16,0 9 4-16,-2 6-18 15,2 2-6-15,-2 6-57 16,1 15-65-16,0 4-12 16,10 14-103-16,3-7-16 15,0-4-233-15</inkml:trace>
  <inkml:trace contextRef="#ctx0" brushRef="#br0" timeOffset="114656.93">4584 8876 1500 0,'0'0'344'0,"0"0"-172"16,0 0-93-16,0 0-41 16,0 0 6-16,0 0-28 15,0 0-2-15,-69 43 37 16,59-23-14-16,6 0 20 16,2 2-1-16,2 0-32 15,0-1 19-15,4-2-37 16,11 0 14-16,3-7-18 15,1-4 11-15,-1-4-20 0,-5-4 7 16,-2 0 0 0,-4 0-3-16,-3-8 3 0,-4-7-22 15,0 2-21-15,0-4-64 16,-16 12-23-16,-3 1-86 16,-4 4-551-16</inkml:trace>
  <inkml:trace contextRef="#ctx0" brushRef="#br0" timeOffset="122514.47">4270 8797 552 0,'0'0'848'15,"0"0"-525"-15,0 0-162 16,0 0-63-16,0 0 12 16,0 0-51-16,0 0-5 15,11 0 14-15,7 0 3 16,3 0 29-16,6 0-57 15,2 0-6-15,2 6 2 16,-2 8-38-16,3 6 13 16,-3 0-14-16,-3 4-17 15,4 8-95-15,-8-8-136 0,-7-6-248 16</inkml:trace>
  <inkml:trace contextRef="#ctx0" brushRef="#br0" timeOffset="122827.23">4203 8865 461 0,'0'0'1267'0,"0"0"-1024"15,0 0-151-15,0 0-91 16,0 0 48-16,0 0 22 0,0 0-21 16,107 24-6-1,-72-8-20-15,3 3 26 0,-4-2-40 16,-3 4 1 0,-9-7-22-16,-4 5-61 0,-12-4-89 15,-6-4-27-15,0-4-379 0</inkml:trace>
  <inkml:trace contextRef="#ctx0" brushRef="#br0" timeOffset="122967.82">4234 8905 1950 0,'0'0'318'0,"0"0"-232"0,0 0 26 16,0 0-48-16,0 0-64 15,144 27-64-15,-115-12-611 0</inkml:trace>
  <inkml:trace contextRef="#ctx0" brushRef="#br0" timeOffset="125513.93">3204 2021 798 0,'0'0'1117'0,"0"0"-778"16,0 0-159-16,0 0-93 0,0 0-3 16,0 0-65-1,-2-14-7-15,2 14-12 0,0 0 1 16,4 0 6-16,5 0 29 15,3 0 18-15,1 0 17 16,1 14-41-16,1 9 23 16,1 6 6-16,1 9-21 15,-1 8 29-15,1 3-37 16,0-2-3-16,3 0 9 16,-1-7-35-16,2-9 14 15,-1-8-15-15,0-7-19 16,2-10 18-16,1-6-6 15,-2-2 7-15,2-26 4 16,-1-12 7-16,-4-17-19 16,-7-8 8-16,-4-10-28 15,-5 1 28-15,-2 6-27 16,0 12 27 0,-12 16-3-16,-5 10 17 0,0 12-15 0,-5 10 1 15,5 5-18-15,0 3 7 16,-1 5-14-16,5 15-17 15,3 8 15-15,4 4-67 16,6 0-16-16,0 1-81 16,11 10-152-16,11-9-33 15,-2-8-1174-15</inkml:trace>
  <inkml:trace contextRef="#ctx0" brushRef="#br0" timeOffset="125998.18">4009 2094 1827 0,'0'0'644'0,"0"0"-512"16,0 0-51-16,0 0-25 15,0 0-45-15,0 0-10 16,0 0 19-16,-56 108-12 15,51-77 45-15,3 3-8 16,2-1-17-16,0-1 17 16,10-1-30-16,7-4 12 15,3-4-13-15,3-9-14 16,-1-5 0-16,0-9-6 16,1 0-16-16,-6-10 22 15,-5-12-30-15,-4-5 21 16,-8 2 0-16,0 2 18 0,-4 6-5 15,-16 7-4-15,-12 10-52 16,-34 18-117-16,6 16-368 16,1 4-603-16</inkml:trace>
  <inkml:trace contextRef="#ctx0" brushRef="#br0" timeOffset="135870.87">3703 2966 1069 0,'0'0'293'0,"0"0"-190"16,0 0-16-16,0 0-14 16,0 0-5-16,0 0 27 15,8 0-47-15,-6 0-1 16,0 0 41-16,0 1 1 15,2 5 4-15,1 4-12 16,1 3-25-16,4 3-10 16,3 5-29-16,3 6-4 0,1 5 9 15,4 3-20-15,1 9 16 16,2 4-18-16,3-1 0 16,0 6 3-16,-1-1-2 15,1 4-1-15,0 2 0 16,0 2 7-16,-3 2-7 15,2 4 0-15,0 0 0 16,2 2-1-16,1 3 1 16,0-1 0-16,5-4 0 15,-1-2 6-15,3-3-14 16,1-5 8-16,0-3 0 16,-4 2-6-16,-2-5 14 15,0 2-8-15,1 0 0 16,-1 2 7-16,2 1-13 15,-2-1 6-15,3 4 0 0,-5 0-10 16,2 3 16 0,-2-2-6-16,0-1 0 0,0 1 4 15,0-3-16-15,-1-1 12 16,-1-4 0-16,-3-1-3 16,-2-1 11-16,2-4-8 15,-3 2 0-15,0 0-2 16,-3 3-6-16,-1 1 8 15,-1 1 0-15,0 3 5 16,1-1 3-16,-1 3-9 16,3 6 1-16,-1 1-10 15,3 2 1-15,1 1 9 16,-2-5 0-16,-2-3 14 16,0-2-13-16,-3-5-1 0,1-4 0 15,-3-2 2-15,3 2-1 16,-5 2 1-16,2 5 5 15,-1 0 11-15,-4 2-9 16,3 3-6-16,-2 0-3 16,0 1-7-16,2-4-1 15,3-4 9-15,-3-3-1 16,3-4 1-16,-3-2 14 16,-1-2-16-16,0 0 1 15,-1 1 0-15,-3 0-10 16,1 3 10-16,-3 4 0 0,3 0 0 15,0 7 1 1,-1 1-8-16,3 0-11 0,-2 0-40 16,0-3 21-16,-1-7 0 15,3-7 21-15,-2-4 16 16,2-3-5-16,0-2 5 16,1 1 5-16,2-2-4 15,-1 2 26-15,1-2-27 16,-1 3 0-16,-1 3-1 15,0 1 22-15,1 2-20 16,-3 2-1-16,2-3 3 16,-1-2-2-16,1-5 14 15,2-1-15-15,1-6 32 16,2 0-31-16,3-2 21 16,-2 4-8-16,0-1-14 15,0 4 9-15,-1 3-9 16,-1 5 0-16,1 1 6 0,-2 1-5 15,1-2 16-15,1 2-16 16,-1-4 0-16,-1 1 1 16,3-5 9-16,-3-2-11 15,1 1 36-15,-1-4-15 16,-1 1 16-16,2 0-16 16,-3 4-21-16,1 0 27 15,-3 2-26-15,1 0 9 16,0 2 5-16,1 1-14 15,-3-3 7-15,4 0-8 16,-3-2 1-16,2 0-2 0,-5 0 1 16,4-2 0-1,-4-2 12-15,-2 2-12 0,3 2 10 16,0 0-2-16,0 0-8 16,-1 1 30-1,1-1-29-15,2 1 17 0,-2 0 3 16,1-3-20-16,1 2 13 15,-1 0 0-15,0-2-13 16,-4 0 27-16,1 0-17 16,-1-2 14-16,-2 0 14 15,0-2-28-15,-2-1 23 16,3-3-21-16,-3-2 4 0,0 0 26 16,3-2-32-1,-3-2 4-15,0-2-6 16,0 0 1-16,0-4-2 0,0-2-8 15,0-2 0-15,0-6-2 16,-19-17-76-16,-3-14-152 16,-11-19-343-16</inkml:trace>
  <inkml:trace contextRef="#ctx0" brushRef="#br0" timeOffset="136620.69">5120 5759 1884 0,'0'0'903'15,"0"0"-794"-15,0 0-109 16,0 0-97-16,0 0-254 16,0 0-677-16</inkml:trace>
  <inkml:trace contextRef="#ctx0" brushRef="#br0" timeOffset="139432.54">9377 5992 1713 0,'0'0'550'0,"0"0"-352"16,0 0-83-16,0 0-35 16,0 0 19-16,0 0-60 15,-2-56-38-15,21 45 11 16,1 2-4-16,0 2-7 16,-6 7 7-16,-4 0-2 15,-3 2 33-15,3 21 1 16,-3 9-15-16,5 8 22 15,0 6-41-15,5 2 15 16,3-2-21-16,7-4 12 16,2-6-18-16,5-7 6 0,1-14 0 15,3-7 25 1,3-8-23-16,-4-6 15 16,-1-22-17-16,-3-14 8 0,-6-8-13 15,-9-7 14-15,-9-1-9 16,-9 4 18-16,0 7-9 15,-9 6-4-15,-9 9-5 16,-3 10 0-16,2 8 24 16,1 6-23-16,3 8 8 15,1 0-9-15,3 2-21 16,1 18-20-16,4 4-60 16,6 2-116-16,0 14-75 15,6-10-35-15,10-1-271 0</inkml:trace>
  <inkml:trace contextRef="#ctx0" brushRef="#br0" timeOffset="139838.69">10185 6102 136 0,'0'0'1406'15,"0"0"-1048"-15,0 0-106 0,0 0-33 16,0 0-103-16,0 0-23 16,0 0-81-16,-29 28-10 15,18-5 1-15,4 2 12 16,3 1-1-16,1 0 7 15,3 0-19-15,0-2 22 16,9-1-24-16,7-6 0 16,1-3-1-16,4-7 12 15,-5-4-5-15,-3-3-6 16,-7 0 1-16,-6 0-1 16,0-8 0-16,0-4-5 15,-4-2 4-15,-5 2-20 16,-1-2-58-16,-2-4-168 0,3 2-61 15,3 4-557-15</inkml:trace>
  <inkml:trace contextRef="#ctx0" brushRef="#br0" timeOffset="140526.07">9487 5568 1614 0,'0'0'224'0,"0"0"-123"15,0 0-77-15,0 0-12 16,0 0 80-16,0 0-73 16,-129 16 7-16,103 10 4 15,-10 5 5-15,-2 5 74 16,-5 4-15-16,1 4-14 16,1 2-22-16,4 4-39 15,9 0 30-15,5 4-25 16,12 5-9-16,6-1 22 15,5 6-29-15,8 4 7 16,18 0-15-16,12 2 10 0,9 0 2 16,6 1-6-1,8-3 4-15,5-3 14 0,7-6-18 16,6-6 14-16,4-9-3 16,3-11-17-16,3-8 45 15,7-15-27-15,0-10-2 16,0-4 32-16,-5-25-39 15,-5-12 19-15,-1-9-25 16,-8-11 6-16,-4-8 12 16,-9-6-4-16,1-21 13 15,-9-25 28-15,-14 7-43 16,-15 14 33-16,-18 11 6 16,-9 21-27-16,-3-6 51 15,-23-6-37-15,-15 5 1 0,-9 6-1 16,-13 6-40-16,-9 6 24 15,-5 13-25-15,-10 11 0 16,-7 10-27-16,-4 18 16 16,-7 5-25-16,1 22-7 15,2 22-125-15,-17 38-52 16,28-9-407-16,15-8-431 0</inkml:trace>
  <inkml:trace contextRef="#ctx0" brushRef="#br0" timeOffset="143744.01">9244 5905 1094 0,'0'0'275'0,"0"0"-54"16,0 0-31-16,0 0-57 16,0 0 21-16,0 0-53 0,0 0 46 15,-10-6-18-15,10 6-77 16,0 0 14-16,-2 0-42 15,2 0-24-15,-5 0 40 16,1 0-38-16,-8 0 8 16,-3 6-10-16,-3 6 17 15,-7 5-13-15,-4 2-4 16,-2 1 1-16,-2 4-1 16,-1 1 1-16,-3 0-1 15,1 3 12-15,-2 1 0 16,0-1 4-16,-2 1 0 15,0 4-16-15,-5-1 30 16,-1 2-30-16,-4 3 0 0,2-4 16 16,1 4-14-1,0-1 23-15,2 0-21 0,1-3 2 16,-1 0-3-16,1-2-3 16,-5 2-5-16,0-1 4 15,-2-2 2-15,-1 2 10 16,-4-2-6-16,1 0-4 15,-3-1-2-15,0-2 1 16,-2 1 0-16,0-1-4 16,-1-1 13-16,1-2-2 15,-2 1-7-15,-1-4 1 16,1 2-2-16,-5-4 1 16,1 3 0-16,-2 0 18 15,1 0-16-15,3 0 13 0,-1-2-15 16,3 3 1-1,2-6 3-15,0 1-4 0,2-2 2 16,0 1 27-16,3-6-8 16,-3 4 8-16,-3-3-29 15,-1 0 10-15,-3 0 22 16,1-3-31-16,-2 0 14 16,4-2 8-16,0-2-17 15,-3-1-2-15,3-4-2 16,-3 0 8-16,1 0 24 15,-5 0-23-15,0-4 1 16,-2-6 19-16,1-1-22 16,-1 2 7-16,3-3-16 0,0-2 0 15,1-2 32 1,1 0-31-16,-1-2 34 0,0-1-3 16,-5 1-31-16,1 1 9 15,-7-2-10-15,-4-1 0 16,-3 3 11-16,-6-2-4 15,-3 1-7-15,-1-2 0 16,-3 2 6-16,0-1-7 16,-1-2 2-16,3 0-1 15,3 4 34-15,6-5-25 16,7 2 19-16,3-4-28 16,9-1 14-16,6 1-11 15,1-2-2-15,3 1 12 0,2-4 6 16,2 2-7-1,2-2-4-15,0 5-8 0,8 0 1 16,-1 0-4-16,7 1 4 16,1 4-1-16,1-3 13 15,-1-1-1-15,-2-2-19 16,-3-2 7-16,0 2 0 16,-1 0 4-16,3 2-4 15,7 0 0-15,4 3 3 16,2 2 18-16,5 0-20 15,-2 2-1-15,1 0-8 16,-1 0-5-16,-3 0 14 16,4 4-1-16,4 0 9 15,1 2 5-15,5 1-13 16,1 2-1-16,5 1 1 16,1 2-9-16,-3-2 8 0,0-2 0 15,0 0 0-15,-4-4 14 16,-1 0-8-16,-1-1-6 15,1 2 0-15,3 0 3 16,3 5-2-16,0 3-1 16,4-2 0-16,2 5 4 15,2-1-19-15,0 1 5 16,0 0-41-16,0 0 51 16,0-3-37-16,0 2 29 15,-2-3-1-15,2-2-12 16,-3-1 9-16,3 0-31 0,0-2-38 15,0 2-10 1,0-2-90-16,-2 4-94 0,0-2-53 16,-2 4-149-16</inkml:trace>
  <inkml:trace contextRef="#ctx0" brushRef="#br0" timeOffset="144821.97">6101 7255 1520 0,'0'0'473'15,"0"0"-299"-15,0 0-116 16,0 0-18-16,0 0 17 16,0 0 41-16,0 0-4 0,14 3-50 15,-14 2 12-15,2 1-25 16,-2 2 8-16,0 0 34 16,0 4-42-16,-14 0-4 15,-1 0 19-15,-3-4-46 16,0-2 27-16,4-5-15 15,1-1-11-15,2 0 47 16,6-12-48-16,3-9-2 16,2-3 2-16,0 0-27 15,7-2 21-15,9 6-14 16,1 2-17-16,3 4 31 16,1 5-13-16,1 4 16 15,0 1-6-15,0 4 7 16,-1 0-5-16,-6 0 7 15,1 13-2-15,-5 3-11 0,-5 5 13 16,-4-1 0-16,-2-2 23 16,0-2-22-16,-4-2 46 15,-9-5-4-15,-5 0-7 16,3-5 30-16,-1-4-64 16,3 0-1-16,1 0-1 15,3-2-33-15,1-21-124 16,4 2-358-16,-2-1-1575 0</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42:40.436"/>
    </inkml:context>
    <inkml:brush xml:id="br0">
      <inkml:brushProperty name="width" value="0.05292" units="cm"/>
      <inkml:brushProperty name="height" value="0.05292" units="cm"/>
      <inkml:brushProperty name="color" value="#FF0000"/>
    </inkml:brush>
  </inkml:definitions>
  <inkml:trace contextRef="#ctx0" brushRef="#br0">1640 3605 1465 0,'0'0'401'0,"0"0"-133"15,0 0-41-15,0 0-72 16,0 0-24-16,0 0-40 16,-13-13-9-16,11 13 1 15,-5 0-33-15,-4 0-4 16,-7 4-20-16,-4 17-26 15,-9 10 43-15,-9 10-31 16,-7 19 27-16,-18 31 5 16,-16 33-28-16,-5 30 28 15,1 13-35-15,19-4-8 16,21-11 33-16,23-10-34 16,17 7 20-16,5 1-1 15,14 0-13-15,21-1-1 0,15-9-5 16,-2-28 0-16,-1-22 1 15,-7-25 10-15,-2-14-7 16,5 6-4-16,1 4 7 16,1-4-7-16,-9-10 0 15,-13-17 0-15,-7-8 11 16,-7-12-1-16,-5-4-10 16,-2-6 0-16,2 0 8 15,-4 0 7-15,0 0-15 16,2 0 0-16,-2 0-1 15,0 0-21-15,2 0-12 16,-2 0-88-16,0 0-208 0,0 0-527 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42:48.934"/>
    </inkml:context>
    <inkml:brush xml:id="br0">
      <inkml:brushProperty name="width" value="0.05292" units="cm"/>
      <inkml:brushProperty name="height" value="0.05292" units="cm"/>
      <inkml:brushProperty name="color" value="#FF0000"/>
    </inkml:brush>
  </inkml:definitions>
  <inkml:trace contextRef="#ctx0" brushRef="#br0">353 3301 1328 0,'0'0'590'0,"0"0"-524"16,0 0-36-16,0 0-10 16,0 0-19-16,0 0 78 15,-10 0 70-15,10 0-43 16,0 0-17-16,0 0-48 15,0 0 2-15,5 0 28 16,6 0-34-16,1 0 26 16,10 0-44-16,5 0-18 0,4 3 37 15,6 0-32 1,8 0 7-16,4 0 15 0,5-3-17 16,4 0 8-16,6 0-14 15,5 0 2-15,2 0 13 16,8 0-19-16,-2 0-1 15,4-4 0-15,-1-1 22 16,2 2-21-16,1-2 5 16,0 1-4-16,-2 0 16 15,0-2-17-15,-4 2-1 16,0-1 4-16,-6-2 4 16,3 1 17-16,-3-2-8 15,4 2-7-15,1-2 23 16,6-2-27-16,3 2-6 0,4 1 4 15,3-4 4-15,-1 3 3 16,3 2-9-16,-3 0-2 16,-2 1 3-16,-4 2-3 15,-1-1 0-15,-3 3-6 16,-1-4 15-16,0-1-2 16,3 2-7-16,2 0 1 15,2-2-1-15,-1 2 0 16,3 0 0-16,0 2 5 15,0 2 2-15,-2 0 2 16,-4-2-9-16,-3 2 0 16,-2-2-9-16,0-1 9 15,0-1 0-15,0 2 4 0,1 0 6 16,5-3-10 0,0 1 0-16,3 0 0 0,-2 2-6 15,0 0 8-15,-3 2-2 16,-2 0 3-16,-5 0 6 15,4 0-10-15,-2 0 1 16,2 4 0-16,1-2 13 16,2 3-12-16,1-4 10 15,0-1-7-15,-2 2 8 16,2-2-10-16,2 3-2 16,1-2 0-16,6 2 7 15,-1 1-1-15,2 1-6 16,-1-1 0-16,-1 0 9 15,-2 0-15-15,1-4 6 16,1 0 0-16,0 0 8 0,-2 0 4 16,3 0-12-1,-3 0 0-15,-4 0 1 0,-1 0 0 16,1 0-1-16,-2 0 0 16,2 0-1-16,1 0 9 15,3 0-9-15,5 0 1 16,1 0-6-16,0 0-1 15,3-2 7-15,-7-2 0 16,-5 0 4-16,-5 0 6 16,-6 1-11-16,-2 3 1 15,3 0-9-15,1 0 1 16,0 0 8-16,4 0 0 16,-4 3 12-16,0 3 3 15,-2 2-14-15,-4 2-1 16,3 0-2-16,-3 2-13 0,3 0 15 15,4 0 0-15,2 1-7 16,3-2 23-16,5-1-23 16,1 0 7-16,1 0 0 15,-1-1-11-15,-4-2 11 16,-5-1 0-16,-2-2 0 16,0-2 10-16,2-2-10 15,-2 0 0-15,-2 0 0 16,-2 0-6-16,-8 0 6 15,-1-8 0-15,-5-2-1 0,3 0 11 16,-1-4-10 0,2 0 0-16,1-2 0 0,2 0-3 15,-5-2 3 1,0-4-1-16,1-2-7 0,-1-2 16 16,3-2-4-16,0 0-4 15,-3 3 1-15,-5 4-2 16,-7 1 1-16,-10 4-8 15,-7 2 7-15,-4-3 2 16,-4 1 12-16,-1 0-13 16,-1-4-11-16,-4 0 10 15,0-2-24-15,-9-2 13 16,-3-5 11-16,-5-7 2 0,-2-1 5 16,0-3-6-1,0-3-4-15,0 3-4 0,-2-1-2 16,2-2-14-16,0 1 9 15,0-3-8-15,-2 0 23 16,-9 1 0-16,-12-5 0 16,-8-1 6-16,-13 0-4 15,-12-1-2-15,-2 1 9 16,2 1-3-16,4 10 4 16,6 2-7-16,5 9 9 15,-2 1-9-15,-2 8-3 16,-4-1 0-16,-11 2 8 15,-10 1 1-15,-25 2-7 16,-29-4-2-16,5 3-7 16,11 2-5-16,12 2 12 15,18 6 0-15,-10 0 0 0,-9 2-1 16,3 1-5-16,-2 0 6 16,1 1 0-16,-21 2 30 15,-27 0-23-15,-33 0 16 16,-9 0-19-16,7 0-2 15,19 0-4-15,44-4-7 16,23 0 9-16,24 3-6 16,5-2 8-16,-9 3-2 15,-10 0 0-15,-13 0-2 16,-2 0 2-16,-22 0 0 16,-29 4 1-16,-32 6 14 15,-12 4-15-15,7-3 0 16,18-2-9-16,23 0-17 0,9-6 17 15,27 1 6-15,23 0 3 16,22-1 12-16,3-2-4 16,-9-1 17-16,-11 3-23 15,-16-3 4-15,-16 1 13 16,-19 1-18-16,-23 2 0 16,15 3 8-16,25-5 1 15,33-1-10-15,23-1 0 16,-9 0 9-16,-6 0-19 15,-10 0 10-15,6-10 0 16,1-4-1-16,-2 0 15 16,-5 2-14-16,-6 2 0 15,-19 4 0-15,-29 6 0 16,12 0 0-16,11 0 0 0,14 0 0 16,23 0-5-16,-8 4-7 15,-11-2 8-15,5-2 2 16,0 0-19-16,-1 0 30 15,-4 0-9-15,-5-4 21 16,-3 0-3-16,0 2-4 16,-2 2-14-16,2 0 0 15,1 0-3-15,5 10 3 16,7 0-15-16,7-2 14 16,5-4 1-16,6 0 5 15,-1-4-5-15,3 0 0 16,-4 0-5-16,-6 0 5 15,-2 2 0-15,-8 5 14 0,-2 1-5 16,-5 2 4-16,2 2-13 16,2-2 11-16,7 0-23 15,10-2 4-15,5-3 8 16,5 1-7-16,5 0 14 16,0 3-5-16,-1 2-2 15,1 6 1-15,-5 1-3 16,1 4 2-16,-4 0 0 15,3 0-7-15,2-2 14 16,4 0-5-16,9-4-2 16,3 0 1-16,2 0-10 0,5 0 9 15,0-3 0 1,-5 6 0-16,0 1 12 16,-4 2-12-16,-3 4 0 0,2 0-3 15,4 0-4-15,6 1 7 16,6-6 0-16,10-2 0 15,1-2 0-15,5-3 0 16,5 1 0-16,-2 1 1 16,5 0-10-16,-2 2 10 15,3 3-1-15,-1 0 0 16,1 3 2-16,5 4-4 16,-1 0 2-16,0 0-3 15,5 2-7-15,-4 2 17 16,3-1-7-16,1-1 0 15,-2 0 0-15,-1 0-6 16,3 2 6-16,0 0 0 0,2 0 3 16,0 0 8-16,0 3-10 15,0-3-1-15,0-1 6 16,2 1-13-16,5 2 7 16,-3 0 0-16,0 3 17 15,-3 3-16-15,5-3 10 16,-1 5-11-16,-1-4 1 15,3-2-1-15,-1-3 0 16,3-2 0-16,-2-4 1 16,0-1 9-16,-3-1-10 15,0-3 0-15,-1-2 9 16,-1-3-4-16,2-4-4 16,-2-5 5-16,1-2 7 0,-3-2-3 15,3-4-4-15,-3 0-6 16,0 0 0-16,0 0 12 15,0 0-12-15,0 0 1 16,-8-14-1-16,-7-3-118 16,-3-8-670-16</inkml:trace>
  <inkml:trace contextRef="#ctx0" brushRef="#br0" timeOffset="4890.89">12201 3844 1039 0,'0'0'586'0,"0"0"-311"16,0 0-132-16,0 0-43 15,-113-37 32-15,77 26-75 16,0 1 74-16,3-3-18 15,0 2-9-15,-1-2-1 16,-3 2-88-16,-6-1 16 16,-8 2-13-16,-7 0-17 15,-11-3 46-15,-9 4-32 16,-7 1 3-16,-9-2-6 16,-1-1-4-16,-3 1 11 0,0 0-19 15,0 1 6 1,-1-2 14-16,1 1-19 0,3 4 7 15,-5-2 14-15,-3 2-16 16,-2 3 21-16,-1-4-27 16,-4 3 1-16,1-2-4 15,-2-2 3-15,-1 0 0 16,3-2-1-16,-3 0 9 16,2-2-5-16,-15 0-2 15,-18-1 0-15,-15 0 15 16,-2-1-15-16,12 1-1 15,32 2 7-15,33 2 1 16,15 4 17-16,1-1-16 0,-31-4-8 16,-31-3 29-1,-39 0-30-15,-3-1 0 0,8 0 2 16,14 3 9 0,17 6 17-16,-1-2-17 0,4 4 7 15,2-4-12-15,-1 2-6 16,4 0 0-16,-5 0-2 15,-7 0 13-15,-7 2-7 16,-6-2-4-16,-1 3 2 16,2 0 1-16,1 1-2 15,4 1-1-15,7 0 26 16,0 0-26-16,0 0 12 16,-5 7-12-16,-3 8 9 15,-3 0-12-15,2-1 3 16,7-2 0-16,6 3 3 0,3 3 9 15,0 4-12-15,6 0 0 16,17-1 0-16,19 0-12 16,15-3 13-16,3 2-1 15,-11 7 0-15,-11 6-3 16,-12 5 1-16,3 4 2 16,2 0-3-16,2 3-6 15,0-1 18-15,5 2-4 16,2 4-5-16,4 0 4 15,4 4-10-15,0 2-1 16,-2 4 1-16,-2 3-9 16,-1-1 16-16,-6 6-1 15,3 2 0-15,0 3 9 16,4 4-21-16,2 4 12 16,6 0 0-16,3 6-1 0,7 4 2 15,9-1-1-15,10 0 0 16,8 2-7-16,8 1-4 15,8 1 5-15,3 2-6 16,1 1 0-16,1 0 9 16,-4 1 3-16,-4 15 0 15,0 12-6-15,10 18-1 16,10 0 7-16,7-9 0 16,0-11 5-16,16-13 10 15,-3 4-20-15,3-1 5 16,-1-3-13-16,1-14 1 15,-3-18 12-15,-1-15 0 0,3-5 10 16,7 7 1-16,7 12-17 16,9 12 6-16,9 12 0 15,8 20-11-15,5 16 12 16,-8-7-1-16,-12-26 18 16,-13-25-8-16,-5-20-20 15,5 14 2-15,4 9-2 16,3 12-7-16,1-2 17 15,1 2 0-15,1-1-7 16,2-3 5-16,-2 0-7 16,3-2 9-16,1 2-1 0,-1 1-17 15,0 3 18 1,-1 2 0-16,7 0-1 16,-2 1 17-16,3-1-23 15,7-6 7-15,3-4 0 0,8-5-6 16,6-7 6-16,7-4 0 15,7-4-1-15,4-1 12 16,2-4-11-16,0 0 0 16,-1-3 1-16,-1-2-1 15,2 2 0-15,3-2 0 16,2 2 0-16,4 0 13 16,2 5-8-16,3 3-4 15,1 0-1-15,17 10 12 16,18 10-12-16,26 4-1 15,7-2-7-15,-10-13 16 0,-14-8-4 16,-16-12-4 0,-5 4 8-16,5-1-20 0,-1-1 12 15,1-6 0-15,0-2-2 16,-1-8 8-16,3-3 3 16,10-9-9-16,4-11 1 15,7-4-11-15,-1-4-1 16,-4 0 7-16,-8 2 2 15,-4-1 4-15,-4 6 4 16,0-5-6-16,-4-3 6 16,1-8-14-16,6-1 8 15,3-4 0-15,5-16-9 0,2-5 20 16,-1-4-10 0,-11-1-1-16,-2-2 1 0,-6 1-10 15,-2 1 9-15,-1 3 0 16,3-4-1-16,0 1 12 15,4-3-2-15,0-7-9 16,1-1-5-16,8-7-4 16,1-7 9-16,-5-3 0 15,-7 0-4-15,-6 2 17 16,-7 1-13-16,-20 12 0 16,-13 2 8-16,17-8 5 15,16-18-11-15,21-14-2 16,19-13 15-16,-11 3-15 15,-16 7 0-15,-2 1-1 16,-4 2 1-16,-19 10 0 0,-25 8 0 16,-14 10 12-16,7-20-9 15,30-35 9-15,35-48-13 16,17-33 1-16,-7 1 0 16,-22 20-1-16,-33 45 2 15,-25 30-1-15,-22 28 0 16,-9 0 12-16,15-26-12 15,12-39 0-15,14-39 0 16,-2-14 3-16,-13 0 3 16,-13 5-6-16,-15 9 0 15,-5 3 9-15,-7 10-20 16,-8 31 11-16,-9 29 0 16,-5 0 23-16,-2 17-16 15,0 1 32-15,0-12-30 16,-4-2 1-16,-5-30-11 0,-1-35 1 15,4-7 0-15,-3 13-14 16,1 17 16-16,-2 37-2 16,-1 22 0-16,0 16 7 15,-5 7-6-15,-6-8 0 16,-9-7 9-16,-5-13 15 16,-4-1-23-16,-2-1 11 15,2-3-13-15,2-4 6 16,5 1-13-16,1 2 8 15,2 0-1-15,2 4 10 0,-3 5 4 16,-9 10-5 0,-5 2-9-16,-7 6-1 0,-4 2 1 15,0 3 0-15,0 2 6 16,2 0 7-16,1-1-5 16,2 0-5-16,1 1-3 15,6-3 0-15,0 5 0 16,5 2 0-16,6-1 12 15,2 6 5-15,6 0-7 16,4 4-4-16,5 2-6 16,3 7 0-16,-1 4 11 15,5 4-10-15,0 6-1 16,3 4 7-16,-1 4 13 16,2 5-20-16,3 0 0 15,0 1 0-15,2 0-9 0,0 2 9 16,0 0-18-16,0 0-12 15,-2 0-70-15,-7 0-71 16,0 14-289-16,-4 0-928 0</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4:43:14.788"/>
    </inkml:context>
    <inkml:brush xml:id="br0">
      <inkml:brushProperty name="width" value="0.05292" units="cm"/>
      <inkml:brushProperty name="height" value="0.05292" units="cm"/>
      <inkml:brushProperty name="color" value="#FF0000"/>
    </inkml:brush>
  </inkml:definitions>
  <inkml:trace contextRef="#ctx0" brushRef="#br0">17530 2203 1698 0,'0'0'601'0,"0"0"-437"15,0 0-21-15,0 0-18 16,0 0-29-16,0 0-31 15,-75-59 4-15,69 59-28 16,-4 0-34-16,-2 0 32 16,1 4-38-16,-10 14 16 0,-1 11 11 15,-6 11-22 1,0 8 14-16,-1 9-16 0,3 7 4 16,1 2 8-1,2 5-15-15,11-4 12 0,4 4 13 16,8-4-25-16,0 4 24 15,20 0-25-15,12-3 6 16,7-1 7-16,11-2-13 16,1-7 2-16,4-10-2 15,1-12-17-15,-4-9 17 16,-1-15-24-16,-4-12 13 16,4-5-4-16,0-25 15 15,3-12 0-15,2-12-1 16,-5-8-9-16,-5-8 10 15,-8-7-1-15,-9-7 1 0,-11-4 48 16,-9-2-30 0,-9-20 24-16,-7 13 12 0,-19 0-34 15,-12 4 21-15,-4 21-4 16,-7-3-4-16,-7 11 7 16,-2 14-39-16,-7 12-2 15,-2 12-2-15,1 13-70 16,3 13 1-16,-9 25-100 15,20 9-491-15,7 0-1604 0</inkml:trace>
  <inkml:trace contextRef="#ctx0" brushRef="#br0" timeOffset="1093.45">18814 3127 1527 0,'0'0'299'0,"0"0"-198"16,0 0-79-16,0 0 56 16,0 0 56-16,0 0 7 0,0 0-46 15,-18-13-73-15,28 13 21 0,14 0 25 0,8 0-7 16,12 0 48-16,14 0-34 16,11 2-22-16,11-2 25 15,29 0-45-15,29 0 6 16,29 0-15-16,14-6-8 15,-5-2 27-15,-9 4-32 16,-9 0-4-16,7-2 23 31,2-5-30-31,9 3 22 0,5-7-11 0,4-1-10 16,4 1 37-16,-6-1-38 16,-10 3 14-16,-7 1-5 0,-6 0 9 15,-2 4-9 1,-9-1-8-16,-2 4 11 0,-5 1 15 15,1 1-26-15,-2 1 8 32,-3 2 2-32,-24 0 1 0,-23 0-8 0,-26 0-4 15,-7 5 2-15,2-1 7 16,4 1-8-16,1-1-1 16,-14 1 19-16,-11-5-13 15,-11 1 28-15,-11-1-13 16,-7 0-20-16,-6 0 42 15,-3 0-42-15,-2 0 7 16,0 0-2-16,0 0 9 0,0 0-12 16,0 0-3-16,0 0-6 15,0 3-9-15,0 1-35 16,0 14-50-16,-16 0-132 16,-6-1-489-16</inkml:trace>
  <inkml:trace contextRef="#ctx0" brushRef="#br0" timeOffset="3858.43">5812 3641 1534 0,'0'0'595'16,"0"0"-400"-16,0 0-40 15,0 0-54-15,0 0-12 16,0 0-5-16,0 0-62 0,0 0 12 16,0 0-20-16,0 0-2 15,0 0 58-15,0 0-18 16,0 0-5-16,0 0 11 16,0 0-49-16,0 0 27 15,0 0-35-15,0 0 8 16,0 0 17-16,2 4-10 15,8 0 2-15,7-2 33 16,0 2-50-16,7-2 32 16,1 3-33-16,0-1 6 15,-4-3 0-15,2 3 0 16,-5-2-6-16,-3 1 12 16,1-2-3-16,-5-1 0 15,-2 2-9-15,0-2 7 16,-2 0 19-16,-3 0-25 0,-2 0 7 15,-2 0 6-15,3 0-8 16,-3 0 12-16,0 0-18 16,0 0 0-16,0 0 3 15,0 0-3-15,0 0 0 16,0 0 0-16,0 0-4 16,0 0-8-16,-3 9-66 15,-10 1-162-15,-5-2-617 0</inkml:trace>
  <inkml:trace contextRef="#ctx0" brushRef="#br0" timeOffset="5608.06">6805 3561 1397 0,'0'0'504'15,"0"0"-365"-15,0 0-8 16,0 0 16-16,0 0-10 16,0 0-28-16,0 0-55 15,-27-9-41-15,23 9 20 16,-3 0-33-16,1 0 9 15,-6 3 5-15,1 5-4 16,3 0-9-16,-4 0 0 16,5-2 5-16,3-2 41 15,4-2-38-15,0-1 3 16,0-1-12-16,0 3-10 0,11-3 10 16,9 0 19-1,7 0-7-15,4 0 21 0,3 0-23 16,-3-7 11-16,-6-2 2 15,-6 5-23-15,-5 0 25 16,-10 2-13-16,-4 2 19 16,0 0 72-16,-6 0-17 15,-17 0-43-15,-8 0-40 16,0 8 12-16,0 4-25 16,4 0 10-16,10 2-44 15,5 5-23-15,5-4-222 16,7-7-612-16</inkml:trace>
  <inkml:trace contextRef="#ctx0" brushRef="#br0" timeOffset="9390.34">4912 2791 1264 0,'0'0'387'0,"0"0"-187"15,0 0-75-15,0 0-27 16,0 0-66-16,0 0 24 16,0-8 12-16,0 8 27 15,0 0 64-15,0 0-30 16,0 0-2-16,0 0-18 15,0 0-72-15,0 0-7 0,0 0-30 16,0 11 0-16,0 6 6 16,0 5-5-16,0 8 9 15,0 2 19-15,0 2-23 16,0 7 21-16,0-1-6 16,0 6-20-16,0 4 44 15,0 2-45-15,0 4 10 16,0 0 7-16,6 2-8 15,1-1 15-15,1-1-24 16,0-5 0-16,-4-1 37 16,0-3-36-16,1-2 20 15,-3-6 13-15,-2-3-28 16,0-6 21-16,0-5-27 0,0-10 6 16,0-2 9-1,2-7-14-15,-2-4-1 0,2-2 0 31,-2 0 17-31,0 0-14 16,0 0-3-16,0 0 1 16,0 0 8-16,0 0-9 15,0 0 0-15,0 0-8 16,2 0 7-16,-2 0-7 16,2 0 2-16,-2 0-3 15,0 0-9-15,0 0 12 0,0 0 6 16,0 0-1-16,2 0 5 15,-2 0-4 1,0 0 0-16,0 0 1 0,0 0-8 16,0 0 7-16,3 0 0 15,0 0-8-15,3 0 19 16,3-7-11-16,-1 3 0 16,4-1 1-16,-3 0-6 15,0 2 5-15,-2-2 0 16,-1 4-6-16,3-3 12 15,0 0-4-15,0-1-2 16,4 0 1-16,0-1-2 16,3-1-4-16,3 0 5 15,0 1-1-15,8-4 8 16,2 1 5-16,2 1 7 0,5 0-18 16,-3 1 1-16,2-1-2 15,0-1 0-15,-4 1-1 16,0 2 8-16,-5 1-4 15,-1 0-2-15,-1 1-1 16,-3 3 6-16,0 1-6 16,0-3 0-16,-3 3-6 15,1 0 16-15,2 0-4 16,1 0-1-16,0 0-4 16,3 0-2-16,-3 0 1 15,1 0-1-15,-2 0-7 16,-3 0 16-16,0 0-7 15,-2 0-1-15,-1 0 2 0,3 0-4 16,3 3 1-16,0-2 1 16,8 1-6-16,1-2 13 15,5 0-1-15,1 0-5 16,0 0 0-16,-3 0-2 16,-2 0-2-16,-4 0 3 15,0 2-8-15,-3 0 16 16,2-2-1-16,1 0-7 15,0 0 1-15,2 0-2 16,0 0 1-16,0 0 0 16,0 0 15-16,0 0-15 15,0 0 19-15,0 0-14 16,-2 0-4-16,3 0 3 0,3 0-4 16,-5 0 0-1,3 0-6-15,0 0 13 0,-2 0-2 16,0 0-5-16,0 0 0 15,-2 0-1-15,-1 0 1 16,-3 0 0-16,-1 0-1 16,-4 0 2-16,0 0 11 15,0 0-12-15,-4 0 0 16,1 0-6-16,-1 0 7 16,-1 0-1-16,-1 0 0 15,5 0 7-15,-2 0-2 16,5 0-5-16,0 0 0 0,2 0-7 15,1 0 7 1,1 0 0-16,3 0 2 0,0 0 6 16,0 0-5-16,-1 0-3 15,3 0 0-15,-2 0-3 16,2 0 3-16,-5 0 0 16,3 0-1-16,-2 0 9 15,2 0-8-15,-1 0 0 16,1 0 1-16,2 0-6 15,2 0 5-15,2 0 0 16,0 0 0-16,4 0 6 16,1 0-6-16,1 0 0 15,1 0 1-15,3 0-10 16,1 0 9-16,1 0 0 16,4 0 2-16,2 0 7 0,-1 0-9 15,-6 0 0-15,-2 0-2 16,-3 0-5-16,-6 0 7 15,0-2 0-15,-2 0 3 16,-2-1 4-16,3 0-8 16,-6 0 1-16,-2-2 0 15,-3-1-7-15,-3 2 7 16,-3 0 0-16,-2-2 1 16,-1 0 8-16,-2-3-10 15,2-1 1-15,1-5-3 16,-2-7-6-16,3-4 10 15,-6-5-1-15,-1-6 2 16,-3-1 4-16,-1 2-8 16,-3 0 2-16,0 2-4 15,0 0-11-15,0-1 15 0,0 1 0 16,-7 0 0-16,0 0-5 16,1 2 4-16,2-1 0 15,-1 4-28-15,0 3 28 16,0 2-19-16,1 2 17 15,0 4-4-15,-2 4-5 16,-1 3 4-16,-2 1-2 16,2 2-1-16,-2 2-4 15,3 2 4-15,1 0 11 16,0 3 0-16,3-4 3 0,-2 4-14 16,0-2 11-1,-1 3 0-15,-3-2 6 0,-2 2 0 16,-3 0-6-16,-1 0 0 15,-1 0 0-15,-3 0-9 16,-2 0 9-16,-6 0 0 16,-3 0 0-16,-3 0 6 15,-3 0-6-15,2 0 0 16,-4 0 6-16,2 2-7 16,-1 2 1-16,3 1 0 15,2-4 5-15,-1 3 2 16,6 0-4-16,-4-2-3 15,1 2 5-15,0 3-6 16,-2-4 1-16,0 4 0 16,2-1 6-16,-2 0 0 0,0 0-6 15,2-1 0-15,0-1 3 16,3 0-11-16,-1 1 8 16,0-1 0-16,-2-3 1 15,2 2 7-15,0-2-8 16,-2 1 0-16,-2 2-3 15,0-2-3-15,-5 1 6 16,3 0 0-16,0 0 5 16,-1-2-4-16,5 2-1 15,2-3 0-15,3 0 0 16,1 0-1-16,2 0 1 16,-2 0 0-16,1 2 1 15,0-2 11-15,2 0-12 0,-1 2 0 16,2-2-4-1,1 0-2-15,-5 0 6 0,-2 0 0 16,2 0 13-16,-6 0-5 16,2 0-2-16,-1 0-6 15,0-2 0-15,-1 0-1 16,0-1 1-16,0 3 0 16,0-1 14-16,0-2-2 15,-3 1-9-15,1 1-3 16,2-2-3-16,-2 1 2 15,-2-2 1-15,2 1 0 16,-5 0 5-16,3-2 7 16,-5-1-12-16,3-1 0 15,-4-1-1-15,1 2 0 16,1-2 1-16,-1 2 0 0,3-2 11 16,-2 2-5-16,4-2 6 15,2 3-12-15,-3-1 0 16,3 1-1-16,0 1 1 15,0 1 0-15,-1 0 4 16,1-1 10-16,2 2-15 16,0 0 1-16,0-2-5 15,2 0 4-15,-1 2 1 0,1-2 0 0,1 2 7 16,-1 2 5-16,-2 0-12 0,2 0 0 16,0 0 0-1,0 0-11-15,3 0 13 0,-3 0-2 31,1 0 4-31,1 0 11 16,-4 2-15-16,0 4 0 16,-2 0-1-16,0 4-9 0,-3-1 11 0,1 0-1 15,-1-1 9-15,3 2 6 16,0-2-15-16,2 1 0 16,7-3 0-16,4-3 2 15,7 1-1-15,6-4 7 16,3 2 3-16,2-2 2 15,0 0-10-15,0 0-3 16,0 0-2-16,0 0-5 16,0 0 7-16,0 0 0 0,0 0 0 15,0 0 13 1,0 0-13-16,0 0 0 0,0 0-13 16,0 0 1-16,0 0-14 15,0 0-13-15,-4 3-26 16,-17 19-106-16,0 1-193 15,-4 4-326-15</inkml:trace>
  <inkml:trace contextRef="#ctx0" brushRef="#br0" timeOffset="16045.04">8723 3603 1728 0,'0'0'566'16,"0"0"-430"-16,0 0-81 15,0 0-33-15,0 0 22 0,0 0 109 16,166-34-58-16,-98 22-21 16,8 4-1-16,2 0-51 15,1 1 10-15,-6 2-28 16,-9 1 7-16,-12 2-2 15,-12 2-9-15,-14 0-39 16,-15 0-90-16,-11 0-168 16,-22 19-67-16,-18 6 50 15,-6-1-450-15</inkml:trace>
  <inkml:trace contextRef="#ctx0" brushRef="#br0" timeOffset="16232.53">8806 3788 1706 0,'0'0'501'15,"0"0"-310"-15,0 0-135 16,0 0 0-16,141-32 93 16,-68 15-10-16,10 1-54 15,4 5-6-15,-1 1-47 16,-1 3-20-16,-5 3-12 16,-9 2-41-16,4-8-125 15,-19 2-207-15,-18-4-260 0</inkml:trace>
  <inkml:trace contextRef="#ctx0" brushRef="#br0" timeOffset="16419.95">9646 3354 1962 0,'0'0'635'16,"0"0"-464"-16,0 0-138 16,151-30 97-16,-97 30-39 15,-3 10-31-15,-11 16 46 16,-9 10-61-16,-16 9-6 15,-15 9-6-15,-17 10-33 16,-39 6-1-16,-48 30-117 16,8-17-335-16,14-22-773 0</inkml:trace>
  <inkml:trace contextRef="#ctx0" brushRef="#br0" timeOffset="18372.62">10892 3538 1513 0,'0'0'476'0,"0"0"-320"16,0 0-44-16,-127-15 60 16,86 15-25-16,1 0-37 15,2 16 12-15,5 4-51 16,4 9-34-16,9 0 6 16,9 7-43-16,9 0 0 15,2 2 10-15,17-1-9 16,15-5 21-16,14-11-15 0,10-10-5 15,5-11-4 1,3-14-1-16,1-29-6 0,-5-12-10 16,-8-18-31-16,-6-24 18 15,-18 5-27-15,-8-2-24 16,-12 7 7-16,-8 24 74 16,0 5 2-16,-12 20 61 15,-4 14-1-15,1 11 31 16,4 12-9-16,2 1-41 15,2 16-26-15,2 22-15 16,5 16 0-16,0 13-2 16,0 10 4-16,10 2 2 15,9 2-4-15,2-6 0 16,1-4-9-16,0-10 9 16,-4-7 0-16,-3-10-1 0,-3-11 2 15,-3-13-7 1,-3-10-25-16,2-7-43 0,-2-3 33 15,6-3 12-15,9-21 19 16,6-6-11-16,3-5-49 16,3 3 25-16,-2 3 15 15,-4 7 8-15,-8 5 16 16,-3 7 3-16,-7 6 3 16,-5 4 24-16,0 0-6 15,2 0 37-15,0 6 22 16,3 11-14-16,2 2 1 15,3 3-32-15,-2 3-11 16,5-3 0-16,-2 0-20 16,3-6 4-16,-1-6-5 0,4-6-47 15,1-4 7-15,3 0-33 16,-2-20-18-16,4-6-26 16,-4-6-80-16,-3 0 40 15,-5-1 34-15,-1 5 43 16,-7 6 80-16,-3 6 14 15,-4 8 83-15,0 4 119 16,0 4-24-16,0 0-45 16,0 0-72-16,0 6-68 15,-2 12 20-15,0 8-26 16,2 2 5-16,0 2 3 16,0 1-2-16,4-5-8 15,9-4 1-15,3-8-31 0,-1-6-4 16,3-8-30-16,3 0 33 15,0-2-15-15,2-16-111 16,2-4-26-16,-3-2 29 16,0-1 21-16,-6 5 58 15,-5 3 26-15,-3 4 50 16,-2 7 72-16,-6 2 72 16,0 4 37-16,0 0-52 15,0 0-75-15,0 0-1 16,0 6-37-16,0 6 5 15,0 5-18-15,0 1-1 16,0-3-4-16,4 2-44 16,2-3-42-16,3-4 16 0,1-6-45 15,-1-3 18 1,3-1 62-16,4 0 5 0,2 0-5 16,-2-11-83-16,-1 1-130 15,-3-2-19-15,-4 1 72 16,-4 1 197-16,-1 4 315 15,-3 5 29-15,0-2-126 16,0 3-60-16,0 0-78 16,2 0-59-16,4 0-21 15,2 10 0-15,0 4 0 16,1 5-1-16,1-3-1 16,-2 1 2-16,3-3 0 0,3 0-7 15,-3-4 7 1,-1 1-2-16,4-5-8 0,-1-2-18 15,0 0-2-15,1-2-22 16,0-2 21-16,-3 0 24 16,-5 0-27-16,0 0 13 15,-3 2 8-15,0 0 6 16,-3 6 5-16,2 2 3 16,0 2-1-16,1 4 0 15,-3 7-83-15,0-4-86 16,0-5-393-16</inkml:trace>
  <inkml:trace contextRef="#ctx0" brushRef="#br0" timeOffset="18575.74">11925 3404 2383 0,'0'0'606'15,"0"0"-486"-15,0 0 0 16,0 0-49-16,0 0-70 16,0 0-2-16,0 0-26 15,9-26-74-15,25 35-45 16,-5-4-216-16,-2-5-251 0</inkml:trace>
  <inkml:trace contextRef="#ctx0" brushRef="#br0" timeOffset="18716.43">12213 3062 1542 0,'0'0'1201'0,"0"0"-952"0,0 0-150 15,0 0-43-15,0 0-56 16,0 0-69-16,-91 148-282 16,91-99-1152-16</inkml:trace>
  <inkml:trace contextRef="#ctx0" brushRef="#br0" timeOffset="19419.25">12868 3641 2186 0,'0'0'518'0,"0"0"-485"16,0 0-33-16,0 0-10 16,0 0 2-16,0 0-1 15,49 107 9-15,-32-73 0 16,-1-2-1-16,-5-6-14 16,0-7-8-16,-4-11-6 15,-2-8-29-15,1 0 58 16,3-8-2-16,3-19-5 15,3-5-44-15,5-4-22 0,2-2 36 16,0 1-38-16,3 3 33 16,0 5 36-16,-6 6 12 15,-1 5 24-15,-7 8 63 16,-1 6-15-16,-5 2-3 16,1 2-40-16,2 0-7 15,0 10 42-15,2 6-21 16,1 4 0-16,1 4-14 15,1 0-28-15,-2-2 6 16,3-1-13-16,-6-6 0 16,3-4-15-16,-1-4-8 15,-2-7-42-15,3 0 11 16,3 0-22-16,1-16-21 0,5-5-73 16,1-5-27-1,0-2-6-15,-2 1-82 16,-4 2 121-16,-6 8 164 0,-2 5 166 15,-3 4 84-15,-4 6-45 16,0 2-46-16,2 0-39 16,0 0-99-16,5 0 9 15,0 10 22-15,0 7-25 16,0 2 20-16,3 1-32 16,2 5-15-16,-1-4 15 15,3-1-15-15,1-3-30 16,1-6-51-16,-1-5-101 15,3-6 6-15,-3 0 7 16,8-10-117-16,-8-8-15 16,-1 0-874-16</inkml:trace>
  <inkml:trace contextRef="#ctx0" brushRef="#br0" timeOffset="19919.14">13755 3603 1298 0,'0'0'600'15,"0"0"-358"-15,0 0-29 16,0 0-99-16,0 0-49 15,0 0-38-15,0 0-26 16,2 36 14-16,9-22-13 16,5-1-2-16,3-6 0 15,1-1-26-15,3-6 25 16,-1 0-22-16,0-2 4 16,1-13 18-16,-1-6-40 0,-2-5-10 15,0-1-2-15,-3-9-2 16,-1-1 18-16,-5-1-74 15,-3 0 39 1,-8 1 71-16,0 8 1 0,0 7 35 16,-4 8 91-16,-6 8-24 15,-1 6 40-15,-1 0-71 16,1 11-51-16,5 20-11 16,4 10-3-16,2 12-6 15,0 3 9-15,0 6-3 16,0-2 10-16,2-3-10 15,2-10-5-15,-4-10-2 16,0-11 0-16,0-12 1 16,0-12 6-16,0-2 18 15,0-7 73-15,2-14-97 0,9-6-21 16,7 2 20 0,5 0-32-16,2 5 12 0,1 5 20 15,3 4-5 1,-3 7 5-16,-1 4 1 0,-3 0-12 15,-2 9-6-15,-6 11-80 16,-7 12-135-16,-7-4-106 16,0-6-779-16</inkml:trace>
  <inkml:trace contextRef="#ctx0" brushRef="#br0" timeOffset="20106.58">13469 3409 2673 0,'0'0'528'16,"0"0"-473"-16,0 0-55 16,0 0-22-16,0 0-255 15,0 0-748-15</inkml:trace>
  <inkml:trace contextRef="#ctx0" brushRef="#br0" timeOffset="20731.43">15031 3346 1955 0,'0'0'505'0,"0"0"-466"16,0 0 25-16,12 119 19 15,-8-63-42-15,0 2 21 16,1 1-42-16,0-8-6 15,3-6 5-15,-3-12-18 16,-1-11-2-16,0-9-35 16,-1-13-26-16,3 0 61 15,6-23-18-15,5-13-117 16,8-1-2-16,4-3 53 16,4 8 29-16,-2 9-16 15,1 11 36-15,-8 8 36 16,-2 4 1-16,-6 0 30 15,-3 16 24-15,-4 7 5 0,-6 0 16 16,-3 5 35-16,-7 0-11 16,-18 1 31-16,-6-5-63 15,-4-4 19-15,-2-6-11 16,8-4-58-16,5-6 11 16,11-4-29-16,8 0-33 15,5-32-136-15,23-2-323 16,6 2-230-16</inkml:trace>
  <inkml:trace contextRef="#ctx0" brushRef="#br0" timeOffset="21465.64">15646 3569 1109 0,'0'0'1157'15,"0"0"-890"-15,0 0-152 16,0 0-5-16,0 0-49 16,0 0-60-16,0 0 11 15,-62 63-12-15,62-33-12 0,0-3-21 16,8-3-43 0,10-5-25-16,3-9-10 0,2-10-30 15,2 0 67-15,-2-8-62 16,-1-14-73-16,-4-2-16 15,-9-2 103-15,-2-1 122 16,-7 7 35-16,0 4 97 16,0 5 10-16,0 5 27 15,0 1-7-15,0 5-17 16,0 0-84-16,0 0-44 16,0 8 4-16,0 8-21 15,0 2 13-15,0 1-13 16,8-2 0-16,1-1-8 15,7-3 8-15,3-6-33 16,6-3-27-16,2-4-59 16,0 0-5-16,-5 0 46 15,-7-4 78-15,-8-2 2 0,-2 0 167 16,-5 4 65-16,0 1-36 16,0 1-108-16,1 0-46 15,5 0-44-15,0 0-10 16,5 3 1-16,5 7-30 15,-1 4-13-15,1-1-2 16,-3-2-44-16,1 1-4 16,-1-2 11-16,1-3 1 15,1-3-5-15,1-2 4 16,4-2 14-16,2 0-23 16,1 0-65-16,-4 0 93 0,1-2 72 15,-3-1 53 1,-4 3 93-16,-3 0-41 0,0 0-8 15,-6 7 43-15,-2 5-3 16,-2 4 74-16,0 2-38 16,0 1-81-1,0 4-2-15,-6-4-66 0,-2 0-12 16,-1-5-12-16,1-4-75 16,-17-10-91-16,3 0-321 15,-2-16-494-15</inkml:trace>
  <inkml:trace contextRef="#ctx0" brushRef="#br0" timeOffset="21669.06">15563 3324 1798 0,'0'0'931'0,"0"0"-682"16,0 0-113-16,0 0-59 15,0 0-11-15,0 0-66 16,0 0 0-16,-11-14 0 15,40 31-6-15,10 1 6 16,9-6-70-16,23-12-107 16,-8 0-168-16,-9-3-546 0</inkml:trace>
  <inkml:trace contextRef="#ctx0" brushRef="#br0" timeOffset="21809.35">15949 3036 2318 0,'0'0'713'15,"0"0"-566"-15,0 0-47 0,0 0-97 16,0 0-3-16,145-30-73 16,-80 30-389-16,-5 4-1373 0</inkml:trace>
  <inkml:trace contextRef="#ctx0" brushRef="#br0" timeOffset="22652.87">11791 4560 1980 0,'0'0'523'16,"0"0"-454"-16,-160 0 22 15,98 6 28-15,4 12-17 16,13 8-2-16,11 4-40 16,13 8-50-16,9 0 18 15,12 3-28-15,0-4 0 16,25-7-7-16,8-7-50 16,7-16-31-16,9-7 34 15,7-9-73-15,0-26-55 16,-1-9-114-16,-10-6 83 15,-9 0 82-15,-12 6 131 16,-11 8 22-16,-8 10 257 0,-5 12 37 16,0 7-6-16,0 7-138 15,0 0-105-15,0 18-22 16,0 21-8-16,0 11 43 16,0 13-29-16,3 4-39 15,5 4 10-15,5-4-22 16,3-2-21-16,11 4-52 15,-3-14-153-15,-4-19-502 0</inkml:trace>
  <inkml:trace contextRef="#ctx0" brushRef="#br0" timeOffset="23340.21">12039 4794 2485 0,'0'0'533'16,"0"0"-483"-16,0 0-50 16,0 0-4-16,112-124-56 15,-68 88 39-15,-5 6-42 16,-10 8 35-16,-10 6 28 16,-11 7 0-16,-5 6 104 15,-3 3 8-15,0 0-36 16,0 0 2-16,0 10-63 15,0 10-7-15,0 7 1 0,0 8 1 16,0 1-10 0,11-2 0-16,4-2-2 0,6-8-11 15,-2-5-14-15,6-12-47 16,4-7 16-16,2 0-39 16,5-22-59-16,0-12-166 15,-8-4-41-15,-3 0 94 16,-7 2-4-16,-9 4 171 15,-5 7 102-15,-4 8 216 16,0 4-30-16,0 8 57 16,0 1-3-16,0 4-44 15,0 0-105-15,0 1-50 16,0 16 3-16,0 4-17 16,0 6-1-16,2 1-26 15,8 0 7-15,3-2-4 0,1-4-3 16,3-4 0-1,3-6 0-15,0-6-79 0,4-6 24 16,1 0-61-16,0-8-59 16,0-13 15-16,-6 0 27 15,-1-2 71-15,-7 0 62 16,-2 2 12-16,0 2 63 16,-4 3 14-16,-1 4-5 15,0 6 50-15,-2 2-66 16,-2 4-8-16,2 0-28 15,1 0-30-15,-1 12 47 16,5 8 27-16,0 5-30 16,3 5-2-16,4-1-43 0,1-2-1 15,6-6-45 1,-2-7-91-16,12-14-108 0,-4 0-30 16,-2-12-307-16</inkml:trace>
  <inkml:trace contextRef="#ctx0" brushRef="#br0" timeOffset="23605.78">13121 4602 1407 0,'0'0'544'0,"0"0"-449"16,0 0-78-16,0 0 14 15,0 0-8-15,32 138-22 16,-18-80 25-16,1 7 11 16,-1 4 5-16,1 6 38 0,-5-1-9 15,2 0 8-15,-5-3-29 16,-7-9-27-16,0-8 39 15,-2-8 45-15,-23-12 46 16,-9-8 19-16,-10-10-44 16,-7-8-20-16,-1-6-39 15,6-2-42-15,5-14-3 16,10-18-24-16,14-16-58 16,17-53-59-16,13 11-454 15,16 6-908-15</inkml:trace>
  <inkml:trace contextRef="#ctx0" brushRef="#br0" timeOffset="23996.3">13761 4617 1833 0,'0'0'339'0,"0"0"-244"16,0 0-70-16,15 107-25 15,8-65 23-15,1-2-23 16,1-4-43-16,0-11-44 16,-7-11-44-16,2-14 15 15,-3 0 43-15,1-25-89 16,-3-15-29-16,3-4 74 0,1-2 117 15,-2 4 120 1,1 8 103-16,-1 10 4 0,2 7-28 16,-1 8-14-16,-1 7-56 15,4 2-43-15,-2 6-11 16,3 16 13-16,3 8-63 16,0 2-2-16,2 4-23 15,21-1-145-15,-5-10-198 16,-1-11-376-16</inkml:trace>
  <inkml:trace contextRef="#ctx0" brushRef="#br0" timeOffset="24199.38">14668 4560 2002 0,'0'0'721'0,"0"0"-482"15,-118-3-31-15,75 13-119 16,10 11-35-16,9 5-23 15,15 6-22-15,6 2-18 16,3-3-12-16,9 0-55 16,18-7-1-16,4-12-66 15,5-12-55-15,15-6-113 16,-9-19-228-16,-8-5-291 0</inkml:trace>
  <inkml:trace contextRef="#ctx0" brushRef="#br0" timeOffset="24339.98">14668 4560 1011 0,'26'72'752'0,"-26"-72"-416"15,-3 0-13-15,0 0-121 16,1 0-149-16,2 14-52 0,0 7 41 16,0 4-30-16,5-1 3 15,17 0-15-15,0-5-7 16,7-8-57-16,13-11-96 16,-4 0-143-16,-7-10-242 0</inkml:trace>
  <inkml:trace contextRef="#ctx0" brushRef="#br0" timeOffset="24699.26">14927 4659 1390 0,'0'0'614'0,"0"0"-417"16,0 0-166-16,0 0-22 15,0 0 3-15,29 144-6 16,-12-83-2-16,5 7 16 0,-1 5 24 16,0 1 85-16,2-2 46 15,-3-6 16-15,0-5-56 16,-4-10-104-16,-3-10 10 15,-1-13-41-15,-6-10 7 16,-4-14 9-16,-2-4-14 16,0-14 31-16,0-28-33 15,-4-33-2-15,-14-38 1 16,-4-34-35-16,2 7-82 16,4 29 48-16,8 42 38 15,5 33 32-15,1 5 17 16,2 3-8-16,0 4 7 15,0 13-16-15,0 10 8 16,18 1-23-16,1 10 15 16,6 18 0-16,-5 12-1 0,-5 13-58 15,-15 30-101-15,0-11-214 16,-12-7-502-16</inkml:trace>
  <inkml:trace contextRef="#ctx0" brushRef="#br0" timeOffset="24824.23">14418 5317 2695 0,'0'0'528'0,"0"0"-469"15,0 0-59-15,0 0-117 0,47-106-480 16,-3 62-1597-16</inkml:trace>
  <inkml:trace contextRef="#ctx0" brushRef="#br0" timeOffset="25824.03">15951 4179 1822 0,'0'0'327'0,"0"0"-265"15,0 0 25-15,31 112 89 16,-12-57 9-16,0 8-44 15,4 7-50-15,-1 3-50 16,0-2-16-16,-2-2-25 16,-3-8 0-16,-7-11-9 15,-8-12-67-15,-2-12-14 16,-2-15-95-16,-23-11 1 16,-4-7-14-16,-2-32 15 15,2-15 141-15,7-8 42 16,11-1 0-16,11 6 44 15,0 11 1-15,27 7-18 0,15 10-24 16,11-1 4-16,5-3-1 16,3-1 1-16,-8 2-7 15,-9-2 15-15,-15 6-13 16,-13 4 52-16,-13 5 107 16,-3 6 22-16,-9 5 2 15,-7 6-64-15,-2 2-81 16,3 11-30-16,4 22-10 15,8 15-6-15,3 11 5 16,0 8 2-16,18 6 8 16,7-1-9-16,-1-6 0 0,-2-6 0 15,-2-13 0-15,-7-10-34 16,-3-15-8-16,-2-11-28 16,-1-11 48-16,5-3 13 15,5-21 6-15,3-4-30 16,3-1-3-16,-2-1 33 15,0 7 3-15,-6 5 8 16,1 3 38-16,-5 8 42 16,3 3-28-16,1 4 1 15,5 0-39-15,5 0 2 16,6 9 11-16,2 4-28 16,5 1 16-16,2 0-23 15,3-4 1-15,1-4-8 0,-4-6 4 16,-4 0-30-1,-5-12-53-15,-7-16-73 0,-9-6-8 16,-7-8 2 0,-8-1 91-16,0 6 74 0,-17 5 99 15,-4 7 51-15,-1 7 17 16,4 8-76-16,2 4-12 16,5 5 8-16,2 1-38 15,4 0-7-15,1 15-40 16,4 14 4-16,0 2 13 15,0 5-19-15,9 1 15 16,16-2-15-16,6-2 10 16,12-5-20-16,7-8-13 0,35-18-95 15,-14-2-179 1,-8-4-430-16</inkml:trace>
  <inkml:trace contextRef="#ctx0" brushRef="#br0" timeOffset="26089.56">17399 4479 1798 0,'0'0'712'0,"0"0"-455"16,0 0-90-16,0 0-82 15,0 0-39-15,0 0-29 16,0 0 7-16,-24 123-24 16,67-85-12-16,5-6 6 15,8-8-21-15,-4-10-15 16,-8-13-25-16,-13-1 21 15,-13-13 46-15,-14-18 27 0,-4-6 12 16,-14-7 31 0,-19 0-43-16,-13 1-27 15,-8 5-30-15,-25 5-178 0,11 6-422 16,13 10-1437-16</inkml:trace>
  <inkml:trace contextRef="#ctx0" brushRef="#br0" timeOffset="26448.86">18571 4161 2031 0,'0'0'485'16,"0"0"-389"-16,0 0-96 15,0 0-33-15,0 0-2 16,0 0 35-16,0 0-12 16,106 128-2-16,-58-81-76 15,-10 6-26-15,-14-3-5 16,-19 0 72-16,-5-5 49 15,-31-7 27-15,-20-8 67 16,-7-9 41-16,-2-8 78 16,6-9-41-16,16-4-54 15,20 0-71-15,18-17-47 0,45-28-163 16,20 1-331-16,4 3-177 16</inkml:trace>
  <inkml:trace contextRef="#ctx0" brushRef="#br0" timeOffset="26776.91">19033 4353 1753 0,'0'0'656'0,"0"0"-502"15,0 0 10-15,0 0-52 16,-119 82-28-16,115-41-47 16,4 3-2-16,12 2-34 0,23-3 10 15,9-8-22 1,8-9-22-16,-5-12-44 0,2-14-13 15,-12 0-1-15,-10-25 79 16,-12-14-3-16,-9-9 15 16,-6-7 6-16,-8 4-4 15,-21 1-2-15,-9 7 7 16,-8 11-7-16,-5 8-27 16,-3 8-23-16,-1 6-77 15,1 4-64-15,3 5 28 16,9-4 12-16,13 1 34 15,24-14-175-15,5 2-199 0,5-2-456 16</inkml:trace>
  <inkml:trace contextRef="#ctx0" brushRef="#br0" timeOffset="26823.76">18933 4078 578 0,'0'0'671'0,"0"0"-407"0,166-144-142 16,-96 88-122-16,-15 7-683 0</inkml:trace>
  <inkml:trace contextRef="#ctx0" brushRef="#br0" timeOffset="26933.12">19294 3706 1074 0,'0'0'0'0</inkml:trace>
  <inkml:trace contextRef="#ctx0" brushRef="#br0" timeOffset="27339.26">18734 4060 1590 0,'0'0'501'0,"0"0"-295"16,0 0 33-16,0 0-121 15,0 0-15-15,0 0-82 16,0 0-21-16,-125 61-87 16,114-43-196-16,11-9-302 0</inkml:trace>
  <inkml:trace contextRef="#ctx0" brushRef="#br0" timeOffset="27745.42">19231 3974 935 0,'0'0'913'16,"0"0"-595"-16,0 0-102 16,0 0-51-16,0 0-21 15,0 0-29-15,0 0 18 16,28 12-39-16,-5 11-12 16,2 5-30-16,2-1-51 15,-1 4 25-15,1-5-26 16,9-8-84-16,-7-6-119 15,-2-12-469-15</inkml:trace>
  <inkml:trace contextRef="#ctx0" brushRef="#br0" timeOffset="27917.58">19828 3284 2564 0,'0'0'616'0,"0"0"-556"15,0 0-30-15,0 0-29 16,0 0-1-16,-120 94-9 16,91-9-127-16,4-10-493 15,10-10-1706-15</inkml:trace>
  <inkml:trace contextRef="#ctx0" brushRef="#br0" timeOffset="28464.02">20639 4459 2169 0,'0'0'577'0,"0"0"-463"0,0 0-77 15,-136 30 0-15,103-3 25 16,8 5-23-16,12 4 4 16,13 0-28-16,0-2-9 15,13-6-5-15,16-7-1 16,7-13-19-16,4-8 5 15,3-4-33-15,-4-31-55 16,-1-20-91-16,-7-12-49 16,-8-30 21-16,-12-24 11 15,-9 8 51-15,-2 17 159 16,0 26 7-16,-2 35 368 16,-5 11-14-16,1 4-116 15,1 17-75-15,3 3-113 0,2 25-47 16,0 20 13-1,0 15 1-15,0 14 22 0,0 4-29 16,9 3-10-16,4-4-2 16,1-4-5-16,-4-9-51 15,2-12-18-15,-8-18-167 16,1-14-315-16,-5-20-578 0</inkml:trace>
  <inkml:trace contextRef="#ctx0" brushRef="#br0" timeOffset="28792.06">20564 4275 2246 0,'0'0'764'0,"0"0"-593"0,0 0-99 15,0 0-56-15,0 0 2 16,0 0-18-16,116-8 6 16,-54 25-12-16,3 2-7 15,-3 6-56-15,-9 0-5 16,-8 1-68-16,-12 0-7 15,-10-2-3-15,-13-4 68 16,-5 1 84-16,-5-6 45 16,0 2 97-16,0-2-3 15,0 0-55-15,0 1 1 16,0 0-30-16,0-1-20 16,0 4 28-16,6 0-42 0,4-2-3 15,-2-1-3 1,1-6-14-16,3-4-2 0,-1-5 1 15,5-1-54-15,3-1 8 16,17-43-82-16,-5 1-215 16,-4-2-433-16</inkml:trace>
  <inkml:trace contextRef="#ctx0" brushRef="#br0" timeOffset="29495.02">21258 4336 1553 0,'0'0'541'0,"0"0"-435"15,0 0 60-15,0 0 27 16,0 0-40-16,12 112-8 0,-10-72-42 16,2-2-70-1,1 0 2-15,1-6-35 0,-2-8 1 16,2-10 1-16,-2-6 7 16,-2-8-6-16,0 0 26 15,1-8 9-15,3-17-38 16,0-11-56-16,6-2-38 15,-1 5 84-15,1 4-8 16,-1 9 8-16,-1 6 9 16,-2 9-15-16,7 5 15 15,0 0-13-15,1 2 14 16,7 19 1-16,-2 6 0 16,2 3 16-16,2 2-2 15,1-2-7-15,-1-4-4 16,-3-5-4-16,0-4 0 15,-4-11-3-15,2-6 11 0,-2 0-2 16,-1-26-6-16,4-12 3 16,-5-16-9-1,-1-11-14-15,-2-3-27 0,-4 1 0 16,-4 6 46-16,-5 15 1 16,0 11 31-16,0 16 0 15,0 6 32-15,-2 12-9 16,-5 1-27-16,-2 10-14 15,2 19-4-15,1 13-9 16,1 9 0-16,3 6 2 16,2 4-8-16,0-3 6 15,0-3-7-15,9-11-22 16,-1-14-53-16,2-10 12 16,-4-14-29-16,3-6-4 15,2 0 96-15,3-18-4 0,1-1 11 16,1 0 72-16,-3 2 5 15,3 8 15-15,-1 1-24 16,3 5-44-16,5 3 18 16,-2 0-19-16,4 9-4 15,-4 7 2-15,-7 6-15 16,-2 0 0-16,-9 0-6 16,-3 0-34-16,0-4-3 15,-34-12-93-15,1-5-137 16,-4-1-445-16</inkml:trace>
  <inkml:trace contextRef="#ctx0" brushRef="#br0" timeOffset="29635.93">21530 3784 2388 0,'0'0'365'15,"0"0"-247"-15,0 0-30 16,0 0-76-16,0 0-12 15,0 0-85-15,33 114-522 16,-66-70-919-16</inkml:trace>
  <inkml:trace contextRef="#ctx0" brushRef="#br0" timeOffset="29745.27">21004 4179 2417 0,'0'0'606'0,"0"0"-499"0,0 0-95 16,0 0-12-16,0 0-167 15,114-58-517-15</inkml:trace>
  <inkml:trace contextRef="#ctx0" brushRef="#br0" timeOffset="30354.48">21784 4321 1706 0,'0'0'282'16,"0"0"-226"-16,0 0-8 15,0 0-26-15,122-29 11 16,-85 12 5-16,-8-7-38 0,-12-2 27 16,-15-4 29-16,-2-1 76 15,-19 6 50-15,-18 3-55 16,-2 8-47-16,-5 12-80 16,1 2-44-16,7 13-74 15,14 12-154-15,13-3-285 0</inkml:trace>
  <inkml:trace contextRef="#ctx0" brushRef="#br0" timeOffset="31072.76">22477 4211 2329 0,'0'0'110'16,"0"0"-110"-16,0 0 0 15,0 0 18-15,0 0 120 16,44 140-34-16,-7-92-81 16,3 1-23-16,0-9 0 15,-1-11-58-15,-2-11 56 16,-8-10-25-16,-8-8 27 15,-5-8 8-15,-7-17-8 16,-7-13 61-16,-2-6 30 16,0-5-37-16,-2-1 24 15,-7 5-59-15,-2 3 13 0,2 13 1 16,5 8-27-16,2 11 7 16,2 7-13-16,0 3-88 15,18 0-36-15,15 2-7 16,9 12-44-16,8 6-68 15,0 1 47-15,-3 2 26 16,-2-1 5-16,-12-2 48 16,-8-4 117-16,-12-4 139 15,-8-6 57-15,-5-2 107 16,-5-1 59-16,-17 0-87 16,-8 1-136-16,2 2-51 15,0 2 5-15,7 2-78 16,8 6-9-16,6 6-6 0,7 1 12 15,0 2-25 1,11 0 13-16,11-7-60 0,7-4 25 16,5-8-43-16,1-6-35 15,-1-2-8-15,-8-19-31 16,-3-5 95-16,-10 1 51 16,-4 0 6-16,-7 5 161 15,-2 6-43-15,0 4 5 16,0 4-37-16,0 6-48 15,0 0-5-15,0 0-33 16,5 3 0-16,2 12-9 16,1 3 9-16,1 2-15 15,-2-1-47-15,1-6-141 16,-3-2-167-16,-3-11-362 0</inkml:trace>
  <inkml:trace contextRef="#ctx0" brushRef="#br0" timeOffset="31213.42">23135 3946 2412 0,'0'0'495'0,"0"0"-420"15,0 0-52-15,129-6 11 16,-72 20-20-16,15 35-14 16,-14-6-192-16,-16 2-847 0</inkml:trace>
  <inkml:trace contextRef="#ctx0" brushRef="#br0" timeOffset="31931.98">12237 5845 1993 0,'0'0'538'0,"0"0"-416"16,0 0 32-16,-115-3-57 16,76 14 30-16,6 9-64 0,1 8-3 15,11 6-17-15,9 3-42 16,10 2 36-16,2 2-36 15,20-5-1-15,20-5 0 16,14-8-69-16,10-12-25 16,38-11-160-16,-14-21-364 15,-12-5-216-15</inkml:trace>
  <inkml:trace contextRef="#ctx0" brushRef="#br0" timeOffset="32760.18">12600 5919 1920 0,'0'0'729'15,"0"0"-543"-15,0 0-9 0,0 0-74 16,-120 3 2-16,93 14-59 16,7 7-44-16,4 5 26 15,8-1-26-15,5-1 1 16,3-2-3-16,0-7-54 16,21-6-7-16,5-8-16 15,8-4-27-15,4-10-38 16,2-17-216-16,-3-4-28 15,-6-1 41-15,-8 1 66 16,-9 8 228-16,-6 5 51 16,-5 6 255-16,-3 6 45 15,0 3-19-15,0 3-35 16,0 0-106-16,0 0-99 16,0 9 37-16,0 4-11 15,6 5-43-15,3 2 11 0,2-1-34 16,5-5 4-16,2-4-5 15,1-4-63-15,2-6 14 16,3 0-36-16,0-5-91 16,2-10-92-16,-3-3-34 15,-2-3 36-15,-8 5 266 16,-4 4 35-16,-6 6 218 16,-3 2 84-16,0 4-117 15,0 0-22-15,0 0-102 16,0 0-50-16,0 0-46 15,0 9 0-15,4 6-12 16,7 3 12-16,5 3 0 16,3-2-9-16,6-3-6 0,4-1 14 15,2-10-1-15,2-5-28 16,3 0 0-16,0-8-104 16,-2-20-132-16,-3-7 27 15,-5-9-5-15,-6-11-22 16,-8-5 112-16,-6-5 96 15,-6 3 58-15,0 11 113 16,0 11 277-16,-2 18-83 16,-10 13-77-16,2 9-49 15,-4 14-120-15,5 25-59 16,1 8 66-16,5 11-27 16,3 5-11-16,0 1 10 0,5-4-39 15,8-6 14 1,-2-7-15-16,0-14 1 15,-2-10-8-15,-2-14-30 0,-2-9 22 16,3 0 15-16,3-18 0 16,5-10-18-16,4-2-23 15,-2 3 24-15,1 4 17 16,-1 9 8-16,3 7 12 16,3 7-1-16,6 0-13 15,1 3-1-15,2 18-5 16,-2 6-9-16,-2 8-2 15,-8 20-99-15,-8-8-251 16,-9-7-528-16</inkml:trace>
  <inkml:trace contextRef="#ctx0" brushRef="#br0" timeOffset="32884.83">12968 6581 2760 0,'0'0'538'0,"0"0"-538"15,0 0-64-15,0 0-694 0</inkml:trace>
  <inkml:trace contextRef="#ctx0" brushRef="#br0" timeOffset="34665.68">12943 6541 1422 0,'0'0'384'16,"0"0"-254"-16,0 0-26 16,0 0-8-16,0 0 31 15,0 0 15-15,0-7-66 16,0 7 1-16,0 0-10 15,0 0 28-15,0 0 32 16,0 0-42-16,0 0-2 16,0 0-15-16,-2 0-30 15,0 0 7-15,-3 0-27 0,1 0-6 16,2 0 7-16,0 0-19 16,2 0-1-16,0 0-38 15,0 0-18-15,0 0 16 16,0 0-12-16,0 0 21 15,0 0 25-15,0 0-62 16,0 0-61-16,0 0-410 16,-7 0-606-16</inkml:trace>
  <inkml:trace contextRef="#ctx0" brushRef="#br0" timeOffset="47996.52">5753 14216 1914 0,'0'0'467'15,"0"0"-342"-15,0 0 9 16,0 0 34-16,0 0-15 16,0 0-31-16,0-50-83 0,0 50-3 15,0 11-36-15,0 15 2 16,0 23 67-16,7 14-17 15,-2 31 3-15,2 33-2 16,-7 27-38-16,0 3 24 16,0-27-24-16,4-34-6 15,0-37 20-15,3-14-28 16,-1 4 14-16,1 1-15 16,2-10-43-16,-2-15 5 15,-1-16-75-15,3-26-144 16,-2-23-295-16,-2-10-245 0</inkml:trace>
  <inkml:trace contextRef="#ctx0" brushRef="#br0" timeOffset="48324.51">6225 14618 2031 0,'0'0'471'16,"0"0"-343"-16,0 0-3 16,-160 72 30-16,109-35-11 15,2 2-53-15,6 2-14 16,12 3-37-16,10-4-39 16,9 0 32-16,12-3-31 0,0 3 19 15,24-5 9 1,10 1-29-16,11-4 10 0,3-2-11 15,4-6 0-15,0-2-1 16,-4-1 1-16,-3-3 0 16,-3-4-1-16,-6-6-26 15,-3-4-36-15,10-4-161 16,-8 0-399-16,-8 0-368 16</inkml:trace>
  <inkml:trace contextRef="#ctx0" brushRef="#br0" timeOffset="48871.25">6838 15102 1868 0,'0'0'467'0,"0"0"-426"16,0 0-26-16,0 0 58 15,-100 107 16-15,78-73 18 0,0-1-16 16,10-5-25-16,6-2 7 15,6-6-43-15,0-4-2 16,0 1 17-16,18-10-37 16,10-1 3-16,7-2-11 15,0-4 0-15,3 0-7 16,-3 0 7-16,-2-14-14 16,-1-2-13-16,-5-4-65 15,-9-1-23-15,-6-2-61 16,-7 1 6-16,-5 6 129 15,0 2 41-15,0 8 59 16,-6 4 96-16,1 2-18 16,1 0-1-16,2 16-90 15,2 9-3-15,0 12 46 16,0 1-52-16,0 6-7 16,4-2-3-16,7-2-27 0,5 2-44 15,-3-10-207-15,-4-14-440 0</inkml:trace>
  <inkml:trace contextRef="#ctx0" brushRef="#br0" timeOffset="50277.21">2262 10110 2295 0,'0'0'462'15,"0"0"-377"-15,0 0-69 16,0 0-16-16,0 0-1 15,0 0-120-15,-5 28-107 16,21-12-92-16,1-8-858 0</inkml:trace>
  <inkml:trace contextRef="#ctx0" brushRef="#br0" timeOffset="50589.6">4336 9615 2284 0,'0'0'307'16,"0"0"-260"-16,0 0-39 15,0 0-16-15,0 0-12 0,0 0 12 16,0 0-233-16,-47 30-44 16,55-20-648-16</inkml:trace>
  <inkml:trace contextRef="#ctx0" brushRef="#br0" timeOffset="50870.78">6125 11935 2657 0,'0'0'375'0,"0"0"-375"16,0 0-75-16,0 0 15 15,0 0 59-15,0 0-20 16,0 0-39-16,-18-20-419 0</inkml:trace>
  <inkml:trace contextRef="#ctx0" brushRef="#br0" timeOffset="51074.18">8193 9890 2049 0,'0'0'939'0,"0"0"-939"16,0 0-178-16,0 0-4 15,-114-78-90-15,52 78 28 16,7 9 30-16,5 10-874 0</inkml:trace>
  <inkml:trace contextRef="#ctx0" brushRef="#br0" timeOffset="53057.78">14212 10887 801 0,'0'0'163'16,"0"0"-112"-16,0 0-38 15,0 0-3-15,0 0 91 16,0 0 105-16,-23-13-23 16,23 13 28-16,0-2-55 15,0 0-11-15,0 0 0 16,0 0-14-16,0 0 14 0,0 2-66 15,0 0-9-15,0 0-22 16,2 2-47-16,2 16 23 16,3 12 18-16,3 14 20 15,0 10 15-15,-1 10-43 16,3 5 15-16,-1 1-10 16,-1-2-27-1,0-4 36-15,-4-2-23 0,1-5 5 16,-1-7 18-16,1-6-46 15,-2-8 11-15,-1-8-13 16,-1-8-20-16,-3-4 7 16,0-8-81-16,0-8-147 15,0 0-130-15,0-10-118 0</inkml:trace>
  <inkml:trace contextRef="#ctx0" brushRef="#br0" timeOffset="54182.53">14149 10926 1487 0,'0'0'281'16,"0"0"-139"-16,0 0-96 15,0 0-7-15,0 0 25 16,0 0-33-16,0 0 20 15,57-16 7-15,-26 16 10 16,8 0 44-16,1 0-57 0,6 0 3 16,4 0 15-16,1 0-46 15,5 0 40-15,1 0 3 16,5 0-15-16,8-4 24 16,3-2-9-16,6 0-23 15,3-4-10-15,5 2-16 16,0 0 15-16,0 2-36 15,4 0 0-15,-2 1 22 16,5 4-21-16,4 0 14 16,2 1 4-16,2-3-10 15,6 1-1-15,-4-2-8 16,3 1 0-16,-5-2-9 16,-4 1 10-16,-2 2-1 0,-2 0 3 15,-5 0 7 1,4 0-10-16,1 2 0 15,3-2 0-15,0 0-6 0,-1 0 6 16,-4-2 0-16,-1 1 11 16,-4 2-1-16,-1-1-10 15,1-1 0-15,0 2 1 16,2 0-7-16,1 1 7 16,-1 0-1-16,0 0 1 15,-1 0 16-15,-3 0-26 16,-6 0 9-16,-8 0-11 15,-9 0-2-15,-6 0 17 0,-10 0-4 16,-7 0 0 0,-10 0 8-16,-10 0-8 0,-7 0 0 15,-8 0 1 1,-1 0-12-16,-3 0 11 0,0 1 0 16,2 5-1-16,2 6 1 15,2 9 0-15,6 6 0 16,3 10 0-16,1 0-6 15,4 7 6-15,0 3 0 16,1 3-1-16,-2 0 10 16,4 1-9-16,-3 2 0 15,-1-3 0-15,-3-2-6 16,-3-5 6-16,-3-7 0 16,-6-6-1-16,-4-8 4 15,0-2-3-15,0-4 0 0,-7 0 0 16,-10 1 26-16,-6-3-25 15,-6 1-1-15,-4 1 0 16,-9-4 18-16,-10 2-15 16,-17-2-3-16,-31 0 0 15,-47 0 15-15,-56-2-9 16,-30-2-6-16,-17-4 0 16,-9-4 15-16,4 0-15 15,-14 0 0-15,-13 0 2 16,-1 0-2-16,11-6 0 15,18-7 0-15,26-4 12 16,30-3-12-16,29 1 51 16,37-2-15-16,37 5-3 15,26 3 21-15,10-2-54 16,-3 1 0-16,0-1 21 16,0-4-15-16,10 4 7 0,10 2-1 15,7 3-12-15,10 2 1 16,9 3-1-16,9 1-7 15,3 4-2-15,4 0-41 16,0 0 44-16,0 0-19 16,0 0-53-16,-3-5-78 15,-3 0-434-15,1-7-543 0</inkml:trace>
  <inkml:trace contextRef="#ctx0" brushRef="#br0" timeOffset="54885.52">14327 9488 1360 0,'0'0'407'0,"0"0"-233"0,0 0-20 16,0 0-26-16,0 0-63 16,0 0-23-16,0 0-41 15,0 19-1-15,0 9 43 16,-2 12 5-16,-3 9 38 15,1 6-25-15,0 8 7 16,-1 2 13-16,1 4-27 16,-1-1 7-16,0-5 4 15,3 0-45-15,-2-7 8 16,2-10-28-16,2-7 9 0,0-12-7 16,0-11-2-1,0-8-59-15,0-8-35 0,0-15-111 16,10-15-42-16,0-9-472 0</inkml:trace>
  <inkml:trace contextRef="#ctx0" brushRef="#br0" timeOffset="55635.3">14256 9413 1460 0,'0'0'398'0,"0"0"-223"15,0 0-16-15,0 0-92 16,0 0-15-16,0 0-33 16,129-17 24-16,-60 17 4 15,9 0-36-15,7 0 41 16,6 0 9-16,22 0-29 15,26 0 37-15,21 0-50 16,-13 0 11-16,-31 4-9 16,-34 2-20-16,-22-2-1 15,7 3 0-15,7 2 1 16,6 2 1-16,-8-2 4 16,-8-1-3-16,-7 1-3 15,-7-1 4-15,-9-3-10 0,-8 1 6 16,-6 0 0-16,-8 3-13 15,-7-1 13-15,-3-1-2 16,-7 6-8-16,-2-1-3 16,0 0 5-16,0 4 8 15,0 0 0-15,0 2 2 16,0-2 4-16,0 1-6 16,0 2 0-16,0 1-2 15,0 2-5-15,0 3 7 16,0 0 0-16,0 1-5 15,0 1 6-15,-11-4-1 16,-3 1 0-16,-6-2 11 16,-4-1-7-16,-5-1-4 0,-9 0 0 15,-5-2 27-15,-8-3-27 16,-4 2 24-16,-10-3-12 16,-9 0-11-16,-5 0 38 15,-11-2-7-15,-21 2 11 16,-23-2 14-16,-22 2-35 15,11 0 29-15,27-5-7 16,31-2-31-16,22-3 38 16,-12 2-27-16,-8-2 0 15,-9 0 16-15,12-2-34 16,13-2 33-16,15 0-31 16,17 0 10-16,18 0-14 0,11 0-4 15,8 0-16-15,0 0-67 16,35 0-191-16,4 0 1 15,5 0-699-15</inkml:trace>
  <inkml:trace contextRef="#ctx0" brushRef="#br0" timeOffset="56166.68">14154 10294 1228 0,'0'0'366'16,"0"0"-280"-16,0 0-13 15,0 0 69-15,0 0-6 16,0 0 23-16,2 119 10 16,0-77-12-16,4 2-47 15,1 4-30-15,5 2 1 16,-2-1-56-16,3-5-17 15,-1-6 1-15,-3-10-9 16,-3-8-1-16,-2-9-63 16,2-11-115-16,-4-7-82 0,0-16-216 0</inkml:trace>
  <inkml:trace contextRef="#ctx0" brushRef="#br0" timeOffset="56791.28">14091 10249 950 0,'0'0'395'0,"0"0"-257"16,0 0-107-16,0 0 34 16,0 0 91-16,0 0-62 15,134-55 12-15,-81 48-47 0,10-5-17 16,8 1 48-16,5 0-28 15,6-2 25-15,5 1-7 16,4 2-59-16,5 0 16 16,4 2-37-16,-1 2 9 15,-4 0-5-15,1 0 2 16,-5 2-6-16,-1-2 37 16,-6 2-16-16,-2 0 18 15,-5 2-34-15,-6 0-4 16,-11 2 7-16,-10 0-7 15,-7 0-1-15,-7 0 18 16,-7 0-9-16,-4 0 12 16,-4 0-11-16,-3 2-10 15,1 2 7-15,-4-2-7 16,-1 2 0-16,-4 2-1 16,-1 0 7-16,-2 4-5 0,0 4 1 15,-3 4-1-15,1 5 42 16,-3 3-42-16,0 2-1 15,0 1 18-15,2 4-16 16,4 1 20-16,1-1-14 16,1 4-7-16,4-3 7 15,-1 0-8-15,0-3-3 16,-1-4-3-16,-8-4 12 16,-4-4 0-16,0-5 26 15,-8 0 47-15,-26-1 22 16,-15-1-68-16,-20 1-3 15,-32 3-13-15,-32 7-17 0,-25 7-30 16,-7 4-113-16,45-6-117 16,33-6-400-16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0:41.538"/>
    </inkml:context>
    <inkml:brush xml:id="br0">
      <inkml:brushProperty name="width" value="0.05292" units="cm"/>
      <inkml:brushProperty name="height" value="0.05292" units="cm"/>
      <inkml:brushProperty name="color" value="#FF0000"/>
    </inkml:brush>
  </inkml:definitions>
  <inkml:trace contextRef="#ctx0" brushRef="#br0">13015 5955 924 0,'0'0'623'15,"0"0"-303"-15,0 0-58 0,0 0-73 16,0 0-70-16,0 0-6 15,-8-3-30-15,6-2-12 16,-2 1-2-16,0 0 19 16,-3 0-39-16,-1 3-8 15,-2-2-28-15,-1 1-11 32,0 1-4-32,-3 1 4 0,-1 0 10 0,-3 0-12 31,-2 0-12-31,0 0 4 15,0 0 5-15,-3 0 0 0,0 7-12 0,-4 3 30 16,-4 0-9-16,-3 2-6 0,-4 2 1 16,-2 4-14-1,0 3 13-15,-5 2 0 0,3 6-3 16,0-1 12-16,3 0-12 16,2-2 3-16,3-4 0 15,5 0-6-15,3-4 6 16,1 0 0-16,3-2 2 15,0 4 12-15,-3 1-22 16,0-1 8-16,2 7-4 16,-6-1-4-16,2 2 9 15,-2 2-1-15,0 1 8 16,2 1 4-16,0-2-12 16,2 0 0-16,1 0-19 15,2-2 12-15,-1 3-6 16,1 1 13-16,0 1 6 0,2 2 11 15,-1 3-25-15,2 0 8 16,0 2-1-16,5 0-19 16,-5-2 21-16,4 1-1 15,-1 3 0-15,3-4 22 16,-1-1-29-16,6 3 7 16,-1-1 0-16,5 1-20 15,-2-2 21-15,4-2-1 16,-2 2 2-16,2 0 13 15,-5 0-15-15,3 0 0 16,2 0 0-16,0 1-7 16,2-3 7-16,0 0-1 15,0-3-7-15,11 0-11 0,1-1 9 16,5-2 10-16,-2 0 0 16,1 0-8-16,-1 3 5 15,1-2 3-15,1 2-1 16,1-3 2-16,3-1 9 15,0-1-10-15,4-1 1 16,2-1-9-16,2 0 1 16,0 0 5-16,2-2-10 15,0-2 21-15,0 1-9 16,5-2 0-16,0-1 9 0,2 0-18 16,4-2 0-1,2-2 4-15,6-2 4 16,3-4 1-16,3 0-1 15,1-3 1-15,-1-1 0 0,2 2-4 16,-2 0 4-16,-2 2 0 16,-1-1-3-16,-4 2 4 15,1-5-2-15,-4-5 1 16,3-1-9-16,-3 0 1 16,2-16 3-16,-2-4 5 15,-1-3 6-15,-1-6 3 16,1-1-15-16,2-6 6 15,0-3 0-15,4-2-2 16,0-6 4-16,5 0 2 16,0-6-4-16,-1 1 5 0,-4-4-13 15,-1-4 8 1,-4 0 0-16,-3-4-3 0,-5 0 12 16,-5-2-7-1,-2-3-2-15,-4 1 9 0,-5-2-18 16,0 2 9-16,-6 2 0 15,-1 0 37-15,-1-1-37 16,-3 1 22-16,-2-1-22 16,-3-2 11-16,-1-4-10 15,-2 3 0-15,-3-4-1 16,0 2 16-16,0 0-7 16,-16 0-9-16,-9 3 1 15,-9 1-1-15,-7 4 45 16,-7 2-36-16,-4 4 18 15,-7 1-5-15,-1 7-12 0,-6 7 16 16,-7 8-25 0,-2 7 13-16,-5 8-16 0,-2 9 2 15,-3 10 0-15,7 1-9 16,7 0 12-16,6 1-13 16,13 10-7-16,8-1-41 15,10 0 39-15,10 2-95 16,14 10-53-16,2-1-336 15,8-6-328-15</inkml:trace>
  <inkml:trace contextRef="#ctx0" brushRef="#br0" timeOffset="1546.47">20757 6159 818 0,'0'0'195'0,"0"0"20"16,0 0-26-16,0 0-19 16,0 0 16-16,0 0-19 15,0 0-28-15,-6-57-9 16,-3 55-59-16,-1-2-7 15,-4 4-20-15,-3 0-44 16,-4 0 24-16,-8 0-24 16,-8 10-24-16,-7 6 3 15,-8 6 22-15,-6 4-1 16,-6 4 0-16,-3 2 18 16,1 6-18-16,1 2 0 15,5 3 6-15,2 2-3 0,4 4-2 16,6-2-1-16,-2 1 1 15,6 2 11-15,1 3-5 16,5-1-7-16,5 3 0 16,8-1-9-16,6 1 9 15,3 1 0-15,7 3-1 16,1-1-9-16,2 7 10 16,4-1 0-16,0 2 2 15,0 2 1-15,2 0-3 16,0 0 0-16,0 1-1 15,0-2 2-15,16-3 3 16,1-3 2-16,8-2-5 16,4-8 4-16,6-5-5 0,5-3-5 15,5-4 4-15,7-3 2 16,-1 1 11-16,4-1-11 16,1-2 11-16,5-2-12 15,1 0 0-15,5-3 0 16,1-4 7-16,4 0-6 15,2-4 17-15,-4 0-7 16,2-2-5-16,-2 2 1 16,0-3-6-16,-1-3-1 15,3-5 13-15,-3-3-11 16,-1-7 16-16,5 0-18 16,0 0 1-16,2-12 19 15,6-8-18-15,4-2 5 16,4-2 3-16,2-6-9 15,3-3-1-15,-1-7 0 0,1-4 2 16,-1-10-1-16,1-9 1 16,-5-7 10-16,-5-1-9 15,-3-3 3-15,-8 1-9 16,-9 3 3-16,-3 2 0 16,-8 2 9-16,-10-1-8 15,-9-3 11-15,-11-2 19 16,-13-20-17-16,-8 4 42 15,-2-7-29-15,-12-1-16 16,-14 12 29-16,-10-11-27 16,-8 5 26-16,-6 4-19 15,-8 3-20-15,-4 7 7 0,-7 2-7 16,-4 6 0-16,-9 4 8 16,-6 7-2-16,-7 7-5 15,-24 5-1-15,-27 10-30 16,-32 20 29-16,-7 15-51 15,10 3 16-15,24 36-44 16,41 2-10-16,-5 21-85 16,30-12-296-16,18-11-133 0</inkml:trace>
  <inkml:trace contextRef="#ctx0" brushRef="#br0" timeOffset="3436.63">13799 9993 803 0,'0'0'337'15,"0"0"-172"-15,0 0-3 16,0 0-69-16,0 0-10 16,0 0-23-16,-125-69 25 15,102 58 68-15,0 4-53 16,-6 2 10-16,-5 4-23 16,-4 1-41-16,-2 0 10 15,-6 0-42-15,-4 12-1 0,-1-2-1 16,0 4-11-16,-5 1-1 15,2 6 15-15,-4 1-14 16,0 6 19-16,0 6-11 16,-2 4-7-16,-1 2 10 15,5 4-12-15,-2 0-9 16,4 3 8-16,0-3 2 16,8-2 7-16,1-2-8 15,5-3 1-15,5 0 0 16,1-3-1-16,5 2 0 15,0 0 0-15,5 4 10 16,-1 1-12-16,5 2 2 0,0 1-5 16,4 0-7-16,3 1 13 15,1 1-1-15,1 2 1 16,3 1 8-16,-3 1-9 16,1 1 0-16,2-1-6 15,-1 3 6-15,3-6 0 16,4 2 10-16,2-5-10 15,0 2-19-15,0-2 18 16,4 3-5-16,7-2 6 16,5 4-6-16,-1-2 12 15,4 4-6-15,4-3 0 16,2 0-5-16,4-3 4 16,6-1 1-16,1-1 0 15,6-3-6-15,3-1 13 16,4-5-8-16,3 0 1 0,3-4 0 15,3 0 3-15,4-1-1 16,0-4-1-16,3 0 14 16,-1-3-9-16,0 0-6 15,-2-4 0-15,-3-2-3 16,1-6-10-16,3-4 13 16,2-6 0-16,2 0 14 15,4 0-4-15,5-12-10 16,0 0 0-16,2-2 0 15,-1-4-12-15,0-2 3 16,-1-7 9-16,0-7 0 16,-1-3-6-16,-4-6 1 15,-3-3 4-15,0-4 2 0,-1 0 2 16,-3-4-1-16,-1-1-2 16,-4-1 0-16,-4-4 15 15,-9-4-15-15,-4-6 14 16,-6-6-14-16,-12-9 68 15,-6-19-45-15,-16-18 6 16,-2 7 41-16,-2 15-40 16,-20 17 40-16,-3 18-4 15,-6-7-12-15,-7-7 8 16,-4 3-39-16,-7 4 5 16,-4-1-11-16,-12-1-11 15,-6 7 10-15,-12 3-10 0,-9 7-6 16,-5 11 9-16,-1 10-9 15,0 11-21 1,6 6-21-16,8 7-30 0,10 7-20 16,-2 5-41-16,18 17-197 15,16 3-536-15</inkml:trace>
  <inkml:trace contextRef="#ctx0" brushRef="#br0" timeOffset="8404.2">16203 9588 542 0,'0'0'277'0,"0"0"-24"16,0 0 7-16,0 0-70 0,0 0 7 15,0 0-92 1,0 0 58-16,-5-63-17 0,5 57-41 15,0 2 27-15,0 0-46 16,-2 4-7-16,-2 0-47 16,-5 0-15-16,-2 0-15 15,-4 1-2-15,-2 18 0 16,1 3 9-16,6 6-9 16,1 4 18-16,7-2-15 15,2 1 9-15,0-8-20 16,18-2 8-16,6-8 0 15,5-9-10-15,6-4-12 16,23-22-32-16,-6-10-136 0,-10-8-461 16</inkml:trace>
  <inkml:trace contextRef="#ctx0" brushRef="#br0" timeOffset="9247.77">16466 9280 1200 0,'0'0'388'16,"0"0"-133"-16,0 0-94 16,0 0-15-16,0 0-96 15,0 0-6-15,-62 128 5 16,62-99-40-16,0-3 11 0,0-2-20 16,0-4 8-16,8-6-4 15,3-3-4-15,1-6 0 16,-1-4-34-16,1-1-84 15,0-3 106-15,-1-17-46 16,3-7-99-16,-5 0-28 16,-3-2 42-16,-1 5 31 15,-3 4 52-15,1 4 30 16,-3 7 30-16,2 4 98 16,-2 1 16-16,0 4 19 15,2 0-59-15,0 0-30 16,5 0 29-16,-1 2 0 15,3 9-17-15,3 0-13 0,-2-1-15 16,4 1-11 0,-1-4-17-16,0-5 0 0,1-2-51 15,1 0-70 1,-1-8-95-16,-3-10-31 0,-5-1-36 16,0-1 47-16,-4 3 212 15,-2 3 24-15,0 3 243 16,0 9-4-16,0 2-22 15,0 0-59-15,0 0-92 16,9 0-11-16,4 0 5 16,5 2 1-16,2 1-19 15,4-3-30-15,1-4 16 16,1-20-15-16,-3-8 1 16,-4-8 14-16,-6-8-27 15,-7-4 24-15,-6-6-14 16,0 1-10-16,0 3 4 15,-11 10 2-15,-1 12-5 0,1 10 19 16,3 11 4-16,-2 10 33 16,4 1-58-16,1 12-22 15,1 16 16-15,4 10 12 16,0 8-2-16,0 4 5 16,0 1-9-16,4-4 5 15,7-4-5-15,-1-11 0 16,-2-8-11-16,-1-14 7 15,5-9-51-15,-3-1 9 16,10-8 34-16,1-15-2 16,3-2-22-16,1 6-8 0,2 3 22 15,1 4-22 1,-2 8 16-16,-1 4 28 0,-5 0 0 16,-2 7 1-16,-3 16 33 15,-3 3-33-15,-9 18-1 16,-2-4-217-16,0-8-634 0</inkml:trace>
  <inkml:trace contextRef="#ctx0" brushRef="#br0" timeOffset="9357.11">16670 9574 1305 0,'0'0'102'16,"0"0"-102"-16</inkml:trace>
  <inkml:trace contextRef="#ctx0" brushRef="#br0" timeOffset="16796.3">17875 9775 485 0,'0'0'366'16,"0"0"-215"-16,0 0 1 16,0 0-14-16,0 0-50 15,0 0-20-15,4-18-17 16,-2 17-22-16,0 1 25 0,-2-3 13 15,2 3-4-15,-2-2 7 32,0 2-29-32,0 0 19 15,0 0-15-15,0 0 1 0,0 0 5 16,0 0-37-16,0 0 16 16,0 0 5-16,0 0-16 15,0 0 3-15,0 0 5 16,0 0-10-16,0 0 29 15,-8 0-40-15,-4 0-4 16,-3 0-2-16,-6 0-3 16,-1 0 1-16,-5 0 2 15,-1 0 0-15,-5 0 3 16,1 0 3-16,-2 0 3 16,-3 0-9-16,-1 0 0 15,-2 6-4-15,-1 5 4 16,-1-1 0-16,3-1 2 15,-2 4 10-15,3-6-11 0,5-2-1 16,2-2 0 0,2-3 2-16,2 0-1 0,0 0 6 15,0 0 16-15,-2 0-21 16,-2 0 18-16,-3 4-20 16,1 2 1-16,-2 2 14 15,-1-1-14-15,5 0-1 16,-2 2 0-16,4-3 16 15,-3 1-14-15,3 2-2 16,-2 0 0-16,0 3 13 16,-2-2-13-16,0 3 0 15,5-3-1-15,-1 0 8 0,4-2 5 16,6-2-4-16,3-3-8 16,3 0 0-16,4 1-5 15,2-2 5-15,3-2 0 16,2 2 3-16,2-2-3 15,0 0 0-15,0 0 0 16,-2 0-6-16,2 2 6 16,-3 0 0-16,1 4 0 15,-2 2-3-15,1 4 3 16,-2 2 0-16,3 2-3 16,0 3-6-16,-2 0 16 15,2 3-7-15,-3 0 2 16,3 3 4-16,-2 2-8 0,2-1 2 15,-4 5 0-15,2-1 22 16,2 0-21-16,0 2 22 16,2-2-13-16,0-2 3 15,0 2-10-15,0-2-3 16,0 0 0-16,0 0 9 16,0 2-1-16,0-2 4 15,0-2-9-15,0 1 4 16,0-4-10-16,0 2 10 15,4-1 2-15,3 0-9 16,-4 0 18-16,1 0-30 16,0-4 12-16,-1-2 0 15,1-2-4-15,-2-3 10 16,2-2-6-16,1-3 0 16,2-2 13-16,-3 2-23 0,3-2 10 15,-3 2 0 1,3 0-17-16,-3 2 18 0,1 0-1 15,2-2 0-15,-3 1 12 16,0-4-11-16,1-1-1 16,-1-2-15-16,1 2 14 15,0-1-21-15,1-2 13 16,2 2 9-16,1 1 0 16,3-1 9-16,1 1 3 15,1 3-12-15,-1-3 0 16,1 2-11-16,-1-1 10 15,0-1 1-15,3-1 0 0,-1-2 0 16,3 1 0 0,0-2 0-16,4 0 1 0,-2 0 0 15,3 0-1-15,2 0 0 16,-4 0 5-16,4 0-11 16,0 0 6-16,4 0 0 15,2 0-3-15,2 0 9 16,3 0-5-16,-1 0 4 15,5-3 2-15,1-1-14 16,1-3 4-16,1 1 3 16,-1 1-2-16,-3-2 13 15,2 1-3-15,-3 1-8 16,-1 1 1-16,1-1-9 16,0 3 8-16,0-2 0 15,-2 2-1-15,2-2 8 0,-5 0-14 16,2-2 7-16,-1 0-7 15,-3 0-4-15,-2 2 13 16,0 0-2-16,-2 2 3 16,0 2-3-16,0 0-2 15,-3 0-36-15,0-2-20 16,-1 2 47-16,-1-4-11 16,1 0 22-16,-4-3-1 15,1 0 9-15,-3-3-11 16,2 0 3-16,1-2 0 15,-5 0-5-15,2 1 5 16,-6 0 0-16,2 1 0 16,-2-1 12-16,-2 0-12 15,-1-1 1-15,0-4-1 0,0-3 27 0,-1-4-18 16,-1-3 4-16,0-2-4 16,-4-1-9-16,-2 1 19 0,0-2 0 15,0 1-19-15,0-1 3 16,-6 1 3-16,-2 1-6 15,-4-4 1-15,4-4 5 16,-3 0-6-16,0-4 0 16,-1 2 6-16,1 0-13 15,-2 1 5-15,-1 3 2 16,1 6 5-16,-3 0 4 16,3 6-18-16,0 0 6 15,2 1 1-15,0 4-8 16,1 3 5-16,4 0-9 15,2 2 13-15,-4 2-8 16,5 2 3-16,-2 0 6 16,-2 0 0-16,-6-12 12 15,7 10 3-15,-4 0 7 16,1-1-21-16,-4 3 34 16,0 1-26-16,-3 0 26 15,-2 1 6-15,1 1-41 16,-1-2 27-16,-1 1-27 15,2 2 9-15,-1 4-25 16,-4 0 8-16,-29 6-108 16,4 13-350-16,-5 0-845 0</inkml:trace>
  <inkml:trace contextRef="#ctx0" brushRef="#br0" timeOffset="31933.12">16738 6316 874 0,'0'0'265'0,"0"0"-138"0,0 0-65 16,0 0-2-16,0 0-24 16,0 0-8-16,-64-24-12 15,50 10-15-15,-5 2 11 16,-2-1 10-16,-6 2 27 15,-8 3-7-15,-3 4 5 16,-5 4 10-16,-1 0-12 16,-6 0-35-16,2 4 15 15,-1 4 6-15,1-2 21 16,4 0 33-16,2 0-17 16,-1-5-17-16,6 4 0 15,-1-3-7-15,5 0-11 16,-1 0-4-16,3 2-29 0,0 0 19 15,2 2-19 1,0 2 0-16,-2 2 6 0,0 2-6 16,-1 2 19-16,1 4 12 15,-2 1-30-15,-2 5 27 16,1-1-26-16,2 4 10 16,1 0 7-16,-1 2-12 15,3-1 16-15,3-5-1 16,4 4-16-16,2-3 7 15,5 2-13-15,-2 0 0 16,4 2 3-16,0 4 10 16,2 0-9-16,2 0-4 15,0 3-4-15,2-2-2 16,1 4 7-16,1-4-1 16,3 7 7-16,2-5 2 15,0 3-10-15,0-3 1 0,0 1 0 16,0-5-2-16,0 0 10 15,0-4-8-15,0 0 7 16,2-5 7-16,5-2-8 16,1-1-6-16,1-2 0 15,5-1-5-15,-1 2 11 16,5-2-6-16,3 2 0 16,-2 1 18-16,3-4-27 15,3 1 9-15,0-1 0 16,-1-3-9-16,2 1 11 15,1-1-2-15,-2-4 0 16,2 1 14-16,0-6-13 16,-1 1-1-16,5 0 0 15,0 0-3-15,3-2 3 0,4 0 0 16,2-2-2-16,2 0 10 16,5 0-7-16,0 0 1 15,0 0-2-15,-3 0 0 16,-1 0 0-16,-1-2-1 15,-5-1 1-15,4-1 0 16,3-3 9-16,3 1-8 16,2-2-1-16,7-4 0 15,2 2-8-15,4-2 8 16,-2 1-1-16,1-2 2 16,-3 1 8-16,-8 0-9 15,-3 1 1-15,-2-2-7 0,-2 1 6 16,-1-5 0-16,0 0 3 15,3-3 6-15,2-1-7 16,-1-6-2-16,1 1-2 16,0-4 2-16,-5 2 0 15,-4 0 0-15,-4-1 9 16,-3 1 2-16,-4 0-13 16,2 0 2-16,-3-4 0 15,0-2-7-15,3-2 16 16,-2-2-8-16,-2-1-1 15,-5-1 12-15,-4 4-18 16,-8 0 12-16,-6 2 7 16,-2 3 41-16,0-1-26 0,-8-1 26 15,-12 1-23-15,-4-2-22 16,-1-3 31-16,-4 2-38 16,-2-6 14-16,-5 5 22 15,-1 0-19-15,-9 4 41 16,-2 6-39-16,-8 4-12 15,-2 6 28-15,-6 9-36 16,-8 7 9-16,-26 6-10 16,-52 52-71-16,21 1-64 15,2 2-366-15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2:55.262"/>
    </inkml:context>
    <inkml:brush xml:id="br0">
      <inkml:brushProperty name="width" value="0.05292" units="cm"/>
      <inkml:brushProperty name="height" value="0.05292" units="cm"/>
      <inkml:brushProperty name="color" value="#FF0000"/>
    </inkml:brush>
  </inkml:definitions>
  <inkml:trace contextRef="#ctx0" brushRef="#br0">3925 2877 385 0,'0'0'297'16,"0"0"-37"-16,0 0-82 16,0 0-80-16,0 0-5 15,0 0-15-15,-4 0 30 16,4 0 59-16,0 0-8 16,0 0-36-16,0 0 2 15,0 0-15-15,0 0-26 16,0 0-26-16,0 0 15 15,0 0-7-15,0 0-26 0,0 0 1 16,0 0-31 0,0 0 2-16,0 0 7 0,0 0-17 15,0 0 7-15,0 0-9 16,0 0 1-16,6 0 6 16,5 0-5-16,4-4 17 15,3 0 3-15,2 0-16 16,2-2 14-16,3 0-20 15,1-1 0-15,2 5-1 16,7-3 8-16,-2-1-4 16,3 2 6-16,0-2 4 15,2 0-17-15,-1 0 4 16,3 2 0-16,-3-1 1 16,0 4 0-16,-5 1-1 0,-6 0 6 15,-2 0 8 1,-4 0-8-16,-1 0-6 0,-2 0 0 15,1 0 3-15,-3 0-3 16,-1 0 0-16,-3 0 0 16,-2 0 6-16,-2 0 3 15,-3 0-8-15,-4 0-1 16,0 0 6-16,0 0-5 16,0 0-2-16,0 0-47 15,0 4-149-15,0 0-537 0</inkml:trace>
  <inkml:trace contextRef="#ctx0" brushRef="#br0" timeOffset="3624.88">10457 2877 618 0,'0'0'379'0,"0"0"-157"16,0 0-38-16,0 0-45 15,0 0-31-15,0 0-21 16,0 0-30-16,-4 0 17 16,4 0 25-16,0 0 23 15,0 0 3-15,0 0-35 16,0 0-22-16,0 0-8 16,0 0-43-16,0 0 0 15,0 0-10-15,0 0 1 0,0 0-2 16,0 0-6-16,0 0 0 15,0 0 31-15,0 0-24 16,0 0 11-16,11 0-1 16,4 0-16-16,3 0 9 15,7 0-10-15,2-1 1 16,2-4 24-16,4 1-25 16,2 2 16-16,1-2-11 15,2 2 2-15,-3 2 0 16,-2-2-7-16,2 2 0 15,-9 0 5-15,-4 0-4 16,-6 0 5-16,-5 0-6 16,-5-2 0-16,-3 2 2 0,-1-2-1 15,-2 2 4 1,0 0 6-16,0 0-5 0,0 0 5 16,0 0-11-16,0 0 0 15,0 0-7-15,0 0 7 16,-2-2 0-16,-12 2-1 15,-4-2-20-15,-1 2 19 16,-6 0-4-16,-2 0 6 16,-2 0-3-16,-2 0 3 15,0 0 0-15,2 0-1 16,2 4-3-16,8 0 3 16,5-2 1-16,3 0-4 15,7-2-11-15,2 2 6 0,-2-2 9 16,4 0 0-1,0 0-12-15,0 0 12 0,0 0-11 16,0 0-14-16,0 0 23 16,0 0-55-16,0 2-3 15,10 0 41-15,5-2 8 16,1 2 11-16,2 2 0 16,0-1-86-16,-12 3-150 15,-1 1-159-15,-5-2-1068 0</inkml:trace>
  <inkml:trace contextRef="#ctx0" brushRef="#br0" timeOffset="13302.48">11750 2384 153 0,'0'0'502'0,"0"0"-275"15,0 0-58-15,0 0 0 16,0 0-89-16,0 0-40 15,6-18 17-15,4 6-57 16,15-6 0-16,-4 3-132 16,-2 0-144-16</inkml:trace>
  <inkml:trace contextRef="#ctx0" brushRef="#br0" timeOffset="13927.01">11870 2199 760 0,'0'0'213'0,"0"0"-100"0,0 0 0 16,0 0-38-16,0 0-44 16,0 0-10-16,0 0-10 15,-18-37 31-15,13 37 35 16,-3 0-48-16,-2 0 11 16,-1 1 7-16,-3 7-8 15,1 3 30-15,3 1-24 16,-5 3-3-16,3 3 27 15,-2 7 6-15,1 0 1 16,-1 8-14-16,5 1-1 16,5 4 8-16,4 0-25 15,0 5-23-15,2-2 9 16,11 6-24-16,3-2 13 16,0 4 2-16,-1 1-19 0,4 0 22 15,-4-4-13-15,1-2 0 16,-1-3 19-16,3-10-15 15,-1-5-2-15,6-6-8 16,0-7 2-16,1-6-2 16,2-3-5-16,3-4 0 15,0 0 7-15,5 0-6 16,-3-11-1-16,2-10 0 16,1-3-2-16,-5-3-7 15,-1-8 9-15,-3-1 0 16,-2 1 3-16,-5-7 4 15,-3 3 0-15,-4-1-7 0,-2-4 1 16,-2-1 25-16,-7-1-15 16,0-2 33-16,0-2-5 15,-14-2-27-15,-11-1 29 16,-3 1-18-16,-7 7-14 16,-8 2 44-16,1 7-26 15,-5 4-7-15,-2 10-20 16,0 8-8-1,0 8 7-15,0 6-83 0,-1 15-105 16,13 10-349-16,12-3-525 0</inkml:trace>
  <inkml:trace contextRef="#ctx0" brushRef="#br0" timeOffset="14895.57">12419 1991 530 0,'0'0'358'0,"0"0"-171"0,0 0-66 15,0 0-11-15,0 0-24 16,0 0-22-16,0 0 11 15,-35 47 2-15,33-36-5 16,-3 3-14-16,1 6-14 16,0 4 35-16,-3 7-27 15,-2 2-2-15,2 5 5 16,1 5-13-16,4 1 8 16,2 2-15-16,0-2-17 15,0 0 7-15,8-3-24 16,5 2 14-16,5 1 6 15,-1-1-20-15,-5 1 16 16,1 0-1-16,-3 0-14 16,-1 0 50-16,-3-2-24 0,3-2 4 15,2-4-8 1,5-5-15-16,0-5 3 0,1-5-12 16,3 0 0-16,1-8 6 15,0 0-5-15,0-4-1 16,1-2 2-16,-1-5 14 15,-2-2-13-15,1 0-3 16,1 0 2-16,3-11 17 16,-2-6-19-16,3-5 0 15,0-3 0-15,-2 0 5 16,0 0-5-16,-1 1 12 16,-4 0-12-16,-2-2 4 15,-3 0 4-15,-2-4-3 0,-2-2 9 16,-3-4-8-1,-6-6 10-15,0-4 11 0,0-8 10 16,-8-6-1-16,-13-3-24 16,-3-3 40-16,-2 3-4 15,-3 6-29-15,-2 2 35 16,-6 9-29-16,-3 6-1 16,-6 6-9-16,-3 8-15 15,-3 9-37-15,-1 12-19 16,-19 5-91-16,14 16-106 15,10 2-383-15</inkml:trace>
  <inkml:trace contextRef="#ctx0" brushRef="#br0" timeOffset="22612.83">5321 2846 639 0,'0'0'175'15,"0"0"-84"-15,0 0-13 16,0 0 4-16,0 0-8 16,0 0-45-16,-4 0-3 15,4 0 12-15,0-1 47 16,-3-3 43-16,2 2-29 15,-2 1 49-15,0-2-9 16,3 1-38-16,-2 1-26 16,2 1-39-16,0-3-6 15,0 3 3-15,0-2-22 16,0 2 24-16,0 0-23 0,0-2-12 16,0 2 34-16,8 0-25 15,0 0 13-15,3 0 3 16,5 0-25-16,1 0 19 15,2 0-19-15,1 0 0 16,2 0 19-16,-1 0-18 16,5 0 14-16,-1 0 1 15,0 0-9-15,2 0-1 16,-2 0-6-16,0 0 0 16,-3 0-6-16,-2 0 12 15,-4 0-6-15,-1 2 0 16,-4 0 12-16,0 1-11 15,2-2-1-15,1 1 0 0,1-2 0 16,4 3 0 0,-1-3 0-16,1 0 0 0,0 0 2 15,-2 0-2-15,1 0 0 16,-3 0 0-16,3 0 10 16,-2 0-10-16,0 0 0 15,-4 0-9-15,2 0 9 16,-2 0 6-16,1 0 6 15,-2-5-6-15,0-1 13 16,-2 0-9-16,0 0 1 16,2-2-1-16,-2 0-10 15,2-2 16-15,0 0-1 16,1-2-15-16,-2-3 0 16,-1 2 5-16,1-1-5 0,-2-4 6 15,-3 2 0 1,1-2 9-16,-1-1-15 0,0 4 1 15,1-1-1-15,1 1 1 16,-3 2-1-16,2 0 4 16,-2 0 8-16,0-2-14 15,-4 2 2-15,0-5 0 16,0-3 11-16,0 3-11 16,0-3 18-16,0 0-1 15,0 0-16-15,0 4 3 16,0-1-4-16,0 1 0 15,0-2-5-15,0 1 5 16,-2-4 0-16,-8-2 12 16,1 0-11-16,-1-3 19 15,-2-1-8-15,1 3-1 0,0-4 27 16,0 6-32-16,-2-2 14 16,-1 5-1-16,1 2-9 15,-3 2 20-15,1 0-1 16,-4 0-13-16,4 2 24 15,-1 0-34-15,1 4 8 16,-1 0-14-16,3 2 0 16,-3 3 19-16,0-1-18 15,-1 3 7-15,-1-1-7 16,0 0 8-16,-4 0-9 16,0-1 0-16,-5 4 0 0,0-3-4 15,-4 2 4 1,2 0 0-16,-1 2 3 0,2-2 6 15,3 2-13-15,2 0 4 16,2 0 0-16,1 0-5 16,3 0 5-16,-2 2 0 15,1 6-1-15,-1 0 2 16,-4-1 6-16,3 4-7 16,0-1 0-16,2 2-6 15,5 0 6-15,-1 2 0 16,1 0-1-16,5 2 10 15,-4 0-15-15,-1 2 6 16,-1 2 0-16,-1 2-3 16,-1 2 11-16,1-2-8 0,4 1 0 15,0-1 4-15,4-3-13 16,2 2 9-16,3 1 0 16,0 0 0-16,0 4 0 15,0 0-1-15,-1 0-5 16,0 2 6-16,-1 0 16 15,4 2-15-15,-2-2-1 16,2 2 0-16,0 3-6 16,0-4 4-16,0 3 1 15,0 1 1-15,0-1 10 16,0 0-10-16,0-2 0 16,2-2-1-16,2-2 1 15,4-2 0-15,-2-2 1 0,5-2 9 16,1 2-8-16,3-2-2 15,1 2 0-15,1 0-7 16,2 0 16-16,-2-2-9 16,1 1 0-16,-1-5 0 15,-3-7 1-15,-3 0-1 16,-4-5 0-16,-4-4-9 16,-3 0-11-16,0 0-88 15,0 0-391-15</inkml:trace>
  <inkml:trace contextRef="#ctx0" brushRef="#br0" timeOffset="26002.31">6535 3796 492 0,'0'0'335'16,"0"0"-156"-16,0 0-31 15,0 0-15-15,0 0-20 16,0 0-81-16,-9-12 30 15,5 7 1-15,2 3 20 0,-4-2 7 16,0 2-26 0,0 1 39-16,1-2-33 15,-1 2-33-15,2 1 12 0,-3 0-10 16,0 0-13-16,-2 0 30 16,-2 0-45-16,-5 0-11 15,-1 0 16-15,-1 0-15 16,0 0 43-16,0 0-26 15,4 0-18-15,1 0 22 16,-2 4-16-16,6-1-6 16,-2 1 40-16,-3 3-28 15,3-3 16-15,-2 0-4 16,-1 2-10-16,4-2 53 16,-2 1-58-16,3 2 2 15,1-1 5-15,-4 2-6 0,2 2-2 16,0 0-8-1,-4 2 0-15,-1 1 0 0,-2 0 9 16,3 1-8-16,0-1 5 16,3-2 9-16,1 1-9 15,0 2-6-15,4-1 1 16,1-2 7-16,-2 3-8 16,3 1 0-16,-3 0-7 15,-2 4 16-15,3-2-2 16,-3-1-7-16,0 1 0 15,2-1 18-15,1-5-18 16,-1 2 1-16,3-1 1 16,-1 0 6-16,2 0 8 15,1 0-16-15,2 2 0 16,0 0-1-16,0 2-5 16,0 0 6-16,0 2 0 0,0 0 0 15,0-3 18-15,0 4-7 16,0-3-10-16,2 2 0 15,6 0 5-15,-2 3-6 16,3-4 0-16,2 4 6 16,1-1 0-16,-2 1-6 15,2 0 7-15,1-1-14 16,0-1 13-16,3-1-6 16,-3 3 4-16,3-1 4 15,1-2 0-15,2-1-8 16,1 4-2-16,2-3-5 15,0-1 14-15,0 2-6 16,-1-2-1-16,-1-4 6 16,0-1-7-16,-3 0 1 0,1-1 0 15,1-2-5-15,-1-1 11 16,6 2-3-16,-2-4-3 16,5 2 3-16,-3-2-12 15,3-1 9-15,-3-2 0 16,3 0-1-16,-2-2 13 15,-1 0-12-15,0-1 0 16,1 0 1-16,2 0-13 16,-2 0 12-16,-2-2 0 15,2-10 1-15,-2-1 10 0,-3 1-10 16,-3-1-1 0,4-4-9-16,-4 3 1 15,1-4 8-15,3 0 0 0,-2-2 0 16,1 1-3-16,-1-4-6 15,-2 2 3-15,-1-4-1 16,-3 1-5-16,-2-1 12 16,-2 1 0-16,2 1 0 15,-4-2 15-15,2 1-24 16,-2 1 9-16,-3-2 0 16,2 1-7-16,-1-4 7 15,-1 0 0-15,1-2 0 16,0 0 14-16,-3-2-16 15,0-1 2-15,-2 4 0 16,0-4-3-16,0 1 15 0,0-1-12 16,-4-2 18-16,-3 1-18 15,0 1 28-15,0 0-26 16,-1 3 17-16,-4 2 33 16,-3 2-7-16,-1 2-9 15,-2 1 18-15,-2 3-12 16,1 0 4-16,-2 2-9 15,1 0-23-15,0 0-7 16,2 3-7-16,3 0 0 16,-3 3 8-16,0 3-7 15,-2 2 32-15,-2 5-33 16,-5 2-14-16,-2 0 13 16,-5 0-41-16,-1 16-7 15,-17 20-37-15,10 0-112 16,5-10-554-16</inkml:trace>
  <inkml:trace contextRef="#ctx0" brushRef="#br0" timeOffset="31860.3">14503 4511 789 0,'0'0'360'0,"0"0"-147"16,0 0-41-16,0 0 23 15,0 0-21-15,0 0-32 16,0 0-25-16,0 0-56 0,0 0-6 16,0 0-7-16,0 0-21 15,0 0 12-15,0 0-8 16,0 0-9-16,0 0 21 15,0 3-37-15,0-1 13 16,0-1 4-16,6 4-22 16,8-1 27-16,1 2-19 15,4 0-3-15,0 2 8 16,6-2-13-16,2 2 7 16,0-4 1-16,-1 2 1 15,1-4-7-15,0 2-3 16,-1-2 0-16,-1-1 8 15,-1 2-2-15,-1 1-3 16,2-2-3-16,-2 0 6 16,2-2-12-16,0 2 6 0,2-2 0 15,-3 0 3-15,2 0 7 16,3 0-7-16,0 0-3 16,0 0 1-16,3-4 2 15,-3-2-3-15,0-3 0 16,-2 3 6-16,-1-1 3 15,-1-3-5-15,-3 2-4 16,0-2 0-16,-4 1 14 16,0 3-12-16,0-1 4 15,-3 0-3-15,-1 2 10 16,-1 0-14-16,1 0 1 16,-6-1 0-16,1 2-11 15,-1-1 11-15,-4 2 0 0,0 0 0 16,-2 2 18-16,-2 1-29 15,2 0 11-15,-2 0 0 16,0 0-4-16,0 0 4 16,0 0-17-16,0 0 15 15,0 0-33-15,0 0 35 16,0 0 0-16,0 0 0 16,0 0 2-16,0 0-1 15,0 0-1-15,0 0 0 16,0 0 7-16,0 0-7 15,0 0 0-15,0 0 1 16,0 0 2-16,0 0-3 0,-6 0-6 16,-7 0 6-16,3 4 1 15,-2-1 12 1,-2 2-5-16,-5 1-1 0,0-1-14 16,-4 4 14-1,-1-1-7-15,-5-3 0 0,-3 4 4 16,-1-6-4-16,-2 2 5 15,-1-1 2-15,-4-2 2 16,0-1 0-16,0 3-4 16,0 0-1-16,0 3 7 15,-1 0-17-15,2 3 6 16,-1 2 0-16,1-1-9 16,8 1 21-16,4-4-12 0,8-2 0 15,5-2-3 1,5-2 3-16,5-1 0 15,2-1 1-15,2 0 5 16,-3 0-6-16,3 0 0 0,0 0 0 16,0 0-9-16,0 0 3 15,0 0-15-15,0 0 0 16,0 0 21-16,0 0-27 16,0 0 26-16,0 0-13 15,0 0-11-15,0 3 24 16,5-1-13-16,8 4 14 15,5-2 1-15,4 2 7 16,8 0-14-16,5 0 6 16,7-2 0-16,7-3-9 15,7-1 9-15,7 0-12 0,-1-1-39 16,11-21-106-16,-13 4-109 16,-18 0-346-16</inkml:trace>
  <inkml:trace contextRef="#ctx0" brushRef="#br0" timeOffset="47169.23">14222 6180 1086 0,'0'0'670'0,"0"0"-386"16,0 0-43-16,0 0-108 16,0 0 12-16,0 0-66 15,-2-101 11-15,2 95 2 0,0 0-45 16,0 5 47-1,0 1-18-15,0 0-15 0,0 0 31 16,0 0-70-16,0 0-7 16,5 0-15-16,1 1 2 15,8 14-2-15,3 7 5 16,10 8-4-16,1 6 4 16,4 5-5-16,2 4 0 15,-1-1-1-15,-2-3 9 16,-2-5-5-16,-4-10-3 15,-3-7 1-15,-7-9-3 16,-1-6-4-16,-3-4-18 16,2-5 24-16,3-28 0 0,2-11 25 15,-2-13-17 1,-4-12-7-16,0 1-1 16,-5 0-4-16,-3 5 4 15,-2 7-1-15,0 8-40 0,-2 7 26 16,3 6-51-16,-3 9-23 15,0 10 15-15,2 14-107 16,1 2-285-16,-1 0-556 16</inkml:trace>
  <inkml:trace contextRef="#ctx0" brushRef="#br0" timeOffset="47341.06">15064 5957 1982 0,'0'0'470'0,"0"0"-409"15,0 0-57-15,150-5-4 16,-90-2-289-16,-11-2-439 0</inkml:trace>
  <inkml:trace contextRef="#ctx0" brushRef="#br0" timeOffset="47512.89">15134 6216 1694 0,'0'0'832'0,"0"0"-629"16,0 0-139-16,0 0-64 0,0 0 0 15,0 0-19-15,0 0-129 16,144-18-196-16,-117 10-455 0</inkml:trace>
  <inkml:trace contextRef="#ctx0" brushRef="#br0" timeOffset="48200.24">15889 5541 838 0,'0'0'569'0,"0"0"-284"15,0 0-35-15,0 0-99 16,0 0-85-16,0 0-32 16,0 0 4-16,-52 15-8 0,37 2 17 15,-3 1 27-15,3 1-28 16,1 2 2-16,5-2-37 15,1 2-10-15,4-3 17 16,4 2-17-16,0-4 6 16,0 0-7-16,4-4 7 15,11 0-8-15,5-2 1 16,5-1-27-16,2-2 26 16,2-1-45-16,-6 0 26 15,-2 0-1-15,-10 2-1 16,-7 6 22-16,-4 2 12 15,-2 6 39-15,-18 4 30 16,-2 1-33-16,-1-2 19 0,8 0-36 16,3-8-31-1,10 1 0-15,2-3-16 0,6-2-20 16,11 4 18-16,5 0-13 16,-2 6 25-16,0 4 0 15,-3 8 6-15,-3 5 24 16,0 2 10-16,-5 4 35 15,0 0 5-15,-4 0-57 16,1 2 36-16,-4-2-53 16,-2 1 9-16,0-3-24 15,0 6-85-15,0-10-224 16,-8-11-713-16</inkml:trace>
  <inkml:trace contextRef="#ctx0" brushRef="#br0" timeOffset="49856.1">16263 5761 1249 0,'0'0'482'0,"0"0"-303"15,0 0-38-15,0 0-111 16,0 0 7-16,0 0 50 16,0 0-44-16,16 70 73 15,-9-50-12-15,-1 4-22 16,3 2 10-16,-2 1-34 0,2 2-29 16,2-2 4-16,0-1-32 15,0-4 21-15,0-8-12 16,1-6-10-16,-4-6 0 15,1-2-23-15,1 0 2 16,-2-17 19-16,0-8-37 16,1-8-19-16,-1-5-47 15,-4 0-44-15,0 2 39 16,-1 6 13-16,-3 6 45 16,0 7 52-16,0 10 52 15,0 2 105-15,0 5-27 16,0 0-44-16,0 0-11 15,0 3-53-15,2 11 14 0,2 4 34 16,6 6-45 0,-2 3 4-16,3 0-28 0,-1 3 10 15,1-2-22-15,-1-4-36 16,4-3-70-16,3-13-147 16,0-7-325-16,-2-1-340 0</inkml:trace>
  <inkml:trace contextRef="#ctx0" brushRef="#br0" timeOffset="50012.3">16718 5949 1627 0,'0'0'598'0,"0"0"-444"16,0 0 60-16,0 0-132 16,0 118-70-16,0-85-12 15,0-3-40-15,0-7-115 0,4-10-234 16,-2-9-423-16</inkml:trace>
  <inkml:trace contextRef="#ctx0" brushRef="#br0" timeOffset="50402.84">16927 5786 1483 0,'0'0'722'15,"0"0"-573"-15,0 0-112 16,0 0 15-16,0 0-42 0,0 0 1 16,69 115-4-1,-46-81 8-15,-6-3-9 0,0-4 15 16,2-3 7-16,-1-6 36 16,0-1-48-16,1-9 20 15,4-4 16-15,-3-4-51 16,0 0 22-16,-2-21-22 15,-5-6-1-15,-3-10 0 16,-10-1-15-16,0-2 15 16,0 4 17-16,-17 6 13 15,0 6 34-15,-3 8-20 16,-3 6-21-16,3 4-23 16,0 6 0-16,4 0-28 15,3 0-18-15,5 13-53 16,6 2-1-16,2 1-112 0,0 0-101 15,6-4-30-15,9-2-206 0</inkml:trace>
  <inkml:trace contextRef="#ctx0" brushRef="#br0" timeOffset="50574.67">17470 5939 1077 0,'0'0'725'16,"0"0"-187"-16,0 0-248 15,0 108-113-15,-6-71-120 16,-3-5-15-16,1-2-42 16,0-6-63-16,-9-16-101 15,3-4-449-15,1-4-597 0</inkml:trace>
  <inkml:trace contextRef="#ctx0" brushRef="#br0" timeOffset="51106.11">17593 5627 743 0,'0'0'587'0,"0"0"-333"16,0 0-104-16,0 0 45 15,0 0-21-15,0 0-86 16,0 0 8-16,91 118-10 16,-70-84-28-16,-1-2 24 15,4-1-46-15,1-1 1 16,-2-7 9-16,3-2-45 15,-3-6 36-15,-2-7-36 16,-3-6 0-16,-3-2 0 16,2 0-1-16,-5-22 0 15,0-6 0-15,-5-6 1 16,-5-8 8-16,-2-4-9 0,0-2 0 16,0 0-9-1,-11 3 7-15,-3 8 2 0,-1 5 11 16,-1 11 2-16,3 7 16 15,-3 12-26-15,3 2 6 16,-1 0-18-16,5 20 4 16,5 4 5-16,4 2-1 15,0 0-7-15,4-2-8 16,15-2-54-16,10-11-92 16,-6-5-106-16,2-6-325 0</inkml:trace>
  <inkml:trace contextRef="#ctx0" brushRef="#br0" timeOffset="51808.75">18153 5272 1160 0,'0'0'348'0,"0"0"14"16,0 0-107-16,0 0-106 16,0 0-53-16,0 0-38 15,0 0-56-15,9 0 11 16,10 0-4-16,4 0 7 16,1 0-10-16,1 0-6 15,0 0 0-15,-6 1-8 16,-3 8 8-16,-7 1-16 0,-7 2 15 15,-2 4 1 1,0 2 18-16,0 4 3 0,-9 2-5 16,1 1 13-16,2-2-29 15,4 1 0-15,2-4-1 16,0-2 7-16,8-1-10 16,7-2 4-16,7-3-23 15,3-2 7-15,1-2-29 16,3-3 25-16,-6 0 20 15,-3-1-6-15,-11 0 5 16,-7 3-96-16,-2 0 59 16,0 5 38-16,-13 2 47 15,-1 4 20-15,7 0-24 16,5 5-40-16,2-1 15 16,0 4-18-16,2 4 1 15,7 3 8-15,-1 0-9 16,-4 3 53-16,-2 2 14 0,-2 0-37 15,0 5-7 1,0-4-23-16,-2 17-74 0,-16-9-144 16,-5-7-490-16</inkml:trace>
  <inkml:trace contextRef="#ctx0" brushRef="#br0" timeOffset="52574.21">14008 6961 1380 0,'0'0'406'0,"0"0"-174"16,0 0-108-16,0 0-40 15,0 0-23-15,0 0 10 16,0 0 6-16,0 9-7 16,0 21 9-16,5 6-11 15,1 8 2-15,2 7 24 0,0 0-53 16,1 2 2-16,0-3-37 15,0-6 3-15,2-4-18 16,-5-6 7-16,2-8-51 16,-2-10-56-16,-6-16-164 15,0 0-330-15,0-21-252 0</inkml:trace>
  <inkml:trace contextRef="#ctx0" brushRef="#br0" timeOffset="52777.54">13906 6986 869 0,'0'0'946'0,"0"0"-599"15,0 0-190-15,0 0-71 0,0 0-52 16,0 0 43 0,117-80-37-16,-76 78-5 0,-1 2-11 15,0 0-16-15,0 5-16 16,-4 9-6-16,4 13-111 15,-11-7-147-15,-9-2-406 0</inkml:trace>
  <inkml:trace contextRef="#ctx0" brushRef="#br0" timeOffset="52995.98">14064 7163 1572 0,'0'0'684'0,"0"0"-526"0,0 0-107 16,0 0-13-16,0 0-26 15,123-25-12-15,-85 22-20 16,-3 3-62-16,-6 0-64 16,-6 6-70-16,-10 10-78 15,-11 13 73-15,-2 0-36 16,0-3-265-16</inkml:trace>
  <inkml:trace contextRef="#ctx0" brushRef="#br0" timeOffset="53214.68">14151 7472 1363 0,'0'0'623'0,"0"0"-363"15,0 0-91-15,0 0-64 16,0 0 7-16,0 0-55 15,0 0-4-15,127 0-29 16,-91 0-22-16,-3 0-4 16,3 0-22-16,-1 0-79 15,14 0-84-15,-9 0 40 16,-4-6-486-16</inkml:trace>
  <inkml:trace contextRef="#ctx0" brushRef="#br0" timeOffset="53433.38">14663 7104 1854 0,'0'0'377'16,"0"0"-86"-16,0 0-232 15,0 0-29-15,0 0 1 16,118-7-23-16,-76 2-16 15,-1 5-27-15,-7 0-153 16,-5 12-91-16,-10 8-230 16,-7-2-151-16</inkml:trace>
  <inkml:trace contextRef="#ctx0" brushRef="#br0" timeOffset="53589.59">14813 7361 1378 0,'0'0'738'0,"0"0"-447"0,0 0-95 16,0 0-117-16,0 0-49 16,0 0-20-16,0 0-10 15,133-54-64-15,-90 46-140 16,-8 0-343-16,-8 2-127 0</inkml:trace>
  <inkml:trace contextRef="#ctx0" brushRef="#br0" timeOffset="54323.8">15479 6699 1279 0,'0'0'395'0,"0"0"-47"0,0 0-154 16,0 0-68-16,0 0-30 15,0 0-62-15,0 0 5 16,-64 12-39-16,50 5 6 16,3 0 21-16,1-1-27 15,8 1 16-15,2-3-14 16,0 0 10-16,0 2-13 16,16 0 1-16,3 2 0 15,-2-1-4-15,3 0 5 16,-3-1-1-16,-1 1 0 15,-3-2-18-15,-8 1 17 16,-5 0-4-16,0 0 5 16,-2 2-1-16,-16 2 1 0,0-2 0 15,-1 0 0-15,0-1 12 16,7-6-8-16,2-5-4 16,6-1 1-16,4-1-8 15,0-4-72-15,0 1 38 16,4 1 30-16,8 1 2 15,5-2 9-15,1 6 9 16,5 4-8-16,-2 8 2 16,0 9-3-16,-4 8 0 15,-1 8 4-15,-3 8 17 16,1 4 29-16,-3 3 10 16,3-2-23-16,-4-1 30 15,3-3-39-15,-1-3-7 16,-5-6-10-16,-1-4-10 0,-2-2-2 15,-2-4-31-15,-2-1-37 16,0-2-15-16,0-3-95 16,0 3-89-16,-8-7-75 15,-1-8-418-15</inkml:trace>
  <inkml:trace contextRef="#ctx0" brushRef="#br0" timeOffset="63680.99">15791 7524 227 0,'0'0'1242'16,"0"0"-861"-16,0 0-202 15,-9 125-86-15,18-98-51 16,8-4-42-16,4-11-10 15,-5-3-77-15,5-9-168 16,-5 0-135-16,-3-7-467 0</inkml:trace>
  <inkml:trace contextRef="#ctx0" brushRef="#br0" timeOffset="64477.68">15978 7044 121 0,'0'0'1358'16,"0"0"-1039"-16,0 0-178 15,0 0-52-15,0 0-52 16,0 0-12-16,0 0-24 16,-31 24 55-16,23-10 34 15,0 1 32-15,-1 2 36 16,0 4-65-16,-2 3-3 15,0 5-19-15,0 4-48 16,2 1 28-16,0 2-25 16,3 2-20-16,1-2 30 15,3 0-35-15,2-2 7 0,0 0 7 16,4 0-5 0,7-2 14-16,3-1-6 0,-1-5-10 15,1-2 31-15,-6-4-38 16,1-4 12-16,-2-2-1 15,-3-4 0-15,1-2 0 16,-4-4-12-16,3 0 0 16,-2-4-6-16,2 0-64 15,0 0-29-15,10-14-73 16,1-8-106-16,-1-6-428 0</inkml:trace>
  <inkml:trace contextRef="#ctx0" brushRef="#br0" timeOffset="64899.49">16167 7247 1655 0,'0'0'548'16,"0"0"-437"-16,0 0 29 15,0 0-96-15,0 0 3 16,0 0 29-16,0 110-21 15,2-78 12-15,10-6-34 16,3-5-24-16,1-2 12 16,0-7-20-16,0-4-1 0,-1-5 0 15,-5-3-40 1,4 0 31-16,-3 0-15 0,-1-12-5 16,-2-5 15-16,-1-3-36 15,-1 0 34-15,-1 0 9 16,0 5 4-16,-3 4 3 15,0 3 1-15,0 6 23 16,-2 0 27-16,0 2-31 16,3 0 6-16,1 0-26 15,5 0 6-15,4 6 3 16,3 6-9-16,2 4-9 16,-3 0-16-16,1 2-68 15,-1-1-45-15,1 2-130 16,-3-2-263-16,-1-10-160 0</inkml:trace>
  <inkml:trace contextRef="#ctx0" brushRef="#br0" timeOffset="65055.66">16610 7433 1938 0,'0'0'619'0,"0"0"-478"15,0 0-47-15,0 0-79 16,0 0 14-16,0 0-29 15,0 0-38-15,19 109-66 16,-11-95-201-16,-4-4-327 16,2-10-571-16</inkml:trace>
  <inkml:trace contextRef="#ctx0" brushRef="#br0" timeOffset="65446.18">16610 7433 431 0,'143'-138'1354'16,"-138"138"-1053"-16,4 6-159 15,6 8 0-15,4 2-43 16,2 4-51-16,4 1-38 16,0-2 16-16,1 1-15 15,1-3 33-15,-3-6-15 16,2-3-29-16,-3-6 19 0,-2-2-19 15,-4-2 6 1,-5-17-6-16,-7-6 1 0,-2-3-1 16,-3-2 33-16,0 2-14 15,-6 2 32-15,-8 6 13 16,1 6-19-16,-5 8 1 16,1 6-46-16,-2 0 14 15,4 0-26-15,3 12 12 16,6 0-1-16,6-1-11 15,0-2-37-15,4-3 3 16,19-2-29-16,15-4-48 16,-3-4-99-16,-6-12-417 0</inkml:trace>
  <inkml:trace contextRef="#ctx0" brushRef="#br0" timeOffset="65649.28">17137 6961 1497 0,'0'0'672'0,"0"0"-514"16,0 0 5-16,0 0-39 15,86 121-54-15,-49-56-33 16,0 6 25-16,-6 8-39 16,-8 2 28-16,-14 2-51 15,-9 6-2-15,-32 39-37 0,-13-22-152 16,-1-13-542-16</inkml:trace>
  <inkml:trace contextRef="#ctx0" brushRef="#br0" timeOffset="66336.6">17859 7353 1124 0,'0'0'806'0,"0"0"-624"0,0 0-73 15,-69 150-109-15,35-87-301 16,1-11-1429-16</inkml:trace>
  <inkml:trace contextRef="#ctx0" brushRef="#br0" timeOffset="69304.66">8313 2031 1031 0,'0'0'378'0,"0"0"-18"0,0 0-102 16,0 0-79-1,0 0-63-15,0 0-44 0,-26-37-13 16,19 34-34-16,3 1 11 15,-3-2 22-15,-2 4-39 16,0 0 20-16,0 0-12 16,-5 0-27-16,-3 0 18 15,-5 4-17-15,-5 12-1 16,-2 2 9-16,-3 3 1 16,-1 2-3-16,4-1-7 15,0 0-3-15,8-1-7 16,0-2 18-16,5 1-8 15,3 4 2-15,-1 5 10 16,1 4-14-16,-2 6 2 16,-1 5 0-16,-2 2-7 0,3 2 8 15,-3-2-1-15,5-2 0 16,2-2 18-16,1-4-20 16,8-1 2-16,2-1-4 15,0 0-13-15,0-4 17 16,7 0 0-16,4-4 0 15,0 2 14-15,1-2-13 16,-1 0-1-16,2-2 0 16,1-2-7-16,3-2 7 15,1-2-6-15,2-1 4 16,2 0 4-16,1-1 8 16,2-1-10-16,1-2 0 15,-1 2 0-15,1-5-1 0,-2 1 1 16,-1-6-8-1,2-1 13-15,-4-2-5 0,4-2 0 16,-2-2 0-16,-1 0-1 16,0 0-2-16,-2 0 3 15,0 0-1-15,0 0 2 16,2 0 0-16,1-9 6 16,-1 0-6-16,2-3 1 15,-1-2-2-15,-1-3 0 16,-4 0-6-16,0-1 18 15,-5-1-11-15,1 1-1 16,-4 1 1-16,4-6-4 16,-1-1 4-16,0-2-1 15,1-1 8-15,-3-4 1 0,3 1-14 16,-3-2 5-16,-1 0 0 16,0 2-3-16,-3 4 9 15,-3 0-3-15,-4 2-3 16,0 0 15-16,0-1-6 15,0 1-1-15,0-2-7 16,-4-2 35-16,-3 2-35 16,-3-2 18-16,2 0-18 15,-1 0 7-15,0 0 16 16,-2 0-9-16,-2 2 10 16,-1-2 18-16,-1 1-42 15,-1 3 25-15,3 0-26 16,-1 1 12-16,3 0-9 0,0-1-2 15,0 3 0 1,-2-2 21-16,-1 3-20 0,3 2 14 16,-2 0-11-16,-1 4-4 15,1 0 28-15,-1 2-28 16,-1 2 14-16,1 0-2 16,-1 0 2-16,-3 4-21 15,3 0 6-15,-1 2-1 16,3 0-16-16,-1 2 17 15,-1 2-24-15,-6 0-20 16,-25 35-101-16,3 8-93 16,-1 1-473-16</inkml:trace>
  <inkml:trace contextRef="#ctx0" brushRef="#br0" timeOffset="71069.89">20167 2217 1422 0,'0'0'530'16,"0"0"-336"-16,0 0-79 15,0 0-60-15,0 0-54 16,0 0 12-16,0 3-13 0,0 6 2 16,4 1 8-16,3 7 32 15,0-2-20-15,2 8 24 16,-1 3-28-16,1 0-17 16,3-1 19-16,-4 0-20 15,3-7-21-15,1-8-19 16,0-10-73-16,3 0 39 15,-2-8 36-15,1-18-5 16,-1-6 21-16,-3-2-30 16,-2-1 18-16,-4 8 34 15,-2 4 0-15,0 8 0 16,-2 4 53-16,3 5 37 16,-3 5 40-16,2 1-34 0,-2 0-21 15,0 0-6 1,2 1-45-16,0 13 19 0,2 9 3 15,-1 4-45-15,1 6 17 16,1-1-18-16,2 1-70 16,8-14-151-16,-1-7-305 15,3-12-379-15</inkml:trace>
  <inkml:trace contextRef="#ctx0" brushRef="#br0" timeOffset="71226.09">20614 2262 1835 0,'0'0'345'16,"0"0"-172"-16,0 0-108 0,0 0-65 15,0 0-77-15,-8 122-270 16,12-108-467-16</inkml:trace>
  <inkml:trace contextRef="#ctx0" brushRef="#br0" timeOffset="71585.38">20614 2262 565 0,'87'-77'1275'0,"-87"77"-1071"16,0 0-87-16,0 9-102 16,0 10 9-16,10 6-6 15,3 1-17-15,0 2-1 0,1-1 0 16,-1-4 0-16,3-5 10 15,1-4-9-15,-1-4 13 16,2-8-14-16,-1-2 13 16,2 0 1-16,-6-15-14 15,-3-6 0-15,-4-9 17 16,-4-2-16-16,-2 1 27 16,0 1 47-16,-4 6 16 15,-12 6-11-15,3 4-44 16,-1 6-35-16,3 4 15 15,4 4-16-15,5 0-27 16,2 0-75-16,0 10-45 16,0 3-56-16,9-6-62 15,4-2-2-15,3-5-383 0</inkml:trace>
  <inkml:trace contextRef="#ctx0" brushRef="#br0" timeOffset="71757.2">21009 2013 1815 0,'0'0'505'0,"0"0"-354"16,0 0-96-16,0 0 16 15,60 117 4-15,-44-56-52 16,-3 8 12-16,-9 3-35 16,-4 2-25-16,-11 22-49 0,-15-17-244 15,-3-19-374-15</inkml:trace>
  <inkml:trace contextRef="#ctx0" brushRef="#br0" timeOffset="72100.92">19959 2202 1132 0,'0'0'613'16,"0"0"-467"-16,0 0 18 15,-81 124 14-15,62-76-55 16,4-1-3-16,12 1-41 15,3-3-33-15,0-1 3 16,8-1-35-16,17-3 11 16,12-2 1-16,14-2-26 15,11-6-18-15,16-10-63 16,49-20-125-16,-17 0-320 16,-8-13-43-16</inkml:trace>
  <inkml:trace contextRef="#ctx0" brushRef="#br0" timeOffset="72460.22">21408 1988 1129 0,'0'0'532'0,"0"0"-183"16,0 0-10-16,0 0-135 0,0 0-108 15,0 0-18-15,0 0-38 16,43-7 14-16,-10 5 3 15,11 2-44-15,5-2 15 16,7 0-28-16,-1 2-15 16,-3 0 4-16,-10 0-106 15,-14 2-117-15,-9 10-270 16,-17 0-109-16</inkml:trace>
  <inkml:trace contextRef="#ctx0" brushRef="#br0" timeOffset="72663.28">21534 2182 1307 0,'0'0'478'0,"0"0"-127"15,0 0-110-15,0 0-115 16,0 0-45-16,0 0-41 16,0 0-24-16,119-16 9 15,-76 12-25-15,-4 4-18 16,1 0-68-16,-5 7-144 15,-7 12-131-15,-14-1-190 0</inkml:trace>
  <inkml:trace contextRef="#ctx0" brushRef="#br0" timeOffset="72850.73">21568 2482 1370 0,'0'0'568'0,"0"0"-302"0,0 0-26 15,0 0-91-15,0 0-100 16,0 0 9-16,0 0-39 16,122 0-1-16,-83 0-18 15,-6 0-12-15,7-2-91 16,-9-4-188-16,-4-4-398 0</inkml:trace>
  <inkml:trace contextRef="#ctx0" brushRef="#br0" timeOffset="73147.55">22313 1773 1141 0,'0'0'657'15,"0"0"-490"-15,0 0 11 16,0 0-68-16,0 0-34 16,0 0-6-16,-128 148-10 15,117-92 38-15,5 6-17 16,4 2-20-16,2 2-10 16,0 0-51-16,6-1 6 0,14-5-6 15,5-7-106-15,17-16-116 16,-6-13-343-16,-3-18-683 0</inkml:trace>
  <inkml:trace contextRef="#ctx0" brushRef="#br0" timeOffset="73584.89">22395 2065 1007 0,'0'0'604'15,"0"0"-394"-15,0 0-26 16,0 0-34-16,0 0-97 0,0 0-28 16,0 0 49-1,35 26-22-15,-23 0-3 0,-1 6-8 16,0 1 1-16,2 2 1 16,2 0-13-16,1-1-21 15,3-4 18-15,0-6-26 16,-1-6-2-16,0-6 2 15,0-8-1-15,0-4 1 16,-4 0 0-16,0-20 6 16,-2-8-7-16,-3-9-24 15,-7-4 24-15,-2-5-1 16,0 1 1-16,-2 5 0 16,-9 8 24-16,-1 8-3 15,-1 9 61-15,4 8-48 16,2 6-2-16,1 1-27 0,1 0 1 15,1 0-12-15,0 14-1 16,-1 11-26-16,5 3 6 16,0 2-75-16,0 8-127 15,11-9-272-15,5-7-186 0</inkml:trace>
  <inkml:trace contextRef="#ctx0" brushRef="#br0" timeOffset="73741.17">22914 2324 1273 0,'0'0'311'0,"0"0"34"15,0 0-69-15,0 0-170 16,-4 124-38-16,-3-96-68 16,7-2-26-16,0-5-211 0,0-10-330 0</inkml:trace>
  <inkml:trace contextRef="#ctx0" brushRef="#br0" timeOffset="74241.05">23016 2130 1303 0,'0'0'558'0,"0"0"-374"16,0 0-9-1,0 0-130-15,0 0-20 0,0 0 9 16,0 0-28-16,27 79 29 16,-13-53 7-16,-1 1-9 15,3-1 44-15,-1-2-53 16,3-4-1-16,-3-2 4 16,3-4-26-16,0-7 14 15,-2-2-10-15,2-5-4 16,-3 0 8-16,-2-10-9 15,-2-16 0-15,-1-7 0 16,-6-7-8-16,-2-1 7 16,-2 0 1-16,0 4 0 15,0 8-6-15,0 6 15 16,0 10-9-16,0 7 24 0,0 2-15 16,0 4 16-16,0 0-25 15,0 0-13-15,0 0 13 16,0 16 0-16,2 8 1 15,8 4 35-15,1 4-5 16,2 2 13-16,0-2-22 16,0-4-22-16,1-1 20 15,-1-7-20-15,-3-8-32 16,1-11-105-16,-4-1-321 16,1 0-174-16</inkml:trace>
  <inkml:trace contextRef="#ctx0" brushRef="#br0" timeOffset="74428.45">23413 1733 1674 0,'0'0'393'0,"0"0"-253"16,0 0 2-16,62 108-26 15,-33-41-23-15,2 27-58 16,-8 30 2-16,-21 26-19 15,-4 10-18-15,-52-1-12 16,1-41-196-16,-5-36-526 0</inkml:trace>
  <inkml:trace contextRef="#ctx0" brushRef="#br0" timeOffset="80208.37">18558 6913 899 0,'0'0'316'0,"0"0"-126"15,0 0-33-15,0 0-109 16,0 0 21-16,0 0 40 15,45-94 62-15,-39 81 67 16,-4 3-20-16,-2 2 21 16,0 4-93-16,0 2-78 15,0 2 17-15,0 0-58 16,-8 7-8-16,-10 21-19 16,-9 16 12-16,-6 15-8 15,-6 11-4-15,4 8 0 16,6-2-6-16,7-2 13 15,11-4-7-15,8-7 0 16,3-5-2-16,7-4 1 16,18-7-42-16,4-10-63 0,18-6-31 15,-9-12-351 1,-3-12-315-16</inkml:trace>
  <inkml:trace contextRef="#ctx0" brushRef="#br0" timeOffset="80864.45">18875 7060 1114 0,'0'0'329'0,"0"0"-20"16,0 0-116-16,0 0-97 16,0 0-31-16,0 0-30 15,0 0 30-15,0-1-10 16,0 1 29-16,0 0 27 15,0 0-38-15,0 0 24 16,2 0-43-16,-2 0-11 0,2 0 21 16,0 0-42-16,2 1 20 15,4 11-10-15,-2 4-18 16,5 9 25-16,1 4-27 16,1 6 2-16,0-3 8 15,1 0-22-15,1-6 8 16,-1-7-8-16,-1-2 0 15,2-5-5-15,-1-3 14 16,2-4-9-16,-1-3 6 16,1-2 5-16,1 0-1 15,3-6-10-15,1-14 1 16,-2-6-5-16,0-9 4 16,-9-2 0-16,-3-2-1 15,-7 2 1-15,0 5-1 16,0 5 1-16,-13 11-5 0,-5 10-14 15,-2 5 19-15,0 1-3 16,2 1-6-16,5 15 7 16,6 4 1-16,7 0 1 15,0 1 0-15,2-1-16 16,19 0 13-16,2-5-65 16,18-3-87-16,-8-3-309 15,-6-8-329-15</inkml:trace>
  <inkml:trace contextRef="#ctx0" brushRef="#br0" timeOffset="81051.95">19585 7369 1943 0,'0'0'373'16,"0"0"-91"-16,0 0-186 15,-87 105-57-15,70-72-39 16,5 6-58-16,3-10-247 16,7-11-539-16</inkml:trace>
  <inkml:trace contextRef="#ctx0" brushRef="#br0" timeOffset="81614.31">19677 7030 947 0,'0'0'605'0,"0"0"-433"15,0 0 74-15,0 0-66 16,0 0-11-16,0 0-67 16,58 123-22-16,-36-94-25 15,-2-2-54-15,2-5 29 16,-4-9-30-16,-3-2 2 0,-4-8 5 16,-1-3-6-16,-4 0-1 15,1-3 3-15,-3-14 11 16,4-3-4-16,-4 1-10 15,0-3 0-15,1 2 1 16,-1 1-1-16,2 5-1 16,-1 4 1-16,0 5 0 15,1 5 29-15,-1 0 7 16,3 0 2-16,6 15 20 16,1 8-44-16,4 5 1 15,3 1 2-15,2 2-16 16,-2-9 10-16,1-4-4 15,-6-8-7-15,-3-9 15 0,-5-1 10 16,-3-3 21 0,2-22-11-16,-2-6-29 0,-4-8 6 15,-2 0-12-15,0-1-4 16,0 5-5-16,0 10-37 16,-4-4-47-16,-3 12-99 15,0 2-510-15</inkml:trace>
  <inkml:trace contextRef="#ctx0" brushRef="#br0" timeOffset="81895.45">20238 6817 1480 0,'0'0'348'0,"0"0"-115"15,0 0-39-15,0 0-50 16,64 103-42-16,-30-63-36 16,2 6-1-16,-5 1 32 15,-2 0-27-15,-9 2-23 16,-12-4-47-16,-8-1 32 16,0-1-32-16,-8 0 6 15,-15-2-21-15,-3-1-50 16,-14-2-117-16,8-7-441 15,5-17-935-15</inkml:trace>
  <inkml:trace contextRef="#ctx0" brushRef="#br0" timeOffset="82723.42">20423 6479 1249 0,'0'0'304'0,"0"0"-37"16,0 0-36-16,0 0-138 15,0 0-63-15,0 0 17 16,145 10-34-16,-101 4-12 16,-1 2 40-16,-6 0-17 15,-11 2 31-15,-7 2-4 16,-14 4-22-16,-5 4 20 15,-2 4-21-15,-21 4-3 0,-2 2 9 16,3 0-34-16,5-4 13 16,3-8-13-16,5-3 2 15,5-8-4-15,4-4 4 16,0-3-2-16,0-4 9 16,2 0 1-16,15-4-19 15,6 0 9-15,4 0-22 16,6-2 22-16,-2-12-38 15,3-1 12-15,-3 2 26 16,-7-1-12-16,-3 3 12 16,-10 3 0-16,-7 4 1 15,-4 2 70-15,0 2-3 16,-11 0-17-16,-14 0-36 16,-1 17 1-16,-1 5-10 15,6 4-6-15,6 7 6 0,7 4 11 16,5 5-17-16,3 4 0 15,0 2 14-15,0 5-13 16,7 0 20-16,6 0-12 16,5-3-8-16,0-3 20 15,2-3-19-15,2 2 4 16,-3-5 4-16,-2-3 7 16,-3-6 20-16,-8-2-18 15,-4-3-18-15,-2-5 34 16,0-2-20-16,-6-2 7 15,-10-2 8-15,3 0-28 16,-1-1-4-16,5-5-17 16,3 3-61-16,-3-3-17 15,-11 1-147-15,-1-5-301 16,-3-5-183-16</inkml:trace>
  <inkml:trace contextRef="#ctx0" brushRef="#br0" timeOffset="83957.48">14021 5925 781 0,'0'0'259'16,"0"0"-103"-16,0 0-53 16,0 0-39-16,0 0-24 15,0 0 63-15,0 0 57 16,14-24 58-16,-9 20 6 0,-3 2-24 16,0 2-36-16,0 0-72 15,0 0-68-15,8 0 2 16,-2 0-13-16,8 8 2 15,0 6 0-15,4 5-14 16,2 8 7-16,4 5-8 16,16 15-103-16,-3-7-368 15,-1-11-1028-15</inkml:trace>
  <inkml:trace contextRef="#ctx0" brushRef="#br0" timeOffset="86160.09">16350 7186 644 0,'0'0'225'16,"0"0"-43"-16,0 0-44 16,0 0-27-16,0 0-6 15,0 0-1-15,0 0 16 16,0-4-8-16,0 4 18 15,0 0-29-15,0 0-22 16,0 0 2-16,0 0-44 16,0 0 6-16,0 0-8 15,0 0-22-15,0 0 20 16,0 0-27-16,0 0 1 16,0 0-5-16,0 0 8 0,0 0-10 15,0 0 0-15,0 3-5 16,0-2 4-16,0 4 2 15,0-2-1-15,0 3 5 16,0 1 5-16,0 1 2 16,0 2-12-16,0 1 1 15,0 4 30-15,0-1-20 16,0 0-2-16,0-2 8 16,0-2-9-16,2-2 24 15,-2-4-20-15,2 2-4 16,-2 0-1-16,5 1-7 15,-1-1-173-15,1-2-437 0</inkml:trace>
  <inkml:trace contextRef="#ctx0" brushRef="#br0" timeOffset="97095.06">13133 6934 697 0,'0'0'302'15,"0"0"-62"-15,0 0-50 16,0 0-56-16,0 0-15 16,0 0 23-16,22-61-65 15,-16 51-9-15,2 1 52 16,-4 2-27-16,-2 3 28 16,0 1-22-16,-2 3-29 15,0 0-5-15,0 0-38 16,0 0 12-16,0 0 19 0,0 0-36 15,0 0 17-15,0 0-32 16,0 0 1-16,0 0 22 16,0 0-24-16,0 0 11 15,0 0 12-15,-2 0-23 16,-6 0 6-16,-4 0-12 16,1 0-6-16,-5 0-3 15,-1 0 18-15,1 7-9 16,-2 5 0-16,0-2 4 15,1 5-5-15,-1 4 1 16,-1-2 0-16,2 5-11 16,-3 2 13-16,-3 2-2 15,-1 0 7-15,2 5 5 16,1-2-12-16,2 3 0 16,1 2 8-16,3 0-22 0,1 3 15 15,3-1-1-15,-1-4 0 16,4 2 8-16,-1 0-4 15,3 0-4-15,-2 3 2 16,1-2-13-16,3 1 11 16,0-1 0-16,2-3-1 15,2-6 1-15,0-1 0 16,0 0 0-16,0-4 2 16,0 4-4-16,0-1-7 15,6-2 0-15,3 3 8 0,1 0 2 16,0 3 2-1,1 0-3-15,1-2 0 0,1 0-10 16,1-2-4-16,1-2 14 16,-1-1 0-16,1-6 0 15,3 2 0-15,-1-1 0 16,2-2-9-16,-2-3-1 16,-1 1 20-16,1 1-5 15,1-3-5-15,-3-2-1 16,4-1 0-16,-1 2-9 15,-3-1 10-15,3-2-6 16,-3 0 17-16,-1 0-4 16,-1-2-7-16,-2 0 5 15,1-1-11-15,-1-1 6 16,7-1 0-16,-1 3 13 0,6-2-4 16,1-1-5-1,1 2-4-15,-3-3 0 0,2 1-7 16,-1-1 7-16,2 0 0 15,-4 0 7-15,4 0 4 16,0 0-6-16,-1-4-5 16,-1 1-1-16,-4-1 1 15,2 1 0-15,-4-1 6 16,-1-1-6-16,-1 1 7 16,-2 0-7-16,1-2 0 15,0 0-5-15,-1-2 4 16,1-1 1-16,1 2 0 15,1-3-1-15,-3-2 12 16,0 1-11-16,1 1 0 16,-3 1 1-16,0-1-12 0,-4 0 19 15,-1-2-8-15,1-2 0 16,2-4 10-16,0-4-10 16,0-1 0-16,2 1 0 15,-2 3-5-15,-3 2 5 16,3 1 0-16,-1 0-6 15,-5 1 14-15,2-4-4 16,-3 3-2-16,0-3-2 16,-2-6 4-16,0 1-4 15,0-2-1-15,0-2 1 16,0 0 0-16,0 0 8 16,0-1-3-16,0 1-4 0,-2 1-2 15,-2 0 1-15,-2 1 0 16,-4 1 22-16,1 0-11 15,1 3 5-15,-2-2-15 16,1 2-1-16,3 0 5 16,0 0 1-16,1-2-6 15,-2 1 6-15,0 0 4 16,1 1-17-16,-1 0 7 16,-2 2 0-16,2-1 1 15,-1 2-1-15,-4 1 0 16,3 1 11-16,1-1-10 15,-3 4 9-15,-1-2-10 16,1 4 0-16,-3 0 11 0,4 5 1 16,-1-2-8-1,-1 3 8-15,1 0-1 0,0 0-22 16,-3 0 10-16,2 2 1 16,-6-2 0-16,2 5 8 15,-2-4-10-15,-7 5 2 16,-4 0-9-16,-2 0-3 15,-2 0 12-15,-1 0 0 16,3 0-6-16,4 2 20 16,3 1-28-16,4-2 2 15,-2 2-42-15,-5 6-19 16,-29 18-180-16,5-2-425 16,-2-5-760-16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5:02.179"/>
    </inkml:context>
    <inkml:brush xml:id="br0">
      <inkml:brushProperty name="width" value="0.05292" units="cm"/>
      <inkml:brushProperty name="height" value="0.05292" units="cm"/>
      <inkml:brushProperty name="color" value="#FF0000"/>
    </inkml:brush>
  </inkml:definitions>
  <inkml:trace contextRef="#ctx0" brushRef="#br0">14269 11332 454 0,'0'0'192'16,"0"0"-82"-16,0 0-110 0,0 0-49 31,0 0-116-31</inkml:trace>
  <inkml:trace contextRef="#ctx0" brushRef="#br0" timeOffset="5279.34">15080 5095 1134 0,'0'0'304'0,"0"0"-4"16,0 0-8-16,0 0-140 16,0 0 3-16,0 0-54 15,0 0-25-15,-11-10-5 16,-2 3-57-16,-8-2 29 16,-6 1-43-16,-6 0-11 15,-11 2 2-15,-11 1 2 16,-4 4 7-16,-10 1-6 15,-6 0 22-15,-10 0-16 16,-4 0 1-16,-25 0-1 16,-22 0 0-16,-26 0-5 15,-6 0 5-15,8 4 0 0,6 2 3 16,13 0-10-16,-5-2 4 16,-3-2 2-16,-2 2-16 15,1 0 17-15,-4-4 14 16,-4 2-9-16,-4 0-4 15,-6 2-1-15,-1 1 0 16,-7 3-13-16,-5 3 13 16,0 3-29-16,10 0 6 15,10-2-6-15,15 0 10 16,12 0 19-16,25-3-10 16,20-1 27-16,18-1-9 15,-14 4-7-15,-29 4 5 16,-38 11 3-16,-24 7-3 0,14-2 10 15,12 0-16 1,42-9 0-16,21-4-5 16,21-2 6-16,7-4-1 0,-8 2 13 15,-11 2-12-15,-9 2-2 16,3 2-4-16,-6 3-2 16,-17 8 1-16,-24 9 8 15,-23 10-2-15,11-1 0 16,25-12-12-16,32-10 11 15,14-7-5-15,-10 2 6 16,-16 2 7-16,-11 7 5 16,-14 2-9-16,-18 7-3 15,-19 14 12-15,-2 7-18 16,10-2 6-16,29-4 0 0,39-15-7 16,15-6 7-1,2 0-2-15,-11 10 2 16,-14 8 0-16,-12 6-4 15,0-2 11-15,0 1-1 0,7-1-2 16,5 2 2-16,5 1-12 16,5 2 0-16,6 3 6 15,1 0-17-15,3 3 29 16,3 2-12-16,2 0 0 16,5 3 1-16,4 2-2 15,0 0 1-15,2 3 0 16,-1 3-15-16,-3 0 15 15,-3 7 0-15,-2 3-1 0,0 3 12 16,1-1-11-16,0 2 6 16,5-3 2-16,3 1-16 15,6-3 5-15,0 4 1 16,6-1 2-16,3 3 0 16,10-1 1-16,5-3-1 15,4 2 1-15,6-3-7 16,3-2-1-16,-1 1 7 15,5 1-11-15,1 2 22 16,3 2-5-16,5-2-6 16,0 1 1-16,0-4-2 15,9 3-4-15,9-3-1 16,6 4 5-16,3 1 0 16,10 16 0-16,0-12 1 15,5 3-9-15,2-5 2 0,-1-16 7 16,5 9 0-16,2-6 0 15,3-2 12-15,5-1-26 16,4 1 13-16,6-2 1 16,3 0-3-16,5-1 16 15,3-4-13-15,2-4 0 16,4-2-1-16,-1-3-10 16,3-5 8-16,0-4-2 15,-2-1-9-15,2-7 23 16,-3-5-10-16,-1 0 1 15,2-2-12-15,-6-2 3 16,4 1 7-16,-2-5 2 16,-4 1 0-16,-1-5-1 0,-3-4 0 15,3 2-13-15,2-3-13 16,1 0 21-16,0 0 7 16,0 3-1-16,-4-2 9 15,-2 0 4-15,-1 1-23 16,-1-3 10-16,-3 0-3 15,1-3-12-15,2-2 6 16,0-5-4-16,3 2-7 16,3-1-17-16,4 1 36 15,1 4-7-15,0 3 6 16,1 2-14-16,-6 2 16 16,0 3 0-16,-4-4 0 0,-5 0 9 15,0-4-10-15,1 0 1 16,-2-5 0-16,0-2-3 15,-1-2 3-15,-1 0 0 16,-1 2-1-16,-4 0 9 16,3 0-6-16,-5 0-2 15,-2 1 1-15,-2-4-10 16,-6 1 6-16,4-3-2 16,-3-4 4-16,-1-1-4 15,4-5 3-15,0 2 2 16,-4-3-8-16,-1 0 7 15,-4 0-9-15,-2 0 2 16,2 0 7-16,-3 0 2 16,3 0 9-16,1 0-10 15,3 0 1-15,2-8-9 0,2-8 6 16,-2-2 2-16,2-1 1 16,-1-6 11-16,-3 1-11 15,6-4-1 1,-2 0-2-16,2 0-6 0,1-3 9 15,0-1-1-15,0-2 3 16,4-4 4-16,5 1-8 16,-1-4 1-16,6 3 0 15,-1-2-4-15,-1 3 12 16,3 2 1-16,3 1-9 16,-1 2 1-16,2 1-12 15,1 5 11-15,2 5 0 16,0 0 0-16,1 3 9 15,6 3-9-15,4-2 0 16,5-1 1-16,5 1-10 0,18-10 10 16,28-5-1-16,22-2 9 15,0 4 1-15,-29 10-7 16,-37 10-3-16,-32 8-6 16,-13 2-5-16,16 0 17 15,10 0-6-15,13 0 0 16,19 5-4-16,22 9 4 15,-14 1 0-15,-10-1-9 16,-17 3-3-16,-20 0 13 16,16 3-1-16,16 2 2 15,0 0 11-15,4 1-15 0,0 2 2 16,3-3 0-16,-3 1-20 16,20-1 26-16,22-1-6 15,32 2 0-15,14-2 16 16,-10-2-13-16,-14-5-3 15,-17-2 1-15,-2 1 2 16,2-2-2-16,0-4-1 16,3 0 0-16,1-7 12 15,4 0-12-15,13 0 1 16,3 0 0-16,1-13-1 16,-6-4 0-16,-1-3-5 15,-3-5 5-15,0-4 6 16,0-5 10-16,-4-9-10 15,-1-9-6-15,4-6 6 0,-5-6-6 16,-7-4 0 0,-7-3-5-16,-8 3 11 0,-5-3-4 15,1 0 4-15,-4-5 2 16,-5-1-8-16,-3-4 0 16,-4-8 0-16,-1-5 0 15,-4-7 11-15,-13 13-22 16,-20 12 11-16,-16 14-5 15,-5 1-9-15,11-9 23 16,17-28-9-16,15-28 13 16,-2-16-4-16,-10-7-3 15,-21 9-5-15,-13 14 6 16,-15 13 32-16,-1-1-38 0,-3 4 21 16,-7 13-22-16,-8 18 7 15,-11 14-21-15,-3 5 3 16,-2-14-20-16,-3-28 13 15,-8-35-1-15,0-21 19 16,-8-5 0-16,-9 13 1 16,1 35 21-16,1 35-22 15,-4 17 2-15,-3 2-2 16,-6-11 7-16,-13-13-16 16,-7-9 8-16,-10 2 1 15,-3 2 49-15,-3 0-27 16,-3 4 3-16,-5-3 9 0,-1 3-26 15,-3-4-16 1,-4-2 1-16,-5-1 7 16,-2-2-13-16,-2 3 26 0,0 2-13 15,-3 6 37-15,-1 0-36 16,-1 4 32-16,-4-1-33 16,-18-9 1-16,-19-9-16 15,-21-3-1-15,11 7 16 16,29 23 0-16,30 19 13 15,16 11-8-15,-28-19-5 16,-31-10 0-16,-31-15 4 16,0 7-4-16,12 20 0 15,14 12-1-15,14 14 7 0,-6 8 7 16,7 0-2 0,14 6-11-16,20 0 0 0,18 6-16 15,9-3 16-15,-6-5 0 16,-9 0 9-16,-6-2 2 15,4 1-11-15,-1 7 1 16,-2 1-2-16,-2 3-5 16,-2 3 6-16,-3 5 7 15,0-1-5-15,0 0 10 16,6-1-12-16,2 1 0 16,6-1 10-16,2-1-3 15,3 0-5-15,-2 1 17 16,-1 4-17-16,-2 1 14 15,-3 0-14-15,-1 0 5 16,0 3 3-16,0 9-4 16,7 0-3-16,3-2-3 15,9-2 0-15,5-2 8 0,2-3-8 16,4-3 0-16,1 0 34 16,2 0-34-16,-1 0 21 15,1 0-21-15,-3 2 6 16,1-1-15-16,2 4 9 15,0-4 0-15,8 1 6 16,7-2 4-16,7 3-7 16,9-3-3-16,4 0 0 15,3 0-4-15,4 0 10 16,0 0-3-16,0 0 4 16,0 0 7-16,0 0-22 0,0 0 8 15,0 0-18 1,0 0 11-16,0 0-44 0,0 0-29 15,0 0-32-15,-25 18-195 16,-2 0-358-16,-8-3-210 0</inkml:trace>
  <inkml:trace contextRef="#ctx0" brushRef="#br0" timeOffset="9981.34">5831 9216 1483 0,'0'0'375'0,"0"0"-64"15,0 0-125-15,0 0-91 16,0 0-7-16,0 0-59 16,0-17-9-16,0 14-20 15,12-9-55-15,-2 0-212 16,4-9-417-16</inkml:trace>
  <inkml:trace contextRef="#ctx0" brushRef="#br0" timeOffset="10340.94">7966 6819 1194 0,'0'0'322'16,"0"0"-89"-16,0 0-115 16,0 0-81-16,0 0-37 15,0 0-226-15,0 0-60 16,-6 0-39-16</inkml:trace>
  <inkml:trace contextRef="#ctx0" brushRef="#br0" timeOffset="10731.18">11762 7988 1075 0,'0'0'157'16,"0"0"-102"-16,0 0-8 15,0 0 5-15,0 0 18 16,0 0-70-16,0 0-8 15,-53 23-271-15</inkml:trace>
  <inkml:trace contextRef="#ctx0" brushRef="#br0" timeOffset="11168.58">8855 12284 1117 0,'0'0'238'0,"0"0"-70"16,0 0-63-16,0 0-48 16,0 0-14-16,0 0-43 15,0 0-127-15,44-22 17 16,1 13-158-16</inkml:trace>
  <inkml:trace contextRef="#ctx0" brushRef="#br0" timeOffset="11465.38">12464 10684 1758 0,'0'0'252'0,"0"0"-178"15,0 0-37-15,0 0 1 16,0 0 7-16,0 0 17 16,0 0-62-16,59-87-115 15,-24 52-432-15</inkml:trace>
  <inkml:trace contextRef="#ctx0" brushRef="#br0" timeOffset="16886.03">1464 3689 713 0,'0'0'209'15,"0"0"-35"-15,0 0-47 16,0 0-49-16,0 0-18 16,0 0 2-16,0 0 53 15,34-36 39-15,-34 34 33 0,0 2-44 16,0 0-75-16,0 0-10 16,0 0-10-16,0 0-34 15,0 0 18-15,0 0-32 16,0 0 12-16,0 0 7 15,-2 0-3-15,-8 0-1 16,-3 4-12-16,-5 4 3 16,-1 2-12-16,-4 2-9 15,-2 1 15-15,1 1 18 16,0 1-17-16,-1 4 17 16,3-1-18-16,-1 6 0 15,2 0-1-15,2 4 1 16,1-1 0-16,5 6 1 15,2-1 8-15,2 6-10 0,0 2 1 16,3 4-3-16,-3 0-5 16,2 0 16-16,0-1-5 15,1-5-3-15,-1-2 12 16,3-3-15-16,-1-2 3 16,1-3 0-16,3 0-14 15,1-2 11-15,0 3 3 16,0-2 0-16,8 0 16 15,2 1-14-15,1-2-2 16,3-4 0-16,-1 0-7 16,1-4 13-16,-1 0-6 15,0-2 0-15,0 0 16 16,1 0-19-16,2-2 3 0,1-2-1 16,4 2-7-16,1-2 16 15,0-2-8-15,-1 2 0 16,3-2 8-16,-4-3-8 15,-3 2 0-15,4-3 1 16,-4-2-3-16,3 0 2 16,3 0 0-16,-4-1-1 15,4-2 3-15,-3 1 7 16,3 1-9-16,-4-2 0 16,0-1-1-16,-2 3-2 15,-1-3-3-15,-3 2 6 16,3-2 0-16,-1 0 6 15,1 0-6-15,-1 0-14 16,1 0 2-16,-1-2-6 16,-1-7 16-16,1 1-5 0,-3-2 14 15,1 0-6-15,0 0-1 16,-1-2 0-16,-1 0-4 16,-1-1 4-16,2 3 0 15,-1-5 2-15,1 1 7 16,-4-3-17-16,3 2 8 15,-3 1-3-15,0-2-8 16,-1 0 18-16,-1 2-7 16,-2-2 0-16,2 2 6 15,-4-3-13-15,0 0 2 0,0-3 5 16,-2 0-1 0,2-3 10-16,-2 0-9 15,0 4 0-15,3 1 4 0,-3 3-6 16,0-2 2-16,2 5 0 15,-1-1-5-15,2 3 15 16,-1-3-10-16,-2 1 0 16,0 0 0-16,0-2 0 15,0 0 6-15,0-2-5 16,-2 1 2-16,-2-2 6 16,2 1-7-16,-3-2-2 15,3 0-1-15,-5-1-1 16,0-1 4-16,-1-1 27 15,-3-2 10-15,-3-2-21 16,-1-4 25-16,1 2-28 0,1-2-14 16,1-1 20-16,1 2-12 15,0 2-6-15,0 2 28 16,-2 2-31-16,-1 1 45 16,-1 2-18-16,-3-1 0 15,-2 2 41-15,0-2-53 16,-1 1 20-16,2 1 8 15,1 0-42-15,0 3 30 16,0 1-18-16,3 0-11 16,1 1 42-16,1 4-43 15,-1 0 12-15,1 1-10 16,2 2 6-16,-2-1 5 16,2 3-14-16,-1 1 0 0,3-1-1 15,3 3-14 1,0 1-21-16,2 0-23 0,0 5-113 15,2 15-322-15,2-2-178 16</inkml:trace>
  <inkml:trace contextRef="#ctx0" brushRef="#br0" timeOffset="22056.67">8634 6906 487 0,'0'0'264'0,"0"0"-93"0,0 0-92 16,0 0-8-16,0 0-35 15,0 0 48-15,0 0 18 16,-11-56 11-16,9 49-12 15,2 4 16-15,0 1 39 16,-2 0-13-16,0 0-49 16,-3 2 15-16,2-2-46 15,3 2-22-15,0-3 8 16,0 3-36-16,0-1 7 16,0 1 9-16,0 0-12 15,0 0 34-15,-1 0-16 16,1 0-18-16,0 0 29 0,-2 0-46 15,-1 0 1 1,3 0 2-16,0 0 14 16,0 0-2-16,0 0-15 0,0 0 1 15,0 0 16-15,0 0-16 16,0 0-1-16,0 0 0 16,0 0 15-16,0 0-15 15,0 0 0-15,0 0-1 16,0 0-14-16,0 0 12 15,0 0-5-15,0 0 8 16,0 0-3-16,6 0 3 16,4 4 1-16,0 2-1 15,2 2 6-15,1-2-6 16,1 2-7-16,-3-2 7 16,2 0 0-16,1 0 10 0,-3 0-9 15,0-2 1-15,0 0-2 16,0 0-3-16,-1-2 3 15,0 3-2-15,-3-2 4 16,1 2 5-16,1 1-7 16,1 0 1-16,-2 1-9 15,2-1 8-15,-1 0 0 16,1 0 0-16,0-1 9 16,-1-2-10-16,-1 1 1 15,1-1-3-15,0 1-7 16,2 1 19-16,2-1-9 15,1 0 0-15,-1 2 6 16,-1 0-7-16,1 1 1 16,-5-3-5-16,1 2 4 15,1-5 2-15,-4 3 0 0,6 0-1 16,-1 0 6-16,1 0-12 16,5-2 6-16,-4 2 0 15,3 0 0-15,-1-2 6 16,-3 2-6-16,-3-2 0 15,3 3-3-15,-4-4 2 16,0 3 1-16,-1-2 0 16,1 2 0-16,4-3 8 15,1 4-10-15,3-1 2 16,-3 0-6-16,1 0 5 16,-3 0 1-16,-1 0 0 15,0 1 5-15,-3-2 7 16,-1 2-21-16,3-1 9 0,2-1 0 15,-1 1-8-15,4 0 16 16,2 2-8-16,-3-2 0 16,1 0 9-16,-1 3-10 15,-1-1 1-15,-1 0 0 16,-1 0-11-16,4-2 11 16,-3 2 0-16,5-1-1 15,-3-1 12-15,1 1-12 16,0-1 1-16,-2-3 0 15,2 3-4-15,-3 1 4 16,3-2 0-16,1 3 0 16,1-2 1-16,1 3 0 15,3 0-1-15,3 0 2 0,-4 1-10 16,4-3 4-16,-1 1-10 16,0-1 13-16,-2-1 2 15,3-2 7-15,-6 1-8 16,1 0 0-16,-2-1-1 15,0 0-11-15,-1 2 12 16,3-2 0-16,0 2 1 16,2-2-1-16,-3 0 0 15,1 0-1-15,0 0-10 16,-5 0 3-16,1-1 8 16,-5 4 0-16,3-4 4 15,-2 4-5-15,1-3 1 16,3 2-5-16,0-2-5 15,3 0 20-15,1 0-10 0,2 0 0 16,-2-2 6-16,-3 2-12 16,1 0 6-16,-3 0 0 15,0 0-9-15,-1 3 20 16,-3-4-10-16,1 3-1 16,4-2 2-16,1-1-11 15,6 2 9-15,-1-2 0 16,2 1 0-16,-2 1 8 15,0-2-8-15,-4 2 0 16,-2-1-3-16,-6 0-4 16,1 0 7-16,1 2 0 15,-2 0 2-15,1 0 10 0,5 0-18 16,-1 3 6 0,0-2-1-16,3 1-10 0,-3 2 13 15,1-2-2-15,-2 2 3 16,2-2 10-16,-1 0-17 15,0 0 4-15,1 0 0 16,-1-1-14-16,3 2 14 16,-2 2 0-16,3-4 0 15,-2 1 15-15,4 0-16 16,-4 0 1-16,3 0 0 16,0 2-12-16,2 0 20 15,2 2-8-15,1 0 0 16,2 1 3-16,0-1-3 15,4 2 0-15,3-2 7 16,-3-3-20-16,-2 1 13 0,-1 0 0 16,-1 1-2-16,-6-4 7 15,4 2-5-15,-5-1 1 16,2 0 0-16,2-3-1 16,3 2-3-16,0 1 1 15,-4-3 1-15,-3 2 1 16,-1-1 11-16,-9-2-11 15,-3 0 0-15,-3-2-1 16,-2 3-2-16,0-3 3 16,0 0 0-16,0 0-3 15,-7 1-67-15,-15 1-323 16,-7-2-330-16</inkml:trace>
  <inkml:trace contextRef="#ctx0" brushRef="#br0" timeOffset="23228.31">2603 4680 725 0,'0'0'250'15,"0"0"-12"-15,0 0-48 16,0 0-20-16,0 0 65 16,0 0-49-16,0 0-19 15,-18-32 14-15,18 32-82 0,0 0-32 16,0 0-33-16,0 0-25 16,0 0 4-16,13 0-13 15,12 0 1-15,10 0 11 16,6 2-11-16,7 7-1 15,8-2 16-15,4 0-15 16,7 0 27-16,3-1-14 16,1 0-13-16,-7-4 12 15,-8 0-12-15,-14-2-1 16,-13 2 3-16,-13-2 3 16,-9 0 9-16,-7 0 19 15,0 2-1-15,0 2-33 16,-16 9-41-16,-4 2-232 15,0-5-568-15</inkml:trace>
  <inkml:trace contextRef="#ctx0" brushRef="#br0" timeOffset="24009.33">4172 4694 827 0,'0'0'375'16,"0"0"-84"-16,0 0 47 15,0 0-114-15,0 0-90 16,0 0-43-16,0 0-56 15,44-2 18-15,-15 2 30 16,3 0-32-16,9 0 29 16,4 0-28-16,4 0-32 15,4 8 26-15,3 2-37 16,5 2 6-16,-1 0-6 16,1 1 3-16,2-3-12 15,-2-3 0-15,-5-3 0 16,-8 0-15-16,-10-2 15 15,-9 2-73-15,-20 2-101 16,-7 2-430-16,-2-6-335 0</inkml:trace>
  <inkml:trace contextRef="#ctx0" brushRef="#br0" timeOffset="26165.06">11789 8412 401 0,'0'0'166'0,"0"0"-17"15,0 0-11-15,0 0-32 16,0 0-12-16,0 0-52 16,0 0-21-16,-23-34-5 15,22 30 28-15,-4-2 46 16,3 1 20-16,-2 2-36 16,0 0-45-16,-2 2-22 15,2-1 3-15,0-1-1 16,1 3-9-16,1 0 22 15,2 0 10-15,0-1-10 0,0 1 32 16,0 0 3 0,0 0 7-16,0 0-1 0,0 0-52 15,0 0 6-15,0 0-17 16,0 0-4-16,0 0-9 16,0 0 3-16,0 0 9 15,0 0 1-15,0 6 1 16,0 6 42-16,0 2-27 15,7 0-2-15,-1 0 8 16,2-2-22-16,-2 2 13 16,1 0 5-16,-1-1-2 15,-2 4 18-15,4 3-11 16,-2 0 0-16,1 0 0 16,1 2-22-16,2 0 11 15,-2 0-12-15,-1 0 0 16,0 0 3-16,-2-1-2 0,-1-1 4 15,1-3 6-15,-1 0-1 16,0-4-12-16,0 2 2 16,1-5 0-16,-2 1-3 15,-1-3 9-15,0 3-6 16,0 1 2-16,1 2 11 16,-1-1-14-16,0 2 1 15,0 1 0-15,0-3-3 16,2 2 3-16,1-1 0 15,-1-4 0-15,1 0 13 16,0 0-13-16,-1 0 0 16,-2 0 1-16,2-2 0 15,1 3-1-15,-3 0 0 0,3 1 3 16,-3 3 3-16,1-2 3 16,1 0 7-16,-2-1-15 15,2 0 17-15,1 0-18 16,-2 0 0-16,2-2 12 15,1 0-11-15,-2 0 24 16,0 0-25-16,-2 2 0 16,1 1 13-16,-1 4-13 15,-2 3 0-15,2-1 10 16,0 6-8-16,0-3 4 16,0 0-6-16,0 1 0 15,-2-2 4-15,4-1-3 16,-2 3 13-16,0-1-1 0,0 1-4 15,2 4-6-15,-2-4-3 16,3 4 0-16,-1 0-9 16,1 2 10-16,0-1-1 15,1 0 0-15,-1 0-1 16,1 0-8-16,1 0-2 16,-2 0 11-16,1 2 6 15,-1-4 3-15,-1 1 0 16,2-6-9-16,-1 2 6 15,-3-3-5-15,3 2-1 16,-1 1 18-16,-1 2 9 16,-1 3-26-16,0 0-2 15,0 4 1-15,0-2 0 16,0 4 13-16,3-2-11 16,-1 1-1-16,1-5 9 0,-2-3 2 15,1-3-4-15,0-2-8 16,-2-1 1-16,0-1 23 15,1 0-17-15,0-2 18 16,0 0-5-16,2-4-14 16,-2 0 19-16,1 0-25 15,-2-4 1-15,0-1 32 16,0-1-31-16,0-1 11 16,-2-3-4-16,3 0 3 15,-3 0-2-15,0-2 4 16,2 0-13-16,-2 0 38 15,0 0-38-15,0 0-1 16,0 0 0-16,0 0 0 0,0 0-12 16,-25-18-65-16,-1-2-299 15,-5-4-175-15</inkml:trace>
  <inkml:trace contextRef="#ctx0" brushRef="#br0" timeOffset="29476.79">8957 11776 474 0,'0'0'127'0,"0"0"-38"15,0 0 44-15,0 0-30 16,0 0 12-16,0 0 50 15,0 0-56-15,-8-28 5 16,6 27 26-16,-1 1-64 16,3 0-2-16,-3 0-40 15,1 0-21-15,0 0 7 16,0 0-20-16,2 0 12 16,0 0 5-16,0 0-6 0,0 0 49 15,0 0-16-15,0 0-21 16,0 0 14-16,0 0-37 15,-2 0-1-15,0 0-43 16,-3 0-27-16,-1 0 35 16,1 6 23-16,0-2 13 15,3-3 7-15,0-1-1 16,2 0 19-16,0 0 39 16,0 0 2-16,0 0-2 15,0 0-27-15,0 0-16 16,0 0-17-16,0 0-2 15,0 0-2-15,0 0 11 16,9 0-10-16,2 0 30 0,2-1-6 16,3-3-18-16,1-2 29 15,6-1-24-15,4 0 23 16,4-5 36-16,2-1-44 16,3 1-8-16,-1 0-19 15,4-1 1-15,-3-2 9 16,1 3-10-16,-1 1 0 15,-3-2 0-15,0 3 2 16,-4 1-2-16,-2 2 0 16,0 2 0-16,-2-1-1 15,0-1 8-15,-6 1-4 16,-1 2-3-16,3-2 2 0,-4 2-13 16,1-2 19-1,-1 2-8-15,4 1 4 0,-1-3 5 16,2-1-7-16,0-1-2 15,1 2-7-15,2 2-1 16,-6-2 9-16,3 1-1 16,-1 1 5-16,-2 1 5 15,2-1-11-15,-4 0 1 16,3 2-2-16,1-2-8 16,1 2 10-16,0 0 0 15,3 0 0-15,1 2 9 16,1 0-9-16,0-2 0 15,0 0 0-15,1 0-3 16,-1-2 3-16,0 2 0 16,2-1-1-16,-4 3 5 0,1-1-4 15,-1 1 0-15,1 0 1 16,1 0-9-16,0 0 7 16,0 0-11-16,2 0 11 15,0 0-6-15,-3 0 7 16,4 0 0-16,-2-2 0 15,-2-3-1-15,1 1-6 16,0-1 7-16,2 0 0 16,0-2 0-16,2-1-1 15,3-5-11-15,-1 1 5 16,0 1-5-16,2-3-15 16,-2-1 18-16,-2 4 2 15,0-2-3-15,-2 1 9 16,-3 3 1-16,3 0-6 15,-2 2-1-15,0-2 7 16,2 3 0-16,0 0 2 0,4-1 8 16,1 1-11-16,1-3 1 15,-1 1-5-15,-3 0 4 16,0 0 2-16,0 1 0 16,-2 0 2-16,0 1 4 15,0 0 8-15,2 0-14 16,-2-2 7-16,3 1 23 15,-8 0-22-15,-1 0 20 16,-8 3-11-16,-3-1-10 16,-8 1 26-16,-2 4 10 15,0 0 11-15,-2-2-5 16,0 2-42-16,0 0 9 0,0 0-17 16,0 0-12-16,0-2 3 15,0-10-48-15,0-1-137 16,-6-4-623-16</inkml:trace>
  <inkml:trace contextRef="#ctx0" brushRef="#br0" timeOffset="30554.67">5508 4776 702 0,'0'0'520'0,"0"0"-347"16,0 0-38-16,0 0-29 16,0 0-22-16,0 0 41 15,29-36-23-15,-6 24-36 16,1 1 29-16,5 3-8 15,2-3-7-15,2 3 19 0,8 2-33 16,1 0-28-16,5 0 32 16,4-2-33-16,5 0 0 15,2 0 10 1,2 0-35-16,0 0 14 0,-2-1-24 16,-7 3 5-1,-9 3 7-15,-10 0-13 0,-7 2 8 16,-12 0-4-16,-5 1 5 15,-5-3-2-15,2 3-8 16,-3-2 0-16,-2 2 9 16,0 0 1-16,0 0-4 15,0 0-6-15,0 0-70 16,-25 0-88-16,-4 5-459 16,-5 2-291-16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08T01:46:02.179"/>
    </inkml:context>
    <inkml:brush xml:id="br0">
      <inkml:brushProperty name="width" value="0.05292" units="cm"/>
      <inkml:brushProperty name="height" value="0.05292" units="cm"/>
      <inkml:brushProperty name="color" value="#FF0000"/>
    </inkml:brush>
  </inkml:definitions>
  <inkml:trace contextRef="#ctx0" brushRef="#br0">10177 6505 713 0,'0'0'250'0,"0"0"-88"16,0 0-104-16,0 0-30 15,0 0-4-15,0-20-11 16,0 20 26-16,0 0 8 16,0 0 1-16,0 0 21 15,0 0-11-15,0 0 8 16,0 0 8-16,0 0-39 16,0 0 29-16,0 0 3 15,0 0-7-15,0 0 22 16,0 0-27-16,0 0 9 15,0-1 2-15,-4 1-33 0,0-3 8 16,0-1-31-16,-1 2 2 16,1-2 24-16,0 0-35 15,0 2 33-15,-2-2-4 16,4 2-12-16,-4-3 36 16,1 4-39-16,-1-4-1 15,-1 4 9-15,-2-2-22 16,0 0 17-16,0 1-11 15,-2-1 2-15,-2-1 6 16,0 1-9-16,-1 1 12 16,-1-3 17-16,1 1-33 15,-1 3 19-15,1-2-21 0,-1 3 9 16,-1-1 1 0,3 1-10-16,-1-3 7 0,3 3 14 15,-2-1-20 1,1 1 37-16,2-2-32 0,-4-1 2 15,1 3 15-15,-3 0-14 16,-2 0-9-16,-4 0 6 16,-1 0 7-16,2 0-14 15,-2 5 1-15,1 3 0 16,2 0-6-16,2-2 6 16,0-1 0-16,0 1 2 15,2 2 11-15,1 1-13 16,-1-3 0-16,3 1 1 15,1 0-2-15,2 0 1 16,-1 1 0-16,-1 3-2 0,1-3 5 16,1 2-3-16,-2 2 0 15,-1-2 1-15,-1 2 1 16,1-2-2-16,2 1 0 16,-1-3-6-16,2 3 15 15,-1-1-3-15,1 2-6 16,4 0 8-16,-1 0-16 15,1 2 8-15,-2 1-4 16,4-1-2-16,-2 3 9 16,1 2-3-16,-1-3 9 15,1-1-8-15,0 1-2 16,1 0 1-16,0 1 0 16,-1-2-1-16,1 4 10 0,0-1-12 15,-1 1 3-15,2 4 0 16,1-3 12-16,0 2-12 15,2-1 0-15,0 0 4 16,0-1 8-16,0 2-13 16,0 3 1-16,0-2 0 15,0-1-6-15,0 3 14 16,0-1-8-16,0-2 1 16,0 1 5-16,2 0-9 15,3 1 3-15,2-4 0 16,1-2 15-16,1-1-15 15,1-2 0-15,-4 1 7 0,3-3 2 16,-1 0-11 0,2 1 2-16,-1-1 0 0,1-3-4 15,2 3 11-15,1-3-7 16,1 2 0-16,-1 0 8 16,0 0-17-16,3 0 9 15,-3 1 0-15,3-1 6 16,1-1 3-16,-1 2-9 15,3 1 0-15,-4-5-6 16,3 4 0-16,-1-1 7 16,1-1-1-16,-2 2 5 15,2 1 5-15,-1-2-11 16,1-1 1-16,0 0-7 0,0-3-4 16,2 0 11-16,0 0 0 15,0-2 0-15,0-2 15 16,3 0-21-16,-5-3 6 15,4 1-1-15,0-2-8 16,0 0 16-16,3 0-7 16,1 0 3-16,1-3 14 15,-2-5-15-15,2 0-2 16,-3 0 0-16,-4 0-13 16,-2-1 13-16,-3 3 0 15,1 3 0-15,-3-3 12 16,0-1-12-16,1 2 0 15,1-1 1-15,-1-2-7 16,1-1 6-16,1 0 0 16,2-4-1-16,-2 4 5 0,1 0-4 15,-1-1 1-15,-1 1 0 16,1 1-1-16,-3-2 0 16,1 1-1-16,1 1-5 15,1-1 12-15,-1-4-3 16,4 3-3-16,-4-2 1 15,2 0-7-15,-3 0 6 16,0 0 0-16,-1-1 0 16,-2-2 1-16,0 1 11 15,0-3-7-15,-1 2-4 16,-2-1-2-16,1-1 0 16,-3 0 1-16,4-5-1 15,-3-5 10-15,-1-3 4 0,-3-3 7 16,4-4-19-1,-3-1 19-15,-4 1-19 0,0-4-1 16,0 2 7-16,0 6 2 16,0 2-3-16,0 1 8 15,-2 3-13-15,-8-2 32 16,-3 1-32-16,-1 0 12 16,-1 2-8-16,-5 0 5 15,-2 1-19-15,-7 0 9 16,-2 2-22-16,-2 4 7 15,-8 3-33-15,-1 1-27 16,-25 8-67-16,9 6-227 16,4-2-434-16</inkml:trace>
  <inkml:trace contextRef="#ctx0" brushRef="#br0" timeOffset="2421.3">7973 9268 804 0,'0'0'443'15,"0"0"-317"-15,0 0-86 16,0 0-38-16,0 0 21 16,60-46-21-16,-47 40-2 15,-6 2 20-15,-5 2-19 16,-2 2 63-16,0 0 45 16,0 0 1-16,0 0 24 15,0 0-60-15,0 0-7 16,-2-3-26-16,-7 3-31 15,-2 0 5-15,0 0-14 16,-3 0 8-16,3 0-6 16,-3 0 4-16,1 0-7 15,-3 0 24-15,3 3-23 16,-5 0 26-16,3 4-17 0,-5-3-9 16,2 2 28-1,0 0-28-15,1 1 4 0,-1-1 21 16,5-1-25-16,-1-2 26 15,3 2-12-15,-1 1-14 16,4-2 42-16,-1 0-41 16,-3 2-1-16,1-1 13 15,1 1-12-15,-2 0 16 16,1-4-5-16,0 4-13 16,0 1 20-16,-5 1-20 15,3 2 12-15,-6 2 0 16,4 0-11-16,-2 2 19 15,-1 3-13-15,3-4-6 16,1 0 1-16,1 0 0 0,-1-1-2 16,3-1 10-16,0 1 0 15,-1-1-8-15,2-1 5 16,1 2-5-16,-3 1 21 16,6-1-22-16,-3 1-1 15,2-1 9-15,0 1 4 16,-1 1-13-16,1 0 0 15,-2-2 1-15,2 2 18 16,-2 0-13-16,3-2 13 16,2 2-4-16,-2 0-9 15,2 0-4-15,0 4-2 16,-1-2 0-16,3 4 4 16,0 0 2-16,2 1 5 0,-2 1-11 15,2-3 1 1,0-1 4-16,0-1-5 0,0-2 1 15,0 2 1-15,0 0 6 16,0-3 0-16,0 5-8 16,0 0 1-16,0 2 5 15,4 0-6-15,0 0 0 16,1-3 6-16,1 1-5 16,2-2-2-16,0 2 1 15,1-5 0-15,0 2 14 16,0-1-8-16,2-1 4 15,3 0 9-15,-1 1-10 16,0-2-3-16,1 2-6 16,-1-1 0-16,1 0-6 15,-1-2 6-15,1-1 0 0,-2 2 0 16,5-1 17-16,-2-3-19 16,3 2 2-16,-1-1 0 15,-2 0-9-15,1-3 9 16,-2 4 0-16,-1-5-1 15,1 2 13-15,-1-2-6 16,0 2-6-16,3 1 0 16,1-4-13-16,4 3 13 15,1-2 0-15,3 0-1 16,-3 0 7-16,0-2-6 16,1 0 0-16,-4 1 2 15,2-4-11-15,1 1 9 0,3-2 0 16,-2 0-2-16,2 0 4 15,2 0 7-15,-2 0-9 16,-1 0 1-16,-2 0-2 16,-2 0 1-16,-1 0-4 15,0 0 2-15,-3-2 4 16,1 1 7-16,0-2-3 16,0 1-5-16,-1 1-2 15,4-4 1-15,0-1 0 16,2-4-1-16,1 0-2 15,0-3 3-15,-2-2 6 16,-1 0-5-16,0 2-2 16,-2-3 1-16,-2 1 0 0,-1 0 0 15,-2-3 12 1,3 1-10-16,-1-2-2 0,1-2 0 16,3-1-7-16,-4-2 8 15,1 0-1-15,-1 0 6 16,-1-2 3-16,-3-2-9 15,-3-2 0-15,-1-2 0 16,-2 0 8-16,-1-2-1 16,-2 2-7-16,-2 1 10 15,0 3-4-15,0 1 3 16,0-2-8-16,-11 1 23 16,-4-4 9-16,-2 0-18 15,-2-4 10-15,-6 1 0 16,1-2-24-16,-3 0 31 15,-3 4-32-15,0 1 0 0,-6 2-9 16,-6 3 8-16,-7 1 0 16,-2 4-19-16,-5-1-30 15,5 4 6-15,4 1-56 16,9-18-49-16,11 7-137 16,14-10-382-16</inkml:trace>
  <inkml:trace contextRef="#ctx0" brushRef="#br0" timeOffset="3733.5">9639 6861 537 0,'0'0'244'16,"0"0"-98"-16,0 0-19 15,0 0-3-15,0 0-56 16,0 0-36-16,0 0-25 15,-89-19 28-15,66 19 36 16,0 0 6-16,-4 0 25 0,2 0-51 0,-4 0 4 0,0 0-36 16,0 0-17-16,-7 5 11 15,1 7-13-15,-7-2 6 32,-3 7 21-32,-1 0-27 15,-3 0 26-15,1 3-9 0,2 0-16 0,0 2 17 16,5 2-17-16,1 0 9 15,0 0-10-15,-1 0 17 16,1 2-17-16,-2 1 0 16,-3-1 0-16,1-1 0 31,-1 2 1-31,1-3 12 0,1 1 25 0,3 0-31 16,2-3 32-16,5 2-29 0,2 0-10 15,-2 1 38-15,1 0-37 16,1 0 21-16,2 0 6 15,-2 1-27-15,0 2 18 16,2 4-19-16,-2 3 6 16,-3 1-6-16,3 3 0 31,0-2 0-31,0 3 0 0,0-2 11 0,2-2-11 16,2-2 1-16,-2 0 10 15,0-2 23-15,2 3-20 16,0 1 6-16,0 0-15 15,0 0 5-15,3 2-3 16,2 0-1-16,-1 2-5 0,1 2 3 16,2-1-4-16,0 0-1 15,5 1 0-15,-1 2 1 16,3 3 13-16,1-1-13 16,3 2 1-16,1 0-2 15,-2 0 1-15,2-4 0 16,-1 2 6-16,3-4 4 15,-2 1 2-15,4-3-5 16,-3-4 2-16,3-4 6 16,0-3-14-16,2-10-1 15,-3-3 5-15,3-7-4 16,2-5-2-16,0-2-42 16,0-2-79-16,7-19-67 0,11-12-125 15,8-12-1012-15</inkml:trace>
  <inkml:trace contextRef="#ctx0" brushRef="#br0" timeOffset="4436.46">9755 7606 365 0,'0'0'162'16,"0"0"-64"-16,0 0-61 15,0 0-12-15,0 0 2 16,0 0 12-16,0 0 6 16,83-50-15-16,-74 44-24 15,-5-1 79-15,-2 2-9 16,-2-4 36-16,0 4 29 0,0-3-69 16,0-1 18-1,0 4-55-15,0-4-5 0,-2 4 20 16,0-2-43-16,0 5 40 15,-3-2 27-15,1 4-6 16,-4 0-28-16,-2 0-34 16,-11 3-6-16,-8 14 27 15,-8 10-27-15,-5 7 0 16,-6 3 13-16,0 10-13 16,-2 1 47-16,-1 7 9 15,0 1-18-15,-2 3-8 16,-3 4-19-16,0 1 8 15,-4-2 7-15,-3 0-10 16,1-2 31-16,-5-3-15 16,-2 5 4-16,-4-3 23 0,-1 1-31 15,3 5-15-15,2-3 18 16,7 0-14-16,7-4-3 16,9-4-12-16,6-5 8 15,7-7-1-15,4-10-9 16,6-8 0-16,4-4 5 15,3-4 9-15,5-6-14 16,4-4 0-16,2-1-20 16,5-5 19-16,0 0-48 15,0 0-44-15,16-21 25 16,40-51-146-16,-5 4-110 16,5-7-471-16</inkml:trace>
  <inkml:trace contextRef="#ctx0" brushRef="#br0" timeOffset="5654.92">10154 7546 998 0,'0'0'253'16,"0"0"-82"-16,0 0-65 0,0 0-101 15,0 0 2-15,0 0-10 16,0 0 10-16,-18 26 3 16,16-10-4-16,-3 6 4 15,1 0 22-15,0 2-4 16,-3 4-9-16,2 1 10 16,1 5-7-16,-3-1 4 15,2 1-2-15,-1 2-14 16,-3 2 11-16,-2 2-20 15,-2 0 4-15,-3 3 10 16,-2-1-14-16,-2 2 25 16,0 0-26-16,0 0 2 15,4-3 6-15,3 1 0 0,4-4-8 16,0-6 4 0,-2-2 6-16,0-2-10 0,-2-2 0 15,-6 2 1-15,-2 0 12 16,0 1 6-16,-1 4 12 15,2 1-13-15,0 0-5 16,2 2-7-16,1-4-5 16,1 3-1-16,0-5 13 15,-1-2-13-15,1-2 19 16,0-2-5-16,-1-2-13 16,-1 0 23-16,1 0-24 15,2 0 0-15,-1 0 6 16,1 0 4-16,-1-2-10 15,1 2 0-15,-1-2 6 0,1 2-10 16,-3-1 4 0,-2-2 0-16,2 3 15 0,-1-3-14 15,2 1 9-15,-1-2-10 16,1 0 0-16,-3 0-8 16,2 2 18-16,0-2-9 15,-2 3 2-15,0-2 8 16,0 0-12-16,-1-5 1 15,2 3 0-15,-1-3-6 16,1 0 7-16,2-2-1 16,-1 0 13-16,1 0-3 15,-2 0-2-15,4 0-8 16,-3 0 7-16,1 1 0 16,-1-1-6-16,-3 2-1 0,2-3 0 15,-2 3 18-15,3-2-18 16,1 2 0-16,-4 2 0 15,2-5-5-15,1 3 5 16,-3 0 0-16,6-1 3 16,1 2 9-16,4-1-3 15,-3 2-1-15,-3-2-7 16,1 0 21-16,1 0-21 16,1-2 1-16,-1 0 18 15,1-2-8-15,-1 0 16 16,3-2-19-16,2-2 0 15,5-2-2-15,4-4-7 16,0 0 0-16,0 0-34 16,24-30-83-16,7-6-78 0,6-12-335 0</inkml:trace>
  <inkml:trace contextRef="#ctx0" brushRef="#br0" timeOffset="5982.98">9817 7728 367 0,'0'0'509'0,"0"0"-297"16,0 0-27-16,0 0-67 16,0 0-88-16,0 0-2 15,0 0-28-15,-133 83 0 16,86-34-42-16,3-5-291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6/21/2022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1152962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10</a:t>
            </a:fld>
            <a:endParaRPr lang="en-US"/>
          </a:p>
        </p:txBody>
      </p:sp>
    </p:spTree>
    <p:extLst>
      <p:ext uri="{BB962C8B-B14F-4D97-AF65-F5344CB8AC3E}">
        <p14:creationId xmlns:p14="http://schemas.microsoft.com/office/powerpoint/2010/main" val="3070078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11</a:t>
            </a:fld>
            <a:endParaRPr lang="en-US"/>
          </a:p>
        </p:txBody>
      </p:sp>
    </p:spTree>
    <p:extLst>
      <p:ext uri="{BB962C8B-B14F-4D97-AF65-F5344CB8AC3E}">
        <p14:creationId xmlns:p14="http://schemas.microsoft.com/office/powerpoint/2010/main" val="627386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12</a:t>
            </a:fld>
            <a:endParaRPr lang="en-US"/>
          </a:p>
        </p:txBody>
      </p:sp>
    </p:spTree>
    <p:extLst>
      <p:ext uri="{BB962C8B-B14F-4D97-AF65-F5344CB8AC3E}">
        <p14:creationId xmlns:p14="http://schemas.microsoft.com/office/powerpoint/2010/main" val="4284980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13</a:t>
            </a:fld>
            <a:endParaRPr lang="en-US"/>
          </a:p>
        </p:txBody>
      </p:sp>
    </p:spTree>
    <p:extLst>
      <p:ext uri="{BB962C8B-B14F-4D97-AF65-F5344CB8AC3E}">
        <p14:creationId xmlns:p14="http://schemas.microsoft.com/office/powerpoint/2010/main" val="282139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14</a:t>
            </a:fld>
            <a:endParaRPr lang="en-US"/>
          </a:p>
        </p:txBody>
      </p:sp>
    </p:spTree>
    <p:extLst>
      <p:ext uri="{BB962C8B-B14F-4D97-AF65-F5344CB8AC3E}">
        <p14:creationId xmlns:p14="http://schemas.microsoft.com/office/powerpoint/2010/main" val="1756352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15</a:t>
            </a:fld>
            <a:endParaRPr lang="en-US"/>
          </a:p>
        </p:txBody>
      </p:sp>
    </p:spTree>
    <p:extLst>
      <p:ext uri="{BB962C8B-B14F-4D97-AF65-F5344CB8AC3E}">
        <p14:creationId xmlns:p14="http://schemas.microsoft.com/office/powerpoint/2010/main" val="1275732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16</a:t>
            </a:fld>
            <a:endParaRPr lang="en-US"/>
          </a:p>
        </p:txBody>
      </p:sp>
    </p:spTree>
    <p:extLst>
      <p:ext uri="{BB962C8B-B14F-4D97-AF65-F5344CB8AC3E}">
        <p14:creationId xmlns:p14="http://schemas.microsoft.com/office/powerpoint/2010/main" val="1637735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17</a:t>
            </a:fld>
            <a:endParaRPr lang="en-US"/>
          </a:p>
        </p:txBody>
      </p:sp>
    </p:spTree>
    <p:extLst>
      <p:ext uri="{BB962C8B-B14F-4D97-AF65-F5344CB8AC3E}">
        <p14:creationId xmlns:p14="http://schemas.microsoft.com/office/powerpoint/2010/main" val="4226463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18</a:t>
            </a:fld>
            <a:endParaRPr lang="en-US"/>
          </a:p>
        </p:txBody>
      </p:sp>
    </p:spTree>
    <p:extLst>
      <p:ext uri="{BB962C8B-B14F-4D97-AF65-F5344CB8AC3E}">
        <p14:creationId xmlns:p14="http://schemas.microsoft.com/office/powerpoint/2010/main" val="311179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19</a:t>
            </a:fld>
            <a:endParaRPr lang="en-US"/>
          </a:p>
        </p:txBody>
      </p:sp>
    </p:spTree>
    <p:extLst>
      <p:ext uri="{BB962C8B-B14F-4D97-AF65-F5344CB8AC3E}">
        <p14:creationId xmlns:p14="http://schemas.microsoft.com/office/powerpoint/2010/main" val="230593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a:t>
            </a:fld>
            <a:endParaRPr lang="en-US"/>
          </a:p>
        </p:txBody>
      </p:sp>
    </p:spTree>
    <p:extLst>
      <p:ext uri="{BB962C8B-B14F-4D97-AF65-F5344CB8AC3E}">
        <p14:creationId xmlns:p14="http://schemas.microsoft.com/office/powerpoint/2010/main" val="851408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20</a:t>
            </a:fld>
            <a:endParaRPr lang="en-US"/>
          </a:p>
        </p:txBody>
      </p:sp>
    </p:spTree>
    <p:extLst>
      <p:ext uri="{BB962C8B-B14F-4D97-AF65-F5344CB8AC3E}">
        <p14:creationId xmlns:p14="http://schemas.microsoft.com/office/powerpoint/2010/main" val="116737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21</a:t>
            </a:fld>
            <a:endParaRPr lang="en-US"/>
          </a:p>
        </p:txBody>
      </p:sp>
    </p:spTree>
    <p:extLst>
      <p:ext uri="{BB962C8B-B14F-4D97-AF65-F5344CB8AC3E}">
        <p14:creationId xmlns:p14="http://schemas.microsoft.com/office/powerpoint/2010/main" val="3582042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22</a:t>
            </a:fld>
            <a:endParaRPr lang="en-US"/>
          </a:p>
        </p:txBody>
      </p:sp>
    </p:spTree>
    <p:extLst>
      <p:ext uri="{BB962C8B-B14F-4D97-AF65-F5344CB8AC3E}">
        <p14:creationId xmlns:p14="http://schemas.microsoft.com/office/powerpoint/2010/main" val="2320873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23</a:t>
            </a:fld>
            <a:endParaRPr lang="en-US"/>
          </a:p>
        </p:txBody>
      </p:sp>
    </p:spTree>
    <p:extLst>
      <p:ext uri="{BB962C8B-B14F-4D97-AF65-F5344CB8AC3E}">
        <p14:creationId xmlns:p14="http://schemas.microsoft.com/office/powerpoint/2010/main" val="171824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24</a:t>
            </a:fld>
            <a:endParaRPr lang="en-US"/>
          </a:p>
        </p:txBody>
      </p:sp>
    </p:spTree>
    <p:extLst>
      <p:ext uri="{BB962C8B-B14F-4D97-AF65-F5344CB8AC3E}">
        <p14:creationId xmlns:p14="http://schemas.microsoft.com/office/powerpoint/2010/main" val="1263121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25</a:t>
            </a:fld>
            <a:endParaRPr lang="en-US"/>
          </a:p>
        </p:txBody>
      </p:sp>
    </p:spTree>
    <p:extLst>
      <p:ext uri="{BB962C8B-B14F-4D97-AF65-F5344CB8AC3E}">
        <p14:creationId xmlns:p14="http://schemas.microsoft.com/office/powerpoint/2010/main" val="3968802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26</a:t>
            </a:fld>
            <a:endParaRPr lang="en-US"/>
          </a:p>
        </p:txBody>
      </p:sp>
    </p:spTree>
    <p:extLst>
      <p:ext uri="{BB962C8B-B14F-4D97-AF65-F5344CB8AC3E}">
        <p14:creationId xmlns:p14="http://schemas.microsoft.com/office/powerpoint/2010/main" val="1827057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27</a:t>
            </a:fld>
            <a:endParaRPr lang="en-US"/>
          </a:p>
        </p:txBody>
      </p:sp>
    </p:spTree>
    <p:extLst>
      <p:ext uri="{BB962C8B-B14F-4D97-AF65-F5344CB8AC3E}">
        <p14:creationId xmlns:p14="http://schemas.microsoft.com/office/powerpoint/2010/main" val="285408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28</a:t>
            </a:fld>
            <a:endParaRPr lang="en-US"/>
          </a:p>
        </p:txBody>
      </p:sp>
    </p:spTree>
    <p:extLst>
      <p:ext uri="{BB962C8B-B14F-4D97-AF65-F5344CB8AC3E}">
        <p14:creationId xmlns:p14="http://schemas.microsoft.com/office/powerpoint/2010/main" val="3484076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29</a:t>
            </a:fld>
            <a:endParaRPr lang="en-US"/>
          </a:p>
        </p:txBody>
      </p:sp>
    </p:spTree>
    <p:extLst>
      <p:ext uri="{BB962C8B-B14F-4D97-AF65-F5344CB8AC3E}">
        <p14:creationId xmlns:p14="http://schemas.microsoft.com/office/powerpoint/2010/main" val="305595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a:t>
            </a:fld>
            <a:endParaRPr lang="en-US"/>
          </a:p>
        </p:txBody>
      </p:sp>
    </p:spTree>
    <p:extLst>
      <p:ext uri="{BB962C8B-B14F-4D97-AF65-F5344CB8AC3E}">
        <p14:creationId xmlns:p14="http://schemas.microsoft.com/office/powerpoint/2010/main" val="605051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30</a:t>
            </a:fld>
            <a:endParaRPr lang="en-US"/>
          </a:p>
        </p:txBody>
      </p:sp>
    </p:spTree>
    <p:extLst>
      <p:ext uri="{BB962C8B-B14F-4D97-AF65-F5344CB8AC3E}">
        <p14:creationId xmlns:p14="http://schemas.microsoft.com/office/powerpoint/2010/main" val="3825993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31</a:t>
            </a:fld>
            <a:endParaRPr lang="en-US"/>
          </a:p>
        </p:txBody>
      </p:sp>
    </p:spTree>
    <p:extLst>
      <p:ext uri="{BB962C8B-B14F-4D97-AF65-F5344CB8AC3E}">
        <p14:creationId xmlns:p14="http://schemas.microsoft.com/office/powerpoint/2010/main" val="314989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32</a:t>
            </a:fld>
            <a:endParaRPr lang="en-US"/>
          </a:p>
        </p:txBody>
      </p:sp>
    </p:spTree>
    <p:extLst>
      <p:ext uri="{BB962C8B-B14F-4D97-AF65-F5344CB8AC3E}">
        <p14:creationId xmlns:p14="http://schemas.microsoft.com/office/powerpoint/2010/main" val="2838634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33</a:t>
            </a:fld>
            <a:endParaRPr lang="en-US"/>
          </a:p>
        </p:txBody>
      </p:sp>
    </p:spTree>
    <p:extLst>
      <p:ext uri="{BB962C8B-B14F-4D97-AF65-F5344CB8AC3E}">
        <p14:creationId xmlns:p14="http://schemas.microsoft.com/office/powerpoint/2010/main" val="906293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34</a:t>
            </a:fld>
            <a:endParaRPr lang="en-US"/>
          </a:p>
        </p:txBody>
      </p:sp>
    </p:spTree>
    <p:extLst>
      <p:ext uri="{BB962C8B-B14F-4D97-AF65-F5344CB8AC3E}">
        <p14:creationId xmlns:p14="http://schemas.microsoft.com/office/powerpoint/2010/main" val="899672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35</a:t>
            </a:fld>
            <a:endParaRPr lang="en-US"/>
          </a:p>
        </p:txBody>
      </p:sp>
    </p:spTree>
    <p:extLst>
      <p:ext uri="{BB962C8B-B14F-4D97-AF65-F5344CB8AC3E}">
        <p14:creationId xmlns:p14="http://schemas.microsoft.com/office/powerpoint/2010/main" val="268929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36</a:t>
            </a:fld>
            <a:endParaRPr lang="en-US"/>
          </a:p>
        </p:txBody>
      </p:sp>
    </p:spTree>
    <p:extLst>
      <p:ext uri="{BB962C8B-B14F-4D97-AF65-F5344CB8AC3E}">
        <p14:creationId xmlns:p14="http://schemas.microsoft.com/office/powerpoint/2010/main" val="2152732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37</a:t>
            </a:fld>
            <a:endParaRPr lang="en-US"/>
          </a:p>
        </p:txBody>
      </p:sp>
    </p:spTree>
    <p:extLst>
      <p:ext uri="{BB962C8B-B14F-4D97-AF65-F5344CB8AC3E}">
        <p14:creationId xmlns:p14="http://schemas.microsoft.com/office/powerpoint/2010/main" val="3220695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38</a:t>
            </a:fld>
            <a:endParaRPr lang="en-US"/>
          </a:p>
        </p:txBody>
      </p:sp>
    </p:spTree>
    <p:extLst>
      <p:ext uri="{BB962C8B-B14F-4D97-AF65-F5344CB8AC3E}">
        <p14:creationId xmlns:p14="http://schemas.microsoft.com/office/powerpoint/2010/main" val="1516584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39</a:t>
            </a:fld>
            <a:endParaRPr lang="en-US"/>
          </a:p>
        </p:txBody>
      </p:sp>
    </p:spTree>
    <p:extLst>
      <p:ext uri="{BB962C8B-B14F-4D97-AF65-F5344CB8AC3E}">
        <p14:creationId xmlns:p14="http://schemas.microsoft.com/office/powerpoint/2010/main" val="349119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a:t>
            </a:fld>
            <a:endParaRPr lang="en-US"/>
          </a:p>
        </p:txBody>
      </p:sp>
    </p:spTree>
    <p:extLst>
      <p:ext uri="{BB962C8B-B14F-4D97-AF65-F5344CB8AC3E}">
        <p14:creationId xmlns:p14="http://schemas.microsoft.com/office/powerpoint/2010/main" val="4080047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40</a:t>
            </a:fld>
            <a:endParaRPr lang="en-US"/>
          </a:p>
        </p:txBody>
      </p:sp>
    </p:spTree>
    <p:extLst>
      <p:ext uri="{BB962C8B-B14F-4D97-AF65-F5344CB8AC3E}">
        <p14:creationId xmlns:p14="http://schemas.microsoft.com/office/powerpoint/2010/main" val="3658900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41</a:t>
            </a:fld>
            <a:endParaRPr lang="en-US"/>
          </a:p>
        </p:txBody>
      </p:sp>
    </p:spTree>
    <p:extLst>
      <p:ext uri="{BB962C8B-B14F-4D97-AF65-F5344CB8AC3E}">
        <p14:creationId xmlns:p14="http://schemas.microsoft.com/office/powerpoint/2010/main" val="1446606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42</a:t>
            </a:fld>
            <a:endParaRPr lang="en-US"/>
          </a:p>
        </p:txBody>
      </p:sp>
    </p:spTree>
    <p:extLst>
      <p:ext uri="{BB962C8B-B14F-4D97-AF65-F5344CB8AC3E}">
        <p14:creationId xmlns:p14="http://schemas.microsoft.com/office/powerpoint/2010/main" val="2542831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43</a:t>
            </a:fld>
            <a:endParaRPr lang="en-US"/>
          </a:p>
        </p:txBody>
      </p:sp>
    </p:spTree>
    <p:extLst>
      <p:ext uri="{BB962C8B-B14F-4D97-AF65-F5344CB8AC3E}">
        <p14:creationId xmlns:p14="http://schemas.microsoft.com/office/powerpoint/2010/main" val="1203697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44</a:t>
            </a:fld>
            <a:endParaRPr lang="en-US"/>
          </a:p>
        </p:txBody>
      </p:sp>
    </p:spTree>
    <p:extLst>
      <p:ext uri="{BB962C8B-B14F-4D97-AF65-F5344CB8AC3E}">
        <p14:creationId xmlns:p14="http://schemas.microsoft.com/office/powerpoint/2010/main" val="1894873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45</a:t>
            </a:fld>
            <a:endParaRPr lang="en-US"/>
          </a:p>
        </p:txBody>
      </p:sp>
    </p:spTree>
    <p:extLst>
      <p:ext uri="{BB962C8B-B14F-4D97-AF65-F5344CB8AC3E}">
        <p14:creationId xmlns:p14="http://schemas.microsoft.com/office/powerpoint/2010/main" val="22474451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46</a:t>
            </a:fld>
            <a:endParaRPr lang="en-US"/>
          </a:p>
        </p:txBody>
      </p:sp>
    </p:spTree>
    <p:extLst>
      <p:ext uri="{BB962C8B-B14F-4D97-AF65-F5344CB8AC3E}">
        <p14:creationId xmlns:p14="http://schemas.microsoft.com/office/powerpoint/2010/main" val="594980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47</a:t>
            </a:fld>
            <a:endParaRPr lang="en-US"/>
          </a:p>
        </p:txBody>
      </p:sp>
    </p:spTree>
    <p:extLst>
      <p:ext uri="{BB962C8B-B14F-4D97-AF65-F5344CB8AC3E}">
        <p14:creationId xmlns:p14="http://schemas.microsoft.com/office/powerpoint/2010/main" val="11369317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48</a:t>
            </a:fld>
            <a:endParaRPr lang="en-US"/>
          </a:p>
        </p:txBody>
      </p:sp>
    </p:spTree>
    <p:extLst>
      <p:ext uri="{BB962C8B-B14F-4D97-AF65-F5344CB8AC3E}">
        <p14:creationId xmlns:p14="http://schemas.microsoft.com/office/powerpoint/2010/main" val="4105231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50</a:t>
            </a:fld>
            <a:endParaRPr lang="en-US"/>
          </a:p>
        </p:txBody>
      </p:sp>
    </p:spTree>
    <p:extLst>
      <p:ext uri="{BB962C8B-B14F-4D97-AF65-F5344CB8AC3E}">
        <p14:creationId xmlns:p14="http://schemas.microsoft.com/office/powerpoint/2010/main" val="293681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a:t>
            </a:fld>
            <a:endParaRPr lang="en-US"/>
          </a:p>
        </p:txBody>
      </p:sp>
    </p:spTree>
    <p:extLst>
      <p:ext uri="{BB962C8B-B14F-4D97-AF65-F5344CB8AC3E}">
        <p14:creationId xmlns:p14="http://schemas.microsoft.com/office/powerpoint/2010/main" val="4036065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51</a:t>
            </a:fld>
            <a:endParaRPr lang="en-US"/>
          </a:p>
        </p:txBody>
      </p:sp>
    </p:spTree>
    <p:extLst>
      <p:ext uri="{BB962C8B-B14F-4D97-AF65-F5344CB8AC3E}">
        <p14:creationId xmlns:p14="http://schemas.microsoft.com/office/powerpoint/2010/main" val="18312194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54</a:t>
            </a:fld>
            <a:endParaRPr lang="en-US"/>
          </a:p>
        </p:txBody>
      </p:sp>
    </p:spTree>
    <p:extLst>
      <p:ext uri="{BB962C8B-B14F-4D97-AF65-F5344CB8AC3E}">
        <p14:creationId xmlns:p14="http://schemas.microsoft.com/office/powerpoint/2010/main" val="575513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55</a:t>
            </a:fld>
            <a:endParaRPr lang="en-US"/>
          </a:p>
        </p:txBody>
      </p:sp>
    </p:spTree>
    <p:extLst>
      <p:ext uri="{BB962C8B-B14F-4D97-AF65-F5344CB8AC3E}">
        <p14:creationId xmlns:p14="http://schemas.microsoft.com/office/powerpoint/2010/main" val="991639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56</a:t>
            </a:fld>
            <a:endParaRPr lang="en-US"/>
          </a:p>
        </p:txBody>
      </p:sp>
    </p:spTree>
    <p:extLst>
      <p:ext uri="{BB962C8B-B14F-4D97-AF65-F5344CB8AC3E}">
        <p14:creationId xmlns:p14="http://schemas.microsoft.com/office/powerpoint/2010/main" val="1639198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57</a:t>
            </a:fld>
            <a:endParaRPr lang="en-US"/>
          </a:p>
        </p:txBody>
      </p:sp>
    </p:spTree>
    <p:extLst>
      <p:ext uri="{BB962C8B-B14F-4D97-AF65-F5344CB8AC3E}">
        <p14:creationId xmlns:p14="http://schemas.microsoft.com/office/powerpoint/2010/main" val="36629936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58</a:t>
            </a:fld>
            <a:endParaRPr lang="en-US"/>
          </a:p>
        </p:txBody>
      </p:sp>
    </p:spTree>
    <p:extLst>
      <p:ext uri="{BB962C8B-B14F-4D97-AF65-F5344CB8AC3E}">
        <p14:creationId xmlns:p14="http://schemas.microsoft.com/office/powerpoint/2010/main" val="9887237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59</a:t>
            </a:fld>
            <a:endParaRPr lang="en-US"/>
          </a:p>
        </p:txBody>
      </p:sp>
    </p:spTree>
    <p:extLst>
      <p:ext uri="{BB962C8B-B14F-4D97-AF65-F5344CB8AC3E}">
        <p14:creationId xmlns:p14="http://schemas.microsoft.com/office/powerpoint/2010/main" val="38177376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60</a:t>
            </a:fld>
            <a:endParaRPr lang="en-US"/>
          </a:p>
        </p:txBody>
      </p:sp>
    </p:spTree>
    <p:extLst>
      <p:ext uri="{BB962C8B-B14F-4D97-AF65-F5344CB8AC3E}">
        <p14:creationId xmlns:p14="http://schemas.microsoft.com/office/powerpoint/2010/main" val="42876489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61</a:t>
            </a:fld>
            <a:endParaRPr lang="en-US"/>
          </a:p>
        </p:txBody>
      </p:sp>
    </p:spTree>
    <p:extLst>
      <p:ext uri="{BB962C8B-B14F-4D97-AF65-F5344CB8AC3E}">
        <p14:creationId xmlns:p14="http://schemas.microsoft.com/office/powerpoint/2010/main" val="9263546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62</a:t>
            </a:fld>
            <a:endParaRPr lang="en-US"/>
          </a:p>
        </p:txBody>
      </p:sp>
    </p:spTree>
    <p:extLst>
      <p:ext uri="{BB962C8B-B14F-4D97-AF65-F5344CB8AC3E}">
        <p14:creationId xmlns:p14="http://schemas.microsoft.com/office/powerpoint/2010/main" val="28828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a:t>
            </a:fld>
            <a:endParaRPr lang="en-US"/>
          </a:p>
        </p:txBody>
      </p:sp>
    </p:spTree>
    <p:extLst>
      <p:ext uri="{BB962C8B-B14F-4D97-AF65-F5344CB8AC3E}">
        <p14:creationId xmlns:p14="http://schemas.microsoft.com/office/powerpoint/2010/main" val="879238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63</a:t>
            </a:fld>
            <a:endParaRPr lang="en-US"/>
          </a:p>
        </p:txBody>
      </p:sp>
    </p:spTree>
    <p:extLst>
      <p:ext uri="{BB962C8B-B14F-4D97-AF65-F5344CB8AC3E}">
        <p14:creationId xmlns:p14="http://schemas.microsoft.com/office/powerpoint/2010/main" val="20737018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64</a:t>
            </a:fld>
            <a:endParaRPr lang="en-US"/>
          </a:p>
        </p:txBody>
      </p:sp>
    </p:spTree>
    <p:extLst>
      <p:ext uri="{BB962C8B-B14F-4D97-AF65-F5344CB8AC3E}">
        <p14:creationId xmlns:p14="http://schemas.microsoft.com/office/powerpoint/2010/main" val="14326731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65</a:t>
            </a:fld>
            <a:endParaRPr lang="en-US"/>
          </a:p>
        </p:txBody>
      </p:sp>
    </p:spTree>
    <p:extLst>
      <p:ext uri="{BB962C8B-B14F-4D97-AF65-F5344CB8AC3E}">
        <p14:creationId xmlns:p14="http://schemas.microsoft.com/office/powerpoint/2010/main" val="40476190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66</a:t>
            </a:fld>
            <a:endParaRPr lang="en-US"/>
          </a:p>
        </p:txBody>
      </p:sp>
    </p:spTree>
    <p:extLst>
      <p:ext uri="{BB962C8B-B14F-4D97-AF65-F5344CB8AC3E}">
        <p14:creationId xmlns:p14="http://schemas.microsoft.com/office/powerpoint/2010/main" val="38912770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67</a:t>
            </a:fld>
            <a:endParaRPr lang="en-US"/>
          </a:p>
        </p:txBody>
      </p:sp>
    </p:spTree>
    <p:extLst>
      <p:ext uri="{BB962C8B-B14F-4D97-AF65-F5344CB8AC3E}">
        <p14:creationId xmlns:p14="http://schemas.microsoft.com/office/powerpoint/2010/main" val="16914550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68</a:t>
            </a:fld>
            <a:endParaRPr lang="en-US"/>
          </a:p>
        </p:txBody>
      </p:sp>
    </p:spTree>
    <p:extLst>
      <p:ext uri="{BB962C8B-B14F-4D97-AF65-F5344CB8AC3E}">
        <p14:creationId xmlns:p14="http://schemas.microsoft.com/office/powerpoint/2010/main" val="40365732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69</a:t>
            </a:fld>
            <a:endParaRPr lang="en-US"/>
          </a:p>
        </p:txBody>
      </p:sp>
    </p:spTree>
    <p:extLst>
      <p:ext uri="{BB962C8B-B14F-4D97-AF65-F5344CB8AC3E}">
        <p14:creationId xmlns:p14="http://schemas.microsoft.com/office/powerpoint/2010/main" val="18695141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70</a:t>
            </a:fld>
            <a:endParaRPr lang="en-US"/>
          </a:p>
        </p:txBody>
      </p:sp>
    </p:spTree>
    <p:extLst>
      <p:ext uri="{BB962C8B-B14F-4D97-AF65-F5344CB8AC3E}">
        <p14:creationId xmlns:p14="http://schemas.microsoft.com/office/powerpoint/2010/main" val="2765796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71</a:t>
            </a:fld>
            <a:endParaRPr lang="en-US"/>
          </a:p>
        </p:txBody>
      </p:sp>
    </p:spTree>
    <p:extLst>
      <p:ext uri="{BB962C8B-B14F-4D97-AF65-F5344CB8AC3E}">
        <p14:creationId xmlns:p14="http://schemas.microsoft.com/office/powerpoint/2010/main" val="7527248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72</a:t>
            </a:fld>
            <a:endParaRPr lang="en-US"/>
          </a:p>
        </p:txBody>
      </p:sp>
    </p:spTree>
    <p:extLst>
      <p:ext uri="{BB962C8B-B14F-4D97-AF65-F5344CB8AC3E}">
        <p14:creationId xmlns:p14="http://schemas.microsoft.com/office/powerpoint/2010/main" val="306732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a:t>
            </a:fld>
            <a:endParaRPr lang="en-US"/>
          </a:p>
        </p:txBody>
      </p:sp>
    </p:spTree>
    <p:extLst>
      <p:ext uri="{BB962C8B-B14F-4D97-AF65-F5344CB8AC3E}">
        <p14:creationId xmlns:p14="http://schemas.microsoft.com/office/powerpoint/2010/main" val="6375746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73</a:t>
            </a:fld>
            <a:endParaRPr lang="en-US"/>
          </a:p>
        </p:txBody>
      </p:sp>
    </p:spTree>
    <p:extLst>
      <p:ext uri="{BB962C8B-B14F-4D97-AF65-F5344CB8AC3E}">
        <p14:creationId xmlns:p14="http://schemas.microsoft.com/office/powerpoint/2010/main" val="330849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74</a:t>
            </a:fld>
            <a:endParaRPr lang="en-US"/>
          </a:p>
        </p:txBody>
      </p:sp>
    </p:spTree>
    <p:extLst>
      <p:ext uri="{BB962C8B-B14F-4D97-AF65-F5344CB8AC3E}">
        <p14:creationId xmlns:p14="http://schemas.microsoft.com/office/powerpoint/2010/main" val="12601896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75</a:t>
            </a:fld>
            <a:endParaRPr lang="en-US"/>
          </a:p>
        </p:txBody>
      </p:sp>
    </p:spTree>
    <p:extLst>
      <p:ext uri="{BB962C8B-B14F-4D97-AF65-F5344CB8AC3E}">
        <p14:creationId xmlns:p14="http://schemas.microsoft.com/office/powerpoint/2010/main" val="39470269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76</a:t>
            </a:fld>
            <a:endParaRPr lang="en-US"/>
          </a:p>
        </p:txBody>
      </p:sp>
    </p:spTree>
    <p:extLst>
      <p:ext uri="{BB962C8B-B14F-4D97-AF65-F5344CB8AC3E}">
        <p14:creationId xmlns:p14="http://schemas.microsoft.com/office/powerpoint/2010/main" val="291454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8</a:t>
            </a:fld>
            <a:endParaRPr lang="en-US"/>
          </a:p>
        </p:txBody>
      </p:sp>
    </p:spTree>
    <p:extLst>
      <p:ext uri="{BB962C8B-B14F-4D97-AF65-F5344CB8AC3E}">
        <p14:creationId xmlns:p14="http://schemas.microsoft.com/office/powerpoint/2010/main" val="232348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9</a:t>
            </a:fld>
            <a:endParaRPr lang="en-US"/>
          </a:p>
        </p:txBody>
      </p:sp>
    </p:spTree>
    <p:extLst>
      <p:ext uri="{BB962C8B-B14F-4D97-AF65-F5344CB8AC3E}">
        <p14:creationId xmlns:p14="http://schemas.microsoft.com/office/powerpoint/2010/main" val="3338534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93270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221722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8374223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627878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7962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688644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545329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743078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02124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416894598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221942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435046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030507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019002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326852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046952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6/21/2022</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8783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344997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6/21/2022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307435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87216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176332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0397980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7029184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229814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2299591623"/>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35" r:id="rId13"/>
    <p:sldLayoutId id="214748423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6/21/2022</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493491904"/>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customXml" Target="../ink/ink18.xml"/></Relationships>
</file>

<file path=ppt/slides/_rels/slide2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customXml" Target="../ink/ink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customXml" Target="../ink/ink28.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customXml" Target="../ink/ink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customXml" Target="../ink/ink40.xml"/><Relationship Id="rId7" Type="http://schemas.openxmlformats.org/officeDocument/2006/relationships/customXml" Target="../ink/ink42.xm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customXml" Target="../ink/ink41.xml"/><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customXml" Target="../ink/ink43.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44.xml"/><Relationship Id="rId1" Type="http://schemas.openxmlformats.org/officeDocument/2006/relationships/slideLayout" Target="../slideLayouts/slideLayout8.xml"/><Relationship Id="rId5" Type="http://schemas.openxmlformats.org/officeDocument/2006/relationships/image" Target="../media/image53.png"/><Relationship Id="rId4" Type="http://schemas.openxmlformats.org/officeDocument/2006/relationships/customXml" Target="../ink/ink45.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4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customXml" Target="../ink/ink49.xml"/></Relationships>
</file>

<file path=ppt/slides/_rels/slide56.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64.png"/><Relationship Id="rId5" Type="http://schemas.openxmlformats.org/officeDocument/2006/relationships/customXml" Target="../ink/ink53.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65.png"/><Relationship Id="rId4" Type="http://schemas.openxmlformats.org/officeDocument/2006/relationships/customXml" Target="../ink/ink54.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customXml" Target="../ink/ink55.xml"/><Relationship Id="rId4" Type="http://schemas.openxmlformats.org/officeDocument/2006/relationships/image" Target="../media/image66.png"/></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customXml" Target="../ink/ink56.xml"/></Relationships>
</file>

<file path=ppt/slides/_rels/slide63.xml.rels><?xml version="1.0" encoding="UTF-8" standalone="yes"?>
<Relationships xmlns="http://schemas.openxmlformats.org/package/2006/relationships"><Relationship Id="rId3" Type="http://schemas.openxmlformats.org/officeDocument/2006/relationships/customXml" Target="../ink/ink57.xml"/><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64.xml.rels><?xml version="1.0" encoding="UTF-8" standalone="yes"?>
<Relationships xmlns="http://schemas.openxmlformats.org/package/2006/relationships"><Relationship Id="rId3" Type="http://schemas.openxmlformats.org/officeDocument/2006/relationships/customXml" Target="../ink/ink58.xm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www-history.mcs.st-andrews.ac.uk/history/PictDisplay/Dirac.html" TargetMode="External"/><Relationship Id="rId2" Type="http://schemas.openxmlformats.org/officeDocument/2006/relationships/notesSlide" Target="../notesSlides/notesSlide73.xml"/><Relationship Id="rId1" Type="http://schemas.openxmlformats.org/officeDocument/2006/relationships/slideLayout" Target="../slideLayouts/slideLayout3.xml"/><Relationship Id="rId6" Type="http://schemas.openxmlformats.org/officeDocument/2006/relationships/image" Target="../media/image77.jpeg"/><Relationship Id="rId5" Type="http://schemas.openxmlformats.org/officeDocument/2006/relationships/hyperlink" Target="http://www-history.mcs.st-and.ac.uk/~history/PictDisplay/Ore.html" TargetMode="External"/><Relationship Id="rId4" Type="http://schemas.openxmlformats.org/officeDocument/2006/relationships/image" Target="../media/image76.jpe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err="1"/>
              <a:t>Toán</a:t>
            </a:r>
            <a:r>
              <a:rPr lang="en-US"/>
              <a:t> </a:t>
            </a:r>
            <a:r>
              <a:rPr lang="en-US" err="1"/>
              <a:t>rời</a:t>
            </a:r>
            <a:r>
              <a:rPr lang="en-US"/>
              <a:t> </a:t>
            </a:r>
            <a:r>
              <a:rPr lang="en-US" err="1"/>
              <a:t>rạc</a:t>
            </a:r>
            <a:endParaRPr lang="en-US"/>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637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khái</a:t>
            </a:r>
            <a:r>
              <a:rPr lang="en-US" altLang="en-US" sz="2000" b="1"/>
              <a:t> </a:t>
            </a:r>
            <a:r>
              <a:rPr lang="en-US" altLang="en-US" sz="2000" b="1" err="1"/>
              <a:t>niệm</a:t>
            </a:r>
            <a:r>
              <a:rPr lang="en-US" altLang="en-US" sz="2000" b="1"/>
              <a:t> </a:t>
            </a:r>
            <a:r>
              <a:rPr lang="en-US" altLang="en-US" sz="2000" b="1" err="1"/>
              <a:t>cơ</a:t>
            </a:r>
            <a:r>
              <a:rPr lang="en-US" altLang="en-US" sz="2000" b="1"/>
              <a:t> </a:t>
            </a:r>
            <a:r>
              <a:rPr lang="en-US" altLang="en-US" sz="2000" b="1" err="1"/>
              <a:t>bản</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trong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thực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tế</a:t>
            </a:r>
            <a:endParaRPr lang="en-US" altLang="en-US" sz="1600">
              <a:solidFill>
                <a:schemeClr val="bg1">
                  <a:lumMod val="75000"/>
                </a:schemeClr>
              </a:solidFill>
              <a:cs typeface="Arial" panose="020B0604020202020204" pitchFamily="34" charset="0"/>
            </a:endParaRPr>
          </a:p>
          <a:p>
            <a:r>
              <a:rPr lang="en-US" altLang="en-US" sz="1600" b="1" err="1">
                <a:solidFill>
                  <a:srgbClr val="FF0000"/>
                </a:solidFill>
                <a:cs typeface="Arial" panose="020B0604020202020204" pitchFamily="34" charset="0"/>
              </a:rPr>
              <a:t>Phân</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loại</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đồ</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thị</a:t>
            </a:r>
            <a:endParaRPr lang="en-US" altLang="en-US" sz="1600" b="1">
              <a:solidFill>
                <a:srgbClr val="FF0000"/>
              </a:solidFill>
              <a:cs typeface="Arial" panose="020B0604020202020204" pitchFamily="34" charset="0"/>
            </a:endParaRPr>
          </a:p>
          <a:p>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đỉnh</a:t>
            </a:r>
            <a:endParaRPr lang="en-US" altLang="en-US" sz="1600">
              <a:cs typeface="Arial" panose="020B0604020202020204" pitchFamily="34" charset="0"/>
            </a:endParaRPr>
          </a:p>
          <a:p>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con</a:t>
            </a:r>
          </a:p>
          <a:p>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endParaRPr lang="en-US" altLang="en-US" sz="1600">
              <a:cs typeface="Arial" panose="020B0604020202020204" pitchFamily="34" charset="0"/>
            </a:endParaRPr>
          </a:p>
          <a:p>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chu </a:t>
            </a:r>
            <a:r>
              <a:rPr lang="en-US" altLang="en-US" sz="1600" err="1">
                <a:cs typeface="Arial" panose="020B0604020202020204" pitchFamily="34" charset="0"/>
              </a:rPr>
              <a:t>trình</a:t>
            </a:r>
            <a:endParaRPr lang="en-US" altLang="en-US" sz="1600">
              <a:cs typeface="Arial" panose="020B0604020202020204" pitchFamily="34" charset="0"/>
            </a:endParaRPr>
          </a:p>
          <a:p>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biệt</a:t>
            </a:r>
            <a:endParaRPr lang="en-US" altLang="en-US" sz="1600">
              <a:cs typeface="Arial" panose="020B0604020202020204" pitchFamily="34" charset="0"/>
            </a:endParaRPr>
          </a:p>
          <a:p>
            <a:pPr algn="just" eaLnBrk="1" hangingPunct="1">
              <a:lnSpc>
                <a:spcPct val="90000"/>
              </a:lnSpc>
            </a:pPr>
            <a:endParaRPr lang="en-US" altLang="en-US" sz="1600">
              <a:cs typeface="Arial" panose="020B0604020202020204" pitchFamily="34" charset="0"/>
            </a:endParaRPr>
          </a:p>
        </p:txBody>
      </p:sp>
    </p:spTree>
    <p:extLst>
      <p:ext uri="{BB962C8B-B14F-4D97-AF65-F5344CB8AC3E}">
        <p14:creationId xmlns:p14="http://schemas.microsoft.com/office/powerpoint/2010/main" val="408893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a:t>
            </a:r>
            <a:r>
              <a:rPr lang="en-US" altLang="en-US" sz="2000" b="1" err="1"/>
              <a:t>vô</a:t>
            </a:r>
            <a:r>
              <a:rPr lang="en-US" altLang="en-US" sz="2000" b="1"/>
              <a:t> </a:t>
            </a:r>
            <a:r>
              <a:rPr lang="en-US" altLang="en-US" sz="2000" b="1" err="1"/>
              <a:t>hướng</a:t>
            </a:r>
            <a:r>
              <a:rPr lang="en-US" altLang="en-US" sz="2000" b="1"/>
              <a:t> (Undirected Graphs)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85000"/>
              </a:lnSpc>
              <a:spcBef>
                <a:spcPct val="40000"/>
              </a:spcBef>
              <a:buFontTx/>
              <a:buNone/>
            </a:pPr>
            <a:r>
              <a:rPr lang="en-CA" altLang="en-US" sz="1600" b="1" err="1">
                <a:cs typeface="Arial" panose="020B0604020202020204" pitchFamily="34" charset="0"/>
              </a:rPr>
              <a:t>Định</a:t>
            </a:r>
            <a:r>
              <a:rPr lang="en-CA" altLang="en-US" sz="1600" b="1">
                <a:cs typeface="Arial" panose="020B0604020202020204" pitchFamily="34" charset="0"/>
              </a:rPr>
              <a:t> </a:t>
            </a:r>
            <a:r>
              <a:rPr lang="en-CA" altLang="en-US" sz="1600" b="1" err="1">
                <a:cs typeface="Arial" panose="020B0604020202020204" pitchFamily="34" charset="0"/>
              </a:rPr>
              <a:t>nghĩa</a:t>
            </a:r>
            <a:r>
              <a:rPr lang="en-CA" altLang="en-US" sz="1600" b="1">
                <a:cs typeface="Arial" panose="020B0604020202020204" pitchFamily="34" charset="0"/>
              </a:rPr>
              <a:t>.</a:t>
            </a:r>
            <a:r>
              <a:rPr lang="en-CA" altLang="en-US" sz="1600">
                <a:cs typeface="Arial" panose="020B0604020202020204" pitchFamily="34" charset="0"/>
              </a:rPr>
              <a:t> </a:t>
            </a:r>
            <a:r>
              <a:rPr lang="en-CA" altLang="en-US" sz="1600" err="1">
                <a:cs typeface="Arial" panose="020B0604020202020204" pitchFamily="34" charset="0"/>
              </a:rPr>
              <a:t>Đơn</a:t>
            </a:r>
            <a:r>
              <a:rPr lang="en-CA" altLang="en-US" sz="1600">
                <a:cs typeface="Arial" panose="020B0604020202020204" pitchFamily="34" charset="0"/>
              </a:rPr>
              <a:t> (</a:t>
            </a:r>
            <a:r>
              <a:rPr lang="en-CA" altLang="en-US" sz="1600" err="1">
                <a:solidFill>
                  <a:srgbClr val="FF0000"/>
                </a:solidFill>
                <a:cs typeface="Arial" panose="020B0604020202020204" pitchFamily="34" charset="0"/>
              </a:rPr>
              <a:t>đa</a:t>
            </a:r>
            <a:r>
              <a:rPr lang="en-CA" altLang="en-US" sz="1600">
                <a:cs typeface="Arial" panose="020B0604020202020204" pitchFamily="34" charset="0"/>
              </a:rPr>
              <a:t>) </a:t>
            </a:r>
            <a:r>
              <a:rPr lang="en-CA" altLang="en-US" sz="1600" err="1">
                <a:cs typeface="Arial" panose="020B0604020202020204" pitchFamily="34" charset="0"/>
              </a:rPr>
              <a:t>đồ</a:t>
            </a:r>
            <a:r>
              <a:rPr lang="en-CA" altLang="en-US" sz="1600">
                <a:cs typeface="Arial" panose="020B0604020202020204" pitchFamily="34" charset="0"/>
              </a:rPr>
              <a:t> </a:t>
            </a:r>
            <a:r>
              <a:rPr lang="en-CA" altLang="en-US" sz="1600" err="1">
                <a:cs typeface="Arial" panose="020B0604020202020204" pitchFamily="34" charset="0"/>
              </a:rPr>
              <a:t>thị</a:t>
            </a:r>
            <a:r>
              <a:rPr lang="en-CA" altLang="en-US" sz="1600">
                <a:cs typeface="Arial" panose="020B0604020202020204" pitchFamily="34" charset="0"/>
              </a:rPr>
              <a:t> </a:t>
            </a:r>
            <a:r>
              <a:rPr lang="en-CA" altLang="en-US" sz="1600" err="1">
                <a:cs typeface="Arial" panose="020B0604020202020204" pitchFamily="34" charset="0"/>
              </a:rPr>
              <a:t>vô</a:t>
            </a:r>
            <a:r>
              <a:rPr lang="en-CA" altLang="en-US" sz="1600">
                <a:cs typeface="Arial" panose="020B0604020202020204" pitchFamily="34" charset="0"/>
              </a:rPr>
              <a:t> </a:t>
            </a:r>
            <a:r>
              <a:rPr lang="en-CA" altLang="en-US" sz="1600" err="1">
                <a:cs typeface="Arial" panose="020B0604020202020204" pitchFamily="34" charset="0"/>
              </a:rPr>
              <a:t>hướng</a:t>
            </a:r>
            <a:r>
              <a:rPr lang="en-CA" altLang="en-US" sz="1600">
                <a:cs typeface="Arial" panose="020B0604020202020204" pitchFamily="34" charset="0"/>
              </a:rPr>
              <a:t> </a:t>
            </a:r>
            <a:r>
              <a:rPr lang="en-CA" altLang="en-US" sz="1600" i="1">
                <a:cs typeface="Arial" panose="020B0604020202020204" pitchFamily="34" charset="0"/>
              </a:rPr>
              <a:t>G</a:t>
            </a:r>
            <a:r>
              <a:rPr lang="en-CA" altLang="en-US" sz="1600">
                <a:cs typeface="Arial" panose="020B0604020202020204" pitchFamily="34" charset="0"/>
              </a:rPr>
              <a:t> = (</a:t>
            </a:r>
            <a:r>
              <a:rPr lang="en-CA" altLang="en-US" sz="1600" i="1">
                <a:cs typeface="Arial" panose="020B0604020202020204" pitchFamily="34" charset="0"/>
              </a:rPr>
              <a:t>V,E</a:t>
            </a:r>
            <a:r>
              <a:rPr lang="en-CA" altLang="en-US" sz="1600">
                <a:cs typeface="Arial" panose="020B0604020202020204" pitchFamily="34" charset="0"/>
              </a:rPr>
              <a:t>)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cặp</a:t>
            </a:r>
            <a:r>
              <a:rPr lang="en-CA" altLang="en-US" sz="1600">
                <a:cs typeface="Arial" panose="020B0604020202020204" pitchFamily="34" charset="0"/>
              </a:rPr>
              <a:t> </a:t>
            </a:r>
            <a:r>
              <a:rPr lang="en-CA" altLang="en-US" sz="1600" err="1">
                <a:cs typeface="Arial" panose="020B0604020202020204" pitchFamily="34" charset="0"/>
              </a:rPr>
              <a:t>gồm</a:t>
            </a:r>
            <a:r>
              <a:rPr lang="en-CA" altLang="en-US" sz="1600">
                <a:cs typeface="Arial" panose="020B0604020202020204" pitchFamily="34" charset="0"/>
              </a:rPr>
              <a:t>:</a:t>
            </a:r>
            <a:endParaRPr lang="en-US" altLang="en-US" sz="1600">
              <a:cs typeface="Arial" panose="020B0604020202020204" pitchFamily="34" charset="0"/>
            </a:endParaRPr>
          </a:p>
          <a:p>
            <a:pPr algn="just" eaLnBrk="1" hangingPunct="1">
              <a:lnSpc>
                <a:spcPct val="85000"/>
              </a:lnSpc>
              <a:spcBef>
                <a:spcPct val="40000"/>
              </a:spcBef>
            </a:pPr>
            <a:r>
              <a:rPr lang="en-CA" altLang="en-US" sz="1600" err="1">
                <a:cs typeface="Arial" panose="020B0604020202020204" pitchFamily="34" charset="0"/>
              </a:rPr>
              <a:t>Tập</a:t>
            </a:r>
            <a:r>
              <a:rPr lang="en-CA" altLang="en-US" sz="1600">
                <a:cs typeface="Arial" panose="020B0604020202020204" pitchFamily="34" charset="0"/>
              </a:rPr>
              <a:t> </a:t>
            </a:r>
            <a:r>
              <a:rPr lang="en-CA" altLang="en-US" sz="1600" err="1">
                <a:cs typeface="Arial" panose="020B0604020202020204" pitchFamily="34" charset="0"/>
              </a:rPr>
              <a:t>đỉnh</a:t>
            </a:r>
            <a:r>
              <a:rPr lang="en-CA" altLang="en-US" sz="1600">
                <a:cs typeface="Arial" panose="020B0604020202020204" pitchFamily="34" charset="0"/>
              </a:rPr>
              <a:t> </a:t>
            </a:r>
            <a:r>
              <a:rPr lang="en-CA" altLang="en-US" sz="1600" i="1">
                <a:cs typeface="Arial" panose="020B0604020202020204" pitchFamily="34" charset="0"/>
              </a:rPr>
              <a:t>V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tập</a:t>
            </a:r>
            <a:r>
              <a:rPr lang="en-CA" altLang="en-US" sz="1600">
                <a:cs typeface="Arial" panose="020B0604020202020204" pitchFamily="34" charset="0"/>
              </a:rPr>
              <a:t> </a:t>
            </a:r>
            <a:r>
              <a:rPr lang="en-CA" altLang="en-US" sz="1600" err="1">
                <a:cs typeface="Arial" panose="020B0604020202020204" pitchFamily="34" charset="0"/>
              </a:rPr>
              <a:t>hữu</a:t>
            </a:r>
            <a:r>
              <a:rPr lang="en-CA" altLang="en-US" sz="1600">
                <a:cs typeface="Arial" panose="020B0604020202020204" pitchFamily="34" charset="0"/>
              </a:rPr>
              <a:t> </a:t>
            </a:r>
            <a:r>
              <a:rPr lang="en-CA" altLang="en-US" sz="1600" err="1">
                <a:cs typeface="Arial" panose="020B0604020202020204" pitchFamily="34" charset="0"/>
              </a:rPr>
              <a:t>hạn</a:t>
            </a:r>
            <a:r>
              <a:rPr lang="en-CA" altLang="en-US" sz="1600">
                <a:cs typeface="Arial" panose="020B0604020202020204" pitchFamily="34" charset="0"/>
              </a:rPr>
              <a:t> </a:t>
            </a:r>
            <a:r>
              <a:rPr lang="en-CA" altLang="en-US" sz="1600" err="1">
                <a:cs typeface="Arial" panose="020B0604020202020204" pitchFamily="34" charset="0"/>
              </a:rPr>
              <a:t>phần</a:t>
            </a:r>
            <a:r>
              <a:rPr lang="en-CA" altLang="en-US" sz="1600">
                <a:cs typeface="Arial" panose="020B0604020202020204" pitchFamily="34" charset="0"/>
              </a:rPr>
              <a:t> </a:t>
            </a:r>
            <a:r>
              <a:rPr lang="en-CA" altLang="en-US" sz="1600" err="1">
                <a:cs typeface="Arial" panose="020B0604020202020204" pitchFamily="34" charset="0"/>
              </a:rPr>
              <a:t>tử</a:t>
            </a:r>
            <a:r>
              <a:rPr lang="en-CA" altLang="en-US" sz="1600">
                <a:cs typeface="Arial" panose="020B0604020202020204" pitchFamily="34" charset="0"/>
              </a:rPr>
              <a:t>, </a:t>
            </a:r>
            <a:r>
              <a:rPr lang="en-CA" altLang="en-US" sz="1600" err="1">
                <a:cs typeface="Arial" panose="020B0604020202020204" pitchFamily="34" charset="0"/>
              </a:rPr>
              <a:t>các</a:t>
            </a:r>
            <a:r>
              <a:rPr lang="en-CA" altLang="en-US" sz="1600" i="1">
                <a:cs typeface="Arial" panose="020B0604020202020204" pitchFamily="34" charset="0"/>
              </a:rPr>
              <a:t> </a:t>
            </a:r>
            <a:r>
              <a:rPr lang="en-CA" altLang="en-US" sz="1600" err="1">
                <a:cs typeface="Arial" panose="020B0604020202020204" pitchFamily="34" charset="0"/>
              </a:rPr>
              <a:t>phần</a:t>
            </a:r>
            <a:r>
              <a:rPr lang="en-CA" altLang="en-US" sz="1600">
                <a:cs typeface="Arial" panose="020B0604020202020204" pitchFamily="34" charset="0"/>
              </a:rPr>
              <a:t> </a:t>
            </a:r>
            <a:r>
              <a:rPr lang="en-CA" altLang="en-US" sz="1600" err="1">
                <a:cs typeface="Arial" panose="020B0604020202020204" pitchFamily="34" charset="0"/>
              </a:rPr>
              <a:t>tử</a:t>
            </a:r>
            <a:r>
              <a:rPr lang="en-CA" altLang="en-US" sz="1600">
                <a:cs typeface="Arial" panose="020B0604020202020204" pitchFamily="34" charset="0"/>
              </a:rPr>
              <a:t> </a:t>
            </a:r>
            <a:r>
              <a:rPr lang="en-CA" altLang="en-US" sz="1600" err="1">
                <a:cs typeface="Arial" panose="020B0604020202020204" pitchFamily="34" charset="0"/>
              </a:rPr>
              <a:t>gọi</a:t>
            </a:r>
            <a:r>
              <a:rPr lang="en-CA" altLang="en-US" sz="1600">
                <a:cs typeface="Arial" panose="020B0604020202020204" pitchFamily="34" charset="0"/>
              </a:rPr>
              <a:t>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các</a:t>
            </a:r>
            <a:r>
              <a:rPr lang="en-CA" altLang="en-US" sz="1600">
                <a:cs typeface="Arial" panose="020B0604020202020204" pitchFamily="34" charset="0"/>
              </a:rPr>
              <a:t> </a:t>
            </a:r>
            <a:r>
              <a:rPr lang="en-CA" altLang="en-US" sz="1600" b="1" i="1" err="1">
                <a:cs typeface="Arial" panose="020B0604020202020204" pitchFamily="34" charset="0"/>
              </a:rPr>
              <a:t>đỉnh</a:t>
            </a:r>
            <a:endParaRPr lang="en-CA" altLang="en-US" sz="1600">
              <a:cs typeface="Arial" panose="020B0604020202020204" pitchFamily="34" charset="0"/>
            </a:endParaRPr>
          </a:p>
          <a:p>
            <a:pPr algn="just" eaLnBrk="1" hangingPunct="1">
              <a:lnSpc>
                <a:spcPct val="85000"/>
              </a:lnSpc>
              <a:spcBef>
                <a:spcPct val="40000"/>
              </a:spcBef>
            </a:pPr>
            <a:r>
              <a:rPr lang="en-CA" altLang="en-US" sz="1600" err="1">
                <a:cs typeface="Arial" panose="020B0604020202020204" pitchFamily="34" charset="0"/>
              </a:rPr>
              <a:t>Tập</a:t>
            </a:r>
            <a:r>
              <a:rPr lang="en-CA" altLang="en-US" sz="1600">
                <a:cs typeface="Arial" panose="020B0604020202020204" pitchFamily="34" charset="0"/>
              </a:rPr>
              <a:t> </a:t>
            </a:r>
            <a:r>
              <a:rPr lang="en-CA" altLang="en-US" sz="1600" err="1">
                <a:cs typeface="Arial" panose="020B0604020202020204" pitchFamily="34" charset="0"/>
              </a:rPr>
              <a:t>cạnh</a:t>
            </a:r>
            <a:r>
              <a:rPr lang="en-CA" altLang="en-US" sz="1600">
                <a:cs typeface="Arial" panose="020B0604020202020204" pitchFamily="34" charset="0"/>
              </a:rPr>
              <a:t> </a:t>
            </a:r>
            <a:r>
              <a:rPr lang="en-CA" altLang="en-US" sz="1600" i="1">
                <a:cs typeface="Arial" panose="020B0604020202020204" pitchFamily="34" charset="0"/>
              </a:rPr>
              <a:t>E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tập</a:t>
            </a:r>
            <a:r>
              <a:rPr lang="en-CA" altLang="en-US" sz="1600">
                <a:cs typeface="Arial" panose="020B0604020202020204" pitchFamily="34" charset="0"/>
              </a:rPr>
              <a:t> (</a:t>
            </a:r>
            <a:r>
              <a:rPr lang="en-CA" altLang="en-US" sz="1600" err="1">
                <a:solidFill>
                  <a:srgbClr val="FF0000"/>
                </a:solidFill>
                <a:cs typeface="Arial" panose="020B0604020202020204" pitchFamily="34" charset="0"/>
              </a:rPr>
              <a:t>họ</a:t>
            </a:r>
            <a:r>
              <a:rPr lang="en-CA" altLang="en-US" sz="1600">
                <a:cs typeface="Arial" panose="020B0604020202020204" pitchFamily="34" charset="0"/>
              </a:rPr>
              <a:t>) </a:t>
            </a:r>
            <a:r>
              <a:rPr lang="en-CA" altLang="en-US" sz="1600" err="1">
                <a:cs typeface="Arial" panose="020B0604020202020204" pitchFamily="34" charset="0"/>
              </a:rPr>
              <a:t>các</a:t>
            </a:r>
            <a:r>
              <a:rPr lang="en-CA" altLang="en-US" sz="1600">
                <a:cs typeface="Arial" panose="020B0604020202020204" pitchFamily="34" charset="0"/>
              </a:rPr>
              <a:t> </a:t>
            </a:r>
            <a:r>
              <a:rPr lang="en-CA" altLang="en-US" sz="1600" err="1">
                <a:cs typeface="Arial" panose="020B0604020202020204" pitchFamily="34" charset="0"/>
              </a:rPr>
              <a:t>bộ</a:t>
            </a:r>
            <a:r>
              <a:rPr lang="en-CA" altLang="en-US" sz="1600">
                <a:cs typeface="Arial" panose="020B0604020202020204" pitchFamily="34" charset="0"/>
              </a:rPr>
              <a:t> </a:t>
            </a:r>
            <a:r>
              <a:rPr lang="en-CA" altLang="en-US" sz="1600" err="1">
                <a:cs typeface="Arial" panose="020B0604020202020204" pitchFamily="34" charset="0"/>
              </a:rPr>
              <a:t>không</a:t>
            </a:r>
            <a:r>
              <a:rPr lang="en-CA" altLang="en-US" sz="1600">
                <a:cs typeface="Arial" panose="020B0604020202020204" pitchFamily="34" charset="0"/>
              </a:rPr>
              <a:t> </a:t>
            </a:r>
            <a:r>
              <a:rPr lang="en-CA" altLang="en-US" sz="1600" err="1">
                <a:cs typeface="Arial" panose="020B0604020202020204" pitchFamily="34" charset="0"/>
              </a:rPr>
              <a:t>có</a:t>
            </a:r>
            <a:r>
              <a:rPr lang="en-CA" altLang="en-US" sz="1600">
                <a:cs typeface="Arial" panose="020B0604020202020204" pitchFamily="34" charset="0"/>
              </a:rPr>
              <a:t> </a:t>
            </a:r>
            <a:r>
              <a:rPr lang="en-CA" altLang="en-US" sz="1600" err="1">
                <a:cs typeface="Arial" panose="020B0604020202020204" pitchFamily="34" charset="0"/>
              </a:rPr>
              <a:t>thứ</a:t>
            </a:r>
            <a:r>
              <a:rPr lang="en-CA" altLang="en-US" sz="1600">
                <a:cs typeface="Arial" panose="020B0604020202020204" pitchFamily="34" charset="0"/>
              </a:rPr>
              <a:t> </a:t>
            </a:r>
            <a:r>
              <a:rPr lang="en-CA" altLang="en-US" sz="1600" err="1">
                <a:cs typeface="Arial" panose="020B0604020202020204" pitchFamily="34" charset="0"/>
              </a:rPr>
              <a:t>tự</a:t>
            </a:r>
            <a:r>
              <a:rPr lang="en-CA" altLang="en-US" sz="1600">
                <a:cs typeface="Arial" panose="020B0604020202020204" pitchFamily="34" charset="0"/>
              </a:rPr>
              <a:t> </a:t>
            </a:r>
            <a:r>
              <a:rPr lang="en-CA" altLang="en-US" sz="1600" err="1">
                <a:cs typeface="Arial" panose="020B0604020202020204" pitchFamily="34" charset="0"/>
              </a:rPr>
              <a:t>dạng</a:t>
            </a:r>
            <a:r>
              <a:rPr lang="en-CA" altLang="en-US" sz="1600">
                <a:cs typeface="Arial" panose="020B0604020202020204" pitchFamily="34" charset="0"/>
              </a:rPr>
              <a:t> (</a:t>
            </a:r>
            <a:r>
              <a:rPr lang="en-CA" altLang="en-US" sz="1600" i="1">
                <a:cs typeface="Arial" panose="020B0604020202020204" pitchFamily="34" charset="0"/>
              </a:rPr>
              <a:t>u, v</a:t>
            </a:r>
            <a:r>
              <a:rPr lang="en-CA" altLang="en-US" sz="1600">
                <a:cs typeface="Arial" panose="020B0604020202020204" pitchFamily="34" charset="0"/>
              </a:rPr>
              <a:t>), </a:t>
            </a:r>
            <a:r>
              <a:rPr lang="en-CA" altLang="en-US" sz="1600" err="1">
                <a:cs typeface="Arial" panose="020B0604020202020204" pitchFamily="34" charset="0"/>
              </a:rPr>
              <a:t>với</a:t>
            </a:r>
            <a:r>
              <a:rPr lang="en-CA" altLang="en-US" sz="1600">
                <a:cs typeface="Arial" panose="020B0604020202020204" pitchFamily="34" charset="0"/>
              </a:rPr>
              <a:t> </a:t>
            </a:r>
            <a:r>
              <a:rPr lang="en-CA" altLang="en-US" sz="1600" i="1">
                <a:cs typeface="Arial" panose="020B0604020202020204" pitchFamily="34" charset="0"/>
              </a:rPr>
              <a:t>u, v </a:t>
            </a:r>
            <a:r>
              <a:rPr lang="en-CA" altLang="en-US" sz="1600">
                <a:cs typeface="Arial" panose="020B0604020202020204" pitchFamily="34" charset="0"/>
                <a:sym typeface="Symbol" panose="05050102010706020507" pitchFamily="18" charset="2"/>
              </a:rPr>
              <a:t></a:t>
            </a:r>
            <a:r>
              <a:rPr lang="en-CA" altLang="en-US" sz="1600" i="1">
                <a:cs typeface="Arial" panose="020B0604020202020204" pitchFamily="34" charset="0"/>
                <a:sym typeface="Symbol" panose="05050102010706020507" pitchFamily="18" charset="2"/>
              </a:rPr>
              <a:t> V, u ≠ v</a:t>
            </a:r>
            <a:endParaRPr lang="en-CA" altLang="en-US" sz="1600">
              <a:cs typeface="Arial" panose="020B0604020202020204" pitchFamily="34" charset="0"/>
              <a:sym typeface="Symbol" panose="05050102010706020507" pitchFamily="18" charset="2"/>
            </a:endParaRPr>
          </a:p>
        </p:txBody>
      </p:sp>
      <p:sp>
        <p:nvSpPr>
          <p:cNvPr id="6" name="Oval 5">
            <a:extLst>
              <a:ext uri="{FF2B5EF4-FFF2-40B4-BE49-F238E27FC236}">
                <a16:creationId xmlns:a16="http://schemas.microsoft.com/office/drawing/2014/main" id="{DA3234E2-6ADD-4BC8-A775-7213FD446CA6}"/>
              </a:ext>
            </a:extLst>
          </p:cNvPr>
          <p:cNvSpPr/>
          <p:nvPr/>
        </p:nvSpPr>
        <p:spPr>
          <a:xfrm>
            <a:off x="1624013" y="2481262"/>
            <a:ext cx="468312" cy="431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u</a:t>
            </a:r>
          </a:p>
        </p:txBody>
      </p:sp>
      <p:sp>
        <p:nvSpPr>
          <p:cNvPr id="7" name="Oval 6">
            <a:extLst>
              <a:ext uri="{FF2B5EF4-FFF2-40B4-BE49-F238E27FC236}">
                <a16:creationId xmlns:a16="http://schemas.microsoft.com/office/drawing/2014/main" id="{14C5861F-3392-4042-83A8-2E36BFB2E737}"/>
              </a:ext>
            </a:extLst>
          </p:cNvPr>
          <p:cNvSpPr/>
          <p:nvPr/>
        </p:nvSpPr>
        <p:spPr>
          <a:xfrm>
            <a:off x="3665538" y="2481262"/>
            <a:ext cx="468312" cy="431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v</a:t>
            </a:r>
          </a:p>
        </p:txBody>
      </p:sp>
      <p:sp>
        <p:nvSpPr>
          <p:cNvPr id="8" name="Oval 7">
            <a:extLst>
              <a:ext uri="{FF2B5EF4-FFF2-40B4-BE49-F238E27FC236}">
                <a16:creationId xmlns:a16="http://schemas.microsoft.com/office/drawing/2014/main" id="{93899008-7001-417B-9BF4-A3195F6C8C6C}"/>
              </a:ext>
            </a:extLst>
          </p:cNvPr>
          <p:cNvSpPr/>
          <p:nvPr/>
        </p:nvSpPr>
        <p:spPr>
          <a:xfrm>
            <a:off x="2703513" y="3560762"/>
            <a:ext cx="468312" cy="431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w</a:t>
            </a:r>
          </a:p>
        </p:txBody>
      </p:sp>
      <p:cxnSp>
        <p:nvCxnSpPr>
          <p:cNvPr id="12" name="Straight Connector 11">
            <a:extLst>
              <a:ext uri="{FF2B5EF4-FFF2-40B4-BE49-F238E27FC236}">
                <a16:creationId xmlns:a16="http://schemas.microsoft.com/office/drawing/2014/main" id="{AF477F14-C1FD-4F29-BF63-3113F0384837}"/>
              </a:ext>
            </a:extLst>
          </p:cNvPr>
          <p:cNvCxnSpPr>
            <a:stCxn id="6" idx="6"/>
            <a:endCxn id="7" idx="2"/>
          </p:cNvCxnSpPr>
          <p:nvPr/>
        </p:nvCxnSpPr>
        <p:spPr>
          <a:xfrm>
            <a:off x="2092325" y="2697162"/>
            <a:ext cx="1573213"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AC5C26D3-8CBF-41C5-9002-67E5ADAEEF80}"/>
              </a:ext>
            </a:extLst>
          </p:cNvPr>
          <p:cNvCxnSpPr>
            <a:stCxn id="8" idx="7"/>
          </p:cNvCxnSpPr>
          <p:nvPr/>
        </p:nvCxnSpPr>
        <p:spPr>
          <a:xfrm flipV="1">
            <a:off x="3103563" y="2913062"/>
            <a:ext cx="706437" cy="711200"/>
          </a:xfrm>
          <a:prstGeom prst="line">
            <a:avLst/>
          </a:prstGeom>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6DFCC464-CDE6-4DED-AAA3-B55579C5C506}"/>
              </a:ext>
            </a:extLst>
          </p:cNvPr>
          <p:cNvSpPr>
            <a:spLocks noChangeArrowheads="1"/>
          </p:cNvSpPr>
          <p:nvPr/>
        </p:nvSpPr>
        <p:spPr bwMode="auto">
          <a:xfrm>
            <a:off x="2555875" y="2251075"/>
            <a:ext cx="671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CA" altLang="en-US" sz="1800">
                <a:solidFill>
                  <a:schemeClr val="accent2"/>
                </a:solidFill>
                <a:latin typeface="Times New Roman" panose="02020603050405020304" pitchFamily="18" charset="0"/>
                <a:cs typeface="Times New Roman" panose="02020603050405020304" pitchFamily="18" charset="0"/>
              </a:rPr>
              <a:t>(</a:t>
            </a:r>
            <a:r>
              <a:rPr lang="en-CA" altLang="en-US" sz="1800" i="1">
                <a:solidFill>
                  <a:schemeClr val="accent2"/>
                </a:solidFill>
                <a:latin typeface="Times New Roman" panose="02020603050405020304" pitchFamily="18" charset="0"/>
                <a:cs typeface="Times New Roman" panose="02020603050405020304" pitchFamily="18" charset="0"/>
              </a:rPr>
              <a:t>u, v</a:t>
            </a:r>
            <a:r>
              <a:rPr lang="en-CA" altLang="en-US" sz="1800">
                <a:solidFill>
                  <a:schemeClr val="accent2"/>
                </a:solidFill>
                <a:latin typeface="Times New Roman" panose="02020603050405020304" pitchFamily="18" charset="0"/>
                <a:cs typeface="Times New Roman" panose="02020603050405020304" pitchFamily="18" charset="0"/>
              </a:rPr>
              <a:t>)</a:t>
            </a:r>
            <a:endParaRPr lang="en-US" altLang="en-US" sz="1800">
              <a:solidFill>
                <a:schemeClr val="tx1"/>
              </a:solidFill>
            </a:endParaRPr>
          </a:p>
        </p:txBody>
      </p:sp>
      <p:sp>
        <p:nvSpPr>
          <p:cNvPr id="15" name="Rectangle 14">
            <a:extLst>
              <a:ext uri="{FF2B5EF4-FFF2-40B4-BE49-F238E27FC236}">
                <a16:creationId xmlns:a16="http://schemas.microsoft.com/office/drawing/2014/main" id="{E1A11162-CFA6-497C-8BF7-EB2624FBC873}"/>
              </a:ext>
            </a:extLst>
          </p:cNvPr>
          <p:cNvSpPr>
            <a:spLocks noChangeArrowheads="1"/>
          </p:cNvSpPr>
          <p:nvPr/>
        </p:nvSpPr>
        <p:spPr bwMode="auto">
          <a:xfrm>
            <a:off x="3487738" y="3254375"/>
            <a:ext cx="693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CA" altLang="en-US" sz="1800">
                <a:solidFill>
                  <a:schemeClr val="accent2"/>
                </a:solidFill>
                <a:latin typeface="Times New Roman" panose="02020603050405020304" pitchFamily="18" charset="0"/>
                <a:cs typeface="Times New Roman" panose="02020603050405020304" pitchFamily="18" charset="0"/>
              </a:rPr>
              <a:t>(</a:t>
            </a:r>
            <a:r>
              <a:rPr lang="en-CA" altLang="en-US" sz="1800" i="1">
                <a:solidFill>
                  <a:schemeClr val="accent2"/>
                </a:solidFill>
                <a:latin typeface="Times New Roman" panose="02020603050405020304" pitchFamily="18" charset="0"/>
                <a:cs typeface="Times New Roman" panose="02020603050405020304" pitchFamily="18" charset="0"/>
              </a:rPr>
              <a:t>w, v</a:t>
            </a:r>
            <a:r>
              <a:rPr lang="en-CA" altLang="en-US" sz="1800">
                <a:solidFill>
                  <a:schemeClr val="accent2"/>
                </a:solidFill>
                <a:latin typeface="Times New Roman" panose="02020603050405020304" pitchFamily="18" charset="0"/>
                <a:cs typeface="Times New Roman" panose="02020603050405020304" pitchFamily="18" charset="0"/>
              </a:rPr>
              <a:t>)</a:t>
            </a:r>
            <a:endParaRPr lang="en-US" altLang="en-US" sz="1800">
              <a:solidFill>
                <a:schemeClr val="tx1"/>
              </a:solidFill>
            </a:endParaRPr>
          </a:p>
        </p:txBody>
      </p:sp>
      <p:cxnSp>
        <p:nvCxnSpPr>
          <p:cNvPr id="16" name="Curved Connector 36">
            <a:extLst>
              <a:ext uri="{FF2B5EF4-FFF2-40B4-BE49-F238E27FC236}">
                <a16:creationId xmlns:a16="http://schemas.microsoft.com/office/drawing/2014/main" id="{5AA25421-DA99-48CA-84EC-7E460532CBCE}"/>
              </a:ext>
            </a:extLst>
          </p:cNvPr>
          <p:cNvCxnSpPr>
            <a:stCxn id="6" idx="0"/>
            <a:endCxn id="7" idx="0"/>
          </p:cNvCxnSpPr>
          <p:nvPr/>
        </p:nvCxnSpPr>
        <p:spPr>
          <a:xfrm rot="5400000" flipH="1" flipV="1">
            <a:off x="2878138" y="1460499"/>
            <a:ext cx="12700" cy="2041525"/>
          </a:xfrm>
          <a:prstGeom prst="curvedConnector3">
            <a:avLst>
              <a:gd name="adj1" fmla="val 1800000"/>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33816C8E-6739-4F8A-B2F0-D3521D19C8D5}"/>
              </a:ext>
            </a:extLst>
          </p:cNvPr>
          <p:cNvSpPr txBox="1">
            <a:spLocks noChangeArrowheads="1"/>
          </p:cNvSpPr>
          <p:nvPr/>
        </p:nvSpPr>
        <p:spPr bwMode="auto">
          <a:xfrm>
            <a:off x="4534795" y="3178174"/>
            <a:ext cx="3209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cs typeface="Arial" panose="020B0604020202020204" pitchFamily="34" charset="0"/>
              </a:rPr>
              <a:t>Đơn</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vô</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hướng</a:t>
            </a:r>
            <a:endParaRPr lang="en-US" altLang="en-US" sz="1600">
              <a:solidFill>
                <a:schemeClr val="tx1"/>
              </a:solidFill>
              <a:cs typeface="Arial" panose="020B0604020202020204" pitchFamily="34" charset="0"/>
            </a:endParaRPr>
          </a:p>
        </p:txBody>
      </p:sp>
      <p:sp>
        <p:nvSpPr>
          <p:cNvPr id="18" name="TextBox 17">
            <a:extLst>
              <a:ext uri="{FF2B5EF4-FFF2-40B4-BE49-F238E27FC236}">
                <a16:creationId xmlns:a16="http://schemas.microsoft.com/office/drawing/2014/main" id="{A1B4162A-A025-4E0D-8099-5DA85801AEAD}"/>
              </a:ext>
            </a:extLst>
          </p:cNvPr>
          <p:cNvSpPr txBox="1">
            <a:spLocks noChangeArrowheads="1"/>
          </p:cNvSpPr>
          <p:nvPr/>
        </p:nvSpPr>
        <p:spPr bwMode="auto">
          <a:xfrm>
            <a:off x="4572000" y="2514600"/>
            <a:ext cx="3209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cs typeface="Arial" panose="020B0604020202020204" pitchFamily="34" charset="0"/>
              </a:rPr>
              <a:t>Đa</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vô</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hướng</a:t>
            </a:r>
            <a:endParaRPr lang="en-US" altLang="en-US" sz="1600">
              <a:solidFill>
                <a:schemeClr val="tx1"/>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6A43AC7-AFAE-BEB5-F868-F67DEFD5106F}"/>
                  </a:ext>
                </a:extLst>
              </p14:cNvPr>
              <p14:cNvContentPartPr/>
              <p14:nvPr/>
            </p14:nvContentPartPr>
            <p14:xfrm>
              <a:off x="1411560" y="623880"/>
              <a:ext cx="7070400" cy="2305440"/>
            </p14:xfrm>
          </p:contentPart>
        </mc:Choice>
        <mc:Fallback>
          <p:pic>
            <p:nvPicPr>
              <p:cNvPr id="2" name="Ink 1">
                <a:extLst>
                  <a:ext uri="{FF2B5EF4-FFF2-40B4-BE49-F238E27FC236}">
                    <a16:creationId xmlns:a16="http://schemas.microsoft.com/office/drawing/2014/main" id="{36A43AC7-AFAE-BEB5-F868-F67DEFD5106F}"/>
                  </a:ext>
                </a:extLst>
              </p:cNvPr>
              <p:cNvPicPr/>
              <p:nvPr/>
            </p:nvPicPr>
            <p:blipFill>
              <a:blip r:embed="rId4"/>
              <a:stretch>
                <a:fillRect/>
              </a:stretch>
            </p:blipFill>
            <p:spPr>
              <a:xfrm>
                <a:off x="1402200" y="614520"/>
                <a:ext cx="7089120" cy="2324160"/>
              </a:xfrm>
              <a:prstGeom prst="rect">
                <a:avLst/>
              </a:prstGeom>
            </p:spPr>
          </p:pic>
        </mc:Fallback>
      </mc:AlternateContent>
    </p:spTree>
    <p:extLst>
      <p:ext uri="{BB962C8B-B14F-4D97-AF65-F5344CB8AC3E}">
        <p14:creationId xmlns:p14="http://schemas.microsoft.com/office/powerpoint/2010/main" val="337860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1+#ppt_w/2"/>
                                          </p:val>
                                        </p:tav>
                                        <p:tav tm="100000">
                                          <p:val>
                                            <p:strVal val="#ppt_x"/>
                                          </p:val>
                                        </p:tav>
                                      </p:tavLst>
                                    </p:anim>
                                    <p:anim calcmode="lin" valueType="num">
                                      <p:cBhvr additive="base">
                                        <p:cTn id="35"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17"/>
                                        </p:tgtEl>
                                        <p:attrNameLst>
                                          <p:attrName>ppt_x</p:attrName>
                                        </p:attrNameLst>
                                      </p:cBhvr>
                                      <p:tavLst>
                                        <p:tav tm="0">
                                          <p:val>
                                            <p:strVal val="ppt_x"/>
                                          </p:val>
                                        </p:tav>
                                        <p:tav tm="100000">
                                          <p:val>
                                            <p:strVal val="ppt_x"/>
                                          </p:val>
                                        </p:tav>
                                      </p:tavLst>
                                    </p:anim>
                                    <p:anim calcmode="lin" valueType="num">
                                      <p:cBhvr additive="base">
                                        <p:cTn id="45" dur="500"/>
                                        <p:tgtEl>
                                          <p:spTgt spid="17"/>
                                        </p:tgtEl>
                                        <p:attrNameLst>
                                          <p:attrName>ppt_y</p:attrName>
                                        </p:attrNameLst>
                                      </p:cBhvr>
                                      <p:tavLst>
                                        <p:tav tm="0">
                                          <p:val>
                                            <p:strVal val="ppt_y"/>
                                          </p:val>
                                        </p:tav>
                                        <p:tav tm="100000">
                                          <p:val>
                                            <p:strVal val="1+ppt_h/2"/>
                                          </p:val>
                                        </p:tav>
                                      </p:tavLst>
                                    </p:anim>
                                    <p:set>
                                      <p:cBhvr>
                                        <p:cTn id="46" dur="1" fill="hold">
                                          <p:stCondLst>
                                            <p:cond delay="499"/>
                                          </p:stCondLst>
                                        </p:cTn>
                                        <p:tgtEl>
                                          <p:spTgt spid="17"/>
                                        </p:tgtEl>
                                        <p:attrNameLst>
                                          <p:attrName>style.visibility</p:attrName>
                                        </p:attrNameLst>
                                      </p:cBhvr>
                                      <p:to>
                                        <p:strVal val="hidden"/>
                                      </p:to>
                                    </p:set>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1+#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4" grpId="0"/>
      <p:bldP spid="15" grpId="0"/>
      <p:bldP spid="17" grpId="0"/>
      <p:bldP spid="17" grpId="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Đơn</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vô</a:t>
            </a:r>
            <a:r>
              <a:rPr lang="en-US" altLang="en-US" sz="2000" b="1"/>
              <a:t> </a:t>
            </a:r>
            <a:r>
              <a:rPr lang="en-US" altLang="en-US" sz="2000" b="1" err="1"/>
              <a:t>hướng</a:t>
            </a:r>
            <a:r>
              <a:rPr lang="en-US" altLang="en-US" sz="2000" b="1"/>
              <a:t> (Simple Graph)</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85000"/>
              </a:lnSpc>
              <a:spcBef>
                <a:spcPct val="40000"/>
              </a:spcBef>
            </a:pPr>
            <a:r>
              <a:rPr lang="en-CA" altLang="en-US" sz="1600" b="1" err="1">
                <a:cs typeface="Arial" panose="020B0604020202020204" pitchFamily="34" charset="0"/>
              </a:rPr>
              <a:t>Ví</a:t>
            </a:r>
            <a:r>
              <a:rPr lang="en-CA" altLang="en-US" sz="1600" b="1">
                <a:cs typeface="Arial" panose="020B0604020202020204" pitchFamily="34" charset="0"/>
              </a:rPr>
              <a:t> </a:t>
            </a:r>
            <a:r>
              <a:rPr lang="en-CA" altLang="en-US" sz="1600" b="1" err="1">
                <a:cs typeface="Arial" panose="020B0604020202020204" pitchFamily="34" charset="0"/>
              </a:rPr>
              <a:t>dụ</a:t>
            </a:r>
            <a:r>
              <a:rPr lang="en-CA" altLang="en-US" sz="1600" b="1">
                <a:cs typeface="Arial" panose="020B0604020202020204" pitchFamily="34" charset="0"/>
              </a:rPr>
              <a:t>:</a:t>
            </a:r>
            <a:r>
              <a:rPr lang="en-CA" altLang="en-US" sz="1600">
                <a:cs typeface="Arial" panose="020B0604020202020204" pitchFamily="34" charset="0"/>
              </a:rPr>
              <a:t> </a:t>
            </a:r>
            <a:r>
              <a:rPr lang="en-CA" altLang="en-US" sz="1600" err="1">
                <a:cs typeface="Arial" panose="020B0604020202020204" pitchFamily="34" charset="0"/>
              </a:rPr>
              <a:t>Đơn</a:t>
            </a:r>
            <a:r>
              <a:rPr lang="en-CA" altLang="en-US" sz="1600">
                <a:cs typeface="Arial" panose="020B0604020202020204" pitchFamily="34" charset="0"/>
              </a:rPr>
              <a:t> </a:t>
            </a:r>
            <a:r>
              <a:rPr lang="en-CA" altLang="en-US" sz="1600" err="1">
                <a:cs typeface="Arial" panose="020B0604020202020204" pitchFamily="34" charset="0"/>
              </a:rPr>
              <a:t>đồ</a:t>
            </a:r>
            <a:r>
              <a:rPr lang="en-CA" altLang="en-US" sz="1600">
                <a:cs typeface="Arial" panose="020B0604020202020204" pitchFamily="34" charset="0"/>
              </a:rPr>
              <a:t> </a:t>
            </a:r>
            <a:r>
              <a:rPr lang="en-CA" altLang="en-US" sz="1600" err="1">
                <a:cs typeface="Arial" panose="020B0604020202020204" pitchFamily="34" charset="0"/>
              </a:rPr>
              <a:t>thị</a:t>
            </a:r>
            <a:r>
              <a:rPr lang="en-CA" altLang="en-US" sz="1600">
                <a:cs typeface="Arial" panose="020B0604020202020204" pitchFamily="34" charset="0"/>
              </a:rPr>
              <a:t> </a:t>
            </a:r>
            <a:r>
              <a:rPr lang="en-CA" altLang="en-US" sz="1600" i="1">
                <a:cs typeface="Arial" panose="020B0604020202020204" pitchFamily="34" charset="0"/>
              </a:rPr>
              <a:t>G</a:t>
            </a:r>
            <a:r>
              <a:rPr lang="en-CA" altLang="en-US" sz="1600" baseline="-25000">
                <a:cs typeface="Arial" panose="020B0604020202020204" pitchFamily="34" charset="0"/>
              </a:rPr>
              <a:t>1 </a:t>
            </a:r>
            <a:r>
              <a:rPr lang="en-CA" altLang="en-US" sz="1600">
                <a:cs typeface="Arial" panose="020B0604020202020204" pitchFamily="34" charset="0"/>
              </a:rPr>
              <a:t>= (</a:t>
            </a:r>
            <a:r>
              <a:rPr lang="en-CA" altLang="en-US" sz="1600" i="1">
                <a:cs typeface="Arial" panose="020B0604020202020204" pitchFamily="34" charset="0"/>
              </a:rPr>
              <a:t>V</a:t>
            </a:r>
            <a:r>
              <a:rPr lang="en-CA" altLang="en-US" sz="1600" baseline="-25000">
                <a:cs typeface="Arial" panose="020B0604020202020204" pitchFamily="34" charset="0"/>
              </a:rPr>
              <a:t>1</a:t>
            </a:r>
            <a:r>
              <a:rPr lang="en-CA" altLang="en-US" sz="1600">
                <a:cs typeface="Arial" panose="020B0604020202020204" pitchFamily="34" charset="0"/>
              </a:rPr>
              <a:t>, </a:t>
            </a:r>
            <a:r>
              <a:rPr lang="en-CA" altLang="en-US" sz="1600" i="1">
                <a:cs typeface="Arial" panose="020B0604020202020204" pitchFamily="34" charset="0"/>
              </a:rPr>
              <a:t>E</a:t>
            </a:r>
            <a:r>
              <a:rPr lang="en-CA" altLang="en-US" sz="1600" baseline="-25000">
                <a:cs typeface="Arial" panose="020B0604020202020204" pitchFamily="34" charset="0"/>
              </a:rPr>
              <a:t>1</a:t>
            </a:r>
            <a:r>
              <a:rPr lang="en-CA" altLang="en-US" sz="1600">
                <a:cs typeface="Arial" panose="020B0604020202020204" pitchFamily="34" charset="0"/>
              </a:rPr>
              <a:t>), </a:t>
            </a:r>
            <a:r>
              <a:rPr lang="en-CA" altLang="en-US" sz="1600" err="1">
                <a:cs typeface="Arial" panose="020B0604020202020204" pitchFamily="34" charset="0"/>
              </a:rPr>
              <a:t>trong</a:t>
            </a:r>
            <a:r>
              <a:rPr lang="en-CA" altLang="en-US" sz="1600">
                <a:cs typeface="Arial" panose="020B0604020202020204" pitchFamily="34" charset="0"/>
              </a:rPr>
              <a:t> </a:t>
            </a:r>
            <a:r>
              <a:rPr lang="en-CA" altLang="en-US" sz="1600" err="1">
                <a:cs typeface="Arial" panose="020B0604020202020204" pitchFamily="34" charset="0"/>
              </a:rPr>
              <a:t>đó</a:t>
            </a:r>
            <a:endParaRPr lang="en-CA" altLang="en-US" sz="1600">
              <a:cs typeface="Arial" panose="020B0604020202020204" pitchFamily="34" charset="0"/>
            </a:endParaRPr>
          </a:p>
          <a:p>
            <a:pPr algn="just" eaLnBrk="1" hangingPunct="1">
              <a:lnSpc>
                <a:spcPct val="85000"/>
              </a:lnSpc>
              <a:spcBef>
                <a:spcPct val="40000"/>
              </a:spcBef>
              <a:buFontTx/>
              <a:buNone/>
            </a:pPr>
            <a:r>
              <a:rPr lang="en-US" altLang="en-US" sz="1600" i="1">
                <a:cs typeface="Arial" panose="020B0604020202020204" pitchFamily="34" charset="0"/>
              </a:rPr>
              <a:t>    V</a:t>
            </a:r>
            <a:r>
              <a:rPr lang="en-US" altLang="en-US" sz="1600" baseline="-25000">
                <a:cs typeface="Arial" panose="020B0604020202020204" pitchFamily="34" charset="0"/>
              </a:rPr>
              <a:t>1</a:t>
            </a:r>
            <a:r>
              <a:rPr lang="en-US" altLang="en-US" sz="1600">
                <a:cs typeface="Arial" panose="020B0604020202020204" pitchFamily="34" charset="0"/>
              </a:rPr>
              <a:t>={</a:t>
            </a:r>
            <a:r>
              <a:rPr lang="en-US" altLang="en-US" sz="1600" i="1">
                <a:cs typeface="Arial" panose="020B0604020202020204" pitchFamily="34" charset="0"/>
              </a:rPr>
              <a:t>a, b, c, d, e, f, g, h</a:t>
            </a:r>
            <a:r>
              <a:rPr lang="en-US" altLang="en-US" sz="1600">
                <a:cs typeface="Arial" panose="020B0604020202020204" pitchFamily="34" charset="0"/>
              </a:rPr>
              <a:t>},</a:t>
            </a:r>
            <a:r>
              <a:rPr lang="en-US" altLang="en-US" sz="1600" i="1">
                <a:cs typeface="Arial" panose="020B0604020202020204" pitchFamily="34" charset="0"/>
              </a:rPr>
              <a:t> </a:t>
            </a:r>
          </a:p>
          <a:p>
            <a:pPr algn="just" eaLnBrk="1" hangingPunct="1">
              <a:lnSpc>
                <a:spcPct val="85000"/>
              </a:lnSpc>
              <a:spcBef>
                <a:spcPct val="40000"/>
              </a:spcBef>
              <a:buFontTx/>
              <a:buNone/>
            </a:pPr>
            <a:r>
              <a:rPr lang="en-US" altLang="en-US" sz="1600" i="1">
                <a:cs typeface="Arial" panose="020B0604020202020204" pitchFamily="34" charset="0"/>
              </a:rPr>
              <a:t>    E</a:t>
            </a:r>
            <a:r>
              <a:rPr lang="en-US" altLang="en-US" sz="1600" baseline="-25000">
                <a:cs typeface="Arial" panose="020B0604020202020204" pitchFamily="34" charset="0"/>
              </a:rPr>
              <a:t>1</a:t>
            </a:r>
            <a:r>
              <a:rPr lang="en-US" altLang="en-US" sz="1600">
                <a:cs typeface="Arial" panose="020B0604020202020204" pitchFamily="34" charset="0"/>
              </a:rPr>
              <a:t>={(</a:t>
            </a:r>
            <a:r>
              <a:rPr lang="en-US" altLang="en-US" sz="1600" i="1" err="1">
                <a:cs typeface="Arial" panose="020B0604020202020204" pitchFamily="34" charset="0"/>
              </a:rPr>
              <a:t>a,b</a:t>
            </a:r>
            <a:r>
              <a:rPr lang="en-US" altLang="en-US" sz="1600">
                <a:cs typeface="Arial" panose="020B0604020202020204" pitchFamily="34" charset="0"/>
              </a:rPr>
              <a:t>), (</a:t>
            </a:r>
            <a:r>
              <a:rPr lang="en-US" altLang="en-US" sz="1600" i="1" err="1">
                <a:cs typeface="Arial" panose="020B0604020202020204" pitchFamily="34" charset="0"/>
              </a:rPr>
              <a:t>b,c</a:t>
            </a:r>
            <a:r>
              <a:rPr lang="en-US" altLang="en-US" sz="1600">
                <a:cs typeface="Arial" panose="020B0604020202020204" pitchFamily="34" charset="0"/>
              </a:rPr>
              <a:t>), (</a:t>
            </a:r>
            <a:r>
              <a:rPr lang="en-US" altLang="en-US" sz="1600" i="1" err="1">
                <a:cs typeface="Arial" panose="020B0604020202020204" pitchFamily="34" charset="0"/>
              </a:rPr>
              <a:t>c,d</a:t>
            </a:r>
            <a:r>
              <a:rPr lang="en-US" altLang="en-US" sz="1600">
                <a:cs typeface="Arial" panose="020B0604020202020204" pitchFamily="34" charset="0"/>
              </a:rPr>
              <a:t>), (</a:t>
            </a:r>
            <a:r>
              <a:rPr lang="en-US" altLang="en-US" sz="1600" i="1" err="1">
                <a:cs typeface="Arial" panose="020B0604020202020204" pitchFamily="34" charset="0"/>
              </a:rPr>
              <a:t>a,d</a:t>
            </a:r>
            <a:r>
              <a:rPr lang="en-US" altLang="en-US" sz="1600">
                <a:cs typeface="Arial" panose="020B0604020202020204" pitchFamily="34" charset="0"/>
              </a:rPr>
              <a:t>), (</a:t>
            </a:r>
            <a:r>
              <a:rPr lang="en-US" altLang="en-US" sz="1600" i="1" err="1">
                <a:cs typeface="Arial" panose="020B0604020202020204" pitchFamily="34" charset="0"/>
              </a:rPr>
              <a:t>d,e</a:t>
            </a:r>
            <a:r>
              <a:rPr lang="en-US" altLang="en-US" sz="1600">
                <a:cs typeface="Arial" panose="020B0604020202020204" pitchFamily="34" charset="0"/>
              </a:rPr>
              <a:t>), (</a:t>
            </a:r>
            <a:r>
              <a:rPr lang="en-US" altLang="en-US" sz="1600" i="1" err="1">
                <a:cs typeface="Arial" panose="020B0604020202020204" pitchFamily="34" charset="0"/>
              </a:rPr>
              <a:t>a,e</a:t>
            </a:r>
            <a:r>
              <a:rPr lang="en-US" altLang="en-US" sz="1600">
                <a:cs typeface="Arial" panose="020B0604020202020204" pitchFamily="34" charset="0"/>
              </a:rPr>
              <a:t>), (</a:t>
            </a:r>
            <a:r>
              <a:rPr lang="en-US" altLang="en-US" sz="1600" i="1" err="1">
                <a:cs typeface="Arial" panose="020B0604020202020204" pitchFamily="34" charset="0"/>
              </a:rPr>
              <a:t>d,b</a:t>
            </a:r>
            <a:r>
              <a:rPr lang="en-US" altLang="en-US" sz="1600">
                <a:cs typeface="Arial" panose="020B0604020202020204" pitchFamily="34" charset="0"/>
              </a:rPr>
              <a:t>), (</a:t>
            </a:r>
            <a:r>
              <a:rPr lang="en-US" altLang="en-US" sz="1600" i="1" err="1">
                <a:cs typeface="Arial" panose="020B0604020202020204" pitchFamily="34" charset="0"/>
              </a:rPr>
              <a:t>f,g</a:t>
            </a:r>
            <a:r>
              <a:rPr lang="en-US" altLang="en-US" sz="1600">
                <a:cs typeface="Arial" panose="020B0604020202020204" pitchFamily="34" charset="0"/>
              </a:rPr>
              <a:t>)}.</a:t>
            </a:r>
            <a:endParaRPr lang="en-CA" altLang="en-US" sz="1600">
              <a:cs typeface="Arial" panose="020B0604020202020204" pitchFamily="34" charset="0"/>
            </a:endParaRPr>
          </a:p>
          <a:p>
            <a:pPr algn="just" eaLnBrk="1" hangingPunct="1">
              <a:lnSpc>
                <a:spcPct val="85000"/>
              </a:lnSpc>
              <a:spcBef>
                <a:spcPct val="40000"/>
              </a:spcBef>
            </a:pPr>
            <a:endParaRPr lang="en-CA" altLang="en-US" sz="1600">
              <a:cs typeface="Arial" panose="020B0604020202020204" pitchFamily="34" charset="0"/>
            </a:endParaRPr>
          </a:p>
        </p:txBody>
      </p:sp>
      <p:sp>
        <p:nvSpPr>
          <p:cNvPr id="19" name="Text Box 5">
            <a:extLst>
              <a:ext uri="{FF2B5EF4-FFF2-40B4-BE49-F238E27FC236}">
                <a16:creationId xmlns:a16="http://schemas.microsoft.com/office/drawing/2014/main" id="{2B220B86-A816-4A63-A287-361E24D4348C}"/>
              </a:ext>
            </a:extLst>
          </p:cNvPr>
          <p:cNvSpPr txBox="1">
            <a:spLocks noChangeArrowheads="1"/>
          </p:cNvSpPr>
          <p:nvPr/>
        </p:nvSpPr>
        <p:spPr bwMode="auto">
          <a:xfrm>
            <a:off x="4060031" y="4576762"/>
            <a:ext cx="1976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b="1" err="1">
                <a:solidFill>
                  <a:schemeClr val="tx1"/>
                </a:solidFill>
              </a:rPr>
              <a:t>Đồ</a:t>
            </a:r>
            <a:r>
              <a:rPr lang="en-US" altLang="en-US" sz="1600" b="1">
                <a:solidFill>
                  <a:schemeClr val="tx1"/>
                </a:solidFill>
              </a:rPr>
              <a:t> </a:t>
            </a:r>
            <a:r>
              <a:rPr lang="en-US" altLang="en-US" sz="1600" b="1" err="1">
                <a:solidFill>
                  <a:schemeClr val="tx1"/>
                </a:solidFill>
              </a:rPr>
              <a:t>thị</a:t>
            </a:r>
            <a:r>
              <a:rPr lang="en-US" altLang="en-US" sz="1600" b="1">
                <a:solidFill>
                  <a:schemeClr val="tx1"/>
                </a:solidFill>
              </a:rPr>
              <a:t> </a:t>
            </a:r>
            <a:r>
              <a:rPr lang="en-US" altLang="en-US" sz="1600" b="1" i="1">
                <a:solidFill>
                  <a:schemeClr val="tx1"/>
                </a:solidFill>
              </a:rPr>
              <a:t>G</a:t>
            </a:r>
            <a:r>
              <a:rPr lang="en-US" altLang="en-US" sz="1600" b="1" baseline="-25000">
                <a:solidFill>
                  <a:schemeClr val="tx1"/>
                </a:solidFill>
              </a:rPr>
              <a:t>1</a:t>
            </a:r>
            <a:endParaRPr lang="en-US" altLang="en-US" sz="1600" b="1">
              <a:solidFill>
                <a:schemeClr val="tx1"/>
              </a:solidFill>
            </a:endParaRPr>
          </a:p>
        </p:txBody>
      </p:sp>
      <p:grpSp>
        <p:nvGrpSpPr>
          <p:cNvPr id="20" name="Group 48">
            <a:extLst>
              <a:ext uri="{FF2B5EF4-FFF2-40B4-BE49-F238E27FC236}">
                <a16:creationId xmlns:a16="http://schemas.microsoft.com/office/drawing/2014/main" id="{CC7E84E1-16A4-4743-BE50-2891654F9253}"/>
              </a:ext>
            </a:extLst>
          </p:cNvPr>
          <p:cNvGrpSpPr>
            <a:grpSpLocks/>
          </p:cNvGrpSpPr>
          <p:nvPr/>
        </p:nvGrpSpPr>
        <p:grpSpPr bwMode="auto">
          <a:xfrm>
            <a:off x="1899444" y="2286000"/>
            <a:ext cx="5345112" cy="2138362"/>
            <a:chOff x="1103265" y="3465513"/>
            <a:chExt cx="5345181" cy="2138385"/>
          </a:xfrm>
        </p:grpSpPr>
        <p:sp>
          <p:nvSpPr>
            <p:cNvPr id="21" name="Oval 7">
              <a:extLst>
                <a:ext uri="{FF2B5EF4-FFF2-40B4-BE49-F238E27FC236}">
                  <a16:creationId xmlns:a16="http://schemas.microsoft.com/office/drawing/2014/main" id="{58484A13-C353-44B3-AA35-2F2F24D7E513}"/>
                </a:ext>
              </a:extLst>
            </p:cNvPr>
            <p:cNvSpPr>
              <a:spLocks noChangeArrowheads="1"/>
            </p:cNvSpPr>
            <p:nvPr/>
          </p:nvSpPr>
          <p:spPr bwMode="auto">
            <a:xfrm>
              <a:off x="1943064" y="3471861"/>
              <a:ext cx="342900" cy="3429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2" name="TextBox 8">
              <a:extLst>
                <a:ext uri="{FF2B5EF4-FFF2-40B4-BE49-F238E27FC236}">
                  <a16:creationId xmlns:a16="http://schemas.microsoft.com/office/drawing/2014/main" id="{EE9E3EEC-BE0C-4FB2-8B50-B8F7E5BAADAD}"/>
                </a:ext>
              </a:extLst>
            </p:cNvPr>
            <p:cNvSpPr txBox="1">
              <a:spLocks noChangeArrowheads="1"/>
            </p:cNvSpPr>
            <p:nvPr/>
          </p:nvSpPr>
          <p:spPr bwMode="auto">
            <a:xfrm>
              <a:off x="2055777" y="3465513"/>
              <a:ext cx="153951" cy="3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a</a:t>
              </a:r>
            </a:p>
          </p:txBody>
        </p:sp>
        <p:sp>
          <p:nvSpPr>
            <p:cNvPr id="23" name="Oval 11">
              <a:extLst>
                <a:ext uri="{FF2B5EF4-FFF2-40B4-BE49-F238E27FC236}">
                  <a16:creationId xmlns:a16="http://schemas.microsoft.com/office/drawing/2014/main" id="{145E261A-C833-4086-8CB3-7A902C801A6A}"/>
                </a:ext>
              </a:extLst>
            </p:cNvPr>
            <p:cNvSpPr>
              <a:spLocks noChangeArrowheads="1"/>
            </p:cNvSpPr>
            <p:nvPr/>
          </p:nvSpPr>
          <p:spPr bwMode="auto">
            <a:xfrm>
              <a:off x="3147993" y="3910017"/>
              <a:ext cx="342900" cy="3429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4" name="TextBox 12">
              <a:extLst>
                <a:ext uri="{FF2B5EF4-FFF2-40B4-BE49-F238E27FC236}">
                  <a16:creationId xmlns:a16="http://schemas.microsoft.com/office/drawing/2014/main" id="{35F5223C-10BD-421D-BCAE-DBD291A0C980}"/>
                </a:ext>
              </a:extLst>
            </p:cNvPr>
            <p:cNvSpPr txBox="1">
              <a:spLocks noChangeArrowheads="1"/>
            </p:cNvSpPr>
            <p:nvPr/>
          </p:nvSpPr>
          <p:spPr bwMode="auto">
            <a:xfrm>
              <a:off x="3260706" y="3903669"/>
              <a:ext cx="153951" cy="3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b</a:t>
              </a:r>
            </a:p>
          </p:txBody>
        </p:sp>
        <p:sp>
          <p:nvSpPr>
            <p:cNvPr id="25" name="Oval 14">
              <a:extLst>
                <a:ext uri="{FF2B5EF4-FFF2-40B4-BE49-F238E27FC236}">
                  <a16:creationId xmlns:a16="http://schemas.microsoft.com/office/drawing/2014/main" id="{00FE0959-F7CD-4F28-A17C-22C5B2F193B8}"/>
                </a:ext>
              </a:extLst>
            </p:cNvPr>
            <p:cNvSpPr>
              <a:spLocks noChangeArrowheads="1"/>
            </p:cNvSpPr>
            <p:nvPr/>
          </p:nvSpPr>
          <p:spPr bwMode="auto">
            <a:xfrm>
              <a:off x="1103265" y="4311660"/>
              <a:ext cx="342900" cy="3429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6" name="TextBox 15">
              <a:extLst>
                <a:ext uri="{FF2B5EF4-FFF2-40B4-BE49-F238E27FC236}">
                  <a16:creationId xmlns:a16="http://schemas.microsoft.com/office/drawing/2014/main" id="{D3D31963-4ABC-469C-9FDE-12EFCDCF225B}"/>
                </a:ext>
              </a:extLst>
            </p:cNvPr>
            <p:cNvSpPr txBox="1">
              <a:spLocks noChangeArrowheads="1"/>
            </p:cNvSpPr>
            <p:nvPr/>
          </p:nvSpPr>
          <p:spPr bwMode="auto">
            <a:xfrm>
              <a:off x="1215978" y="4305312"/>
              <a:ext cx="153951" cy="3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e</a:t>
              </a:r>
            </a:p>
          </p:txBody>
        </p:sp>
        <p:sp>
          <p:nvSpPr>
            <p:cNvPr id="27" name="Oval 17">
              <a:extLst>
                <a:ext uri="{FF2B5EF4-FFF2-40B4-BE49-F238E27FC236}">
                  <a16:creationId xmlns:a16="http://schemas.microsoft.com/office/drawing/2014/main" id="{927B023D-4D80-430C-9781-2554C553747B}"/>
                </a:ext>
              </a:extLst>
            </p:cNvPr>
            <p:cNvSpPr>
              <a:spLocks noChangeArrowheads="1"/>
            </p:cNvSpPr>
            <p:nvPr/>
          </p:nvSpPr>
          <p:spPr bwMode="auto">
            <a:xfrm>
              <a:off x="2052603" y="5260998"/>
              <a:ext cx="342900" cy="3429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8" name="TextBox 18">
              <a:extLst>
                <a:ext uri="{FF2B5EF4-FFF2-40B4-BE49-F238E27FC236}">
                  <a16:creationId xmlns:a16="http://schemas.microsoft.com/office/drawing/2014/main" id="{E941953E-6554-4BC9-8623-9750C0FDDE8E}"/>
                </a:ext>
              </a:extLst>
            </p:cNvPr>
            <p:cNvSpPr txBox="1">
              <a:spLocks noChangeArrowheads="1"/>
            </p:cNvSpPr>
            <p:nvPr/>
          </p:nvSpPr>
          <p:spPr bwMode="auto">
            <a:xfrm>
              <a:off x="2165316" y="5254650"/>
              <a:ext cx="153951" cy="3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d</a:t>
              </a:r>
            </a:p>
          </p:txBody>
        </p:sp>
        <p:sp>
          <p:nvSpPr>
            <p:cNvPr id="29" name="Oval 20">
              <a:extLst>
                <a:ext uri="{FF2B5EF4-FFF2-40B4-BE49-F238E27FC236}">
                  <a16:creationId xmlns:a16="http://schemas.microsoft.com/office/drawing/2014/main" id="{0DF6E481-D9D8-4213-A611-E1B6117E52C6}"/>
                </a:ext>
              </a:extLst>
            </p:cNvPr>
            <p:cNvSpPr>
              <a:spLocks noChangeArrowheads="1"/>
            </p:cNvSpPr>
            <p:nvPr/>
          </p:nvSpPr>
          <p:spPr bwMode="auto">
            <a:xfrm>
              <a:off x="3367071" y="4932381"/>
              <a:ext cx="342900" cy="3429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0" name="TextBox 21">
              <a:extLst>
                <a:ext uri="{FF2B5EF4-FFF2-40B4-BE49-F238E27FC236}">
                  <a16:creationId xmlns:a16="http://schemas.microsoft.com/office/drawing/2014/main" id="{DC527AD0-3511-41E5-9D44-D1FA0B2550F7}"/>
                </a:ext>
              </a:extLst>
            </p:cNvPr>
            <p:cNvSpPr txBox="1">
              <a:spLocks noChangeArrowheads="1"/>
            </p:cNvSpPr>
            <p:nvPr/>
          </p:nvSpPr>
          <p:spPr bwMode="auto">
            <a:xfrm>
              <a:off x="3479784" y="4926033"/>
              <a:ext cx="153951" cy="3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c</a:t>
              </a:r>
            </a:p>
          </p:txBody>
        </p:sp>
        <p:sp>
          <p:nvSpPr>
            <p:cNvPr id="31" name="Oval 23">
              <a:extLst>
                <a:ext uri="{FF2B5EF4-FFF2-40B4-BE49-F238E27FC236}">
                  <a16:creationId xmlns:a16="http://schemas.microsoft.com/office/drawing/2014/main" id="{ACA2726B-E9BC-4A5C-AF19-CF871EAEE3AB}"/>
                </a:ext>
              </a:extLst>
            </p:cNvPr>
            <p:cNvSpPr>
              <a:spLocks noChangeArrowheads="1"/>
            </p:cNvSpPr>
            <p:nvPr/>
          </p:nvSpPr>
          <p:spPr bwMode="auto">
            <a:xfrm>
              <a:off x="4973643" y="4822842"/>
              <a:ext cx="342900" cy="3429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2" name="TextBox 24">
              <a:extLst>
                <a:ext uri="{FF2B5EF4-FFF2-40B4-BE49-F238E27FC236}">
                  <a16:creationId xmlns:a16="http://schemas.microsoft.com/office/drawing/2014/main" id="{94C5E10E-014E-4638-8AFA-FC4CF9B4898E}"/>
                </a:ext>
              </a:extLst>
            </p:cNvPr>
            <p:cNvSpPr txBox="1">
              <a:spLocks noChangeArrowheads="1"/>
            </p:cNvSpPr>
            <p:nvPr/>
          </p:nvSpPr>
          <p:spPr bwMode="auto">
            <a:xfrm>
              <a:off x="5086356" y="4816494"/>
              <a:ext cx="153951" cy="3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g</a:t>
              </a:r>
            </a:p>
          </p:txBody>
        </p:sp>
        <p:sp>
          <p:nvSpPr>
            <p:cNvPr id="33" name="Oval 26">
              <a:extLst>
                <a:ext uri="{FF2B5EF4-FFF2-40B4-BE49-F238E27FC236}">
                  <a16:creationId xmlns:a16="http://schemas.microsoft.com/office/drawing/2014/main" id="{29E36AFF-E8DB-4314-B5AD-4867E5F0268E}"/>
                </a:ext>
              </a:extLst>
            </p:cNvPr>
            <p:cNvSpPr>
              <a:spLocks noChangeArrowheads="1"/>
            </p:cNvSpPr>
            <p:nvPr/>
          </p:nvSpPr>
          <p:spPr bwMode="auto">
            <a:xfrm>
              <a:off x="4973643" y="3471861"/>
              <a:ext cx="342900" cy="3429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4" name="TextBox 27">
              <a:extLst>
                <a:ext uri="{FF2B5EF4-FFF2-40B4-BE49-F238E27FC236}">
                  <a16:creationId xmlns:a16="http://schemas.microsoft.com/office/drawing/2014/main" id="{C3C7B6AC-3372-4B59-B512-1716D10136F6}"/>
                </a:ext>
              </a:extLst>
            </p:cNvPr>
            <p:cNvSpPr txBox="1">
              <a:spLocks noChangeArrowheads="1"/>
            </p:cNvSpPr>
            <p:nvPr/>
          </p:nvSpPr>
          <p:spPr bwMode="auto">
            <a:xfrm>
              <a:off x="5086356" y="3465513"/>
              <a:ext cx="153951" cy="3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f</a:t>
              </a:r>
            </a:p>
          </p:txBody>
        </p:sp>
        <p:sp>
          <p:nvSpPr>
            <p:cNvPr id="35" name="Oval 29">
              <a:extLst>
                <a:ext uri="{FF2B5EF4-FFF2-40B4-BE49-F238E27FC236}">
                  <a16:creationId xmlns:a16="http://schemas.microsoft.com/office/drawing/2014/main" id="{38071540-7AAD-4448-900F-5648509BEC8B}"/>
                </a:ext>
              </a:extLst>
            </p:cNvPr>
            <p:cNvSpPr>
              <a:spLocks noChangeArrowheads="1"/>
            </p:cNvSpPr>
            <p:nvPr/>
          </p:nvSpPr>
          <p:spPr bwMode="auto">
            <a:xfrm>
              <a:off x="6105546" y="4165608"/>
              <a:ext cx="342900" cy="3429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 name="TextBox 30">
              <a:extLst>
                <a:ext uri="{FF2B5EF4-FFF2-40B4-BE49-F238E27FC236}">
                  <a16:creationId xmlns:a16="http://schemas.microsoft.com/office/drawing/2014/main" id="{CDB16689-C8CC-45C2-AA55-30494A0D2ED8}"/>
                </a:ext>
              </a:extLst>
            </p:cNvPr>
            <p:cNvSpPr txBox="1">
              <a:spLocks noChangeArrowheads="1"/>
            </p:cNvSpPr>
            <p:nvPr/>
          </p:nvSpPr>
          <p:spPr bwMode="auto">
            <a:xfrm>
              <a:off x="6218259" y="4159260"/>
              <a:ext cx="153951" cy="3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h</a:t>
              </a:r>
            </a:p>
          </p:txBody>
        </p:sp>
        <p:cxnSp>
          <p:nvCxnSpPr>
            <p:cNvPr id="37" name="Straight Connector 32">
              <a:extLst>
                <a:ext uri="{FF2B5EF4-FFF2-40B4-BE49-F238E27FC236}">
                  <a16:creationId xmlns:a16="http://schemas.microsoft.com/office/drawing/2014/main" id="{5B47DC46-E3CD-471B-BD4F-FD7FBB261A77}"/>
                </a:ext>
              </a:extLst>
            </p:cNvPr>
            <p:cNvCxnSpPr>
              <a:cxnSpLocks noChangeShapeType="1"/>
              <a:stCxn id="25" idx="7"/>
              <a:endCxn id="21" idx="3"/>
            </p:cNvCxnSpPr>
            <p:nvPr/>
          </p:nvCxnSpPr>
          <p:spPr bwMode="auto">
            <a:xfrm rot="5400000" flipH="1" flipV="1">
              <a:off x="1395948" y="3764545"/>
              <a:ext cx="597333" cy="59733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8" name="Straight Connector 34">
              <a:extLst>
                <a:ext uri="{FF2B5EF4-FFF2-40B4-BE49-F238E27FC236}">
                  <a16:creationId xmlns:a16="http://schemas.microsoft.com/office/drawing/2014/main" id="{FCFAFEA8-D233-4605-A800-F3601B44B582}"/>
                </a:ext>
              </a:extLst>
            </p:cNvPr>
            <p:cNvCxnSpPr>
              <a:cxnSpLocks noChangeShapeType="1"/>
              <a:stCxn id="25" idx="5"/>
              <a:endCxn id="27" idx="1"/>
            </p:cNvCxnSpPr>
            <p:nvPr/>
          </p:nvCxnSpPr>
          <p:spPr bwMode="auto">
            <a:xfrm rot="16200000" flipH="1">
              <a:off x="1395948" y="4604343"/>
              <a:ext cx="706872" cy="70687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36">
              <a:extLst>
                <a:ext uri="{FF2B5EF4-FFF2-40B4-BE49-F238E27FC236}">
                  <a16:creationId xmlns:a16="http://schemas.microsoft.com/office/drawing/2014/main" id="{334A181C-0B6F-40E9-A0BA-9A095FFA6121}"/>
                </a:ext>
              </a:extLst>
            </p:cNvPr>
            <p:cNvCxnSpPr>
              <a:cxnSpLocks noChangeShapeType="1"/>
              <a:stCxn id="21" idx="4"/>
              <a:endCxn id="28" idx="0"/>
            </p:cNvCxnSpPr>
            <p:nvPr/>
          </p:nvCxnSpPr>
          <p:spPr bwMode="auto">
            <a:xfrm rot="16200000" flipH="1">
              <a:off x="1458459" y="4470816"/>
              <a:ext cx="1439889" cy="12777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8">
              <a:extLst>
                <a:ext uri="{FF2B5EF4-FFF2-40B4-BE49-F238E27FC236}">
                  <a16:creationId xmlns:a16="http://schemas.microsoft.com/office/drawing/2014/main" id="{919C1AAF-E085-41FC-955C-1C701952D612}"/>
                </a:ext>
              </a:extLst>
            </p:cNvPr>
            <p:cNvCxnSpPr>
              <a:cxnSpLocks noChangeShapeType="1"/>
              <a:stCxn id="21" idx="6"/>
              <a:endCxn id="23" idx="1"/>
            </p:cNvCxnSpPr>
            <p:nvPr/>
          </p:nvCxnSpPr>
          <p:spPr bwMode="auto">
            <a:xfrm>
              <a:off x="2285964" y="3643311"/>
              <a:ext cx="912246" cy="31692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1" name="Straight Connector 41">
              <a:extLst>
                <a:ext uri="{FF2B5EF4-FFF2-40B4-BE49-F238E27FC236}">
                  <a16:creationId xmlns:a16="http://schemas.microsoft.com/office/drawing/2014/main" id="{D6857781-AF55-46D4-9E01-607FCE8C3B36}"/>
                </a:ext>
              </a:extLst>
            </p:cNvPr>
            <p:cNvCxnSpPr>
              <a:cxnSpLocks noChangeShapeType="1"/>
              <a:endCxn id="27" idx="7"/>
            </p:cNvCxnSpPr>
            <p:nvPr/>
          </p:nvCxnSpPr>
          <p:spPr bwMode="auto">
            <a:xfrm rot="5400000">
              <a:off x="2225432" y="4352140"/>
              <a:ext cx="1078929" cy="83922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3">
              <a:extLst>
                <a:ext uri="{FF2B5EF4-FFF2-40B4-BE49-F238E27FC236}">
                  <a16:creationId xmlns:a16="http://schemas.microsoft.com/office/drawing/2014/main" id="{5E7B63AF-A408-47F0-901B-7E706EE82139}"/>
                </a:ext>
              </a:extLst>
            </p:cNvPr>
            <p:cNvCxnSpPr>
              <a:cxnSpLocks noChangeShapeType="1"/>
              <a:endCxn id="30" idx="0"/>
            </p:cNvCxnSpPr>
            <p:nvPr/>
          </p:nvCxnSpPr>
          <p:spPr bwMode="auto">
            <a:xfrm rot="16200000" flipH="1">
              <a:off x="3151555" y="4520827"/>
              <a:ext cx="693747" cy="11666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3" name="Straight Connector 45">
              <a:extLst>
                <a:ext uri="{FF2B5EF4-FFF2-40B4-BE49-F238E27FC236}">
                  <a16:creationId xmlns:a16="http://schemas.microsoft.com/office/drawing/2014/main" id="{242B5B8E-C734-4671-8FE5-88A1CF531CDC}"/>
                </a:ext>
              </a:extLst>
            </p:cNvPr>
            <p:cNvCxnSpPr>
              <a:cxnSpLocks noChangeShapeType="1"/>
              <a:stCxn id="27" idx="6"/>
              <a:endCxn id="29" idx="3"/>
            </p:cNvCxnSpPr>
            <p:nvPr/>
          </p:nvCxnSpPr>
          <p:spPr bwMode="auto">
            <a:xfrm flipV="1">
              <a:off x="2395503" y="5225064"/>
              <a:ext cx="1021785" cy="207384"/>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4" name="Straight Connector 47">
              <a:extLst>
                <a:ext uri="{FF2B5EF4-FFF2-40B4-BE49-F238E27FC236}">
                  <a16:creationId xmlns:a16="http://schemas.microsoft.com/office/drawing/2014/main" id="{0333F398-2E37-4C04-B582-19B62D5D73D9}"/>
                </a:ext>
              </a:extLst>
            </p:cNvPr>
            <p:cNvCxnSpPr>
              <a:cxnSpLocks noChangeShapeType="1"/>
              <a:stCxn id="33" idx="4"/>
              <a:endCxn id="32" idx="0"/>
            </p:cNvCxnSpPr>
            <p:nvPr/>
          </p:nvCxnSpPr>
          <p:spPr bwMode="auto">
            <a:xfrm rot="16200000" flipH="1">
              <a:off x="4653346" y="4306507"/>
              <a:ext cx="1001733" cy="1823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61E4C20-5A81-7F3D-9745-46C1475BCE87}"/>
                  </a:ext>
                </a:extLst>
              </p14:cNvPr>
              <p14:cNvContentPartPr/>
              <p14:nvPr/>
            </p14:nvContentPartPr>
            <p14:xfrm>
              <a:off x="401040" y="1290240"/>
              <a:ext cx="7265520" cy="3306960"/>
            </p14:xfrm>
          </p:contentPart>
        </mc:Choice>
        <mc:Fallback>
          <p:pic>
            <p:nvPicPr>
              <p:cNvPr id="2" name="Ink 1">
                <a:extLst>
                  <a:ext uri="{FF2B5EF4-FFF2-40B4-BE49-F238E27FC236}">
                    <a16:creationId xmlns:a16="http://schemas.microsoft.com/office/drawing/2014/main" id="{361E4C20-5A81-7F3D-9745-46C1475BCE87}"/>
                  </a:ext>
                </a:extLst>
              </p:cNvPr>
              <p:cNvPicPr/>
              <p:nvPr/>
            </p:nvPicPr>
            <p:blipFill>
              <a:blip r:embed="rId4"/>
              <a:stretch>
                <a:fillRect/>
              </a:stretch>
            </p:blipFill>
            <p:spPr>
              <a:xfrm>
                <a:off x="391680" y="1280880"/>
                <a:ext cx="7284240" cy="3325680"/>
              </a:xfrm>
              <a:prstGeom prst="rect">
                <a:avLst/>
              </a:prstGeom>
            </p:spPr>
          </p:pic>
        </mc:Fallback>
      </mc:AlternateContent>
    </p:spTree>
    <p:extLst>
      <p:ext uri="{BB962C8B-B14F-4D97-AF65-F5344CB8AC3E}">
        <p14:creationId xmlns:p14="http://schemas.microsoft.com/office/powerpoint/2010/main" val="21094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Đa</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vô</a:t>
            </a:r>
            <a:r>
              <a:rPr lang="en-US" altLang="en-US" sz="2000" b="1"/>
              <a:t> </a:t>
            </a:r>
            <a:r>
              <a:rPr lang="en-US" altLang="en-US" sz="2000" b="1" err="1"/>
              <a:t>hướng</a:t>
            </a:r>
            <a:r>
              <a:rPr lang="en-US" altLang="en-US" sz="2000" b="1"/>
              <a:t> (Multi Graphs)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85000"/>
              </a:lnSpc>
              <a:spcBef>
                <a:spcPct val="40000"/>
              </a:spcBef>
            </a:pPr>
            <a:r>
              <a:rPr lang="en-CA" altLang="en-US" sz="1600" b="1" err="1">
                <a:cs typeface="Arial" panose="020B0604020202020204" pitchFamily="34" charset="0"/>
              </a:rPr>
              <a:t>Ví</a:t>
            </a:r>
            <a:r>
              <a:rPr lang="en-CA" altLang="en-US" sz="1600" b="1">
                <a:cs typeface="Arial" panose="020B0604020202020204" pitchFamily="34" charset="0"/>
              </a:rPr>
              <a:t> </a:t>
            </a:r>
            <a:r>
              <a:rPr lang="en-CA" altLang="en-US" sz="1600" b="1" err="1">
                <a:cs typeface="Arial" panose="020B0604020202020204" pitchFamily="34" charset="0"/>
              </a:rPr>
              <a:t>dụ</a:t>
            </a:r>
            <a:r>
              <a:rPr lang="en-CA" altLang="en-US" sz="1600" b="1">
                <a:cs typeface="Arial" panose="020B0604020202020204" pitchFamily="34" charset="0"/>
              </a:rPr>
              <a:t>: </a:t>
            </a:r>
            <a:r>
              <a:rPr lang="en-CA" altLang="en-US" sz="1600" err="1">
                <a:cs typeface="Arial" panose="020B0604020202020204" pitchFamily="34" charset="0"/>
              </a:rPr>
              <a:t>Đa</a:t>
            </a:r>
            <a:r>
              <a:rPr lang="en-CA" altLang="en-US" sz="1600">
                <a:cs typeface="Arial" panose="020B0604020202020204" pitchFamily="34" charset="0"/>
              </a:rPr>
              <a:t> </a:t>
            </a:r>
            <a:r>
              <a:rPr lang="en-CA" altLang="en-US" sz="1600" err="1">
                <a:cs typeface="Arial" panose="020B0604020202020204" pitchFamily="34" charset="0"/>
              </a:rPr>
              <a:t>đồ</a:t>
            </a:r>
            <a:r>
              <a:rPr lang="en-CA" altLang="en-US" sz="1600">
                <a:cs typeface="Arial" panose="020B0604020202020204" pitchFamily="34" charset="0"/>
              </a:rPr>
              <a:t> </a:t>
            </a:r>
            <a:r>
              <a:rPr lang="en-CA" altLang="en-US" sz="1600" err="1">
                <a:cs typeface="Arial" panose="020B0604020202020204" pitchFamily="34" charset="0"/>
              </a:rPr>
              <a:t>thị</a:t>
            </a:r>
            <a:r>
              <a:rPr lang="en-CA" altLang="en-US" sz="1600">
                <a:cs typeface="Arial" panose="020B0604020202020204" pitchFamily="34" charset="0"/>
              </a:rPr>
              <a:t> </a:t>
            </a:r>
            <a:r>
              <a:rPr lang="en-CA" altLang="en-US" sz="1600" i="1">
                <a:cs typeface="Arial" panose="020B0604020202020204" pitchFamily="34" charset="0"/>
              </a:rPr>
              <a:t>G</a:t>
            </a:r>
            <a:r>
              <a:rPr lang="en-CA" altLang="en-US" sz="1600" baseline="-25000">
                <a:cs typeface="Arial" panose="020B0604020202020204" pitchFamily="34" charset="0"/>
              </a:rPr>
              <a:t>2 </a:t>
            </a:r>
            <a:r>
              <a:rPr lang="en-CA" altLang="en-US" sz="1600">
                <a:cs typeface="Arial" panose="020B0604020202020204" pitchFamily="34" charset="0"/>
              </a:rPr>
              <a:t>= (</a:t>
            </a:r>
            <a:r>
              <a:rPr lang="en-CA" altLang="en-US" sz="1600" i="1">
                <a:cs typeface="Arial" panose="020B0604020202020204" pitchFamily="34" charset="0"/>
              </a:rPr>
              <a:t>V</a:t>
            </a:r>
            <a:r>
              <a:rPr lang="en-CA" altLang="en-US" sz="1600" baseline="-25000">
                <a:cs typeface="Arial" panose="020B0604020202020204" pitchFamily="34" charset="0"/>
              </a:rPr>
              <a:t>2</a:t>
            </a:r>
            <a:r>
              <a:rPr lang="en-CA" altLang="en-US" sz="1600">
                <a:cs typeface="Arial" panose="020B0604020202020204" pitchFamily="34" charset="0"/>
              </a:rPr>
              <a:t>, </a:t>
            </a:r>
            <a:r>
              <a:rPr lang="en-CA" altLang="en-US" sz="1600" i="1">
                <a:cs typeface="Arial" panose="020B0604020202020204" pitchFamily="34" charset="0"/>
              </a:rPr>
              <a:t>E</a:t>
            </a:r>
            <a:r>
              <a:rPr lang="en-CA" altLang="en-US" sz="1600" baseline="-25000">
                <a:cs typeface="Arial" panose="020B0604020202020204" pitchFamily="34" charset="0"/>
              </a:rPr>
              <a:t>2</a:t>
            </a:r>
            <a:r>
              <a:rPr lang="en-CA" altLang="en-US" sz="1600">
                <a:cs typeface="Arial" panose="020B0604020202020204" pitchFamily="34" charset="0"/>
              </a:rPr>
              <a:t>), </a:t>
            </a:r>
            <a:r>
              <a:rPr lang="en-CA" altLang="en-US" sz="1600" err="1">
                <a:cs typeface="Arial" panose="020B0604020202020204" pitchFamily="34" charset="0"/>
              </a:rPr>
              <a:t>trong</a:t>
            </a:r>
            <a:r>
              <a:rPr lang="en-CA" altLang="en-US" sz="1600">
                <a:cs typeface="Arial" panose="020B0604020202020204" pitchFamily="34" charset="0"/>
              </a:rPr>
              <a:t> </a:t>
            </a:r>
            <a:r>
              <a:rPr lang="en-CA" altLang="en-US" sz="1600" err="1">
                <a:cs typeface="Arial" panose="020B0604020202020204" pitchFamily="34" charset="0"/>
              </a:rPr>
              <a:t>đó</a:t>
            </a:r>
            <a:r>
              <a:rPr lang="en-CA" altLang="en-US" sz="1600">
                <a:cs typeface="Arial" panose="020B0604020202020204" pitchFamily="34" charset="0"/>
              </a:rPr>
              <a:t> </a:t>
            </a:r>
          </a:p>
          <a:p>
            <a:pPr algn="just" eaLnBrk="1" hangingPunct="1">
              <a:lnSpc>
                <a:spcPct val="85000"/>
              </a:lnSpc>
              <a:spcBef>
                <a:spcPct val="40000"/>
              </a:spcBef>
              <a:buFontTx/>
              <a:buNone/>
            </a:pPr>
            <a:r>
              <a:rPr lang="en-US" altLang="en-US" sz="1600" i="1">
                <a:cs typeface="Arial" panose="020B0604020202020204" pitchFamily="34" charset="0"/>
              </a:rPr>
              <a:t>     V</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a:cs typeface="Arial" panose="020B0604020202020204" pitchFamily="34" charset="0"/>
              </a:rPr>
              <a:t>a, b, c, d, e, f, g, h</a:t>
            </a:r>
            <a:r>
              <a:rPr lang="en-US" altLang="en-US" sz="1600">
                <a:cs typeface="Arial" panose="020B0604020202020204" pitchFamily="34" charset="0"/>
              </a:rPr>
              <a:t>},</a:t>
            </a:r>
            <a:r>
              <a:rPr lang="en-US" altLang="en-US" sz="1600" i="1">
                <a:cs typeface="Arial" panose="020B0604020202020204" pitchFamily="34" charset="0"/>
              </a:rPr>
              <a:t> </a:t>
            </a:r>
          </a:p>
          <a:p>
            <a:pPr algn="just" eaLnBrk="1" hangingPunct="1">
              <a:lnSpc>
                <a:spcPct val="85000"/>
              </a:lnSpc>
              <a:spcBef>
                <a:spcPct val="40000"/>
              </a:spcBef>
              <a:buFontTx/>
              <a:buNone/>
            </a:pPr>
            <a:r>
              <a:rPr lang="en-US" altLang="en-US" sz="1600" i="1">
                <a:cs typeface="Arial" panose="020B0604020202020204" pitchFamily="34" charset="0"/>
              </a:rPr>
              <a:t>     E</a:t>
            </a:r>
            <a:r>
              <a:rPr lang="en-US" altLang="en-US" sz="1600" baseline="-25000">
                <a:cs typeface="Arial" panose="020B0604020202020204" pitchFamily="34" charset="0"/>
              </a:rPr>
              <a:t>2</a:t>
            </a:r>
            <a:r>
              <a:rPr lang="en-US" altLang="en-US" sz="1600">
                <a:cs typeface="Arial" panose="020B0604020202020204" pitchFamily="34" charset="0"/>
              </a:rPr>
              <a:t>={(</a:t>
            </a:r>
            <a:r>
              <a:rPr lang="en-US" altLang="en-US" sz="1600" i="1" err="1">
                <a:cs typeface="Arial" panose="020B0604020202020204" pitchFamily="34" charset="0"/>
              </a:rPr>
              <a:t>a,b</a:t>
            </a:r>
            <a:r>
              <a:rPr lang="en-US" altLang="en-US" sz="1600">
                <a:cs typeface="Arial" panose="020B0604020202020204" pitchFamily="34" charset="0"/>
              </a:rPr>
              <a:t>), (</a:t>
            </a:r>
            <a:r>
              <a:rPr lang="en-US" altLang="en-US" sz="1600" i="1" err="1">
                <a:cs typeface="Arial" panose="020B0604020202020204" pitchFamily="34" charset="0"/>
              </a:rPr>
              <a:t>b,c</a:t>
            </a:r>
            <a:r>
              <a:rPr lang="en-US" altLang="en-US" sz="1600">
                <a:cs typeface="Arial" panose="020B0604020202020204" pitchFamily="34" charset="0"/>
              </a:rPr>
              <a:t>), (</a:t>
            </a:r>
            <a:r>
              <a:rPr lang="en-US" altLang="en-US" sz="1600" i="1" err="1">
                <a:cs typeface="Arial" panose="020B0604020202020204" pitchFamily="34" charset="0"/>
              </a:rPr>
              <a:t>b,c</a:t>
            </a:r>
            <a:r>
              <a:rPr lang="en-US" altLang="en-US" sz="1600">
                <a:cs typeface="Arial" panose="020B0604020202020204" pitchFamily="34" charset="0"/>
              </a:rPr>
              <a:t>), (</a:t>
            </a:r>
            <a:r>
              <a:rPr lang="en-US" altLang="en-US" sz="1600" i="1" err="1">
                <a:cs typeface="Arial" panose="020B0604020202020204" pitchFamily="34" charset="0"/>
              </a:rPr>
              <a:t>c,d</a:t>
            </a:r>
            <a:r>
              <a:rPr lang="en-US" altLang="en-US" sz="1600">
                <a:cs typeface="Arial" panose="020B0604020202020204" pitchFamily="34" charset="0"/>
              </a:rPr>
              <a:t>), (</a:t>
            </a:r>
            <a:r>
              <a:rPr lang="en-US" altLang="en-US" sz="1600" i="1" err="1">
                <a:cs typeface="Arial" panose="020B0604020202020204" pitchFamily="34" charset="0"/>
              </a:rPr>
              <a:t>a,d</a:t>
            </a:r>
            <a:r>
              <a:rPr lang="en-US" altLang="en-US" sz="1600">
                <a:cs typeface="Arial" panose="020B0604020202020204" pitchFamily="34" charset="0"/>
              </a:rPr>
              <a:t>), (</a:t>
            </a:r>
            <a:r>
              <a:rPr lang="en-US" altLang="en-US" sz="1600" i="1" err="1">
                <a:cs typeface="Arial" panose="020B0604020202020204" pitchFamily="34" charset="0"/>
              </a:rPr>
              <a:t>d,e</a:t>
            </a:r>
            <a:r>
              <a:rPr lang="en-US" altLang="en-US" sz="1600">
                <a:cs typeface="Arial" panose="020B0604020202020204" pitchFamily="34" charset="0"/>
              </a:rPr>
              <a:t>), (</a:t>
            </a:r>
            <a:r>
              <a:rPr lang="en-US" altLang="en-US" sz="1600" i="1" err="1">
                <a:cs typeface="Arial" panose="020B0604020202020204" pitchFamily="34" charset="0"/>
              </a:rPr>
              <a:t>a,e</a:t>
            </a:r>
            <a:r>
              <a:rPr lang="en-US" altLang="en-US" sz="1600">
                <a:cs typeface="Arial" panose="020B0604020202020204" pitchFamily="34" charset="0"/>
              </a:rPr>
              <a:t>), (</a:t>
            </a:r>
            <a:r>
              <a:rPr lang="en-US" altLang="en-US" sz="1600" i="1" err="1">
                <a:cs typeface="Arial" panose="020B0604020202020204" pitchFamily="34" charset="0"/>
              </a:rPr>
              <a:t>a,e</a:t>
            </a:r>
            <a:r>
              <a:rPr lang="en-US" altLang="en-US" sz="1600">
                <a:cs typeface="Arial" panose="020B0604020202020204" pitchFamily="34" charset="0"/>
              </a:rPr>
              <a:t>), (</a:t>
            </a:r>
            <a:r>
              <a:rPr lang="en-US" altLang="en-US" sz="1600" i="1">
                <a:cs typeface="Arial" panose="020B0604020202020204" pitchFamily="34" charset="0"/>
              </a:rPr>
              <a:t>a, e</a:t>
            </a:r>
            <a:r>
              <a:rPr lang="en-US" altLang="en-US" sz="1600">
                <a:cs typeface="Arial" panose="020B0604020202020204" pitchFamily="34" charset="0"/>
              </a:rPr>
              <a:t>), (</a:t>
            </a:r>
            <a:r>
              <a:rPr lang="en-US" altLang="en-US" sz="1600" i="1" err="1">
                <a:cs typeface="Arial" panose="020B0604020202020204" pitchFamily="34" charset="0"/>
              </a:rPr>
              <a:t>d,b</a:t>
            </a:r>
            <a:r>
              <a:rPr lang="en-US" altLang="en-US" sz="1600">
                <a:cs typeface="Arial" panose="020B0604020202020204" pitchFamily="34" charset="0"/>
              </a:rPr>
              <a:t>), (</a:t>
            </a:r>
            <a:r>
              <a:rPr lang="en-US" altLang="en-US" sz="1600" i="1" err="1">
                <a:cs typeface="Arial" panose="020B0604020202020204" pitchFamily="34" charset="0"/>
              </a:rPr>
              <a:t>f,g</a:t>
            </a:r>
            <a:r>
              <a:rPr lang="en-US" altLang="en-US" sz="1600">
                <a:cs typeface="Arial" panose="020B0604020202020204" pitchFamily="34" charset="0"/>
              </a:rPr>
              <a:t>)}.</a:t>
            </a:r>
            <a:endParaRPr lang="en-CA" altLang="en-US" sz="1600">
              <a:cs typeface="Arial" panose="020B0604020202020204" pitchFamily="34" charset="0"/>
            </a:endParaRPr>
          </a:p>
          <a:p>
            <a:pPr lvl="4" algn="just" eaLnBrk="1" hangingPunct="1">
              <a:lnSpc>
                <a:spcPct val="85000"/>
              </a:lnSpc>
              <a:spcBef>
                <a:spcPct val="40000"/>
              </a:spcBef>
            </a:pPr>
            <a:endParaRPr lang="en-CA" altLang="en-US" sz="1600">
              <a:cs typeface="Arial" panose="020B0604020202020204" pitchFamily="34" charset="0"/>
            </a:endParaRPr>
          </a:p>
        </p:txBody>
      </p:sp>
      <p:sp>
        <p:nvSpPr>
          <p:cNvPr id="45" name="Text Box 4">
            <a:extLst>
              <a:ext uri="{FF2B5EF4-FFF2-40B4-BE49-F238E27FC236}">
                <a16:creationId xmlns:a16="http://schemas.microsoft.com/office/drawing/2014/main" id="{41D2383C-2ECE-410B-B03E-CE3D5CA2A499}"/>
              </a:ext>
            </a:extLst>
          </p:cNvPr>
          <p:cNvSpPr txBox="1">
            <a:spLocks noChangeArrowheads="1"/>
          </p:cNvSpPr>
          <p:nvPr/>
        </p:nvSpPr>
        <p:spPr bwMode="auto">
          <a:xfrm>
            <a:off x="4271962" y="4473575"/>
            <a:ext cx="2087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b="1" err="1">
                <a:solidFill>
                  <a:schemeClr val="tx1"/>
                </a:solidFill>
              </a:rPr>
              <a:t>Đồ</a:t>
            </a:r>
            <a:r>
              <a:rPr lang="en-US" altLang="en-US" sz="1600" b="1">
                <a:solidFill>
                  <a:schemeClr val="tx1"/>
                </a:solidFill>
              </a:rPr>
              <a:t> </a:t>
            </a:r>
            <a:r>
              <a:rPr lang="en-US" altLang="en-US" sz="1600" b="1" err="1">
                <a:solidFill>
                  <a:schemeClr val="tx1"/>
                </a:solidFill>
              </a:rPr>
              <a:t>thị</a:t>
            </a:r>
            <a:r>
              <a:rPr lang="en-US" altLang="en-US" sz="1600" b="1">
                <a:solidFill>
                  <a:schemeClr val="tx1"/>
                </a:solidFill>
              </a:rPr>
              <a:t> </a:t>
            </a:r>
            <a:r>
              <a:rPr lang="en-US" altLang="en-US" sz="1600" b="1" i="1">
                <a:solidFill>
                  <a:schemeClr val="tx1"/>
                </a:solidFill>
              </a:rPr>
              <a:t>G</a:t>
            </a:r>
            <a:r>
              <a:rPr lang="en-US" altLang="en-US" sz="1600" b="1" baseline="-25000">
                <a:solidFill>
                  <a:schemeClr val="tx1"/>
                </a:solidFill>
              </a:rPr>
              <a:t>2</a:t>
            </a:r>
            <a:endParaRPr lang="en-US" altLang="en-US" sz="1600" b="1">
              <a:solidFill>
                <a:schemeClr val="tx1"/>
              </a:solidFill>
            </a:endParaRPr>
          </a:p>
        </p:txBody>
      </p:sp>
      <p:grpSp>
        <p:nvGrpSpPr>
          <p:cNvPr id="46" name="Group 48">
            <a:extLst>
              <a:ext uri="{FF2B5EF4-FFF2-40B4-BE49-F238E27FC236}">
                <a16:creationId xmlns:a16="http://schemas.microsoft.com/office/drawing/2014/main" id="{71024A11-3F56-4018-A9B1-4B75DD9C7774}"/>
              </a:ext>
            </a:extLst>
          </p:cNvPr>
          <p:cNvGrpSpPr>
            <a:grpSpLocks/>
          </p:cNvGrpSpPr>
          <p:nvPr/>
        </p:nvGrpSpPr>
        <p:grpSpPr bwMode="auto">
          <a:xfrm>
            <a:off x="1066800" y="2312987"/>
            <a:ext cx="6408737" cy="2232025"/>
            <a:chOff x="113" y="2160"/>
            <a:chExt cx="4037" cy="1406"/>
          </a:xfrm>
        </p:grpSpPr>
        <p:grpSp>
          <p:nvGrpSpPr>
            <p:cNvPr id="47" name="Group 12">
              <a:extLst>
                <a:ext uri="{FF2B5EF4-FFF2-40B4-BE49-F238E27FC236}">
                  <a16:creationId xmlns:a16="http://schemas.microsoft.com/office/drawing/2014/main" id="{101ADB51-63A9-4B2B-9BA4-AB450038CC76}"/>
                </a:ext>
              </a:extLst>
            </p:cNvPr>
            <p:cNvGrpSpPr>
              <a:grpSpLocks/>
            </p:cNvGrpSpPr>
            <p:nvPr/>
          </p:nvGrpSpPr>
          <p:grpSpPr bwMode="auto">
            <a:xfrm>
              <a:off x="1701" y="3317"/>
              <a:ext cx="250" cy="249"/>
              <a:chOff x="2313" y="2478"/>
              <a:chExt cx="250" cy="249"/>
            </a:xfrm>
          </p:grpSpPr>
          <p:sp>
            <p:nvSpPr>
              <p:cNvPr id="84" name="Oval 13">
                <a:extLst>
                  <a:ext uri="{FF2B5EF4-FFF2-40B4-BE49-F238E27FC236}">
                    <a16:creationId xmlns:a16="http://schemas.microsoft.com/office/drawing/2014/main" id="{483FA539-BBAB-4453-86F5-6552168E6AFB}"/>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5" name="Text Box 14">
                <a:extLst>
                  <a:ext uri="{FF2B5EF4-FFF2-40B4-BE49-F238E27FC236}">
                    <a16:creationId xmlns:a16="http://schemas.microsoft.com/office/drawing/2014/main" id="{249FD909-F34B-4999-A97E-283A7B1F4221}"/>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d</a:t>
                </a:r>
              </a:p>
            </p:txBody>
          </p:sp>
        </p:grpSp>
        <p:sp>
          <p:nvSpPr>
            <p:cNvPr id="48" name="Text Box 39">
              <a:extLst>
                <a:ext uri="{FF2B5EF4-FFF2-40B4-BE49-F238E27FC236}">
                  <a16:creationId xmlns:a16="http://schemas.microsoft.com/office/drawing/2014/main" id="{9546448C-9610-4B73-873C-09BE314021E5}"/>
                </a:ext>
              </a:extLst>
            </p:cNvPr>
            <p:cNvSpPr txBox="1">
              <a:spLocks noChangeArrowheads="1"/>
            </p:cNvSpPr>
            <p:nvPr/>
          </p:nvSpPr>
          <p:spPr bwMode="auto">
            <a:xfrm>
              <a:off x="113" y="2863"/>
              <a:ext cx="7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chemeClr val="accent2"/>
                  </a:solidFill>
                </a:rPr>
                <a:t>Cạnh lặp</a:t>
              </a:r>
            </a:p>
          </p:txBody>
        </p:sp>
        <p:sp>
          <p:nvSpPr>
            <p:cNvPr id="49" name="Text Box 5">
              <a:extLst>
                <a:ext uri="{FF2B5EF4-FFF2-40B4-BE49-F238E27FC236}">
                  <a16:creationId xmlns:a16="http://schemas.microsoft.com/office/drawing/2014/main" id="{68CA482F-92EA-4C20-BB10-BC750E0FA3F7}"/>
                </a:ext>
              </a:extLst>
            </p:cNvPr>
            <p:cNvSpPr txBox="1">
              <a:spLocks noChangeArrowheads="1"/>
            </p:cNvSpPr>
            <p:nvPr/>
          </p:nvSpPr>
          <p:spPr bwMode="auto">
            <a:xfrm>
              <a:off x="1948" y="2205"/>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1800">
                <a:solidFill>
                  <a:schemeClr val="tx1"/>
                </a:solidFill>
              </a:endParaRPr>
            </a:p>
          </p:txBody>
        </p:sp>
        <p:grpSp>
          <p:nvGrpSpPr>
            <p:cNvPr id="50" name="Group 6">
              <a:extLst>
                <a:ext uri="{FF2B5EF4-FFF2-40B4-BE49-F238E27FC236}">
                  <a16:creationId xmlns:a16="http://schemas.microsoft.com/office/drawing/2014/main" id="{D06A1892-64A7-4B92-BA02-6617416B92B9}"/>
                </a:ext>
              </a:extLst>
            </p:cNvPr>
            <p:cNvGrpSpPr>
              <a:grpSpLocks/>
            </p:cNvGrpSpPr>
            <p:nvPr/>
          </p:nvGrpSpPr>
          <p:grpSpPr bwMode="auto">
            <a:xfrm>
              <a:off x="1156" y="2795"/>
              <a:ext cx="250" cy="249"/>
              <a:chOff x="2313" y="2478"/>
              <a:chExt cx="250" cy="249"/>
            </a:xfrm>
          </p:grpSpPr>
          <p:sp>
            <p:nvSpPr>
              <p:cNvPr id="82" name="Oval 7">
                <a:extLst>
                  <a:ext uri="{FF2B5EF4-FFF2-40B4-BE49-F238E27FC236}">
                    <a16:creationId xmlns:a16="http://schemas.microsoft.com/office/drawing/2014/main" id="{48E3CCD1-B76D-4EFF-92B4-DA386F8F73B8}"/>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3" name="Text Box 8">
                <a:extLst>
                  <a:ext uri="{FF2B5EF4-FFF2-40B4-BE49-F238E27FC236}">
                    <a16:creationId xmlns:a16="http://schemas.microsoft.com/office/drawing/2014/main" id="{EF5979C1-AE4B-4164-BE1B-C21FA0D16B96}"/>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e</a:t>
                </a:r>
              </a:p>
            </p:txBody>
          </p:sp>
        </p:grpSp>
        <p:grpSp>
          <p:nvGrpSpPr>
            <p:cNvPr id="51" name="Group 9">
              <a:extLst>
                <a:ext uri="{FF2B5EF4-FFF2-40B4-BE49-F238E27FC236}">
                  <a16:creationId xmlns:a16="http://schemas.microsoft.com/office/drawing/2014/main" id="{9404BCE5-FB7C-45D8-8036-5E52E05CB409}"/>
                </a:ext>
              </a:extLst>
            </p:cNvPr>
            <p:cNvGrpSpPr>
              <a:grpSpLocks/>
            </p:cNvGrpSpPr>
            <p:nvPr/>
          </p:nvGrpSpPr>
          <p:grpSpPr bwMode="auto">
            <a:xfrm>
              <a:off x="1587" y="2160"/>
              <a:ext cx="250" cy="249"/>
              <a:chOff x="2313" y="2478"/>
              <a:chExt cx="250" cy="249"/>
            </a:xfrm>
          </p:grpSpPr>
          <p:sp>
            <p:nvSpPr>
              <p:cNvPr id="80" name="Oval 10">
                <a:extLst>
                  <a:ext uri="{FF2B5EF4-FFF2-40B4-BE49-F238E27FC236}">
                    <a16:creationId xmlns:a16="http://schemas.microsoft.com/office/drawing/2014/main" id="{24F484F9-304C-4CB7-AF3D-26C81E72E95C}"/>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1" name="Text Box 11">
                <a:extLst>
                  <a:ext uri="{FF2B5EF4-FFF2-40B4-BE49-F238E27FC236}">
                    <a16:creationId xmlns:a16="http://schemas.microsoft.com/office/drawing/2014/main" id="{FF7D89F8-3DA6-446F-BF09-22CBA89BAFA8}"/>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a</a:t>
                </a:r>
              </a:p>
            </p:txBody>
          </p:sp>
        </p:grpSp>
        <p:grpSp>
          <p:nvGrpSpPr>
            <p:cNvPr id="52" name="Group 15">
              <a:extLst>
                <a:ext uri="{FF2B5EF4-FFF2-40B4-BE49-F238E27FC236}">
                  <a16:creationId xmlns:a16="http://schemas.microsoft.com/office/drawing/2014/main" id="{B5ED80DD-3C80-438D-970C-ECB66D35350C}"/>
                </a:ext>
              </a:extLst>
            </p:cNvPr>
            <p:cNvGrpSpPr>
              <a:grpSpLocks/>
            </p:cNvGrpSpPr>
            <p:nvPr/>
          </p:nvGrpSpPr>
          <p:grpSpPr bwMode="auto">
            <a:xfrm>
              <a:off x="2335" y="2296"/>
              <a:ext cx="250" cy="249"/>
              <a:chOff x="2313" y="2478"/>
              <a:chExt cx="250" cy="249"/>
            </a:xfrm>
          </p:grpSpPr>
          <p:sp>
            <p:nvSpPr>
              <p:cNvPr id="78" name="Oval 16">
                <a:extLst>
                  <a:ext uri="{FF2B5EF4-FFF2-40B4-BE49-F238E27FC236}">
                    <a16:creationId xmlns:a16="http://schemas.microsoft.com/office/drawing/2014/main" id="{514A61CE-A2C8-4B9D-A5E6-6C20E3308AEA}"/>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9" name="Text Box 17">
                <a:extLst>
                  <a:ext uri="{FF2B5EF4-FFF2-40B4-BE49-F238E27FC236}">
                    <a16:creationId xmlns:a16="http://schemas.microsoft.com/office/drawing/2014/main" id="{E3B96CA5-BC88-49F5-BE65-AD1C4C4FD46F}"/>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b</a:t>
                </a:r>
              </a:p>
            </p:txBody>
          </p:sp>
        </p:grpSp>
        <p:grpSp>
          <p:nvGrpSpPr>
            <p:cNvPr id="53" name="Group 18">
              <a:extLst>
                <a:ext uri="{FF2B5EF4-FFF2-40B4-BE49-F238E27FC236}">
                  <a16:creationId xmlns:a16="http://schemas.microsoft.com/office/drawing/2014/main" id="{E08B2F68-94A1-4473-ABF6-44BD8EF434B2}"/>
                </a:ext>
              </a:extLst>
            </p:cNvPr>
            <p:cNvGrpSpPr>
              <a:grpSpLocks/>
            </p:cNvGrpSpPr>
            <p:nvPr/>
          </p:nvGrpSpPr>
          <p:grpSpPr bwMode="auto">
            <a:xfrm>
              <a:off x="2448" y="2908"/>
              <a:ext cx="250" cy="249"/>
              <a:chOff x="2313" y="2478"/>
              <a:chExt cx="250" cy="249"/>
            </a:xfrm>
          </p:grpSpPr>
          <p:sp>
            <p:nvSpPr>
              <p:cNvPr id="76" name="Oval 19">
                <a:extLst>
                  <a:ext uri="{FF2B5EF4-FFF2-40B4-BE49-F238E27FC236}">
                    <a16:creationId xmlns:a16="http://schemas.microsoft.com/office/drawing/2014/main" id="{031C695E-D0D7-416A-AFFE-3BF6EA582E5A}"/>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7" name="Text Box 20">
                <a:extLst>
                  <a:ext uri="{FF2B5EF4-FFF2-40B4-BE49-F238E27FC236}">
                    <a16:creationId xmlns:a16="http://schemas.microsoft.com/office/drawing/2014/main" id="{EB4DCAFC-642C-483E-A655-47F67F93A696}"/>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c</a:t>
                </a:r>
              </a:p>
            </p:txBody>
          </p:sp>
        </p:grpSp>
        <p:grpSp>
          <p:nvGrpSpPr>
            <p:cNvPr id="54" name="Group 21">
              <a:extLst>
                <a:ext uri="{FF2B5EF4-FFF2-40B4-BE49-F238E27FC236}">
                  <a16:creationId xmlns:a16="http://schemas.microsoft.com/office/drawing/2014/main" id="{56C490F8-48A3-4B1C-915E-3C322D748E14}"/>
                </a:ext>
              </a:extLst>
            </p:cNvPr>
            <p:cNvGrpSpPr>
              <a:grpSpLocks/>
            </p:cNvGrpSpPr>
            <p:nvPr/>
          </p:nvGrpSpPr>
          <p:grpSpPr bwMode="auto">
            <a:xfrm>
              <a:off x="3197" y="2432"/>
              <a:ext cx="250" cy="249"/>
              <a:chOff x="2313" y="2478"/>
              <a:chExt cx="250" cy="249"/>
            </a:xfrm>
          </p:grpSpPr>
          <p:sp>
            <p:nvSpPr>
              <p:cNvPr id="74" name="Oval 22">
                <a:extLst>
                  <a:ext uri="{FF2B5EF4-FFF2-40B4-BE49-F238E27FC236}">
                    <a16:creationId xmlns:a16="http://schemas.microsoft.com/office/drawing/2014/main" id="{2E646A90-BE35-46BB-B5AA-A7E20A1F9068}"/>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5" name="Text Box 23">
                <a:extLst>
                  <a:ext uri="{FF2B5EF4-FFF2-40B4-BE49-F238E27FC236}">
                    <a16:creationId xmlns:a16="http://schemas.microsoft.com/office/drawing/2014/main" id="{8BCAAE20-D03E-4428-A1F8-85F64D7F0912}"/>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f</a:t>
                </a:r>
              </a:p>
            </p:txBody>
          </p:sp>
        </p:grpSp>
        <p:grpSp>
          <p:nvGrpSpPr>
            <p:cNvPr id="55" name="Group 24">
              <a:extLst>
                <a:ext uri="{FF2B5EF4-FFF2-40B4-BE49-F238E27FC236}">
                  <a16:creationId xmlns:a16="http://schemas.microsoft.com/office/drawing/2014/main" id="{428A6A81-2A21-47AB-B671-308CFEDECDFE}"/>
                </a:ext>
              </a:extLst>
            </p:cNvPr>
            <p:cNvGrpSpPr>
              <a:grpSpLocks/>
            </p:cNvGrpSpPr>
            <p:nvPr/>
          </p:nvGrpSpPr>
          <p:grpSpPr bwMode="auto">
            <a:xfrm>
              <a:off x="3197" y="3136"/>
              <a:ext cx="250" cy="249"/>
              <a:chOff x="2313" y="2478"/>
              <a:chExt cx="250" cy="249"/>
            </a:xfrm>
          </p:grpSpPr>
          <p:sp>
            <p:nvSpPr>
              <p:cNvPr id="72" name="Oval 25">
                <a:extLst>
                  <a:ext uri="{FF2B5EF4-FFF2-40B4-BE49-F238E27FC236}">
                    <a16:creationId xmlns:a16="http://schemas.microsoft.com/office/drawing/2014/main" id="{071BC101-BBDA-46EE-A7A1-587E6F9C4D43}"/>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3" name="Text Box 26">
                <a:extLst>
                  <a:ext uri="{FF2B5EF4-FFF2-40B4-BE49-F238E27FC236}">
                    <a16:creationId xmlns:a16="http://schemas.microsoft.com/office/drawing/2014/main" id="{E37C2B2C-3911-4F72-812E-F851E20A3372}"/>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g</a:t>
                </a:r>
              </a:p>
            </p:txBody>
          </p:sp>
        </p:grpSp>
        <p:grpSp>
          <p:nvGrpSpPr>
            <p:cNvPr id="56" name="Group 27">
              <a:extLst>
                <a:ext uri="{FF2B5EF4-FFF2-40B4-BE49-F238E27FC236}">
                  <a16:creationId xmlns:a16="http://schemas.microsoft.com/office/drawing/2014/main" id="{02C128E3-321C-41A9-AB7A-9D4C103BF259}"/>
                </a:ext>
              </a:extLst>
            </p:cNvPr>
            <p:cNvGrpSpPr>
              <a:grpSpLocks/>
            </p:cNvGrpSpPr>
            <p:nvPr/>
          </p:nvGrpSpPr>
          <p:grpSpPr bwMode="auto">
            <a:xfrm>
              <a:off x="3900" y="2727"/>
              <a:ext cx="250" cy="249"/>
              <a:chOff x="2313" y="2478"/>
              <a:chExt cx="250" cy="249"/>
            </a:xfrm>
          </p:grpSpPr>
          <p:sp>
            <p:nvSpPr>
              <p:cNvPr id="70" name="Oval 28">
                <a:extLst>
                  <a:ext uri="{FF2B5EF4-FFF2-40B4-BE49-F238E27FC236}">
                    <a16:creationId xmlns:a16="http://schemas.microsoft.com/office/drawing/2014/main" id="{7BE8BDA6-B770-4868-8469-07D6653BB21C}"/>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1" name="Text Box 29">
                <a:extLst>
                  <a:ext uri="{FF2B5EF4-FFF2-40B4-BE49-F238E27FC236}">
                    <a16:creationId xmlns:a16="http://schemas.microsoft.com/office/drawing/2014/main" id="{176FA17F-9047-43A3-8CDF-CECC324E39A8}"/>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h</a:t>
                </a:r>
              </a:p>
            </p:txBody>
          </p:sp>
        </p:grpSp>
        <p:sp>
          <p:nvSpPr>
            <p:cNvPr id="57" name="Arc 30">
              <a:extLst>
                <a:ext uri="{FF2B5EF4-FFF2-40B4-BE49-F238E27FC236}">
                  <a16:creationId xmlns:a16="http://schemas.microsoft.com/office/drawing/2014/main" id="{289DAFA2-76BC-41AF-AB31-FC42200E1C45}"/>
                </a:ext>
              </a:extLst>
            </p:cNvPr>
            <p:cNvSpPr>
              <a:spLocks/>
            </p:cNvSpPr>
            <p:nvPr/>
          </p:nvSpPr>
          <p:spPr bwMode="auto">
            <a:xfrm flipH="1">
              <a:off x="1224" y="2273"/>
              <a:ext cx="363" cy="5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Arc 31">
              <a:extLst>
                <a:ext uri="{FF2B5EF4-FFF2-40B4-BE49-F238E27FC236}">
                  <a16:creationId xmlns:a16="http://schemas.microsoft.com/office/drawing/2014/main" id="{1D2A055C-329B-42AE-A826-537D3D00956C}"/>
                </a:ext>
              </a:extLst>
            </p:cNvPr>
            <p:cNvSpPr>
              <a:spLocks/>
            </p:cNvSpPr>
            <p:nvPr/>
          </p:nvSpPr>
          <p:spPr bwMode="auto">
            <a:xfrm flipV="1">
              <a:off x="1366" y="2387"/>
              <a:ext cx="363" cy="542"/>
            </a:xfrm>
            <a:custGeom>
              <a:avLst/>
              <a:gdLst>
                <a:gd name="T0" fmla="*/ 0 w 21600"/>
                <a:gd name="T1" fmla="*/ 0 h 21492"/>
                <a:gd name="T2" fmla="*/ 0 w 21600"/>
                <a:gd name="T3" fmla="*/ 0 h 21492"/>
                <a:gd name="T4" fmla="*/ 0 w 21600"/>
                <a:gd name="T5" fmla="*/ 0 h 21492"/>
                <a:gd name="T6" fmla="*/ 0 60000 65536"/>
                <a:gd name="T7" fmla="*/ 0 60000 65536"/>
                <a:gd name="T8" fmla="*/ 0 60000 65536"/>
                <a:gd name="T9" fmla="*/ 0 w 21600"/>
                <a:gd name="T10" fmla="*/ 0 h 21492"/>
                <a:gd name="T11" fmla="*/ 21600 w 21600"/>
                <a:gd name="T12" fmla="*/ 21492 h 21492"/>
              </a:gdLst>
              <a:ahLst/>
              <a:cxnLst>
                <a:cxn ang="T6">
                  <a:pos x="T0" y="T1"/>
                </a:cxn>
                <a:cxn ang="T7">
                  <a:pos x="T2" y="T3"/>
                </a:cxn>
                <a:cxn ang="T8">
                  <a:pos x="T4" y="T5"/>
                </a:cxn>
              </a:cxnLst>
              <a:rect l="T9" t="T10" r="T11" b="T12"/>
              <a:pathLst>
                <a:path w="21600" h="21492" fill="none" extrusionOk="0">
                  <a:moveTo>
                    <a:pt x="2156" y="-1"/>
                  </a:moveTo>
                  <a:cubicBezTo>
                    <a:pt x="13195" y="1107"/>
                    <a:pt x="21600" y="10397"/>
                    <a:pt x="21600" y="21492"/>
                  </a:cubicBezTo>
                </a:path>
                <a:path w="21600" h="21492" stroke="0" extrusionOk="0">
                  <a:moveTo>
                    <a:pt x="2156" y="-1"/>
                  </a:moveTo>
                  <a:cubicBezTo>
                    <a:pt x="13195" y="1107"/>
                    <a:pt x="21600" y="10397"/>
                    <a:pt x="21600" y="21492"/>
                  </a:cubicBezTo>
                  <a:lnTo>
                    <a:pt x="0" y="21492"/>
                  </a:lnTo>
                  <a:lnTo>
                    <a:pt x="2156" y="-1"/>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Line 32">
              <a:extLst>
                <a:ext uri="{FF2B5EF4-FFF2-40B4-BE49-F238E27FC236}">
                  <a16:creationId xmlns:a16="http://schemas.microsoft.com/office/drawing/2014/main" id="{7F15A558-1A07-4283-BF7B-9C6D043028BB}"/>
                </a:ext>
              </a:extLst>
            </p:cNvPr>
            <p:cNvSpPr>
              <a:spLocks noChangeShapeType="1"/>
            </p:cNvSpPr>
            <p:nvPr/>
          </p:nvSpPr>
          <p:spPr bwMode="auto">
            <a:xfrm>
              <a:off x="1836" y="2251"/>
              <a:ext cx="522" cy="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3">
              <a:extLst>
                <a:ext uri="{FF2B5EF4-FFF2-40B4-BE49-F238E27FC236}">
                  <a16:creationId xmlns:a16="http://schemas.microsoft.com/office/drawing/2014/main" id="{C0C36320-D066-4267-9F1B-2E5071896113}"/>
                </a:ext>
              </a:extLst>
            </p:cNvPr>
            <p:cNvSpPr>
              <a:spLocks noChangeShapeType="1"/>
            </p:cNvSpPr>
            <p:nvPr/>
          </p:nvSpPr>
          <p:spPr bwMode="auto">
            <a:xfrm flipH="1">
              <a:off x="1949" y="3113"/>
              <a:ext cx="522" cy="2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34">
              <a:extLst>
                <a:ext uri="{FF2B5EF4-FFF2-40B4-BE49-F238E27FC236}">
                  <a16:creationId xmlns:a16="http://schemas.microsoft.com/office/drawing/2014/main" id="{F1DAB22D-E3FB-4FA1-9AFE-AE17206E0638}"/>
                </a:ext>
              </a:extLst>
            </p:cNvPr>
            <p:cNvSpPr>
              <a:spLocks noChangeShapeType="1"/>
            </p:cNvSpPr>
            <p:nvPr/>
          </p:nvSpPr>
          <p:spPr bwMode="auto">
            <a:xfrm flipH="1" flipV="1">
              <a:off x="1337" y="3022"/>
              <a:ext cx="386" cy="3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35">
              <a:extLst>
                <a:ext uri="{FF2B5EF4-FFF2-40B4-BE49-F238E27FC236}">
                  <a16:creationId xmlns:a16="http://schemas.microsoft.com/office/drawing/2014/main" id="{3B56C643-4A1F-4A7F-9952-8602D96A02CD}"/>
                </a:ext>
              </a:extLst>
            </p:cNvPr>
            <p:cNvSpPr>
              <a:spLocks noChangeShapeType="1"/>
            </p:cNvSpPr>
            <p:nvPr/>
          </p:nvSpPr>
          <p:spPr bwMode="auto">
            <a:xfrm flipH="1">
              <a:off x="1337" y="2387"/>
              <a:ext cx="295"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36">
              <a:extLst>
                <a:ext uri="{FF2B5EF4-FFF2-40B4-BE49-F238E27FC236}">
                  <a16:creationId xmlns:a16="http://schemas.microsoft.com/office/drawing/2014/main" id="{E4D458DA-1634-42A7-BA99-CD6BDEB8066B}"/>
                </a:ext>
              </a:extLst>
            </p:cNvPr>
            <p:cNvSpPr>
              <a:spLocks noChangeShapeType="1"/>
            </p:cNvSpPr>
            <p:nvPr/>
          </p:nvSpPr>
          <p:spPr bwMode="auto">
            <a:xfrm>
              <a:off x="3333" y="2682"/>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Arc 37">
              <a:extLst>
                <a:ext uri="{FF2B5EF4-FFF2-40B4-BE49-F238E27FC236}">
                  <a16:creationId xmlns:a16="http://schemas.microsoft.com/office/drawing/2014/main" id="{C6779C6F-6D91-40F4-9A29-4E02794CFE96}"/>
                </a:ext>
              </a:extLst>
            </p:cNvPr>
            <p:cNvSpPr>
              <a:spLocks/>
            </p:cNvSpPr>
            <p:nvPr/>
          </p:nvSpPr>
          <p:spPr bwMode="auto">
            <a:xfrm rot="1535009">
              <a:off x="2199" y="2419"/>
              <a:ext cx="595" cy="450"/>
            </a:xfrm>
            <a:custGeom>
              <a:avLst/>
              <a:gdLst>
                <a:gd name="T0" fmla="*/ 0 w 21600"/>
                <a:gd name="T1" fmla="*/ 0 h 18719"/>
                <a:gd name="T2" fmla="*/ 0 w 21600"/>
                <a:gd name="T3" fmla="*/ 0 h 18719"/>
                <a:gd name="T4" fmla="*/ 0 w 21600"/>
                <a:gd name="T5" fmla="*/ 0 h 18719"/>
                <a:gd name="T6" fmla="*/ 0 60000 65536"/>
                <a:gd name="T7" fmla="*/ 0 60000 65536"/>
                <a:gd name="T8" fmla="*/ 0 60000 65536"/>
                <a:gd name="T9" fmla="*/ 0 w 21600"/>
                <a:gd name="T10" fmla="*/ 0 h 18719"/>
                <a:gd name="T11" fmla="*/ 21600 w 21600"/>
                <a:gd name="T12" fmla="*/ 18719 h 18719"/>
              </a:gdLst>
              <a:ahLst/>
              <a:cxnLst>
                <a:cxn ang="T6">
                  <a:pos x="T0" y="T1"/>
                </a:cxn>
                <a:cxn ang="T7">
                  <a:pos x="T2" y="T3"/>
                </a:cxn>
                <a:cxn ang="T8">
                  <a:pos x="T4" y="T5"/>
                </a:cxn>
              </a:cxnLst>
              <a:rect l="T9" t="T10" r="T11" b="T12"/>
              <a:pathLst>
                <a:path w="21600" h="18719" fill="none" extrusionOk="0">
                  <a:moveTo>
                    <a:pt x="10777" y="0"/>
                  </a:moveTo>
                  <a:cubicBezTo>
                    <a:pt x="17462" y="3848"/>
                    <a:pt x="21587" y="10969"/>
                    <a:pt x="21599" y="18683"/>
                  </a:cubicBezTo>
                </a:path>
                <a:path w="21600" h="18719" stroke="0" extrusionOk="0">
                  <a:moveTo>
                    <a:pt x="10777" y="0"/>
                  </a:moveTo>
                  <a:cubicBezTo>
                    <a:pt x="17462" y="3848"/>
                    <a:pt x="21587" y="10969"/>
                    <a:pt x="21599" y="18683"/>
                  </a:cubicBezTo>
                  <a:lnTo>
                    <a:pt x="0" y="18719"/>
                  </a:lnTo>
                  <a:lnTo>
                    <a:pt x="1077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 name="Arc 38">
              <a:extLst>
                <a:ext uri="{FF2B5EF4-FFF2-40B4-BE49-F238E27FC236}">
                  <a16:creationId xmlns:a16="http://schemas.microsoft.com/office/drawing/2014/main" id="{1575A740-A16F-497B-AC61-E58E2759D3FC}"/>
                </a:ext>
              </a:extLst>
            </p:cNvPr>
            <p:cNvSpPr>
              <a:spLocks/>
            </p:cNvSpPr>
            <p:nvPr/>
          </p:nvSpPr>
          <p:spPr bwMode="auto">
            <a:xfrm rot="18235166" flipH="1">
              <a:off x="2283" y="2439"/>
              <a:ext cx="564" cy="642"/>
            </a:xfrm>
            <a:custGeom>
              <a:avLst/>
              <a:gdLst>
                <a:gd name="T0" fmla="*/ 0 w 19635"/>
                <a:gd name="T1" fmla="*/ 0 h 20841"/>
                <a:gd name="T2" fmla="*/ 0 w 19635"/>
                <a:gd name="T3" fmla="*/ 0 h 20841"/>
                <a:gd name="T4" fmla="*/ 0 w 19635"/>
                <a:gd name="T5" fmla="*/ 0 h 20841"/>
                <a:gd name="T6" fmla="*/ 0 60000 65536"/>
                <a:gd name="T7" fmla="*/ 0 60000 65536"/>
                <a:gd name="T8" fmla="*/ 0 60000 65536"/>
                <a:gd name="T9" fmla="*/ 0 w 19635"/>
                <a:gd name="T10" fmla="*/ 0 h 20841"/>
                <a:gd name="T11" fmla="*/ 19635 w 19635"/>
                <a:gd name="T12" fmla="*/ 20841 h 20841"/>
              </a:gdLst>
              <a:ahLst/>
              <a:cxnLst>
                <a:cxn ang="T6">
                  <a:pos x="T0" y="T1"/>
                </a:cxn>
                <a:cxn ang="T7">
                  <a:pos x="T2" y="T3"/>
                </a:cxn>
                <a:cxn ang="T8">
                  <a:pos x="T4" y="T5"/>
                </a:cxn>
              </a:cxnLst>
              <a:rect l="T9" t="T10" r="T11" b="T12"/>
              <a:pathLst>
                <a:path w="19635" h="20841" fill="none" extrusionOk="0">
                  <a:moveTo>
                    <a:pt x="5675" y="-1"/>
                  </a:moveTo>
                  <a:cubicBezTo>
                    <a:pt x="11853" y="1682"/>
                    <a:pt x="16966" y="6018"/>
                    <a:pt x="19634" y="11839"/>
                  </a:cubicBezTo>
                </a:path>
                <a:path w="19635" h="20841" stroke="0" extrusionOk="0">
                  <a:moveTo>
                    <a:pt x="5675" y="-1"/>
                  </a:moveTo>
                  <a:cubicBezTo>
                    <a:pt x="11853" y="1682"/>
                    <a:pt x="16966" y="6018"/>
                    <a:pt x="19634" y="11839"/>
                  </a:cubicBezTo>
                  <a:lnTo>
                    <a:pt x="0" y="20841"/>
                  </a:lnTo>
                  <a:lnTo>
                    <a:pt x="5675" y="-1"/>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66" name="AutoShape 40">
              <a:extLst>
                <a:ext uri="{FF2B5EF4-FFF2-40B4-BE49-F238E27FC236}">
                  <a16:creationId xmlns:a16="http://schemas.microsoft.com/office/drawing/2014/main" id="{D7AD0782-D47A-4695-AE23-2CD420F7B581}"/>
                </a:ext>
              </a:extLst>
            </p:cNvPr>
            <p:cNvCxnSpPr>
              <a:cxnSpLocks noChangeShapeType="1"/>
            </p:cNvCxnSpPr>
            <p:nvPr/>
          </p:nvCxnSpPr>
          <p:spPr bwMode="auto">
            <a:xfrm rot="-5400000">
              <a:off x="737" y="2398"/>
              <a:ext cx="317" cy="614"/>
            </a:xfrm>
            <a:prstGeom prst="bentConnector2">
              <a:avLst/>
            </a:prstGeom>
            <a:noFill/>
            <a:ln w="38100">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67" name="Line 44">
              <a:extLst>
                <a:ext uri="{FF2B5EF4-FFF2-40B4-BE49-F238E27FC236}">
                  <a16:creationId xmlns:a16="http://schemas.microsoft.com/office/drawing/2014/main" id="{89C7E9B5-F10A-4174-A8E7-BB2F229539FB}"/>
                </a:ext>
              </a:extLst>
            </p:cNvPr>
            <p:cNvSpPr>
              <a:spLocks noChangeShapeType="1"/>
            </p:cNvSpPr>
            <p:nvPr/>
          </p:nvSpPr>
          <p:spPr bwMode="auto">
            <a:xfrm>
              <a:off x="1791" y="2387"/>
              <a:ext cx="45" cy="9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45">
              <a:extLst>
                <a:ext uri="{FF2B5EF4-FFF2-40B4-BE49-F238E27FC236}">
                  <a16:creationId xmlns:a16="http://schemas.microsoft.com/office/drawing/2014/main" id="{AAE20E29-F7E2-44A5-8D29-055CDB78731A}"/>
                </a:ext>
              </a:extLst>
            </p:cNvPr>
            <p:cNvSpPr>
              <a:spLocks noChangeShapeType="1"/>
            </p:cNvSpPr>
            <p:nvPr/>
          </p:nvSpPr>
          <p:spPr bwMode="auto">
            <a:xfrm flipH="1">
              <a:off x="1904" y="2455"/>
              <a:ext cx="431" cy="8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69" name="AutoShape 46">
              <a:extLst>
                <a:ext uri="{FF2B5EF4-FFF2-40B4-BE49-F238E27FC236}">
                  <a16:creationId xmlns:a16="http://schemas.microsoft.com/office/drawing/2014/main" id="{4DABB0F9-3D09-4F88-A17D-CDD0EB2B35F2}"/>
                </a:ext>
              </a:extLst>
            </p:cNvPr>
            <p:cNvCxnSpPr>
              <a:cxnSpLocks noChangeShapeType="1"/>
            </p:cNvCxnSpPr>
            <p:nvPr/>
          </p:nvCxnSpPr>
          <p:spPr bwMode="auto">
            <a:xfrm rot="5400000" flipH="1" flipV="1">
              <a:off x="1352" y="2130"/>
              <a:ext cx="273" cy="1693"/>
            </a:xfrm>
            <a:prstGeom prst="bentConnector4">
              <a:avLst>
                <a:gd name="adj1" fmla="val -52745"/>
                <a:gd name="adj2" fmla="val 61727"/>
              </a:avLst>
            </a:prstGeom>
            <a:noFill/>
            <a:ln w="38100">
              <a:solidFill>
                <a:schemeClr val="accent2"/>
              </a:solidFill>
              <a:miter lim="800000"/>
              <a:headEnd/>
              <a:tailEnd type="triangle" w="med" len="med"/>
            </a:ln>
            <a:extLst>
              <a:ext uri="{909E8E84-426E-40DD-AFC4-6F175D3DCCD1}">
                <a14:hiddenFill xmlns:a14="http://schemas.microsoft.com/office/drawing/2010/main">
                  <a:noFill/>
                </a14:hiddenFill>
              </a:ext>
            </a:extLst>
          </p:spPr>
        </p:cxn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5C0A15F-12EE-CABE-F5D6-43E6302838FF}"/>
                  </a:ext>
                </a:extLst>
              </p14:cNvPr>
              <p14:cNvContentPartPr/>
              <p14:nvPr/>
            </p14:nvContentPartPr>
            <p14:xfrm>
              <a:off x="2645640" y="2305440"/>
              <a:ext cx="1174680" cy="1446480"/>
            </p14:xfrm>
          </p:contentPart>
        </mc:Choice>
        <mc:Fallback>
          <p:pic>
            <p:nvPicPr>
              <p:cNvPr id="2" name="Ink 1">
                <a:extLst>
                  <a:ext uri="{FF2B5EF4-FFF2-40B4-BE49-F238E27FC236}">
                    <a16:creationId xmlns:a16="http://schemas.microsoft.com/office/drawing/2014/main" id="{75C0A15F-12EE-CABE-F5D6-43E6302838FF}"/>
                  </a:ext>
                </a:extLst>
              </p:cNvPr>
              <p:cNvPicPr/>
              <p:nvPr/>
            </p:nvPicPr>
            <p:blipFill>
              <a:blip r:embed="rId4"/>
              <a:stretch>
                <a:fillRect/>
              </a:stretch>
            </p:blipFill>
            <p:spPr>
              <a:xfrm>
                <a:off x="2636280" y="2296080"/>
                <a:ext cx="1193400" cy="1465200"/>
              </a:xfrm>
              <a:prstGeom prst="rect">
                <a:avLst/>
              </a:prstGeom>
            </p:spPr>
          </p:pic>
        </mc:Fallback>
      </mc:AlternateContent>
    </p:spTree>
    <p:extLst>
      <p:ext uri="{BB962C8B-B14F-4D97-AF65-F5344CB8AC3E}">
        <p14:creationId xmlns:p14="http://schemas.microsoft.com/office/powerpoint/2010/main" val="89115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r>
              <a:rPr lang="en-US" altLang="en-US" sz="2000" b="1"/>
              <a:t> (Directed Graph)</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85000"/>
              </a:lnSpc>
              <a:spcBef>
                <a:spcPct val="40000"/>
              </a:spcBef>
              <a:buFontTx/>
              <a:buNone/>
            </a:pPr>
            <a:r>
              <a:rPr lang="en-CA" altLang="en-US" sz="1600" b="1" err="1">
                <a:cs typeface="Arial" panose="020B0604020202020204" pitchFamily="34" charset="0"/>
              </a:rPr>
              <a:t>Định</a:t>
            </a:r>
            <a:r>
              <a:rPr lang="en-CA" altLang="en-US" sz="1600" b="1">
                <a:cs typeface="Arial" panose="020B0604020202020204" pitchFamily="34" charset="0"/>
              </a:rPr>
              <a:t> </a:t>
            </a:r>
            <a:r>
              <a:rPr lang="en-CA" altLang="en-US" sz="1600" b="1" err="1">
                <a:cs typeface="Arial" panose="020B0604020202020204" pitchFamily="34" charset="0"/>
              </a:rPr>
              <a:t>nghĩa</a:t>
            </a:r>
            <a:r>
              <a:rPr lang="en-CA" altLang="en-US" sz="1600" b="1">
                <a:cs typeface="Arial" panose="020B0604020202020204" pitchFamily="34" charset="0"/>
              </a:rPr>
              <a:t>.</a:t>
            </a:r>
            <a:r>
              <a:rPr lang="en-CA" altLang="en-US" sz="1600">
                <a:cs typeface="Arial" panose="020B0604020202020204" pitchFamily="34" charset="0"/>
              </a:rPr>
              <a:t> </a:t>
            </a:r>
            <a:r>
              <a:rPr lang="en-CA" altLang="en-US" sz="1600" err="1">
                <a:cs typeface="Arial" panose="020B0604020202020204" pitchFamily="34" charset="0"/>
              </a:rPr>
              <a:t>Đơn</a:t>
            </a:r>
            <a:r>
              <a:rPr lang="en-CA" altLang="en-US" sz="1600">
                <a:cs typeface="Arial" panose="020B0604020202020204" pitchFamily="34" charset="0"/>
              </a:rPr>
              <a:t> (</a:t>
            </a:r>
            <a:r>
              <a:rPr lang="en-CA" altLang="en-US" sz="1600" err="1">
                <a:solidFill>
                  <a:srgbClr val="FF0000"/>
                </a:solidFill>
                <a:cs typeface="Arial" panose="020B0604020202020204" pitchFamily="34" charset="0"/>
              </a:rPr>
              <a:t>đa</a:t>
            </a:r>
            <a:r>
              <a:rPr lang="en-CA" altLang="en-US" sz="1600">
                <a:cs typeface="Arial" panose="020B0604020202020204" pitchFamily="34" charset="0"/>
              </a:rPr>
              <a:t>) </a:t>
            </a:r>
            <a:r>
              <a:rPr lang="en-CA" altLang="en-US" sz="1600" err="1">
                <a:cs typeface="Arial" panose="020B0604020202020204" pitchFamily="34" charset="0"/>
              </a:rPr>
              <a:t>đồ</a:t>
            </a:r>
            <a:r>
              <a:rPr lang="en-CA" altLang="en-US" sz="1600">
                <a:cs typeface="Arial" panose="020B0604020202020204" pitchFamily="34" charset="0"/>
              </a:rPr>
              <a:t> </a:t>
            </a:r>
            <a:r>
              <a:rPr lang="en-CA" altLang="en-US" sz="1600" err="1">
                <a:cs typeface="Arial" panose="020B0604020202020204" pitchFamily="34" charset="0"/>
              </a:rPr>
              <a:t>thị</a:t>
            </a:r>
            <a:r>
              <a:rPr lang="en-CA" altLang="en-US" sz="1600">
                <a:cs typeface="Arial" panose="020B0604020202020204" pitchFamily="34" charset="0"/>
              </a:rPr>
              <a:t> </a:t>
            </a:r>
            <a:r>
              <a:rPr lang="en-CA" altLang="en-US" sz="1600" err="1">
                <a:cs typeface="Arial" panose="020B0604020202020204" pitchFamily="34" charset="0"/>
              </a:rPr>
              <a:t>có</a:t>
            </a:r>
            <a:r>
              <a:rPr lang="en-CA" altLang="en-US" sz="1600">
                <a:cs typeface="Arial" panose="020B0604020202020204" pitchFamily="34" charset="0"/>
              </a:rPr>
              <a:t> </a:t>
            </a:r>
            <a:r>
              <a:rPr lang="en-CA" altLang="en-US" sz="1600" err="1">
                <a:cs typeface="Arial" panose="020B0604020202020204" pitchFamily="34" charset="0"/>
              </a:rPr>
              <a:t>hướng</a:t>
            </a:r>
            <a:r>
              <a:rPr lang="en-CA" altLang="en-US" sz="1600">
                <a:cs typeface="Arial" panose="020B0604020202020204" pitchFamily="34" charset="0"/>
              </a:rPr>
              <a:t> </a:t>
            </a:r>
            <a:r>
              <a:rPr lang="en-CA" altLang="en-US" sz="1600" i="1">
                <a:cs typeface="Arial" panose="020B0604020202020204" pitchFamily="34" charset="0"/>
              </a:rPr>
              <a:t>G</a:t>
            </a:r>
            <a:r>
              <a:rPr lang="en-CA" altLang="en-US" sz="1600">
                <a:cs typeface="Arial" panose="020B0604020202020204" pitchFamily="34" charset="0"/>
              </a:rPr>
              <a:t> = (</a:t>
            </a:r>
            <a:r>
              <a:rPr lang="en-CA" altLang="en-US" sz="1600" i="1">
                <a:cs typeface="Arial" panose="020B0604020202020204" pitchFamily="34" charset="0"/>
              </a:rPr>
              <a:t>V,E</a:t>
            </a:r>
            <a:r>
              <a:rPr lang="en-CA" altLang="en-US" sz="1600">
                <a:cs typeface="Arial" panose="020B0604020202020204" pitchFamily="34" charset="0"/>
              </a:rPr>
              <a:t>)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cặp</a:t>
            </a:r>
            <a:r>
              <a:rPr lang="en-CA" altLang="en-US" sz="1600">
                <a:cs typeface="Arial" panose="020B0604020202020204" pitchFamily="34" charset="0"/>
              </a:rPr>
              <a:t> </a:t>
            </a:r>
            <a:r>
              <a:rPr lang="en-CA" altLang="en-US" sz="1600" err="1">
                <a:cs typeface="Arial" panose="020B0604020202020204" pitchFamily="34" charset="0"/>
              </a:rPr>
              <a:t>gồm</a:t>
            </a:r>
            <a:r>
              <a:rPr lang="en-CA" altLang="en-US" sz="1600">
                <a:cs typeface="Arial" panose="020B0604020202020204" pitchFamily="34" charset="0"/>
              </a:rPr>
              <a:t>:</a:t>
            </a:r>
            <a:endParaRPr lang="en-US" altLang="en-US" sz="1600">
              <a:cs typeface="Arial" panose="020B0604020202020204" pitchFamily="34" charset="0"/>
            </a:endParaRPr>
          </a:p>
          <a:p>
            <a:pPr algn="just" eaLnBrk="1" hangingPunct="1">
              <a:lnSpc>
                <a:spcPct val="85000"/>
              </a:lnSpc>
              <a:spcBef>
                <a:spcPct val="40000"/>
              </a:spcBef>
            </a:pPr>
            <a:r>
              <a:rPr lang="en-CA" altLang="en-US" sz="1600" err="1">
                <a:cs typeface="Arial" panose="020B0604020202020204" pitchFamily="34" charset="0"/>
              </a:rPr>
              <a:t>Tập</a:t>
            </a:r>
            <a:r>
              <a:rPr lang="en-CA" altLang="en-US" sz="1600">
                <a:cs typeface="Arial" panose="020B0604020202020204" pitchFamily="34" charset="0"/>
              </a:rPr>
              <a:t> </a:t>
            </a:r>
            <a:r>
              <a:rPr lang="en-CA" altLang="en-US" sz="1600" err="1">
                <a:cs typeface="Arial" panose="020B0604020202020204" pitchFamily="34" charset="0"/>
              </a:rPr>
              <a:t>đỉnh</a:t>
            </a:r>
            <a:r>
              <a:rPr lang="en-CA" altLang="en-US" sz="1600">
                <a:cs typeface="Arial" panose="020B0604020202020204" pitchFamily="34" charset="0"/>
              </a:rPr>
              <a:t> </a:t>
            </a:r>
            <a:r>
              <a:rPr lang="en-CA" altLang="en-US" sz="1600" i="1">
                <a:cs typeface="Arial" panose="020B0604020202020204" pitchFamily="34" charset="0"/>
              </a:rPr>
              <a:t>V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tập</a:t>
            </a:r>
            <a:r>
              <a:rPr lang="en-CA" altLang="en-US" sz="1600">
                <a:cs typeface="Arial" panose="020B0604020202020204" pitchFamily="34" charset="0"/>
              </a:rPr>
              <a:t> </a:t>
            </a:r>
            <a:r>
              <a:rPr lang="en-CA" altLang="en-US" sz="1600" err="1">
                <a:cs typeface="Arial" panose="020B0604020202020204" pitchFamily="34" charset="0"/>
              </a:rPr>
              <a:t>hữu</a:t>
            </a:r>
            <a:r>
              <a:rPr lang="en-CA" altLang="en-US" sz="1600">
                <a:cs typeface="Arial" panose="020B0604020202020204" pitchFamily="34" charset="0"/>
              </a:rPr>
              <a:t> </a:t>
            </a:r>
            <a:r>
              <a:rPr lang="en-CA" altLang="en-US" sz="1600" err="1">
                <a:cs typeface="Arial" panose="020B0604020202020204" pitchFamily="34" charset="0"/>
              </a:rPr>
              <a:t>hạn</a:t>
            </a:r>
            <a:r>
              <a:rPr lang="en-CA" altLang="en-US" sz="1600">
                <a:cs typeface="Arial" panose="020B0604020202020204" pitchFamily="34" charset="0"/>
              </a:rPr>
              <a:t> </a:t>
            </a:r>
            <a:r>
              <a:rPr lang="en-CA" altLang="en-US" sz="1600" err="1">
                <a:cs typeface="Arial" panose="020B0604020202020204" pitchFamily="34" charset="0"/>
              </a:rPr>
              <a:t>phần</a:t>
            </a:r>
            <a:r>
              <a:rPr lang="en-CA" altLang="en-US" sz="1600">
                <a:cs typeface="Arial" panose="020B0604020202020204" pitchFamily="34" charset="0"/>
              </a:rPr>
              <a:t> </a:t>
            </a:r>
            <a:r>
              <a:rPr lang="en-CA" altLang="en-US" sz="1600" err="1">
                <a:cs typeface="Arial" panose="020B0604020202020204" pitchFamily="34" charset="0"/>
              </a:rPr>
              <a:t>tử</a:t>
            </a:r>
            <a:r>
              <a:rPr lang="en-CA" altLang="en-US" sz="1600">
                <a:cs typeface="Arial" panose="020B0604020202020204" pitchFamily="34" charset="0"/>
              </a:rPr>
              <a:t>, </a:t>
            </a:r>
            <a:r>
              <a:rPr lang="en-CA" altLang="en-US" sz="1600" err="1">
                <a:cs typeface="Arial" panose="020B0604020202020204" pitchFamily="34" charset="0"/>
              </a:rPr>
              <a:t>các</a:t>
            </a:r>
            <a:r>
              <a:rPr lang="en-CA" altLang="en-US" sz="1600" i="1">
                <a:cs typeface="Arial" panose="020B0604020202020204" pitchFamily="34" charset="0"/>
              </a:rPr>
              <a:t> </a:t>
            </a:r>
            <a:r>
              <a:rPr lang="en-CA" altLang="en-US" sz="1600" err="1">
                <a:cs typeface="Arial" panose="020B0604020202020204" pitchFamily="34" charset="0"/>
              </a:rPr>
              <a:t>phần</a:t>
            </a:r>
            <a:r>
              <a:rPr lang="en-CA" altLang="en-US" sz="1600">
                <a:cs typeface="Arial" panose="020B0604020202020204" pitchFamily="34" charset="0"/>
              </a:rPr>
              <a:t> </a:t>
            </a:r>
            <a:r>
              <a:rPr lang="en-CA" altLang="en-US" sz="1600" err="1">
                <a:cs typeface="Arial" panose="020B0604020202020204" pitchFamily="34" charset="0"/>
              </a:rPr>
              <a:t>tử</a:t>
            </a:r>
            <a:r>
              <a:rPr lang="en-CA" altLang="en-US" sz="1600">
                <a:cs typeface="Arial" panose="020B0604020202020204" pitchFamily="34" charset="0"/>
              </a:rPr>
              <a:t> </a:t>
            </a:r>
            <a:r>
              <a:rPr lang="en-CA" altLang="en-US" sz="1600" err="1">
                <a:cs typeface="Arial" panose="020B0604020202020204" pitchFamily="34" charset="0"/>
              </a:rPr>
              <a:t>gọi</a:t>
            </a:r>
            <a:r>
              <a:rPr lang="en-CA" altLang="en-US" sz="1600">
                <a:cs typeface="Arial" panose="020B0604020202020204" pitchFamily="34" charset="0"/>
              </a:rPr>
              <a:t>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các</a:t>
            </a:r>
            <a:r>
              <a:rPr lang="en-CA" altLang="en-US" sz="1600">
                <a:cs typeface="Arial" panose="020B0604020202020204" pitchFamily="34" charset="0"/>
              </a:rPr>
              <a:t> </a:t>
            </a:r>
            <a:r>
              <a:rPr lang="en-CA" altLang="en-US" sz="1600" b="1" i="1" err="1">
                <a:cs typeface="Arial" panose="020B0604020202020204" pitchFamily="34" charset="0"/>
              </a:rPr>
              <a:t>đỉnh</a:t>
            </a:r>
            <a:endParaRPr lang="en-CA" altLang="en-US" sz="1600">
              <a:cs typeface="Arial" panose="020B0604020202020204" pitchFamily="34" charset="0"/>
            </a:endParaRPr>
          </a:p>
          <a:p>
            <a:pPr algn="just" eaLnBrk="1" hangingPunct="1">
              <a:lnSpc>
                <a:spcPct val="85000"/>
              </a:lnSpc>
              <a:spcBef>
                <a:spcPct val="40000"/>
              </a:spcBef>
            </a:pPr>
            <a:r>
              <a:rPr lang="en-CA" altLang="en-US" sz="1600" err="1">
                <a:cs typeface="Arial" panose="020B0604020202020204" pitchFamily="34" charset="0"/>
              </a:rPr>
              <a:t>Tập</a:t>
            </a:r>
            <a:r>
              <a:rPr lang="en-CA" altLang="en-US" sz="1600">
                <a:cs typeface="Arial" panose="020B0604020202020204" pitchFamily="34" charset="0"/>
              </a:rPr>
              <a:t> </a:t>
            </a:r>
            <a:r>
              <a:rPr lang="en-CA" altLang="en-US" sz="1600" err="1">
                <a:cs typeface="Arial" panose="020B0604020202020204" pitchFamily="34" charset="0"/>
              </a:rPr>
              <a:t>cung</a:t>
            </a:r>
            <a:r>
              <a:rPr lang="en-CA" altLang="en-US" sz="1600">
                <a:cs typeface="Arial" panose="020B0604020202020204" pitchFamily="34" charset="0"/>
              </a:rPr>
              <a:t> </a:t>
            </a:r>
            <a:r>
              <a:rPr lang="en-CA" altLang="en-US" sz="1600" i="1">
                <a:cs typeface="Arial" panose="020B0604020202020204" pitchFamily="34" charset="0"/>
              </a:rPr>
              <a:t>E </a:t>
            </a:r>
            <a:r>
              <a:rPr lang="en-CA" altLang="en-US" sz="1600" err="1">
                <a:cs typeface="Arial" panose="020B0604020202020204" pitchFamily="34" charset="0"/>
              </a:rPr>
              <a:t>là</a:t>
            </a:r>
            <a:r>
              <a:rPr lang="en-CA" altLang="en-US" sz="1600">
                <a:cs typeface="Arial" panose="020B0604020202020204" pitchFamily="34" charset="0"/>
              </a:rPr>
              <a:t> </a:t>
            </a:r>
            <a:r>
              <a:rPr lang="en-CA" altLang="en-US" sz="1600" err="1">
                <a:cs typeface="Arial" panose="020B0604020202020204" pitchFamily="34" charset="0"/>
              </a:rPr>
              <a:t>tập</a:t>
            </a:r>
            <a:r>
              <a:rPr lang="en-CA" altLang="en-US" sz="1600">
                <a:cs typeface="Arial" panose="020B0604020202020204" pitchFamily="34" charset="0"/>
              </a:rPr>
              <a:t> (</a:t>
            </a:r>
            <a:r>
              <a:rPr lang="en-CA" altLang="en-US" sz="1600" err="1">
                <a:solidFill>
                  <a:srgbClr val="FF0000"/>
                </a:solidFill>
                <a:cs typeface="Arial" panose="020B0604020202020204" pitchFamily="34" charset="0"/>
              </a:rPr>
              <a:t>họ</a:t>
            </a:r>
            <a:r>
              <a:rPr lang="en-CA" altLang="en-US" sz="1600">
                <a:cs typeface="Arial" panose="020B0604020202020204" pitchFamily="34" charset="0"/>
              </a:rPr>
              <a:t>) </a:t>
            </a:r>
            <a:r>
              <a:rPr lang="en-CA" altLang="en-US" sz="1600" err="1">
                <a:cs typeface="Arial" panose="020B0604020202020204" pitchFamily="34" charset="0"/>
              </a:rPr>
              <a:t>các</a:t>
            </a:r>
            <a:r>
              <a:rPr lang="en-CA" altLang="en-US" sz="1600">
                <a:cs typeface="Arial" panose="020B0604020202020204" pitchFamily="34" charset="0"/>
              </a:rPr>
              <a:t> </a:t>
            </a:r>
            <a:r>
              <a:rPr lang="en-CA" altLang="en-US" sz="1600" err="1">
                <a:cs typeface="Arial" panose="020B0604020202020204" pitchFamily="34" charset="0"/>
              </a:rPr>
              <a:t>bộ</a:t>
            </a:r>
            <a:r>
              <a:rPr lang="en-CA" altLang="en-US" sz="1600">
                <a:cs typeface="Arial" panose="020B0604020202020204" pitchFamily="34" charset="0"/>
              </a:rPr>
              <a:t> </a:t>
            </a:r>
            <a:r>
              <a:rPr lang="en-CA" altLang="en-US" sz="1600" err="1">
                <a:cs typeface="Arial" panose="020B0604020202020204" pitchFamily="34" charset="0"/>
              </a:rPr>
              <a:t>có</a:t>
            </a:r>
            <a:r>
              <a:rPr lang="en-CA" altLang="en-US" sz="1600">
                <a:cs typeface="Arial" panose="020B0604020202020204" pitchFamily="34" charset="0"/>
              </a:rPr>
              <a:t> </a:t>
            </a:r>
            <a:r>
              <a:rPr lang="en-CA" altLang="en-US" sz="1600" err="1">
                <a:cs typeface="Arial" panose="020B0604020202020204" pitchFamily="34" charset="0"/>
              </a:rPr>
              <a:t>thứ</a:t>
            </a:r>
            <a:r>
              <a:rPr lang="en-CA" altLang="en-US" sz="1600">
                <a:cs typeface="Arial" panose="020B0604020202020204" pitchFamily="34" charset="0"/>
              </a:rPr>
              <a:t> </a:t>
            </a:r>
            <a:r>
              <a:rPr lang="en-CA" altLang="en-US" sz="1600" err="1">
                <a:cs typeface="Arial" panose="020B0604020202020204" pitchFamily="34" charset="0"/>
              </a:rPr>
              <a:t>tự</a:t>
            </a:r>
            <a:r>
              <a:rPr lang="en-CA" altLang="en-US" sz="1600">
                <a:cs typeface="Arial" panose="020B0604020202020204" pitchFamily="34" charset="0"/>
              </a:rPr>
              <a:t> </a:t>
            </a:r>
            <a:r>
              <a:rPr lang="en-CA" altLang="en-US" sz="1600" err="1">
                <a:cs typeface="Arial" panose="020B0604020202020204" pitchFamily="34" charset="0"/>
              </a:rPr>
              <a:t>dạng</a:t>
            </a:r>
            <a:r>
              <a:rPr lang="en-CA" altLang="en-US" sz="1600">
                <a:cs typeface="Arial" panose="020B0604020202020204" pitchFamily="34" charset="0"/>
              </a:rPr>
              <a:t>  (</a:t>
            </a:r>
            <a:r>
              <a:rPr lang="en-CA" altLang="en-US" sz="1600" i="1">
                <a:cs typeface="Arial" panose="020B0604020202020204" pitchFamily="34" charset="0"/>
              </a:rPr>
              <a:t>u, v</a:t>
            </a:r>
            <a:r>
              <a:rPr lang="en-CA" altLang="en-US" sz="1600">
                <a:cs typeface="Arial" panose="020B0604020202020204" pitchFamily="34" charset="0"/>
              </a:rPr>
              <a:t>),  </a:t>
            </a:r>
            <a:r>
              <a:rPr lang="en-CA" altLang="en-US" sz="1600" err="1">
                <a:cs typeface="Arial" panose="020B0604020202020204" pitchFamily="34" charset="0"/>
              </a:rPr>
              <a:t>với</a:t>
            </a:r>
            <a:r>
              <a:rPr lang="en-CA" altLang="en-US" sz="1600">
                <a:cs typeface="Arial" panose="020B0604020202020204" pitchFamily="34" charset="0"/>
              </a:rPr>
              <a:t> </a:t>
            </a:r>
            <a:r>
              <a:rPr lang="en-CA" altLang="en-US" sz="1600" i="1">
                <a:cs typeface="Arial" panose="020B0604020202020204" pitchFamily="34" charset="0"/>
              </a:rPr>
              <a:t>u, v </a:t>
            </a:r>
            <a:r>
              <a:rPr lang="en-CA" altLang="en-US" sz="1600">
                <a:cs typeface="Arial" panose="020B0604020202020204" pitchFamily="34" charset="0"/>
                <a:sym typeface="Symbol" panose="05050102010706020507" pitchFamily="18" charset="2"/>
              </a:rPr>
              <a:t></a:t>
            </a:r>
            <a:r>
              <a:rPr lang="en-CA" altLang="en-US" sz="1600" i="1">
                <a:cs typeface="Arial" panose="020B0604020202020204" pitchFamily="34" charset="0"/>
                <a:sym typeface="Symbol" panose="05050102010706020507" pitchFamily="18" charset="2"/>
              </a:rPr>
              <a:t> V, u ≠ v</a:t>
            </a:r>
          </a:p>
          <a:p>
            <a:pPr lvl="2" algn="just" eaLnBrk="1" hangingPunct="1">
              <a:lnSpc>
                <a:spcPct val="85000"/>
              </a:lnSpc>
              <a:spcBef>
                <a:spcPct val="40000"/>
              </a:spcBef>
              <a:buFontTx/>
              <a:buNone/>
            </a:pPr>
            <a:endParaRPr lang="en-CA" altLang="en-US" sz="1600">
              <a:cs typeface="Arial" panose="020B0604020202020204" pitchFamily="34" charset="0"/>
              <a:sym typeface="Symbol" panose="05050102010706020507" pitchFamily="18" charset="2"/>
            </a:endParaRPr>
          </a:p>
        </p:txBody>
      </p:sp>
      <p:sp>
        <p:nvSpPr>
          <p:cNvPr id="86" name="Oval 85">
            <a:extLst>
              <a:ext uri="{FF2B5EF4-FFF2-40B4-BE49-F238E27FC236}">
                <a16:creationId xmlns:a16="http://schemas.microsoft.com/office/drawing/2014/main" id="{3C2883E7-48A6-4F9D-8B5E-73D9CF3A28E0}"/>
              </a:ext>
            </a:extLst>
          </p:cNvPr>
          <p:cNvSpPr/>
          <p:nvPr/>
        </p:nvSpPr>
        <p:spPr>
          <a:xfrm>
            <a:off x="1692275" y="2895600"/>
            <a:ext cx="468312" cy="431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u</a:t>
            </a:r>
          </a:p>
        </p:txBody>
      </p:sp>
      <p:sp>
        <p:nvSpPr>
          <p:cNvPr id="87" name="Oval 86">
            <a:extLst>
              <a:ext uri="{FF2B5EF4-FFF2-40B4-BE49-F238E27FC236}">
                <a16:creationId xmlns:a16="http://schemas.microsoft.com/office/drawing/2014/main" id="{A4C64892-366E-448E-8D7F-9BA1E0D64F8D}"/>
              </a:ext>
            </a:extLst>
          </p:cNvPr>
          <p:cNvSpPr/>
          <p:nvPr/>
        </p:nvSpPr>
        <p:spPr>
          <a:xfrm>
            <a:off x="3733800" y="2895600"/>
            <a:ext cx="468312" cy="431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v</a:t>
            </a:r>
          </a:p>
        </p:txBody>
      </p:sp>
      <p:sp>
        <p:nvSpPr>
          <p:cNvPr id="88" name="Oval 87">
            <a:extLst>
              <a:ext uri="{FF2B5EF4-FFF2-40B4-BE49-F238E27FC236}">
                <a16:creationId xmlns:a16="http://schemas.microsoft.com/office/drawing/2014/main" id="{B589C9EA-0F4D-4728-A5EA-F788BE107704}"/>
              </a:ext>
            </a:extLst>
          </p:cNvPr>
          <p:cNvSpPr/>
          <p:nvPr/>
        </p:nvSpPr>
        <p:spPr>
          <a:xfrm>
            <a:off x="2771775" y="3975100"/>
            <a:ext cx="468312" cy="431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w</a:t>
            </a:r>
          </a:p>
        </p:txBody>
      </p:sp>
      <p:cxnSp>
        <p:nvCxnSpPr>
          <p:cNvPr id="89" name="Straight Connector 88">
            <a:extLst>
              <a:ext uri="{FF2B5EF4-FFF2-40B4-BE49-F238E27FC236}">
                <a16:creationId xmlns:a16="http://schemas.microsoft.com/office/drawing/2014/main" id="{D64C32D4-03DC-407D-BBBF-AF226281D6AF}"/>
              </a:ext>
            </a:extLst>
          </p:cNvPr>
          <p:cNvCxnSpPr>
            <a:stCxn id="86" idx="6"/>
            <a:endCxn id="87" idx="2"/>
          </p:cNvCxnSpPr>
          <p:nvPr/>
        </p:nvCxnSpPr>
        <p:spPr>
          <a:xfrm>
            <a:off x="2160587" y="3111500"/>
            <a:ext cx="1573213" cy="0"/>
          </a:xfrm>
          <a:prstGeom prst="line">
            <a:avLst/>
          </a:prstGeom>
          <a:ln>
            <a:headEnd type="none"/>
            <a:tailEnd type="triangle"/>
          </a:ln>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AA7EB55E-14DC-4255-9910-54DE55D59639}"/>
              </a:ext>
            </a:extLst>
          </p:cNvPr>
          <p:cNvCxnSpPr>
            <a:stCxn id="88" idx="7"/>
          </p:cNvCxnSpPr>
          <p:nvPr/>
        </p:nvCxnSpPr>
        <p:spPr>
          <a:xfrm flipV="1">
            <a:off x="3171825" y="3327400"/>
            <a:ext cx="706437" cy="711200"/>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91" name="Rectangle 90">
            <a:extLst>
              <a:ext uri="{FF2B5EF4-FFF2-40B4-BE49-F238E27FC236}">
                <a16:creationId xmlns:a16="http://schemas.microsoft.com/office/drawing/2014/main" id="{E57B21B6-4D99-4E30-BE8A-EABA02AF14B2}"/>
              </a:ext>
            </a:extLst>
          </p:cNvPr>
          <p:cNvSpPr>
            <a:spLocks noChangeArrowheads="1"/>
          </p:cNvSpPr>
          <p:nvPr/>
        </p:nvSpPr>
        <p:spPr bwMode="auto">
          <a:xfrm>
            <a:off x="2624137" y="2665413"/>
            <a:ext cx="671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CA" altLang="en-US" sz="1800">
                <a:solidFill>
                  <a:schemeClr val="accent2"/>
                </a:solidFill>
                <a:latin typeface="Times New Roman" panose="02020603050405020304" pitchFamily="18" charset="0"/>
                <a:cs typeface="Times New Roman" panose="02020603050405020304" pitchFamily="18" charset="0"/>
              </a:rPr>
              <a:t>(</a:t>
            </a:r>
            <a:r>
              <a:rPr lang="en-CA" altLang="en-US" sz="1800" i="1">
                <a:solidFill>
                  <a:schemeClr val="accent2"/>
                </a:solidFill>
                <a:latin typeface="Times New Roman" panose="02020603050405020304" pitchFamily="18" charset="0"/>
                <a:cs typeface="Times New Roman" panose="02020603050405020304" pitchFamily="18" charset="0"/>
              </a:rPr>
              <a:t>u, v</a:t>
            </a:r>
            <a:r>
              <a:rPr lang="en-CA" altLang="en-US" sz="1800">
                <a:solidFill>
                  <a:schemeClr val="accent2"/>
                </a:solidFill>
                <a:latin typeface="Times New Roman" panose="02020603050405020304" pitchFamily="18" charset="0"/>
                <a:cs typeface="Times New Roman" panose="02020603050405020304" pitchFamily="18" charset="0"/>
              </a:rPr>
              <a:t>)</a:t>
            </a:r>
            <a:endParaRPr lang="en-US" altLang="en-US" sz="1800">
              <a:solidFill>
                <a:schemeClr val="tx1"/>
              </a:solidFill>
            </a:endParaRPr>
          </a:p>
        </p:txBody>
      </p:sp>
      <p:sp>
        <p:nvSpPr>
          <p:cNvPr id="92" name="Rectangle 91">
            <a:extLst>
              <a:ext uri="{FF2B5EF4-FFF2-40B4-BE49-F238E27FC236}">
                <a16:creationId xmlns:a16="http://schemas.microsoft.com/office/drawing/2014/main" id="{CDF25651-28CA-4448-A2FF-18ED6DD60F45}"/>
              </a:ext>
            </a:extLst>
          </p:cNvPr>
          <p:cNvSpPr>
            <a:spLocks noChangeArrowheads="1"/>
          </p:cNvSpPr>
          <p:nvPr/>
        </p:nvSpPr>
        <p:spPr bwMode="auto">
          <a:xfrm>
            <a:off x="3556000" y="3668713"/>
            <a:ext cx="693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CA" altLang="en-US" sz="1800">
                <a:solidFill>
                  <a:schemeClr val="accent2"/>
                </a:solidFill>
                <a:latin typeface="Times New Roman" panose="02020603050405020304" pitchFamily="18" charset="0"/>
                <a:cs typeface="Times New Roman" panose="02020603050405020304" pitchFamily="18" charset="0"/>
              </a:rPr>
              <a:t>(</a:t>
            </a:r>
            <a:r>
              <a:rPr lang="en-CA" altLang="en-US" sz="1800" i="1">
                <a:solidFill>
                  <a:schemeClr val="accent2"/>
                </a:solidFill>
                <a:latin typeface="Times New Roman" panose="02020603050405020304" pitchFamily="18" charset="0"/>
                <a:cs typeface="Times New Roman" panose="02020603050405020304" pitchFamily="18" charset="0"/>
              </a:rPr>
              <a:t>w, v</a:t>
            </a:r>
            <a:r>
              <a:rPr lang="en-CA" altLang="en-US" sz="1800">
                <a:solidFill>
                  <a:schemeClr val="accent2"/>
                </a:solidFill>
                <a:latin typeface="Times New Roman" panose="02020603050405020304" pitchFamily="18" charset="0"/>
                <a:cs typeface="Times New Roman" panose="02020603050405020304" pitchFamily="18" charset="0"/>
              </a:rPr>
              <a:t>)</a:t>
            </a:r>
            <a:endParaRPr lang="en-US" altLang="en-US" sz="1800">
              <a:solidFill>
                <a:schemeClr val="tx1"/>
              </a:solidFill>
            </a:endParaRPr>
          </a:p>
        </p:txBody>
      </p:sp>
      <p:cxnSp>
        <p:nvCxnSpPr>
          <p:cNvPr id="93" name="Curved Connector 11">
            <a:extLst>
              <a:ext uri="{FF2B5EF4-FFF2-40B4-BE49-F238E27FC236}">
                <a16:creationId xmlns:a16="http://schemas.microsoft.com/office/drawing/2014/main" id="{610488A4-9342-472A-9895-808985393876}"/>
              </a:ext>
            </a:extLst>
          </p:cNvPr>
          <p:cNvCxnSpPr>
            <a:stCxn id="86" idx="0"/>
            <a:endCxn id="87" idx="0"/>
          </p:cNvCxnSpPr>
          <p:nvPr/>
        </p:nvCxnSpPr>
        <p:spPr>
          <a:xfrm rot="5400000" flipH="1" flipV="1">
            <a:off x="2946400" y="1874837"/>
            <a:ext cx="12700" cy="204152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3">
            <a:extLst>
              <a:ext uri="{FF2B5EF4-FFF2-40B4-BE49-F238E27FC236}">
                <a16:creationId xmlns:a16="http://schemas.microsoft.com/office/drawing/2014/main" id="{394CCCB8-9145-4E18-A3DC-1A716C1C303E}"/>
              </a:ext>
            </a:extLst>
          </p:cNvPr>
          <p:cNvSpPr txBox="1">
            <a:spLocks noChangeArrowheads="1"/>
          </p:cNvSpPr>
          <p:nvPr/>
        </p:nvSpPr>
        <p:spPr bwMode="auto">
          <a:xfrm>
            <a:off x="4633912" y="3660660"/>
            <a:ext cx="3209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cs typeface="Arial" panose="020B0604020202020204" pitchFamily="34" charset="0"/>
              </a:rPr>
              <a:t>Đơn</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hướng</a:t>
            </a:r>
            <a:endParaRPr lang="en-US" altLang="en-US" sz="1600">
              <a:solidFill>
                <a:schemeClr val="tx1"/>
              </a:solidFill>
              <a:cs typeface="Arial" panose="020B0604020202020204" pitchFamily="34" charset="0"/>
            </a:endParaRPr>
          </a:p>
        </p:txBody>
      </p:sp>
      <p:sp>
        <p:nvSpPr>
          <p:cNvPr id="95" name="TextBox 94">
            <a:extLst>
              <a:ext uri="{FF2B5EF4-FFF2-40B4-BE49-F238E27FC236}">
                <a16:creationId xmlns:a16="http://schemas.microsoft.com/office/drawing/2014/main" id="{4F74BA6B-006F-44E0-9C69-7DEE94D66810}"/>
              </a:ext>
            </a:extLst>
          </p:cNvPr>
          <p:cNvSpPr txBox="1">
            <a:spLocks noChangeArrowheads="1"/>
          </p:cNvSpPr>
          <p:nvPr/>
        </p:nvSpPr>
        <p:spPr bwMode="auto">
          <a:xfrm>
            <a:off x="4640262" y="2928938"/>
            <a:ext cx="3209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cs typeface="Arial" panose="020B0604020202020204" pitchFamily="34" charset="0"/>
              </a:rPr>
              <a:t>Đa</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hướng</a:t>
            </a:r>
            <a:endParaRPr lang="en-US" altLang="en-US" sz="1600">
              <a:solidFill>
                <a:schemeClr val="tx1"/>
              </a:solidFill>
              <a:cs typeface="Arial" panose="020B0604020202020204" pitchFamily="34" charset="0"/>
            </a:endParaRPr>
          </a:p>
        </p:txBody>
      </p:sp>
      <p:cxnSp>
        <p:nvCxnSpPr>
          <p:cNvPr id="96" name="Curved Connector 14">
            <a:extLst>
              <a:ext uri="{FF2B5EF4-FFF2-40B4-BE49-F238E27FC236}">
                <a16:creationId xmlns:a16="http://schemas.microsoft.com/office/drawing/2014/main" id="{9CDE196C-01FA-49D2-8FE1-6E8E2F0FA51C}"/>
              </a:ext>
            </a:extLst>
          </p:cNvPr>
          <p:cNvCxnSpPr/>
          <p:nvPr/>
        </p:nvCxnSpPr>
        <p:spPr>
          <a:xfrm rot="5400000" flipH="1" flipV="1">
            <a:off x="2940050" y="1860550"/>
            <a:ext cx="12700" cy="2041525"/>
          </a:xfrm>
          <a:prstGeom prst="curvedConnector3">
            <a:avLst>
              <a:gd name="adj1" fmla="val 1800000"/>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97" name="Rectangle 96">
            <a:extLst>
              <a:ext uri="{FF2B5EF4-FFF2-40B4-BE49-F238E27FC236}">
                <a16:creationId xmlns:a16="http://schemas.microsoft.com/office/drawing/2014/main" id="{C25C0FE7-B3D8-4B4D-9984-D55958CE3C38}"/>
              </a:ext>
            </a:extLst>
          </p:cNvPr>
          <p:cNvSpPr>
            <a:spLocks noChangeArrowheads="1"/>
          </p:cNvSpPr>
          <p:nvPr/>
        </p:nvSpPr>
        <p:spPr bwMode="auto">
          <a:xfrm>
            <a:off x="2628900" y="2211388"/>
            <a:ext cx="65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CA" altLang="en-US" sz="1800">
                <a:solidFill>
                  <a:schemeClr val="accent2"/>
                </a:solidFill>
                <a:latin typeface="Times New Roman" panose="02020603050405020304" pitchFamily="18" charset="0"/>
                <a:cs typeface="Times New Roman" panose="02020603050405020304" pitchFamily="18" charset="0"/>
              </a:rPr>
              <a:t>(</a:t>
            </a:r>
            <a:r>
              <a:rPr lang="en-CA" altLang="en-US" sz="1800" i="1">
                <a:solidFill>
                  <a:schemeClr val="accent2"/>
                </a:solidFill>
                <a:latin typeface="Times New Roman" panose="02020603050405020304" pitchFamily="18" charset="0"/>
                <a:cs typeface="Times New Roman" panose="02020603050405020304" pitchFamily="18" charset="0"/>
              </a:rPr>
              <a:t>v, u</a:t>
            </a:r>
            <a:r>
              <a:rPr lang="en-CA" altLang="en-US" sz="1800">
                <a:solidFill>
                  <a:schemeClr val="accent2"/>
                </a:solidFill>
                <a:latin typeface="Times New Roman" panose="02020603050405020304" pitchFamily="18" charset="0"/>
                <a:cs typeface="Times New Roman" panose="02020603050405020304" pitchFamily="18" charset="0"/>
              </a:rPr>
              <a:t>)</a:t>
            </a:r>
            <a:endParaRPr lang="en-US" altLang="en-US" sz="180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4522B5F-F06E-E789-2AB6-3BF46FF78D94}"/>
                  </a:ext>
                </a:extLst>
              </p14:cNvPr>
              <p14:cNvContentPartPr/>
              <p14:nvPr/>
            </p14:nvContentPartPr>
            <p14:xfrm>
              <a:off x="834120" y="92880"/>
              <a:ext cx="7381440" cy="3266280"/>
            </p14:xfrm>
          </p:contentPart>
        </mc:Choice>
        <mc:Fallback>
          <p:pic>
            <p:nvPicPr>
              <p:cNvPr id="2" name="Ink 1">
                <a:extLst>
                  <a:ext uri="{FF2B5EF4-FFF2-40B4-BE49-F238E27FC236}">
                    <a16:creationId xmlns:a16="http://schemas.microsoft.com/office/drawing/2014/main" id="{94522B5F-F06E-E789-2AB6-3BF46FF78D94}"/>
                  </a:ext>
                </a:extLst>
              </p:cNvPr>
              <p:cNvPicPr/>
              <p:nvPr/>
            </p:nvPicPr>
            <p:blipFill>
              <a:blip r:embed="rId4"/>
              <a:stretch>
                <a:fillRect/>
              </a:stretch>
            </p:blipFill>
            <p:spPr>
              <a:xfrm>
                <a:off x="824760" y="83520"/>
                <a:ext cx="7400160" cy="3285000"/>
              </a:xfrm>
              <a:prstGeom prst="rect">
                <a:avLst/>
              </a:prstGeom>
            </p:spPr>
          </p:pic>
        </mc:Fallback>
      </mc:AlternateContent>
    </p:spTree>
    <p:extLst>
      <p:ext uri="{BB962C8B-B14F-4D97-AF65-F5344CB8AC3E}">
        <p14:creationId xmlns:p14="http://schemas.microsoft.com/office/powerpoint/2010/main" val="14405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wipe(down)">
                                      <p:cBhvr>
                                        <p:cTn id="10" dur="500"/>
                                        <p:tgtEl>
                                          <p:spTgt spid="8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down)">
                                      <p:cBhvr>
                                        <p:cTn id="13" dur="500"/>
                                        <p:tgtEl>
                                          <p:spTgt spid="8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left)">
                                      <p:cBhvr>
                                        <p:cTn id="18" dur="500"/>
                                        <p:tgtEl>
                                          <p:spTgt spid="89"/>
                                        </p:tgtEl>
                                      </p:cBhvr>
                                    </p:animEffect>
                                  </p:childTnLst>
                                </p:cTn>
                              </p:par>
                              <p:par>
                                <p:cTn id="19" presetID="22" presetClass="entr" presetSubtype="8"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wipe(left)">
                                      <p:cBhvr>
                                        <p:cTn id="21" dur="500"/>
                                        <p:tgtEl>
                                          <p:spTgt spid="90"/>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wipe(down)">
                                      <p:cBhvr>
                                        <p:cTn id="25" dur="500"/>
                                        <p:tgtEl>
                                          <p:spTgt spid="91"/>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wipe(down)">
                                      <p:cBhvr>
                                        <p:cTn id="29" dur="500"/>
                                        <p:tgtEl>
                                          <p:spTgt spid="9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94"/>
                                        </p:tgtEl>
                                        <p:attrNameLst>
                                          <p:attrName>style.visibility</p:attrName>
                                        </p:attrNameLst>
                                      </p:cBhvr>
                                      <p:to>
                                        <p:strVal val="visible"/>
                                      </p:to>
                                    </p:set>
                                    <p:anim calcmode="lin" valueType="num">
                                      <p:cBhvr additive="base">
                                        <p:cTn id="34" dur="500" fill="hold"/>
                                        <p:tgtEl>
                                          <p:spTgt spid="94"/>
                                        </p:tgtEl>
                                        <p:attrNameLst>
                                          <p:attrName>ppt_x</p:attrName>
                                        </p:attrNameLst>
                                      </p:cBhvr>
                                      <p:tavLst>
                                        <p:tav tm="0">
                                          <p:val>
                                            <p:strVal val="1+#ppt_w/2"/>
                                          </p:val>
                                        </p:tav>
                                        <p:tav tm="100000">
                                          <p:val>
                                            <p:strVal val="#ppt_x"/>
                                          </p:val>
                                        </p:tav>
                                      </p:tavLst>
                                    </p:anim>
                                    <p:anim calcmode="lin" valueType="num">
                                      <p:cBhvr additive="base">
                                        <p:cTn id="35"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right)">
                                      <p:cBhvr>
                                        <p:cTn id="40" dur="500"/>
                                        <p:tgtEl>
                                          <p:spTgt spid="96"/>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down)">
                                      <p:cBhvr>
                                        <p:cTn id="44" dur="500"/>
                                        <p:tgtEl>
                                          <p:spTgt spid="9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96"/>
                                        </p:tgtEl>
                                      </p:cBhvr>
                                    </p:animEffect>
                                    <p:set>
                                      <p:cBhvr>
                                        <p:cTn id="49" dur="1" fill="hold">
                                          <p:stCondLst>
                                            <p:cond delay="499"/>
                                          </p:stCondLst>
                                        </p:cTn>
                                        <p:tgtEl>
                                          <p:spTgt spid="96"/>
                                        </p:tgtEl>
                                        <p:attrNameLst>
                                          <p:attrName>style.visibility</p:attrName>
                                        </p:attrNameLst>
                                      </p:cBhvr>
                                      <p:to>
                                        <p:strVal val="hidden"/>
                                      </p:to>
                                    </p:set>
                                  </p:childTnLst>
                                </p:cTn>
                              </p:par>
                              <p:par>
                                <p:cTn id="50" presetID="22" presetClass="exit" presetSubtype="4" fill="hold" grpId="1" nodeType="withEffect">
                                  <p:stCondLst>
                                    <p:cond delay="0"/>
                                  </p:stCondLst>
                                  <p:childTnLst>
                                    <p:animEffect transition="out" filter="wipe(down)">
                                      <p:cBhvr>
                                        <p:cTn id="51" dur="500"/>
                                        <p:tgtEl>
                                          <p:spTgt spid="97"/>
                                        </p:tgtEl>
                                      </p:cBhvr>
                                    </p:animEffect>
                                    <p:set>
                                      <p:cBhvr>
                                        <p:cTn id="52" dur="1" fill="hold">
                                          <p:stCondLst>
                                            <p:cond delay="499"/>
                                          </p:stCondLst>
                                        </p:cTn>
                                        <p:tgtEl>
                                          <p:spTgt spid="9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wipe(left)">
                                      <p:cBhvr>
                                        <p:cTn id="57" dur="500"/>
                                        <p:tgtEl>
                                          <p:spTgt spid="9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grpId="1" nodeType="clickEffect">
                                  <p:stCondLst>
                                    <p:cond delay="0"/>
                                  </p:stCondLst>
                                  <p:childTnLst>
                                    <p:anim calcmode="lin" valueType="num">
                                      <p:cBhvr additive="base">
                                        <p:cTn id="61" dur="500"/>
                                        <p:tgtEl>
                                          <p:spTgt spid="94"/>
                                        </p:tgtEl>
                                        <p:attrNameLst>
                                          <p:attrName>ppt_x</p:attrName>
                                        </p:attrNameLst>
                                      </p:cBhvr>
                                      <p:tavLst>
                                        <p:tav tm="0">
                                          <p:val>
                                            <p:strVal val="ppt_x"/>
                                          </p:val>
                                        </p:tav>
                                        <p:tav tm="100000">
                                          <p:val>
                                            <p:strVal val="ppt_x"/>
                                          </p:val>
                                        </p:tav>
                                      </p:tavLst>
                                    </p:anim>
                                    <p:anim calcmode="lin" valueType="num">
                                      <p:cBhvr additive="base">
                                        <p:cTn id="62" dur="500"/>
                                        <p:tgtEl>
                                          <p:spTgt spid="94"/>
                                        </p:tgtEl>
                                        <p:attrNameLst>
                                          <p:attrName>ppt_y</p:attrName>
                                        </p:attrNameLst>
                                      </p:cBhvr>
                                      <p:tavLst>
                                        <p:tav tm="0">
                                          <p:val>
                                            <p:strVal val="ppt_y"/>
                                          </p:val>
                                        </p:tav>
                                        <p:tav tm="100000">
                                          <p:val>
                                            <p:strVal val="1+ppt_h/2"/>
                                          </p:val>
                                        </p:tav>
                                      </p:tavLst>
                                    </p:anim>
                                    <p:set>
                                      <p:cBhvr>
                                        <p:cTn id="63" dur="1" fill="hold">
                                          <p:stCondLst>
                                            <p:cond delay="499"/>
                                          </p:stCondLst>
                                        </p:cTn>
                                        <p:tgtEl>
                                          <p:spTgt spid="94"/>
                                        </p:tgtEl>
                                        <p:attrNameLst>
                                          <p:attrName>style.visibility</p:attrName>
                                        </p:attrNameLst>
                                      </p:cBhvr>
                                      <p:to>
                                        <p:strVal val="hidden"/>
                                      </p:to>
                                    </p:set>
                                  </p:childTnLst>
                                </p:cTn>
                              </p:par>
                            </p:childTnLst>
                          </p:cTn>
                        </p:par>
                        <p:par>
                          <p:cTn id="64" fill="hold">
                            <p:stCondLst>
                              <p:cond delay="500"/>
                            </p:stCondLst>
                            <p:childTnLst>
                              <p:par>
                                <p:cTn id="65" presetID="2" presetClass="entr" presetSubtype="2" fill="hold" grpId="0" nodeType="afterEffect">
                                  <p:stCondLst>
                                    <p:cond delay="0"/>
                                  </p:stCondLst>
                                  <p:childTnLst>
                                    <p:set>
                                      <p:cBhvr>
                                        <p:cTn id="66" dur="1" fill="hold">
                                          <p:stCondLst>
                                            <p:cond delay="0"/>
                                          </p:stCondLst>
                                        </p:cTn>
                                        <p:tgtEl>
                                          <p:spTgt spid="95"/>
                                        </p:tgtEl>
                                        <p:attrNameLst>
                                          <p:attrName>style.visibility</p:attrName>
                                        </p:attrNameLst>
                                      </p:cBhvr>
                                      <p:to>
                                        <p:strVal val="visible"/>
                                      </p:to>
                                    </p:set>
                                    <p:anim calcmode="lin" valueType="num">
                                      <p:cBhvr additive="base">
                                        <p:cTn id="67" dur="500" fill="hold"/>
                                        <p:tgtEl>
                                          <p:spTgt spid="95"/>
                                        </p:tgtEl>
                                        <p:attrNameLst>
                                          <p:attrName>ppt_x</p:attrName>
                                        </p:attrNameLst>
                                      </p:cBhvr>
                                      <p:tavLst>
                                        <p:tav tm="0">
                                          <p:val>
                                            <p:strVal val="1+#ppt_w/2"/>
                                          </p:val>
                                        </p:tav>
                                        <p:tav tm="100000">
                                          <p:val>
                                            <p:strVal val="#ppt_x"/>
                                          </p:val>
                                        </p:tav>
                                      </p:tavLst>
                                    </p:anim>
                                    <p:anim calcmode="lin" valueType="num">
                                      <p:cBhvr additive="base">
                                        <p:cTn id="68" dur="5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P spid="88" grpId="0" animBg="1"/>
      <p:bldP spid="91" grpId="0"/>
      <p:bldP spid="92" grpId="0"/>
      <p:bldP spid="94" grpId="0"/>
      <p:bldP spid="94" grpId="1"/>
      <p:bldP spid="95" grpId="0"/>
      <p:bldP spid="97" grpId="0"/>
      <p:bldP spid="9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Đơn</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r>
              <a:rPr lang="en-US" altLang="en-US" sz="2000" b="1"/>
              <a:t> (Simple digraph)</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lnSpc>
                <a:spcPct val="90000"/>
              </a:lnSpc>
            </a:pPr>
            <a:r>
              <a:rPr lang="en-CA" altLang="en-US" sz="1600" b="1" err="1">
                <a:cs typeface="Arial" panose="020B0604020202020204" pitchFamily="34" charset="0"/>
              </a:rPr>
              <a:t>Ví</a:t>
            </a:r>
            <a:r>
              <a:rPr lang="en-CA" altLang="en-US" sz="1600" b="1">
                <a:cs typeface="Arial" panose="020B0604020202020204" pitchFamily="34" charset="0"/>
              </a:rPr>
              <a:t> </a:t>
            </a:r>
            <a:r>
              <a:rPr lang="en-CA" altLang="en-US" sz="1600" b="1" err="1">
                <a:cs typeface="Arial" panose="020B0604020202020204" pitchFamily="34" charset="0"/>
              </a:rPr>
              <a:t>dụ</a:t>
            </a:r>
            <a:r>
              <a:rPr lang="en-CA" altLang="en-US" sz="1600" b="1">
                <a:cs typeface="Arial" panose="020B0604020202020204" pitchFamily="34" charset="0"/>
              </a:rPr>
              <a:t>: </a:t>
            </a:r>
            <a:r>
              <a:rPr lang="en-CA" altLang="en-US" sz="1600" err="1">
                <a:cs typeface="Arial" panose="020B0604020202020204" pitchFamily="34" charset="0"/>
              </a:rPr>
              <a:t>Đơn</a:t>
            </a:r>
            <a:r>
              <a:rPr lang="en-CA" altLang="en-US" sz="1600">
                <a:cs typeface="Arial" panose="020B0604020202020204" pitchFamily="34" charset="0"/>
              </a:rPr>
              <a:t> </a:t>
            </a:r>
            <a:r>
              <a:rPr lang="en-CA" altLang="en-US" sz="1600" err="1">
                <a:cs typeface="Arial" panose="020B0604020202020204" pitchFamily="34" charset="0"/>
              </a:rPr>
              <a:t>đồ</a:t>
            </a:r>
            <a:r>
              <a:rPr lang="en-CA" altLang="en-US" sz="1600">
                <a:cs typeface="Arial" panose="020B0604020202020204" pitchFamily="34" charset="0"/>
              </a:rPr>
              <a:t> </a:t>
            </a:r>
            <a:r>
              <a:rPr lang="en-CA" altLang="en-US" sz="1600" err="1">
                <a:cs typeface="Arial" panose="020B0604020202020204" pitchFamily="34" charset="0"/>
              </a:rPr>
              <a:t>thị</a:t>
            </a:r>
            <a:r>
              <a:rPr lang="en-CA" altLang="en-US" sz="1600">
                <a:cs typeface="Arial" panose="020B0604020202020204" pitchFamily="34" charset="0"/>
              </a:rPr>
              <a:t> </a:t>
            </a:r>
            <a:r>
              <a:rPr lang="en-CA" altLang="en-US" sz="1600" err="1">
                <a:cs typeface="Arial" panose="020B0604020202020204" pitchFamily="34" charset="0"/>
              </a:rPr>
              <a:t>có</a:t>
            </a:r>
            <a:r>
              <a:rPr lang="en-CA" altLang="en-US" sz="1600">
                <a:cs typeface="Arial" panose="020B0604020202020204" pitchFamily="34" charset="0"/>
              </a:rPr>
              <a:t> </a:t>
            </a:r>
            <a:r>
              <a:rPr lang="en-CA" altLang="en-US" sz="1600" err="1">
                <a:cs typeface="Arial" panose="020B0604020202020204" pitchFamily="34" charset="0"/>
              </a:rPr>
              <a:t>hướng</a:t>
            </a:r>
            <a:r>
              <a:rPr lang="en-CA" altLang="en-US" sz="1600">
                <a:cs typeface="Arial" panose="020B0604020202020204" pitchFamily="34" charset="0"/>
              </a:rPr>
              <a:t> </a:t>
            </a:r>
            <a:r>
              <a:rPr lang="en-CA" altLang="en-US" sz="1600" i="1">
                <a:cs typeface="Arial" panose="020B0604020202020204" pitchFamily="34" charset="0"/>
              </a:rPr>
              <a:t>G</a:t>
            </a:r>
            <a:r>
              <a:rPr lang="en-CA" altLang="en-US" sz="1600" baseline="-25000">
                <a:cs typeface="Arial" panose="020B0604020202020204" pitchFamily="34" charset="0"/>
              </a:rPr>
              <a:t>3</a:t>
            </a:r>
            <a:r>
              <a:rPr lang="en-CA" altLang="en-US" sz="1600">
                <a:cs typeface="Arial" panose="020B0604020202020204" pitchFamily="34" charset="0"/>
              </a:rPr>
              <a:t>= (</a:t>
            </a:r>
            <a:r>
              <a:rPr lang="en-CA" altLang="en-US" sz="1600" i="1">
                <a:cs typeface="Arial" panose="020B0604020202020204" pitchFamily="34" charset="0"/>
              </a:rPr>
              <a:t>V</a:t>
            </a:r>
            <a:r>
              <a:rPr lang="en-CA" altLang="en-US" sz="1600" baseline="-25000">
                <a:cs typeface="Arial" panose="020B0604020202020204" pitchFamily="34" charset="0"/>
              </a:rPr>
              <a:t>3</a:t>
            </a:r>
            <a:r>
              <a:rPr lang="en-CA" altLang="en-US" sz="1600">
                <a:cs typeface="Arial" panose="020B0604020202020204" pitchFamily="34" charset="0"/>
              </a:rPr>
              <a:t>,</a:t>
            </a:r>
            <a:r>
              <a:rPr lang="en-CA" altLang="en-US" sz="1600" i="1">
                <a:cs typeface="Arial" panose="020B0604020202020204" pitchFamily="34" charset="0"/>
              </a:rPr>
              <a:t> E</a:t>
            </a:r>
            <a:r>
              <a:rPr lang="en-CA" altLang="en-US" sz="1600" baseline="-25000">
                <a:cs typeface="Arial" panose="020B0604020202020204" pitchFamily="34" charset="0"/>
              </a:rPr>
              <a:t>3</a:t>
            </a:r>
            <a:r>
              <a:rPr lang="en-CA" altLang="en-US" sz="1600">
                <a:cs typeface="Arial" panose="020B0604020202020204" pitchFamily="34" charset="0"/>
              </a:rPr>
              <a:t>), </a:t>
            </a:r>
            <a:r>
              <a:rPr lang="en-CA" altLang="en-US" sz="1600" err="1">
                <a:cs typeface="Arial" panose="020B0604020202020204" pitchFamily="34" charset="0"/>
              </a:rPr>
              <a:t>trong</a:t>
            </a:r>
            <a:r>
              <a:rPr lang="en-CA" altLang="en-US" sz="1600">
                <a:cs typeface="Arial" panose="020B0604020202020204" pitchFamily="34" charset="0"/>
              </a:rPr>
              <a:t> </a:t>
            </a:r>
            <a:r>
              <a:rPr lang="en-CA" altLang="en-US" sz="1600" err="1">
                <a:cs typeface="Arial" panose="020B0604020202020204" pitchFamily="34" charset="0"/>
              </a:rPr>
              <a:t>đó</a:t>
            </a:r>
            <a:r>
              <a:rPr lang="en-CA" altLang="en-US" sz="1600">
                <a:cs typeface="Arial" panose="020B0604020202020204" pitchFamily="34" charset="0"/>
              </a:rPr>
              <a:t> </a:t>
            </a:r>
          </a:p>
          <a:p>
            <a:pPr eaLnBrk="1" hangingPunct="1">
              <a:lnSpc>
                <a:spcPct val="90000"/>
              </a:lnSpc>
              <a:buFontTx/>
              <a:buNone/>
            </a:pPr>
            <a:r>
              <a:rPr lang="en-US" altLang="en-US" sz="1600" i="1">
                <a:cs typeface="Arial" panose="020B0604020202020204" pitchFamily="34" charset="0"/>
              </a:rPr>
              <a:t>    V</a:t>
            </a:r>
            <a:r>
              <a:rPr lang="en-US" altLang="en-US" sz="1600" baseline="-25000">
                <a:cs typeface="Arial" panose="020B0604020202020204" pitchFamily="34" charset="0"/>
              </a:rPr>
              <a:t>3</a:t>
            </a:r>
            <a:r>
              <a:rPr lang="en-US" altLang="en-US" sz="1600">
                <a:cs typeface="Arial" panose="020B0604020202020204" pitchFamily="34" charset="0"/>
              </a:rPr>
              <a:t>={</a:t>
            </a:r>
            <a:r>
              <a:rPr lang="en-US" altLang="en-US" sz="1600" i="1">
                <a:cs typeface="Arial" panose="020B0604020202020204" pitchFamily="34" charset="0"/>
              </a:rPr>
              <a:t>a, b, c, d, e, f, g, h</a:t>
            </a:r>
            <a:r>
              <a:rPr lang="en-US" altLang="en-US" sz="1600">
                <a:cs typeface="Arial" panose="020B0604020202020204" pitchFamily="34" charset="0"/>
              </a:rPr>
              <a:t>},</a:t>
            </a:r>
            <a:endParaRPr lang="en-US" altLang="en-US" sz="1600" i="1">
              <a:cs typeface="Arial" panose="020B0604020202020204" pitchFamily="34" charset="0"/>
            </a:endParaRPr>
          </a:p>
          <a:p>
            <a:pPr eaLnBrk="1" hangingPunct="1">
              <a:lnSpc>
                <a:spcPct val="90000"/>
              </a:lnSpc>
              <a:buFontTx/>
              <a:buNone/>
            </a:pPr>
            <a:r>
              <a:rPr lang="en-US" altLang="en-US" sz="1600" i="1">
                <a:cs typeface="Arial" panose="020B0604020202020204" pitchFamily="34" charset="0"/>
              </a:rPr>
              <a:t>	E</a:t>
            </a:r>
            <a:r>
              <a:rPr lang="en-US" altLang="en-US" sz="1600" baseline="-25000">
                <a:cs typeface="Arial" panose="020B0604020202020204" pitchFamily="34" charset="0"/>
              </a:rPr>
              <a:t>3</a:t>
            </a:r>
            <a:r>
              <a:rPr lang="en-US" altLang="en-US" sz="1600">
                <a:cs typeface="Arial" panose="020B0604020202020204" pitchFamily="34" charset="0"/>
              </a:rPr>
              <a:t>={(</a:t>
            </a:r>
            <a:r>
              <a:rPr lang="en-US" altLang="en-US" sz="1600" i="1" err="1">
                <a:cs typeface="Arial" panose="020B0604020202020204" pitchFamily="34" charset="0"/>
              </a:rPr>
              <a:t>a,b</a:t>
            </a:r>
            <a:r>
              <a:rPr lang="en-US" altLang="en-US" sz="1600">
                <a:cs typeface="Arial" panose="020B0604020202020204" pitchFamily="34" charset="0"/>
              </a:rPr>
              <a:t>), (</a:t>
            </a:r>
            <a:r>
              <a:rPr lang="en-US" altLang="en-US" sz="1600" i="1" err="1">
                <a:cs typeface="Arial" panose="020B0604020202020204" pitchFamily="34" charset="0"/>
              </a:rPr>
              <a:t>b,c</a:t>
            </a:r>
            <a:r>
              <a:rPr lang="en-US" altLang="en-US" sz="1600">
                <a:cs typeface="Arial" panose="020B0604020202020204" pitchFamily="34" charset="0"/>
              </a:rPr>
              <a:t>), (</a:t>
            </a:r>
            <a:r>
              <a:rPr lang="en-US" altLang="en-US" sz="1600" i="1" err="1">
                <a:cs typeface="Arial" panose="020B0604020202020204" pitchFamily="34" charset="0"/>
              </a:rPr>
              <a:t>c,b</a:t>
            </a:r>
            <a:r>
              <a:rPr lang="en-US" altLang="en-US" sz="1600">
                <a:cs typeface="Arial" panose="020B0604020202020204" pitchFamily="34" charset="0"/>
              </a:rPr>
              <a:t>), (</a:t>
            </a:r>
            <a:r>
              <a:rPr lang="en-US" altLang="en-US" sz="1600" i="1" err="1">
                <a:cs typeface="Arial" panose="020B0604020202020204" pitchFamily="34" charset="0"/>
              </a:rPr>
              <a:t>d,c</a:t>
            </a:r>
            <a:r>
              <a:rPr lang="en-US" altLang="en-US" sz="1600">
                <a:cs typeface="Arial" panose="020B0604020202020204" pitchFamily="34" charset="0"/>
              </a:rPr>
              <a:t>), (</a:t>
            </a:r>
            <a:r>
              <a:rPr lang="en-US" altLang="en-US" sz="1600" i="1" err="1">
                <a:cs typeface="Arial" panose="020B0604020202020204" pitchFamily="34" charset="0"/>
              </a:rPr>
              <a:t>a,d</a:t>
            </a:r>
            <a:r>
              <a:rPr lang="en-US" altLang="en-US" sz="1600">
                <a:cs typeface="Arial" panose="020B0604020202020204" pitchFamily="34" charset="0"/>
              </a:rPr>
              <a:t>), (</a:t>
            </a:r>
            <a:r>
              <a:rPr lang="en-US" altLang="en-US" sz="1600" i="1">
                <a:cs typeface="Arial" panose="020B0604020202020204" pitchFamily="34" charset="0"/>
              </a:rPr>
              <a:t>b, d</a:t>
            </a:r>
            <a:r>
              <a:rPr lang="en-US" altLang="en-US" sz="1600">
                <a:cs typeface="Arial" panose="020B0604020202020204" pitchFamily="34" charset="0"/>
              </a:rPr>
              <a:t>), (</a:t>
            </a:r>
            <a:r>
              <a:rPr lang="en-US" altLang="en-US" sz="1600" i="1" err="1">
                <a:cs typeface="Arial" panose="020B0604020202020204" pitchFamily="34" charset="0"/>
              </a:rPr>
              <a:t>a,e</a:t>
            </a:r>
            <a:r>
              <a:rPr lang="en-US" altLang="en-US" sz="1600">
                <a:cs typeface="Arial" panose="020B0604020202020204" pitchFamily="34" charset="0"/>
              </a:rPr>
              <a:t>), (</a:t>
            </a:r>
            <a:r>
              <a:rPr lang="en-US" altLang="en-US" sz="1600" i="1" err="1">
                <a:cs typeface="Arial" panose="020B0604020202020204" pitchFamily="34" charset="0"/>
              </a:rPr>
              <a:t>d,e</a:t>
            </a:r>
            <a:r>
              <a:rPr lang="en-US" altLang="en-US" sz="1600">
                <a:cs typeface="Arial" panose="020B0604020202020204" pitchFamily="34" charset="0"/>
              </a:rPr>
              <a:t>), (</a:t>
            </a:r>
            <a:r>
              <a:rPr lang="en-US" altLang="en-US" sz="1600" i="1" err="1">
                <a:cs typeface="Arial" panose="020B0604020202020204" pitchFamily="34" charset="0"/>
              </a:rPr>
              <a:t>e,a</a:t>
            </a:r>
            <a:r>
              <a:rPr lang="en-US" altLang="en-US" sz="1600">
                <a:cs typeface="Arial" panose="020B0604020202020204" pitchFamily="34" charset="0"/>
              </a:rPr>
              <a:t>), (</a:t>
            </a:r>
            <a:r>
              <a:rPr lang="en-US" altLang="en-US" sz="1600" i="1" err="1">
                <a:cs typeface="Arial" panose="020B0604020202020204" pitchFamily="34" charset="0"/>
              </a:rPr>
              <a:t>f,g</a:t>
            </a:r>
            <a:r>
              <a:rPr lang="en-US" altLang="en-US" sz="1600">
                <a:cs typeface="Arial" panose="020B0604020202020204" pitchFamily="34" charset="0"/>
              </a:rPr>
              <a:t>), (</a:t>
            </a:r>
            <a:r>
              <a:rPr lang="en-US" altLang="en-US" sz="1600" i="1" err="1">
                <a:cs typeface="Arial" panose="020B0604020202020204" pitchFamily="34" charset="0"/>
              </a:rPr>
              <a:t>g,f</a:t>
            </a:r>
            <a:r>
              <a:rPr lang="en-US" altLang="en-US" sz="1600">
                <a:cs typeface="Arial" panose="020B0604020202020204" pitchFamily="34" charset="0"/>
              </a:rPr>
              <a:t>)}</a:t>
            </a:r>
            <a:endParaRPr lang="en-CA" altLang="en-US" sz="1600">
              <a:cs typeface="Arial" panose="020B0604020202020204" pitchFamily="34" charset="0"/>
            </a:endParaRPr>
          </a:p>
        </p:txBody>
      </p:sp>
      <p:sp>
        <p:nvSpPr>
          <p:cNvPr id="18" name="Text Box 5">
            <a:extLst>
              <a:ext uri="{FF2B5EF4-FFF2-40B4-BE49-F238E27FC236}">
                <a16:creationId xmlns:a16="http://schemas.microsoft.com/office/drawing/2014/main" id="{11697A7D-D752-4E09-8BDF-56FA81284B1E}"/>
              </a:ext>
            </a:extLst>
          </p:cNvPr>
          <p:cNvSpPr txBox="1">
            <a:spLocks noChangeArrowheads="1"/>
          </p:cNvSpPr>
          <p:nvPr/>
        </p:nvSpPr>
        <p:spPr bwMode="auto">
          <a:xfrm>
            <a:off x="3582988" y="4689475"/>
            <a:ext cx="1835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b="1" err="1">
                <a:solidFill>
                  <a:schemeClr val="tx1"/>
                </a:solidFill>
              </a:rPr>
              <a:t>Đồ</a:t>
            </a:r>
            <a:r>
              <a:rPr lang="en-US" altLang="en-US" sz="1600" b="1">
                <a:solidFill>
                  <a:schemeClr val="tx1"/>
                </a:solidFill>
              </a:rPr>
              <a:t> </a:t>
            </a:r>
            <a:r>
              <a:rPr lang="en-US" altLang="en-US" sz="1600" b="1" err="1">
                <a:solidFill>
                  <a:schemeClr val="tx1"/>
                </a:solidFill>
              </a:rPr>
              <a:t>thị</a:t>
            </a:r>
            <a:r>
              <a:rPr lang="en-US" altLang="en-US" sz="1600" b="1">
                <a:solidFill>
                  <a:schemeClr val="tx1"/>
                </a:solidFill>
              </a:rPr>
              <a:t> </a:t>
            </a:r>
            <a:r>
              <a:rPr lang="en-US" altLang="en-US" sz="1600" b="1" i="1">
                <a:solidFill>
                  <a:schemeClr val="tx1"/>
                </a:solidFill>
              </a:rPr>
              <a:t>G</a:t>
            </a:r>
            <a:r>
              <a:rPr lang="en-US" altLang="en-US" sz="1600" b="1" baseline="-25000">
                <a:solidFill>
                  <a:schemeClr val="tx1"/>
                </a:solidFill>
              </a:rPr>
              <a:t>3</a:t>
            </a:r>
            <a:endParaRPr lang="en-US" altLang="en-US" sz="1600" b="1">
              <a:solidFill>
                <a:schemeClr val="tx1"/>
              </a:solidFill>
            </a:endParaRPr>
          </a:p>
        </p:txBody>
      </p:sp>
      <p:grpSp>
        <p:nvGrpSpPr>
          <p:cNvPr id="19" name="Group 142">
            <a:extLst>
              <a:ext uri="{FF2B5EF4-FFF2-40B4-BE49-F238E27FC236}">
                <a16:creationId xmlns:a16="http://schemas.microsoft.com/office/drawing/2014/main" id="{CDA6AD6D-2A76-4742-BA23-AFF8034A96D0}"/>
              </a:ext>
            </a:extLst>
          </p:cNvPr>
          <p:cNvGrpSpPr>
            <a:grpSpLocks/>
          </p:cNvGrpSpPr>
          <p:nvPr/>
        </p:nvGrpSpPr>
        <p:grpSpPr bwMode="auto">
          <a:xfrm>
            <a:off x="1752600" y="2514600"/>
            <a:ext cx="5345113" cy="2138362"/>
            <a:chOff x="1943064" y="3517930"/>
            <a:chExt cx="5345112" cy="2138363"/>
          </a:xfrm>
        </p:grpSpPr>
        <p:sp>
          <p:nvSpPr>
            <p:cNvPr id="20" name="Oval 7">
              <a:extLst>
                <a:ext uri="{FF2B5EF4-FFF2-40B4-BE49-F238E27FC236}">
                  <a16:creationId xmlns:a16="http://schemas.microsoft.com/office/drawing/2014/main" id="{3B05AD75-871B-4DCA-B9F3-8E71236BBE21}"/>
                </a:ext>
              </a:extLst>
            </p:cNvPr>
            <p:cNvSpPr>
              <a:spLocks noChangeArrowheads="1"/>
            </p:cNvSpPr>
            <p:nvPr/>
          </p:nvSpPr>
          <p:spPr bwMode="auto">
            <a:xfrm>
              <a:off x="2782852" y="3524278"/>
              <a:ext cx="342896" cy="34289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 name="TextBox 8">
              <a:extLst>
                <a:ext uri="{FF2B5EF4-FFF2-40B4-BE49-F238E27FC236}">
                  <a16:creationId xmlns:a16="http://schemas.microsoft.com/office/drawing/2014/main" id="{1D62584F-47DD-492D-8796-EC93E3F92636}"/>
                </a:ext>
              </a:extLst>
            </p:cNvPr>
            <p:cNvSpPr txBox="1">
              <a:spLocks noChangeArrowheads="1"/>
            </p:cNvSpPr>
            <p:nvPr/>
          </p:nvSpPr>
          <p:spPr bwMode="auto">
            <a:xfrm>
              <a:off x="2895564" y="3517930"/>
              <a:ext cx="153949" cy="3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a</a:t>
              </a:r>
            </a:p>
          </p:txBody>
        </p:sp>
        <p:sp>
          <p:nvSpPr>
            <p:cNvPr id="22" name="Oval 11">
              <a:extLst>
                <a:ext uri="{FF2B5EF4-FFF2-40B4-BE49-F238E27FC236}">
                  <a16:creationId xmlns:a16="http://schemas.microsoft.com/office/drawing/2014/main" id="{1632E605-81D7-40A1-8FDD-130F7B6F771F}"/>
                </a:ext>
              </a:extLst>
            </p:cNvPr>
            <p:cNvSpPr>
              <a:spLocks noChangeArrowheads="1"/>
            </p:cNvSpPr>
            <p:nvPr/>
          </p:nvSpPr>
          <p:spPr bwMode="auto">
            <a:xfrm>
              <a:off x="3987766" y="3962429"/>
              <a:ext cx="342896" cy="34289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3" name="TextBox 12">
              <a:extLst>
                <a:ext uri="{FF2B5EF4-FFF2-40B4-BE49-F238E27FC236}">
                  <a16:creationId xmlns:a16="http://schemas.microsoft.com/office/drawing/2014/main" id="{DD572339-1356-4750-8269-17FF5DE08EA8}"/>
                </a:ext>
              </a:extLst>
            </p:cNvPr>
            <p:cNvSpPr txBox="1">
              <a:spLocks noChangeArrowheads="1"/>
            </p:cNvSpPr>
            <p:nvPr/>
          </p:nvSpPr>
          <p:spPr bwMode="auto">
            <a:xfrm>
              <a:off x="4100477" y="3956081"/>
              <a:ext cx="153949" cy="3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b</a:t>
              </a:r>
            </a:p>
          </p:txBody>
        </p:sp>
        <p:sp>
          <p:nvSpPr>
            <p:cNvPr id="24" name="TextBox 15">
              <a:extLst>
                <a:ext uri="{FF2B5EF4-FFF2-40B4-BE49-F238E27FC236}">
                  <a16:creationId xmlns:a16="http://schemas.microsoft.com/office/drawing/2014/main" id="{C103B47A-F793-45D0-BF5E-1BB689141CF6}"/>
                </a:ext>
              </a:extLst>
            </p:cNvPr>
            <p:cNvSpPr txBox="1">
              <a:spLocks noChangeArrowheads="1"/>
            </p:cNvSpPr>
            <p:nvPr/>
          </p:nvSpPr>
          <p:spPr bwMode="auto">
            <a:xfrm>
              <a:off x="2055776" y="4357720"/>
              <a:ext cx="153949" cy="3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e</a:t>
              </a:r>
            </a:p>
          </p:txBody>
        </p:sp>
        <p:sp>
          <p:nvSpPr>
            <p:cNvPr id="25" name="Oval 17">
              <a:extLst>
                <a:ext uri="{FF2B5EF4-FFF2-40B4-BE49-F238E27FC236}">
                  <a16:creationId xmlns:a16="http://schemas.microsoft.com/office/drawing/2014/main" id="{F1F15BDC-E13C-4692-A1E6-6A7DDF9A616A}"/>
                </a:ext>
              </a:extLst>
            </p:cNvPr>
            <p:cNvSpPr>
              <a:spLocks noChangeArrowheads="1"/>
            </p:cNvSpPr>
            <p:nvPr/>
          </p:nvSpPr>
          <p:spPr bwMode="auto">
            <a:xfrm>
              <a:off x="2892390" y="5313397"/>
              <a:ext cx="342896" cy="34289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6" name="TextBox 18">
              <a:extLst>
                <a:ext uri="{FF2B5EF4-FFF2-40B4-BE49-F238E27FC236}">
                  <a16:creationId xmlns:a16="http://schemas.microsoft.com/office/drawing/2014/main" id="{8AC8CD3E-73D7-49F9-8EC7-2C13900B0430}"/>
                </a:ext>
              </a:extLst>
            </p:cNvPr>
            <p:cNvSpPr txBox="1">
              <a:spLocks noChangeArrowheads="1"/>
            </p:cNvSpPr>
            <p:nvPr/>
          </p:nvSpPr>
          <p:spPr bwMode="auto">
            <a:xfrm>
              <a:off x="3005101" y="5307049"/>
              <a:ext cx="153949" cy="3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d</a:t>
              </a:r>
            </a:p>
          </p:txBody>
        </p:sp>
        <p:sp>
          <p:nvSpPr>
            <p:cNvPr id="27" name="Oval 20">
              <a:extLst>
                <a:ext uri="{FF2B5EF4-FFF2-40B4-BE49-F238E27FC236}">
                  <a16:creationId xmlns:a16="http://schemas.microsoft.com/office/drawing/2014/main" id="{BBB7131B-E545-4957-B19F-B3B39DAD48C1}"/>
                </a:ext>
              </a:extLst>
            </p:cNvPr>
            <p:cNvSpPr>
              <a:spLocks noChangeArrowheads="1"/>
            </p:cNvSpPr>
            <p:nvPr/>
          </p:nvSpPr>
          <p:spPr bwMode="auto">
            <a:xfrm>
              <a:off x="4206841" y="4984783"/>
              <a:ext cx="342896" cy="34289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8" name="TextBox 21">
              <a:extLst>
                <a:ext uri="{FF2B5EF4-FFF2-40B4-BE49-F238E27FC236}">
                  <a16:creationId xmlns:a16="http://schemas.microsoft.com/office/drawing/2014/main" id="{141CC96F-1972-41CD-8DC6-F9C50C20EFE6}"/>
                </a:ext>
              </a:extLst>
            </p:cNvPr>
            <p:cNvSpPr txBox="1">
              <a:spLocks noChangeArrowheads="1"/>
            </p:cNvSpPr>
            <p:nvPr/>
          </p:nvSpPr>
          <p:spPr bwMode="auto">
            <a:xfrm>
              <a:off x="4319552" y="4978435"/>
              <a:ext cx="153949" cy="3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c</a:t>
              </a:r>
            </a:p>
          </p:txBody>
        </p:sp>
        <p:sp>
          <p:nvSpPr>
            <p:cNvPr id="29" name="Oval 23">
              <a:extLst>
                <a:ext uri="{FF2B5EF4-FFF2-40B4-BE49-F238E27FC236}">
                  <a16:creationId xmlns:a16="http://schemas.microsoft.com/office/drawing/2014/main" id="{968C8B6C-E6D0-4359-AB21-85265F80F3C4}"/>
                </a:ext>
              </a:extLst>
            </p:cNvPr>
            <p:cNvSpPr>
              <a:spLocks noChangeArrowheads="1"/>
            </p:cNvSpPr>
            <p:nvPr/>
          </p:nvSpPr>
          <p:spPr bwMode="auto">
            <a:xfrm>
              <a:off x="5813392" y="4875245"/>
              <a:ext cx="342896" cy="34289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0" name="TextBox 24">
              <a:extLst>
                <a:ext uri="{FF2B5EF4-FFF2-40B4-BE49-F238E27FC236}">
                  <a16:creationId xmlns:a16="http://schemas.microsoft.com/office/drawing/2014/main" id="{16C698AB-0F35-474E-BFC4-0DE294EC7850}"/>
                </a:ext>
              </a:extLst>
            </p:cNvPr>
            <p:cNvSpPr txBox="1">
              <a:spLocks noChangeArrowheads="1"/>
            </p:cNvSpPr>
            <p:nvPr/>
          </p:nvSpPr>
          <p:spPr bwMode="auto">
            <a:xfrm>
              <a:off x="5926104" y="4868897"/>
              <a:ext cx="153949" cy="3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g</a:t>
              </a:r>
            </a:p>
          </p:txBody>
        </p:sp>
        <p:sp>
          <p:nvSpPr>
            <p:cNvPr id="31" name="Oval 26">
              <a:extLst>
                <a:ext uri="{FF2B5EF4-FFF2-40B4-BE49-F238E27FC236}">
                  <a16:creationId xmlns:a16="http://schemas.microsoft.com/office/drawing/2014/main" id="{D3D8A089-B1B2-4040-9DD6-B859D19F7B4B}"/>
                </a:ext>
              </a:extLst>
            </p:cNvPr>
            <p:cNvSpPr>
              <a:spLocks noChangeArrowheads="1"/>
            </p:cNvSpPr>
            <p:nvPr/>
          </p:nvSpPr>
          <p:spPr bwMode="auto">
            <a:xfrm>
              <a:off x="5813392" y="3524278"/>
              <a:ext cx="342896" cy="34289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2" name="TextBox 27">
              <a:extLst>
                <a:ext uri="{FF2B5EF4-FFF2-40B4-BE49-F238E27FC236}">
                  <a16:creationId xmlns:a16="http://schemas.microsoft.com/office/drawing/2014/main" id="{F905AAE8-3341-4E96-96FE-1631C189E467}"/>
                </a:ext>
              </a:extLst>
            </p:cNvPr>
            <p:cNvSpPr txBox="1">
              <a:spLocks noChangeArrowheads="1"/>
            </p:cNvSpPr>
            <p:nvPr/>
          </p:nvSpPr>
          <p:spPr bwMode="auto">
            <a:xfrm>
              <a:off x="5926104" y="3517930"/>
              <a:ext cx="153949" cy="3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f</a:t>
              </a:r>
            </a:p>
          </p:txBody>
        </p:sp>
        <p:sp>
          <p:nvSpPr>
            <p:cNvPr id="33" name="Oval 29">
              <a:extLst>
                <a:ext uri="{FF2B5EF4-FFF2-40B4-BE49-F238E27FC236}">
                  <a16:creationId xmlns:a16="http://schemas.microsoft.com/office/drawing/2014/main" id="{6672F81C-8AF3-47FB-BE71-B24A1F7B664D}"/>
                </a:ext>
              </a:extLst>
            </p:cNvPr>
            <p:cNvSpPr>
              <a:spLocks noChangeArrowheads="1"/>
            </p:cNvSpPr>
            <p:nvPr/>
          </p:nvSpPr>
          <p:spPr bwMode="auto">
            <a:xfrm>
              <a:off x="6945280" y="4218018"/>
              <a:ext cx="342896" cy="34289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4" name="TextBox 30">
              <a:extLst>
                <a:ext uri="{FF2B5EF4-FFF2-40B4-BE49-F238E27FC236}">
                  <a16:creationId xmlns:a16="http://schemas.microsoft.com/office/drawing/2014/main" id="{F1C5BC51-5869-4934-B541-ECD38474EE7D}"/>
                </a:ext>
              </a:extLst>
            </p:cNvPr>
            <p:cNvSpPr txBox="1">
              <a:spLocks noChangeArrowheads="1"/>
            </p:cNvSpPr>
            <p:nvPr/>
          </p:nvSpPr>
          <p:spPr bwMode="auto">
            <a:xfrm>
              <a:off x="7057992" y="4211670"/>
              <a:ext cx="153949" cy="3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solidFill>
                    <a:schemeClr val="tx1"/>
                  </a:solidFill>
                </a:rPr>
                <a:t>h</a:t>
              </a:r>
            </a:p>
          </p:txBody>
        </p:sp>
        <p:cxnSp>
          <p:nvCxnSpPr>
            <p:cNvPr id="35" name="Straight Connector 34">
              <a:extLst>
                <a:ext uri="{FF2B5EF4-FFF2-40B4-BE49-F238E27FC236}">
                  <a16:creationId xmlns:a16="http://schemas.microsoft.com/office/drawing/2014/main" id="{5BAC6373-205D-4B88-AF47-AB8DD07AB0A3}"/>
                </a:ext>
              </a:extLst>
            </p:cNvPr>
            <p:cNvCxnSpPr>
              <a:cxnSpLocks noChangeShapeType="1"/>
              <a:stCxn id="44" idx="5"/>
              <a:endCxn id="25" idx="1"/>
            </p:cNvCxnSpPr>
            <p:nvPr/>
          </p:nvCxnSpPr>
          <p:spPr bwMode="auto">
            <a:xfrm rot="16200000" flipH="1">
              <a:off x="2235742" y="4656749"/>
              <a:ext cx="706865" cy="706863"/>
            </a:xfrm>
            <a:prstGeom prst="line">
              <a:avLst/>
            </a:prstGeom>
            <a:noFill/>
            <a:ln w="190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6" name="Straight Connector 36">
              <a:extLst>
                <a:ext uri="{FF2B5EF4-FFF2-40B4-BE49-F238E27FC236}">
                  <a16:creationId xmlns:a16="http://schemas.microsoft.com/office/drawing/2014/main" id="{DC2759DA-14AD-4755-9511-502F2B135BA6}"/>
                </a:ext>
              </a:extLst>
            </p:cNvPr>
            <p:cNvCxnSpPr>
              <a:cxnSpLocks noChangeShapeType="1"/>
              <a:stCxn id="20" idx="4"/>
              <a:endCxn id="26" idx="0"/>
            </p:cNvCxnSpPr>
            <p:nvPr/>
          </p:nvCxnSpPr>
          <p:spPr bwMode="auto">
            <a:xfrm rot="16200000" flipH="1">
              <a:off x="2298252" y="4523223"/>
              <a:ext cx="1439874" cy="127776"/>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Straight Connector 38">
              <a:extLst>
                <a:ext uri="{FF2B5EF4-FFF2-40B4-BE49-F238E27FC236}">
                  <a16:creationId xmlns:a16="http://schemas.microsoft.com/office/drawing/2014/main" id="{F6CAA5C1-09E4-4575-A733-F3DF01DB55E4}"/>
                </a:ext>
              </a:extLst>
            </p:cNvPr>
            <p:cNvCxnSpPr>
              <a:cxnSpLocks noChangeShapeType="1"/>
              <a:stCxn id="20" idx="6"/>
              <a:endCxn id="22" idx="1"/>
            </p:cNvCxnSpPr>
            <p:nvPr/>
          </p:nvCxnSpPr>
          <p:spPr bwMode="auto">
            <a:xfrm>
              <a:off x="3125748" y="3695726"/>
              <a:ext cx="912234" cy="316920"/>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Straight Connector 41">
              <a:extLst>
                <a:ext uri="{FF2B5EF4-FFF2-40B4-BE49-F238E27FC236}">
                  <a16:creationId xmlns:a16="http://schemas.microsoft.com/office/drawing/2014/main" id="{9F9D9DDC-9E9F-44A5-A99E-F447FBF22481}"/>
                </a:ext>
              </a:extLst>
            </p:cNvPr>
            <p:cNvCxnSpPr>
              <a:cxnSpLocks noChangeShapeType="1"/>
              <a:endCxn id="25" idx="7"/>
            </p:cNvCxnSpPr>
            <p:nvPr/>
          </p:nvCxnSpPr>
          <p:spPr bwMode="auto">
            <a:xfrm rot="5400000">
              <a:off x="3065215" y="4404549"/>
              <a:ext cx="1078918" cy="839209"/>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Straight Connector 45">
              <a:extLst>
                <a:ext uri="{FF2B5EF4-FFF2-40B4-BE49-F238E27FC236}">
                  <a16:creationId xmlns:a16="http://schemas.microsoft.com/office/drawing/2014/main" id="{F75449E7-7380-4FD8-A514-B23FC8F0FD39}"/>
                </a:ext>
              </a:extLst>
            </p:cNvPr>
            <p:cNvCxnSpPr>
              <a:cxnSpLocks noChangeShapeType="1"/>
              <a:stCxn id="25" idx="6"/>
              <a:endCxn id="27" idx="3"/>
            </p:cNvCxnSpPr>
            <p:nvPr/>
          </p:nvCxnSpPr>
          <p:spPr bwMode="auto">
            <a:xfrm flipV="1">
              <a:off x="3235285" y="5277463"/>
              <a:ext cx="1021772" cy="207382"/>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Curved Connector 42">
              <a:extLst>
                <a:ext uri="{FF2B5EF4-FFF2-40B4-BE49-F238E27FC236}">
                  <a16:creationId xmlns:a16="http://schemas.microsoft.com/office/drawing/2014/main" id="{C217BAC8-1898-43DE-9D0D-BEBF07B7E160}"/>
                </a:ext>
              </a:extLst>
            </p:cNvPr>
            <p:cNvCxnSpPr>
              <a:cxnSpLocks noChangeShapeType="1"/>
              <a:stCxn id="22" idx="6"/>
              <a:endCxn id="27" idx="6"/>
            </p:cNvCxnSpPr>
            <p:nvPr/>
          </p:nvCxnSpPr>
          <p:spPr bwMode="auto">
            <a:xfrm>
              <a:off x="4330662" y="4133877"/>
              <a:ext cx="219075" cy="1022354"/>
            </a:xfrm>
            <a:prstGeom prst="curvedConnector3">
              <a:avLst>
                <a:gd name="adj1" fmla="val 204347"/>
              </a:avLst>
            </a:prstGeom>
            <a:noFill/>
            <a:ln w="190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1" name="Straight Arrow Connector 48">
              <a:extLst>
                <a:ext uri="{FF2B5EF4-FFF2-40B4-BE49-F238E27FC236}">
                  <a16:creationId xmlns:a16="http://schemas.microsoft.com/office/drawing/2014/main" id="{C8AEDDF6-11D5-47B0-94EA-801F5BD6364E}"/>
                </a:ext>
              </a:extLst>
            </p:cNvPr>
            <p:cNvCxnSpPr>
              <a:cxnSpLocks noChangeShapeType="1"/>
              <a:stCxn id="22" idx="4"/>
              <a:endCxn id="27" idx="1"/>
            </p:cNvCxnSpPr>
            <p:nvPr/>
          </p:nvCxnSpPr>
          <p:spPr bwMode="auto">
            <a:xfrm rot="16200000" flipH="1">
              <a:off x="3843298" y="4621240"/>
              <a:ext cx="729674" cy="97843"/>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Curved Connector 52">
              <a:extLst>
                <a:ext uri="{FF2B5EF4-FFF2-40B4-BE49-F238E27FC236}">
                  <a16:creationId xmlns:a16="http://schemas.microsoft.com/office/drawing/2014/main" id="{D1F546BC-10DA-4A3A-B0F5-A2AA68F2F64E}"/>
                </a:ext>
              </a:extLst>
            </p:cNvPr>
            <p:cNvCxnSpPr>
              <a:cxnSpLocks noChangeShapeType="1"/>
              <a:stCxn id="31" idx="6"/>
              <a:endCxn id="29" idx="6"/>
            </p:cNvCxnSpPr>
            <p:nvPr/>
          </p:nvCxnSpPr>
          <p:spPr bwMode="auto">
            <a:xfrm>
              <a:off x="6156288" y="3695726"/>
              <a:ext cx="1588" cy="1350967"/>
            </a:xfrm>
            <a:prstGeom prst="curvedConnector3">
              <a:avLst>
                <a:gd name="adj1" fmla="val 14395468"/>
              </a:avLst>
            </a:prstGeom>
            <a:noFill/>
            <a:ln w="190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3" name="Curved Connector 53">
              <a:extLst>
                <a:ext uri="{FF2B5EF4-FFF2-40B4-BE49-F238E27FC236}">
                  <a16:creationId xmlns:a16="http://schemas.microsoft.com/office/drawing/2014/main" id="{38EA60DD-0B98-43BC-B3A6-891DFE410A68}"/>
                </a:ext>
              </a:extLst>
            </p:cNvPr>
            <p:cNvCxnSpPr>
              <a:cxnSpLocks noChangeShapeType="1"/>
              <a:stCxn id="29" idx="2"/>
              <a:endCxn id="31" idx="2"/>
            </p:cNvCxnSpPr>
            <p:nvPr/>
          </p:nvCxnSpPr>
          <p:spPr bwMode="auto">
            <a:xfrm rot="10800000">
              <a:off x="5813392" y="3695727"/>
              <a:ext cx="1588" cy="1350967"/>
            </a:xfrm>
            <a:prstGeom prst="curvedConnector3">
              <a:avLst>
                <a:gd name="adj1" fmla="val 14395468"/>
              </a:avLst>
            </a:prstGeom>
            <a:noFill/>
            <a:ln w="19050"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4" name="Oval 14">
              <a:extLst>
                <a:ext uri="{FF2B5EF4-FFF2-40B4-BE49-F238E27FC236}">
                  <a16:creationId xmlns:a16="http://schemas.microsoft.com/office/drawing/2014/main" id="{00FAB996-7751-444C-A98B-CEBF2AD19AD5}"/>
                </a:ext>
              </a:extLst>
            </p:cNvPr>
            <p:cNvSpPr>
              <a:spLocks noChangeArrowheads="1"/>
            </p:cNvSpPr>
            <p:nvPr/>
          </p:nvSpPr>
          <p:spPr bwMode="auto">
            <a:xfrm>
              <a:off x="1943064" y="4364068"/>
              <a:ext cx="342896" cy="342896"/>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cxnSp>
          <p:nvCxnSpPr>
            <p:cNvPr id="45" name="Shape 138">
              <a:extLst>
                <a:ext uri="{FF2B5EF4-FFF2-40B4-BE49-F238E27FC236}">
                  <a16:creationId xmlns:a16="http://schemas.microsoft.com/office/drawing/2014/main" id="{A44A6574-F4FF-469E-9398-FCE4EC0E40F3}"/>
                </a:ext>
              </a:extLst>
            </p:cNvPr>
            <p:cNvCxnSpPr>
              <a:cxnSpLocks noChangeShapeType="1"/>
              <a:stCxn id="20" idx="1"/>
              <a:endCxn id="44" idx="1"/>
            </p:cNvCxnSpPr>
            <p:nvPr/>
          </p:nvCxnSpPr>
          <p:spPr bwMode="auto">
            <a:xfrm rot="-5400000" flipH="1" flipV="1">
              <a:off x="1993279" y="3574495"/>
              <a:ext cx="839790" cy="839788"/>
            </a:xfrm>
            <a:prstGeom prst="curvedConnector3">
              <a:avLst>
                <a:gd name="adj1" fmla="val -33199"/>
              </a:avLst>
            </a:prstGeom>
            <a:noFill/>
            <a:ln w="190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6" name="Straight Arrow Connector 140">
              <a:extLst>
                <a:ext uri="{FF2B5EF4-FFF2-40B4-BE49-F238E27FC236}">
                  <a16:creationId xmlns:a16="http://schemas.microsoft.com/office/drawing/2014/main" id="{EA17B457-FA9C-4E33-AAFE-8A049EC61E71}"/>
                </a:ext>
              </a:extLst>
            </p:cNvPr>
            <p:cNvCxnSpPr>
              <a:cxnSpLocks noChangeShapeType="1"/>
              <a:stCxn id="20" idx="3"/>
              <a:endCxn id="44" idx="7"/>
            </p:cNvCxnSpPr>
            <p:nvPr/>
          </p:nvCxnSpPr>
          <p:spPr bwMode="auto">
            <a:xfrm rot="5400000">
              <a:off x="2235743" y="3816959"/>
              <a:ext cx="597326" cy="597324"/>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2120797-6838-554D-F259-8F707C46CC30}"/>
                  </a:ext>
                </a:extLst>
              </p14:cNvPr>
              <p14:cNvContentPartPr/>
              <p14:nvPr/>
            </p14:nvContentPartPr>
            <p14:xfrm>
              <a:off x="1868400" y="2594520"/>
              <a:ext cx="629640" cy="608040"/>
            </p14:xfrm>
          </p:contentPart>
        </mc:Choice>
        <mc:Fallback>
          <p:pic>
            <p:nvPicPr>
              <p:cNvPr id="2" name="Ink 1">
                <a:extLst>
                  <a:ext uri="{FF2B5EF4-FFF2-40B4-BE49-F238E27FC236}">
                    <a16:creationId xmlns:a16="http://schemas.microsoft.com/office/drawing/2014/main" id="{B2120797-6838-554D-F259-8F707C46CC30}"/>
                  </a:ext>
                </a:extLst>
              </p:cNvPr>
              <p:cNvPicPr/>
              <p:nvPr/>
            </p:nvPicPr>
            <p:blipFill>
              <a:blip r:embed="rId4"/>
              <a:stretch>
                <a:fillRect/>
              </a:stretch>
            </p:blipFill>
            <p:spPr>
              <a:xfrm>
                <a:off x="1859040" y="2585160"/>
                <a:ext cx="648360" cy="626760"/>
              </a:xfrm>
              <a:prstGeom prst="rect">
                <a:avLst/>
              </a:prstGeom>
            </p:spPr>
          </p:pic>
        </mc:Fallback>
      </mc:AlternateContent>
    </p:spTree>
    <p:extLst>
      <p:ext uri="{BB962C8B-B14F-4D97-AF65-F5344CB8AC3E}">
        <p14:creationId xmlns:p14="http://schemas.microsoft.com/office/powerpoint/2010/main" val="3156543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Đa</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r>
              <a:rPr lang="en-US" altLang="en-US" sz="2000" b="1"/>
              <a:t> (Multi digraphs)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lnSpc>
                <a:spcPct val="90000"/>
              </a:lnSpc>
            </a:pPr>
            <a:r>
              <a:rPr lang="en-CA" altLang="en-US" sz="1600" b="1" err="1">
                <a:cs typeface="Arial" panose="020B0604020202020204" pitchFamily="34" charset="0"/>
              </a:rPr>
              <a:t>Ví</a:t>
            </a:r>
            <a:r>
              <a:rPr lang="en-CA" altLang="en-US" sz="1600" b="1">
                <a:cs typeface="Arial" panose="020B0604020202020204" pitchFamily="34" charset="0"/>
              </a:rPr>
              <a:t> </a:t>
            </a:r>
            <a:r>
              <a:rPr lang="en-CA" altLang="en-US" sz="1600" b="1" err="1">
                <a:cs typeface="Arial" panose="020B0604020202020204" pitchFamily="34" charset="0"/>
              </a:rPr>
              <a:t>dụ</a:t>
            </a:r>
            <a:r>
              <a:rPr lang="en-CA" altLang="en-US" sz="1600" b="1">
                <a:cs typeface="Arial" panose="020B0604020202020204" pitchFamily="34" charset="0"/>
              </a:rPr>
              <a:t>: </a:t>
            </a:r>
            <a:r>
              <a:rPr lang="en-CA" altLang="en-US" sz="1600" err="1">
                <a:cs typeface="Arial" panose="020B0604020202020204" pitchFamily="34" charset="0"/>
              </a:rPr>
              <a:t>Đa</a:t>
            </a:r>
            <a:r>
              <a:rPr lang="en-CA" altLang="en-US" sz="1600">
                <a:cs typeface="Arial" panose="020B0604020202020204" pitchFamily="34" charset="0"/>
              </a:rPr>
              <a:t> </a:t>
            </a:r>
            <a:r>
              <a:rPr lang="en-CA" altLang="en-US" sz="1600" err="1">
                <a:cs typeface="Arial" panose="020B0604020202020204" pitchFamily="34" charset="0"/>
              </a:rPr>
              <a:t>đồ</a:t>
            </a:r>
            <a:r>
              <a:rPr lang="en-CA" altLang="en-US" sz="1600">
                <a:cs typeface="Arial" panose="020B0604020202020204" pitchFamily="34" charset="0"/>
              </a:rPr>
              <a:t> </a:t>
            </a:r>
            <a:r>
              <a:rPr lang="en-CA" altLang="en-US" sz="1600" err="1">
                <a:cs typeface="Arial" panose="020B0604020202020204" pitchFamily="34" charset="0"/>
              </a:rPr>
              <a:t>thị</a:t>
            </a:r>
            <a:r>
              <a:rPr lang="en-CA" altLang="en-US" sz="1600">
                <a:cs typeface="Arial" panose="020B0604020202020204" pitchFamily="34" charset="0"/>
              </a:rPr>
              <a:t> </a:t>
            </a:r>
            <a:r>
              <a:rPr lang="en-CA" altLang="en-US" sz="1600" err="1">
                <a:cs typeface="Arial" panose="020B0604020202020204" pitchFamily="34" charset="0"/>
              </a:rPr>
              <a:t>có</a:t>
            </a:r>
            <a:r>
              <a:rPr lang="en-CA" altLang="en-US" sz="1600">
                <a:cs typeface="Arial" panose="020B0604020202020204" pitchFamily="34" charset="0"/>
              </a:rPr>
              <a:t> </a:t>
            </a:r>
            <a:r>
              <a:rPr lang="en-CA" altLang="en-US" sz="1600" err="1">
                <a:cs typeface="Arial" panose="020B0604020202020204" pitchFamily="34" charset="0"/>
              </a:rPr>
              <a:t>hướng</a:t>
            </a:r>
            <a:r>
              <a:rPr lang="en-CA" altLang="en-US" sz="1600">
                <a:cs typeface="Arial" panose="020B0604020202020204" pitchFamily="34" charset="0"/>
              </a:rPr>
              <a:t> </a:t>
            </a:r>
            <a:r>
              <a:rPr lang="en-CA" altLang="en-US" sz="1600" i="1">
                <a:cs typeface="Arial" panose="020B0604020202020204" pitchFamily="34" charset="0"/>
              </a:rPr>
              <a:t>G</a:t>
            </a:r>
            <a:r>
              <a:rPr lang="en-CA" altLang="en-US" sz="1600" baseline="-25000">
                <a:cs typeface="Arial" panose="020B0604020202020204" pitchFamily="34" charset="0"/>
              </a:rPr>
              <a:t>4</a:t>
            </a:r>
            <a:r>
              <a:rPr lang="en-CA" altLang="en-US" sz="1600">
                <a:cs typeface="Arial" panose="020B0604020202020204" pitchFamily="34" charset="0"/>
              </a:rPr>
              <a:t>= (</a:t>
            </a:r>
            <a:r>
              <a:rPr lang="en-CA" altLang="en-US" sz="1600" i="1">
                <a:cs typeface="Arial" panose="020B0604020202020204" pitchFamily="34" charset="0"/>
              </a:rPr>
              <a:t>V</a:t>
            </a:r>
            <a:r>
              <a:rPr lang="en-CA" altLang="en-US" sz="1600" baseline="-25000">
                <a:cs typeface="Arial" panose="020B0604020202020204" pitchFamily="34" charset="0"/>
              </a:rPr>
              <a:t>4</a:t>
            </a:r>
            <a:r>
              <a:rPr lang="en-CA" altLang="en-US" sz="1600">
                <a:cs typeface="Arial" panose="020B0604020202020204" pitchFamily="34" charset="0"/>
              </a:rPr>
              <a:t>,</a:t>
            </a:r>
            <a:r>
              <a:rPr lang="en-CA" altLang="en-US" sz="1600" i="1">
                <a:cs typeface="Arial" panose="020B0604020202020204" pitchFamily="34" charset="0"/>
              </a:rPr>
              <a:t> E</a:t>
            </a:r>
            <a:r>
              <a:rPr lang="en-CA" altLang="en-US" sz="1600" baseline="-25000">
                <a:cs typeface="Arial" panose="020B0604020202020204" pitchFamily="34" charset="0"/>
              </a:rPr>
              <a:t>4</a:t>
            </a:r>
            <a:r>
              <a:rPr lang="en-CA" altLang="en-US" sz="1600">
                <a:cs typeface="Arial" panose="020B0604020202020204" pitchFamily="34" charset="0"/>
              </a:rPr>
              <a:t>), </a:t>
            </a:r>
            <a:r>
              <a:rPr lang="en-CA" altLang="en-US" sz="1600" err="1">
                <a:cs typeface="Arial" panose="020B0604020202020204" pitchFamily="34" charset="0"/>
              </a:rPr>
              <a:t>trong</a:t>
            </a:r>
            <a:r>
              <a:rPr lang="en-CA" altLang="en-US" sz="1600">
                <a:cs typeface="Arial" panose="020B0604020202020204" pitchFamily="34" charset="0"/>
              </a:rPr>
              <a:t> </a:t>
            </a:r>
            <a:r>
              <a:rPr lang="en-CA" altLang="en-US" sz="1600" err="1">
                <a:cs typeface="Arial" panose="020B0604020202020204" pitchFamily="34" charset="0"/>
              </a:rPr>
              <a:t>đó</a:t>
            </a:r>
            <a:endParaRPr lang="en-CA" altLang="en-US" sz="1600">
              <a:cs typeface="Arial" panose="020B0604020202020204" pitchFamily="34" charset="0"/>
            </a:endParaRPr>
          </a:p>
          <a:p>
            <a:pPr eaLnBrk="1" hangingPunct="1">
              <a:lnSpc>
                <a:spcPct val="90000"/>
              </a:lnSpc>
              <a:buFontTx/>
              <a:buNone/>
            </a:pPr>
            <a:r>
              <a:rPr lang="en-US" altLang="en-US" sz="1600" i="1">
                <a:cs typeface="Arial" panose="020B0604020202020204" pitchFamily="34" charset="0"/>
              </a:rPr>
              <a:t>    V</a:t>
            </a:r>
            <a:r>
              <a:rPr lang="en-US" altLang="en-US" sz="1600" baseline="-25000">
                <a:cs typeface="Arial" panose="020B0604020202020204" pitchFamily="34" charset="0"/>
              </a:rPr>
              <a:t>4</a:t>
            </a:r>
            <a:r>
              <a:rPr lang="en-US" altLang="en-US" sz="1600">
                <a:cs typeface="Arial" panose="020B0604020202020204" pitchFamily="34" charset="0"/>
              </a:rPr>
              <a:t>={</a:t>
            </a:r>
            <a:r>
              <a:rPr lang="en-US" altLang="en-US" sz="1600" i="1">
                <a:cs typeface="Arial" panose="020B0604020202020204" pitchFamily="34" charset="0"/>
              </a:rPr>
              <a:t>a, b, c, d, e, f, g, h</a:t>
            </a:r>
            <a:r>
              <a:rPr lang="en-US" altLang="en-US" sz="1600">
                <a:cs typeface="Arial" panose="020B0604020202020204" pitchFamily="34" charset="0"/>
              </a:rPr>
              <a:t>},</a:t>
            </a:r>
            <a:endParaRPr lang="en-US" altLang="en-US" sz="1600" i="1">
              <a:cs typeface="Arial" panose="020B0604020202020204" pitchFamily="34" charset="0"/>
            </a:endParaRPr>
          </a:p>
          <a:p>
            <a:pPr eaLnBrk="1" hangingPunct="1">
              <a:lnSpc>
                <a:spcPct val="90000"/>
              </a:lnSpc>
              <a:buFontTx/>
              <a:buNone/>
            </a:pPr>
            <a:r>
              <a:rPr lang="en-US" altLang="en-US" sz="1600" i="1">
                <a:cs typeface="Arial" panose="020B0604020202020204" pitchFamily="34" charset="0"/>
              </a:rPr>
              <a:t>	E</a:t>
            </a:r>
            <a:r>
              <a:rPr lang="en-US" altLang="en-US" sz="1600" baseline="-25000">
                <a:cs typeface="Arial" panose="020B0604020202020204" pitchFamily="34" charset="0"/>
              </a:rPr>
              <a:t>4</a:t>
            </a:r>
            <a:r>
              <a:rPr lang="en-US" altLang="en-US" sz="1600">
                <a:cs typeface="Arial" panose="020B0604020202020204" pitchFamily="34" charset="0"/>
              </a:rPr>
              <a:t>={(</a:t>
            </a:r>
            <a:r>
              <a:rPr lang="en-US" altLang="en-US" sz="1600" i="1" err="1">
                <a:cs typeface="Arial" panose="020B0604020202020204" pitchFamily="34" charset="0"/>
              </a:rPr>
              <a:t>a,b</a:t>
            </a:r>
            <a:r>
              <a:rPr lang="en-US" altLang="en-US" sz="1600">
                <a:cs typeface="Arial" panose="020B0604020202020204" pitchFamily="34" charset="0"/>
              </a:rPr>
              <a:t>), (</a:t>
            </a:r>
            <a:r>
              <a:rPr lang="en-US" altLang="en-US" sz="1600" i="1" err="1">
                <a:cs typeface="Arial" panose="020B0604020202020204" pitchFamily="34" charset="0"/>
              </a:rPr>
              <a:t>b,c</a:t>
            </a:r>
            <a:r>
              <a:rPr lang="en-US" altLang="en-US" sz="1600">
                <a:cs typeface="Arial" panose="020B0604020202020204" pitchFamily="34" charset="0"/>
              </a:rPr>
              <a:t>), (</a:t>
            </a:r>
            <a:r>
              <a:rPr lang="en-US" altLang="en-US" sz="1600" i="1" err="1">
                <a:cs typeface="Arial" panose="020B0604020202020204" pitchFamily="34" charset="0"/>
              </a:rPr>
              <a:t>c,b</a:t>
            </a:r>
            <a:r>
              <a:rPr lang="en-US" altLang="en-US" sz="1600">
                <a:cs typeface="Arial" panose="020B0604020202020204" pitchFamily="34" charset="0"/>
              </a:rPr>
              <a:t>), (</a:t>
            </a:r>
            <a:r>
              <a:rPr lang="en-US" altLang="en-US" sz="1600" i="1" err="1">
                <a:cs typeface="Arial" panose="020B0604020202020204" pitchFamily="34" charset="0"/>
              </a:rPr>
              <a:t>d,c</a:t>
            </a:r>
            <a:r>
              <a:rPr lang="en-US" altLang="en-US" sz="1600">
                <a:cs typeface="Arial" panose="020B0604020202020204" pitchFamily="34" charset="0"/>
              </a:rPr>
              <a:t>), (</a:t>
            </a:r>
            <a:r>
              <a:rPr lang="en-US" altLang="en-US" sz="1600" i="1" err="1">
                <a:cs typeface="Arial" panose="020B0604020202020204" pitchFamily="34" charset="0"/>
              </a:rPr>
              <a:t>a,d</a:t>
            </a:r>
            <a:r>
              <a:rPr lang="en-US" altLang="en-US" sz="1600">
                <a:cs typeface="Arial" panose="020B0604020202020204" pitchFamily="34" charset="0"/>
              </a:rPr>
              <a:t>), (</a:t>
            </a:r>
            <a:r>
              <a:rPr lang="en-US" altLang="en-US" sz="1600" i="1">
                <a:cs typeface="Arial" panose="020B0604020202020204" pitchFamily="34" charset="0"/>
              </a:rPr>
              <a:t>b, d</a:t>
            </a:r>
            <a:r>
              <a:rPr lang="en-US" altLang="en-US" sz="1600">
                <a:cs typeface="Arial" panose="020B0604020202020204" pitchFamily="34" charset="0"/>
              </a:rPr>
              <a:t>), (</a:t>
            </a:r>
            <a:r>
              <a:rPr lang="en-US" altLang="en-US" sz="1600" i="1" err="1">
                <a:cs typeface="Arial" panose="020B0604020202020204" pitchFamily="34" charset="0"/>
              </a:rPr>
              <a:t>a,e</a:t>
            </a:r>
            <a:r>
              <a:rPr lang="en-US" altLang="en-US" sz="1600">
                <a:cs typeface="Arial" panose="020B0604020202020204" pitchFamily="34" charset="0"/>
              </a:rPr>
              <a:t>), (</a:t>
            </a:r>
            <a:r>
              <a:rPr lang="en-US" altLang="en-US" sz="1600" i="1" err="1">
                <a:cs typeface="Arial" panose="020B0604020202020204" pitchFamily="34" charset="0"/>
              </a:rPr>
              <a:t>a,e</a:t>
            </a:r>
            <a:r>
              <a:rPr lang="en-US" altLang="en-US" sz="1600">
                <a:cs typeface="Arial" panose="020B0604020202020204" pitchFamily="34" charset="0"/>
              </a:rPr>
              <a:t>),  (</a:t>
            </a:r>
            <a:r>
              <a:rPr lang="en-US" altLang="en-US" sz="1600" i="1" err="1">
                <a:cs typeface="Arial" panose="020B0604020202020204" pitchFamily="34" charset="0"/>
              </a:rPr>
              <a:t>d,e</a:t>
            </a:r>
            <a:r>
              <a:rPr lang="en-US" altLang="en-US" sz="1600">
                <a:cs typeface="Arial" panose="020B0604020202020204" pitchFamily="34" charset="0"/>
              </a:rPr>
              <a:t>), (</a:t>
            </a:r>
            <a:r>
              <a:rPr lang="en-US" altLang="en-US" sz="1600" i="1" err="1">
                <a:cs typeface="Arial" panose="020B0604020202020204" pitchFamily="34" charset="0"/>
              </a:rPr>
              <a:t>e,a</a:t>
            </a:r>
            <a:r>
              <a:rPr lang="en-US" altLang="en-US" sz="1600">
                <a:cs typeface="Arial" panose="020B0604020202020204" pitchFamily="34" charset="0"/>
              </a:rPr>
              <a:t>), (</a:t>
            </a:r>
            <a:r>
              <a:rPr lang="en-US" altLang="en-US" sz="1600" i="1" err="1">
                <a:cs typeface="Arial" panose="020B0604020202020204" pitchFamily="34" charset="0"/>
              </a:rPr>
              <a:t>f,g</a:t>
            </a:r>
            <a:r>
              <a:rPr lang="en-US" altLang="en-US" sz="1600">
                <a:cs typeface="Arial" panose="020B0604020202020204" pitchFamily="34" charset="0"/>
              </a:rPr>
              <a:t>), (</a:t>
            </a:r>
            <a:r>
              <a:rPr lang="en-US" altLang="en-US" sz="1600" i="1" err="1">
                <a:cs typeface="Arial" panose="020B0604020202020204" pitchFamily="34" charset="0"/>
              </a:rPr>
              <a:t>g,f</a:t>
            </a:r>
            <a:r>
              <a:rPr lang="en-US" altLang="en-US" sz="1600">
                <a:cs typeface="Arial" panose="020B0604020202020204" pitchFamily="34" charset="0"/>
              </a:rPr>
              <a:t>)}</a:t>
            </a:r>
            <a:endParaRPr lang="en-CA" altLang="en-US" sz="1600">
              <a:cs typeface="Arial" panose="020B0604020202020204" pitchFamily="34" charset="0"/>
            </a:endParaRPr>
          </a:p>
          <a:p>
            <a:pPr algn="just" eaLnBrk="1" hangingPunct="1">
              <a:lnSpc>
                <a:spcPct val="85000"/>
              </a:lnSpc>
              <a:spcBef>
                <a:spcPct val="40000"/>
              </a:spcBef>
            </a:pPr>
            <a:endParaRPr lang="en-CA" altLang="en-US" sz="1600">
              <a:cs typeface="Arial" panose="020B0604020202020204" pitchFamily="34" charset="0"/>
            </a:endParaRPr>
          </a:p>
        </p:txBody>
      </p:sp>
      <p:sp>
        <p:nvSpPr>
          <p:cNvPr id="47" name="Text Box 4">
            <a:extLst>
              <a:ext uri="{FF2B5EF4-FFF2-40B4-BE49-F238E27FC236}">
                <a16:creationId xmlns:a16="http://schemas.microsoft.com/office/drawing/2014/main" id="{AA660EB6-206D-4EC8-938D-9883D1276D81}"/>
              </a:ext>
            </a:extLst>
          </p:cNvPr>
          <p:cNvSpPr txBox="1">
            <a:spLocks noChangeArrowheads="1"/>
          </p:cNvSpPr>
          <p:nvPr/>
        </p:nvSpPr>
        <p:spPr bwMode="auto">
          <a:xfrm>
            <a:off x="3411549" y="4390376"/>
            <a:ext cx="2073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b="1" err="1">
                <a:solidFill>
                  <a:schemeClr val="tx1"/>
                </a:solidFill>
              </a:rPr>
              <a:t>Đồ</a:t>
            </a:r>
            <a:r>
              <a:rPr lang="en-US" altLang="en-US" sz="1600" b="1">
                <a:solidFill>
                  <a:schemeClr val="tx1"/>
                </a:solidFill>
              </a:rPr>
              <a:t> </a:t>
            </a:r>
            <a:r>
              <a:rPr lang="en-US" altLang="en-US" sz="1600" b="1" err="1">
                <a:solidFill>
                  <a:schemeClr val="tx1"/>
                </a:solidFill>
              </a:rPr>
              <a:t>thị</a:t>
            </a:r>
            <a:r>
              <a:rPr lang="en-US" altLang="en-US" sz="1600" b="1">
                <a:solidFill>
                  <a:schemeClr val="tx1"/>
                </a:solidFill>
              </a:rPr>
              <a:t> </a:t>
            </a:r>
            <a:r>
              <a:rPr lang="en-US" altLang="en-US" sz="1600" b="1" i="1">
                <a:solidFill>
                  <a:schemeClr val="tx1"/>
                </a:solidFill>
              </a:rPr>
              <a:t>G</a:t>
            </a:r>
            <a:r>
              <a:rPr lang="en-US" altLang="en-US" sz="1600" b="1" baseline="-25000">
                <a:solidFill>
                  <a:schemeClr val="tx1"/>
                </a:solidFill>
              </a:rPr>
              <a:t>4</a:t>
            </a:r>
          </a:p>
        </p:txBody>
      </p:sp>
      <p:sp>
        <p:nvSpPr>
          <p:cNvPr id="48" name="Text Box 5">
            <a:extLst>
              <a:ext uri="{FF2B5EF4-FFF2-40B4-BE49-F238E27FC236}">
                <a16:creationId xmlns:a16="http://schemas.microsoft.com/office/drawing/2014/main" id="{D7072302-D9DA-43CA-B503-8BC5AFA659DF}"/>
              </a:ext>
            </a:extLst>
          </p:cNvPr>
          <p:cNvSpPr txBox="1">
            <a:spLocks noChangeArrowheads="1"/>
          </p:cNvSpPr>
          <p:nvPr/>
        </p:nvSpPr>
        <p:spPr bwMode="auto">
          <a:xfrm>
            <a:off x="3121036" y="2205976"/>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1800">
              <a:solidFill>
                <a:schemeClr val="tx1"/>
              </a:solidFill>
            </a:endParaRPr>
          </a:p>
        </p:txBody>
      </p:sp>
      <p:grpSp>
        <p:nvGrpSpPr>
          <p:cNvPr id="49" name="Group 6">
            <a:extLst>
              <a:ext uri="{FF2B5EF4-FFF2-40B4-BE49-F238E27FC236}">
                <a16:creationId xmlns:a16="http://schemas.microsoft.com/office/drawing/2014/main" id="{6C1E631C-23B2-496B-82C5-A9D5CD81404C}"/>
              </a:ext>
            </a:extLst>
          </p:cNvPr>
          <p:cNvGrpSpPr>
            <a:grpSpLocks/>
          </p:cNvGrpSpPr>
          <p:nvPr/>
        </p:nvGrpSpPr>
        <p:grpSpPr bwMode="auto">
          <a:xfrm>
            <a:off x="1863736" y="3142601"/>
            <a:ext cx="396875" cy="395287"/>
            <a:chOff x="2313" y="2478"/>
            <a:chExt cx="250" cy="249"/>
          </a:xfrm>
        </p:grpSpPr>
        <p:sp>
          <p:nvSpPr>
            <p:cNvPr id="50" name="Oval 7">
              <a:extLst>
                <a:ext uri="{FF2B5EF4-FFF2-40B4-BE49-F238E27FC236}">
                  <a16:creationId xmlns:a16="http://schemas.microsoft.com/office/drawing/2014/main" id="{36FE494C-9DAF-47FD-ABB1-5EAACC968EFA}"/>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1" name="Text Box 8">
              <a:extLst>
                <a:ext uri="{FF2B5EF4-FFF2-40B4-BE49-F238E27FC236}">
                  <a16:creationId xmlns:a16="http://schemas.microsoft.com/office/drawing/2014/main" id="{25085F80-B38F-4B97-B5BD-39F5130BC6C7}"/>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e</a:t>
              </a:r>
            </a:p>
          </p:txBody>
        </p:sp>
      </p:grpSp>
      <p:grpSp>
        <p:nvGrpSpPr>
          <p:cNvPr id="52" name="Group 9">
            <a:extLst>
              <a:ext uri="{FF2B5EF4-FFF2-40B4-BE49-F238E27FC236}">
                <a16:creationId xmlns:a16="http://schemas.microsoft.com/office/drawing/2014/main" id="{4CB214F5-088B-450F-AF35-4C5A2DBD5E97}"/>
              </a:ext>
            </a:extLst>
          </p:cNvPr>
          <p:cNvGrpSpPr>
            <a:grpSpLocks/>
          </p:cNvGrpSpPr>
          <p:nvPr/>
        </p:nvGrpSpPr>
        <p:grpSpPr bwMode="auto">
          <a:xfrm>
            <a:off x="2547949" y="2134538"/>
            <a:ext cx="396875" cy="395288"/>
            <a:chOff x="2313" y="2478"/>
            <a:chExt cx="250" cy="249"/>
          </a:xfrm>
        </p:grpSpPr>
        <p:sp>
          <p:nvSpPr>
            <p:cNvPr id="53" name="Oval 10">
              <a:extLst>
                <a:ext uri="{FF2B5EF4-FFF2-40B4-BE49-F238E27FC236}">
                  <a16:creationId xmlns:a16="http://schemas.microsoft.com/office/drawing/2014/main" id="{D4D92BE6-64FA-44E9-8A1D-7D3094871DA1}"/>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4" name="Text Box 11">
              <a:extLst>
                <a:ext uri="{FF2B5EF4-FFF2-40B4-BE49-F238E27FC236}">
                  <a16:creationId xmlns:a16="http://schemas.microsoft.com/office/drawing/2014/main" id="{FF62D23D-C2DE-4EEF-9C5B-B4AE3B2537BC}"/>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a</a:t>
              </a:r>
            </a:p>
          </p:txBody>
        </p:sp>
      </p:grpSp>
      <p:grpSp>
        <p:nvGrpSpPr>
          <p:cNvPr id="55" name="Group 12">
            <a:extLst>
              <a:ext uri="{FF2B5EF4-FFF2-40B4-BE49-F238E27FC236}">
                <a16:creationId xmlns:a16="http://schemas.microsoft.com/office/drawing/2014/main" id="{32BC5C2B-3590-4EFC-9DB3-CF07924F58C1}"/>
              </a:ext>
            </a:extLst>
          </p:cNvPr>
          <p:cNvGrpSpPr>
            <a:grpSpLocks/>
          </p:cNvGrpSpPr>
          <p:nvPr/>
        </p:nvGrpSpPr>
        <p:grpSpPr bwMode="auto">
          <a:xfrm>
            <a:off x="2763849" y="4006201"/>
            <a:ext cx="396875" cy="395287"/>
            <a:chOff x="2313" y="2478"/>
            <a:chExt cx="250" cy="249"/>
          </a:xfrm>
        </p:grpSpPr>
        <p:sp>
          <p:nvSpPr>
            <p:cNvPr id="56" name="Oval 13">
              <a:extLst>
                <a:ext uri="{FF2B5EF4-FFF2-40B4-BE49-F238E27FC236}">
                  <a16:creationId xmlns:a16="http://schemas.microsoft.com/office/drawing/2014/main" id="{486980F4-1D14-4AEE-B65E-FC932EB07896}"/>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7" name="Text Box 14">
              <a:extLst>
                <a:ext uri="{FF2B5EF4-FFF2-40B4-BE49-F238E27FC236}">
                  <a16:creationId xmlns:a16="http://schemas.microsoft.com/office/drawing/2014/main" id="{1D3FC284-D40F-459F-A8C5-2E2A3EB9071F}"/>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d</a:t>
              </a:r>
            </a:p>
          </p:txBody>
        </p:sp>
      </p:grpSp>
      <p:grpSp>
        <p:nvGrpSpPr>
          <p:cNvPr id="58" name="Group 15">
            <a:extLst>
              <a:ext uri="{FF2B5EF4-FFF2-40B4-BE49-F238E27FC236}">
                <a16:creationId xmlns:a16="http://schemas.microsoft.com/office/drawing/2014/main" id="{21E67F89-19E8-453C-B1A5-8EEE9371425D}"/>
              </a:ext>
            </a:extLst>
          </p:cNvPr>
          <p:cNvGrpSpPr>
            <a:grpSpLocks/>
          </p:cNvGrpSpPr>
          <p:nvPr/>
        </p:nvGrpSpPr>
        <p:grpSpPr bwMode="auto">
          <a:xfrm>
            <a:off x="3735399" y="2352026"/>
            <a:ext cx="396875" cy="395287"/>
            <a:chOff x="2313" y="2478"/>
            <a:chExt cx="250" cy="249"/>
          </a:xfrm>
        </p:grpSpPr>
        <p:sp>
          <p:nvSpPr>
            <p:cNvPr id="59" name="Oval 16">
              <a:extLst>
                <a:ext uri="{FF2B5EF4-FFF2-40B4-BE49-F238E27FC236}">
                  <a16:creationId xmlns:a16="http://schemas.microsoft.com/office/drawing/2014/main" id="{3EC012C0-2457-4E19-997B-ACAD61B6DF40}"/>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0" name="Text Box 17">
              <a:extLst>
                <a:ext uri="{FF2B5EF4-FFF2-40B4-BE49-F238E27FC236}">
                  <a16:creationId xmlns:a16="http://schemas.microsoft.com/office/drawing/2014/main" id="{2643C41E-F1BE-44F1-B290-586B434361EC}"/>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b</a:t>
              </a:r>
            </a:p>
          </p:txBody>
        </p:sp>
      </p:grpSp>
      <p:grpSp>
        <p:nvGrpSpPr>
          <p:cNvPr id="61" name="Group 18">
            <a:extLst>
              <a:ext uri="{FF2B5EF4-FFF2-40B4-BE49-F238E27FC236}">
                <a16:creationId xmlns:a16="http://schemas.microsoft.com/office/drawing/2014/main" id="{79B57560-8AFA-41ED-9C29-557B1E0536CB}"/>
              </a:ext>
            </a:extLst>
          </p:cNvPr>
          <p:cNvGrpSpPr>
            <a:grpSpLocks/>
          </p:cNvGrpSpPr>
          <p:nvPr/>
        </p:nvGrpSpPr>
        <p:grpSpPr bwMode="auto">
          <a:xfrm>
            <a:off x="3914786" y="3321988"/>
            <a:ext cx="396875" cy="395288"/>
            <a:chOff x="2313" y="2478"/>
            <a:chExt cx="250" cy="249"/>
          </a:xfrm>
        </p:grpSpPr>
        <p:sp>
          <p:nvSpPr>
            <p:cNvPr id="62" name="Oval 19">
              <a:extLst>
                <a:ext uri="{FF2B5EF4-FFF2-40B4-BE49-F238E27FC236}">
                  <a16:creationId xmlns:a16="http://schemas.microsoft.com/office/drawing/2014/main" id="{BCDB512C-5723-4182-9F0B-8E1DE5D7F851}"/>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3" name="Text Box 20">
              <a:extLst>
                <a:ext uri="{FF2B5EF4-FFF2-40B4-BE49-F238E27FC236}">
                  <a16:creationId xmlns:a16="http://schemas.microsoft.com/office/drawing/2014/main" id="{ED0A1495-F9B9-40AA-8DA9-D3FB7105D59D}"/>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c</a:t>
              </a:r>
            </a:p>
          </p:txBody>
        </p:sp>
      </p:grpSp>
      <p:grpSp>
        <p:nvGrpSpPr>
          <p:cNvPr id="64" name="Group 21">
            <a:extLst>
              <a:ext uri="{FF2B5EF4-FFF2-40B4-BE49-F238E27FC236}">
                <a16:creationId xmlns:a16="http://schemas.microsoft.com/office/drawing/2014/main" id="{62FDB5CF-1FDD-4E9C-85CF-278E7DEEBDCF}"/>
              </a:ext>
            </a:extLst>
          </p:cNvPr>
          <p:cNvGrpSpPr>
            <a:grpSpLocks/>
          </p:cNvGrpSpPr>
          <p:nvPr/>
        </p:nvGrpSpPr>
        <p:grpSpPr bwMode="auto">
          <a:xfrm>
            <a:off x="5103824" y="2566338"/>
            <a:ext cx="396875" cy="395288"/>
            <a:chOff x="2313" y="2478"/>
            <a:chExt cx="250" cy="249"/>
          </a:xfrm>
        </p:grpSpPr>
        <p:sp>
          <p:nvSpPr>
            <p:cNvPr id="65" name="Oval 22">
              <a:extLst>
                <a:ext uri="{FF2B5EF4-FFF2-40B4-BE49-F238E27FC236}">
                  <a16:creationId xmlns:a16="http://schemas.microsoft.com/office/drawing/2014/main" id="{1ADB4802-3AC3-4605-B2A9-4DEC6A1FF508}"/>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6" name="Text Box 23">
              <a:extLst>
                <a:ext uri="{FF2B5EF4-FFF2-40B4-BE49-F238E27FC236}">
                  <a16:creationId xmlns:a16="http://schemas.microsoft.com/office/drawing/2014/main" id="{C1977E5C-EE01-4343-BAFE-82A98543470E}"/>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f</a:t>
              </a:r>
            </a:p>
          </p:txBody>
        </p:sp>
      </p:grpSp>
      <p:grpSp>
        <p:nvGrpSpPr>
          <p:cNvPr id="67" name="Group 24">
            <a:extLst>
              <a:ext uri="{FF2B5EF4-FFF2-40B4-BE49-F238E27FC236}">
                <a16:creationId xmlns:a16="http://schemas.microsoft.com/office/drawing/2014/main" id="{190A0033-DE3D-43B0-A75B-47EF00A3DA78}"/>
              </a:ext>
            </a:extLst>
          </p:cNvPr>
          <p:cNvGrpSpPr>
            <a:grpSpLocks/>
          </p:cNvGrpSpPr>
          <p:nvPr/>
        </p:nvGrpSpPr>
        <p:grpSpPr bwMode="auto">
          <a:xfrm>
            <a:off x="5103824" y="3683938"/>
            <a:ext cx="396875" cy="395288"/>
            <a:chOff x="2313" y="2478"/>
            <a:chExt cx="250" cy="249"/>
          </a:xfrm>
        </p:grpSpPr>
        <p:sp>
          <p:nvSpPr>
            <p:cNvPr id="68" name="Oval 25">
              <a:extLst>
                <a:ext uri="{FF2B5EF4-FFF2-40B4-BE49-F238E27FC236}">
                  <a16:creationId xmlns:a16="http://schemas.microsoft.com/office/drawing/2014/main" id="{4BBFD91E-4120-4ADA-8154-E893750C5450}"/>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9" name="Text Box 26">
              <a:extLst>
                <a:ext uri="{FF2B5EF4-FFF2-40B4-BE49-F238E27FC236}">
                  <a16:creationId xmlns:a16="http://schemas.microsoft.com/office/drawing/2014/main" id="{D52CEC7B-4503-42FE-846E-B3479C0A741D}"/>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g</a:t>
              </a:r>
            </a:p>
          </p:txBody>
        </p:sp>
      </p:grpSp>
      <p:grpSp>
        <p:nvGrpSpPr>
          <p:cNvPr id="70" name="Group 27">
            <a:extLst>
              <a:ext uri="{FF2B5EF4-FFF2-40B4-BE49-F238E27FC236}">
                <a16:creationId xmlns:a16="http://schemas.microsoft.com/office/drawing/2014/main" id="{EC7017EF-DCB5-4923-98FC-149E80D1C02D}"/>
              </a:ext>
            </a:extLst>
          </p:cNvPr>
          <p:cNvGrpSpPr>
            <a:grpSpLocks/>
          </p:cNvGrpSpPr>
          <p:nvPr/>
        </p:nvGrpSpPr>
        <p:grpSpPr bwMode="auto">
          <a:xfrm>
            <a:off x="6219836" y="3034651"/>
            <a:ext cx="396875" cy="395287"/>
            <a:chOff x="2313" y="2478"/>
            <a:chExt cx="250" cy="249"/>
          </a:xfrm>
        </p:grpSpPr>
        <p:sp>
          <p:nvSpPr>
            <p:cNvPr id="71" name="Oval 28">
              <a:extLst>
                <a:ext uri="{FF2B5EF4-FFF2-40B4-BE49-F238E27FC236}">
                  <a16:creationId xmlns:a16="http://schemas.microsoft.com/office/drawing/2014/main" id="{06BD402A-AF64-4EF4-9E03-C7B4D205F2FE}"/>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2" name="Text Box 29">
              <a:extLst>
                <a:ext uri="{FF2B5EF4-FFF2-40B4-BE49-F238E27FC236}">
                  <a16:creationId xmlns:a16="http://schemas.microsoft.com/office/drawing/2014/main" id="{1D12B51F-B33D-48A0-8C32-1747667CD869}"/>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h</a:t>
              </a:r>
            </a:p>
          </p:txBody>
        </p:sp>
      </p:grpSp>
      <p:sp>
        <p:nvSpPr>
          <p:cNvPr id="73" name="Arc 30">
            <a:extLst>
              <a:ext uri="{FF2B5EF4-FFF2-40B4-BE49-F238E27FC236}">
                <a16:creationId xmlns:a16="http://schemas.microsoft.com/office/drawing/2014/main" id="{586F1C36-5221-43A1-AE86-FF6250DAFA92}"/>
              </a:ext>
            </a:extLst>
          </p:cNvPr>
          <p:cNvSpPr>
            <a:spLocks/>
          </p:cNvSpPr>
          <p:nvPr/>
        </p:nvSpPr>
        <p:spPr bwMode="auto">
          <a:xfrm flipH="1">
            <a:off x="1971686" y="2313926"/>
            <a:ext cx="576263" cy="86518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 name="Arc 31">
            <a:extLst>
              <a:ext uri="{FF2B5EF4-FFF2-40B4-BE49-F238E27FC236}">
                <a16:creationId xmlns:a16="http://schemas.microsoft.com/office/drawing/2014/main" id="{81D2D6F0-552B-4C15-A332-7A31CE677EDA}"/>
              </a:ext>
            </a:extLst>
          </p:cNvPr>
          <p:cNvSpPr>
            <a:spLocks/>
          </p:cNvSpPr>
          <p:nvPr/>
        </p:nvSpPr>
        <p:spPr bwMode="auto">
          <a:xfrm flipV="1">
            <a:off x="2259024" y="2496488"/>
            <a:ext cx="539750" cy="863600"/>
          </a:xfrm>
          <a:custGeom>
            <a:avLst/>
            <a:gdLst>
              <a:gd name="T0" fmla="*/ 0 w 23342"/>
              <a:gd name="T1" fmla="*/ 2147483646 h 21600"/>
              <a:gd name="T2" fmla="*/ 2147483646 w 23342"/>
              <a:gd name="T3" fmla="*/ 2147483646 h 21600"/>
              <a:gd name="T4" fmla="*/ 2147483646 w 23342"/>
              <a:gd name="T5" fmla="*/ 2147483646 h 21600"/>
              <a:gd name="T6" fmla="*/ 0 60000 65536"/>
              <a:gd name="T7" fmla="*/ 0 60000 65536"/>
              <a:gd name="T8" fmla="*/ 0 60000 65536"/>
              <a:gd name="T9" fmla="*/ 0 w 23342"/>
              <a:gd name="T10" fmla="*/ 0 h 21600"/>
              <a:gd name="T11" fmla="*/ 23342 w 23342"/>
              <a:gd name="T12" fmla="*/ 21600 h 21600"/>
            </a:gdLst>
            <a:ahLst/>
            <a:cxnLst>
              <a:cxn ang="T6">
                <a:pos x="T0" y="T1"/>
              </a:cxn>
              <a:cxn ang="T7">
                <a:pos x="T2" y="T3"/>
              </a:cxn>
              <a:cxn ang="T8">
                <a:pos x="T4" y="T5"/>
              </a:cxn>
            </a:cxnLst>
            <a:rect l="T9" t="T10" r="T11" b="T12"/>
            <a:pathLst>
              <a:path w="23342" h="21600" fill="none" extrusionOk="0">
                <a:moveTo>
                  <a:pt x="0" y="70"/>
                </a:moveTo>
                <a:cubicBezTo>
                  <a:pt x="579" y="23"/>
                  <a:pt x="1160" y="-1"/>
                  <a:pt x="1742" y="0"/>
                </a:cubicBezTo>
                <a:cubicBezTo>
                  <a:pt x="13671" y="0"/>
                  <a:pt x="23342" y="9670"/>
                  <a:pt x="23342" y="21600"/>
                </a:cubicBezTo>
              </a:path>
              <a:path w="23342" h="21600" stroke="0" extrusionOk="0">
                <a:moveTo>
                  <a:pt x="0" y="70"/>
                </a:moveTo>
                <a:cubicBezTo>
                  <a:pt x="579" y="23"/>
                  <a:pt x="1160" y="-1"/>
                  <a:pt x="1742" y="0"/>
                </a:cubicBezTo>
                <a:cubicBezTo>
                  <a:pt x="13671" y="0"/>
                  <a:pt x="23342" y="9670"/>
                  <a:pt x="23342" y="21600"/>
                </a:cubicBezTo>
                <a:lnTo>
                  <a:pt x="1742" y="21600"/>
                </a:lnTo>
                <a:lnTo>
                  <a:pt x="0" y="70"/>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 name="Line 32">
            <a:extLst>
              <a:ext uri="{FF2B5EF4-FFF2-40B4-BE49-F238E27FC236}">
                <a16:creationId xmlns:a16="http://schemas.microsoft.com/office/drawing/2014/main" id="{44451DFD-D46F-41C1-B090-F31CD00CC389}"/>
              </a:ext>
            </a:extLst>
          </p:cNvPr>
          <p:cNvSpPr>
            <a:spLocks noChangeShapeType="1"/>
          </p:cNvSpPr>
          <p:nvPr/>
        </p:nvSpPr>
        <p:spPr bwMode="auto">
          <a:xfrm>
            <a:off x="2943236" y="2279001"/>
            <a:ext cx="828675" cy="1793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 name="Line 33">
            <a:extLst>
              <a:ext uri="{FF2B5EF4-FFF2-40B4-BE49-F238E27FC236}">
                <a16:creationId xmlns:a16="http://schemas.microsoft.com/office/drawing/2014/main" id="{6DBDB8D2-9601-40EE-ACA0-4DDC47DFD130}"/>
              </a:ext>
            </a:extLst>
          </p:cNvPr>
          <p:cNvSpPr>
            <a:spLocks noChangeShapeType="1"/>
          </p:cNvSpPr>
          <p:nvPr/>
        </p:nvSpPr>
        <p:spPr bwMode="auto">
          <a:xfrm flipH="1">
            <a:off x="3122624" y="3647426"/>
            <a:ext cx="828675" cy="4667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7" name="Line 34">
            <a:extLst>
              <a:ext uri="{FF2B5EF4-FFF2-40B4-BE49-F238E27FC236}">
                <a16:creationId xmlns:a16="http://schemas.microsoft.com/office/drawing/2014/main" id="{1209BC22-5303-49A7-9B42-5FCD7B7D8703}"/>
              </a:ext>
            </a:extLst>
          </p:cNvPr>
          <p:cNvSpPr>
            <a:spLocks noChangeShapeType="1"/>
          </p:cNvSpPr>
          <p:nvPr/>
        </p:nvSpPr>
        <p:spPr bwMode="auto">
          <a:xfrm flipH="1" flipV="1">
            <a:off x="2151074" y="3502963"/>
            <a:ext cx="612775" cy="6111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 name="Line 35">
            <a:extLst>
              <a:ext uri="{FF2B5EF4-FFF2-40B4-BE49-F238E27FC236}">
                <a16:creationId xmlns:a16="http://schemas.microsoft.com/office/drawing/2014/main" id="{22DAF0F7-07CA-4D1F-AFB2-9223F3166781}"/>
              </a:ext>
            </a:extLst>
          </p:cNvPr>
          <p:cNvSpPr>
            <a:spLocks noChangeShapeType="1"/>
          </p:cNvSpPr>
          <p:nvPr/>
        </p:nvSpPr>
        <p:spPr bwMode="auto">
          <a:xfrm flipH="1">
            <a:off x="2151074" y="2494901"/>
            <a:ext cx="468312" cy="6842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 name="Line 36">
            <a:extLst>
              <a:ext uri="{FF2B5EF4-FFF2-40B4-BE49-F238E27FC236}">
                <a16:creationId xmlns:a16="http://schemas.microsoft.com/office/drawing/2014/main" id="{2774CCD0-A263-432A-B386-1A204EEAA165}"/>
              </a:ext>
            </a:extLst>
          </p:cNvPr>
          <p:cNvSpPr>
            <a:spLocks noChangeShapeType="1"/>
          </p:cNvSpPr>
          <p:nvPr/>
        </p:nvSpPr>
        <p:spPr bwMode="auto">
          <a:xfrm>
            <a:off x="5175261" y="2926701"/>
            <a:ext cx="0" cy="8286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Arc 37">
            <a:extLst>
              <a:ext uri="{FF2B5EF4-FFF2-40B4-BE49-F238E27FC236}">
                <a16:creationId xmlns:a16="http://schemas.microsoft.com/office/drawing/2014/main" id="{8F8E4AAD-AF4B-4502-A1B4-AAF285907A9E}"/>
              </a:ext>
            </a:extLst>
          </p:cNvPr>
          <p:cNvSpPr>
            <a:spLocks/>
          </p:cNvSpPr>
          <p:nvPr/>
        </p:nvSpPr>
        <p:spPr bwMode="auto">
          <a:xfrm rot="1535009">
            <a:off x="3519499" y="2545701"/>
            <a:ext cx="944562" cy="714375"/>
          </a:xfrm>
          <a:custGeom>
            <a:avLst/>
            <a:gdLst>
              <a:gd name="T0" fmla="*/ 2147483646 w 21600"/>
              <a:gd name="T1" fmla="*/ 0 h 18719"/>
              <a:gd name="T2" fmla="*/ 2147483646 w 21600"/>
              <a:gd name="T3" fmla="*/ 2147483646 h 18719"/>
              <a:gd name="T4" fmla="*/ 0 w 21600"/>
              <a:gd name="T5" fmla="*/ 2147483646 h 18719"/>
              <a:gd name="T6" fmla="*/ 0 60000 65536"/>
              <a:gd name="T7" fmla="*/ 0 60000 65536"/>
              <a:gd name="T8" fmla="*/ 0 60000 65536"/>
              <a:gd name="T9" fmla="*/ 0 w 21600"/>
              <a:gd name="T10" fmla="*/ 0 h 18719"/>
              <a:gd name="T11" fmla="*/ 21600 w 21600"/>
              <a:gd name="T12" fmla="*/ 18719 h 18719"/>
            </a:gdLst>
            <a:ahLst/>
            <a:cxnLst>
              <a:cxn ang="T6">
                <a:pos x="T0" y="T1"/>
              </a:cxn>
              <a:cxn ang="T7">
                <a:pos x="T2" y="T3"/>
              </a:cxn>
              <a:cxn ang="T8">
                <a:pos x="T4" y="T5"/>
              </a:cxn>
            </a:cxnLst>
            <a:rect l="T9" t="T10" r="T11" b="T12"/>
            <a:pathLst>
              <a:path w="21600" h="18719" fill="none" extrusionOk="0">
                <a:moveTo>
                  <a:pt x="10777" y="0"/>
                </a:moveTo>
                <a:cubicBezTo>
                  <a:pt x="17462" y="3848"/>
                  <a:pt x="21587" y="10969"/>
                  <a:pt x="21599" y="18683"/>
                </a:cubicBezTo>
              </a:path>
              <a:path w="21600" h="18719" stroke="0" extrusionOk="0">
                <a:moveTo>
                  <a:pt x="10777" y="0"/>
                </a:moveTo>
                <a:cubicBezTo>
                  <a:pt x="17462" y="3848"/>
                  <a:pt x="21587" y="10969"/>
                  <a:pt x="21599" y="18683"/>
                </a:cubicBezTo>
                <a:lnTo>
                  <a:pt x="0" y="18719"/>
                </a:lnTo>
                <a:lnTo>
                  <a:pt x="10777" y="0"/>
                </a:lnTo>
                <a:close/>
              </a:path>
            </a:pathLst>
          </a:custGeom>
          <a:noFill/>
          <a:ln w="190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 name="Line 42">
            <a:extLst>
              <a:ext uri="{FF2B5EF4-FFF2-40B4-BE49-F238E27FC236}">
                <a16:creationId xmlns:a16="http://schemas.microsoft.com/office/drawing/2014/main" id="{2D2E882A-1257-423F-982E-E6596E3382D6}"/>
              </a:ext>
            </a:extLst>
          </p:cNvPr>
          <p:cNvSpPr>
            <a:spLocks noChangeShapeType="1"/>
          </p:cNvSpPr>
          <p:nvPr/>
        </p:nvSpPr>
        <p:spPr bwMode="auto">
          <a:xfrm>
            <a:off x="2871799" y="2494901"/>
            <a:ext cx="107950" cy="15113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Line 43">
            <a:extLst>
              <a:ext uri="{FF2B5EF4-FFF2-40B4-BE49-F238E27FC236}">
                <a16:creationId xmlns:a16="http://schemas.microsoft.com/office/drawing/2014/main" id="{EF15DCAF-D9E4-487B-958A-8AC2D6DE6534}"/>
              </a:ext>
            </a:extLst>
          </p:cNvPr>
          <p:cNvSpPr>
            <a:spLocks noChangeShapeType="1"/>
          </p:cNvSpPr>
          <p:nvPr/>
        </p:nvSpPr>
        <p:spPr bwMode="auto">
          <a:xfrm flipV="1">
            <a:off x="5427674" y="2926701"/>
            <a:ext cx="0" cy="7921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83" name="Straight Arrow Connector 43">
            <a:extLst>
              <a:ext uri="{FF2B5EF4-FFF2-40B4-BE49-F238E27FC236}">
                <a16:creationId xmlns:a16="http://schemas.microsoft.com/office/drawing/2014/main" id="{13901246-AA6D-44C6-87CE-679C1A1B98AD}"/>
              </a:ext>
            </a:extLst>
          </p:cNvPr>
          <p:cNvCxnSpPr>
            <a:cxnSpLocks noChangeShapeType="1"/>
            <a:stCxn id="59" idx="3"/>
            <a:endCxn id="56" idx="7"/>
          </p:cNvCxnSpPr>
          <p:nvPr/>
        </p:nvCxnSpPr>
        <p:spPr bwMode="auto">
          <a:xfrm rot="5400000">
            <a:off x="2761467" y="3030682"/>
            <a:ext cx="1373188" cy="6921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4" name="Straight Arrow Connector 45">
            <a:extLst>
              <a:ext uri="{FF2B5EF4-FFF2-40B4-BE49-F238E27FC236}">
                <a16:creationId xmlns:a16="http://schemas.microsoft.com/office/drawing/2014/main" id="{85DD69EC-DD0F-48D3-81F0-1425339156B8}"/>
              </a:ext>
            </a:extLst>
          </p:cNvPr>
          <p:cNvCxnSpPr>
            <a:cxnSpLocks noChangeShapeType="1"/>
            <a:endCxn id="62" idx="1"/>
          </p:cNvCxnSpPr>
          <p:nvPr/>
        </p:nvCxnSpPr>
        <p:spPr bwMode="auto">
          <a:xfrm rot="16200000" flipH="1">
            <a:off x="3644118" y="3049732"/>
            <a:ext cx="623887" cy="34925"/>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1773020-72DF-1AA8-1928-22C9170BBA7D}"/>
                  </a:ext>
                </a:extLst>
              </p14:cNvPr>
              <p14:cNvContentPartPr/>
              <p14:nvPr/>
            </p14:nvContentPartPr>
            <p14:xfrm>
              <a:off x="2059920" y="2509200"/>
              <a:ext cx="400680" cy="367920"/>
            </p14:xfrm>
          </p:contentPart>
        </mc:Choice>
        <mc:Fallback>
          <p:pic>
            <p:nvPicPr>
              <p:cNvPr id="2" name="Ink 1">
                <a:extLst>
                  <a:ext uri="{FF2B5EF4-FFF2-40B4-BE49-F238E27FC236}">
                    <a16:creationId xmlns:a16="http://schemas.microsoft.com/office/drawing/2014/main" id="{31773020-72DF-1AA8-1928-22C9170BBA7D}"/>
                  </a:ext>
                </a:extLst>
              </p:cNvPr>
              <p:cNvPicPr/>
              <p:nvPr/>
            </p:nvPicPr>
            <p:blipFill>
              <a:blip r:embed="rId4"/>
              <a:stretch>
                <a:fillRect/>
              </a:stretch>
            </p:blipFill>
            <p:spPr>
              <a:xfrm>
                <a:off x="2050560" y="2499840"/>
                <a:ext cx="419400" cy="386640"/>
              </a:xfrm>
              <a:prstGeom prst="rect">
                <a:avLst/>
              </a:prstGeom>
            </p:spPr>
          </p:pic>
        </mc:Fallback>
      </mc:AlternateContent>
    </p:spTree>
    <p:extLst>
      <p:ext uri="{BB962C8B-B14F-4D97-AF65-F5344CB8AC3E}">
        <p14:creationId xmlns:p14="http://schemas.microsoft.com/office/powerpoint/2010/main" val="147959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thuật</a:t>
            </a:r>
            <a:r>
              <a:rPr lang="en-US" altLang="en-US" sz="2000" b="1"/>
              <a:t> </a:t>
            </a:r>
            <a:r>
              <a:rPr lang="en-US" altLang="en-US" sz="2000" b="1" err="1"/>
              <a:t>ngữ</a:t>
            </a:r>
            <a:r>
              <a:rPr lang="en-US" altLang="en-US" sz="2000" b="1"/>
              <a:t>  (Graph Terminology)</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buFontTx/>
              <a:buNone/>
            </a:pPr>
            <a:r>
              <a:rPr lang="en-US" altLang="en-US" sz="1600" err="1">
                <a:cs typeface="Arial" panose="020B0604020202020204" pitchFamily="34" charset="0"/>
              </a:rPr>
              <a:t>Chúng</a:t>
            </a:r>
            <a:r>
              <a:rPr lang="en-US" altLang="en-US" sz="1600">
                <a:cs typeface="Arial" panose="020B0604020202020204" pitchFamily="34" charset="0"/>
              </a:rPr>
              <a:t> ta </a:t>
            </a:r>
            <a:r>
              <a:rPr lang="en-US" altLang="en-US" sz="1600" err="1">
                <a:cs typeface="Arial" panose="020B0604020202020204" pitchFamily="34" charset="0"/>
              </a:rPr>
              <a:t>cần</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thuật</a:t>
            </a:r>
            <a:r>
              <a:rPr lang="en-US" altLang="en-US" sz="1600">
                <a:cs typeface="Arial" panose="020B0604020202020204" pitchFamily="34" charset="0"/>
              </a:rPr>
              <a:t> </a:t>
            </a:r>
            <a:r>
              <a:rPr lang="en-US" altLang="en-US" sz="1600" err="1">
                <a:cs typeface="Arial" panose="020B0604020202020204" pitchFamily="34" charset="0"/>
              </a:rPr>
              <a:t>ngữ</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quan</a:t>
            </a:r>
            <a:r>
              <a:rPr lang="en-US" altLang="en-US" sz="1600">
                <a:cs typeface="Arial" panose="020B0604020202020204" pitchFamily="34" charset="0"/>
              </a:rPr>
              <a:t> </a:t>
            </a:r>
            <a:r>
              <a:rPr lang="en-US" altLang="en-US" sz="1600" err="1">
                <a:cs typeface="Arial" panose="020B0604020202020204" pitchFamily="34" charset="0"/>
              </a:rPr>
              <a:t>đến</a:t>
            </a:r>
            <a:r>
              <a:rPr lang="en-US" altLang="en-US" sz="1600">
                <a:cs typeface="Arial" panose="020B0604020202020204" pitchFamily="34" charset="0"/>
              </a:rPr>
              <a:t> </a:t>
            </a:r>
            <a:r>
              <a:rPr lang="en-US" altLang="en-US" sz="1600" err="1">
                <a:cs typeface="Arial" panose="020B0604020202020204" pitchFamily="34" charset="0"/>
              </a:rPr>
              <a:t>mối</a:t>
            </a:r>
            <a:r>
              <a:rPr lang="en-US" altLang="en-US" sz="1600">
                <a:cs typeface="Arial" panose="020B0604020202020204" pitchFamily="34" charset="0"/>
              </a:rPr>
              <a:t> </a:t>
            </a:r>
            <a:r>
              <a:rPr lang="en-US" altLang="en-US" sz="1600" err="1">
                <a:cs typeface="Arial" panose="020B0604020202020204" pitchFamily="34" charset="0"/>
              </a:rPr>
              <a:t>quan</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 </a:t>
            </a:r>
            <a:r>
              <a:rPr lang="en-US" altLang="en-US" sz="1600" err="1">
                <a:cs typeface="Arial" panose="020B0604020202020204" pitchFamily="34" charset="0"/>
              </a:rPr>
              <a:t>giữa</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sau</a:t>
            </a:r>
            <a:r>
              <a:rPr lang="en-US" altLang="en-US" sz="1600">
                <a:cs typeface="Arial" panose="020B0604020202020204" pitchFamily="34" charset="0"/>
              </a:rPr>
              <a:t>:</a:t>
            </a:r>
          </a:p>
          <a:p>
            <a:pPr eaLnBrk="1" hangingPunct="1"/>
            <a:r>
              <a:rPr lang="en-US" altLang="en-US" sz="1600" i="1" err="1">
                <a:solidFill>
                  <a:schemeClr val="accent2"/>
                </a:solidFill>
                <a:cs typeface="Arial" panose="020B0604020202020204" pitchFamily="34" charset="0"/>
              </a:rPr>
              <a:t>Kề</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nhau</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nối</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đầu</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mút</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bậc</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bắt</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đầu</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kết</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thúc</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bán</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bậc</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vào</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bán</a:t>
            </a:r>
            <a:r>
              <a:rPr lang="en-US" altLang="en-US" sz="1600" i="1">
                <a:solidFill>
                  <a:schemeClr val="accent2"/>
                </a:solidFill>
                <a:cs typeface="Arial" panose="020B0604020202020204" pitchFamily="34" charset="0"/>
              </a:rPr>
              <a:t> </a:t>
            </a:r>
            <a:r>
              <a:rPr lang="en-US" altLang="en-US" sz="1600" i="1" err="1">
                <a:solidFill>
                  <a:schemeClr val="accent2"/>
                </a:solidFill>
                <a:cs typeface="Arial" panose="020B0604020202020204" pitchFamily="34" charset="0"/>
              </a:rPr>
              <a:t>bậc</a:t>
            </a:r>
            <a:r>
              <a:rPr lang="en-US" altLang="en-US" sz="1600" i="1">
                <a:solidFill>
                  <a:schemeClr val="accent2"/>
                </a:solidFill>
                <a:cs typeface="Arial" panose="020B0604020202020204" pitchFamily="34" charset="0"/>
              </a:rPr>
              <a:t> ra,…</a:t>
            </a:r>
          </a:p>
          <a:p>
            <a:pPr eaLnBrk="1" hangingPunct="1"/>
            <a:endParaRPr lang="en-US" altLang="en-US" sz="1600" i="1">
              <a:solidFill>
                <a:schemeClr val="accent2"/>
              </a:solidFill>
              <a:cs typeface="Arial" panose="020B0604020202020204" pitchFamily="34" charset="0"/>
            </a:endParaRPr>
          </a:p>
          <a:p>
            <a:pPr eaLnBrk="1" hangingPunct="1">
              <a:buFontTx/>
              <a:buNone/>
            </a:pPr>
            <a:r>
              <a:rPr lang="en-US" altLang="en-US" sz="1600" i="1">
                <a:solidFill>
                  <a:schemeClr val="accent2"/>
                </a:solidFill>
                <a:cs typeface="Arial" panose="020B0604020202020204" pitchFamily="34" charset="0"/>
              </a:rPr>
              <a:t> </a:t>
            </a:r>
          </a:p>
        </p:txBody>
      </p:sp>
      <p:grpSp>
        <p:nvGrpSpPr>
          <p:cNvPr id="44" name="Group 10">
            <a:extLst>
              <a:ext uri="{FF2B5EF4-FFF2-40B4-BE49-F238E27FC236}">
                <a16:creationId xmlns:a16="http://schemas.microsoft.com/office/drawing/2014/main" id="{ED7F3EC6-4200-44B4-8EFE-29610640F755}"/>
              </a:ext>
            </a:extLst>
          </p:cNvPr>
          <p:cNvGrpSpPr>
            <a:grpSpLocks/>
          </p:cNvGrpSpPr>
          <p:nvPr/>
        </p:nvGrpSpPr>
        <p:grpSpPr bwMode="auto">
          <a:xfrm>
            <a:off x="5600006" y="2438400"/>
            <a:ext cx="396875" cy="395288"/>
            <a:chOff x="2313" y="2478"/>
            <a:chExt cx="250" cy="249"/>
          </a:xfrm>
        </p:grpSpPr>
        <p:sp>
          <p:nvSpPr>
            <p:cNvPr id="45" name="Oval 11">
              <a:extLst>
                <a:ext uri="{FF2B5EF4-FFF2-40B4-BE49-F238E27FC236}">
                  <a16:creationId xmlns:a16="http://schemas.microsoft.com/office/drawing/2014/main" id="{2DC2180B-1333-4049-A6F4-14C4151C42F8}"/>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6" name="Text Box 12">
              <a:extLst>
                <a:ext uri="{FF2B5EF4-FFF2-40B4-BE49-F238E27FC236}">
                  <a16:creationId xmlns:a16="http://schemas.microsoft.com/office/drawing/2014/main" id="{BC72018F-5B1D-4E41-ADF3-7A9D67EB1349}"/>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u</a:t>
              </a:r>
            </a:p>
          </p:txBody>
        </p:sp>
      </p:grpSp>
      <p:grpSp>
        <p:nvGrpSpPr>
          <p:cNvPr id="85" name="Group 13">
            <a:extLst>
              <a:ext uri="{FF2B5EF4-FFF2-40B4-BE49-F238E27FC236}">
                <a16:creationId xmlns:a16="http://schemas.microsoft.com/office/drawing/2014/main" id="{0E50755E-48F4-4D9D-93D5-8C960EEE16AC}"/>
              </a:ext>
            </a:extLst>
          </p:cNvPr>
          <p:cNvGrpSpPr>
            <a:grpSpLocks/>
          </p:cNvGrpSpPr>
          <p:nvPr/>
        </p:nvGrpSpPr>
        <p:grpSpPr bwMode="auto">
          <a:xfrm>
            <a:off x="6608069" y="3409950"/>
            <a:ext cx="396875" cy="395288"/>
            <a:chOff x="2313" y="2478"/>
            <a:chExt cx="250" cy="249"/>
          </a:xfrm>
        </p:grpSpPr>
        <p:sp>
          <p:nvSpPr>
            <p:cNvPr id="86" name="Oval 14">
              <a:extLst>
                <a:ext uri="{FF2B5EF4-FFF2-40B4-BE49-F238E27FC236}">
                  <a16:creationId xmlns:a16="http://schemas.microsoft.com/office/drawing/2014/main" id="{77B7DB74-48E6-492E-A351-8BD6475AFD88}"/>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7" name="Text Box 15">
              <a:extLst>
                <a:ext uri="{FF2B5EF4-FFF2-40B4-BE49-F238E27FC236}">
                  <a16:creationId xmlns:a16="http://schemas.microsoft.com/office/drawing/2014/main" id="{E605CF4A-24E9-4E24-A342-DD3A1F85C691}"/>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v</a:t>
              </a:r>
            </a:p>
          </p:txBody>
        </p:sp>
      </p:grpSp>
      <p:sp>
        <p:nvSpPr>
          <p:cNvPr id="88" name="Line 20">
            <a:extLst>
              <a:ext uri="{FF2B5EF4-FFF2-40B4-BE49-F238E27FC236}">
                <a16:creationId xmlns:a16="http://schemas.microsoft.com/office/drawing/2014/main" id="{22436797-9C62-491F-878A-31201D936E2A}"/>
              </a:ext>
            </a:extLst>
          </p:cNvPr>
          <p:cNvSpPr>
            <a:spLocks noChangeShapeType="1"/>
          </p:cNvSpPr>
          <p:nvPr/>
        </p:nvSpPr>
        <p:spPr bwMode="auto">
          <a:xfrm>
            <a:off x="5923856" y="2798763"/>
            <a:ext cx="757238" cy="6842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9" name="Group 25">
            <a:extLst>
              <a:ext uri="{FF2B5EF4-FFF2-40B4-BE49-F238E27FC236}">
                <a16:creationId xmlns:a16="http://schemas.microsoft.com/office/drawing/2014/main" id="{767C0A06-A679-45E5-833F-CE8CA4FA9A12}"/>
              </a:ext>
            </a:extLst>
          </p:cNvPr>
          <p:cNvGrpSpPr>
            <a:grpSpLocks/>
          </p:cNvGrpSpPr>
          <p:nvPr/>
        </p:nvGrpSpPr>
        <p:grpSpPr bwMode="auto">
          <a:xfrm>
            <a:off x="1639194" y="2547938"/>
            <a:ext cx="1370012" cy="1330325"/>
            <a:chOff x="793" y="2297"/>
            <a:chExt cx="863" cy="838"/>
          </a:xfrm>
        </p:grpSpPr>
        <p:grpSp>
          <p:nvGrpSpPr>
            <p:cNvPr id="90" name="Group 4">
              <a:extLst>
                <a:ext uri="{FF2B5EF4-FFF2-40B4-BE49-F238E27FC236}">
                  <a16:creationId xmlns:a16="http://schemas.microsoft.com/office/drawing/2014/main" id="{0AEE3DA8-E59C-45D8-B475-E2521E15B37E}"/>
                </a:ext>
              </a:extLst>
            </p:cNvPr>
            <p:cNvGrpSpPr>
              <a:grpSpLocks/>
            </p:cNvGrpSpPr>
            <p:nvPr/>
          </p:nvGrpSpPr>
          <p:grpSpPr bwMode="auto">
            <a:xfrm>
              <a:off x="1406" y="2886"/>
              <a:ext cx="250" cy="249"/>
              <a:chOff x="2313" y="2478"/>
              <a:chExt cx="250" cy="249"/>
            </a:xfrm>
          </p:grpSpPr>
          <p:sp>
            <p:nvSpPr>
              <p:cNvPr id="96" name="Oval 5">
                <a:extLst>
                  <a:ext uri="{FF2B5EF4-FFF2-40B4-BE49-F238E27FC236}">
                    <a16:creationId xmlns:a16="http://schemas.microsoft.com/office/drawing/2014/main" id="{071D992D-D747-4A25-BDA6-1BCF99794170}"/>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7" name="Text Box 6">
                <a:extLst>
                  <a:ext uri="{FF2B5EF4-FFF2-40B4-BE49-F238E27FC236}">
                    <a16:creationId xmlns:a16="http://schemas.microsoft.com/office/drawing/2014/main" id="{8281154A-DE98-4F17-8F57-6F51B516CB31}"/>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v</a:t>
                </a:r>
              </a:p>
            </p:txBody>
          </p:sp>
        </p:grpSp>
        <p:grpSp>
          <p:nvGrpSpPr>
            <p:cNvPr id="91" name="Group 7">
              <a:extLst>
                <a:ext uri="{FF2B5EF4-FFF2-40B4-BE49-F238E27FC236}">
                  <a16:creationId xmlns:a16="http://schemas.microsoft.com/office/drawing/2014/main" id="{6DDB0EE3-9130-4C7D-AE96-C12A63AD64CB}"/>
                </a:ext>
              </a:extLst>
            </p:cNvPr>
            <p:cNvGrpSpPr>
              <a:grpSpLocks/>
            </p:cNvGrpSpPr>
            <p:nvPr/>
          </p:nvGrpSpPr>
          <p:grpSpPr bwMode="auto">
            <a:xfrm>
              <a:off x="793" y="2297"/>
              <a:ext cx="250" cy="249"/>
              <a:chOff x="2313" y="2478"/>
              <a:chExt cx="250" cy="249"/>
            </a:xfrm>
          </p:grpSpPr>
          <p:sp>
            <p:nvSpPr>
              <p:cNvPr id="94" name="Oval 8">
                <a:extLst>
                  <a:ext uri="{FF2B5EF4-FFF2-40B4-BE49-F238E27FC236}">
                    <a16:creationId xmlns:a16="http://schemas.microsoft.com/office/drawing/2014/main" id="{1602194E-2551-4F03-9073-A5D95ECD1F65}"/>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 name="Text Box 9">
                <a:extLst>
                  <a:ext uri="{FF2B5EF4-FFF2-40B4-BE49-F238E27FC236}">
                    <a16:creationId xmlns:a16="http://schemas.microsoft.com/office/drawing/2014/main" id="{D785BFCD-A2F0-4947-B6CB-FCD5F24B2E71}"/>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u</a:t>
                </a:r>
              </a:p>
            </p:txBody>
          </p:sp>
        </p:grpSp>
        <p:sp>
          <p:nvSpPr>
            <p:cNvPr id="92" name="Line 19">
              <a:extLst>
                <a:ext uri="{FF2B5EF4-FFF2-40B4-BE49-F238E27FC236}">
                  <a16:creationId xmlns:a16="http://schemas.microsoft.com/office/drawing/2014/main" id="{7F883343-CA53-4853-8B59-FF25A1D04884}"/>
                </a:ext>
              </a:extLst>
            </p:cNvPr>
            <p:cNvSpPr>
              <a:spLocks noChangeShapeType="1"/>
            </p:cNvSpPr>
            <p:nvPr/>
          </p:nvSpPr>
          <p:spPr bwMode="auto">
            <a:xfrm>
              <a:off x="998" y="2523"/>
              <a:ext cx="453" cy="4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Text Box 21">
              <a:extLst>
                <a:ext uri="{FF2B5EF4-FFF2-40B4-BE49-F238E27FC236}">
                  <a16:creationId xmlns:a16="http://schemas.microsoft.com/office/drawing/2014/main" id="{752EA3E0-1F70-42D6-93E7-4DB98374A863}"/>
                </a:ext>
              </a:extLst>
            </p:cNvPr>
            <p:cNvSpPr txBox="1">
              <a:spLocks noChangeArrowheads="1"/>
            </p:cNvSpPr>
            <p:nvPr/>
          </p:nvSpPr>
          <p:spPr bwMode="auto">
            <a:xfrm>
              <a:off x="1224" y="2500"/>
              <a:ext cx="1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e</a:t>
              </a:r>
            </a:p>
          </p:txBody>
        </p:sp>
      </p:grpSp>
      <p:sp>
        <p:nvSpPr>
          <p:cNvPr id="98" name="Text Box 22">
            <a:extLst>
              <a:ext uri="{FF2B5EF4-FFF2-40B4-BE49-F238E27FC236}">
                <a16:creationId xmlns:a16="http://schemas.microsoft.com/office/drawing/2014/main" id="{CAB56B86-2BD3-4FF0-B972-6C569E491407}"/>
              </a:ext>
            </a:extLst>
          </p:cNvPr>
          <p:cNvSpPr txBox="1">
            <a:spLocks noChangeArrowheads="1"/>
          </p:cNvSpPr>
          <p:nvPr/>
        </p:nvSpPr>
        <p:spPr bwMode="auto">
          <a:xfrm>
            <a:off x="6247706" y="2725738"/>
            <a:ext cx="252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e</a:t>
            </a:r>
          </a:p>
        </p:txBody>
      </p:sp>
      <p:sp>
        <p:nvSpPr>
          <p:cNvPr id="99" name="Text Box 23">
            <a:extLst>
              <a:ext uri="{FF2B5EF4-FFF2-40B4-BE49-F238E27FC236}">
                <a16:creationId xmlns:a16="http://schemas.microsoft.com/office/drawing/2014/main" id="{4CC74D21-1306-4C04-92B8-ACE7835D281F}"/>
              </a:ext>
            </a:extLst>
          </p:cNvPr>
          <p:cNvSpPr txBox="1">
            <a:spLocks noChangeArrowheads="1"/>
          </p:cNvSpPr>
          <p:nvPr/>
        </p:nvSpPr>
        <p:spPr bwMode="auto">
          <a:xfrm>
            <a:off x="1099444" y="4346575"/>
            <a:ext cx="2592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chemeClr val="tx1"/>
                </a:solidFill>
              </a:rPr>
              <a:t>Cạnh vô hướng </a:t>
            </a:r>
            <a:r>
              <a:rPr lang="en-US" altLang="en-US" sz="1800" i="1">
                <a:solidFill>
                  <a:schemeClr val="tx1"/>
                </a:solidFill>
              </a:rPr>
              <a:t>e</a:t>
            </a:r>
            <a:r>
              <a:rPr lang="en-US" altLang="en-US" sz="1800">
                <a:solidFill>
                  <a:schemeClr val="tx1"/>
                </a:solidFill>
              </a:rPr>
              <a:t>=(</a:t>
            </a:r>
            <a:r>
              <a:rPr lang="en-US" altLang="en-US" sz="1800" i="1">
                <a:solidFill>
                  <a:schemeClr val="tx1"/>
                </a:solidFill>
              </a:rPr>
              <a:t>u,v</a:t>
            </a:r>
            <a:r>
              <a:rPr lang="en-US" altLang="en-US" sz="1800">
                <a:solidFill>
                  <a:schemeClr val="tx1"/>
                </a:solidFill>
              </a:rPr>
              <a:t>)</a:t>
            </a:r>
          </a:p>
        </p:txBody>
      </p:sp>
      <p:sp>
        <p:nvSpPr>
          <p:cNvPr id="100" name="Text Box 24">
            <a:extLst>
              <a:ext uri="{FF2B5EF4-FFF2-40B4-BE49-F238E27FC236}">
                <a16:creationId xmlns:a16="http://schemas.microsoft.com/office/drawing/2014/main" id="{A4A646FC-9143-432B-ACC1-C5AA2BFA38F6}"/>
              </a:ext>
            </a:extLst>
          </p:cNvPr>
          <p:cNvSpPr txBox="1">
            <a:spLocks noChangeArrowheads="1"/>
          </p:cNvSpPr>
          <p:nvPr/>
        </p:nvSpPr>
        <p:spPr bwMode="auto">
          <a:xfrm>
            <a:off x="5096769" y="4383088"/>
            <a:ext cx="338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chemeClr val="tx1"/>
                </a:solidFill>
              </a:rPr>
              <a:t>Cạnh có hướng (cung) </a:t>
            </a:r>
            <a:r>
              <a:rPr lang="en-US" altLang="en-US" sz="1800" i="1">
                <a:solidFill>
                  <a:schemeClr val="tx1"/>
                </a:solidFill>
              </a:rPr>
              <a:t>e</a:t>
            </a:r>
            <a:r>
              <a:rPr lang="en-US" altLang="en-US" sz="1800">
                <a:solidFill>
                  <a:schemeClr val="tx1"/>
                </a:solidFill>
              </a:rPr>
              <a:t>=(</a:t>
            </a:r>
            <a:r>
              <a:rPr lang="en-US" altLang="en-US" sz="1800" i="1">
                <a:solidFill>
                  <a:schemeClr val="tx1"/>
                </a:solidFill>
              </a:rPr>
              <a:t>u,v</a:t>
            </a:r>
            <a:r>
              <a:rPr lang="en-US" altLang="en-US" sz="1800">
                <a:solidFill>
                  <a:schemeClr val="tx1"/>
                </a:solidFill>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1A7ADD9-3264-1FA5-5FAF-F4FF69419133}"/>
                  </a:ext>
                </a:extLst>
              </p14:cNvPr>
              <p14:cNvContentPartPr/>
              <p14:nvPr/>
            </p14:nvContentPartPr>
            <p14:xfrm>
              <a:off x="415080" y="1608120"/>
              <a:ext cx="7324200" cy="3608280"/>
            </p14:xfrm>
          </p:contentPart>
        </mc:Choice>
        <mc:Fallback>
          <p:pic>
            <p:nvPicPr>
              <p:cNvPr id="2" name="Ink 1">
                <a:extLst>
                  <a:ext uri="{FF2B5EF4-FFF2-40B4-BE49-F238E27FC236}">
                    <a16:creationId xmlns:a16="http://schemas.microsoft.com/office/drawing/2014/main" id="{D1A7ADD9-3264-1FA5-5FAF-F4FF69419133}"/>
                  </a:ext>
                </a:extLst>
              </p:cNvPr>
              <p:cNvPicPr/>
              <p:nvPr/>
            </p:nvPicPr>
            <p:blipFill>
              <a:blip r:embed="rId4"/>
              <a:stretch>
                <a:fillRect/>
              </a:stretch>
            </p:blipFill>
            <p:spPr>
              <a:xfrm>
                <a:off x="405720" y="1598760"/>
                <a:ext cx="7342920" cy="3627000"/>
              </a:xfrm>
              <a:prstGeom prst="rect">
                <a:avLst/>
              </a:prstGeom>
            </p:spPr>
          </p:pic>
        </mc:Fallback>
      </mc:AlternateContent>
    </p:spTree>
    <p:extLst>
      <p:ext uri="{BB962C8B-B14F-4D97-AF65-F5344CB8AC3E}">
        <p14:creationId xmlns:p14="http://schemas.microsoft.com/office/powerpoint/2010/main" val="289760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Kề</a:t>
            </a:r>
            <a:r>
              <a:rPr lang="en-US" altLang="en-US" sz="2000" b="1"/>
              <a:t> (Adjacency)</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marL="231775" indent="-231775" algn="just" eaLnBrk="1" hangingPunct="1">
              <a:buFontTx/>
              <a:buNone/>
            </a:pPr>
            <a:r>
              <a:rPr lang="en-US" altLang="en-US" sz="1600">
                <a:cs typeface="Arial" panose="020B0604020202020204" pitchFamily="34" charset="0"/>
              </a:rPr>
              <a:t>Cho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i="1" err="1">
                <a:solidFill>
                  <a:srgbClr val="FF0000"/>
                </a:solidFill>
                <a:cs typeface="Arial" panose="020B0604020202020204" pitchFamily="34" charset="0"/>
              </a:rPr>
              <a:t>e</a:t>
            </a:r>
            <a:r>
              <a:rPr lang="en-US" altLang="en-US" sz="1600" err="1">
                <a:solidFill>
                  <a:srgbClr val="FF0000"/>
                </a:solidFill>
                <a:cs typeface="Arial" panose="020B0604020202020204" pitchFamily="34" charset="0"/>
                <a:sym typeface="Symbol" panose="05050102010706020507" pitchFamily="18" charset="2"/>
              </a:rPr>
              <a:t></a:t>
            </a:r>
            <a:r>
              <a:rPr lang="en-US" altLang="en-US" sz="1600" i="1" err="1">
                <a:solidFill>
                  <a:srgbClr val="FF0000"/>
                </a:solidFill>
                <a:cs typeface="Arial" panose="020B0604020202020204" pitchFamily="34" charset="0"/>
                <a:sym typeface="Symbol" panose="05050102010706020507" pitchFamily="18" charset="2"/>
              </a:rPr>
              <a:t>E</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cặp</a:t>
            </a:r>
            <a:r>
              <a:rPr lang="en-US" altLang="en-US" sz="1600">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a:t>
            </a:r>
            <a:r>
              <a:rPr lang="en-US" altLang="en-US" sz="1600" i="1" err="1">
                <a:solidFill>
                  <a:srgbClr val="FF0000"/>
                </a:solidFill>
                <a:cs typeface="Arial" panose="020B0604020202020204" pitchFamily="34" charset="0"/>
                <a:sym typeface="Symbol" panose="05050102010706020507" pitchFamily="18" charset="2"/>
              </a:rPr>
              <a:t>u</a:t>
            </a:r>
            <a:r>
              <a:rPr lang="en-US" altLang="en-US" sz="1600" err="1">
                <a:solidFill>
                  <a:srgbClr val="FF0000"/>
                </a:solidFill>
                <a:cs typeface="Arial" panose="020B0604020202020204" pitchFamily="34" charset="0"/>
                <a:sym typeface="Symbol" panose="05050102010706020507" pitchFamily="18" charset="2"/>
              </a:rPr>
              <a:t>,</a:t>
            </a:r>
            <a:r>
              <a:rPr lang="en-US" altLang="en-US" sz="1600" i="1" err="1">
                <a:solidFill>
                  <a:srgbClr val="FF0000"/>
                </a:solidFill>
                <a:cs typeface="Arial" panose="020B0604020202020204" pitchFamily="34" charset="0"/>
                <a:sym typeface="Symbol" panose="05050102010706020507" pitchFamily="18" charset="2"/>
              </a:rPr>
              <a:t>v</a:t>
            </a:r>
            <a:r>
              <a:rPr lang="en-US" altLang="en-US" sz="1600">
                <a:solidFill>
                  <a:srgbClr val="FF0000"/>
                </a:solidFill>
                <a:cs typeface="Arial" panose="020B0604020202020204" pitchFamily="34" charset="0"/>
                <a:sym typeface="Symbol" panose="05050102010706020507" pitchFamily="18" charset="2"/>
              </a:rPr>
              <a:t>)</a:t>
            </a:r>
            <a:r>
              <a:rPr lang="en-US" altLang="en-US" sz="1600">
                <a:cs typeface="Arial" panose="020B0604020202020204" pitchFamily="34" charset="0"/>
                <a:sym typeface="Symbol" panose="05050102010706020507" pitchFamily="18" charset="2"/>
              </a:rPr>
              <a:t>. </a:t>
            </a:r>
          </a:p>
          <a:p>
            <a:pPr marL="231775" indent="-231775" algn="just" eaLnBrk="1" hangingPunct="1">
              <a:buFontTx/>
              <a:buNone/>
            </a:pPr>
            <a:r>
              <a:rPr lang="en-US" altLang="en-US" sz="1600">
                <a:cs typeface="Arial" panose="020B0604020202020204" pitchFamily="34" charset="0"/>
                <a:sym typeface="Symbol" panose="05050102010706020507" pitchFamily="18" charset="2"/>
              </a:rPr>
              <a:t>Khi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ta </a:t>
            </a:r>
            <a:r>
              <a:rPr lang="en-US" altLang="en-US" sz="1600" err="1">
                <a:cs typeface="Arial" panose="020B0604020202020204" pitchFamily="34" charset="0"/>
                <a:sym typeface="Symbol" panose="05050102010706020507" pitchFamily="18" charset="2"/>
              </a:rPr>
              <a:t>nói</a:t>
            </a:r>
            <a:r>
              <a:rPr lang="en-US" altLang="en-US" sz="1600">
                <a:cs typeface="Arial" panose="020B0604020202020204" pitchFamily="34" charset="0"/>
                <a:sym typeface="Symbol" panose="05050102010706020507" pitchFamily="18" charset="2"/>
              </a:rPr>
              <a:t>:</a:t>
            </a:r>
            <a:endParaRPr lang="en-US" altLang="en-US" sz="1600">
              <a:cs typeface="Arial" panose="020B0604020202020204" pitchFamily="34" charset="0"/>
            </a:endParaRPr>
          </a:p>
          <a:p>
            <a:pPr marL="231775" indent="-231775" algn="just" eaLnBrk="1" hangingPunct="1"/>
            <a:r>
              <a:rPr lang="en-US" altLang="en-US" sz="1600" i="1">
                <a:cs typeface="Arial" panose="020B0604020202020204" pitchFamily="34" charset="0"/>
              </a:rPr>
              <a:t>u</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err="1">
                <a:cs typeface="Arial" panose="020B0604020202020204" pitchFamily="34" charset="0"/>
              </a:rPr>
              <a:t>kề</a:t>
            </a:r>
            <a:r>
              <a:rPr lang="en-US" altLang="en-US" sz="1600" i="1">
                <a:cs typeface="Arial" panose="020B0604020202020204" pitchFamily="34" charset="0"/>
              </a:rPr>
              <a:t> </a:t>
            </a:r>
            <a:r>
              <a:rPr lang="en-US" altLang="en-US" sz="1600" i="1" err="1">
                <a:cs typeface="Arial" panose="020B0604020202020204" pitchFamily="34" charset="0"/>
              </a:rPr>
              <a:t>nhau</a:t>
            </a:r>
            <a:r>
              <a:rPr lang="en-US" altLang="en-US" sz="1600" i="1">
                <a:cs typeface="Arial" panose="020B0604020202020204" pitchFamily="34" charset="0"/>
              </a:rPr>
              <a:t>/</a:t>
            </a:r>
            <a:r>
              <a:rPr lang="en-US" altLang="en-US" sz="1600" i="1" err="1">
                <a:cs typeface="Arial" panose="020B0604020202020204" pitchFamily="34" charset="0"/>
              </a:rPr>
              <a:t>lân</a:t>
            </a:r>
            <a:r>
              <a:rPr lang="en-US" altLang="en-US" sz="1600" i="1">
                <a:cs typeface="Arial" panose="020B0604020202020204" pitchFamily="34" charset="0"/>
              </a:rPr>
              <a:t> </a:t>
            </a:r>
            <a:r>
              <a:rPr lang="en-US" altLang="en-US" sz="1600" i="1" err="1">
                <a:cs typeface="Arial" panose="020B0604020202020204" pitchFamily="34" charset="0"/>
              </a:rPr>
              <a:t>cận</a:t>
            </a:r>
            <a:r>
              <a:rPr lang="en-US" altLang="en-US" sz="1600" i="1">
                <a:cs typeface="Arial" panose="020B0604020202020204" pitchFamily="34" charset="0"/>
              </a:rPr>
              <a:t>/</a:t>
            </a:r>
            <a:r>
              <a:rPr lang="en-US" altLang="en-US" sz="1600" i="1" err="1">
                <a:cs typeface="Arial" panose="020B0604020202020204" pitchFamily="34" charset="0"/>
              </a:rPr>
              <a:t>nối</a:t>
            </a:r>
            <a:r>
              <a:rPr lang="en-US" altLang="en-US" sz="1600" i="1">
                <a:cs typeface="Arial" panose="020B0604020202020204" pitchFamily="34" charset="0"/>
              </a:rPr>
              <a:t> </a:t>
            </a:r>
            <a:r>
              <a:rPr lang="en-US" altLang="en-US" sz="1600" i="1" err="1">
                <a:cs typeface="Arial" panose="020B0604020202020204" pitchFamily="34" charset="0"/>
              </a:rPr>
              <a:t>với</a:t>
            </a:r>
            <a:r>
              <a:rPr lang="en-US" altLang="en-US" sz="1600" i="1">
                <a:cs typeface="Arial" panose="020B0604020202020204" pitchFamily="34" charset="0"/>
              </a:rPr>
              <a:t> </a:t>
            </a:r>
            <a:r>
              <a:rPr lang="en-US" altLang="en-US" sz="1600" i="1" err="1">
                <a:cs typeface="Arial" panose="020B0604020202020204" pitchFamily="34" charset="0"/>
              </a:rPr>
              <a:t>nhau</a:t>
            </a:r>
            <a:r>
              <a:rPr lang="en-US" altLang="en-US" sz="1600">
                <a:cs typeface="Arial" panose="020B0604020202020204" pitchFamily="34" charset="0"/>
              </a:rPr>
              <a:t> (</a:t>
            </a:r>
            <a:r>
              <a:rPr lang="en-US" altLang="en-US" sz="1600" i="1">
                <a:cs typeface="Arial" panose="020B0604020202020204" pitchFamily="34" charset="0"/>
              </a:rPr>
              <a:t>adjacent</a:t>
            </a:r>
            <a:r>
              <a:rPr lang="en-US" altLang="en-US" sz="1600">
                <a:cs typeface="Arial" panose="020B0604020202020204" pitchFamily="34" charset="0"/>
              </a:rPr>
              <a:t> / </a:t>
            </a:r>
            <a:r>
              <a:rPr lang="en-US" altLang="en-US" sz="1600" i="1">
                <a:cs typeface="Arial" panose="020B0604020202020204" pitchFamily="34" charset="0"/>
              </a:rPr>
              <a:t>neighbors</a:t>
            </a:r>
            <a:r>
              <a:rPr lang="en-US" altLang="en-US" sz="1600">
                <a:cs typeface="Arial" panose="020B0604020202020204" pitchFamily="34" charset="0"/>
              </a:rPr>
              <a:t> / </a:t>
            </a:r>
            <a:r>
              <a:rPr lang="en-US" altLang="en-US" sz="1600" i="1">
                <a:cs typeface="Arial" panose="020B0604020202020204" pitchFamily="34" charset="0"/>
              </a:rPr>
              <a:t>connected)</a:t>
            </a:r>
            <a:r>
              <a:rPr lang="en-US" altLang="en-US" sz="1600">
                <a:cs typeface="Arial" panose="020B0604020202020204" pitchFamily="34" charset="0"/>
              </a:rPr>
              <a:t>.</a:t>
            </a:r>
          </a:p>
          <a:p>
            <a:pPr marL="231775" indent="-231775" algn="just" eaLnBrk="1" hangingPunct="1"/>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err="1">
                <a:cs typeface="Arial" panose="020B0604020202020204" pitchFamily="34" charset="0"/>
              </a:rPr>
              <a:t>liên</a:t>
            </a:r>
            <a:r>
              <a:rPr lang="en-US" altLang="en-US" sz="1600" i="1">
                <a:cs typeface="Arial" panose="020B0604020202020204" pitchFamily="34" charset="0"/>
              </a:rPr>
              <a:t> </a:t>
            </a:r>
            <a:r>
              <a:rPr lang="en-US" altLang="en-US" sz="1600" i="1" err="1">
                <a:cs typeface="Arial" panose="020B0604020202020204" pitchFamily="34" charset="0"/>
              </a:rPr>
              <a:t>thuộc</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i="1">
                <a:cs typeface="Arial" panose="020B0604020202020204" pitchFamily="34" charset="0"/>
              </a:rPr>
              <a:t>u</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a:t>
            </a:r>
          </a:p>
          <a:p>
            <a:pPr marL="231775" indent="-231775" algn="just" eaLnBrk="1" hangingPunct="1"/>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 </a:t>
            </a:r>
            <a:r>
              <a:rPr lang="en-US" altLang="en-US" sz="1600" i="1" err="1">
                <a:cs typeface="Arial" panose="020B0604020202020204" pitchFamily="34" charset="0"/>
              </a:rPr>
              <a:t>nối</a:t>
            </a:r>
            <a:r>
              <a:rPr lang="en-US" altLang="en-US" sz="1600">
                <a:cs typeface="Arial" panose="020B0604020202020204" pitchFamily="34" charset="0"/>
              </a:rPr>
              <a:t> (</a:t>
            </a:r>
            <a:r>
              <a:rPr lang="en-US" altLang="en-US" sz="1600" i="1">
                <a:cs typeface="Arial" panose="020B0604020202020204" pitchFamily="34" charset="0"/>
              </a:rPr>
              <a:t>connect</a:t>
            </a:r>
            <a:r>
              <a:rPr lang="en-US" altLang="en-US" sz="1600">
                <a:cs typeface="Arial" panose="020B0604020202020204" pitchFamily="34" charset="0"/>
              </a:rPr>
              <a:t>) </a:t>
            </a:r>
            <a:r>
              <a:rPr lang="en-US" altLang="en-US" sz="1600" i="1">
                <a:cs typeface="Arial" panose="020B0604020202020204" pitchFamily="34" charset="0"/>
              </a:rPr>
              <a:t>u</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a:t>
            </a:r>
          </a:p>
          <a:p>
            <a:pPr marL="231775" indent="-231775" algn="just" eaLnBrk="1" hangingPunct="1"/>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i="1">
                <a:cs typeface="Arial" panose="020B0604020202020204" pitchFamily="34" charset="0"/>
              </a:rPr>
              <a:t>u</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i="1" err="1">
                <a:cs typeface="Arial" panose="020B0604020202020204" pitchFamily="34" charset="0"/>
              </a:rPr>
              <a:t>đầu</a:t>
            </a:r>
            <a:r>
              <a:rPr lang="en-US" altLang="en-US" sz="1600" i="1">
                <a:cs typeface="Arial" panose="020B0604020202020204" pitchFamily="34" charset="0"/>
              </a:rPr>
              <a:t> </a:t>
            </a:r>
            <a:r>
              <a:rPr lang="en-US" altLang="en-US" sz="1600" i="1" err="1">
                <a:cs typeface="Arial" panose="020B0604020202020204" pitchFamily="34" charset="0"/>
              </a:rPr>
              <a:t>mút</a:t>
            </a:r>
            <a:r>
              <a:rPr lang="en-US" altLang="en-US" sz="1600">
                <a:cs typeface="Arial" panose="020B0604020202020204" pitchFamily="34" charset="0"/>
              </a:rPr>
              <a:t> (</a:t>
            </a:r>
            <a:r>
              <a:rPr lang="en-US" altLang="en-US" sz="1600" i="1">
                <a:cs typeface="Arial" panose="020B0604020202020204" pitchFamily="34" charset="0"/>
              </a:rPr>
              <a:t>endpoints</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a:t>
            </a:r>
          </a:p>
        </p:txBody>
      </p:sp>
      <p:grpSp>
        <p:nvGrpSpPr>
          <p:cNvPr id="25" name="Group 4">
            <a:extLst>
              <a:ext uri="{FF2B5EF4-FFF2-40B4-BE49-F238E27FC236}">
                <a16:creationId xmlns:a16="http://schemas.microsoft.com/office/drawing/2014/main" id="{AED38AE8-BB2F-4260-A6E7-EED0A07322CC}"/>
              </a:ext>
            </a:extLst>
          </p:cNvPr>
          <p:cNvGrpSpPr>
            <a:grpSpLocks/>
          </p:cNvGrpSpPr>
          <p:nvPr/>
        </p:nvGrpSpPr>
        <p:grpSpPr bwMode="auto">
          <a:xfrm>
            <a:off x="6696075" y="2492375"/>
            <a:ext cx="1370013" cy="1330325"/>
            <a:chOff x="793" y="2297"/>
            <a:chExt cx="863" cy="838"/>
          </a:xfrm>
        </p:grpSpPr>
        <p:grpSp>
          <p:nvGrpSpPr>
            <p:cNvPr id="26" name="Group 5">
              <a:extLst>
                <a:ext uri="{FF2B5EF4-FFF2-40B4-BE49-F238E27FC236}">
                  <a16:creationId xmlns:a16="http://schemas.microsoft.com/office/drawing/2014/main" id="{C5B2602B-EC38-4EAB-82DF-3BF681064CDC}"/>
                </a:ext>
              </a:extLst>
            </p:cNvPr>
            <p:cNvGrpSpPr>
              <a:grpSpLocks/>
            </p:cNvGrpSpPr>
            <p:nvPr/>
          </p:nvGrpSpPr>
          <p:grpSpPr bwMode="auto">
            <a:xfrm>
              <a:off x="1406" y="2886"/>
              <a:ext cx="250" cy="249"/>
              <a:chOff x="2313" y="2478"/>
              <a:chExt cx="250" cy="249"/>
            </a:xfrm>
          </p:grpSpPr>
          <p:sp>
            <p:nvSpPr>
              <p:cNvPr id="32" name="Oval 6">
                <a:extLst>
                  <a:ext uri="{FF2B5EF4-FFF2-40B4-BE49-F238E27FC236}">
                    <a16:creationId xmlns:a16="http://schemas.microsoft.com/office/drawing/2014/main" id="{3DF540DC-4394-4309-9586-137F5F67FDA8}"/>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3" name="Text Box 7">
                <a:extLst>
                  <a:ext uri="{FF2B5EF4-FFF2-40B4-BE49-F238E27FC236}">
                    <a16:creationId xmlns:a16="http://schemas.microsoft.com/office/drawing/2014/main" id="{AEB4B368-BBC8-4C46-B9CA-E426026325D9}"/>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v</a:t>
                </a:r>
              </a:p>
            </p:txBody>
          </p:sp>
        </p:grpSp>
        <p:grpSp>
          <p:nvGrpSpPr>
            <p:cNvPr id="27" name="Group 8">
              <a:extLst>
                <a:ext uri="{FF2B5EF4-FFF2-40B4-BE49-F238E27FC236}">
                  <a16:creationId xmlns:a16="http://schemas.microsoft.com/office/drawing/2014/main" id="{5B554C07-35F8-422A-B96D-9461C6079055}"/>
                </a:ext>
              </a:extLst>
            </p:cNvPr>
            <p:cNvGrpSpPr>
              <a:grpSpLocks/>
            </p:cNvGrpSpPr>
            <p:nvPr/>
          </p:nvGrpSpPr>
          <p:grpSpPr bwMode="auto">
            <a:xfrm>
              <a:off x="793" y="2297"/>
              <a:ext cx="250" cy="249"/>
              <a:chOff x="2313" y="2478"/>
              <a:chExt cx="250" cy="249"/>
            </a:xfrm>
          </p:grpSpPr>
          <p:sp>
            <p:nvSpPr>
              <p:cNvPr id="30" name="Oval 9">
                <a:extLst>
                  <a:ext uri="{FF2B5EF4-FFF2-40B4-BE49-F238E27FC236}">
                    <a16:creationId xmlns:a16="http://schemas.microsoft.com/office/drawing/2014/main" id="{446DB3C1-DE39-4D7B-8CE2-B23543EBF042}"/>
                  </a:ext>
                </a:extLst>
              </p:cNvPr>
              <p:cNvSpPr>
                <a:spLocks noChangeArrowheads="1"/>
              </p:cNvSpPr>
              <p:nvPr/>
            </p:nvSpPr>
            <p:spPr bwMode="auto">
              <a:xfrm>
                <a:off x="2313" y="2478"/>
                <a:ext cx="250" cy="24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1" name="Text Box 10">
                <a:extLst>
                  <a:ext uri="{FF2B5EF4-FFF2-40B4-BE49-F238E27FC236}">
                    <a16:creationId xmlns:a16="http://schemas.microsoft.com/office/drawing/2014/main" id="{9787D2EC-D185-4A26-84CE-CB08C59C695D}"/>
                  </a:ext>
                </a:extLst>
              </p:cNvPr>
              <p:cNvSpPr txBox="1">
                <a:spLocks noChangeArrowheads="1"/>
              </p:cNvSpPr>
              <p:nvPr/>
            </p:nvSpPr>
            <p:spPr bwMode="auto">
              <a:xfrm>
                <a:off x="2381" y="2478"/>
                <a:ext cx="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u</a:t>
                </a:r>
              </a:p>
            </p:txBody>
          </p:sp>
        </p:grpSp>
        <p:sp>
          <p:nvSpPr>
            <p:cNvPr id="28" name="Line 11">
              <a:extLst>
                <a:ext uri="{FF2B5EF4-FFF2-40B4-BE49-F238E27FC236}">
                  <a16:creationId xmlns:a16="http://schemas.microsoft.com/office/drawing/2014/main" id="{BA40E47D-EA4F-4D65-9497-9E6F332BB6CE}"/>
                </a:ext>
              </a:extLst>
            </p:cNvPr>
            <p:cNvSpPr>
              <a:spLocks noChangeShapeType="1"/>
            </p:cNvSpPr>
            <p:nvPr/>
          </p:nvSpPr>
          <p:spPr bwMode="auto">
            <a:xfrm>
              <a:off x="998" y="2523"/>
              <a:ext cx="453" cy="4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12">
              <a:extLst>
                <a:ext uri="{FF2B5EF4-FFF2-40B4-BE49-F238E27FC236}">
                  <a16:creationId xmlns:a16="http://schemas.microsoft.com/office/drawing/2014/main" id="{E188DA75-A598-4876-A4F3-22923A6B4A26}"/>
                </a:ext>
              </a:extLst>
            </p:cNvPr>
            <p:cNvSpPr txBox="1">
              <a:spLocks noChangeArrowheads="1"/>
            </p:cNvSpPr>
            <p:nvPr/>
          </p:nvSpPr>
          <p:spPr bwMode="auto">
            <a:xfrm>
              <a:off x="1224" y="2500"/>
              <a:ext cx="1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1">
                  <a:solidFill>
                    <a:schemeClr val="tx1"/>
                  </a:solidFill>
                </a:rPr>
                <a:t>e</a:t>
              </a:r>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0B5B773-C869-198A-7D4B-688EF77F206B}"/>
                  </a:ext>
                </a:extLst>
              </p14:cNvPr>
              <p14:cNvContentPartPr/>
              <p14:nvPr/>
            </p14:nvContentPartPr>
            <p14:xfrm>
              <a:off x="467640" y="1032120"/>
              <a:ext cx="6177240" cy="1957320"/>
            </p14:xfrm>
          </p:contentPart>
        </mc:Choice>
        <mc:Fallback>
          <p:pic>
            <p:nvPicPr>
              <p:cNvPr id="2" name="Ink 1">
                <a:extLst>
                  <a:ext uri="{FF2B5EF4-FFF2-40B4-BE49-F238E27FC236}">
                    <a16:creationId xmlns:a16="http://schemas.microsoft.com/office/drawing/2014/main" id="{60B5B773-C869-198A-7D4B-688EF77F206B}"/>
                  </a:ext>
                </a:extLst>
              </p:cNvPr>
              <p:cNvPicPr/>
              <p:nvPr/>
            </p:nvPicPr>
            <p:blipFill>
              <a:blip r:embed="rId4"/>
              <a:stretch>
                <a:fillRect/>
              </a:stretch>
            </p:blipFill>
            <p:spPr>
              <a:xfrm>
                <a:off x="458280" y="1022760"/>
                <a:ext cx="6195960" cy="1976040"/>
              </a:xfrm>
              <a:prstGeom prst="rect">
                <a:avLst/>
              </a:prstGeom>
            </p:spPr>
          </p:pic>
        </mc:Fallback>
      </mc:AlternateContent>
    </p:spTree>
    <p:extLst>
      <p:ext uri="{BB962C8B-B14F-4D97-AF65-F5344CB8AC3E}">
        <p14:creationId xmlns:p14="http://schemas.microsoft.com/office/powerpoint/2010/main" val="31461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kề</a:t>
            </a:r>
            <a:r>
              <a:rPr lang="en-US" altLang="en-US" sz="2000" b="1"/>
              <a:t> </a:t>
            </a:r>
            <a:r>
              <a:rPr lang="en-US" altLang="en-US" sz="2000" b="1" err="1"/>
              <a:t>trong</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r>
              <a:rPr lang="en-US" altLang="en-US" sz="1600">
                <a:cs typeface="Arial" panose="020B0604020202020204" pitchFamily="34" charset="0"/>
              </a:rPr>
              <a:t>Cho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đơn</a:t>
            </a:r>
            <a:r>
              <a:rPr lang="en-US" altLang="en-US" sz="1600">
                <a:cs typeface="Arial" panose="020B0604020202020204" pitchFamily="34" charset="0"/>
              </a:rPr>
              <a:t>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đa</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i="1">
                <a:cs typeface="Arial" panose="020B0604020202020204" pitchFamily="34" charset="0"/>
              </a:rPr>
              <a:t>e =</a:t>
            </a:r>
            <a:r>
              <a:rPr lang="en-US" altLang="en-US" sz="1600">
                <a:cs typeface="Arial" panose="020B0604020202020204" pitchFamily="34" charset="0"/>
              </a:rPr>
              <a:t> (</a:t>
            </a:r>
            <a:r>
              <a:rPr lang="en-US" altLang="en-US" sz="1600" i="1" err="1">
                <a:cs typeface="Arial" panose="020B0604020202020204" pitchFamily="34" charset="0"/>
              </a:rPr>
              <a:t>u</a:t>
            </a:r>
            <a:r>
              <a:rPr lang="en-US" altLang="en-US" sz="1600" err="1">
                <a:cs typeface="Arial" panose="020B0604020202020204" pitchFamily="34" charset="0"/>
              </a:rPr>
              <a:t>,</a:t>
            </a:r>
            <a:r>
              <a:rPr lang="en-US" altLang="en-US" sz="1600" i="1" err="1">
                <a:cs typeface="Arial" panose="020B0604020202020204" pitchFamily="34" charset="0"/>
              </a:rPr>
              <a:t>v</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Ta </a:t>
            </a:r>
            <a:r>
              <a:rPr lang="en-US" altLang="en-US" sz="1600" err="1">
                <a:cs typeface="Arial" panose="020B0604020202020204" pitchFamily="34" charset="0"/>
              </a:rPr>
              <a:t>nói</a:t>
            </a:r>
            <a:r>
              <a:rPr lang="en-US" altLang="en-US" sz="1600">
                <a:cs typeface="Arial" panose="020B0604020202020204" pitchFamily="34" charset="0"/>
              </a:rPr>
              <a:t>:</a:t>
            </a:r>
          </a:p>
          <a:p>
            <a:pPr lvl="1" eaLnBrk="1" hangingPunct="1"/>
            <a:r>
              <a:rPr lang="en-US" altLang="en-US" sz="1600" i="1">
                <a:cs typeface="Arial" panose="020B0604020202020204" pitchFamily="34" charset="0"/>
              </a:rPr>
              <a:t>u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v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err="1">
                <a:cs typeface="Arial" panose="020B0604020202020204" pitchFamily="34" charset="0"/>
              </a:rPr>
              <a:t>kề</a:t>
            </a:r>
            <a:r>
              <a:rPr lang="en-US" altLang="en-US" sz="1600" i="1">
                <a:cs typeface="Arial" panose="020B0604020202020204" pitchFamily="34" charset="0"/>
              </a:rPr>
              <a:t> </a:t>
            </a:r>
            <a:r>
              <a:rPr lang="en-US" altLang="en-US" sz="1600" i="1" err="1">
                <a:cs typeface="Arial" panose="020B0604020202020204" pitchFamily="34" charset="0"/>
              </a:rPr>
              <a:t>nhau</a:t>
            </a:r>
            <a:r>
              <a:rPr lang="en-US" altLang="en-US" sz="1600" i="1">
                <a:cs typeface="Arial" panose="020B0604020202020204" pitchFamily="34" charset="0"/>
              </a:rPr>
              <a:t>, 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kề</a:t>
            </a:r>
            <a:r>
              <a:rPr lang="en-US" altLang="en-US" sz="1600">
                <a:cs typeface="Arial" panose="020B0604020202020204" pitchFamily="34" charset="0"/>
              </a:rPr>
              <a:t> </a:t>
            </a:r>
            <a:r>
              <a:rPr lang="en-US" altLang="en-US" sz="1600" err="1">
                <a:cs typeface="Arial" panose="020B0604020202020204" pitchFamily="34" charset="0"/>
              </a:rPr>
              <a:t>tới</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kề</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i="1">
                <a:cs typeface="Arial" panose="020B0604020202020204" pitchFamily="34" charset="0"/>
              </a:rPr>
              <a:t>u</a:t>
            </a:r>
          </a:p>
          <a:p>
            <a:pPr lvl="1" eaLnBrk="1" hangingPunct="1"/>
            <a:r>
              <a:rPr lang="en-US" altLang="en-US" sz="1600" i="1">
                <a:cs typeface="Arial" panose="020B0604020202020204" pitchFamily="34" charset="0"/>
              </a:rPr>
              <a:t>e </a:t>
            </a:r>
            <a:r>
              <a:rPr lang="en-US" altLang="en-US" sz="1600" i="1" err="1">
                <a:cs typeface="Arial" panose="020B0604020202020204" pitchFamily="34" charset="0"/>
              </a:rPr>
              <a:t>đi</a:t>
            </a:r>
            <a:r>
              <a:rPr lang="en-US" altLang="en-US" sz="1600" i="1">
                <a:cs typeface="Arial" panose="020B0604020202020204" pitchFamily="34" charset="0"/>
              </a:rPr>
              <a:t> ra </a:t>
            </a:r>
            <a:r>
              <a:rPr lang="en-US" altLang="en-US" sz="1600" i="1" err="1">
                <a:cs typeface="Arial" panose="020B0604020202020204" pitchFamily="34" charset="0"/>
              </a:rPr>
              <a:t>khỏi</a:t>
            </a:r>
            <a:r>
              <a:rPr lang="en-US" altLang="en-US" sz="1600" i="1">
                <a:cs typeface="Arial" panose="020B0604020202020204" pitchFamily="34" charset="0"/>
              </a:rPr>
              <a:t> u, e </a:t>
            </a:r>
            <a:r>
              <a:rPr lang="en-US" altLang="en-US" sz="1600" i="1" err="1">
                <a:cs typeface="Arial" panose="020B0604020202020204" pitchFamily="34" charset="0"/>
              </a:rPr>
              <a:t>đi</a:t>
            </a:r>
            <a:r>
              <a:rPr lang="en-US" altLang="en-US" sz="1600" i="1">
                <a:cs typeface="Arial" panose="020B0604020202020204" pitchFamily="34" charset="0"/>
              </a:rPr>
              <a:t> </a:t>
            </a:r>
            <a:r>
              <a:rPr lang="en-US" altLang="en-US" sz="1600" i="1" err="1">
                <a:cs typeface="Arial" panose="020B0604020202020204" pitchFamily="34" charset="0"/>
              </a:rPr>
              <a:t>vào</a:t>
            </a:r>
            <a:r>
              <a:rPr lang="en-US" altLang="en-US" sz="1600" i="1">
                <a:cs typeface="Arial" panose="020B0604020202020204" pitchFamily="34" charset="0"/>
              </a:rPr>
              <a:t> v</a:t>
            </a:r>
            <a:r>
              <a:rPr lang="en-US" altLang="en-US" sz="1600">
                <a:cs typeface="Arial" panose="020B0604020202020204" pitchFamily="34" charset="0"/>
              </a:rPr>
              <a:t>.</a:t>
            </a:r>
          </a:p>
          <a:p>
            <a:pPr lvl="1" eaLnBrk="1" hangingPunct="1"/>
            <a:r>
              <a:rPr lang="en-US" altLang="en-US" sz="1600" i="1">
                <a:cs typeface="Arial" panose="020B0604020202020204" pitchFamily="34" charset="0"/>
              </a:rPr>
              <a:t>e </a:t>
            </a:r>
            <a:r>
              <a:rPr lang="en-US" altLang="en-US" sz="1600" i="1" err="1">
                <a:cs typeface="Arial" panose="020B0604020202020204" pitchFamily="34" charset="0"/>
              </a:rPr>
              <a:t>nối</a:t>
            </a:r>
            <a:r>
              <a:rPr lang="en-US" altLang="en-US" sz="1600" i="1">
                <a:cs typeface="Arial" panose="020B0604020202020204" pitchFamily="34" charset="0"/>
              </a:rPr>
              <a:t> u </a:t>
            </a:r>
            <a:r>
              <a:rPr lang="en-US" altLang="en-US" sz="1600" i="1" err="1">
                <a:cs typeface="Arial" panose="020B0604020202020204" pitchFamily="34" charset="0"/>
              </a:rPr>
              <a:t>với</a:t>
            </a:r>
            <a:r>
              <a:rPr lang="en-US" altLang="en-US" sz="1600" i="1">
                <a:cs typeface="Arial" panose="020B0604020202020204" pitchFamily="34" charset="0"/>
              </a:rPr>
              <a:t> v</a:t>
            </a:r>
            <a:r>
              <a:rPr lang="en-US" altLang="en-US" sz="1600">
                <a:cs typeface="Arial" panose="020B0604020202020204" pitchFamily="34" charset="0"/>
              </a:rPr>
              <a:t>, </a:t>
            </a:r>
            <a:r>
              <a:rPr lang="en-US" altLang="en-US" sz="1600" i="1">
                <a:cs typeface="Arial" panose="020B0604020202020204" pitchFamily="34" charset="0"/>
              </a:rPr>
              <a:t>e </a:t>
            </a:r>
            <a:r>
              <a:rPr lang="en-US" altLang="en-US" sz="1600" i="1" err="1">
                <a:cs typeface="Arial" panose="020B0604020202020204" pitchFamily="34" charset="0"/>
              </a:rPr>
              <a:t>đi</a:t>
            </a:r>
            <a:r>
              <a:rPr lang="en-US" altLang="en-US" sz="1600" i="1">
                <a:cs typeface="Arial" panose="020B0604020202020204" pitchFamily="34" charset="0"/>
              </a:rPr>
              <a:t> </a:t>
            </a:r>
            <a:r>
              <a:rPr lang="en-US" altLang="en-US" sz="1600" i="1" err="1">
                <a:cs typeface="Arial" panose="020B0604020202020204" pitchFamily="34" charset="0"/>
              </a:rPr>
              <a:t>từ</a:t>
            </a:r>
            <a:r>
              <a:rPr lang="en-US" altLang="en-US" sz="1600" i="1">
                <a:cs typeface="Arial" panose="020B0604020202020204" pitchFamily="34" charset="0"/>
              </a:rPr>
              <a:t> u </a:t>
            </a:r>
            <a:r>
              <a:rPr lang="en-US" altLang="en-US" sz="1600" i="1" err="1">
                <a:cs typeface="Arial" panose="020B0604020202020204" pitchFamily="34" charset="0"/>
              </a:rPr>
              <a:t>tới</a:t>
            </a:r>
            <a:r>
              <a:rPr lang="en-US" altLang="en-US" sz="1600" i="1">
                <a:cs typeface="Arial" panose="020B0604020202020204" pitchFamily="34" charset="0"/>
              </a:rPr>
              <a:t> v</a:t>
            </a:r>
            <a:endParaRPr lang="en-US" altLang="en-US" sz="1600">
              <a:cs typeface="Arial" panose="020B0604020202020204" pitchFamily="34" charset="0"/>
            </a:endParaRPr>
          </a:p>
          <a:p>
            <a:pPr lvl="1" eaLnBrk="1" hangingPunct="1"/>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i="1">
                <a:cs typeface="Arial" panose="020B0604020202020204" pitchFamily="34" charset="0"/>
              </a:rPr>
              <a:t>initial vertex) </a:t>
            </a:r>
            <a:r>
              <a:rPr lang="en-US" altLang="en-US" sz="1600" i="1" err="1">
                <a:cs typeface="Arial" panose="020B0604020202020204" pitchFamily="34" charset="0"/>
              </a:rPr>
              <a:t>của</a:t>
            </a:r>
            <a:r>
              <a:rPr lang="en-US" altLang="en-US" sz="1600" i="1">
                <a:cs typeface="Arial" panose="020B0604020202020204" pitchFamily="34" charset="0"/>
              </a:rPr>
              <a:t> e</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a:cs typeface="Arial" panose="020B0604020202020204" pitchFamily="34" charset="0"/>
              </a:rPr>
              <a:t>u</a:t>
            </a:r>
            <a:endParaRPr lang="en-US" altLang="en-US" sz="1600">
              <a:cs typeface="Arial" panose="020B0604020202020204" pitchFamily="34" charset="0"/>
            </a:endParaRPr>
          </a:p>
          <a:p>
            <a:pPr lvl="1" eaLnBrk="1" hangingPunct="1"/>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cuối</a:t>
            </a:r>
            <a:r>
              <a:rPr lang="en-US" altLang="en-US" sz="1600">
                <a:cs typeface="Arial" panose="020B0604020202020204" pitchFamily="34" charset="0"/>
              </a:rPr>
              <a:t> (</a:t>
            </a:r>
            <a:r>
              <a:rPr lang="en-US" altLang="en-US" sz="1600" i="1">
                <a:cs typeface="Arial" panose="020B0604020202020204" pitchFamily="34" charset="0"/>
              </a:rPr>
              <a:t>terminal vertex</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a:cs typeface="Arial" panose="020B0604020202020204" pitchFamily="34" charset="0"/>
              </a:rPr>
              <a:t>v</a:t>
            </a:r>
          </a:p>
        </p:txBody>
      </p:sp>
      <p:grpSp>
        <p:nvGrpSpPr>
          <p:cNvPr id="15" name="Group 6">
            <a:extLst>
              <a:ext uri="{FF2B5EF4-FFF2-40B4-BE49-F238E27FC236}">
                <a16:creationId xmlns:a16="http://schemas.microsoft.com/office/drawing/2014/main" id="{963D8C97-90B9-4836-AFE5-A3B47EDEE9F8}"/>
              </a:ext>
            </a:extLst>
          </p:cNvPr>
          <p:cNvGrpSpPr>
            <a:grpSpLocks/>
          </p:cNvGrpSpPr>
          <p:nvPr/>
        </p:nvGrpSpPr>
        <p:grpSpPr bwMode="auto">
          <a:xfrm>
            <a:off x="5972175" y="1868487"/>
            <a:ext cx="358775" cy="396875"/>
            <a:chOff x="4332" y="1593"/>
            <a:chExt cx="226" cy="250"/>
          </a:xfrm>
        </p:grpSpPr>
        <p:sp>
          <p:nvSpPr>
            <p:cNvPr id="16" name="Text Box 5">
              <a:extLst>
                <a:ext uri="{FF2B5EF4-FFF2-40B4-BE49-F238E27FC236}">
                  <a16:creationId xmlns:a16="http://schemas.microsoft.com/office/drawing/2014/main" id="{58433D6B-8C9C-4DB8-8D5A-12B500D9B985}"/>
                </a:ext>
              </a:extLst>
            </p:cNvPr>
            <p:cNvSpPr txBox="1">
              <a:spLocks noChangeArrowheads="1"/>
            </p:cNvSpPr>
            <p:nvPr/>
          </p:nvSpPr>
          <p:spPr bwMode="auto">
            <a:xfrm>
              <a:off x="4354" y="1593"/>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i="1">
                  <a:solidFill>
                    <a:schemeClr val="tx1"/>
                  </a:solidFill>
                </a:rPr>
                <a:t>u</a:t>
              </a:r>
            </a:p>
          </p:txBody>
        </p:sp>
        <p:sp>
          <p:nvSpPr>
            <p:cNvPr id="17" name="Oval 4">
              <a:extLst>
                <a:ext uri="{FF2B5EF4-FFF2-40B4-BE49-F238E27FC236}">
                  <a16:creationId xmlns:a16="http://schemas.microsoft.com/office/drawing/2014/main" id="{CF5CDB14-4763-479A-BC55-31CA8DB6FC2D}"/>
                </a:ext>
              </a:extLst>
            </p:cNvPr>
            <p:cNvSpPr>
              <a:spLocks noChangeArrowheads="1"/>
            </p:cNvSpPr>
            <p:nvPr/>
          </p:nvSpPr>
          <p:spPr bwMode="auto">
            <a:xfrm>
              <a:off x="4332" y="1616"/>
              <a:ext cx="226"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grpSp>
      <p:grpSp>
        <p:nvGrpSpPr>
          <p:cNvPr id="18" name="Group 7">
            <a:extLst>
              <a:ext uri="{FF2B5EF4-FFF2-40B4-BE49-F238E27FC236}">
                <a16:creationId xmlns:a16="http://schemas.microsoft.com/office/drawing/2014/main" id="{CA57497E-7F53-47DB-BF08-444710E00086}"/>
              </a:ext>
            </a:extLst>
          </p:cNvPr>
          <p:cNvGrpSpPr>
            <a:grpSpLocks/>
          </p:cNvGrpSpPr>
          <p:nvPr/>
        </p:nvGrpSpPr>
        <p:grpSpPr bwMode="auto">
          <a:xfrm>
            <a:off x="7196137" y="2552700"/>
            <a:ext cx="358775" cy="396875"/>
            <a:chOff x="4332" y="1593"/>
            <a:chExt cx="226" cy="250"/>
          </a:xfrm>
        </p:grpSpPr>
        <p:sp>
          <p:nvSpPr>
            <p:cNvPr id="19" name="Text Box 8">
              <a:extLst>
                <a:ext uri="{FF2B5EF4-FFF2-40B4-BE49-F238E27FC236}">
                  <a16:creationId xmlns:a16="http://schemas.microsoft.com/office/drawing/2014/main" id="{295723C1-C3C6-41B0-93A2-6A468BF225CA}"/>
                </a:ext>
              </a:extLst>
            </p:cNvPr>
            <p:cNvSpPr txBox="1">
              <a:spLocks noChangeArrowheads="1"/>
            </p:cNvSpPr>
            <p:nvPr/>
          </p:nvSpPr>
          <p:spPr bwMode="auto">
            <a:xfrm>
              <a:off x="4354" y="1593"/>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i="1">
                  <a:solidFill>
                    <a:schemeClr val="tx1"/>
                  </a:solidFill>
                </a:rPr>
                <a:t>v</a:t>
              </a:r>
            </a:p>
          </p:txBody>
        </p:sp>
        <p:sp>
          <p:nvSpPr>
            <p:cNvPr id="20" name="Oval 9">
              <a:extLst>
                <a:ext uri="{FF2B5EF4-FFF2-40B4-BE49-F238E27FC236}">
                  <a16:creationId xmlns:a16="http://schemas.microsoft.com/office/drawing/2014/main" id="{434E19D5-0EA9-40C1-8A78-6BAF5B908E74}"/>
                </a:ext>
              </a:extLst>
            </p:cNvPr>
            <p:cNvSpPr>
              <a:spLocks noChangeArrowheads="1"/>
            </p:cNvSpPr>
            <p:nvPr/>
          </p:nvSpPr>
          <p:spPr bwMode="auto">
            <a:xfrm>
              <a:off x="4332" y="1616"/>
              <a:ext cx="226"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grpSp>
      <p:sp>
        <p:nvSpPr>
          <p:cNvPr id="21" name="Line 10">
            <a:extLst>
              <a:ext uri="{FF2B5EF4-FFF2-40B4-BE49-F238E27FC236}">
                <a16:creationId xmlns:a16="http://schemas.microsoft.com/office/drawing/2014/main" id="{EC24F196-6B7D-48D6-BB42-24C214691F1A}"/>
              </a:ext>
            </a:extLst>
          </p:cNvPr>
          <p:cNvSpPr>
            <a:spLocks noChangeShapeType="1"/>
          </p:cNvSpPr>
          <p:nvPr/>
        </p:nvSpPr>
        <p:spPr bwMode="auto">
          <a:xfrm>
            <a:off x="6296025" y="2192337"/>
            <a:ext cx="935037" cy="466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 Box 12">
            <a:extLst>
              <a:ext uri="{FF2B5EF4-FFF2-40B4-BE49-F238E27FC236}">
                <a16:creationId xmlns:a16="http://schemas.microsoft.com/office/drawing/2014/main" id="{9B2808C2-3DCC-4CCF-BA80-97A12A11B8ED}"/>
              </a:ext>
            </a:extLst>
          </p:cNvPr>
          <p:cNvSpPr txBox="1">
            <a:spLocks noChangeArrowheads="1"/>
          </p:cNvSpPr>
          <p:nvPr/>
        </p:nvSpPr>
        <p:spPr bwMode="auto">
          <a:xfrm>
            <a:off x="6629400" y="1905000"/>
            <a:ext cx="252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800" b="1" i="1">
                <a:solidFill>
                  <a:schemeClr val="tx1"/>
                </a:solidFill>
              </a:rPr>
              <a:t>e</a:t>
            </a:r>
            <a:endParaRPr lang="en-US" altLang="en-US" sz="1800" b="1" i="1">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21DAC41-BC7C-3063-D16F-85CD358EECCB}"/>
                  </a:ext>
                </a:extLst>
              </p14:cNvPr>
              <p14:cNvContentPartPr/>
              <p14:nvPr/>
            </p14:nvContentPartPr>
            <p14:xfrm>
              <a:off x="1724760" y="1077120"/>
              <a:ext cx="5904360" cy="1794960"/>
            </p14:xfrm>
          </p:contentPart>
        </mc:Choice>
        <mc:Fallback>
          <p:pic>
            <p:nvPicPr>
              <p:cNvPr id="2" name="Ink 1">
                <a:extLst>
                  <a:ext uri="{FF2B5EF4-FFF2-40B4-BE49-F238E27FC236}">
                    <a16:creationId xmlns:a16="http://schemas.microsoft.com/office/drawing/2014/main" id="{921DAC41-BC7C-3063-D16F-85CD358EECCB}"/>
                  </a:ext>
                </a:extLst>
              </p:cNvPr>
              <p:cNvPicPr/>
              <p:nvPr/>
            </p:nvPicPr>
            <p:blipFill>
              <a:blip r:embed="rId4"/>
              <a:stretch>
                <a:fillRect/>
              </a:stretch>
            </p:blipFill>
            <p:spPr>
              <a:xfrm>
                <a:off x="1715400" y="1067760"/>
                <a:ext cx="5923080" cy="1813680"/>
              </a:xfrm>
              <a:prstGeom prst="rect">
                <a:avLst/>
              </a:prstGeom>
            </p:spPr>
          </p:pic>
        </mc:Fallback>
      </mc:AlternateContent>
    </p:spTree>
    <p:extLst>
      <p:ext uri="{BB962C8B-B14F-4D97-AF65-F5344CB8AC3E}">
        <p14:creationId xmlns:p14="http://schemas.microsoft.com/office/powerpoint/2010/main" val="296626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Lý</a:t>
            </a:r>
            <a:r>
              <a:rPr lang="en-US" altLang="en-US" sz="2000" b="1"/>
              <a:t> </a:t>
            </a:r>
            <a:r>
              <a:rPr lang="en-US" altLang="en-US" sz="2000" b="1" err="1"/>
              <a:t>thuyết</a:t>
            </a:r>
            <a:r>
              <a:rPr lang="en-US" altLang="en-US" sz="2000" b="1"/>
              <a:t> </a:t>
            </a:r>
            <a:r>
              <a:rPr lang="en-US" altLang="en-US" sz="2000" b="1" err="1"/>
              <a:t>đồ</a:t>
            </a:r>
            <a:r>
              <a:rPr lang="en-US" altLang="en-US" sz="2000" b="1"/>
              <a:t> </a:t>
            </a:r>
            <a:r>
              <a:rPr lang="en-US" altLang="en-US" sz="2000" b="1" err="1"/>
              <a:t>thị</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khái</a:t>
            </a:r>
            <a:r>
              <a:rPr lang="en-US" altLang="en-US" sz="1600">
                <a:cs typeface="Arial" panose="020B0604020202020204" pitchFamily="34" charset="0"/>
              </a:rPr>
              <a:t> </a:t>
            </a:r>
            <a:r>
              <a:rPr lang="en-US" altLang="en-US" sz="1600" err="1">
                <a:cs typeface="Arial" panose="020B0604020202020204" pitchFamily="34" charset="0"/>
              </a:rPr>
              <a:t>niệm</a:t>
            </a:r>
            <a:r>
              <a:rPr lang="en-US" altLang="en-US" sz="1600">
                <a:cs typeface="Arial" panose="020B0604020202020204" pitchFamily="34" charset="0"/>
              </a:rPr>
              <a:t>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bản</a:t>
            </a:r>
            <a:endParaRPr lang="en-US" altLang="en-US" sz="1600">
              <a:cs typeface="Arial" panose="020B0604020202020204" pitchFamily="34" charset="0"/>
            </a:endParaRPr>
          </a:p>
          <a:p>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endParaRPr lang="en-US" altLang="en-US" sz="1600">
              <a:cs typeface="Arial" panose="020B0604020202020204" pitchFamily="34" charset="0"/>
            </a:endParaRPr>
          </a:p>
          <a:p>
            <a:r>
              <a:rPr lang="en-US" altLang="en-US" sz="1600" err="1">
                <a:cs typeface="Arial" panose="020B0604020202020204" pitchFamily="34" charset="0"/>
              </a:rPr>
              <a:t>Duyệt</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endParaRPr lang="en-US" altLang="en-US" sz="1600">
              <a:cs typeface="Arial" panose="020B0604020202020204" pitchFamily="34" charset="0"/>
            </a:endParaRPr>
          </a:p>
          <a:p>
            <a:r>
              <a:rPr lang="en-US" altLang="en-US" sz="1600" err="1">
                <a:cs typeface="Arial" panose="020B0604020202020204" pitchFamily="34" charset="0"/>
              </a:rPr>
              <a:t>Cây</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cây</a:t>
            </a:r>
            <a:r>
              <a:rPr lang="en-US" altLang="en-US" sz="1600">
                <a:cs typeface="Arial" panose="020B0604020202020204" pitchFamily="34" charset="0"/>
              </a:rPr>
              <a:t> </a:t>
            </a:r>
            <a:r>
              <a:rPr lang="en-US" altLang="en-US" sz="1600" err="1">
                <a:cs typeface="Arial" panose="020B0604020202020204" pitchFamily="34" charset="0"/>
              </a:rPr>
              <a:t>khung</a:t>
            </a:r>
            <a:r>
              <a:rPr lang="en-US" altLang="en-US" sz="1600">
                <a:cs typeface="Arial" panose="020B0604020202020204" pitchFamily="34" charset="0"/>
              </a:rPr>
              <a:t> </a:t>
            </a:r>
            <a:r>
              <a:rPr lang="en-US" altLang="en-US" sz="1600" err="1">
                <a:cs typeface="Arial" panose="020B0604020202020204" pitchFamily="34" charset="0"/>
              </a:rPr>
              <a:t>nhỏ</a:t>
            </a:r>
            <a:r>
              <a:rPr lang="en-US" altLang="en-US" sz="1600">
                <a:cs typeface="Arial" panose="020B0604020202020204" pitchFamily="34" charset="0"/>
              </a:rPr>
              <a:t> </a:t>
            </a:r>
            <a:r>
              <a:rPr lang="en-US" altLang="en-US" sz="1600" err="1">
                <a:cs typeface="Arial" panose="020B0604020202020204" pitchFamily="34" charset="0"/>
              </a:rPr>
              <a:t>nhất</a:t>
            </a:r>
            <a:endParaRPr lang="en-US" altLang="en-US" sz="1600">
              <a:cs typeface="Arial" panose="020B0604020202020204" pitchFamily="34" charset="0"/>
            </a:endParaRPr>
          </a:p>
          <a:p>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ngắn</a:t>
            </a:r>
            <a:r>
              <a:rPr lang="en-US" altLang="en-US" sz="1600">
                <a:cs typeface="Arial" panose="020B0604020202020204" pitchFamily="34" charset="0"/>
              </a:rPr>
              <a:t> </a:t>
            </a:r>
            <a:r>
              <a:rPr lang="en-US" altLang="en-US" sz="1600" err="1">
                <a:cs typeface="Arial" panose="020B0604020202020204" pitchFamily="34" charset="0"/>
              </a:rPr>
              <a:t>nhất</a:t>
            </a:r>
            <a:endParaRPr lang="en-US" altLang="en-US" sz="1600">
              <a:cs typeface="Arial" panose="020B0604020202020204" pitchFamily="34" charset="0"/>
            </a:endParaRPr>
          </a:p>
          <a:p>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luồng</a:t>
            </a:r>
            <a:r>
              <a:rPr lang="en-US" altLang="en-US" sz="1600">
                <a:cs typeface="Arial" panose="020B0604020202020204" pitchFamily="34" charset="0"/>
              </a:rPr>
              <a:t> </a:t>
            </a:r>
            <a:r>
              <a:rPr lang="en-US" altLang="en-US" sz="1600" err="1">
                <a:cs typeface="Arial" panose="020B0604020202020204" pitchFamily="34" charset="0"/>
              </a:rPr>
              <a:t>cực</a:t>
            </a:r>
            <a:r>
              <a:rPr lang="en-US" altLang="en-US" sz="1600">
                <a:cs typeface="Arial" panose="020B0604020202020204" pitchFamily="34" charset="0"/>
              </a:rPr>
              <a:t> </a:t>
            </a:r>
            <a:r>
              <a:rPr lang="en-US" altLang="en-US" sz="1600" err="1">
                <a:cs typeface="Arial" panose="020B0604020202020204" pitchFamily="34" charset="0"/>
              </a:rPr>
              <a:t>đại</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mạng</a:t>
            </a: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8CEDE81-8866-FEDB-42A5-9EF19738E9B6}"/>
                  </a:ext>
                </a:extLst>
              </p14:cNvPr>
              <p14:cNvContentPartPr/>
              <p14:nvPr/>
            </p14:nvContentPartPr>
            <p14:xfrm>
              <a:off x="1585080" y="1373760"/>
              <a:ext cx="2413440" cy="1439640"/>
            </p14:xfrm>
          </p:contentPart>
        </mc:Choice>
        <mc:Fallback>
          <p:pic>
            <p:nvPicPr>
              <p:cNvPr id="2" name="Ink 1">
                <a:extLst>
                  <a:ext uri="{FF2B5EF4-FFF2-40B4-BE49-F238E27FC236}">
                    <a16:creationId xmlns:a16="http://schemas.microsoft.com/office/drawing/2014/main" id="{38CEDE81-8866-FEDB-42A5-9EF19738E9B6}"/>
                  </a:ext>
                </a:extLst>
              </p:cNvPr>
              <p:cNvPicPr/>
              <p:nvPr/>
            </p:nvPicPr>
            <p:blipFill>
              <a:blip r:embed="rId4"/>
              <a:stretch>
                <a:fillRect/>
              </a:stretch>
            </p:blipFill>
            <p:spPr>
              <a:xfrm>
                <a:off x="1575720" y="1364400"/>
                <a:ext cx="2432160" cy="1458360"/>
              </a:xfrm>
              <a:prstGeom prst="rect">
                <a:avLst/>
              </a:prstGeom>
            </p:spPr>
          </p:pic>
        </mc:Fallback>
      </mc:AlternateContent>
    </p:spTree>
    <p:extLst>
      <p:ext uri="{BB962C8B-B14F-4D97-AF65-F5344CB8AC3E}">
        <p14:creationId xmlns:p14="http://schemas.microsoft.com/office/powerpoint/2010/main" val="2059345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khái</a:t>
            </a:r>
            <a:r>
              <a:rPr lang="en-US" altLang="en-US" sz="2000" b="1"/>
              <a:t> </a:t>
            </a:r>
            <a:r>
              <a:rPr lang="en-US" altLang="en-US" sz="2000" b="1" err="1"/>
              <a:t>niệm</a:t>
            </a:r>
            <a:r>
              <a:rPr lang="en-US" altLang="en-US" sz="2000" b="1"/>
              <a:t> </a:t>
            </a:r>
            <a:r>
              <a:rPr lang="en-US" altLang="en-US" sz="2000" b="1" err="1"/>
              <a:t>cơ</a:t>
            </a:r>
            <a:r>
              <a:rPr lang="en-US" altLang="en-US" sz="2000" b="1"/>
              <a:t> bản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trong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thực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tế</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Phân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loại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endParaRPr lang="en-US" altLang="en-US" sz="1600">
              <a:solidFill>
                <a:schemeClr val="bg1">
                  <a:lumMod val="75000"/>
                </a:schemeClr>
              </a:solidFill>
              <a:cs typeface="Arial" panose="020B0604020202020204" pitchFamily="34" charset="0"/>
            </a:endParaRPr>
          </a:p>
          <a:p>
            <a:r>
              <a:rPr lang="en-US" altLang="en-US" sz="1600" b="1" err="1">
                <a:solidFill>
                  <a:srgbClr val="FF0000"/>
                </a:solidFill>
                <a:cs typeface="Arial" panose="020B0604020202020204" pitchFamily="34" charset="0"/>
              </a:rPr>
              <a:t>Bậc</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của</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đỉnh</a:t>
            </a:r>
            <a:endParaRPr lang="en-US" altLang="en-US" sz="1600" b="1">
              <a:solidFill>
                <a:srgbClr val="FF0000"/>
              </a:solidFill>
              <a:cs typeface="Arial" panose="020B0604020202020204" pitchFamily="34" charset="0"/>
            </a:endParaRPr>
          </a:p>
          <a:p>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con</a:t>
            </a:r>
          </a:p>
          <a:p>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endParaRPr lang="en-US" altLang="en-US" sz="1600">
              <a:cs typeface="Arial" panose="020B0604020202020204" pitchFamily="34" charset="0"/>
            </a:endParaRPr>
          </a:p>
          <a:p>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chu </a:t>
            </a:r>
            <a:r>
              <a:rPr lang="en-US" altLang="en-US" sz="1600" err="1">
                <a:cs typeface="Arial" panose="020B0604020202020204" pitchFamily="34" charset="0"/>
              </a:rPr>
              <a:t>trình</a:t>
            </a:r>
            <a:endParaRPr lang="en-US" altLang="en-US" sz="1600">
              <a:cs typeface="Arial" panose="020B0604020202020204" pitchFamily="34" charset="0"/>
            </a:endParaRPr>
          </a:p>
          <a:p>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biệt</a:t>
            </a:r>
            <a:endParaRPr lang="en-US" altLang="en-US" sz="1600">
              <a:cs typeface="Arial" panose="020B0604020202020204" pitchFamily="34" charset="0"/>
            </a:endParaRPr>
          </a:p>
          <a:p>
            <a:pPr algn="just" eaLnBrk="1" hangingPunct="1">
              <a:lnSpc>
                <a:spcPct val="90000"/>
              </a:lnSpc>
            </a:pPr>
            <a:endParaRPr lang="en-US" altLang="en-US" sz="1600">
              <a:cs typeface="Arial" panose="020B0604020202020204" pitchFamily="34" charset="0"/>
            </a:endParaRPr>
          </a:p>
        </p:txBody>
      </p:sp>
    </p:spTree>
    <p:extLst>
      <p:ext uri="{BB962C8B-B14F-4D97-AF65-F5344CB8AC3E}">
        <p14:creationId xmlns:p14="http://schemas.microsoft.com/office/powerpoint/2010/main" val="4267588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Bậc</a:t>
            </a:r>
            <a:r>
              <a:rPr lang="en-US" altLang="en-US" sz="2000" b="1"/>
              <a:t> </a:t>
            </a:r>
            <a:r>
              <a:rPr lang="en-US" altLang="en-US" sz="2000" b="1" err="1"/>
              <a:t>của</a:t>
            </a:r>
            <a:r>
              <a:rPr lang="en-US" altLang="en-US" sz="2000" b="1"/>
              <a:t> </a:t>
            </a:r>
            <a:r>
              <a:rPr lang="en-US" altLang="en-US" sz="2000" b="1" err="1"/>
              <a:t>đỉnh</a:t>
            </a:r>
            <a:r>
              <a:rPr lang="en-US" altLang="en-US" sz="2000" b="1"/>
              <a:t> (Degree of a Vertex)</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marL="0" indent="0" eaLnBrk="1" hangingPunct="1">
              <a:buFontTx/>
              <a:buNone/>
              <a:defRPr/>
            </a:pP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vô</a:t>
            </a:r>
            <a:r>
              <a:rPr lang="en-US" sz="1600">
                <a:cs typeface="Arial" panose="020B0604020202020204" pitchFamily="34" charset="0"/>
              </a:rPr>
              <a:t> </a:t>
            </a:r>
            <a:r>
              <a:rPr lang="en-US" sz="1600" err="1">
                <a:cs typeface="Arial" panose="020B0604020202020204" pitchFamily="34" charset="0"/>
              </a:rPr>
              <a:t>hướng</a:t>
            </a:r>
            <a:r>
              <a:rPr lang="en-US" sz="1600">
                <a:cs typeface="Arial" panose="020B0604020202020204" pitchFamily="34" charset="0"/>
              </a:rPr>
              <a:t>, </a:t>
            </a:r>
            <a:r>
              <a:rPr lang="en-US" sz="1600" i="1" err="1">
                <a:solidFill>
                  <a:srgbClr val="FF0000"/>
                </a:solidFill>
                <a:cs typeface="Arial" panose="020B0604020202020204" pitchFamily="34" charset="0"/>
              </a:rPr>
              <a:t>v</a:t>
            </a:r>
            <a:r>
              <a:rPr lang="en-US" sz="1600" err="1">
                <a:solidFill>
                  <a:srgbClr val="FF0000"/>
                </a:solidFill>
                <a:cs typeface="Arial" panose="020B0604020202020204" pitchFamily="34" charset="0"/>
                <a:sym typeface="Symbol" panose="05050102010706020507" pitchFamily="18" charset="2"/>
              </a:rPr>
              <a:t></a:t>
            </a:r>
            <a:r>
              <a:rPr lang="en-US" sz="1600" i="1" err="1">
                <a:solidFill>
                  <a:srgbClr val="FF0000"/>
                </a:solidFill>
                <a:cs typeface="Arial" panose="020B0604020202020204" pitchFamily="34" charset="0"/>
                <a:sym typeface="Symbol" panose="05050102010706020507" pitchFamily="18" charset="2"/>
              </a:rPr>
              <a:t>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a:t>
            </a:r>
          </a:p>
          <a:p>
            <a:pPr eaLnBrk="1" hangingPunct="1">
              <a:defRPr/>
            </a:pPr>
            <a:r>
              <a:rPr lang="en-US" sz="1600" i="1" err="1">
                <a:cs typeface="Arial" panose="020B0604020202020204" pitchFamily="34" charset="0"/>
              </a:rPr>
              <a:t>Bậc</a:t>
            </a:r>
            <a:r>
              <a:rPr lang="en-US" sz="1600" i="1">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a:solidFill>
                  <a:srgbClr val="FF0000"/>
                </a:solidFill>
                <a:cs typeface="Arial" panose="020B0604020202020204" pitchFamily="34" charset="0"/>
              </a:rPr>
              <a:t>deg(</a:t>
            </a:r>
            <a:r>
              <a:rPr lang="en-US" sz="1600" i="1">
                <a:solidFill>
                  <a:srgbClr val="FF0000"/>
                </a:solidFill>
                <a:cs typeface="Arial" panose="020B0604020202020204" pitchFamily="34" charset="0"/>
              </a:rPr>
              <a:t>v</a:t>
            </a:r>
            <a:r>
              <a:rPr lang="en-US" sz="1600">
                <a:solidFill>
                  <a:srgbClr val="FF0000"/>
                </a:solidFill>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kề</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nó</a:t>
            </a:r>
            <a:r>
              <a:rPr lang="en-US" sz="1600">
                <a:cs typeface="Arial" panose="020B0604020202020204" pitchFamily="34" charset="0"/>
              </a:rPr>
              <a:t>. </a:t>
            </a:r>
          </a:p>
          <a:p>
            <a:pPr eaLnBrk="1" hangingPunct="1">
              <a:defRPr/>
            </a:pP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bậc</a:t>
            </a:r>
            <a:r>
              <a:rPr lang="en-US" sz="1600">
                <a:cs typeface="Arial" panose="020B0604020202020204" pitchFamily="34" charset="0"/>
              </a:rPr>
              <a:t> 0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err="1">
                <a:cs typeface="Arial" panose="020B0604020202020204" pitchFamily="34" charset="0"/>
              </a:rPr>
              <a:t>đỉnh</a:t>
            </a:r>
            <a:r>
              <a:rPr lang="en-US" sz="1600" i="1">
                <a:cs typeface="Arial" panose="020B0604020202020204" pitchFamily="34" charset="0"/>
              </a:rPr>
              <a:t> </a:t>
            </a:r>
            <a:r>
              <a:rPr lang="en-US" sz="1600" i="1" err="1">
                <a:cs typeface="Arial" panose="020B0604020202020204" pitchFamily="34" charset="0"/>
              </a:rPr>
              <a:t>cô</a:t>
            </a:r>
            <a:r>
              <a:rPr lang="en-US" sz="1600" i="1">
                <a:cs typeface="Arial" panose="020B0604020202020204" pitchFamily="34" charset="0"/>
              </a:rPr>
              <a:t> </a:t>
            </a:r>
            <a:r>
              <a:rPr lang="en-US" sz="1600" i="1" err="1">
                <a:cs typeface="Arial" panose="020B0604020202020204" pitchFamily="34" charset="0"/>
              </a:rPr>
              <a:t>lập</a:t>
            </a:r>
            <a:r>
              <a:rPr lang="en-US" sz="1600">
                <a:cs typeface="Arial" panose="020B0604020202020204" pitchFamily="34" charset="0"/>
              </a:rPr>
              <a:t> (</a:t>
            </a:r>
            <a:r>
              <a:rPr lang="en-US" sz="1600" i="1">
                <a:cs typeface="Arial" panose="020B0604020202020204" pitchFamily="34" charset="0"/>
              </a:rPr>
              <a:t>isolated</a:t>
            </a:r>
            <a:r>
              <a:rPr lang="en-US" sz="1600">
                <a:cs typeface="Arial" panose="020B0604020202020204" pitchFamily="34" charset="0"/>
              </a:rPr>
              <a:t>).</a:t>
            </a:r>
          </a:p>
          <a:p>
            <a:pPr eaLnBrk="1" hangingPunct="1">
              <a:defRPr/>
            </a:pP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bậc</a:t>
            </a:r>
            <a:r>
              <a:rPr lang="en-US" sz="1600">
                <a:cs typeface="Arial" panose="020B0604020202020204" pitchFamily="34" charset="0"/>
              </a:rPr>
              <a:t> 1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err="1">
                <a:cs typeface="Arial" panose="020B0604020202020204" pitchFamily="34" charset="0"/>
              </a:rPr>
              <a:t>đỉnh</a:t>
            </a:r>
            <a:r>
              <a:rPr lang="en-US" sz="1600" i="1">
                <a:cs typeface="Arial" panose="020B0604020202020204" pitchFamily="34" charset="0"/>
              </a:rPr>
              <a:t> </a:t>
            </a:r>
            <a:r>
              <a:rPr lang="en-US" sz="1600" i="1" err="1">
                <a:cs typeface="Arial" panose="020B0604020202020204" pitchFamily="34" charset="0"/>
              </a:rPr>
              <a:t>treo</a:t>
            </a:r>
            <a:r>
              <a:rPr lang="en-US" sz="1600">
                <a:cs typeface="Arial" panose="020B0604020202020204" pitchFamily="34" charset="0"/>
              </a:rPr>
              <a:t> (</a:t>
            </a:r>
            <a:r>
              <a:rPr lang="en-US" sz="1600" i="1">
                <a:cs typeface="Arial" panose="020B0604020202020204" pitchFamily="34" charset="0"/>
              </a:rPr>
              <a:t>pendant</a:t>
            </a:r>
            <a:r>
              <a:rPr lang="en-US" sz="1600">
                <a:cs typeface="Arial" panose="020B0604020202020204" pitchFamily="34" charset="0"/>
              </a:rPr>
              <a:t>).</a:t>
            </a:r>
          </a:p>
          <a:p>
            <a:pPr eaLnBrk="1" hangingPunct="1">
              <a:defRPr/>
            </a:pPr>
            <a:endParaRPr lang="en-US" sz="1600">
              <a:cs typeface="Arial" panose="020B0604020202020204" pitchFamily="34" charset="0"/>
            </a:endParaRPr>
          </a:p>
          <a:p>
            <a:pPr eaLnBrk="1" hangingPunct="1">
              <a:defRPr/>
            </a:pPr>
            <a:endParaRPr 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AFEA311-C287-AD37-4A75-1B3E53DDFC25}"/>
                  </a:ext>
                </a:extLst>
              </p14:cNvPr>
              <p14:cNvContentPartPr/>
              <p14:nvPr/>
            </p14:nvContentPartPr>
            <p14:xfrm>
              <a:off x="451800" y="1073520"/>
              <a:ext cx="5682240" cy="1049040"/>
            </p14:xfrm>
          </p:contentPart>
        </mc:Choice>
        <mc:Fallback>
          <p:pic>
            <p:nvPicPr>
              <p:cNvPr id="2" name="Ink 1">
                <a:extLst>
                  <a:ext uri="{FF2B5EF4-FFF2-40B4-BE49-F238E27FC236}">
                    <a16:creationId xmlns:a16="http://schemas.microsoft.com/office/drawing/2014/main" id="{BAFEA311-C287-AD37-4A75-1B3E53DDFC25}"/>
                  </a:ext>
                </a:extLst>
              </p:cNvPr>
              <p:cNvPicPr/>
              <p:nvPr/>
            </p:nvPicPr>
            <p:blipFill>
              <a:blip r:embed="rId4"/>
              <a:stretch>
                <a:fillRect/>
              </a:stretch>
            </p:blipFill>
            <p:spPr>
              <a:xfrm>
                <a:off x="442440" y="1064160"/>
                <a:ext cx="5700960" cy="1067760"/>
              </a:xfrm>
              <a:prstGeom prst="rect">
                <a:avLst/>
              </a:prstGeom>
            </p:spPr>
          </p:pic>
        </mc:Fallback>
      </mc:AlternateContent>
    </p:spTree>
    <p:extLst>
      <p:ext uri="{BB962C8B-B14F-4D97-AF65-F5344CB8AC3E}">
        <p14:creationId xmlns:p14="http://schemas.microsoft.com/office/powerpoint/2010/main" val="2814393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Bậc</a:t>
            </a:r>
            <a:r>
              <a:rPr lang="en-US" altLang="en-US" sz="2000" b="1"/>
              <a:t> </a:t>
            </a:r>
            <a:r>
              <a:rPr lang="en-US" altLang="en-US" sz="2000" b="1" err="1"/>
              <a:t>của</a:t>
            </a:r>
            <a:r>
              <a:rPr lang="en-US" altLang="en-US" sz="2000" b="1"/>
              <a:t> </a:t>
            </a:r>
            <a:r>
              <a:rPr lang="en-US" altLang="en-US" sz="2000" b="1" err="1"/>
              <a:t>đỉnh</a:t>
            </a:r>
            <a:r>
              <a:rPr lang="en-US" altLang="en-US" sz="2000" b="1"/>
              <a:t> (Degree of a Vertex)</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defRPr/>
            </a:pPr>
            <a:endParaRPr lang="en-US" sz="1600">
              <a:cs typeface="Arial" panose="020B0604020202020204" pitchFamily="34" charset="0"/>
            </a:endParaRPr>
          </a:p>
        </p:txBody>
      </p:sp>
      <p:sp>
        <p:nvSpPr>
          <p:cNvPr id="6" name="Oval 3">
            <a:extLst>
              <a:ext uri="{FF2B5EF4-FFF2-40B4-BE49-F238E27FC236}">
                <a16:creationId xmlns:a16="http://schemas.microsoft.com/office/drawing/2014/main" id="{7499C87D-C85F-4816-A2C8-BFBCC4BC5751}"/>
              </a:ext>
            </a:extLst>
          </p:cNvPr>
          <p:cNvSpPr>
            <a:spLocks noChangeArrowheads="1"/>
          </p:cNvSpPr>
          <p:nvPr/>
        </p:nvSpPr>
        <p:spPr bwMode="auto">
          <a:xfrm>
            <a:off x="1719263" y="2295525"/>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a</a:t>
            </a:r>
          </a:p>
        </p:txBody>
      </p:sp>
      <p:sp>
        <p:nvSpPr>
          <p:cNvPr id="7" name="Oval 4">
            <a:extLst>
              <a:ext uri="{FF2B5EF4-FFF2-40B4-BE49-F238E27FC236}">
                <a16:creationId xmlns:a16="http://schemas.microsoft.com/office/drawing/2014/main" id="{8981545E-BAD9-43DA-AE65-B5C105ABF96E}"/>
              </a:ext>
            </a:extLst>
          </p:cNvPr>
          <p:cNvSpPr>
            <a:spLocks noChangeArrowheads="1"/>
          </p:cNvSpPr>
          <p:nvPr/>
        </p:nvSpPr>
        <p:spPr bwMode="auto">
          <a:xfrm>
            <a:off x="3048000" y="1462088"/>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b</a:t>
            </a:r>
          </a:p>
        </p:txBody>
      </p:sp>
      <p:sp>
        <p:nvSpPr>
          <p:cNvPr id="8" name="Oval 5">
            <a:extLst>
              <a:ext uri="{FF2B5EF4-FFF2-40B4-BE49-F238E27FC236}">
                <a16:creationId xmlns:a16="http://schemas.microsoft.com/office/drawing/2014/main" id="{ECB597CD-E36C-4FEA-851F-B26B4D958D7C}"/>
              </a:ext>
            </a:extLst>
          </p:cNvPr>
          <p:cNvSpPr>
            <a:spLocks noChangeArrowheads="1"/>
          </p:cNvSpPr>
          <p:nvPr/>
        </p:nvSpPr>
        <p:spPr bwMode="auto">
          <a:xfrm>
            <a:off x="5334000" y="1766888"/>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c</a:t>
            </a:r>
          </a:p>
        </p:txBody>
      </p:sp>
      <p:sp>
        <p:nvSpPr>
          <p:cNvPr id="12" name="Oval 6">
            <a:extLst>
              <a:ext uri="{FF2B5EF4-FFF2-40B4-BE49-F238E27FC236}">
                <a16:creationId xmlns:a16="http://schemas.microsoft.com/office/drawing/2014/main" id="{0C247F8E-5E03-4E31-8942-997D797B6A59}"/>
              </a:ext>
            </a:extLst>
          </p:cNvPr>
          <p:cNvSpPr>
            <a:spLocks noChangeArrowheads="1"/>
          </p:cNvSpPr>
          <p:nvPr/>
        </p:nvSpPr>
        <p:spPr bwMode="auto">
          <a:xfrm>
            <a:off x="4919663" y="3133725"/>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e</a:t>
            </a:r>
          </a:p>
        </p:txBody>
      </p:sp>
      <p:sp>
        <p:nvSpPr>
          <p:cNvPr id="13" name="Oval 7">
            <a:extLst>
              <a:ext uri="{FF2B5EF4-FFF2-40B4-BE49-F238E27FC236}">
                <a16:creationId xmlns:a16="http://schemas.microsoft.com/office/drawing/2014/main" id="{B31A3CB8-F16C-4522-ADFF-D584D97133DF}"/>
              </a:ext>
            </a:extLst>
          </p:cNvPr>
          <p:cNvSpPr>
            <a:spLocks noChangeArrowheads="1"/>
          </p:cNvSpPr>
          <p:nvPr/>
        </p:nvSpPr>
        <p:spPr bwMode="auto">
          <a:xfrm>
            <a:off x="2786063" y="3057525"/>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d</a:t>
            </a:r>
          </a:p>
        </p:txBody>
      </p:sp>
      <p:sp>
        <p:nvSpPr>
          <p:cNvPr id="14" name="Oval 8">
            <a:extLst>
              <a:ext uri="{FF2B5EF4-FFF2-40B4-BE49-F238E27FC236}">
                <a16:creationId xmlns:a16="http://schemas.microsoft.com/office/drawing/2014/main" id="{D428A754-ABA0-4985-9297-4B23AB649F4E}"/>
              </a:ext>
            </a:extLst>
          </p:cNvPr>
          <p:cNvSpPr>
            <a:spLocks noChangeArrowheads="1"/>
          </p:cNvSpPr>
          <p:nvPr/>
        </p:nvSpPr>
        <p:spPr bwMode="auto">
          <a:xfrm>
            <a:off x="6705600" y="2605088"/>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f</a:t>
            </a:r>
          </a:p>
        </p:txBody>
      </p:sp>
      <p:cxnSp>
        <p:nvCxnSpPr>
          <p:cNvPr id="15" name="AutoShape 9">
            <a:extLst>
              <a:ext uri="{FF2B5EF4-FFF2-40B4-BE49-F238E27FC236}">
                <a16:creationId xmlns:a16="http://schemas.microsoft.com/office/drawing/2014/main" id="{4C775F80-89FA-47B4-98DF-C4FE2B377919}"/>
              </a:ext>
            </a:extLst>
          </p:cNvPr>
          <p:cNvCxnSpPr>
            <a:cxnSpLocks noChangeShapeType="1"/>
            <a:stCxn id="8" idx="4"/>
            <a:endCxn id="12" idx="0"/>
          </p:cNvCxnSpPr>
          <p:nvPr/>
        </p:nvCxnSpPr>
        <p:spPr bwMode="auto">
          <a:xfrm flipH="1">
            <a:off x="5186363" y="2300288"/>
            <a:ext cx="414337" cy="8334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 name="AutoShape 10">
            <a:extLst>
              <a:ext uri="{FF2B5EF4-FFF2-40B4-BE49-F238E27FC236}">
                <a16:creationId xmlns:a16="http://schemas.microsoft.com/office/drawing/2014/main" id="{3E9FAB5F-99DA-4314-8761-0C9A03DDFA76}"/>
              </a:ext>
            </a:extLst>
          </p:cNvPr>
          <p:cNvCxnSpPr>
            <a:cxnSpLocks noChangeShapeType="1"/>
            <a:stCxn id="13" idx="6"/>
            <a:endCxn id="12" idx="2"/>
          </p:cNvCxnSpPr>
          <p:nvPr/>
        </p:nvCxnSpPr>
        <p:spPr bwMode="auto">
          <a:xfrm>
            <a:off x="3319463" y="3324225"/>
            <a:ext cx="16002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 name="AutoShape 11">
            <a:extLst>
              <a:ext uri="{FF2B5EF4-FFF2-40B4-BE49-F238E27FC236}">
                <a16:creationId xmlns:a16="http://schemas.microsoft.com/office/drawing/2014/main" id="{BBBC4A24-53C3-4FDC-9318-92BA7A1C9E23}"/>
              </a:ext>
            </a:extLst>
          </p:cNvPr>
          <p:cNvCxnSpPr>
            <a:cxnSpLocks noChangeShapeType="1"/>
            <a:stCxn id="6" idx="5"/>
            <a:endCxn id="13" idx="1"/>
          </p:cNvCxnSpPr>
          <p:nvPr/>
        </p:nvCxnSpPr>
        <p:spPr bwMode="auto">
          <a:xfrm>
            <a:off x="2174875" y="2751138"/>
            <a:ext cx="688975" cy="3841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12">
            <a:extLst>
              <a:ext uri="{FF2B5EF4-FFF2-40B4-BE49-F238E27FC236}">
                <a16:creationId xmlns:a16="http://schemas.microsoft.com/office/drawing/2014/main" id="{B0390C21-49BB-42F4-ADC2-9BA6BC15A2B0}"/>
              </a:ext>
            </a:extLst>
          </p:cNvPr>
          <p:cNvCxnSpPr>
            <a:cxnSpLocks noChangeShapeType="1"/>
            <a:stCxn id="8" idx="3"/>
            <a:endCxn id="13" idx="7"/>
          </p:cNvCxnSpPr>
          <p:nvPr/>
        </p:nvCxnSpPr>
        <p:spPr bwMode="auto">
          <a:xfrm flipH="1">
            <a:off x="3241675" y="2222500"/>
            <a:ext cx="2170113" cy="912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13">
            <a:extLst>
              <a:ext uri="{FF2B5EF4-FFF2-40B4-BE49-F238E27FC236}">
                <a16:creationId xmlns:a16="http://schemas.microsoft.com/office/drawing/2014/main" id="{A427AFB2-8FED-401B-BF3D-D55478754413}"/>
              </a:ext>
            </a:extLst>
          </p:cNvPr>
          <p:cNvCxnSpPr>
            <a:cxnSpLocks noChangeShapeType="1"/>
            <a:stCxn id="7" idx="6"/>
            <a:endCxn id="8" idx="2"/>
          </p:cNvCxnSpPr>
          <p:nvPr/>
        </p:nvCxnSpPr>
        <p:spPr bwMode="auto">
          <a:xfrm>
            <a:off x="3581400" y="1728788"/>
            <a:ext cx="17526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14">
            <a:extLst>
              <a:ext uri="{FF2B5EF4-FFF2-40B4-BE49-F238E27FC236}">
                <a16:creationId xmlns:a16="http://schemas.microsoft.com/office/drawing/2014/main" id="{0B25019A-1FBC-4C3F-A3DB-684E81603BD5}"/>
              </a:ext>
            </a:extLst>
          </p:cNvPr>
          <p:cNvCxnSpPr>
            <a:cxnSpLocks noChangeShapeType="1"/>
            <a:stCxn id="6" idx="7"/>
            <a:endCxn id="7" idx="2"/>
          </p:cNvCxnSpPr>
          <p:nvPr/>
        </p:nvCxnSpPr>
        <p:spPr bwMode="auto">
          <a:xfrm flipV="1">
            <a:off x="2174875" y="1728788"/>
            <a:ext cx="873125" cy="644525"/>
          </a:xfrm>
          <a:prstGeom prst="straightConnector1">
            <a:avLst/>
          </a:prstGeom>
          <a:noFill/>
          <a:ln w="57150">
            <a:solidFill>
              <a:schemeClr val="accent2"/>
            </a:solidFill>
            <a:round/>
            <a:headEnd/>
            <a:tailEnd/>
          </a:ln>
          <a:extLst>
            <a:ext uri="{909E8E84-426E-40DD-AFC4-6F175D3DCCD1}">
              <a14:hiddenFill xmlns:a14="http://schemas.microsoft.com/office/drawing/2010/main">
                <a:noFill/>
              </a14:hiddenFill>
            </a:ext>
          </a:extLst>
        </p:spPr>
      </p:cxnSp>
      <p:sp>
        <p:nvSpPr>
          <p:cNvPr id="21" name="Text Box 15">
            <a:extLst>
              <a:ext uri="{FF2B5EF4-FFF2-40B4-BE49-F238E27FC236}">
                <a16:creationId xmlns:a16="http://schemas.microsoft.com/office/drawing/2014/main" id="{2CE29DBB-DF2A-4703-9169-72105A83AFD9}"/>
              </a:ext>
            </a:extLst>
          </p:cNvPr>
          <p:cNvSpPr txBox="1">
            <a:spLocks noChangeArrowheads="1"/>
          </p:cNvSpPr>
          <p:nvPr/>
        </p:nvSpPr>
        <p:spPr bwMode="auto">
          <a:xfrm>
            <a:off x="2346325" y="3606800"/>
            <a:ext cx="134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deg(d) = 3</a:t>
            </a:r>
          </a:p>
        </p:txBody>
      </p:sp>
      <p:sp>
        <p:nvSpPr>
          <p:cNvPr id="22" name="Text Box 16">
            <a:extLst>
              <a:ext uri="{FF2B5EF4-FFF2-40B4-BE49-F238E27FC236}">
                <a16:creationId xmlns:a16="http://schemas.microsoft.com/office/drawing/2014/main" id="{E6FE30FF-37EF-496A-B265-8D5945F7DF80}"/>
              </a:ext>
            </a:extLst>
          </p:cNvPr>
          <p:cNvSpPr txBox="1">
            <a:spLocks noChangeArrowheads="1"/>
          </p:cNvSpPr>
          <p:nvPr/>
        </p:nvSpPr>
        <p:spPr bwMode="auto">
          <a:xfrm>
            <a:off x="6248400" y="3214688"/>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deg(f) = 0</a:t>
            </a:r>
          </a:p>
          <a:p>
            <a:pPr>
              <a:spcBef>
                <a:spcPct val="0"/>
              </a:spcBef>
              <a:buFontTx/>
              <a:buNone/>
            </a:pPr>
            <a:r>
              <a:rPr lang="en-US" altLang="en-US" sz="1800">
                <a:solidFill>
                  <a:schemeClr val="tx1"/>
                </a:solidFill>
              </a:rPr>
              <a:t>f là đỉnh cô lập</a:t>
            </a:r>
          </a:p>
        </p:txBody>
      </p:sp>
      <p:sp>
        <p:nvSpPr>
          <p:cNvPr id="23" name="Text Box 17">
            <a:extLst>
              <a:ext uri="{FF2B5EF4-FFF2-40B4-BE49-F238E27FC236}">
                <a16:creationId xmlns:a16="http://schemas.microsoft.com/office/drawing/2014/main" id="{7588C524-49F8-4DFD-9FD8-2C425793A6BD}"/>
              </a:ext>
            </a:extLst>
          </p:cNvPr>
          <p:cNvSpPr txBox="1">
            <a:spLocks noChangeArrowheads="1"/>
          </p:cNvSpPr>
          <p:nvPr/>
        </p:nvSpPr>
        <p:spPr bwMode="auto">
          <a:xfrm>
            <a:off x="4464050" y="1016000"/>
            <a:ext cx="3322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b là kề với c và c là kề với b</a:t>
            </a:r>
          </a:p>
        </p:txBody>
      </p:sp>
      <p:sp>
        <p:nvSpPr>
          <p:cNvPr id="24" name="Text Box 18">
            <a:extLst>
              <a:ext uri="{FF2B5EF4-FFF2-40B4-BE49-F238E27FC236}">
                <a16:creationId xmlns:a16="http://schemas.microsoft.com/office/drawing/2014/main" id="{237763F5-E6D2-463B-ACF1-5516B9EB2CA3}"/>
              </a:ext>
            </a:extLst>
          </p:cNvPr>
          <p:cNvSpPr txBox="1">
            <a:spLocks noChangeArrowheads="1"/>
          </p:cNvSpPr>
          <p:nvPr/>
        </p:nvSpPr>
        <p:spPr bwMode="auto">
          <a:xfrm>
            <a:off x="609600" y="1081088"/>
            <a:ext cx="2808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Cạnh </a:t>
            </a:r>
            <a:r>
              <a:rPr lang="en-US" altLang="en-US" sz="1800">
                <a:solidFill>
                  <a:schemeClr val="accent2"/>
                </a:solidFill>
              </a:rPr>
              <a:t>(a,b)</a:t>
            </a:r>
            <a:r>
              <a:rPr lang="en-US" altLang="en-US" sz="1800">
                <a:solidFill>
                  <a:schemeClr val="tx1"/>
                </a:solidFill>
              </a:rPr>
              <a:t> là liên thuộc</a:t>
            </a:r>
            <a:br>
              <a:rPr lang="en-US" altLang="en-US" sz="1800">
                <a:solidFill>
                  <a:schemeClr val="tx1"/>
                </a:solidFill>
              </a:rPr>
            </a:br>
            <a:r>
              <a:rPr lang="en-US" altLang="en-US" sz="1800">
                <a:solidFill>
                  <a:schemeClr val="tx1"/>
                </a:solidFill>
              </a:rPr>
              <a:t>với hai đỉnh a và b</a:t>
            </a:r>
          </a:p>
        </p:txBody>
      </p:sp>
      <p:sp>
        <p:nvSpPr>
          <p:cNvPr id="25" name="Oval 21">
            <a:extLst>
              <a:ext uri="{FF2B5EF4-FFF2-40B4-BE49-F238E27FC236}">
                <a16:creationId xmlns:a16="http://schemas.microsoft.com/office/drawing/2014/main" id="{0CB6F3D7-0CD2-488A-861D-7F18D4FFC45A}"/>
              </a:ext>
            </a:extLst>
          </p:cNvPr>
          <p:cNvSpPr>
            <a:spLocks noChangeArrowheads="1"/>
          </p:cNvSpPr>
          <p:nvPr/>
        </p:nvSpPr>
        <p:spPr bwMode="auto">
          <a:xfrm>
            <a:off x="5327650" y="4257675"/>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g</a:t>
            </a:r>
          </a:p>
        </p:txBody>
      </p:sp>
      <p:cxnSp>
        <p:nvCxnSpPr>
          <p:cNvPr id="26" name="AutoShape 22">
            <a:extLst>
              <a:ext uri="{FF2B5EF4-FFF2-40B4-BE49-F238E27FC236}">
                <a16:creationId xmlns:a16="http://schemas.microsoft.com/office/drawing/2014/main" id="{C9CA40C7-11F6-4DD1-9DE4-8740A02862BC}"/>
              </a:ext>
            </a:extLst>
          </p:cNvPr>
          <p:cNvCxnSpPr>
            <a:cxnSpLocks noChangeShapeType="1"/>
            <a:stCxn id="25" idx="0"/>
            <a:endCxn id="12" idx="4"/>
          </p:cNvCxnSpPr>
          <p:nvPr/>
        </p:nvCxnSpPr>
        <p:spPr bwMode="auto">
          <a:xfrm flipH="1" flipV="1">
            <a:off x="5186363" y="3667125"/>
            <a:ext cx="407987" cy="5905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7" name="Text Box 23">
            <a:extLst>
              <a:ext uri="{FF2B5EF4-FFF2-40B4-BE49-F238E27FC236}">
                <a16:creationId xmlns:a16="http://schemas.microsoft.com/office/drawing/2014/main" id="{FEA65C5A-45F1-46AC-BC29-AFB5DA8E720B}"/>
              </a:ext>
            </a:extLst>
          </p:cNvPr>
          <p:cNvSpPr txBox="1">
            <a:spLocks noChangeArrowheads="1"/>
          </p:cNvSpPr>
          <p:nvPr/>
        </p:nvSpPr>
        <p:spPr bwMode="auto">
          <a:xfrm>
            <a:off x="6048375" y="4365625"/>
            <a:ext cx="20526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deg(g) = 1</a:t>
            </a:r>
          </a:p>
          <a:p>
            <a:pPr>
              <a:spcBef>
                <a:spcPct val="0"/>
              </a:spcBef>
              <a:buFontTx/>
              <a:buNone/>
            </a:pPr>
            <a:r>
              <a:rPr lang="en-US" altLang="en-US" sz="1800">
                <a:solidFill>
                  <a:schemeClr val="tx1"/>
                </a:solidFill>
              </a:rPr>
              <a:t>g là đỉnh treo</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6B8187E-A263-A56A-D80F-E36E7BB4A5E0}"/>
                  </a:ext>
                </a:extLst>
              </p14:cNvPr>
              <p14:cNvContentPartPr/>
              <p14:nvPr/>
            </p14:nvContentPartPr>
            <p14:xfrm>
              <a:off x="1717560" y="2209680"/>
              <a:ext cx="6311880" cy="2840760"/>
            </p14:xfrm>
          </p:contentPart>
        </mc:Choice>
        <mc:Fallback>
          <p:pic>
            <p:nvPicPr>
              <p:cNvPr id="2" name="Ink 1">
                <a:extLst>
                  <a:ext uri="{FF2B5EF4-FFF2-40B4-BE49-F238E27FC236}">
                    <a16:creationId xmlns:a16="http://schemas.microsoft.com/office/drawing/2014/main" id="{96B8187E-A263-A56A-D80F-E36E7BB4A5E0}"/>
                  </a:ext>
                </a:extLst>
              </p:cNvPr>
              <p:cNvPicPr/>
              <p:nvPr/>
            </p:nvPicPr>
            <p:blipFill>
              <a:blip r:embed="rId4"/>
              <a:stretch>
                <a:fillRect/>
              </a:stretch>
            </p:blipFill>
            <p:spPr>
              <a:xfrm>
                <a:off x="1708200" y="2200320"/>
                <a:ext cx="6330600" cy="2859480"/>
              </a:xfrm>
              <a:prstGeom prst="rect">
                <a:avLst/>
              </a:prstGeom>
            </p:spPr>
          </p:pic>
        </mc:Fallback>
      </mc:AlternateContent>
    </p:spTree>
    <p:extLst>
      <p:ext uri="{BB962C8B-B14F-4D97-AF65-F5344CB8AC3E}">
        <p14:creationId xmlns:p14="http://schemas.microsoft.com/office/powerpoint/2010/main" val="791749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Định</a:t>
            </a:r>
            <a:r>
              <a:rPr lang="en-US" altLang="en-US" sz="2000" b="1"/>
              <a:t> </a:t>
            </a:r>
            <a:r>
              <a:rPr lang="en-US" altLang="en-US" sz="2000" b="1" err="1"/>
              <a:t>lý</a:t>
            </a:r>
            <a:r>
              <a:rPr lang="en-US" altLang="en-US" sz="2000" b="1"/>
              <a:t> </a:t>
            </a:r>
            <a:r>
              <a:rPr lang="en-US" altLang="en-US" sz="2000" b="1" err="1"/>
              <a:t>về</a:t>
            </a:r>
            <a:r>
              <a:rPr lang="en-US" altLang="en-US" sz="2000" b="1"/>
              <a:t> </a:t>
            </a:r>
            <a:r>
              <a:rPr lang="en-US" altLang="en-US" sz="2000" b="1" err="1"/>
              <a:t>các</a:t>
            </a:r>
            <a:r>
              <a:rPr lang="en-US" altLang="en-US" sz="2000" b="1"/>
              <a:t> </a:t>
            </a:r>
            <a:r>
              <a:rPr lang="en-US" altLang="en-US" sz="2000" b="1" err="1"/>
              <a:t>cái</a:t>
            </a:r>
            <a:r>
              <a:rPr lang="en-US" altLang="en-US" sz="2000" b="1"/>
              <a:t> </a:t>
            </a:r>
            <a:r>
              <a:rPr lang="en-US" altLang="en-US" sz="2000" b="1" err="1"/>
              <a:t>bắt</a:t>
            </a:r>
            <a:r>
              <a:rPr lang="en-US" altLang="en-US" sz="2000" b="1"/>
              <a:t> </a:t>
            </a:r>
            <a:r>
              <a:rPr lang="en-US" altLang="en-US" sz="2000" b="1" err="1"/>
              <a:t>tay</a:t>
            </a:r>
            <a:r>
              <a:rPr lang="en-US" altLang="en-US" sz="2000" b="1"/>
              <a:t> (Handshaking Theorem)</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defRPr/>
            </a:pP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lý</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G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vô</a:t>
            </a:r>
            <a:r>
              <a:rPr lang="en-US" sz="1600">
                <a:cs typeface="Arial" panose="020B0604020202020204" pitchFamily="34" charset="0"/>
              </a:rPr>
              <a:t> </a:t>
            </a:r>
            <a:r>
              <a:rPr lang="en-US" sz="1600" err="1">
                <a:cs typeface="Arial" panose="020B0604020202020204" pitchFamily="34" charset="0"/>
              </a:rPr>
              <a:t>hướng</a:t>
            </a:r>
            <a:r>
              <a:rPr lang="en-US" sz="1600">
                <a:cs typeface="Arial" panose="020B0604020202020204" pitchFamily="34" charset="0"/>
              </a:rPr>
              <a:t> (</a:t>
            </a:r>
            <a:r>
              <a:rPr lang="en-US" sz="1600" err="1">
                <a:cs typeface="Arial" panose="020B0604020202020204" pitchFamily="34" charset="0"/>
              </a:rPr>
              <a:t>đơn</a:t>
            </a:r>
            <a:r>
              <a:rPr lang="en-US" sz="1600">
                <a:cs typeface="Arial" panose="020B0604020202020204" pitchFamily="34" charset="0"/>
              </a:rPr>
              <a:t> </a:t>
            </a:r>
            <a:r>
              <a:rPr lang="en-US" sz="1600" err="1">
                <a:cs typeface="Arial" panose="020B0604020202020204" pitchFamily="34" charset="0"/>
              </a:rPr>
              <a:t>hoặc</a:t>
            </a:r>
            <a:r>
              <a:rPr lang="en-US" sz="1600">
                <a:cs typeface="Arial" panose="020B0604020202020204" pitchFamily="34" charset="0"/>
              </a:rPr>
              <a:t> </a:t>
            </a:r>
            <a:r>
              <a:rPr lang="en-US" sz="1600" err="1">
                <a:cs typeface="Arial" panose="020B0604020202020204" pitchFamily="34" charset="0"/>
              </a:rPr>
              <a:t>đa</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V </a:t>
            </a:r>
            <a:r>
              <a:rPr lang="en-US" sz="1600" err="1">
                <a:cs typeface="Arial" panose="020B0604020202020204" pitchFamily="34" charset="0"/>
              </a:rPr>
              <a:t>và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E. Khi </a:t>
            </a:r>
            <a:r>
              <a:rPr lang="en-US" sz="1600" err="1">
                <a:cs typeface="Arial" panose="020B0604020202020204" pitchFamily="34" charset="0"/>
              </a:rPr>
              <a:t>đó</a:t>
            </a:r>
            <a:endParaRPr lang="en-US" sz="1600">
              <a:cs typeface="Arial" panose="020B0604020202020204" pitchFamily="34" charset="0"/>
            </a:endParaRPr>
          </a:p>
          <a:p>
            <a:pPr eaLnBrk="1" hangingPunct="1">
              <a:defRPr/>
            </a:pPr>
            <a:endParaRPr lang="en-US" sz="1600">
              <a:cs typeface="Arial" panose="020B0604020202020204" pitchFamily="34" charset="0"/>
            </a:endParaRPr>
          </a:p>
          <a:p>
            <a:pPr eaLnBrk="1" hangingPunct="1">
              <a:defRPr/>
            </a:pPr>
            <a:endParaRPr lang="en-US" sz="1600">
              <a:cs typeface="Arial" panose="020B0604020202020204" pitchFamily="34" charset="0"/>
            </a:endParaRPr>
          </a:p>
          <a:p>
            <a:pPr eaLnBrk="1" hangingPunct="1">
              <a:defRPr/>
            </a:pPr>
            <a:endParaRPr lang="en-US" sz="1600">
              <a:cs typeface="Arial" panose="020B0604020202020204" pitchFamily="34" charset="0"/>
            </a:endParaRPr>
          </a:p>
          <a:p>
            <a:pPr eaLnBrk="1" hangingPunct="1">
              <a:defRPr/>
            </a:pPr>
            <a:r>
              <a:rPr lang="en-US" sz="1600" err="1">
                <a:cs typeface="Arial" panose="020B0604020202020204" pitchFamily="34" charset="0"/>
              </a:rPr>
              <a:t>Hệ</a:t>
            </a:r>
            <a:r>
              <a:rPr lang="en-US" sz="1600">
                <a:cs typeface="Arial" panose="020B0604020202020204" pitchFamily="34" charset="0"/>
              </a:rPr>
              <a:t> </a:t>
            </a:r>
            <a:r>
              <a:rPr lang="en-US" sz="1600" err="1">
                <a:cs typeface="Arial" panose="020B0604020202020204" pitchFamily="34" charset="0"/>
              </a:rPr>
              <a:t>quả</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vô</a:t>
            </a:r>
            <a:r>
              <a:rPr lang="en-US" sz="1600">
                <a:cs typeface="Arial" panose="020B0604020202020204" pitchFamily="34" charset="0"/>
              </a:rPr>
              <a:t> </a:t>
            </a:r>
            <a:r>
              <a:rPr lang="en-US" sz="1600" err="1">
                <a:cs typeface="Arial" panose="020B0604020202020204" pitchFamily="34" charset="0"/>
              </a:rPr>
              <a:t>hướng</a:t>
            </a:r>
            <a:r>
              <a:rPr lang="en-US" sz="1600">
                <a:cs typeface="Arial" panose="020B0604020202020204" pitchFamily="34" charset="0"/>
              </a:rPr>
              <a:t> </a:t>
            </a:r>
            <a:r>
              <a:rPr lang="en-US" sz="1600" err="1">
                <a:cs typeface="Arial" panose="020B0604020202020204" pitchFamily="34" charset="0"/>
              </a:rPr>
              <a:t>bất</a:t>
            </a:r>
            <a:r>
              <a:rPr lang="en-US" sz="1600">
                <a:cs typeface="Arial" panose="020B0604020202020204" pitchFamily="34" charset="0"/>
              </a:rPr>
              <a:t> </a:t>
            </a:r>
            <a:r>
              <a:rPr lang="en-US" sz="1600" err="1">
                <a:cs typeface="Arial" panose="020B0604020202020204" pitchFamily="34" charset="0"/>
              </a:rPr>
              <a:t>kỳ</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lượng</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bậc</a:t>
            </a:r>
            <a:r>
              <a:rPr lang="en-US" sz="1600">
                <a:cs typeface="Arial" panose="020B0604020202020204" pitchFamily="34" charset="0"/>
              </a:rPr>
              <a:t> </a:t>
            </a:r>
            <a:r>
              <a:rPr lang="en-US" sz="1600" err="1">
                <a:cs typeface="Arial" panose="020B0604020202020204" pitchFamily="34" charset="0"/>
              </a:rPr>
              <a:t>lẻ</a:t>
            </a:r>
            <a:r>
              <a:rPr lang="en-US" sz="1600">
                <a:cs typeface="Arial" panose="020B0604020202020204" pitchFamily="34" charset="0"/>
              </a:rPr>
              <a:t> </a:t>
            </a:r>
            <a:r>
              <a:rPr lang="en-US" sz="1600" err="1">
                <a:cs typeface="Arial" panose="020B0604020202020204" pitchFamily="34" charset="0"/>
              </a:rPr>
              <a:t>luôn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chẵn</a:t>
            </a:r>
            <a:endParaRPr lang="en-US" sz="1600">
              <a:cs typeface="Arial" panose="020B0604020202020204" pitchFamily="34" charset="0"/>
            </a:endParaRPr>
          </a:p>
        </p:txBody>
      </p:sp>
      <mc:AlternateContent xmlns:mc="http://schemas.openxmlformats.org/markup-compatibility/2006">
        <mc:Choice xmlns:a14="http://schemas.microsoft.com/office/drawing/2010/main" Requires="a14">
          <p:sp>
            <p:nvSpPr>
              <p:cNvPr id="28" name="Object 4">
                <a:extLst>
                  <a:ext uri="{FF2B5EF4-FFF2-40B4-BE49-F238E27FC236}">
                    <a16:creationId xmlns:a16="http://schemas.microsoft.com/office/drawing/2014/main" id="{7855688C-E42B-4A58-9B7C-B76F01D5A8C0}"/>
                  </a:ext>
                </a:extLst>
              </p:cNvPr>
              <p:cNvSpPr txBox="1"/>
              <p:nvPr/>
            </p:nvSpPr>
            <p:spPr bwMode="auto">
              <a:xfrm>
                <a:off x="2971800" y="1219200"/>
                <a:ext cx="2438400" cy="809625"/>
              </a:xfrm>
              <a:prstGeom prst="rect">
                <a:avLst/>
              </a:prstGeom>
              <a:noFill/>
            </p:spPr>
            <p:txBody>
              <a:bodyPr>
                <a:normAutofit fontScale="25000" lnSpcReduction="20000"/>
              </a:bodyPr>
              <a:lstStyle/>
              <a:p>
                <a:pPr/>
                <a14:m>
                  <m:oMathPara xmlns:m="http://schemas.openxmlformats.org/officeDocument/2006/math">
                    <m:oMathParaPr>
                      <m:jc m:val="left"/>
                    </m:oMathParaPr>
                    <m:oMath xmlns:m="http://schemas.openxmlformats.org/officeDocument/2006/math">
                      <m:nary>
                        <m:naryPr>
                          <m:chr m:val="∑"/>
                          <m:supHide m:val="on"/>
                          <m:ctrlPr>
                            <a:rPr lang="en-US" i="1">
                              <a:solidFill>
                                <a:srgbClr val="FF0000"/>
                              </a:solidFill>
                              <a:latin typeface="Cambria Math" panose="02040503050406030204" pitchFamily="18" charset="0"/>
                            </a:rPr>
                          </m:ctrlPr>
                        </m:naryPr>
                        <m:sub>
                          <m:r>
                            <a:rPr lang="en-US" i="1">
                              <a:solidFill>
                                <a:srgbClr val="FF0000"/>
                              </a:solidFill>
                              <a:latin typeface="Cambria Math" panose="02040503050406030204" pitchFamily="18" charset="0"/>
                            </a:rPr>
                            <m:t>𝑣</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𝑉</m:t>
                          </m:r>
                        </m:sub>
                        <m:sup/>
                        <m:e>
                          <m:func>
                            <m:funcPr>
                              <m:ctrlPr>
                                <a:rPr lang="en-US" i="1">
                                  <a:solidFill>
                                    <a:srgbClr val="FF0000"/>
                                  </a:solidFill>
                                  <a:latin typeface="Cambria Math" panose="02040503050406030204" pitchFamily="18" charset="0"/>
                                </a:rPr>
                              </m:ctrlPr>
                            </m:funcPr>
                            <m:fName>
                              <m:r>
                                <m:rPr>
                                  <m:sty m:val="p"/>
                                </m:rPr>
                                <a:rPr lang="en-US" i="0">
                                  <a:solidFill>
                                    <a:srgbClr val="FF0000"/>
                                  </a:solidFill>
                                  <a:latin typeface="Cambria Math" panose="02040503050406030204" pitchFamily="18" charset="0"/>
                                </a:rPr>
                                <m:t>deg</m:t>
                              </m:r>
                            </m:fName>
                            <m:e>
                              <m:r>
                                <a:rPr lang="en-US" i="1">
                                  <a:solidFill>
                                    <a:srgbClr val="FF0000"/>
                                  </a:solidFill>
                                  <a:latin typeface="Cambria Math" panose="02040503050406030204" pitchFamily="18" charset="0"/>
                                </a:rPr>
                                <m:t>(</m:t>
                              </m:r>
                            </m:e>
                          </m:func>
                          <m:r>
                            <a:rPr lang="en-US" i="1">
                              <a:solidFill>
                                <a:srgbClr val="FF0000"/>
                              </a:solidFill>
                              <a:latin typeface="Cambria Math" panose="02040503050406030204" pitchFamily="18" charset="0"/>
                            </a:rPr>
                            <m:t>𝑣</m:t>
                          </m:r>
                          <m:r>
                            <a:rPr lang="en-US" i="1">
                              <a:solidFill>
                                <a:srgbClr val="FF0000"/>
                              </a:solidFill>
                              <a:latin typeface="Cambria Math" panose="02040503050406030204" pitchFamily="18" charset="0"/>
                            </a:rPr>
                            <m:t>)</m:t>
                          </m:r>
                        </m:e>
                      </m:nary>
                      <m:r>
                        <a:rPr lang="en-US" i="1">
                          <a:solidFill>
                            <a:srgbClr val="FF0000"/>
                          </a:solidFill>
                          <a:latin typeface="Cambria Math" panose="02040503050406030204" pitchFamily="18" charset="0"/>
                        </a:rPr>
                        <m:t>=2</m:t>
                      </m:r>
                      <m:d>
                        <m:dPr>
                          <m:begChr m:val="|"/>
                          <m:end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𝐸</m:t>
                          </m:r>
                        </m:e>
                      </m:d>
                    </m:oMath>
                  </m:oMathPara>
                </a14:m>
                <a:endParaRPr lang="en-US"/>
              </a:p>
            </p:txBody>
          </p:sp>
        </mc:Choice>
        <mc:Fallback>
          <p:sp>
            <p:nvSpPr>
              <p:cNvPr id="28" name="Object 4">
                <a:extLst>
                  <a:ext uri="{FF2B5EF4-FFF2-40B4-BE49-F238E27FC236}">
                    <a16:creationId xmlns:a16="http://schemas.microsoft.com/office/drawing/2014/main" id="{7855688C-E42B-4A58-9B7C-B76F01D5A8C0}"/>
                  </a:ext>
                </a:extLst>
              </p:cNvPr>
              <p:cNvSpPr txBox="1">
                <a:spLocks noRot="1" noChangeAspect="1" noMove="1" noResize="1" noEditPoints="1" noAdjustHandles="1" noChangeArrowheads="1" noChangeShapeType="1" noTextEdit="1"/>
              </p:cNvSpPr>
              <p:nvPr/>
            </p:nvSpPr>
            <p:spPr bwMode="auto">
              <a:xfrm>
                <a:off x="2971800" y="1219200"/>
                <a:ext cx="2438400" cy="8096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1A49940-348F-F6EB-8B50-48150EC71A61}"/>
                  </a:ext>
                </a:extLst>
              </p14:cNvPr>
              <p14:cNvContentPartPr/>
              <p14:nvPr/>
            </p14:nvContentPartPr>
            <p14:xfrm>
              <a:off x="434880" y="1082520"/>
              <a:ext cx="8667000" cy="4682160"/>
            </p14:xfrm>
          </p:contentPart>
        </mc:Choice>
        <mc:Fallback>
          <p:pic>
            <p:nvPicPr>
              <p:cNvPr id="2" name="Ink 1">
                <a:extLst>
                  <a:ext uri="{FF2B5EF4-FFF2-40B4-BE49-F238E27FC236}">
                    <a16:creationId xmlns:a16="http://schemas.microsoft.com/office/drawing/2014/main" id="{91A49940-348F-F6EB-8B50-48150EC71A61}"/>
                  </a:ext>
                </a:extLst>
              </p:cNvPr>
              <p:cNvPicPr/>
              <p:nvPr/>
            </p:nvPicPr>
            <p:blipFill>
              <a:blip r:embed="rId5"/>
              <a:stretch>
                <a:fillRect/>
              </a:stretch>
            </p:blipFill>
            <p:spPr>
              <a:xfrm>
                <a:off x="425520" y="1073160"/>
                <a:ext cx="8685720" cy="4700880"/>
              </a:xfrm>
              <a:prstGeom prst="rect">
                <a:avLst/>
              </a:prstGeom>
            </p:spPr>
          </p:pic>
        </mc:Fallback>
      </mc:AlternateContent>
    </p:spTree>
    <p:extLst>
      <p:ext uri="{BB962C8B-B14F-4D97-AF65-F5344CB8AC3E}">
        <p14:creationId xmlns:p14="http://schemas.microsoft.com/office/powerpoint/2010/main" val="251348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Bậc</a:t>
            </a:r>
            <a:r>
              <a:rPr lang="en-US" altLang="en-US" sz="2000" b="1"/>
              <a:t> </a:t>
            </a:r>
            <a:r>
              <a:rPr lang="en-US" altLang="en-US" sz="2000" b="1" err="1"/>
              <a:t>của</a:t>
            </a:r>
            <a:r>
              <a:rPr lang="en-US" altLang="en-US" sz="2000" b="1"/>
              <a:t> </a:t>
            </a:r>
            <a:r>
              <a:rPr lang="en-US" altLang="en-US" sz="2000" b="1" err="1"/>
              <a:t>đỉnh</a:t>
            </a:r>
            <a:r>
              <a:rPr lang="en-US" altLang="en-US" sz="2000" b="1"/>
              <a:t> </a:t>
            </a:r>
            <a:r>
              <a:rPr lang="en-US" altLang="en-US" sz="2000" b="1" err="1"/>
              <a:t>trên</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marL="0" indent="0" algn="just" eaLnBrk="1" hangingPunct="1">
              <a:buFontTx/>
              <a:buNone/>
              <a:defRPr/>
            </a:pPr>
            <a:r>
              <a:rPr lang="en-US" sz="1600">
                <a:cs typeface="Arial" panose="020B0604020202020204" pitchFamily="34" charset="0"/>
              </a:rPr>
              <a:t>Cho </a:t>
            </a:r>
            <a:r>
              <a:rPr lang="en-US" sz="1600" i="1">
                <a:cs typeface="Arial" panose="020B0604020202020204" pitchFamily="34" charset="0"/>
              </a:rPr>
              <a:t>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hướng</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a:t>
            </a:r>
          </a:p>
          <a:p>
            <a:pPr algn="just" eaLnBrk="1" hangingPunct="1">
              <a:defRPr/>
            </a:pPr>
            <a:r>
              <a:rPr lang="en-US" sz="1600" i="1" err="1">
                <a:cs typeface="Arial" panose="020B0604020202020204" pitchFamily="34" charset="0"/>
              </a:rPr>
              <a:t>Bán</a:t>
            </a:r>
            <a:r>
              <a:rPr lang="en-US" sz="1600" i="1">
                <a:cs typeface="Arial" panose="020B0604020202020204" pitchFamily="34" charset="0"/>
              </a:rPr>
              <a:t> </a:t>
            </a:r>
            <a:r>
              <a:rPr lang="en-US" sz="1600" i="1" err="1">
                <a:cs typeface="Arial" panose="020B0604020202020204" pitchFamily="34" charset="0"/>
              </a:rPr>
              <a:t>bậc</a:t>
            </a:r>
            <a:r>
              <a:rPr lang="en-US" sz="1600" i="1">
                <a:cs typeface="Arial" panose="020B0604020202020204" pitchFamily="34" charset="0"/>
              </a:rPr>
              <a:t> </a:t>
            </a:r>
            <a:r>
              <a:rPr lang="en-US" sz="1600" i="1" err="1">
                <a:cs typeface="Arial" panose="020B0604020202020204" pitchFamily="34" charset="0"/>
              </a:rPr>
              <a:t>vào</a:t>
            </a:r>
            <a:r>
              <a:rPr lang="en-US" sz="1600" i="1">
                <a:cs typeface="Arial" panose="020B0604020202020204" pitchFamily="34" charset="0"/>
              </a:rPr>
              <a:t> </a:t>
            </a:r>
            <a:r>
              <a:rPr lang="en-US" sz="1600">
                <a:cs typeface="Arial" panose="020B0604020202020204" pitchFamily="34" charset="0"/>
              </a:rPr>
              <a:t>(</a:t>
            </a:r>
            <a:r>
              <a:rPr lang="en-US" sz="1600" i="1">
                <a:cs typeface="Arial" panose="020B0604020202020204" pitchFamily="34" charset="0"/>
              </a:rPr>
              <a:t>in-degree</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a:solidFill>
                  <a:srgbClr val="FF0000"/>
                </a:solidFill>
                <a:cs typeface="Arial" panose="020B0604020202020204" pitchFamily="34" charset="0"/>
              </a:rPr>
              <a:t>deg</a:t>
            </a:r>
            <a:r>
              <a:rPr lang="en-US" sz="1600" baseline="30000">
                <a:solidFill>
                  <a:srgbClr val="FF0000"/>
                </a:solidFill>
                <a:cs typeface="Arial" panose="020B0604020202020204" pitchFamily="34" charset="0"/>
                <a:sym typeface="Symbol" panose="05050102010706020507" pitchFamily="18" charset="2"/>
              </a:rPr>
              <a:t></a:t>
            </a:r>
            <a:r>
              <a:rPr lang="en-US" sz="1600">
                <a:solidFill>
                  <a:srgbClr val="FF0000"/>
                </a:solidFill>
                <a:cs typeface="Arial" panose="020B0604020202020204" pitchFamily="34" charset="0"/>
                <a:sym typeface="Symbol" panose="05050102010706020507" pitchFamily="18" charset="2"/>
              </a:rPr>
              <a:t>(</a:t>
            </a:r>
            <a:r>
              <a:rPr lang="en-US" sz="1600" i="1">
                <a:solidFill>
                  <a:srgbClr val="FF0000"/>
                </a:solidFill>
                <a:cs typeface="Arial" panose="020B0604020202020204" pitchFamily="34" charset="0"/>
                <a:sym typeface="Symbol" panose="05050102010706020507" pitchFamily="18" charset="2"/>
              </a:rPr>
              <a:t>v</a:t>
            </a:r>
            <a:r>
              <a:rPr lang="en-US" sz="1600">
                <a:solidFill>
                  <a:srgbClr val="FF0000"/>
                </a:solidFill>
                <a:cs typeface="Arial" panose="020B0604020202020204" pitchFamily="34" charset="0"/>
                <a:sym typeface="Symbol" panose="05050102010706020507" pitchFamily="18" charset="2"/>
              </a:rPr>
              <a: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số</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cạnh</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đi</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vào</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v</a:t>
            </a:r>
            <a:r>
              <a:rPr lang="en-US" sz="1600">
                <a:cs typeface="Arial" panose="020B0604020202020204" pitchFamily="34" charset="0"/>
                <a:sym typeface="Symbol" panose="05050102010706020507" pitchFamily="18" charset="2"/>
              </a:rPr>
              <a:t>.</a:t>
            </a:r>
          </a:p>
          <a:p>
            <a:pPr algn="just" eaLnBrk="1" hangingPunct="1">
              <a:defRPr/>
            </a:pPr>
            <a:r>
              <a:rPr lang="en-US" sz="1600" i="1" err="1">
                <a:cs typeface="Arial" panose="020B0604020202020204" pitchFamily="34" charset="0"/>
              </a:rPr>
              <a:t>Bán</a:t>
            </a:r>
            <a:r>
              <a:rPr lang="en-US" sz="1600" i="1">
                <a:cs typeface="Arial" panose="020B0604020202020204" pitchFamily="34" charset="0"/>
              </a:rPr>
              <a:t> </a:t>
            </a:r>
            <a:r>
              <a:rPr lang="en-US" sz="1600" i="1" err="1">
                <a:cs typeface="Arial" panose="020B0604020202020204" pitchFamily="34" charset="0"/>
              </a:rPr>
              <a:t>bậc</a:t>
            </a:r>
            <a:r>
              <a:rPr lang="en-US" sz="1600" i="1">
                <a:cs typeface="Arial" panose="020B0604020202020204" pitchFamily="34" charset="0"/>
              </a:rPr>
              <a:t> ra </a:t>
            </a:r>
            <a:r>
              <a:rPr lang="en-US" sz="1600">
                <a:cs typeface="Arial" panose="020B0604020202020204" pitchFamily="34" charset="0"/>
              </a:rPr>
              <a:t>(</a:t>
            </a:r>
            <a:r>
              <a:rPr lang="en-US" sz="1600" i="1">
                <a:cs typeface="Arial" panose="020B0604020202020204" pitchFamily="34" charset="0"/>
              </a:rPr>
              <a:t>out-degree</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a:solidFill>
                  <a:srgbClr val="FF0000"/>
                </a:solidFill>
                <a:cs typeface="Arial" panose="020B0604020202020204" pitchFamily="34" charset="0"/>
              </a:rPr>
              <a:t>deg</a:t>
            </a:r>
            <a:r>
              <a:rPr lang="en-US" sz="1600" baseline="30000">
                <a:solidFill>
                  <a:srgbClr val="FF0000"/>
                </a:solidFill>
                <a:cs typeface="Arial" panose="020B0604020202020204" pitchFamily="34" charset="0"/>
                <a:sym typeface="Symbol" panose="05050102010706020507" pitchFamily="18" charset="2"/>
              </a:rPr>
              <a:t></a:t>
            </a:r>
            <a:r>
              <a:rPr lang="en-US" sz="1600">
                <a:solidFill>
                  <a:srgbClr val="FF0000"/>
                </a:solidFill>
                <a:cs typeface="Arial" panose="020B0604020202020204" pitchFamily="34" charset="0"/>
                <a:sym typeface="Symbol" panose="05050102010706020507" pitchFamily="18" charset="2"/>
              </a:rPr>
              <a:t>(</a:t>
            </a:r>
            <a:r>
              <a:rPr lang="en-US" sz="1600" i="1">
                <a:solidFill>
                  <a:srgbClr val="FF0000"/>
                </a:solidFill>
                <a:cs typeface="Arial" panose="020B0604020202020204" pitchFamily="34" charset="0"/>
                <a:sym typeface="Symbol" panose="05050102010706020507" pitchFamily="18" charset="2"/>
              </a:rPr>
              <a:t>v</a:t>
            </a:r>
            <a:r>
              <a:rPr lang="en-US" sz="1600">
                <a:solidFill>
                  <a:srgbClr val="FF0000"/>
                </a:solidFill>
                <a:cs typeface="Arial" panose="020B0604020202020204" pitchFamily="34" charset="0"/>
                <a:sym typeface="Symbol" panose="05050102010706020507" pitchFamily="18" charset="2"/>
              </a:rPr>
              <a: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số</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cạnh</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đi</a:t>
            </a:r>
            <a:r>
              <a:rPr lang="en-US" sz="1600">
                <a:cs typeface="Arial" panose="020B0604020202020204" pitchFamily="34" charset="0"/>
                <a:sym typeface="Symbol" panose="05050102010706020507" pitchFamily="18" charset="2"/>
              </a:rPr>
              <a:t> ra </a:t>
            </a:r>
            <a:r>
              <a:rPr lang="en-US" sz="1600" err="1">
                <a:cs typeface="Arial" panose="020B0604020202020204" pitchFamily="34" charset="0"/>
                <a:sym typeface="Symbol" panose="05050102010706020507" pitchFamily="18" charset="2"/>
              </a:rPr>
              <a:t>khỏi</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v</a:t>
            </a:r>
            <a:r>
              <a:rPr lang="en-US" sz="1600">
                <a:cs typeface="Arial" panose="020B0604020202020204" pitchFamily="34" charset="0"/>
                <a:sym typeface="Symbol" panose="05050102010706020507" pitchFamily="18" charset="2"/>
              </a:rPr>
              <a:t>.</a:t>
            </a:r>
          </a:p>
          <a:p>
            <a:pPr algn="just" eaLnBrk="1" hangingPunct="1">
              <a:defRPr/>
            </a:pPr>
            <a:r>
              <a:rPr lang="en-US" sz="1600" i="1" err="1">
                <a:cs typeface="Arial" panose="020B0604020202020204" pitchFamily="34" charset="0"/>
                <a:sym typeface="Symbol" panose="05050102010706020507" pitchFamily="18" charset="2"/>
              </a:rPr>
              <a:t>Bậc</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của</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v</a:t>
            </a:r>
            <a:r>
              <a:rPr lang="en-US" sz="1600">
                <a:cs typeface="Arial" panose="020B0604020202020204" pitchFamily="34" charset="0"/>
                <a:sym typeface="Symbol" panose="05050102010706020507" pitchFamily="18" charset="2"/>
              </a:rPr>
              <a:t>, </a:t>
            </a:r>
            <a:r>
              <a:rPr lang="en-US" sz="1600">
                <a:solidFill>
                  <a:srgbClr val="FF0000"/>
                </a:solidFill>
                <a:cs typeface="Arial" panose="020B0604020202020204" pitchFamily="34" charset="0"/>
                <a:sym typeface="Symbol" panose="05050102010706020507" pitchFamily="18" charset="2"/>
              </a:rPr>
              <a:t>deg(</a:t>
            </a:r>
            <a:r>
              <a:rPr lang="en-US" sz="1600" i="1">
                <a:solidFill>
                  <a:srgbClr val="FF0000"/>
                </a:solidFill>
                <a:cs typeface="Arial" panose="020B0604020202020204" pitchFamily="34" charset="0"/>
                <a:sym typeface="Symbol" panose="05050102010706020507" pitchFamily="18" charset="2"/>
              </a:rPr>
              <a:t>v</a:t>
            </a:r>
            <a:r>
              <a:rPr lang="en-US" sz="1600">
                <a:solidFill>
                  <a:srgbClr val="FF0000"/>
                </a:solidFill>
                <a:cs typeface="Arial" panose="020B0604020202020204" pitchFamily="34" charset="0"/>
                <a:sym typeface="Symbol" panose="05050102010706020507" pitchFamily="18" charset="2"/>
              </a:rPr>
              <a:t>)=</a:t>
            </a:r>
            <a:r>
              <a:rPr lang="en-US" sz="1600">
                <a:solidFill>
                  <a:srgbClr val="FF0000"/>
                </a:solidFill>
                <a:cs typeface="Arial" panose="020B0604020202020204" pitchFamily="34" charset="0"/>
              </a:rPr>
              <a:t>deg</a:t>
            </a:r>
            <a:r>
              <a:rPr lang="en-US" sz="1600" baseline="30000">
                <a:solidFill>
                  <a:srgbClr val="FF0000"/>
                </a:solidFill>
                <a:cs typeface="Arial" panose="020B0604020202020204" pitchFamily="34" charset="0"/>
                <a:sym typeface="Symbol" panose="05050102010706020507" pitchFamily="18" charset="2"/>
              </a:rPr>
              <a:t></a:t>
            </a:r>
            <a:r>
              <a:rPr lang="en-US" sz="1600">
                <a:solidFill>
                  <a:srgbClr val="FF0000"/>
                </a:solidFill>
                <a:cs typeface="Arial" panose="020B0604020202020204" pitchFamily="34" charset="0"/>
                <a:sym typeface="Symbol" panose="05050102010706020507" pitchFamily="18" charset="2"/>
              </a:rPr>
              <a:t>(</a:t>
            </a:r>
            <a:r>
              <a:rPr lang="en-US" sz="1600" i="1">
                <a:solidFill>
                  <a:srgbClr val="FF0000"/>
                </a:solidFill>
                <a:cs typeface="Arial" panose="020B0604020202020204" pitchFamily="34" charset="0"/>
                <a:sym typeface="Symbol" panose="05050102010706020507" pitchFamily="18" charset="2"/>
              </a:rPr>
              <a:t>v</a:t>
            </a:r>
            <a:r>
              <a:rPr lang="en-US" sz="1600">
                <a:solidFill>
                  <a:srgbClr val="FF0000"/>
                </a:solidFill>
                <a:cs typeface="Arial" panose="020B0604020202020204" pitchFamily="34" charset="0"/>
                <a:sym typeface="Symbol" panose="05050102010706020507" pitchFamily="18" charset="2"/>
              </a:rPr>
              <a:t>) + </a:t>
            </a:r>
            <a:r>
              <a:rPr lang="en-US" sz="1600">
                <a:solidFill>
                  <a:srgbClr val="FF0000"/>
                </a:solidFill>
                <a:cs typeface="Arial" panose="020B0604020202020204" pitchFamily="34" charset="0"/>
              </a:rPr>
              <a:t>deg</a:t>
            </a:r>
            <a:r>
              <a:rPr lang="en-US" sz="1600" baseline="30000">
                <a:solidFill>
                  <a:srgbClr val="FF0000"/>
                </a:solidFill>
                <a:cs typeface="Arial" panose="020B0604020202020204" pitchFamily="34" charset="0"/>
                <a:sym typeface="Symbol" panose="05050102010706020507" pitchFamily="18" charset="2"/>
              </a:rPr>
              <a:t></a:t>
            </a:r>
            <a:r>
              <a:rPr lang="en-US" sz="1600">
                <a:solidFill>
                  <a:srgbClr val="FF0000"/>
                </a:solidFill>
                <a:cs typeface="Arial" panose="020B0604020202020204" pitchFamily="34" charset="0"/>
                <a:sym typeface="Symbol" panose="05050102010706020507" pitchFamily="18" charset="2"/>
              </a:rPr>
              <a:t>(</a:t>
            </a:r>
            <a:r>
              <a:rPr lang="en-US" sz="1600" i="1">
                <a:solidFill>
                  <a:srgbClr val="FF0000"/>
                </a:solidFill>
                <a:cs typeface="Arial" panose="020B0604020202020204" pitchFamily="34" charset="0"/>
                <a:sym typeface="Symbol" panose="05050102010706020507" pitchFamily="18" charset="2"/>
              </a:rPr>
              <a:t>v</a:t>
            </a:r>
            <a:r>
              <a:rPr lang="en-US" sz="1600">
                <a:solidFill>
                  <a:srgbClr val="FF0000"/>
                </a:solidFill>
                <a:cs typeface="Arial" panose="020B0604020202020204" pitchFamily="34" charset="0"/>
                <a:sym typeface="Symbol" panose="05050102010706020507" pitchFamily="18" charset="2"/>
              </a:rPr>
              <a: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tổng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của</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bán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bậc</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vào</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và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bán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bậc</a:t>
            </a:r>
            <a:r>
              <a:rPr lang="en-US" sz="1600">
                <a:cs typeface="Arial" panose="020B0604020202020204" pitchFamily="34" charset="0"/>
                <a:sym typeface="Symbol" panose="05050102010706020507" pitchFamily="18" charset="2"/>
              </a:rPr>
              <a:t> ra </a:t>
            </a:r>
            <a:r>
              <a:rPr lang="en-US" sz="1600" err="1">
                <a:cs typeface="Arial" panose="020B0604020202020204" pitchFamily="34" charset="0"/>
                <a:sym typeface="Symbol" panose="05050102010706020507" pitchFamily="18" charset="2"/>
              </a:rPr>
              <a:t>của</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v</a:t>
            </a:r>
            <a:r>
              <a:rPr lang="en-US" sz="1600">
                <a:cs typeface="Arial" panose="020B0604020202020204" pitchFamily="34" charset="0"/>
                <a:sym typeface="Symbol" panose="05050102010706020507" pitchFamily="18" charset="2"/>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666F297-F2ED-4ADB-EA1A-98F00BEA4301}"/>
                  </a:ext>
                </a:extLst>
              </p14:cNvPr>
              <p14:cNvContentPartPr/>
              <p14:nvPr/>
            </p14:nvContentPartPr>
            <p14:xfrm>
              <a:off x="546120" y="319680"/>
              <a:ext cx="8359200" cy="1886040"/>
            </p14:xfrm>
          </p:contentPart>
        </mc:Choice>
        <mc:Fallback>
          <p:pic>
            <p:nvPicPr>
              <p:cNvPr id="2" name="Ink 1">
                <a:extLst>
                  <a:ext uri="{FF2B5EF4-FFF2-40B4-BE49-F238E27FC236}">
                    <a16:creationId xmlns:a16="http://schemas.microsoft.com/office/drawing/2014/main" id="{D666F297-F2ED-4ADB-EA1A-98F00BEA4301}"/>
                  </a:ext>
                </a:extLst>
              </p:cNvPr>
              <p:cNvPicPr/>
              <p:nvPr/>
            </p:nvPicPr>
            <p:blipFill>
              <a:blip r:embed="rId4"/>
              <a:stretch>
                <a:fillRect/>
              </a:stretch>
            </p:blipFill>
            <p:spPr>
              <a:xfrm>
                <a:off x="536760" y="310320"/>
                <a:ext cx="8377920" cy="1904760"/>
              </a:xfrm>
              <a:prstGeom prst="rect">
                <a:avLst/>
              </a:prstGeom>
            </p:spPr>
          </p:pic>
        </mc:Fallback>
      </mc:AlternateContent>
    </p:spTree>
    <p:extLst>
      <p:ext uri="{BB962C8B-B14F-4D97-AF65-F5344CB8AC3E}">
        <p14:creationId xmlns:p14="http://schemas.microsoft.com/office/powerpoint/2010/main" val="69136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Bậc</a:t>
            </a:r>
            <a:r>
              <a:rPr lang="en-US" altLang="en-US" sz="2000" b="1"/>
              <a:t> </a:t>
            </a:r>
            <a:r>
              <a:rPr lang="en-US" altLang="en-US" sz="2000" b="1" err="1"/>
              <a:t>của</a:t>
            </a:r>
            <a:r>
              <a:rPr lang="en-US" altLang="en-US" sz="2000" b="1"/>
              <a:t> </a:t>
            </a:r>
            <a:r>
              <a:rPr lang="en-US" altLang="en-US" sz="2000" b="1" err="1"/>
              <a:t>đỉnh</a:t>
            </a:r>
            <a:r>
              <a:rPr lang="en-US" altLang="en-US" sz="2000" b="1"/>
              <a:t> </a:t>
            </a:r>
            <a:r>
              <a:rPr lang="en-US" altLang="en-US" sz="2000" b="1" err="1"/>
              <a:t>trên</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marL="0" indent="0" algn="just" eaLnBrk="1" hangingPunct="1">
              <a:buFontTx/>
              <a:buNone/>
              <a:defRPr/>
            </a:pPr>
            <a:endParaRPr lang="en-US" sz="1600">
              <a:cs typeface="Arial" panose="020B0604020202020204" pitchFamily="34" charset="0"/>
              <a:sym typeface="Symbol" panose="05050102010706020507" pitchFamily="18" charset="2"/>
            </a:endParaRPr>
          </a:p>
        </p:txBody>
      </p:sp>
      <p:sp>
        <p:nvSpPr>
          <p:cNvPr id="6" name="Oval 8">
            <a:extLst>
              <a:ext uri="{FF2B5EF4-FFF2-40B4-BE49-F238E27FC236}">
                <a16:creationId xmlns:a16="http://schemas.microsoft.com/office/drawing/2014/main" id="{DF72D376-5A45-4C29-A9A2-170DDD464F75}"/>
              </a:ext>
            </a:extLst>
          </p:cNvPr>
          <p:cNvSpPr>
            <a:spLocks noChangeArrowheads="1"/>
          </p:cNvSpPr>
          <p:nvPr/>
        </p:nvSpPr>
        <p:spPr bwMode="auto">
          <a:xfrm>
            <a:off x="6651625" y="2986087"/>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f</a:t>
            </a:r>
          </a:p>
        </p:txBody>
      </p:sp>
      <p:grpSp>
        <p:nvGrpSpPr>
          <p:cNvPr id="7" name="Group 21">
            <a:extLst>
              <a:ext uri="{FF2B5EF4-FFF2-40B4-BE49-F238E27FC236}">
                <a16:creationId xmlns:a16="http://schemas.microsoft.com/office/drawing/2014/main" id="{56869902-A607-4059-8A9B-A76966302310}"/>
              </a:ext>
            </a:extLst>
          </p:cNvPr>
          <p:cNvGrpSpPr>
            <a:grpSpLocks/>
          </p:cNvGrpSpPr>
          <p:nvPr/>
        </p:nvGrpSpPr>
        <p:grpSpPr bwMode="auto">
          <a:xfrm>
            <a:off x="1665287" y="1489075"/>
            <a:ext cx="3732213" cy="2495550"/>
            <a:chOff x="1083" y="1265"/>
            <a:chExt cx="2351" cy="1572"/>
          </a:xfrm>
        </p:grpSpPr>
        <p:sp>
          <p:nvSpPr>
            <p:cNvPr id="8" name="Oval 3">
              <a:extLst>
                <a:ext uri="{FF2B5EF4-FFF2-40B4-BE49-F238E27FC236}">
                  <a16:creationId xmlns:a16="http://schemas.microsoft.com/office/drawing/2014/main" id="{C71D1462-B203-4938-A4D5-A415273299CF}"/>
                </a:ext>
              </a:extLst>
            </p:cNvPr>
            <p:cNvSpPr>
              <a:spLocks noChangeArrowheads="1"/>
            </p:cNvSpPr>
            <p:nvPr/>
          </p:nvSpPr>
          <p:spPr bwMode="auto">
            <a:xfrm>
              <a:off x="1083" y="2013"/>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a</a:t>
              </a:r>
            </a:p>
          </p:txBody>
        </p:sp>
        <p:sp>
          <p:nvSpPr>
            <p:cNvPr id="12" name="Oval 4">
              <a:extLst>
                <a:ext uri="{FF2B5EF4-FFF2-40B4-BE49-F238E27FC236}">
                  <a16:creationId xmlns:a16="http://schemas.microsoft.com/office/drawing/2014/main" id="{E3AB6942-917E-48AE-95E9-ABCB393AA462}"/>
                </a:ext>
              </a:extLst>
            </p:cNvPr>
            <p:cNvSpPr>
              <a:spLocks noChangeArrowheads="1"/>
            </p:cNvSpPr>
            <p:nvPr/>
          </p:nvSpPr>
          <p:spPr bwMode="auto">
            <a:xfrm>
              <a:off x="1985" y="1268"/>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b</a:t>
              </a:r>
            </a:p>
          </p:txBody>
        </p:sp>
        <p:sp>
          <p:nvSpPr>
            <p:cNvPr id="13" name="Oval 5">
              <a:extLst>
                <a:ext uri="{FF2B5EF4-FFF2-40B4-BE49-F238E27FC236}">
                  <a16:creationId xmlns:a16="http://schemas.microsoft.com/office/drawing/2014/main" id="{4422E84E-9DAF-4466-94B2-D7A9809CB3A7}"/>
                </a:ext>
              </a:extLst>
            </p:cNvPr>
            <p:cNvSpPr>
              <a:spLocks noChangeArrowheads="1"/>
            </p:cNvSpPr>
            <p:nvPr/>
          </p:nvSpPr>
          <p:spPr bwMode="auto">
            <a:xfrm>
              <a:off x="3098" y="1265"/>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c</a:t>
              </a:r>
            </a:p>
          </p:txBody>
        </p:sp>
        <p:sp>
          <p:nvSpPr>
            <p:cNvPr id="14" name="Oval 6">
              <a:extLst>
                <a:ext uri="{FF2B5EF4-FFF2-40B4-BE49-F238E27FC236}">
                  <a16:creationId xmlns:a16="http://schemas.microsoft.com/office/drawing/2014/main" id="{5A1A01CD-A5B9-48B3-8648-1A4552FAE460}"/>
                </a:ext>
              </a:extLst>
            </p:cNvPr>
            <p:cNvSpPr>
              <a:spLocks noChangeArrowheads="1"/>
            </p:cNvSpPr>
            <p:nvPr/>
          </p:nvSpPr>
          <p:spPr bwMode="auto">
            <a:xfrm>
              <a:off x="3098" y="2501"/>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e</a:t>
              </a:r>
            </a:p>
          </p:txBody>
        </p:sp>
        <p:sp>
          <p:nvSpPr>
            <p:cNvPr id="15" name="Oval 7">
              <a:extLst>
                <a:ext uri="{FF2B5EF4-FFF2-40B4-BE49-F238E27FC236}">
                  <a16:creationId xmlns:a16="http://schemas.microsoft.com/office/drawing/2014/main" id="{BC3246EB-6CF6-4303-A5E7-BE098C604204}"/>
                </a:ext>
              </a:extLst>
            </p:cNvPr>
            <p:cNvSpPr>
              <a:spLocks noChangeArrowheads="1"/>
            </p:cNvSpPr>
            <p:nvPr/>
          </p:nvSpPr>
          <p:spPr bwMode="auto">
            <a:xfrm>
              <a:off x="1755" y="2493"/>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1"/>
                  </a:solidFill>
                </a:rPr>
                <a:t>d</a:t>
              </a:r>
            </a:p>
          </p:txBody>
        </p:sp>
        <p:cxnSp>
          <p:nvCxnSpPr>
            <p:cNvPr id="16" name="AutoShape 9">
              <a:extLst>
                <a:ext uri="{FF2B5EF4-FFF2-40B4-BE49-F238E27FC236}">
                  <a16:creationId xmlns:a16="http://schemas.microsoft.com/office/drawing/2014/main" id="{FC566787-EC31-4879-A5D1-481C60534285}"/>
                </a:ext>
              </a:extLst>
            </p:cNvPr>
            <p:cNvCxnSpPr>
              <a:cxnSpLocks noChangeShapeType="1"/>
              <a:stCxn id="13" idx="4"/>
              <a:endCxn id="14" idx="0"/>
            </p:cNvCxnSpPr>
            <p:nvPr/>
          </p:nvCxnSpPr>
          <p:spPr bwMode="auto">
            <a:xfrm>
              <a:off x="3266" y="1601"/>
              <a:ext cx="0" cy="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10">
              <a:extLst>
                <a:ext uri="{FF2B5EF4-FFF2-40B4-BE49-F238E27FC236}">
                  <a16:creationId xmlns:a16="http://schemas.microsoft.com/office/drawing/2014/main" id="{608DF57C-B3F3-481E-BD82-2E0A39FBADD2}"/>
                </a:ext>
              </a:extLst>
            </p:cNvPr>
            <p:cNvCxnSpPr>
              <a:cxnSpLocks noChangeShapeType="1"/>
              <a:stCxn id="15" idx="6"/>
              <a:endCxn id="14" idx="2"/>
            </p:cNvCxnSpPr>
            <p:nvPr/>
          </p:nvCxnSpPr>
          <p:spPr bwMode="auto">
            <a:xfrm>
              <a:off x="2091" y="2661"/>
              <a:ext cx="1007" cy="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11">
              <a:extLst>
                <a:ext uri="{FF2B5EF4-FFF2-40B4-BE49-F238E27FC236}">
                  <a16:creationId xmlns:a16="http://schemas.microsoft.com/office/drawing/2014/main" id="{2B25ECB6-7204-40C2-BA33-D9F2BC4207F1}"/>
                </a:ext>
              </a:extLst>
            </p:cNvPr>
            <p:cNvCxnSpPr>
              <a:cxnSpLocks noChangeShapeType="1"/>
              <a:stCxn id="8" idx="5"/>
              <a:endCxn id="15" idx="1"/>
            </p:cNvCxnSpPr>
            <p:nvPr/>
          </p:nvCxnSpPr>
          <p:spPr bwMode="auto">
            <a:xfrm>
              <a:off x="1370" y="2300"/>
              <a:ext cx="434" cy="2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12">
              <a:extLst>
                <a:ext uri="{FF2B5EF4-FFF2-40B4-BE49-F238E27FC236}">
                  <a16:creationId xmlns:a16="http://schemas.microsoft.com/office/drawing/2014/main" id="{6E83C685-18D2-4024-BFDF-5973E4F4BFC6}"/>
                </a:ext>
              </a:extLst>
            </p:cNvPr>
            <p:cNvCxnSpPr>
              <a:cxnSpLocks noChangeShapeType="1"/>
              <a:stCxn id="13" idx="3"/>
              <a:endCxn id="15" idx="7"/>
            </p:cNvCxnSpPr>
            <p:nvPr/>
          </p:nvCxnSpPr>
          <p:spPr bwMode="auto">
            <a:xfrm flipH="1">
              <a:off x="2042" y="1552"/>
              <a:ext cx="1105" cy="9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13">
              <a:extLst>
                <a:ext uri="{FF2B5EF4-FFF2-40B4-BE49-F238E27FC236}">
                  <a16:creationId xmlns:a16="http://schemas.microsoft.com/office/drawing/2014/main" id="{922E0F13-2E6A-4EA6-9C83-5835BA01F08F}"/>
                </a:ext>
              </a:extLst>
            </p:cNvPr>
            <p:cNvCxnSpPr>
              <a:cxnSpLocks noChangeShapeType="1"/>
              <a:stCxn id="12" idx="6"/>
              <a:endCxn id="13" idx="2"/>
            </p:cNvCxnSpPr>
            <p:nvPr/>
          </p:nvCxnSpPr>
          <p:spPr bwMode="auto">
            <a:xfrm flipV="1">
              <a:off x="2321" y="1433"/>
              <a:ext cx="777" cy="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14">
              <a:extLst>
                <a:ext uri="{FF2B5EF4-FFF2-40B4-BE49-F238E27FC236}">
                  <a16:creationId xmlns:a16="http://schemas.microsoft.com/office/drawing/2014/main" id="{1404F5CB-805B-4BBB-B7EC-A1671FE32E2E}"/>
                </a:ext>
              </a:extLst>
            </p:cNvPr>
            <p:cNvCxnSpPr>
              <a:cxnSpLocks noChangeShapeType="1"/>
              <a:stCxn id="8" idx="7"/>
              <a:endCxn id="12" idx="2"/>
            </p:cNvCxnSpPr>
            <p:nvPr/>
          </p:nvCxnSpPr>
          <p:spPr bwMode="auto">
            <a:xfrm flipV="1">
              <a:off x="1370" y="1436"/>
              <a:ext cx="615" cy="62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2" name="Text Box 15">
            <a:extLst>
              <a:ext uri="{FF2B5EF4-FFF2-40B4-BE49-F238E27FC236}">
                <a16:creationId xmlns:a16="http://schemas.microsoft.com/office/drawing/2014/main" id="{6A2D5BBE-4980-4461-AB49-07CD556ED7A0}"/>
              </a:ext>
            </a:extLst>
          </p:cNvPr>
          <p:cNvSpPr txBox="1">
            <a:spLocks noChangeArrowheads="1"/>
          </p:cNvSpPr>
          <p:nvPr/>
        </p:nvSpPr>
        <p:spPr bwMode="auto">
          <a:xfrm>
            <a:off x="2501900" y="4006850"/>
            <a:ext cx="1311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(d) = 2</a:t>
            </a:r>
          </a:p>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(d)= 1</a:t>
            </a:r>
          </a:p>
        </p:txBody>
      </p:sp>
      <p:sp>
        <p:nvSpPr>
          <p:cNvPr id="23" name="Text Box 16">
            <a:extLst>
              <a:ext uri="{FF2B5EF4-FFF2-40B4-BE49-F238E27FC236}">
                <a16:creationId xmlns:a16="http://schemas.microsoft.com/office/drawing/2014/main" id="{C06B7FB4-CEF2-438F-BC03-EC3A1A9012DD}"/>
              </a:ext>
            </a:extLst>
          </p:cNvPr>
          <p:cNvSpPr txBox="1">
            <a:spLocks noChangeArrowheads="1"/>
          </p:cNvSpPr>
          <p:nvPr/>
        </p:nvSpPr>
        <p:spPr bwMode="auto">
          <a:xfrm>
            <a:off x="7185025" y="2943225"/>
            <a:ext cx="1268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(f) = 0</a:t>
            </a:r>
          </a:p>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(f)= 0</a:t>
            </a:r>
          </a:p>
        </p:txBody>
      </p:sp>
      <p:sp>
        <p:nvSpPr>
          <p:cNvPr id="24" name="Text Box 19">
            <a:extLst>
              <a:ext uri="{FF2B5EF4-FFF2-40B4-BE49-F238E27FC236}">
                <a16:creationId xmlns:a16="http://schemas.microsoft.com/office/drawing/2014/main" id="{9A14D2AC-72DB-438B-A36C-DC6D899A964C}"/>
              </a:ext>
            </a:extLst>
          </p:cNvPr>
          <p:cNvSpPr txBox="1">
            <a:spLocks noChangeArrowheads="1"/>
          </p:cNvSpPr>
          <p:nvPr/>
        </p:nvSpPr>
        <p:spPr bwMode="auto">
          <a:xfrm>
            <a:off x="512762" y="3271837"/>
            <a:ext cx="1752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200">
                <a:solidFill>
                  <a:schemeClr val="tx1"/>
                </a:solidFill>
                <a:latin typeface="Times New Roman" panose="02020603050405020304" pitchFamily="18" charset="0"/>
                <a:cs typeface="Times New Roman" panose="02020603050405020304" pitchFamily="18" charset="0"/>
              </a:rPr>
              <a:t>deg</a:t>
            </a:r>
            <a:r>
              <a:rPr lang="en-US" altLang="en-US" sz="2200" baseline="30000">
                <a:solidFill>
                  <a:schemeClr val="tx1"/>
                </a:solidFill>
                <a:latin typeface="Times New Roman" panose="02020603050405020304" pitchFamily="18" charset="0"/>
                <a:cs typeface="Times New Roman" panose="02020603050405020304" pitchFamily="18" charset="0"/>
              </a:rPr>
              <a:t>-</a:t>
            </a:r>
            <a:r>
              <a:rPr lang="en-US" altLang="en-US" sz="2200">
                <a:solidFill>
                  <a:schemeClr val="tx1"/>
                </a:solidFill>
                <a:latin typeface="Times New Roman" panose="02020603050405020304" pitchFamily="18" charset="0"/>
                <a:cs typeface="Times New Roman" panose="02020603050405020304" pitchFamily="18" charset="0"/>
              </a:rPr>
              <a:t>(a) = 0</a:t>
            </a:r>
          </a:p>
          <a:p>
            <a:pPr>
              <a:spcBef>
                <a:spcPct val="0"/>
              </a:spcBef>
              <a:buFontTx/>
              <a:buNone/>
            </a:pPr>
            <a:r>
              <a:rPr lang="en-US" altLang="en-US" sz="2200">
                <a:solidFill>
                  <a:schemeClr val="tx1"/>
                </a:solidFill>
                <a:latin typeface="Times New Roman" panose="02020603050405020304" pitchFamily="18" charset="0"/>
                <a:cs typeface="Times New Roman" panose="02020603050405020304" pitchFamily="18" charset="0"/>
              </a:rPr>
              <a:t>deg</a:t>
            </a:r>
            <a:r>
              <a:rPr lang="en-US" altLang="en-US" sz="2200" baseline="30000">
                <a:solidFill>
                  <a:schemeClr val="tx1"/>
                </a:solidFill>
                <a:latin typeface="Times New Roman" panose="02020603050405020304" pitchFamily="18" charset="0"/>
                <a:cs typeface="Times New Roman" panose="02020603050405020304" pitchFamily="18" charset="0"/>
              </a:rPr>
              <a:t>+</a:t>
            </a:r>
            <a:r>
              <a:rPr lang="en-US" altLang="en-US" sz="2200">
                <a:solidFill>
                  <a:schemeClr val="tx1"/>
                </a:solidFill>
                <a:latin typeface="Times New Roman" panose="02020603050405020304" pitchFamily="18" charset="0"/>
                <a:cs typeface="Times New Roman" panose="02020603050405020304" pitchFamily="18" charset="0"/>
              </a:rPr>
              <a:t>(a)= 2</a:t>
            </a:r>
          </a:p>
          <a:p>
            <a:pPr>
              <a:spcBef>
                <a:spcPct val="0"/>
              </a:spcBef>
              <a:buFontTx/>
              <a:buNone/>
            </a:pPr>
            <a:r>
              <a:rPr lang="en-US" altLang="en-US" sz="2200">
                <a:solidFill>
                  <a:schemeClr val="tx1"/>
                </a:solidFill>
                <a:latin typeface="Times New Roman" panose="02020603050405020304" pitchFamily="18" charset="0"/>
                <a:cs typeface="Times New Roman" panose="02020603050405020304" pitchFamily="18" charset="0"/>
              </a:rPr>
              <a:t>a- đỉnh nguồn</a:t>
            </a:r>
          </a:p>
        </p:txBody>
      </p:sp>
      <p:sp>
        <p:nvSpPr>
          <p:cNvPr id="25" name="Text Box 20">
            <a:extLst>
              <a:ext uri="{FF2B5EF4-FFF2-40B4-BE49-F238E27FC236}">
                <a16:creationId xmlns:a16="http://schemas.microsoft.com/office/drawing/2014/main" id="{78690A1B-BA5D-45DE-9F1A-E7BF04EA3ED4}"/>
              </a:ext>
            </a:extLst>
          </p:cNvPr>
          <p:cNvSpPr txBox="1">
            <a:spLocks noChangeArrowheads="1"/>
          </p:cNvSpPr>
          <p:nvPr/>
        </p:nvSpPr>
        <p:spPr bwMode="auto">
          <a:xfrm>
            <a:off x="4800600" y="4038600"/>
            <a:ext cx="2327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(e) = 2</a:t>
            </a:r>
          </a:p>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(e)= 0</a:t>
            </a:r>
          </a:p>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e – đỉnh đích (target)</a:t>
            </a:r>
          </a:p>
        </p:txBody>
      </p:sp>
      <p:sp>
        <p:nvSpPr>
          <p:cNvPr id="26" name="Text Box 16">
            <a:extLst>
              <a:ext uri="{FF2B5EF4-FFF2-40B4-BE49-F238E27FC236}">
                <a16:creationId xmlns:a16="http://schemas.microsoft.com/office/drawing/2014/main" id="{C63AF4EF-F873-466E-91B3-463C21CB87BF}"/>
              </a:ext>
            </a:extLst>
          </p:cNvPr>
          <p:cNvSpPr txBox="1">
            <a:spLocks noChangeArrowheads="1"/>
          </p:cNvSpPr>
          <p:nvPr/>
        </p:nvSpPr>
        <p:spPr bwMode="auto">
          <a:xfrm>
            <a:off x="5480050" y="1381125"/>
            <a:ext cx="1298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(c) = 1</a:t>
            </a:r>
          </a:p>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(c)= 2</a:t>
            </a:r>
          </a:p>
        </p:txBody>
      </p:sp>
      <p:sp>
        <p:nvSpPr>
          <p:cNvPr id="27" name="Text Box 16">
            <a:extLst>
              <a:ext uri="{FF2B5EF4-FFF2-40B4-BE49-F238E27FC236}">
                <a16:creationId xmlns:a16="http://schemas.microsoft.com/office/drawing/2014/main" id="{88C02244-8129-49E7-8EE5-938B10E94CF5}"/>
              </a:ext>
            </a:extLst>
          </p:cNvPr>
          <p:cNvSpPr txBox="1">
            <a:spLocks noChangeArrowheads="1"/>
          </p:cNvSpPr>
          <p:nvPr/>
        </p:nvSpPr>
        <p:spPr bwMode="auto">
          <a:xfrm>
            <a:off x="1846262" y="1074737"/>
            <a:ext cx="13112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(b) = 1</a:t>
            </a:r>
          </a:p>
          <a:p>
            <a:pPr>
              <a:spcBef>
                <a:spcPct val="0"/>
              </a:spcBef>
              <a:buFontTx/>
              <a:buNone/>
            </a:pPr>
            <a:r>
              <a:rPr lang="en-US" altLang="en-US" sz="2000">
                <a:solidFill>
                  <a:schemeClr val="tx1"/>
                </a:solidFill>
                <a:latin typeface="Times New Roman" panose="02020603050405020304" pitchFamily="18" charset="0"/>
                <a:cs typeface="Times New Roman" panose="02020603050405020304" pitchFamily="18" charset="0"/>
              </a:rPr>
              <a:t>deg</a:t>
            </a:r>
            <a:r>
              <a:rPr lang="en-US" altLang="en-US" sz="2000" baseline="30000">
                <a:solidFill>
                  <a:schemeClr val="tx1"/>
                </a:solidFill>
                <a:latin typeface="Times New Roman" panose="02020603050405020304" pitchFamily="18" charset="0"/>
                <a:cs typeface="Times New Roman" panose="02020603050405020304" pitchFamily="18" charset="0"/>
              </a:rPr>
              <a:t>+</a:t>
            </a:r>
            <a:r>
              <a:rPr lang="en-US" altLang="en-US" sz="2000">
                <a:solidFill>
                  <a:schemeClr val="tx1"/>
                </a:solidFill>
                <a:latin typeface="Times New Roman" panose="02020603050405020304" pitchFamily="18" charset="0"/>
                <a:cs typeface="Times New Roman" panose="02020603050405020304" pitchFamily="18" charset="0"/>
              </a:rPr>
              <a:t>(b)= 1</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E0D4555-DE2C-E065-6481-23D511D51CA1}"/>
                  </a:ext>
                </a:extLst>
              </p14:cNvPr>
              <p14:cNvContentPartPr/>
              <p14:nvPr/>
            </p14:nvContentPartPr>
            <p14:xfrm>
              <a:off x="319320" y="1204560"/>
              <a:ext cx="4146480" cy="3212280"/>
            </p14:xfrm>
          </p:contentPart>
        </mc:Choice>
        <mc:Fallback>
          <p:pic>
            <p:nvPicPr>
              <p:cNvPr id="2" name="Ink 1">
                <a:extLst>
                  <a:ext uri="{FF2B5EF4-FFF2-40B4-BE49-F238E27FC236}">
                    <a16:creationId xmlns:a16="http://schemas.microsoft.com/office/drawing/2014/main" id="{7E0D4555-DE2C-E065-6481-23D511D51CA1}"/>
                  </a:ext>
                </a:extLst>
              </p:cNvPr>
              <p:cNvPicPr/>
              <p:nvPr/>
            </p:nvPicPr>
            <p:blipFill>
              <a:blip r:embed="rId4"/>
              <a:stretch>
                <a:fillRect/>
              </a:stretch>
            </p:blipFill>
            <p:spPr>
              <a:xfrm>
                <a:off x="309960" y="1195200"/>
                <a:ext cx="4165200" cy="3231000"/>
              </a:xfrm>
              <a:prstGeom prst="rect">
                <a:avLst/>
              </a:prstGeom>
            </p:spPr>
          </p:pic>
        </mc:Fallback>
      </mc:AlternateContent>
    </p:spTree>
    <p:extLst>
      <p:ext uri="{BB962C8B-B14F-4D97-AF65-F5344CB8AC3E}">
        <p14:creationId xmlns:p14="http://schemas.microsoft.com/office/powerpoint/2010/main" val="222855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Định</a:t>
            </a:r>
            <a:r>
              <a:rPr lang="en-US" altLang="en-US" sz="2000" b="1"/>
              <a:t> </a:t>
            </a:r>
            <a:r>
              <a:rPr lang="en-US" altLang="en-US" sz="2000" b="1" err="1"/>
              <a:t>lý</a:t>
            </a:r>
            <a:r>
              <a:rPr lang="en-US" altLang="en-US" sz="2000" b="1"/>
              <a:t> </a:t>
            </a:r>
            <a:r>
              <a:rPr lang="en-US" altLang="en-US" sz="2000" b="1" err="1"/>
              <a:t>về</a:t>
            </a:r>
            <a:r>
              <a:rPr lang="en-US" altLang="en-US" sz="2000" b="1"/>
              <a:t> </a:t>
            </a:r>
            <a:r>
              <a:rPr lang="en-US" altLang="en-US" sz="2000" b="1" err="1"/>
              <a:t>các</a:t>
            </a:r>
            <a:r>
              <a:rPr lang="en-US" altLang="en-US" sz="2000" b="1"/>
              <a:t> </a:t>
            </a:r>
            <a:r>
              <a:rPr lang="en-US" altLang="en-US" sz="2000" b="1" err="1"/>
              <a:t>cái</a:t>
            </a:r>
            <a:r>
              <a:rPr lang="en-US" altLang="en-US" sz="2000" b="1"/>
              <a:t> </a:t>
            </a:r>
            <a:r>
              <a:rPr lang="en-US" altLang="en-US" sz="2000" b="1" err="1"/>
              <a:t>bắt</a:t>
            </a:r>
            <a:r>
              <a:rPr lang="en-US" altLang="en-US" sz="2000" b="1"/>
              <a:t> </a:t>
            </a:r>
            <a:r>
              <a:rPr lang="en-US" altLang="en-US" sz="2000" b="1" err="1"/>
              <a:t>tay</a:t>
            </a:r>
            <a:r>
              <a:rPr lang="en-US" altLang="en-US" sz="2000" b="1"/>
              <a:t> </a:t>
            </a:r>
            <a:r>
              <a:rPr lang="en-US" altLang="en-US" sz="2000" b="1" err="1"/>
              <a:t>có</a:t>
            </a:r>
            <a:r>
              <a:rPr lang="en-US" altLang="en-US" sz="2000" b="1"/>
              <a:t> </a:t>
            </a:r>
            <a:r>
              <a:rPr lang="en-US" altLang="en-US" sz="2000" b="1" err="1"/>
              <a:t>hướng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b="1">
                <a:cs typeface="Arial" panose="020B0604020202020204" pitchFamily="34" charset="0"/>
              </a:rPr>
              <a:t>. </a:t>
            </a:r>
            <a:r>
              <a:rPr lang="en-US" altLang="en-US" sz="1600" err="1">
                <a:cs typeface="Arial" panose="020B0604020202020204" pitchFamily="34" charset="0"/>
              </a:rPr>
              <a:t>Giả</a:t>
            </a:r>
            <a:r>
              <a:rPr lang="en-US" altLang="en-US" sz="1600">
                <a:cs typeface="Arial" panose="020B0604020202020204" pitchFamily="34" charset="0"/>
              </a:rPr>
              <a:t> </a:t>
            </a:r>
            <a:r>
              <a:rPr lang="en-US" altLang="en-US" sz="1600" err="1">
                <a:cs typeface="Arial" panose="020B0604020202020204" pitchFamily="34" charset="0"/>
              </a:rPr>
              <a:t>sử</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đơn</a:t>
            </a:r>
            <a:r>
              <a:rPr lang="en-US" altLang="en-US" sz="1600">
                <a:cs typeface="Arial" panose="020B0604020202020204" pitchFamily="34" charset="0"/>
              </a:rPr>
              <a:t>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đa</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tập</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  Khi </a:t>
            </a:r>
            <a:r>
              <a:rPr lang="en-US" altLang="en-US" sz="1600" err="1">
                <a:cs typeface="Arial" panose="020B0604020202020204" pitchFamily="34" charset="0"/>
              </a:rPr>
              <a:t>đó</a:t>
            </a:r>
            <a:r>
              <a:rPr lang="en-US" altLang="en-US" sz="1600">
                <a:cs typeface="Arial" panose="020B0604020202020204" pitchFamily="34" charset="0"/>
              </a:rPr>
              <a:t>:</a:t>
            </a:r>
          </a:p>
          <a:p>
            <a:pPr eaLnBrk="1" hangingPunct="1"/>
            <a:endParaRPr lang="en-US" altLang="en-US" sz="1600">
              <a:cs typeface="Arial" panose="020B0604020202020204" pitchFamily="34" charset="0"/>
            </a:endParaRPr>
          </a:p>
          <a:p>
            <a:pPr eaLnBrk="1" hangingPunct="1"/>
            <a:endParaRPr lang="en-US" altLang="en-US" sz="1600">
              <a:cs typeface="Arial" panose="020B0604020202020204" pitchFamily="34" charset="0"/>
            </a:endParaRPr>
          </a:p>
          <a:p>
            <a:pPr eaLnBrk="1" hangingPunct="1"/>
            <a:endParaRPr lang="en-US" altLang="en-US" sz="1600">
              <a:cs typeface="Arial" panose="020B0604020202020204" pitchFamily="34" charset="0"/>
            </a:endParaRPr>
          </a:p>
          <a:p>
            <a:pPr eaLnBrk="1" hangingPunct="1"/>
            <a:r>
              <a:rPr lang="en-US" altLang="en-US" sz="1600" err="1">
                <a:cs typeface="Arial" panose="020B0604020202020204" pitchFamily="34" charset="0"/>
              </a:rPr>
              <a:t>Chú</a:t>
            </a:r>
            <a:r>
              <a:rPr lang="en-US" altLang="en-US" sz="1600">
                <a:cs typeface="Arial" panose="020B0604020202020204" pitchFamily="34" charset="0"/>
              </a:rPr>
              <a:t> ý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khái</a:t>
            </a:r>
            <a:r>
              <a:rPr lang="en-US" altLang="en-US" sz="1600">
                <a:cs typeface="Arial" panose="020B0604020202020204" pitchFamily="34" charset="0"/>
              </a:rPr>
              <a:t> </a:t>
            </a:r>
            <a:r>
              <a:rPr lang="en-US" altLang="en-US" sz="1600" err="1">
                <a:cs typeface="Arial" panose="020B0604020202020204" pitchFamily="34" charset="0"/>
              </a:rPr>
              <a:t>niệm</a:t>
            </a:r>
            <a:r>
              <a:rPr lang="en-US" altLang="en-US" sz="1600">
                <a:cs typeface="Arial" panose="020B0604020202020204" pitchFamily="34" charset="0"/>
              </a:rPr>
              <a:t> </a:t>
            </a:r>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thay</a:t>
            </a:r>
            <a:r>
              <a:rPr lang="en-US" altLang="en-US" sz="1600">
                <a:cs typeface="Arial" panose="020B0604020202020204" pitchFamily="34" charset="0"/>
              </a:rPr>
              <a:t> </a:t>
            </a:r>
            <a:r>
              <a:rPr lang="en-US" altLang="en-US" sz="1600" err="1">
                <a:cs typeface="Arial" panose="020B0604020202020204" pitchFamily="34" charset="0"/>
              </a:rPr>
              <a:t>đổi</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dù</a:t>
            </a:r>
            <a:r>
              <a:rPr lang="en-US" altLang="en-US" sz="1600">
                <a:cs typeface="Arial" panose="020B0604020202020204" pitchFamily="34" charset="0"/>
              </a:rPr>
              <a:t> ta </a:t>
            </a:r>
            <a:r>
              <a:rPr lang="en-US" altLang="en-US" sz="1600" err="1">
                <a:cs typeface="Arial" panose="020B0604020202020204" pitchFamily="34" charset="0"/>
              </a:rPr>
              <a:t>xét</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hay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a:t>
            </a:r>
          </a:p>
          <a:p>
            <a:pPr marL="0" indent="0" algn="just" eaLnBrk="1" hangingPunct="1">
              <a:buFontTx/>
              <a:buNone/>
              <a:defRPr/>
            </a:pPr>
            <a:endParaRPr lang="en-US" sz="1600">
              <a:cs typeface="Arial" panose="020B0604020202020204" pitchFamily="34" charset="0"/>
              <a:sym typeface="Symbol" panose="05050102010706020507" pitchFamily="18" charset="2"/>
            </a:endParaRPr>
          </a:p>
        </p:txBody>
      </p:sp>
      <mc:AlternateContent xmlns:mc="http://schemas.openxmlformats.org/markup-compatibility/2006">
        <mc:Choice xmlns:a14="http://schemas.microsoft.com/office/drawing/2010/main" Requires="a14">
          <p:sp>
            <p:nvSpPr>
              <p:cNvPr id="29" name="Object 4">
                <a:extLst>
                  <a:ext uri="{FF2B5EF4-FFF2-40B4-BE49-F238E27FC236}">
                    <a16:creationId xmlns:a16="http://schemas.microsoft.com/office/drawing/2014/main" id="{DAD3673F-F9BC-4014-BDCB-DEDE0779E971}"/>
                  </a:ext>
                </a:extLst>
              </p:cNvPr>
              <p:cNvSpPr txBox="1"/>
              <p:nvPr/>
            </p:nvSpPr>
            <p:spPr bwMode="auto">
              <a:xfrm>
                <a:off x="2193925" y="1343025"/>
                <a:ext cx="5862638" cy="685800"/>
              </a:xfrm>
              <a:prstGeom prst="rect">
                <a:avLst/>
              </a:prstGeom>
              <a:noFill/>
              <a:ln>
                <a:noFill/>
              </a:ln>
            </p:spPr>
            <p:txBody>
              <a:bodyPr>
                <a:normAutofit fontScale="25000" lnSpcReduction="20000"/>
              </a:bodyPr>
              <a:lstStyle/>
              <a:p>
                <a:pPr/>
                <a14:m>
                  <m:oMathPara xmlns:m="http://schemas.openxmlformats.org/officeDocument/2006/math">
                    <m:oMathParaPr>
                      <m:jc m:val="left"/>
                    </m:oMathParaPr>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𝑣</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𝑉</m:t>
                          </m:r>
                        </m:sub>
                        <m:sup/>
                        <m:e>
                          <m:func>
                            <m:funcPr>
                              <m:ctrlPr>
                                <a:rPr lang="en-US" i="1">
                                  <a:solidFill>
                                    <a:srgbClr val="000000"/>
                                  </a:solidFill>
                                  <a:latin typeface="Cambria Math" panose="02040503050406030204" pitchFamily="18" charset="0"/>
                                </a:rPr>
                              </m:ctrlPr>
                            </m:funcPr>
                            <m:fName>
                              <m:sSup>
                                <m:sSupPr>
                                  <m:ctrlPr>
                                    <a:rPr lang="en-US" i="1">
                                      <a:solidFill>
                                        <a:srgbClr val="000000"/>
                                      </a:solidFill>
                                      <a:latin typeface="Cambria Math" panose="02040503050406030204" pitchFamily="18" charset="0"/>
                                    </a:rPr>
                                  </m:ctrlPr>
                                </m:sSupPr>
                                <m:e>
                                  <m:r>
                                    <m:rPr>
                                      <m:sty m:val="p"/>
                                    </m:rPr>
                                    <a:rPr lang="en-US" i="0">
                                      <a:solidFill>
                                        <a:srgbClr val="000000"/>
                                      </a:solidFill>
                                      <a:latin typeface="Cambria Math" panose="02040503050406030204" pitchFamily="18" charset="0"/>
                                    </a:rPr>
                                    <m:t>deg</m:t>
                                  </m:r>
                                </m:e>
                                <m:sup>
                                  <m:r>
                                    <a:rPr lang="en-US" i="1">
                                      <a:solidFill>
                                        <a:srgbClr val="000000"/>
                                      </a:solidFill>
                                      <a:latin typeface="Cambria Math" panose="02040503050406030204" pitchFamily="18" charset="0"/>
                                    </a:rPr>
                                    <m:t>−</m:t>
                                  </m:r>
                                </m:sup>
                              </m:sSup>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𝑣</m:t>
                          </m:r>
                          <m:r>
                            <a:rPr lang="en-US" i="1">
                              <a:solidFill>
                                <a:srgbClr val="000000"/>
                              </a:solidFill>
                              <a:latin typeface="Cambria Math" panose="02040503050406030204" pitchFamily="18" charset="0"/>
                            </a:rPr>
                            <m:t>)</m:t>
                          </m:r>
                        </m:e>
                      </m:nary>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𝑣</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𝑉</m:t>
                          </m:r>
                        </m:sub>
                        <m:sup/>
                        <m:e>
                          <m:func>
                            <m:funcPr>
                              <m:ctrlPr>
                                <a:rPr lang="en-US" i="1">
                                  <a:solidFill>
                                    <a:srgbClr val="000000"/>
                                  </a:solidFill>
                                  <a:latin typeface="Cambria Math" panose="02040503050406030204" pitchFamily="18" charset="0"/>
                                </a:rPr>
                              </m:ctrlPr>
                            </m:funcPr>
                            <m:fName>
                              <m:sSup>
                                <m:sSupPr>
                                  <m:ctrlPr>
                                    <a:rPr lang="en-US" i="1">
                                      <a:solidFill>
                                        <a:srgbClr val="000000"/>
                                      </a:solidFill>
                                      <a:latin typeface="Cambria Math" panose="02040503050406030204" pitchFamily="18" charset="0"/>
                                    </a:rPr>
                                  </m:ctrlPr>
                                </m:sSupPr>
                                <m:e>
                                  <m:r>
                                    <m:rPr>
                                      <m:sty m:val="p"/>
                                    </m:rPr>
                                    <a:rPr lang="en-US" i="0">
                                      <a:solidFill>
                                        <a:srgbClr val="000000"/>
                                      </a:solidFill>
                                      <a:latin typeface="Cambria Math" panose="02040503050406030204" pitchFamily="18" charset="0"/>
                                    </a:rPr>
                                    <m:t>deg</m:t>
                                  </m:r>
                                </m:e>
                                <m:sup>
                                  <m:r>
                                    <a:rPr lang="en-US" i="1">
                                      <a:solidFill>
                                        <a:srgbClr val="000000"/>
                                      </a:solidFill>
                                      <a:latin typeface="Cambria Math" panose="02040503050406030204" pitchFamily="18" charset="0"/>
                                    </a:rPr>
                                    <m:t>+</m:t>
                                  </m:r>
                                </m:sup>
                              </m:sSup>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𝑣</m:t>
                          </m:r>
                          <m:r>
                            <a:rPr lang="en-US" i="1">
                              <a:solidFill>
                                <a:srgbClr val="000000"/>
                              </a:solidFill>
                              <a:latin typeface="Cambria Math" panose="02040503050406030204" pitchFamily="18" charset="0"/>
                            </a:rPr>
                            <m:t>)</m:t>
                          </m:r>
                        </m:e>
                      </m:nary>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𝑣</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𝑉</m:t>
                          </m:r>
                        </m:sub>
                        <m:sup/>
                        <m:e>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deg</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𝑣</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𝐸</m:t>
                          </m:r>
                          <m:r>
                            <a:rPr lang="en-US" b="0" i="1" smtClean="0">
                              <a:solidFill>
                                <a:srgbClr val="000000"/>
                              </a:solidFill>
                              <a:latin typeface="Cambria Math" panose="02040503050406030204" pitchFamily="18" charset="0"/>
                            </a:rPr>
                            <m:t>|</m:t>
                          </m:r>
                        </m:e>
                      </m:nary>
                    </m:oMath>
                  </m:oMathPara>
                </a14:m>
                <a:endParaRPr lang="en-US"/>
              </a:p>
            </p:txBody>
          </p:sp>
        </mc:Choice>
        <mc:Fallback>
          <p:sp>
            <p:nvSpPr>
              <p:cNvPr id="29" name="Object 4">
                <a:extLst>
                  <a:ext uri="{FF2B5EF4-FFF2-40B4-BE49-F238E27FC236}">
                    <a16:creationId xmlns:a16="http://schemas.microsoft.com/office/drawing/2014/main" id="{DAD3673F-F9BC-4014-BDCB-DEDE0779E971}"/>
                  </a:ext>
                </a:extLst>
              </p:cNvPr>
              <p:cNvSpPr txBox="1">
                <a:spLocks noRot="1" noChangeAspect="1" noMove="1" noResize="1" noEditPoints="1" noAdjustHandles="1" noChangeArrowheads="1" noChangeShapeType="1" noTextEdit="1"/>
              </p:cNvSpPr>
              <p:nvPr/>
            </p:nvSpPr>
            <p:spPr bwMode="auto">
              <a:xfrm>
                <a:off x="2193925" y="1343025"/>
                <a:ext cx="5862638" cy="68580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461CFE0-B0B9-D2E8-8929-C37C0C15FAE1}"/>
                  </a:ext>
                </a:extLst>
              </p14:cNvPr>
              <p14:cNvContentPartPr/>
              <p14:nvPr/>
            </p14:nvContentPartPr>
            <p14:xfrm>
              <a:off x="45000" y="1152000"/>
              <a:ext cx="6991560" cy="1102320"/>
            </p14:xfrm>
          </p:contentPart>
        </mc:Choice>
        <mc:Fallback>
          <p:pic>
            <p:nvPicPr>
              <p:cNvPr id="2" name="Ink 1">
                <a:extLst>
                  <a:ext uri="{FF2B5EF4-FFF2-40B4-BE49-F238E27FC236}">
                    <a16:creationId xmlns:a16="http://schemas.microsoft.com/office/drawing/2014/main" id="{A461CFE0-B0B9-D2E8-8929-C37C0C15FAE1}"/>
                  </a:ext>
                </a:extLst>
              </p:cNvPr>
              <p:cNvPicPr/>
              <p:nvPr/>
            </p:nvPicPr>
            <p:blipFill>
              <a:blip r:embed="rId5"/>
              <a:stretch>
                <a:fillRect/>
              </a:stretch>
            </p:blipFill>
            <p:spPr>
              <a:xfrm>
                <a:off x="35640" y="1142640"/>
                <a:ext cx="7010280" cy="1121040"/>
              </a:xfrm>
              <a:prstGeom prst="rect">
                <a:avLst/>
              </a:prstGeom>
            </p:spPr>
          </p:pic>
        </mc:Fallback>
      </mc:AlternateContent>
    </p:spTree>
    <p:extLst>
      <p:ext uri="{BB962C8B-B14F-4D97-AF65-F5344CB8AC3E}">
        <p14:creationId xmlns:p14="http://schemas.microsoft.com/office/powerpoint/2010/main" val="185672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khái</a:t>
            </a:r>
            <a:r>
              <a:rPr lang="en-US" altLang="en-US" sz="2000" b="1"/>
              <a:t> </a:t>
            </a:r>
            <a:r>
              <a:rPr lang="en-US" altLang="en-US" sz="2000" b="1" err="1"/>
              <a:t>niệm</a:t>
            </a:r>
            <a:r>
              <a:rPr lang="en-US" altLang="en-US" sz="2000" b="1"/>
              <a:t> </a:t>
            </a:r>
            <a:r>
              <a:rPr lang="en-US" altLang="en-US" sz="2000" b="1" err="1"/>
              <a:t>cơ</a:t>
            </a:r>
            <a:r>
              <a:rPr lang="en-US" altLang="en-US" sz="2000" b="1"/>
              <a:t> bản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trong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thực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tế</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Phân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loại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Bậc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của</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đỉnh</a:t>
            </a:r>
            <a:endParaRPr lang="en-US" altLang="en-US" sz="1600">
              <a:solidFill>
                <a:schemeClr val="bg1">
                  <a:lumMod val="75000"/>
                </a:schemeClr>
              </a:solidFill>
              <a:cs typeface="Arial" panose="020B0604020202020204" pitchFamily="34" charset="0"/>
            </a:endParaRPr>
          </a:p>
          <a:p>
            <a:r>
              <a:rPr lang="en-US" altLang="en-US" sz="1600" b="1" err="1">
                <a:solidFill>
                  <a:srgbClr val="FF0000"/>
                </a:solidFill>
                <a:cs typeface="Arial" panose="020B0604020202020204" pitchFamily="34" charset="0"/>
              </a:rPr>
              <a:t>Đồ</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thị</a:t>
            </a:r>
            <a:r>
              <a:rPr lang="en-US" altLang="en-US" sz="1600" b="1">
                <a:solidFill>
                  <a:srgbClr val="FF0000"/>
                </a:solidFill>
                <a:cs typeface="Arial" panose="020B0604020202020204" pitchFamily="34" charset="0"/>
              </a:rPr>
              <a:t> con</a:t>
            </a:r>
          </a:p>
          <a:p>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endParaRPr lang="en-US" altLang="en-US" sz="1600">
              <a:cs typeface="Arial" panose="020B0604020202020204" pitchFamily="34" charset="0"/>
            </a:endParaRPr>
          </a:p>
          <a:p>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chu </a:t>
            </a:r>
            <a:r>
              <a:rPr lang="en-US" altLang="en-US" sz="1600" err="1">
                <a:cs typeface="Arial" panose="020B0604020202020204" pitchFamily="34" charset="0"/>
              </a:rPr>
              <a:t>trình</a:t>
            </a:r>
            <a:endParaRPr lang="en-US" altLang="en-US" sz="1600">
              <a:cs typeface="Arial" panose="020B0604020202020204" pitchFamily="34" charset="0"/>
            </a:endParaRPr>
          </a:p>
          <a:p>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biệt</a:t>
            </a:r>
            <a:endParaRPr lang="en-US" altLang="en-US" sz="1600">
              <a:cs typeface="Arial" panose="020B0604020202020204" pitchFamily="34" charset="0"/>
            </a:endParaRPr>
          </a:p>
          <a:p>
            <a:pPr algn="just" eaLnBrk="1" hangingPunct="1">
              <a:lnSpc>
                <a:spcPct val="90000"/>
              </a:lnSpc>
            </a:pPr>
            <a:endParaRPr lang="en-US" altLang="en-US" sz="1600">
              <a:cs typeface="Arial" panose="020B0604020202020204" pitchFamily="34" charset="0"/>
            </a:endParaRPr>
          </a:p>
        </p:txBody>
      </p:sp>
    </p:spTree>
    <p:extLst>
      <p:ext uri="{BB962C8B-B14F-4D97-AF65-F5344CB8AC3E}">
        <p14:creationId xmlns:p14="http://schemas.microsoft.com/office/powerpoint/2010/main" val="2925131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con (Subgraphs)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821738" cy="5260571"/>
          </a:xfrm>
        </p:spPr>
        <p:txBody>
          <a:bodyPr>
            <a:normAutofit/>
          </a:bodyPr>
          <a:lstStyle/>
          <a:p>
            <a:pPr marL="0" indent="0" eaLnBrk="1" hangingPunct="1">
              <a:buNone/>
              <a:defRPr/>
            </a:pPr>
            <a:r>
              <a:rPr lang="en-US" sz="1600" b="1" err="1">
                <a:cs typeface="Arial" panose="020B0604020202020204" pitchFamily="34" charset="0"/>
              </a:rPr>
              <a:t>Định</a:t>
            </a:r>
            <a:r>
              <a:rPr lang="en-US" sz="1600" b="1">
                <a:cs typeface="Arial" panose="020B0604020202020204" pitchFamily="34" charset="0"/>
              </a:rPr>
              <a:t> </a:t>
            </a:r>
            <a:r>
              <a:rPr lang="en-US" sz="1600" b="1" err="1">
                <a:cs typeface="Arial" panose="020B0604020202020204" pitchFamily="34" charset="0"/>
              </a:rPr>
              <a:t>nghĩa</a:t>
            </a:r>
            <a:r>
              <a:rPr lang="en-US" sz="1600" b="1">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solidFill>
                  <a:srgbClr val="FF0000"/>
                </a:solidFill>
                <a:cs typeface="Arial" panose="020B0604020202020204" pitchFamily="34" charset="0"/>
              </a:rPr>
              <a:t>H </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W</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F</a:t>
            </a:r>
            <a:r>
              <a:rPr lang="en-US" sz="1600">
                <a:solidFill>
                  <a:srgbClr val="FF0000"/>
                </a:solidFill>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solidFill>
                  <a:srgbClr val="FF0000"/>
                </a:solidFill>
                <a:cs typeface="Arial" panose="020B0604020202020204" pitchFamily="34" charset="0"/>
              </a:rPr>
              <a:t>G </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V</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E</a:t>
            </a:r>
            <a:r>
              <a:rPr lang="en-US" sz="1600">
                <a:solidFill>
                  <a:srgbClr val="FF0000"/>
                </a:solidFill>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nếu</a:t>
            </a:r>
            <a:r>
              <a:rPr lang="en-US" sz="1600">
                <a:cs typeface="Arial" panose="020B0604020202020204" pitchFamily="34" charset="0"/>
              </a:rPr>
              <a:t> </a:t>
            </a:r>
            <a:r>
              <a:rPr lang="en-US" sz="1600" i="1">
                <a:solidFill>
                  <a:srgbClr val="FF0000"/>
                </a:solidFill>
                <a:cs typeface="Arial" panose="020B0604020202020204" pitchFamily="34" charset="0"/>
              </a:rPr>
              <a:t>W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solidFill>
                  <a:srgbClr val="FF0000"/>
                </a:solidFill>
                <a:cs typeface="Arial" panose="020B0604020202020204" pitchFamily="34" charset="0"/>
              </a:rPr>
              <a:t>F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rPr>
              <a:t>E</a:t>
            </a:r>
            <a:r>
              <a:rPr lang="en-US" sz="1600">
                <a:cs typeface="Arial" panose="020B0604020202020204" pitchFamily="34" charset="0"/>
              </a:rPr>
              <a:t>. </a:t>
            </a:r>
          </a:p>
          <a:p>
            <a:pPr marL="0" indent="0" eaLnBrk="1" hangingPunct="1">
              <a:buFontTx/>
              <a:buNone/>
              <a:defRPr/>
            </a:pPr>
            <a:r>
              <a:rPr lang="en-US" sz="1600" err="1">
                <a:cs typeface="Arial" panose="020B0604020202020204" pitchFamily="34" charset="0"/>
              </a:rPr>
              <a:t>Ký</a:t>
            </a:r>
            <a:r>
              <a:rPr lang="en-US" sz="1600">
                <a:cs typeface="Arial" panose="020B0604020202020204" pitchFamily="34" charset="0"/>
              </a:rPr>
              <a:t> </a:t>
            </a:r>
            <a:r>
              <a:rPr lang="en-US" sz="1600" err="1">
                <a:cs typeface="Arial" panose="020B0604020202020204" pitchFamily="34" charset="0"/>
              </a:rPr>
              <a:t>hiệu</a:t>
            </a:r>
            <a:r>
              <a:rPr lang="en-US" sz="1600">
                <a:cs typeface="Arial" panose="020B0604020202020204" pitchFamily="34" charset="0"/>
              </a:rPr>
              <a:t>:</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H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G.</a:t>
            </a:r>
            <a:endParaRPr lang="en-US" sz="1600" i="1">
              <a:solidFill>
                <a:srgbClr val="FF0000"/>
              </a:solidFill>
              <a:cs typeface="Arial" panose="020B0604020202020204" pitchFamily="34" charset="0"/>
            </a:endParaRPr>
          </a:p>
        </p:txBody>
      </p:sp>
      <p:sp>
        <p:nvSpPr>
          <p:cNvPr id="6" name="Oval 4">
            <a:extLst>
              <a:ext uri="{FF2B5EF4-FFF2-40B4-BE49-F238E27FC236}">
                <a16:creationId xmlns:a16="http://schemas.microsoft.com/office/drawing/2014/main" id="{B3E70E24-DE2B-4CC1-B315-FE5F7B126108}"/>
              </a:ext>
            </a:extLst>
          </p:cNvPr>
          <p:cNvSpPr>
            <a:spLocks noChangeArrowheads="1"/>
          </p:cNvSpPr>
          <p:nvPr/>
        </p:nvSpPr>
        <p:spPr bwMode="auto">
          <a:xfrm>
            <a:off x="1222375" y="2452688"/>
            <a:ext cx="239712"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 name="Oval 5">
            <a:extLst>
              <a:ext uri="{FF2B5EF4-FFF2-40B4-BE49-F238E27FC236}">
                <a16:creationId xmlns:a16="http://schemas.microsoft.com/office/drawing/2014/main" id="{738706D6-4B7E-49ED-A18D-81A715BD6861}"/>
              </a:ext>
            </a:extLst>
          </p:cNvPr>
          <p:cNvSpPr>
            <a:spLocks noChangeArrowheads="1"/>
          </p:cNvSpPr>
          <p:nvPr/>
        </p:nvSpPr>
        <p:spPr bwMode="auto">
          <a:xfrm>
            <a:off x="1222375" y="3482975"/>
            <a:ext cx="239712"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 name="Oval 6">
            <a:extLst>
              <a:ext uri="{FF2B5EF4-FFF2-40B4-BE49-F238E27FC236}">
                <a16:creationId xmlns:a16="http://schemas.microsoft.com/office/drawing/2014/main" id="{8D5D7A33-8A0D-4DDA-A5F5-FE282F0B48F9}"/>
              </a:ext>
            </a:extLst>
          </p:cNvPr>
          <p:cNvSpPr>
            <a:spLocks noChangeArrowheads="1"/>
          </p:cNvSpPr>
          <p:nvPr/>
        </p:nvSpPr>
        <p:spPr bwMode="auto">
          <a:xfrm>
            <a:off x="2303462" y="3482975"/>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2" name="Oval 7">
            <a:extLst>
              <a:ext uri="{FF2B5EF4-FFF2-40B4-BE49-F238E27FC236}">
                <a16:creationId xmlns:a16="http://schemas.microsoft.com/office/drawing/2014/main" id="{743D3D81-269C-4532-A0B7-BEDFDD640FD5}"/>
              </a:ext>
            </a:extLst>
          </p:cNvPr>
          <p:cNvSpPr>
            <a:spLocks noChangeArrowheads="1"/>
          </p:cNvSpPr>
          <p:nvPr/>
        </p:nvSpPr>
        <p:spPr bwMode="auto">
          <a:xfrm>
            <a:off x="2665412" y="2581275"/>
            <a:ext cx="239713"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3" name="Oval 8">
            <a:extLst>
              <a:ext uri="{FF2B5EF4-FFF2-40B4-BE49-F238E27FC236}">
                <a16:creationId xmlns:a16="http://schemas.microsoft.com/office/drawing/2014/main" id="{45840EC8-F190-4568-8B17-10935D36A95B}"/>
              </a:ext>
            </a:extLst>
          </p:cNvPr>
          <p:cNvSpPr>
            <a:spLocks noChangeArrowheads="1"/>
          </p:cNvSpPr>
          <p:nvPr/>
        </p:nvSpPr>
        <p:spPr bwMode="auto">
          <a:xfrm>
            <a:off x="3505200" y="3354388"/>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4" name="Oval 9">
            <a:extLst>
              <a:ext uri="{FF2B5EF4-FFF2-40B4-BE49-F238E27FC236}">
                <a16:creationId xmlns:a16="http://schemas.microsoft.com/office/drawing/2014/main" id="{2FE2D1CF-3B1F-41EC-8391-CDF672B8245A}"/>
              </a:ext>
            </a:extLst>
          </p:cNvPr>
          <p:cNvSpPr>
            <a:spLocks noChangeArrowheads="1"/>
          </p:cNvSpPr>
          <p:nvPr/>
        </p:nvSpPr>
        <p:spPr bwMode="auto">
          <a:xfrm>
            <a:off x="3625850" y="2324100"/>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5" name="Oval 10">
            <a:extLst>
              <a:ext uri="{FF2B5EF4-FFF2-40B4-BE49-F238E27FC236}">
                <a16:creationId xmlns:a16="http://schemas.microsoft.com/office/drawing/2014/main" id="{962A3633-1A58-4027-9BF6-C2F79807420B}"/>
              </a:ext>
            </a:extLst>
          </p:cNvPr>
          <p:cNvSpPr>
            <a:spLocks noChangeArrowheads="1"/>
          </p:cNvSpPr>
          <p:nvPr/>
        </p:nvSpPr>
        <p:spPr bwMode="auto">
          <a:xfrm>
            <a:off x="1824037" y="2838450"/>
            <a:ext cx="239713" cy="258763"/>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6" name="Oval 11">
            <a:extLst>
              <a:ext uri="{FF2B5EF4-FFF2-40B4-BE49-F238E27FC236}">
                <a16:creationId xmlns:a16="http://schemas.microsoft.com/office/drawing/2014/main" id="{E4AA3C22-E33D-46E1-8224-4CF3D45C2CED}"/>
              </a:ext>
            </a:extLst>
          </p:cNvPr>
          <p:cNvSpPr>
            <a:spLocks noChangeArrowheads="1"/>
          </p:cNvSpPr>
          <p:nvPr/>
        </p:nvSpPr>
        <p:spPr bwMode="auto">
          <a:xfrm>
            <a:off x="3025775" y="2967038"/>
            <a:ext cx="239712" cy="258762"/>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7" name="Oval 12">
            <a:extLst>
              <a:ext uri="{FF2B5EF4-FFF2-40B4-BE49-F238E27FC236}">
                <a16:creationId xmlns:a16="http://schemas.microsoft.com/office/drawing/2014/main" id="{3017B205-D81A-464A-B6D3-2E39EAB9A4BD}"/>
              </a:ext>
            </a:extLst>
          </p:cNvPr>
          <p:cNvSpPr>
            <a:spLocks noChangeArrowheads="1"/>
          </p:cNvSpPr>
          <p:nvPr/>
        </p:nvSpPr>
        <p:spPr bwMode="auto">
          <a:xfrm>
            <a:off x="2905125" y="3482975"/>
            <a:ext cx="239712"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8" name="Oval 13">
            <a:extLst>
              <a:ext uri="{FF2B5EF4-FFF2-40B4-BE49-F238E27FC236}">
                <a16:creationId xmlns:a16="http://schemas.microsoft.com/office/drawing/2014/main" id="{14ED917E-4BE1-4BD9-A8C3-77A00C0CA4D9}"/>
              </a:ext>
            </a:extLst>
          </p:cNvPr>
          <p:cNvSpPr>
            <a:spLocks noChangeArrowheads="1"/>
          </p:cNvSpPr>
          <p:nvPr/>
        </p:nvSpPr>
        <p:spPr bwMode="auto">
          <a:xfrm>
            <a:off x="3867150" y="2838450"/>
            <a:ext cx="239712" cy="258763"/>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9" name="Line 14">
            <a:extLst>
              <a:ext uri="{FF2B5EF4-FFF2-40B4-BE49-F238E27FC236}">
                <a16:creationId xmlns:a16="http://schemas.microsoft.com/office/drawing/2014/main" id="{A8B604E7-7A7F-43CB-865E-B8033B322971}"/>
              </a:ext>
            </a:extLst>
          </p:cNvPr>
          <p:cNvSpPr>
            <a:spLocks noChangeShapeType="1"/>
          </p:cNvSpPr>
          <p:nvPr/>
        </p:nvSpPr>
        <p:spPr bwMode="auto">
          <a:xfrm flipV="1">
            <a:off x="1462087" y="2452688"/>
            <a:ext cx="2163763"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 name="Line 15">
            <a:extLst>
              <a:ext uri="{FF2B5EF4-FFF2-40B4-BE49-F238E27FC236}">
                <a16:creationId xmlns:a16="http://schemas.microsoft.com/office/drawing/2014/main" id="{5A565573-17EA-4376-A775-944007A449A7}"/>
              </a:ext>
            </a:extLst>
          </p:cNvPr>
          <p:cNvSpPr>
            <a:spLocks noChangeShapeType="1"/>
          </p:cNvSpPr>
          <p:nvPr/>
        </p:nvSpPr>
        <p:spPr bwMode="auto">
          <a:xfrm flipV="1">
            <a:off x="1462087" y="2967038"/>
            <a:ext cx="361950"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 name="Line 16">
            <a:extLst>
              <a:ext uri="{FF2B5EF4-FFF2-40B4-BE49-F238E27FC236}">
                <a16:creationId xmlns:a16="http://schemas.microsoft.com/office/drawing/2014/main" id="{42412023-30CE-4D7F-BE56-0F9F9A30DAFB}"/>
              </a:ext>
            </a:extLst>
          </p:cNvPr>
          <p:cNvSpPr>
            <a:spLocks noChangeShapeType="1"/>
          </p:cNvSpPr>
          <p:nvPr/>
        </p:nvSpPr>
        <p:spPr bwMode="auto">
          <a:xfrm flipV="1">
            <a:off x="2063750" y="2709863"/>
            <a:ext cx="6016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 name="Line 17">
            <a:extLst>
              <a:ext uri="{FF2B5EF4-FFF2-40B4-BE49-F238E27FC236}">
                <a16:creationId xmlns:a16="http://schemas.microsoft.com/office/drawing/2014/main" id="{079DA256-92E1-4A39-BDFB-A27519D45F70}"/>
              </a:ext>
            </a:extLst>
          </p:cNvPr>
          <p:cNvSpPr>
            <a:spLocks noChangeShapeType="1"/>
          </p:cNvSpPr>
          <p:nvPr/>
        </p:nvSpPr>
        <p:spPr bwMode="auto">
          <a:xfrm>
            <a:off x="1462087" y="2709863"/>
            <a:ext cx="361950"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 name="Line 18">
            <a:extLst>
              <a:ext uri="{FF2B5EF4-FFF2-40B4-BE49-F238E27FC236}">
                <a16:creationId xmlns:a16="http://schemas.microsoft.com/office/drawing/2014/main" id="{05821A59-BB26-4A3A-87FE-9EF63C7A11A4}"/>
              </a:ext>
            </a:extLst>
          </p:cNvPr>
          <p:cNvSpPr>
            <a:spLocks noChangeShapeType="1"/>
          </p:cNvSpPr>
          <p:nvPr/>
        </p:nvSpPr>
        <p:spPr bwMode="auto">
          <a:xfrm flipV="1">
            <a:off x="1462087" y="3611563"/>
            <a:ext cx="841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 name="Line 19">
            <a:extLst>
              <a:ext uri="{FF2B5EF4-FFF2-40B4-BE49-F238E27FC236}">
                <a16:creationId xmlns:a16="http://schemas.microsoft.com/office/drawing/2014/main" id="{30026538-7DF8-410B-B4EF-4CB17BA98C9B}"/>
              </a:ext>
            </a:extLst>
          </p:cNvPr>
          <p:cNvSpPr>
            <a:spLocks noChangeShapeType="1"/>
          </p:cNvSpPr>
          <p:nvPr/>
        </p:nvSpPr>
        <p:spPr bwMode="auto">
          <a:xfrm flipV="1">
            <a:off x="1343025" y="2709863"/>
            <a:ext cx="0" cy="773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5" name="Line 20">
            <a:extLst>
              <a:ext uri="{FF2B5EF4-FFF2-40B4-BE49-F238E27FC236}">
                <a16:creationId xmlns:a16="http://schemas.microsoft.com/office/drawing/2014/main" id="{F8DDBD76-7E0B-4841-B2CF-79F2B74E3072}"/>
              </a:ext>
            </a:extLst>
          </p:cNvPr>
          <p:cNvSpPr>
            <a:spLocks noChangeShapeType="1"/>
          </p:cNvSpPr>
          <p:nvPr/>
        </p:nvSpPr>
        <p:spPr bwMode="auto">
          <a:xfrm>
            <a:off x="2063750" y="2967038"/>
            <a:ext cx="962025" cy="130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 name="Line 21">
            <a:extLst>
              <a:ext uri="{FF2B5EF4-FFF2-40B4-BE49-F238E27FC236}">
                <a16:creationId xmlns:a16="http://schemas.microsoft.com/office/drawing/2014/main" id="{2D20D8A6-066E-4600-8C4D-A377DCAFBE97}"/>
              </a:ext>
            </a:extLst>
          </p:cNvPr>
          <p:cNvSpPr>
            <a:spLocks noChangeShapeType="1"/>
          </p:cNvSpPr>
          <p:nvPr/>
        </p:nvSpPr>
        <p:spPr bwMode="auto">
          <a:xfrm flipV="1">
            <a:off x="3144837" y="2967038"/>
            <a:ext cx="722313"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 name="Line 22">
            <a:extLst>
              <a:ext uri="{FF2B5EF4-FFF2-40B4-BE49-F238E27FC236}">
                <a16:creationId xmlns:a16="http://schemas.microsoft.com/office/drawing/2014/main" id="{604F52B7-FD90-4F36-AF3C-620F6FEC6013}"/>
              </a:ext>
            </a:extLst>
          </p:cNvPr>
          <p:cNvSpPr>
            <a:spLocks noChangeShapeType="1"/>
          </p:cNvSpPr>
          <p:nvPr/>
        </p:nvSpPr>
        <p:spPr bwMode="auto">
          <a:xfrm flipV="1">
            <a:off x="2544762" y="2813050"/>
            <a:ext cx="182563" cy="798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 name="Line 23">
            <a:extLst>
              <a:ext uri="{FF2B5EF4-FFF2-40B4-BE49-F238E27FC236}">
                <a16:creationId xmlns:a16="http://schemas.microsoft.com/office/drawing/2014/main" id="{7B0410D0-D60E-4CD3-B172-4A4A68E3DE85}"/>
              </a:ext>
            </a:extLst>
          </p:cNvPr>
          <p:cNvSpPr>
            <a:spLocks noChangeShapeType="1"/>
          </p:cNvSpPr>
          <p:nvPr/>
        </p:nvSpPr>
        <p:spPr bwMode="auto">
          <a:xfrm>
            <a:off x="2905125" y="2709863"/>
            <a:ext cx="9620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9" name="Line 24">
            <a:extLst>
              <a:ext uri="{FF2B5EF4-FFF2-40B4-BE49-F238E27FC236}">
                <a16:creationId xmlns:a16="http://schemas.microsoft.com/office/drawing/2014/main" id="{ACB92184-0646-4F2F-9577-08CFDCBED65F}"/>
              </a:ext>
            </a:extLst>
          </p:cNvPr>
          <p:cNvSpPr>
            <a:spLocks noChangeShapeType="1"/>
          </p:cNvSpPr>
          <p:nvPr/>
        </p:nvSpPr>
        <p:spPr bwMode="auto">
          <a:xfrm flipV="1">
            <a:off x="2905125" y="2452688"/>
            <a:ext cx="7207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 name="Line 25">
            <a:extLst>
              <a:ext uri="{FF2B5EF4-FFF2-40B4-BE49-F238E27FC236}">
                <a16:creationId xmlns:a16="http://schemas.microsoft.com/office/drawing/2014/main" id="{04DC9CAA-6F74-42C0-A00B-6CACEEACBB18}"/>
              </a:ext>
            </a:extLst>
          </p:cNvPr>
          <p:cNvSpPr>
            <a:spLocks noChangeShapeType="1"/>
          </p:cNvSpPr>
          <p:nvPr/>
        </p:nvSpPr>
        <p:spPr bwMode="auto">
          <a:xfrm>
            <a:off x="2019300" y="3097213"/>
            <a:ext cx="36036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Line 26">
            <a:extLst>
              <a:ext uri="{FF2B5EF4-FFF2-40B4-BE49-F238E27FC236}">
                <a16:creationId xmlns:a16="http://schemas.microsoft.com/office/drawing/2014/main" id="{9EC62182-F4E7-4ACC-9EE1-3BE48A0F695C}"/>
              </a:ext>
            </a:extLst>
          </p:cNvPr>
          <p:cNvSpPr>
            <a:spLocks noChangeShapeType="1"/>
          </p:cNvSpPr>
          <p:nvPr/>
        </p:nvSpPr>
        <p:spPr bwMode="auto">
          <a:xfrm>
            <a:off x="2544762" y="3611563"/>
            <a:ext cx="360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2" name="Line 27">
            <a:extLst>
              <a:ext uri="{FF2B5EF4-FFF2-40B4-BE49-F238E27FC236}">
                <a16:creationId xmlns:a16="http://schemas.microsoft.com/office/drawing/2014/main" id="{1C255781-62B6-46E0-9D92-28A33C07C8AD}"/>
              </a:ext>
            </a:extLst>
          </p:cNvPr>
          <p:cNvSpPr>
            <a:spLocks noChangeShapeType="1"/>
          </p:cNvSpPr>
          <p:nvPr/>
        </p:nvSpPr>
        <p:spPr bwMode="auto">
          <a:xfrm flipV="1">
            <a:off x="3144837" y="3482975"/>
            <a:ext cx="360363"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 name="Line 28">
            <a:extLst>
              <a:ext uri="{FF2B5EF4-FFF2-40B4-BE49-F238E27FC236}">
                <a16:creationId xmlns:a16="http://schemas.microsoft.com/office/drawing/2014/main" id="{E9E99CD0-AF73-4E0C-B6CA-CA4D96A3BAD5}"/>
              </a:ext>
            </a:extLst>
          </p:cNvPr>
          <p:cNvSpPr>
            <a:spLocks noChangeShapeType="1"/>
          </p:cNvSpPr>
          <p:nvPr/>
        </p:nvSpPr>
        <p:spPr bwMode="auto">
          <a:xfrm flipV="1">
            <a:off x="3025775" y="3225800"/>
            <a:ext cx="1190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4" name="Line 29">
            <a:extLst>
              <a:ext uri="{FF2B5EF4-FFF2-40B4-BE49-F238E27FC236}">
                <a16:creationId xmlns:a16="http://schemas.microsoft.com/office/drawing/2014/main" id="{BB4D86CE-50FB-4FDE-8BC1-930A87C5387F}"/>
              </a:ext>
            </a:extLst>
          </p:cNvPr>
          <p:cNvSpPr>
            <a:spLocks noChangeShapeType="1"/>
          </p:cNvSpPr>
          <p:nvPr/>
        </p:nvSpPr>
        <p:spPr bwMode="auto">
          <a:xfrm flipV="1">
            <a:off x="3265487" y="2581275"/>
            <a:ext cx="481013" cy="515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5" name="Line 30">
            <a:extLst>
              <a:ext uri="{FF2B5EF4-FFF2-40B4-BE49-F238E27FC236}">
                <a16:creationId xmlns:a16="http://schemas.microsoft.com/office/drawing/2014/main" id="{66671D20-48A4-4A57-B3A0-6AD44E7B762D}"/>
              </a:ext>
            </a:extLst>
          </p:cNvPr>
          <p:cNvSpPr>
            <a:spLocks noChangeShapeType="1"/>
          </p:cNvSpPr>
          <p:nvPr/>
        </p:nvSpPr>
        <p:spPr bwMode="auto">
          <a:xfrm flipV="1">
            <a:off x="3746500" y="3097213"/>
            <a:ext cx="2397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6" name="Line 31">
            <a:extLst>
              <a:ext uri="{FF2B5EF4-FFF2-40B4-BE49-F238E27FC236}">
                <a16:creationId xmlns:a16="http://schemas.microsoft.com/office/drawing/2014/main" id="{A5A1BDEF-F40A-41D8-BE8C-CAFEFD40281E}"/>
              </a:ext>
            </a:extLst>
          </p:cNvPr>
          <p:cNvSpPr>
            <a:spLocks noChangeShapeType="1"/>
          </p:cNvSpPr>
          <p:nvPr/>
        </p:nvSpPr>
        <p:spPr bwMode="auto">
          <a:xfrm flipH="1" flipV="1">
            <a:off x="3746500" y="2581275"/>
            <a:ext cx="23971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Line 32">
            <a:extLst>
              <a:ext uri="{FF2B5EF4-FFF2-40B4-BE49-F238E27FC236}">
                <a16:creationId xmlns:a16="http://schemas.microsoft.com/office/drawing/2014/main" id="{A828836F-8CE2-4A43-B764-80AFDFCC92C5}"/>
              </a:ext>
            </a:extLst>
          </p:cNvPr>
          <p:cNvSpPr>
            <a:spLocks noChangeShapeType="1"/>
          </p:cNvSpPr>
          <p:nvPr/>
        </p:nvSpPr>
        <p:spPr bwMode="auto">
          <a:xfrm flipV="1">
            <a:off x="1462087" y="2709863"/>
            <a:ext cx="122555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 name="Oval 33">
            <a:extLst>
              <a:ext uri="{FF2B5EF4-FFF2-40B4-BE49-F238E27FC236}">
                <a16:creationId xmlns:a16="http://schemas.microsoft.com/office/drawing/2014/main" id="{A2BAB4FB-FFAF-41F4-A7DD-A222921F785F}"/>
              </a:ext>
            </a:extLst>
          </p:cNvPr>
          <p:cNvSpPr>
            <a:spLocks noChangeArrowheads="1"/>
          </p:cNvSpPr>
          <p:nvPr/>
        </p:nvSpPr>
        <p:spPr bwMode="auto">
          <a:xfrm>
            <a:off x="5018087" y="2514600"/>
            <a:ext cx="239713"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9" name="Oval 34">
            <a:extLst>
              <a:ext uri="{FF2B5EF4-FFF2-40B4-BE49-F238E27FC236}">
                <a16:creationId xmlns:a16="http://schemas.microsoft.com/office/drawing/2014/main" id="{3F1E1DD4-A63E-45F3-8F27-74046E92410B}"/>
              </a:ext>
            </a:extLst>
          </p:cNvPr>
          <p:cNvSpPr>
            <a:spLocks noChangeArrowheads="1"/>
          </p:cNvSpPr>
          <p:nvPr/>
        </p:nvSpPr>
        <p:spPr bwMode="auto">
          <a:xfrm>
            <a:off x="5018087" y="3544888"/>
            <a:ext cx="239713"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0" name="Oval 35">
            <a:extLst>
              <a:ext uri="{FF2B5EF4-FFF2-40B4-BE49-F238E27FC236}">
                <a16:creationId xmlns:a16="http://schemas.microsoft.com/office/drawing/2014/main" id="{AD046F50-4BAD-41F1-B050-9CD3EEFF7F67}"/>
              </a:ext>
            </a:extLst>
          </p:cNvPr>
          <p:cNvSpPr>
            <a:spLocks noChangeArrowheads="1"/>
          </p:cNvSpPr>
          <p:nvPr/>
        </p:nvSpPr>
        <p:spPr bwMode="auto">
          <a:xfrm>
            <a:off x="6099175" y="3544888"/>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1" name="Oval 36">
            <a:extLst>
              <a:ext uri="{FF2B5EF4-FFF2-40B4-BE49-F238E27FC236}">
                <a16:creationId xmlns:a16="http://schemas.microsoft.com/office/drawing/2014/main" id="{E4438BBC-76EC-41A1-9E8F-6FE857C7FA24}"/>
              </a:ext>
            </a:extLst>
          </p:cNvPr>
          <p:cNvSpPr>
            <a:spLocks noChangeArrowheads="1"/>
          </p:cNvSpPr>
          <p:nvPr/>
        </p:nvSpPr>
        <p:spPr bwMode="auto">
          <a:xfrm>
            <a:off x="6461125" y="2643188"/>
            <a:ext cx="239712"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2" name="Oval 37">
            <a:extLst>
              <a:ext uri="{FF2B5EF4-FFF2-40B4-BE49-F238E27FC236}">
                <a16:creationId xmlns:a16="http://schemas.microsoft.com/office/drawing/2014/main" id="{34D61FBB-D939-41BB-961B-92CBB54703EB}"/>
              </a:ext>
            </a:extLst>
          </p:cNvPr>
          <p:cNvSpPr>
            <a:spLocks noChangeArrowheads="1"/>
          </p:cNvSpPr>
          <p:nvPr/>
        </p:nvSpPr>
        <p:spPr bwMode="auto">
          <a:xfrm>
            <a:off x="7421562" y="2386013"/>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3" name="Oval 38">
            <a:extLst>
              <a:ext uri="{FF2B5EF4-FFF2-40B4-BE49-F238E27FC236}">
                <a16:creationId xmlns:a16="http://schemas.microsoft.com/office/drawing/2014/main" id="{D4658F1C-3F7C-4F32-8353-57CF02A3E81B}"/>
              </a:ext>
            </a:extLst>
          </p:cNvPr>
          <p:cNvSpPr>
            <a:spLocks noChangeArrowheads="1"/>
          </p:cNvSpPr>
          <p:nvPr/>
        </p:nvSpPr>
        <p:spPr bwMode="auto">
          <a:xfrm>
            <a:off x="5619750" y="2900363"/>
            <a:ext cx="239712" cy="258762"/>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4" name="Oval 39">
            <a:extLst>
              <a:ext uri="{FF2B5EF4-FFF2-40B4-BE49-F238E27FC236}">
                <a16:creationId xmlns:a16="http://schemas.microsoft.com/office/drawing/2014/main" id="{783B21BA-F7E7-4747-96EE-D2AA33E819D8}"/>
              </a:ext>
            </a:extLst>
          </p:cNvPr>
          <p:cNvSpPr>
            <a:spLocks noChangeArrowheads="1"/>
          </p:cNvSpPr>
          <p:nvPr/>
        </p:nvSpPr>
        <p:spPr bwMode="auto">
          <a:xfrm>
            <a:off x="6700837" y="3544888"/>
            <a:ext cx="239713"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5" name="Oval 40">
            <a:extLst>
              <a:ext uri="{FF2B5EF4-FFF2-40B4-BE49-F238E27FC236}">
                <a16:creationId xmlns:a16="http://schemas.microsoft.com/office/drawing/2014/main" id="{9B17885A-2793-49E1-BFC4-E8D9F8984CAB}"/>
              </a:ext>
            </a:extLst>
          </p:cNvPr>
          <p:cNvSpPr>
            <a:spLocks noChangeArrowheads="1"/>
          </p:cNvSpPr>
          <p:nvPr/>
        </p:nvSpPr>
        <p:spPr bwMode="auto">
          <a:xfrm>
            <a:off x="7662862" y="2900363"/>
            <a:ext cx="239713" cy="258762"/>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6" name="Line 41">
            <a:extLst>
              <a:ext uri="{FF2B5EF4-FFF2-40B4-BE49-F238E27FC236}">
                <a16:creationId xmlns:a16="http://schemas.microsoft.com/office/drawing/2014/main" id="{7615F6C1-935C-4104-840B-A61B8C5AA06F}"/>
              </a:ext>
            </a:extLst>
          </p:cNvPr>
          <p:cNvSpPr>
            <a:spLocks noChangeShapeType="1"/>
          </p:cNvSpPr>
          <p:nvPr/>
        </p:nvSpPr>
        <p:spPr bwMode="auto">
          <a:xfrm flipV="1">
            <a:off x="5257800" y="2514600"/>
            <a:ext cx="2163762"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7" name="Line 42">
            <a:extLst>
              <a:ext uri="{FF2B5EF4-FFF2-40B4-BE49-F238E27FC236}">
                <a16:creationId xmlns:a16="http://schemas.microsoft.com/office/drawing/2014/main" id="{4273F5CE-B808-459C-80D0-DFEF99F28C44}"/>
              </a:ext>
            </a:extLst>
          </p:cNvPr>
          <p:cNvSpPr>
            <a:spLocks noChangeShapeType="1"/>
          </p:cNvSpPr>
          <p:nvPr/>
        </p:nvSpPr>
        <p:spPr bwMode="auto">
          <a:xfrm flipV="1">
            <a:off x="5257800" y="3028950"/>
            <a:ext cx="361950"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8" name="Line 43">
            <a:extLst>
              <a:ext uri="{FF2B5EF4-FFF2-40B4-BE49-F238E27FC236}">
                <a16:creationId xmlns:a16="http://schemas.microsoft.com/office/drawing/2014/main" id="{18DE0366-A909-40AD-804A-F78022C1CA2F}"/>
              </a:ext>
            </a:extLst>
          </p:cNvPr>
          <p:cNvSpPr>
            <a:spLocks noChangeShapeType="1"/>
          </p:cNvSpPr>
          <p:nvPr/>
        </p:nvSpPr>
        <p:spPr bwMode="auto">
          <a:xfrm flipV="1">
            <a:off x="5859462" y="2771775"/>
            <a:ext cx="60166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9" name="Line 44">
            <a:extLst>
              <a:ext uri="{FF2B5EF4-FFF2-40B4-BE49-F238E27FC236}">
                <a16:creationId xmlns:a16="http://schemas.microsoft.com/office/drawing/2014/main" id="{951C5C5B-1CAA-489A-A9AE-1F19A8118297}"/>
              </a:ext>
            </a:extLst>
          </p:cNvPr>
          <p:cNvSpPr>
            <a:spLocks noChangeShapeType="1"/>
          </p:cNvSpPr>
          <p:nvPr/>
        </p:nvSpPr>
        <p:spPr bwMode="auto">
          <a:xfrm flipV="1">
            <a:off x="5257800" y="3673475"/>
            <a:ext cx="841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0" name="Line 45">
            <a:extLst>
              <a:ext uri="{FF2B5EF4-FFF2-40B4-BE49-F238E27FC236}">
                <a16:creationId xmlns:a16="http://schemas.microsoft.com/office/drawing/2014/main" id="{2339A65E-39A7-44E5-AABE-082F0A6BC0E2}"/>
              </a:ext>
            </a:extLst>
          </p:cNvPr>
          <p:cNvSpPr>
            <a:spLocks noChangeShapeType="1"/>
          </p:cNvSpPr>
          <p:nvPr/>
        </p:nvSpPr>
        <p:spPr bwMode="auto">
          <a:xfrm flipV="1">
            <a:off x="5138737" y="2771775"/>
            <a:ext cx="0" cy="773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 name="Line 46">
            <a:extLst>
              <a:ext uri="{FF2B5EF4-FFF2-40B4-BE49-F238E27FC236}">
                <a16:creationId xmlns:a16="http://schemas.microsoft.com/office/drawing/2014/main" id="{65BD6CC3-2DD8-4D8E-BD34-622C77663455}"/>
              </a:ext>
            </a:extLst>
          </p:cNvPr>
          <p:cNvSpPr>
            <a:spLocks noChangeShapeType="1"/>
          </p:cNvSpPr>
          <p:nvPr/>
        </p:nvSpPr>
        <p:spPr bwMode="auto">
          <a:xfrm flipV="1">
            <a:off x="6940550" y="3028950"/>
            <a:ext cx="722312"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2" name="Line 47">
            <a:extLst>
              <a:ext uri="{FF2B5EF4-FFF2-40B4-BE49-F238E27FC236}">
                <a16:creationId xmlns:a16="http://schemas.microsoft.com/office/drawing/2014/main" id="{C6E7F883-9688-4998-A217-C50FF39E231C}"/>
              </a:ext>
            </a:extLst>
          </p:cNvPr>
          <p:cNvSpPr>
            <a:spLocks noChangeShapeType="1"/>
          </p:cNvSpPr>
          <p:nvPr/>
        </p:nvSpPr>
        <p:spPr bwMode="auto">
          <a:xfrm flipV="1">
            <a:off x="6340475" y="2900363"/>
            <a:ext cx="182562" cy="773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 name="Line 48">
            <a:extLst>
              <a:ext uri="{FF2B5EF4-FFF2-40B4-BE49-F238E27FC236}">
                <a16:creationId xmlns:a16="http://schemas.microsoft.com/office/drawing/2014/main" id="{A3226E44-1129-472E-BA3F-D272005A1BF7}"/>
              </a:ext>
            </a:extLst>
          </p:cNvPr>
          <p:cNvSpPr>
            <a:spLocks noChangeShapeType="1"/>
          </p:cNvSpPr>
          <p:nvPr/>
        </p:nvSpPr>
        <p:spPr bwMode="auto">
          <a:xfrm>
            <a:off x="6700837" y="2771775"/>
            <a:ext cx="9620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4" name="Line 49">
            <a:extLst>
              <a:ext uri="{FF2B5EF4-FFF2-40B4-BE49-F238E27FC236}">
                <a16:creationId xmlns:a16="http://schemas.microsoft.com/office/drawing/2014/main" id="{4184EA77-2497-43A5-8790-8B50535C7970}"/>
              </a:ext>
            </a:extLst>
          </p:cNvPr>
          <p:cNvSpPr>
            <a:spLocks noChangeShapeType="1"/>
          </p:cNvSpPr>
          <p:nvPr/>
        </p:nvSpPr>
        <p:spPr bwMode="auto">
          <a:xfrm flipV="1">
            <a:off x="6700837" y="2514600"/>
            <a:ext cx="7207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5" name="Line 50">
            <a:extLst>
              <a:ext uri="{FF2B5EF4-FFF2-40B4-BE49-F238E27FC236}">
                <a16:creationId xmlns:a16="http://schemas.microsoft.com/office/drawing/2014/main" id="{2E181334-C1F9-47E3-96EA-F9C0F41A3476}"/>
              </a:ext>
            </a:extLst>
          </p:cNvPr>
          <p:cNvSpPr>
            <a:spLocks noChangeShapeType="1"/>
          </p:cNvSpPr>
          <p:nvPr/>
        </p:nvSpPr>
        <p:spPr bwMode="auto">
          <a:xfrm>
            <a:off x="5815012" y="3159125"/>
            <a:ext cx="360363" cy="385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6" name="Line 51">
            <a:extLst>
              <a:ext uri="{FF2B5EF4-FFF2-40B4-BE49-F238E27FC236}">
                <a16:creationId xmlns:a16="http://schemas.microsoft.com/office/drawing/2014/main" id="{9FEDB88B-147B-40BF-B19E-4601B1000327}"/>
              </a:ext>
            </a:extLst>
          </p:cNvPr>
          <p:cNvSpPr>
            <a:spLocks noChangeShapeType="1"/>
          </p:cNvSpPr>
          <p:nvPr/>
        </p:nvSpPr>
        <p:spPr bwMode="auto">
          <a:xfrm>
            <a:off x="6340475" y="3673475"/>
            <a:ext cx="360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7" name="Line 52">
            <a:extLst>
              <a:ext uri="{FF2B5EF4-FFF2-40B4-BE49-F238E27FC236}">
                <a16:creationId xmlns:a16="http://schemas.microsoft.com/office/drawing/2014/main" id="{6170421E-8A3B-4F99-A0B9-A05D1CB0E65B}"/>
              </a:ext>
            </a:extLst>
          </p:cNvPr>
          <p:cNvSpPr>
            <a:spLocks noChangeShapeType="1"/>
          </p:cNvSpPr>
          <p:nvPr/>
        </p:nvSpPr>
        <p:spPr bwMode="auto">
          <a:xfrm flipH="1" flipV="1">
            <a:off x="7542212" y="2643188"/>
            <a:ext cx="23971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8" name="AutoShape 53">
            <a:extLst>
              <a:ext uri="{FF2B5EF4-FFF2-40B4-BE49-F238E27FC236}">
                <a16:creationId xmlns:a16="http://schemas.microsoft.com/office/drawing/2014/main" id="{2DE6C5E1-68D3-4F78-AF78-6292BEB1337A}"/>
              </a:ext>
            </a:extLst>
          </p:cNvPr>
          <p:cNvSpPr>
            <a:spLocks noChangeArrowheads="1"/>
          </p:cNvSpPr>
          <p:nvPr/>
        </p:nvSpPr>
        <p:spPr bwMode="auto">
          <a:xfrm>
            <a:off x="4113212" y="2960688"/>
            <a:ext cx="954088" cy="51435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9" name="Text Box 54">
            <a:extLst>
              <a:ext uri="{FF2B5EF4-FFF2-40B4-BE49-F238E27FC236}">
                <a16:creationId xmlns:a16="http://schemas.microsoft.com/office/drawing/2014/main" id="{DBE5C8E7-FFA4-421C-8F85-D2E11A76C0A5}"/>
              </a:ext>
            </a:extLst>
          </p:cNvPr>
          <p:cNvSpPr txBox="1">
            <a:spLocks noChangeArrowheads="1"/>
          </p:cNvSpPr>
          <p:nvPr/>
        </p:nvSpPr>
        <p:spPr bwMode="auto">
          <a:xfrm>
            <a:off x="2358785" y="3885992"/>
            <a:ext cx="3449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i="1">
                <a:solidFill>
                  <a:schemeClr val="tx1"/>
                </a:solidFill>
              </a:rPr>
              <a:t>G</a:t>
            </a:r>
          </a:p>
        </p:txBody>
      </p:sp>
      <p:sp>
        <p:nvSpPr>
          <p:cNvPr id="60" name="Text Box 55">
            <a:extLst>
              <a:ext uri="{FF2B5EF4-FFF2-40B4-BE49-F238E27FC236}">
                <a16:creationId xmlns:a16="http://schemas.microsoft.com/office/drawing/2014/main" id="{F78DF10C-81D6-44A0-8BC1-3590214C1656}"/>
              </a:ext>
            </a:extLst>
          </p:cNvPr>
          <p:cNvSpPr txBox="1">
            <a:spLocks noChangeArrowheads="1"/>
          </p:cNvSpPr>
          <p:nvPr/>
        </p:nvSpPr>
        <p:spPr bwMode="auto">
          <a:xfrm>
            <a:off x="6211710" y="3895517"/>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i="1">
                <a:solidFill>
                  <a:schemeClr val="tx1"/>
                </a:solidFill>
              </a:rPr>
              <a:t>H</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4350D40-9DC0-86E8-5D86-AFBC80BBE1C5}"/>
                  </a:ext>
                </a:extLst>
              </p14:cNvPr>
              <p14:cNvContentPartPr/>
              <p14:nvPr/>
            </p14:nvContentPartPr>
            <p14:xfrm>
              <a:off x="2059200" y="597600"/>
              <a:ext cx="6795000" cy="583560"/>
            </p14:xfrm>
          </p:contentPart>
        </mc:Choice>
        <mc:Fallback>
          <p:pic>
            <p:nvPicPr>
              <p:cNvPr id="2" name="Ink 1">
                <a:extLst>
                  <a:ext uri="{FF2B5EF4-FFF2-40B4-BE49-F238E27FC236}">
                    <a16:creationId xmlns:a16="http://schemas.microsoft.com/office/drawing/2014/main" id="{64350D40-9DC0-86E8-5D86-AFBC80BBE1C5}"/>
                  </a:ext>
                </a:extLst>
              </p:cNvPr>
              <p:cNvPicPr/>
              <p:nvPr/>
            </p:nvPicPr>
            <p:blipFill>
              <a:blip r:embed="rId4"/>
              <a:stretch>
                <a:fillRect/>
              </a:stretch>
            </p:blipFill>
            <p:spPr>
              <a:xfrm>
                <a:off x="2049840" y="588240"/>
                <a:ext cx="6813720" cy="602280"/>
              </a:xfrm>
              <a:prstGeom prst="rect">
                <a:avLst/>
              </a:prstGeom>
            </p:spPr>
          </p:pic>
        </mc:Fallback>
      </mc:AlternateContent>
    </p:spTree>
    <p:extLst>
      <p:ext uri="{BB962C8B-B14F-4D97-AF65-F5344CB8AC3E}">
        <p14:creationId xmlns:p14="http://schemas.microsoft.com/office/powerpoint/2010/main" val="863421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con (Subgraphs)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821738" cy="5260571"/>
          </a:xfrm>
        </p:spPr>
        <p:txBody>
          <a:bodyPr>
            <a:normAutofit/>
          </a:bodyPr>
          <a:lstStyle/>
          <a:p>
            <a:pPr marL="0" indent="0" eaLnBrk="1" hangingPunct="1">
              <a:buNone/>
              <a:defRPr/>
            </a:pPr>
            <a:r>
              <a:rPr lang="en-US" sz="1600" b="1" err="1">
                <a:cs typeface="Arial" panose="020B0604020202020204" pitchFamily="34" charset="0"/>
              </a:rPr>
              <a:t>Định</a:t>
            </a:r>
            <a:r>
              <a:rPr lang="en-US" sz="1600" b="1">
                <a:cs typeface="Arial" panose="020B0604020202020204" pitchFamily="34" charset="0"/>
              </a:rPr>
              <a:t> </a:t>
            </a:r>
            <a:r>
              <a:rPr lang="en-US" sz="1600" b="1" err="1">
                <a:cs typeface="Arial" panose="020B0604020202020204" pitchFamily="34" charset="0"/>
              </a:rPr>
              <a:t>nghĩa</a:t>
            </a:r>
            <a:r>
              <a:rPr lang="en-US" sz="1600" b="1">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solidFill>
                  <a:srgbClr val="FF0000"/>
                </a:solidFill>
                <a:cs typeface="Arial" panose="020B0604020202020204" pitchFamily="34" charset="0"/>
              </a:rPr>
              <a:t>H </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W</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F</a:t>
            </a:r>
            <a:r>
              <a:rPr lang="en-US" sz="1600">
                <a:solidFill>
                  <a:srgbClr val="FF0000"/>
                </a:solidFill>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solidFill>
                  <a:srgbClr val="FF0000"/>
                </a:solidFill>
                <a:cs typeface="Arial" panose="020B0604020202020204" pitchFamily="34" charset="0"/>
              </a:rPr>
              <a:t>G </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V</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E</a:t>
            </a:r>
            <a:r>
              <a:rPr lang="en-US" sz="1600">
                <a:solidFill>
                  <a:srgbClr val="FF0000"/>
                </a:solidFill>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nếu</a:t>
            </a:r>
            <a:r>
              <a:rPr lang="en-US" sz="1600">
                <a:cs typeface="Arial" panose="020B0604020202020204" pitchFamily="34" charset="0"/>
              </a:rPr>
              <a:t> </a:t>
            </a:r>
            <a:r>
              <a:rPr lang="en-US" sz="1600" i="1">
                <a:solidFill>
                  <a:srgbClr val="FF0000"/>
                </a:solidFill>
                <a:cs typeface="Arial" panose="020B0604020202020204" pitchFamily="34" charset="0"/>
              </a:rPr>
              <a:t>W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solidFill>
                  <a:srgbClr val="FF0000"/>
                </a:solidFill>
                <a:cs typeface="Arial" panose="020B0604020202020204" pitchFamily="34" charset="0"/>
              </a:rPr>
              <a:t>F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rPr>
              <a:t>E</a:t>
            </a:r>
            <a:r>
              <a:rPr lang="en-US" sz="1600">
                <a:cs typeface="Arial" panose="020B0604020202020204" pitchFamily="34" charset="0"/>
              </a:rPr>
              <a:t>. </a:t>
            </a:r>
          </a:p>
          <a:p>
            <a:pPr marL="0" indent="0" eaLnBrk="1" hangingPunct="1">
              <a:buFontTx/>
              <a:buNone/>
              <a:defRPr/>
            </a:pPr>
            <a:r>
              <a:rPr lang="en-US" sz="1600" err="1">
                <a:cs typeface="Arial" panose="020B0604020202020204" pitchFamily="34" charset="0"/>
              </a:rPr>
              <a:t>Ký</a:t>
            </a:r>
            <a:r>
              <a:rPr lang="en-US" sz="1600">
                <a:cs typeface="Arial" panose="020B0604020202020204" pitchFamily="34" charset="0"/>
              </a:rPr>
              <a:t> </a:t>
            </a:r>
            <a:r>
              <a:rPr lang="en-US" sz="1600" err="1">
                <a:cs typeface="Arial" panose="020B0604020202020204" pitchFamily="34" charset="0"/>
              </a:rPr>
              <a:t>hiệu</a:t>
            </a:r>
            <a:r>
              <a:rPr lang="en-US" sz="1600">
                <a:cs typeface="Arial" panose="020B0604020202020204" pitchFamily="34" charset="0"/>
              </a:rPr>
              <a:t>:</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H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G.</a:t>
            </a:r>
            <a:endParaRPr lang="en-US" sz="1600" i="1">
              <a:solidFill>
                <a:srgbClr val="FF0000"/>
              </a:solidFill>
              <a:cs typeface="Arial" panose="020B0604020202020204" pitchFamily="34" charset="0"/>
            </a:endParaRPr>
          </a:p>
        </p:txBody>
      </p:sp>
      <p:grpSp>
        <p:nvGrpSpPr>
          <p:cNvPr id="61" name="Group 68">
            <a:extLst>
              <a:ext uri="{FF2B5EF4-FFF2-40B4-BE49-F238E27FC236}">
                <a16:creationId xmlns:a16="http://schemas.microsoft.com/office/drawing/2014/main" id="{70C4DCD7-F2FD-43D6-B25E-2CE4FA237839}"/>
              </a:ext>
            </a:extLst>
          </p:cNvPr>
          <p:cNvGrpSpPr>
            <a:grpSpLocks/>
          </p:cNvGrpSpPr>
          <p:nvPr/>
        </p:nvGrpSpPr>
        <p:grpSpPr bwMode="auto">
          <a:xfrm>
            <a:off x="758825" y="1841298"/>
            <a:ext cx="2168525" cy="2930525"/>
            <a:chOff x="702" y="2251"/>
            <a:chExt cx="1366" cy="1846"/>
          </a:xfrm>
        </p:grpSpPr>
        <p:sp>
          <p:nvSpPr>
            <p:cNvPr id="62" name="Text Box 5">
              <a:extLst>
                <a:ext uri="{FF2B5EF4-FFF2-40B4-BE49-F238E27FC236}">
                  <a16:creationId xmlns:a16="http://schemas.microsoft.com/office/drawing/2014/main" id="{B1C4BB64-BB53-442B-9DB2-539A583AB4D5}"/>
                </a:ext>
              </a:extLst>
            </p:cNvPr>
            <p:cNvSpPr txBox="1">
              <a:spLocks noChangeArrowheads="1"/>
            </p:cNvSpPr>
            <p:nvPr/>
          </p:nvSpPr>
          <p:spPr bwMode="auto">
            <a:xfrm>
              <a:off x="1519" y="3884"/>
              <a:ext cx="21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600" i="1">
                  <a:solidFill>
                    <a:schemeClr val="tx1"/>
                  </a:solidFill>
                  <a:ea typeface="PMingLiU" panose="02020500000000000000" pitchFamily="18" charset="-120"/>
                </a:rPr>
                <a:t>G</a:t>
              </a:r>
              <a:endParaRPr lang="en-US" altLang="zh-TW" sz="1600" i="1" baseline="-25000">
                <a:solidFill>
                  <a:schemeClr val="tx1"/>
                </a:solidFill>
                <a:ea typeface="PMingLiU" panose="02020500000000000000" pitchFamily="18" charset="-120"/>
              </a:endParaRPr>
            </a:p>
          </p:txBody>
        </p:sp>
        <p:sp>
          <p:nvSpPr>
            <p:cNvPr id="63" name="Oval 6">
              <a:extLst>
                <a:ext uri="{FF2B5EF4-FFF2-40B4-BE49-F238E27FC236}">
                  <a16:creationId xmlns:a16="http://schemas.microsoft.com/office/drawing/2014/main" id="{E84B6E7B-A35E-4F9A-8F6C-E4CA91183DDF}"/>
                </a:ext>
              </a:extLst>
            </p:cNvPr>
            <p:cNvSpPr>
              <a:spLocks noChangeArrowheads="1"/>
            </p:cNvSpPr>
            <p:nvPr/>
          </p:nvSpPr>
          <p:spPr bwMode="auto">
            <a:xfrm rot="10800000">
              <a:off x="1880" y="3430"/>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64" name="Oval 7">
              <a:extLst>
                <a:ext uri="{FF2B5EF4-FFF2-40B4-BE49-F238E27FC236}">
                  <a16:creationId xmlns:a16="http://schemas.microsoft.com/office/drawing/2014/main" id="{A549F53F-103E-4457-9DE5-45A4FA024743}"/>
                </a:ext>
              </a:extLst>
            </p:cNvPr>
            <p:cNvSpPr>
              <a:spLocks noChangeArrowheads="1"/>
            </p:cNvSpPr>
            <p:nvPr/>
          </p:nvSpPr>
          <p:spPr bwMode="auto">
            <a:xfrm rot="10800000">
              <a:off x="1880" y="2477"/>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65" name="Oval 8">
              <a:extLst>
                <a:ext uri="{FF2B5EF4-FFF2-40B4-BE49-F238E27FC236}">
                  <a16:creationId xmlns:a16="http://schemas.microsoft.com/office/drawing/2014/main" id="{919B2A25-59AC-4402-924F-03775EC1B07D}"/>
                </a:ext>
              </a:extLst>
            </p:cNvPr>
            <p:cNvSpPr>
              <a:spLocks noChangeArrowheads="1"/>
            </p:cNvSpPr>
            <p:nvPr/>
          </p:nvSpPr>
          <p:spPr bwMode="auto">
            <a:xfrm rot="10800000">
              <a:off x="1244" y="2478"/>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66" name="Oval 10">
              <a:extLst>
                <a:ext uri="{FF2B5EF4-FFF2-40B4-BE49-F238E27FC236}">
                  <a16:creationId xmlns:a16="http://schemas.microsoft.com/office/drawing/2014/main" id="{A020A999-DB3C-4B42-BF40-27A081082C15}"/>
                </a:ext>
              </a:extLst>
            </p:cNvPr>
            <p:cNvSpPr>
              <a:spLocks noChangeArrowheads="1"/>
            </p:cNvSpPr>
            <p:nvPr/>
          </p:nvSpPr>
          <p:spPr bwMode="auto">
            <a:xfrm rot="10800000">
              <a:off x="1247" y="3430"/>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67" name="Line 13">
              <a:extLst>
                <a:ext uri="{FF2B5EF4-FFF2-40B4-BE49-F238E27FC236}">
                  <a16:creationId xmlns:a16="http://schemas.microsoft.com/office/drawing/2014/main" id="{187D4D1A-5E4E-4917-8598-0AB70C327D58}"/>
                </a:ext>
              </a:extLst>
            </p:cNvPr>
            <p:cNvSpPr>
              <a:spLocks noChangeShapeType="1"/>
            </p:cNvSpPr>
            <p:nvPr/>
          </p:nvSpPr>
          <p:spPr bwMode="auto">
            <a:xfrm flipH="1">
              <a:off x="1336" y="3475"/>
              <a:ext cx="590"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Oval 15">
              <a:extLst>
                <a:ext uri="{FF2B5EF4-FFF2-40B4-BE49-F238E27FC236}">
                  <a16:creationId xmlns:a16="http://schemas.microsoft.com/office/drawing/2014/main" id="{9141374C-31C2-4896-9519-5300E469D5D2}"/>
                </a:ext>
              </a:extLst>
            </p:cNvPr>
            <p:cNvSpPr>
              <a:spLocks noChangeArrowheads="1"/>
            </p:cNvSpPr>
            <p:nvPr/>
          </p:nvSpPr>
          <p:spPr bwMode="auto">
            <a:xfrm rot="10800000">
              <a:off x="882" y="2976"/>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69" name="Line 16">
              <a:extLst>
                <a:ext uri="{FF2B5EF4-FFF2-40B4-BE49-F238E27FC236}">
                  <a16:creationId xmlns:a16="http://schemas.microsoft.com/office/drawing/2014/main" id="{D624158C-AD9E-4BA7-9F1D-771A398443ED}"/>
                </a:ext>
              </a:extLst>
            </p:cNvPr>
            <p:cNvSpPr>
              <a:spLocks noChangeShapeType="1"/>
            </p:cNvSpPr>
            <p:nvPr/>
          </p:nvSpPr>
          <p:spPr bwMode="auto">
            <a:xfrm flipH="1">
              <a:off x="1292" y="2523"/>
              <a:ext cx="634"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70" name="Line 17">
              <a:extLst>
                <a:ext uri="{FF2B5EF4-FFF2-40B4-BE49-F238E27FC236}">
                  <a16:creationId xmlns:a16="http://schemas.microsoft.com/office/drawing/2014/main" id="{6109F9DE-7660-4B37-A483-874DDB8C2B2C}"/>
                </a:ext>
              </a:extLst>
            </p:cNvPr>
            <p:cNvSpPr>
              <a:spLocks noChangeShapeType="1"/>
            </p:cNvSpPr>
            <p:nvPr/>
          </p:nvSpPr>
          <p:spPr bwMode="auto">
            <a:xfrm rot="10800000" flipH="1">
              <a:off x="929" y="2524"/>
              <a:ext cx="362" cy="4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71" name="Line 18">
              <a:extLst>
                <a:ext uri="{FF2B5EF4-FFF2-40B4-BE49-F238E27FC236}">
                  <a16:creationId xmlns:a16="http://schemas.microsoft.com/office/drawing/2014/main" id="{38A4A3AB-7277-40FB-8C5A-06CCED966007}"/>
                </a:ext>
              </a:extLst>
            </p:cNvPr>
            <p:cNvSpPr>
              <a:spLocks noChangeShapeType="1"/>
            </p:cNvSpPr>
            <p:nvPr/>
          </p:nvSpPr>
          <p:spPr bwMode="auto">
            <a:xfrm rot="10800000">
              <a:off x="1290" y="2523"/>
              <a:ext cx="2" cy="9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72" name="Line 34">
              <a:extLst>
                <a:ext uri="{FF2B5EF4-FFF2-40B4-BE49-F238E27FC236}">
                  <a16:creationId xmlns:a16="http://schemas.microsoft.com/office/drawing/2014/main" id="{CEE43A8F-3E22-497B-B2A7-F48DC0B26666}"/>
                </a:ext>
              </a:extLst>
            </p:cNvPr>
            <p:cNvSpPr>
              <a:spLocks noChangeShapeType="1"/>
            </p:cNvSpPr>
            <p:nvPr/>
          </p:nvSpPr>
          <p:spPr bwMode="auto">
            <a:xfrm flipH="1">
              <a:off x="1292" y="2523"/>
              <a:ext cx="635" cy="9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73" name="Text Box 35">
              <a:extLst>
                <a:ext uri="{FF2B5EF4-FFF2-40B4-BE49-F238E27FC236}">
                  <a16:creationId xmlns:a16="http://schemas.microsoft.com/office/drawing/2014/main" id="{A16EF8BE-A0C0-4A39-A456-6E008C962E00}"/>
                </a:ext>
              </a:extLst>
            </p:cNvPr>
            <p:cNvSpPr txBox="1">
              <a:spLocks noChangeArrowheads="1"/>
            </p:cNvSpPr>
            <p:nvPr/>
          </p:nvSpPr>
          <p:spPr bwMode="auto">
            <a:xfrm>
              <a:off x="702" y="2976"/>
              <a:ext cx="19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u</a:t>
              </a:r>
            </a:p>
          </p:txBody>
        </p:sp>
        <p:sp>
          <p:nvSpPr>
            <p:cNvPr id="74" name="Text Box 36">
              <a:extLst>
                <a:ext uri="{FF2B5EF4-FFF2-40B4-BE49-F238E27FC236}">
                  <a16:creationId xmlns:a16="http://schemas.microsoft.com/office/drawing/2014/main" id="{92D23060-09F8-414A-A184-244D372F0986}"/>
                </a:ext>
              </a:extLst>
            </p:cNvPr>
            <p:cNvSpPr txBox="1">
              <a:spLocks noChangeArrowheads="1"/>
            </p:cNvSpPr>
            <p:nvPr/>
          </p:nvSpPr>
          <p:spPr bwMode="auto">
            <a:xfrm>
              <a:off x="1201" y="2251"/>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v</a:t>
              </a:r>
            </a:p>
          </p:txBody>
        </p:sp>
        <p:sp>
          <p:nvSpPr>
            <p:cNvPr id="75" name="Text Box 37">
              <a:extLst>
                <a:ext uri="{FF2B5EF4-FFF2-40B4-BE49-F238E27FC236}">
                  <a16:creationId xmlns:a16="http://schemas.microsoft.com/office/drawing/2014/main" id="{11DECE11-4CAB-4934-BFAD-0C6B538AEB47}"/>
                </a:ext>
              </a:extLst>
            </p:cNvPr>
            <p:cNvSpPr txBox="1">
              <a:spLocks noChangeArrowheads="1"/>
            </p:cNvSpPr>
            <p:nvPr/>
          </p:nvSpPr>
          <p:spPr bwMode="auto">
            <a:xfrm>
              <a:off x="1836" y="2251"/>
              <a:ext cx="22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w</a:t>
              </a:r>
            </a:p>
          </p:txBody>
        </p:sp>
        <p:sp>
          <p:nvSpPr>
            <p:cNvPr id="76" name="Text Box 38">
              <a:extLst>
                <a:ext uri="{FF2B5EF4-FFF2-40B4-BE49-F238E27FC236}">
                  <a16:creationId xmlns:a16="http://schemas.microsoft.com/office/drawing/2014/main" id="{3FDB8527-6FEA-4E35-9A8A-B4461E022808}"/>
                </a:ext>
              </a:extLst>
            </p:cNvPr>
            <p:cNvSpPr txBox="1">
              <a:spLocks noChangeArrowheads="1"/>
            </p:cNvSpPr>
            <p:nvPr/>
          </p:nvSpPr>
          <p:spPr bwMode="auto">
            <a:xfrm>
              <a:off x="1144" y="3530"/>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x</a:t>
              </a:r>
            </a:p>
          </p:txBody>
        </p:sp>
        <p:sp>
          <p:nvSpPr>
            <p:cNvPr id="77" name="Text Box 39">
              <a:extLst>
                <a:ext uri="{FF2B5EF4-FFF2-40B4-BE49-F238E27FC236}">
                  <a16:creationId xmlns:a16="http://schemas.microsoft.com/office/drawing/2014/main" id="{5F2656DF-26DD-4115-8610-4A91DEF3133D}"/>
                </a:ext>
              </a:extLst>
            </p:cNvPr>
            <p:cNvSpPr txBox="1">
              <a:spLocks noChangeArrowheads="1"/>
            </p:cNvSpPr>
            <p:nvPr/>
          </p:nvSpPr>
          <p:spPr bwMode="auto">
            <a:xfrm>
              <a:off x="1882" y="3521"/>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y</a:t>
              </a:r>
            </a:p>
          </p:txBody>
        </p:sp>
      </p:grpSp>
      <p:grpSp>
        <p:nvGrpSpPr>
          <p:cNvPr id="78" name="Group 70">
            <a:extLst>
              <a:ext uri="{FF2B5EF4-FFF2-40B4-BE49-F238E27FC236}">
                <a16:creationId xmlns:a16="http://schemas.microsoft.com/office/drawing/2014/main" id="{D2102184-4013-4609-869A-D99C0B341639}"/>
              </a:ext>
            </a:extLst>
          </p:cNvPr>
          <p:cNvGrpSpPr>
            <a:grpSpLocks/>
          </p:cNvGrpSpPr>
          <p:nvPr/>
        </p:nvGrpSpPr>
        <p:grpSpPr bwMode="auto">
          <a:xfrm>
            <a:off x="4056062" y="1841298"/>
            <a:ext cx="1466850" cy="2432050"/>
            <a:chOff x="2779" y="2251"/>
            <a:chExt cx="924" cy="1532"/>
          </a:xfrm>
        </p:grpSpPr>
        <p:sp>
          <p:nvSpPr>
            <p:cNvPr id="80" name="Oval 40">
              <a:extLst>
                <a:ext uri="{FF2B5EF4-FFF2-40B4-BE49-F238E27FC236}">
                  <a16:creationId xmlns:a16="http://schemas.microsoft.com/office/drawing/2014/main" id="{C7367F87-3EE2-47C1-9378-58E3D0696FD3}"/>
                </a:ext>
              </a:extLst>
            </p:cNvPr>
            <p:cNvSpPr>
              <a:spLocks noChangeArrowheads="1"/>
            </p:cNvSpPr>
            <p:nvPr/>
          </p:nvSpPr>
          <p:spPr bwMode="auto">
            <a:xfrm rot="10800000">
              <a:off x="3515" y="3430"/>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81" name="Oval 41">
              <a:extLst>
                <a:ext uri="{FF2B5EF4-FFF2-40B4-BE49-F238E27FC236}">
                  <a16:creationId xmlns:a16="http://schemas.microsoft.com/office/drawing/2014/main" id="{07120321-1E7E-4C64-98B8-C232EE423533}"/>
                </a:ext>
              </a:extLst>
            </p:cNvPr>
            <p:cNvSpPr>
              <a:spLocks noChangeArrowheads="1"/>
            </p:cNvSpPr>
            <p:nvPr/>
          </p:nvSpPr>
          <p:spPr bwMode="auto">
            <a:xfrm rot="10800000">
              <a:off x="3515" y="2477"/>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82" name="Oval 42">
              <a:extLst>
                <a:ext uri="{FF2B5EF4-FFF2-40B4-BE49-F238E27FC236}">
                  <a16:creationId xmlns:a16="http://schemas.microsoft.com/office/drawing/2014/main" id="{BF597C69-FE2C-4FD6-8E60-40165566DCCA}"/>
                </a:ext>
              </a:extLst>
            </p:cNvPr>
            <p:cNvSpPr>
              <a:spLocks noChangeArrowheads="1"/>
            </p:cNvSpPr>
            <p:nvPr/>
          </p:nvSpPr>
          <p:spPr bwMode="auto">
            <a:xfrm rot="10800000">
              <a:off x="2879" y="2478"/>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83" name="Oval 43">
              <a:extLst>
                <a:ext uri="{FF2B5EF4-FFF2-40B4-BE49-F238E27FC236}">
                  <a16:creationId xmlns:a16="http://schemas.microsoft.com/office/drawing/2014/main" id="{41F23619-7727-464E-BAB9-CD596BA924EF}"/>
                </a:ext>
              </a:extLst>
            </p:cNvPr>
            <p:cNvSpPr>
              <a:spLocks noChangeArrowheads="1"/>
            </p:cNvSpPr>
            <p:nvPr/>
          </p:nvSpPr>
          <p:spPr bwMode="auto">
            <a:xfrm rot="10800000">
              <a:off x="2882" y="3430"/>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84" name="Line 44">
              <a:extLst>
                <a:ext uri="{FF2B5EF4-FFF2-40B4-BE49-F238E27FC236}">
                  <a16:creationId xmlns:a16="http://schemas.microsoft.com/office/drawing/2014/main" id="{442E1A15-E542-44DB-BC85-86814379B70A}"/>
                </a:ext>
              </a:extLst>
            </p:cNvPr>
            <p:cNvSpPr>
              <a:spLocks noChangeShapeType="1"/>
            </p:cNvSpPr>
            <p:nvPr/>
          </p:nvSpPr>
          <p:spPr bwMode="auto">
            <a:xfrm flipH="1">
              <a:off x="2971" y="3475"/>
              <a:ext cx="590"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46">
              <a:extLst>
                <a:ext uri="{FF2B5EF4-FFF2-40B4-BE49-F238E27FC236}">
                  <a16:creationId xmlns:a16="http://schemas.microsoft.com/office/drawing/2014/main" id="{81C75626-B5CF-4BAB-8891-5A3821F3A961}"/>
                </a:ext>
              </a:extLst>
            </p:cNvPr>
            <p:cNvSpPr>
              <a:spLocks noChangeShapeType="1"/>
            </p:cNvSpPr>
            <p:nvPr/>
          </p:nvSpPr>
          <p:spPr bwMode="auto">
            <a:xfrm flipH="1">
              <a:off x="2927" y="2523"/>
              <a:ext cx="634"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 name="Line 48">
              <a:extLst>
                <a:ext uri="{FF2B5EF4-FFF2-40B4-BE49-F238E27FC236}">
                  <a16:creationId xmlns:a16="http://schemas.microsoft.com/office/drawing/2014/main" id="{636648FB-CF1F-467B-BA3E-889C80EBA41A}"/>
                </a:ext>
              </a:extLst>
            </p:cNvPr>
            <p:cNvSpPr>
              <a:spLocks noChangeShapeType="1"/>
            </p:cNvSpPr>
            <p:nvPr/>
          </p:nvSpPr>
          <p:spPr bwMode="auto">
            <a:xfrm rot="10800000">
              <a:off x="2925" y="2523"/>
              <a:ext cx="2" cy="9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7" name="Text Box 51">
              <a:extLst>
                <a:ext uri="{FF2B5EF4-FFF2-40B4-BE49-F238E27FC236}">
                  <a16:creationId xmlns:a16="http://schemas.microsoft.com/office/drawing/2014/main" id="{8D2AFA09-2ACC-4902-A961-77861A7F3650}"/>
                </a:ext>
              </a:extLst>
            </p:cNvPr>
            <p:cNvSpPr txBox="1">
              <a:spLocks noChangeArrowheads="1"/>
            </p:cNvSpPr>
            <p:nvPr/>
          </p:nvSpPr>
          <p:spPr bwMode="auto">
            <a:xfrm>
              <a:off x="2836" y="2251"/>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v</a:t>
              </a:r>
            </a:p>
          </p:txBody>
        </p:sp>
        <p:sp>
          <p:nvSpPr>
            <p:cNvPr id="88" name="Text Box 52">
              <a:extLst>
                <a:ext uri="{FF2B5EF4-FFF2-40B4-BE49-F238E27FC236}">
                  <a16:creationId xmlns:a16="http://schemas.microsoft.com/office/drawing/2014/main" id="{C63DDF25-B2E8-4E70-9ECD-523B5BE785D6}"/>
                </a:ext>
              </a:extLst>
            </p:cNvPr>
            <p:cNvSpPr txBox="1">
              <a:spLocks noChangeArrowheads="1"/>
            </p:cNvSpPr>
            <p:nvPr/>
          </p:nvSpPr>
          <p:spPr bwMode="auto">
            <a:xfrm>
              <a:off x="3471" y="2251"/>
              <a:ext cx="22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w</a:t>
              </a:r>
            </a:p>
          </p:txBody>
        </p:sp>
        <p:sp>
          <p:nvSpPr>
            <p:cNvPr id="89" name="Text Box 53">
              <a:extLst>
                <a:ext uri="{FF2B5EF4-FFF2-40B4-BE49-F238E27FC236}">
                  <a16:creationId xmlns:a16="http://schemas.microsoft.com/office/drawing/2014/main" id="{0972A6FD-0C00-42C4-911E-F533C35A9F7A}"/>
                </a:ext>
              </a:extLst>
            </p:cNvPr>
            <p:cNvSpPr txBox="1">
              <a:spLocks noChangeArrowheads="1"/>
            </p:cNvSpPr>
            <p:nvPr/>
          </p:nvSpPr>
          <p:spPr bwMode="auto">
            <a:xfrm>
              <a:off x="2779" y="3530"/>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x</a:t>
              </a:r>
            </a:p>
          </p:txBody>
        </p:sp>
        <p:sp>
          <p:nvSpPr>
            <p:cNvPr id="90" name="Text Box 54">
              <a:extLst>
                <a:ext uri="{FF2B5EF4-FFF2-40B4-BE49-F238E27FC236}">
                  <a16:creationId xmlns:a16="http://schemas.microsoft.com/office/drawing/2014/main" id="{71FF4DCB-F32D-4F2A-88CE-6ABADA7C9C04}"/>
                </a:ext>
              </a:extLst>
            </p:cNvPr>
            <p:cNvSpPr txBox="1">
              <a:spLocks noChangeArrowheads="1"/>
            </p:cNvSpPr>
            <p:nvPr/>
          </p:nvSpPr>
          <p:spPr bwMode="auto">
            <a:xfrm>
              <a:off x="3517" y="3521"/>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y</a:t>
              </a:r>
            </a:p>
          </p:txBody>
        </p:sp>
      </p:grpSp>
      <p:sp>
        <p:nvSpPr>
          <p:cNvPr id="94" name="Text Box 69">
            <a:extLst>
              <a:ext uri="{FF2B5EF4-FFF2-40B4-BE49-F238E27FC236}">
                <a16:creationId xmlns:a16="http://schemas.microsoft.com/office/drawing/2014/main" id="{AFD57BA7-5384-43BE-A32C-B8057674028C}"/>
              </a:ext>
            </a:extLst>
          </p:cNvPr>
          <p:cNvSpPr txBox="1">
            <a:spLocks noChangeArrowheads="1"/>
          </p:cNvSpPr>
          <p:nvPr/>
        </p:nvSpPr>
        <p:spPr bwMode="auto">
          <a:xfrm>
            <a:off x="4648200" y="4433686"/>
            <a:ext cx="7537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600" i="1">
                <a:solidFill>
                  <a:schemeClr val="tx1"/>
                </a:solidFill>
                <a:ea typeface="PMingLiU" panose="02020500000000000000" pitchFamily="18" charset="-120"/>
                <a:sym typeface="Symbol" panose="05050102010706020507" pitchFamily="18" charset="2"/>
              </a:rPr>
              <a:t>H</a:t>
            </a:r>
            <a:r>
              <a:rPr lang="en-US" altLang="zh-TW" sz="1600">
                <a:solidFill>
                  <a:schemeClr val="tx1"/>
                </a:solidFill>
                <a:ea typeface="PMingLiU" panose="02020500000000000000" pitchFamily="18" charset="-120"/>
                <a:sym typeface="Symbol" panose="05050102010706020507" pitchFamily="18" charset="2"/>
              </a:rPr>
              <a:t>  </a:t>
            </a:r>
            <a:r>
              <a:rPr lang="en-US" altLang="zh-TW" sz="1600" i="1">
                <a:solidFill>
                  <a:schemeClr val="tx1"/>
                </a:solidFill>
                <a:ea typeface="PMingLiU" panose="02020500000000000000" pitchFamily="18" charset="-120"/>
                <a:sym typeface="Symbol" panose="05050102010706020507" pitchFamily="18" charset="2"/>
              </a:rPr>
              <a:t>G</a:t>
            </a:r>
            <a:endParaRPr lang="en-US" altLang="zh-TW" sz="1600" i="1" baseline="-25000">
              <a:solidFill>
                <a:schemeClr val="tx1"/>
              </a:solidFill>
              <a:ea typeface="PMingLiU" panose="02020500000000000000" pitchFamily="18" charset="-120"/>
              <a:sym typeface="Symbol" panose="05050102010706020507" pitchFamily="18" charset="2"/>
            </a:endParaRPr>
          </a:p>
        </p:txBody>
      </p:sp>
      <p:grpSp>
        <p:nvGrpSpPr>
          <p:cNvPr id="95" name="Group 72">
            <a:extLst>
              <a:ext uri="{FF2B5EF4-FFF2-40B4-BE49-F238E27FC236}">
                <a16:creationId xmlns:a16="http://schemas.microsoft.com/office/drawing/2014/main" id="{D11E46D8-28FD-43DB-962D-995686DBA9BA}"/>
              </a:ext>
            </a:extLst>
          </p:cNvPr>
          <p:cNvGrpSpPr>
            <a:grpSpLocks/>
          </p:cNvGrpSpPr>
          <p:nvPr/>
        </p:nvGrpSpPr>
        <p:grpSpPr bwMode="auto">
          <a:xfrm>
            <a:off x="6432550" y="1841298"/>
            <a:ext cx="1466850" cy="2930525"/>
            <a:chOff x="4276" y="2251"/>
            <a:chExt cx="924" cy="1846"/>
          </a:xfrm>
        </p:grpSpPr>
        <p:sp>
          <p:nvSpPr>
            <p:cNvPr id="96" name="Oval 56">
              <a:extLst>
                <a:ext uri="{FF2B5EF4-FFF2-40B4-BE49-F238E27FC236}">
                  <a16:creationId xmlns:a16="http://schemas.microsoft.com/office/drawing/2014/main" id="{41EE36A8-880C-4278-B91B-1494A1FD39BA}"/>
                </a:ext>
              </a:extLst>
            </p:cNvPr>
            <p:cNvSpPr>
              <a:spLocks noChangeArrowheads="1"/>
            </p:cNvSpPr>
            <p:nvPr/>
          </p:nvSpPr>
          <p:spPr bwMode="auto">
            <a:xfrm rot="10800000">
              <a:off x="5012" y="3430"/>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97" name="Oval 57">
              <a:extLst>
                <a:ext uri="{FF2B5EF4-FFF2-40B4-BE49-F238E27FC236}">
                  <a16:creationId xmlns:a16="http://schemas.microsoft.com/office/drawing/2014/main" id="{52E035B0-EE9C-480A-B9E3-1440EA82FFD6}"/>
                </a:ext>
              </a:extLst>
            </p:cNvPr>
            <p:cNvSpPr>
              <a:spLocks noChangeArrowheads="1"/>
            </p:cNvSpPr>
            <p:nvPr/>
          </p:nvSpPr>
          <p:spPr bwMode="auto">
            <a:xfrm rot="10800000">
              <a:off x="5012" y="2477"/>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98" name="Oval 58">
              <a:extLst>
                <a:ext uri="{FF2B5EF4-FFF2-40B4-BE49-F238E27FC236}">
                  <a16:creationId xmlns:a16="http://schemas.microsoft.com/office/drawing/2014/main" id="{0892A023-08EB-4155-A02B-C5CF0E311A38}"/>
                </a:ext>
              </a:extLst>
            </p:cNvPr>
            <p:cNvSpPr>
              <a:spLocks noChangeArrowheads="1"/>
            </p:cNvSpPr>
            <p:nvPr/>
          </p:nvSpPr>
          <p:spPr bwMode="auto">
            <a:xfrm rot="10800000">
              <a:off x="4376" y="2478"/>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99" name="Oval 59">
              <a:extLst>
                <a:ext uri="{FF2B5EF4-FFF2-40B4-BE49-F238E27FC236}">
                  <a16:creationId xmlns:a16="http://schemas.microsoft.com/office/drawing/2014/main" id="{29684157-B8F9-4325-97EA-50AFF396EC25}"/>
                </a:ext>
              </a:extLst>
            </p:cNvPr>
            <p:cNvSpPr>
              <a:spLocks noChangeArrowheads="1"/>
            </p:cNvSpPr>
            <p:nvPr/>
          </p:nvSpPr>
          <p:spPr bwMode="auto">
            <a:xfrm rot="10800000">
              <a:off x="4379" y="3430"/>
              <a:ext cx="91" cy="91"/>
            </a:xfrm>
            <a:prstGeom prst="ellipse">
              <a:avLst/>
            </a:prstGeom>
            <a:solidFill>
              <a:schemeClr val="tx1"/>
            </a:solidFill>
            <a:ln w="25400">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i="1">
                <a:solidFill>
                  <a:schemeClr val="tx1"/>
                </a:solidFill>
              </a:endParaRPr>
            </a:p>
          </p:txBody>
        </p:sp>
        <p:sp>
          <p:nvSpPr>
            <p:cNvPr id="100" name="Line 60">
              <a:extLst>
                <a:ext uri="{FF2B5EF4-FFF2-40B4-BE49-F238E27FC236}">
                  <a16:creationId xmlns:a16="http://schemas.microsoft.com/office/drawing/2014/main" id="{93527AE2-D5AD-4B26-8A86-73C41DD1C1AA}"/>
                </a:ext>
              </a:extLst>
            </p:cNvPr>
            <p:cNvSpPr>
              <a:spLocks noChangeShapeType="1"/>
            </p:cNvSpPr>
            <p:nvPr/>
          </p:nvSpPr>
          <p:spPr bwMode="auto">
            <a:xfrm flipH="1">
              <a:off x="4468" y="3475"/>
              <a:ext cx="590"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61">
              <a:extLst>
                <a:ext uri="{FF2B5EF4-FFF2-40B4-BE49-F238E27FC236}">
                  <a16:creationId xmlns:a16="http://schemas.microsoft.com/office/drawing/2014/main" id="{68587A71-38E3-4BC1-B68C-1F2AFD771EC0}"/>
                </a:ext>
              </a:extLst>
            </p:cNvPr>
            <p:cNvSpPr>
              <a:spLocks noChangeShapeType="1"/>
            </p:cNvSpPr>
            <p:nvPr/>
          </p:nvSpPr>
          <p:spPr bwMode="auto">
            <a:xfrm flipH="1">
              <a:off x="4424" y="2523"/>
              <a:ext cx="634"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02" name="Line 62">
              <a:extLst>
                <a:ext uri="{FF2B5EF4-FFF2-40B4-BE49-F238E27FC236}">
                  <a16:creationId xmlns:a16="http://schemas.microsoft.com/office/drawing/2014/main" id="{46989649-6124-4E57-B167-AC717555C9A5}"/>
                </a:ext>
              </a:extLst>
            </p:cNvPr>
            <p:cNvSpPr>
              <a:spLocks noChangeShapeType="1"/>
            </p:cNvSpPr>
            <p:nvPr/>
          </p:nvSpPr>
          <p:spPr bwMode="auto">
            <a:xfrm rot="10800000">
              <a:off x="5057" y="2523"/>
              <a:ext cx="2" cy="9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03" name="Text Box 63">
              <a:extLst>
                <a:ext uri="{FF2B5EF4-FFF2-40B4-BE49-F238E27FC236}">
                  <a16:creationId xmlns:a16="http://schemas.microsoft.com/office/drawing/2014/main" id="{8BBF76C3-BC27-4007-BDC5-783DE17EE7F6}"/>
                </a:ext>
              </a:extLst>
            </p:cNvPr>
            <p:cNvSpPr txBox="1">
              <a:spLocks noChangeArrowheads="1"/>
            </p:cNvSpPr>
            <p:nvPr/>
          </p:nvSpPr>
          <p:spPr bwMode="auto">
            <a:xfrm>
              <a:off x="4333" y="2251"/>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v</a:t>
              </a:r>
            </a:p>
          </p:txBody>
        </p:sp>
        <p:sp>
          <p:nvSpPr>
            <p:cNvPr id="104" name="Text Box 64">
              <a:extLst>
                <a:ext uri="{FF2B5EF4-FFF2-40B4-BE49-F238E27FC236}">
                  <a16:creationId xmlns:a16="http://schemas.microsoft.com/office/drawing/2014/main" id="{BBCF60F6-4138-4B11-BBD3-51421EB2B54A}"/>
                </a:ext>
              </a:extLst>
            </p:cNvPr>
            <p:cNvSpPr txBox="1">
              <a:spLocks noChangeArrowheads="1"/>
            </p:cNvSpPr>
            <p:nvPr/>
          </p:nvSpPr>
          <p:spPr bwMode="auto">
            <a:xfrm>
              <a:off x="4968" y="2251"/>
              <a:ext cx="22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w</a:t>
              </a:r>
            </a:p>
          </p:txBody>
        </p:sp>
        <p:sp>
          <p:nvSpPr>
            <p:cNvPr id="105" name="Text Box 65">
              <a:extLst>
                <a:ext uri="{FF2B5EF4-FFF2-40B4-BE49-F238E27FC236}">
                  <a16:creationId xmlns:a16="http://schemas.microsoft.com/office/drawing/2014/main" id="{BE4B94AB-D065-4C85-9711-AC1A8CB90BAE}"/>
                </a:ext>
              </a:extLst>
            </p:cNvPr>
            <p:cNvSpPr txBox="1">
              <a:spLocks noChangeArrowheads="1"/>
            </p:cNvSpPr>
            <p:nvPr/>
          </p:nvSpPr>
          <p:spPr bwMode="auto">
            <a:xfrm>
              <a:off x="4276" y="3530"/>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x</a:t>
              </a:r>
            </a:p>
          </p:txBody>
        </p:sp>
        <p:sp>
          <p:nvSpPr>
            <p:cNvPr id="106" name="Text Box 66">
              <a:extLst>
                <a:ext uri="{FF2B5EF4-FFF2-40B4-BE49-F238E27FC236}">
                  <a16:creationId xmlns:a16="http://schemas.microsoft.com/office/drawing/2014/main" id="{06292368-3695-4D2E-9A00-E3B4543EECFF}"/>
                </a:ext>
              </a:extLst>
            </p:cNvPr>
            <p:cNvSpPr txBox="1">
              <a:spLocks noChangeArrowheads="1"/>
            </p:cNvSpPr>
            <p:nvPr/>
          </p:nvSpPr>
          <p:spPr bwMode="auto">
            <a:xfrm>
              <a:off x="5014" y="3521"/>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800" i="1">
                  <a:solidFill>
                    <a:schemeClr val="tx1"/>
                  </a:solidFill>
                  <a:ea typeface="PMingLiU" panose="02020500000000000000" pitchFamily="18" charset="-120"/>
                </a:rPr>
                <a:t>y</a:t>
              </a:r>
            </a:p>
          </p:txBody>
        </p:sp>
        <p:sp>
          <p:nvSpPr>
            <p:cNvPr id="107" name="Text Box 71">
              <a:extLst>
                <a:ext uri="{FF2B5EF4-FFF2-40B4-BE49-F238E27FC236}">
                  <a16:creationId xmlns:a16="http://schemas.microsoft.com/office/drawing/2014/main" id="{E3992BB1-B934-4AF6-B3CA-61E9748F333A}"/>
                </a:ext>
              </a:extLst>
            </p:cNvPr>
            <p:cNvSpPr txBox="1">
              <a:spLocks noChangeArrowheads="1"/>
            </p:cNvSpPr>
            <p:nvPr/>
          </p:nvSpPr>
          <p:spPr bwMode="auto">
            <a:xfrm>
              <a:off x="4422" y="3884"/>
              <a:ext cx="4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TW" sz="1600" i="1">
                  <a:solidFill>
                    <a:schemeClr val="tx1"/>
                  </a:solidFill>
                  <a:ea typeface="PMingLiU" panose="02020500000000000000" pitchFamily="18" charset="-120"/>
                </a:rPr>
                <a:t>F </a:t>
              </a:r>
              <a:r>
                <a:rPr lang="en-US" altLang="zh-TW" sz="1600" i="1">
                  <a:solidFill>
                    <a:schemeClr val="tx1"/>
                  </a:solidFill>
                  <a:ea typeface="PMingLiU" panose="02020500000000000000" pitchFamily="18" charset="-120"/>
                  <a:sym typeface="Symbol" panose="05050102010706020507" pitchFamily="18" charset="2"/>
                </a:rPr>
                <a:t> G</a:t>
              </a:r>
              <a:endParaRPr lang="en-US" altLang="zh-TW" sz="1600" i="1" baseline="-25000">
                <a:solidFill>
                  <a:schemeClr val="tx1"/>
                </a:solidFill>
                <a:ea typeface="PMingLiU" panose="02020500000000000000" pitchFamily="18" charset="-120"/>
                <a:sym typeface="Symbol" panose="05050102010706020507" pitchFamily="18" charset="2"/>
              </a:endParaRPr>
            </a:p>
          </p:txBody>
        </p:sp>
      </p:grpSp>
      <p:cxnSp>
        <p:nvCxnSpPr>
          <p:cNvPr id="4" name="Straight Connector 3">
            <a:extLst>
              <a:ext uri="{FF2B5EF4-FFF2-40B4-BE49-F238E27FC236}">
                <a16:creationId xmlns:a16="http://schemas.microsoft.com/office/drawing/2014/main" id="{3F4F379F-DD85-41C8-ABD3-7ECBB1920E0A}"/>
              </a:ext>
            </a:extLst>
          </p:cNvPr>
          <p:cNvCxnSpPr>
            <a:cxnSpLocks/>
          </p:cNvCxnSpPr>
          <p:nvPr/>
        </p:nvCxnSpPr>
        <p:spPr>
          <a:xfrm flipH="1">
            <a:off x="6934200" y="4495800"/>
            <a:ext cx="158982" cy="27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312A71F-64EA-CD68-3A92-2C7A66DC5DC6}"/>
                  </a:ext>
                </a:extLst>
              </p14:cNvPr>
              <p14:cNvContentPartPr/>
              <p14:nvPr/>
            </p14:nvContentPartPr>
            <p14:xfrm>
              <a:off x="238680" y="685800"/>
              <a:ext cx="8644320" cy="5348880"/>
            </p14:xfrm>
          </p:contentPart>
        </mc:Choice>
        <mc:Fallback>
          <p:pic>
            <p:nvPicPr>
              <p:cNvPr id="2" name="Ink 1">
                <a:extLst>
                  <a:ext uri="{FF2B5EF4-FFF2-40B4-BE49-F238E27FC236}">
                    <a16:creationId xmlns:a16="http://schemas.microsoft.com/office/drawing/2014/main" id="{A312A71F-64EA-CD68-3A92-2C7A66DC5DC6}"/>
                  </a:ext>
                </a:extLst>
              </p:cNvPr>
              <p:cNvPicPr/>
              <p:nvPr/>
            </p:nvPicPr>
            <p:blipFill>
              <a:blip r:embed="rId4"/>
              <a:stretch>
                <a:fillRect/>
              </a:stretch>
            </p:blipFill>
            <p:spPr>
              <a:xfrm>
                <a:off x="229320" y="676440"/>
                <a:ext cx="8663040" cy="5367600"/>
              </a:xfrm>
              <a:prstGeom prst="rect">
                <a:avLst/>
              </a:prstGeom>
            </p:spPr>
          </p:pic>
        </mc:Fallback>
      </mc:AlternateContent>
    </p:spTree>
    <p:extLst>
      <p:ext uri="{BB962C8B-B14F-4D97-AF65-F5344CB8AC3E}">
        <p14:creationId xmlns:p14="http://schemas.microsoft.com/office/powerpoint/2010/main" val="333162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 calcmode="lin" valueType="num">
                                      <p:cBhvr additive="base">
                                        <p:cTn id="13" dur="500" fill="hold"/>
                                        <p:tgtEl>
                                          <p:spTgt spid="78"/>
                                        </p:tgtEl>
                                        <p:attrNameLst>
                                          <p:attrName>ppt_x</p:attrName>
                                        </p:attrNameLst>
                                      </p:cBhvr>
                                      <p:tavLst>
                                        <p:tav tm="0">
                                          <p:val>
                                            <p:strVal val="#ppt_x"/>
                                          </p:val>
                                        </p:tav>
                                        <p:tav tm="100000">
                                          <p:val>
                                            <p:strVal val="#ppt_x"/>
                                          </p:val>
                                        </p:tav>
                                      </p:tavLst>
                                    </p:anim>
                                    <p:anim calcmode="lin" valueType="num">
                                      <p:cBhvr additive="base">
                                        <p:cTn id="1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ppt_x"/>
                                          </p:val>
                                        </p:tav>
                                        <p:tav tm="100000">
                                          <p:val>
                                            <p:strVal val="#ppt_x"/>
                                          </p:val>
                                        </p:tav>
                                      </p:tavLst>
                                    </p:anim>
                                    <p:anim calcmode="lin" valueType="num">
                                      <p:cBhvr additive="base">
                                        <p:cTn id="2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khái</a:t>
            </a:r>
            <a:r>
              <a:rPr lang="en-US" altLang="en-US" sz="2000" b="1"/>
              <a:t> </a:t>
            </a:r>
            <a:r>
              <a:rPr lang="en-US" altLang="en-US" sz="2000" b="1" err="1"/>
              <a:t>niệm</a:t>
            </a:r>
            <a:r>
              <a:rPr lang="en-US" altLang="en-US" sz="2000" b="1"/>
              <a:t> </a:t>
            </a:r>
            <a:r>
              <a:rPr lang="en-US" altLang="en-US" sz="2000" b="1" err="1"/>
              <a:t>cơ</a:t>
            </a:r>
            <a:r>
              <a:rPr lang="en-US" altLang="en-US" sz="2000" b="1"/>
              <a:t> </a:t>
            </a:r>
            <a:r>
              <a:rPr lang="en-US" altLang="en-US" sz="2000" b="1" err="1"/>
              <a:t>bản</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thực</a:t>
            </a:r>
            <a:r>
              <a:rPr lang="en-US" altLang="en-US" sz="1600">
                <a:cs typeface="Arial" panose="020B0604020202020204" pitchFamily="34" charset="0"/>
              </a:rPr>
              <a:t> </a:t>
            </a:r>
            <a:r>
              <a:rPr lang="en-US" altLang="en-US" sz="1600" err="1">
                <a:cs typeface="Arial" panose="020B0604020202020204" pitchFamily="34" charset="0"/>
              </a:rPr>
              <a:t>tế</a:t>
            </a:r>
            <a:endParaRPr lang="en-US" altLang="en-US" sz="1600">
              <a:cs typeface="Arial" panose="020B0604020202020204" pitchFamily="34" charset="0"/>
            </a:endParaRPr>
          </a:p>
          <a:p>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endParaRPr lang="en-US" altLang="en-US" sz="1600">
              <a:cs typeface="Arial" panose="020B0604020202020204" pitchFamily="34" charset="0"/>
            </a:endParaRPr>
          </a:p>
          <a:p>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đỉnh</a:t>
            </a:r>
            <a:endParaRPr lang="en-US" altLang="en-US" sz="1600">
              <a:cs typeface="Arial" panose="020B0604020202020204" pitchFamily="34" charset="0"/>
            </a:endParaRPr>
          </a:p>
          <a:p>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con</a:t>
            </a:r>
          </a:p>
          <a:p>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endParaRPr lang="en-US" altLang="en-US" sz="1600">
              <a:cs typeface="Arial" panose="020B0604020202020204" pitchFamily="34" charset="0"/>
            </a:endParaRPr>
          </a:p>
          <a:p>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chu </a:t>
            </a:r>
            <a:r>
              <a:rPr lang="en-US" altLang="en-US" sz="1600" err="1">
                <a:cs typeface="Arial" panose="020B0604020202020204" pitchFamily="34" charset="0"/>
              </a:rPr>
              <a:t>trình</a:t>
            </a:r>
            <a:endParaRPr lang="en-US" altLang="en-US" sz="1600">
              <a:cs typeface="Arial" panose="020B0604020202020204" pitchFamily="34" charset="0"/>
            </a:endParaRPr>
          </a:p>
          <a:p>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biệt</a:t>
            </a:r>
            <a:endParaRPr lang="en-US" altLang="en-US" sz="1600">
              <a:cs typeface="Arial" panose="020B0604020202020204" pitchFamily="34" charset="0"/>
            </a:endParaRPr>
          </a:p>
        </p:txBody>
      </p:sp>
    </p:spTree>
    <p:extLst>
      <p:ext uri="{BB962C8B-B14F-4D97-AF65-F5344CB8AC3E}">
        <p14:creationId xmlns:p14="http://schemas.microsoft.com/office/powerpoint/2010/main" val="1894800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zh-TW" sz="2000" b="1" err="1">
                <a:ea typeface="PMingLiU" panose="02020500000000000000" pitchFamily="18" charset="-120"/>
              </a:rPr>
              <a:t>Đồ</a:t>
            </a:r>
            <a:r>
              <a:rPr lang="en-US" altLang="zh-TW" sz="2000" b="1">
                <a:ea typeface="PMingLiU" panose="02020500000000000000" pitchFamily="18" charset="-120"/>
              </a:rPr>
              <a:t> </a:t>
            </a:r>
            <a:r>
              <a:rPr lang="en-US" altLang="zh-TW" sz="2000" b="1" err="1">
                <a:ea typeface="PMingLiU" panose="02020500000000000000" pitchFamily="18" charset="-120"/>
              </a:rPr>
              <a:t>thị</a:t>
            </a:r>
            <a:r>
              <a:rPr lang="en-US" altLang="zh-TW" sz="2000" b="1">
                <a:ea typeface="PMingLiU" panose="02020500000000000000" pitchFamily="18" charset="-120"/>
              </a:rPr>
              <a:t> con bao </a:t>
            </a:r>
            <a:r>
              <a:rPr lang="en-US" altLang="zh-TW" sz="2000" b="1" err="1">
                <a:ea typeface="PMingLiU" panose="02020500000000000000" pitchFamily="18" charset="-120"/>
              </a:rPr>
              <a:t>trùm</a:t>
            </a:r>
            <a:r>
              <a:rPr lang="en-US" altLang="zh-TW" sz="2000" b="1">
                <a:ea typeface="PMingLiU" panose="02020500000000000000" pitchFamily="18" charset="-120"/>
              </a:rPr>
              <a:t> (Spanning Subgraph)</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821738" cy="5260571"/>
          </a:xfrm>
        </p:spPr>
        <p:txBody>
          <a:bodyPr>
            <a:normAutofit/>
          </a:bodyPr>
          <a:lstStyle/>
          <a:p>
            <a:pPr>
              <a:lnSpc>
                <a:spcPct val="150000"/>
              </a:lnSpc>
              <a:buClr>
                <a:schemeClr val="hlink"/>
              </a:buClr>
              <a:buSzPct val="70000"/>
            </a:pPr>
            <a:r>
              <a:rPr lang="en-US" altLang="zh-TW" sz="1600" b="1" err="1">
                <a:ea typeface="PMingLiU" panose="02020500000000000000" pitchFamily="18" charset="-120"/>
                <a:cs typeface="Arial" panose="020B0604020202020204" pitchFamily="34" charset="0"/>
              </a:rPr>
              <a:t>Định</a:t>
            </a:r>
            <a:r>
              <a:rPr lang="en-US" altLang="zh-TW" sz="1600" b="1">
                <a:ea typeface="PMingLiU" panose="02020500000000000000" pitchFamily="18" charset="-120"/>
                <a:cs typeface="Arial" panose="020B0604020202020204" pitchFamily="34" charset="0"/>
              </a:rPr>
              <a:t> </a:t>
            </a:r>
            <a:r>
              <a:rPr lang="en-US" altLang="zh-TW" sz="1600" b="1" err="1">
                <a:ea typeface="PMingLiU" panose="02020500000000000000" pitchFamily="18" charset="-120"/>
                <a:cs typeface="Arial" panose="020B0604020202020204" pitchFamily="34" charset="0"/>
              </a:rPr>
              <a:t>nghĩa</a:t>
            </a:r>
            <a:r>
              <a:rPr lang="en-US" altLang="zh-TW" sz="1600" b="1">
                <a:ea typeface="PMingLiU" panose="02020500000000000000" pitchFamily="18" charset="-120"/>
                <a:cs typeface="Arial" panose="020B0604020202020204" pitchFamily="34" charset="0"/>
              </a:rPr>
              <a:t> </a:t>
            </a:r>
            <a:r>
              <a:rPr lang="en-US" altLang="zh-TW" sz="1600" err="1">
                <a:ea typeface="PMingLiU" panose="02020500000000000000" pitchFamily="18" charset="-120"/>
                <a:cs typeface="Arial" panose="020B0604020202020204" pitchFamily="34" charset="0"/>
              </a:rPr>
              <a:t>Đồ</a:t>
            </a:r>
            <a:r>
              <a:rPr lang="en-US" altLang="zh-TW" sz="1600">
                <a:ea typeface="PMingLiU" panose="02020500000000000000" pitchFamily="18" charset="-120"/>
                <a:cs typeface="Arial" panose="020B0604020202020204" pitchFamily="34" charset="0"/>
              </a:rPr>
              <a:t> </a:t>
            </a:r>
            <a:r>
              <a:rPr lang="en-US" altLang="zh-TW" sz="1600" err="1">
                <a:ea typeface="PMingLiU" panose="02020500000000000000" pitchFamily="18" charset="-120"/>
                <a:cs typeface="Arial" panose="020B0604020202020204" pitchFamily="34" charset="0"/>
              </a:rPr>
              <a:t>thị</a:t>
            </a:r>
            <a:r>
              <a:rPr lang="en-US" altLang="zh-TW" sz="1600">
                <a:ea typeface="PMingLiU" panose="02020500000000000000" pitchFamily="18" charset="-120"/>
                <a:cs typeface="Arial" panose="020B0604020202020204" pitchFamily="34" charset="0"/>
              </a:rPr>
              <a:t> con </a:t>
            </a:r>
            <a:r>
              <a:rPr lang="en-US" altLang="zh-TW" sz="1600" i="1">
                <a:ea typeface="PMingLiU" panose="02020500000000000000" pitchFamily="18" charset="-120"/>
                <a:cs typeface="Arial" panose="020B0604020202020204" pitchFamily="34" charset="0"/>
              </a:rPr>
              <a:t>H</a:t>
            </a:r>
            <a:r>
              <a:rPr lang="en-US" altLang="zh-TW" sz="1600">
                <a:ea typeface="PMingLiU" panose="02020500000000000000" pitchFamily="18" charset="-120"/>
                <a:cs typeface="Arial" panose="020B0604020202020204" pitchFamily="34" charset="0"/>
              </a:rPr>
              <a:t> </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i="1">
                <a:ea typeface="PMingLiU" panose="02020500000000000000" pitchFamily="18" charset="-120"/>
                <a:cs typeface="Arial" panose="020B0604020202020204" pitchFamily="34" charset="0"/>
                <a:sym typeface="Symbol" panose="05050102010706020507" pitchFamily="18" charset="2"/>
              </a:rPr>
              <a:t>G</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được</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gọi</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là</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đồ</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thị</a:t>
            </a:r>
            <a:r>
              <a:rPr lang="en-US" altLang="zh-TW" sz="1600">
                <a:ea typeface="PMingLiU" panose="02020500000000000000" pitchFamily="18" charset="-120"/>
                <a:cs typeface="Arial" panose="020B0604020202020204" pitchFamily="34" charset="0"/>
                <a:sym typeface="Symbol" panose="05050102010706020507" pitchFamily="18" charset="2"/>
              </a:rPr>
              <a:t> con bao </a:t>
            </a:r>
            <a:r>
              <a:rPr lang="en-US" altLang="zh-TW" sz="1600" err="1">
                <a:ea typeface="PMingLiU" panose="02020500000000000000" pitchFamily="18" charset="-120"/>
                <a:cs typeface="Arial" panose="020B0604020202020204" pitchFamily="34" charset="0"/>
                <a:sym typeface="Symbol" panose="05050102010706020507" pitchFamily="18" charset="2"/>
              </a:rPr>
              <a:t>trùm</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của</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i="1">
                <a:ea typeface="PMingLiU" panose="02020500000000000000" pitchFamily="18" charset="-120"/>
                <a:cs typeface="Arial" panose="020B0604020202020204" pitchFamily="34" charset="0"/>
                <a:sym typeface="Symbol" panose="05050102010706020507" pitchFamily="18" charset="2"/>
              </a:rPr>
              <a:t>G</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nếu</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tập</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đỉnh</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của</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i="1">
                <a:ea typeface="PMingLiU" panose="02020500000000000000" pitchFamily="18" charset="-120"/>
                <a:cs typeface="Arial" panose="020B0604020202020204" pitchFamily="34" charset="0"/>
                <a:sym typeface="Symbol" panose="05050102010706020507" pitchFamily="18" charset="2"/>
              </a:rPr>
              <a:t>H</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là</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tập</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đỉnh</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err="1">
                <a:ea typeface="PMingLiU" panose="02020500000000000000" pitchFamily="18" charset="-120"/>
                <a:cs typeface="Arial" panose="020B0604020202020204" pitchFamily="34" charset="0"/>
                <a:sym typeface="Symbol" panose="05050102010706020507" pitchFamily="18" charset="2"/>
              </a:rPr>
              <a:t>của</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i="1">
                <a:ea typeface="PMingLiU" panose="02020500000000000000" pitchFamily="18" charset="-120"/>
                <a:cs typeface="Arial" panose="020B0604020202020204" pitchFamily="34" charset="0"/>
                <a:sym typeface="Symbol" panose="05050102010706020507" pitchFamily="18" charset="2"/>
              </a:rPr>
              <a:t>G</a:t>
            </a:r>
            <a:r>
              <a:rPr lang="en-US" altLang="zh-TW" sz="1600">
                <a:ea typeface="PMingLiU" panose="02020500000000000000" pitchFamily="18" charset="-120"/>
                <a:cs typeface="Arial" panose="020B0604020202020204" pitchFamily="34" charset="0"/>
                <a:sym typeface="Symbol" panose="05050102010706020507" pitchFamily="18" charset="2"/>
              </a:rPr>
              <a:t>: </a:t>
            </a:r>
            <a:r>
              <a:rPr lang="en-US" altLang="zh-TW" sz="1600" i="1">
                <a:ea typeface="PMingLiU" panose="02020500000000000000" pitchFamily="18" charset="-120"/>
                <a:cs typeface="Arial" panose="020B0604020202020204" pitchFamily="34" charset="0"/>
                <a:sym typeface="Symbol" panose="05050102010706020507" pitchFamily="18" charset="2"/>
              </a:rPr>
              <a:t>V</a:t>
            </a:r>
            <a:r>
              <a:rPr lang="en-US" altLang="zh-TW" sz="1600">
                <a:ea typeface="PMingLiU" panose="02020500000000000000" pitchFamily="18" charset="-120"/>
                <a:cs typeface="Arial" panose="020B0604020202020204" pitchFamily="34" charset="0"/>
                <a:sym typeface="Symbol" panose="05050102010706020507" pitchFamily="18" charset="2"/>
              </a:rPr>
              <a:t>(</a:t>
            </a:r>
            <a:r>
              <a:rPr lang="en-US" altLang="zh-TW" sz="1600" i="1">
                <a:ea typeface="PMingLiU" panose="02020500000000000000" pitchFamily="18" charset="-120"/>
                <a:cs typeface="Arial" panose="020B0604020202020204" pitchFamily="34" charset="0"/>
                <a:sym typeface="Symbol" panose="05050102010706020507" pitchFamily="18" charset="2"/>
              </a:rPr>
              <a:t>H</a:t>
            </a:r>
            <a:r>
              <a:rPr lang="en-US" altLang="zh-TW" sz="1600">
                <a:ea typeface="PMingLiU" panose="02020500000000000000" pitchFamily="18" charset="-120"/>
                <a:cs typeface="Arial" panose="020B0604020202020204" pitchFamily="34" charset="0"/>
                <a:sym typeface="Symbol" panose="05050102010706020507" pitchFamily="18" charset="2"/>
              </a:rPr>
              <a:t>) = </a:t>
            </a:r>
            <a:r>
              <a:rPr lang="en-US" altLang="zh-TW" sz="1600" i="1">
                <a:ea typeface="PMingLiU" panose="02020500000000000000" pitchFamily="18" charset="-120"/>
                <a:cs typeface="Arial" panose="020B0604020202020204" pitchFamily="34" charset="0"/>
                <a:sym typeface="Symbol" panose="05050102010706020507" pitchFamily="18" charset="2"/>
              </a:rPr>
              <a:t>V</a:t>
            </a:r>
            <a:r>
              <a:rPr lang="en-US" altLang="zh-TW" sz="1600">
                <a:ea typeface="PMingLiU" panose="02020500000000000000" pitchFamily="18" charset="-120"/>
                <a:cs typeface="Arial" panose="020B0604020202020204" pitchFamily="34" charset="0"/>
                <a:sym typeface="Symbol" panose="05050102010706020507" pitchFamily="18" charset="2"/>
              </a:rPr>
              <a:t>(</a:t>
            </a:r>
            <a:r>
              <a:rPr lang="en-US" altLang="zh-TW" sz="1600" i="1">
                <a:ea typeface="PMingLiU" panose="02020500000000000000" pitchFamily="18" charset="-120"/>
                <a:cs typeface="Arial" panose="020B0604020202020204" pitchFamily="34" charset="0"/>
                <a:sym typeface="Symbol" panose="05050102010706020507" pitchFamily="18" charset="2"/>
              </a:rPr>
              <a:t>G</a:t>
            </a:r>
            <a:r>
              <a:rPr lang="en-US" altLang="zh-TW" sz="1600">
                <a:ea typeface="PMingLiU" panose="02020500000000000000" pitchFamily="18" charset="-120"/>
                <a:cs typeface="Arial" panose="020B0604020202020204" pitchFamily="34" charset="0"/>
                <a:sym typeface="Symbol" panose="05050102010706020507" pitchFamily="18" charset="2"/>
              </a:rPr>
              <a:t>).</a:t>
            </a:r>
          </a:p>
          <a:p>
            <a:pPr>
              <a:lnSpc>
                <a:spcPct val="150000"/>
              </a:lnSpc>
              <a:buClr>
                <a:schemeClr val="hlink"/>
              </a:buClr>
              <a:buSzPct val="70000"/>
            </a:pPr>
            <a:r>
              <a:rPr lang="en-US" altLang="zh-TW" sz="1600" b="1" err="1">
                <a:ea typeface="PMingLiU" panose="02020500000000000000" pitchFamily="18" charset="-120"/>
                <a:cs typeface="Arial" panose="020B0604020202020204" pitchFamily="34" charset="0"/>
              </a:rPr>
              <a:t>Định</a:t>
            </a:r>
            <a:r>
              <a:rPr lang="en-US" altLang="zh-TW" sz="1600" b="1">
                <a:ea typeface="PMingLiU" panose="02020500000000000000" pitchFamily="18" charset="-120"/>
                <a:cs typeface="Arial" panose="020B0604020202020204" pitchFamily="34" charset="0"/>
              </a:rPr>
              <a:t> </a:t>
            </a:r>
            <a:r>
              <a:rPr lang="en-US" altLang="zh-TW" sz="1600" b="1" err="1">
                <a:ea typeface="PMingLiU" panose="02020500000000000000" pitchFamily="18" charset="-120"/>
                <a:cs typeface="Arial" panose="020B0604020202020204" pitchFamily="34" charset="0"/>
              </a:rPr>
              <a:t>nghĩa</a:t>
            </a:r>
            <a:r>
              <a:rPr lang="en-US" altLang="zh-TW" sz="1600" b="1">
                <a:ea typeface="PMingLiU" panose="02020500000000000000" pitchFamily="18" charset="-120"/>
                <a:cs typeface="Arial" panose="020B0604020202020204" pitchFamily="34" charset="0"/>
              </a:rPr>
              <a:t> </a:t>
            </a:r>
            <a:r>
              <a:rPr lang="en-US" altLang="zh-TW" sz="1600">
                <a:ea typeface="PMingLiU" panose="02020500000000000000" pitchFamily="18" charset="-120"/>
                <a:cs typeface="Arial" panose="020B0604020202020204" pitchFamily="34" charset="0"/>
              </a:rPr>
              <a:t>Ta </a:t>
            </a:r>
            <a:r>
              <a:rPr lang="en-US" altLang="zh-TW" sz="1600" err="1">
                <a:ea typeface="PMingLiU" panose="02020500000000000000" pitchFamily="18" charset="-120"/>
                <a:cs typeface="Arial" panose="020B0604020202020204" pitchFamily="34" charset="0"/>
              </a:rPr>
              <a:t>viết</a:t>
            </a:r>
            <a:r>
              <a:rPr lang="en-US" altLang="zh-TW" sz="1600">
                <a:ea typeface="PMingLiU" panose="02020500000000000000" pitchFamily="18" charset="-120"/>
                <a:cs typeface="Arial" panose="020B0604020202020204" pitchFamily="34" charset="0"/>
              </a:rPr>
              <a:t> </a:t>
            </a:r>
            <a:r>
              <a:rPr lang="en-US" altLang="zh-TW" sz="1600" i="1">
                <a:ea typeface="PMingLiU" panose="02020500000000000000" pitchFamily="18" charset="-120"/>
                <a:cs typeface="Arial" panose="020B0604020202020204" pitchFamily="34" charset="0"/>
              </a:rPr>
              <a:t>H</a:t>
            </a:r>
            <a:r>
              <a:rPr lang="en-US" altLang="zh-TW" sz="1600">
                <a:ea typeface="PMingLiU" panose="02020500000000000000" pitchFamily="18" charset="-120"/>
                <a:cs typeface="Arial" panose="020B0604020202020204" pitchFamily="34" charset="0"/>
              </a:rPr>
              <a:t> = </a:t>
            </a:r>
            <a:r>
              <a:rPr lang="en-US" altLang="zh-TW" sz="1600" i="1">
                <a:ea typeface="PMingLiU" panose="02020500000000000000" pitchFamily="18" charset="-120"/>
                <a:cs typeface="Arial" panose="020B0604020202020204" pitchFamily="34" charset="0"/>
              </a:rPr>
              <a:t>G</a:t>
            </a:r>
            <a:r>
              <a:rPr lang="en-US" altLang="zh-TW" sz="1600">
                <a:ea typeface="PMingLiU" panose="02020500000000000000" pitchFamily="18" charset="-120"/>
                <a:cs typeface="Arial" panose="020B0604020202020204" pitchFamily="34" charset="0"/>
              </a:rPr>
              <a:t> + {(</a:t>
            </a:r>
            <a:r>
              <a:rPr lang="en-US" altLang="zh-TW" sz="1600" i="1" err="1">
                <a:ea typeface="PMingLiU" panose="02020500000000000000" pitchFamily="18" charset="-120"/>
                <a:cs typeface="Arial" panose="020B0604020202020204" pitchFamily="34" charset="0"/>
              </a:rPr>
              <a:t>u,v</a:t>
            </a:r>
            <a:r>
              <a:rPr lang="en-US" altLang="zh-TW" sz="1600">
                <a:ea typeface="PMingLiU" panose="02020500000000000000" pitchFamily="18" charset="-120"/>
                <a:cs typeface="Arial" panose="020B0604020202020204" pitchFamily="34" charset="0"/>
              </a:rPr>
              <a:t>), (</a:t>
            </a:r>
            <a:r>
              <a:rPr lang="en-US" altLang="zh-TW" sz="1600" i="1" err="1">
                <a:ea typeface="PMingLiU" panose="02020500000000000000" pitchFamily="18" charset="-120"/>
                <a:cs typeface="Arial" panose="020B0604020202020204" pitchFamily="34" charset="0"/>
              </a:rPr>
              <a:t>u,w</a:t>
            </a:r>
            <a:r>
              <a:rPr lang="en-US" altLang="zh-TW" sz="1600">
                <a:ea typeface="PMingLiU" panose="02020500000000000000" pitchFamily="18" charset="-120"/>
                <a:cs typeface="Arial" panose="020B0604020202020204" pitchFamily="34" charset="0"/>
              </a:rPr>
              <a:t>)} </a:t>
            </a:r>
            <a:r>
              <a:rPr lang="en-US" altLang="zh-TW" sz="1600" err="1">
                <a:ea typeface="PMingLiU" panose="02020500000000000000" pitchFamily="18" charset="-120"/>
                <a:cs typeface="Arial" panose="020B0604020202020204" pitchFamily="34" charset="0"/>
              </a:rPr>
              <a:t>hiểu</a:t>
            </a:r>
            <a:r>
              <a:rPr lang="en-US" altLang="zh-TW" sz="1600">
                <a:ea typeface="PMingLiU" panose="02020500000000000000" pitchFamily="18" charset="-120"/>
                <a:cs typeface="Arial" panose="020B0604020202020204" pitchFamily="34" charset="0"/>
              </a:rPr>
              <a:t> </a:t>
            </a:r>
            <a:r>
              <a:rPr lang="en-US" altLang="zh-TW" sz="1600" err="1">
                <a:ea typeface="PMingLiU" panose="02020500000000000000" pitchFamily="18" charset="-120"/>
                <a:cs typeface="Arial" panose="020B0604020202020204" pitchFamily="34" charset="0"/>
              </a:rPr>
              <a:t>là</a:t>
            </a:r>
            <a:r>
              <a:rPr lang="en-US" altLang="zh-TW" sz="1600">
                <a:ea typeface="PMingLiU" panose="02020500000000000000" pitchFamily="18" charset="-120"/>
                <a:cs typeface="Arial" panose="020B0604020202020204" pitchFamily="34" charset="0"/>
              </a:rPr>
              <a:t> </a:t>
            </a:r>
            <a:br>
              <a:rPr lang="en-US" altLang="zh-TW" sz="1600">
                <a:ea typeface="PMingLiU" panose="02020500000000000000" pitchFamily="18" charset="-120"/>
                <a:cs typeface="Arial" panose="020B0604020202020204" pitchFamily="34" charset="0"/>
              </a:rPr>
            </a:br>
            <a:r>
              <a:rPr lang="en-US" altLang="zh-TW" sz="1600" i="1">
                <a:ea typeface="PMingLiU" panose="02020500000000000000" pitchFamily="18" charset="-120"/>
                <a:cs typeface="Arial" panose="020B0604020202020204" pitchFamily="34" charset="0"/>
              </a:rPr>
              <a:t>E</a:t>
            </a:r>
            <a:r>
              <a:rPr lang="en-US" altLang="zh-TW" sz="1600">
                <a:ea typeface="PMingLiU" panose="02020500000000000000" pitchFamily="18" charset="-120"/>
                <a:cs typeface="Arial" panose="020B0604020202020204" pitchFamily="34" charset="0"/>
              </a:rPr>
              <a:t>(</a:t>
            </a:r>
            <a:r>
              <a:rPr lang="en-US" altLang="zh-TW" sz="1600" i="1">
                <a:ea typeface="PMingLiU" panose="02020500000000000000" pitchFamily="18" charset="-120"/>
                <a:cs typeface="Arial" panose="020B0604020202020204" pitchFamily="34" charset="0"/>
              </a:rPr>
              <a:t>H</a:t>
            </a:r>
            <a:r>
              <a:rPr lang="en-US" altLang="zh-TW" sz="1600">
                <a:ea typeface="PMingLiU" panose="02020500000000000000" pitchFamily="18" charset="-120"/>
                <a:cs typeface="Arial" panose="020B0604020202020204" pitchFamily="34" charset="0"/>
              </a:rPr>
              <a:t>) = </a:t>
            </a:r>
            <a:r>
              <a:rPr lang="en-US" altLang="zh-TW" sz="1600" i="1">
                <a:ea typeface="PMingLiU" panose="02020500000000000000" pitchFamily="18" charset="-120"/>
                <a:cs typeface="Arial" panose="020B0604020202020204" pitchFamily="34" charset="0"/>
              </a:rPr>
              <a:t>E</a:t>
            </a:r>
            <a:r>
              <a:rPr lang="en-US" altLang="zh-TW" sz="1600">
                <a:ea typeface="PMingLiU" panose="02020500000000000000" pitchFamily="18" charset="-120"/>
                <a:cs typeface="Arial" panose="020B0604020202020204" pitchFamily="34" charset="0"/>
              </a:rPr>
              <a:t>(</a:t>
            </a:r>
            <a:r>
              <a:rPr lang="en-US" altLang="zh-TW" sz="1600" i="1">
                <a:ea typeface="PMingLiU" panose="02020500000000000000" pitchFamily="18" charset="-120"/>
                <a:cs typeface="Arial" panose="020B0604020202020204" pitchFamily="34" charset="0"/>
              </a:rPr>
              <a:t>G</a:t>
            </a:r>
            <a:r>
              <a:rPr lang="en-US" altLang="zh-TW" sz="1600">
                <a:ea typeface="PMingLiU" panose="02020500000000000000" pitchFamily="18" charset="-120"/>
                <a:cs typeface="Arial" panose="020B0604020202020204" pitchFamily="34" charset="0"/>
              </a:rPr>
              <a:t>) ∪ {(</a:t>
            </a:r>
            <a:r>
              <a:rPr lang="en-US" altLang="zh-TW" sz="1600" i="1" err="1">
                <a:ea typeface="PMingLiU" panose="02020500000000000000" pitchFamily="18" charset="-120"/>
                <a:cs typeface="Arial" panose="020B0604020202020204" pitchFamily="34" charset="0"/>
              </a:rPr>
              <a:t>u,v</a:t>
            </a:r>
            <a:r>
              <a:rPr lang="en-US" altLang="zh-TW" sz="1600">
                <a:ea typeface="PMingLiU" panose="02020500000000000000" pitchFamily="18" charset="-120"/>
                <a:cs typeface="Arial" panose="020B0604020202020204" pitchFamily="34" charset="0"/>
              </a:rPr>
              <a:t>), (</a:t>
            </a:r>
            <a:r>
              <a:rPr lang="en-US" altLang="zh-TW" sz="1600" i="1" err="1">
                <a:ea typeface="PMingLiU" panose="02020500000000000000" pitchFamily="18" charset="-120"/>
                <a:cs typeface="Arial" panose="020B0604020202020204" pitchFamily="34" charset="0"/>
              </a:rPr>
              <a:t>u,w</a:t>
            </a:r>
            <a:r>
              <a:rPr lang="en-US" altLang="zh-TW" sz="1600">
                <a:ea typeface="PMingLiU" panose="02020500000000000000" pitchFamily="18" charset="-120"/>
                <a:cs typeface="Arial" panose="020B0604020202020204" pitchFamily="34" charset="0"/>
              </a:rPr>
              <a:t>)}, </a:t>
            </a:r>
            <a:r>
              <a:rPr lang="en-US" altLang="zh-TW" sz="1600" err="1">
                <a:ea typeface="PMingLiU" panose="02020500000000000000" pitchFamily="18" charset="-120"/>
                <a:cs typeface="Arial" panose="020B0604020202020204" pitchFamily="34" charset="0"/>
              </a:rPr>
              <a:t>trong</a:t>
            </a:r>
            <a:r>
              <a:rPr lang="en-US" altLang="zh-TW" sz="1600">
                <a:ea typeface="PMingLiU" panose="02020500000000000000" pitchFamily="18" charset="-120"/>
                <a:cs typeface="Arial" panose="020B0604020202020204" pitchFamily="34" charset="0"/>
              </a:rPr>
              <a:t> </a:t>
            </a:r>
            <a:r>
              <a:rPr lang="en-US" altLang="zh-TW" sz="1600" err="1">
                <a:ea typeface="PMingLiU" panose="02020500000000000000" pitchFamily="18" charset="-120"/>
                <a:cs typeface="Arial" panose="020B0604020202020204" pitchFamily="34" charset="0"/>
              </a:rPr>
              <a:t>đó</a:t>
            </a:r>
            <a:r>
              <a:rPr lang="en-US" altLang="zh-TW" sz="1600">
                <a:ea typeface="PMingLiU" panose="02020500000000000000" pitchFamily="18" charset="-120"/>
                <a:cs typeface="Arial" panose="020B0604020202020204" pitchFamily="34" charset="0"/>
              </a:rPr>
              <a:t> (</a:t>
            </a:r>
            <a:r>
              <a:rPr lang="en-US" altLang="zh-TW" sz="1600" i="1" err="1">
                <a:ea typeface="PMingLiU" panose="02020500000000000000" pitchFamily="18" charset="-120"/>
                <a:cs typeface="Arial" panose="020B0604020202020204" pitchFamily="34" charset="0"/>
              </a:rPr>
              <a:t>u,v</a:t>
            </a:r>
            <a:r>
              <a:rPr lang="en-US" altLang="zh-TW" sz="1600">
                <a:ea typeface="PMingLiU" panose="02020500000000000000" pitchFamily="18" charset="-120"/>
                <a:cs typeface="Arial" panose="020B0604020202020204" pitchFamily="34" charset="0"/>
              </a:rPr>
              <a:t>), (</a:t>
            </a:r>
            <a:r>
              <a:rPr lang="en-US" altLang="zh-TW" sz="1600" i="1" err="1">
                <a:ea typeface="PMingLiU" panose="02020500000000000000" pitchFamily="18" charset="-120"/>
                <a:cs typeface="Arial" panose="020B0604020202020204" pitchFamily="34" charset="0"/>
              </a:rPr>
              <a:t>u,w</a:t>
            </a:r>
            <a:r>
              <a:rPr lang="en-US" altLang="zh-TW" sz="1600">
                <a:ea typeface="PMingLiU" panose="02020500000000000000" pitchFamily="18" charset="-120"/>
                <a:cs typeface="Arial" panose="020B0604020202020204" pitchFamily="34" charset="0"/>
              </a:rPr>
              <a:t>)</a:t>
            </a:r>
            <a:r>
              <a:rPr lang="en-US" altLang="zh-TW" sz="1600">
                <a:ea typeface="PMingLiU" panose="02020500000000000000" pitchFamily="18" charset="-120"/>
                <a:cs typeface="Arial" panose="020B0604020202020204" pitchFamily="34" charset="0"/>
                <a:sym typeface="Symbol" panose="05050102010706020507" pitchFamily="18" charset="2"/>
              </a:rPr>
              <a:t></a:t>
            </a:r>
            <a:r>
              <a:rPr lang="en-US" altLang="zh-TW" sz="1600" i="1">
                <a:ea typeface="PMingLiU" panose="02020500000000000000" pitchFamily="18" charset="-120"/>
                <a:cs typeface="Arial" panose="020B0604020202020204" pitchFamily="34" charset="0"/>
                <a:sym typeface="Symbol" panose="05050102010706020507" pitchFamily="18" charset="2"/>
              </a:rPr>
              <a:t>E</a:t>
            </a:r>
            <a:r>
              <a:rPr lang="en-US" altLang="zh-TW" sz="1600">
                <a:ea typeface="PMingLiU" panose="02020500000000000000" pitchFamily="18" charset="-120"/>
                <a:cs typeface="Arial" panose="020B0604020202020204" pitchFamily="34" charset="0"/>
                <a:sym typeface="Symbol" panose="05050102010706020507" pitchFamily="18" charset="2"/>
              </a:rPr>
              <a:t>(</a:t>
            </a:r>
            <a:r>
              <a:rPr lang="en-US" altLang="zh-TW" sz="1600" i="1">
                <a:ea typeface="PMingLiU" panose="02020500000000000000" pitchFamily="18" charset="-120"/>
                <a:cs typeface="Arial" panose="020B0604020202020204" pitchFamily="34" charset="0"/>
                <a:sym typeface="Symbol" panose="05050102010706020507" pitchFamily="18" charset="2"/>
              </a:rPr>
              <a:t>G</a:t>
            </a:r>
            <a:r>
              <a:rPr lang="en-US" altLang="zh-TW" sz="1600">
                <a:ea typeface="PMingLiU" panose="02020500000000000000" pitchFamily="18" charset="-120"/>
                <a:cs typeface="Arial" panose="020B0604020202020204" pitchFamily="34" charset="0"/>
                <a:sym typeface="Symbol" panose="05050102010706020507" pitchFamily="18" charset="2"/>
              </a:rPr>
              <a:t>).</a:t>
            </a:r>
          </a:p>
          <a:p>
            <a:pPr>
              <a:lnSpc>
                <a:spcPct val="150000"/>
              </a:lnSpc>
              <a:buClr>
                <a:schemeClr val="hlink"/>
              </a:buClr>
              <a:buSzPct val="70000"/>
              <a:buFont typeface="Wingdings" panose="05000000000000000000" pitchFamily="2" charset="2"/>
              <a:buNone/>
            </a:pPr>
            <a:endParaRPr lang="en-US" altLang="zh-TW" sz="1600">
              <a:ea typeface="PMingLiU" panose="02020500000000000000" pitchFamily="18" charset="-120"/>
              <a:cs typeface="Arial" panose="020B0604020202020204" pitchFamily="34" charset="0"/>
              <a:sym typeface="Symbol" panose="05050102010706020507" pitchFamily="18" charset="2"/>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B054E67-1E69-5FCA-3F47-519257741E94}"/>
                  </a:ext>
                </a:extLst>
              </p14:cNvPr>
              <p14:cNvContentPartPr/>
              <p14:nvPr/>
            </p14:nvContentPartPr>
            <p14:xfrm>
              <a:off x="45000" y="686880"/>
              <a:ext cx="8487000" cy="1780920"/>
            </p14:xfrm>
          </p:contentPart>
        </mc:Choice>
        <mc:Fallback>
          <p:pic>
            <p:nvPicPr>
              <p:cNvPr id="2" name="Ink 1">
                <a:extLst>
                  <a:ext uri="{FF2B5EF4-FFF2-40B4-BE49-F238E27FC236}">
                    <a16:creationId xmlns:a16="http://schemas.microsoft.com/office/drawing/2014/main" id="{9B054E67-1E69-5FCA-3F47-519257741E94}"/>
                  </a:ext>
                </a:extLst>
              </p:cNvPr>
              <p:cNvPicPr/>
              <p:nvPr/>
            </p:nvPicPr>
            <p:blipFill>
              <a:blip r:embed="rId4"/>
              <a:stretch>
                <a:fillRect/>
              </a:stretch>
            </p:blipFill>
            <p:spPr>
              <a:xfrm>
                <a:off x="35640" y="677520"/>
                <a:ext cx="8505720" cy="1799640"/>
              </a:xfrm>
              <a:prstGeom prst="rect">
                <a:avLst/>
              </a:prstGeom>
            </p:spPr>
          </p:pic>
        </mc:Fallback>
      </mc:AlternateContent>
    </p:spTree>
    <p:extLst>
      <p:ext uri="{BB962C8B-B14F-4D97-AF65-F5344CB8AC3E}">
        <p14:creationId xmlns:p14="http://schemas.microsoft.com/office/powerpoint/2010/main" val="3273163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Hợp</a:t>
            </a:r>
            <a:r>
              <a:rPr lang="en-US" altLang="en-US" sz="2000" b="1"/>
              <a:t> </a:t>
            </a:r>
            <a:r>
              <a:rPr lang="en-US" altLang="en-US" sz="2000" b="1" err="1"/>
              <a:t>của</a:t>
            </a:r>
            <a:r>
              <a:rPr lang="en-US" altLang="en-US" sz="2000" b="1"/>
              <a:t> </a:t>
            </a:r>
            <a:r>
              <a:rPr lang="en-US" altLang="en-US" sz="2000" b="1" err="1"/>
              <a:t>hai</a:t>
            </a:r>
            <a:r>
              <a:rPr lang="en-US" altLang="en-US" sz="2000" b="1"/>
              <a:t> </a:t>
            </a:r>
            <a:r>
              <a:rPr lang="en-US" altLang="en-US" sz="2000" b="1" err="1"/>
              <a:t>đồ</a:t>
            </a:r>
            <a:r>
              <a:rPr lang="en-US" altLang="en-US" sz="2000" b="1"/>
              <a:t> </a:t>
            </a:r>
            <a:r>
              <a:rPr lang="en-US" altLang="en-US" sz="2000" b="1" err="1"/>
              <a:t>thị</a:t>
            </a:r>
            <a:r>
              <a:rPr lang="en-US" altLang="en-US" sz="2000" b="1"/>
              <a:t> </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821738" cy="5260571"/>
          </a:xfrm>
        </p:spPr>
        <p:txBody>
          <a:bodyPr>
            <a:normAutofit/>
          </a:bodyPr>
          <a:lstStyle/>
          <a:p>
            <a:pPr eaLnBrk="1" hangingPunct="1">
              <a:lnSpc>
                <a:spcPct val="150000"/>
              </a:lnSpc>
            </a:pPr>
            <a:r>
              <a:rPr lang="en-US" altLang="en-US" sz="1600" err="1">
                <a:cs typeface="Arial" panose="020B0604020202020204" pitchFamily="34" charset="0"/>
              </a:rPr>
              <a:t>Hợp</a:t>
            </a:r>
            <a:r>
              <a:rPr lang="en-US" altLang="en-US" sz="1600">
                <a:cs typeface="Arial" panose="020B0604020202020204" pitchFamily="34" charset="0"/>
              </a:rPr>
              <a:t> </a:t>
            </a:r>
            <a:r>
              <a:rPr lang="en-US" altLang="en-US" sz="1600" i="1">
                <a:solidFill>
                  <a:srgbClr val="FF0000"/>
                </a:solidFill>
                <a:cs typeface="Arial" panose="020B0604020202020204" pitchFamily="34" charset="0"/>
              </a:rPr>
              <a:t>G</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rPr>
              <a:t>G</a:t>
            </a:r>
            <a:r>
              <a:rPr lang="en-US" altLang="en-US" sz="1600" baseline="-25000">
                <a:solidFill>
                  <a:srgbClr val="FF0000"/>
                </a:solidFill>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đơn</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i="1">
                <a:solidFill>
                  <a:srgbClr val="FF0000"/>
                </a:solidFill>
                <a:cs typeface="Arial" panose="020B0604020202020204" pitchFamily="34" charset="0"/>
              </a:rPr>
              <a:t>G</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V</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E</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solidFill>
                  <a:srgbClr val="FF0000"/>
                </a:solidFill>
                <a:cs typeface="Arial" panose="020B0604020202020204" pitchFamily="34" charset="0"/>
              </a:rPr>
              <a:t>G</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V</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E</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đơn</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V</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rPr>
              <a:t>V</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E</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rPr>
              <a:t>E</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a:t>
            </a:r>
            <a:r>
              <a:rPr lang="en-US" altLang="en-US" sz="1600">
                <a:cs typeface="Arial" panose="020B0604020202020204" pitchFamily="34" charset="0"/>
              </a:rPr>
              <a:t>.</a:t>
            </a:r>
          </a:p>
        </p:txBody>
      </p:sp>
      <p:grpSp>
        <p:nvGrpSpPr>
          <p:cNvPr id="6" name="Group 4">
            <a:extLst>
              <a:ext uri="{FF2B5EF4-FFF2-40B4-BE49-F238E27FC236}">
                <a16:creationId xmlns:a16="http://schemas.microsoft.com/office/drawing/2014/main" id="{EF6C6299-BDF7-436E-A51C-B2319FBC4726}"/>
              </a:ext>
            </a:extLst>
          </p:cNvPr>
          <p:cNvGrpSpPr>
            <a:grpSpLocks/>
          </p:cNvGrpSpPr>
          <p:nvPr/>
        </p:nvGrpSpPr>
        <p:grpSpPr bwMode="auto">
          <a:xfrm>
            <a:off x="1981200" y="1752600"/>
            <a:ext cx="1354138" cy="1482725"/>
            <a:chOff x="1152" y="2426"/>
            <a:chExt cx="853" cy="934"/>
          </a:xfrm>
        </p:grpSpPr>
        <p:sp>
          <p:nvSpPr>
            <p:cNvPr id="7" name="Oval 5">
              <a:extLst>
                <a:ext uri="{FF2B5EF4-FFF2-40B4-BE49-F238E27FC236}">
                  <a16:creationId xmlns:a16="http://schemas.microsoft.com/office/drawing/2014/main" id="{A71AC84D-3760-4772-A6BF-C0CB67522DA7}"/>
                </a:ext>
              </a:extLst>
            </p:cNvPr>
            <p:cNvSpPr>
              <a:spLocks noChangeArrowheads="1"/>
            </p:cNvSpPr>
            <p:nvPr/>
          </p:nvSpPr>
          <p:spPr bwMode="auto">
            <a:xfrm>
              <a:off x="1200" y="268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 name="Oval 6">
              <a:extLst>
                <a:ext uri="{FF2B5EF4-FFF2-40B4-BE49-F238E27FC236}">
                  <a16:creationId xmlns:a16="http://schemas.microsoft.com/office/drawing/2014/main" id="{C1FB51B0-0F83-4650-BB12-AEB05EC53FB6}"/>
                </a:ext>
              </a:extLst>
            </p:cNvPr>
            <p:cNvSpPr>
              <a:spLocks noChangeArrowheads="1"/>
            </p:cNvSpPr>
            <p:nvPr/>
          </p:nvSpPr>
          <p:spPr bwMode="auto">
            <a:xfrm>
              <a:off x="1536" y="268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2" name="Oval 7">
              <a:extLst>
                <a:ext uri="{FF2B5EF4-FFF2-40B4-BE49-F238E27FC236}">
                  <a16:creationId xmlns:a16="http://schemas.microsoft.com/office/drawing/2014/main" id="{A24ADDC2-588B-47F5-A428-936B33EA0861}"/>
                </a:ext>
              </a:extLst>
            </p:cNvPr>
            <p:cNvSpPr>
              <a:spLocks noChangeArrowheads="1"/>
            </p:cNvSpPr>
            <p:nvPr/>
          </p:nvSpPr>
          <p:spPr bwMode="auto">
            <a:xfrm>
              <a:off x="1872" y="268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3" name="Oval 8">
              <a:extLst>
                <a:ext uri="{FF2B5EF4-FFF2-40B4-BE49-F238E27FC236}">
                  <a16:creationId xmlns:a16="http://schemas.microsoft.com/office/drawing/2014/main" id="{E9E97C44-3AB9-4A24-A571-CCCA16F94A07}"/>
                </a:ext>
              </a:extLst>
            </p:cNvPr>
            <p:cNvSpPr>
              <a:spLocks noChangeArrowheads="1"/>
            </p:cNvSpPr>
            <p:nvPr/>
          </p:nvSpPr>
          <p:spPr bwMode="auto">
            <a:xfrm>
              <a:off x="1200" y="30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4" name="Oval 9">
              <a:extLst>
                <a:ext uri="{FF2B5EF4-FFF2-40B4-BE49-F238E27FC236}">
                  <a16:creationId xmlns:a16="http://schemas.microsoft.com/office/drawing/2014/main" id="{E90B3BDE-6F2F-4B55-AA61-2E0326316CAE}"/>
                </a:ext>
              </a:extLst>
            </p:cNvPr>
            <p:cNvSpPr>
              <a:spLocks noChangeArrowheads="1"/>
            </p:cNvSpPr>
            <p:nvPr/>
          </p:nvSpPr>
          <p:spPr bwMode="auto">
            <a:xfrm>
              <a:off x="1536" y="30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5" name="Text Box 10">
              <a:extLst>
                <a:ext uri="{FF2B5EF4-FFF2-40B4-BE49-F238E27FC236}">
                  <a16:creationId xmlns:a16="http://schemas.microsoft.com/office/drawing/2014/main" id="{B78B5A8E-00EF-4199-893C-222552247C5C}"/>
                </a:ext>
              </a:extLst>
            </p:cNvPr>
            <p:cNvSpPr txBox="1">
              <a:spLocks noChangeArrowheads="1"/>
            </p:cNvSpPr>
            <p:nvPr/>
          </p:nvSpPr>
          <p:spPr bwMode="auto">
            <a:xfrm>
              <a:off x="1152" y="242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a</a:t>
              </a:r>
            </a:p>
          </p:txBody>
        </p:sp>
        <p:sp>
          <p:nvSpPr>
            <p:cNvPr id="16" name="Text Box 11">
              <a:extLst>
                <a:ext uri="{FF2B5EF4-FFF2-40B4-BE49-F238E27FC236}">
                  <a16:creationId xmlns:a16="http://schemas.microsoft.com/office/drawing/2014/main" id="{9B208E27-4E6A-4921-9E54-7FA24F281A81}"/>
                </a:ext>
              </a:extLst>
            </p:cNvPr>
            <p:cNvSpPr txBox="1">
              <a:spLocks noChangeArrowheads="1"/>
            </p:cNvSpPr>
            <p:nvPr/>
          </p:nvSpPr>
          <p:spPr bwMode="auto">
            <a:xfrm>
              <a:off x="1479"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b</a:t>
              </a:r>
            </a:p>
          </p:txBody>
        </p:sp>
        <p:sp>
          <p:nvSpPr>
            <p:cNvPr id="17" name="Text Box 12">
              <a:extLst>
                <a:ext uri="{FF2B5EF4-FFF2-40B4-BE49-F238E27FC236}">
                  <a16:creationId xmlns:a16="http://schemas.microsoft.com/office/drawing/2014/main" id="{55F7E942-F8CE-44C3-B15E-2298067A8B3C}"/>
                </a:ext>
              </a:extLst>
            </p:cNvPr>
            <p:cNvSpPr txBox="1">
              <a:spLocks noChangeArrowheads="1"/>
            </p:cNvSpPr>
            <p:nvPr/>
          </p:nvSpPr>
          <p:spPr bwMode="auto">
            <a:xfrm>
              <a:off x="1804" y="244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c</a:t>
              </a:r>
            </a:p>
          </p:txBody>
        </p:sp>
        <p:sp>
          <p:nvSpPr>
            <p:cNvPr id="18" name="Text Box 13">
              <a:extLst>
                <a:ext uri="{FF2B5EF4-FFF2-40B4-BE49-F238E27FC236}">
                  <a16:creationId xmlns:a16="http://schemas.microsoft.com/office/drawing/2014/main" id="{833F6ADF-1947-4970-9762-ED44AE66E4FF}"/>
                </a:ext>
              </a:extLst>
            </p:cNvPr>
            <p:cNvSpPr txBox="1">
              <a:spLocks noChangeArrowheads="1"/>
            </p:cNvSpPr>
            <p:nvPr/>
          </p:nvSpPr>
          <p:spPr bwMode="auto">
            <a:xfrm>
              <a:off x="1152" y="30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d</a:t>
              </a:r>
            </a:p>
          </p:txBody>
        </p:sp>
        <p:sp>
          <p:nvSpPr>
            <p:cNvPr id="19" name="Text Box 14">
              <a:extLst>
                <a:ext uri="{FF2B5EF4-FFF2-40B4-BE49-F238E27FC236}">
                  <a16:creationId xmlns:a16="http://schemas.microsoft.com/office/drawing/2014/main" id="{1D1233A4-CBE5-482F-BDF9-BBF6282883D8}"/>
                </a:ext>
              </a:extLst>
            </p:cNvPr>
            <p:cNvSpPr txBox="1">
              <a:spLocks noChangeArrowheads="1"/>
            </p:cNvSpPr>
            <p:nvPr/>
          </p:nvSpPr>
          <p:spPr bwMode="auto">
            <a:xfrm>
              <a:off x="1484" y="303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e</a:t>
              </a:r>
            </a:p>
          </p:txBody>
        </p:sp>
        <p:sp>
          <p:nvSpPr>
            <p:cNvPr id="20" name="Line 15">
              <a:extLst>
                <a:ext uri="{FF2B5EF4-FFF2-40B4-BE49-F238E27FC236}">
                  <a16:creationId xmlns:a16="http://schemas.microsoft.com/office/drawing/2014/main" id="{4AAC8BF6-54D0-43C8-80B6-96A56E63752A}"/>
                </a:ext>
              </a:extLst>
            </p:cNvPr>
            <p:cNvSpPr>
              <a:spLocks noChangeShapeType="1"/>
            </p:cNvSpPr>
            <p:nvPr/>
          </p:nvSpPr>
          <p:spPr bwMode="auto">
            <a:xfrm>
              <a:off x="1296" y="273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6">
              <a:extLst>
                <a:ext uri="{FF2B5EF4-FFF2-40B4-BE49-F238E27FC236}">
                  <a16:creationId xmlns:a16="http://schemas.microsoft.com/office/drawing/2014/main" id="{4D334762-9C62-446D-903A-4AE0FD143060}"/>
                </a:ext>
              </a:extLst>
            </p:cNvPr>
            <p:cNvSpPr>
              <a:spLocks noChangeShapeType="1"/>
            </p:cNvSpPr>
            <p:nvPr/>
          </p:nvSpPr>
          <p:spPr bwMode="auto">
            <a:xfrm>
              <a:off x="1248"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7">
              <a:extLst>
                <a:ext uri="{FF2B5EF4-FFF2-40B4-BE49-F238E27FC236}">
                  <a16:creationId xmlns:a16="http://schemas.microsoft.com/office/drawing/2014/main" id="{7A72683E-C888-4A37-A6D1-BDA4EC3AFF5E}"/>
                </a:ext>
              </a:extLst>
            </p:cNvPr>
            <p:cNvSpPr>
              <a:spLocks noChangeShapeType="1"/>
            </p:cNvSpPr>
            <p:nvPr/>
          </p:nvSpPr>
          <p:spPr bwMode="auto">
            <a:xfrm>
              <a:off x="1296" y="30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8">
              <a:extLst>
                <a:ext uri="{FF2B5EF4-FFF2-40B4-BE49-F238E27FC236}">
                  <a16:creationId xmlns:a16="http://schemas.microsoft.com/office/drawing/2014/main" id="{05A0AEE0-71D5-43DD-AD65-5728D12FFDC3}"/>
                </a:ext>
              </a:extLst>
            </p:cNvPr>
            <p:cNvSpPr>
              <a:spLocks noChangeShapeType="1"/>
            </p:cNvSpPr>
            <p:nvPr/>
          </p:nvSpPr>
          <p:spPr bwMode="auto">
            <a:xfrm>
              <a:off x="1584"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9">
              <a:extLst>
                <a:ext uri="{FF2B5EF4-FFF2-40B4-BE49-F238E27FC236}">
                  <a16:creationId xmlns:a16="http://schemas.microsoft.com/office/drawing/2014/main" id="{6690A5BD-06EF-4AF4-8D47-C8A3232CAE6B}"/>
                </a:ext>
              </a:extLst>
            </p:cNvPr>
            <p:cNvSpPr>
              <a:spLocks noChangeShapeType="1"/>
            </p:cNvSpPr>
            <p:nvPr/>
          </p:nvSpPr>
          <p:spPr bwMode="auto">
            <a:xfrm>
              <a:off x="1632" y="273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0">
              <a:extLst>
                <a:ext uri="{FF2B5EF4-FFF2-40B4-BE49-F238E27FC236}">
                  <a16:creationId xmlns:a16="http://schemas.microsoft.com/office/drawing/2014/main" id="{26454843-C56E-40A3-8774-8957E2BFCBE3}"/>
                </a:ext>
              </a:extLst>
            </p:cNvPr>
            <p:cNvSpPr>
              <a:spLocks noChangeShapeType="1"/>
            </p:cNvSpPr>
            <p:nvPr/>
          </p:nvSpPr>
          <p:spPr bwMode="auto">
            <a:xfrm flipV="1">
              <a:off x="1632" y="278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 name="Group 21">
            <a:extLst>
              <a:ext uri="{FF2B5EF4-FFF2-40B4-BE49-F238E27FC236}">
                <a16:creationId xmlns:a16="http://schemas.microsoft.com/office/drawing/2014/main" id="{394321E4-48E2-4396-B400-086F2F956BB3}"/>
              </a:ext>
            </a:extLst>
          </p:cNvPr>
          <p:cNvGrpSpPr>
            <a:grpSpLocks/>
          </p:cNvGrpSpPr>
          <p:nvPr/>
        </p:nvGrpSpPr>
        <p:grpSpPr bwMode="auto">
          <a:xfrm>
            <a:off x="5475288" y="1730375"/>
            <a:ext cx="1354137" cy="1524000"/>
            <a:chOff x="3371" y="2400"/>
            <a:chExt cx="853" cy="960"/>
          </a:xfrm>
        </p:grpSpPr>
        <p:sp>
          <p:nvSpPr>
            <p:cNvPr id="27" name="Oval 22">
              <a:extLst>
                <a:ext uri="{FF2B5EF4-FFF2-40B4-BE49-F238E27FC236}">
                  <a16:creationId xmlns:a16="http://schemas.microsoft.com/office/drawing/2014/main" id="{412E3A4E-AEEE-4C48-95BB-097E6D2BAC88}"/>
                </a:ext>
              </a:extLst>
            </p:cNvPr>
            <p:cNvSpPr>
              <a:spLocks noChangeArrowheads="1"/>
            </p:cNvSpPr>
            <p:nvPr/>
          </p:nvSpPr>
          <p:spPr bwMode="auto">
            <a:xfrm>
              <a:off x="3419" y="266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8" name="Oval 23">
              <a:extLst>
                <a:ext uri="{FF2B5EF4-FFF2-40B4-BE49-F238E27FC236}">
                  <a16:creationId xmlns:a16="http://schemas.microsoft.com/office/drawing/2014/main" id="{BCD1ED31-E553-47E2-8FB9-FCAA13E82944}"/>
                </a:ext>
              </a:extLst>
            </p:cNvPr>
            <p:cNvSpPr>
              <a:spLocks noChangeArrowheads="1"/>
            </p:cNvSpPr>
            <p:nvPr/>
          </p:nvSpPr>
          <p:spPr bwMode="auto">
            <a:xfrm>
              <a:off x="3755" y="266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9" name="Oval 24">
              <a:extLst>
                <a:ext uri="{FF2B5EF4-FFF2-40B4-BE49-F238E27FC236}">
                  <a16:creationId xmlns:a16="http://schemas.microsoft.com/office/drawing/2014/main" id="{86388750-7992-4B69-ADA2-10D8DE8FDD43}"/>
                </a:ext>
              </a:extLst>
            </p:cNvPr>
            <p:cNvSpPr>
              <a:spLocks noChangeArrowheads="1"/>
            </p:cNvSpPr>
            <p:nvPr/>
          </p:nvSpPr>
          <p:spPr bwMode="auto">
            <a:xfrm>
              <a:off x="4091" y="266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0" name="Oval 25">
              <a:extLst>
                <a:ext uri="{FF2B5EF4-FFF2-40B4-BE49-F238E27FC236}">
                  <a16:creationId xmlns:a16="http://schemas.microsoft.com/office/drawing/2014/main" id="{FE5A7B4B-7A22-43D6-942A-1CB06E5C759E}"/>
                </a:ext>
              </a:extLst>
            </p:cNvPr>
            <p:cNvSpPr>
              <a:spLocks noChangeArrowheads="1"/>
            </p:cNvSpPr>
            <p:nvPr/>
          </p:nvSpPr>
          <p:spPr bwMode="auto">
            <a:xfrm>
              <a:off x="3419" y="299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1" name="Oval 26">
              <a:extLst>
                <a:ext uri="{FF2B5EF4-FFF2-40B4-BE49-F238E27FC236}">
                  <a16:creationId xmlns:a16="http://schemas.microsoft.com/office/drawing/2014/main" id="{676AF9D2-AF9D-44B2-8AE3-0F9F5E67F726}"/>
                </a:ext>
              </a:extLst>
            </p:cNvPr>
            <p:cNvSpPr>
              <a:spLocks noChangeArrowheads="1"/>
            </p:cNvSpPr>
            <p:nvPr/>
          </p:nvSpPr>
          <p:spPr bwMode="auto">
            <a:xfrm>
              <a:off x="4080" y="30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2" name="Text Box 27">
              <a:extLst>
                <a:ext uri="{FF2B5EF4-FFF2-40B4-BE49-F238E27FC236}">
                  <a16:creationId xmlns:a16="http://schemas.microsoft.com/office/drawing/2014/main" id="{6BD3F3C4-E4B8-47FD-A757-440A5F542F67}"/>
                </a:ext>
              </a:extLst>
            </p:cNvPr>
            <p:cNvSpPr txBox="1">
              <a:spLocks noChangeArrowheads="1"/>
            </p:cNvSpPr>
            <p:nvPr/>
          </p:nvSpPr>
          <p:spPr bwMode="auto">
            <a:xfrm>
              <a:off x="3371" y="240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a</a:t>
              </a:r>
            </a:p>
          </p:txBody>
        </p:sp>
        <p:sp>
          <p:nvSpPr>
            <p:cNvPr id="33" name="Text Box 28">
              <a:extLst>
                <a:ext uri="{FF2B5EF4-FFF2-40B4-BE49-F238E27FC236}">
                  <a16:creationId xmlns:a16="http://schemas.microsoft.com/office/drawing/2014/main" id="{8068C025-5971-45BF-8224-A55DF6997091}"/>
                </a:ext>
              </a:extLst>
            </p:cNvPr>
            <p:cNvSpPr txBox="1">
              <a:spLocks noChangeArrowheads="1"/>
            </p:cNvSpPr>
            <p:nvPr/>
          </p:nvSpPr>
          <p:spPr bwMode="auto">
            <a:xfrm>
              <a:off x="3698" y="242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b</a:t>
              </a:r>
            </a:p>
          </p:txBody>
        </p:sp>
        <p:sp>
          <p:nvSpPr>
            <p:cNvPr id="34" name="Text Box 29">
              <a:extLst>
                <a:ext uri="{FF2B5EF4-FFF2-40B4-BE49-F238E27FC236}">
                  <a16:creationId xmlns:a16="http://schemas.microsoft.com/office/drawing/2014/main" id="{8E937C87-9FCC-4A9D-9067-53536843DF6B}"/>
                </a:ext>
              </a:extLst>
            </p:cNvPr>
            <p:cNvSpPr txBox="1">
              <a:spLocks noChangeArrowheads="1"/>
            </p:cNvSpPr>
            <p:nvPr/>
          </p:nvSpPr>
          <p:spPr bwMode="auto">
            <a:xfrm>
              <a:off x="4023" y="242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c</a:t>
              </a:r>
            </a:p>
          </p:txBody>
        </p:sp>
        <p:sp>
          <p:nvSpPr>
            <p:cNvPr id="35" name="Text Box 30">
              <a:extLst>
                <a:ext uri="{FF2B5EF4-FFF2-40B4-BE49-F238E27FC236}">
                  <a16:creationId xmlns:a16="http://schemas.microsoft.com/office/drawing/2014/main" id="{AF7A8D16-F988-48C8-AE3F-9666862F87D7}"/>
                </a:ext>
              </a:extLst>
            </p:cNvPr>
            <p:cNvSpPr txBox="1">
              <a:spLocks noChangeArrowheads="1"/>
            </p:cNvSpPr>
            <p:nvPr/>
          </p:nvSpPr>
          <p:spPr bwMode="auto">
            <a:xfrm>
              <a:off x="3371" y="30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d</a:t>
              </a:r>
            </a:p>
          </p:txBody>
        </p:sp>
        <p:sp>
          <p:nvSpPr>
            <p:cNvPr id="36" name="Text Box 31">
              <a:extLst>
                <a:ext uri="{FF2B5EF4-FFF2-40B4-BE49-F238E27FC236}">
                  <a16:creationId xmlns:a16="http://schemas.microsoft.com/office/drawing/2014/main" id="{4067CBE2-D3BD-4F58-A931-0020B0770060}"/>
                </a:ext>
              </a:extLst>
            </p:cNvPr>
            <p:cNvSpPr txBox="1">
              <a:spLocks noChangeArrowheads="1"/>
            </p:cNvSpPr>
            <p:nvPr/>
          </p:nvSpPr>
          <p:spPr bwMode="auto">
            <a:xfrm>
              <a:off x="4023" y="30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f</a:t>
              </a:r>
            </a:p>
          </p:txBody>
        </p:sp>
        <p:sp>
          <p:nvSpPr>
            <p:cNvPr id="37" name="Line 32">
              <a:extLst>
                <a:ext uri="{FF2B5EF4-FFF2-40B4-BE49-F238E27FC236}">
                  <a16:creationId xmlns:a16="http://schemas.microsoft.com/office/drawing/2014/main" id="{D5628078-35FE-4B85-861D-7C12CFA32233}"/>
                </a:ext>
              </a:extLst>
            </p:cNvPr>
            <p:cNvSpPr>
              <a:spLocks noChangeShapeType="1"/>
            </p:cNvSpPr>
            <p:nvPr/>
          </p:nvSpPr>
          <p:spPr bwMode="auto">
            <a:xfrm>
              <a:off x="3515" y="271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3">
              <a:extLst>
                <a:ext uri="{FF2B5EF4-FFF2-40B4-BE49-F238E27FC236}">
                  <a16:creationId xmlns:a16="http://schemas.microsoft.com/office/drawing/2014/main" id="{CD51D423-9755-4807-9370-531B1B0CC7AA}"/>
                </a:ext>
              </a:extLst>
            </p:cNvPr>
            <p:cNvSpPr>
              <a:spLocks noChangeShapeType="1"/>
            </p:cNvSpPr>
            <p:nvPr/>
          </p:nvSpPr>
          <p:spPr bwMode="auto">
            <a:xfrm flipV="1">
              <a:off x="3515" y="2736"/>
              <a:ext cx="229" cy="3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4">
              <a:extLst>
                <a:ext uri="{FF2B5EF4-FFF2-40B4-BE49-F238E27FC236}">
                  <a16:creationId xmlns:a16="http://schemas.microsoft.com/office/drawing/2014/main" id="{C39D7615-EA32-42CB-9CF4-CC12B538C5CE}"/>
                </a:ext>
              </a:extLst>
            </p:cNvPr>
            <p:cNvSpPr>
              <a:spLocks noChangeShapeType="1"/>
            </p:cNvSpPr>
            <p:nvPr/>
          </p:nvSpPr>
          <p:spPr bwMode="auto">
            <a:xfrm>
              <a:off x="3851" y="271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5">
              <a:extLst>
                <a:ext uri="{FF2B5EF4-FFF2-40B4-BE49-F238E27FC236}">
                  <a16:creationId xmlns:a16="http://schemas.microsoft.com/office/drawing/2014/main" id="{F1A4C34D-C8FF-4B67-8F9D-E1F6A55EE56B}"/>
                </a:ext>
              </a:extLst>
            </p:cNvPr>
            <p:cNvSpPr>
              <a:spLocks noChangeShapeType="1"/>
            </p:cNvSpPr>
            <p:nvPr/>
          </p:nvSpPr>
          <p:spPr bwMode="auto">
            <a:xfrm>
              <a:off x="3840" y="2736"/>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 name="Text Box 36">
            <a:extLst>
              <a:ext uri="{FF2B5EF4-FFF2-40B4-BE49-F238E27FC236}">
                <a16:creationId xmlns:a16="http://schemas.microsoft.com/office/drawing/2014/main" id="{696B8B95-17A3-40C3-9785-D8D1615C2B55}"/>
              </a:ext>
            </a:extLst>
          </p:cNvPr>
          <p:cNvSpPr txBox="1">
            <a:spLocks noChangeArrowheads="1"/>
          </p:cNvSpPr>
          <p:nvPr/>
        </p:nvSpPr>
        <p:spPr bwMode="auto">
          <a:xfrm>
            <a:off x="3933825" y="1695450"/>
            <a:ext cx="965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8000" b="1">
                <a:solidFill>
                  <a:schemeClr val="tx1"/>
                </a:solidFill>
                <a:latin typeface="Symbol" panose="05050102010706020507" pitchFamily="18" charset="2"/>
                <a:sym typeface="Symbol" panose="05050102010706020507" pitchFamily="18" charset="2"/>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25282B0-1B53-621D-45F6-BAA9B60C6766}"/>
                  </a:ext>
                </a:extLst>
              </p14:cNvPr>
              <p14:cNvContentPartPr/>
              <p14:nvPr/>
            </p14:nvContentPartPr>
            <p14:xfrm>
              <a:off x="863280" y="700200"/>
              <a:ext cx="7281000" cy="2932560"/>
            </p14:xfrm>
          </p:contentPart>
        </mc:Choice>
        <mc:Fallback>
          <p:pic>
            <p:nvPicPr>
              <p:cNvPr id="2" name="Ink 1">
                <a:extLst>
                  <a:ext uri="{FF2B5EF4-FFF2-40B4-BE49-F238E27FC236}">
                    <a16:creationId xmlns:a16="http://schemas.microsoft.com/office/drawing/2014/main" id="{F25282B0-1B53-621D-45F6-BAA9B60C6766}"/>
                  </a:ext>
                </a:extLst>
              </p:cNvPr>
              <p:cNvPicPr/>
              <p:nvPr/>
            </p:nvPicPr>
            <p:blipFill>
              <a:blip r:embed="rId4"/>
              <a:stretch>
                <a:fillRect/>
              </a:stretch>
            </p:blipFill>
            <p:spPr>
              <a:xfrm>
                <a:off x="853920" y="690840"/>
                <a:ext cx="7299720" cy="2951280"/>
              </a:xfrm>
              <a:prstGeom prst="rect">
                <a:avLst/>
              </a:prstGeom>
            </p:spPr>
          </p:pic>
        </mc:Fallback>
      </mc:AlternateContent>
    </p:spTree>
    <p:extLst>
      <p:ext uri="{BB962C8B-B14F-4D97-AF65-F5344CB8AC3E}">
        <p14:creationId xmlns:p14="http://schemas.microsoft.com/office/powerpoint/2010/main" val="344457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04 2.59259E-6 L 0.19063 2.59259E-6 " pathEditMode="relative" rAng="0" ptsTypes="AA">
                                      <p:cBhvr>
                                        <p:cTn id="6" dur="2000" fill="hold"/>
                                        <p:tgtEl>
                                          <p:spTgt spid="6"/>
                                        </p:tgtEl>
                                        <p:attrNameLst>
                                          <p:attrName>ppt_x</p:attrName>
                                          <p:attrName>ppt_y</p:attrName>
                                        </p:attrNameLst>
                                      </p:cBhvr>
                                      <p:rCtr x="9583" y="0"/>
                                    </p:animMotion>
                                  </p:childTnLst>
                                </p:cTn>
                              </p:par>
                              <p:par>
                                <p:cTn id="7" presetID="0" presetClass="path" presetSubtype="0" accel="50000" decel="50000" fill="hold" nodeType="withEffect">
                                  <p:stCondLst>
                                    <p:cond delay="0"/>
                                  </p:stCondLst>
                                  <p:childTnLst>
                                    <p:animMotion origin="layout" path="M -0.00086 4.07407E-6 L -0.19253 4.07407E-6 " pathEditMode="relative" rAng="0" ptsTypes="AA">
                                      <p:cBhvr>
                                        <p:cTn id="8" dur="2000" fill="hold"/>
                                        <p:tgtEl>
                                          <p:spTgt spid="26"/>
                                        </p:tgtEl>
                                        <p:attrNameLst>
                                          <p:attrName>ppt_x</p:attrName>
                                          <p:attrName>ppt_y</p:attrName>
                                        </p:attrNameLst>
                                      </p:cBhvr>
                                      <p:rCtr x="-9583" y="0"/>
                                    </p:animMotion>
                                  </p:childTnLst>
                                </p:cTn>
                              </p:par>
                              <p:par>
                                <p:cTn id="9" presetID="10" presetClass="exit" presetSubtype="0" fill="hold" grpId="0" nodeType="withEffect">
                                  <p:stCondLst>
                                    <p:cond delay="0"/>
                                  </p:stCondLst>
                                  <p:childTnLst>
                                    <p:animEffect transition="out" filter="fade">
                                      <p:cBhvr>
                                        <p:cTn id="10" dur="2000"/>
                                        <p:tgtEl>
                                          <p:spTgt spid="41"/>
                                        </p:tgtEl>
                                      </p:cBhvr>
                                    </p:animEffect>
                                    <p:set>
                                      <p:cBhvr>
                                        <p:cTn id="11" dur="1" fill="hold">
                                          <p:stCondLst>
                                            <p:cond delay="1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khái</a:t>
            </a:r>
            <a:r>
              <a:rPr lang="en-US" altLang="en-US" sz="2000" b="1"/>
              <a:t> </a:t>
            </a:r>
            <a:r>
              <a:rPr lang="en-US" altLang="en-US" sz="2000" b="1" err="1"/>
              <a:t>niệm</a:t>
            </a:r>
            <a:r>
              <a:rPr lang="en-US" altLang="en-US" sz="2000" b="1"/>
              <a:t> </a:t>
            </a:r>
            <a:r>
              <a:rPr lang="en-US" altLang="en-US" sz="2000" b="1" err="1"/>
              <a:t>cơ</a:t>
            </a:r>
            <a:r>
              <a:rPr lang="en-US" altLang="en-US" sz="2000" b="1"/>
              <a:t> bản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trong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thực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tế</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Phân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loại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Bậc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của</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đỉnh</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con</a:t>
            </a:r>
          </a:p>
          <a:p>
            <a:r>
              <a:rPr lang="en-US" altLang="en-US" sz="1600" b="1" err="1">
                <a:solidFill>
                  <a:srgbClr val="FF0000"/>
                </a:solidFill>
                <a:cs typeface="Arial" panose="020B0604020202020204" pitchFamily="34" charset="0"/>
              </a:rPr>
              <a:t>Đồ</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thị</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đẳng</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cấu</a:t>
            </a:r>
            <a:endParaRPr lang="en-US" altLang="en-US" sz="1600" b="1">
              <a:solidFill>
                <a:srgbClr val="FF0000"/>
              </a:solidFill>
              <a:cs typeface="Arial" panose="020B0604020202020204" pitchFamily="34" charset="0"/>
            </a:endParaRPr>
          </a:p>
          <a:p>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chu </a:t>
            </a:r>
            <a:r>
              <a:rPr lang="en-US" altLang="en-US" sz="1600" err="1">
                <a:cs typeface="Arial" panose="020B0604020202020204" pitchFamily="34" charset="0"/>
              </a:rPr>
              <a:t>trình</a:t>
            </a:r>
            <a:endParaRPr lang="en-US" altLang="en-US" sz="1600">
              <a:cs typeface="Arial" panose="020B0604020202020204" pitchFamily="34" charset="0"/>
            </a:endParaRPr>
          </a:p>
          <a:p>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biệt</a:t>
            </a:r>
            <a:endParaRPr lang="en-US" altLang="en-US" sz="1600">
              <a:cs typeface="Arial" panose="020B0604020202020204" pitchFamily="34" charset="0"/>
            </a:endParaRPr>
          </a:p>
          <a:p>
            <a:pPr algn="just" eaLnBrk="1" hangingPunct="1">
              <a:lnSpc>
                <a:spcPct val="90000"/>
              </a:lnSpc>
            </a:pPr>
            <a:endParaRPr lang="en-US" altLang="en-US" sz="1600">
              <a:cs typeface="Arial" panose="020B0604020202020204" pitchFamily="34" charset="0"/>
            </a:endParaRPr>
          </a:p>
        </p:txBody>
      </p:sp>
    </p:spTree>
    <p:extLst>
      <p:ext uri="{BB962C8B-B14F-4D97-AF65-F5344CB8AC3E}">
        <p14:creationId xmlns:p14="http://schemas.microsoft.com/office/powerpoint/2010/main" val="500818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a:t>
            </a:r>
            <a:r>
              <a:rPr lang="en-US" altLang="en-US" sz="2000" b="1" err="1"/>
              <a:t>đẳng</a:t>
            </a:r>
            <a:r>
              <a:rPr lang="en-US" altLang="en-US" sz="2000" b="1"/>
              <a:t> </a:t>
            </a:r>
            <a:r>
              <a:rPr lang="en-US" altLang="en-US" sz="2000" b="1" err="1"/>
              <a:t>cấu</a:t>
            </a:r>
            <a:r>
              <a:rPr lang="en-US" altLang="en-US" sz="2000" b="1"/>
              <a:t> (Graph Isomorphism)</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120000"/>
              </a:lnSpc>
              <a:defRPr/>
            </a:pPr>
            <a:r>
              <a:rPr lang="en-US" sz="1600" b="1" err="1">
                <a:cs typeface="Arial" panose="020B0604020202020204" pitchFamily="34" charset="0"/>
              </a:rPr>
              <a:t>Định</a:t>
            </a:r>
            <a:r>
              <a:rPr lang="en-US" sz="1600" b="1">
                <a:cs typeface="Arial" panose="020B0604020202020204" pitchFamily="34" charset="0"/>
              </a:rPr>
              <a:t> </a:t>
            </a:r>
            <a:r>
              <a:rPr lang="en-US" sz="1600" b="1" err="1">
                <a:cs typeface="Arial" panose="020B0604020202020204" pitchFamily="34" charset="0"/>
              </a:rPr>
              <a:t>nghĩa</a:t>
            </a:r>
            <a:r>
              <a:rPr lang="en-US" sz="1600" b="1">
                <a:cs typeface="Arial" panose="020B0604020202020204" pitchFamily="34" charset="0"/>
              </a:rPr>
              <a:t>: </a:t>
            </a:r>
            <a:r>
              <a:rPr lang="en-US" sz="1600">
                <a:cs typeface="Arial" panose="020B0604020202020204" pitchFamily="34" charset="0"/>
              </a:rPr>
              <a:t>Hai </a:t>
            </a:r>
            <a:r>
              <a:rPr lang="en-US" sz="1600" err="1">
                <a:cs typeface="Arial" panose="020B0604020202020204" pitchFamily="34" charset="0"/>
              </a:rPr>
              <a:t>đơn</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vô</a:t>
            </a:r>
            <a:r>
              <a:rPr lang="en-US" sz="1600">
                <a:cs typeface="Arial" panose="020B0604020202020204" pitchFamily="34" charset="0"/>
              </a:rPr>
              <a:t> </a:t>
            </a:r>
            <a:r>
              <a:rPr lang="en-US" sz="1600" err="1">
                <a:cs typeface="Arial" panose="020B0604020202020204" pitchFamily="34" charset="0"/>
              </a:rPr>
              <a:t>hướng</a:t>
            </a:r>
            <a:r>
              <a:rPr lang="en-US" sz="1600">
                <a:cs typeface="Arial" panose="020B0604020202020204" pitchFamily="34" charset="0"/>
              </a:rPr>
              <a:t> </a:t>
            </a:r>
            <a:r>
              <a:rPr lang="en-US" sz="1600" i="1">
                <a:solidFill>
                  <a:srgbClr val="FF0000"/>
                </a:solidFill>
                <a:cs typeface="Arial" panose="020B0604020202020204" pitchFamily="34" charset="0"/>
              </a:rPr>
              <a:t>G</a:t>
            </a:r>
            <a:r>
              <a:rPr lang="en-US" sz="1600" baseline="-25000">
                <a:solidFill>
                  <a:srgbClr val="FF0000"/>
                </a:solidFill>
                <a:cs typeface="Arial" panose="020B0604020202020204" pitchFamily="34" charset="0"/>
              </a:rPr>
              <a:t>1</a:t>
            </a:r>
            <a:r>
              <a:rPr lang="en-US" sz="1600">
                <a:solidFill>
                  <a:srgbClr val="FF0000"/>
                </a:solidFill>
                <a:cs typeface="Arial" panose="020B0604020202020204" pitchFamily="34" charset="0"/>
              </a:rPr>
              <a:t>=(</a:t>
            </a:r>
            <a:r>
              <a:rPr lang="en-US" sz="1600" i="1">
                <a:solidFill>
                  <a:srgbClr val="FF0000"/>
                </a:solidFill>
                <a:cs typeface="Arial" panose="020B0604020202020204" pitchFamily="34" charset="0"/>
              </a:rPr>
              <a:t>V</a:t>
            </a:r>
            <a:r>
              <a:rPr lang="en-US" sz="1600" baseline="-25000">
                <a:solidFill>
                  <a:srgbClr val="FF0000"/>
                </a:solidFill>
                <a:cs typeface="Arial" panose="020B0604020202020204" pitchFamily="34" charset="0"/>
              </a:rPr>
              <a:t>1</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E</a:t>
            </a:r>
            <a:r>
              <a:rPr lang="en-US" sz="1600" baseline="-25000">
                <a:solidFill>
                  <a:srgbClr val="FF0000"/>
                </a:solidFill>
                <a:cs typeface="Arial" panose="020B0604020202020204" pitchFamily="34" charset="0"/>
              </a:rPr>
              <a:t>1</a:t>
            </a:r>
            <a:r>
              <a:rPr lang="en-US" sz="1600">
                <a:solidFill>
                  <a:srgbClr val="FF0000"/>
                </a:solidFill>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solidFill>
                  <a:srgbClr val="FF0000"/>
                </a:solidFill>
                <a:cs typeface="Arial" panose="020B0604020202020204" pitchFamily="34" charset="0"/>
              </a:rPr>
              <a:t>G</a:t>
            </a:r>
            <a:r>
              <a:rPr lang="en-US" sz="1600" baseline="-25000">
                <a:solidFill>
                  <a:srgbClr val="FF0000"/>
                </a:solidFill>
                <a:cs typeface="Arial" panose="020B0604020202020204" pitchFamily="34" charset="0"/>
              </a:rPr>
              <a:t>2</a:t>
            </a:r>
            <a:r>
              <a:rPr lang="en-US" sz="1600">
                <a:solidFill>
                  <a:srgbClr val="FF0000"/>
                </a:solidFill>
                <a:cs typeface="Arial" panose="020B0604020202020204" pitchFamily="34" charset="0"/>
              </a:rPr>
              <a:t>=(</a:t>
            </a:r>
            <a:r>
              <a:rPr lang="en-US" sz="1600" i="1">
                <a:solidFill>
                  <a:srgbClr val="FF0000"/>
                </a:solidFill>
                <a:cs typeface="Arial" panose="020B0604020202020204" pitchFamily="34" charset="0"/>
              </a:rPr>
              <a:t>V</a:t>
            </a:r>
            <a:r>
              <a:rPr lang="en-US" sz="1600" baseline="-25000">
                <a:solidFill>
                  <a:srgbClr val="FF0000"/>
                </a:solidFill>
                <a:cs typeface="Arial" panose="020B0604020202020204" pitchFamily="34" charset="0"/>
              </a:rPr>
              <a:t>2</a:t>
            </a:r>
            <a:r>
              <a:rPr lang="en-US" sz="1600">
                <a:solidFill>
                  <a:srgbClr val="FF0000"/>
                </a:solidFill>
                <a:cs typeface="Arial" panose="020B0604020202020204" pitchFamily="34" charset="0"/>
              </a:rPr>
              <a:t>, </a:t>
            </a:r>
            <a:r>
              <a:rPr lang="en-US" sz="1600" i="1">
                <a:solidFill>
                  <a:srgbClr val="FF0000"/>
                </a:solidFill>
                <a:cs typeface="Arial" panose="020B0604020202020204" pitchFamily="34" charset="0"/>
              </a:rPr>
              <a:t>E</a:t>
            </a:r>
            <a:r>
              <a:rPr lang="en-US" sz="1600" baseline="-25000">
                <a:solidFill>
                  <a:srgbClr val="FF0000"/>
                </a:solidFill>
                <a:cs typeface="Arial" panose="020B0604020202020204" pitchFamily="34" charset="0"/>
              </a:rPr>
              <a:t>2</a:t>
            </a:r>
            <a:r>
              <a:rPr lang="en-US" sz="1600">
                <a:solidFill>
                  <a:srgbClr val="FF0000"/>
                </a:solidFill>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i="1" err="1">
                <a:cs typeface="Arial" panose="020B0604020202020204" pitchFamily="34" charset="0"/>
              </a:rPr>
              <a:t>đẳng</a:t>
            </a:r>
            <a:r>
              <a:rPr lang="en-US" sz="1600" i="1">
                <a:cs typeface="Arial" panose="020B0604020202020204" pitchFamily="34" charset="0"/>
              </a:rPr>
              <a:t> </a:t>
            </a:r>
            <a:r>
              <a:rPr lang="en-US" sz="1600" i="1" err="1">
                <a:cs typeface="Arial" panose="020B0604020202020204" pitchFamily="34" charset="0"/>
              </a:rPr>
              <a:t>cấu</a:t>
            </a:r>
            <a:r>
              <a:rPr lang="en-US" sz="1600" i="1">
                <a:cs typeface="Arial" panose="020B0604020202020204" pitchFamily="34" charset="0"/>
              </a:rPr>
              <a:t> </a:t>
            </a:r>
            <a:r>
              <a:rPr lang="en-US" sz="1600">
                <a:cs typeface="Arial" panose="020B0604020202020204" pitchFamily="34" charset="0"/>
              </a:rPr>
              <a:t>(</a:t>
            </a:r>
            <a:r>
              <a:rPr lang="en-US" sz="1600" i="1">
                <a:cs typeface="Arial" panose="020B0604020202020204" pitchFamily="34" charset="0"/>
              </a:rPr>
              <a:t>isomorphic</a:t>
            </a:r>
            <a:r>
              <a:rPr lang="en-US" sz="1600">
                <a:cs typeface="Arial" panose="020B0604020202020204" pitchFamily="34" charset="0"/>
              </a:rPr>
              <a:t>) </a:t>
            </a:r>
            <a:r>
              <a:rPr lang="en-US" sz="1600" err="1">
                <a:cs typeface="Arial" panose="020B0604020202020204" pitchFamily="34" charset="0"/>
              </a:rPr>
              <a:t>iff</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song </a:t>
            </a:r>
            <a:r>
              <a:rPr lang="en-US" sz="1600" err="1">
                <a:cs typeface="Arial" panose="020B0604020202020204" pitchFamily="34" charset="0"/>
                <a:sym typeface="Symbol" panose="05050102010706020507" pitchFamily="18" charset="2"/>
              </a:rPr>
              <a:t>ánh</a:t>
            </a:r>
            <a:r>
              <a:rPr lang="en-US" sz="1600">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f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V</a:t>
            </a:r>
            <a:r>
              <a:rPr lang="en-US" sz="1600" baseline="-25000">
                <a:solidFill>
                  <a:srgbClr val="FF0000"/>
                </a:solidFill>
                <a:cs typeface="Arial" panose="020B0604020202020204" pitchFamily="34" charset="0"/>
                <a:sym typeface="Symbol" panose="05050102010706020507" pitchFamily="18" charset="2"/>
              </a:rPr>
              <a:t>1</a:t>
            </a:r>
            <a:r>
              <a:rPr lang="en-US" sz="1600">
                <a:solidFill>
                  <a:srgbClr val="FF0000"/>
                </a:solidFill>
                <a:cs typeface="Arial" panose="020B0604020202020204" pitchFamily="34" charset="0"/>
                <a:sym typeface="Symbol" panose="05050102010706020507" pitchFamily="18" charset="2"/>
              </a:rPr>
              <a:t></a:t>
            </a:r>
            <a:r>
              <a:rPr lang="en-US" sz="1600" i="1">
                <a:solidFill>
                  <a:srgbClr val="FF0000"/>
                </a:solidFill>
                <a:cs typeface="Arial" panose="020B0604020202020204" pitchFamily="34" charset="0"/>
                <a:sym typeface="Symbol" panose="05050102010706020507" pitchFamily="18" charset="2"/>
              </a:rPr>
              <a:t>V</a:t>
            </a:r>
            <a:r>
              <a:rPr lang="en-US" sz="1600" baseline="-25000">
                <a:solidFill>
                  <a:srgbClr val="FF0000"/>
                </a:solidFill>
                <a:cs typeface="Arial" panose="020B0604020202020204" pitchFamily="34" charset="0"/>
                <a:sym typeface="Symbol" panose="05050102010706020507" pitchFamily="18" charset="2"/>
              </a:rPr>
              <a:t>2</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sao</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cho</a:t>
            </a:r>
            <a:r>
              <a:rPr lang="en-US" sz="1600">
                <a:cs typeface="Arial" panose="020B0604020202020204" pitchFamily="34" charset="0"/>
                <a:sym typeface="Symbol" panose="05050102010706020507" pitchFamily="18" charset="2"/>
              </a:rPr>
              <a:t>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a</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b </a:t>
            </a:r>
            <a:r>
              <a:rPr lang="en-US" sz="1600">
                <a:solidFill>
                  <a:srgbClr val="FF0000"/>
                </a:solidFill>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V</a:t>
            </a:r>
            <a:r>
              <a:rPr lang="en-US" sz="1600" baseline="-25000">
                <a:solidFill>
                  <a:srgbClr val="FF0000"/>
                </a:solidFill>
                <a:cs typeface="Arial" panose="020B0604020202020204" pitchFamily="34" charset="0"/>
                <a:sym typeface="Symbol" panose="05050102010706020507" pitchFamily="18" charset="2"/>
              </a:rPr>
              <a:t>1</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a</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và</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b</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kề</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nhau</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trên</a:t>
            </a:r>
            <a:r>
              <a:rPr lang="en-US" sz="1600">
                <a:cs typeface="Arial" panose="020B0604020202020204" pitchFamily="34" charset="0"/>
                <a:sym typeface="Symbol" panose="05050102010706020507" pitchFamily="18" charset="2"/>
              </a:rPr>
              <a:t> </a:t>
            </a:r>
            <a:r>
              <a:rPr lang="en-US" sz="1600" i="1">
                <a:cs typeface="Arial" panose="020B0604020202020204" pitchFamily="34" charset="0"/>
              </a:rPr>
              <a:t>G</a:t>
            </a:r>
            <a:r>
              <a:rPr lang="en-US" sz="1600" baseline="-25000">
                <a:cs typeface="Arial" panose="020B0604020202020204" pitchFamily="34" charset="0"/>
              </a:rPr>
              <a:t>1</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khi</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và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chỉ</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khi</a:t>
            </a:r>
            <a:r>
              <a:rPr lang="en-US" sz="1600">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f</a:t>
            </a:r>
            <a:r>
              <a:rPr lang="en-US" sz="1600">
                <a:solidFill>
                  <a:srgbClr val="FF0000"/>
                </a:solidFill>
                <a:cs typeface="Arial" panose="020B0604020202020204" pitchFamily="34" charset="0"/>
                <a:sym typeface="Symbol" panose="05050102010706020507" pitchFamily="18" charset="2"/>
              </a:rPr>
              <a:t>(</a:t>
            </a:r>
            <a:r>
              <a:rPr lang="en-US" sz="1600" i="1">
                <a:solidFill>
                  <a:srgbClr val="FF0000"/>
                </a:solidFill>
                <a:cs typeface="Arial" panose="020B0604020202020204" pitchFamily="34" charset="0"/>
                <a:sym typeface="Symbol" panose="05050102010706020507" pitchFamily="18" charset="2"/>
              </a:rPr>
              <a:t>a</a:t>
            </a:r>
            <a:r>
              <a:rPr lang="en-US" sz="1600">
                <a:solidFill>
                  <a:srgbClr val="FF0000"/>
                </a:solidFill>
                <a:cs typeface="Arial" panose="020B0604020202020204" pitchFamily="34" charset="0"/>
                <a:sym typeface="Symbol" panose="05050102010706020507" pitchFamily="18" charset="2"/>
              </a:rPr>
              <a: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và</a:t>
            </a:r>
            <a:r>
              <a:rPr lang="en-US" sz="1600">
                <a:cs typeface="Arial" panose="020B0604020202020204" pitchFamily="34" charset="0"/>
                <a:sym typeface="Symbol" panose="05050102010706020507" pitchFamily="18" charset="2"/>
              </a:rPr>
              <a:t> </a:t>
            </a:r>
            <a:r>
              <a:rPr lang="en-US" sz="1600" i="1">
                <a:solidFill>
                  <a:srgbClr val="FF0000"/>
                </a:solidFill>
                <a:cs typeface="Arial" panose="020B0604020202020204" pitchFamily="34" charset="0"/>
                <a:sym typeface="Symbol" panose="05050102010706020507" pitchFamily="18" charset="2"/>
              </a:rPr>
              <a:t>f</a:t>
            </a:r>
            <a:r>
              <a:rPr lang="en-US" sz="1600">
                <a:solidFill>
                  <a:srgbClr val="FF0000"/>
                </a:solidFill>
                <a:cs typeface="Arial" panose="020B0604020202020204" pitchFamily="34" charset="0"/>
                <a:sym typeface="Symbol" panose="05050102010706020507" pitchFamily="18" charset="2"/>
              </a:rPr>
              <a:t>(</a:t>
            </a:r>
            <a:r>
              <a:rPr lang="en-US" sz="1600" i="1">
                <a:solidFill>
                  <a:srgbClr val="FF0000"/>
                </a:solidFill>
                <a:cs typeface="Arial" panose="020B0604020202020204" pitchFamily="34" charset="0"/>
                <a:sym typeface="Symbol" panose="05050102010706020507" pitchFamily="18" charset="2"/>
              </a:rPr>
              <a:t>b</a:t>
            </a:r>
            <a:r>
              <a:rPr lang="en-US" sz="1600">
                <a:solidFill>
                  <a:srgbClr val="FF0000"/>
                </a:solidFill>
                <a:cs typeface="Arial" panose="020B0604020202020204" pitchFamily="34" charset="0"/>
                <a:sym typeface="Symbol" panose="05050102010706020507" pitchFamily="18" charset="2"/>
              </a:rPr>
              <a: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kề</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nhau</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trên</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G</a:t>
            </a:r>
            <a:r>
              <a:rPr lang="en-US" sz="1600" baseline="-25000">
                <a:cs typeface="Arial" panose="020B0604020202020204" pitchFamily="34" charset="0"/>
                <a:sym typeface="Symbol" panose="05050102010706020507" pitchFamily="18" charset="2"/>
              </a:rPr>
              <a:t>2</a:t>
            </a:r>
            <a:r>
              <a:rPr lang="en-US" sz="1600">
                <a:cs typeface="Arial" panose="020B0604020202020204" pitchFamily="34" charset="0"/>
                <a:sym typeface="Symbol" panose="05050102010706020507" pitchFamily="18" charset="2"/>
              </a:rPr>
              <a:t>.</a:t>
            </a:r>
          </a:p>
          <a:p>
            <a:pPr marL="0" indent="0" algn="just" eaLnBrk="1" hangingPunct="1">
              <a:lnSpc>
                <a:spcPct val="120000"/>
              </a:lnSpc>
              <a:buFontTx/>
              <a:buNone/>
              <a:defRPr/>
            </a:pPr>
            <a:r>
              <a:rPr lang="en-US" sz="1600" i="1">
                <a:cs typeface="Arial" panose="020B0604020202020204" pitchFamily="34" charset="0"/>
                <a:sym typeface="Symbol" panose="05050102010706020507" pitchFamily="18" charset="2"/>
              </a:rPr>
              <a:t> f</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hàm</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đặt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tên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lại</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các</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đỉnh</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để</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cho</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hai</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đồ</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thị</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là</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đồng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nhất</a:t>
            </a:r>
            <a:r>
              <a:rPr lang="en-US" sz="1600">
                <a:cs typeface="Arial" panose="020B0604020202020204" pitchFamily="34" charset="0"/>
                <a:sym typeface="Symbol" panose="05050102010706020507" pitchFamily="18" charset="2"/>
              </a:rPr>
              <a:t>.</a:t>
            </a:r>
          </a:p>
          <a:p>
            <a:pPr algn="just" eaLnBrk="1" hangingPunct="1">
              <a:lnSpc>
                <a:spcPct val="120000"/>
              </a:lnSpc>
              <a:defRPr/>
            </a:pPr>
            <a:r>
              <a:rPr lang="en-US" sz="1600" err="1">
                <a:cs typeface="Arial" panose="020B0604020202020204" pitchFamily="34" charset="0"/>
                <a:sym typeface="Symbol" panose="05050102010706020507" pitchFamily="18" charset="2"/>
              </a:rPr>
              <a:t>Có</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thể</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tổng</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quát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định</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nghĩa</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này</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cho</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các</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loại</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đồ</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thị</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còn</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lại</a:t>
            </a:r>
            <a:r>
              <a:rPr lang="en-US" sz="1600">
                <a:cs typeface="Arial" panose="020B0604020202020204" pitchFamily="34" charset="0"/>
                <a:sym typeface="Symbol" panose="05050102010706020507" pitchFamily="18" charset="2"/>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68808BB-537F-9D49-47DE-54747FF686A1}"/>
                  </a:ext>
                </a:extLst>
              </p14:cNvPr>
              <p14:cNvContentPartPr/>
              <p14:nvPr/>
            </p14:nvContentPartPr>
            <p14:xfrm>
              <a:off x="118080" y="420840"/>
              <a:ext cx="8906760" cy="3902400"/>
            </p14:xfrm>
          </p:contentPart>
        </mc:Choice>
        <mc:Fallback>
          <p:pic>
            <p:nvPicPr>
              <p:cNvPr id="2" name="Ink 1">
                <a:extLst>
                  <a:ext uri="{FF2B5EF4-FFF2-40B4-BE49-F238E27FC236}">
                    <a16:creationId xmlns:a16="http://schemas.microsoft.com/office/drawing/2014/main" id="{068808BB-537F-9D49-47DE-54747FF686A1}"/>
                  </a:ext>
                </a:extLst>
              </p:cNvPr>
              <p:cNvPicPr/>
              <p:nvPr/>
            </p:nvPicPr>
            <p:blipFill>
              <a:blip r:embed="rId4"/>
              <a:stretch>
                <a:fillRect/>
              </a:stretch>
            </p:blipFill>
            <p:spPr>
              <a:xfrm>
                <a:off x="108720" y="411480"/>
                <a:ext cx="8925480" cy="3921120"/>
              </a:xfrm>
              <a:prstGeom prst="rect">
                <a:avLst/>
              </a:prstGeom>
            </p:spPr>
          </p:pic>
        </mc:Fallback>
      </mc:AlternateContent>
    </p:spTree>
    <p:extLst>
      <p:ext uri="{BB962C8B-B14F-4D97-AF65-F5344CB8AC3E}">
        <p14:creationId xmlns:p14="http://schemas.microsoft.com/office/powerpoint/2010/main" val="2384467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Bất</a:t>
            </a:r>
            <a:r>
              <a:rPr lang="en-US" altLang="en-US" sz="2000" b="1"/>
              <a:t> </a:t>
            </a:r>
            <a:r>
              <a:rPr lang="en-US" altLang="en-US" sz="2000" b="1" err="1"/>
              <a:t>biến</a:t>
            </a:r>
            <a:r>
              <a:rPr lang="en-US" altLang="en-US" sz="2000" b="1"/>
              <a:t> </a:t>
            </a:r>
            <a:r>
              <a:rPr lang="en-US" altLang="en-US" sz="2000" b="1" err="1"/>
              <a:t>đối</a:t>
            </a:r>
            <a:r>
              <a:rPr lang="en-US" altLang="en-US" sz="2000" b="1"/>
              <a:t> </a:t>
            </a:r>
            <a:r>
              <a:rPr lang="en-US" altLang="en-US" sz="2000" b="1" err="1"/>
              <a:t>với</a:t>
            </a:r>
            <a:r>
              <a:rPr lang="en-US" altLang="en-US" sz="2000" b="1"/>
              <a:t> </a:t>
            </a:r>
            <a:r>
              <a:rPr lang="en-US" altLang="en-US" sz="2000" b="1" err="1"/>
              <a:t>đẳng</a:t>
            </a:r>
            <a:r>
              <a:rPr lang="en-US" altLang="en-US" sz="2000" b="1"/>
              <a:t> </a:t>
            </a:r>
            <a:r>
              <a:rPr lang="en-US" altLang="en-US" sz="2000" b="1" err="1"/>
              <a:t>cấu</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marL="0" indent="0" algn="just" eaLnBrk="1" hangingPunct="1">
              <a:spcBef>
                <a:spcPts val="1200"/>
              </a:spcBef>
              <a:buFontTx/>
              <a:buNone/>
            </a:pPr>
            <a:r>
              <a:rPr lang="en-US" altLang="en-US" sz="1600" i="1" err="1">
                <a:cs typeface="Arial" panose="020B0604020202020204" pitchFamily="34" charset="0"/>
              </a:rPr>
              <a:t>Điều</a:t>
            </a:r>
            <a:r>
              <a:rPr lang="en-US" altLang="en-US" sz="1600" i="1">
                <a:cs typeface="Arial" panose="020B0604020202020204" pitchFamily="34" charset="0"/>
              </a:rPr>
              <a:t> </a:t>
            </a:r>
            <a:r>
              <a:rPr lang="en-US" altLang="en-US" sz="1600" i="1" err="1">
                <a:cs typeface="Arial" panose="020B0604020202020204" pitchFamily="34" charset="0"/>
              </a:rPr>
              <a:t>kiện</a:t>
            </a:r>
            <a:r>
              <a:rPr lang="en-US" altLang="en-US" sz="1600" i="1">
                <a:cs typeface="Arial" panose="020B0604020202020204" pitchFamily="34" charset="0"/>
              </a:rPr>
              <a:t> </a:t>
            </a:r>
            <a:r>
              <a:rPr lang="en-US" altLang="en-US" sz="1600" i="1" err="1">
                <a:cs typeface="Arial" panose="020B0604020202020204" pitchFamily="34" charset="0"/>
              </a:rPr>
              <a:t>cần</a:t>
            </a:r>
            <a:r>
              <a:rPr lang="en-US" altLang="en-US" sz="1600" i="1">
                <a:cs typeface="Arial" panose="020B0604020202020204" pitchFamily="34" charset="0"/>
              </a:rPr>
              <a:t> </a:t>
            </a:r>
            <a:r>
              <a:rPr lang="en-US" altLang="en-US" sz="1600" err="1">
                <a:cs typeface="Arial" panose="020B0604020202020204" pitchFamily="34" charset="0"/>
              </a:rPr>
              <a:t>nhưng</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i="1" err="1">
                <a:cs typeface="Arial" panose="020B0604020202020204" pitchFamily="34" charset="0"/>
              </a:rPr>
              <a:t>đủ</a:t>
            </a:r>
            <a:r>
              <a:rPr lang="en-US" altLang="en-US" sz="1600" i="1">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i="1">
                <a:solidFill>
                  <a:srgbClr val="FF0000"/>
                </a:solidFill>
                <a:cs typeface="Arial" panose="020B0604020202020204" pitchFamily="34" charset="0"/>
              </a:rPr>
              <a:t>G</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V</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E</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solidFill>
                  <a:srgbClr val="FF0000"/>
                </a:solidFill>
                <a:cs typeface="Arial" panose="020B0604020202020204" pitchFamily="34" charset="0"/>
              </a:rPr>
              <a:t>G</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V</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 </a:t>
            </a:r>
            <a:r>
              <a:rPr lang="en-US" altLang="en-US" sz="1600" i="1">
                <a:solidFill>
                  <a:srgbClr val="FF0000"/>
                </a:solidFill>
                <a:cs typeface="Arial" panose="020B0604020202020204" pitchFamily="34" charset="0"/>
              </a:rPr>
              <a:t>E</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a:t>
            </a:r>
            <a:r>
              <a:rPr lang="en-US" altLang="en-US" sz="1600">
                <a:cs typeface="Arial" panose="020B0604020202020204" pitchFamily="34" charset="0"/>
              </a:rPr>
              <a:t>:</a:t>
            </a:r>
          </a:p>
          <a:p>
            <a:pPr lvl="1" algn="just" eaLnBrk="1" hangingPunct="1">
              <a:spcBef>
                <a:spcPts val="1200"/>
              </a:spcBef>
            </a:pPr>
            <a:r>
              <a:rPr lang="en-US" altLang="en-US" sz="1600">
                <a:cs typeface="Arial" panose="020B0604020202020204" pitchFamily="34" charset="0"/>
              </a:rPr>
              <a:t>Ta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V</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V</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E</a:t>
            </a:r>
            <a:r>
              <a:rPr lang="en-US" altLang="en-US" sz="1600" baseline="-25000">
                <a:solidFill>
                  <a:srgbClr val="FF0000"/>
                </a:solidFill>
                <a:cs typeface="Arial" panose="020B0604020202020204" pitchFamily="34" charset="0"/>
              </a:rPr>
              <a:t>1</a:t>
            </a:r>
            <a:r>
              <a:rPr lang="en-US" altLang="en-US" sz="1600">
                <a:solidFill>
                  <a:srgbClr val="FF0000"/>
                </a:solidFill>
                <a:cs typeface="Arial" panose="020B0604020202020204" pitchFamily="34" charset="0"/>
              </a:rPr>
              <a:t>|=|</a:t>
            </a:r>
            <a:r>
              <a:rPr lang="en-US" altLang="en-US" sz="1600" i="1">
                <a:solidFill>
                  <a:srgbClr val="FF0000"/>
                </a:solidFill>
                <a:cs typeface="Arial" panose="020B0604020202020204" pitchFamily="34" charset="0"/>
              </a:rPr>
              <a:t>E</a:t>
            </a:r>
            <a:r>
              <a:rPr lang="en-US" altLang="en-US" sz="1600" baseline="-25000">
                <a:solidFill>
                  <a:srgbClr val="FF0000"/>
                </a:solidFill>
                <a:cs typeface="Arial" panose="020B0604020202020204" pitchFamily="34" charset="0"/>
              </a:rPr>
              <a:t>2</a:t>
            </a:r>
            <a:r>
              <a:rPr lang="en-US" altLang="en-US" sz="1600">
                <a:solidFill>
                  <a:srgbClr val="FF0000"/>
                </a:solidFill>
                <a:cs typeface="Arial" panose="020B0604020202020204" pitchFamily="34" charset="0"/>
              </a:rPr>
              <a:t>|</a:t>
            </a:r>
            <a:r>
              <a:rPr lang="en-US" altLang="en-US" sz="1600">
                <a:cs typeface="Arial" panose="020B0604020202020204" pitchFamily="34" charset="0"/>
              </a:rPr>
              <a:t>.</a:t>
            </a:r>
          </a:p>
          <a:p>
            <a:pPr lvl="1" algn="just" eaLnBrk="1" hangingPunct="1">
              <a:spcBef>
                <a:spcPts val="1200"/>
              </a:spcBef>
            </a:pP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a:cs typeface="Arial" panose="020B0604020202020204" pitchFamily="34" charset="0"/>
              </a:rPr>
              <a:t> ở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err="1">
                <a:cs typeface="Arial" panose="020B0604020202020204" pitchFamily="34" charset="0"/>
              </a:rPr>
              <a:t>nhau</a:t>
            </a:r>
            <a:r>
              <a:rPr lang="en-US" altLang="en-US" sz="1600">
                <a:cs typeface="Arial" panose="020B0604020202020204" pitchFamily="34" charset="0"/>
              </a:rPr>
              <a:t>.</a:t>
            </a:r>
          </a:p>
          <a:p>
            <a:pPr lvl="1" eaLnBrk="1" hangingPunct="1"/>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2EEB766-8D66-B01A-3118-18984D50A2B2}"/>
                  </a:ext>
                </a:extLst>
              </p14:cNvPr>
              <p14:cNvContentPartPr/>
              <p14:nvPr/>
            </p14:nvContentPartPr>
            <p14:xfrm>
              <a:off x="258840" y="1109880"/>
              <a:ext cx="3579840" cy="686520"/>
            </p14:xfrm>
          </p:contentPart>
        </mc:Choice>
        <mc:Fallback>
          <p:pic>
            <p:nvPicPr>
              <p:cNvPr id="2" name="Ink 1">
                <a:extLst>
                  <a:ext uri="{FF2B5EF4-FFF2-40B4-BE49-F238E27FC236}">
                    <a16:creationId xmlns:a16="http://schemas.microsoft.com/office/drawing/2014/main" id="{E2EEB766-8D66-B01A-3118-18984D50A2B2}"/>
                  </a:ext>
                </a:extLst>
              </p:cNvPr>
              <p:cNvPicPr/>
              <p:nvPr/>
            </p:nvPicPr>
            <p:blipFill>
              <a:blip r:embed="rId4"/>
              <a:stretch>
                <a:fillRect/>
              </a:stretch>
            </p:blipFill>
            <p:spPr>
              <a:xfrm>
                <a:off x="249480" y="1100520"/>
                <a:ext cx="3598560" cy="705240"/>
              </a:xfrm>
              <a:prstGeom prst="rect">
                <a:avLst/>
              </a:prstGeom>
            </p:spPr>
          </p:pic>
        </mc:Fallback>
      </mc:AlternateContent>
    </p:spTree>
    <p:extLst>
      <p:ext uri="{BB962C8B-B14F-4D97-AF65-F5344CB8AC3E}">
        <p14:creationId xmlns:p14="http://schemas.microsoft.com/office/powerpoint/2010/main" val="305736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Ví</a:t>
            </a:r>
            <a:r>
              <a:rPr lang="en-US" altLang="en-US" sz="2000" b="1"/>
              <a:t> </a:t>
            </a:r>
            <a:r>
              <a:rPr lang="en-US" altLang="en-US" sz="2000" b="1" err="1"/>
              <a:t>dụ</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hãy</a:t>
            </a:r>
            <a:r>
              <a:rPr lang="en-US" altLang="en-US" sz="1600">
                <a:cs typeface="Arial" panose="020B0604020202020204" pitchFamily="34" charset="0"/>
              </a:rPr>
              <a:t> </a:t>
            </a:r>
            <a:r>
              <a:rPr lang="en-US" altLang="en-US" sz="1600" err="1">
                <a:cs typeface="Arial" panose="020B0604020202020204" pitchFamily="34" charset="0"/>
              </a:rPr>
              <a:t>gán</a:t>
            </a:r>
            <a:r>
              <a:rPr lang="en-US" altLang="en-US" sz="1600">
                <a:cs typeface="Arial" panose="020B0604020202020204" pitchFamily="34" charset="0"/>
              </a:rPr>
              <a:t> </a:t>
            </a:r>
            <a:r>
              <a:rPr lang="en-US" altLang="en-US" sz="1600" err="1">
                <a:cs typeface="Arial" panose="020B0604020202020204" pitchFamily="34" charset="0"/>
              </a:rPr>
              <a:t>tên</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thấy</a:t>
            </a:r>
            <a:r>
              <a:rPr lang="en-US" altLang="en-US" sz="1600">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trái</a:t>
            </a:r>
            <a:r>
              <a:rPr lang="en-US" altLang="en-US" sz="1600">
                <a:cs typeface="Arial" panose="020B0604020202020204" pitchFamily="34" charset="0"/>
              </a:rPr>
              <a:t> </a:t>
            </a:r>
            <a:r>
              <a:rPr lang="en-US" altLang="en-US" sz="1600" err="1">
                <a:cs typeface="Arial" panose="020B0604020202020204" pitchFamily="34" charset="0"/>
              </a:rPr>
              <a:t>lại</a:t>
            </a:r>
            <a:r>
              <a:rPr lang="en-US" altLang="en-US" sz="1600">
                <a:cs typeface="Arial" panose="020B0604020202020204" pitchFamily="34" charset="0"/>
              </a:rPr>
              <a:t> </a:t>
            </a:r>
            <a:r>
              <a:rPr lang="en-US" altLang="en-US" sz="1600" err="1">
                <a:cs typeface="Arial" panose="020B0604020202020204" pitchFamily="34" charset="0"/>
              </a:rPr>
              <a:t>hãy</a:t>
            </a:r>
            <a:r>
              <a:rPr lang="en-US" altLang="en-US" sz="1600">
                <a:cs typeface="Arial" panose="020B0604020202020204" pitchFamily="34" charset="0"/>
              </a:rPr>
              <a:t> </a:t>
            </a:r>
            <a:r>
              <a:rPr lang="en-US" altLang="en-US" sz="1600" err="1">
                <a:cs typeface="Arial" panose="020B0604020202020204" pitchFamily="34" charset="0"/>
              </a:rPr>
              <a:t>nêu</a:t>
            </a:r>
            <a:r>
              <a:rPr lang="en-US" altLang="en-US" sz="1600">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khác</a:t>
            </a:r>
            <a:r>
              <a:rPr lang="en-US" altLang="en-US" sz="1600">
                <a:cs typeface="Arial" panose="020B0604020202020204" pitchFamily="34" charset="0"/>
              </a:rPr>
              <a:t> </a:t>
            </a:r>
            <a:r>
              <a:rPr lang="en-US" altLang="en-US" sz="1600" err="1">
                <a:cs typeface="Arial" panose="020B0604020202020204" pitchFamily="34" charset="0"/>
              </a:rPr>
              <a:t>biệt</a:t>
            </a:r>
            <a:r>
              <a:rPr lang="en-US" altLang="en-US" sz="1600">
                <a:cs typeface="Arial" panose="020B0604020202020204" pitchFamily="34" charset="0"/>
              </a:rPr>
              <a:t>. </a:t>
            </a:r>
          </a:p>
        </p:txBody>
      </p:sp>
      <p:sp>
        <p:nvSpPr>
          <p:cNvPr id="6" name="Oval 4">
            <a:extLst>
              <a:ext uri="{FF2B5EF4-FFF2-40B4-BE49-F238E27FC236}">
                <a16:creationId xmlns:a16="http://schemas.microsoft.com/office/drawing/2014/main" id="{7BD90C09-03F8-4C93-8CE9-FE0CEBD5F36A}"/>
              </a:ext>
            </a:extLst>
          </p:cNvPr>
          <p:cNvSpPr>
            <a:spLocks noChangeArrowheads="1"/>
          </p:cNvSpPr>
          <p:nvPr/>
        </p:nvSpPr>
        <p:spPr bwMode="auto">
          <a:xfrm>
            <a:off x="1552575" y="2578100"/>
            <a:ext cx="207963"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 name="Oval 5">
            <a:extLst>
              <a:ext uri="{FF2B5EF4-FFF2-40B4-BE49-F238E27FC236}">
                <a16:creationId xmlns:a16="http://schemas.microsoft.com/office/drawing/2014/main" id="{8053EF5D-01FA-4083-89F0-4D05C7147597}"/>
              </a:ext>
            </a:extLst>
          </p:cNvPr>
          <p:cNvSpPr>
            <a:spLocks noChangeArrowheads="1"/>
          </p:cNvSpPr>
          <p:nvPr/>
        </p:nvSpPr>
        <p:spPr bwMode="auto">
          <a:xfrm>
            <a:off x="2217738" y="2282825"/>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 name="Oval 6">
            <a:extLst>
              <a:ext uri="{FF2B5EF4-FFF2-40B4-BE49-F238E27FC236}">
                <a16:creationId xmlns:a16="http://schemas.microsoft.com/office/drawing/2014/main" id="{FCDFE333-A28A-4F98-AA85-5EF0591D0FFD}"/>
              </a:ext>
            </a:extLst>
          </p:cNvPr>
          <p:cNvSpPr>
            <a:spLocks noChangeArrowheads="1"/>
          </p:cNvSpPr>
          <p:nvPr/>
        </p:nvSpPr>
        <p:spPr bwMode="auto">
          <a:xfrm>
            <a:off x="2443163" y="2870200"/>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2" name="Oval 7">
            <a:extLst>
              <a:ext uri="{FF2B5EF4-FFF2-40B4-BE49-F238E27FC236}">
                <a16:creationId xmlns:a16="http://schemas.microsoft.com/office/drawing/2014/main" id="{4E239509-6706-4AB1-92E4-7821424C0443}"/>
              </a:ext>
            </a:extLst>
          </p:cNvPr>
          <p:cNvSpPr>
            <a:spLocks noChangeArrowheads="1"/>
          </p:cNvSpPr>
          <p:nvPr/>
        </p:nvSpPr>
        <p:spPr bwMode="auto">
          <a:xfrm>
            <a:off x="3087688" y="2657475"/>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3" name="Oval 8">
            <a:extLst>
              <a:ext uri="{FF2B5EF4-FFF2-40B4-BE49-F238E27FC236}">
                <a16:creationId xmlns:a16="http://schemas.microsoft.com/office/drawing/2014/main" id="{441BD754-F14E-4276-BD3D-638FDEB611A3}"/>
              </a:ext>
            </a:extLst>
          </p:cNvPr>
          <p:cNvSpPr>
            <a:spLocks noChangeArrowheads="1"/>
          </p:cNvSpPr>
          <p:nvPr/>
        </p:nvSpPr>
        <p:spPr bwMode="auto">
          <a:xfrm>
            <a:off x="1901825" y="3316288"/>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4" name="Oval 9">
            <a:extLst>
              <a:ext uri="{FF2B5EF4-FFF2-40B4-BE49-F238E27FC236}">
                <a16:creationId xmlns:a16="http://schemas.microsoft.com/office/drawing/2014/main" id="{8B931DB8-038B-465B-9044-298A218D6AFF}"/>
              </a:ext>
            </a:extLst>
          </p:cNvPr>
          <p:cNvSpPr>
            <a:spLocks noChangeArrowheads="1"/>
          </p:cNvSpPr>
          <p:nvPr/>
        </p:nvSpPr>
        <p:spPr bwMode="auto">
          <a:xfrm>
            <a:off x="2814638" y="3644900"/>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5" name="Freeform 10">
            <a:extLst>
              <a:ext uri="{FF2B5EF4-FFF2-40B4-BE49-F238E27FC236}">
                <a16:creationId xmlns:a16="http://schemas.microsoft.com/office/drawing/2014/main" id="{EAD39988-DBEB-4DA9-AB1B-7E55B9C82D70}"/>
              </a:ext>
            </a:extLst>
          </p:cNvPr>
          <p:cNvSpPr>
            <a:spLocks/>
          </p:cNvSpPr>
          <p:nvPr/>
        </p:nvSpPr>
        <p:spPr bwMode="auto">
          <a:xfrm>
            <a:off x="1666875" y="2686050"/>
            <a:ext cx="917575" cy="295275"/>
          </a:xfrm>
          <a:custGeom>
            <a:avLst/>
            <a:gdLst>
              <a:gd name="T0" fmla="*/ 0 w 390"/>
              <a:gd name="T1" fmla="*/ 0 h 138"/>
              <a:gd name="T2" fmla="*/ 2147483646 w 390"/>
              <a:gd name="T3" fmla="*/ 2147483646 h 138"/>
              <a:gd name="T4" fmla="*/ 2147483646 w 390"/>
              <a:gd name="T5" fmla="*/ 2147483646 h 138"/>
              <a:gd name="T6" fmla="*/ 0 60000 65536"/>
              <a:gd name="T7" fmla="*/ 0 60000 65536"/>
              <a:gd name="T8" fmla="*/ 0 60000 65536"/>
              <a:gd name="T9" fmla="*/ 0 w 390"/>
              <a:gd name="T10" fmla="*/ 0 h 138"/>
              <a:gd name="T11" fmla="*/ 390 w 390"/>
              <a:gd name="T12" fmla="*/ 138 h 138"/>
            </a:gdLst>
            <a:ahLst/>
            <a:cxnLst>
              <a:cxn ang="T6">
                <a:pos x="T0" y="T1"/>
              </a:cxn>
              <a:cxn ang="T7">
                <a:pos x="T2" y="T3"/>
              </a:cxn>
              <a:cxn ang="T8">
                <a:pos x="T4" y="T5"/>
              </a:cxn>
            </a:cxnLst>
            <a:rect l="T9" t="T10" r="T11" b="T12"/>
            <a:pathLst>
              <a:path w="390" h="138">
                <a:moveTo>
                  <a:pt x="0" y="0"/>
                </a:moveTo>
                <a:cubicBezTo>
                  <a:pt x="28" y="37"/>
                  <a:pt x="57" y="74"/>
                  <a:pt x="122" y="97"/>
                </a:cubicBezTo>
                <a:cubicBezTo>
                  <a:pt x="187" y="120"/>
                  <a:pt x="288" y="129"/>
                  <a:pt x="390" y="13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 name="Freeform 11">
            <a:extLst>
              <a:ext uri="{FF2B5EF4-FFF2-40B4-BE49-F238E27FC236}">
                <a16:creationId xmlns:a16="http://schemas.microsoft.com/office/drawing/2014/main" id="{107CF726-0A7E-4AF7-9486-D162F4F2F1CF}"/>
              </a:ext>
            </a:extLst>
          </p:cNvPr>
          <p:cNvSpPr>
            <a:spLocks/>
          </p:cNvSpPr>
          <p:nvPr/>
        </p:nvSpPr>
        <p:spPr bwMode="auto">
          <a:xfrm>
            <a:off x="1666875" y="2282825"/>
            <a:ext cx="649288" cy="385763"/>
          </a:xfrm>
          <a:custGeom>
            <a:avLst/>
            <a:gdLst>
              <a:gd name="T0" fmla="*/ 0 w 276"/>
              <a:gd name="T1" fmla="*/ 2147483646 h 180"/>
              <a:gd name="T2" fmla="*/ 2147483646 w 276"/>
              <a:gd name="T3" fmla="*/ 2147483646 h 180"/>
              <a:gd name="T4" fmla="*/ 2147483646 w 276"/>
              <a:gd name="T5" fmla="*/ 2147483646 h 180"/>
              <a:gd name="T6" fmla="*/ 0 60000 65536"/>
              <a:gd name="T7" fmla="*/ 0 60000 65536"/>
              <a:gd name="T8" fmla="*/ 0 60000 65536"/>
              <a:gd name="T9" fmla="*/ 0 w 276"/>
              <a:gd name="T10" fmla="*/ 0 h 180"/>
              <a:gd name="T11" fmla="*/ 276 w 276"/>
              <a:gd name="T12" fmla="*/ 180 h 180"/>
            </a:gdLst>
            <a:ahLst/>
            <a:cxnLst>
              <a:cxn ang="T6">
                <a:pos x="T0" y="T1"/>
              </a:cxn>
              <a:cxn ang="T7">
                <a:pos x="T2" y="T3"/>
              </a:cxn>
              <a:cxn ang="T8">
                <a:pos x="T4" y="T5"/>
              </a:cxn>
            </a:cxnLst>
            <a:rect l="T9" t="T10" r="T11" b="T12"/>
            <a:pathLst>
              <a:path w="276" h="180">
                <a:moveTo>
                  <a:pt x="0" y="180"/>
                </a:moveTo>
                <a:cubicBezTo>
                  <a:pt x="21" y="116"/>
                  <a:pt x="43" y="52"/>
                  <a:pt x="89" y="26"/>
                </a:cubicBezTo>
                <a:cubicBezTo>
                  <a:pt x="135" y="0"/>
                  <a:pt x="205" y="13"/>
                  <a:pt x="276" y="2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7" name="Freeform 12">
            <a:extLst>
              <a:ext uri="{FF2B5EF4-FFF2-40B4-BE49-F238E27FC236}">
                <a16:creationId xmlns:a16="http://schemas.microsoft.com/office/drawing/2014/main" id="{5915318D-3C77-48E1-A550-A26EF610E520}"/>
              </a:ext>
            </a:extLst>
          </p:cNvPr>
          <p:cNvSpPr>
            <a:spLocks/>
          </p:cNvSpPr>
          <p:nvPr/>
        </p:nvSpPr>
        <p:spPr bwMode="auto">
          <a:xfrm>
            <a:off x="2363788" y="2355850"/>
            <a:ext cx="180975" cy="625475"/>
          </a:xfrm>
          <a:custGeom>
            <a:avLst/>
            <a:gdLst>
              <a:gd name="T0" fmla="*/ 2147483646 w 77"/>
              <a:gd name="T1" fmla="*/ 2147483646 h 292"/>
              <a:gd name="T2" fmla="*/ 2147483646 w 77"/>
              <a:gd name="T3" fmla="*/ 2147483646 h 292"/>
              <a:gd name="T4" fmla="*/ 2147483646 w 77"/>
              <a:gd name="T5" fmla="*/ 0 h 292"/>
              <a:gd name="T6" fmla="*/ 0 60000 65536"/>
              <a:gd name="T7" fmla="*/ 0 60000 65536"/>
              <a:gd name="T8" fmla="*/ 0 60000 65536"/>
              <a:gd name="T9" fmla="*/ 0 w 77"/>
              <a:gd name="T10" fmla="*/ 0 h 292"/>
              <a:gd name="T11" fmla="*/ 77 w 77"/>
              <a:gd name="T12" fmla="*/ 292 h 292"/>
            </a:gdLst>
            <a:ahLst/>
            <a:cxnLst>
              <a:cxn ang="T6">
                <a:pos x="T0" y="T1"/>
              </a:cxn>
              <a:cxn ang="T7">
                <a:pos x="T2" y="T3"/>
              </a:cxn>
              <a:cxn ang="T8">
                <a:pos x="T4" y="T5"/>
              </a:cxn>
            </a:cxnLst>
            <a:rect l="T9" t="T10" r="T11" b="T12"/>
            <a:pathLst>
              <a:path w="77" h="292">
                <a:moveTo>
                  <a:pt x="77" y="292"/>
                </a:moveTo>
                <a:cubicBezTo>
                  <a:pt x="50" y="259"/>
                  <a:pt x="24" y="227"/>
                  <a:pt x="12" y="178"/>
                </a:cubicBezTo>
                <a:cubicBezTo>
                  <a:pt x="0" y="129"/>
                  <a:pt x="2" y="64"/>
                  <a:pt x="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 name="Freeform 13">
            <a:extLst>
              <a:ext uri="{FF2B5EF4-FFF2-40B4-BE49-F238E27FC236}">
                <a16:creationId xmlns:a16="http://schemas.microsoft.com/office/drawing/2014/main" id="{363A05A7-0B56-4505-A072-5F8240AE0A10}"/>
              </a:ext>
            </a:extLst>
          </p:cNvPr>
          <p:cNvSpPr>
            <a:spLocks/>
          </p:cNvSpPr>
          <p:nvPr/>
        </p:nvSpPr>
        <p:spPr bwMode="auto">
          <a:xfrm>
            <a:off x="1949450" y="2389188"/>
            <a:ext cx="385763" cy="1025525"/>
          </a:xfrm>
          <a:custGeom>
            <a:avLst/>
            <a:gdLst>
              <a:gd name="T0" fmla="*/ 2147483646 w 164"/>
              <a:gd name="T1" fmla="*/ 0 h 478"/>
              <a:gd name="T2" fmla="*/ 2147483646 w 164"/>
              <a:gd name="T3" fmla="*/ 2147483646 h 478"/>
              <a:gd name="T4" fmla="*/ 2147483646 w 164"/>
              <a:gd name="T5" fmla="*/ 2147483646 h 478"/>
              <a:gd name="T6" fmla="*/ 0 60000 65536"/>
              <a:gd name="T7" fmla="*/ 0 60000 65536"/>
              <a:gd name="T8" fmla="*/ 0 60000 65536"/>
              <a:gd name="T9" fmla="*/ 0 w 164"/>
              <a:gd name="T10" fmla="*/ 0 h 478"/>
              <a:gd name="T11" fmla="*/ 164 w 164"/>
              <a:gd name="T12" fmla="*/ 478 h 478"/>
            </a:gdLst>
            <a:ahLst/>
            <a:cxnLst>
              <a:cxn ang="T6">
                <a:pos x="T0" y="T1"/>
              </a:cxn>
              <a:cxn ang="T7">
                <a:pos x="T2" y="T3"/>
              </a:cxn>
              <a:cxn ang="T8">
                <a:pos x="T4" y="T5"/>
              </a:cxn>
            </a:cxnLst>
            <a:rect l="T9" t="T10" r="T11" b="T12"/>
            <a:pathLst>
              <a:path w="164" h="478">
                <a:moveTo>
                  <a:pt x="164" y="0"/>
                </a:moveTo>
                <a:cubicBezTo>
                  <a:pt x="108" y="41"/>
                  <a:pt x="52" y="82"/>
                  <a:pt x="26" y="162"/>
                </a:cubicBezTo>
                <a:cubicBezTo>
                  <a:pt x="0" y="242"/>
                  <a:pt x="5" y="360"/>
                  <a:pt x="10" y="47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9" name="Freeform 14">
            <a:extLst>
              <a:ext uri="{FF2B5EF4-FFF2-40B4-BE49-F238E27FC236}">
                <a16:creationId xmlns:a16="http://schemas.microsoft.com/office/drawing/2014/main" id="{70B81A99-66BE-441D-BD56-BA7B653C005E}"/>
              </a:ext>
            </a:extLst>
          </p:cNvPr>
          <p:cNvSpPr>
            <a:spLocks/>
          </p:cNvSpPr>
          <p:nvPr/>
        </p:nvSpPr>
        <p:spPr bwMode="auto">
          <a:xfrm>
            <a:off x="2297113" y="2246313"/>
            <a:ext cx="896937" cy="490537"/>
          </a:xfrm>
          <a:custGeom>
            <a:avLst/>
            <a:gdLst>
              <a:gd name="T0" fmla="*/ 0 w 381"/>
              <a:gd name="T1" fmla="*/ 2147483646 h 229"/>
              <a:gd name="T2" fmla="*/ 2147483646 w 381"/>
              <a:gd name="T3" fmla="*/ 2147483646 h 229"/>
              <a:gd name="T4" fmla="*/ 2147483646 w 381"/>
              <a:gd name="T5" fmla="*/ 2147483646 h 229"/>
              <a:gd name="T6" fmla="*/ 0 60000 65536"/>
              <a:gd name="T7" fmla="*/ 0 60000 65536"/>
              <a:gd name="T8" fmla="*/ 0 60000 65536"/>
              <a:gd name="T9" fmla="*/ 0 w 381"/>
              <a:gd name="T10" fmla="*/ 0 h 229"/>
              <a:gd name="T11" fmla="*/ 381 w 381"/>
              <a:gd name="T12" fmla="*/ 229 h 229"/>
            </a:gdLst>
            <a:ahLst/>
            <a:cxnLst>
              <a:cxn ang="T6">
                <a:pos x="T0" y="T1"/>
              </a:cxn>
              <a:cxn ang="T7">
                <a:pos x="T2" y="T3"/>
              </a:cxn>
              <a:cxn ang="T8">
                <a:pos x="T4" y="T5"/>
              </a:cxn>
            </a:cxnLst>
            <a:rect l="T9" t="T10" r="T11" b="T12"/>
            <a:pathLst>
              <a:path w="381" h="229">
                <a:moveTo>
                  <a:pt x="0" y="75"/>
                </a:moveTo>
                <a:cubicBezTo>
                  <a:pt x="94" y="37"/>
                  <a:pt x="188" y="0"/>
                  <a:pt x="251" y="26"/>
                </a:cubicBezTo>
                <a:cubicBezTo>
                  <a:pt x="314" y="52"/>
                  <a:pt x="347" y="140"/>
                  <a:pt x="381" y="22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 name="Freeform 15">
            <a:extLst>
              <a:ext uri="{FF2B5EF4-FFF2-40B4-BE49-F238E27FC236}">
                <a16:creationId xmlns:a16="http://schemas.microsoft.com/office/drawing/2014/main" id="{47BBD6C9-F743-45D9-8D06-5067005DFF8C}"/>
              </a:ext>
            </a:extLst>
          </p:cNvPr>
          <p:cNvSpPr>
            <a:spLocks/>
          </p:cNvSpPr>
          <p:nvPr/>
        </p:nvSpPr>
        <p:spPr bwMode="auto">
          <a:xfrm>
            <a:off x="2009775" y="2754313"/>
            <a:ext cx="1146175" cy="677862"/>
          </a:xfrm>
          <a:custGeom>
            <a:avLst/>
            <a:gdLst>
              <a:gd name="T0" fmla="*/ 0 w 487"/>
              <a:gd name="T1" fmla="*/ 2147483646 h 316"/>
              <a:gd name="T2" fmla="*/ 2147483646 w 487"/>
              <a:gd name="T3" fmla="*/ 2147483646 h 316"/>
              <a:gd name="T4" fmla="*/ 2147483646 w 487"/>
              <a:gd name="T5" fmla="*/ 2147483646 h 316"/>
              <a:gd name="T6" fmla="*/ 2147483646 w 487"/>
              <a:gd name="T7" fmla="*/ 0 h 316"/>
              <a:gd name="T8" fmla="*/ 0 60000 65536"/>
              <a:gd name="T9" fmla="*/ 0 60000 65536"/>
              <a:gd name="T10" fmla="*/ 0 60000 65536"/>
              <a:gd name="T11" fmla="*/ 0 60000 65536"/>
              <a:gd name="T12" fmla="*/ 0 w 487"/>
              <a:gd name="T13" fmla="*/ 0 h 316"/>
              <a:gd name="T14" fmla="*/ 487 w 487"/>
              <a:gd name="T15" fmla="*/ 316 h 316"/>
            </a:gdLst>
            <a:ahLst/>
            <a:cxnLst>
              <a:cxn ang="T8">
                <a:pos x="T0" y="T1"/>
              </a:cxn>
              <a:cxn ang="T9">
                <a:pos x="T2" y="T3"/>
              </a:cxn>
              <a:cxn ang="T10">
                <a:pos x="T4" y="T5"/>
              </a:cxn>
              <a:cxn ang="T11">
                <a:pos x="T6" y="T7"/>
              </a:cxn>
            </a:cxnLst>
            <a:rect l="T12" t="T13" r="T14" b="T15"/>
            <a:pathLst>
              <a:path w="487" h="316">
                <a:moveTo>
                  <a:pt x="0" y="316"/>
                </a:moveTo>
                <a:cubicBezTo>
                  <a:pt x="30" y="267"/>
                  <a:pt x="61" y="219"/>
                  <a:pt x="114" y="211"/>
                </a:cubicBezTo>
                <a:cubicBezTo>
                  <a:pt x="167" y="203"/>
                  <a:pt x="255" y="303"/>
                  <a:pt x="317" y="268"/>
                </a:cubicBezTo>
                <a:cubicBezTo>
                  <a:pt x="379" y="233"/>
                  <a:pt x="433" y="116"/>
                  <a:pt x="48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1" name="Freeform 16">
            <a:extLst>
              <a:ext uri="{FF2B5EF4-FFF2-40B4-BE49-F238E27FC236}">
                <a16:creationId xmlns:a16="http://schemas.microsoft.com/office/drawing/2014/main" id="{04B3E343-E233-4D87-AEA2-3A37FAF23DCA}"/>
              </a:ext>
            </a:extLst>
          </p:cNvPr>
          <p:cNvSpPr>
            <a:spLocks/>
          </p:cNvSpPr>
          <p:nvPr/>
        </p:nvSpPr>
        <p:spPr bwMode="auto">
          <a:xfrm>
            <a:off x="1384300" y="2686050"/>
            <a:ext cx="588963" cy="1022350"/>
          </a:xfrm>
          <a:custGeom>
            <a:avLst/>
            <a:gdLst>
              <a:gd name="T0" fmla="*/ 2147483646 w 250"/>
              <a:gd name="T1" fmla="*/ 0 h 477"/>
              <a:gd name="T2" fmla="*/ 2147483646 w 250"/>
              <a:gd name="T3" fmla="*/ 2147483646 h 477"/>
              <a:gd name="T4" fmla="*/ 2147483646 w 250"/>
              <a:gd name="T5" fmla="*/ 2147483646 h 477"/>
              <a:gd name="T6" fmla="*/ 2147483646 w 250"/>
              <a:gd name="T7" fmla="*/ 2147483646 h 477"/>
              <a:gd name="T8" fmla="*/ 0 60000 65536"/>
              <a:gd name="T9" fmla="*/ 0 60000 65536"/>
              <a:gd name="T10" fmla="*/ 0 60000 65536"/>
              <a:gd name="T11" fmla="*/ 0 60000 65536"/>
              <a:gd name="T12" fmla="*/ 0 w 250"/>
              <a:gd name="T13" fmla="*/ 0 h 477"/>
              <a:gd name="T14" fmla="*/ 250 w 250"/>
              <a:gd name="T15" fmla="*/ 477 h 477"/>
            </a:gdLst>
            <a:ahLst/>
            <a:cxnLst>
              <a:cxn ang="T8">
                <a:pos x="T0" y="T1"/>
              </a:cxn>
              <a:cxn ang="T9">
                <a:pos x="T2" y="T3"/>
              </a:cxn>
              <a:cxn ang="T10">
                <a:pos x="T4" y="T5"/>
              </a:cxn>
              <a:cxn ang="T11">
                <a:pos x="T6" y="T7"/>
              </a:cxn>
            </a:cxnLst>
            <a:rect l="T12" t="T13" r="T14" b="T15"/>
            <a:pathLst>
              <a:path w="250" h="477">
                <a:moveTo>
                  <a:pt x="112" y="0"/>
                </a:moveTo>
                <a:cubicBezTo>
                  <a:pt x="69" y="59"/>
                  <a:pt x="27" y="118"/>
                  <a:pt x="15" y="194"/>
                </a:cubicBezTo>
                <a:cubicBezTo>
                  <a:pt x="3" y="270"/>
                  <a:pt x="0" y="431"/>
                  <a:pt x="39" y="454"/>
                </a:cubicBezTo>
                <a:cubicBezTo>
                  <a:pt x="78" y="477"/>
                  <a:pt x="164" y="404"/>
                  <a:pt x="250" y="3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2" name="Freeform 17">
            <a:extLst>
              <a:ext uri="{FF2B5EF4-FFF2-40B4-BE49-F238E27FC236}">
                <a16:creationId xmlns:a16="http://schemas.microsoft.com/office/drawing/2014/main" id="{2B878349-A4DF-48A7-98DF-A7EF349E8287}"/>
              </a:ext>
            </a:extLst>
          </p:cNvPr>
          <p:cNvSpPr>
            <a:spLocks/>
          </p:cNvSpPr>
          <p:nvPr/>
        </p:nvSpPr>
        <p:spPr bwMode="auto">
          <a:xfrm>
            <a:off x="1992313" y="3432175"/>
            <a:ext cx="954087" cy="403225"/>
          </a:xfrm>
          <a:custGeom>
            <a:avLst/>
            <a:gdLst>
              <a:gd name="T0" fmla="*/ 0 w 406"/>
              <a:gd name="T1" fmla="*/ 0 h 188"/>
              <a:gd name="T2" fmla="*/ 2147483646 w 406"/>
              <a:gd name="T3" fmla="*/ 2147483646 h 188"/>
              <a:gd name="T4" fmla="*/ 2147483646 w 406"/>
              <a:gd name="T5" fmla="*/ 2147483646 h 188"/>
              <a:gd name="T6" fmla="*/ 0 60000 65536"/>
              <a:gd name="T7" fmla="*/ 0 60000 65536"/>
              <a:gd name="T8" fmla="*/ 0 60000 65536"/>
              <a:gd name="T9" fmla="*/ 0 w 406"/>
              <a:gd name="T10" fmla="*/ 0 h 188"/>
              <a:gd name="T11" fmla="*/ 406 w 406"/>
              <a:gd name="T12" fmla="*/ 188 h 188"/>
            </a:gdLst>
            <a:ahLst/>
            <a:cxnLst>
              <a:cxn ang="T6">
                <a:pos x="T0" y="T1"/>
              </a:cxn>
              <a:cxn ang="T7">
                <a:pos x="T2" y="T3"/>
              </a:cxn>
              <a:cxn ang="T8">
                <a:pos x="T4" y="T5"/>
              </a:cxn>
            </a:cxnLst>
            <a:rect l="T9" t="T10" r="T11" b="T12"/>
            <a:pathLst>
              <a:path w="406" h="188">
                <a:moveTo>
                  <a:pt x="0" y="0"/>
                </a:moveTo>
                <a:cubicBezTo>
                  <a:pt x="47" y="68"/>
                  <a:pt x="94" y="136"/>
                  <a:pt x="162" y="162"/>
                </a:cubicBezTo>
                <a:cubicBezTo>
                  <a:pt x="230" y="188"/>
                  <a:pt x="318" y="171"/>
                  <a:pt x="406" y="15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 name="Freeform 18">
            <a:extLst>
              <a:ext uri="{FF2B5EF4-FFF2-40B4-BE49-F238E27FC236}">
                <a16:creationId xmlns:a16="http://schemas.microsoft.com/office/drawing/2014/main" id="{C883E9AD-2C5A-487F-8C6D-4A454C77B137}"/>
              </a:ext>
            </a:extLst>
          </p:cNvPr>
          <p:cNvSpPr>
            <a:spLocks/>
          </p:cNvSpPr>
          <p:nvPr/>
        </p:nvSpPr>
        <p:spPr bwMode="auto">
          <a:xfrm>
            <a:off x="2887663" y="2736850"/>
            <a:ext cx="547687" cy="990600"/>
          </a:xfrm>
          <a:custGeom>
            <a:avLst/>
            <a:gdLst>
              <a:gd name="T0" fmla="*/ 0 w 233"/>
              <a:gd name="T1" fmla="*/ 2147483646 h 462"/>
              <a:gd name="T2" fmla="*/ 2147483646 w 233"/>
              <a:gd name="T3" fmla="*/ 2147483646 h 462"/>
              <a:gd name="T4" fmla="*/ 2147483646 w 233"/>
              <a:gd name="T5" fmla="*/ 0 h 462"/>
              <a:gd name="T6" fmla="*/ 0 60000 65536"/>
              <a:gd name="T7" fmla="*/ 0 60000 65536"/>
              <a:gd name="T8" fmla="*/ 0 60000 65536"/>
              <a:gd name="T9" fmla="*/ 0 w 233"/>
              <a:gd name="T10" fmla="*/ 0 h 462"/>
              <a:gd name="T11" fmla="*/ 233 w 233"/>
              <a:gd name="T12" fmla="*/ 462 h 462"/>
            </a:gdLst>
            <a:ahLst/>
            <a:cxnLst>
              <a:cxn ang="T6">
                <a:pos x="T0" y="T1"/>
              </a:cxn>
              <a:cxn ang="T7">
                <a:pos x="T2" y="T3"/>
              </a:cxn>
              <a:cxn ang="T8">
                <a:pos x="T4" y="T5"/>
              </a:cxn>
            </a:cxnLst>
            <a:rect l="T9" t="T10" r="T11" b="T12"/>
            <a:pathLst>
              <a:path w="233" h="462">
                <a:moveTo>
                  <a:pt x="0" y="462"/>
                </a:moveTo>
                <a:cubicBezTo>
                  <a:pt x="94" y="423"/>
                  <a:pt x="189" y="385"/>
                  <a:pt x="211" y="308"/>
                </a:cubicBezTo>
                <a:cubicBezTo>
                  <a:pt x="233" y="231"/>
                  <a:pt x="181" y="115"/>
                  <a:pt x="13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4" name="Text Box 19">
            <a:extLst>
              <a:ext uri="{FF2B5EF4-FFF2-40B4-BE49-F238E27FC236}">
                <a16:creationId xmlns:a16="http://schemas.microsoft.com/office/drawing/2014/main" id="{76E754FE-01F6-4669-9916-550DC663185C}"/>
              </a:ext>
            </a:extLst>
          </p:cNvPr>
          <p:cNvSpPr txBox="1">
            <a:spLocks noChangeArrowheads="1"/>
          </p:cNvSpPr>
          <p:nvPr/>
        </p:nvSpPr>
        <p:spPr bwMode="auto">
          <a:xfrm>
            <a:off x="1173163" y="2351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a</a:t>
            </a:r>
          </a:p>
        </p:txBody>
      </p:sp>
      <p:sp>
        <p:nvSpPr>
          <p:cNvPr id="25" name="Text Box 20">
            <a:extLst>
              <a:ext uri="{FF2B5EF4-FFF2-40B4-BE49-F238E27FC236}">
                <a16:creationId xmlns:a16="http://schemas.microsoft.com/office/drawing/2014/main" id="{B6F38EA4-200E-4B5C-9EEB-C66B4CDDFF90}"/>
              </a:ext>
            </a:extLst>
          </p:cNvPr>
          <p:cNvSpPr txBox="1">
            <a:spLocks noChangeArrowheads="1"/>
          </p:cNvSpPr>
          <p:nvPr/>
        </p:nvSpPr>
        <p:spPr bwMode="auto">
          <a:xfrm>
            <a:off x="2339975" y="1898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b</a:t>
            </a:r>
          </a:p>
        </p:txBody>
      </p:sp>
      <p:sp>
        <p:nvSpPr>
          <p:cNvPr id="26" name="Text Box 21">
            <a:extLst>
              <a:ext uri="{FF2B5EF4-FFF2-40B4-BE49-F238E27FC236}">
                <a16:creationId xmlns:a16="http://schemas.microsoft.com/office/drawing/2014/main" id="{52B72641-D9FE-4FB0-8B67-F104CA5CE976}"/>
              </a:ext>
            </a:extLst>
          </p:cNvPr>
          <p:cNvSpPr txBox="1">
            <a:spLocks noChangeArrowheads="1"/>
          </p:cNvSpPr>
          <p:nvPr/>
        </p:nvSpPr>
        <p:spPr bwMode="auto">
          <a:xfrm>
            <a:off x="3260725" y="259556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c</a:t>
            </a:r>
          </a:p>
        </p:txBody>
      </p:sp>
      <p:sp>
        <p:nvSpPr>
          <p:cNvPr id="27" name="Text Box 22">
            <a:extLst>
              <a:ext uri="{FF2B5EF4-FFF2-40B4-BE49-F238E27FC236}">
                <a16:creationId xmlns:a16="http://schemas.microsoft.com/office/drawing/2014/main" id="{CC3A0B0B-A9E2-4AEC-9484-772669F80F0B}"/>
              </a:ext>
            </a:extLst>
          </p:cNvPr>
          <p:cNvSpPr txBox="1">
            <a:spLocks noChangeArrowheads="1"/>
          </p:cNvSpPr>
          <p:nvPr/>
        </p:nvSpPr>
        <p:spPr bwMode="auto">
          <a:xfrm>
            <a:off x="2568575" y="2576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d</a:t>
            </a:r>
          </a:p>
        </p:txBody>
      </p:sp>
      <p:sp>
        <p:nvSpPr>
          <p:cNvPr id="28" name="Text Box 23">
            <a:extLst>
              <a:ext uri="{FF2B5EF4-FFF2-40B4-BE49-F238E27FC236}">
                <a16:creationId xmlns:a16="http://schemas.microsoft.com/office/drawing/2014/main" id="{77482658-8F0E-46DC-8C94-042B22D6E764}"/>
              </a:ext>
            </a:extLst>
          </p:cNvPr>
          <p:cNvSpPr txBox="1">
            <a:spLocks noChangeArrowheads="1"/>
          </p:cNvSpPr>
          <p:nvPr/>
        </p:nvSpPr>
        <p:spPr bwMode="auto">
          <a:xfrm>
            <a:off x="1738313" y="353218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e</a:t>
            </a:r>
          </a:p>
        </p:txBody>
      </p:sp>
      <p:sp>
        <p:nvSpPr>
          <p:cNvPr id="29" name="Text Box 24">
            <a:extLst>
              <a:ext uri="{FF2B5EF4-FFF2-40B4-BE49-F238E27FC236}">
                <a16:creationId xmlns:a16="http://schemas.microsoft.com/office/drawing/2014/main" id="{9761F62A-B94A-4B61-9E0C-5D6F84E5C2CC}"/>
              </a:ext>
            </a:extLst>
          </p:cNvPr>
          <p:cNvSpPr txBox="1">
            <a:spLocks noChangeArrowheads="1"/>
          </p:cNvSpPr>
          <p:nvPr/>
        </p:nvSpPr>
        <p:spPr bwMode="auto">
          <a:xfrm>
            <a:off x="2905125" y="3862388"/>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f</a:t>
            </a:r>
          </a:p>
        </p:txBody>
      </p:sp>
      <p:grpSp>
        <p:nvGrpSpPr>
          <p:cNvPr id="30" name="Group 25">
            <a:extLst>
              <a:ext uri="{FF2B5EF4-FFF2-40B4-BE49-F238E27FC236}">
                <a16:creationId xmlns:a16="http://schemas.microsoft.com/office/drawing/2014/main" id="{E90B07B3-E411-419D-A9A9-7CD48288E794}"/>
              </a:ext>
            </a:extLst>
          </p:cNvPr>
          <p:cNvGrpSpPr>
            <a:grpSpLocks/>
          </p:cNvGrpSpPr>
          <p:nvPr/>
        </p:nvGrpSpPr>
        <p:grpSpPr bwMode="auto">
          <a:xfrm>
            <a:off x="4911725" y="1997075"/>
            <a:ext cx="2032000" cy="2462213"/>
            <a:chOff x="2689" y="2060"/>
            <a:chExt cx="801" cy="1194"/>
          </a:xfrm>
        </p:grpSpPr>
        <p:sp>
          <p:nvSpPr>
            <p:cNvPr id="31" name="Oval 26">
              <a:extLst>
                <a:ext uri="{FF2B5EF4-FFF2-40B4-BE49-F238E27FC236}">
                  <a16:creationId xmlns:a16="http://schemas.microsoft.com/office/drawing/2014/main" id="{6814803D-A34F-46DA-93FA-E43B71C61633}"/>
                </a:ext>
              </a:extLst>
            </p:cNvPr>
            <p:cNvSpPr>
              <a:spLocks noChangeArrowheads="1"/>
            </p:cNvSpPr>
            <p:nvPr/>
          </p:nvSpPr>
          <p:spPr bwMode="auto">
            <a:xfrm>
              <a:off x="3203" y="2060"/>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2" name="Oval 27">
              <a:extLst>
                <a:ext uri="{FF2B5EF4-FFF2-40B4-BE49-F238E27FC236}">
                  <a16:creationId xmlns:a16="http://schemas.microsoft.com/office/drawing/2014/main" id="{3702674E-5369-47EB-A714-ACA011FBF2E0}"/>
                </a:ext>
              </a:extLst>
            </p:cNvPr>
            <p:cNvSpPr>
              <a:spLocks noChangeArrowheads="1"/>
            </p:cNvSpPr>
            <p:nvPr/>
          </p:nvSpPr>
          <p:spPr bwMode="auto">
            <a:xfrm>
              <a:off x="2909" y="2358"/>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3" name="Oval 28">
              <a:extLst>
                <a:ext uri="{FF2B5EF4-FFF2-40B4-BE49-F238E27FC236}">
                  <a16:creationId xmlns:a16="http://schemas.microsoft.com/office/drawing/2014/main" id="{A7F0D095-6D39-4BC3-849B-0A42541C5458}"/>
                </a:ext>
              </a:extLst>
            </p:cNvPr>
            <p:cNvSpPr>
              <a:spLocks noChangeArrowheads="1"/>
            </p:cNvSpPr>
            <p:nvPr/>
          </p:nvSpPr>
          <p:spPr bwMode="auto">
            <a:xfrm>
              <a:off x="3306" y="2373"/>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4" name="Oval 29">
              <a:extLst>
                <a:ext uri="{FF2B5EF4-FFF2-40B4-BE49-F238E27FC236}">
                  <a16:creationId xmlns:a16="http://schemas.microsoft.com/office/drawing/2014/main" id="{F0CEB7C4-10A1-4C79-8495-B9385E80D71C}"/>
                </a:ext>
              </a:extLst>
            </p:cNvPr>
            <p:cNvSpPr>
              <a:spLocks noChangeArrowheads="1"/>
            </p:cNvSpPr>
            <p:nvPr/>
          </p:nvSpPr>
          <p:spPr bwMode="auto">
            <a:xfrm>
              <a:off x="3362" y="2737"/>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5" name="Oval 30">
              <a:extLst>
                <a:ext uri="{FF2B5EF4-FFF2-40B4-BE49-F238E27FC236}">
                  <a16:creationId xmlns:a16="http://schemas.microsoft.com/office/drawing/2014/main" id="{0BBD51F4-E7F5-470C-8B84-34BC170CC513}"/>
                </a:ext>
              </a:extLst>
            </p:cNvPr>
            <p:cNvSpPr>
              <a:spLocks noChangeArrowheads="1"/>
            </p:cNvSpPr>
            <p:nvPr/>
          </p:nvSpPr>
          <p:spPr bwMode="auto">
            <a:xfrm>
              <a:off x="2801" y="2825"/>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 name="Oval 31">
              <a:extLst>
                <a:ext uri="{FF2B5EF4-FFF2-40B4-BE49-F238E27FC236}">
                  <a16:creationId xmlns:a16="http://schemas.microsoft.com/office/drawing/2014/main" id="{9E984457-966B-44AC-885C-7BAC5BA64F76}"/>
                </a:ext>
              </a:extLst>
            </p:cNvPr>
            <p:cNvSpPr>
              <a:spLocks noChangeArrowheads="1"/>
            </p:cNvSpPr>
            <p:nvPr/>
          </p:nvSpPr>
          <p:spPr bwMode="auto">
            <a:xfrm>
              <a:off x="3107" y="3001"/>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7" name="Freeform 32">
              <a:extLst>
                <a:ext uri="{FF2B5EF4-FFF2-40B4-BE49-F238E27FC236}">
                  <a16:creationId xmlns:a16="http://schemas.microsoft.com/office/drawing/2014/main" id="{EC013682-841C-45C5-B920-A57B10971F87}"/>
                </a:ext>
              </a:extLst>
            </p:cNvPr>
            <p:cNvSpPr>
              <a:spLocks/>
            </p:cNvSpPr>
            <p:nvPr/>
          </p:nvSpPr>
          <p:spPr bwMode="auto">
            <a:xfrm>
              <a:off x="2951" y="2108"/>
              <a:ext cx="293" cy="300"/>
            </a:xfrm>
            <a:custGeom>
              <a:avLst/>
              <a:gdLst>
                <a:gd name="T0" fmla="*/ 1 w 293"/>
                <a:gd name="T1" fmla="*/ 300 h 300"/>
                <a:gd name="T2" fmla="*/ 49 w 293"/>
                <a:gd name="T3" fmla="*/ 89 h 300"/>
                <a:gd name="T4" fmla="*/ 293 w 293"/>
                <a:gd name="T5" fmla="*/ 0 h 300"/>
                <a:gd name="T6" fmla="*/ 0 60000 65536"/>
                <a:gd name="T7" fmla="*/ 0 60000 65536"/>
                <a:gd name="T8" fmla="*/ 0 60000 65536"/>
                <a:gd name="T9" fmla="*/ 0 w 293"/>
                <a:gd name="T10" fmla="*/ 0 h 300"/>
                <a:gd name="T11" fmla="*/ 293 w 293"/>
                <a:gd name="T12" fmla="*/ 300 h 300"/>
              </a:gdLst>
              <a:ahLst/>
              <a:cxnLst>
                <a:cxn ang="T6">
                  <a:pos x="T0" y="T1"/>
                </a:cxn>
                <a:cxn ang="T7">
                  <a:pos x="T2" y="T3"/>
                </a:cxn>
                <a:cxn ang="T8">
                  <a:pos x="T4" y="T5"/>
                </a:cxn>
              </a:cxnLst>
              <a:rect l="T9" t="T10" r="T11" b="T12"/>
              <a:pathLst>
                <a:path w="293" h="300">
                  <a:moveTo>
                    <a:pt x="1" y="300"/>
                  </a:moveTo>
                  <a:cubicBezTo>
                    <a:pt x="0" y="219"/>
                    <a:pt x="0" y="139"/>
                    <a:pt x="49" y="89"/>
                  </a:cubicBezTo>
                  <a:cubicBezTo>
                    <a:pt x="98" y="39"/>
                    <a:pt x="195" y="19"/>
                    <a:pt x="29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8" name="Freeform 33">
              <a:extLst>
                <a:ext uri="{FF2B5EF4-FFF2-40B4-BE49-F238E27FC236}">
                  <a16:creationId xmlns:a16="http://schemas.microsoft.com/office/drawing/2014/main" id="{F8F47737-EFD6-444C-8EE8-D1638A6F71DB}"/>
                </a:ext>
              </a:extLst>
            </p:cNvPr>
            <p:cNvSpPr>
              <a:spLocks/>
            </p:cNvSpPr>
            <p:nvPr/>
          </p:nvSpPr>
          <p:spPr bwMode="auto">
            <a:xfrm>
              <a:off x="3252" y="2108"/>
              <a:ext cx="170" cy="332"/>
            </a:xfrm>
            <a:custGeom>
              <a:avLst/>
              <a:gdLst>
                <a:gd name="T0" fmla="*/ 0 w 170"/>
                <a:gd name="T1" fmla="*/ 0 h 332"/>
                <a:gd name="T2" fmla="*/ 154 w 170"/>
                <a:gd name="T3" fmla="*/ 81 h 332"/>
                <a:gd name="T4" fmla="*/ 97 w 170"/>
                <a:gd name="T5" fmla="*/ 332 h 332"/>
                <a:gd name="T6" fmla="*/ 0 60000 65536"/>
                <a:gd name="T7" fmla="*/ 0 60000 65536"/>
                <a:gd name="T8" fmla="*/ 0 60000 65536"/>
                <a:gd name="T9" fmla="*/ 0 w 170"/>
                <a:gd name="T10" fmla="*/ 0 h 332"/>
                <a:gd name="T11" fmla="*/ 170 w 170"/>
                <a:gd name="T12" fmla="*/ 332 h 332"/>
              </a:gdLst>
              <a:ahLst/>
              <a:cxnLst>
                <a:cxn ang="T6">
                  <a:pos x="T0" y="T1"/>
                </a:cxn>
                <a:cxn ang="T7">
                  <a:pos x="T2" y="T3"/>
                </a:cxn>
                <a:cxn ang="T8">
                  <a:pos x="T4" y="T5"/>
                </a:cxn>
              </a:cxnLst>
              <a:rect l="T9" t="T10" r="T11" b="T12"/>
              <a:pathLst>
                <a:path w="170" h="332">
                  <a:moveTo>
                    <a:pt x="0" y="0"/>
                  </a:moveTo>
                  <a:cubicBezTo>
                    <a:pt x="69" y="13"/>
                    <a:pt x="138" y="26"/>
                    <a:pt x="154" y="81"/>
                  </a:cubicBezTo>
                  <a:cubicBezTo>
                    <a:pt x="170" y="136"/>
                    <a:pt x="133" y="234"/>
                    <a:pt x="97" y="3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9" name="Freeform 34">
              <a:extLst>
                <a:ext uri="{FF2B5EF4-FFF2-40B4-BE49-F238E27FC236}">
                  <a16:creationId xmlns:a16="http://schemas.microsoft.com/office/drawing/2014/main" id="{FAE0917E-3D3D-4459-9255-7944CDC1D901}"/>
                </a:ext>
              </a:extLst>
            </p:cNvPr>
            <p:cNvSpPr>
              <a:spLocks/>
            </p:cNvSpPr>
            <p:nvPr/>
          </p:nvSpPr>
          <p:spPr bwMode="auto">
            <a:xfrm>
              <a:off x="2944" y="2359"/>
              <a:ext cx="405" cy="57"/>
            </a:xfrm>
            <a:custGeom>
              <a:avLst/>
              <a:gdLst>
                <a:gd name="T0" fmla="*/ 0 w 405"/>
                <a:gd name="T1" fmla="*/ 57 h 57"/>
                <a:gd name="T2" fmla="*/ 202 w 405"/>
                <a:gd name="T3" fmla="*/ 0 h 57"/>
                <a:gd name="T4" fmla="*/ 405 w 405"/>
                <a:gd name="T5" fmla="*/ 57 h 57"/>
                <a:gd name="T6" fmla="*/ 0 60000 65536"/>
                <a:gd name="T7" fmla="*/ 0 60000 65536"/>
                <a:gd name="T8" fmla="*/ 0 60000 65536"/>
                <a:gd name="T9" fmla="*/ 0 w 405"/>
                <a:gd name="T10" fmla="*/ 0 h 57"/>
                <a:gd name="T11" fmla="*/ 405 w 405"/>
                <a:gd name="T12" fmla="*/ 57 h 57"/>
              </a:gdLst>
              <a:ahLst/>
              <a:cxnLst>
                <a:cxn ang="T6">
                  <a:pos x="T0" y="T1"/>
                </a:cxn>
                <a:cxn ang="T7">
                  <a:pos x="T2" y="T3"/>
                </a:cxn>
                <a:cxn ang="T8">
                  <a:pos x="T4" y="T5"/>
                </a:cxn>
              </a:cxnLst>
              <a:rect l="T9" t="T10" r="T11" b="T12"/>
              <a:pathLst>
                <a:path w="405" h="57">
                  <a:moveTo>
                    <a:pt x="0" y="57"/>
                  </a:moveTo>
                  <a:cubicBezTo>
                    <a:pt x="67" y="28"/>
                    <a:pt x="135" y="0"/>
                    <a:pt x="202" y="0"/>
                  </a:cubicBezTo>
                  <a:cubicBezTo>
                    <a:pt x="269" y="0"/>
                    <a:pt x="373" y="48"/>
                    <a:pt x="405"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0" name="Freeform 35">
              <a:extLst>
                <a:ext uri="{FF2B5EF4-FFF2-40B4-BE49-F238E27FC236}">
                  <a16:creationId xmlns:a16="http://schemas.microsoft.com/office/drawing/2014/main" id="{B683F650-B49B-4055-B69B-16E6EF80F36C}"/>
                </a:ext>
              </a:extLst>
            </p:cNvPr>
            <p:cNvSpPr>
              <a:spLocks/>
            </p:cNvSpPr>
            <p:nvPr/>
          </p:nvSpPr>
          <p:spPr bwMode="auto">
            <a:xfrm>
              <a:off x="2952" y="2416"/>
              <a:ext cx="462" cy="389"/>
            </a:xfrm>
            <a:custGeom>
              <a:avLst/>
              <a:gdLst>
                <a:gd name="T0" fmla="*/ 0 w 462"/>
                <a:gd name="T1" fmla="*/ 0 h 389"/>
                <a:gd name="T2" fmla="*/ 162 w 462"/>
                <a:gd name="T3" fmla="*/ 211 h 389"/>
                <a:gd name="T4" fmla="*/ 462 w 462"/>
                <a:gd name="T5" fmla="*/ 389 h 389"/>
                <a:gd name="T6" fmla="*/ 0 60000 65536"/>
                <a:gd name="T7" fmla="*/ 0 60000 65536"/>
                <a:gd name="T8" fmla="*/ 0 60000 65536"/>
                <a:gd name="T9" fmla="*/ 0 w 462"/>
                <a:gd name="T10" fmla="*/ 0 h 389"/>
                <a:gd name="T11" fmla="*/ 462 w 462"/>
                <a:gd name="T12" fmla="*/ 389 h 389"/>
              </a:gdLst>
              <a:ahLst/>
              <a:cxnLst>
                <a:cxn ang="T6">
                  <a:pos x="T0" y="T1"/>
                </a:cxn>
                <a:cxn ang="T7">
                  <a:pos x="T2" y="T3"/>
                </a:cxn>
                <a:cxn ang="T8">
                  <a:pos x="T4" y="T5"/>
                </a:cxn>
              </a:cxnLst>
              <a:rect l="T9" t="T10" r="T11" b="T12"/>
              <a:pathLst>
                <a:path w="462" h="389">
                  <a:moveTo>
                    <a:pt x="0" y="0"/>
                  </a:moveTo>
                  <a:cubicBezTo>
                    <a:pt x="42" y="73"/>
                    <a:pt x="85" y="146"/>
                    <a:pt x="162" y="211"/>
                  </a:cubicBezTo>
                  <a:cubicBezTo>
                    <a:pt x="239" y="276"/>
                    <a:pt x="412" y="358"/>
                    <a:pt x="462" y="38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1" name="Freeform 36">
              <a:extLst>
                <a:ext uri="{FF2B5EF4-FFF2-40B4-BE49-F238E27FC236}">
                  <a16:creationId xmlns:a16="http://schemas.microsoft.com/office/drawing/2014/main" id="{3816FD32-D3F7-43DC-9087-0B8F5971B5F9}"/>
                </a:ext>
              </a:extLst>
            </p:cNvPr>
            <p:cNvSpPr>
              <a:spLocks/>
            </p:cNvSpPr>
            <p:nvPr/>
          </p:nvSpPr>
          <p:spPr bwMode="auto">
            <a:xfrm>
              <a:off x="3349" y="2432"/>
              <a:ext cx="130" cy="365"/>
            </a:xfrm>
            <a:custGeom>
              <a:avLst/>
              <a:gdLst>
                <a:gd name="T0" fmla="*/ 0 w 130"/>
                <a:gd name="T1" fmla="*/ 0 h 365"/>
                <a:gd name="T2" fmla="*/ 122 w 130"/>
                <a:gd name="T3" fmla="*/ 171 h 365"/>
                <a:gd name="T4" fmla="*/ 49 w 130"/>
                <a:gd name="T5" fmla="*/ 365 h 365"/>
                <a:gd name="T6" fmla="*/ 0 60000 65536"/>
                <a:gd name="T7" fmla="*/ 0 60000 65536"/>
                <a:gd name="T8" fmla="*/ 0 60000 65536"/>
                <a:gd name="T9" fmla="*/ 0 w 130"/>
                <a:gd name="T10" fmla="*/ 0 h 365"/>
                <a:gd name="T11" fmla="*/ 130 w 130"/>
                <a:gd name="T12" fmla="*/ 365 h 365"/>
              </a:gdLst>
              <a:ahLst/>
              <a:cxnLst>
                <a:cxn ang="T6">
                  <a:pos x="T0" y="T1"/>
                </a:cxn>
                <a:cxn ang="T7">
                  <a:pos x="T2" y="T3"/>
                </a:cxn>
                <a:cxn ang="T8">
                  <a:pos x="T4" y="T5"/>
                </a:cxn>
              </a:cxnLst>
              <a:rect l="T9" t="T10" r="T11" b="T12"/>
              <a:pathLst>
                <a:path w="130" h="365">
                  <a:moveTo>
                    <a:pt x="0" y="0"/>
                  </a:moveTo>
                  <a:cubicBezTo>
                    <a:pt x="57" y="55"/>
                    <a:pt x="114" y="110"/>
                    <a:pt x="122" y="171"/>
                  </a:cubicBezTo>
                  <a:cubicBezTo>
                    <a:pt x="130" y="232"/>
                    <a:pt x="89" y="298"/>
                    <a:pt x="49" y="36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2" name="Freeform 37">
              <a:extLst>
                <a:ext uri="{FF2B5EF4-FFF2-40B4-BE49-F238E27FC236}">
                  <a16:creationId xmlns:a16="http://schemas.microsoft.com/office/drawing/2014/main" id="{E4AE6400-E53B-4E1C-ABC5-B3BC830873C3}"/>
                </a:ext>
              </a:extLst>
            </p:cNvPr>
            <p:cNvSpPr>
              <a:spLocks/>
            </p:cNvSpPr>
            <p:nvPr/>
          </p:nvSpPr>
          <p:spPr bwMode="auto">
            <a:xfrm>
              <a:off x="2689" y="2400"/>
              <a:ext cx="263" cy="478"/>
            </a:xfrm>
            <a:custGeom>
              <a:avLst/>
              <a:gdLst>
                <a:gd name="T0" fmla="*/ 263 w 263"/>
                <a:gd name="T1" fmla="*/ 0 h 478"/>
                <a:gd name="T2" fmla="*/ 19 w 263"/>
                <a:gd name="T3" fmla="*/ 211 h 478"/>
                <a:gd name="T4" fmla="*/ 149 w 263"/>
                <a:gd name="T5" fmla="*/ 478 h 478"/>
                <a:gd name="T6" fmla="*/ 0 60000 65536"/>
                <a:gd name="T7" fmla="*/ 0 60000 65536"/>
                <a:gd name="T8" fmla="*/ 0 60000 65536"/>
                <a:gd name="T9" fmla="*/ 0 w 263"/>
                <a:gd name="T10" fmla="*/ 0 h 478"/>
                <a:gd name="T11" fmla="*/ 263 w 263"/>
                <a:gd name="T12" fmla="*/ 478 h 478"/>
              </a:gdLst>
              <a:ahLst/>
              <a:cxnLst>
                <a:cxn ang="T6">
                  <a:pos x="T0" y="T1"/>
                </a:cxn>
                <a:cxn ang="T7">
                  <a:pos x="T2" y="T3"/>
                </a:cxn>
                <a:cxn ang="T8">
                  <a:pos x="T4" y="T5"/>
                </a:cxn>
              </a:cxnLst>
              <a:rect l="T9" t="T10" r="T11" b="T12"/>
              <a:pathLst>
                <a:path w="263" h="478">
                  <a:moveTo>
                    <a:pt x="263" y="0"/>
                  </a:moveTo>
                  <a:cubicBezTo>
                    <a:pt x="150" y="65"/>
                    <a:pt x="38" y="131"/>
                    <a:pt x="19" y="211"/>
                  </a:cubicBezTo>
                  <a:cubicBezTo>
                    <a:pt x="0" y="291"/>
                    <a:pt x="74" y="384"/>
                    <a:pt x="149" y="47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3" name="Freeform 38">
              <a:extLst>
                <a:ext uri="{FF2B5EF4-FFF2-40B4-BE49-F238E27FC236}">
                  <a16:creationId xmlns:a16="http://schemas.microsoft.com/office/drawing/2014/main" id="{88E50458-C943-4B87-9484-C5E7501A5B96}"/>
                </a:ext>
              </a:extLst>
            </p:cNvPr>
            <p:cNvSpPr>
              <a:spLocks/>
            </p:cNvSpPr>
            <p:nvPr/>
          </p:nvSpPr>
          <p:spPr bwMode="auto">
            <a:xfrm>
              <a:off x="2822" y="2854"/>
              <a:ext cx="316" cy="203"/>
            </a:xfrm>
            <a:custGeom>
              <a:avLst/>
              <a:gdLst>
                <a:gd name="T0" fmla="*/ 0 w 316"/>
                <a:gd name="T1" fmla="*/ 0 h 203"/>
                <a:gd name="T2" fmla="*/ 170 w 316"/>
                <a:gd name="T3" fmla="*/ 162 h 203"/>
                <a:gd name="T4" fmla="*/ 316 w 316"/>
                <a:gd name="T5" fmla="*/ 203 h 203"/>
                <a:gd name="T6" fmla="*/ 0 60000 65536"/>
                <a:gd name="T7" fmla="*/ 0 60000 65536"/>
                <a:gd name="T8" fmla="*/ 0 60000 65536"/>
                <a:gd name="T9" fmla="*/ 0 w 316"/>
                <a:gd name="T10" fmla="*/ 0 h 203"/>
                <a:gd name="T11" fmla="*/ 316 w 316"/>
                <a:gd name="T12" fmla="*/ 203 h 203"/>
              </a:gdLst>
              <a:ahLst/>
              <a:cxnLst>
                <a:cxn ang="T6">
                  <a:pos x="T0" y="T1"/>
                </a:cxn>
                <a:cxn ang="T7">
                  <a:pos x="T2" y="T3"/>
                </a:cxn>
                <a:cxn ang="T8">
                  <a:pos x="T4" y="T5"/>
                </a:cxn>
              </a:cxnLst>
              <a:rect l="T9" t="T10" r="T11" b="T12"/>
              <a:pathLst>
                <a:path w="316" h="203">
                  <a:moveTo>
                    <a:pt x="0" y="0"/>
                  </a:moveTo>
                  <a:cubicBezTo>
                    <a:pt x="58" y="64"/>
                    <a:pt x="117" y="128"/>
                    <a:pt x="170" y="162"/>
                  </a:cubicBezTo>
                  <a:cubicBezTo>
                    <a:pt x="223" y="196"/>
                    <a:pt x="269" y="199"/>
                    <a:pt x="316" y="2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4" name="Freeform 39">
              <a:extLst>
                <a:ext uri="{FF2B5EF4-FFF2-40B4-BE49-F238E27FC236}">
                  <a16:creationId xmlns:a16="http://schemas.microsoft.com/office/drawing/2014/main" id="{D3AA6B2B-DD4C-4C56-8AB0-D44311A2632D}"/>
                </a:ext>
              </a:extLst>
            </p:cNvPr>
            <p:cNvSpPr>
              <a:spLocks/>
            </p:cNvSpPr>
            <p:nvPr/>
          </p:nvSpPr>
          <p:spPr bwMode="auto">
            <a:xfrm>
              <a:off x="3138" y="2781"/>
              <a:ext cx="268" cy="259"/>
            </a:xfrm>
            <a:custGeom>
              <a:avLst/>
              <a:gdLst>
                <a:gd name="T0" fmla="*/ 0 w 268"/>
                <a:gd name="T1" fmla="*/ 259 h 259"/>
                <a:gd name="T2" fmla="*/ 195 w 268"/>
                <a:gd name="T3" fmla="*/ 178 h 259"/>
                <a:gd name="T4" fmla="*/ 268 w 268"/>
                <a:gd name="T5" fmla="*/ 0 h 259"/>
                <a:gd name="T6" fmla="*/ 0 60000 65536"/>
                <a:gd name="T7" fmla="*/ 0 60000 65536"/>
                <a:gd name="T8" fmla="*/ 0 60000 65536"/>
                <a:gd name="T9" fmla="*/ 0 w 268"/>
                <a:gd name="T10" fmla="*/ 0 h 259"/>
                <a:gd name="T11" fmla="*/ 268 w 268"/>
                <a:gd name="T12" fmla="*/ 259 h 259"/>
              </a:gdLst>
              <a:ahLst/>
              <a:cxnLst>
                <a:cxn ang="T6">
                  <a:pos x="T0" y="T1"/>
                </a:cxn>
                <a:cxn ang="T7">
                  <a:pos x="T2" y="T3"/>
                </a:cxn>
                <a:cxn ang="T8">
                  <a:pos x="T4" y="T5"/>
                </a:cxn>
              </a:cxnLst>
              <a:rect l="T9" t="T10" r="T11" b="T12"/>
              <a:pathLst>
                <a:path w="268" h="259">
                  <a:moveTo>
                    <a:pt x="0" y="259"/>
                  </a:moveTo>
                  <a:cubicBezTo>
                    <a:pt x="75" y="240"/>
                    <a:pt x="150" y="221"/>
                    <a:pt x="195" y="178"/>
                  </a:cubicBezTo>
                  <a:cubicBezTo>
                    <a:pt x="240" y="135"/>
                    <a:pt x="254" y="67"/>
                    <a:pt x="26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5" name="Freeform 40">
              <a:extLst>
                <a:ext uri="{FF2B5EF4-FFF2-40B4-BE49-F238E27FC236}">
                  <a16:creationId xmlns:a16="http://schemas.microsoft.com/office/drawing/2014/main" id="{50E91453-A040-4664-AA30-E747A7DF399F}"/>
                </a:ext>
              </a:extLst>
            </p:cNvPr>
            <p:cNvSpPr>
              <a:spLocks/>
            </p:cNvSpPr>
            <p:nvPr/>
          </p:nvSpPr>
          <p:spPr bwMode="auto">
            <a:xfrm>
              <a:off x="2830" y="2797"/>
              <a:ext cx="660" cy="457"/>
            </a:xfrm>
            <a:custGeom>
              <a:avLst/>
              <a:gdLst>
                <a:gd name="T0" fmla="*/ 0 w 660"/>
                <a:gd name="T1" fmla="*/ 73 h 457"/>
                <a:gd name="T2" fmla="*/ 49 w 660"/>
                <a:gd name="T3" fmla="*/ 300 h 457"/>
                <a:gd name="T4" fmla="*/ 276 w 660"/>
                <a:gd name="T5" fmla="*/ 446 h 457"/>
                <a:gd name="T6" fmla="*/ 535 w 660"/>
                <a:gd name="T7" fmla="*/ 365 h 457"/>
                <a:gd name="T8" fmla="*/ 649 w 660"/>
                <a:gd name="T9" fmla="*/ 203 h 457"/>
                <a:gd name="T10" fmla="*/ 600 w 660"/>
                <a:gd name="T11" fmla="*/ 0 h 457"/>
                <a:gd name="T12" fmla="*/ 0 60000 65536"/>
                <a:gd name="T13" fmla="*/ 0 60000 65536"/>
                <a:gd name="T14" fmla="*/ 0 60000 65536"/>
                <a:gd name="T15" fmla="*/ 0 60000 65536"/>
                <a:gd name="T16" fmla="*/ 0 60000 65536"/>
                <a:gd name="T17" fmla="*/ 0 60000 65536"/>
                <a:gd name="T18" fmla="*/ 0 w 660"/>
                <a:gd name="T19" fmla="*/ 0 h 457"/>
                <a:gd name="T20" fmla="*/ 660 w 66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60" h="457">
                  <a:moveTo>
                    <a:pt x="0" y="73"/>
                  </a:moveTo>
                  <a:cubicBezTo>
                    <a:pt x="1" y="155"/>
                    <a:pt x="3" y="238"/>
                    <a:pt x="49" y="300"/>
                  </a:cubicBezTo>
                  <a:cubicBezTo>
                    <a:pt x="95" y="362"/>
                    <a:pt x="195" y="435"/>
                    <a:pt x="276" y="446"/>
                  </a:cubicBezTo>
                  <a:cubicBezTo>
                    <a:pt x="357" y="457"/>
                    <a:pt x="473" y="405"/>
                    <a:pt x="535" y="365"/>
                  </a:cubicBezTo>
                  <a:cubicBezTo>
                    <a:pt x="597" y="325"/>
                    <a:pt x="638" y="264"/>
                    <a:pt x="649" y="203"/>
                  </a:cubicBezTo>
                  <a:cubicBezTo>
                    <a:pt x="660" y="142"/>
                    <a:pt x="630" y="71"/>
                    <a:pt x="60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sp>
        <p:nvSpPr>
          <p:cNvPr id="46" name="Text Box 41">
            <a:extLst>
              <a:ext uri="{FF2B5EF4-FFF2-40B4-BE49-F238E27FC236}">
                <a16:creationId xmlns:a16="http://schemas.microsoft.com/office/drawing/2014/main" id="{26EED792-C6BC-4638-9246-D0D424EB1D5B}"/>
              </a:ext>
            </a:extLst>
          </p:cNvPr>
          <p:cNvSpPr txBox="1">
            <a:spLocks noChangeArrowheads="1"/>
          </p:cNvSpPr>
          <p:nvPr/>
        </p:nvSpPr>
        <p:spPr bwMode="auto">
          <a:xfrm>
            <a:off x="5227638" y="2320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i="1">
                <a:solidFill>
                  <a:srgbClr val="FF0000"/>
                </a:solidFill>
              </a:rPr>
              <a:t>b</a:t>
            </a:r>
            <a:endParaRPr lang="en-US" altLang="en-US" sz="2400" i="1">
              <a:solidFill>
                <a:srgbClr val="FF0000"/>
              </a:solidFill>
            </a:endParaRPr>
          </a:p>
        </p:txBody>
      </p:sp>
      <p:sp>
        <p:nvSpPr>
          <p:cNvPr id="47" name="Text Box 42">
            <a:extLst>
              <a:ext uri="{FF2B5EF4-FFF2-40B4-BE49-F238E27FC236}">
                <a16:creationId xmlns:a16="http://schemas.microsoft.com/office/drawing/2014/main" id="{EB07EE4E-8F05-44ED-BE0D-E673B5E6CC40}"/>
              </a:ext>
            </a:extLst>
          </p:cNvPr>
          <p:cNvSpPr txBox="1">
            <a:spLocks noChangeArrowheads="1"/>
          </p:cNvSpPr>
          <p:nvPr/>
        </p:nvSpPr>
        <p:spPr bwMode="auto">
          <a:xfrm>
            <a:off x="6396038"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i="1">
                <a:solidFill>
                  <a:srgbClr val="FF0000"/>
                </a:solidFill>
              </a:rPr>
              <a:t>d</a:t>
            </a:r>
            <a:endParaRPr lang="en-US" altLang="en-US" sz="2400" i="1">
              <a:solidFill>
                <a:srgbClr val="FF0000"/>
              </a:solidFill>
            </a:endParaRPr>
          </a:p>
        </p:txBody>
      </p:sp>
      <p:sp>
        <p:nvSpPr>
          <p:cNvPr id="48" name="Text Box 43">
            <a:extLst>
              <a:ext uri="{FF2B5EF4-FFF2-40B4-BE49-F238E27FC236}">
                <a16:creationId xmlns:a16="http://schemas.microsoft.com/office/drawing/2014/main" id="{4D64C70B-948D-41E0-9C89-510C6D2B2349}"/>
              </a:ext>
            </a:extLst>
          </p:cNvPr>
          <p:cNvSpPr txBox="1">
            <a:spLocks noChangeArrowheads="1"/>
          </p:cNvSpPr>
          <p:nvPr/>
        </p:nvSpPr>
        <p:spPr bwMode="auto">
          <a:xfrm>
            <a:off x="6651625" y="2406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i="1">
                <a:solidFill>
                  <a:srgbClr val="FF0000"/>
                </a:solidFill>
              </a:rPr>
              <a:t>a</a:t>
            </a:r>
            <a:endParaRPr lang="en-US" altLang="en-US" sz="2400" i="1">
              <a:solidFill>
                <a:srgbClr val="FF0000"/>
              </a:solidFill>
            </a:endParaRPr>
          </a:p>
        </p:txBody>
      </p:sp>
      <p:sp>
        <p:nvSpPr>
          <p:cNvPr id="49" name="Text Box 44">
            <a:extLst>
              <a:ext uri="{FF2B5EF4-FFF2-40B4-BE49-F238E27FC236}">
                <a16:creationId xmlns:a16="http://schemas.microsoft.com/office/drawing/2014/main" id="{0F7641FB-20C1-4CE8-8753-01FC46A15D14}"/>
              </a:ext>
            </a:extLst>
          </p:cNvPr>
          <p:cNvSpPr txBox="1">
            <a:spLocks noChangeArrowheads="1"/>
          </p:cNvSpPr>
          <p:nvPr/>
        </p:nvSpPr>
        <p:spPr bwMode="auto">
          <a:xfrm>
            <a:off x="6811963" y="319087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i="1">
                <a:solidFill>
                  <a:srgbClr val="FF0000"/>
                </a:solidFill>
              </a:rPr>
              <a:t>e</a:t>
            </a:r>
            <a:endParaRPr lang="en-US" altLang="en-US" sz="2400" i="1">
              <a:solidFill>
                <a:srgbClr val="FF0000"/>
              </a:solidFill>
            </a:endParaRPr>
          </a:p>
        </p:txBody>
      </p:sp>
      <p:sp>
        <p:nvSpPr>
          <p:cNvPr id="50" name="Text Box 45">
            <a:extLst>
              <a:ext uri="{FF2B5EF4-FFF2-40B4-BE49-F238E27FC236}">
                <a16:creationId xmlns:a16="http://schemas.microsoft.com/office/drawing/2014/main" id="{5D8DE11F-4EBE-4DA8-900E-62B502A7E851}"/>
              </a:ext>
            </a:extLst>
          </p:cNvPr>
          <p:cNvSpPr txBox="1">
            <a:spLocks noChangeArrowheads="1"/>
          </p:cNvSpPr>
          <p:nvPr/>
        </p:nvSpPr>
        <p:spPr bwMode="auto">
          <a:xfrm>
            <a:off x="5964238" y="3497263"/>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i="1">
                <a:solidFill>
                  <a:srgbClr val="FF0000"/>
                </a:solidFill>
              </a:rPr>
              <a:t>f</a:t>
            </a:r>
            <a:endParaRPr lang="en-US" altLang="en-US" sz="2400" i="1">
              <a:solidFill>
                <a:srgbClr val="FF0000"/>
              </a:solidFill>
            </a:endParaRPr>
          </a:p>
        </p:txBody>
      </p:sp>
      <p:sp>
        <p:nvSpPr>
          <p:cNvPr id="51" name="Text Box 46">
            <a:extLst>
              <a:ext uri="{FF2B5EF4-FFF2-40B4-BE49-F238E27FC236}">
                <a16:creationId xmlns:a16="http://schemas.microsoft.com/office/drawing/2014/main" id="{84AF5633-3302-47DF-B339-ACBF0956619D}"/>
              </a:ext>
            </a:extLst>
          </p:cNvPr>
          <p:cNvSpPr txBox="1">
            <a:spLocks noChangeArrowheads="1"/>
          </p:cNvSpPr>
          <p:nvPr/>
        </p:nvSpPr>
        <p:spPr bwMode="auto">
          <a:xfrm>
            <a:off x="4940300" y="354806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i="1">
                <a:solidFill>
                  <a:srgbClr val="FF0000"/>
                </a:solidFill>
              </a:rPr>
              <a:t>c</a:t>
            </a:r>
            <a:endParaRPr lang="en-US" altLang="en-US" sz="2400" i="1">
              <a:solidFill>
                <a:srgbClr val="FF0000"/>
              </a:solidFil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7998BD7-90BC-B2E5-2D9E-8D5E0D844DD1}"/>
                  </a:ext>
                </a:extLst>
              </p14:cNvPr>
              <p14:cNvContentPartPr/>
              <p14:nvPr/>
            </p14:nvContentPartPr>
            <p14:xfrm>
              <a:off x="1380600" y="1501560"/>
              <a:ext cx="5711400" cy="2911680"/>
            </p14:xfrm>
          </p:contentPart>
        </mc:Choice>
        <mc:Fallback>
          <p:pic>
            <p:nvPicPr>
              <p:cNvPr id="2" name="Ink 1">
                <a:extLst>
                  <a:ext uri="{FF2B5EF4-FFF2-40B4-BE49-F238E27FC236}">
                    <a16:creationId xmlns:a16="http://schemas.microsoft.com/office/drawing/2014/main" id="{97998BD7-90BC-B2E5-2D9E-8D5E0D844DD1}"/>
                  </a:ext>
                </a:extLst>
              </p:cNvPr>
              <p:cNvPicPr/>
              <p:nvPr/>
            </p:nvPicPr>
            <p:blipFill>
              <a:blip r:embed="rId5"/>
              <a:stretch>
                <a:fillRect/>
              </a:stretch>
            </p:blipFill>
            <p:spPr>
              <a:xfrm>
                <a:off x="1371240" y="1492200"/>
                <a:ext cx="5730120" cy="2930400"/>
              </a:xfrm>
              <a:prstGeom prst="rect">
                <a:avLst/>
              </a:prstGeom>
            </p:spPr>
          </p:pic>
        </mc:Fallback>
      </mc:AlternateContent>
    </p:spTree>
    <p:extLst>
      <p:ext uri="{BB962C8B-B14F-4D97-AF65-F5344CB8AC3E}">
        <p14:creationId xmlns:p14="http://schemas.microsoft.com/office/powerpoint/2010/main" val="20965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strVal val="4*#ppt_w"/>
                                          </p:val>
                                        </p:tav>
                                        <p:tav tm="100000">
                                          <p:val>
                                            <p:strVal val="#ppt_w"/>
                                          </p:val>
                                        </p:tav>
                                      </p:tavLst>
                                    </p:anim>
                                    <p:anim calcmode="lin" valueType="num">
                                      <p:cBhvr>
                                        <p:cTn id="8" dur="500" fill="hold"/>
                                        <p:tgtEl>
                                          <p:spTgt spid="4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500" fill="hold"/>
                                        <p:tgtEl>
                                          <p:spTgt spid="50"/>
                                        </p:tgtEl>
                                        <p:attrNameLst>
                                          <p:attrName>ppt_w</p:attrName>
                                        </p:attrNameLst>
                                      </p:cBhvr>
                                      <p:tavLst>
                                        <p:tav tm="0">
                                          <p:val>
                                            <p:strVal val="4*#ppt_w"/>
                                          </p:val>
                                        </p:tav>
                                        <p:tav tm="100000">
                                          <p:val>
                                            <p:strVal val="#ppt_w"/>
                                          </p:val>
                                        </p:tav>
                                      </p:tavLst>
                                    </p:anim>
                                    <p:anim calcmode="lin" valueType="num">
                                      <p:cBhvr>
                                        <p:cTn id="14" dur="500" fill="hold"/>
                                        <p:tgtEl>
                                          <p:spTgt spid="5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p:cTn id="19" dur="500" fill="hold"/>
                                        <p:tgtEl>
                                          <p:spTgt spid="46"/>
                                        </p:tgtEl>
                                        <p:attrNameLst>
                                          <p:attrName>ppt_w</p:attrName>
                                        </p:attrNameLst>
                                      </p:cBhvr>
                                      <p:tavLst>
                                        <p:tav tm="0">
                                          <p:val>
                                            <p:strVal val="4*#ppt_w"/>
                                          </p:val>
                                        </p:tav>
                                        <p:tav tm="100000">
                                          <p:val>
                                            <p:strVal val="#ppt_w"/>
                                          </p:val>
                                        </p:tav>
                                      </p:tavLst>
                                    </p:anim>
                                    <p:anim calcmode="lin" valueType="num">
                                      <p:cBhvr>
                                        <p:cTn id="20" dur="500" fill="hold"/>
                                        <p:tgtEl>
                                          <p:spTgt spid="4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strVal val="4*#ppt_w"/>
                                          </p:val>
                                        </p:tav>
                                        <p:tav tm="100000">
                                          <p:val>
                                            <p:strVal val="#ppt_w"/>
                                          </p:val>
                                        </p:tav>
                                      </p:tavLst>
                                    </p:anim>
                                    <p:anim calcmode="lin" valueType="num">
                                      <p:cBhvr>
                                        <p:cTn id="26" dur="500" fill="hold"/>
                                        <p:tgtEl>
                                          <p:spTgt spid="4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p:cTn id="31" dur="500" fill="hold"/>
                                        <p:tgtEl>
                                          <p:spTgt spid="49"/>
                                        </p:tgtEl>
                                        <p:attrNameLst>
                                          <p:attrName>ppt_w</p:attrName>
                                        </p:attrNameLst>
                                      </p:cBhvr>
                                      <p:tavLst>
                                        <p:tav tm="0">
                                          <p:val>
                                            <p:strVal val="4*#ppt_w"/>
                                          </p:val>
                                        </p:tav>
                                        <p:tav tm="100000">
                                          <p:val>
                                            <p:strVal val="#ppt_w"/>
                                          </p:val>
                                        </p:tav>
                                      </p:tavLst>
                                    </p:anim>
                                    <p:anim calcmode="lin" valueType="num">
                                      <p:cBhvr>
                                        <p:cTn id="32" dur="500" fill="hold"/>
                                        <p:tgtEl>
                                          <p:spTgt spid="49"/>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ppt_w</p:attrName>
                                        </p:attrNameLst>
                                      </p:cBhvr>
                                      <p:tavLst>
                                        <p:tav tm="0">
                                          <p:val>
                                            <p:strVal val="4*#ppt_w"/>
                                          </p:val>
                                        </p:tav>
                                        <p:tav tm="100000">
                                          <p:val>
                                            <p:strVal val="#ppt_w"/>
                                          </p:val>
                                        </p:tav>
                                      </p:tavLst>
                                    </p:anim>
                                    <p:anim calcmode="lin" valueType="num">
                                      <p:cBhvr>
                                        <p:cTn id="38" dur="500" fill="hold"/>
                                        <p:tgtEl>
                                          <p:spTgt spid="5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utoUpdateAnimBg="0"/>
      <p:bldP spid="48" grpId="0" autoUpdateAnimBg="0"/>
      <p:bldP spid="49" grpId="0" autoUpdateAnimBg="0"/>
      <p:bldP spid="50" grpId="0" autoUpdateAnimBg="0"/>
      <p:bldP spid="5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Ví</a:t>
            </a:r>
            <a:r>
              <a:rPr lang="en-US" altLang="en-US" sz="2000" b="1"/>
              <a:t> </a:t>
            </a:r>
            <a:r>
              <a:rPr lang="en-US" altLang="en-US" sz="2000" b="1" err="1"/>
              <a:t>dụ</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hãy</a:t>
            </a:r>
            <a:r>
              <a:rPr lang="en-US" altLang="en-US" sz="1600">
                <a:cs typeface="Arial" panose="020B0604020202020204" pitchFamily="34" charset="0"/>
              </a:rPr>
              <a:t> </a:t>
            </a:r>
            <a:r>
              <a:rPr lang="en-US" altLang="en-US" sz="1600" err="1">
                <a:cs typeface="Arial" panose="020B0604020202020204" pitchFamily="34" charset="0"/>
              </a:rPr>
              <a:t>gán</a:t>
            </a:r>
            <a:r>
              <a:rPr lang="en-US" altLang="en-US" sz="1600">
                <a:cs typeface="Arial" panose="020B0604020202020204" pitchFamily="34" charset="0"/>
              </a:rPr>
              <a:t> </a:t>
            </a:r>
            <a:r>
              <a:rPr lang="en-US" altLang="en-US" sz="1600" err="1">
                <a:cs typeface="Arial" panose="020B0604020202020204" pitchFamily="34" charset="0"/>
              </a:rPr>
              <a:t>tên</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thứ</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thấy</a:t>
            </a:r>
            <a:r>
              <a:rPr lang="en-US" altLang="en-US" sz="1600">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trái</a:t>
            </a:r>
            <a:r>
              <a:rPr lang="en-US" altLang="en-US" sz="1600">
                <a:cs typeface="Arial" panose="020B0604020202020204" pitchFamily="34" charset="0"/>
              </a:rPr>
              <a:t> </a:t>
            </a:r>
            <a:r>
              <a:rPr lang="en-US" altLang="en-US" sz="1600" err="1">
                <a:cs typeface="Arial" panose="020B0604020202020204" pitchFamily="34" charset="0"/>
              </a:rPr>
              <a:t>lại</a:t>
            </a:r>
            <a:r>
              <a:rPr lang="en-US" altLang="en-US" sz="1600">
                <a:cs typeface="Arial" panose="020B0604020202020204" pitchFamily="34" charset="0"/>
              </a:rPr>
              <a:t> </a:t>
            </a:r>
            <a:r>
              <a:rPr lang="en-US" altLang="en-US" sz="1600" err="1">
                <a:cs typeface="Arial" panose="020B0604020202020204" pitchFamily="34" charset="0"/>
              </a:rPr>
              <a:t>hãy</a:t>
            </a:r>
            <a:r>
              <a:rPr lang="en-US" altLang="en-US" sz="1600">
                <a:cs typeface="Arial" panose="020B0604020202020204" pitchFamily="34" charset="0"/>
              </a:rPr>
              <a:t> </a:t>
            </a:r>
            <a:r>
              <a:rPr lang="en-US" altLang="en-US" sz="1600" err="1">
                <a:cs typeface="Arial" panose="020B0604020202020204" pitchFamily="34" charset="0"/>
              </a:rPr>
              <a:t>nêu</a:t>
            </a:r>
            <a:r>
              <a:rPr lang="en-US" altLang="en-US" sz="1600">
                <a:cs typeface="Arial" panose="020B0604020202020204" pitchFamily="34" charset="0"/>
              </a:rPr>
              <a:t> </a:t>
            </a:r>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khác</a:t>
            </a:r>
            <a:r>
              <a:rPr lang="en-US" altLang="en-US" sz="1600">
                <a:cs typeface="Arial" panose="020B0604020202020204" pitchFamily="34" charset="0"/>
              </a:rPr>
              <a:t> </a:t>
            </a:r>
            <a:r>
              <a:rPr lang="en-US" altLang="en-US" sz="1600" err="1">
                <a:cs typeface="Arial" panose="020B0604020202020204" pitchFamily="34" charset="0"/>
              </a:rPr>
              <a:t>biệt</a:t>
            </a:r>
            <a:r>
              <a:rPr lang="en-US" altLang="en-US" sz="1600">
                <a:cs typeface="Arial" panose="020B0604020202020204" pitchFamily="34" charset="0"/>
              </a:rPr>
              <a:t>.</a:t>
            </a:r>
          </a:p>
        </p:txBody>
      </p:sp>
      <p:sp>
        <p:nvSpPr>
          <p:cNvPr id="52" name="Oval 4">
            <a:extLst>
              <a:ext uri="{FF2B5EF4-FFF2-40B4-BE49-F238E27FC236}">
                <a16:creationId xmlns:a16="http://schemas.microsoft.com/office/drawing/2014/main" id="{D72CCA3B-AC7F-4EA0-962C-7A420248FF95}"/>
              </a:ext>
            </a:extLst>
          </p:cNvPr>
          <p:cNvSpPr>
            <a:spLocks noChangeArrowheads="1"/>
          </p:cNvSpPr>
          <p:nvPr/>
        </p:nvSpPr>
        <p:spPr bwMode="auto">
          <a:xfrm>
            <a:off x="1118394" y="1597025"/>
            <a:ext cx="141287"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3" name="Oval 5">
            <a:extLst>
              <a:ext uri="{FF2B5EF4-FFF2-40B4-BE49-F238E27FC236}">
                <a16:creationId xmlns:a16="http://schemas.microsoft.com/office/drawing/2014/main" id="{B74DD4A9-B571-4F56-A846-23DD5760C33A}"/>
              </a:ext>
            </a:extLst>
          </p:cNvPr>
          <p:cNvSpPr>
            <a:spLocks noChangeArrowheads="1"/>
          </p:cNvSpPr>
          <p:nvPr/>
        </p:nvSpPr>
        <p:spPr bwMode="auto">
          <a:xfrm>
            <a:off x="1801019" y="2471738"/>
            <a:ext cx="141287"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4" name="Oval 6">
            <a:extLst>
              <a:ext uri="{FF2B5EF4-FFF2-40B4-BE49-F238E27FC236}">
                <a16:creationId xmlns:a16="http://schemas.microsoft.com/office/drawing/2014/main" id="{DD207B6B-4B67-4EEB-8E5F-224CB17BB469}"/>
              </a:ext>
            </a:extLst>
          </p:cNvPr>
          <p:cNvSpPr>
            <a:spLocks noChangeArrowheads="1"/>
          </p:cNvSpPr>
          <p:nvPr/>
        </p:nvSpPr>
        <p:spPr bwMode="auto">
          <a:xfrm>
            <a:off x="2239169" y="1779588"/>
            <a:ext cx="141287"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5" name="Oval 7">
            <a:extLst>
              <a:ext uri="{FF2B5EF4-FFF2-40B4-BE49-F238E27FC236}">
                <a16:creationId xmlns:a16="http://schemas.microsoft.com/office/drawing/2014/main" id="{ECFD22A3-2ED4-417A-A155-8C80AFDF0251}"/>
              </a:ext>
            </a:extLst>
          </p:cNvPr>
          <p:cNvSpPr>
            <a:spLocks noChangeArrowheads="1"/>
          </p:cNvSpPr>
          <p:nvPr/>
        </p:nvSpPr>
        <p:spPr bwMode="auto">
          <a:xfrm>
            <a:off x="2472531" y="3101975"/>
            <a:ext cx="141288"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6" name="Oval 8">
            <a:extLst>
              <a:ext uri="{FF2B5EF4-FFF2-40B4-BE49-F238E27FC236}">
                <a16:creationId xmlns:a16="http://schemas.microsoft.com/office/drawing/2014/main" id="{945A6939-337B-41BF-BB21-C5D3464937E6}"/>
              </a:ext>
            </a:extLst>
          </p:cNvPr>
          <p:cNvSpPr>
            <a:spLocks noChangeArrowheads="1"/>
          </p:cNvSpPr>
          <p:nvPr/>
        </p:nvSpPr>
        <p:spPr bwMode="auto">
          <a:xfrm>
            <a:off x="1059656" y="3227388"/>
            <a:ext cx="141288"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7" name="Oval 9">
            <a:extLst>
              <a:ext uri="{FF2B5EF4-FFF2-40B4-BE49-F238E27FC236}">
                <a16:creationId xmlns:a16="http://schemas.microsoft.com/office/drawing/2014/main" id="{8481F09A-C53E-4210-B213-E5A0967934E7}"/>
              </a:ext>
            </a:extLst>
          </p:cNvPr>
          <p:cNvSpPr>
            <a:spLocks noChangeArrowheads="1"/>
          </p:cNvSpPr>
          <p:nvPr/>
        </p:nvSpPr>
        <p:spPr bwMode="auto">
          <a:xfrm>
            <a:off x="3739356" y="1936750"/>
            <a:ext cx="141288"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8" name="Oval 10">
            <a:extLst>
              <a:ext uri="{FF2B5EF4-FFF2-40B4-BE49-F238E27FC236}">
                <a16:creationId xmlns:a16="http://schemas.microsoft.com/office/drawing/2014/main" id="{06D55653-6266-4216-9A1C-03CD1FA55647}"/>
              </a:ext>
            </a:extLst>
          </p:cNvPr>
          <p:cNvSpPr>
            <a:spLocks noChangeArrowheads="1"/>
          </p:cNvSpPr>
          <p:nvPr/>
        </p:nvSpPr>
        <p:spPr bwMode="auto">
          <a:xfrm>
            <a:off x="4517231" y="1639888"/>
            <a:ext cx="141288"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9" name="Oval 11">
            <a:extLst>
              <a:ext uri="{FF2B5EF4-FFF2-40B4-BE49-F238E27FC236}">
                <a16:creationId xmlns:a16="http://schemas.microsoft.com/office/drawing/2014/main" id="{5367C7DF-E601-4C6E-AA50-D2707342798A}"/>
              </a:ext>
            </a:extLst>
          </p:cNvPr>
          <p:cNvSpPr>
            <a:spLocks noChangeArrowheads="1"/>
          </p:cNvSpPr>
          <p:nvPr/>
        </p:nvSpPr>
        <p:spPr bwMode="auto">
          <a:xfrm>
            <a:off x="3866356" y="3155950"/>
            <a:ext cx="141288"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0" name="Oval 12">
            <a:extLst>
              <a:ext uri="{FF2B5EF4-FFF2-40B4-BE49-F238E27FC236}">
                <a16:creationId xmlns:a16="http://schemas.microsoft.com/office/drawing/2014/main" id="{8EB816CE-C6B5-42F9-9DF1-5B7D6FF0CDE1}"/>
              </a:ext>
            </a:extLst>
          </p:cNvPr>
          <p:cNvSpPr>
            <a:spLocks noChangeArrowheads="1"/>
          </p:cNvSpPr>
          <p:nvPr/>
        </p:nvSpPr>
        <p:spPr bwMode="auto">
          <a:xfrm>
            <a:off x="4710906" y="2652713"/>
            <a:ext cx="141288"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1" name="Oval 13">
            <a:extLst>
              <a:ext uri="{FF2B5EF4-FFF2-40B4-BE49-F238E27FC236}">
                <a16:creationId xmlns:a16="http://schemas.microsoft.com/office/drawing/2014/main" id="{A44D1E81-D900-44CC-9DB4-6A1FAD3DC891}"/>
              </a:ext>
            </a:extLst>
          </p:cNvPr>
          <p:cNvSpPr>
            <a:spLocks noChangeArrowheads="1"/>
          </p:cNvSpPr>
          <p:nvPr/>
        </p:nvSpPr>
        <p:spPr bwMode="auto">
          <a:xfrm>
            <a:off x="4247356" y="2393950"/>
            <a:ext cx="141288"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2" name="Freeform 14">
            <a:extLst>
              <a:ext uri="{FF2B5EF4-FFF2-40B4-BE49-F238E27FC236}">
                <a16:creationId xmlns:a16="http://schemas.microsoft.com/office/drawing/2014/main" id="{DBAA6EE4-39E3-4807-BD10-BA0EE401F34D}"/>
              </a:ext>
            </a:extLst>
          </p:cNvPr>
          <p:cNvSpPr>
            <a:spLocks/>
          </p:cNvSpPr>
          <p:nvPr/>
        </p:nvSpPr>
        <p:spPr bwMode="auto">
          <a:xfrm>
            <a:off x="1207294" y="1631950"/>
            <a:ext cx="1130300" cy="207963"/>
          </a:xfrm>
          <a:custGeom>
            <a:avLst/>
            <a:gdLst>
              <a:gd name="T0" fmla="*/ 0 w 712"/>
              <a:gd name="T1" fmla="*/ 2147483646 h 131"/>
              <a:gd name="T2" fmla="*/ 2147483646 w 712"/>
              <a:gd name="T3" fmla="*/ 2147483646 h 131"/>
              <a:gd name="T4" fmla="*/ 2147483646 w 712"/>
              <a:gd name="T5" fmla="*/ 2147483646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3" name="Freeform 15">
            <a:extLst>
              <a:ext uri="{FF2B5EF4-FFF2-40B4-BE49-F238E27FC236}">
                <a16:creationId xmlns:a16="http://schemas.microsoft.com/office/drawing/2014/main" id="{57F4CEA9-EFF6-4765-BCEE-6B82E82502FE}"/>
              </a:ext>
            </a:extLst>
          </p:cNvPr>
          <p:cNvSpPr>
            <a:spLocks/>
          </p:cNvSpPr>
          <p:nvPr/>
        </p:nvSpPr>
        <p:spPr bwMode="auto">
          <a:xfrm>
            <a:off x="804069" y="1662113"/>
            <a:ext cx="376237" cy="1646237"/>
          </a:xfrm>
          <a:custGeom>
            <a:avLst/>
            <a:gdLst>
              <a:gd name="T0" fmla="*/ 2147483646 w 237"/>
              <a:gd name="T1" fmla="*/ 0 h 1037"/>
              <a:gd name="T2" fmla="*/ 2147483646 w 237"/>
              <a:gd name="T3" fmla="*/ 2147483646 h 1037"/>
              <a:gd name="T4" fmla="*/ 2147483646 w 237"/>
              <a:gd name="T5" fmla="*/ 2147483646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4" name="Freeform 16">
            <a:extLst>
              <a:ext uri="{FF2B5EF4-FFF2-40B4-BE49-F238E27FC236}">
                <a16:creationId xmlns:a16="http://schemas.microsoft.com/office/drawing/2014/main" id="{7444BFEF-F3CF-48CF-B28F-64585D12C60E}"/>
              </a:ext>
            </a:extLst>
          </p:cNvPr>
          <p:cNvSpPr>
            <a:spLocks/>
          </p:cNvSpPr>
          <p:nvPr/>
        </p:nvSpPr>
        <p:spPr bwMode="auto">
          <a:xfrm>
            <a:off x="959644" y="1839913"/>
            <a:ext cx="1404937" cy="1455737"/>
          </a:xfrm>
          <a:custGeom>
            <a:avLst/>
            <a:gdLst>
              <a:gd name="T0" fmla="*/ 2147483646 w 885"/>
              <a:gd name="T1" fmla="*/ 2147483646 h 917"/>
              <a:gd name="T2" fmla="*/ 2147483646 w 885"/>
              <a:gd name="T3" fmla="*/ 2147483646 h 917"/>
              <a:gd name="T4" fmla="*/ 2147483646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5" name="Freeform 17">
            <a:extLst>
              <a:ext uri="{FF2B5EF4-FFF2-40B4-BE49-F238E27FC236}">
                <a16:creationId xmlns:a16="http://schemas.microsoft.com/office/drawing/2014/main" id="{8E916092-3170-4F0A-B7E7-BC12FD5EFB46}"/>
              </a:ext>
            </a:extLst>
          </p:cNvPr>
          <p:cNvSpPr>
            <a:spLocks/>
          </p:cNvSpPr>
          <p:nvPr/>
        </p:nvSpPr>
        <p:spPr bwMode="auto">
          <a:xfrm>
            <a:off x="1180306" y="1689100"/>
            <a:ext cx="708025" cy="871538"/>
          </a:xfrm>
          <a:custGeom>
            <a:avLst/>
            <a:gdLst>
              <a:gd name="T0" fmla="*/ 0 w 446"/>
              <a:gd name="T1" fmla="*/ 0 h 549"/>
              <a:gd name="T2" fmla="*/ 2147483646 w 446"/>
              <a:gd name="T3" fmla="*/ 2147483646 h 549"/>
              <a:gd name="T4" fmla="*/ 2147483646 w 446"/>
              <a:gd name="T5" fmla="*/ 2147483646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6" name="Freeform 18">
            <a:extLst>
              <a:ext uri="{FF2B5EF4-FFF2-40B4-BE49-F238E27FC236}">
                <a16:creationId xmlns:a16="http://schemas.microsoft.com/office/drawing/2014/main" id="{343FD9BD-D79C-45A2-97DD-BB91588F4356}"/>
              </a:ext>
            </a:extLst>
          </p:cNvPr>
          <p:cNvSpPr>
            <a:spLocks/>
          </p:cNvSpPr>
          <p:nvPr/>
        </p:nvSpPr>
        <p:spPr bwMode="auto">
          <a:xfrm>
            <a:off x="1888331" y="2533650"/>
            <a:ext cx="625475" cy="639763"/>
          </a:xfrm>
          <a:custGeom>
            <a:avLst/>
            <a:gdLst>
              <a:gd name="T0" fmla="*/ 0 w 394"/>
              <a:gd name="T1" fmla="*/ 0 h 403"/>
              <a:gd name="T2" fmla="*/ 2147483646 w 394"/>
              <a:gd name="T3" fmla="*/ 2147483646 h 403"/>
              <a:gd name="T4" fmla="*/ 2147483646 w 394"/>
              <a:gd name="T5" fmla="*/ 2147483646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 name="Freeform 19">
            <a:extLst>
              <a:ext uri="{FF2B5EF4-FFF2-40B4-BE49-F238E27FC236}">
                <a16:creationId xmlns:a16="http://schemas.microsoft.com/office/drawing/2014/main" id="{9D3925F2-3FD8-4722-B602-7EB05B8F7A4E}"/>
              </a:ext>
            </a:extLst>
          </p:cNvPr>
          <p:cNvSpPr>
            <a:spLocks/>
          </p:cNvSpPr>
          <p:nvPr/>
        </p:nvSpPr>
        <p:spPr bwMode="auto">
          <a:xfrm>
            <a:off x="1061244" y="3173413"/>
            <a:ext cx="1493837" cy="352425"/>
          </a:xfrm>
          <a:custGeom>
            <a:avLst/>
            <a:gdLst>
              <a:gd name="T0" fmla="*/ 2147483646 w 941"/>
              <a:gd name="T1" fmla="*/ 2147483646 h 222"/>
              <a:gd name="T2" fmla="*/ 2147483646 w 941"/>
              <a:gd name="T3" fmla="*/ 2147483646 h 222"/>
              <a:gd name="T4" fmla="*/ 2147483646 w 941"/>
              <a:gd name="T5" fmla="*/ 2147483646 h 222"/>
              <a:gd name="T6" fmla="*/ 2147483646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8" name="Freeform 20">
            <a:extLst>
              <a:ext uri="{FF2B5EF4-FFF2-40B4-BE49-F238E27FC236}">
                <a16:creationId xmlns:a16="http://schemas.microsoft.com/office/drawing/2014/main" id="{820876AE-0037-4698-8938-F72FA71FFAC1}"/>
              </a:ext>
            </a:extLst>
          </p:cNvPr>
          <p:cNvSpPr>
            <a:spLocks/>
          </p:cNvSpPr>
          <p:nvPr/>
        </p:nvSpPr>
        <p:spPr bwMode="auto">
          <a:xfrm>
            <a:off x="2296319" y="1866900"/>
            <a:ext cx="354012" cy="1306513"/>
          </a:xfrm>
          <a:custGeom>
            <a:avLst/>
            <a:gdLst>
              <a:gd name="T0" fmla="*/ 0 w 223"/>
              <a:gd name="T1" fmla="*/ 0 h 823"/>
              <a:gd name="T2" fmla="*/ 2147483646 w 223"/>
              <a:gd name="T3" fmla="*/ 2147483646 h 823"/>
              <a:gd name="T4" fmla="*/ 2147483646 w 223"/>
              <a:gd name="T5" fmla="*/ 2147483646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 name="Freeform 21">
            <a:extLst>
              <a:ext uri="{FF2B5EF4-FFF2-40B4-BE49-F238E27FC236}">
                <a16:creationId xmlns:a16="http://schemas.microsoft.com/office/drawing/2014/main" id="{F7950589-B463-4102-9925-E63E1490A9BC}"/>
              </a:ext>
            </a:extLst>
          </p:cNvPr>
          <p:cNvSpPr>
            <a:spLocks/>
          </p:cNvSpPr>
          <p:nvPr/>
        </p:nvSpPr>
        <p:spPr bwMode="auto">
          <a:xfrm>
            <a:off x="3788569" y="1597025"/>
            <a:ext cx="788987" cy="404813"/>
          </a:xfrm>
          <a:custGeom>
            <a:avLst/>
            <a:gdLst>
              <a:gd name="T0" fmla="*/ 0 w 497"/>
              <a:gd name="T1" fmla="*/ 2147483646 h 255"/>
              <a:gd name="T2" fmla="*/ 2147483646 w 497"/>
              <a:gd name="T3" fmla="*/ 2147483646 h 255"/>
              <a:gd name="T4" fmla="*/ 2147483646 w 497"/>
              <a:gd name="T5" fmla="*/ 2147483646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0" name="Freeform 22">
            <a:extLst>
              <a:ext uri="{FF2B5EF4-FFF2-40B4-BE49-F238E27FC236}">
                <a16:creationId xmlns:a16="http://schemas.microsoft.com/office/drawing/2014/main" id="{876C740F-7B9D-4DC5-934C-6657EBBB75A8}"/>
              </a:ext>
            </a:extLst>
          </p:cNvPr>
          <p:cNvSpPr>
            <a:spLocks/>
          </p:cNvSpPr>
          <p:nvPr/>
        </p:nvSpPr>
        <p:spPr bwMode="auto">
          <a:xfrm>
            <a:off x="3534569" y="2001838"/>
            <a:ext cx="388937" cy="1252537"/>
          </a:xfrm>
          <a:custGeom>
            <a:avLst/>
            <a:gdLst>
              <a:gd name="T0" fmla="*/ 2147483646 w 245"/>
              <a:gd name="T1" fmla="*/ 0 h 789"/>
              <a:gd name="T2" fmla="*/ 2147483646 w 245"/>
              <a:gd name="T3" fmla="*/ 2147483646 h 789"/>
              <a:gd name="T4" fmla="*/ 2147483646 w 245"/>
              <a:gd name="T5" fmla="*/ 2147483646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1" name="Freeform 23">
            <a:extLst>
              <a:ext uri="{FF2B5EF4-FFF2-40B4-BE49-F238E27FC236}">
                <a16:creationId xmlns:a16="http://schemas.microsoft.com/office/drawing/2014/main" id="{4D28F472-2630-463A-8E18-B6AB513AA988}"/>
              </a:ext>
            </a:extLst>
          </p:cNvPr>
          <p:cNvSpPr>
            <a:spLocks/>
          </p:cNvSpPr>
          <p:nvPr/>
        </p:nvSpPr>
        <p:spPr bwMode="auto">
          <a:xfrm>
            <a:off x="3902869" y="2465388"/>
            <a:ext cx="401637" cy="762000"/>
          </a:xfrm>
          <a:custGeom>
            <a:avLst/>
            <a:gdLst>
              <a:gd name="T0" fmla="*/ 2147483646 w 253"/>
              <a:gd name="T1" fmla="*/ 2147483646 h 480"/>
              <a:gd name="T2" fmla="*/ 2147483646 w 253"/>
              <a:gd name="T3" fmla="*/ 2147483646 h 480"/>
              <a:gd name="T4" fmla="*/ 2147483646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2" name="Freeform 24">
            <a:extLst>
              <a:ext uri="{FF2B5EF4-FFF2-40B4-BE49-F238E27FC236}">
                <a16:creationId xmlns:a16="http://schemas.microsoft.com/office/drawing/2014/main" id="{237809F5-DF38-4D81-8D96-D7150DDBCDEB}"/>
              </a:ext>
            </a:extLst>
          </p:cNvPr>
          <p:cNvSpPr>
            <a:spLocks/>
          </p:cNvSpPr>
          <p:nvPr/>
        </p:nvSpPr>
        <p:spPr bwMode="auto">
          <a:xfrm>
            <a:off x="4304506" y="1703388"/>
            <a:ext cx="325438" cy="747712"/>
          </a:xfrm>
          <a:custGeom>
            <a:avLst/>
            <a:gdLst>
              <a:gd name="T0" fmla="*/ 0 w 205"/>
              <a:gd name="T1" fmla="*/ 2147483646 h 471"/>
              <a:gd name="T2" fmla="*/ 2147483646 w 205"/>
              <a:gd name="T3" fmla="*/ 2147483646 h 471"/>
              <a:gd name="T4" fmla="*/ 2147483646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3" name="Freeform 25">
            <a:extLst>
              <a:ext uri="{FF2B5EF4-FFF2-40B4-BE49-F238E27FC236}">
                <a16:creationId xmlns:a16="http://schemas.microsoft.com/office/drawing/2014/main" id="{46805683-FE04-41EC-8684-37BA012FE9B5}"/>
              </a:ext>
            </a:extLst>
          </p:cNvPr>
          <p:cNvSpPr>
            <a:spLocks/>
          </p:cNvSpPr>
          <p:nvPr/>
        </p:nvSpPr>
        <p:spPr bwMode="auto">
          <a:xfrm>
            <a:off x="4577556" y="1689100"/>
            <a:ext cx="246063" cy="1035050"/>
          </a:xfrm>
          <a:custGeom>
            <a:avLst/>
            <a:gdLst>
              <a:gd name="T0" fmla="*/ 0 w 155"/>
              <a:gd name="T1" fmla="*/ 0 h 652"/>
              <a:gd name="T2" fmla="*/ 2147483646 w 155"/>
              <a:gd name="T3" fmla="*/ 2147483646 h 652"/>
              <a:gd name="T4" fmla="*/ 2147483646 w 155"/>
              <a:gd name="T5" fmla="*/ 2147483646 h 652"/>
              <a:gd name="T6" fmla="*/ 2147483646 w 155"/>
              <a:gd name="T7" fmla="*/ 2147483646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4" name="Freeform 26">
            <a:extLst>
              <a:ext uri="{FF2B5EF4-FFF2-40B4-BE49-F238E27FC236}">
                <a16:creationId xmlns:a16="http://schemas.microsoft.com/office/drawing/2014/main" id="{04FE361F-1E65-47B5-81A9-8573395B0408}"/>
              </a:ext>
            </a:extLst>
          </p:cNvPr>
          <p:cNvSpPr>
            <a:spLocks/>
          </p:cNvSpPr>
          <p:nvPr/>
        </p:nvSpPr>
        <p:spPr bwMode="auto">
          <a:xfrm>
            <a:off x="3937794" y="2724150"/>
            <a:ext cx="830262" cy="503238"/>
          </a:xfrm>
          <a:custGeom>
            <a:avLst/>
            <a:gdLst>
              <a:gd name="T0" fmla="*/ 0 w 523"/>
              <a:gd name="T1" fmla="*/ 2147483646 h 317"/>
              <a:gd name="T2" fmla="*/ 2147483646 w 523"/>
              <a:gd name="T3" fmla="*/ 2147483646 h 317"/>
              <a:gd name="T4" fmla="*/ 2147483646 w 523"/>
              <a:gd name="T5" fmla="*/ 2147483646 h 317"/>
              <a:gd name="T6" fmla="*/ 2147483646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5" name="Freeform 27">
            <a:extLst>
              <a:ext uri="{FF2B5EF4-FFF2-40B4-BE49-F238E27FC236}">
                <a16:creationId xmlns:a16="http://schemas.microsoft.com/office/drawing/2014/main" id="{95DDBCA1-0BBC-4F91-95CF-4BDC7047001A}"/>
              </a:ext>
            </a:extLst>
          </p:cNvPr>
          <p:cNvSpPr>
            <a:spLocks/>
          </p:cNvSpPr>
          <p:nvPr/>
        </p:nvSpPr>
        <p:spPr bwMode="auto">
          <a:xfrm>
            <a:off x="3937794" y="1689100"/>
            <a:ext cx="1268412" cy="1739900"/>
          </a:xfrm>
          <a:custGeom>
            <a:avLst/>
            <a:gdLst>
              <a:gd name="T0" fmla="*/ 0 w 799"/>
              <a:gd name="T1" fmla="*/ 2147483646 h 1096"/>
              <a:gd name="T2" fmla="*/ 2147483646 w 799"/>
              <a:gd name="T3" fmla="*/ 2147483646 h 1096"/>
              <a:gd name="T4" fmla="*/ 2147483646 w 799"/>
              <a:gd name="T5" fmla="*/ 2147483646 h 1096"/>
              <a:gd name="T6" fmla="*/ 2147483646 w 799"/>
              <a:gd name="T7" fmla="*/ 2147483646 h 1096"/>
              <a:gd name="T8" fmla="*/ 2147483646 w 799"/>
              <a:gd name="T9" fmla="*/ 2147483646 h 1096"/>
              <a:gd name="T10" fmla="*/ 2147483646 w 799"/>
              <a:gd name="T11" fmla="*/ 2147483646 h 1096"/>
              <a:gd name="T12" fmla="*/ 2147483646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6" name="Text Box 28">
            <a:extLst>
              <a:ext uri="{FF2B5EF4-FFF2-40B4-BE49-F238E27FC236}">
                <a16:creationId xmlns:a16="http://schemas.microsoft.com/office/drawing/2014/main" id="{2A06E24E-8630-49EA-8713-4DE6C1CF57F2}"/>
              </a:ext>
            </a:extLst>
          </p:cNvPr>
          <p:cNvSpPr txBox="1">
            <a:spLocks noChangeArrowheads="1"/>
          </p:cNvSpPr>
          <p:nvPr/>
        </p:nvSpPr>
        <p:spPr bwMode="auto">
          <a:xfrm>
            <a:off x="875506" y="1311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a</a:t>
            </a:r>
          </a:p>
        </p:txBody>
      </p:sp>
      <p:sp>
        <p:nvSpPr>
          <p:cNvPr id="77" name="Text Box 29">
            <a:extLst>
              <a:ext uri="{FF2B5EF4-FFF2-40B4-BE49-F238E27FC236}">
                <a16:creationId xmlns:a16="http://schemas.microsoft.com/office/drawing/2014/main" id="{CA5DD685-9E5C-4E4C-BB5A-FB5E6AD4FBF1}"/>
              </a:ext>
            </a:extLst>
          </p:cNvPr>
          <p:cNvSpPr txBox="1">
            <a:spLocks noChangeArrowheads="1"/>
          </p:cNvSpPr>
          <p:nvPr/>
        </p:nvSpPr>
        <p:spPr bwMode="auto">
          <a:xfrm>
            <a:off x="2304256" y="1611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b</a:t>
            </a:r>
          </a:p>
        </p:txBody>
      </p:sp>
      <p:sp>
        <p:nvSpPr>
          <p:cNvPr id="78" name="Text Box 30">
            <a:extLst>
              <a:ext uri="{FF2B5EF4-FFF2-40B4-BE49-F238E27FC236}">
                <a16:creationId xmlns:a16="http://schemas.microsoft.com/office/drawing/2014/main" id="{41910042-C01B-4F66-9F93-8F2D957D889A}"/>
              </a:ext>
            </a:extLst>
          </p:cNvPr>
          <p:cNvSpPr txBox="1">
            <a:spLocks noChangeArrowheads="1"/>
          </p:cNvSpPr>
          <p:nvPr/>
        </p:nvSpPr>
        <p:spPr bwMode="auto">
          <a:xfrm>
            <a:off x="750094" y="329723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c</a:t>
            </a:r>
          </a:p>
        </p:txBody>
      </p:sp>
      <p:sp>
        <p:nvSpPr>
          <p:cNvPr id="79" name="Text Box 31">
            <a:extLst>
              <a:ext uri="{FF2B5EF4-FFF2-40B4-BE49-F238E27FC236}">
                <a16:creationId xmlns:a16="http://schemas.microsoft.com/office/drawing/2014/main" id="{A3833181-F488-414F-A19E-6F89CAA94B42}"/>
              </a:ext>
            </a:extLst>
          </p:cNvPr>
          <p:cNvSpPr txBox="1">
            <a:spLocks noChangeArrowheads="1"/>
          </p:cNvSpPr>
          <p:nvPr/>
        </p:nvSpPr>
        <p:spPr bwMode="auto">
          <a:xfrm>
            <a:off x="1583531" y="2686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d</a:t>
            </a:r>
          </a:p>
        </p:txBody>
      </p:sp>
      <p:sp>
        <p:nvSpPr>
          <p:cNvPr id="80" name="Text Box 32">
            <a:extLst>
              <a:ext uri="{FF2B5EF4-FFF2-40B4-BE49-F238E27FC236}">
                <a16:creationId xmlns:a16="http://schemas.microsoft.com/office/drawing/2014/main" id="{F57570E5-6025-4B83-851B-740D5AE37C74}"/>
              </a:ext>
            </a:extLst>
          </p:cNvPr>
          <p:cNvSpPr txBox="1">
            <a:spLocks noChangeArrowheads="1"/>
          </p:cNvSpPr>
          <p:nvPr/>
        </p:nvSpPr>
        <p:spPr bwMode="auto">
          <a:xfrm>
            <a:off x="2572544" y="320198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e</a:t>
            </a:r>
          </a:p>
        </p:txBody>
      </p:sp>
      <p:sp>
        <p:nvSpPr>
          <p:cNvPr id="81" name="Oval 33">
            <a:extLst>
              <a:ext uri="{FF2B5EF4-FFF2-40B4-BE49-F238E27FC236}">
                <a16:creationId xmlns:a16="http://schemas.microsoft.com/office/drawing/2014/main" id="{F1B7EAF4-45E2-410F-9030-99EC688E8878}"/>
              </a:ext>
            </a:extLst>
          </p:cNvPr>
          <p:cNvSpPr>
            <a:spLocks noChangeArrowheads="1"/>
          </p:cNvSpPr>
          <p:nvPr/>
        </p:nvSpPr>
        <p:spPr bwMode="auto">
          <a:xfrm>
            <a:off x="1670844" y="2355850"/>
            <a:ext cx="407987"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2" name="Oval 34">
            <a:extLst>
              <a:ext uri="{FF2B5EF4-FFF2-40B4-BE49-F238E27FC236}">
                <a16:creationId xmlns:a16="http://schemas.microsoft.com/office/drawing/2014/main" id="{88F27ADD-1803-4DCA-8D3B-82D3CB0F4723}"/>
              </a:ext>
            </a:extLst>
          </p:cNvPr>
          <p:cNvSpPr>
            <a:spLocks noChangeArrowheads="1"/>
          </p:cNvSpPr>
          <p:nvPr/>
        </p:nvSpPr>
        <p:spPr bwMode="auto">
          <a:xfrm>
            <a:off x="4593431" y="2508250"/>
            <a:ext cx="407988"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3" name="Oval 35">
            <a:extLst>
              <a:ext uri="{FF2B5EF4-FFF2-40B4-BE49-F238E27FC236}">
                <a16:creationId xmlns:a16="http://schemas.microsoft.com/office/drawing/2014/main" id="{1B878D57-463C-464C-AFCF-9FB77C0D229E}"/>
              </a:ext>
            </a:extLst>
          </p:cNvPr>
          <p:cNvSpPr>
            <a:spLocks noChangeArrowheads="1"/>
          </p:cNvSpPr>
          <p:nvPr/>
        </p:nvSpPr>
        <p:spPr bwMode="auto">
          <a:xfrm>
            <a:off x="4106069" y="2292350"/>
            <a:ext cx="407987"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4" name="Oval 36">
            <a:extLst>
              <a:ext uri="{FF2B5EF4-FFF2-40B4-BE49-F238E27FC236}">
                <a16:creationId xmlns:a16="http://schemas.microsoft.com/office/drawing/2014/main" id="{FE677973-73E6-4735-AE10-B98CC1F86E3D}"/>
              </a:ext>
            </a:extLst>
          </p:cNvPr>
          <p:cNvSpPr>
            <a:spLocks noChangeArrowheads="1"/>
          </p:cNvSpPr>
          <p:nvPr/>
        </p:nvSpPr>
        <p:spPr bwMode="auto">
          <a:xfrm>
            <a:off x="3593306" y="1819275"/>
            <a:ext cx="407988"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5" name="Text Box 37">
            <a:extLst>
              <a:ext uri="{FF2B5EF4-FFF2-40B4-BE49-F238E27FC236}">
                <a16:creationId xmlns:a16="http://schemas.microsoft.com/office/drawing/2014/main" id="{9E618737-FE7A-43D2-86B6-FE3804F30246}"/>
              </a:ext>
            </a:extLst>
          </p:cNvPr>
          <p:cNvSpPr txBox="1">
            <a:spLocks noChangeArrowheads="1"/>
          </p:cNvSpPr>
          <p:nvPr/>
        </p:nvSpPr>
        <p:spPr bwMode="auto">
          <a:xfrm>
            <a:off x="5536406" y="1584910"/>
            <a:ext cx="36925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marL="176213" indent="-176213">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Cùng</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số</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lượng</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đỉnh</a:t>
            </a:r>
            <a:endParaRPr lang="en-US" altLang="en-US" sz="1600" i="1">
              <a:solidFill>
                <a:schemeClr val="tx1"/>
              </a:solidFill>
              <a:cs typeface="Arial" panose="020B0604020202020204" pitchFamily="34" charset="0"/>
            </a:endParaRPr>
          </a:p>
        </p:txBody>
      </p:sp>
      <p:sp>
        <p:nvSpPr>
          <p:cNvPr id="86" name="Text Box 38">
            <a:extLst>
              <a:ext uri="{FF2B5EF4-FFF2-40B4-BE49-F238E27FC236}">
                <a16:creationId xmlns:a16="http://schemas.microsoft.com/office/drawing/2014/main" id="{1C6E61B0-70A2-4A8D-A89A-46E85D183923}"/>
              </a:ext>
            </a:extLst>
          </p:cNvPr>
          <p:cNvSpPr txBox="1">
            <a:spLocks noChangeArrowheads="1"/>
          </p:cNvSpPr>
          <p:nvPr/>
        </p:nvSpPr>
        <p:spPr bwMode="auto">
          <a:xfrm>
            <a:off x="5503069" y="2112754"/>
            <a:ext cx="3663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marL="176213" indent="-176213">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Cùng</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số</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lượng</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cạnh</a:t>
            </a:r>
            <a:endParaRPr lang="en-US" altLang="en-US" sz="1600" i="1">
              <a:solidFill>
                <a:schemeClr val="tx1"/>
              </a:solidFill>
              <a:cs typeface="Arial" panose="020B0604020202020204" pitchFamily="34" charset="0"/>
            </a:endParaRPr>
          </a:p>
        </p:txBody>
      </p:sp>
      <p:sp>
        <p:nvSpPr>
          <p:cNvPr id="87" name="Text Box 39">
            <a:extLst>
              <a:ext uri="{FF2B5EF4-FFF2-40B4-BE49-F238E27FC236}">
                <a16:creationId xmlns:a16="http://schemas.microsoft.com/office/drawing/2014/main" id="{4584975E-FBBE-450F-8689-6FFC836CEDF7}"/>
              </a:ext>
            </a:extLst>
          </p:cNvPr>
          <p:cNvSpPr txBox="1">
            <a:spLocks noChangeArrowheads="1"/>
          </p:cNvSpPr>
          <p:nvPr/>
        </p:nvSpPr>
        <p:spPr bwMode="auto">
          <a:xfrm>
            <a:off x="5505697" y="2636419"/>
            <a:ext cx="37655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marL="176213" indent="-176213">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Khác</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số</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lượng</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đỉnh</a:t>
            </a:r>
            <a:r>
              <a:rPr lang="en-US" altLang="en-US" sz="1600" i="1">
                <a:solidFill>
                  <a:schemeClr val="tx1"/>
                </a:solidFill>
                <a:cs typeface="Arial" panose="020B0604020202020204" pitchFamily="34" charset="0"/>
              </a:rPr>
              <a:t> </a:t>
            </a:r>
            <a:r>
              <a:rPr lang="en-US" altLang="en-US" sz="1600" i="1" err="1">
                <a:solidFill>
                  <a:schemeClr val="tx1"/>
                </a:solidFill>
                <a:cs typeface="Arial" panose="020B0604020202020204" pitchFamily="34" charset="0"/>
              </a:rPr>
              <a:t>bậc</a:t>
            </a:r>
            <a:r>
              <a:rPr lang="en-US" altLang="en-US" sz="1600" i="1">
                <a:solidFill>
                  <a:schemeClr val="tx1"/>
                </a:solidFill>
                <a:cs typeface="Arial" panose="020B0604020202020204" pitchFamily="34" charset="0"/>
              </a:rPr>
              <a:t> </a:t>
            </a:r>
            <a:r>
              <a:rPr lang="en-US" altLang="en-US" sz="1600">
                <a:solidFill>
                  <a:schemeClr val="tx1"/>
                </a:solidFill>
                <a:cs typeface="Arial" panose="020B0604020202020204" pitchFamily="34" charset="0"/>
              </a:rPr>
              <a:t>2  (1 ≠ 3)</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61FF747-A3A4-FFB4-71BB-44B491CE55FB}"/>
                  </a:ext>
                </a:extLst>
              </p14:cNvPr>
              <p14:cNvContentPartPr/>
              <p14:nvPr/>
            </p14:nvContentPartPr>
            <p14:xfrm>
              <a:off x="249120" y="3661920"/>
              <a:ext cx="5235480" cy="853920"/>
            </p14:xfrm>
          </p:contentPart>
        </mc:Choice>
        <mc:Fallback>
          <p:pic>
            <p:nvPicPr>
              <p:cNvPr id="2" name="Ink 1">
                <a:extLst>
                  <a:ext uri="{FF2B5EF4-FFF2-40B4-BE49-F238E27FC236}">
                    <a16:creationId xmlns:a16="http://schemas.microsoft.com/office/drawing/2014/main" id="{161FF747-A3A4-FFB4-71BB-44B491CE55FB}"/>
                  </a:ext>
                </a:extLst>
              </p:cNvPr>
              <p:cNvPicPr/>
              <p:nvPr/>
            </p:nvPicPr>
            <p:blipFill>
              <a:blip r:embed="rId5"/>
              <a:stretch>
                <a:fillRect/>
              </a:stretch>
            </p:blipFill>
            <p:spPr>
              <a:xfrm>
                <a:off x="239760" y="3652560"/>
                <a:ext cx="5254200" cy="872640"/>
              </a:xfrm>
              <a:prstGeom prst="rect">
                <a:avLst/>
              </a:prstGeom>
            </p:spPr>
          </p:pic>
        </mc:Fallback>
      </mc:AlternateContent>
    </p:spTree>
    <p:extLst>
      <p:ext uri="{BB962C8B-B14F-4D97-AF65-F5344CB8AC3E}">
        <p14:creationId xmlns:p14="http://schemas.microsoft.com/office/powerpoint/2010/main" val="23403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additive="base">
                                        <p:cTn id="13" dur="500" fill="hold"/>
                                        <p:tgtEl>
                                          <p:spTgt spid="86"/>
                                        </p:tgtEl>
                                        <p:attrNameLst>
                                          <p:attrName>ppt_x</p:attrName>
                                        </p:attrNameLst>
                                      </p:cBhvr>
                                      <p:tavLst>
                                        <p:tav tm="0">
                                          <p:val>
                                            <p:strVal val="#ppt_x"/>
                                          </p:val>
                                        </p:tav>
                                        <p:tav tm="100000">
                                          <p:val>
                                            <p:strVal val="#ppt_x"/>
                                          </p:val>
                                        </p:tav>
                                      </p:tavLst>
                                    </p:anim>
                                    <p:anim calcmode="lin" valueType="num">
                                      <p:cBhvr additive="base">
                                        <p:cTn id="14" dur="500" fill="hold"/>
                                        <p:tgtEl>
                                          <p:spTgt spid="8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additive="base">
                                        <p:cTn id="19" dur="500" fill="hold"/>
                                        <p:tgtEl>
                                          <p:spTgt spid="87"/>
                                        </p:tgtEl>
                                        <p:attrNameLst>
                                          <p:attrName>ppt_x</p:attrName>
                                        </p:attrNameLst>
                                      </p:cBhvr>
                                      <p:tavLst>
                                        <p:tav tm="0">
                                          <p:val>
                                            <p:strVal val="#ppt_x"/>
                                          </p:val>
                                        </p:tav>
                                        <p:tav tm="100000">
                                          <p:val>
                                            <p:strVal val="#ppt_x"/>
                                          </p:val>
                                        </p:tav>
                                      </p:tavLst>
                                    </p:anim>
                                    <p:anim calcmode="lin" valueType="num">
                                      <p:cBhvr additive="base">
                                        <p:cTn id="20" dur="500" fill="hold"/>
                                        <p:tgtEl>
                                          <p:spTgt spid="8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strVal val="4*#ppt_w"/>
                                          </p:val>
                                        </p:tav>
                                        <p:tav tm="100000">
                                          <p:val>
                                            <p:strVal val="#ppt_w"/>
                                          </p:val>
                                        </p:tav>
                                      </p:tavLst>
                                    </p:anim>
                                    <p:anim calcmode="lin" valueType="num">
                                      <p:cBhvr>
                                        <p:cTn id="26" dur="500" fill="hold"/>
                                        <p:tgtEl>
                                          <p:spTgt spid="8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anim calcmode="lin" valueType="num">
                                      <p:cBhvr>
                                        <p:cTn id="31" dur="500" fill="hold"/>
                                        <p:tgtEl>
                                          <p:spTgt spid="82"/>
                                        </p:tgtEl>
                                        <p:attrNameLst>
                                          <p:attrName>ppt_w</p:attrName>
                                        </p:attrNameLst>
                                      </p:cBhvr>
                                      <p:tavLst>
                                        <p:tav tm="0">
                                          <p:val>
                                            <p:strVal val="4*#ppt_w"/>
                                          </p:val>
                                        </p:tav>
                                        <p:tav tm="100000">
                                          <p:val>
                                            <p:strVal val="#ppt_w"/>
                                          </p:val>
                                        </p:tav>
                                      </p:tavLst>
                                    </p:anim>
                                    <p:anim calcmode="lin" valueType="num">
                                      <p:cBhvr>
                                        <p:cTn id="32" dur="500" fill="hold"/>
                                        <p:tgtEl>
                                          <p:spTgt spid="8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par>
                          <p:cTn id="33" fill="hold">
                            <p:stCondLst>
                              <p:cond delay="500"/>
                            </p:stCondLst>
                            <p:childTnLst>
                              <p:par>
                                <p:cTn id="34" presetID="23" presetClass="entr" presetSubtype="32" fill="hold" grpId="0" nodeType="afterEffect">
                                  <p:stCondLst>
                                    <p:cond delay="0"/>
                                  </p:stCondLst>
                                  <p:childTnLst>
                                    <p:set>
                                      <p:cBhvr>
                                        <p:cTn id="35" dur="1" fill="hold">
                                          <p:stCondLst>
                                            <p:cond delay="0"/>
                                          </p:stCondLst>
                                        </p:cTn>
                                        <p:tgtEl>
                                          <p:spTgt spid="83"/>
                                        </p:tgtEl>
                                        <p:attrNameLst>
                                          <p:attrName>style.visibility</p:attrName>
                                        </p:attrNameLst>
                                      </p:cBhvr>
                                      <p:to>
                                        <p:strVal val="visible"/>
                                      </p:to>
                                    </p:set>
                                    <p:anim calcmode="lin" valueType="num">
                                      <p:cBhvr>
                                        <p:cTn id="36" dur="500" fill="hold"/>
                                        <p:tgtEl>
                                          <p:spTgt spid="83"/>
                                        </p:tgtEl>
                                        <p:attrNameLst>
                                          <p:attrName>ppt_w</p:attrName>
                                        </p:attrNameLst>
                                      </p:cBhvr>
                                      <p:tavLst>
                                        <p:tav tm="0">
                                          <p:val>
                                            <p:strVal val="4*#ppt_w"/>
                                          </p:val>
                                        </p:tav>
                                        <p:tav tm="100000">
                                          <p:val>
                                            <p:strVal val="#ppt_w"/>
                                          </p:val>
                                        </p:tav>
                                      </p:tavLst>
                                    </p:anim>
                                    <p:anim calcmode="lin" valueType="num">
                                      <p:cBhvr>
                                        <p:cTn id="37" dur="500" fill="hold"/>
                                        <p:tgtEl>
                                          <p:spTgt spid="8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4"/>
                                            </p:cond>
                                          </p:stCondLst>
                                          <p:endCondLst>
                                            <p:cond evt="onStopAudio" delay="0">
                                              <p:tgtEl>
                                                <p:sldTgt/>
                                              </p:tgtEl>
                                            </p:cond>
                                          </p:endCondLst>
                                        </p:cTn>
                                        <p:tgtEl>
                                          <p:sndTgt r:embed="rId3" name="WHOOSH.WAV"/>
                                        </p:tgtEl>
                                      </p:cMediaNode>
                                    </p:audio>
                                  </p:subTnLst>
                                </p:cTn>
                              </p:par>
                            </p:childTnLst>
                          </p:cTn>
                        </p:par>
                        <p:par>
                          <p:cTn id="38" fill="hold">
                            <p:stCondLst>
                              <p:cond delay="1000"/>
                            </p:stCondLst>
                            <p:childTnLst>
                              <p:par>
                                <p:cTn id="39" presetID="23" presetClass="entr" presetSubtype="32" fill="hold" grpId="0"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strVal val="4*#ppt_w"/>
                                          </p:val>
                                        </p:tav>
                                        <p:tav tm="100000">
                                          <p:val>
                                            <p:strVal val="#ppt_w"/>
                                          </p:val>
                                        </p:tav>
                                      </p:tavLst>
                                    </p:anim>
                                    <p:anim calcmode="lin" valueType="num">
                                      <p:cBhvr>
                                        <p:cTn id="42" dur="500" fill="hold"/>
                                        <p:tgtEl>
                                          <p:spTgt spid="8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utoUpdateAnimBg="0"/>
      <p:bldP spid="86" grpId="0" autoUpdateAnimBg="0"/>
      <p:bldP spid="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khái</a:t>
            </a:r>
            <a:r>
              <a:rPr lang="en-US" altLang="en-US" sz="2000" b="1"/>
              <a:t> </a:t>
            </a:r>
            <a:r>
              <a:rPr lang="en-US" altLang="en-US" sz="2000" b="1" err="1"/>
              <a:t>niệm</a:t>
            </a:r>
            <a:r>
              <a:rPr lang="en-US" altLang="en-US" sz="2000" b="1"/>
              <a:t> </a:t>
            </a:r>
            <a:r>
              <a:rPr lang="en-US" altLang="en-US" sz="2000" b="1" err="1"/>
              <a:t>cơ</a:t>
            </a:r>
            <a:r>
              <a:rPr lang="en-US" altLang="en-US" sz="2000" b="1"/>
              <a:t> bản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trong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thực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tế</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Phân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loại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Bậc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của</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đỉnh</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con</a:t>
            </a:r>
          </a:p>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đẳng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cấu</a:t>
            </a:r>
            <a:endParaRPr lang="en-US" altLang="en-US" sz="1600">
              <a:solidFill>
                <a:schemeClr val="bg1">
                  <a:lumMod val="75000"/>
                </a:schemeClr>
              </a:solidFill>
              <a:cs typeface="Arial" panose="020B0604020202020204" pitchFamily="34" charset="0"/>
            </a:endParaRPr>
          </a:p>
          <a:p>
            <a:r>
              <a:rPr lang="en-US" altLang="en-US" sz="1600" b="1" err="1">
                <a:solidFill>
                  <a:srgbClr val="FF0000"/>
                </a:solidFill>
                <a:cs typeface="Arial" panose="020B0604020202020204" pitchFamily="34" charset="0"/>
              </a:rPr>
              <a:t>Đường</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đi</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và</a:t>
            </a:r>
            <a:r>
              <a:rPr lang="en-US" altLang="en-US" sz="1600" b="1">
                <a:solidFill>
                  <a:srgbClr val="FF0000"/>
                </a:solidFill>
                <a:cs typeface="Arial" panose="020B0604020202020204" pitchFamily="34" charset="0"/>
              </a:rPr>
              <a:t> chu </a:t>
            </a:r>
            <a:r>
              <a:rPr lang="en-US" altLang="en-US" sz="1600" b="1" err="1">
                <a:solidFill>
                  <a:srgbClr val="FF0000"/>
                </a:solidFill>
                <a:cs typeface="Arial" panose="020B0604020202020204" pitchFamily="34" charset="0"/>
              </a:rPr>
              <a:t>trình</a:t>
            </a:r>
            <a:endParaRPr lang="en-US" altLang="en-US" sz="1600" b="1">
              <a:solidFill>
                <a:srgbClr val="FF0000"/>
              </a:solidFill>
              <a:cs typeface="Arial" panose="020B0604020202020204" pitchFamily="34" charset="0"/>
            </a:endParaRPr>
          </a:p>
          <a:p>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biệt</a:t>
            </a:r>
            <a:endParaRPr lang="en-US" altLang="en-US" sz="1600">
              <a:cs typeface="Arial" panose="020B0604020202020204" pitchFamily="34" charset="0"/>
            </a:endParaRPr>
          </a:p>
          <a:p>
            <a:pPr algn="just" eaLnBrk="1" hangingPunct="1">
              <a:lnSpc>
                <a:spcPct val="90000"/>
              </a:lnSpc>
            </a:pPr>
            <a:endParaRPr lang="en-US" altLang="en-US" sz="1600">
              <a:cs typeface="Arial" panose="020B0604020202020204" pitchFamily="34" charset="0"/>
            </a:endParaRPr>
          </a:p>
        </p:txBody>
      </p:sp>
    </p:spTree>
    <p:extLst>
      <p:ext uri="{BB962C8B-B14F-4D97-AF65-F5344CB8AC3E}">
        <p14:creationId xmlns:p14="http://schemas.microsoft.com/office/powerpoint/2010/main" val="184342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Đường</a:t>
            </a:r>
            <a:r>
              <a:rPr lang="en-US" altLang="en-US" sz="2000" b="1"/>
              <a:t> </a:t>
            </a:r>
            <a:r>
              <a:rPr lang="en-US" altLang="en-US" sz="2000" b="1" err="1"/>
              <a:t>đi</a:t>
            </a:r>
            <a:r>
              <a:rPr lang="en-US" altLang="en-US" sz="2000" b="1"/>
              <a:t>, Chu </a:t>
            </a:r>
            <a:r>
              <a:rPr lang="en-US" altLang="en-US" sz="2000" b="1" err="1"/>
              <a:t>trình</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defRPr/>
            </a:pPr>
            <a:r>
              <a:rPr lang="vi-VN" sz="1600" b="1">
                <a:cs typeface="Arial" panose="020B0604020202020204" pitchFamily="34" charset="0"/>
              </a:rPr>
              <a:t>Định nghĩa. </a:t>
            </a:r>
            <a:r>
              <a:rPr lang="vi-VN" sz="1600" b="1" i="1">
                <a:cs typeface="Arial" panose="020B0604020202020204" pitchFamily="34" charset="0"/>
              </a:rPr>
              <a:t> </a:t>
            </a:r>
            <a:r>
              <a:rPr lang="vi-VN" sz="1600" b="1" i="1">
                <a:solidFill>
                  <a:srgbClr val="FF0000"/>
                </a:solidFill>
                <a:cs typeface="Arial" panose="020B0604020202020204" pitchFamily="34" charset="0"/>
              </a:rPr>
              <a:t>Đường đi P độ dài n</a:t>
            </a:r>
            <a:r>
              <a:rPr lang="vi-VN" sz="1600" i="1">
                <a:solidFill>
                  <a:srgbClr val="FF0000"/>
                </a:solidFill>
                <a:cs typeface="Arial" panose="020B0604020202020204" pitchFamily="34" charset="0"/>
              </a:rPr>
              <a:t> </a:t>
            </a:r>
            <a:r>
              <a:rPr lang="vi-VN" sz="1600" i="1">
                <a:cs typeface="Arial" panose="020B0604020202020204" pitchFamily="34" charset="0"/>
              </a:rPr>
              <a:t>từ đỉnh u đến đỉnh v, trong đó n là số nguyên dương, trên đồ thị G=</a:t>
            </a:r>
            <a:r>
              <a:rPr lang="vi-VN" sz="1600">
                <a:cs typeface="Arial" panose="020B0604020202020204" pitchFamily="34" charset="0"/>
              </a:rPr>
              <a:t>(</a:t>
            </a:r>
            <a:r>
              <a:rPr lang="vi-VN" sz="1600" i="1">
                <a:cs typeface="Arial" panose="020B0604020202020204" pitchFamily="34" charset="0"/>
              </a:rPr>
              <a:t>V,E</a:t>
            </a:r>
            <a:r>
              <a:rPr lang="vi-VN" sz="1600">
                <a:cs typeface="Arial" panose="020B0604020202020204" pitchFamily="34" charset="0"/>
              </a:rPr>
              <a:t>)</a:t>
            </a:r>
            <a:r>
              <a:rPr lang="vi-VN" sz="1600" i="1">
                <a:cs typeface="Arial" panose="020B0604020202020204" pitchFamily="34" charset="0"/>
              </a:rPr>
              <a:t>  là dãy </a:t>
            </a:r>
          </a:p>
          <a:p>
            <a:pPr marL="0" indent="0">
              <a:buFontTx/>
              <a:buNone/>
              <a:defRPr/>
            </a:pPr>
            <a:r>
              <a:rPr lang="sv-SE" sz="1600" i="1">
                <a:cs typeface="Arial" panose="020B0604020202020204" pitchFamily="34" charset="0"/>
              </a:rPr>
              <a:t>            P</a:t>
            </a:r>
            <a:r>
              <a:rPr lang="sv-SE" sz="1600">
                <a:cs typeface="Arial" panose="020B0604020202020204" pitchFamily="34" charset="0"/>
              </a:rPr>
              <a:t>:</a:t>
            </a:r>
            <a:r>
              <a:rPr lang="sv-SE" sz="1600" i="1">
                <a:cs typeface="Arial" panose="020B0604020202020204" pitchFamily="34" charset="0"/>
              </a:rPr>
              <a:t>	x</a:t>
            </a:r>
            <a:r>
              <a:rPr lang="sv-SE" sz="1600" baseline="-25000">
                <a:cs typeface="Arial" panose="020B0604020202020204" pitchFamily="34" charset="0"/>
              </a:rPr>
              <a:t>0</a:t>
            </a:r>
            <a:r>
              <a:rPr lang="sv-SE" sz="1600" i="1">
                <a:cs typeface="Arial" panose="020B0604020202020204" pitchFamily="34" charset="0"/>
              </a:rPr>
              <a:t>, x</a:t>
            </a:r>
            <a:r>
              <a:rPr lang="sv-SE" sz="1600" baseline="-25000">
                <a:cs typeface="Arial" panose="020B0604020202020204" pitchFamily="34" charset="0"/>
              </a:rPr>
              <a:t>1</a:t>
            </a:r>
            <a:r>
              <a:rPr lang="sv-SE" sz="1600" i="1">
                <a:cs typeface="Arial" panose="020B0604020202020204" pitchFamily="34" charset="0"/>
              </a:rPr>
              <a:t>, . . . , x</a:t>
            </a:r>
            <a:r>
              <a:rPr lang="sv-SE" sz="1600" i="1" baseline="-25000">
                <a:cs typeface="Arial" panose="020B0604020202020204" pitchFamily="34" charset="0"/>
              </a:rPr>
              <a:t>n</a:t>
            </a:r>
            <a:r>
              <a:rPr lang="sv-SE" sz="1600" baseline="-25000">
                <a:cs typeface="Arial" panose="020B0604020202020204" pitchFamily="34" charset="0"/>
              </a:rPr>
              <a:t>-1</a:t>
            </a:r>
            <a:r>
              <a:rPr lang="sv-SE" sz="1600" i="1">
                <a:cs typeface="Arial" panose="020B0604020202020204" pitchFamily="34" charset="0"/>
              </a:rPr>
              <a:t>, x</a:t>
            </a:r>
            <a:r>
              <a:rPr lang="sv-SE" sz="1600" i="1" baseline="-25000">
                <a:cs typeface="Arial" panose="020B0604020202020204" pitchFamily="34" charset="0"/>
              </a:rPr>
              <a:t>n</a:t>
            </a:r>
            <a:r>
              <a:rPr lang="sv-SE" sz="1600" i="1">
                <a:cs typeface="Arial" panose="020B0604020202020204" pitchFamily="34" charset="0"/>
              </a:rPr>
              <a:t>  </a:t>
            </a:r>
          </a:p>
          <a:p>
            <a:pPr marL="0" indent="0">
              <a:buFontTx/>
              <a:buNone/>
              <a:defRPr/>
            </a:pPr>
            <a:r>
              <a:rPr lang="pt-BR" sz="1600" i="1">
                <a:cs typeface="Arial" panose="020B0604020202020204" pitchFamily="34" charset="0"/>
              </a:rPr>
              <a:t>     trong đó u = x</a:t>
            </a:r>
            <a:r>
              <a:rPr lang="pt-BR" sz="1600" baseline="-25000">
                <a:cs typeface="Arial" panose="020B0604020202020204" pitchFamily="34" charset="0"/>
              </a:rPr>
              <a:t>0</a:t>
            </a:r>
            <a:r>
              <a:rPr lang="pt-BR" sz="1600" i="1">
                <a:cs typeface="Arial" panose="020B0604020202020204" pitchFamily="34" charset="0"/>
              </a:rPr>
              <a:t>, v = x</a:t>
            </a:r>
            <a:r>
              <a:rPr lang="pt-BR" sz="1600" i="1" baseline="-25000">
                <a:cs typeface="Arial" panose="020B0604020202020204" pitchFamily="34" charset="0"/>
              </a:rPr>
              <a:t>n</a:t>
            </a:r>
            <a:r>
              <a:rPr lang="pt-BR" sz="1600" i="1">
                <a:cs typeface="Arial" panose="020B0604020202020204" pitchFamily="34" charset="0"/>
              </a:rPr>
              <a:t>,</a:t>
            </a:r>
            <a:r>
              <a:rPr lang="pt-BR" sz="1600">
                <a:cs typeface="Arial" panose="020B0604020202020204" pitchFamily="34" charset="0"/>
              </a:rPr>
              <a:t> (</a:t>
            </a:r>
            <a:r>
              <a:rPr lang="pt-BR" sz="1600" i="1">
                <a:cs typeface="Arial" panose="020B0604020202020204" pitchFamily="34" charset="0"/>
              </a:rPr>
              <a:t>x</a:t>
            </a:r>
            <a:r>
              <a:rPr lang="pt-BR" sz="1600" i="1" baseline="-25000">
                <a:cs typeface="Arial" panose="020B0604020202020204" pitchFamily="34" charset="0"/>
              </a:rPr>
              <a:t>i</a:t>
            </a:r>
            <a:r>
              <a:rPr lang="pt-BR" sz="1600" i="1">
                <a:cs typeface="Arial" panose="020B0604020202020204" pitchFamily="34" charset="0"/>
              </a:rPr>
              <a:t>, x</a:t>
            </a:r>
            <a:r>
              <a:rPr lang="pt-BR" sz="1600" i="1" baseline="-25000">
                <a:cs typeface="Arial" panose="020B0604020202020204" pitchFamily="34" charset="0"/>
              </a:rPr>
              <a:t>i</a:t>
            </a:r>
            <a:r>
              <a:rPr lang="pt-BR" sz="1600" baseline="-25000">
                <a:cs typeface="Arial" panose="020B0604020202020204" pitchFamily="34" charset="0"/>
              </a:rPr>
              <a:t>+1</a:t>
            </a:r>
            <a:r>
              <a:rPr lang="pt-BR" sz="1600">
                <a:cs typeface="Arial" panose="020B0604020202020204" pitchFamily="34" charset="0"/>
              </a:rPr>
              <a:t>) </a:t>
            </a:r>
            <a:r>
              <a:rPr lang="pt-BR" sz="1600">
                <a:cs typeface="Arial" panose="020B0604020202020204" pitchFamily="34" charset="0"/>
                <a:sym typeface="Symbol" panose="05050102010706020507" pitchFamily="18" charset="2"/>
              </a:rPr>
              <a:t></a:t>
            </a:r>
            <a:r>
              <a:rPr lang="pt-BR" sz="1600" i="1">
                <a:cs typeface="Arial" panose="020B0604020202020204" pitchFamily="34" charset="0"/>
                <a:sym typeface="Symbol" panose="05050102010706020507" pitchFamily="18" charset="2"/>
              </a:rPr>
              <a:t> E,  i =</a:t>
            </a:r>
            <a:r>
              <a:rPr lang="pt-BR" sz="1600">
                <a:cs typeface="Arial" panose="020B0604020202020204" pitchFamily="34" charset="0"/>
                <a:sym typeface="Symbol" panose="05050102010706020507" pitchFamily="18" charset="2"/>
              </a:rPr>
              <a:t> 0, 1, 2, </a:t>
            </a:r>
            <a:r>
              <a:rPr lang="pt-BR" sz="1600" i="1">
                <a:cs typeface="Arial" panose="020B0604020202020204" pitchFamily="34" charset="0"/>
                <a:sym typeface="Symbol" panose="05050102010706020507" pitchFamily="18" charset="2"/>
              </a:rPr>
              <a:t>... , n</a:t>
            </a:r>
            <a:r>
              <a:rPr lang="pt-BR" sz="1600">
                <a:cs typeface="Arial" panose="020B0604020202020204" pitchFamily="34" charset="0"/>
                <a:sym typeface="Symbol" panose="05050102010706020507" pitchFamily="18" charset="2"/>
              </a:rPr>
              <a:t>-1</a:t>
            </a:r>
            <a:r>
              <a:rPr lang="pt-BR" sz="1600" i="1">
                <a:cs typeface="Arial" panose="020B0604020202020204" pitchFamily="34" charset="0"/>
                <a:sym typeface="Symbol" panose="05050102010706020507" pitchFamily="18" charset="2"/>
              </a:rPr>
              <a:t>.</a:t>
            </a:r>
          </a:p>
          <a:p>
            <a:pPr>
              <a:buFont typeface="Arial" panose="020B0604020202020204" pitchFamily="34" charset="0"/>
              <a:buChar char="•"/>
              <a:defRPr/>
            </a:pPr>
            <a:r>
              <a:rPr lang="vi-VN" sz="1600">
                <a:cs typeface="Arial" panose="020B0604020202020204" pitchFamily="34" charset="0"/>
              </a:rPr>
              <a:t>Đường đi nói trên còn có thể biểu diễn dưới dạng dãy các</a:t>
            </a:r>
            <a:r>
              <a:rPr lang="en-US" sz="1600">
                <a:cs typeface="Arial" panose="020B0604020202020204" pitchFamily="34" charset="0"/>
              </a:rPr>
              <a:t> </a:t>
            </a:r>
            <a:r>
              <a:rPr lang="vi-VN" sz="1600">
                <a:cs typeface="Arial" panose="020B0604020202020204" pitchFamily="34" charset="0"/>
              </a:rPr>
              <a:t>cạnh:</a:t>
            </a:r>
          </a:p>
          <a:p>
            <a:pPr marL="0" indent="0">
              <a:buFontTx/>
              <a:buNone/>
              <a:defRPr/>
            </a:pPr>
            <a:r>
              <a:rPr lang="sv-SE" sz="1600" i="1">
                <a:cs typeface="Arial" panose="020B0604020202020204" pitchFamily="34" charset="0"/>
              </a:rPr>
              <a:t>			</a:t>
            </a:r>
            <a:r>
              <a:rPr lang="sv-SE" sz="1600">
                <a:cs typeface="Arial" panose="020B0604020202020204" pitchFamily="34" charset="0"/>
              </a:rPr>
              <a:t>(</a:t>
            </a:r>
            <a:r>
              <a:rPr lang="sv-SE" sz="1600" i="1">
                <a:cs typeface="Arial" panose="020B0604020202020204" pitchFamily="34" charset="0"/>
              </a:rPr>
              <a:t>x</a:t>
            </a:r>
            <a:r>
              <a:rPr lang="sv-SE" sz="1600" baseline="-25000">
                <a:cs typeface="Arial" panose="020B0604020202020204" pitchFamily="34" charset="0"/>
              </a:rPr>
              <a:t>0</a:t>
            </a:r>
            <a:r>
              <a:rPr lang="sv-SE" sz="1600" i="1">
                <a:cs typeface="Arial" panose="020B0604020202020204" pitchFamily="34" charset="0"/>
              </a:rPr>
              <a:t>, x</a:t>
            </a:r>
            <a:r>
              <a:rPr lang="sv-SE" sz="1600" baseline="-25000">
                <a:cs typeface="Arial" panose="020B0604020202020204" pitchFamily="34" charset="0"/>
              </a:rPr>
              <a:t>1</a:t>
            </a:r>
            <a:r>
              <a:rPr lang="sv-SE" sz="1600">
                <a:cs typeface="Arial" panose="020B0604020202020204" pitchFamily="34" charset="0"/>
              </a:rPr>
              <a:t>)</a:t>
            </a:r>
            <a:r>
              <a:rPr lang="sv-SE" sz="1600" i="1">
                <a:cs typeface="Arial" panose="020B0604020202020204" pitchFamily="34" charset="0"/>
              </a:rPr>
              <a:t>,  </a:t>
            </a:r>
            <a:r>
              <a:rPr lang="sv-SE" sz="1600">
                <a:cs typeface="Arial" panose="020B0604020202020204" pitchFamily="34" charset="0"/>
              </a:rPr>
              <a:t>(</a:t>
            </a:r>
            <a:r>
              <a:rPr lang="sv-SE" sz="1600" i="1">
                <a:cs typeface="Arial" panose="020B0604020202020204" pitchFamily="34" charset="0"/>
              </a:rPr>
              <a:t>x</a:t>
            </a:r>
            <a:r>
              <a:rPr lang="sv-SE" sz="1600" baseline="-25000">
                <a:cs typeface="Arial" panose="020B0604020202020204" pitchFamily="34" charset="0"/>
              </a:rPr>
              <a:t>1</a:t>
            </a:r>
            <a:r>
              <a:rPr lang="sv-SE" sz="1600" i="1">
                <a:cs typeface="Arial" panose="020B0604020202020204" pitchFamily="34" charset="0"/>
              </a:rPr>
              <a:t>, x</a:t>
            </a:r>
            <a:r>
              <a:rPr lang="sv-SE" sz="1600" baseline="-25000">
                <a:cs typeface="Arial" panose="020B0604020202020204" pitchFamily="34" charset="0"/>
              </a:rPr>
              <a:t>2</a:t>
            </a:r>
            <a:r>
              <a:rPr lang="sv-SE" sz="1600">
                <a:cs typeface="Arial" panose="020B0604020202020204" pitchFamily="34" charset="0"/>
              </a:rPr>
              <a:t>)</a:t>
            </a:r>
            <a:r>
              <a:rPr lang="sv-SE" sz="1600" i="1">
                <a:cs typeface="Arial" panose="020B0604020202020204" pitchFamily="34" charset="0"/>
              </a:rPr>
              <a:t>, . . . , </a:t>
            </a:r>
            <a:r>
              <a:rPr lang="sv-SE" sz="1600">
                <a:cs typeface="Arial" panose="020B0604020202020204" pitchFamily="34" charset="0"/>
              </a:rPr>
              <a:t>(</a:t>
            </a:r>
            <a:r>
              <a:rPr lang="sv-SE" sz="1600" i="1">
                <a:cs typeface="Arial" panose="020B0604020202020204" pitchFamily="34" charset="0"/>
              </a:rPr>
              <a:t>x</a:t>
            </a:r>
            <a:r>
              <a:rPr lang="sv-SE" sz="1600" i="1" baseline="-25000">
                <a:cs typeface="Arial" panose="020B0604020202020204" pitchFamily="34" charset="0"/>
              </a:rPr>
              <a:t>n-</a:t>
            </a:r>
            <a:r>
              <a:rPr lang="sv-SE" sz="1600" baseline="-25000">
                <a:cs typeface="Arial" panose="020B0604020202020204" pitchFamily="34" charset="0"/>
              </a:rPr>
              <a:t>1</a:t>
            </a:r>
            <a:r>
              <a:rPr lang="sv-SE" sz="1600" i="1">
                <a:cs typeface="Arial" panose="020B0604020202020204" pitchFamily="34" charset="0"/>
              </a:rPr>
              <a:t>, x</a:t>
            </a:r>
            <a:r>
              <a:rPr lang="sv-SE" sz="1600" i="1" baseline="-25000">
                <a:cs typeface="Arial" panose="020B0604020202020204" pitchFamily="34" charset="0"/>
              </a:rPr>
              <a:t>n</a:t>
            </a:r>
            <a:r>
              <a:rPr lang="sv-SE" sz="1600">
                <a:cs typeface="Arial" panose="020B0604020202020204" pitchFamily="34" charset="0"/>
              </a:rPr>
              <a:t>)</a:t>
            </a:r>
            <a:r>
              <a:rPr lang="sv-SE" sz="1600" i="1">
                <a:cs typeface="Arial" panose="020B0604020202020204" pitchFamily="34" charset="0"/>
              </a:rPr>
              <a:t>.</a:t>
            </a:r>
          </a:p>
          <a:p>
            <a:pPr>
              <a:defRPr/>
            </a:pPr>
            <a:r>
              <a:rPr lang="vi-VN" sz="1600">
                <a:cs typeface="Arial" panose="020B0604020202020204" pitchFamily="34" charset="0"/>
              </a:rPr>
              <a:t>Đỉnh </a:t>
            </a:r>
            <a:r>
              <a:rPr lang="vi-VN" sz="1600" i="1">
                <a:cs typeface="Arial" panose="020B0604020202020204" pitchFamily="34" charset="0"/>
              </a:rPr>
              <a:t>u </a:t>
            </a:r>
            <a:r>
              <a:rPr lang="en-US" sz="1600" err="1">
                <a:cs typeface="Arial" panose="020B0604020202020204" pitchFamily="34" charset="0"/>
              </a:rPr>
              <a:t>được</a:t>
            </a:r>
            <a:r>
              <a:rPr lang="en-US" sz="1600">
                <a:cs typeface="Arial" panose="020B0604020202020204" pitchFamily="34" charset="0"/>
              </a:rPr>
              <a:t> </a:t>
            </a:r>
            <a:r>
              <a:rPr lang="vi-VN" sz="1600">
                <a:cs typeface="Arial" panose="020B0604020202020204" pitchFamily="34" charset="0"/>
              </a:rPr>
              <a:t>gọi là</a:t>
            </a:r>
            <a:r>
              <a:rPr lang="vi-VN" sz="1600" i="1">
                <a:cs typeface="Arial" panose="020B0604020202020204" pitchFamily="34" charset="0"/>
              </a:rPr>
              <a:t> </a:t>
            </a:r>
            <a:r>
              <a:rPr lang="vi-VN" sz="1600" b="1" i="1">
                <a:solidFill>
                  <a:srgbClr val="FF0000"/>
                </a:solidFill>
                <a:cs typeface="Arial" panose="020B0604020202020204" pitchFamily="34" charset="0"/>
              </a:rPr>
              <a:t>đỉnh đầu</a:t>
            </a:r>
            <a:r>
              <a:rPr lang="vi-VN" sz="1600" i="1">
                <a:cs typeface="Arial" panose="020B0604020202020204" pitchFamily="34" charset="0"/>
              </a:rPr>
              <a:t>, </a:t>
            </a:r>
            <a:r>
              <a:rPr lang="vi-VN" sz="1600">
                <a:cs typeface="Arial" panose="020B0604020202020204" pitchFamily="34" charset="0"/>
              </a:rPr>
              <a:t>còn đỉnh</a:t>
            </a:r>
            <a:r>
              <a:rPr lang="vi-VN" sz="1600" i="1">
                <a:cs typeface="Arial" panose="020B0604020202020204" pitchFamily="34" charset="0"/>
              </a:rPr>
              <a:t> v </a:t>
            </a:r>
            <a:r>
              <a:rPr lang="en-US" sz="1600" err="1">
                <a:cs typeface="Arial" panose="020B0604020202020204" pitchFamily="34" charset="0"/>
              </a:rPr>
              <a:t>được</a:t>
            </a:r>
            <a:r>
              <a:rPr lang="en-US" sz="1600">
                <a:cs typeface="Arial" panose="020B0604020202020204" pitchFamily="34" charset="0"/>
              </a:rPr>
              <a:t> </a:t>
            </a:r>
            <a:r>
              <a:rPr lang="vi-VN" sz="1600">
                <a:cs typeface="Arial" panose="020B0604020202020204" pitchFamily="34" charset="0"/>
              </a:rPr>
              <a:t>gọi là</a:t>
            </a:r>
            <a:r>
              <a:rPr lang="vi-VN" sz="1600" i="1">
                <a:cs typeface="Arial" panose="020B0604020202020204" pitchFamily="34" charset="0"/>
              </a:rPr>
              <a:t> </a:t>
            </a:r>
            <a:r>
              <a:rPr lang="vi-VN" sz="1600" b="1" i="1">
                <a:solidFill>
                  <a:srgbClr val="FF0000"/>
                </a:solidFill>
                <a:cs typeface="Arial" panose="020B0604020202020204" pitchFamily="34" charset="0"/>
              </a:rPr>
              <a:t>đỉnh cuối</a:t>
            </a:r>
            <a:r>
              <a:rPr lang="vi-VN" sz="1600" i="1">
                <a:solidFill>
                  <a:srgbClr val="FF0000"/>
                </a:solidFill>
                <a:cs typeface="Arial" panose="020B0604020202020204" pitchFamily="34" charset="0"/>
              </a:rPr>
              <a:t> </a:t>
            </a:r>
            <a:r>
              <a:rPr lang="vi-VN" sz="1600">
                <a:cs typeface="Arial" panose="020B0604020202020204" pitchFamily="34" charset="0"/>
              </a:rPr>
              <a:t>của đường đi</a:t>
            </a:r>
            <a:r>
              <a:rPr lang="en-US" sz="1600">
                <a:cs typeface="Arial" panose="020B0604020202020204" pitchFamily="34" charset="0"/>
              </a:rPr>
              <a:t> </a:t>
            </a:r>
            <a:r>
              <a:rPr lang="en-US" sz="1600" i="1">
                <a:cs typeface="Arial" panose="020B0604020202020204" pitchFamily="34" charset="0"/>
              </a:rPr>
              <a:t>P</a:t>
            </a:r>
            <a:r>
              <a:rPr lang="vi-VN" sz="1600" i="1">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C7E00C8-2A27-6510-2E59-A5DDA484554B}"/>
                  </a:ext>
                </a:extLst>
              </p14:cNvPr>
              <p14:cNvContentPartPr/>
              <p14:nvPr/>
            </p14:nvContentPartPr>
            <p14:xfrm>
              <a:off x="833400" y="659880"/>
              <a:ext cx="8317440" cy="2834280"/>
            </p14:xfrm>
          </p:contentPart>
        </mc:Choice>
        <mc:Fallback>
          <p:pic>
            <p:nvPicPr>
              <p:cNvPr id="2" name="Ink 1">
                <a:extLst>
                  <a:ext uri="{FF2B5EF4-FFF2-40B4-BE49-F238E27FC236}">
                    <a16:creationId xmlns:a16="http://schemas.microsoft.com/office/drawing/2014/main" id="{1C7E00C8-2A27-6510-2E59-A5DDA484554B}"/>
                  </a:ext>
                </a:extLst>
              </p:cNvPr>
              <p:cNvPicPr/>
              <p:nvPr/>
            </p:nvPicPr>
            <p:blipFill>
              <a:blip r:embed="rId4"/>
              <a:stretch>
                <a:fillRect/>
              </a:stretch>
            </p:blipFill>
            <p:spPr>
              <a:xfrm>
                <a:off x="824040" y="650520"/>
                <a:ext cx="8336160" cy="2853000"/>
              </a:xfrm>
              <a:prstGeom prst="rect">
                <a:avLst/>
              </a:prstGeom>
            </p:spPr>
          </p:pic>
        </mc:Fallback>
      </mc:AlternateContent>
    </p:spTree>
    <p:extLst>
      <p:ext uri="{BB962C8B-B14F-4D97-AF65-F5344CB8AC3E}">
        <p14:creationId xmlns:p14="http://schemas.microsoft.com/office/powerpoint/2010/main" val="1582995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Đường</a:t>
            </a:r>
            <a:r>
              <a:rPr lang="en-US" altLang="en-US" sz="2000" b="1"/>
              <a:t> </a:t>
            </a:r>
            <a:r>
              <a:rPr lang="en-US" altLang="en-US" sz="2000" b="1" err="1"/>
              <a:t>đi</a:t>
            </a:r>
            <a:r>
              <a:rPr lang="en-US" altLang="en-US" sz="2000" b="1"/>
              <a:t>, Chu </a:t>
            </a:r>
            <a:r>
              <a:rPr lang="en-US" altLang="en-US" sz="2000" b="1" err="1"/>
              <a:t>trình</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120000"/>
              </a:lnSpc>
              <a:spcBef>
                <a:spcPts val="1200"/>
              </a:spcBef>
            </a:pPr>
            <a:r>
              <a:rPr lang="en-GB" altLang="en-US" sz="1600" err="1">
                <a:cs typeface="Arial" panose="020B0604020202020204" pitchFamily="34" charset="0"/>
              </a:rPr>
              <a:t>Đường</a:t>
            </a:r>
            <a:r>
              <a:rPr lang="en-GB" altLang="en-US" sz="1600">
                <a:cs typeface="Arial" panose="020B0604020202020204" pitchFamily="34" charset="0"/>
              </a:rPr>
              <a:t> </a:t>
            </a:r>
            <a:r>
              <a:rPr lang="en-GB" altLang="en-US" sz="1600" err="1">
                <a:cs typeface="Arial" panose="020B0604020202020204" pitchFamily="34" charset="0"/>
              </a:rPr>
              <a:t>đi</a:t>
            </a:r>
            <a:r>
              <a:rPr lang="en-GB" altLang="en-US" sz="1600">
                <a:cs typeface="Arial" panose="020B0604020202020204" pitchFamily="34" charset="0"/>
              </a:rPr>
              <a:t> </a:t>
            </a:r>
            <a:r>
              <a:rPr lang="en-GB" altLang="en-US" sz="1600" err="1">
                <a:cs typeface="Arial" panose="020B0604020202020204" pitchFamily="34" charset="0"/>
              </a:rPr>
              <a:t>gọi</a:t>
            </a:r>
            <a:r>
              <a:rPr lang="en-GB" altLang="en-US" sz="1600">
                <a:cs typeface="Arial" panose="020B0604020202020204" pitchFamily="34" charset="0"/>
              </a:rPr>
              <a:t> </a:t>
            </a:r>
            <a:r>
              <a:rPr lang="en-GB" altLang="en-US" sz="1600" err="1">
                <a:cs typeface="Arial" panose="020B0604020202020204" pitchFamily="34" charset="0"/>
              </a:rPr>
              <a:t>là</a:t>
            </a:r>
            <a:r>
              <a:rPr lang="en-GB" altLang="en-US" sz="1600">
                <a:cs typeface="Arial" panose="020B0604020202020204" pitchFamily="34" charset="0"/>
              </a:rPr>
              <a:t> </a:t>
            </a:r>
            <a:r>
              <a:rPr lang="en-GB" altLang="en-US" sz="1600" b="1" err="1">
                <a:solidFill>
                  <a:srgbClr val="FF0000"/>
                </a:solidFill>
                <a:cs typeface="Arial" panose="020B0604020202020204" pitchFamily="34" charset="0"/>
              </a:rPr>
              <a:t>đường</a:t>
            </a:r>
            <a:r>
              <a:rPr lang="en-GB" altLang="en-US" sz="1600" b="1">
                <a:solidFill>
                  <a:srgbClr val="FF0000"/>
                </a:solidFill>
                <a:cs typeface="Arial" panose="020B0604020202020204" pitchFamily="34" charset="0"/>
              </a:rPr>
              <a:t> </a:t>
            </a:r>
            <a:r>
              <a:rPr lang="en-GB" altLang="en-US" sz="1600" b="1" err="1">
                <a:solidFill>
                  <a:srgbClr val="FF0000"/>
                </a:solidFill>
                <a:cs typeface="Arial" panose="020B0604020202020204" pitchFamily="34" charset="0"/>
              </a:rPr>
              <a:t>đi</a:t>
            </a:r>
            <a:r>
              <a:rPr lang="en-GB" altLang="en-US" sz="1600" b="1">
                <a:solidFill>
                  <a:srgbClr val="FF0000"/>
                </a:solidFill>
                <a:cs typeface="Arial" panose="020B0604020202020204" pitchFamily="34" charset="0"/>
              </a:rPr>
              <a:t> </a:t>
            </a:r>
            <a:r>
              <a:rPr lang="en-GB" altLang="en-US" sz="1600" b="1" err="1">
                <a:solidFill>
                  <a:srgbClr val="FF0000"/>
                </a:solidFill>
                <a:cs typeface="Arial" panose="020B0604020202020204" pitchFamily="34" charset="0"/>
              </a:rPr>
              <a:t>đơn</a:t>
            </a:r>
            <a:r>
              <a:rPr lang="en-GB" altLang="en-US" sz="1600">
                <a:solidFill>
                  <a:srgbClr val="FF0000"/>
                </a:solidFill>
                <a:cs typeface="Arial" panose="020B0604020202020204" pitchFamily="34" charset="0"/>
              </a:rPr>
              <a:t> </a:t>
            </a:r>
            <a:r>
              <a:rPr lang="en-GB" altLang="en-US" sz="1600" err="1">
                <a:cs typeface="Arial" panose="020B0604020202020204" pitchFamily="34" charset="0"/>
              </a:rPr>
              <a:t>nếu</a:t>
            </a:r>
            <a:r>
              <a:rPr lang="en-GB" altLang="en-US" sz="1600">
                <a:cs typeface="Arial" panose="020B0604020202020204" pitchFamily="34" charset="0"/>
              </a:rPr>
              <a:t> </a:t>
            </a:r>
            <a:r>
              <a:rPr lang="en-GB" altLang="en-US" sz="1600" err="1">
                <a:cs typeface="Arial" panose="020B0604020202020204" pitchFamily="34" charset="0"/>
              </a:rPr>
              <a:t>không</a:t>
            </a:r>
            <a:r>
              <a:rPr lang="en-GB" altLang="en-US" sz="1600">
                <a:cs typeface="Arial" panose="020B0604020202020204" pitchFamily="34" charset="0"/>
              </a:rPr>
              <a:t> </a:t>
            </a:r>
            <a:r>
              <a:rPr lang="en-GB" altLang="en-US" sz="1600" err="1">
                <a:cs typeface="Arial" panose="020B0604020202020204" pitchFamily="34" charset="0"/>
              </a:rPr>
              <a:t>có</a:t>
            </a:r>
            <a:r>
              <a:rPr lang="en-GB" altLang="en-US" sz="1600">
                <a:cs typeface="Arial" panose="020B0604020202020204" pitchFamily="34" charset="0"/>
              </a:rPr>
              <a:t> </a:t>
            </a:r>
            <a:r>
              <a:rPr lang="en-GB" altLang="en-US" sz="1600" err="1">
                <a:cs typeface="Arial" panose="020B0604020202020204" pitchFamily="34" charset="0"/>
              </a:rPr>
              <a:t>đỉnh</a:t>
            </a:r>
            <a:r>
              <a:rPr lang="en-GB" altLang="en-US" sz="1600">
                <a:cs typeface="Arial" panose="020B0604020202020204" pitchFamily="34" charset="0"/>
              </a:rPr>
              <a:t> </a:t>
            </a:r>
            <a:r>
              <a:rPr lang="en-GB" altLang="en-US" sz="1600" err="1">
                <a:cs typeface="Arial" panose="020B0604020202020204" pitchFamily="34" charset="0"/>
              </a:rPr>
              <a:t>nào</a:t>
            </a:r>
            <a:r>
              <a:rPr lang="en-GB" altLang="en-US" sz="1600">
                <a:cs typeface="Arial" panose="020B0604020202020204" pitchFamily="34" charset="0"/>
              </a:rPr>
              <a:t> </a:t>
            </a:r>
            <a:r>
              <a:rPr lang="en-GB" altLang="en-US" sz="1600" err="1">
                <a:cs typeface="Arial" panose="020B0604020202020204" pitchFamily="34" charset="0"/>
              </a:rPr>
              <a:t>bị</a:t>
            </a:r>
            <a:r>
              <a:rPr lang="en-GB" altLang="en-US" sz="1600">
                <a:cs typeface="Arial" panose="020B0604020202020204" pitchFamily="34" charset="0"/>
              </a:rPr>
              <a:t> </a:t>
            </a:r>
            <a:r>
              <a:rPr lang="en-GB" altLang="en-US" sz="1600" err="1">
                <a:cs typeface="Arial" panose="020B0604020202020204" pitchFamily="34" charset="0"/>
              </a:rPr>
              <a:t>lặp</a:t>
            </a:r>
            <a:r>
              <a:rPr lang="en-GB" altLang="en-US" sz="1600">
                <a:cs typeface="Arial" panose="020B0604020202020204" pitchFamily="34" charset="0"/>
              </a:rPr>
              <a:t> </a:t>
            </a:r>
            <a:r>
              <a:rPr lang="en-GB" altLang="en-US" sz="1600" err="1">
                <a:cs typeface="Arial" panose="020B0604020202020204" pitchFamily="34" charset="0"/>
              </a:rPr>
              <a:t>lại</a:t>
            </a:r>
            <a:r>
              <a:rPr lang="en-GB" altLang="en-US" sz="1600">
                <a:cs typeface="Arial" panose="020B0604020202020204" pitchFamily="34" charset="0"/>
              </a:rPr>
              <a:t> </a:t>
            </a:r>
            <a:r>
              <a:rPr lang="en-GB" altLang="en-US" sz="1600" err="1">
                <a:cs typeface="Arial" panose="020B0604020202020204" pitchFamily="34" charset="0"/>
              </a:rPr>
              <a:t>trên</a:t>
            </a:r>
            <a:r>
              <a:rPr lang="en-GB" altLang="en-US" sz="1600">
                <a:cs typeface="Arial" panose="020B0604020202020204" pitchFamily="34" charset="0"/>
              </a:rPr>
              <a:t> </a:t>
            </a:r>
            <a:r>
              <a:rPr lang="en-GB" altLang="en-US" sz="1600" err="1">
                <a:cs typeface="Arial" panose="020B0604020202020204" pitchFamily="34" charset="0"/>
              </a:rPr>
              <a:t>nó</a:t>
            </a:r>
            <a:r>
              <a:rPr lang="en-GB" altLang="en-US" sz="1600" i="1">
                <a:cs typeface="Arial" panose="020B0604020202020204" pitchFamily="34" charset="0"/>
              </a:rPr>
              <a:t>.</a:t>
            </a:r>
          </a:p>
          <a:p>
            <a:pPr algn="just" eaLnBrk="1" hangingPunct="1">
              <a:lnSpc>
                <a:spcPct val="120000"/>
              </a:lnSpc>
              <a:spcBef>
                <a:spcPts val="1200"/>
              </a:spcBef>
            </a:pPr>
            <a:r>
              <a:rPr lang="en-GB" altLang="en-US" sz="1600" err="1">
                <a:cs typeface="Arial" panose="020B0604020202020204" pitchFamily="34" charset="0"/>
              </a:rPr>
              <a:t>Đường</a:t>
            </a:r>
            <a:r>
              <a:rPr lang="en-GB" altLang="en-US" sz="1600">
                <a:cs typeface="Arial" panose="020B0604020202020204" pitchFamily="34" charset="0"/>
              </a:rPr>
              <a:t> </a:t>
            </a:r>
            <a:r>
              <a:rPr lang="en-GB" altLang="en-US" sz="1600" err="1">
                <a:cs typeface="Arial" panose="020B0604020202020204" pitchFamily="34" charset="0"/>
              </a:rPr>
              <a:t>đi</a:t>
            </a:r>
            <a:r>
              <a:rPr lang="en-GB" altLang="en-US" sz="1600">
                <a:cs typeface="Arial" panose="020B0604020202020204" pitchFamily="34" charset="0"/>
              </a:rPr>
              <a:t> </a:t>
            </a:r>
            <a:r>
              <a:rPr lang="en-GB" altLang="en-US" sz="1600" err="1">
                <a:cs typeface="Arial" panose="020B0604020202020204" pitchFamily="34" charset="0"/>
              </a:rPr>
              <a:t>gọi</a:t>
            </a:r>
            <a:r>
              <a:rPr lang="en-GB" altLang="en-US" sz="1600">
                <a:cs typeface="Arial" panose="020B0604020202020204" pitchFamily="34" charset="0"/>
              </a:rPr>
              <a:t> </a:t>
            </a:r>
            <a:r>
              <a:rPr lang="en-GB" altLang="en-US" sz="1600" err="1">
                <a:cs typeface="Arial" panose="020B0604020202020204" pitchFamily="34" charset="0"/>
              </a:rPr>
              <a:t>là</a:t>
            </a:r>
            <a:r>
              <a:rPr lang="en-GB" altLang="en-US" sz="1600">
                <a:cs typeface="Arial" panose="020B0604020202020204" pitchFamily="34" charset="0"/>
              </a:rPr>
              <a:t> </a:t>
            </a:r>
            <a:r>
              <a:rPr lang="en-GB" altLang="en-US" sz="1600" b="1" err="1">
                <a:solidFill>
                  <a:srgbClr val="FF0000"/>
                </a:solidFill>
                <a:cs typeface="Arial" panose="020B0604020202020204" pitchFamily="34" charset="0"/>
              </a:rPr>
              <a:t>đường</a:t>
            </a:r>
            <a:r>
              <a:rPr lang="en-GB" altLang="en-US" sz="1600" b="1">
                <a:solidFill>
                  <a:srgbClr val="FF0000"/>
                </a:solidFill>
                <a:cs typeface="Arial" panose="020B0604020202020204" pitchFamily="34" charset="0"/>
              </a:rPr>
              <a:t> </a:t>
            </a:r>
            <a:r>
              <a:rPr lang="en-GB" altLang="en-US" sz="1600" b="1" err="1">
                <a:solidFill>
                  <a:srgbClr val="FF0000"/>
                </a:solidFill>
                <a:cs typeface="Arial" panose="020B0604020202020204" pitchFamily="34" charset="0"/>
              </a:rPr>
              <a:t>đi</a:t>
            </a:r>
            <a:r>
              <a:rPr lang="en-GB" altLang="en-US" sz="1600" b="1">
                <a:solidFill>
                  <a:srgbClr val="FF0000"/>
                </a:solidFill>
                <a:cs typeface="Arial" panose="020B0604020202020204" pitchFamily="34" charset="0"/>
              </a:rPr>
              <a:t> </a:t>
            </a:r>
            <a:r>
              <a:rPr lang="en-GB" altLang="en-US" sz="1600" b="1" err="1">
                <a:solidFill>
                  <a:srgbClr val="FF0000"/>
                </a:solidFill>
                <a:cs typeface="Arial" panose="020B0604020202020204" pitchFamily="34" charset="0"/>
              </a:rPr>
              <a:t>cơ</a:t>
            </a:r>
            <a:r>
              <a:rPr lang="en-GB" altLang="en-US" sz="1600" b="1">
                <a:solidFill>
                  <a:srgbClr val="FF0000"/>
                </a:solidFill>
                <a:cs typeface="Arial" panose="020B0604020202020204" pitchFamily="34" charset="0"/>
              </a:rPr>
              <a:t> </a:t>
            </a:r>
            <a:r>
              <a:rPr lang="en-GB" altLang="en-US" sz="1600" b="1" err="1">
                <a:solidFill>
                  <a:srgbClr val="FF0000"/>
                </a:solidFill>
                <a:cs typeface="Arial" panose="020B0604020202020204" pitchFamily="34" charset="0"/>
              </a:rPr>
              <a:t>bản</a:t>
            </a:r>
            <a:r>
              <a:rPr lang="en-GB" altLang="en-US" sz="1600">
                <a:solidFill>
                  <a:srgbClr val="FF0000"/>
                </a:solidFill>
                <a:cs typeface="Arial" panose="020B0604020202020204" pitchFamily="34" charset="0"/>
              </a:rPr>
              <a:t> </a:t>
            </a:r>
            <a:r>
              <a:rPr lang="en-GB" altLang="en-US" sz="1600" err="1">
                <a:cs typeface="Arial" panose="020B0604020202020204" pitchFamily="34" charset="0"/>
              </a:rPr>
              <a:t>nếu</a:t>
            </a:r>
            <a:r>
              <a:rPr lang="en-GB" altLang="en-US" sz="1600">
                <a:cs typeface="Arial" panose="020B0604020202020204" pitchFamily="34" charset="0"/>
              </a:rPr>
              <a:t> </a:t>
            </a:r>
            <a:r>
              <a:rPr lang="en-GB" altLang="en-US" sz="1600" err="1">
                <a:cs typeface="Arial" panose="020B0604020202020204" pitchFamily="34" charset="0"/>
              </a:rPr>
              <a:t>không</a:t>
            </a:r>
            <a:r>
              <a:rPr lang="en-GB" altLang="en-US" sz="1600">
                <a:cs typeface="Arial" panose="020B0604020202020204" pitchFamily="34" charset="0"/>
              </a:rPr>
              <a:t> </a:t>
            </a:r>
            <a:r>
              <a:rPr lang="en-GB" altLang="en-US" sz="1600" err="1">
                <a:cs typeface="Arial" panose="020B0604020202020204" pitchFamily="34" charset="0"/>
              </a:rPr>
              <a:t>có</a:t>
            </a:r>
            <a:r>
              <a:rPr lang="en-GB" altLang="en-US" sz="1600">
                <a:cs typeface="Arial" panose="020B0604020202020204" pitchFamily="34" charset="0"/>
              </a:rPr>
              <a:t> </a:t>
            </a:r>
            <a:r>
              <a:rPr lang="en-GB" altLang="en-US" sz="1600" err="1">
                <a:cs typeface="Arial" panose="020B0604020202020204" pitchFamily="34" charset="0"/>
              </a:rPr>
              <a:t>cạnh</a:t>
            </a:r>
            <a:r>
              <a:rPr lang="en-GB" altLang="en-US" sz="1600">
                <a:cs typeface="Arial" panose="020B0604020202020204" pitchFamily="34" charset="0"/>
              </a:rPr>
              <a:t>  </a:t>
            </a:r>
            <a:r>
              <a:rPr lang="en-GB" altLang="en-US" sz="1600" err="1">
                <a:cs typeface="Arial" panose="020B0604020202020204" pitchFamily="34" charset="0"/>
              </a:rPr>
              <a:t>nào</a:t>
            </a:r>
            <a:r>
              <a:rPr lang="en-GB" altLang="en-US" sz="1600">
                <a:cs typeface="Arial" panose="020B0604020202020204" pitchFamily="34" charset="0"/>
              </a:rPr>
              <a:t> </a:t>
            </a:r>
            <a:r>
              <a:rPr lang="en-GB" altLang="en-US" sz="1600" err="1">
                <a:cs typeface="Arial" panose="020B0604020202020204" pitchFamily="34" charset="0"/>
              </a:rPr>
              <a:t>bị</a:t>
            </a:r>
            <a:r>
              <a:rPr lang="en-GB" altLang="en-US" sz="1600">
                <a:cs typeface="Arial" panose="020B0604020202020204" pitchFamily="34" charset="0"/>
              </a:rPr>
              <a:t> </a:t>
            </a:r>
            <a:r>
              <a:rPr lang="en-GB" altLang="en-US" sz="1600" err="1">
                <a:cs typeface="Arial" panose="020B0604020202020204" pitchFamily="34" charset="0"/>
              </a:rPr>
              <a:t>lặp</a:t>
            </a:r>
            <a:r>
              <a:rPr lang="en-GB" altLang="en-US" sz="1600">
                <a:cs typeface="Arial" panose="020B0604020202020204" pitchFamily="34" charset="0"/>
              </a:rPr>
              <a:t> </a:t>
            </a:r>
            <a:r>
              <a:rPr lang="en-GB" altLang="en-US" sz="1600" err="1">
                <a:cs typeface="Arial" panose="020B0604020202020204" pitchFamily="34" charset="0"/>
              </a:rPr>
              <a:t>lại</a:t>
            </a:r>
            <a:r>
              <a:rPr lang="en-GB" altLang="en-US" sz="1600">
                <a:cs typeface="Arial" panose="020B0604020202020204" pitchFamily="34" charset="0"/>
              </a:rPr>
              <a:t> </a:t>
            </a:r>
            <a:r>
              <a:rPr lang="en-GB" altLang="en-US" sz="1600" err="1">
                <a:cs typeface="Arial" panose="020B0604020202020204" pitchFamily="34" charset="0"/>
              </a:rPr>
              <a:t>trên</a:t>
            </a:r>
            <a:r>
              <a:rPr lang="en-GB" altLang="en-US" sz="1600">
                <a:cs typeface="Arial" panose="020B0604020202020204" pitchFamily="34" charset="0"/>
              </a:rPr>
              <a:t> </a:t>
            </a:r>
            <a:r>
              <a:rPr lang="en-GB" altLang="en-US" sz="1600" err="1">
                <a:cs typeface="Arial" panose="020B0604020202020204" pitchFamily="34" charset="0"/>
              </a:rPr>
              <a:t>nó</a:t>
            </a:r>
            <a:r>
              <a:rPr lang="en-GB" altLang="en-US" sz="1600" i="1">
                <a:cs typeface="Arial" panose="020B0604020202020204" pitchFamily="34" charset="0"/>
              </a:rPr>
              <a:t>.</a:t>
            </a:r>
          </a:p>
          <a:p>
            <a:pPr algn="just" eaLnBrk="1" hangingPunct="1">
              <a:lnSpc>
                <a:spcPct val="120000"/>
              </a:lnSpc>
              <a:spcBef>
                <a:spcPts val="1200"/>
              </a:spcBef>
            </a:pPr>
            <a:r>
              <a:rPr lang="en-GB" altLang="en-US" sz="1600" err="1">
                <a:cs typeface="Arial" panose="020B0604020202020204" pitchFamily="34" charset="0"/>
              </a:rPr>
              <a:t>Nếu</a:t>
            </a:r>
            <a:r>
              <a:rPr lang="en-GB" altLang="en-US" sz="1600">
                <a:cs typeface="Arial" panose="020B0604020202020204" pitchFamily="34" charset="0"/>
              </a:rPr>
              <a:t> </a:t>
            </a:r>
            <a:r>
              <a:rPr lang="en-GB" altLang="en-US" sz="1600" err="1">
                <a:cs typeface="Arial" panose="020B0604020202020204" pitchFamily="34" charset="0"/>
              </a:rPr>
              <a:t>có</a:t>
            </a:r>
            <a:r>
              <a:rPr lang="en-GB" altLang="en-US" sz="1600">
                <a:cs typeface="Arial" panose="020B0604020202020204" pitchFamily="34" charset="0"/>
              </a:rPr>
              <a:t> </a:t>
            </a:r>
            <a:r>
              <a:rPr lang="en-GB" altLang="en-US" sz="1600" err="1">
                <a:cs typeface="Arial" panose="020B0604020202020204" pitchFamily="34" charset="0"/>
              </a:rPr>
              <a:t>đường</a:t>
            </a:r>
            <a:r>
              <a:rPr lang="en-GB" altLang="en-US" sz="1600">
                <a:cs typeface="Arial" panose="020B0604020202020204" pitchFamily="34" charset="0"/>
              </a:rPr>
              <a:t> </a:t>
            </a:r>
            <a:r>
              <a:rPr lang="en-GB" altLang="en-US" sz="1600" err="1">
                <a:cs typeface="Arial" panose="020B0604020202020204" pitchFamily="34" charset="0"/>
              </a:rPr>
              <a:t>đi</a:t>
            </a:r>
            <a:r>
              <a:rPr lang="en-GB" altLang="en-US" sz="1600">
                <a:cs typeface="Arial" panose="020B0604020202020204" pitchFamily="34" charset="0"/>
              </a:rPr>
              <a:t> </a:t>
            </a:r>
            <a:r>
              <a:rPr lang="en-GB" altLang="en-US" sz="1600" err="1">
                <a:cs typeface="Arial" panose="020B0604020202020204" pitchFamily="34" charset="0"/>
              </a:rPr>
              <a:t>từ</a:t>
            </a:r>
            <a:r>
              <a:rPr lang="en-GB" altLang="en-US" sz="1600">
                <a:cs typeface="Arial" panose="020B0604020202020204" pitchFamily="34" charset="0"/>
              </a:rPr>
              <a:t> </a:t>
            </a:r>
            <a:r>
              <a:rPr lang="en-GB" altLang="en-US" sz="1600" i="1">
                <a:cs typeface="Arial" panose="020B0604020202020204" pitchFamily="34" charset="0"/>
              </a:rPr>
              <a:t>u</a:t>
            </a:r>
            <a:r>
              <a:rPr lang="en-GB" altLang="en-US" sz="1600">
                <a:cs typeface="Arial" panose="020B0604020202020204" pitchFamily="34" charset="0"/>
              </a:rPr>
              <a:t> </a:t>
            </a:r>
            <a:r>
              <a:rPr lang="en-GB" altLang="en-US" sz="1600" err="1">
                <a:cs typeface="Arial" panose="020B0604020202020204" pitchFamily="34" charset="0"/>
              </a:rPr>
              <a:t>đến</a:t>
            </a:r>
            <a:r>
              <a:rPr lang="en-GB" altLang="en-US" sz="1600">
                <a:cs typeface="Arial" panose="020B0604020202020204" pitchFamily="34" charset="0"/>
              </a:rPr>
              <a:t> </a:t>
            </a:r>
            <a:r>
              <a:rPr lang="en-GB" altLang="en-US" sz="1600" i="1">
                <a:cs typeface="Arial" panose="020B0604020202020204" pitchFamily="34" charset="0"/>
              </a:rPr>
              <a:t>v</a:t>
            </a:r>
            <a:r>
              <a:rPr lang="en-GB" altLang="en-US" sz="1600">
                <a:cs typeface="Arial" panose="020B0604020202020204" pitchFamily="34" charset="0"/>
              </a:rPr>
              <a:t> </a:t>
            </a:r>
            <a:r>
              <a:rPr lang="en-GB" altLang="en-US" sz="1600" err="1">
                <a:cs typeface="Arial" panose="020B0604020202020204" pitchFamily="34" charset="0"/>
              </a:rPr>
              <a:t>thì</a:t>
            </a:r>
            <a:r>
              <a:rPr lang="en-GB" altLang="en-US" sz="1600">
                <a:cs typeface="Arial" panose="020B0604020202020204" pitchFamily="34" charset="0"/>
              </a:rPr>
              <a:t> ta </a:t>
            </a:r>
            <a:r>
              <a:rPr lang="en-GB" altLang="en-US" sz="1600" err="1">
                <a:cs typeface="Arial" panose="020B0604020202020204" pitchFamily="34" charset="0"/>
              </a:rPr>
              <a:t>nói</a:t>
            </a:r>
            <a:r>
              <a:rPr lang="en-GB" altLang="en-US" sz="1600">
                <a:cs typeface="Arial" panose="020B0604020202020204" pitchFamily="34" charset="0"/>
              </a:rPr>
              <a:t> </a:t>
            </a:r>
            <a:r>
              <a:rPr lang="en-GB" altLang="en-US" sz="1600" err="1">
                <a:cs typeface="Arial" panose="020B0604020202020204" pitchFamily="34" charset="0"/>
              </a:rPr>
              <a:t>đỉnh</a:t>
            </a:r>
            <a:r>
              <a:rPr lang="en-GB" altLang="en-US" sz="1600">
                <a:cs typeface="Arial" panose="020B0604020202020204" pitchFamily="34" charset="0"/>
              </a:rPr>
              <a:t> </a:t>
            </a:r>
            <a:r>
              <a:rPr lang="en-GB" altLang="en-US" sz="1600" i="1">
                <a:cs typeface="Arial" panose="020B0604020202020204" pitchFamily="34" charset="0"/>
              </a:rPr>
              <a:t>v</a:t>
            </a:r>
            <a:r>
              <a:rPr lang="en-GB" altLang="en-US" sz="1600">
                <a:cs typeface="Arial" panose="020B0604020202020204" pitchFamily="34" charset="0"/>
              </a:rPr>
              <a:t> </a:t>
            </a:r>
            <a:r>
              <a:rPr lang="en-GB" altLang="en-US" sz="1600" b="1" err="1">
                <a:cs typeface="Arial" panose="020B0604020202020204" pitchFamily="34" charset="0"/>
              </a:rPr>
              <a:t>đạt</a:t>
            </a:r>
            <a:r>
              <a:rPr lang="en-GB" altLang="en-US" sz="1600" b="1">
                <a:cs typeface="Arial" panose="020B0604020202020204" pitchFamily="34" charset="0"/>
              </a:rPr>
              <a:t> </a:t>
            </a:r>
            <a:r>
              <a:rPr lang="en-GB" altLang="en-US" sz="1600" b="1" err="1">
                <a:cs typeface="Arial" panose="020B0604020202020204" pitchFamily="34" charset="0"/>
              </a:rPr>
              <a:t>đến</a:t>
            </a:r>
            <a:r>
              <a:rPr lang="en-GB" altLang="en-US" sz="1600" b="1">
                <a:cs typeface="Arial" panose="020B0604020202020204" pitchFamily="34" charset="0"/>
              </a:rPr>
              <a:t> </a:t>
            </a:r>
            <a:r>
              <a:rPr lang="en-GB" altLang="en-US" sz="1600" b="1" err="1">
                <a:cs typeface="Arial" panose="020B0604020202020204" pitchFamily="34" charset="0"/>
              </a:rPr>
              <a:t>được</a:t>
            </a:r>
            <a:r>
              <a:rPr lang="en-GB" altLang="en-US" sz="1600">
                <a:cs typeface="Arial" panose="020B0604020202020204" pitchFamily="34" charset="0"/>
              </a:rPr>
              <a:t> </a:t>
            </a:r>
            <a:r>
              <a:rPr lang="en-GB" altLang="en-US" sz="1600" err="1">
                <a:cs typeface="Arial" panose="020B0604020202020204" pitchFamily="34" charset="0"/>
              </a:rPr>
              <a:t>từ</a:t>
            </a:r>
            <a:r>
              <a:rPr lang="en-GB" altLang="en-US" sz="1600">
                <a:cs typeface="Arial" panose="020B0604020202020204" pitchFamily="34" charset="0"/>
              </a:rPr>
              <a:t> </a:t>
            </a:r>
            <a:r>
              <a:rPr lang="en-GB" altLang="en-US" sz="1600" err="1">
                <a:cs typeface="Arial" panose="020B0604020202020204" pitchFamily="34" charset="0"/>
              </a:rPr>
              <a:t>đỉnh</a:t>
            </a:r>
            <a:r>
              <a:rPr lang="en-GB" altLang="en-US" sz="1600">
                <a:cs typeface="Arial" panose="020B0604020202020204" pitchFamily="34" charset="0"/>
              </a:rPr>
              <a:t> </a:t>
            </a:r>
            <a:r>
              <a:rPr lang="en-GB" altLang="en-US" sz="1600" i="1">
                <a:cs typeface="Arial" panose="020B0604020202020204" pitchFamily="34" charset="0"/>
              </a:rPr>
              <a:t>u</a:t>
            </a:r>
            <a:r>
              <a:rPr lang="en-GB" altLang="en-US" sz="1600">
                <a:cs typeface="Arial" panose="020B0604020202020204" pitchFamily="34" charset="0"/>
              </a:rPr>
              <a:t>. Ta </a:t>
            </a:r>
            <a:r>
              <a:rPr lang="en-GB" altLang="en-US" sz="1600" err="1">
                <a:cs typeface="Arial" panose="020B0604020202020204" pitchFamily="34" charset="0"/>
              </a:rPr>
              <a:t>quan</a:t>
            </a:r>
            <a:r>
              <a:rPr lang="en-GB" altLang="en-US" sz="1600">
                <a:cs typeface="Arial" panose="020B0604020202020204" pitchFamily="34" charset="0"/>
              </a:rPr>
              <a:t> </a:t>
            </a:r>
            <a:r>
              <a:rPr lang="en-GB" altLang="en-US" sz="1600" err="1">
                <a:cs typeface="Arial" panose="020B0604020202020204" pitchFamily="34" charset="0"/>
              </a:rPr>
              <a:t>niệm</a:t>
            </a:r>
            <a:r>
              <a:rPr lang="en-GB" altLang="en-US" sz="1600">
                <a:cs typeface="Arial" panose="020B0604020202020204" pitchFamily="34" charset="0"/>
              </a:rPr>
              <a:t> </a:t>
            </a:r>
            <a:r>
              <a:rPr lang="en-GB" altLang="en-US" sz="1600" err="1">
                <a:cs typeface="Arial" panose="020B0604020202020204" pitchFamily="34" charset="0"/>
              </a:rPr>
              <a:t>rằng</a:t>
            </a:r>
            <a:r>
              <a:rPr lang="en-GB" altLang="en-US" sz="1600">
                <a:cs typeface="Arial" panose="020B0604020202020204" pitchFamily="34" charset="0"/>
              </a:rPr>
              <a:t> </a:t>
            </a:r>
            <a:r>
              <a:rPr lang="en-GB" altLang="en-US" sz="1600" err="1">
                <a:cs typeface="Arial" panose="020B0604020202020204" pitchFamily="34" charset="0"/>
              </a:rPr>
              <a:t>một</a:t>
            </a:r>
            <a:r>
              <a:rPr lang="en-GB" altLang="en-US" sz="1600">
                <a:cs typeface="Arial" panose="020B0604020202020204" pitchFamily="34" charset="0"/>
              </a:rPr>
              <a:t> </a:t>
            </a:r>
            <a:r>
              <a:rPr lang="en-GB" altLang="en-US" sz="1600" err="1">
                <a:cs typeface="Arial" panose="020B0604020202020204" pitchFamily="34" charset="0"/>
              </a:rPr>
              <a:t>đỉnh</a:t>
            </a:r>
            <a:r>
              <a:rPr lang="en-GB" altLang="en-US" sz="1600">
                <a:cs typeface="Arial" panose="020B0604020202020204" pitchFamily="34" charset="0"/>
              </a:rPr>
              <a:t> </a:t>
            </a:r>
            <a:r>
              <a:rPr lang="en-GB" altLang="en-US" sz="1600" i="1">
                <a:cs typeface="Arial" panose="020B0604020202020204" pitchFamily="34" charset="0"/>
              </a:rPr>
              <a:t>v</a:t>
            </a:r>
            <a:r>
              <a:rPr lang="en-GB" altLang="en-US" sz="1600">
                <a:cs typeface="Arial" panose="020B0604020202020204" pitchFamily="34" charset="0"/>
              </a:rPr>
              <a:t> </a:t>
            </a:r>
            <a:r>
              <a:rPr lang="en-GB" altLang="en-US" sz="1600" err="1">
                <a:cs typeface="Arial" panose="020B0604020202020204" pitchFamily="34" charset="0"/>
              </a:rPr>
              <a:t>luôn</a:t>
            </a:r>
            <a:r>
              <a:rPr lang="en-GB" altLang="en-US" sz="1600">
                <a:cs typeface="Arial" panose="020B0604020202020204" pitchFamily="34" charset="0"/>
              </a:rPr>
              <a:t> </a:t>
            </a:r>
            <a:r>
              <a:rPr lang="en-GB" altLang="en-US" sz="1600" err="1">
                <a:cs typeface="Arial" panose="020B0604020202020204" pitchFamily="34" charset="0"/>
              </a:rPr>
              <a:t>đạt</a:t>
            </a:r>
            <a:r>
              <a:rPr lang="en-GB" altLang="en-US" sz="1600">
                <a:cs typeface="Arial" panose="020B0604020202020204" pitchFamily="34" charset="0"/>
              </a:rPr>
              <a:t> </a:t>
            </a:r>
            <a:r>
              <a:rPr lang="en-GB" altLang="en-US" sz="1600" err="1">
                <a:cs typeface="Arial" panose="020B0604020202020204" pitchFamily="34" charset="0"/>
              </a:rPr>
              <a:t>đến</a:t>
            </a:r>
            <a:r>
              <a:rPr lang="en-GB" altLang="en-US" sz="1600">
                <a:cs typeface="Arial" panose="020B0604020202020204" pitchFamily="34" charset="0"/>
              </a:rPr>
              <a:t> </a:t>
            </a:r>
            <a:r>
              <a:rPr lang="en-GB" altLang="en-US" sz="1600" err="1">
                <a:cs typeface="Arial" panose="020B0604020202020204" pitchFamily="34" charset="0"/>
              </a:rPr>
              <a:t>được</a:t>
            </a:r>
            <a:r>
              <a:rPr lang="en-GB" altLang="en-US" sz="1600">
                <a:cs typeface="Arial" panose="020B0604020202020204" pitchFamily="34" charset="0"/>
              </a:rPr>
              <a:t> </a:t>
            </a:r>
            <a:r>
              <a:rPr lang="en-GB" altLang="en-US" sz="1600" err="1">
                <a:cs typeface="Arial" panose="020B0604020202020204" pitchFamily="34" charset="0"/>
              </a:rPr>
              <a:t>từ</a:t>
            </a:r>
            <a:r>
              <a:rPr lang="en-GB" altLang="en-US" sz="1600">
                <a:cs typeface="Arial" panose="020B0604020202020204" pitchFamily="34" charset="0"/>
              </a:rPr>
              <a:t> </a:t>
            </a:r>
            <a:r>
              <a:rPr lang="en-GB" altLang="en-US" sz="1600" err="1">
                <a:cs typeface="Arial" panose="020B0604020202020204" pitchFamily="34" charset="0"/>
              </a:rPr>
              <a:t>chính</a:t>
            </a:r>
            <a:r>
              <a:rPr lang="en-GB" altLang="en-US" sz="1600">
                <a:cs typeface="Arial" panose="020B0604020202020204" pitchFamily="34" charset="0"/>
              </a:rPr>
              <a:t> </a:t>
            </a:r>
            <a:r>
              <a:rPr lang="en-GB" altLang="en-US" sz="1600" err="1">
                <a:cs typeface="Arial" panose="020B0604020202020204" pitchFamily="34" charset="0"/>
              </a:rPr>
              <a:t>nó</a:t>
            </a:r>
            <a:r>
              <a:rPr lang="en-GB" altLang="en-US" sz="1600">
                <a:cs typeface="Arial" panose="020B0604020202020204" pitchFamily="34" charset="0"/>
              </a:rPr>
              <a:t>.</a:t>
            </a:r>
          </a:p>
          <a:p>
            <a:pPr eaLnBrk="1" hangingPunct="1">
              <a:buFontTx/>
              <a:buNone/>
            </a:pPr>
            <a:endParaRPr lang="en-GB" altLang="en-US" sz="1600" i="1">
              <a:cs typeface="Arial" panose="020B0604020202020204" pitchFamily="34" charset="0"/>
            </a:endParaRPr>
          </a:p>
          <a:p>
            <a:pPr eaLnBrk="1" hangingPunct="1"/>
            <a:endParaRPr lang="en-GB" altLang="en-US" sz="1600" i="1">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E4759DA-E593-5321-EC3A-F7DFF67B3E1C}"/>
                  </a:ext>
                </a:extLst>
              </p14:cNvPr>
              <p14:cNvContentPartPr/>
              <p14:nvPr/>
            </p14:nvContentPartPr>
            <p14:xfrm>
              <a:off x="2409480" y="720360"/>
              <a:ext cx="4792320" cy="1294920"/>
            </p14:xfrm>
          </p:contentPart>
        </mc:Choice>
        <mc:Fallback>
          <p:pic>
            <p:nvPicPr>
              <p:cNvPr id="2" name="Ink 1">
                <a:extLst>
                  <a:ext uri="{FF2B5EF4-FFF2-40B4-BE49-F238E27FC236}">
                    <a16:creationId xmlns:a16="http://schemas.microsoft.com/office/drawing/2014/main" id="{CE4759DA-E593-5321-EC3A-F7DFF67B3E1C}"/>
                  </a:ext>
                </a:extLst>
              </p:cNvPr>
              <p:cNvPicPr/>
              <p:nvPr/>
            </p:nvPicPr>
            <p:blipFill>
              <a:blip r:embed="rId4"/>
              <a:stretch>
                <a:fillRect/>
              </a:stretch>
            </p:blipFill>
            <p:spPr>
              <a:xfrm>
                <a:off x="2400120" y="711000"/>
                <a:ext cx="4811040" cy="1313640"/>
              </a:xfrm>
              <a:prstGeom prst="rect">
                <a:avLst/>
              </a:prstGeom>
            </p:spPr>
          </p:pic>
        </mc:Fallback>
      </mc:AlternateContent>
    </p:spTree>
    <p:extLst>
      <p:ext uri="{BB962C8B-B14F-4D97-AF65-F5344CB8AC3E}">
        <p14:creationId xmlns:p14="http://schemas.microsoft.com/office/powerpoint/2010/main" val="10749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a:t>
            </a:r>
            <a:r>
              <a:rPr lang="en-US" altLang="en-US" sz="2000" b="1" err="1"/>
              <a:t>trong</a:t>
            </a:r>
            <a:r>
              <a:rPr lang="en-US" altLang="en-US" sz="2000" b="1"/>
              <a:t> </a:t>
            </a:r>
            <a:r>
              <a:rPr lang="en-US" altLang="en-US" sz="2000" b="1" err="1"/>
              <a:t>thực</a:t>
            </a:r>
            <a:r>
              <a:rPr lang="en-US" altLang="en-US" sz="2000" b="1"/>
              <a:t> </a:t>
            </a:r>
            <a:r>
              <a:rPr lang="en-US" altLang="en-US" sz="2000" b="1" err="1"/>
              <a:t>tế</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cs typeface="Arial" panose="020B0604020202020204" pitchFamily="34" charset="0"/>
              </a:rPr>
              <a:t>Đây</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cấu</a:t>
            </a:r>
            <a:r>
              <a:rPr lang="en-US" altLang="en-US" sz="1600">
                <a:cs typeface="Arial" panose="020B0604020202020204" pitchFamily="34" charset="0"/>
              </a:rPr>
              <a:t> </a:t>
            </a:r>
            <a:r>
              <a:rPr lang="en-US" altLang="en-US" sz="1600" err="1">
                <a:cs typeface="Arial" panose="020B0604020202020204" pitchFamily="34" charset="0"/>
              </a:rPr>
              <a:t>trúc</a:t>
            </a:r>
            <a:r>
              <a:rPr lang="en-US" altLang="en-US" sz="1600">
                <a:cs typeface="Arial" panose="020B0604020202020204" pitchFamily="34" charset="0"/>
              </a:rPr>
              <a:t> </a:t>
            </a:r>
            <a:r>
              <a:rPr lang="en-US" altLang="en-US" sz="1600" err="1">
                <a:cs typeface="Arial" panose="020B0604020202020204" pitchFamily="34" charset="0"/>
              </a:rPr>
              <a:t>rời</a:t>
            </a:r>
            <a:r>
              <a:rPr lang="en-US" altLang="en-US" sz="1600">
                <a:cs typeface="Arial" panose="020B0604020202020204" pitchFamily="34" charset="0"/>
              </a:rPr>
              <a:t> </a:t>
            </a:r>
            <a:r>
              <a:rPr lang="en-US" altLang="en-US" sz="1600" err="1">
                <a:cs typeface="Arial" panose="020B0604020202020204" pitchFamily="34" charset="0"/>
              </a:rPr>
              <a:t>rạc</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trực</a:t>
            </a:r>
            <a:r>
              <a:rPr lang="en-US" altLang="en-US" sz="1600">
                <a:cs typeface="Arial" panose="020B0604020202020204" pitchFamily="34" charset="0"/>
              </a:rPr>
              <a:t> </a:t>
            </a:r>
            <a:r>
              <a:rPr lang="en-US" altLang="en-US" sz="1600" err="1">
                <a:cs typeface="Arial" panose="020B0604020202020204" pitchFamily="34" charset="0"/>
              </a:rPr>
              <a:t>quan</a:t>
            </a:r>
            <a:r>
              <a:rPr lang="en-US" altLang="en-US" sz="1600">
                <a:cs typeface="Arial" panose="020B0604020202020204" pitchFamily="34" charset="0"/>
              </a:rPr>
              <a:t> </a:t>
            </a:r>
            <a:r>
              <a:rPr lang="en-US" altLang="en-US" sz="1600" err="1">
                <a:cs typeface="Arial" panose="020B0604020202020204" pitchFamily="34" charset="0"/>
              </a:rPr>
              <a:t>cao</a:t>
            </a:r>
            <a:r>
              <a:rPr lang="en-US" altLang="en-US" sz="1600">
                <a:cs typeface="Arial" panose="020B0604020202020204" pitchFamily="34" charset="0"/>
              </a:rPr>
              <a:t>, </a:t>
            </a:r>
            <a:r>
              <a:rPr lang="en-US" altLang="en-US" sz="1600" err="1">
                <a:cs typeface="Arial" panose="020B0604020202020204" pitchFamily="34" charset="0"/>
              </a:rPr>
              <a:t>rất</a:t>
            </a:r>
            <a:r>
              <a:rPr lang="en-US" altLang="en-US" sz="1600">
                <a:cs typeface="Arial" panose="020B0604020202020204" pitchFamily="34" charset="0"/>
              </a:rPr>
              <a:t> </a:t>
            </a:r>
            <a:r>
              <a:rPr lang="en-US" altLang="en-US" sz="1600" err="1">
                <a:cs typeface="Arial" panose="020B0604020202020204" pitchFamily="34" charset="0"/>
              </a:rPr>
              <a:t>tiện</a:t>
            </a:r>
            <a:r>
              <a:rPr lang="en-US" altLang="en-US" sz="1600">
                <a:cs typeface="Arial" panose="020B0604020202020204" pitchFamily="34" charset="0"/>
              </a:rPr>
              <a:t> </a:t>
            </a:r>
            <a:r>
              <a:rPr lang="en-US" altLang="en-US" sz="1600" err="1">
                <a:cs typeface="Arial" panose="020B0604020202020204" pitchFamily="34" charset="0"/>
              </a:rPr>
              <a:t>ích</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quan</a:t>
            </a:r>
            <a:r>
              <a:rPr lang="en-US" altLang="en-US" sz="1600">
                <a:cs typeface="Arial" panose="020B0604020202020204" pitchFamily="34" charset="0"/>
              </a:rPr>
              <a:t> </a:t>
            </a:r>
            <a:r>
              <a:rPr lang="en-US" altLang="en-US" sz="1600" err="1">
                <a:cs typeface="Arial" panose="020B0604020202020204" pitchFamily="34" charset="0"/>
              </a:rPr>
              <a:t>hệ</a:t>
            </a:r>
            <a:r>
              <a:rPr lang="en-US" altLang="en-US" sz="1600">
                <a:cs typeface="Arial" panose="020B0604020202020204" pitchFamily="34" charset="0"/>
              </a:rPr>
              <a:t>.</a:t>
            </a:r>
          </a:p>
        </p:txBody>
      </p:sp>
      <p:grpSp>
        <p:nvGrpSpPr>
          <p:cNvPr id="6" name="Group 5">
            <a:extLst>
              <a:ext uri="{FF2B5EF4-FFF2-40B4-BE49-F238E27FC236}">
                <a16:creationId xmlns:a16="http://schemas.microsoft.com/office/drawing/2014/main" id="{2B8F7ED3-AE89-443B-A13A-56050394A455}"/>
              </a:ext>
            </a:extLst>
          </p:cNvPr>
          <p:cNvGrpSpPr>
            <a:grpSpLocks/>
          </p:cNvGrpSpPr>
          <p:nvPr/>
        </p:nvGrpSpPr>
        <p:grpSpPr bwMode="auto">
          <a:xfrm>
            <a:off x="3426618" y="1676400"/>
            <a:ext cx="2209800" cy="1143000"/>
            <a:chOff x="6781800" y="5562600"/>
            <a:chExt cx="2209800" cy="1143000"/>
          </a:xfrm>
        </p:grpSpPr>
        <p:sp>
          <p:nvSpPr>
            <p:cNvPr id="7" name="Rectangle 10">
              <a:extLst>
                <a:ext uri="{FF2B5EF4-FFF2-40B4-BE49-F238E27FC236}">
                  <a16:creationId xmlns:a16="http://schemas.microsoft.com/office/drawing/2014/main" id="{F8CB6B39-4FC1-460E-936D-C8D6C9D725E8}"/>
                </a:ext>
              </a:extLst>
            </p:cNvPr>
            <p:cNvSpPr>
              <a:spLocks noChangeArrowheads="1"/>
            </p:cNvSpPr>
            <p:nvPr/>
          </p:nvSpPr>
          <p:spPr bwMode="auto">
            <a:xfrm>
              <a:off x="6781800" y="5562600"/>
              <a:ext cx="2209800" cy="1143000"/>
            </a:xfrm>
            <a:prstGeom prst="rect">
              <a:avLst/>
            </a:prstGeom>
            <a:solidFill>
              <a:schemeClr val="bg1"/>
            </a:solidFill>
            <a:ln w="63500">
              <a:solidFill>
                <a:schemeClr val="accent2"/>
              </a:solidFill>
              <a:miter lim="800000"/>
              <a:headEnd/>
              <a:tailEnd/>
            </a:ln>
          </p:spPr>
          <p:txBody>
            <a:bodyPr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 name="Oval 11">
              <a:extLst>
                <a:ext uri="{FF2B5EF4-FFF2-40B4-BE49-F238E27FC236}">
                  <a16:creationId xmlns:a16="http://schemas.microsoft.com/office/drawing/2014/main" id="{2D0CA6B8-0D68-4550-9018-49CAA756FF4E}"/>
                </a:ext>
              </a:extLst>
            </p:cNvPr>
            <p:cNvSpPr>
              <a:spLocks noChangeArrowheads="1"/>
            </p:cNvSpPr>
            <p:nvPr/>
          </p:nvSpPr>
          <p:spPr bwMode="auto">
            <a:xfrm>
              <a:off x="7010400" y="57912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2" name="Oval 12">
              <a:extLst>
                <a:ext uri="{FF2B5EF4-FFF2-40B4-BE49-F238E27FC236}">
                  <a16:creationId xmlns:a16="http://schemas.microsoft.com/office/drawing/2014/main" id="{9C95CD4A-DEF3-45B8-A81B-D21ADE414A12}"/>
                </a:ext>
              </a:extLst>
            </p:cNvPr>
            <p:cNvSpPr>
              <a:spLocks noChangeArrowheads="1"/>
            </p:cNvSpPr>
            <p:nvPr/>
          </p:nvSpPr>
          <p:spPr bwMode="auto">
            <a:xfrm>
              <a:off x="7010400" y="6400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3" name="Oval 13">
              <a:extLst>
                <a:ext uri="{FF2B5EF4-FFF2-40B4-BE49-F238E27FC236}">
                  <a16:creationId xmlns:a16="http://schemas.microsoft.com/office/drawing/2014/main" id="{003C3290-6F69-4447-A380-C994A728267E}"/>
                </a:ext>
              </a:extLst>
            </p:cNvPr>
            <p:cNvSpPr>
              <a:spLocks noChangeArrowheads="1"/>
            </p:cNvSpPr>
            <p:nvPr/>
          </p:nvSpPr>
          <p:spPr bwMode="auto">
            <a:xfrm>
              <a:off x="7696200" y="6400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4" name="Oval 14">
              <a:extLst>
                <a:ext uri="{FF2B5EF4-FFF2-40B4-BE49-F238E27FC236}">
                  <a16:creationId xmlns:a16="http://schemas.microsoft.com/office/drawing/2014/main" id="{07ECBEAE-E149-40AD-9BE9-294F2B22202F}"/>
                </a:ext>
              </a:extLst>
            </p:cNvPr>
            <p:cNvSpPr>
              <a:spLocks noChangeArrowheads="1"/>
            </p:cNvSpPr>
            <p:nvPr/>
          </p:nvSpPr>
          <p:spPr bwMode="auto">
            <a:xfrm>
              <a:off x="7924800" y="58674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5" name="Oval 15">
              <a:extLst>
                <a:ext uri="{FF2B5EF4-FFF2-40B4-BE49-F238E27FC236}">
                  <a16:creationId xmlns:a16="http://schemas.microsoft.com/office/drawing/2014/main" id="{EA96375A-8882-4E7B-87A1-841EF6A08C7B}"/>
                </a:ext>
              </a:extLst>
            </p:cNvPr>
            <p:cNvSpPr>
              <a:spLocks noChangeArrowheads="1"/>
            </p:cNvSpPr>
            <p:nvPr/>
          </p:nvSpPr>
          <p:spPr bwMode="auto">
            <a:xfrm>
              <a:off x="8458200" y="63246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6" name="Oval 16">
              <a:extLst>
                <a:ext uri="{FF2B5EF4-FFF2-40B4-BE49-F238E27FC236}">
                  <a16:creationId xmlns:a16="http://schemas.microsoft.com/office/drawing/2014/main" id="{D2F35B46-5A95-45FE-8384-BBC6941BCB58}"/>
                </a:ext>
              </a:extLst>
            </p:cNvPr>
            <p:cNvSpPr>
              <a:spLocks noChangeArrowheads="1"/>
            </p:cNvSpPr>
            <p:nvPr/>
          </p:nvSpPr>
          <p:spPr bwMode="auto">
            <a:xfrm>
              <a:off x="8534400" y="5715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7" name="Oval 17">
              <a:extLst>
                <a:ext uri="{FF2B5EF4-FFF2-40B4-BE49-F238E27FC236}">
                  <a16:creationId xmlns:a16="http://schemas.microsoft.com/office/drawing/2014/main" id="{8799C179-A112-42DA-B0E9-555BCE302191}"/>
                </a:ext>
              </a:extLst>
            </p:cNvPr>
            <p:cNvSpPr>
              <a:spLocks noChangeArrowheads="1"/>
            </p:cNvSpPr>
            <p:nvPr/>
          </p:nvSpPr>
          <p:spPr bwMode="auto">
            <a:xfrm>
              <a:off x="7391400" y="6019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8" name="Oval 18">
              <a:extLst>
                <a:ext uri="{FF2B5EF4-FFF2-40B4-BE49-F238E27FC236}">
                  <a16:creationId xmlns:a16="http://schemas.microsoft.com/office/drawing/2014/main" id="{D53D291F-4DF4-485C-A839-7E177D0A9310}"/>
                </a:ext>
              </a:extLst>
            </p:cNvPr>
            <p:cNvSpPr>
              <a:spLocks noChangeArrowheads="1"/>
            </p:cNvSpPr>
            <p:nvPr/>
          </p:nvSpPr>
          <p:spPr bwMode="auto">
            <a:xfrm>
              <a:off x="8153400" y="6096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9" name="Oval 19">
              <a:extLst>
                <a:ext uri="{FF2B5EF4-FFF2-40B4-BE49-F238E27FC236}">
                  <a16:creationId xmlns:a16="http://schemas.microsoft.com/office/drawing/2014/main" id="{24FAD502-ABBD-404B-A56A-1189D4FBDEE3}"/>
                </a:ext>
              </a:extLst>
            </p:cNvPr>
            <p:cNvSpPr>
              <a:spLocks noChangeArrowheads="1"/>
            </p:cNvSpPr>
            <p:nvPr/>
          </p:nvSpPr>
          <p:spPr bwMode="auto">
            <a:xfrm>
              <a:off x="8077200" y="6400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0" name="Oval 20">
              <a:extLst>
                <a:ext uri="{FF2B5EF4-FFF2-40B4-BE49-F238E27FC236}">
                  <a16:creationId xmlns:a16="http://schemas.microsoft.com/office/drawing/2014/main" id="{FD043B2D-E11D-4EF0-A558-9DBA5B9F109E}"/>
                </a:ext>
              </a:extLst>
            </p:cNvPr>
            <p:cNvSpPr>
              <a:spLocks noChangeArrowheads="1"/>
            </p:cNvSpPr>
            <p:nvPr/>
          </p:nvSpPr>
          <p:spPr bwMode="auto">
            <a:xfrm>
              <a:off x="8686800" y="6019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 name="Line 21">
              <a:extLst>
                <a:ext uri="{FF2B5EF4-FFF2-40B4-BE49-F238E27FC236}">
                  <a16:creationId xmlns:a16="http://schemas.microsoft.com/office/drawing/2014/main" id="{7DDA292C-7735-49BF-8F32-6AF8169A1E18}"/>
                </a:ext>
              </a:extLst>
            </p:cNvPr>
            <p:cNvSpPr>
              <a:spLocks noChangeShapeType="1"/>
            </p:cNvSpPr>
            <p:nvPr/>
          </p:nvSpPr>
          <p:spPr bwMode="auto">
            <a:xfrm flipV="1">
              <a:off x="7162800" y="5791200"/>
              <a:ext cx="1371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 name="Line 22">
              <a:extLst>
                <a:ext uri="{FF2B5EF4-FFF2-40B4-BE49-F238E27FC236}">
                  <a16:creationId xmlns:a16="http://schemas.microsoft.com/office/drawing/2014/main" id="{7FEAE989-7A96-4513-B09B-159649878B0A}"/>
                </a:ext>
              </a:extLst>
            </p:cNvPr>
            <p:cNvSpPr>
              <a:spLocks noChangeShapeType="1"/>
            </p:cNvSpPr>
            <p:nvPr/>
          </p:nvSpPr>
          <p:spPr bwMode="auto">
            <a:xfrm flipV="1">
              <a:off x="7162800" y="6096000"/>
              <a:ext cx="2286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 name="Line 23">
              <a:extLst>
                <a:ext uri="{FF2B5EF4-FFF2-40B4-BE49-F238E27FC236}">
                  <a16:creationId xmlns:a16="http://schemas.microsoft.com/office/drawing/2014/main" id="{CD1E1774-E17E-4C0D-9619-9D6085DAE36F}"/>
                </a:ext>
              </a:extLst>
            </p:cNvPr>
            <p:cNvSpPr>
              <a:spLocks noChangeShapeType="1"/>
            </p:cNvSpPr>
            <p:nvPr/>
          </p:nvSpPr>
          <p:spPr bwMode="auto">
            <a:xfrm flipV="1">
              <a:off x="7543800" y="5943600"/>
              <a:ext cx="3810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 name="Line 24">
              <a:extLst>
                <a:ext uri="{FF2B5EF4-FFF2-40B4-BE49-F238E27FC236}">
                  <a16:creationId xmlns:a16="http://schemas.microsoft.com/office/drawing/2014/main" id="{EAFA630C-73BC-4B36-B337-518A10E757C0}"/>
                </a:ext>
              </a:extLst>
            </p:cNvPr>
            <p:cNvSpPr>
              <a:spLocks noChangeShapeType="1"/>
            </p:cNvSpPr>
            <p:nvPr/>
          </p:nvSpPr>
          <p:spPr bwMode="auto">
            <a:xfrm>
              <a:off x="7127875" y="5949950"/>
              <a:ext cx="263525" cy="146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5" name="Line 25">
              <a:extLst>
                <a:ext uri="{FF2B5EF4-FFF2-40B4-BE49-F238E27FC236}">
                  <a16:creationId xmlns:a16="http://schemas.microsoft.com/office/drawing/2014/main" id="{6115B113-FD87-409E-B82C-8325080F77E3}"/>
                </a:ext>
              </a:extLst>
            </p:cNvPr>
            <p:cNvSpPr>
              <a:spLocks noChangeShapeType="1"/>
            </p:cNvSpPr>
            <p:nvPr/>
          </p:nvSpPr>
          <p:spPr bwMode="auto">
            <a:xfrm flipV="1">
              <a:off x="7162800" y="64770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 name="Line 26">
              <a:extLst>
                <a:ext uri="{FF2B5EF4-FFF2-40B4-BE49-F238E27FC236}">
                  <a16:creationId xmlns:a16="http://schemas.microsoft.com/office/drawing/2014/main" id="{781E49D3-7659-47C0-B228-141505F0D903}"/>
                </a:ext>
              </a:extLst>
            </p:cNvPr>
            <p:cNvSpPr>
              <a:spLocks noChangeShapeType="1"/>
            </p:cNvSpPr>
            <p:nvPr/>
          </p:nvSpPr>
          <p:spPr bwMode="auto">
            <a:xfrm flipV="1">
              <a:off x="7086600" y="5943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 name="Line 27">
              <a:extLst>
                <a:ext uri="{FF2B5EF4-FFF2-40B4-BE49-F238E27FC236}">
                  <a16:creationId xmlns:a16="http://schemas.microsoft.com/office/drawing/2014/main" id="{F75D3B64-3884-4C00-8B99-2618D212BFB8}"/>
                </a:ext>
              </a:extLst>
            </p:cNvPr>
            <p:cNvSpPr>
              <a:spLocks noChangeShapeType="1"/>
            </p:cNvSpPr>
            <p:nvPr/>
          </p:nvSpPr>
          <p:spPr bwMode="auto">
            <a:xfrm>
              <a:off x="7543800" y="6096000"/>
              <a:ext cx="609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 name="Line 28">
              <a:extLst>
                <a:ext uri="{FF2B5EF4-FFF2-40B4-BE49-F238E27FC236}">
                  <a16:creationId xmlns:a16="http://schemas.microsoft.com/office/drawing/2014/main" id="{F8C1F66F-E2D4-4728-BFC1-388082F69AD5}"/>
                </a:ext>
              </a:extLst>
            </p:cNvPr>
            <p:cNvSpPr>
              <a:spLocks noChangeShapeType="1"/>
            </p:cNvSpPr>
            <p:nvPr/>
          </p:nvSpPr>
          <p:spPr bwMode="auto">
            <a:xfrm flipV="1">
              <a:off x="8229600" y="6096000"/>
              <a:ext cx="4572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9" name="Line 29">
              <a:extLst>
                <a:ext uri="{FF2B5EF4-FFF2-40B4-BE49-F238E27FC236}">
                  <a16:creationId xmlns:a16="http://schemas.microsoft.com/office/drawing/2014/main" id="{99FE149F-1528-443C-8E30-9F58B6F10A94}"/>
                </a:ext>
              </a:extLst>
            </p:cNvPr>
            <p:cNvSpPr>
              <a:spLocks noChangeShapeType="1"/>
            </p:cNvSpPr>
            <p:nvPr/>
          </p:nvSpPr>
          <p:spPr bwMode="auto">
            <a:xfrm flipV="1">
              <a:off x="7812088" y="6019800"/>
              <a:ext cx="180975" cy="396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 name="Line 30">
              <a:extLst>
                <a:ext uri="{FF2B5EF4-FFF2-40B4-BE49-F238E27FC236}">
                  <a16:creationId xmlns:a16="http://schemas.microsoft.com/office/drawing/2014/main" id="{E6B2E0A2-1517-450D-A37B-C7B270132CA1}"/>
                </a:ext>
              </a:extLst>
            </p:cNvPr>
            <p:cNvSpPr>
              <a:spLocks noChangeShapeType="1"/>
            </p:cNvSpPr>
            <p:nvPr/>
          </p:nvSpPr>
          <p:spPr bwMode="auto">
            <a:xfrm>
              <a:off x="8077200" y="5943600"/>
              <a:ext cx="6096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Line 31">
              <a:extLst>
                <a:ext uri="{FF2B5EF4-FFF2-40B4-BE49-F238E27FC236}">
                  <a16:creationId xmlns:a16="http://schemas.microsoft.com/office/drawing/2014/main" id="{0AF1D996-711F-4EA9-A371-055AF85F0619}"/>
                </a:ext>
              </a:extLst>
            </p:cNvPr>
            <p:cNvSpPr>
              <a:spLocks noChangeShapeType="1"/>
            </p:cNvSpPr>
            <p:nvPr/>
          </p:nvSpPr>
          <p:spPr bwMode="auto">
            <a:xfrm flipV="1">
              <a:off x="8077200" y="5791200"/>
              <a:ext cx="457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2" name="Line 32">
              <a:extLst>
                <a:ext uri="{FF2B5EF4-FFF2-40B4-BE49-F238E27FC236}">
                  <a16:creationId xmlns:a16="http://schemas.microsoft.com/office/drawing/2014/main" id="{CD0B2815-33B8-449D-8442-65A5ABB01CFC}"/>
                </a:ext>
              </a:extLst>
            </p:cNvPr>
            <p:cNvSpPr>
              <a:spLocks noChangeShapeType="1"/>
            </p:cNvSpPr>
            <p:nvPr/>
          </p:nvSpPr>
          <p:spPr bwMode="auto">
            <a:xfrm>
              <a:off x="7515225" y="6172200"/>
              <a:ext cx="2286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 name="Line 33">
              <a:extLst>
                <a:ext uri="{FF2B5EF4-FFF2-40B4-BE49-F238E27FC236}">
                  <a16:creationId xmlns:a16="http://schemas.microsoft.com/office/drawing/2014/main" id="{9499E975-BFBC-4ED5-B42A-D72EF9313BFF}"/>
                </a:ext>
              </a:extLst>
            </p:cNvPr>
            <p:cNvSpPr>
              <a:spLocks noChangeShapeType="1"/>
            </p:cNvSpPr>
            <p:nvPr/>
          </p:nvSpPr>
          <p:spPr bwMode="auto">
            <a:xfrm>
              <a:off x="7848600" y="6477000"/>
              <a:ext cx="228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4" name="Line 34">
              <a:extLst>
                <a:ext uri="{FF2B5EF4-FFF2-40B4-BE49-F238E27FC236}">
                  <a16:creationId xmlns:a16="http://schemas.microsoft.com/office/drawing/2014/main" id="{73127C33-573B-469E-AEAA-98536C4497B3}"/>
                </a:ext>
              </a:extLst>
            </p:cNvPr>
            <p:cNvSpPr>
              <a:spLocks noChangeShapeType="1"/>
            </p:cNvSpPr>
            <p:nvPr/>
          </p:nvSpPr>
          <p:spPr bwMode="auto">
            <a:xfrm flipV="1">
              <a:off x="8229600" y="6400800"/>
              <a:ext cx="228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5" name="Line 35">
              <a:extLst>
                <a:ext uri="{FF2B5EF4-FFF2-40B4-BE49-F238E27FC236}">
                  <a16:creationId xmlns:a16="http://schemas.microsoft.com/office/drawing/2014/main" id="{263D5FFA-5398-4773-860D-FBB2D45D4B55}"/>
                </a:ext>
              </a:extLst>
            </p:cNvPr>
            <p:cNvSpPr>
              <a:spLocks noChangeShapeType="1"/>
            </p:cNvSpPr>
            <p:nvPr/>
          </p:nvSpPr>
          <p:spPr bwMode="auto">
            <a:xfrm flipV="1">
              <a:off x="8153400" y="624840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6" name="Line 36">
              <a:extLst>
                <a:ext uri="{FF2B5EF4-FFF2-40B4-BE49-F238E27FC236}">
                  <a16:creationId xmlns:a16="http://schemas.microsoft.com/office/drawing/2014/main" id="{44EC6DA2-880D-4F32-A6D1-F01A91F68906}"/>
                </a:ext>
              </a:extLst>
            </p:cNvPr>
            <p:cNvSpPr>
              <a:spLocks noChangeShapeType="1"/>
            </p:cNvSpPr>
            <p:nvPr/>
          </p:nvSpPr>
          <p:spPr bwMode="auto">
            <a:xfrm flipV="1">
              <a:off x="8305800" y="5867400"/>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Line 37">
              <a:extLst>
                <a:ext uri="{FF2B5EF4-FFF2-40B4-BE49-F238E27FC236}">
                  <a16:creationId xmlns:a16="http://schemas.microsoft.com/office/drawing/2014/main" id="{99F7BB35-F5E4-4DD5-962B-B7B103F053FE}"/>
                </a:ext>
              </a:extLst>
            </p:cNvPr>
            <p:cNvSpPr>
              <a:spLocks noChangeShapeType="1"/>
            </p:cNvSpPr>
            <p:nvPr/>
          </p:nvSpPr>
          <p:spPr bwMode="auto">
            <a:xfrm flipV="1">
              <a:off x="8610600" y="6172200"/>
              <a:ext cx="152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 name="Line 38">
              <a:extLst>
                <a:ext uri="{FF2B5EF4-FFF2-40B4-BE49-F238E27FC236}">
                  <a16:creationId xmlns:a16="http://schemas.microsoft.com/office/drawing/2014/main" id="{5A519E38-DEB6-4862-A3F2-6BD662F4A048}"/>
                </a:ext>
              </a:extLst>
            </p:cNvPr>
            <p:cNvSpPr>
              <a:spLocks noChangeShapeType="1"/>
            </p:cNvSpPr>
            <p:nvPr/>
          </p:nvSpPr>
          <p:spPr bwMode="auto">
            <a:xfrm flipH="1" flipV="1">
              <a:off x="8610600" y="5867400"/>
              <a:ext cx="152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9" name="Line 39">
              <a:extLst>
                <a:ext uri="{FF2B5EF4-FFF2-40B4-BE49-F238E27FC236}">
                  <a16:creationId xmlns:a16="http://schemas.microsoft.com/office/drawing/2014/main" id="{3F7E1609-304F-48AF-A74A-1BEA95CDB69C}"/>
                </a:ext>
              </a:extLst>
            </p:cNvPr>
            <p:cNvSpPr>
              <a:spLocks noChangeShapeType="1"/>
            </p:cNvSpPr>
            <p:nvPr/>
          </p:nvSpPr>
          <p:spPr bwMode="auto">
            <a:xfrm flipV="1">
              <a:off x="7162800" y="5943600"/>
              <a:ext cx="776288"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1153519-CCD3-F0D6-9189-374B5AC98635}"/>
                  </a:ext>
                </a:extLst>
              </p14:cNvPr>
              <p14:cNvContentPartPr/>
              <p14:nvPr/>
            </p14:nvContentPartPr>
            <p14:xfrm>
              <a:off x="1780200" y="986760"/>
              <a:ext cx="7352640" cy="2021760"/>
            </p14:xfrm>
          </p:contentPart>
        </mc:Choice>
        <mc:Fallback>
          <p:pic>
            <p:nvPicPr>
              <p:cNvPr id="2" name="Ink 1">
                <a:extLst>
                  <a:ext uri="{FF2B5EF4-FFF2-40B4-BE49-F238E27FC236}">
                    <a16:creationId xmlns:a16="http://schemas.microsoft.com/office/drawing/2014/main" id="{61153519-CCD3-F0D6-9189-374B5AC98635}"/>
                  </a:ext>
                </a:extLst>
              </p:cNvPr>
              <p:cNvPicPr/>
              <p:nvPr/>
            </p:nvPicPr>
            <p:blipFill>
              <a:blip r:embed="rId4"/>
              <a:stretch>
                <a:fillRect/>
              </a:stretch>
            </p:blipFill>
            <p:spPr>
              <a:xfrm>
                <a:off x="1770840" y="977400"/>
                <a:ext cx="7371360" cy="2040480"/>
              </a:xfrm>
              <a:prstGeom prst="rect">
                <a:avLst/>
              </a:prstGeom>
            </p:spPr>
          </p:pic>
        </mc:Fallback>
      </mc:AlternateContent>
    </p:spTree>
    <p:extLst>
      <p:ext uri="{BB962C8B-B14F-4D97-AF65-F5344CB8AC3E}">
        <p14:creationId xmlns:p14="http://schemas.microsoft.com/office/powerpoint/2010/main" val="258829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Đường</a:t>
            </a:r>
            <a:r>
              <a:rPr lang="en-US" altLang="en-US" sz="2000" b="1"/>
              <a:t> </a:t>
            </a:r>
            <a:r>
              <a:rPr lang="en-US" altLang="en-US" sz="2000" b="1" err="1"/>
              <a:t>đi</a:t>
            </a:r>
            <a:r>
              <a:rPr lang="en-US" altLang="en-US" sz="2000" b="1"/>
              <a:t>, Chu </a:t>
            </a:r>
            <a:r>
              <a:rPr lang="en-US" altLang="en-US" sz="2000" b="1" err="1"/>
              <a:t>trình</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a:r>
              <a:rPr lang="en-US" altLang="en-US" sz="1600" b="1">
                <a:solidFill>
                  <a:srgbClr val="FF0000"/>
                </a:solidFill>
                <a:cs typeface="Arial" panose="020B0604020202020204" pitchFamily="34" charset="0"/>
              </a:rPr>
              <a:t>Chu </a:t>
            </a:r>
            <a:r>
              <a:rPr lang="en-US" altLang="en-US" sz="1600" b="1" err="1">
                <a:solidFill>
                  <a:srgbClr val="FF0000"/>
                </a:solidFill>
                <a:cs typeface="Arial" panose="020B0604020202020204" pitchFamily="34" charset="0"/>
              </a:rPr>
              <a:t>trình</a:t>
            </a:r>
            <a:r>
              <a:rPr lang="en-US" altLang="en-US" sz="1600" b="1">
                <a:solidFill>
                  <a:srgbClr val="FF0000"/>
                </a:solidFill>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đ</a:t>
            </a:r>
            <a:r>
              <a:rPr lang="vi-VN" altLang="en-US" sz="1600">
                <a:cs typeface="Arial" panose="020B0604020202020204" pitchFamily="34" charset="0"/>
              </a:rPr>
              <a:t>ường đi cơ bản có đỉnh đầu trùng với đỉnh cuối (tức là</a:t>
            </a:r>
            <a:r>
              <a:rPr lang="vi-VN" altLang="en-US" sz="1600" i="1">
                <a:cs typeface="Arial" panose="020B0604020202020204" pitchFamily="34" charset="0"/>
              </a:rPr>
              <a:t> u = v</a:t>
            </a:r>
            <a:r>
              <a:rPr lang="vi-VN" altLang="en-US" sz="1600">
                <a:cs typeface="Arial" panose="020B0604020202020204" pitchFamily="34" charset="0"/>
              </a:rPr>
              <a:t>)</a:t>
            </a:r>
            <a:r>
              <a:rPr lang="vi-VN" altLang="en-US" sz="1600" b="1">
                <a:cs typeface="Arial" panose="020B0604020202020204" pitchFamily="34" charset="0"/>
              </a:rPr>
              <a:t>. </a:t>
            </a:r>
          </a:p>
          <a:p>
            <a:pPr algn="just"/>
            <a:r>
              <a:rPr lang="vi-VN" altLang="en-US" sz="1600">
                <a:cs typeface="Arial" panose="020B0604020202020204" pitchFamily="34" charset="0"/>
              </a:rPr>
              <a:t>Chu trình được gọi là </a:t>
            </a:r>
            <a:r>
              <a:rPr lang="vi-VN" altLang="en-US" sz="1600" b="1">
                <a:solidFill>
                  <a:srgbClr val="FF0000"/>
                </a:solidFill>
                <a:cs typeface="Arial" panose="020B0604020202020204" pitchFamily="34" charset="0"/>
              </a:rPr>
              <a:t>đơn</a:t>
            </a:r>
            <a:r>
              <a:rPr lang="vi-VN" altLang="en-US" sz="1600" b="1">
                <a:cs typeface="Arial" panose="020B0604020202020204" pitchFamily="34" charset="0"/>
              </a:rPr>
              <a:t> </a:t>
            </a:r>
            <a:r>
              <a:rPr lang="vi-VN" altLang="en-US" sz="1600">
                <a:cs typeface="Arial" panose="020B0604020202020204" pitchFamily="34" charset="0"/>
              </a:rPr>
              <a:t>nếu như ngoại trừ đỉnh đầu tr</a:t>
            </a:r>
            <a:r>
              <a:rPr lang="en-US" altLang="en-US" sz="1600">
                <a:cs typeface="Arial" panose="020B0604020202020204" pitchFamily="34" charset="0"/>
              </a:rPr>
              <a:t>ù</a:t>
            </a:r>
            <a:r>
              <a:rPr lang="vi-VN" altLang="en-US" sz="1600">
                <a:cs typeface="Arial" panose="020B0604020202020204" pitchFamily="34" charset="0"/>
              </a:rPr>
              <a:t>ng với đỉnh cuối, không có đỉnh nào bị lặp lại. </a:t>
            </a:r>
            <a:endParaRPr lang="en-US" altLang="en-US" sz="1600">
              <a:cs typeface="Arial" panose="020B0604020202020204" pitchFamily="34" charset="0"/>
            </a:endParaRPr>
          </a:p>
        </p:txBody>
      </p:sp>
      <p:sp>
        <p:nvSpPr>
          <p:cNvPr id="6" name="Rectangle 3">
            <a:extLst>
              <a:ext uri="{FF2B5EF4-FFF2-40B4-BE49-F238E27FC236}">
                <a16:creationId xmlns:a16="http://schemas.microsoft.com/office/drawing/2014/main" id="{4F823ACC-7542-4B28-B584-E1D8647AFEC0}"/>
              </a:ext>
            </a:extLst>
          </p:cNvPr>
          <p:cNvSpPr>
            <a:spLocks noChangeArrowheads="1"/>
          </p:cNvSpPr>
          <p:nvPr/>
        </p:nvSpPr>
        <p:spPr bwMode="auto">
          <a:xfrm>
            <a:off x="465138" y="3041650"/>
            <a:ext cx="5473700" cy="492443"/>
          </a:xfrm>
          <a:prstGeom prst="rect">
            <a:avLst/>
          </a:prstGeom>
          <a:noFill/>
          <a:ln w="9525">
            <a:solidFill>
              <a:srgbClr val="000000"/>
            </a:solidFill>
            <a:miter lim="800000"/>
            <a:headEnd/>
            <a:tailEnd/>
          </a:ln>
        </p:spPr>
        <p:txBody>
          <a:bodyPr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i="1">
                <a:solidFill>
                  <a:srgbClr val="FF0000"/>
                </a:solidFill>
              </a:rPr>
              <a:t>Chu </a:t>
            </a:r>
            <a:r>
              <a:rPr lang="en-US" altLang="en-US" sz="1600" b="1" i="1" err="1">
                <a:solidFill>
                  <a:srgbClr val="FF0000"/>
                </a:solidFill>
              </a:rPr>
              <a:t>trình</a:t>
            </a:r>
            <a:r>
              <a:rPr lang="en-US" altLang="en-US" sz="1600" b="1" i="1">
                <a:solidFill>
                  <a:srgbClr val="FF0000"/>
                </a:solidFill>
              </a:rPr>
              <a:t> </a:t>
            </a:r>
            <a:r>
              <a:rPr lang="en-US" altLang="en-US" sz="1600" b="1" i="1" err="1">
                <a:solidFill>
                  <a:srgbClr val="FF0000"/>
                </a:solidFill>
              </a:rPr>
              <a:t>đơn</a:t>
            </a:r>
            <a:r>
              <a:rPr lang="en-US" altLang="en-US" sz="1600" b="1">
                <a:solidFill>
                  <a:schemeClr val="tx1"/>
                </a:solidFill>
              </a:rPr>
              <a:t>  </a:t>
            </a:r>
            <a:br>
              <a:rPr lang="en-US" altLang="en-US" sz="1600" b="1">
                <a:solidFill>
                  <a:schemeClr val="tx1"/>
                </a:solidFill>
              </a:rPr>
            </a:br>
            <a:r>
              <a:rPr lang="en-US" altLang="en-US" sz="1600" b="1">
                <a:solidFill>
                  <a:schemeClr val="tx1"/>
                </a:solidFill>
              </a:rPr>
              <a:t>    (1, 2, 3, 1)  hay (1, a, 2, b, 3, e)</a:t>
            </a:r>
          </a:p>
        </p:txBody>
      </p:sp>
      <p:sp>
        <p:nvSpPr>
          <p:cNvPr id="7" name="Oval 28">
            <a:extLst>
              <a:ext uri="{FF2B5EF4-FFF2-40B4-BE49-F238E27FC236}">
                <a16:creationId xmlns:a16="http://schemas.microsoft.com/office/drawing/2014/main" id="{7E4B4BB7-4727-41A7-B4B5-BB07F58670AC}"/>
              </a:ext>
            </a:extLst>
          </p:cNvPr>
          <p:cNvSpPr>
            <a:spLocks noChangeArrowheads="1"/>
          </p:cNvSpPr>
          <p:nvPr/>
        </p:nvSpPr>
        <p:spPr bwMode="auto">
          <a:xfrm>
            <a:off x="6551613" y="3082925"/>
            <a:ext cx="314325" cy="327025"/>
          </a:xfrm>
          <a:prstGeom prst="ellipse">
            <a:avLst/>
          </a:prstGeom>
          <a:solidFill>
            <a:srgbClr val="66FF33"/>
          </a:solidFill>
          <a:ln w="12065">
            <a:solidFill>
              <a:srgbClr val="000000"/>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 name="Oval 29">
            <a:extLst>
              <a:ext uri="{FF2B5EF4-FFF2-40B4-BE49-F238E27FC236}">
                <a16:creationId xmlns:a16="http://schemas.microsoft.com/office/drawing/2014/main" id="{606187C3-FA98-453B-9738-5A5E6BDE87DC}"/>
              </a:ext>
            </a:extLst>
          </p:cNvPr>
          <p:cNvSpPr>
            <a:spLocks noChangeArrowheads="1"/>
          </p:cNvSpPr>
          <p:nvPr/>
        </p:nvSpPr>
        <p:spPr bwMode="auto">
          <a:xfrm>
            <a:off x="7335838" y="2532063"/>
            <a:ext cx="279400" cy="279400"/>
          </a:xfrm>
          <a:prstGeom prst="ellipse">
            <a:avLst/>
          </a:prstGeom>
          <a:solidFill>
            <a:srgbClr val="66FF33"/>
          </a:solidFill>
          <a:ln w="12065">
            <a:solidFill>
              <a:srgbClr val="000000"/>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b="1">
              <a:solidFill>
                <a:schemeClr val="tx1"/>
              </a:solidFill>
            </a:endParaRPr>
          </a:p>
        </p:txBody>
      </p:sp>
      <p:sp>
        <p:nvSpPr>
          <p:cNvPr id="12" name="Rectangle 30">
            <a:extLst>
              <a:ext uri="{FF2B5EF4-FFF2-40B4-BE49-F238E27FC236}">
                <a16:creationId xmlns:a16="http://schemas.microsoft.com/office/drawing/2014/main" id="{DD26BE65-D68F-411E-9161-F87749E85187}"/>
              </a:ext>
            </a:extLst>
          </p:cNvPr>
          <p:cNvSpPr>
            <a:spLocks noChangeArrowheads="1"/>
          </p:cNvSpPr>
          <p:nvPr/>
        </p:nvSpPr>
        <p:spPr bwMode="auto">
          <a:xfrm>
            <a:off x="7439025" y="251460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2</a:t>
            </a:r>
            <a:endParaRPr lang="en-US" altLang="en-US" sz="1000" b="1">
              <a:solidFill>
                <a:schemeClr val="tx1"/>
              </a:solidFill>
            </a:endParaRPr>
          </a:p>
        </p:txBody>
      </p:sp>
      <p:sp>
        <p:nvSpPr>
          <p:cNvPr id="13" name="Oval 31">
            <a:extLst>
              <a:ext uri="{FF2B5EF4-FFF2-40B4-BE49-F238E27FC236}">
                <a16:creationId xmlns:a16="http://schemas.microsoft.com/office/drawing/2014/main" id="{6C4A0AA8-F83F-4334-B9E4-CACB2A76D291}"/>
              </a:ext>
            </a:extLst>
          </p:cNvPr>
          <p:cNvSpPr>
            <a:spLocks noChangeArrowheads="1"/>
          </p:cNvSpPr>
          <p:nvPr/>
        </p:nvSpPr>
        <p:spPr bwMode="auto">
          <a:xfrm>
            <a:off x="8074025" y="3108325"/>
            <a:ext cx="277813" cy="279400"/>
          </a:xfrm>
          <a:prstGeom prst="ellipse">
            <a:avLst/>
          </a:prstGeom>
          <a:solidFill>
            <a:srgbClr val="66FF33"/>
          </a:solidFill>
          <a:ln w="12065">
            <a:solidFill>
              <a:srgbClr val="000000"/>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4" name="Rectangle 32">
            <a:extLst>
              <a:ext uri="{FF2B5EF4-FFF2-40B4-BE49-F238E27FC236}">
                <a16:creationId xmlns:a16="http://schemas.microsoft.com/office/drawing/2014/main" id="{136AA4F5-65F0-411B-9D42-F05A6E4BC5D5}"/>
              </a:ext>
            </a:extLst>
          </p:cNvPr>
          <p:cNvSpPr>
            <a:spLocks noChangeArrowheads="1"/>
          </p:cNvSpPr>
          <p:nvPr/>
        </p:nvSpPr>
        <p:spPr bwMode="auto">
          <a:xfrm>
            <a:off x="8186738" y="317976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3</a:t>
            </a:r>
            <a:endParaRPr lang="en-US" altLang="en-US" sz="1000" b="1">
              <a:solidFill>
                <a:schemeClr val="tx1"/>
              </a:solidFill>
            </a:endParaRPr>
          </a:p>
        </p:txBody>
      </p:sp>
      <p:sp>
        <p:nvSpPr>
          <p:cNvPr id="15" name="Oval 33">
            <a:extLst>
              <a:ext uri="{FF2B5EF4-FFF2-40B4-BE49-F238E27FC236}">
                <a16:creationId xmlns:a16="http://schemas.microsoft.com/office/drawing/2014/main" id="{E513F4A1-5671-40BE-BABC-10F5DEB1F90D}"/>
              </a:ext>
            </a:extLst>
          </p:cNvPr>
          <p:cNvSpPr>
            <a:spLocks noChangeArrowheads="1"/>
          </p:cNvSpPr>
          <p:nvPr/>
        </p:nvSpPr>
        <p:spPr bwMode="auto">
          <a:xfrm>
            <a:off x="7342188" y="3754438"/>
            <a:ext cx="279400" cy="279400"/>
          </a:xfrm>
          <a:prstGeom prst="ellipse">
            <a:avLst/>
          </a:prstGeom>
          <a:solidFill>
            <a:srgbClr val="66FF33"/>
          </a:solidFill>
          <a:ln w="12065">
            <a:solidFill>
              <a:srgbClr val="000000"/>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6" name="Rectangle 34">
            <a:extLst>
              <a:ext uri="{FF2B5EF4-FFF2-40B4-BE49-F238E27FC236}">
                <a16:creationId xmlns:a16="http://schemas.microsoft.com/office/drawing/2014/main" id="{1DFAADF2-7229-43F8-8908-84E2502C1312}"/>
              </a:ext>
            </a:extLst>
          </p:cNvPr>
          <p:cNvSpPr>
            <a:spLocks noChangeArrowheads="1"/>
          </p:cNvSpPr>
          <p:nvPr/>
        </p:nvSpPr>
        <p:spPr bwMode="auto">
          <a:xfrm>
            <a:off x="7434263" y="376555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4</a:t>
            </a:r>
            <a:endParaRPr lang="en-US" altLang="en-US" sz="1000" b="1">
              <a:solidFill>
                <a:schemeClr val="tx1"/>
              </a:solidFill>
            </a:endParaRPr>
          </a:p>
        </p:txBody>
      </p:sp>
      <p:sp>
        <p:nvSpPr>
          <p:cNvPr id="17" name="Line 35">
            <a:extLst>
              <a:ext uri="{FF2B5EF4-FFF2-40B4-BE49-F238E27FC236}">
                <a16:creationId xmlns:a16="http://schemas.microsoft.com/office/drawing/2014/main" id="{2CC4009B-9E76-4510-A2F4-C7B73B513B30}"/>
              </a:ext>
            </a:extLst>
          </p:cNvPr>
          <p:cNvSpPr>
            <a:spLocks noChangeShapeType="1"/>
          </p:cNvSpPr>
          <p:nvPr/>
        </p:nvSpPr>
        <p:spPr bwMode="auto">
          <a:xfrm flipV="1">
            <a:off x="6859588" y="2768600"/>
            <a:ext cx="495300" cy="376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36">
            <a:extLst>
              <a:ext uri="{FF2B5EF4-FFF2-40B4-BE49-F238E27FC236}">
                <a16:creationId xmlns:a16="http://schemas.microsoft.com/office/drawing/2014/main" id="{3FDD665A-BD73-45D1-BEDF-E7D230E97F2B}"/>
              </a:ext>
            </a:extLst>
          </p:cNvPr>
          <p:cNvSpPr>
            <a:spLocks noChangeArrowheads="1"/>
          </p:cNvSpPr>
          <p:nvPr/>
        </p:nvSpPr>
        <p:spPr bwMode="auto">
          <a:xfrm>
            <a:off x="6838950" y="2695575"/>
            <a:ext cx="180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 a</a:t>
            </a:r>
            <a:endParaRPr lang="en-US" altLang="en-US" sz="1000" b="1">
              <a:solidFill>
                <a:schemeClr val="tx1"/>
              </a:solidFill>
            </a:endParaRPr>
          </a:p>
        </p:txBody>
      </p:sp>
      <p:sp>
        <p:nvSpPr>
          <p:cNvPr id="19" name="Line 37">
            <a:extLst>
              <a:ext uri="{FF2B5EF4-FFF2-40B4-BE49-F238E27FC236}">
                <a16:creationId xmlns:a16="http://schemas.microsoft.com/office/drawing/2014/main" id="{99F1B55E-389B-41D8-BB1F-C35896AD6619}"/>
              </a:ext>
            </a:extLst>
          </p:cNvPr>
          <p:cNvSpPr>
            <a:spLocks noChangeShapeType="1"/>
          </p:cNvSpPr>
          <p:nvPr/>
        </p:nvSpPr>
        <p:spPr bwMode="auto">
          <a:xfrm>
            <a:off x="7596188" y="2792413"/>
            <a:ext cx="495300" cy="412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Rectangle 38">
            <a:extLst>
              <a:ext uri="{FF2B5EF4-FFF2-40B4-BE49-F238E27FC236}">
                <a16:creationId xmlns:a16="http://schemas.microsoft.com/office/drawing/2014/main" id="{DF965A73-A369-431F-9AA0-44B86EA6D281}"/>
              </a:ext>
            </a:extLst>
          </p:cNvPr>
          <p:cNvSpPr>
            <a:spLocks noChangeArrowheads="1"/>
          </p:cNvSpPr>
          <p:nvPr/>
        </p:nvSpPr>
        <p:spPr bwMode="auto">
          <a:xfrm>
            <a:off x="7753350" y="2732088"/>
            <a:ext cx="2524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  b</a:t>
            </a:r>
            <a:endParaRPr lang="en-US" altLang="en-US" sz="1000" b="1">
              <a:solidFill>
                <a:schemeClr val="tx1"/>
              </a:solidFill>
            </a:endParaRPr>
          </a:p>
        </p:txBody>
      </p:sp>
      <p:sp>
        <p:nvSpPr>
          <p:cNvPr id="21" name="Line 39">
            <a:extLst>
              <a:ext uri="{FF2B5EF4-FFF2-40B4-BE49-F238E27FC236}">
                <a16:creationId xmlns:a16="http://schemas.microsoft.com/office/drawing/2014/main" id="{03C88449-A9F6-465D-BC73-5F54CF25992A}"/>
              </a:ext>
            </a:extLst>
          </p:cNvPr>
          <p:cNvSpPr>
            <a:spLocks noChangeShapeType="1"/>
          </p:cNvSpPr>
          <p:nvPr/>
        </p:nvSpPr>
        <p:spPr bwMode="auto">
          <a:xfrm flipH="1">
            <a:off x="7635875" y="3387725"/>
            <a:ext cx="550863" cy="4810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Rectangle 40">
            <a:extLst>
              <a:ext uri="{FF2B5EF4-FFF2-40B4-BE49-F238E27FC236}">
                <a16:creationId xmlns:a16="http://schemas.microsoft.com/office/drawing/2014/main" id="{E7D10BAA-293D-4365-B8E3-F7E1B729F7BC}"/>
              </a:ext>
            </a:extLst>
          </p:cNvPr>
          <p:cNvSpPr>
            <a:spLocks noChangeArrowheads="1"/>
          </p:cNvSpPr>
          <p:nvPr/>
        </p:nvSpPr>
        <p:spPr bwMode="auto">
          <a:xfrm>
            <a:off x="7813675" y="3373438"/>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c</a:t>
            </a:r>
            <a:endParaRPr lang="en-US" altLang="en-US" sz="1000" b="1">
              <a:solidFill>
                <a:schemeClr val="tx1"/>
              </a:solidFill>
            </a:endParaRPr>
          </a:p>
        </p:txBody>
      </p:sp>
      <p:sp>
        <p:nvSpPr>
          <p:cNvPr id="23" name="Line 41">
            <a:extLst>
              <a:ext uri="{FF2B5EF4-FFF2-40B4-BE49-F238E27FC236}">
                <a16:creationId xmlns:a16="http://schemas.microsoft.com/office/drawing/2014/main" id="{ED0AD9DA-FF28-4ADF-ACDB-579DEB32D571}"/>
              </a:ext>
            </a:extLst>
          </p:cNvPr>
          <p:cNvSpPr>
            <a:spLocks noChangeShapeType="1"/>
          </p:cNvSpPr>
          <p:nvPr/>
        </p:nvSpPr>
        <p:spPr bwMode="auto">
          <a:xfrm flipH="1" flipV="1">
            <a:off x="6835775" y="3349625"/>
            <a:ext cx="554038" cy="501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Rectangle 42">
            <a:extLst>
              <a:ext uri="{FF2B5EF4-FFF2-40B4-BE49-F238E27FC236}">
                <a16:creationId xmlns:a16="http://schemas.microsoft.com/office/drawing/2014/main" id="{453F42E6-C824-4E08-B92A-8A60605FC76D}"/>
              </a:ext>
            </a:extLst>
          </p:cNvPr>
          <p:cNvSpPr>
            <a:spLocks noChangeArrowheads="1"/>
          </p:cNvSpPr>
          <p:nvPr/>
        </p:nvSpPr>
        <p:spPr bwMode="auto">
          <a:xfrm>
            <a:off x="7016750" y="3362325"/>
            <a:ext cx="2524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  d</a:t>
            </a:r>
            <a:endParaRPr lang="en-US" altLang="en-US" sz="1000" b="1">
              <a:solidFill>
                <a:schemeClr val="tx1"/>
              </a:solidFill>
            </a:endParaRPr>
          </a:p>
        </p:txBody>
      </p:sp>
      <p:sp>
        <p:nvSpPr>
          <p:cNvPr id="25" name="Rectangle 43">
            <a:extLst>
              <a:ext uri="{FF2B5EF4-FFF2-40B4-BE49-F238E27FC236}">
                <a16:creationId xmlns:a16="http://schemas.microsoft.com/office/drawing/2014/main" id="{75E91EF6-3C42-4558-8A94-B9F2A733EC93}"/>
              </a:ext>
            </a:extLst>
          </p:cNvPr>
          <p:cNvSpPr>
            <a:spLocks noChangeArrowheads="1"/>
          </p:cNvSpPr>
          <p:nvPr/>
        </p:nvSpPr>
        <p:spPr bwMode="auto">
          <a:xfrm>
            <a:off x="6665913" y="3095625"/>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1</a:t>
            </a:r>
            <a:endParaRPr lang="en-US" altLang="en-US" sz="1000" b="1">
              <a:solidFill>
                <a:schemeClr val="tx1"/>
              </a:solidFill>
            </a:endParaRPr>
          </a:p>
        </p:txBody>
      </p:sp>
      <p:cxnSp>
        <p:nvCxnSpPr>
          <p:cNvPr id="26" name="AutoShape 44">
            <a:extLst>
              <a:ext uri="{FF2B5EF4-FFF2-40B4-BE49-F238E27FC236}">
                <a16:creationId xmlns:a16="http://schemas.microsoft.com/office/drawing/2014/main" id="{22FA937A-3985-4CEF-95F3-10D47B278573}"/>
              </a:ext>
            </a:extLst>
          </p:cNvPr>
          <p:cNvCxnSpPr>
            <a:cxnSpLocks noChangeShapeType="1"/>
            <a:stCxn id="7" idx="6"/>
            <a:endCxn id="13" idx="2"/>
          </p:cNvCxnSpPr>
          <p:nvPr/>
        </p:nvCxnSpPr>
        <p:spPr bwMode="auto">
          <a:xfrm>
            <a:off x="6865938" y="3246438"/>
            <a:ext cx="1208087" cy="1587"/>
          </a:xfrm>
          <a:prstGeom prst="straightConnector1">
            <a:avLst/>
          </a:prstGeom>
          <a:noFill/>
          <a:ln w="12700" cap="sq">
            <a:solidFill>
              <a:schemeClr val="tx1"/>
            </a:solidFill>
            <a:round/>
            <a:headEnd type="none" w="sm" len="sm"/>
            <a:tailEnd type="none" w="lg" len="med"/>
          </a:ln>
          <a:extLst>
            <a:ext uri="{909E8E84-426E-40DD-AFC4-6F175D3DCCD1}">
              <a14:hiddenFill xmlns:a14="http://schemas.microsoft.com/office/drawing/2010/main">
                <a:noFill/>
              </a14:hiddenFill>
            </a:ext>
          </a:extLst>
        </p:spPr>
      </p:cxnSp>
      <p:sp>
        <p:nvSpPr>
          <p:cNvPr id="27" name="Rectangle 45">
            <a:extLst>
              <a:ext uri="{FF2B5EF4-FFF2-40B4-BE49-F238E27FC236}">
                <a16:creationId xmlns:a16="http://schemas.microsoft.com/office/drawing/2014/main" id="{72C678CC-2DA7-4024-8BE8-FF94400D7878}"/>
              </a:ext>
            </a:extLst>
          </p:cNvPr>
          <p:cNvSpPr>
            <a:spLocks noChangeArrowheads="1"/>
          </p:cNvSpPr>
          <p:nvPr/>
        </p:nvSpPr>
        <p:spPr bwMode="auto">
          <a:xfrm>
            <a:off x="7446963" y="295275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e</a:t>
            </a:r>
            <a:endParaRPr lang="en-US" altLang="en-US" sz="1000" b="1">
              <a:solidFill>
                <a:schemeClr val="tx1"/>
              </a:solidFill>
            </a:endParaRPr>
          </a:p>
        </p:txBody>
      </p:sp>
      <p:sp>
        <p:nvSpPr>
          <p:cNvPr id="28" name="Line 50">
            <a:extLst>
              <a:ext uri="{FF2B5EF4-FFF2-40B4-BE49-F238E27FC236}">
                <a16:creationId xmlns:a16="http://schemas.microsoft.com/office/drawing/2014/main" id="{96ADE0F6-E2E4-4A15-A0FC-BF6E9E3437FF}"/>
              </a:ext>
            </a:extLst>
          </p:cNvPr>
          <p:cNvSpPr>
            <a:spLocks noChangeShapeType="1"/>
          </p:cNvSpPr>
          <p:nvPr/>
        </p:nvSpPr>
        <p:spPr bwMode="auto">
          <a:xfrm flipV="1">
            <a:off x="6883400" y="2746375"/>
            <a:ext cx="495300" cy="37623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51">
            <a:extLst>
              <a:ext uri="{FF2B5EF4-FFF2-40B4-BE49-F238E27FC236}">
                <a16:creationId xmlns:a16="http://schemas.microsoft.com/office/drawing/2014/main" id="{2E36CFC0-1E20-445C-A4CD-106F8B8CE28A}"/>
              </a:ext>
            </a:extLst>
          </p:cNvPr>
          <p:cNvSpPr>
            <a:spLocks noChangeShapeType="1"/>
          </p:cNvSpPr>
          <p:nvPr/>
        </p:nvSpPr>
        <p:spPr bwMode="auto">
          <a:xfrm>
            <a:off x="7612063" y="2786063"/>
            <a:ext cx="495300" cy="4127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30" name="AutoShape 52">
            <a:extLst>
              <a:ext uri="{FF2B5EF4-FFF2-40B4-BE49-F238E27FC236}">
                <a16:creationId xmlns:a16="http://schemas.microsoft.com/office/drawing/2014/main" id="{AD508090-7A60-461E-A317-5E068E6ECE49}"/>
              </a:ext>
            </a:extLst>
          </p:cNvPr>
          <p:cNvCxnSpPr>
            <a:cxnSpLocks noChangeShapeType="1"/>
            <a:stCxn id="13" idx="2"/>
            <a:endCxn id="7" idx="6"/>
          </p:cNvCxnSpPr>
          <p:nvPr/>
        </p:nvCxnSpPr>
        <p:spPr bwMode="auto">
          <a:xfrm flipH="1" flipV="1">
            <a:off x="6865938" y="3246438"/>
            <a:ext cx="1208087" cy="1587"/>
          </a:xfrm>
          <a:prstGeom prst="straightConnector1">
            <a:avLst/>
          </a:prstGeom>
          <a:noFill/>
          <a:ln w="57150" cap="sq">
            <a:solidFill>
              <a:srgbClr val="FF0000"/>
            </a:solidFill>
            <a:round/>
            <a:headEnd type="none" w="sm" len="sm"/>
            <a:tailEnd type="triangle" w="lg" len="med"/>
          </a:ln>
          <a:extLst>
            <a:ext uri="{909E8E84-426E-40DD-AFC4-6F175D3DCCD1}">
              <a14:hiddenFill xmlns:a14="http://schemas.microsoft.com/office/drawing/2010/main">
                <a:noFill/>
              </a14:hiddenFill>
            </a:ext>
          </a:extLst>
        </p:spPr>
      </p:cxnSp>
      <p:sp>
        <p:nvSpPr>
          <p:cNvPr id="31" name="Rectangle 5">
            <a:extLst>
              <a:ext uri="{FF2B5EF4-FFF2-40B4-BE49-F238E27FC236}">
                <a16:creationId xmlns:a16="http://schemas.microsoft.com/office/drawing/2014/main" id="{FA015864-90DC-41DF-ACA9-D64B249B8DDC}"/>
              </a:ext>
            </a:extLst>
          </p:cNvPr>
          <p:cNvSpPr>
            <a:spLocks noChangeArrowheads="1"/>
          </p:cNvSpPr>
          <p:nvPr/>
        </p:nvSpPr>
        <p:spPr bwMode="auto">
          <a:xfrm>
            <a:off x="487363" y="4513263"/>
            <a:ext cx="5410200" cy="492443"/>
          </a:xfrm>
          <a:prstGeom prst="rect">
            <a:avLst/>
          </a:prstGeom>
          <a:noFill/>
          <a:ln w="9525">
            <a:solidFill>
              <a:srgbClr val="000000"/>
            </a:solidFill>
            <a:miter lim="800000"/>
            <a:headEnd/>
            <a:tailEnd/>
          </a:ln>
        </p:spPr>
        <p:txBody>
          <a:bodyPr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FF0000"/>
                </a:solidFill>
              </a:rPr>
              <a:t>Chu </a:t>
            </a:r>
            <a:r>
              <a:rPr lang="en-US" altLang="en-US" sz="1600" b="1" err="1">
                <a:solidFill>
                  <a:srgbClr val="FF0000"/>
                </a:solidFill>
              </a:rPr>
              <a:t>trình</a:t>
            </a:r>
            <a:r>
              <a:rPr lang="en-US" altLang="en-US" sz="1600" b="1">
                <a:solidFill>
                  <a:srgbClr val="FF0000"/>
                </a:solidFill>
              </a:rPr>
              <a:t> </a:t>
            </a:r>
            <a:r>
              <a:rPr lang="en-US" altLang="en-US" sz="1600" b="1" err="1">
                <a:solidFill>
                  <a:srgbClr val="FF0000"/>
                </a:solidFill>
              </a:rPr>
              <a:t>đơn</a:t>
            </a:r>
            <a:endParaRPr lang="en-US" altLang="en-US" sz="1600" b="1">
              <a:solidFill>
                <a:srgbClr val="FF0000"/>
              </a:solidFill>
            </a:endParaRPr>
          </a:p>
          <a:p>
            <a:pPr>
              <a:spcBef>
                <a:spcPct val="0"/>
              </a:spcBef>
              <a:buFontTx/>
              <a:buNone/>
            </a:pPr>
            <a:r>
              <a:rPr lang="en-US" altLang="en-US" sz="1600" b="1">
                <a:solidFill>
                  <a:srgbClr val="FF0000"/>
                </a:solidFill>
              </a:rPr>
              <a:t> </a:t>
            </a:r>
            <a:r>
              <a:rPr lang="en-US" altLang="en-US" sz="1600" b="1">
                <a:solidFill>
                  <a:schemeClr val="tx1"/>
                </a:solidFill>
              </a:rPr>
              <a:t>(1, 2, 3, 4, 1) hay  (1, a, 2, b, 3, c, 4, d, 1)</a:t>
            </a:r>
          </a:p>
        </p:txBody>
      </p:sp>
      <p:sp>
        <p:nvSpPr>
          <p:cNvPr id="32" name="Oval 78">
            <a:extLst>
              <a:ext uri="{FF2B5EF4-FFF2-40B4-BE49-F238E27FC236}">
                <a16:creationId xmlns:a16="http://schemas.microsoft.com/office/drawing/2014/main" id="{92F867A6-B2F6-4184-923D-3A00AC1D4080}"/>
              </a:ext>
            </a:extLst>
          </p:cNvPr>
          <p:cNvSpPr>
            <a:spLocks noChangeArrowheads="1"/>
          </p:cNvSpPr>
          <p:nvPr/>
        </p:nvSpPr>
        <p:spPr bwMode="auto">
          <a:xfrm>
            <a:off x="6300788" y="4632325"/>
            <a:ext cx="314325" cy="327025"/>
          </a:xfrm>
          <a:prstGeom prst="ellipse">
            <a:avLst/>
          </a:prstGeom>
          <a:solidFill>
            <a:srgbClr val="66FF33"/>
          </a:solidFill>
          <a:ln w="12065">
            <a:solidFill>
              <a:srgbClr val="000000"/>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3" name="Oval 79">
            <a:extLst>
              <a:ext uri="{FF2B5EF4-FFF2-40B4-BE49-F238E27FC236}">
                <a16:creationId xmlns:a16="http://schemas.microsoft.com/office/drawing/2014/main" id="{862C2DD3-ECF7-407A-83EC-3CD049AB5197}"/>
              </a:ext>
            </a:extLst>
          </p:cNvPr>
          <p:cNvSpPr>
            <a:spLocks noChangeArrowheads="1"/>
          </p:cNvSpPr>
          <p:nvPr/>
        </p:nvSpPr>
        <p:spPr bwMode="auto">
          <a:xfrm>
            <a:off x="7085013" y="4081463"/>
            <a:ext cx="279400" cy="279400"/>
          </a:xfrm>
          <a:prstGeom prst="ellipse">
            <a:avLst/>
          </a:prstGeom>
          <a:solidFill>
            <a:srgbClr val="66FF33"/>
          </a:solidFill>
          <a:ln w="12065">
            <a:solidFill>
              <a:srgbClr val="000000"/>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b="1">
              <a:solidFill>
                <a:schemeClr val="tx1"/>
              </a:solidFill>
            </a:endParaRPr>
          </a:p>
        </p:txBody>
      </p:sp>
      <p:sp>
        <p:nvSpPr>
          <p:cNvPr id="34" name="Rectangle 80">
            <a:extLst>
              <a:ext uri="{FF2B5EF4-FFF2-40B4-BE49-F238E27FC236}">
                <a16:creationId xmlns:a16="http://schemas.microsoft.com/office/drawing/2014/main" id="{61E33047-2750-46CB-8F86-CC425EDF4EA5}"/>
              </a:ext>
            </a:extLst>
          </p:cNvPr>
          <p:cNvSpPr>
            <a:spLocks noChangeArrowheads="1"/>
          </p:cNvSpPr>
          <p:nvPr/>
        </p:nvSpPr>
        <p:spPr bwMode="auto">
          <a:xfrm>
            <a:off x="7188200" y="406400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2</a:t>
            </a:r>
            <a:endParaRPr lang="en-US" altLang="en-US" sz="1000" b="1">
              <a:solidFill>
                <a:schemeClr val="tx1"/>
              </a:solidFill>
            </a:endParaRPr>
          </a:p>
        </p:txBody>
      </p:sp>
      <p:sp>
        <p:nvSpPr>
          <p:cNvPr id="35" name="Oval 81">
            <a:extLst>
              <a:ext uri="{FF2B5EF4-FFF2-40B4-BE49-F238E27FC236}">
                <a16:creationId xmlns:a16="http://schemas.microsoft.com/office/drawing/2014/main" id="{04C3A215-C79B-4112-9C49-F659AE68BB2E}"/>
              </a:ext>
            </a:extLst>
          </p:cNvPr>
          <p:cNvSpPr>
            <a:spLocks noChangeArrowheads="1"/>
          </p:cNvSpPr>
          <p:nvPr/>
        </p:nvSpPr>
        <p:spPr bwMode="auto">
          <a:xfrm>
            <a:off x="7823200" y="4657725"/>
            <a:ext cx="277813" cy="279400"/>
          </a:xfrm>
          <a:prstGeom prst="ellipse">
            <a:avLst/>
          </a:prstGeom>
          <a:solidFill>
            <a:srgbClr val="66FF33"/>
          </a:solidFill>
          <a:ln w="12065">
            <a:solidFill>
              <a:srgbClr val="000000"/>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 name="Rectangle 82">
            <a:extLst>
              <a:ext uri="{FF2B5EF4-FFF2-40B4-BE49-F238E27FC236}">
                <a16:creationId xmlns:a16="http://schemas.microsoft.com/office/drawing/2014/main" id="{7FD0080A-0742-44F7-9876-12683DDDBB61}"/>
              </a:ext>
            </a:extLst>
          </p:cNvPr>
          <p:cNvSpPr>
            <a:spLocks noChangeArrowheads="1"/>
          </p:cNvSpPr>
          <p:nvPr/>
        </p:nvSpPr>
        <p:spPr bwMode="auto">
          <a:xfrm>
            <a:off x="7935913" y="472916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3</a:t>
            </a:r>
            <a:endParaRPr lang="en-US" altLang="en-US" sz="1000" b="1">
              <a:solidFill>
                <a:schemeClr val="tx1"/>
              </a:solidFill>
            </a:endParaRPr>
          </a:p>
        </p:txBody>
      </p:sp>
      <p:sp>
        <p:nvSpPr>
          <p:cNvPr id="37" name="Oval 83">
            <a:extLst>
              <a:ext uri="{FF2B5EF4-FFF2-40B4-BE49-F238E27FC236}">
                <a16:creationId xmlns:a16="http://schemas.microsoft.com/office/drawing/2014/main" id="{3F2303E6-259A-4275-AA9D-AFD77C338E90}"/>
              </a:ext>
            </a:extLst>
          </p:cNvPr>
          <p:cNvSpPr>
            <a:spLocks noChangeArrowheads="1"/>
          </p:cNvSpPr>
          <p:nvPr/>
        </p:nvSpPr>
        <p:spPr bwMode="auto">
          <a:xfrm>
            <a:off x="7085013" y="5400675"/>
            <a:ext cx="279400" cy="279400"/>
          </a:xfrm>
          <a:prstGeom prst="ellipse">
            <a:avLst/>
          </a:prstGeom>
          <a:solidFill>
            <a:srgbClr val="66FF33"/>
          </a:solidFill>
          <a:ln w="12065">
            <a:solidFill>
              <a:srgbClr val="000000"/>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8" name="Rectangle 84">
            <a:extLst>
              <a:ext uri="{FF2B5EF4-FFF2-40B4-BE49-F238E27FC236}">
                <a16:creationId xmlns:a16="http://schemas.microsoft.com/office/drawing/2014/main" id="{BDADB7F8-5DE5-458D-943A-3B81FCCB670E}"/>
              </a:ext>
            </a:extLst>
          </p:cNvPr>
          <p:cNvSpPr>
            <a:spLocks noChangeArrowheads="1"/>
          </p:cNvSpPr>
          <p:nvPr/>
        </p:nvSpPr>
        <p:spPr bwMode="auto">
          <a:xfrm>
            <a:off x="7200900" y="5407025"/>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4</a:t>
            </a:r>
            <a:endParaRPr lang="en-US" altLang="en-US" sz="1000" b="1">
              <a:solidFill>
                <a:schemeClr val="tx1"/>
              </a:solidFill>
            </a:endParaRPr>
          </a:p>
        </p:txBody>
      </p:sp>
      <p:sp>
        <p:nvSpPr>
          <p:cNvPr id="39" name="Line 85">
            <a:extLst>
              <a:ext uri="{FF2B5EF4-FFF2-40B4-BE49-F238E27FC236}">
                <a16:creationId xmlns:a16="http://schemas.microsoft.com/office/drawing/2014/main" id="{130B7521-B767-4B36-A5A5-C16D025A27A7}"/>
              </a:ext>
            </a:extLst>
          </p:cNvPr>
          <p:cNvSpPr>
            <a:spLocks noChangeShapeType="1"/>
          </p:cNvSpPr>
          <p:nvPr/>
        </p:nvSpPr>
        <p:spPr bwMode="auto">
          <a:xfrm flipV="1">
            <a:off x="6608763" y="4318000"/>
            <a:ext cx="495300" cy="3762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Rectangle 86">
            <a:extLst>
              <a:ext uri="{FF2B5EF4-FFF2-40B4-BE49-F238E27FC236}">
                <a16:creationId xmlns:a16="http://schemas.microsoft.com/office/drawing/2014/main" id="{D7C980D3-83F1-44C2-A91B-04DCE7E3DDE9}"/>
              </a:ext>
            </a:extLst>
          </p:cNvPr>
          <p:cNvSpPr>
            <a:spLocks noChangeArrowheads="1"/>
          </p:cNvSpPr>
          <p:nvPr/>
        </p:nvSpPr>
        <p:spPr bwMode="auto">
          <a:xfrm>
            <a:off x="6583363" y="4244975"/>
            <a:ext cx="180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 a</a:t>
            </a:r>
            <a:endParaRPr lang="en-US" altLang="en-US" sz="1000" b="1">
              <a:solidFill>
                <a:schemeClr val="tx1"/>
              </a:solidFill>
            </a:endParaRPr>
          </a:p>
        </p:txBody>
      </p:sp>
      <p:sp>
        <p:nvSpPr>
          <p:cNvPr id="41" name="Line 87">
            <a:extLst>
              <a:ext uri="{FF2B5EF4-FFF2-40B4-BE49-F238E27FC236}">
                <a16:creationId xmlns:a16="http://schemas.microsoft.com/office/drawing/2014/main" id="{E67A4B60-A0BC-4FF4-A682-EE8DA141BB8F}"/>
              </a:ext>
            </a:extLst>
          </p:cNvPr>
          <p:cNvSpPr>
            <a:spLocks noChangeShapeType="1"/>
          </p:cNvSpPr>
          <p:nvPr/>
        </p:nvSpPr>
        <p:spPr bwMode="auto">
          <a:xfrm>
            <a:off x="7345363" y="4341813"/>
            <a:ext cx="495300" cy="4127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Rectangle 88">
            <a:extLst>
              <a:ext uri="{FF2B5EF4-FFF2-40B4-BE49-F238E27FC236}">
                <a16:creationId xmlns:a16="http://schemas.microsoft.com/office/drawing/2014/main" id="{CA897B11-AFC9-4428-B212-B0636AEDFCA5}"/>
              </a:ext>
            </a:extLst>
          </p:cNvPr>
          <p:cNvSpPr>
            <a:spLocks noChangeArrowheads="1"/>
          </p:cNvSpPr>
          <p:nvPr/>
        </p:nvSpPr>
        <p:spPr bwMode="auto">
          <a:xfrm>
            <a:off x="7502525" y="4281488"/>
            <a:ext cx="2524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  b</a:t>
            </a:r>
            <a:endParaRPr lang="en-US" altLang="en-US" sz="1000" b="1">
              <a:solidFill>
                <a:schemeClr val="tx1"/>
              </a:solidFill>
            </a:endParaRPr>
          </a:p>
        </p:txBody>
      </p:sp>
      <p:sp>
        <p:nvSpPr>
          <p:cNvPr id="43" name="Line 89">
            <a:extLst>
              <a:ext uri="{FF2B5EF4-FFF2-40B4-BE49-F238E27FC236}">
                <a16:creationId xmlns:a16="http://schemas.microsoft.com/office/drawing/2014/main" id="{A4ADFE40-3020-4FB0-83F1-755D87D802B8}"/>
              </a:ext>
            </a:extLst>
          </p:cNvPr>
          <p:cNvSpPr>
            <a:spLocks noChangeShapeType="1"/>
          </p:cNvSpPr>
          <p:nvPr/>
        </p:nvSpPr>
        <p:spPr bwMode="auto">
          <a:xfrm flipH="1">
            <a:off x="7345363" y="4948238"/>
            <a:ext cx="519112" cy="508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Rectangle 90">
            <a:extLst>
              <a:ext uri="{FF2B5EF4-FFF2-40B4-BE49-F238E27FC236}">
                <a16:creationId xmlns:a16="http://schemas.microsoft.com/office/drawing/2014/main" id="{BA38BF62-C71A-4F02-898A-2A299F8FA5AA}"/>
              </a:ext>
            </a:extLst>
          </p:cNvPr>
          <p:cNvSpPr>
            <a:spLocks noChangeArrowheads="1"/>
          </p:cNvSpPr>
          <p:nvPr/>
        </p:nvSpPr>
        <p:spPr bwMode="auto">
          <a:xfrm>
            <a:off x="7467600" y="4956175"/>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c</a:t>
            </a:r>
            <a:endParaRPr lang="en-US" altLang="en-US" sz="1000" b="1">
              <a:solidFill>
                <a:schemeClr val="tx1"/>
              </a:solidFill>
            </a:endParaRPr>
          </a:p>
        </p:txBody>
      </p:sp>
      <p:sp>
        <p:nvSpPr>
          <p:cNvPr id="45" name="Line 91">
            <a:extLst>
              <a:ext uri="{FF2B5EF4-FFF2-40B4-BE49-F238E27FC236}">
                <a16:creationId xmlns:a16="http://schemas.microsoft.com/office/drawing/2014/main" id="{28303D7F-E46B-484E-AF47-0729E5497E9B}"/>
              </a:ext>
            </a:extLst>
          </p:cNvPr>
          <p:cNvSpPr>
            <a:spLocks noChangeShapeType="1"/>
          </p:cNvSpPr>
          <p:nvPr/>
        </p:nvSpPr>
        <p:spPr bwMode="auto">
          <a:xfrm flipH="1" flipV="1">
            <a:off x="6584950" y="4899025"/>
            <a:ext cx="531813" cy="54451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Rectangle 92">
            <a:extLst>
              <a:ext uri="{FF2B5EF4-FFF2-40B4-BE49-F238E27FC236}">
                <a16:creationId xmlns:a16="http://schemas.microsoft.com/office/drawing/2014/main" id="{741E1893-4C88-48F6-ABAD-8C442C3422E3}"/>
              </a:ext>
            </a:extLst>
          </p:cNvPr>
          <p:cNvSpPr>
            <a:spLocks noChangeArrowheads="1"/>
          </p:cNvSpPr>
          <p:nvPr/>
        </p:nvSpPr>
        <p:spPr bwMode="auto">
          <a:xfrm>
            <a:off x="6765925" y="4911725"/>
            <a:ext cx="2524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  d</a:t>
            </a:r>
            <a:endParaRPr lang="en-US" altLang="en-US" sz="1000" b="1">
              <a:solidFill>
                <a:schemeClr val="tx1"/>
              </a:solidFill>
            </a:endParaRPr>
          </a:p>
        </p:txBody>
      </p:sp>
      <p:sp>
        <p:nvSpPr>
          <p:cNvPr id="47" name="Rectangle 93">
            <a:extLst>
              <a:ext uri="{FF2B5EF4-FFF2-40B4-BE49-F238E27FC236}">
                <a16:creationId xmlns:a16="http://schemas.microsoft.com/office/drawing/2014/main" id="{D4FCBB5E-A263-424E-80A8-E95D959F5C66}"/>
              </a:ext>
            </a:extLst>
          </p:cNvPr>
          <p:cNvSpPr>
            <a:spLocks noChangeArrowheads="1"/>
          </p:cNvSpPr>
          <p:nvPr/>
        </p:nvSpPr>
        <p:spPr bwMode="auto">
          <a:xfrm>
            <a:off x="6415088" y="4645025"/>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1</a:t>
            </a:r>
            <a:endParaRPr lang="en-US" altLang="en-US" sz="1000" b="1">
              <a:solidFill>
                <a:schemeClr val="tx1"/>
              </a:solidFill>
            </a:endParaRPr>
          </a:p>
        </p:txBody>
      </p:sp>
      <p:cxnSp>
        <p:nvCxnSpPr>
          <p:cNvPr id="48" name="AutoShape 94">
            <a:extLst>
              <a:ext uri="{FF2B5EF4-FFF2-40B4-BE49-F238E27FC236}">
                <a16:creationId xmlns:a16="http://schemas.microsoft.com/office/drawing/2014/main" id="{8FB7F0F5-A8F1-42BF-8220-67E6A87880D2}"/>
              </a:ext>
            </a:extLst>
          </p:cNvPr>
          <p:cNvCxnSpPr>
            <a:cxnSpLocks noChangeShapeType="1"/>
            <a:stCxn id="32" idx="6"/>
            <a:endCxn id="35" idx="2"/>
          </p:cNvCxnSpPr>
          <p:nvPr/>
        </p:nvCxnSpPr>
        <p:spPr bwMode="auto">
          <a:xfrm>
            <a:off x="6615113" y="4795838"/>
            <a:ext cx="1208087" cy="1587"/>
          </a:xfrm>
          <a:prstGeom prst="straightConnector1">
            <a:avLst/>
          </a:prstGeom>
          <a:noFill/>
          <a:ln w="12700" cap="sq">
            <a:solidFill>
              <a:schemeClr val="tx1"/>
            </a:solidFill>
            <a:round/>
            <a:headEnd type="none" w="sm" len="sm"/>
            <a:tailEnd type="triangle" w="lg" len="med"/>
          </a:ln>
          <a:extLst>
            <a:ext uri="{909E8E84-426E-40DD-AFC4-6F175D3DCCD1}">
              <a14:hiddenFill xmlns:a14="http://schemas.microsoft.com/office/drawing/2010/main">
                <a:noFill/>
              </a14:hiddenFill>
            </a:ext>
          </a:extLst>
        </p:spPr>
      </p:cxnSp>
      <p:sp>
        <p:nvSpPr>
          <p:cNvPr id="49" name="Rectangle 95">
            <a:extLst>
              <a:ext uri="{FF2B5EF4-FFF2-40B4-BE49-F238E27FC236}">
                <a16:creationId xmlns:a16="http://schemas.microsoft.com/office/drawing/2014/main" id="{6497CE9D-14F4-4ED8-9E81-24DA5477F435}"/>
              </a:ext>
            </a:extLst>
          </p:cNvPr>
          <p:cNvSpPr>
            <a:spLocks noChangeArrowheads="1"/>
          </p:cNvSpPr>
          <p:nvPr/>
        </p:nvSpPr>
        <p:spPr bwMode="auto">
          <a:xfrm>
            <a:off x="7196138" y="450215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b="1">
                <a:solidFill>
                  <a:schemeClr val="tx1"/>
                </a:solidFill>
                <a:latin typeface="Helvetica" panose="020B0604020202020204" pitchFamily="34" charset="0"/>
              </a:rPr>
              <a:t>e</a:t>
            </a:r>
            <a:endParaRPr lang="en-US" altLang="en-US" sz="1000" b="1">
              <a:solidFill>
                <a:schemeClr val="tx1"/>
              </a:solidFill>
            </a:endParaRPr>
          </a:p>
        </p:txBody>
      </p:sp>
      <p:sp>
        <p:nvSpPr>
          <p:cNvPr id="50" name="Line 96">
            <a:extLst>
              <a:ext uri="{FF2B5EF4-FFF2-40B4-BE49-F238E27FC236}">
                <a16:creationId xmlns:a16="http://schemas.microsoft.com/office/drawing/2014/main" id="{B54E9041-A5A6-4CF2-AFBC-2B194747EA4E}"/>
              </a:ext>
            </a:extLst>
          </p:cNvPr>
          <p:cNvSpPr>
            <a:spLocks noChangeShapeType="1"/>
          </p:cNvSpPr>
          <p:nvPr/>
        </p:nvSpPr>
        <p:spPr bwMode="auto">
          <a:xfrm flipV="1">
            <a:off x="6600825" y="4294188"/>
            <a:ext cx="495300" cy="376237"/>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Line 97">
            <a:extLst>
              <a:ext uri="{FF2B5EF4-FFF2-40B4-BE49-F238E27FC236}">
                <a16:creationId xmlns:a16="http://schemas.microsoft.com/office/drawing/2014/main" id="{196806F4-C523-443E-AEE9-5A2EAC6C8E40}"/>
              </a:ext>
            </a:extLst>
          </p:cNvPr>
          <p:cNvSpPr>
            <a:spLocks noChangeShapeType="1"/>
          </p:cNvSpPr>
          <p:nvPr/>
        </p:nvSpPr>
        <p:spPr bwMode="auto">
          <a:xfrm>
            <a:off x="7337425" y="4318000"/>
            <a:ext cx="495300" cy="412750"/>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Line 98">
            <a:extLst>
              <a:ext uri="{FF2B5EF4-FFF2-40B4-BE49-F238E27FC236}">
                <a16:creationId xmlns:a16="http://schemas.microsoft.com/office/drawing/2014/main" id="{F2BDBBF6-7AA8-40E6-B9C3-F687731A5D39}"/>
              </a:ext>
            </a:extLst>
          </p:cNvPr>
          <p:cNvSpPr>
            <a:spLocks noChangeShapeType="1"/>
          </p:cNvSpPr>
          <p:nvPr/>
        </p:nvSpPr>
        <p:spPr bwMode="auto">
          <a:xfrm flipH="1">
            <a:off x="7335838" y="4956175"/>
            <a:ext cx="519112" cy="508000"/>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Line 99">
            <a:extLst>
              <a:ext uri="{FF2B5EF4-FFF2-40B4-BE49-F238E27FC236}">
                <a16:creationId xmlns:a16="http://schemas.microsoft.com/office/drawing/2014/main" id="{C1EC2296-8739-453D-B9CB-A42F14A8D3F3}"/>
              </a:ext>
            </a:extLst>
          </p:cNvPr>
          <p:cNvSpPr>
            <a:spLocks noChangeShapeType="1"/>
          </p:cNvSpPr>
          <p:nvPr/>
        </p:nvSpPr>
        <p:spPr bwMode="auto">
          <a:xfrm flipH="1" flipV="1">
            <a:off x="6577013" y="4875213"/>
            <a:ext cx="531812" cy="544512"/>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D77271F-67AA-8455-37DF-11EF68959839}"/>
                  </a:ext>
                </a:extLst>
              </p14:cNvPr>
              <p14:cNvContentPartPr/>
              <p14:nvPr/>
            </p14:nvContentPartPr>
            <p14:xfrm>
              <a:off x="591120" y="1016280"/>
              <a:ext cx="6643080" cy="4595760"/>
            </p14:xfrm>
          </p:contentPart>
        </mc:Choice>
        <mc:Fallback>
          <p:pic>
            <p:nvPicPr>
              <p:cNvPr id="2" name="Ink 1">
                <a:extLst>
                  <a:ext uri="{FF2B5EF4-FFF2-40B4-BE49-F238E27FC236}">
                    <a16:creationId xmlns:a16="http://schemas.microsoft.com/office/drawing/2014/main" id="{DD77271F-67AA-8455-37DF-11EF68959839}"/>
                  </a:ext>
                </a:extLst>
              </p:cNvPr>
              <p:cNvPicPr/>
              <p:nvPr/>
            </p:nvPicPr>
            <p:blipFill>
              <a:blip r:embed="rId4"/>
              <a:stretch>
                <a:fillRect/>
              </a:stretch>
            </p:blipFill>
            <p:spPr>
              <a:xfrm>
                <a:off x="581760" y="1006920"/>
                <a:ext cx="6661800" cy="4614480"/>
              </a:xfrm>
              <a:prstGeom prst="rect">
                <a:avLst/>
              </a:prstGeom>
            </p:spPr>
          </p:pic>
        </mc:Fallback>
      </mc:AlternateContent>
    </p:spTree>
    <p:extLst>
      <p:ext uri="{BB962C8B-B14F-4D97-AF65-F5344CB8AC3E}">
        <p14:creationId xmlns:p14="http://schemas.microsoft.com/office/powerpoint/2010/main" val="151958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up)">
                                      <p:cBhvr>
                                        <p:cTn id="39" dur="500"/>
                                        <p:tgtEl>
                                          <p:spTgt spid="52"/>
                                        </p:tgtEl>
                                      </p:cBhvr>
                                    </p:animEffect>
                                  </p:childTnLst>
                                </p:cTn>
                              </p:par>
                            </p:childTnLst>
                          </p:cTn>
                        </p:par>
                        <p:par>
                          <p:cTn id="40" fill="hold">
                            <p:stCondLst>
                              <p:cond delay="1500"/>
                            </p:stCondLst>
                            <p:childTnLst>
                              <p:par>
                                <p:cTn id="41" presetID="22" presetClass="entr" presetSubtype="4"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3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khái</a:t>
            </a:r>
            <a:r>
              <a:rPr lang="en-US" altLang="en-US" sz="2000" b="1"/>
              <a:t> </a:t>
            </a:r>
            <a:r>
              <a:rPr lang="en-US" altLang="en-US" sz="2000" b="1" err="1"/>
              <a:t>niệm</a:t>
            </a:r>
            <a:r>
              <a:rPr lang="en-US" altLang="en-US" sz="2000" b="1"/>
              <a:t> </a:t>
            </a:r>
            <a:r>
              <a:rPr lang="en-US" altLang="en-US" sz="2000" b="1" err="1"/>
              <a:t>cơ</a:t>
            </a:r>
            <a:r>
              <a:rPr lang="en-US" altLang="en-US" sz="2000" b="1"/>
              <a:t> bản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trong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thực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tế</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Phân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loại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Bậc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của</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đỉnh</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con</a:t>
            </a:r>
          </a:p>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đẳng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cấu</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Đường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và</a:t>
            </a:r>
            <a:r>
              <a:rPr lang="en-US" altLang="en-US" sz="1600">
                <a:solidFill>
                  <a:schemeClr val="bg1">
                    <a:lumMod val="75000"/>
                  </a:schemeClr>
                </a:solidFill>
                <a:cs typeface="Arial" panose="020B0604020202020204" pitchFamily="34" charset="0"/>
              </a:rPr>
              <a:t> chu </a:t>
            </a:r>
            <a:r>
              <a:rPr lang="en-US" altLang="en-US" sz="1600" err="1">
                <a:solidFill>
                  <a:schemeClr val="bg1">
                    <a:lumMod val="75000"/>
                  </a:schemeClr>
                </a:solidFill>
                <a:cs typeface="Arial" panose="020B0604020202020204" pitchFamily="34" charset="0"/>
              </a:rPr>
              <a:t>trình</a:t>
            </a:r>
            <a:endParaRPr lang="en-US" altLang="en-US" sz="1600">
              <a:solidFill>
                <a:schemeClr val="bg1">
                  <a:lumMod val="75000"/>
                </a:schemeClr>
              </a:solidFill>
              <a:cs typeface="Arial" panose="020B0604020202020204" pitchFamily="34" charset="0"/>
            </a:endParaRPr>
          </a:p>
          <a:p>
            <a:r>
              <a:rPr lang="en-US" altLang="en-US" sz="1600" b="1" err="1">
                <a:solidFill>
                  <a:srgbClr val="FF0000"/>
                </a:solidFill>
                <a:cs typeface="Arial" panose="020B0604020202020204" pitchFamily="34" charset="0"/>
              </a:rPr>
              <a:t>Tính</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liên</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thông</a:t>
            </a:r>
            <a:endParaRPr lang="en-US" altLang="en-US" sz="1600" b="1">
              <a:solidFill>
                <a:srgbClr val="FF0000"/>
              </a:solidFill>
              <a:cs typeface="Arial" panose="020B0604020202020204" pitchFamily="34" charset="0"/>
            </a:endParaRPr>
          </a:p>
          <a:p>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đặc</a:t>
            </a:r>
            <a:r>
              <a:rPr lang="en-US" altLang="en-US" sz="1600">
                <a:cs typeface="Arial" panose="020B0604020202020204" pitchFamily="34" charset="0"/>
              </a:rPr>
              <a:t> </a:t>
            </a:r>
            <a:r>
              <a:rPr lang="en-US" altLang="en-US" sz="1600" err="1">
                <a:cs typeface="Arial" panose="020B0604020202020204" pitchFamily="34" charset="0"/>
              </a:rPr>
              <a:t>biệt</a:t>
            </a:r>
            <a:endParaRPr lang="en-US" altLang="en-US" sz="1600">
              <a:cs typeface="Arial" panose="020B0604020202020204" pitchFamily="34" charset="0"/>
            </a:endParaRPr>
          </a:p>
          <a:p>
            <a:pPr algn="just" eaLnBrk="1" hangingPunct="1">
              <a:lnSpc>
                <a:spcPct val="90000"/>
              </a:lnSpc>
            </a:pP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73DC013-889B-56DE-BA43-11001BEA625C}"/>
                  </a:ext>
                </a:extLst>
              </p14:cNvPr>
              <p14:cNvContentPartPr/>
              <p14:nvPr/>
            </p14:nvContentPartPr>
            <p14:xfrm>
              <a:off x="2068200" y="2833200"/>
              <a:ext cx="97920" cy="184680"/>
            </p14:xfrm>
          </p:contentPart>
        </mc:Choice>
        <mc:Fallback>
          <p:pic>
            <p:nvPicPr>
              <p:cNvPr id="2" name="Ink 1">
                <a:extLst>
                  <a:ext uri="{FF2B5EF4-FFF2-40B4-BE49-F238E27FC236}">
                    <a16:creationId xmlns:a16="http://schemas.microsoft.com/office/drawing/2014/main" id="{B73DC013-889B-56DE-BA43-11001BEA625C}"/>
                  </a:ext>
                </a:extLst>
              </p:cNvPr>
              <p:cNvPicPr/>
              <p:nvPr/>
            </p:nvPicPr>
            <p:blipFill>
              <a:blip r:embed="rId4"/>
              <a:stretch>
                <a:fillRect/>
              </a:stretch>
            </p:blipFill>
            <p:spPr>
              <a:xfrm>
                <a:off x="2058840" y="2823840"/>
                <a:ext cx="116640" cy="203400"/>
              </a:xfrm>
              <a:prstGeom prst="rect">
                <a:avLst/>
              </a:prstGeom>
            </p:spPr>
          </p:pic>
        </mc:Fallback>
      </mc:AlternateContent>
    </p:spTree>
    <p:extLst>
      <p:ext uri="{BB962C8B-B14F-4D97-AF65-F5344CB8AC3E}">
        <p14:creationId xmlns:p14="http://schemas.microsoft.com/office/powerpoint/2010/main" val="2218866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liên</a:t>
            </a:r>
            <a:r>
              <a:rPr lang="en-US" altLang="en-US" sz="2000" b="1"/>
              <a:t> </a:t>
            </a:r>
            <a:r>
              <a:rPr lang="en-US" altLang="en-US" sz="2000" b="1" err="1"/>
              <a:t>thông</a:t>
            </a:r>
            <a:r>
              <a:rPr lang="en-US" altLang="en-US" sz="2000" b="1"/>
              <a:t> (Connectedness)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120000"/>
              </a:lnSpc>
            </a:pPr>
            <a:r>
              <a:rPr lang="en-US" altLang="en-US" sz="1600" b="1" err="1">
                <a:solidFill>
                  <a:srgbClr val="C00000"/>
                </a:solidFill>
                <a:cs typeface="Arial" panose="020B0604020202020204" pitchFamily="34" charset="0"/>
              </a:rPr>
              <a:t>Định</a:t>
            </a:r>
            <a:r>
              <a:rPr lang="en-US" altLang="en-US" sz="1600" b="1">
                <a:solidFill>
                  <a:srgbClr val="C00000"/>
                </a:solidFill>
                <a:cs typeface="Arial" panose="020B0604020202020204" pitchFamily="34" charset="0"/>
              </a:rPr>
              <a:t> </a:t>
            </a:r>
            <a:r>
              <a:rPr lang="en-US" altLang="en-US" sz="1600" b="1" err="1">
                <a:solidFill>
                  <a:srgbClr val="C00000"/>
                </a:solidFill>
                <a:cs typeface="Arial" panose="020B0604020202020204" pitchFamily="34" charset="0"/>
              </a:rPr>
              <a:t>nghĩa</a:t>
            </a:r>
            <a:r>
              <a:rPr lang="en-US" altLang="en-US" sz="1600" b="1">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Đồ</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thị</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vô</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hướng</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được</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gọi</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là</a:t>
            </a:r>
            <a:r>
              <a:rPr lang="en-US" altLang="en-US" sz="1600">
                <a:solidFill>
                  <a:srgbClr val="C00000"/>
                </a:solidFill>
                <a:cs typeface="Arial" panose="020B0604020202020204" pitchFamily="34" charset="0"/>
              </a:rPr>
              <a:t> </a:t>
            </a:r>
            <a:r>
              <a:rPr lang="en-US" altLang="en-US" sz="1600" i="1" err="1">
                <a:solidFill>
                  <a:srgbClr val="C00000"/>
                </a:solidFill>
                <a:cs typeface="Arial" panose="020B0604020202020204" pitchFamily="34" charset="0"/>
              </a:rPr>
              <a:t>liên</a:t>
            </a:r>
            <a:r>
              <a:rPr lang="en-US" altLang="en-US" sz="1600" i="1">
                <a:solidFill>
                  <a:srgbClr val="C00000"/>
                </a:solidFill>
                <a:cs typeface="Arial" panose="020B0604020202020204" pitchFamily="34" charset="0"/>
              </a:rPr>
              <a:t> </a:t>
            </a:r>
            <a:r>
              <a:rPr lang="en-US" altLang="en-US" sz="1600" i="1" err="1">
                <a:solidFill>
                  <a:srgbClr val="C00000"/>
                </a:solidFill>
                <a:cs typeface="Arial" panose="020B0604020202020204" pitchFamily="34" charset="0"/>
              </a:rPr>
              <a:t>thông</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nếu</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luôn</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tìm</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được</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đường</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đi</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nối</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hai</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đỉnh</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bất</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kỳ</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của</a:t>
            </a:r>
            <a:r>
              <a:rPr lang="en-US" altLang="en-US" sz="1600">
                <a:solidFill>
                  <a:srgbClr val="C00000"/>
                </a:solidFill>
                <a:cs typeface="Arial" panose="020B0604020202020204" pitchFamily="34" charset="0"/>
              </a:rPr>
              <a:t> </a:t>
            </a:r>
            <a:r>
              <a:rPr lang="en-US" altLang="en-US" sz="1600" err="1">
                <a:solidFill>
                  <a:srgbClr val="C00000"/>
                </a:solidFill>
                <a:cs typeface="Arial" panose="020B0604020202020204" pitchFamily="34" charset="0"/>
              </a:rPr>
              <a:t>nó</a:t>
            </a:r>
            <a:r>
              <a:rPr lang="en-US" altLang="en-US" sz="1600">
                <a:solidFill>
                  <a:srgbClr val="C00000"/>
                </a:solidFill>
                <a:cs typeface="Arial" panose="020B0604020202020204" pitchFamily="34" charset="0"/>
              </a:rPr>
              <a:t>.</a:t>
            </a:r>
          </a:p>
          <a:p>
            <a:pPr algn="just" eaLnBrk="1" hangingPunct="1">
              <a:lnSpc>
                <a:spcPct val="90000"/>
              </a:lnSpc>
            </a:pPr>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endParaRPr lang="en-US" altLang="en-US" sz="1600" b="1">
              <a:cs typeface="Arial" panose="020B0604020202020204" pitchFamily="34" charset="0"/>
            </a:endParaRPr>
          </a:p>
          <a:p>
            <a:pPr algn="just" eaLnBrk="1" hangingPunct="1">
              <a:lnSpc>
                <a:spcPct val="90000"/>
              </a:lnSpc>
            </a:pPr>
            <a:endParaRPr lang="en-US" altLang="en-US" sz="1600" b="1">
              <a:cs typeface="Arial" panose="020B0604020202020204" pitchFamily="34" charset="0"/>
            </a:endParaRPr>
          </a:p>
          <a:p>
            <a:pPr algn="just" eaLnBrk="1" hangingPunct="1">
              <a:lnSpc>
                <a:spcPct val="90000"/>
              </a:lnSpc>
            </a:pPr>
            <a:endParaRPr lang="en-US" altLang="en-US" sz="1600" b="1">
              <a:cs typeface="Arial" panose="020B0604020202020204" pitchFamily="34" charset="0"/>
            </a:endParaRPr>
          </a:p>
          <a:p>
            <a:pPr algn="just" eaLnBrk="1" hangingPunct="1">
              <a:lnSpc>
                <a:spcPct val="90000"/>
              </a:lnSpc>
            </a:pPr>
            <a:endParaRPr lang="en-US" altLang="en-US" sz="1600" b="1">
              <a:cs typeface="Arial" panose="020B0604020202020204" pitchFamily="34" charset="0"/>
            </a:endParaRPr>
          </a:p>
          <a:p>
            <a:pPr algn="just" eaLnBrk="1" hangingPunct="1">
              <a:lnSpc>
                <a:spcPct val="90000"/>
              </a:lnSpc>
            </a:pPr>
            <a:endParaRPr lang="en-US" altLang="en-US" sz="1600" b="1">
              <a:cs typeface="Arial" panose="020B0604020202020204" pitchFamily="34" charset="0"/>
            </a:endParaRPr>
          </a:p>
          <a:p>
            <a:pPr algn="just" eaLnBrk="1" hangingPunct="1">
              <a:lnSpc>
                <a:spcPct val="90000"/>
              </a:lnSpc>
            </a:pPr>
            <a:endParaRPr lang="en-US" altLang="en-US" sz="1600" b="1">
              <a:cs typeface="Arial" panose="020B0604020202020204" pitchFamily="34" charset="0"/>
            </a:endParaRPr>
          </a:p>
          <a:p>
            <a:pPr algn="just" eaLnBrk="1" hangingPunct="1">
              <a:lnSpc>
                <a:spcPct val="90000"/>
              </a:lnSpc>
            </a:pPr>
            <a:r>
              <a:rPr lang="en-US" altLang="en-US" sz="1600" i="1">
                <a:cs typeface="Arial" panose="020B0604020202020204" pitchFamily="34" charset="0"/>
              </a:rPr>
              <a:t>G</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pPr algn="just" eaLnBrk="1" hangingPunct="1">
              <a:lnSpc>
                <a:spcPct val="90000"/>
              </a:lnSpc>
            </a:pP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bao </a:t>
            </a:r>
            <a:r>
              <a:rPr lang="en-US" altLang="en-US" sz="1600" err="1">
                <a:cs typeface="Arial" panose="020B0604020202020204" pitchFamily="34" charset="0"/>
              </a:rPr>
              <a:t>gồm</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pPr algn="just" eaLnBrk="1" hangingPunct="1">
              <a:lnSpc>
                <a:spcPct val="90000"/>
              </a:lnSpc>
            </a:pPr>
            <a:endParaRPr lang="en-US" altLang="en-US" sz="1600">
              <a:cs typeface="Arial" panose="020B0604020202020204" pitchFamily="34" charset="0"/>
            </a:endParaRPr>
          </a:p>
        </p:txBody>
      </p:sp>
      <p:sp>
        <p:nvSpPr>
          <p:cNvPr id="6" name="Oval 25">
            <a:extLst>
              <a:ext uri="{FF2B5EF4-FFF2-40B4-BE49-F238E27FC236}">
                <a16:creationId xmlns:a16="http://schemas.microsoft.com/office/drawing/2014/main" id="{09A795F8-12EC-4B69-8734-A2FDA98668EA}"/>
              </a:ext>
            </a:extLst>
          </p:cNvPr>
          <p:cNvSpPr>
            <a:spLocks noChangeArrowheads="1"/>
          </p:cNvSpPr>
          <p:nvPr/>
        </p:nvSpPr>
        <p:spPr bwMode="auto">
          <a:xfrm>
            <a:off x="6098520" y="2264861"/>
            <a:ext cx="533400" cy="533400"/>
          </a:xfrm>
          <a:prstGeom prst="ellipse">
            <a:avLst/>
          </a:prstGeom>
          <a:solidFill>
            <a:schemeClr val="accent1"/>
          </a:solidFill>
          <a:ln w="9525">
            <a:solidFill>
              <a:schemeClr val="tx1"/>
            </a:solidFill>
            <a:round/>
            <a:headEnd/>
            <a:tailEnd/>
          </a:ln>
        </p:spPr>
        <p:txBody>
          <a:bodyPr wrap="none" anchor="ctr"/>
          <a:lstStyle/>
          <a:p>
            <a:pPr algn="ctr">
              <a:defRPr/>
            </a:pPr>
            <a:r>
              <a:rPr lang="en-US" sz="2400" i="1">
                <a:solidFill>
                  <a:schemeClr val="bg1"/>
                </a:solidFill>
                <a:latin typeface="+mn-lt"/>
              </a:rPr>
              <a:t>f</a:t>
            </a:r>
          </a:p>
        </p:txBody>
      </p:sp>
      <p:sp>
        <p:nvSpPr>
          <p:cNvPr id="7" name="Oval 8">
            <a:extLst>
              <a:ext uri="{FF2B5EF4-FFF2-40B4-BE49-F238E27FC236}">
                <a16:creationId xmlns:a16="http://schemas.microsoft.com/office/drawing/2014/main" id="{72F28036-A9F7-485A-9F8F-2D2E40C58B71}"/>
              </a:ext>
            </a:extLst>
          </p:cNvPr>
          <p:cNvSpPr>
            <a:spLocks noChangeArrowheads="1"/>
          </p:cNvSpPr>
          <p:nvPr/>
        </p:nvSpPr>
        <p:spPr bwMode="auto">
          <a:xfrm>
            <a:off x="3201988" y="1525587"/>
            <a:ext cx="533400" cy="533400"/>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n-lt"/>
              </a:rPr>
              <a:t>i</a:t>
            </a:r>
          </a:p>
        </p:txBody>
      </p:sp>
      <p:sp>
        <p:nvSpPr>
          <p:cNvPr id="8" name="Oval 23">
            <a:extLst>
              <a:ext uri="{FF2B5EF4-FFF2-40B4-BE49-F238E27FC236}">
                <a16:creationId xmlns:a16="http://schemas.microsoft.com/office/drawing/2014/main" id="{5281103C-257B-4BF4-BE3E-FB4CA87BD974}"/>
              </a:ext>
            </a:extLst>
          </p:cNvPr>
          <p:cNvSpPr>
            <a:spLocks noChangeArrowheads="1"/>
          </p:cNvSpPr>
          <p:nvPr/>
        </p:nvSpPr>
        <p:spPr bwMode="auto">
          <a:xfrm>
            <a:off x="2473325" y="2614612"/>
            <a:ext cx="533400" cy="533400"/>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n-lt"/>
              </a:rPr>
              <a:t>j</a:t>
            </a:r>
          </a:p>
        </p:txBody>
      </p:sp>
      <p:sp>
        <p:nvSpPr>
          <p:cNvPr id="12" name="Oval 24">
            <a:extLst>
              <a:ext uri="{FF2B5EF4-FFF2-40B4-BE49-F238E27FC236}">
                <a16:creationId xmlns:a16="http://schemas.microsoft.com/office/drawing/2014/main" id="{D4E0C4F1-8BBF-4C25-B329-519E075B99CE}"/>
              </a:ext>
            </a:extLst>
          </p:cNvPr>
          <p:cNvSpPr>
            <a:spLocks noChangeArrowheads="1"/>
          </p:cNvSpPr>
          <p:nvPr/>
        </p:nvSpPr>
        <p:spPr bwMode="auto">
          <a:xfrm>
            <a:off x="3744913" y="2614612"/>
            <a:ext cx="533400" cy="533400"/>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n-lt"/>
              </a:rPr>
              <a:t>k</a:t>
            </a:r>
          </a:p>
        </p:txBody>
      </p:sp>
      <p:cxnSp>
        <p:nvCxnSpPr>
          <p:cNvPr id="13" name="AutoShape 26">
            <a:extLst>
              <a:ext uri="{FF2B5EF4-FFF2-40B4-BE49-F238E27FC236}">
                <a16:creationId xmlns:a16="http://schemas.microsoft.com/office/drawing/2014/main" id="{DE327B7B-DA6F-4A38-A36E-69AD3DFF2C6F}"/>
              </a:ext>
            </a:extLst>
          </p:cNvPr>
          <p:cNvCxnSpPr>
            <a:cxnSpLocks noChangeShapeType="1"/>
            <a:stCxn id="8" idx="7"/>
            <a:endCxn id="7" idx="3"/>
          </p:cNvCxnSpPr>
          <p:nvPr/>
        </p:nvCxnSpPr>
        <p:spPr bwMode="auto">
          <a:xfrm flipV="1">
            <a:off x="2928938" y="1981200"/>
            <a:ext cx="350837" cy="7112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 name="AutoShape 27">
            <a:extLst>
              <a:ext uri="{FF2B5EF4-FFF2-40B4-BE49-F238E27FC236}">
                <a16:creationId xmlns:a16="http://schemas.microsoft.com/office/drawing/2014/main" id="{225B366C-2749-46F4-86AA-3C318850D00F}"/>
              </a:ext>
            </a:extLst>
          </p:cNvPr>
          <p:cNvCxnSpPr>
            <a:cxnSpLocks noChangeShapeType="1"/>
            <a:stCxn id="12" idx="0"/>
            <a:endCxn id="7" idx="5"/>
          </p:cNvCxnSpPr>
          <p:nvPr/>
        </p:nvCxnSpPr>
        <p:spPr bwMode="auto">
          <a:xfrm flipH="1" flipV="1">
            <a:off x="3657600" y="1981200"/>
            <a:ext cx="354013" cy="6334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 name="AutoShape 28">
            <a:extLst>
              <a:ext uri="{FF2B5EF4-FFF2-40B4-BE49-F238E27FC236}">
                <a16:creationId xmlns:a16="http://schemas.microsoft.com/office/drawing/2014/main" id="{9F0AFAF0-5172-4991-92F5-075997ECE251}"/>
              </a:ext>
            </a:extLst>
          </p:cNvPr>
          <p:cNvCxnSpPr>
            <a:cxnSpLocks noChangeShapeType="1"/>
            <a:stCxn id="8" idx="6"/>
            <a:endCxn id="12" idx="2"/>
          </p:cNvCxnSpPr>
          <p:nvPr/>
        </p:nvCxnSpPr>
        <p:spPr bwMode="auto">
          <a:xfrm>
            <a:off x="3006725" y="2881312"/>
            <a:ext cx="73818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 name="Text Box 29">
            <a:extLst>
              <a:ext uri="{FF2B5EF4-FFF2-40B4-BE49-F238E27FC236}">
                <a16:creationId xmlns:a16="http://schemas.microsoft.com/office/drawing/2014/main" id="{42B30897-8B11-4D60-8C3D-64F26B182977}"/>
              </a:ext>
            </a:extLst>
          </p:cNvPr>
          <p:cNvSpPr txBox="1">
            <a:spLocks noChangeArrowheads="1"/>
          </p:cNvSpPr>
          <p:nvPr/>
        </p:nvSpPr>
        <p:spPr bwMode="auto">
          <a:xfrm>
            <a:off x="2414588" y="1951037"/>
            <a:ext cx="652462" cy="338554"/>
          </a:xfrm>
          <a:prstGeom prst="rect">
            <a:avLst/>
          </a:prstGeom>
          <a:noFill/>
          <a:ln w="9525">
            <a:noFill/>
            <a:miter lim="800000"/>
            <a:headEnd/>
            <a:tailEnd/>
          </a:ln>
        </p:spPr>
        <p:txBody>
          <a:bodyPr>
            <a:spAutoFit/>
          </a:bodyPr>
          <a:lstStyle/>
          <a:p>
            <a:pPr>
              <a:defRPr/>
            </a:pPr>
            <a:r>
              <a:rPr lang="en-US" sz="1600" i="1">
                <a:latin typeface="+mn-lt"/>
              </a:rPr>
              <a:t>G</a:t>
            </a:r>
            <a:r>
              <a:rPr lang="en-US" sz="1600" baseline="-25000">
                <a:latin typeface="+mn-lt"/>
              </a:rPr>
              <a:t>1</a:t>
            </a:r>
          </a:p>
        </p:txBody>
      </p:sp>
      <p:sp>
        <p:nvSpPr>
          <p:cNvPr id="17" name="Text Box 30">
            <a:extLst>
              <a:ext uri="{FF2B5EF4-FFF2-40B4-BE49-F238E27FC236}">
                <a16:creationId xmlns:a16="http://schemas.microsoft.com/office/drawing/2014/main" id="{E69447AF-D5B7-4661-8656-CD67E9284AF3}"/>
              </a:ext>
            </a:extLst>
          </p:cNvPr>
          <p:cNvSpPr txBox="1">
            <a:spLocks noChangeArrowheads="1"/>
          </p:cNvSpPr>
          <p:nvPr/>
        </p:nvSpPr>
        <p:spPr bwMode="auto">
          <a:xfrm>
            <a:off x="5510213" y="2298700"/>
            <a:ext cx="383438" cy="338554"/>
          </a:xfrm>
          <a:prstGeom prst="rect">
            <a:avLst/>
          </a:prstGeom>
          <a:noFill/>
          <a:ln w="9525">
            <a:noFill/>
            <a:miter lim="800000"/>
            <a:headEnd/>
            <a:tailEnd/>
          </a:ln>
        </p:spPr>
        <p:txBody>
          <a:bodyPr wrap="none">
            <a:spAutoFit/>
          </a:bodyPr>
          <a:lstStyle/>
          <a:p>
            <a:pPr>
              <a:defRPr/>
            </a:pPr>
            <a:r>
              <a:rPr lang="en-US" sz="1600" i="1">
                <a:solidFill>
                  <a:schemeClr val="accent2"/>
                </a:solidFill>
                <a:latin typeface="+mn-lt"/>
              </a:rPr>
              <a:t>G</a:t>
            </a:r>
            <a:r>
              <a:rPr lang="en-US" sz="1600" baseline="-25000">
                <a:solidFill>
                  <a:schemeClr val="accent2"/>
                </a:solidFill>
                <a:latin typeface="+mn-lt"/>
              </a:rPr>
              <a:t>2</a:t>
            </a:r>
            <a:endParaRPr lang="en-US" sz="1600">
              <a:solidFill>
                <a:schemeClr val="accent2"/>
              </a:solidFill>
              <a:latin typeface="+mn-l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87E4613-5823-F403-4880-84E775C95D47}"/>
                  </a:ext>
                </a:extLst>
              </p14:cNvPr>
              <p14:cNvContentPartPr/>
              <p14:nvPr/>
            </p14:nvContentPartPr>
            <p14:xfrm>
              <a:off x="2182680" y="185400"/>
              <a:ext cx="6812640" cy="3380400"/>
            </p14:xfrm>
          </p:contentPart>
        </mc:Choice>
        <mc:Fallback>
          <p:pic>
            <p:nvPicPr>
              <p:cNvPr id="2" name="Ink 1">
                <a:extLst>
                  <a:ext uri="{FF2B5EF4-FFF2-40B4-BE49-F238E27FC236}">
                    <a16:creationId xmlns:a16="http://schemas.microsoft.com/office/drawing/2014/main" id="{A87E4613-5823-F403-4880-84E775C95D47}"/>
                  </a:ext>
                </a:extLst>
              </p:cNvPr>
              <p:cNvPicPr/>
              <p:nvPr/>
            </p:nvPicPr>
            <p:blipFill>
              <a:blip r:embed="rId4"/>
              <a:stretch>
                <a:fillRect/>
              </a:stretch>
            </p:blipFill>
            <p:spPr>
              <a:xfrm>
                <a:off x="2173320" y="176040"/>
                <a:ext cx="6831360" cy="3399120"/>
              </a:xfrm>
              <a:prstGeom prst="rect">
                <a:avLst/>
              </a:prstGeom>
            </p:spPr>
          </p:pic>
        </mc:Fallback>
      </mc:AlternateContent>
    </p:spTree>
    <p:extLst>
      <p:ext uri="{BB962C8B-B14F-4D97-AF65-F5344CB8AC3E}">
        <p14:creationId xmlns:p14="http://schemas.microsoft.com/office/powerpoint/2010/main" val="1226987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liên</a:t>
            </a:r>
            <a:r>
              <a:rPr lang="en-US" altLang="en-US" sz="2000" b="1"/>
              <a:t> </a:t>
            </a:r>
            <a:r>
              <a:rPr lang="en-US" altLang="en-US" sz="2000" b="1" err="1"/>
              <a:t>thông</a:t>
            </a:r>
            <a:r>
              <a:rPr lang="en-US" altLang="en-US" sz="2000" b="1"/>
              <a:t> (Connectedness)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120000"/>
              </a:lnSpc>
              <a:defRPr/>
            </a:pPr>
            <a:r>
              <a:rPr lang="en-US" sz="1600" b="1" err="1">
                <a:cs typeface="Arial" panose="020B0604020202020204" pitchFamily="34" charset="0"/>
              </a:rPr>
              <a:t>Mệnh</a:t>
            </a:r>
            <a:r>
              <a:rPr lang="en-US" sz="1600" b="1">
                <a:cs typeface="Arial" panose="020B0604020202020204" pitchFamily="34" charset="0"/>
              </a:rPr>
              <a:t> </a:t>
            </a:r>
            <a:r>
              <a:rPr lang="en-US" sz="1600" b="1" err="1">
                <a:cs typeface="Arial" panose="020B0604020202020204" pitchFamily="34" charset="0"/>
              </a:rPr>
              <a:t>đề</a:t>
            </a:r>
            <a:r>
              <a:rPr lang="en-US" sz="1600" b="1">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Luôn</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đơn</a:t>
            </a:r>
            <a:r>
              <a:rPr lang="en-US" sz="1600">
                <a:cs typeface="Arial" panose="020B0604020202020204" pitchFamily="34" charset="0"/>
              </a:rPr>
              <a:t> </a:t>
            </a:r>
            <a:r>
              <a:rPr lang="en-US" sz="1600" err="1">
                <a:cs typeface="Arial" panose="020B0604020202020204" pitchFamily="34" charset="0"/>
              </a:rPr>
              <a:t>nối</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bất</a:t>
            </a:r>
            <a:r>
              <a:rPr lang="en-US" sz="1600">
                <a:cs typeface="Arial" panose="020B0604020202020204" pitchFamily="34" charset="0"/>
              </a:rPr>
              <a:t> </a:t>
            </a:r>
            <a:r>
              <a:rPr lang="en-US" sz="1600" err="1">
                <a:cs typeface="Arial" panose="020B0604020202020204" pitchFamily="34" charset="0"/>
              </a:rPr>
              <a:t>kỳ</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vô</a:t>
            </a:r>
            <a:r>
              <a:rPr lang="en-US" sz="1600">
                <a:cs typeface="Arial" panose="020B0604020202020204" pitchFamily="34" charset="0"/>
              </a:rPr>
              <a:t> </a:t>
            </a:r>
            <a:r>
              <a:rPr lang="en-US" sz="1600" err="1">
                <a:cs typeface="Arial" panose="020B0604020202020204" pitchFamily="34" charset="0"/>
              </a:rPr>
              <a:t>hướng</a:t>
            </a:r>
            <a:r>
              <a:rPr lang="en-US" sz="1600">
                <a:cs typeface="Arial" panose="020B0604020202020204" pitchFamily="34" charset="0"/>
              </a:rPr>
              <a:t> </a:t>
            </a:r>
            <a:r>
              <a:rPr lang="en-US" sz="1600" err="1">
                <a:cs typeface="Arial" panose="020B0604020202020204" pitchFamily="34" charset="0"/>
              </a:rPr>
              <a:t>liên</a:t>
            </a:r>
            <a:r>
              <a:rPr lang="en-US" sz="1600">
                <a:cs typeface="Arial" panose="020B0604020202020204" pitchFamily="34" charset="0"/>
              </a:rPr>
              <a:t> </a:t>
            </a:r>
            <a:r>
              <a:rPr lang="en-US" sz="1600" err="1">
                <a:cs typeface="Arial" panose="020B0604020202020204" pitchFamily="34" charset="0"/>
              </a:rPr>
              <a:t>thông</a:t>
            </a:r>
            <a:r>
              <a:rPr lang="en-US" sz="1600">
                <a:cs typeface="Arial" panose="020B0604020202020204" pitchFamily="34" charset="0"/>
              </a:rPr>
              <a:t>.</a:t>
            </a:r>
          </a:p>
          <a:p>
            <a:pPr marL="0" indent="0" algn="just" eaLnBrk="1" hangingPunct="1">
              <a:lnSpc>
                <a:spcPct val="120000"/>
              </a:lnSpc>
              <a:buFontTx/>
              <a:buNone/>
              <a:defRPr/>
            </a:pPr>
            <a:r>
              <a:rPr lang="en-US" sz="1600" b="1" err="1">
                <a:cs typeface="Arial" panose="020B0604020202020204" pitchFamily="34" charset="0"/>
              </a:rPr>
              <a:t>Chứng</a:t>
            </a:r>
            <a:r>
              <a:rPr lang="en-US" sz="1600" b="1">
                <a:cs typeface="Arial" panose="020B0604020202020204" pitchFamily="34" charset="0"/>
              </a:rPr>
              <a:t> </a:t>
            </a:r>
            <a:r>
              <a:rPr lang="en-US" sz="1600" b="1" err="1">
                <a:cs typeface="Arial" panose="020B0604020202020204" pitchFamily="34" charset="0"/>
              </a:rPr>
              <a:t>minh</a:t>
            </a:r>
            <a:r>
              <a:rPr lang="en-US" sz="1600" b="1">
                <a:cs typeface="Arial" panose="020B0604020202020204" pitchFamily="34" charset="0"/>
              </a:rPr>
              <a:t>.</a:t>
            </a:r>
          </a:p>
          <a:p>
            <a:pPr algn="just" eaLnBrk="1" hangingPunct="1">
              <a:lnSpc>
                <a:spcPct val="120000"/>
              </a:lnSpc>
              <a:buFontTx/>
              <a:buNone/>
              <a:defRPr/>
            </a:pPr>
            <a:r>
              <a:rPr lang="en-US" sz="1600">
                <a:cs typeface="Arial" panose="020B0604020202020204" pitchFamily="34" charset="0"/>
              </a:rPr>
              <a:t>   Theo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nghĩa</a:t>
            </a:r>
            <a:r>
              <a:rPr lang="en-US" sz="1600">
                <a:cs typeface="Arial" panose="020B0604020202020204" pitchFamily="34" charset="0"/>
              </a:rPr>
              <a:t> </a:t>
            </a:r>
            <a:r>
              <a:rPr lang="en-US" sz="1600" err="1">
                <a:cs typeface="Arial" panose="020B0604020202020204" pitchFamily="34" charset="0"/>
              </a:rPr>
              <a:t>tính</a:t>
            </a:r>
            <a:r>
              <a:rPr lang="en-US" sz="1600">
                <a:cs typeface="Arial" panose="020B0604020202020204" pitchFamily="34" charset="0"/>
              </a:rPr>
              <a:t> </a:t>
            </a:r>
            <a:r>
              <a:rPr lang="en-US" sz="1600" err="1">
                <a:cs typeface="Arial" panose="020B0604020202020204" pitchFamily="34" charset="0"/>
              </a:rPr>
              <a:t>liên</a:t>
            </a:r>
            <a:r>
              <a:rPr lang="en-US" sz="1600">
                <a:cs typeface="Arial" panose="020B0604020202020204" pitchFamily="34" charset="0"/>
              </a:rPr>
              <a:t> </a:t>
            </a:r>
            <a:r>
              <a:rPr lang="en-US" sz="1600" err="1">
                <a:cs typeface="Arial" panose="020B0604020202020204" pitchFamily="34" charset="0"/>
              </a:rPr>
              <a:t>thông</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luôn</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được</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nối</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bất</a:t>
            </a:r>
            <a:r>
              <a:rPr lang="en-US" sz="1600">
                <a:cs typeface="Arial" panose="020B0604020202020204" pitchFamily="34" charset="0"/>
              </a:rPr>
              <a:t> </a:t>
            </a:r>
            <a:r>
              <a:rPr lang="en-US" sz="1600" err="1">
                <a:cs typeface="Arial" panose="020B0604020202020204" pitchFamily="34" charset="0"/>
              </a:rPr>
              <a:t>kỳ</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liên</a:t>
            </a:r>
            <a:r>
              <a:rPr lang="en-US" sz="1600">
                <a:cs typeface="Arial" panose="020B0604020202020204" pitchFamily="34" charset="0"/>
              </a:rPr>
              <a:t> </a:t>
            </a:r>
            <a:r>
              <a:rPr lang="en-US" sz="1600" err="1">
                <a:cs typeface="Arial" panose="020B0604020202020204" pitchFamily="34" charset="0"/>
              </a:rPr>
              <a:t>thông</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i="1">
                <a:cs typeface="Arial" panose="020B0604020202020204" pitchFamily="34" charset="0"/>
              </a:rPr>
              <a:t>P</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ngắn</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nối</a:t>
            </a:r>
            <a:r>
              <a:rPr lang="en-US" sz="1600">
                <a:cs typeface="Arial" panose="020B0604020202020204" pitchFamily="34" charset="0"/>
              </a:rPr>
              <a:t> </a:t>
            </a:r>
            <a:r>
              <a:rPr lang="en-US" sz="1600" err="1">
                <a:cs typeface="Arial" panose="020B0604020202020204" pitchFamily="34" charset="0"/>
              </a:rPr>
              <a:t>hai</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Rõ</a:t>
            </a:r>
            <a:r>
              <a:rPr lang="en-US" sz="1600">
                <a:cs typeface="Arial" panose="020B0604020202020204" pitchFamily="34" charset="0"/>
              </a:rPr>
              <a:t> </a:t>
            </a:r>
            <a:r>
              <a:rPr lang="en-US" sz="1600" err="1">
                <a:cs typeface="Arial" panose="020B0604020202020204" pitchFamily="34" charset="0"/>
              </a:rPr>
              <a:t>ràng</a:t>
            </a:r>
            <a:r>
              <a:rPr lang="en-US" sz="1600">
                <a:cs typeface="Arial" panose="020B0604020202020204" pitchFamily="34" charset="0"/>
              </a:rPr>
              <a:t> </a:t>
            </a:r>
            <a:r>
              <a:rPr lang="en-US" sz="1600" i="1">
                <a:cs typeface="Arial" panose="020B0604020202020204" pitchFamily="34" charset="0"/>
              </a:rPr>
              <a:t>P</a:t>
            </a:r>
            <a:r>
              <a:rPr lang="en-US" sz="1600">
                <a:cs typeface="Arial" panose="020B0604020202020204" pitchFamily="34" charset="0"/>
              </a:rPr>
              <a:t> </a:t>
            </a:r>
            <a:r>
              <a:rPr lang="en-US" sz="1600" err="1">
                <a:cs typeface="Arial" panose="020B0604020202020204" pitchFamily="34" charset="0"/>
              </a:rPr>
              <a:t>phải</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đường</a:t>
            </a:r>
            <a:r>
              <a:rPr lang="en-US" sz="1600">
                <a:cs typeface="Arial" panose="020B0604020202020204" pitchFamily="34" charset="0"/>
              </a:rPr>
              <a:t> </a:t>
            </a:r>
            <a:r>
              <a:rPr lang="en-US" sz="1600" err="1">
                <a:cs typeface="Arial" panose="020B0604020202020204" pitchFamily="34" charset="0"/>
              </a:rPr>
              <a:t>đi</a:t>
            </a:r>
            <a:r>
              <a:rPr lang="en-US" sz="1600">
                <a:cs typeface="Arial" panose="020B0604020202020204" pitchFamily="34" charset="0"/>
              </a:rPr>
              <a:t> </a:t>
            </a:r>
            <a:r>
              <a:rPr lang="en-US" sz="1600" err="1">
                <a:cs typeface="Arial" panose="020B0604020202020204" pitchFamily="34" charset="0"/>
              </a:rPr>
              <a:t>đơn</a:t>
            </a:r>
            <a:r>
              <a:rPr lang="en-US" sz="1600">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A543949-7298-D1F0-EB6E-F5556DA10106}"/>
                  </a:ext>
                </a:extLst>
              </p14:cNvPr>
              <p14:cNvContentPartPr/>
              <p14:nvPr/>
            </p14:nvContentPartPr>
            <p14:xfrm>
              <a:off x="1589040" y="2634840"/>
              <a:ext cx="2682720" cy="1850040"/>
            </p14:xfrm>
          </p:contentPart>
        </mc:Choice>
        <mc:Fallback>
          <p:pic>
            <p:nvPicPr>
              <p:cNvPr id="2" name="Ink 1">
                <a:extLst>
                  <a:ext uri="{FF2B5EF4-FFF2-40B4-BE49-F238E27FC236}">
                    <a16:creationId xmlns:a16="http://schemas.microsoft.com/office/drawing/2014/main" id="{1A543949-7298-D1F0-EB6E-F5556DA10106}"/>
                  </a:ext>
                </a:extLst>
              </p:cNvPr>
              <p:cNvPicPr/>
              <p:nvPr/>
            </p:nvPicPr>
            <p:blipFill>
              <a:blip r:embed="rId4"/>
              <a:stretch>
                <a:fillRect/>
              </a:stretch>
            </p:blipFill>
            <p:spPr>
              <a:xfrm>
                <a:off x="1579680" y="2625480"/>
                <a:ext cx="2701440" cy="1868760"/>
              </a:xfrm>
              <a:prstGeom prst="rect">
                <a:avLst/>
              </a:prstGeom>
            </p:spPr>
          </p:pic>
        </mc:Fallback>
      </mc:AlternateContent>
    </p:spTree>
    <p:extLst>
      <p:ext uri="{BB962C8B-B14F-4D97-AF65-F5344CB8AC3E}">
        <p14:creationId xmlns:p14="http://schemas.microsoft.com/office/powerpoint/2010/main" val="3196037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liên</a:t>
            </a:r>
            <a:r>
              <a:rPr lang="en-US" altLang="en-US" sz="2000" b="1"/>
              <a:t> </a:t>
            </a:r>
            <a:r>
              <a:rPr lang="en-US" altLang="en-US" sz="2000" b="1" err="1"/>
              <a:t>thông</a:t>
            </a:r>
            <a:r>
              <a:rPr lang="en-US" altLang="en-US" sz="2000" b="1"/>
              <a:t> (Connectedness)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r>
              <a:rPr lang="en-US" altLang="en-US" sz="1600" b="1" i="1" err="1">
                <a:cs typeface="Arial" panose="020B0604020202020204" pitchFamily="34" charset="0"/>
              </a:rPr>
              <a:t>Thành</a:t>
            </a:r>
            <a:r>
              <a:rPr lang="en-US" altLang="en-US" sz="1600" b="1" i="1">
                <a:cs typeface="Arial" panose="020B0604020202020204" pitchFamily="34" charset="0"/>
              </a:rPr>
              <a:t> </a:t>
            </a:r>
            <a:r>
              <a:rPr lang="en-US" altLang="en-US" sz="1600" b="1" i="1" err="1">
                <a:cs typeface="Arial" panose="020B0604020202020204" pitchFamily="34" charset="0"/>
              </a:rPr>
              <a:t>phần</a:t>
            </a:r>
            <a:r>
              <a:rPr lang="en-US" altLang="en-US" sz="1600" b="1" i="1">
                <a:cs typeface="Arial" panose="020B0604020202020204" pitchFamily="34" charset="0"/>
              </a:rPr>
              <a:t> </a:t>
            </a:r>
            <a:r>
              <a:rPr lang="en-US" altLang="en-US" sz="1600" b="1" i="1" err="1">
                <a:cs typeface="Arial" panose="020B0604020202020204" pitchFamily="34" charset="0"/>
              </a:rPr>
              <a:t>liên</a:t>
            </a:r>
            <a:r>
              <a:rPr lang="en-US" altLang="en-US" sz="1600" b="1" i="1">
                <a:cs typeface="Arial" panose="020B0604020202020204" pitchFamily="34" charset="0"/>
              </a:rPr>
              <a:t> </a:t>
            </a:r>
            <a:r>
              <a:rPr lang="en-US" altLang="en-US" sz="1600" b="1" i="1" err="1">
                <a:cs typeface="Arial" panose="020B0604020202020204" pitchFamily="34" charset="0"/>
              </a:rPr>
              <a:t>thông</a:t>
            </a:r>
            <a:r>
              <a:rPr lang="en-US" altLang="en-US" sz="1600" b="1" i="1">
                <a:cs typeface="Arial" panose="020B0604020202020204" pitchFamily="34" charset="0"/>
              </a:rPr>
              <a:t> </a:t>
            </a:r>
            <a:r>
              <a:rPr lang="en-US" altLang="en-US" sz="1600">
                <a:cs typeface="Arial" panose="020B0604020202020204" pitchFamily="34" charset="0"/>
              </a:rPr>
              <a:t>(</a:t>
            </a:r>
            <a:r>
              <a:rPr lang="en-US" altLang="en-US" sz="1600" i="1">
                <a:cs typeface="Arial" panose="020B0604020202020204" pitchFamily="34" charset="0"/>
              </a:rPr>
              <a:t>Connected component</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con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cực</a:t>
            </a:r>
            <a:r>
              <a:rPr lang="en-US" altLang="en-US" sz="1600">
                <a:cs typeface="Arial" panose="020B0604020202020204" pitchFamily="34" charset="0"/>
              </a:rPr>
              <a:t> </a:t>
            </a:r>
            <a:r>
              <a:rPr lang="en-US" altLang="en-US" sz="1600" err="1">
                <a:cs typeface="Arial" panose="020B0604020202020204" pitchFamily="34" charset="0"/>
              </a:rPr>
              <a:t>đại</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a:t>
            </a:r>
          </a:p>
          <a:p>
            <a:pPr algn="just" eaLnBrk="1" hangingPunct="1"/>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3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baseline="-25000">
                <a:cs typeface="Arial" panose="020B0604020202020204" pitchFamily="34" charset="0"/>
              </a:rPr>
              <a:t>3</a:t>
            </a:r>
            <a:endParaRPr lang="en-US" altLang="en-US" sz="1600">
              <a:cs typeface="Arial" panose="020B0604020202020204" pitchFamily="34" charset="0"/>
            </a:endParaRPr>
          </a:p>
          <a:p>
            <a:pPr algn="just" eaLnBrk="1" hangingPunct="1">
              <a:lnSpc>
                <a:spcPct val="90000"/>
              </a:lnSpc>
            </a:pPr>
            <a:endParaRPr lang="en-US" altLang="en-US" sz="1600" b="1">
              <a:cs typeface="Arial" panose="020B0604020202020204" pitchFamily="34" charset="0"/>
            </a:endParaRPr>
          </a:p>
        </p:txBody>
      </p:sp>
      <p:grpSp>
        <p:nvGrpSpPr>
          <p:cNvPr id="6" name="Group 31">
            <a:extLst>
              <a:ext uri="{FF2B5EF4-FFF2-40B4-BE49-F238E27FC236}">
                <a16:creationId xmlns:a16="http://schemas.microsoft.com/office/drawing/2014/main" id="{C0DD5B94-E1C3-4D92-805D-7379C683E596}"/>
              </a:ext>
            </a:extLst>
          </p:cNvPr>
          <p:cNvGrpSpPr>
            <a:grpSpLocks/>
          </p:cNvGrpSpPr>
          <p:nvPr/>
        </p:nvGrpSpPr>
        <p:grpSpPr bwMode="auto">
          <a:xfrm>
            <a:off x="4724400" y="2133600"/>
            <a:ext cx="2760662" cy="3022601"/>
            <a:chOff x="243" y="1461"/>
            <a:chExt cx="1739" cy="1904"/>
          </a:xfrm>
        </p:grpSpPr>
        <p:sp>
          <p:nvSpPr>
            <p:cNvPr id="7" name="Text Box 15">
              <a:extLst>
                <a:ext uri="{FF2B5EF4-FFF2-40B4-BE49-F238E27FC236}">
                  <a16:creationId xmlns:a16="http://schemas.microsoft.com/office/drawing/2014/main" id="{245B7DCB-140A-4D85-A3A3-FAEB8D35EC49}"/>
                </a:ext>
              </a:extLst>
            </p:cNvPr>
            <p:cNvSpPr txBox="1">
              <a:spLocks noChangeArrowheads="1"/>
            </p:cNvSpPr>
            <p:nvPr/>
          </p:nvSpPr>
          <p:spPr bwMode="auto">
            <a:xfrm>
              <a:off x="872" y="3152"/>
              <a:ext cx="241" cy="213"/>
            </a:xfrm>
            <a:prstGeom prst="rect">
              <a:avLst/>
            </a:prstGeom>
            <a:noFill/>
            <a:ln w="9525">
              <a:noFill/>
              <a:miter lim="800000"/>
              <a:headEnd/>
              <a:tailEnd/>
            </a:ln>
          </p:spPr>
          <p:txBody>
            <a:bodyPr wrap="none">
              <a:spAutoFit/>
            </a:bodyPr>
            <a:lstStyle/>
            <a:p>
              <a:pPr>
                <a:defRPr/>
              </a:pPr>
              <a:r>
                <a:rPr lang="en-US" sz="1600" i="1">
                  <a:latin typeface="+mj-lt"/>
                </a:rPr>
                <a:t>G</a:t>
              </a:r>
              <a:r>
                <a:rPr lang="en-US" sz="1600" baseline="-25000">
                  <a:latin typeface="+mj-lt"/>
                </a:rPr>
                <a:t>1</a:t>
              </a:r>
              <a:endParaRPr lang="en-US" sz="1600">
                <a:latin typeface="+mj-lt"/>
              </a:endParaRPr>
            </a:p>
          </p:txBody>
        </p:sp>
        <p:sp>
          <p:nvSpPr>
            <p:cNvPr id="8" name="Oval 3">
              <a:extLst>
                <a:ext uri="{FF2B5EF4-FFF2-40B4-BE49-F238E27FC236}">
                  <a16:creationId xmlns:a16="http://schemas.microsoft.com/office/drawing/2014/main" id="{59E16E4E-3ED8-47F7-884D-6D37728CFD43}"/>
                </a:ext>
              </a:extLst>
            </p:cNvPr>
            <p:cNvSpPr>
              <a:spLocks noChangeArrowheads="1"/>
            </p:cNvSpPr>
            <p:nvPr/>
          </p:nvSpPr>
          <p:spPr bwMode="auto">
            <a:xfrm>
              <a:off x="243" y="1897"/>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a</a:t>
              </a:r>
            </a:p>
          </p:txBody>
        </p:sp>
        <p:sp>
          <p:nvSpPr>
            <p:cNvPr id="12" name="Oval 4">
              <a:extLst>
                <a:ext uri="{FF2B5EF4-FFF2-40B4-BE49-F238E27FC236}">
                  <a16:creationId xmlns:a16="http://schemas.microsoft.com/office/drawing/2014/main" id="{0D00F78F-3F2F-4DDD-A8EF-253AC18AD46C}"/>
                </a:ext>
              </a:extLst>
            </p:cNvPr>
            <p:cNvSpPr>
              <a:spLocks noChangeArrowheads="1"/>
            </p:cNvSpPr>
            <p:nvPr/>
          </p:nvSpPr>
          <p:spPr bwMode="auto">
            <a:xfrm>
              <a:off x="824" y="1461"/>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b</a:t>
              </a:r>
            </a:p>
          </p:txBody>
        </p:sp>
        <p:sp>
          <p:nvSpPr>
            <p:cNvPr id="13" name="Oval 5">
              <a:extLst>
                <a:ext uri="{FF2B5EF4-FFF2-40B4-BE49-F238E27FC236}">
                  <a16:creationId xmlns:a16="http://schemas.microsoft.com/office/drawing/2014/main" id="{FD307CE0-0897-40A0-BA8E-0F30E5CAEF67}"/>
                </a:ext>
              </a:extLst>
            </p:cNvPr>
            <p:cNvSpPr>
              <a:spLocks noChangeArrowheads="1"/>
            </p:cNvSpPr>
            <p:nvPr/>
          </p:nvSpPr>
          <p:spPr bwMode="auto">
            <a:xfrm>
              <a:off x="1646" y="1461"/>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c</a:t>
              </a:r>
            </a:p>
          </p:txBody>
        </p:sp>
        <p:sp>
          <p:nvSpPr>
            <p:cNvPr id="14" name="Oval 6">
              <a:extLst>
                <a:ext uri="{FF2B5EF4-FFF2-40B4-BE49-F238E27FC236}">
                  <a16:creationId xmlns:a16="http://schemas.microsoft.com/office/drawing/2014/main" id="{D2FC9CE6-BACC-42E2-A411-2614383E4F20}"/>
                </a:ext>
              </a:extLst>
            </p:cNvPr>
            <p:cNvSpPr>
              <a:spLocks noChangeArrowheads="1"/>
            </p:cNvSpPr>
            <p:nvPr/>
          </p:nvSpPr>
          <p:spPr bwMode="auto">
            <a:xfrm>
              <a:off x="1646" y="2332"/>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e</a:t>
              </a:r>
            </a:p>
          </p:txBody>
        </p:sp>
        <p:sp>
          <p:nvSpPr>
            <p:cNvPr id="15" name="Oval 7">
              <a:extLst>
                <a:ext uri="{FF2B5EF4-FFF2-40B4-BE49-F238E27FC236}">
                  <a16:creationId xmlns:a16="http://schemas.microsoft.com/office/drawing/2014/main" id="{164E2667-B582-49DC-9A29-877017E3C602}"/>
                </a:ext>
              </a:extLst>
            </p:cNvPr>
            <p:cNvSpPr>
              <a:spLocks noChangeArrowheads="1"/>
            </p:cNvSpPr>
            <p:nvPr/>
          </p:nvSpPr>
          <p:spPr bwMode="auto">
            <a:xfrm>
              <a:off x="799" y="2329"/>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d</a:t>
              </a:r>
            </a:p>
          </p:txBody>
        </p:sp>
        <p:cxnSp>
          <p:nvCxnSpPr>
            <p:cNvPr id="16" name="AutoShape 9">
              <a:extLst>
                <a:ext uri="{FF2B5EF4-FFF2-40B4-BE49-F238E27FC236}">
                  <a16:creationId xmlns:a16="http://schemas.microsoft.com/office/drawing/2014/main" id="{3FC386C0-D654-40A5-9376-2737BF2D30C9}"/>
                </a:ext>
              </a:extLst>
            </p:cNvPr>
            <p:cNvCxnSpPr>
              <a:cxnSpLocks noChangeShapeType="1"/>
              <a:stCxn id="13" idx="4"/>
              <a:endCxn id="14" idx="0"/>
            </p:cNvCxnSpPr>
            <p:nvPr/>
          </p:nvCxnSpPr>
          <p:spPr bwMode="auto">
            <a:xfrm>
              <a:off x="1814" y="1797"/>
              <a:ext cx="0" cy="5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 name="AutoShape 10">
              <a:extLst>
                <a:ext uri="{FF2B5EF4-FFF2-40B4-BE49-F238E27FC236}">
                  <a16:creationId xmlns:a16="http://schemas.microsoft.com/office/drawing/2014/main" id="{C6D11FB9-8208-49FD-9776-ED100919877B}"/>
                </a:ext>
              </a:extLst>
            </p:cNvPr>
            <p:cNvCxnSpPr>
              <a:cxnSpLocks noChangeShapeType="1"/>
              <a:stCxn id="15" idx="6"/>
              <a:endCxn id="14" idx="2"/>
            </p:cNvCxnSpPr>
            <p:nvPr/>
          </p:nvCxnSpPr>
          <p:spPr bwMode="auto">
            <a:xfrm>
              <a:off x="1135" y="2497"/>
              <a:ext cx="511" cy="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 name="AutoShape 11">
              <a:extLst>
                <a:ext uri="{FF2B5EF4-FFF2-40B4-BE49-F238E27FC236}">
                  <a16:creationId xmlns:a16="http://schemas.microsoft.com/office/drawing/2014/main" id="{D9D98781-F23D-4D7E-8507-E60E867FC523}"/>
                </a:ext>
              </a:extLst>
            </p:cNvPr>
            <p:cNvCxnSpPr>
              <a:cxnSpLocks noChangeShapeType="1"/>
              <a:stCxn id="8" idx="5"/>
              <a:endCxn id="15" idx="1"/>
            </p:cNvCxnSpPr>
            <p:nvPr/>
          </p:nvCxnSpPr>
          <p:spPr bwMode="auto">
            <a:xfrm>
              <a:off x="530" y="2184"/>
              <a:ext cx="318" cy="19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9" name="AutoShape 12">
              <a:extLst>
                <a:ext uri="{FF2B5EF4-FFF2-40B4-BE49-F238E27FC236}">
                  <a16:creationId xmlns:a16="http://schemas.microsoft.com/office/drawing/2014/main" id="{86F49EBE-BC05-4E74-A455-D7A84179BF0A}"/>
                </a:ext>
              </a:extLst>
            </p:cNvPr>
            <p:cNvCxnSpPr>
              <a:cxnSpLocks noChangeShapeType="1"/>
              <a:stCxn id="13" idx="3"/>
              <a:endCxn id="15" idx="7"/>
            </p:cNvCxnSpPr>
            <p:nvPr/>
          </p:nvCxnSpPr>
          <p:spPr bwMode="auto">
            <a:xfrm flipH="1">
              <a:off x="1086" y="1748"/>
              <a:ext cx="609" cy="63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0" name="AutoShape 13">
              <a:extLst>
                <a:ext uri="{FF2B5EF4-FFF2-40B4-BE49-F238E27FC236}">
                  <a16:creationId xmlns:a16="http://schemas.microsoft.com/office/drawing/2014/main" id="{D93B25E4-49DA-47E1-AD3E-3DDC119442D8}"/>
                </a:ext>
              </a:extLst>
            </p:cNvPr>
            <p:cNvCxnSpPr>
              <a:cxnSpLocks noChangeShapeType="1"/>
              <a:stCxn id="12" idx="6"/>
              <a:endCxn id="13" idx="2"/>
            </p:cNvCxnSpPr>
            <p:nvPr/>
          </p:nvCxnSpPr>
          <p:spPr bwMode="auto">
            <a:xfrm>
              <a:off x="1160" y="1629"/>
              <a:ext cx="48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 name="AutoShape 14">
              <a:extLst>
                <a:ext uri="{FF2B5EF4-FFF2-40B4-BE49-F238E27FC236}">
                  <a16:creationId xmlns:a16="http://schemas.microsoft.com/office/drawing/2014/main" id="{1F388199-FF3A-40E0-A890-104C2972F399}"/>
                </a:ext>
              </a:extLst>
            </p:cNvPr>
            <p:cNvCxnSpPr>
              <a:cxnSpLocks noChangeShapeType="1"/>
              <a:stCxn id="8" idx="7"/>
              <a:endCxn id="12" idx="2"/>
            </p:cNvCxnSpPr>
            <p:nvPr/>
          </p:nvCxnSpPr>
          <p:spPr bwMode="auto">
            <a:xfrm flipV="1">
              <a:off x="530" y="1629"/>
              <a:ext cx="294" cy="3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2" name="Oval 21">
              <a:extLst>
                <a:ext uri="{FF2B5EF4-FFF2-40B4-BE49-F238E27FC236}">
                  <a16:creationId xmlns:a16="http://schemas.microsoft.com/office/drawing/2014/main" id="{B93280A2-FB96-44A9-8A28-2DA4119640B5}"/>
                </a:ext>
              </a:extLst>
            </p:cNvPr>
            <p:cNvSpPr>
              <a:spLocks noChangeArrowheads="1"/>
            </p:cNvSpPr>
            <p:nvPr/>
          </p:nvSpPr>
          <p:spPr bwMode="auto">
            <a:xfrm>
              <a:off x="1646" y="2961"/>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g</a:t>
              </a:r>
            </a:p>
          </p:txBody>
        </p:sp>
        <p:cxnSp>
          <p:nvCxnSpPr>
            <p:cNvPr id="23" name="AutoShape 20">
              <a:extLst>
                <a:ext uri="{FF2B5EF4-FFF2-40B4-BE49-F238E27FC236}">
                  <a16:creationId xmlns:a16="http://schemas.microsoft.com/office/drawing/2014/main" id="{A9B3D5C9-8095-4BC9-8F83-65A7D071F7F7}"/>
                </a:ext>
              </a:extLst>
            </p:cNvPr>
            <p:cNvCxnSpPr>
              <a:cxnSpLocks noChangeShapeType="1"/>
              <a:stCxn id="22" idx="0"/>
              <a:endCxn id="14" idx="4"/>
            </p:cNvCxnSpPr>
            <p:nvPr/>
          </p:nvCxnSpPr>
          <p:spPr bwMode="auto">
            <a:xfrm flipV="1">
              <a:off x="1814" y="2668"/>
              <a:ext cx="0" cy="29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24" name="Oval 25">
            <a:extLst>
              <a:ext uri="{FF2B5EF4-FFF2-40B4-BE49-F238E27FC236}">
                <a16:creationId xmlns:a16="http://schemas.microsoft.com/office/drawing/2014/main" id="{FE458892-910F-4E79-8C34-6F7B3D60A33C}"/>
              </a:ext>
            </a:extLst>
          </p:cNvPr>
          <p:cNvSpPr>
            <a:spLocks noChangeArrowheads="1"/>
          </p:cNvSpPr>
          <p:nvPr/>
        </p:nvSpPr>
        <p:spPr bwMode="auto">
          <a:xfrm>
            <a:off x="3644900" y="2747963"/>
            <a:ext cx="533400" cy="533400"/>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f</a:t>
            </a:r>
          </a:p>
        </p:txBody>
      </p:sp>
      <p:sp>
        <p:nvSpPr>
          <p:cNvPr id="25" name="Oval 8">
            <a:extLst>
              <a:ext uri="{FF2B5EF4-FFF2-40B4-BE49-F238E27FC236}">
                <a16:creationId xmlns:a16="http://schemas.microsoft.com/office/drawing/2014/main" id="{126D3237-4E97-45AA-BB5A-BF4CDCB2AFB3}"/>
              </a:ext>
            </a:extLst>
          </p:cNvPr>
          <p:cNvSpPr>
            <a:spLocks noChangeArrowheads="1"/>
          </p:cNvSpPr>
          <p:nvPr/>
        </p:nvSpPr>
        <p:spPr bwMode="auto">
          <a:xfrm>
            <a:off x="1992312" y="2349500"/>
            <a:ext cx="533400" cy="533400"/>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i</a:t>
            </a:r>
          </a:p>
        </p:txBody>
      </p:sp>
      <p:sp>
        <p:nvSpPr>
          <p:cNvPr id="26" name="Oval 23">
            <a:extLst>
              <a:ext uri="{FF2B5EF4-FFF2-40B4-BE49-F238E27FC236}">
                <a16:creationId xmlns:a16="http://schemas.microsoft.com/office/drawing/2014/main" id="{C1DDACAF-129A-4E9B-BC67-551C7FFD6E4E}"/>
              </a:ext>
            </a:extLst>
          </p:cNvPr>
          <p:cNvSpPr>
            <a:spLocks noChangeArrowheads="1"/>
          </p:cNvSpPr>
          <p:nvPr/>
        </p:nvSpPr>
        <p:spPr bwMode="auto">
          <a:xfrm>
            <a:off x="1263650" y="3438525"/>
            <a:ext cx="533400" cy="533400"/>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j</a:t>
            </a:r>
          </a:p>
        </p:txBody>
      </p:sp>
      <p:sp>
        <p:nvSpPr>
          <p:cNvPr id="27" name="Oval 24">
            <a:extLst>
              <a:ext uri="{FF2B5EF4-FFF2-40B4-BE49-F238E27FC236}">
                <a16:creationId xmlns:a16="http://schemas.microsoft.com/office/drawing/2014/main" id="{E92B7C79-8326-491D-A369-50F0579F6E49}"/>
              </a:ext>
            </a:extLst>
          </p:cNvPr>
          <p:cNvSpPr>
            <a:spLocks noChangeArrowheads="1"/>
          </p:cNvSpPr>
          <p:nvPr/>
        </p:nvSpPr>
        <p:spPr bwMode="auto">
          <a:xfrm>
            <a:off x="2535237" y="3438525"/>
            <a:ext cx="533400" cy="533400"/>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k</a:t>
            </a:r>
          </a:p>
        </p:txBody>
      </p:sp>
      <p:cxnSp>
        <p:nvCxnSpPr>
          <p:cNvPr id="28" name="AutoShape 26">
            <a:extLst>
              <a:ext uri="{FF2B5EF4-FFF2-40B4-BE49-F238E27FC236}">
                <a16:creationId xmlns:a16="http://schemas.microsoft.com/office/drawing/2014/main" id="{3BF4D408-652F-4006-B390-B037EDFFA44F}"/>
              </a:ext>
            </a:extLst>
          </p:cNvPr>
          <p:cNvCxnSpPr>
            <a:cxnSpLocks noChangeShapeType="1"/>
            <a:stCxn id="26" idx="7"/>
            <a:endCxn id="25" idx="3"/>
          </p:cNvCxnSpPr>
          <p:nvPr/>
        </p:nvCxnSpPr>
        <p:spPr bwMode="auto">
          <a:xfrm flipV="1">
            <a:off x="1719262" y="2805113"/>
            <a:ext cx="350838" cy="7112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9" name="AutoShape 27">
            <a:extLst>
              <a:ext uri="{FF2B5EF4-FFF2-40B4-BE49-F238E27FC236}">
                <a16:creationId xmlns:a16="http://schemas.microsoft.com/office/drawing/2014/main" id="{020EBB0B-2A85-4835-8F6C-662256334058}"/>
              </a:ext>
            </a:extLst>
          </p:cNvPr>
          <p:cNvCxnSpPr>
            <a:cxnSpLocks noChangeShapeType="1"/>
            <a:stCxn id="27" idx="0"/>
            <a:endCxn id="25" idx="5"/>
          </p:cNvCxnSpPr>
          <p:nvPr/>
        </p:nvCxnSpPr>
        <p:spPr bwMode="auto">
          <a:xfrm flipH="1" flipV="1">
            <a:off x="2447925" y="2805113"/>
            <a:ext cx="354012" cy="6334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 name="AutoShape 28">
            <a:extLst>
              <a:ext uri="{FF2B5EF4-FFF2-40B4-BE49-F238E27FC236}">
                <a16:creationId xmlns:a16="http://schemas.microsoft.com/office/drawing/2014/main" id="{46B5D248-F2E1-4DCE-AF38-4EF41D60BC1E}"/>
              </a:ext>
            </a:extLst>
          </p:cNvPr>
          <p:cNvCxnSpPr>
            <a:cxnSpLocks noChangeShapeType="1"/>
            <a:stCxn id="26" idx="6"/>
            <a:endCxn id="27" idx="2"/>
          </p:cNvCxnSpPr>
          <p:nvPr/>
        </p:nvCxnSpPr>
        <p:spPr bwMode="auto">
          <a:xfrm>
            <a:off x="1797050" y="3705225"/>
            <a:ext cx="73818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1" name="Text Box 29">
            <a:extLst>
              <a:ext uri="{FF2B5EF4-FFF2-40B4-BE49-F238E27FC236}">
                <a16:creationId xmlns:a16="http://schemas.microsoft.com/office/drawing/2014/main" id="{309F2B55-E3A4-4AE7-A497-DFEE07686370}"/>
              </a:ext>
            </a:extLst>
          </p:cNvPr>
          <p:cNvSpPr txBox="1">
            <a:spLocks noChangeArrowheads="1"/>
          </p:cNvSpPr>
          <p:nvPr/>
        </p:nvSpPr>
        <p:spPr bwMode="auto">
          <a:xfrm>
            <a:off x="1878012" y="3976688"/>
            <a:ext cx="652463" cy="338554"/>
          </a:xfrm>
          <a:prstGeom prst="rect">
            <a:avLst/>
          </a:prstGeom>
          <a:noFill/>
          <a:ln w="9525">
            <a:noFill/>
            <a:miter lim="800000"/>
            <a:headEnd/>
            <a:tailEnd/>
          </a:ln>
        </p:spPr>
        <p:txBody>
          <a:bodyPr>
            <a:spAutoFit/>
          </a:bodyPr>
          <a:lstStyle/>
          <a:p>
            <a:pPr>
              <a:defRPr/>
            </a:pPr>
            <a:r>
              <a:rPr lang="en-US" sz="1600" i="1">
                <a:latin typeface="+mj-lt"/>
              </a:rPr>
              <a:t>G</a:t>
            </a:r>
            <a:r>
              <a:rPr lang="en-US" sz="1600" baseline="-25000">
                <a:latin typeface="+mj-lt"/>
              </a:rPr>
              <a:t>3</a:t>
            </a:r>
            <a:endParaRPr lang="en-US" sz="1600">
              <a:latin typeface="+mj-lt"/>
            </a:endParaRPr>
          </a:p>
        </p:txBody>
      </p:sp>
      <p:sp>
        <p:nvSpPr>
          <p:cNvPr id="32" name="Text Box 30">
            <a:extLst>
              <a:ext uri="{FF2B5EF4-FFF2-40B4-BE49-F238E27FC236}">
                <a16:creationId xmlns:a16="http://schemas.microsoft.com/office/drawing/2014/main" id="{BD831E70-35C0-4E25-80BE-747B9B3267D8}"/>
              </a:ext>
            </a:extLst>
          </p:cNvPr>
          <p:cNvSpPr txBox="1">
            <a:spLocks noChangeArrowheads="1"/>
          </p:cNvSpPr>
          <p:nvPr/>
        </p:nvSpPr>
        <p:spPr bwMode="auto">
          <a:xfrm>
            <a:off x="3683000" y="3554413"/>
            <a:ext cx="381836" cy="338554"/>
          </a:xfrm>
          <a:prstGeom prst="rect">
            <a:avLst/>
          </a:prstGeom>
          <a:noFill/>
          <a:ln w="9525">
            <a:noFill/>
            <a:miter lim="800000"/>
            <a:headEnd/>
            <a:tailEnd/>
          </a:ln>
        </p:spPr>
        <p:txBody>
          <a:bodyPr wrap="none">
            <a:spAutoFit/>
          </a:bodyPr>
          <a:lstStyle/>
          <a:p>
            <a:pPr>
              <a:defRPr/>
            </a:pPr>
            <a:r>
              <a:rPr lang="en-US" sz="1600" i="1">
                <a:latin typeface="+mj-lt"/>
              </a:rPr>
              <a:t>G</a:t>
            </a:r>
            <a:r>
              <a:rPr lang="en-US" sz="1600" baseline="-25000">
                <a:latin typeface="+mj-lt"/>
              </a:rPr>
              <a:t>2</a:t>
            </a:r>
            <a:endParaRPr lang="en-US" sz="1600">
              <a:latin typeface="+mj-l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575576A-149A-D9DA-1802-585C8F2335D5}"/>
                  </a:ext>
                </a:extLst>
              </p14:cNvPr>
              <p14:cNvContentPartPr/>
              <p14:nvPr/>
            </p14:nvContentPartPr>
            <p14:xfrm>
              <a:off x="494280" y="608400"/>
              <a:ext cx="7843320" cy="4678200"/>
            </p14:xfrm>
          </p:contentPart>
        </mc:Choice>
        <mc:Fallback>
          <p:pic>
            <p:nvPicPr>
              <p:cNvPr id="2" name="Ink 1">
                <a:extLst>
                  <a:ext uri="{FF2B5EF4-FFF2-40B4-BE49-F238E27FC236}">
                    <a16:creationId xmlns:a16="http://schemas.microsoft.com/office/drawing/2014/main" id="{A575576A-149A-D9DA-1802-585C8F2335D5}"/>
                  </a:ext>
                </a:extLst>
              </p:cNvPr>
              <p:cNvPicPr/>
              <p:nvPr/>
            </p:nvPicPr>
            <p:blipFill>
              <a:blip r:embed="rId4"/>
              <a:stretch>
                <a:fillRect/>
              </a:stretch>
            </p:blipFill>
            <p:spPr>
              <a:xfrm>
                <a:off x="484920" y="599040"/>
                <a:ext cx="7862040" cy="4696920"/>
              </a:xfrm>
              <a:prstGeom prst="rect">
                <a:avLst/>
              </a:prstGeom>
            </p:spPr>
          </p:pic>
        </mc:Fallback>
      </mc:AlternateContent>
    </p:spTree>
    <p:extLst>
      <p:ext uri="{BB962C8B-B14F-4D97-AF65-F5344CB8AC3E}">
        <p14:creationId xmlns:p14="http://schemas.microsoft.com/office/powerpoint/2010/main" val="1161576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Đỉnh</a:t>
            </a:r>
            <a:r>
              <a:rPr lang="en-US" altLang="en-US" sz="2000" b="1"/>
              <a:t> </a:t>
            </a:r>
            <a:r>
              <a:rPr lang="en-US" altLang="en-US" sz="2000" b="1" err="1"/>
              <a:t>rẽ</a:t>
            </a:r>
            <a:r>
              <a:rPr lang="en-US" altLang="en-US" sz="2000" b="1"/>
              <a:t> </a:t>
            </a:r>
            <a:r>
              <a:rPr lang="en-US" altLang="en-US" sz="2000" b="1" err="1"/>
              <a:t>nhánh</a:t>
            </a:r>
            <a:r>
              <a:rPr lang="en-US" altLang="en-US" sz="2000" b="1"/>
              <a:t> </a:t>
            </a:r>
            <a:r>
              <a:rPr lang="en-US" altLang="en-US" sz="2000" b="1" err="1"/>
              <a:t>và</a:t>
            </a:r>
            <a:r>
              <a:rPr lang="en-US" altLang="en-US" sz="2000" b="1"/>
              <a:t> </a:t>
            </a:r>
            <a:r>
              <a:rPr lang="en-US" altLang="en-US" sz="2000" b="1" err="1"/>
              <a:t>cầu</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r>
              <a:rPr lang="en-US" altLang="en-US" sz="1600" i="1" err="1">
                <a:cs typeface="Arial" panose="020B0604020202020204" pitchFamily="34" charset="0"/>
              </a:rPr>
              <a:t>Đỉnh</a:t>
            </a:r>
            <a:r>
              <a:rPr lang="en-US" altLang="en-US" sz="1600" i="1">
                <a:cs typeface="Arial" panose="020B0604020202020204" pitchFamily="34" charset="0"/>
              </a:rPr>
              <a:t> </a:t>
            </a:r>
            <a:r>
              <a:rPr lang="en-US" altLang="en-US" sz="1600" i="1" err="1">
                <a:cs typeface="Arial" panose="020B0604020202020204" pitchFamily="34" charset="0"/>
              </a:rPr>
              <a:t>rẽ</a:t>
            </a:r>
            <a:r>
              <a:rPr lang="en-US" altLang="en-US" sz="1600" i="1">
                <a:cs typeface="Arial" panose="020B0604020202020204" pitchFamily="34" charset="0"/>
              </a:rPr>
              <a:t> </a:t>
            </a:r>
            <a:r>
              <a:rPr lang="en-US" altLang="en-US" sz="1600" i="1" err="1">
                <a:cs typeface="Arial" panose="020B0604020202020204" pitchFamily="34" charset="0"/>
              </a:rPr>
              <a:t>nhánh</a:t>
            </a:r>
            <a:r>
              <a:rPr lang="en-US" altLang="en-US" sz="1600">
                <a:cs typeface="Arial" panose="020B0604020202020204" pitchFamily="34" charset="0"/>
              </a:rPr>
              <a:t> (</a:t>
            </a:r>
            <a:r>
              <a:rPr lang="en-US" altLang="en-US" sz="1600" i="1">
                <a:cs typeface="Arial" panose="020B0604020202020204" pitchFamily="34" charset="0"/>
              </a:rPr>
              <a:t>cut vertex</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mà</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bỏ</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làm</a:t>
            </a:r>
            <a:r>
              <a:rPr lang="en-US" altLang="en-US" sz="1600">
                <a:cs typeface="Arial" panose="020B0604020202020204" pitchFamily="34" charset="0"/>
              </a:rPr>
              <a:t> </a:t>
            </a:r>
            <a:r>
              <a:rPr lang="en-US" altLang="en-US" sz="1600" err="1">
                <a:cs typeface="Arial" panose="020B0604020202020204" pitchFamily="34" charset="0"/>
              </a:rPr>
              <a:t>tăng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p>
          <a:p>
            <a:pPr algn="just" eaLnBrk="1" hangingPunct="1"/>
            <a:r>
              <a:rPr lang="en-US" altLang="en-US" sz="1600" i="1" err="1">
                <a:cs typeface="Arial" panose="020B0604020202020204" pitchFamily="34" charset="0"/>
              </a:rPr>
              <a:t>Cầu</a:t>
            </a:r>
            <a:r>
              <a:rPr lang="en-US" altLang="en-US" sz="1600" i="1">
                <a:cs typeface="Arial" panose="020B0604020202020204" pitchFamily="34" charset="0"/>
              </a:rPr>
              <a:t> </a:t>
            </a:r>
            <a:r>
              <a:rPr lang="en-US" altLang="en-US" sz="1600">
                <a:cs typeface="Arial" panose="020B0604020202020204" pitchFamily="34" charset="0"/>
              </a:rPr>
              <a:t>(</a:t>
            </a:r>
            <a:r>
              <a:rPr lang="en-US" altLang="en-US" sz="1600" i="1">
                <a:cs typeface="Arial" panose="020B0604020202020204" pitchFamily="34" charset="0"/>
              </a:rPr>
              <a:t>bridge</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mà</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loại</a:t>
            </a:r>
            <a:r>
              <a:rPr lang="en-US" altLang="en-US" sz="1600">
                <a:cs typeface="Arial" panose="020B0604020202020204" pitchFamily="34" charset="0"/>
              </a:rPr>
              <a:t> </a:t>
            </a:r>
            <a:r>
              <a:rPr lang="en-US" altLang="en-US" sz="1600" err="1">
                <a:cs typeface="Arial" panose="020B0604020202020204" pitchFamily="34" charset="0"/>
              </a:rPr>
              <a:t>bỏ</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làm</a:t>
            </a:r>
            <a:r>
              <a:rPr lang="en-US" altLang="en-US" sz="1600">
                <a:cs typeface="Arial" panose="020B0604020202020204" pitchFamily="34" charset="0"/>
              </a:rPr>
              <a:t> </a:t>
            </a:r>
            <a:r>
              <a:rPr lang="en-US" altLang="en-US" sz="1600" err="1">
                <a:cs typeface="Arial" panose="020B0604020202020204" pitchFamily="34" charset="0"/>
              </a:rPr>
              <a:t>tăng</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p>
          <a:p>
            <a:pPr algn="just" eaLnBrk="1" hangingPunct="1"/>
            <a:r>
              <a:rPr lang="en-US" altLang="en-US" sz="1600" b="1" err="1">
                <a:cs typeface="Arial" panose="020B0604020202020204" pitchFamily="34" charset="0"/>
              </a:rPr>
              <a:t>Ví</a:t>
            </a:r>
            <a:r>
              <a:rPr lang="en-US" altLang="en-US" sz="1600" b="1">
                <a:cs typeface="Arial" panose="020B0604020202020204" pitchFamily="34" charset="0"/>
              </a:rPr>
              <a:t> </a:t>
            </a:r>
            <a:r>
              <a:rPr lang="en-US" altLang="en-US" sz="1600" b="1" err="1">
                <a:cs typeface="Arial" panose="020B0604020202020204" pitchFamily="34" charset="0"/>
              </a:rPr>
              <a:t>dụ</a:t>
            </a:r>
            <a:r>
              <a:rPr lang="en-US" altLang="en-US" sz="1600" b="1">
                <a:cs typeface="Arial" panose="020B0604020202020204" pitchFamily="34" charset="0"/>
              </a:rPr>
              <a:t>:</a:t>
            </a:r>
          </a:p>
        </p:txBody>
      </p:sp>
      <p:sp>
        <p:nvSpPr>
          <p:cNvPr id="33" name="Text Box 18">
            <a:extLst>
              <a:ext uri="{FF2B5EF4-FFF2-40B4-BE49-F238E27FC236}">
                <a16:creationId xmlns:a16="http://schemas.microsoft.com/office/drawing/2014/main" id="{9688DB48-C111-4CCC-9A4D-116A3D364984}"/>
              </a:ext>
            </a:extLst>
          </p:cNvPr>
          <p:cNvSpPr txBox="1">
            <a:spLocks noChangeArrowheads="1"/>
          </p:cNvSpPr>
          <p:nvPr/>
        </p:nvSpPr>
        <p:spPr bwMode="auto">
          <a:xfrm>
            <a:off x="5797549" y="4225965"/>
            <a:ext cx="2562225" cy="338554"/>
          </a:xfrm>
          <a:prstGeom prst="rect">
            <a:avLst/>
          </a:prstGeom>
          <a:noFill/>
          <a:ln w="9525">
            <a:noFill/>
            <a:miter lim="800000"/>
            <a:headEnd/>
            <a:tailEnd/>
          </a:ln>
        </p:spPr>
        <p:txBody>
          <a:bodyPr wrap="square">
            <a:spAutoFit/>
          </a:bodyPr>
          <a:lstStyle/>
          <a:p>
            <a:pPr>
              <a:defRPr/>
            </a:pPr>
            <a:r>
              <a:rPr lang="en-US" sz="1600" err="1">
                <a:latin typeface="+mj-lt"/>
              </a:rPr>
              <a:t>Cạnh</a:t>
            </a:r>
            <a:r>
              <a:rPr lang="en-US" sz="1600">
                <a:latin typeface="+mj-lt"/>
              </a:rPr>
              <a:t> </a:t>
            </a:r>
            <a:r>
              <a:rPr lang="en-US" sz="1600">
                <a:solidFill>
                  <a:srgbClr val="C00000"/>
                </a:solidFill>
                <a:latin typeface="+mj-lt"/>
              </a:rPr>
              <a:t>(</a:t>
            </a:r>
            <a:r>
              <a:rPr lang="en-US" sz="1600" i="1" err="1">
                <a:solidFill>
                  <a:srgbClr val="C00000"/>
                </a:solidFill>
                <a:latin typeface="+mj-lt"/>
              </a:rPr>
              <a:t>e,g</a:t>
            </a:r>
            <a:r>
              <a:rPr lang="en-US" sz="1600">
                <a:solidFill>
                  <a:srgbClr val="C00000"/>
                </a:solidFill>
                <a:latin typeface="+mj-lt"/>
              </a:rPr>
              <a:t>) </a:t>
            </a:r>
            <a:r>
              <a:rPr lang="en-US" sz="1600" err="1">
                <a:latin typeface="+mj-lt"/>
              </a:rPr>
              <a:t>là</a:t>
            </a:r>
            <a:r>
              <a:rPr lang="en-US" sz="1600">
                <a:latin typeface="+mj-lt"/>
              </a:rPr>
              <a:t> </a:t>
            </a:r>
            <a:r>
              <a:rPr lang="en-US" sz="1600" err="1">
                <a:latin typeface="+mj-lt"/>
              </a:rPr>
              <a:t>cầu</a:t>
            </a:r>
            <a:endParaRPr lang="en-US" sz="1600">
              <a:latin typeface="+mj-lt"/>
            </a:endParaRPr>
          </a:p>
        </p:txBody>
      </p:sp>
      <p:grpSp>
        <p:nvGrpSpPr>
          <p:cNvPr id="34" name="Group 31">
            <a:extLst>
              <a:ext uri="{FF2B5EF4-FFF2-40B4-BE49-F238E27FC236}">
                <a16:creationId xmlns:a16="http://schemas.microsoft.com/office/drawing/2014/main" id="{EEA39EDB-18BB-4BAF-BED8-E93CF10F29B7}"/>
              </a:ext>
            </a:extLst>
          </p:cNvPr>
          <p:cNvGrpSpPr>
            <a:grpSpLocks/>
          </p:cNvGrpSpPr>
          <p:nvPr/>
        </p:nvGrpSpPr>
        <p:grpSpPr bwMode="auto">
          <a:xfrm>
            <a:off x="2187575" y="2252702"/>
            <a:ext cx="2760663" cy="2914650"/>
            <a:chOff x="243" y="1461"/>
            <a:chExt cx="1739" cy="1836"/>
          </a:xfrm>
        </p:grpSpPr>
        <p:sp>
          <p:nvSpPr>
            <p:cNvPr id="35" name="Text Box 15">
              <a:extLst>
                <a:ext uri="{FF2B5EF4-FFF2-40B4-BE49-F238E27FC236}">
                  <a16:creationId xmlns:a16="http://schemas.microsoft.com/office/drawing/2014/main" id="{1B92A98A-1833-4138-AF3E-0815F6438D9B}"/>
                </a:ext>
              </a:extLst>
            </p:cNvPr>
            <p:cNvSpPr txBox="1">
              <a:spLocks noChangeArrowheads="1"/>
            </p:cNvSpPr>
            <p:nvPr/>
          </p:nvSpPr>
          <p:spPr bwMode="auto">
            <a:xfrm>
              <a:off x="408" y="2815"/>
              <a:ext cx="197" cy="213"/>
            </a:xfrm>
            <a:prstGeom prst="rect">
              <a:avLst/>
            </a:prstGeom>
            <a:noFill/>
            <a:ln w="9525">
              <a:noFill/>
              <a:miter lim="800000"/>
              <a:headEnd/>
              <a:tailEnd/>
            </a:ln>
          </p:spPr>
          <p:txBody>
            <a:bodyPr wrap="none">
              <a:spAutoFit/>
            </a:bodyPr>
            <a:lstStyle/>
            <a:p>
              <a:pPr>
                <a:defRPr/>
              </a:pPr>
              <a:r>
                <a:rPr lang="en-US" sz="1600" i="1">
                  <a:latin typeface="+mj-lt"/>
                </a:rPr>
                <a:t>G</a:t>
              </a:r>
            </a:p>
          </p:txBody>
        </p:sp>
        <p:sp>
          <p:nvSpPr>
            <p:cNvPr id="36" name="Oval 3">
              <a:extLst>
                <a:ext uri="{FF2B5EF4-FFF2-40B4-BE49-F238E27FC236}">
                  <a16:creationId xmlns:a16="http://schemas.microsoft.com/office/drawing/2014/main" id="{D9473D86-1E50-49C2-8FBB-0C3F9980A725}"/>
                </a:ext>
              </a:extLst>
            </p:cNvPr>
            <p:cNvSpPr>
              <a:spLocks noChangeArrowheads="1"/>
            </p:cNvSpPr>
            <p:nvPr/>
          </p:nvSpPr>
          <p:spPr bwMode="auto">
            <a:xfrm>
              <a:off x="243" y="1897"/>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a</a:t>
              </a:r>
            </a:p>
          </p:txBody>
        </p:sp>
        <p:sp>
          <p:nvSpPr>
            <p:cNvPr id="37" name="Oval 4">
              <a:extLst>
                <a:ext uri="{FF2B5EF4-FFF2-40B4-BE49-F238E27FC236}">
                  <a16:creationId xmlns:a16="http://schemas.microsoft.com/office/drawing/2014/main" id="{344A0098-AD0E-4B86-A95C-1C705F561B52}"/>
                </a:ext>
              </a:extLst>
            </p:cNvPr>
            <p:cNvSpPr>
              <a:spLocks noChangeArrowheads="1"/>
            </p:cNvSpPr>
            <p:nvPr/>
          </p:nvSpPr>
          <p:spPr bwMode="auto">
            <a:xfrm>
              <a:off x="824" y="1461"/>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b</a:t>
              </a:r>
            </a:p>
          </p:txBody>
        </p:sp>
        <p:sp>
          <p:nvSpPr>
            <p:cNvPr id="38" name="Oval 5">
              <a:extLst>
                <a:ext uri="{FF2B5EF4-FFF2-40B4-BE49-F238E27FC236}">
                  <a16:creationId xmlns:a16="http://schemas.microsoft.com/office/drawing/2014/main" id="{B3F4AF46-8C60-47A8-930B-DE434198E5D3}"/>
                </a:ext>
              </a:extLst>
            </p:cNvPr>
            <p:cNvSpPr>
              <a:spLocks noChangeArrowheads="1"/>
            </p:cNvSpPr>
            <p:nvPr/>
          </p:nvSpPr>
          <p:spPr bwMode="auto">
            <a:xfrm>
              <a:off x="1646" y="1461"/>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c</a:t>
              </a:r>
            </a:p>
          </p:txBody>
        </p:sp>
        <p:sp>
          <p:nvSpPr>
            <p:cNvPr id="39" name="Oval 6">
              <a:extLst>
                <a:ext uri="{FF2B5EF4-FFF2-40B4-BE49-F238E27FC236}">
                  <a16:creationId xmlns:a16="http://schemas.microsoft.com/office/drawing/2014/main" id="{491E98A0-FE5A-404B-9567-8FD8ACD072A6}"/>
                </a:ext>
              </a:extLst>
            </p:cNvPr>
            <p:cNvSpPr>
              <a:spLocks noChangeArrowheads="1"/>
            </p:cNvSpPr>
            <p:nvPr/>
          </p:nvSpPr>
          <p:spPr bwMode="auto">
            <a:xfrm>
              <a:off x="1646" y="2332"/>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e</a:t>
              </a:r>
            </a:p>
          </p:txBody>
        </p:sp>
        <p:sp>
          <p:nvSpPr>
            <p:cNvPr id="40" name="Oval 7">
              <a:extLst>
                <a:ext uri="{FF2B5EF4-FFF2-40B4-BE49-F238E27FC236}">
                  <a16:creationId xmlns:a16="http://schemas.microsoft.com/office/drawing/2014/main" id="{40C7E936-8E56-4964-AA57-FFB318B00F2D}"/>
                </a:ext>
              </a:extLst>
            </p:cNvPr>
            <p:cNvSpPr>
              <a:spLocks noChangeArrowheads="1"/>
            </p:cNvSpPr>
            <p:nvPr/>
          </p:nvSpPr>
          <p:spPr bwMode="auto">
            <a:xfrm>
              <a:off x="799" y="2329"/>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d</a:t>
              </a:r>
            </a:p>
          </p:txBody>
        </p:sp>
        <p:cxnSp>
          <p:nvCxnSpPr>
            <p:cNvPr id="41" name="AutoShape 9">
              <a:extLst>
                <a:ext uri="{FF2B5EF4-FFF2-40B4-BE49-F238E27FC236}">
                  <a16:creationId xmlns:a16="http://schemas.microsoft.com/office/drawing/2014/main" id="{F0DE1528-BED6-4078-9D27-8A30874AEB98}"/>
                </a:ext>
              </a:extLst>
            </p:cNvPr>
            <p:cNvCxnSpPr>
              <a:cxnSpLocks noChangeShapeType="1"/>
              <a:stCxn id="38" idx="4"/>
              <a:endCxn id="39" idx="0"/>
            </p:cNvCxnSpPr>
            <p:nvPr/>
          </p:nvCxnSpPr>
          <p:spPr bwMode="auto">
            <a:xfrm>
              <a:off x="1814" y="1797"/>
              <a:ext cx="0" cy="5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2" name="AutoShape 10">
              <a:extLst>
                <a:ext uri="{FF2B5EF4-FFF2-40B4-BE49-F238E27FC236}">
                  <a16:creationId xmlns:a16="http://schemas.microsoft.com/office/drawing/2014/main" id="{F1F6153A-5EEE-4E13-A86C-33060AFB11B6}"/>
                </a:ext>
              </a:extLst>
            </p:cNvPr>
            <p:cNvCxnSpPr>
              <a:cxnSpLocks noChangeShapeType="1"/>
              <a:stCxn id="40" idx="6"/>
              <a:endCxn id="39" idx="2"/>
            </p:cNvCxnSpPr>
            <p:nvPr/>
          </p:nvCxnSpPr>
          <p:spPr bwMode="auto">
            <a:xfrm>
              <a:off x="1135" y="2497"/>
              <a:ext cx="511" cy="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 name="AutoShape 11">
              <a:extLst>
                <a:ext uri="{FF2B5EF4-FFF2-40B4-BE49-F238E27FC236}">
                  <a16:creationId xmlns:a16="http://schemas.microsoft.com/office/drawing/2014/main" id="{83691915-DF17-4367-8096-C6D77A3190AC}"/>
                </a:ext>
              </a:extLst>
            </p:cNvPr>
            <p:cNvCxnSpPr>
              <a:cxnSpLocks noChangeShapeType="1"/>
              <a:stCxn id="36" idx="5"/>
              <a:endCxn id="40" idx="1"/>
            </p:cNvCxnSpPr>
            <p:nvPr/>
          </p:nvCxnSpPr>
          <p:spPr bwMode="auto">
            <a:xfrm>
              <a:off x="530" y="2184"/>
              <a:ext cx="318" cy="19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 name="AutoShape 12">
              <a:extLst>
                <a:ext uri="{FF2B5EF4-FFF2-40B4-BE49-F238E27FC236}">
                  <a16:creationId xmlns:a16="http://schemas.microsoft.com/office/drawing/2014/main" id="{854CE63A-6E1D-4803-BB47-783DC9177769}"/>
                </a:ext>
              </a:extLst>
            </p:cNvPr>
            <p:cNvCxnSpPr>
              <a:cxnSpLocks noChangeShapeType="1"/>
              <a:stCxn id="38" idx="3"/>
              <a:endCxn id="40" idx="7"/>
            </p:cNvCxnSpPr>
            <p:nvPr/>
          </p:nvCxnSpPr>
          <p:spPr bwMode="auto">
            <a:xfrm flipH="1">
              <a:off x="1086" y="1748"/>
              <a:ext cx="609" cy="63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5" name="AutoShape 13">
              <a:extLst>
                <a:ext uri="{FF2B5EF4-FFF2-40B4-BE49-F238E27FC236}">
                  <a16:creationId xmlns:a16="http://schemas.microsoft.com/office/drawing/2014/main" id="{929E5284-4A2F-469A-B1BC-08C04EE7748F}"/>
                </a:ext>
              </a:extLst>
            </p:cNvPr>
            <p:cNvCxnSpPr>
              <a:cxnSpLocks noChangeShapeType="1"/>
              <a:stCxn id="37" idx="6"/>
              <a:endCxn id="38" idx="2"/>
            </p:cNvCxnSpPr>
            <p:nvPr/>
          </p:nvCxnSpPr>
          <p:spPr bwMode="auto">
            <a:xfrm>
              <a:off x="1160" y="1629"/>
              <a:ext cx="48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 name="AutoShape 14">
              <a:extLst>
                <a:ext uri="{FF2B5EF4-FFF2-40B4-BE49-F238E27FC236}">
                  <a16:creationId xmlns:a16="http://schemas.microsoft.com/office/drawing/2014/main" id="{13D3F40D-4B1E-4E1F-AAE2-703DBF569FF7}"/>
                </a:ext>
              </a:extLst>
            </p:cNvPr>
            <p:cNvCxnSpPr>
              <a:cxnSpLocks noChangeShapeType="1"/>
              <a:stCxn id="36" idx="7"/>
              <a:endCxn id="37" idx="2"/>
            </p:cNvCxnSpPr>
            <p:nvPr/>
          </p:nvCxnSpPr>
          <p:spPr bwMode="auto">
            <a:xfrm flipV="1">
              <a:off x="530" y="1629"/>
              <a:ext cx="294" cy="3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 name="Oval 19">
              <a:extLst>
                <a:ext uri="{FF2B5EF4-FFF2-40B4-BE49-F238E27FC236}">
                  <a16:creationId xmlns:a16="http://schemas.microsoft.com/office/drawing/2014/main" id="{9560028B-BA6B-4473-8EB0-D16B4E6B1054}"/>
                </a:ext>
              </a:extLst>
            </p:cNvPr>
            <p:cNvSpPr>
              <a:spLocks noChangeArrowheads="1"/>
            </p:cNvSpPr>
            <p:nvPr/>
          </p:nvSpPr>
          <p:spPr bwMode="auto">
            <a:xfrm>
              <a:off x="1646" y="2961"/>
              <a:ext cx="336" cy="336"/>
            </a:xfrm>
            <a:prstGeom prst="ellipse">
              <a:avLst/>
            </a:prstGeom>
            <a:solidFill>
              <a:srgbClr val="FFFF00"/>
            </a:solidFill>
            <a:ln w="9525">
              <a:solidFill>
                <a:schemeClr val="tx1"/>
              </a:solidFill>
              <a:round/>
              <a:headEnd/>
              <a:tailEnd/>
            </a:ln>
          </p:spPr>
          <p:txBody>
            <a:bodyPr wrap="none" anchor="ctr"/>
            <a:lstStyle/>
            <a:p>
              <a:pPr algn="ctr">
                <a:defRPr/>
              </a:pPr>
              <a:r>
                <a:rPr lang="en-US" sz="2400" i="1">
                  <a:latin typeface="+mj-lt"/>
                </a:rPr>
                <a:t>g</a:t>
              </a:r>
            </a:p>
          </p:txBody>
        </p:sp>
        <p:cxnSp>
          <p:nvCxnSpPr>
            <p:cNvPr id="48" name="AutoShape 20">
              <a:extLst>
                <a:ext uri="{FF2B5EF4-FFF2-40B4-BE49-F238E27FC236}">
                  <a16:creationId xmlns:a16="http://schemas.microsoft.com/office/drawing/2014/main" id="{A06A7C12-B118-4093-9F70-B19AC0AC0A99}"/>
                </a:ext>
              </a:extLst>
            </p:cNvPr>
            <p:cNvCxnSpPr>
              <a:cxnSpLocks noChangeShapeType="1"/>
              <a:stCxn id="47" idx="0"/>
              <a:endCxn id="39" idx="4"/>
            </p:cNvCxnSpPr>
            <p:nvPr/>
          </p:nvCxnSpPr>
          <p:spPr bwMode="auto">
            <a:xfrm flipV="1">
              <a:off x="1814" y="2668"/>
              <a:ext cx="0" cy="29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9" name="Text Box 21">
            <a:extLst>
              <a:ext uri="{FF2B5EF4-FFF2-40B4-BE49-F238E27FC236}">
                <a16:creationId xmlns:a16="http://schemas.microsoft.com/office/drawing/2014/main" id="{33D418EF-F7B4-4F81-8D91-D1FDC3185E8B}"/>
              </a:ext>
            </a:extLst>
          </p:cNvPr>
          <p:cNvSpPr txBox="1">
            <a:spLocks noChangeArrowheads="1"/>
          </p:cNvSpPr>
          <p:nvPr/>
        </p:nvSpPr>
        <p:spPr bwMode="auto">
          <a:xfrm>
            <a:off x="5181600" y="2875002"/>
            <a:ext cx="3178175" cy="338554"/>
          </a:xfrm>
          <a:prstGeom prst="rect">
            <a:avLst/>
          </a:prstGeom>
          <a:noFill/>
          <a:ln w="9525">
            <a:noFill/>
            <a:miter lim="800000"/>
            <a:headEnd/>
            <a:tailEnd/>
          </a:ln>
        </p:spPr>
        <p:txBody>
          <a:bodyPr wrap="square">
            <a:spAutoFit/>
          </a:bodyPr>
          <a:lstStyle/>
          <a:p>
            <a:pPr>
              <a:defRPr/>
            </a:pPr>
            <a:r>
              <a:rPr lang="en-US" sz="1600" i="1">
                <a:latin typeface="+mj-lt"/>
              </a:rPr>
              <a:t>e</a:t>
            </a:r>
            <a:r>
              <a:rPr lang="en-US" sz="1600">
                <a:latin typeface="+mj-lt"/>
              </a:rPr>
              <a:t> </a:t>
            </a:r>
            <a:r>
              <a:rPr lang="en-US" sz="1600" err="1">
                <a:latin typeface="+mj-lt"/>
              </a:rPr>
              <a:t>là</a:t>
            </a:r>
            <a:r>
              <a:rPr lang="en-US" sz="1600">
                <a:latin typeface="+mj-lt"/>
              </a:rPr>
              <a:t> </a:t>
            </a:r>
            <a:r>
              <a:rPr lang="en-US" sz="1600" err="1">
                <a:latin typeface="+mj-lt"/>
              </a:rPr>
              <a:t>đỉnh</a:t>
            </a:r>
            <a:r>
              <a:rPr lang="en-US" sz="1600">
                <a:latin typeface="+mj-lt"/>
              </a:rPr>
              <a:t> </a:t>
            </a:r>
            <a:r>
              <a:rPr lang="en-US" sz="1600" err="1">
                <a:latin typeface="+mj-lt"/>
              </a:rPr>
              <a:t>rẽ</a:t>
            </a:r>
            <a:r>
              <a:rPr lang="en-US" sz="1600">
                <a:latin typeface="+mj-lt"/>
              </a:rPr>
              <a:t> </a:t>
            </a:r>
            <a:r>
              <a:rPr lang="en-US" sz="1600" err="1">
                <a:latin typeface="+mj-lt"/>
              </a:rPr>
              <a:t>nhánh</a:t>
            </a:r>
            <a:endParaRPr lang="en-US" sz="1600">
              <a:latin typeface="+mj-lt"/>
            </a:endParaRPr>
          </a:p>
        </p:txBody>
      </p:sp>
      <p:sp>
        <p:nvSpPr>
          <p:cNvPr id="50" name="AutoShape 35">
            <a:extLst>
              <a:ext uri="{FF2B5EF4-FFF2-40B4-BE49-F238E27FC236}">
                <a16:creationId xmlns:a16="http://schemas.microsoft.com/office/drawing/2014/main" id="{4BC0056E-95A0-4431-A36B-2C32980AB8F8}"/>
              </a:ext>
            </a:extLst>
          </p:cNvPr>
          <p:cNvSpPr>
            <a:spLocks noChangeArrowheads="1"/>
          </p:cNvSpPr>
          <p:nvPr/>
        </p:nvSpPr>
        <p:spPr bwMode="auto">
          <a:xfrm flipH="1" flipV="1">
            <a:off x="4953000" y="3376652"/>
            <a:ext cx="998538" cy="614363"/>
          </a:xfrm>
          <a:custGeom>
            <a:avLst/>
            <a:gdLst>
              <a:gd name="T0" fmla="*/ 699253 w 21600"/>
              <a:gd name="T1" fmla="*/ 0 h 21600"/>
              <a:gd name="T2" fmla="*/ 699253 w 21600"/>
              <a:gd name="T3" fmla="*/ 345807 h 21600"/>
              <a:gd name="T4" fmla="*/ 149642 w 21600"/>
              <a:gd name="T5" fmla="*/ 614363 h 21600"/>
              <a:gd name="T6" fmla="*/ 998537 w 21600"/>
              <a:gd name="T7" fmla="*/ 172903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pPr>
              <a:defRPr/>
            </a:pPr>
            <a:endParaRPr lang="en-US" i="1">
              <a:latin typeface="+mj-lt"/>
            </a:endParaRPr>
          </a:p>
        </p:txBody>
      </p:sp>
      <p:sp>
        <p:nvSpPr>
          <p:cNvPr id="51" name="AutoShape 36">
            <a:extLst>
              <a:ext uri="{FF2B5EF4-FFF2-40B4-BE49-F238E27FC236}">
                <a16:creationId xmlns:a16="http://schemas.microsoft.com/office/drawing/2014/main" id="{6E7949DB-6818-4828-97C0-4D290F3F708E}"/>
              </a:ext>
            </a:extLst>
          </p:cNvPr>
          <p:cNvSpPr>
            <a:spLocks noChangeArrowheads="1"/>
          </p:cNvSpPr>
          <p:nvPr/>
        </p:nvSpPr>
        <p:spPr bwMode="auto">
          <a:xfrm>
            <a:off x="4799013" y="4221202"/>
            <a:ext cx="960437" cy="423863"/>
          </a:xfrm>
          <a:prstGeom prst="leftArrow">
            <a:avLst>
              <a:gd name="adj1" fmla="val 50000"/>
              <a:gd name="adj2" fmla="val 56648"/>
            </a:avLst>
          </a:prstGeom>
          <a:solidFill>
            <a:schemeClr val="accent1"/>
          </a:solidFill>
          <a:ln w="9525">
            <a:solidFill>
              <a:schemeClr val="tx1"/>
            </a:solidFill>
            <a:miter lim="800000"/>
            <a:headEnd/>
            <a:tailEnd/>
          </a:ln>
        </p:spPr>
        <p:txBody>
          <a:bodyPr wrap="none" anchor="ctr"/>
          <a:lstStyle/>
          <a:p>
            <a:pPr>
              <a:defRPr/>
            </a:pPr>
            <a:endParaRPr lang="en-US" i="1">
              <a:latin typeface="+mj-l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D665A8B-56C3-D9C6-3FEA-AC48E15D5B1C}"/>
                  </a:ext>
                </a:extLst>
              </p14:cNvPr>
              <p14:cNvContentPartPr/>
              <p14:nvPr/>
            </p14:nvContentPartPr>
            <p14:xfrm>
              <a:off x="498240" y="1013400"/>
              <a:ext cx="8514000" cy="4701240"/>
            </p14:xfrm>
          </p:contentPart>
        </mc:Choice>
        <mc:Fallback>
          <p:pic>
            <p:nvPicPr>
              <p:cNvPr id="2" name="Ink 1">
                <a:extLst>
                  <a:ext uri="{FF2B5EF4-FFF2-40B4-BE49-F238E27FC236}">
                    <a16:creationId xmlns:a16="http://schemas.microsoft.com/office/drawing/2014/main" id="{DD665A8B-56C3-D9C6-3FEA-AC48E15D5B1C}"/>
                  </a:ext>
                </a:extLst>
              </p:cNvPr>
              <p:cNvPicPr/>
              <p:nvPr/>
            </p:nvPicPr>
            <p:blipFill>
              <a:blip r:embed="rId4"/>
              <a:stretch>
                <a:fillRect/>
              </a:stretch>
            </p:blipFill>
            <p:spPr>
              <a:xfrm>
                <a:off x="488880" y="1004040"/>
                <a:ext cx="8532720" cy="4719960"/>
              </a:xfrm>
              <a:prstGeom prst="rect">
                <a:avLst/>
              </a:prstGeom>
            </p:spPr>
          </p:pic>
        </mc:Fallback>
      </mc:AlternateContent>
    </p:spTree>
    <p:extLst>
      <p:ext uri="{BB962C8B-B14F-4D97-AF65-F5344CB8AC3E}">
        <p14:creationId xmlns:p14="http://schemas.microsoft.com/office/powerpoint/2010/main" val="731333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liên</a:t>
            </a:r>
            <a:r>
              <a:rPr lang="en-US" altLang="en-US" sz="2000" b="1"/>
              <a:t> </a:t>
            </a:r>
            <a:r>
              <a:rPr lang="en-US" altLang="en-US" sz="2000" b="1" err="1"/>
              <a:t>thông</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i="1">
                <a:cs typeface="Arial" panose="020B0604020202020204" pitchFamily="34" charset="0"/>
              </a:rPr>
              <a:t> </a:t>
            </a:r>
            <a:r>
              <a:rPr lang="en-US" altLang="en-US" sz="1600" b="1" i="1" err="1">
                <a:solidFill>
                  <a:srgbClr val="FF0000"/>
                </a:solidFill>
                <a:cs typeface="Arial" panose="020B0604020202020204" pitchFamily="34" charset="0"/>
              </a:rPr>
              <a:t>liên</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thông</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mạnh</a:t>
            </a:r>
            <a:r>
              <a:rPr lang="en-US" altLang="en-US" sz="1600">
                <a:cs typeface="Arial" panose="020B0604020202020204" pitchFamily="34" charset="0"/>
              </a:rPr>
              <a:t> (</a:t>
            </a:r>
            <a:r>
              <a:rPr lang="en-US" altLang="en-US" sz="1600" i="1">
                <a:cs typeface="Arial" panose="020B0604020202020204" pitchFamily="34" charset="0"/>
              </a:rPr>
              <a:t>strongly connected</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err="1">
                <a:cs typeface="Arial" panose="020B0604020202020204" pitchFamily="34" charset="0"/>
              </a:rPr>
              <a:t>luôn</a:t>
            </a:r>
            <a:r>
              <a:rPr lang="en-US" altLang="en-US" sz="1600">
                <a:cs typeface="Arial" panose="020B0604020202020204" pitchFamily="34" charset="0"/>
              </a:rPr>
              <a:t> </a:t>
            </a:r>
            <a:r>
              <a:rPr lang="en-US" altLang="en-US" sz="1600" err="1">
                <a:cs typeface="Arial" panose="020B0604020202020204" pitchFamily="34" charset="0"/>
              </a:rPr>
              <a:t>tìm</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a:t>
            </a:r>
            <a:r>
              <a:rPr lang="en-US" altLang="en-US" sz="1600" err="1">
                <a:cs typeface="Arial" panose="020B0604020202020204" pitchFamily="34" charset="0"/>
              </a:rPr>
              <a:t>nối</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bất</a:t>
            </a:r>
            <a:r>
              <a:rPr lang="en-US" altLang="en-US" sz="1600">
                <a:cs typeface="Arial" panose="020B0604020202020204" pitchFamily="34" charset="0"/>
              </a:rPr>
              <a:t> </a:t>
            </a:r>
            <a:r>
              <a:rPr lang="en-US" altLang="en-US" sz="1600" err="1">
                <a:cs typeface="Arial" panose="020B0604020202020204" pitchFamily="34" charset="0"/>
              </a:rPr>
              <a:t>kỳ</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a:t>
            </a:r>
          </a:p>
          <a:p>
            <a:pPr algn="just" eaLnBrk="1" hangingPunct="1"/>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b="1" i="1" err="1">
                <a:solidFill>
                  <a:srgbClr val="FF0000"/>
                </a:solidFill>
                <a:cs typeface="Arial" panose="020B0604020202020204" pitchFamily="34" charset="0"/>
              </a:rPr>
              <a:t>liên</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thông</a:t>
            </a:r>
            <a:r>
              <a:rPr lang="en-US" altLang="en-US" sz="1600" b="1" i="1">
                <a:solidFill>
                  <a:srgbClr val="FF0000"/>
                </a:solidFill>
                <a:cs typeface="Arial" panose="020B0604020202020204" pitchFamily="34" charset="0"/>
              </a:rPr>
              <a:t> </a:t>
            </a:r>
            <a:r>
              <a:rPr lang="en-US" altLang="en-US" sz="1600" b="1" i="1" err="1">
                <a:solidFill>
                  <a:srgbClr val="FF0000"/>
                </a:solidFill>
                <a:cs typeface="Arial" panose="020B0604020202020204" pitchFamily="34" charset="0"/>
              </a:rPr>
              <a:t>yếu</a:t>
            </a:r>
            <a:r>
              <a:rPr lang="en-US" altLang="en-US" sz="1600">
                <a:cs typeface="Arial" panose="020B0604020202020204" pitchFamily="34" charset="0"/>
              </a:rPr>
              <a:t> (</a:t>
            </a:r>
            <a:r>
              <a:rPr lang="en-US" altLang="en-US" sz="1600" i="1">
                <a:cs typeface="Arial" panose="020B0604020202020204" pitchFamily="34" charset="0"/>
              </a:rPr>
              <a:t>weakly connected</a:t>
            </a:r>
            <a:r>
              <a:rPr lang="en-US" altLang="en-US" sz="1600">
                <a:cs typeface="Arial" panose="020B0604020202020204" pitchFamily="34" charset="0"/>
              </a:rPr>
              <a:t> )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như</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thu</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bởi</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bỏ</a:t>
            </a:r>
            <a:r>
              <a:rPr lang="en-US" altLang="en-US" sz="1600">
                <a:cs typeface="Arial" panose="020B0604020202020204" pitchFamily="34" charset="0"/>
              </a:rPr>
              <a:t> qua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tất</a:t>
            </a:r>
            <a:r>
              <a:rPr lang="en-US" altLang="en-US" sz="1600">
                <a:cs typeface="Arial" panose="020B0604020202020204" pitchFamily="34" charset="0"/>
              </a:rPr>
              <a:t> </a:t>
            </a:r>
            <a:r>
              <a:rPr lang="en-US" altLang="en-US" sz="1600" err="1">
                <a:cs typeface="Arial" panose="020B0604020202020204" pitchFamily="34" charset="0"/>
              </a:rPr>
              <a:t>cả</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a:t>
            </a:r>
          </a:p>
          <a:p>
            <a:pPr algn="just" eaLnBrk="1" hangingPunct="1"/>
            <a:r>
              <a:rPr lang="en-US" altLang="en-US" sz="1600" err="1">
                <a:cs typeface="Arial" panose="020B0604020202020204" pitchFamily="34" charset="0"/>
              </a:rPr>
              <a:t>Dễ</a:t>
            </a:r>
            <a:r>
              <a:rPr lang="en-US" altLang="en-US" sz="1600">
                <a:cs typeface="Arial" panose="020B0604020202020204" pitchFamily="34" charset="0"/>
              </a:rPr>
              <a:t> </a:t>
            </a:r>
            <a:r>
              <a:rPr lang="en-US" altLang="en-US" sz="1600" err="1">
                <a:cs typeface="Arial" panose="020B0604020202020204" pitchFamily="34" charset="0"/>
              </a:rPr>
              <a:t>thấy</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cs typeface="Arial" panose="020B0604020202020204" pitchFamily="34" charset="0"/>
              </a:rPr>
              <a:t>G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mạnh</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cũng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yếu</a:t>
            </a:r>
            <a:r>
              <a:rPr lang="en-US" altLang="en-US" sz="1600">
                <a:cs typeface="Arial" panose="020B0604020202020204" pitchFamily="34" charset="0"/>
              </a:rPr>
              <a:t>, </a:t>
            </a:r>
            <a:r>
              <a:rPr lang="en-US" altLang="en-US" sz="1600" err="1">
                <a:cs typeface="Arial" panose="020B0604020202020204" pitchFamily="34" charset="0"/>
              </a:rPr>
              <a:t>nhưng</a:t>
            </a:r>
            <a:r>
              <a:rPr lang="en-US" altLang="en-US" sz="1600">
                <a:cs typeface="Arial" panose="020B0604020202020204" pitchFamily="34" charset="0"/>
              </a:rPr>
              <a:t> </a:t>
            </a:r>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ngược</a:t>
            </a:r>
            <a:r>
              <a:rPr lang="en-US" altLang="en-US" sz="1600">
                <a:cs typeface="Arial" panose="020B0604020202020204" pitchFamily="34" charset="0"/>
              </a:rPr>
              <a:t> </a:t>
            </a:r>
            <a:r>
              <a:rPr lang="en-US" altLang="en-US" sz="1600" err="1">
                <a:cs typeface="Arial" panose="020B0604020202020204" pitchFamily="34" charset="0"/>
              </a:rPr>
              <a:t>lại</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luôn</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49B515A-2F41-26A7-4349-82F02B938058}"/>
                  </a:ext>
                </a:extLst>
              </p14:cNvPr>
              <p14:cNvContentPartPr/>
              <p14:nvPr/>
            </p14:nvContentPartPr>
            <p14:xfrm>
              <a:off x="975600" y="96840"/>
              <a:ext cx="7224120" cy="2433600"/>
            </p14:xfrm>
          </p:contentPart>
        </mc:Choice>
        <mc:Fallback>
          <p:pic>
            <p:nvPicPr>
              <p:cNvPr id="2" name="Ink 1">
                <a:extLst>
                  <a:ext uri="{FF2B5EF4-FFF2-40B4-BE49-F238E27FC236}">
                    <a16:creationId xmlns:a16="http://schemas.microsoft.com/office/drawing/2014/main" id="{249B515A-2F41-26A7-4349-82F02B938058}"/>
                  </a:ext>
                </a:extLst>
              </p:cNvPr>
              <p:cNvPicPr/>
              <p:nvPr/>
            </p:nvPicPr>
            <p:blipFill>
              <a:blip r:embed="rId4"/>
              <a:stretch>
                <a:fillRect/>
              </a:stretch>
            </p:blipFill>
            <p:spPr>
              <a:xfrm>
                <a:off x="966240" y="87480"/>
                <a:ext cx="7242840" cy="2452320"/>
              </a:xfrm>
              <a:prstGeom prst="rect">
                <a:avLst/>
              </a:prstGeom>
            </p:spPr>
          </p:pic>
        </mc:Fallback>
      </mc:AlternateContent>
    </p:spTree>
    <p:extLst>
      <p:ext uri="{BB962C8B-B14F-4D97-AF65-F5344CB8AC3E}">
        <p14:creationId xmlns:p14="http://schemas.microsoft.com/office/powerpoint/2010/main" val="2010078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liên</a:t>
            </a:r>
            <a:r>
              <a:rPr lang="en-US" altLang="en-US" sz="2000" b="1"/>
              <a:t> </a:t>
            </a:r>
            <a:r>
              <a:rPr lang="en-US" altLang="en-US" sz="2000" b="1" err="1"/>
              <a:t>thông</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endParaRPr lang="en-US" altLang="en-US" sz="1600">
              <a:cs typeface="Arial" panose="020B0604020202020204" pitchFamily="34" charset="0"/>
            </a:endParaRPr>
          </a:p>
        </p:txBody>
      </p:sp>
      <p:sp>
        <p:nvSpPr>
          <p:cNvPr id="6" name="Rectangle 3">
            <a:extLst>
              <a:ext uri="{FF2B5EF4-FFF2-40B4-BE49-F238E27FC236}">
                <a16:creationId xmlns:a16="http://schemas.microsoft.com/office/drawing/2014/main" id="{07387EC6-E145-431E-AB5F-6A98599DDE9A}"/>
              </a:ext>
            </a:extLst>
          </p:cNvPr>
          <p:cNvSpPr txBox="1">
            <a:spLocks noChangeArrowheads="1"/>
          </p:cNvSpPr>
          <p:nvPr/>
        </p:nvSpPr>
        <p:spPr>
          <a:xfrm>
            <a:off x="567532" y="2892425"/>
            <a:ext cx="4310062" cy="523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Tx/>
              <a:buNone/>
            </a:pP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mạnh</a:t>
            </a:r>
            <a:r>
              <a:rPr lang="en-US" altLang="en-US" sz="1600">
                <a:cs typeface="Arial" panose="020B0604020202020204" pitchFamily="34" charset="0"/>
              </a:rPr>
              <a:t> </a:t>
            </a:r>
          </a:p>
        </p:txBody>
      </p:sp>
      <p:grpSp>
        <p:nvGrpSpPr>
          <p:cNvPr id="7" name="Group 37">
            <a:extLst>
              <a:ext uri="{FF2B5EF4-FFF2-40B4-BE49-F238E27FC236}">
                <a16:creationId xmlns:a16="http://schemas.microsoft.com/office/drawing/2014/main" id="{DE26273B-D362-44E1-975C-A7C172218AE2}"/>
              </a:ext>
            </a:extLst>
          </p:cNvPr>
          <p:cNvGrpSpPr>
            <a:grpSpLocks/>
          </p:cNvGrpSpPr>
          <p:nvPr/>
        </p:nvGrpSpPr>
        <p:grpSpPr bwMode="auto">
          <a:xfrm>
            <a:off x="592932" y="3651250"/>
            <a:ext cx="3179762" cy="1527175"/>
            <a:chOff x="463" y="1219"/>
            <a:chExt cx="2003" cy="962"/>
          </a:xfrm>
        </p:grpSpPr>
        <p:sp>
          <p:nvSpPr>
            <p:cNvPr id="8" name="Oval 5">
              <a:extLst>
                <a:ext uri="{FF2B5EF4-FFF2-40B4-BE49-F238E27FC236}">
                  <a16:creationId xmlns:a16="http://schemas.microsoft.com/office/drawing/2014/main" id="{29F5F22D-3104-4069-9E51-E921B7958A43}"/>
                </a:ext>
              </a:extLst>
            </p:cNvPr>
            <p:cNvSpPr>
              <a:spLocks noChangeArrowheads="1"/>
            </p:cNvSpPr>
            <p:nvPr/>
          </p:nvSpPr>
          <p:spPr bwMode="auto">
            <a:xfrm>
              <a:off x="463" y="1558"/>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a</a:t>
              </a:r>
            </a:p>
          </p:txBody>
        </p:sp>
        <p:sp>
          <p:nvSpPr>
            <p:cNvPr id="12" name="Oval 6">
              <a:extLst>
                <a:ext uri="{FF2B5EF4-FFF2-40B4-BE49-F238E27FC236}">
                  <a16:creationId xmlns:a16="http://schemas.microsoft.com/office/drawing/2014/main" id="{E13E426A-8462-4E0B-ABAE-F141ABBA2225}"/>
                </a:ext>
              </a:extLst>
            </p:cNvPr>
            <p:cNvSpPr>
              <a:spLocks noChangeArrowheads="1"/>
            </p:cNvSpPr>
            <p:nvPr/>
          </p:nvSpPr>
          <p:spPr bwMode="auto">
            <a:xfrm>
              <a:off x="945" y="1219"/>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b</a:t>
              </a:r>
            </a:p>
          </p:txBody>
        </p:sp>
        <p:sp>
          <p:nvSpPr>
            <p:cNvPr id="13" name="Oval 7">
              <a:extLst>
                <a:ext uri="{FF2B5EF4-FFF2-40B4-BE49-F238E27FC236}">
                  <a16:creationId xmlns:a16="http://schemas.microsoft.com/office/drawing/2014/main" id="{1C3187B8-24C5-4D27-A08D-8FB2B8F045B0}"/>
                </a:ext>
              </a:extLst>
            </p:cNvPr>
            <p:cNvSpPr>
              <a:spLocks noChangeArrowheads="1"/>
            </p:cNvSpPr>
            <p:nvPr/>
          </p:nvSpPr>
          <p:spPr bwMode="auto">
            <a:xfrm>
              <a:off x="1649" y="1219"/>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c</a:t>
              </a:r>
            </a:p>
          </p:txBody>
        </p:sp>
        <p:sp>
          <p:nvSpPr>
            <p:cNvPr id="14" name="Oval 8">
              <a:extLst>
                <a:ext uri="{FF2B5EF4-FFF2-40B4-BE49-F238E27FC236}">
                  <a16:creationId xmlns:a16="http://schemas.microsoft.com/office/drawing/2014/main" id="{9CD1352F-A54D-47B2-B5F1-3C750A48D6FF}"/>
                </a:ext>
              </a:extLst>
            </p:cNvPr>
            <p:cNvSpPr>
              <a:spLocks noChangeArrowheads="1"/>
            </p:cNvSpPr>
            <p:nvPr/>
          </p:nvSpPr>
          <p:spPr bwMode="auto">
            <a:xfrm>
              <a:off x="1646" y="1845"/>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e</a:t>
              </a:r>
            </a:p>
          </p:txBody>
        </p:sp>
        <p:sp>
          <p:nvSpPr>
            <p:cNvPr id="15" name="Oval 9">
              <a:extLst>
                <a:ext uri="{FF2B5EF4-FFF2-40B4-BE49-F238E27FC236}">
                  <a16:creationId xmlns:a16="http://schemas.microsoft.com/office/drawing/2014/main" id="{C2ABA397-C077-40CC-A78A-6BAB4E900D65}"/>
                </a:ext>
              </a:extLst>
            </p:cNvPr>
            <p:cNvSpPr>
              <a:spLocks noChangeArrowheads="1"/>
            </p:cNvSpPr>
            <p:nvPr/>
          </p:nvSpPr>
          <p:spPr bwMode="auto">
            <a:xfrm>
              <a:off x="947" y="1845"/>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d</a:t>
              </a:r>
            </a:p>
          </p:txBody>
        </p:sp>
        <p:cxnSp>
          <p:nvCxnSpPr>
            <p:cNvPr id="16" name="AutoShape 10">
              <a:extLst>
                <a:ext uri="{FF2B5EF4-FFF2-40B4-BE49-F238E27FC236}">
                  <a16:creationId xmlns:a16="http://schemas.microsoft.com/office/drawing/2014/main" id="{F4DE6456-38EC-42E3-9CA4-F59B5ADFE080}"/>
                </a:ext>
              </a:extLst>
            </p:cNvPr>
            <p:cNvCxnSpPr>
              <a:cxnSpLocks noChangeShapeType="1"/>
              <a:stCxn id="13" idx="4"/>
              <a:endCxn id="14" idx="0"/>
            </p:cNvCxnSpPr>
            <p:nvPr/>
          </p:nvCxnSpPr>
          <p:spPr bwMode="auto">
            <a:xfrm flipH="1">
              <a:off x="1814" y="1555"/>
              <a:ext cx="3" cy="2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11">
              <a:extLst>
                <a:ext uri="{FF2B5EF4-FFF2-40B4-BE49-F238E27FC236}">
                  <a16:creationId xmlns:a16="http://schemas.microsoft.com/office/drawing/2014/main" id="{60DC4030-246B-478A-8D28-BE6B3220096C}"/>
                </a:ext>
              </a:extLst>
            </p:cNvPr>
            <p:cNvCxnSpPr>
              <a:cxnSpLocks noChangeShapeType="1"/>
              <a:stCxn id="15" idx="6"/>
              <a:endCxn id="14" idx="2"/>
            </p:cNvCxnSpPr>
            <p:nvPr/>
          </p:nvCxnSpPr>
          <p:spPr bwMode="auto">
            <a:xfrm>
              <a:off x="1283" y="2013"/>
              <a:ext cx="3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12">
              <a:extLst>
                <a:ext uri="{FF2B5EF4-FFF2-40B4-BE49-F238E27FC236}">
                  <a16:creationId xmlns:a16="http://schemas.microsoft.com/office/drawing/2014/main" id="{2D8FDF39-D6C9-4BBA-9F84-95F45D5A8C7E}"/>
                </a:ext>
              </a:extLst>
            </p:cNvPr>
            <p:cNvCxnSpPr>
              <a:cxnSpLocks noChangeShapeType="1"/>
              <a:stCxn id="8" idx="5"/>
              <a:endCxn id="15" idx="2"/>
            </p:cNvCxnSpPr>
            <p:nvPr/>
          </p:nvCxnSpPr>
          <p:spPr bwMode="auto">
            <a:xfrm>
              <a:off x="750" y="1845"/>
              <a:ext cx="197" cy="16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13">
              <a:extLst>
                <a:ext uri="{FF2B5EF4-FFF2-40B4-BE49-F238E27FC236}">
                  <a16:creationId xmlns:a16="http://schemas.microsoft.com/office/drawing/2014/main" id="{0DF4A24D-63E2-4469-B46B-76628A483851}"/>
                </a:ext>
              </a:extLst>
            </p:cNvPr>
            <p:cNvCxnSpPr>
              <a:cxnSpLocks noChangeShapeType="1"/>
              <a:stCxn id="13" idx="3"/>
              <a:endCxn id="15" idx="7"/>
            </p:cNvCxnSpPr>
            <p:nvPr/>
          </p:nvCxnSpPr>
          <p:spPr bwMode="auto">
            <a:xfrm flipH="1">
              <a:off x="1234" y="1506"/>
              <a:ext cx="464" cy="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14">
              <a:extLst>
                <a:ext uri="{FF2B5EF4-FFF2-40B4-BE49-F238E27FC236}">
                  <a16:creationId xmlns:a16="http://schemas.microsoft.com/office/drawing/2014/main" id="{B6C2BCD8-BAB4-4AAD-B5F8-21EB696FD13F}"/>
                </a:ext>
              </a:extLst>
            </p:cNvPr>
            <p:cNvCxnSpPr>
              <a:cxnSpLocks noChangeShapeType="1"/>
              <a:stCxn id="12" idx="6"/>
              <a:endCxn id="13" idx="2"/>
            </p:cNvCxnSpPr>
            <p:nvPr/>
          </p:nvCxnSpPr>
          <p:spPr bwMode="auto">
            <a:xfrm>
              <a:off x="1281" y="1387"/>
              <a:ext cx="36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15">
              <a:extLst>
                <a:ext uri="{FF2B5EF4-FFF2-40B4-BE49-F238E27FC236}">
                  <a16:creationId xmlns:a16="http://schemas.microsoft.com/office/drawing/2014/main" id="{BFD7EA5B-D9EA-4A63-9E21-5C7B186029E5}"/>
                </a:ext>
              </a:extLst>
            </p:cNvPr>
            <p:cNvCxnSpPr>
              <a:cxnSpLocks noChangeShapeType="1"/>
              <a:stCxn id="8" idx="7"/>
              <a:endCxn id="12" idx="2"/>
            </p:cNvCxnSpPr>
            <p:nvPr/>
          </p:nvCxnSpPr>
          <p:spPr bwMode="auto">
            <a:xfrm flipV="1">
              <a:off x="750" y="1387"/>
              <a:ext cx="195" cy="2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6">
              <a:extLst>
                <a:ext uri="{FF2B5EF4-FFF2-40B4-BE49-F238E27FC236}">
                  <a16:creationId xmlns:a16="http://schemas.microsoft.com/office/drawing/2014/main" id="{DCB760FF-C022-40C1-9EA8-4F034E07BBD1}"/>
                </a:ext>
              </a:extLst>
            </p:cNvPr>
            <p:cNvSpPr>
              <a:spLocks noChangeArrowheads="1"/>
            </p:cNvSpPr>
            <p:nvPr/>
          </p:nvSpPr>
          <p:spPr bwMode="auto">
            <a:xfrm>
              <a:off x="2130" y="1531"/>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f</a:t>
              </a:r>
            </a:p>
          </p:txBody>
        </p:sp>
        <p:cxnSp>
          <p:nvCxnSpPr>
            <p:cNvPr id="23" name="AutoShape 17">
              <a:extLst>
                <a:ext uri="{FF2B5EF4-FFF2-40B4-BE49-F238E27FC236}">
                  <a16:creationId xmlns:a16="http://schemas.microsoft.com/office/drawing/2014/main" id="{E5BBC00B-3EF1-40F0-A03A-AAA1E814F6EB}"/>
                </a:ext>
              </a:extLst>
            </p:cNvPr>
            <p:cNvCxnSpPr>
              <a:cxnSpLocks noChangeShapeType="1"/>
              <a:stCxn id="12" idx="4"/>
              <a:endCxn id="15" idx="0"/>
            </p:cNvCxnSpPr>
            <p:nvPr/>
          </p:nvCxnSpPr>
          <p:spPr bwMode="auto">
            <a:xfrm>
              <a:off x="1113" y="1555"/>
              <a:ext cx="2" cy="2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18">
              <a:extLst>
                <a:ext uri="{FF2B5EF4-FFF2-40B4-BE49-F238E27FC236}">
                  <a16:creationId xmlns:a16="http://schemas.microsoft.com/office/drawing/2014/main" id="{CA66FD83-2A8F-4BBF-ACAB-CDBFB2B57A87}"/>
                </a:ext>
              </a:extLst>
            </p:cNvPr>
            <p:cNvCxnSpPr>
              <a:cxnSpLocks noChangeShapeType="1"/>
              <a:stCxn id="13" idx="6"/>
              <a:endCxn id="22" idx="1"/>
            </p:cNvCxnSpPr>
            <p:nvPr/>
          </p:nvCxnSpPr>
          <p:spPr bwMode="auto">
            <a:xfrm>
              <a:off x="1985" y="1387"/>
              <a:ext cx="194" cy="19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9">
              <a:extLst>
                <a:ext uri="{FF2B5EF4-FFF2-40B4-BE49-F238E27FC236}">
                  <a16:creationId xmlns:a16="http://schemas.microsoft.com/office/drawing/2014/main" id="{3F5D7A63-60CC-425C-BC48-0C7DC2CFACEE}"/>
                </a:ext>
              </a:extLst>
            </p:cNvPr>
            <p:cNvCxnSpPr>
              <a:cxnSpLocks noChangeShapeType="1"/>
              <a:stCxn id="14" idx="6"/>
              <a:endCxn id="22" idx="3"/>
            </p:cNvCxnSpPr>
            <p:nvPr/>
          </p:nvCxnSpPr>
          <p:spPr bwMode="auto">
            <a:xfrm flipV="1">
              <a:off x="1982" y="1818"/>
              <a:ext cx="197" cy="1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 name="Group 38">
            <a:extLst>
              <a:ext uri="{FF2B5EF4-FFF2-40B4-BE49-F238E27FC236}">
                <a16:creationId xmlns:a16="http://schemas.microsoft.com/office/drawing/2014/main" id="{895D3D9C-6BB0-4BF8-8946-CBB05DE0E364}"/>
              </a:ext>
            </a:extLst>
          </p:cNvPr>
          <p:cNvGrpSpPr>
            <a:grpSpLocks/>
          </p:cNvGrpSpPr>
          <p:nvPr/>
        </p:nvGrpSpPr>
        <p:grpSpPr bwMode="auto">
          <a:xfrm>
            <a:off x="775494" y="1239838"/>
            <a:ext cx="3179763" cy="1527175"/>
            <a:chOff x="463" y="1219"/>
            <a:chExt cx="2003" cy="962"/>
          </a:xfrm>
        </p:grpSpPr>
        <p:sp>
          <p:nvSpPr>
            <p:cNvPr id="27" name="Oval 39">
              <a:extLst>
                <a:ext uri="{FF2B5EF4-FFF2-40B4-BE49-F238E27FC236}">
                  <a16:creationId xmlns:a16="http://schemas.microsoft.com/office/drawing/2014/main" id="{C893429B-ABCB-411F-9FA7-F24E882A2E6C}"/>
                </a:ext>
              </a:extLst>
            </p:cNvPr>
            <p:cNvSpPr>
              <a:spLocks noChangeArrowheads="1"/>
            </p:cNvSpPr>
            <p:nvPr/>
          </p:nvSpPr>
          <p:spPr bwMode="auto">
            <a:xfrm>
              <a:off x="463" y="1558"/>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a</a:t>
              </a:r>
            </a:p>
          </p:txBody>
        </p:sp>
        <p:sp>
          <p:nvSpPr>
            <p:cNvPr id="28" name="Oval 40">
              <a:extLst>
                <a:ext uri="{FF2B5EF4-FFF2-40B4-BE49-F238E27FC236}">
                  <a16:creationId xmlns:a16="http://schemas.microsoft.com/office/drawing/2014/main" id="{2E9466FB-D255-4B7E-B61D-F702B3BAFA70}"/>
                </a:ext>
              </a:extLst>
            </p:cNvPr>
            <p:cNvSpPr>
              <a:spLocks noChangeArrowheads="1"/>
            </p:cNvSpPr>
            <p:nvPr/>
          </p:nvSpPr>
          <p:spPr bwMode="auto">
            <a:xfrm>
              <a:off x="945" y="1219"/>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b</a:t>
              </a:r>
            </a:p>
          </p:txBody>
        </p:sp>
        <p:sp>
          <p:nvSpPr>
            <p:cNvPr id="29" name="Oval 41">
              <a:extLst>
                <a:ext uri="{FF2B5EF4-FFF2-40B4-BE49-F238E27FC236}">
                  <a16:creationId xmlns:a16="http://schemas.microsoft.com/office/drawing/2014/main" id="{84A6D564-B52F-48EE-A025-6355EF88B7EE}"/>
                </a:ext>
              </a:extLst>
            </p:cNvPr>
            <p:cNvSpPr>
              <a:spLocks noChangeArrowheads="1"/>
            </p:cNvSpPr>
            <p:nvPr/>
          </p:nvSpPr>
          <p:spPr bwMode="auto">
            <a:xfrm>
              <a:off x="1649" y="1219"/>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c</a:t>
              </a:r>
            </a:p>
          </p:txBody>
        </p:sp>
        <p:sp>
          <p:nvSpPr>
            <p:cNvPr id="30" name="Oval 42">
              <a:extLst>
                <a:ext uri="{FF2B5EF4-FFF2-40B4-BE49-F238E27FC236}">
                  <a16:creationId xmlns:a16="http://schemas.microsoft.com/office/drawing/2014/main" id="{A358AABE-BB4B-4E99-930D-D24EEA0B564C}"/>
                </a:ext>
              </a:extLst>
            </p:cNvPr>
            <p:cNvSpPr>
              <a:spLocks noChangeArrowheads="1"/>
            </p:cNvSpPr>
            <p:nvPr/>
          </p:nvSpPr>
          <p:spPr bwMode="auto">
            <a:xfrm>
              <a:off x="1646" y="1845"/>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e</a:t>
              </a:r>
            </a:p>
          </p:txBody>
        </p:sp>
        <p:sp>
          <p:nvSpPr>
            <p:cNvPr id="31" name="Oval 43">
              <a:extLst>
                <a:ext uri="{FF2B5EF4-FFF2-40B4-BE49-F238E27FC236}">
                  <a16:creationId xmlns:a16="http://schemas.microsoft.com/office/drawing/2014/main" id="{1D21529A-613F-4881-B3E8-5578905A13FF}"/>
                </a:ext>
              </a:extLst>
            </p:cNvPr>
            <p:cNvSpPr>
              <a:spLocks noChangeArrowheads="1"/>
            </p:cNvSpPr>
            <p:nvPr/>
          </p:nvSpPr>
          <p:spPr bwMode="auto">
            <a:xfrm>
              <a:off x="947" y="1845"/>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d</a:t>
              </a:r>
            </a:p>
          </p:txBody>
        </p:sp>
        <p:cxnSp>
          <p:nvCxnSpPr>
            <p:cNvPr id="32" name="AutoShape 44">
              <a:extLst>
                <a:ext uri="{FF2B5EF4-FFF2-40B4-BE49-F238E27FC236}">
                  <a16:creationId xmlns:a16="http://schemas.microsoft.com/office/drawing/2014/main" id="{51161872-7D39-495A-9B8E-C8B7A06D9C79}"/>
                </a:ext>
              </a:extLst>
            </p:cNvPr>
            <p:cNvCxnSpPr>
              <a:cxnSpLocks noChangeShapeType="1"/>
              <a:stCxn id="29" idx="4"/>
              <a:endCxn id="30" idx="0"/>
            </p:cNvCxnSpPr>
            <p:nvPr/>
          </p:nvCxnSpPr>
          <p:spPr bwMode="auto">
            <a:xfrm flipH="1">
              <a:off x="1814" y="1555"/>
              <a:ext cx="3" cy="2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45">
              <a:extLst>
                <a:ext uri="{FF2B5EF4-FFF2-40B4-BE49-F238E27FC236}">
                  <a16:creationId xmlns:a16="http://schemas.microsoft.com/office/drawing/2014/main" id="{F514AB29-C728-485B-B76C-0569C14A420C}"/>
                </a:ext>
              </a:extLst>
            </p:cNvPr>
            <p:cNvCxnSpPr>
              <a:cxnSpLocks noChangeShapeType="1"/>
              <a:stCxn id="31" idx="6"/>
              <a:endCxn id="30" idx="2"/>
            </p:cNvCxnSpPr>
            <p:nvPr/>
          </p:nvCxnSpPr>
          <p:spPr bwMode="auto">
            <a:xfrm>
              <a:off x="1283" y="2013"/>
              <a:ext cx="363"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46">
              <a:extLst>
                <a:ext uri="{FF2B5EF4-FFF2-40B4-BE49-F238E27FC236}">
                  <a16:creationId xmlns:a16="http://schemas.microsoft.com/office/drawing/2014/main" id="{9AE23612-ED42-4FC8-A797-53E25A877E5C}"/>
                </a:ext>
              </a:extLst>
            </p:cNvPr>
            <p:cNvCxnSpPr>
              <a:cxnSpLocks noChangeShapeType="1"/>
              <a:stCxn id="27" idx="5"/>
              <a:endCxn id="31" idx="2"/>
            </p:cNvCxnSpPr>
            <p:nvPr/>
          </p:nvCxnSpPr>
          <p:spPr bwMode="auto">
            <a:xfrm>
              <a:off x="750" y="1845"/>
              <a:ext cx="197" cy="16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47">
              <a:extLst>
                <a:ext uri="{FF2B5EF4-FFF2-40B4-BE49-F238E27FC236}">
                  <a16:creationId xmlns:a16="http://schemas.microsoft.com/office/drawing/2014/main" id="{F121B816-D04A-4658-A83C-8C37401F4318}"/>
                </a:ext>
              </a:extLst>
            </p:cNvPr>
            <p:cNvCxnSpPr>
              <a:cxnSpLocks noChangeShapeType="1"/>
              <a:stCxn id="29" idx="3"/>
              <a:endCxn id="31" idx="7"/>
            </p:cNvCxnSpPr>
            <p:nvPr/>
          </p:nvCxnSpPr>
          <p:spPr bwMode="auto">
            <a:xfrm flipH="1">
              <a:off x="1234" y="1506"/>
              <a:ext cx="464" cy="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48">
              <a:extLst>
                <a:ext uri="{FF2B5EF4-FFF2-40B4-BE49-F238E27FC236}">
                  <a16:creationId xmlns:a16="http://schemas.microsoft.com/office/drawing/2014/main" id="{F1A58984-A1D7-4AB3-BC5B-B91D2CADF7D7}"/>
                </a:ext>
              </a:extLst>
            </p:cNvPr>
            <p:cNvCxnSpPr>
              <a:cxnSpLocks noChangeShapeType="1"/>
              <a:stCxn id="28" idx="6"/>
              <a:endCxn id="29" idx="2"/>
            </p:cNvCxnSpPr>
            <p:nvPr/>
          </p:nvCxnSpPr>
          <p:spPr bwMode="auto">
            <a:xfrm>
              <a:off x="1281" y="1387"/>
              <a:ext cx="368" cy="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7" name="AutoShape 49">
              <a:extLst>
                <a:ext uri="{FF2B5EF4-FFF2-40B4-BE49-F238E27FC236}">
                  <a16:creationId xmlns:a16="http://schemas.microsoft.com/office/drawing/2014/main" id="{5C3A3A4B-C58B-4517-B45A-9965DE4707FB}"/>
                </a:ext>
              </a:extLst>
            </p:cNvPr>
            <p:cNvCxnSpPr>
              <a:cxnSpLocks noChangeShapeType="1"/>
              <a:stCxn id="27" idx="7"/>
              <a:endCxn id="28" idx="2"/>
            </p:cNvCxnSpPr>
            <p:nvPr/>
          </p:nvCxnSpPr>
          <p:spPr bwMode="auto">
            <a:xfrm flipV="1">
              <a:off x="750" y="1387"/>
              <a:ext cx="195" cy="220"/>
            </a:xfrm>
            <a:prstGeom prst="straightConnector1">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cxnSp>
        <p:sp>
          <p:nvSpPr>
            <p:cNvPr id="38" name="Oval 50">
              <a:extLst>
                <a:ext uri="{FF2B5EF4-FFF2-40B4-BE49-F238E27FC236}">
                  <a16:creationId xmlns:a16="http://schemas.microsoft.com/office/drawing/2014/main" id="{0B4AFF60-52EE-4C71-9399-C843783FF9D5}"/>
                </a:ext>
              </a:extLst>
            </p:cNvPr>
            <p:cNvSpPr>
              <a:spLocks noChangeArrowheads="1"/>
            </p:cNvSpPr>
            <p:nvPr/>
          </p:nvSpPr>
          <p:spPr bwMode="auto">
            <a:xfrm>
              <a:off x="2130" y="1531"/>
              <a:ext cx="336" cy="336"/>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f</a:t>
              </a:r>
            </a:p>
          </p:txBody>
        </p:sp>
        <p:cxnSp>
          <p:nvCxnSpPr>
            <p:cNvPr id="39" name="AutoShape 51">
              <a:extLst>
                <a:ext uri="{FF2B5EF4-FFF2-40B4-BE49-F238E27FC236}">
                  <a16:creationId xmlns:a16="http://schemas.microsoft.com/office/drawing/2014/main" id="{A020BFA3-9F59-499D-AE26-00B80FCB162B}"/>
                </a:ext>
              </a:extLst>
            </p:cNvPr>
            <p:cNvCxnSpPr>
              <a:cxnSpLocks noChangeShapeType="1"/>
              <a:stCxn id="28" idx="4"/>
              <a:endCxn id="31" idx="0"/>
            </p:cNvCxnSpPr>
            <p:nvPr/>
          </p:nvCxnSpPr>
          <p:spPr bwMode="auto">
            <a:xfrm>
              <a:off x="1113" y="1555"/>
              <a:ext cx="2" cy="2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52">
              <a:extLst>
                <a:ext uri="{FF2B5EF4-FFF2-40B4-BE49-F238E27FC236}">
                  <a16:creationId xmlns:a16="http://schemas.microsoft.com/office/drawing/2014/main" id="{7DC39F12-2AE6-4284-873E-11A89D570DA7}"/>
                </a:ext>
              </a:extLst>
            </p:cNvPr>
            <p:cNvCxnSpPr>
              <a:cxnSpLocks noChangeShapeType="1"/>
              <a:stCxn id="29" idx="6"/>
              <a:endCxn id="38" idx="1"/>
            </p:cNvCxnSpPr>
            <p:nvPr/>
          </p:nvCxnSpPr>
          <p:spPr bwMode="auto">
            <a:xfrm>
              <a:off x="1985" y="1387"/>
              <a:ext cx="194" cy="193"/>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1" name="AutoShape 53">
              <a:extLst>
                <a:ext uri="{FF2B5EF4-FFF2-40B4-BE49-F238E27FC236}">
                  <a16:creationId xmlns:a16="http://schemas.microsoft.com/office/drawing/2014/main" id="{6D76AEC4-1E29-4D0E-A3D8-B0D39F8F97F6}"/>
                </a:ext>
              </a:extLst>
            </p:cNvPr>
            <p:cNvCxnSpPr>
              <a:cxnSpLocks noChangeShapeType="1"/>
              <a:stCxn id="30" idx="6"/>
              <a:endCxn id="38" idx="3"/>
            </p:cNvCxnSpPr>
            <p:nvPr/>
          </p:nvCxnSpPr>
          <p:spPr bwMode="auto">
            <a:xfrm flipV="1">
              <a:off x="1982" y="1818"/>
              <a:ext cx="197" cy="19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2" name="Oval 55">
            <a:extLst>
              <a:ext uri="{FF2B5EF4-FFF2-40B4-BE49-F238E27FC236}">
                <a16:creationId xmlns:a16="http://schemas.microsoft.com/office/drawing/2014/main" id="{C06CF0BC-7998-40B7-A0DC-6B5CD4F3DA46}"/>
              </a:ext>
            </a:extLst>
          </p:cNvPr>
          <p:cNvSpPr>
            <a:spLocks noChangeArrowheads="1"/>
          </p:cNvSpPr>
          <p:nvPr/>
        </p:nvSpPr>
        <p:spPr bwMode="auto">
          <a:xfrm>
            <a:off x="5488782" y="4311650"/>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a</a:t>
            </a:r>
          </a:p>
        </p:txBody>
      </p:sp>
      <p:sp>
        <p:nvSpPr>
          <p:cNvPr id="43" name="Oval 56">
            <a:extLst>
              <a:ext uri="{FF2B5EF4-FFF2-40B4-BE49-F238E27FC236}">
                <a16:creationId xmlns:a16="http://schemas.microsoft.com/office/drawing/2014/main" id="{50287711-B012-4C0F-9576-8AF8B444794B}"/>
              </a:ext>
            </a:extLst>
          </p:cNvPr>
          <p:cNvSpPr>
            <a:spLocks noChangeArrowheads="1"/>
          </p:cNvSpPr>
          <p:nvPr/>
        </p:nvSpPr>
        <p:spPr bwMode="auto">
          <a:xfrm>
            <a:off x="6253957" y="3773487"/>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b</a:t>
            </a:r>
          </a:p>
        </p:txBody>
      </p:sp>
      <p:sp>
        <p:nvSpPr>
          <p:cNvPr id="44" name="Oval 57">
            <a:extLst>
              <a:ext uri="{FF2B5EF4-FFF2-40B4-BE49-F238E27FC236}">
                <a16:creationId xmlns:a16="http://schemas.microsoft.com/office/drawing/2014/main" id="{65389C11-8F01-4703-9ADE-9701ECC7543A}"/>
              </a:ext>
            </a:extLst>
          </p:cNvPr>
          <p:cNvSpPr>
            <a:spLocks noChangeArrowheads="1"/>
          </p:cNvSpPr>
          <p:nvPr/>
        </p:nvSpPr>
        <p:spPr bwMode="auto">
          <a:xfrm>
            <a:off x="7371557" y="3773487"/>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c</a:t>
            </a:r>
          </a:p>
        </p:txBody>
      </p:sp>
      <p:sp>
        <p:nvSpPr>
          <p:cNvPr id="45" name="Oval 58">
            <a:extLst>
              <a:ext uri="{FF2B5EF4-FFF2-40B4-BE49-F238E27FC236}">
                <a16:creationId xmlns:a16="http://schemas.microsoft.com/office/drawing/2014/main" id="{FD44C22C-B4C9-4AC7-854B-61B21461355C}"/>
              </a:ext>
            </a:extLst>
          </p:cNvPr>
          <p:cNvSpPr>
            <a:spLocks noChangeArrowheads="1"/>
          </p:cNvSpPr>
          <p:nvPr/>
        </p:nvSpPr>
        <p:spPr bwMode="auto">
          <a:xfrm>
            <a:off x="7366794" y="4767262"/>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e</a:t>
            </a:r>
          </a:p>
        </p:txBody>
      </p:sp>
      <p:sp>
        <p:nvSpPr>
          <p:cNvPr id="46" name="Oval 59">
            <a:extLst>
              <a:ext uri="{FF2B5EF4-FFF2-40B4-BE49-F238E27FC236}">
                <a16:creationId xmlns:a16="http://schemas.microsoft.com/office/drawing/2014/main" id="{72C10CA8-B49B-482A-9373-2DE62EC0AB64}"/>
              </a:ext>
            </a:extLst>
          </p:cNvPr>
          <p:cNvSpPr>
            <a:spLocks noChangeArrowheads="1"/>
          </p:cNvSpPr>
          <p:nvPr/>
        </p:nvSpPr>
        <p:spPr bwMode="auto">
          <a:xfrm>
            <a:off x="6257132" y="4767262"/>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d</a:t>
            </a:r>
          </a:p>
        </p:txBody>
      </p:sp>
      <p:cxnSp>
        <p:nvCxnSpPr>
          <p:cNvPr id="47" name="AutoShape 60">
            <a:extLst>
              <a:ext uri="{FF2B5EF4-FFF2-40B4-BE49-F238E27FC236}">
                <a16:creationId xmlns:a16="http://schemas.microsoft.com/office/drawing/2014/main" id="{9552A229-C03E-4BF6-9891-08DFAC3B13E7}"/>
              </a:ext>
            </a:extLst>
          </p:cNvPr>
          <p:cNvCxnSpPr>
            <a:cxnSpLocks noChangeShapeType="1"/>
            <a:stCxn id="44" idx="4"/>
            <a:endCxn id="45" idx="0"/>
          </p:cNvCxnSpPr>
          <p:nvPr/>
        </p:nvCxnSpPr>
        <p:spPr bwMode="auto">
          <a:xfrm flipH="1">
            <a:off x="7633494" y="4306887"/>
            <a:ext cx="4763" cy="460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 name="AutoShape 61">
            <a:extLst>
              <a:ext uri="{FF2B5EF4-FFF2-40B4-BE49-F238E27FC236}">
                <a16:creationId xmlns:a16="http://schemas.microsoft.com/office/drawing/2014/main" id="{A41A0AD9-9283-4DE8-983C-3E8FAFC52198}"/>
              </a:ext>
            </a:extLst>
          </p:cNvPr>
          <p:cNvCxnSpPr>
            <a:cxnSpLocks noChangeShapeType="1"/>
            <a:stCxn id="46" idx="6"/>
            <a:endCxn id="45" idx="2"/>
          </p:cNvCxnSpPr>
          <p:nvPr/>
        </p:nvCxnSpPr>
        <p:spPr bwMode="auto">
          <a:xfrm>
            <a:off x="6790532" y="5033962"/>
            <a:ext cx="57626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9" name="AutoShape 62">
            <a:extLst>
              <a:ext uri="{FF2B5EF4-FFF2-40B4-BE49-F238E27FC236}">
                <a16:creationId xmlns:a16="http://schemas.microsoft.com/office/drawing/2014/main" id="{A50EEF70-059A-4C78-84D5-6049B6BB373C}"/>
              </a:ext>
            </a:extLst>
          </p:cNvPr>
          <p:cNvCxnSpPr>
            <a:cxnSpLocks noChangeShapeType="1"/>
            <a:stCxn id="42" idx="5"/>
            <a:endCxn id="46" idx="2"/>
          </p:cNvCxnSpPr>
          <p:nvPr/>
        </p:nvCxnSpPr>
        <p:spPr bwMode="auto">
          <a:xfrm>
            <a:off x="5944394" y="4767262"/>
            <a:ext cx="312738" cy="266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 name="AutoShape 63">
            <a:extLst>
              <a:ext uri="{FF2B5EF4-FFF2-40B4-BE49-F238E27FC236}">
                <a16:creationId xmlns:a16="http://schemas.microsoft.com/office/drawing/2014/main" id="{588FF536-9F5D-4B1B-9DB2-29156C5F8584}"/>
              </a:ext>
            </a:extLst>
          </p:cNvPr>
          <p:cNvCxnSpPr>
            <a:cxnSpLocks noChangeShapeType="1"/>
            <a:stCxn id="44" idx="3"/>
            <a:endCxn id="46" idx="7"/>
          </p:cNvCxnSpPr>
          <p:nvPr/>
        </p:nvCxnSpPr>
        <p:spPr bwMode="auto">
          <a:xfrm flipH="1">
            <a:off x="6712744" y="4229100"/>
            <a:ext cx="736600" cy="615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 name="AutoShape 64">
            <a:extLst>
              <a:ext uri="{FF2B5EF4-FFF2-40B4-BE49-F238E27FC236}">
                <a16:creationId xmlns:a16="http://schemas.microsoft.com/office/drawing/2014/main" id="{7FB6D934-11C8-4DA1-9099-B2E58D1E996F}"/>
              </a:ext>
            </a:extLst>
          </p:cNvPr>
          <p:cNvCxnSpPr>
            <a:cxnSpLocks noChangeShapeType="1"/>
            <a:stCxn id="43" idx="6"/>
            <a:endCxn id="44" idx="2"/>
          </p:cNvCxnSpPr>
          <p:nvPr/>
        </p:nvCxnSpPr>
        <p:spPr bwMode="auto">
          <a:xfrm>
            <a:off x="6787357" y="4040187"/>
            <a:ext cx="584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2" name="AutoShape 65">
            <a:extLst>
              <a:ext uri="{FF2B5EF4-FFF2-40B4-BE49-F238E27FC236}">
                <a16:creationId xmlns:a16="http://schemas.microsoft.com/office/drawing/2014/main" id="{A5BB7401-758A-4BBD-AB52-F3089858572D}"/>
              </a:ext>
            </a:extLst>
          </p:cNvPr>
          <p:cNvCxnSpPr>
            <a:cxnSpLocks noChangeShapeType="1"/>
            <a:stCxn id="42" idx="7"/>
            <a:endCxn id="43" idx="2"/>
          </p:cNvCxnSpPr>
          <p:nvPr/>
        </p:nvCxnSpPr>
        <p:spPr bwMode="auto">
          <a:xfrm flipV="1">
            <a:off x="5944394" y="4040187"/>
            <a:ext cx="309563"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3" name="Oval 66">
            <a:extLst>
              <a:ext uri="{FF2B5EF4-FFF2-40B4-BE49-F238E27FC236}">
                <a16:creationId xmlns:a16="http://schemas.microsoft.com/office/drawing/2014/main" id="{988BC9B6-2E12-43FD-A2BC-05B08D931B53}"/>
              </a:ext>
            </a:extLst>
          </p:cNvPr>
          <p:cNvSpPr>
            <a:spLocks noChangeArrowheads="1"/>
          </p:cNvSpPr>
          <p:nvPr/>
        </p:nvSpPr>
        <p:spPr bwMode="auto">
          <a:xfrm>
            <a:off x="8135144" y="4268787"/>
            <a:ext cx="533400" cy="5334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solidFill>
                  <a:schemeClr val="tx1"/>
                </a:solidFill>
              </a:rPr>
              <a:t>f</a:t>
            </a:r>
          </a:p>
        </p:txBody>
      </p:sp>
      <p:cxnSp>
        <p:nvCxnSpPr>
          <p:cNvPr id="54" name="AutoShape 67">
            <a:extLst>
              <a:ext uri="{FF2B5EF4-FFF2-40B4-BE49-F238E27FC236}">
                <a16:creationId xmlns:a16="http://schemas.microsoft.com/office/drawing/2014/main" id="{974EC9CB-FE14-41D8-8A11-2A5BA1AE9C36}"/>
              </a:ext>
            </a:extLst>
          </p:cNvPr>
          <p:cNvCxnSpPr>
            <a:cxnSpLocks noChangeShapeType="1"/>
            <a:stCxn id="43" idx="4"/>
            <a:endCxn id="46" idx="0"/>
          </p:cNvCxnSpPr>
          <p:nvPr/>
        </p:nvCxnSpPr>
        <p:spPr bwMode="auto">
          <a:xfrm>
            <a:off x="6520657" y="4306887"/>
            <a:ext cx="3175" cy="460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5" name="AutoShape 68">
            <a:extLst>
              <a:ext uri="{FF2B5EF4-FFF2-40B4-BE49-F238E27FC236}">
                <a16:creationId xmlns:a16="http://schemas.microsoft.com/office/drawing/2014/main" id="{533F55CA-1770-412A-9A4F-7A0B38B68186}"/>
              </a:ext>
            </a:extLst>
          </p:cNvPr>
          <p:cNvCxnSpPr>
            <a:cxnSpLocks noChangeShapeType="1"/>
            <a:stCxn id="44" idx="6"/>
            <a:endCxn id="53" idx="1"/>
          </p:cNvCxnSpPr>
          <p:nvPr/>
        </p:nvCxnSpPr>
        <p:spPr bwMode="auto">
          <a:xfrm>
            <a:off x="7904957" y="4040187"/>
            <a:ext cx="307975" cy="3063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 name="AutoShape 69">
            <a:extLst>
              <a:ext uri="{FF2B5EF4-FFF2-40B4-BE49-F238E27FC236}">
                <a16:creationId xmlns:a16="http://schemas.microsoft.com/office/drawing/2014/main" id="{3FDC2588-99B4-4BCD-BAB4-A9E62F031289}"/>
              </a:ext>
            </a:extLst>
          </p:cNvPr>
          <p:cNvCxnSpPr>
            <a:cxnSpLocks noChangeShapeType="1"/>
            <a:stCxn id="45" idx="6"/>
            <a:endCxn id="53" idx="3"/>
          </p:cNvCxnSpPr>
          <p:nvPr/>
        </p:nvCxnSpPr>
        <p:spPr bwMode="auto">
          <a:xfrm flipV="1">
            <a:off x="7900194" y="4724400"/>
            <a:ext cx="312738" cy="309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7" name="Rectangle 3">
            <a:extLst>
              <a:ext uri="{FF2B5EF4-FFF2-40B4-BE49-F238E27FC236}">
                <a16:creationId xmlns:a16="http://schemas.microsoft.com/office/drawing/2014/main" id="{D6FD7CF9-4E7A-4E27-BBF6-1D2512A2B210}"/>
              </a:ext>
            </a:extLst>
          </p:cNvPr>
          <p:cNvSpPr txBox="1">
            <a:spLocks noChangeArrowheads="1"/>
          </p:cNvSpPr>
          <p:nvPr/>
        </p:nvSpPr>
        <p:spPr bwMode="auto">
          <a:xfrm>
            <a:off x="719932" y="5265737"/>
            <a:ext cx="431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66"/>
                </a:solidFill>
                <a:latin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defRPr/>
            </a:pPr>
            <a:r>
              <a:rPr lang="en-US" sz="1600" kern="0" err="1">
                <a:solidFill>
                  <a:schemeClr val="tx1"/>
                </a:solidFill>
                <a:latin typeface="Arial" panose="020B0604020202020204" pitchFamily="34" charset="0"/>
                <a:cs typeface="Arial" panose="020B0604020202020204" pitchFamily="34" charset="0"/>
              </a:rPr>
              <a:t>Đồ</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thị</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liên</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thông</a:t>
            </a:r>
            <a:r>
              <a:rPr lang="en-US" sz="1600" kern="0">
                <a:solidFill>
                  <a:schemeClr val="tx1"/>
                </a:solidFill>
                <a:latin typeface="Arial" panose="020B0604020202020204" pitchFamily="34" charset="0"/>
                <a:cs typeface="Arial" panose="020B0604020202020204" pitchFamily="34" charset="0"/>
              </a:rPr>
              <a:t> </a:t>
            </a:r>
            <a:r>
              <a:rPr lang="en-US" sz="1600" kern="0" err="1">
                <a:solidFill>
                  <a:schemeClr val="tx1"/>
                </a:solidFill>
                <a:latin typeface="Arial" panose="020B0604020202020204" pitchFamily="34" charset="0"/>
                <a:cs typeface="Arial" panose="020B0604020202020204" pitchFamily="34" charset="0"/>
              </a:rPr>
              <a:t>yếu</a:t>
            </a:r>
            <a:r>
              <a:rPr lang="en-US" sz="1600" kern="0">
                <a:solidFill>
                  <a:schemeClr val="tx1"/>
                </a:solidFill>
                <a:latin typeface="Arial" panose="020B0604020202020204" pitchFamily="34" charset="0"/>
                <a:cs typeface="Arial" panose="020B0604020202020204" pitchFamily="34" charset="0"/>
              </a:rPr>
              <a:t> </a:t>
            </a:r>
          </a:p>
        </p:txBody>
      </p:sp>
      <p:sp>
        <p:nvSpPr>
          <p:cNvPr id="58" name="Right Arrow 1">
            <a:extLst>
              <a:ext uri="{FF2B5EF4-FFF2-40B4-BE49-F238E27FC236}">
                <a16:creationId xmlns:a16="http://schemas.microsoft.com/office/drawing/2014/main" id="{AC63AD4B-97DE-4395-BA88-1046118278E3}"/>
              </a:ext>
            </a:extLst>
          </p:cNvPr>
          <p:cNvSpPr/>
          <p:nvPr/>
        </p:nvSpPr>
        <p:spPr>
          <a:xfrm>
            <a:off x="4085432" y="4389437"/>
            <a:ext cx="1152525" cy="33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0365955-9A44-40AE-62D9-0B8642803C58}"/>
                  </a:ext>
                </a:extLst>
              </p14:cNvPr>
              <p14:cNvContentPartPr/>
              <p14:nvPr/>
            </p14:nvContentPartPr>
            <p14:xfrm>
              <a:off x="-28800" y="708120"/>
              <a:ext cx="9135360" cy="5127120"/>
            </p14:xfrm>
          </p:contentPart>
        </mc:Choice>
        <mc:Fallback>
          <p:pic>
            <p:nvPicPr>
              <p:cNvPr id="2" name="Ink 1">
                <a:extLst>
                  <a:ext uri="{FF2B5EF4-FFF2-40B4-BE49-F238E27FC236}">
                    <a16:creationId xmlns:a16="http://schemas.microsoft.com/office/drawing/2014/main" id="{C0365955-9A44-40AE-62D9-0B8642803C58}"/>
                  </a:ext>
                </a:extLst>
              </p:cNvPr>
              <p:cNvPicPr/>
              <p:nvPr/>
            </p:nvPicPr>
            <p:blipFill>
              <a:blip r:embed="rId4"/>
              <a:stretch>
                <a:fillRect/>
              </a:stretch>
            </p:blipFill>
            <p:spPr>
              <a:xfrm>
                <a:off x="-38160" y="698760"/>
                <a:ext cx="9154080" cy="5145840"/>
              </a:xfrm>
              <a:prstGeom prst="rect">
                <a:avLst/>
              </a:prstGeom>
            </p:spPr>
          </p:pic>
        </mc:Fallback>
      </mc:AlternateContent>
    </p:spTree>
    <p:extLst>
      <p:ext uri="{BB962C8B-B14F-4D97-AF65-F5344CB8AC3E}">
        <p14:creationId xmlns:p14="http://schemas.microsoft.com/office/powerpoint/2010/main" val="404831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left)">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down)">
                                      <p:cBhvr>
                                        <p:cTn id="30" dur="500"/>
                                        <p:tgtEl>
                                          <p:spTgt spid="4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down)">
                                      <p:cBhvr>
                                        <p:cTn id="36" dur="500"/>
                                        <p:tgtEl>
                                          <p:spTgt spid="46"/>
                                        </p:tgtEl>
                                      </p:cBhvr>
                                    </p:animEffect>
                                  </p:childTnLst>
                                </p:cTn>
                              </p:par>
                              <p:par>
                                <p:cTn id="37" presetID="22" presetClass="entr" presetSubtype="4"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down)">
                                      <p:cBhvr>
                                        <p:cTn id="39" dur="500"/>
                                        <p:tgtEl>
                                          <p:spTgt spid="47"/>
                                        </p:tgtEl>
                                      </p:cBhvr>
                                    </p:animEffect>
                                  </p:childTnLst>
                                </p:cTn>
                              </p:par>
                              <p:par>
                                <p:cTn id="40" presetID="22" presetClass="entr" presetSubtype="4"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down)">
                                      <p:cBhvr>
                                        <p:cTn id="42" dur="500"/>
                                        <p:tgtEl>
                                          <p:spTgt spid="48"/>
                                        </p:tgtEl>
                                      </p:cBhvr>
                                    </p:animEffect>
                                  </p:childTnLst>
                                </p:cTn>
                              </p:par>
                              <p:par>
                                <p:cTn id="43" presetID="22" presetClass="entr" presetSubtype="4"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down)">
                                      <p:cBhvr>
                                        <p:cTn id="45" dur="500"/>
                                        <p:tgtEl>
                                          <p:spTgt spid="49"/>
                                        </p:tgtEl>
                                      </p:cBhvr>
                                    </p:animEffect>
                                  </p:childTnLst>
                                </p:cTn>
                              </p:par>
                              <p:par>
                                <p:cTn id="46" presetID="22" presetClass="entr" presetSubtype="4"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down)">
                                      <p:cBhvr>
                                        <p:cTn id="48" dur="500"/>
                                        <p:tgtEl>
                                          <p:spTgt spid="50"/>
                                        </p:tgtEl>
                                      </p:cBhvr>
                                    </p:animEffect>
                                  </p:childTnLst>
                                </p:cTn>
                              </p:par>
                              <p:par>
                                <p:cTn id="49" presetID="22" presetClass="entr" presetSubtype="4"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down)">
                                      <p:cBhvr>
                                        <p:cTn id="51" dur="500"/>
                                        <p:tgtEl>
                                          <p:spTgt spid="51"/>
                                        </p:tgtEl>
                                      </p:cBhvr>
                                    </p:animEffect>
                                  </p:childTnLst>
                                </p:cTn>
                              </p:par>
                              <p:par>
                                <p:cTn id="52" presetID="22" presetClass="entr" presetSubtype="4" fill="hold"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down)">
                                      <p:cBhvr>
                                        <p:cTn id="54" dur="500"/>
                                        <p:tgtEl>
                                          <p:spTgt spid="5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down)">
                                      <p:cBhvr>
                                        <p:cTn id="57" dur="500"/>
                                        <p:tgtEl>
                                          <p:spTgt spid="53"/>
                                        </p:tgtEl>
                                      </p:cBhvr>
                                    </p:animEffect>
                                  </p:childTnLst>
                                </p:cTn>
                              </p:par>
                              <p:par>
                                <p:cTn id="58" presetID="22" presetClass="entr" presetSubtype="4"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wipe(down)">
                                      <p:cBhvr>
                                        <p:cTn id="60" dur="500"/>
                                        <p:tgtEl>
                                          <p:spTgt spid="54"/>
                                        </p:tgtEl>
                                      </p:cBhvr>
                                    </p:animEffect>
                                  </p:childTnLst>
                                </p:cTn>
                              </p:par>
                              <p:par>
                                <p:cTn id="61" presetID="22" presetClass="entr" presetSubtype="4"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wipe(down)">
                                      <p:cBhvr>
                                        <p:cTn id="63" dur="500"/>
                                        <p:tgtEl>
                                          <p:spTgt spid="55"/>
                                        </p:tgtEl>
                                      </p:cBhvr>
                                    </p:animEffect>
                                  </p:childTnLst>
                                </p:cTn>
                              </p:par>
                              <p:par>
                                <p:cTn id="64" presetID="22" presetClass="entr" presetSubtype="4"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wipe(down)">
                                      <p:cBhvr>
                                        <p:cTn id="66" dur="500"/>
                                        <p:tgtEl>
                                          <p:spTgt spid="56"/>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anim calcmode="lin" valueType="num">
                                      <p:cBhvr additive="base">
                                        <p:cTn id="71" dur="500" fill="hold"/>
                                        <p:tgtEl>
                                          <p:spTgt spid="57"/>
                                        </p:tgtEl>
                                        <p:attrNameLst>
                                          <p:attrName>ppt_x</p:attrName>
                                        </p:attrNameLst>
                                      </p:cBhvr>
                                      <p:tavLst>
                                        <p:tav tm="0">
                                          <p:val>
                                            <p:strVal val="#ppt_x"/>
                                          </p:val>
                                        </p:tav>
                                        <p:tav tm="100000">
                                          <p:val>
                                            <p:strVal val="#ppt_x"/>
                                          </p:val>
                                        </p:tav>
                                      </p:tavLst>
                                    </p:anim>
                                    <p:anim calcmode="lin" valueType="num">
                                      <p:cBhvr additive="base">
                                        <p:cTn id="7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2" grpId="0" animBg="1"/>
      <p:bldP spid="43" grpId="0" animBg="1"/>
      <p:bldP spid="44" grpId="0" animBg="1"/>
      <p:bldP spid="45" grpId="0" animBg="1"/>
      <p:bldP spid="46" grpId="0" animBg="1"/>
      <p:bldP spid="53" grpId="0" animBg="1"/>
      <p:bldP spid="57" grpId="0"/>
      <p:bldP spid="5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Tính</a:t>
            </a:r>
            <a:r>
              <a:rPr lang="en-US" altLang="en-US" sz="2000" b="1"/>
              <a:t> </a:t>
            </a:r>
            <a:r>
              <a:rPr lang="en-US" altLang="en-US" sz="2000" b="1" err="1"/>
              <a:t>liên</a:t>
            </a:r>
            <a:r>
              <a:rPr lang="en-US" altLang="en-US" sz="2000" b="1"/>
              <a:t> </a:t>
            </a:r>
            <a:r>
              <a:rPr lang="en-US" altLang="en-US" sz="2000" b="1" err="1"/>
              <a:t>thông</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có</a:t>
            </a:r>
            <a:r>
              <a:rPr lang="en-US" altLang="en-US" sz="2000" b="1"/>
              <a:t> </a:t>
            </a:r>
            <a:r>
              <a:rPr lang="en-US" altLang="en-US" sz="2000" b="1" err="1"/>
              <a:t>hướng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hướng</a:t>
            </a:r>
            <a:r>
              <a:rPr lang="en-US" altLang="en-US" sz="1600" b="1">
                <a:cs typeface="Arial" panose="020B0604020202020204" pitchFamily="34" charset="0"/>
              </a:rPr>
              <a:t> </a:t>
            </a:r>
            <a:r>
              <a:rPr lang="en-US" altLang="en-US" sz="1600" b="1" err="1">
                <a:cs typeface="Arial" panose="020B0604020202020204" pitchFamily="34" charset="0"/>
              </a:rPr>
              <a:t>đồ</a:t>
            </a:r>
            <a:r>
              <a:rPr lang="en-US" altLang="en-US" sz="1600" b="1">
                <a:cs typeface="Arial" panose="020B0604020202020204" pitchFamily="34" charset="0"/>
              </a:rPr>
              <a:t> </a:t>
            </a:r>
            <a:r>
              <a:rPr lang="en-US" altLang="en-US" sz="1600" b="1" err="1">
                <a:cs typeface="Arial" panose="020B0604020202020204" pitchFamily="34" charset="0"/>
              </a:rPr>
              <a:t>thị</a:t>
            </a:r>
            <a:r>
              <a:rPr lang="en-US" altLang="en-US" sz="1600">
                <a:cs typeface="Arial" panose="020B0604020202020204" pitchFamily="34" charset="0"/>
              </a:rPr>
              <a:t> Cho G=(V,E)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G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việc</a:t>
            </a:r>
            <a:r>
              <a:rPr lang="en-US" altLang="en-US" sz="1600">
                <a:cs typeface="Arial" panose="020B0604020202020204" pitchFamily="34" charset="0"/>
              </a:rPr>
              <a:t> </a:t>
            </a:r>
            <a:r>
              <a:rPr lang="en-US" altLang="en-US" sz="1600" err="1">
                <a:cs typeface="Arial" panose="020B0604020202020204" pitchFamily="34" charset="0"/>
              </a:rPr>
              <a:t>gán</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G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sao</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thu</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mạnh</a:t>
            </a:r>
            <a:endParaRPr lang="en-US" altLang="en-US" sz="1600">
              <a:cs typeface="Arial" panose="020B0604020202020204" pitchFamily="34" charset="0"/>
            </a:endParaRPr>
          </a:p>
          <a:p>
            <a:pPr algn="just" eaLnBrk="1" hangingPunct="1"/>
            <a:endParaRPr lang="en-US" altLang="en-US" sz="1600">
              <a:cs typeface="Arial" panose="020B0604020202020204" pitchFamily="34" charset="0"/>
            </a:endParaRPr>
          </a:p>
          <a:p>
            <a:pPr algn="just" eaLnBrk="1" hangingPunct="1"/>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lí</a:t>
            </a:r>
            <a:r>
              <a:rPr lang="en-US" altLang="en-US" sz="1600">
                <a:cs typeface="Arial" panose="020B0604020202020204" pitchFamily="34" charset="0"/>
              </a:rPr>
              <a:t> Cho G=(V,E)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r>
              <a:rPr lang="en-US" altLang="en-US" sz="1600">
                <a:cs typeface="Arial" panose="020B0604020202020204" pitchFamily="34" charset="0"/>
              </a:rPr>
              <a:t> </a:t>
            </a:r>
            <a:r>
              <a:rPr lang="en-US" altLang="en-US" sz="1600" err="1">
                <a:cs typeface="Arial" panose="020B0604020202020204" pitchFamily="34" charset="0"/>
              </a:rPr>
              <a:t>rằng</a:t>
            </a:r>
            <a:r>
              <a:rPr lang="en-US" altLang="en-US" sz="1600">
                <a:cs typeface="Arial" panose="020B0604020202020204" pitchFamily="34" charset="0"/>
              </a:rPr>
              <a:t> G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nằm</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ít</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1 chu </a:t>
            </a:r>
            <a:r>
              <a:rPr lang="en-US" altLang="en-US" sz="1600" err="1">
                <a:cs typeface="Arial" panose="020B0604020202020204" pitchFamily="34" charset="0"/>
              </a:rPr>
              <a:t>trình</a:t>
            </a:r>
            <a:endParaRPr lang="en-US" altLang="en-US" sz="1600">
              <a:cs typeface="Arial" panose="020B0604020202020204" pitchFamily="34" charset="0"/>
            </a:endParaRPr>
          </a:p>
          <a:p>
            <a:pPr algn="just" eaLnBrk="1" hangingPunct="1"/>
            <a:endParaRPr lang="en-US" altLang="en-US" sz="1600">
              <a:cs typeface="Arial" panose="020B0604020202020204" pitchFamily="34" charset="0"/>
            </a:endParaRPr>
          </a:p>
          <a:p>
            <a:pPr algn="just" eaLnBrk="1" hangingPunct="1"/>
            <a:r>
              <a:rPr lang="en-US" altLang="en-US" sz="1600" b="1" err="1">
                <a:solidFill>
                  <a:srgbClr val="FF0000"/>
                </a:solidFill>
                <a:cs typeface="Arial" panose="020B0604020202020204" pitchFamily="34" charset="0"/>
              </a:rPr>
              <a:t>Chứng</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minh</a:t>
            </a:r>
            <a:r>
              <a:rPr lang="en-US" altLang="en-US" sz="1600" b="1">
                <a:solidFill>
                  <a:srgbClr val="FF0000"/>
                </a:solidFill>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ACDAFB3-02A4-30A8-9E56-4320D9157E4C}"/>
                  </a:ext>
                </a:extLst>
              </p14:cNvPr>
              <p14:cNvContentPartPr/>
              <p14:nvPr/>
            </p14:nvContentPartPr>
            <p14:xfrm>
              <a:off x="350640" y="543600"/>
              <a:ext cx="8458920" cy="1924200"/>
            </p14:xfrm>
          </p:contentPart>
        </mc:Choice>
        <mc:Fallback>
          <p:pic>
            <p:nvPicPr>
              <p:cNvPr id="2" name="Ink 1">
                <a:extLst>
                  <a:ext uri="{FF2B5EF4-FFF2-40B4-BE49-F238E27FC236}">
                    <a16:creationId xmlns:a16="http://schemas.microsoft.com/office/drawing/2014/main" id="{CACDAFB3-02A4-30A8-9E56-4320D9157E4C}"/>
                  </a:ext>
                </a:extLst>
              </p:cNvPr>
              <p:cNvPicPr/>
              <p:nvPr/>
            </p:nvPicPr>
            <p:blipFill>
              <a:blip r:embed="rId4"/>
              <a:stretch>
                <a:fillRect/>
              </a:stretch>
            </p:blipFill>
            <p:spPr>
              <a:xfrm>
                <a:off x="341280" y="534240"/>
                <a:ext cx="8477640" cy="1942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7597414-996E-52E9-2F5D-227A55369490}"/>
                  </a:ext>
                </a:extLst>
              </p14:cNvPr>
              <p14:cNvContentPartPr/>
              <p14:nvPr/>
            </p14:nvContentPartPr>
            <p14:xfrm>
              <a:off x="2657520" y="2737440"/>
              <a:ext cx="3477240" cy="2298960"/>
            </p14:xfrm>
          </p:contentPart>
        </mc:Choice>
        <mc:Fallback>
          <p:pic>
            <p:nvPicPr>
              <p:cNvPr id="4" name="Ink 3">
                <a:extLst>
                  <a:ext uri="{FF2B5EF4-FFF2-40B4-BE49-F238E27FC236}">
                    <a16:creationId xmlns:a16="http://schemas.microsoft.com/office/drawing/2014/main" id="{E7597414-996E-52E9-2F5D-227A55369490}"/>
                  </a:ext>
                </a:extLst>
              </p:cNvPr>
              <p:cNvPicPr/>
              <p:nvPr/>
            </p:nvPicPr>
            <p:blipFill>
              <a:blip r:embed="rId6"/>
              <a:stretch>
                <a:fillRect/>
              </a:stretch>
            </p:blipFill>
            <p:spPr>
              <a:xfrm>
                <a:off x="2648160" y="2728080"/>
                <a:ext cx="3495960" cy="2317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EB4BAA9D-CDA0-2E5A-7BEC-718D2824A30D}"/>
                  </a:ext>
                </a:extLst>
              </p14:cNvPr>
              <p14:cNvContentPartPr/>
              <p14:nvPr/>
            </p14:nvContentPartPr>
            <p14:xfrm>
              <a:off x="6129000" y="2550240"/>
              <a:ext cx="2511000" cy="2169000"/>
            </p14:xfrm>
          </p:contentPart>
        </mc:Choice>
        <mc:Fallback>
          <p:pic>
            <p:nvPicPr>
              <p:cNvPr id="5" name="Ink 4">
                <a:extLst>
                  <a:ext uri="{FF2B5EF4-FFF2-40B4-BE49-F238E27FC236}">
                    <a16:creationId xmlns:a16="http://schemas.microsoft.com/office/drawing/2014/main" id="{EB4BAA9D-CDA0-2E5A-7BEC-718D2824A30D}"/>
                  </a:ext>
                </a:extLst>
              </p:cNvPr>
              <p:cNvPicPr/>
              <p:nvPr/>
            </p:nvPicPr>
            <p:blipFill>
              <a:blip r:embed="rId8"/>
              <a:stretch>
                <a:fillRect/>
              </a:stretch>
            </p:blipFill>
            <p:spPr>
              <a:xfrm>
                <a:off x="6119640" y="2540880"/>
                <a:ext cx="2529720" cy="2187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72AEBCD2-6D1E-E46B-950F-476ED76DCD85}"/>
                  </a:ext>
                </a:extLst>
              </p14:cNvPr>
              <p14:cNvContentPartPr/>
              <p14:nvPr/>
            </p14:nvContentPartPr>
            <p14:xfrm>
              <a:off x="18720" y="2434680"/>
              <a:ext cx="7129440" cy="3597120"/>
            </p14:xfrm>
          </p:contentPart>
        </mc:Choice>
        <mc:Fallback>
          <p:pic>
            <p:nvPicPr>
              <p:cNvPr id="6" name="Ink 5">
                <a:extLst>
                  <a:ext uri="{FF2B5EF4-FFF2-40B4-BE49-F238E27FC236}">
                    <a16:creationId xmlns:a16="http://schemas.microsoft.com/office/drawing/2014/main" id="{72AEBCD2-6D1E-E46B-950F-476ED76DCD85}"/>
                  </a:ext>
                </a:extLst>
              </p:cNvPr>
              <p:cNvPicPr/>
              <p:nvPr/>
            </p:nvPicPr>
            <p:blipFill>
              <a:blip r:embed="rId10"/>
              <a:stretch>
                <a:fillRect/>
              </a:stretch>
            </p:blipFill>
            <p:spPr>
              <a:xfrm>
                <a:off x="9360" y="2425320"/>
                <a:ext cx="7148160" cy="3615840"/>
              </a:xfrm>
              <a:prstGeom prst="rect">
                <a:avLst/>
              </a:prstGeom>
            </p:spPr>
          </p:pic>
        </mc:Fallback>
      </mc:AlternateContent>
    </p:spTree>
    <p:extLst>
      <p:ext uri="{BB962C8B-B14F-4D97-AF65-F5344CB8AC3E}">
        <p14:creationId xmlns:p14="http://schemas.microsoft.com/office/powerpoint/2010/main" val="1728784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666CB8-8305-8927-85D0-10A9C8DBC5CE}"/>
              </a:ext>
            </a:extLst>
          </p:cNvPr>
          <p:cNvSpPr>
            <a:spLocks noGrp="1"/>
          </p:cNvSpPr>
          <p:nvPr>
            <p:ph type="sldNum" sz="quarter" idx="12"/>
          </p:nvPr>
        </p:nvSpPr>
        <p:spPr/>
        <p:txBody>
          <a:bodyPr/>
          <a:lstStyle/>
          <a:p>
            <a:pPr>
              <a:defRPr/>
            </a:pPr>
            <a:fld id="{482C6DD7-90B1-4C98-BC9F-85B77C394F6F}" type="slidenum">
              <a:rPr lang="en-US" smtClean="0"/>
              <a:pPr>
                <a:defRPr/>
              </a:pPr>
              <a:t>49</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43600CF-0CB3-DCF0-16B6-CBCAB6572F4D}"/>
                  </a:ext>
                </a:extLst>
              </p14:cNvPr>
              <p14:cNvContentPartPr/>
              <p14:nvPr/>
            </p14:nvContentPartPr>
            <p14:xfrm>
              <a:off x="19080" y="131040"/>
              <a:ext cx="9083880" cy="6518160"/>
            </p14:xfrm>
          </p:contentPart>
        </mc:Choice>
        <mc:Fallback>
          <p:pic>
            <p:nvPicPr>
              <p:cNvPr id="3" name="Ink 2">
                <a:extLst>
                  <a:ext uri="{FF2B5EF4-FFF2-40B4-BE49-F238E27FC236}">
                    <a16:creationId xmlns:a16="http://schemas.microsoft.com/office/drawing/2014/main" id="{543600CF-0CB3-DCF0-16B6-CBCAB6572F4D}"/>
                  </a:ext>
                </a:extLst>
              </p:cNvPr>
              <p:cNvPicPr/>
              <p:nvPr/>
            </p:nvPicPr>
            <p:blipFill>
              <a:blip r:embed="rId3"/>
              <a:stretch>
                <a:fillRect/>
              </a:stretch>
            </p:blipFill>
            <p:spPr>
              <a:xfrm>
                <a:off x="9720" y="121680"/>
                <a:ext cx="9102600" cy="6536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5997282-27EF-43F1-2F04-06D6E116E821}"/>
                  </a:ext>
                </a:extLst>
              </p14:cNvPr>
              <p14:cNvContentPartPr/>
              <p14:nvPr/>
            </p14:nvContentPartPr>
            <p14:xfrm>
              <a:off x="38880" y="986040"/>
              <a:ext cx="2286360" cy="577440"/>
            </p14:xfrm>
          </p:contentPart>
        </mc:Choice>
        <mc:Fallback>
          <p:pic>
            <p:nvPicPr>
              <p:cNvPr id="4" name="Ink 3">
                <a:extLst>
                  <a:ext uri="{FF2B5EF4-FFF2-40B4-BE49-F238E27FC236}">
                    <a16:creationId xmlns:a16="http://schemas.microsoft.com/office/drawing/2014/main" id="{55997282-27EF-43F1-2F04-06D6E116E821}"/>
                  </a:ext>
                </a:extLst>
              </p:cNvPr>
              <p:cNvPicPr/>
              <p:nvPr/>
            </p:nvPicPr>
            <p:blipFill>
              <a:blip r:embed="rId5"/>
              <a:stretch>
                <a:fillRect/>
              </a:stretch>
            </p:blipFill>
            <p:spPr>
              <a:xfrm>
                <a:off x="29520" y="976680"/>
                <a:ext cx="2305080" cy="596160"/>
              </a:xfrm>
              <a:prstGeom prst="rect">
                <a:avLst/>
              </a:prstGeom>
            </p:spPr>
          </p:pic>
        </mc:Fallback>
      </mc:AlternateContent>
    </p:spTree>
    <p:extLst>
      <p:ext uri="{BB962C8B-B14F-4D97-AF65-F5344CB8AC3E}">
        <p14:creationId xmlns:p14="http://schemas.microsoft.com/office/powerpoint/2010/main" val="255481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a:t>
            </a:r>
            <a:r>
              <a:rPr lang="en-US" altLang="en-US" sz="2000" b="1" err="1"/>
              <a:t>trong</a:t>
            </a:r>
            <a:r>
              <a:rPr lang="en-US" altLang="en-US" sz="2000" b="1"/>
              <a:t> </a:t>
            </a:r>
            <a:r>
              <a:rPr lang="en-US" altLang="en-US" sz="2000" b="1" err="1"/>
              <a:t>thực</a:t>
            </a:r>
            <a:r>
              <a:rPr lang="en-US" altLang="en-US" sz="2000" b="1"/>
              <a:t> </a:t>
            </a:r>
            <a:r>
              <a:rPr lang="en-US" altLang="en-US" sz="2000" b="1" err="1"/>
              <a:t>tế</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90000"/>
              </a:lnSpc>
            </a:pP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tiềm</a:t>
            </a:r>
            <a:r>
              <a:rPr lang="en-US" altLang="en-US" sz="1600">
                <a:cs typeface="Arial" panose="020B0604020202020204" pitchFamily="34" charset="0"/>
              </a:rPr>
              <a:t> </a:t>
            </a:r>
            <a:r>
              <a:rPr lang="en-US" altLang="en-US" sz="1600" err="1">
                <a:cs typeface="Arial" panose="020B0604020202020204" pitchFamily="34" charset="0"/>
              </a:rPr>
              <a:t>năng</a:t>
            </a:r>
            <a:r>
              <a:rPr lang="en-US" altLang="en-US" sz="1600">
                <a:cs typeface="Arial" panose="020B0604020202020204" pitchFamily="34" charset="0"/>
              </a:rPr>
              <a:t> </a:t>
            </a:r>
            <a:r>
              <a:rPr lang="en-US" altLang="en-US" sz="1600" err="1">
                <a:cs typeface="Arial" panose="020B0604020202020204" pitchFamily="34" charset="0"/>
              </a:rPr>
              <a:t>ứng</a:t>
            </a:r>
            <a:r>
              <a:rPr lang="en-US" altLang="en-US" sz="1600">
                <a:cs typeface="Arial" panose="020B0604020202020204" pitchFamily="34" charset="0"/>
              </a:rPr>
              <a:t> </a:t>
            </a:r>
            <a:r>
              <a:rPr lang="en-US" altLang="en-US" sz="1600" err="1">
                <a:cs typeface="Arial" panose="020B0604020202020204" pitchFamily="34" charset="0"/>
              </a:rPr>
              <a:t>dụng</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nhiều</a:t>
            </a:r>
            <a:r>
              <a:rPr lang="en-US" altLang="en-US" sz="1600">
                <a:cs typeface="Arial" panose="020B0604020202020204" pitchFamily="34" charset="0"/>
              </a:rPr>
              <a:t> </a:t>
            </a:r>
            <a:r>
              <a:rPr lang="en-US" altLang="en-US" sz="1600" err="1">
                <a:cs typeface="Arial" panose="020B0604020202020204" pitchFamily="34" charset="0"/>
              </a:rPr>
              <a:t>lĩnh</a:t>
            </a:r>
            <a:r>
              <a:rPr lang="en-US" altLang="en-US" sz="1600">
                <a:cs typeface="Arial" panose="020B0604020202020204" pitchFamily="34" charset="0"/>
              </a:rPr>
              <a:t> </a:t>
            </a:r>
            <a:r>
              <a:rPr lang="en-US" altLang="en-US" sz="1600" err="1">
                <a:cs typeface="Arial" panose="020B0604020202020204" pitchFamily="34" charset="0"/>
              </a:rPr>
              <a:t>vực</a:t>
            </a:r>
            <a:r>
              <a:rPr lang="en-US" altLang="en-US" sz="1600">
                <a:cs typeface="Arial" panose="020B0604020202020204" pitchFamily="34" charset="0"/>
              </a:rPr>
              <a:t>:</a:t>
            </a:r>
          </a:p>
          <a:p>
            <a:pPr lvl="1" algn="just" eaLnBrk="1" hangingPunct="1">
              <a:lnSpc>
                <a:spcPct val="90000"/>
              </a:lnSpc>
            </a:pPr>
            <a:r>
              <a:rPr lang="en-US" altLang="en-US" sz="1600" err="1">
                <a:cs typeface="Arial" panose="020B0604020202020204" pitchFamily="34" charset="0"/>
              </a:rPr>
              <a:t>Mạng</a:t>
            </a:r>
            <a:r>
              <a:rPr lang="en-US" altLang="en-US" sz="1600">
                <a:cs typeface="Arial" panose="020B0604020202020204" pitchFamily="34" charset="0"/>
              </a:rPr>
              <a:t> </a:t>
            </a:r>
            <a:r>
              <a:rPr lang="en-US" altLang="en-US" sz="1600" err="1">
                <a:cs typeface="Arial" panose="020B0604020202020204" pitchFamily="34" charset="0"/>
              </a:rPr>
              <a:t>máy</a:t>
            </a:r>
            <a:r>
              <a:rPr lang="en-US" altLang="en-US" sz="1600">
                <a:cs typeface="Arial" panose="020B0604020202020204" pitchFamily="34" charset="0"/>
              </a:rPr>
              <a:t> </a:t>
            </a:r>
            <a:r>
              <a:rPr lang="en-US" altLang="en-US" sz="1600" err="1">
                <a:cs typeface="Arial" panose="020B0604020202020204" pitchFamily="34" charset="0"/>
              </a:rPr>
              <a:t>tính</a:t>
            </a:r>
            <a:endParaRPr lang="en-US" altLang="en-US" sz="1600">
              <a:cs typeface="Arial" panose="020B0604020202020204" pitchFamily="34" charset="0"/>
            </a:endParaRPr>
          </a:p>
          <a:p>
            <a:pPr lvl="1" algn="just" eaLnBrk="1" hangingPunct="1">
              <a:lnSpc>
                <a:spcPct val="90000"/>
              </a:lnSpc>
            </a:pPr>
            <a:r>
              <a:rPr lang="en-US" altLang="en-US" sz="1600" err="1">
                <a:cs typeface="Arial" panose="020B0604020202020204" pitchFamily="34" charset="0"/>
              </a:rPr>
              <a:t>Mạng</a:t>
            </a:r>
            <a:r>
              <a:rPr lang="en-US" altLang="en-US" sz="1600">
                <a:cs typeface="Arial" panose="020B0604020202020204" pitchFamily="34" charset="0"/>
              </a:rPr>
              <a:t> </a:t>
            </a:r>
            <a:r>
              <a:rPr lang="en-US" altLang="en-US" sz="1600" err="1">
                <a:cs typeface="Arial" panose="020B0604020202020204" pitchFamily="34" charset="0"/>
              </a:rPr>
              <a:t>giao</a:t>
            </a:r>
            <a:r>
              <a:rPr lang="en-US" altLang="en-US" sz="1600">
                <a:cs typeface="Arial" panose="020B0604020202020204" pitchFamily="34" charset="0"/>
              </a:rPr>
              <a:t> </a:t>
            </a:r>
            <a:r>
              <a:rPr lang="en-US" altLang="en-US" sz="1600" err="1">
                <a:cs typeface="Arial" panose="020B0604020202020204" pitchFamily="34" charset="0"/>
              </a:rPr>
              <a:t>thông</a:t>
            </a:r>
            <a:endParaRPr lang="en-US" altLang="en-US" sz="1600">
              <a:cs typeface="Arial" panose="020B0604020202020204" pitchFamily="34" charset="0"/>
            </a:endParaRPr>
          </a:p>
          <a:p>
            <a:pPr lvl="1" algn="just" eaLnBrk="1" hangingPunct="1">
              <a:lnSpc>
                <a:spcPct val="90000"/>
              </a:lnSpc>
            </a:pPr>
            <a:r>
              <a:rPr lang="en-US" altLang="en-US" sz="1600" err="1">
                <a:cs typeface="Arial" panose="020B0604020202020204" pitchFamily="34" charset="0"/>
              </a:rPr>
              <a:t>Mạng</a:t>
            </a:r>
            <a:r>
              <a:rPr lang="en-US" altLang="en-US" sz="1600">
                <a:cs typeface="Arial" panose="020B0604020202020204" pitchFamily="34" charset="0"/>
              </a:rPr>
              <a:t> </a:t>
            </a:r>
            <a:r>
              <a:rPr lang="en-US" altLang="en-US" sz="1600" err="1">
                <a:cs typeface="Arial" panose="020B0604020202020204" pitchFamily="34" charset="0"/>
              </a:rPr>
              <a:t>điện</a:t>
            </a:r>
            <a:endParaRPr lang="en-US" altLang="en-US" sz="1600">
              <a:cs typeface="Arial" panose="020B0604020202020204" pitchFamily="34" charset="0"/>
            </a:endParaRPr>
          </a:p>
          <a:p>
            <a:pPr lvl="1" algn="just" eaLnBrk="1" hangingPunct="1">
              <a:lnSpc>
                <a:spcPct val="90000"/>
              </a:lnSpc>
            </a:pPr>
            <a:r>
              <a:rPr lang="en-US" altLang="en-US" sz="1600" err="1">
                <a:cs typeface="Arial" panose="020B0604020202020204" pitchFamily="34" charset="0"/>
              </a:rPr>
              <a:t>Mạng</a:t>
            </a:r>
            <a:r>
              <a:rPr lang="en-US" altLang="en-US" sz="1600">
                <a:cs typeface="Arial" panose="020B0604020202020204" pitchFamily="34" charset="0"/>
              </a:rPr>
              <a:t> </a:t>
            </a:r>
            <a:r>
              <a:rPr lang="en-US" altLang="en-US" sz="1600" err="1">
                <a:cs typeface="Arial" panose="020B0604020202020204" pitchFamily="34" charset="0"/>
              </a:rPr>
              <a:t>cung</a:t>
            </a:r>
            <a:r>
              <a:rPr lang="en-US" altLang="en-US" sz="1600">
                <a:cs typeface="Arial" panose="020B0604020202020204" pitchFamily="34" charset="0"/>
              </a:rPr>
              <a:t> </a:t>
            </a:r>
            <a:r>
              <a:rPr lang="en-US" altLang="en-US" sz="1600" err="1">
                <a:cs typeface="Arial" panose="020B0604020202020204" pitchFamily="34" charset="0"/>
              </a:rPr>
              <a:t>cấp</a:t>
            </a:r>
            <a:r>
              <a:rPr lang="en-US" altLang="en-US" sz="1600">
                <a:cs typeface="Arial" panose="020B0604020202020204" pitchFamily="34" charset="0"/>
              </a:rPr>
              <a:t> </a:t>
            </a:r>
            <a:r>
              <a:rPr lang="en-US" altLang="en-US" sz="1600" err="1">
                <a:cs typeface="Arial" panose="020B0604020202020204" pitchFamily="34" charset="0"/>
              </a:rPr>
              <a:t>nước</a:t>
            </a:r>
            <a:endParaRPr lang="en-US" altLang="en-US" sz="1600">
              <a:cs typeface="Arial" panose="020B0604020202020204" pitchFamily="34" charset="0"/>
            </a:endParaRPr>
          </a:p>
          <a:p>
            <a:pPr lvl="1" algn="just" eaLnBrk="1" hangingPunct="1">
              <a:lnSpc>
                <a:spcPct val="90000"/>
              </a:lnSpc>
            </a:pPr>
            <a:r>
              <a:rPr lang="en-US" altLang="en-US" sz="1600" err="1">
                <a:cs typeface="Arial" panose="020B0604020202020204" pitchFamily="34" charset="0"/>
              </a:rPr>
              <a:t>Lập</a:t>
            </a:r>
            <a:r>
              <a:rPr lang="en-US" altLang="en-US" sz="1600">
                <a:cs typeface="Arial" panose="020B0604020202020204" pitchFamily="34" charset="0"/>
              </a:rPr>
              <a:t> </a:t>
            </a:r>
            <a:r>
              <a:rPr lang="en-US" altLang="en-US" sz="1600" err="1">
                <a:cs typeface="Arial" panose="020B0604020202020204" pitchFamily="34" charset="0"/>
              </a:rPr>
              <a:t>lịch</a:t>
            </a:r>
            <a:endParaRPr lang="en-US" altLang="en-US" sz="1600">
              <a:cs typeface="Arial" panose="020B0604020202020204" pitchFamily="34" charset="0"/>
            </a:endParaRPr>
          </a:p>
          <a:p>
            <a:pPr lvl="1" algn="just" eaLnBrk="1" hangingPunct="1">
              <a:lnSpc>
                <a:spcPct val="90000"/>
              </a:lnSpc>
            </a:pPr>
            <a:r>
              <a:rPr lang="en-US" altLang="en-US" sz="1600" err="1">
                <a:cs typeface="Arial" panose="020B0604020202020204" pitchFamily="34" charset="0"/>
              </a:rPr>
              <a:t>Tối</a:t>
            </a:r>
            <a:r>
              <a:rPr lang="en-US" altLang="en-US" sz="1600">
                <a:cs typeface="Arial" panose="020B0604020202020204" pitchFamily="34" charset="0"/>
              </a:rPr>
              <a:t> </a:t>
            </a:r>
            <a:r>
              <a:rPr lang="en-US" altLang="en-US" sz="1600" err="1">
                <a:cs typeface="Arial" panose="020B0604020202020204" pitchFamily="34" charset="0"/>
              </a:rPr>
              <a:t>ưu</a:t>
            </a:r>
            <a:r>
              <a:rPr lang="en-US" altLang="en-US" sz="1600">
                <a:cs typeface="Arial" panose="020B0604020202020204" pitchFamily="34" charset="0"/>
              </a:rPr>
              <a:t> </a:t>
            </a:r>
            <a:r>
              <a:rPr lang="en-US" altLang="en-US" sz="1600" err="1">
                <a:cs typeface="Arial" panose="020B0604020202020204" pitchFamily="34" charset="0"/>
              </a:rPr>
              <a:t>hóa</a:t>
            </a:r>
            <a:r>
              <a:rPr lang="en-US" altLang="en-US" sz="1600">
                <a:cs typeface="Arial" panose="020B0604020202020204" pitchFamily="34" charset="0"/>
              </a:rPr>
              <a:t> </a:t>
            </a:r>
            <a:r>
              <a:rPr lang="en-US" altLang="en-US" sz="1600" err="1">
                <a:cs typeface="Arial" panose="020B0604020202020204" pitchFamily="34" charset="0"/>
              </a:rPr>
              <a:t>luồng</a:t>
            </a:r>
            <a:r>
              <a:rPr lang="en-US" altLang="en-US" sz="1600">
                <a:cs typeface="Arial" panose="020B0604020202020204" pitchFamily="34" charset="0"/>
              </a:rPr>
              <a:t>, </a:t>
            </a:r>
            <a:r>
              <a:rPr lang="en-US" altLang="en-US" sz="1600" err="1">
                <a:cs typeface="Arial" panose="020B0604020202020204" pitchFamily="34" charset="0"/>
              </a:rPr>
              <a:t>thiết</a:t>
            </a:r>
            <a:r>
              <a:rPr lang="en-US" altLang="en-US" sz="1600">
                <a:cs typeface="Arial" panose="020B0604020202020204" pitchFamily="34" charset="0"/>
              </a:rPr>
              <a:t> </a:t>
            </a:r>
            <a:r>
              <a:rPr lang="en-US" altLang="en-US" sz="1600" err="1">
                <a:cs typeface="Arial" panose="020B0604020202020204" pitchFamily="34" charset="0"/>
              </a:rPr>
              <a:t>kế</a:t>
            </a:r>
            <a:r>
              <a:rPr lang="en-US" altLang="en-US" sz="1600">
                <a:cs typeface="Arial" panose="020B0604020202020204" pitchFamily="34" charset="0"/>
              </a:rPr>
              <a:t> </a:t>
            </a:r>
            <a:r>
              <a:rPr lang="en-US" altLang="en-US" sz="1600" err="1">
                <a:cs typeface="Arial" panose="020B0604020202020204" pitchFamily="34" charset="0"/>
              </a:rPr>
              <a:t>mạch</a:t>
            </a:r>
            <a:endParaRPr lang="en-US" altLang="en-US" sz="1600">
              <a:cs typeface="Arial" panose="020B0604020202020204" pitchFamily="34" charset="0"/>
            </a:endParaRPr>
          </a:p>
          <a:p>
            <a:pPr lvl="1" algn="just" eaLnBrk="1" hangingPunct="1">
              <a:lnSpc>
                <a:spcPct val="90000"/>
              </a:lnSpc>
            </a:pPr>
            <a:r>
              <a:rPr lang="en-US" altLang="en-US" sz="1600" err="1">
                <a:cs typeface="Arial" panose="020B0604020202020204" pitchFamily="34" charset="0"/>
              </a:rPr>
              <a:t>Phân</a:t>
            </a:r>
            <a:r>
              <a:rPr lang="en-US" altLang="en-US" sz="1600">
                <a:cs typeface="Arial" panose="020B0604020202020204" pitchFamily="34" charset="0"/>
              </a:rPr>
              <a:t> </a:t>
            </a:r>
            <a:r>
              <a:rPr lang="en-US" altLang="en-US" sz="1600" err="1">
                <a:cs typeface="Arial" panose="020B0604020202020204" pitchFamily="34" charset="0"/>
              </a:rPr>
              <a:t>tích</a:t>
            </a:r>
            <a:r>
              <a:rPr lang="en-US" altLang="en-US" sz="1600">
                <a:cs typeface="Arial" panose="020B0604020202020204" pitchFamily="34" charset="0"/>
              </a:rPr>
              <a:t> gen DNA</a:t>
            </a:r>
          </a:p>
          <a:p>
            <a:pPr lvl="1" algn="just" eaLnBrk="1" hangingPunct="1">
              <a:lnSpc>
                <a:spcPct val="90000"/>
              </a:lnSpc>
            </a:pPr>
            <a:r>
              <a:rPr lang="en-US" altLang="en-US" sz="1600" err="1">
                <a:cs typeface="Arial" panose="020B0604020202020204" pitchFamily="34" charset="0"/>
              </a:rPr>
              <a:t>Trò</a:t>
            </a:r>
            <a:r>
              <a:rPr lang="en-US" altLang="en-US" sz="1600">
                <a:cs typeface="Arial" panose="020B0604020202020204" pitchFamily="34" charset="0"/>
              </a:rPr>
              <a:t> </a:t>
            </a:r>
            <a:r>
              <a:rPr lang="en-US" altLang="en-US" sz="1600" err="1">
                <a:cs typeface="Arial" panose="020B0604020202020204" pitchFamily="34" charset="0"/>
              </a:rPr>
              <a:t>chơi</a:t>
            </a:r>
            <a:r>
              <a:rPr lang="en-US" altLang="en-US" sz="1600">
                <a:cs typeface="Arial" panose="020B0604020202020204" pitchFamily="34" charset="0"/>
              </a:rPr>
              <a:t> </a:t>
            </a:r>
            <a:r>
              <a:rPr lang="en-US" altLang="en-US" sz="1600" err="1">
                <a:cs typeface="Arial" panose="020B0604020202020204" pitchFamily="34" charset="0"/>
              </a:rPr>
              <a:t>máy</a:t>
            </a:r>
            <a:r>
              <a:rPr lang="en-US" altLang="en-US" sz="1600">
                <a:cs typeface="Arial" panose="020B0604020202020204" pitchFamily="34" charset="0"/>
              </a:rPr>
              <a:t> </a:t>
            </a:r>
            <a:r>
              <a:rPr lang="en-US" altLang="en-US" sz="1600" err="1">
                <a:cs typeface="Arial" panose="020B0604020202020204" pitchFamily="34" charset="0"/>
              </a:rPr>
              <a:t>tính</a:t>
            </a:r>
            <a:endParaRPr lang="en-US" altLang="en-US" sz="1600">
              <a:cs typeface="Arial" panose="020B0604020202020204" pitchFamily="34" charset="0"/>
            </a:endParaRPr>
          </a:p>
          <a:p>
            <a:pPr lvl="1" algn="just" eaLnBrk="1" hangingPunct="1">
              <a:lnSpc>
                <a:spcPct val="90000"/>
              </a:lnSpc>
            </a:pPr>
            <a:r>
              <a:rPr lang="en-US" altLang="en-US" sz="1600" err="1">
                <a:cs typeface="Arial" panose="020B0604020202020204" pitchFamily="34" charset="0"/>
              </a:rPr>
              <a:t>Thiết</a:t>
            </a:r>
            <a:r>
              <a:rPr lang="en-US" altLang="en-US" sz="1600">
                <a:cs typeface="Arial" panose="020B0604020202020204" pitchFamily="34" charset="0"/>
              </a:rPr>
              <a:t> </a:t>
            </a:r>
            <a:r>
              <a:rPr lang="en-US" altLang="en-US" sz="1600" err="1">
                <a:cs typeface="Arial" panose="020B0604020202020204" pitchFamily="34" charset="0"/>
              </a:rPr>
              <a:t>kế</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đối</a:t>
            </a:r>
            <a:r>
              <a:rPr lang="en-US" altLang="en-US" sz="1600">
                <a:cs typeface="Arial" panose="020B0604020202020204" pitchFamily="34" charset="0"/>
              </a:rPr>
              <a:t> </a:t>
            </a:r>
            <a:r>
              <a:rPr lang="en-US" altLang="en-US" sz="1600" err="1">
                <a:cs typeface="Arial" panose="020B0604020202020204" pitchFamily="34" charset="0"/>
              </a:rPr>
              <a:t>tượng</a:t>
            </a:r>
            <a:endParaRPr lang="en-US" altLang="en-US" sz="1600">
              <a:cs typeface="Arial" panose="020B0604020202020204" pitchFamily="34" charset="0"/>
            </a:endParaRPr>
          </a:p>
          <a:p>
            <a:pPr lvl="1" algn="just" eaLnBrk="1" hangingPunct="1">
              <a:lnSpc>
                <a:spcPct val="90000"/>
              </a:lnSpc>
            </a:pPr>
            <a:r>
              <a:rPr lang="en-US" altLang="en-US" sz="1600">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6E9CC86-4177-EB1F-22E6-4E0647E223FC}"/>
                  </a:ext>
                </a:extLst>
              </p14:cNvPr>
              <p14:cNvContentPartPr/>
              <p14:nvPr/>
            </p14:nvContentPartPr>
            <p14:xfrm>
              <a:off x="183960" y="1135440"/>
              <a:ext cx="2908800" cy="2433600"/>
            </p14:xfrm>
          </p:contentPart>
        </mc:Choice>
        <mc:Fallback>
          <p:pic>
            <p:nvPicPr>
              <p:cNvPr id="2" name="Ink 1">
                <a:extLst>
                  <a:ext uri="{FF2B5EF4-FFF2-40B4-BE49-F238E27FC236}">
                    <a16:creationId xmlns:a16="http://schemas.microsoft.com/office/drawing/2014/main" id="{86E9CC86-4177-EB1F-22E6-4E0647E223FC}"/>
                  </a:ext>
                </a:extLst>
              </p:cNvPr>
              <p:cNvPicPr/>
              <p:nvPr/>
            </p:nvPicPr>
            <p:blipFill>
              <a:blip r:embed="rId4"/>
              <a:stretch>
                <a:fillRect/>
              </a:stretch>
            </p:blipFill>
            <p:spPr>
              <a:xfrm>
                <a:off x="174600" y="1126080"/>
                <a:ext cx="2927520" cy="2452320"/>
              </a:xfrm>
              <a:prstGeom prst="rect">
                <a:avLst/>
              </a:prstGeom>
            </p:spPr>
          </p:pic>
        </mc:Fallback>
      </mc:AlternateContent>
    </p:spTree>
    <p:extLst>
      <p:ext uri="{BB962C8B-B14F-4D97-AF65-F5344CB8AC3E}">
        <p14:creationId xmlns:p14="http://schemas.microsoft.com/office/powerpoint/2010/main" val="763331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Các</a:t>
            </a:r>
            <a:r>
              <a:rPr lang="en-US" altLang="en-US" sz="2000" b="1"/>
              <a:t> </a:t>
            </a:r>
            <a:r>
              <a:rPr lang="en-US" altLang="en-US" sz="2000" b="1" err="1"/>
              <a:t>khái</a:t>
            </a:r>
            <a:r>
              <a:rPr lang="en-US" altLang="en-US" sz="2000" b="1"/>
              <a:t> </a:t>
            </a:r>
            <a:r>
              <a:rPr lang="en-US" altLang="en-US" sz="2000" b="1" err="1"/>
              <a:t>niệm</a:t>
            </a:r>
            <a:r>
              <a:rPr lang="en-US" altLang="en-US" sz="2000" b="1"/>
              <a:t> </a:t>
            </a:r>
            <a:r>
              <a:rPr lang="en-US" altLang="en-US" sz="2000" b="1" err="1"/>
              <a:t>cơ</a:t>
            </a:r>
            <a:r>
              <a:rPr lang="en-US" altLang="en-US" sz="2000" b="1"/>
              <a:t> bản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trong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thực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tế</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Phân</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loại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Bậc</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của</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đỉnh</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con</a:t>
            </a:r>
          </a:p>
          <a:p>
            <a:r>
              <a:rPr lang="en-US" altLang="en-US" sz="1600" err="1">
                <a:solidFill>
                  <a:schemeClr val="bg1">
                    <a:lumMod val="75000"/>
                  </a:schemeClr>
                </a:solidFill>
                <a:cs typeface="Arial" panose="020B0604020202020204" pitchFamily="34" charset="0"/>
              </a:rPr>
              <a:t>Đồ</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thị</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đẳng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cấu</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75000"/>
                  </a:schemeClr>
                </a:solidFill>
                <a:cs typeface="Arial" panose="020B0604020202020204" pitchFamily="34" charset="0"/>
              </a:rPr>
              <a:t>Đường</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đi</a:t>
            </a:r>
            <a:r>
              <a:rPr lang="en-US" altLang="en-US" sz="1600">
                <a:solidFill>
                  <a:schemeClr val="bg1">
                    <a:lumMod val="75000"/>
                  </a:schemeClr>
                </a:solidFill>
                <a:cs typeface="Arial" panose="020B0604020202020204" pitchFamily="34" charset="0"/>
              </a:rPr>
              <a:t> </a:t>
            </a:r>
            <a:r>
              <a:rPr lang="en-US" altLang="en-US" sz="1600" err="1">
                <a:solidFill>
                  <a:schemeClr val="bg1">
                    <a:lumMod val="75000"/>
                  </a:schemeClr>
                </a:solidFill>
                <a:cs typeface="Arial" panose="020B0604020202020204" pitchFamily="34" charset="0"/>
              </a:rPr>
              <a:t>và</a:t>
            </a:r>
            <a:r>
              <a:rPr lang="en-US" altLang="en-US" sz="1600">
                <a:solidFill>
                  <a:schemeClr val="bg1">
                    <a:lumMod val="75000"/>
                  </a:schemeClr>
                </a:solidFill>
                <a:cs typeface="Arial" panose="020B0604020202020204" pitchFamily="34" charset="0"/>
              </a:rPr>
              <a:t> chu </a:t>
            </a:r>
            <a:r>
              <a:rPr lang="en-US" altLang="en-US" sz="1600" err="1">
                <a:solidFill>
                  <a:schemeClr val="bg1">
                    <a:lumMod val="75000"/>
                  </a:schemeClr>
                </a:solidFill>
                <a:cs typeface="Arial" panose="020B0604020202020204" pitchFamily="34" charset="0"/>
              </a:rPr>
              <a:t>trình</a:t>
            </a:r>
            <a:endParaRPr lang="en-US" altLang="en-US" sz="1600">
              <a:solidFill>
                <a:schemeClr val="bg1">
                  <a:lumMod val="75000"/>
                </a:schemeClr>
              </a:solidFill>
              <a:cs typeface="Arial" panose="020B0604020202020204" pitchFamily="34" charset="0"/>
            </a:endParaRPr>
          </a:p>
          <a:p>
            <a:r>
              <a:rPr lang="en-US" altLang="en-US" sz="1600" err="1">
                <a:solidFill>
                  <a:schemeClr val="bg1">
                    <a:lumMod val="65000"/>
                  </a:schemeClr>
                </a:solidFill>
                <a:cs typeface="Arial" panose="020B0604020202020204" pitchFamily="34" charset="0"/>
              </a:rPr>
              <a:t>Tính</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liên</a:t>
            </a:r>
            <a:r>
              <a:rPr lang="en-US" altLang="en-US" sz="1600">
                <a:solidFill>
                  <a:schemeClr val="bg1">
                    <a:lumMod val="65000"/>
                  </a:schemeClr>
                </a:solidFill>
                <a:cs typeface="Arial" panose="020B0604020202020204" pitchFamily="34" charset="0"/>
              </a:rPr>
              <a:t> </a:t>
            </a:r>
            <a:r>
              <a:rPr lang="en-US" altLang="en-US" sz="1600" err="1">
                <a:solidFill>
                  <a:schemeClr val="bg1">
                    <a:lumMod val="65000"/>
                  </a:schemeClr>
                </a:solidFill>
                <a:cs typeface="Arial" panose="020B0604020202020204" pitchFamily="34" charset="0"/>
              </a:rPr>
              <a:t>thông</a:t>
            </a:r>
            <a:endParaRPr lang="en-US" altLang="en-US" sz="1600">
              <a:solidFill>
                <a:schemeClr val="bg1">
                  <a:lumMod val="65000"/>
                </a:schemeClr>
              </a:solidFill>
              <a:cs typeface="Arial" panose="020B0604020202020204" pitchFamily="34" charset="0"/>
            </a:endParaRPr>
          </a:p>
          <a:p>
            <a:r>
              <a:rPr lang="en-US" altLang="en-US" sz="1600" b="1" err="1">
                <a:solidFill>
                  <a:srgbClr val="FF0000"/>
                </a:solidFill>
                <a:cs typeface="Arial" panose="020B0604020202020204" pitchFamily="34" charset="0"/>
              </a:rPr>
              <a:t>Một</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số</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loại</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đồ</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thị</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đặc</a:t>
            </a:r>
            <a:r>
              <a:rPr lang="en-US" altLang="en-US" sz="1600" b="1">
                <a:solidFill>
                  <a:srgbClr val="FF0000"/>
                </a:solidFill>
                <a:cs typeface="Arial" panose="020B0604020202020204" pitchFamily="34" charset="0"/>
              </a:rPr>
              <a:t> </a:t>
            </a:r>
            <a:r>
              <a:rPr lang="en-US" altLang="en-US" sz="1600" b="1" err="1">
                <a:solidFill>
                  <a:srgbClr val="FF0000"/>
                </a:solidFill>
                <a:cs typeface="Arial" panose="020B0604020202020204" pitchFamily="34" charset="0"/>
              </a:rPr>
              <a:t>biệt</a:t>
            </a:r>
            <a:endParaRPr lang="en-US" altLang="en-US" sz="1600" b="1">
              <a:solidFill>
                <a:srgbClr val="FF0000"/>
              </a:solidFill>
              <a:cs typeface="Arial" panose="020B0604020202020204" pitchFamily="34" charset="0"/>
            </a:endParaRPr>
          </a:p>
          <a:p>
            <a:pPr algn="just" eaLnBrk="1" hangingPunct="1">
              <a:lnSpc>
                <a:spcPct val="90000"/>
              </a:lnSpc>
            </a:pPr>
            <a:endParaRPr lang="en-US" altLang="en-US" sz="1600">
              <a:cs typeface="Arial" panose="020B0604020202020204" pitchFamily="34" charset="0"/>
            </a:endParaRPr>
          </a:p>
        </p:txBody>
      </p:sp>
    </p:spTree>
    <p:extLst>
      <p:ext uri="{BB962C8B-B14F-4D97-AF65-F5344CB8AC3E}">
        <p14:creationId xmlns:p14="http://schemas.microsoft.com/office/powerpoint/2010/main" val="1674966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Một</a:t>
            </a:r>
            <a:r>
              <a:rPr lang="en-US" altLang="en-US" sz="2000" b="1"/>
              <a:t> </a:t>
            </a:r>
            <a:r>
              <a:rPr lang="en-US" altLang="en-US" sz="2000" b="1" err="1"/>
              <a:t>số</a:t>
            </a:r>
            <a:r>
              <a:rPr lang="en-US" altLang="en-US" sz="2000" b="1"/>
              <a:t> </a:t>
            </a:r>
            <a:r>
              <a:rPr lang="en-US" altLang="en-US" sz="2000" b="1" err="1"/>
              <a:t>dạng</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đặc</a:t>
            </a:r>
            <a:r>
              <a:rPr lang="en-US" altLang="en-US" sz="2000" b="1"/>
              <a:t> </a:t>
            </a:r>
            <a:r>
              <a:rPr lang="en-US" altLang="en-US" sz="2000" b="1" err="1"/>
              <a:t>biệt</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đầy</a:t>
            </a:r>
            <a:r>
              <a:rPr lang="en-US" altLang="en-US" sz="1600">
                <a:cs typeface="Arial" panose="020B0604020202020204" pitchFamily="34" charset="0"/>
              </a:rPr>
              <a:t> </a:t>
            </a:r>
            <a:r>
              <a:rPr lang="en-US" altLang="en-US" sz="1600" err="1">
                <a:cs typeface="Arial" panose="020B0604020202020204" pitchFamily="34" charset="0"/>
              </a:rPr>
              <a:t>đủ</a:t>
            </a:r>
            <a:r>
              <a:rPr lang="en-US" altLang="en-US" sz="1600">
                <a:cs typeface="Arial" panose="020B0604020202020204" pitchFamily="34" charset="0"/>
              </a:rPr>
              <a:t> (Complete graphs) </a:t>
            </a:r>
            <a:r>
              <a:rPr lang="en-US" altLang="en-US" sz="1600" i="1" err="1">
                <a:cs typeface="Arial" panose="020B0604020202020204" pitchFamily="34" charset="0"/>
              </a:rPr>
              <a:t>K</a:t>
            </a:r>
            <a:r>
              <a:rPr lang="en-US" altLang="en-US" sz="1600" i="1" baseline="-25000" err="1">
                <a:cs typeface="Arial" panose="020B0604020202020204" pitchFamily="34" charset="0"/>
              </a:rPr>
              <a:t>n</a:t>
            </a:r>
            <a:endParaRPr lang="en-US" altLang="en-US" sz="1600">
              <a:cs typeface="Arial" panose="020B0604020202020204" pitchFamily="34" charset="0"/>
            </a:endParaRPr>
          </a:p>
          <a:p>
            <a:pPr eaLnBrk="1" hangingPunct="1"/>
            <a:r>
              <a:rPr lang="en-US" altLang="en-US" sz="1600">
                <a:cs typeface="Arial" panose="020B0604020202020204" pitchFamily="34" charset="0"/>
              </a:rPr>
              <a:t>Chu </a:t>
            </a:r>
            <a:r>
              <a:rPr lang="en-US" altLang="en-US" sz="1600" err="1">
                <a:cs typeface="Arial" panose="020B0604020202020204" pitchFamily="34" charset="0"/>
              </a:rPr>
              <a:t>trình</a:t>
            </a:r>
            <a:r>
              <a:rPr lang="en-US" altLang="en-US" sz="1600">
                <a:cs typeface="Arial" panose="020B0604020202020204" pitchFamily="34" charset="0"/>
              </a:rPr>
              <a:t> (Cycles) </a:t>
            </a:r>
            <a:r>
              <a:rPr lang="en-US" altLang="en-US" sz="1600" i="1">
                <a:cs typeface="Arial" panose="020B0604020202020204" pitchFamily="34" charset="0"/>
              </a:rPr>
              <a:t>C</a:t>
            </a:r>
            <a:r>
              <a:rPr lang="en-US" altLang="en-US" sz="1600" i="1" baseline="-25000">
                <a:cs typeface="Arial" panose="020B0604020202020204" pitchFamily="34" charset="0"/>
              </a:rPr>
              <a:t>n</a:t>
            </a:r>
            <a:endParaRPr lang="en-US" altLang="en-US" sz="1600">
              <a:cs typeface="Arial" panose="020B0604020202020204" pitchFamily="34" charset="0"/>
            </a:endParaRPr>
          </a:p>
          <a:p>
            <a:pPr eaLnBrk="1" hangingPunct="1"/>
            <a:r>
              <a:rPr lang="en-US" altLang="en-US" sz="1600">
                <a:cs typeface="Arial" panose="020B0604020202020204" pitchFamily="34" charset="0"/>
              </a:rPr>
              <a:t>Bánh </a:t>
            </a:r>
            <a:r>
              <a:rPr lang="en-US" altLang="en-US" sz="1600" err="1">
                <a:cs typeface="Arial" panose="020B0604020202020204" pitchFamily="34" charset="0"/>
              </a:rPr>
              <a:t>xe</a:t>
            </a:r>
            <a:r>
              <a:rPr lang="en-US" altLang="en-US" sz="1600">
                <a:cs typeface="Arial" panose="020B0604020202020204" pitchFamily="34" charset="0"/>
              </a:rPr>
              <a:t> (Wheels) </a:t>
            </a:r>
            <a:r>
              <a:rPr lang="en-US" altLang="en-US" sz="1600" i="1" err="1">
                <a:cs typeface="Arial" panose="020B0604020202020204" pitchFamily="34" charset="0"/>
              </a:rPr>
              <a:t>W</a:t>
            </a:r>
            <a:r>
              <a:rPr lang="en-US" altLang="en-US" sz="1600" i="1" baseline="-25000" err="1">
                <a:cs typeface="Arial" panose="020B0604020202020204" pitchFamily="34" charset="0"/>
              </a:rPr>
              <a:t>n</a:t>
            </a:r>
            <a:endParaRPr lang="en-US" altLang="en-US" sz="1600">
              <a:cs typeface="Arial" panose="020B0604020202020204" pitchFamily="34" charset="0"/>
            </a:endParaRPr>
          </a:p>
          <a:p>
            <a:pPr eaLnBrk="1" hangingPunct="1"/>
            <a:r>
              <a:rPr lang="en-US" altLang="en-US" sz="1600" i="1">
                <a:cs typeface="Arial" panose="020B0604020202020204" pitchFamily="34" charset="0"/>
              </a:rPr>
              <a:t>n</a:t>
            </a:r>
            <a:r>
              <a:rPr lang="en-US" altLang="en-US" sz="1600">
                <a:cs typeface="Arial" panose="020B0604020202020204" pitchFamily="34" charset="0"/>
              </a:rPr>
              <a:t>-Cubes </a:t>
            </a:r>
            <a:r>
              <a:rPr lang="en-US" altLang="en-US" sz="1600" i="1" err="1">
                <a:cs typeface="Arial" panose="020B0604020202020204" pitchFamily="34" charset="0"/>
              </a:rPr>
              <a:t>Q</a:t>
            </a:r>
            <a:r>
              <a:rPr lang="en-US" altLang="en-US" sz="1600" i="1" baseline="-25000" err="1">
                <a:cs typeface="Arial" panose="020B0604020202020204" pitchFamily="34" charset="0"/>
              </a:rPr>
              <a:t>n</a:t>
            </a:r>
            <a:endParaRPr lang="en-US" altLang="en-US" sz="1600">
              <a:cs typeface="Arial" panose="020B0604020202020204" pitchFamily="34" charset="0"/>
            </a:endParaRPr>
          </a:p>
          <a:p>
            <a:pPr eaLnBrk="1" hangingPunct="1"/>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phía</a:t>
            </a:r>
            <a:r>
              <a:rPr lang="en-US" altLang="en-US" sz="1600">
                <a:cs typeface="Arial" panose="020B0604020202020204" pitchFamily="34" charset="0"/>
              </a:rPr>
              <a:t> (Bipartite graphs)</a:t>
            </a:r>
          </a:p>
          <a:p>
            <a:pPr eaLnBrk="1" hangingPunct="1"/>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hai</a:t>
            </a:r>
            <a:r>
              <a:rPr lang="en-US" altLang="en-US" sz="1600">
                <a:cs typeface="Arial" panose="020B0604020202020204" pitchFamily="34" charset="0"/>
              </a:rPr>
              <a:t> </a:t>
            </a:r>
            <a:r>
              <a:rPr lang="en-US" altLang="en-US" sz="1600" err="1">
                <a:cs typeface="Arial" panose="020B0604020202020204" pitchFamily="34" charset="0"/>
              </a:rPr>
              <a:t>phía</a:t>
            </a:r>
            <a:r>
              <a:rPr lang="en-US" altLang="en-US" sz="1600">
                <a:cs typeface="Arial" panose="020B0604020202020204" pitchFamily="34" charset="0"/>
              </a:rPr>
              <a:t> </a:t>
            </a:r>
            <a:r>
              <a:rPr lang="en-US" altLang="en-US" sz="1600" err="1">
                <a:cs typeface="Arial" panose="020B0604020202020204" pitchFamily="34" charset="0"/>
              </a:rPr>
              <a:t>đầy</a:t>
            </a:r>
            <a:r>
              <a:rPr lang="en-US" altLang="en-US" sz="1600">
                <a:cs typeface="Arial" panose="020B0604020202020204" pitchFamily="34" charset="0"/>
              </a:rPr>
              <a:t> </a:t>
            </a:r>
            <a:r>
              <a:rPr lang="en-US" altLang="en-US" sz="1600" err="1">
                <a:cs typeface="Arial" panose="020B0604020202020204" pitchFamily="34" charset="0"/>
              </a:rPr>
              <a:t>đủ</a:t>
            </a:r>
            <a:r>
              <a:rPr lang="en-US" altLang="en-US" sz="1600">
                <a:cs typeface="Arial" panose="020B0604020202020204" pitchFamily="34" charset="0"/>
              </a:rPr>
              <a:t> (Complete bipartite graphs) </a:t>
            </a:r>
            <a:r>
              <a:rPr lang="en-US" altLang="en-US" sz="1600" i="1" err="1">
                <a:cs typeface="Arial" panose="020B0604020202020204" pitchFamily="34" charset="0"/>
              </a:rPr>
              <a:t>K</a:t>
            </a:r>
            <a:r>
              <a:rPr lang="en-US" altLang="en-US" sz="1600" i="1" baseline="-25000" err="1">
                <a:cs typeface="Arial" panose="020B0604020202020204" pitchFamily="34" charset="0"/>
              </a:rPr>
              <a:t>m,n</a:t>
            </a:r>
            <a:endParaRPr lang="en-US" altLang="en-US" sz="1600" i="1" baseline="-25000">
              <a:cs typeface="Arial" panose="020B0604020202020204" pitchFamily="34" charset="0"/>
            </a:endParaRPr>
          </a:p>
          <a:p>
            <a:pPr eaLnBrk="1" hangingPunct="1"/>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chính</a:t>
            </a:r>
            <a:r>
              <a:rPr lang="en-US" altLang="en-US" sz="1600">
                <a:cs typeface="Arial" panose="020B0604020202020204" pitchFamily="34" charset="0"/>
              </a:rPr>
              <a:t> qui</a:t>
            </a:r>
          </a:p>
          <a:p>
            <a:pPr eaLnBrk="1" hangingPunct="1"/>
            <a:r>
              <a:rPr lang="en-US" altLang="en-US" sz="1600" err="1">
                <a:cs typeface="Arial" panose="020B0604020202020204" pitchFamily="34" charset="0"/>
              </a:rPr>
              <a:t>Cây</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rừng</a:t>
            </a:r>
            <a:endParaRPr lang="en-US" altLang="en-US" sz="1600">
              <a:cs typeface="Arial" panose="020B0604020202020204" pitchFamily="34" charset="0"/>
            </a:endParaRPr>
          </a:p>
          <a:p>
            <a:pPr eaLnBrk="1" hangingPunct="1"/>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phẳng</a:t>
            </a:r>
            <a:endParaRPr lang="en-US" altLang="en-US" sz="1600">
              <a:cs typeface="Arial" panose="020B0604020202020204" pitchFamily="34" charset="0"/>
            </a:endParaRPr>
          </a:p>
          <a:p>
            <a:pPr eaLnBrk="1" hangingPunct="1"/>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Euler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Hamilton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448E8E4-244A-48B5-B416-DEB5A7BD1B59}"/>
                  </a:ext>
                </a:extLst>
              </p14:cNvPr>
              <p14:cNvContentPartPr/>
              <p14:nvPr/>
            </p14:nvContentPartPr>
            <p14:xfrm>
              <a:off x="4663080" y="361800"/>
              <a:ext cx="35280" cy="12240"/>
            </p14:xfrm>
          </p:contentPart>
        </mc:Choice>
        <mc:Fallback>
          <p:pic>
            <p:nvPicPr>
              <p:cNvPr id="2" name="Ink 1">
                <a:extLst>
                  <a:ext uri="{FF2B5EF4-FFF2-40B4-BE49-F238E27FC236}">
                    <a16:creationId xmlns:a16="http://schemas.microsoft.com/office/drawing/2014/main" id="{E448E8E4-244A-48B5-B416-DEB5A7BD1B59}"/>
                  </a:ext>
                </a:extLst>
              </p:cNvPr>
              <p:cNvPicPr/>
              <p:nvPr/>
            </p:nvPicPr>
            <p:blipFill>
              <a:blip r:embed="rId4"/>
              <a:stretch>
                <a:fillRect/>
              </a:stretch>
            </p:blipFill>
            <p:spPr>
              <a:xfrm>
                <a:off x="4653720" y="352440"/>
                <a:ext cx="54000" cy="30960"/>
              </a:xfrm>
              <a:prstGeom prst="rect">
                <a:avLst/>
              </a:prstGeom>
            </p:spPr>
          </p:pic>
        </mc:Fallback>
      </mc:AlternateContent>
    </p:spTree>
    <p:extLst>
      <p:ext uri="{BB962C8B-B14F-4D97-AF65-F5344CB8AC3E}">
        <p14:creationId xmlns:p14="http://schemas.microsoft.com/office/powerpoint/2010/main" val="3101902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E5C69C-D983-BD97-28F7-373B845624A4}"/>
              </a:ext>
            </a:extLst>
          </p:cNvPr>
          <p:cNvSpPr>
            <a:spLocks noGrp="1"/>
          </p:cNvSpPr>
          <p:nvPr>
            <p:ph type="sldNum" sz="quarter" idx="12"/>
          </p:nvPr>
        </p:nvSpPr>
        <p:spPr/>
        <p:txBody>
          <a:bodyPr/>
          <a:lstStyle/>
          <a:p>
            <a:pPr>
              <a:defRPr/>
            </a:pPr>
            <a:fld id="{482C6DD7-90B1-4C98-BC9F-85B77C394F6F}" type="slidenum">
              <a:rPr lang="en-US" smtClean="0"/>
              <a:pPr>
                <a:defRPr/>
              </a:pPr>
              <a:t>52</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A303972-0116-2221-BBC9-56A1B4249506}"/>
                  </a:ext>
                </a:extLst>
              </p14:cNvPr>
              <p14:cNvContentPartPr/>
              <p14:nvPr/>
            </p14:nvContentPartPr>
            <p14:xfrm>
              <a:off x="115920" y="157320"/>
              <a:ext cx="8968320" cy="5840280"/>
            </p14:xfrm>
          </p:contentPart>
        </mc:Choice>
        <mc:Fallback>
          <p:pic>
            <p:nvPicPr>
              <p:cNvPr id="3" name="Ink 2">
                <a:extLst>
                  <a:ext uri="{FF2B5EF4-FFF2-40B4-BE49-F238E27FC236}">
                    <a16:creationId xmlns:a16="http://schemas.microsoft.com/office/drawing/2014/main" id="{DA303972-0116-2221-BBC9-56A1B4249506}"/>
                  </a:ext>
                </a:extLst>
              </p:cNvPr>
              <p:cNvPicPr/>
              <p:nvPr/>
            </p:nvPicPr>
            <p:blipFill>
              <a:blip r:embed="rId3"/>
              <a:stretch>
                <a:fillRect/>
              </a:stretch>
            </p:blipFill>
            <p:spPr>
              <a:xfrm>
                <a:off x="106560" y="147960"/>
                <a:ext cx="8987040" cy="5859000"/>
              </a:xfrm>
              <a:prstGeom prst="rect">
                <a:avLst/>
              </a:prstGeom>
            </p:spPr>
          </p:pic>
        </mc:Fallback>
      </mc:AlternateContent>
    </p:spTree>
    <p:extLst>
      <p:ext uri="{BB962C8B-B14F-4D97-AF65-F5344CB8AC3E}">
        <p14:creationId xmlns:p14="http://schemas.microsoft.com/office/powerpoint/2010/main" val="3570585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93DF-E21C-5364-4E4D-436989B2F7E1}"/>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40932938-7E97-592F-5785-4ADA9E9CC12D}"/>
              </a:ext>
            </a:extLst>
          </p:cNvPr>
          <p:cNvSpPr>
            <a:spLocks noGrp="1"/>
          </p:cNvSpPr>
          <p:nvPr>
            <p:ph type="sldNum" sz="quarter" idx="12"/>
          </p:nvPr>
        </p:nvSpPr>
        <p:spPr/>
        <p:txBody>
          <a:bodyPr/>
          <a:lstStyle/>
          <a:p>
            <a:pPr>
              <a:defRPr/>
            </a:pPr>
            <a:fld id="{482C6DD7-90B1-4C98-BC9F-85B77C394F6F}" type="slidenum">
              <a:rPr lang="en-US" smtClean="0"/>
              <a:pPr>
                <a:defRPr/>
              </a:pPr>
              <a:t>53</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14B45F1-13E5-A6D2-1B4A-13241DFAAC72}"/>
                  </a:ext>
                </a:extLst>
              </p14:cNvPr>
              <p14:cNvContentPartPr/>
              <p14:nvPr/>
            </p14:nvContentPartPr>
            <p14:xfrm>
              <a:off x="-145080" y="146160"/>
              <a:ext cx="5875200" cy="4792680"/>
            </p14:xfrm>
          </p:contentPart>
        </mc:Choice>
        <mc:Fallback>
          <p:pic>
            <p:nvPicPr>
              <p:cNvPr id="4" name="Ink 3">
                <a:extLst>
                  <a:ext uri="{FF2B5EF4-FFF2-40B4-BE49-F238E27FC236}">
                    <a16:creationId xmlns:a16="http://schemas.microsoft.com/office/drawing/2014/main" id="{E14B45F1-13E5-A6D2-1B4A-13241DFAAC72}"/>
                  </a:ext>
                </a:extLst>
              </p:cNvPr>
              <p:cNvPicPr/>
              <p:nvPr/>
            </p:nvPicPr>
            <p:blipFill>
              <a:blip r:embed="rId3"/>
              <a:stretch>
                <a:fillRect/>
              </a:stretch>
            </p:blipFill>
            <p:spPr>
              <a:xfrm>
                <a:off x="-154440" y="136800"/>
                <a:ext cx="5893920" cy="4811400"/>
              </a:xfrm>
              <a:prstGeom prst="rect">
                <a:avLst/>
              </a:prstGeom>
            </p:spPr>
          </p:pic>
        </mc:Fallback>
      </mc:AlternateContent>
    </p:spTree>
    <p:extLst>
      <p:ext uri="{BB962C8B-B14F-4D97-AF65-F5344CB8AC3E}">
        <p14:creationId xmlns:p14="http://schemas.microsoft.com/office/powerpoint/2010/main" val="3457571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a:t>
            </a:r>
            <a:r>
              <a:rPr lang="en-US" altLang="en-US" sz="2000" b="1" err="1"/>
              <a:t>phẳng</a:t>
            </a:r>
            <a:r>
              <a:rPr lang="en-US" altLang="en-US" sz="2000" b="1"/>
              <a:t> (Planar graphs)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ta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trên</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mặt</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a:t>
            </a:r>
            <a:r>
              <a:rPr lang="en-US" altLang="en-US" sz="1600" err="1">
                <a:cs typeface="Arial" panose="020B0604020202020204" pitchFamily="34" charset="0"/>
              </a:rPr>
              <a:t>sao</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nhau</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eaLnBrk="1" hangingPunct="1"/>
            <a:endParaRPr lang="en-US" altLang="en-US" sz="1600">
              <a:cs typeface="Arial" panose="020B0604020202020204" pitchFamily="34" charset="0"/>
            </a:endParaRPr>
          </a:p>
          <a:p>
            <a:pPr eaLnBrk="1" hangingPunct="1"/>
            <a:r>
              <a:rPr lang="en-US" altLang="en-US" sz="1600" err="1">
                <a:cs typeface="Arial" panose="020B0604020202020204" pitchFamily="34" charset="0"/>
              </a:rPr>
              <a:t>Ví</a:t>
            </a:r>
            <a:r>
              <a:rPr lang="en-US" altLang="en-US" sz="1600">
                <a:cs typeface="Arial" panose="020B0604020202020204" pitchFamily="34" charset="0"/>
              </a:rPr>
              <a:t> </a:t>
            </a:r>
            <a:r>
              <a:rPr lang="en-US" altLang="en-US" sz="1600" err="1">
                <a:cs typeface="Arial" panose="020B0604020202020204" pitchFamily="34" charset="0"/>
              </a:rPr>
              <a:t>dụ</a:t>
            </a:r>
            <a:r>
              <a:rPr lang="en-US" altLang="en-US" sz="1600">
                <a:cs typeface="Arial" panose="020B0604020202020204" pitchFamily="34" charset="0"/>
              </a:rPr>
              <a:t> K4 –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đầy</a:t>
            </a:r>
            <a:r>
              <a:rPr lang="en-US" altLang="en-US" sz="1600">
                <a:cs typeface="Arial" panose="020B0604020202020204" pitchFamily="34" charset="0"/>
              </a:rPr>
              <a:t> </a:t>
            </a:r>
            <a:r>
              <a:rPr lang="en-US" altLang="en-US" sz="1600" err="1">
                <a:cs typeface="Arial" panose="020B0604020202020204" pitchFamily="34" charset="0"/>
              </a:rPr>
              <a:t>đủ</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4 </a:t>
            </a:r>
            <a:r>
              <a:rPr lang="en-US" altLang="en-US" sz="1600" err="1">
                <a:cs typeface="Arial" panose="020B0604020202020204" pitchFamily="34" charset="0"/>
              </a:rPr>
              <a:t>đỉnh</a:t>
            </a:r>
            <a:endParaRPr lang="en-US" altLang="en-US" sz="1600">
              <a:cs typeface="Arial" panose="020B0604020202020204" pitchFamily="34" charset="0"/>
            </a:endParaRPr>
          </a:p>
        </p:txBody>
      </p:sp>
      <p:sp>
        <p:nvSpPr>
          <p:cNvPr id="6" name="Text Box 24">
            <a:extLst>
              <a:ext uri="{FF2B5EF4-FFF2-40B4-BE49-F238E27FC236}">
                <a16:creationId xmlns:a16="http://schemas.microsoft.com/office/drawing/2014/main" id="{FD4CB281-C1F0-4C6D-B47E-CB7136DBC017}"/>
              </a:ext>
            </a:extLst>
          </p:cNvPr>
          <p:cNvSpPr txBox="1">
            <a:spLocks noChangeArrowheads="1"/>
          </p:cNvSpPr>
          <p:nvPr/>
        </p:nvSpPr>
        <p:spPr bwMode="auto">
          <a:xfrm>
            <a:off x="2402933" y="4953000"/>
            <a:ext cx="17988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i="1">
                <a:solidFill>
                  <a:schemeClr val="tx1"/>
                </a:solidFill>
              </a:rPr>
              <a:t>K</a:t>
            </a:r>
            <a:r>
              <a:rPr lang="en-US" altLang="en-US" sz="1600" baseline="-25000">
                <a:solidFill>
                  <a:schemeClr val="tx1"/>
                </a:solidFill>
              </a:rPr>
              <a:t>4</a:t>
            </a:r>
            <a:r>
              <a:rPr lang="en-US" altLang="en-US" sz="1600">
                <a:solidFill>
                  <a:schemeClr val="tx1"/>
                </a:solidFill>
              </a:rPr>
              <a:t> </a:t>
            </a:r>
            <a:r>
              <a:rPr lang="en-US" altLang="en-US" sz="1600" err="1">
                <a:solidFill>
                  <a:schemeClr val="tx1"/>
                </a:solidFill>
              </a:rPr>
              <a:t>là</a:t>
            </a:r>
            <a:r>
              <a:rPr lang="en-US" altLang="en-US" sz="1600">
                <a:solidFill>
                  <a:schemeClr val="tx1"/>
                </a:solidFill>
              </a:rPr>
              <a:t> </a:t>
            </a:r>
            <a:r>
              <a:rPr lang="en-US" altLang="en-US" sz="1600" err="1">
                <a:solidFill>
                  <a:schemeClr val="tx1"/>
                </a:solidFill>
              </a:rPr>
              <a:t>đồ</a:t>
            </a:r>
            <a:r>
              <a:rPr lang="en-US" altLang="en-US" sz="1600">
                <a:solidFill>
                  <a:schemeClr val="tx1"/>
                </a:solidFill>
              </a:rPr>
              <a:t> </a:t>
            </a:r>
            <a:r>
              <a:rPr lang="en-US" altLang="en-US" sz="1600" err="1">
                <a:solidFill>
                  <a:schemeClr val="tx1"/>
                </a:solidFill>
              </a:rPr>
              <a:t>thị</a:t>
            </a:r>
            <a:r>
              <a:rPr lang="en-US" altLang="en-US" sz="1600">
                <a:solidFill>
                  <a:schemeClr val="tx1"/>
                </a:solidFill>
              </a:rPr>
              <a:t> </a:t>
            </a:r>
            <a:r>
              <a:rPr lang="en-US" altLang="en-US" sz="1600" err="1">
                <a:solidFill>
                  <a:schemeClr val="tx1"/>
                </a:solidFill>
              </a:rPr>
              <a:t>phẳng</a:t>
            </a:r>
            <a:endParaRPr lang="en-US" altLang="en-US" sz="1600">
              <a:solidFill>
                <a:schemeClr val="tx1"/>
              </a:solidFill>
            </a:endParaRPr>
          </a:p>
        </p:txBody>
      </p:sp>
      <p:grpSp>
        <p:nvGrpSpPr>
          <p:cNvPr id="7" name="Group 32">
            <a:extLst>
              <a:ext uri="{FF2B5EF4-FFF2-40B4-BE49-F238E27FC236}">
                <a16:creationId xmlns:a16="http://schemas.microsoft.com/office/drawing/2014/main" id="{78F4A53B-E0FF-41EC-9B79-2690072E8049}"/>
              </a:ext>
            </a:extLst>
          </p:cNvPr>
          <p:cNvGrpSpPr>
            <a:grpSpLocks/>
          </p:cNvGrpSpPr>
          <p:nvPr/>
        </p:nvGrpSpPr>
        <p:grpSpPr bwMode="auto">
          <a:xfrm>
            <a:off x="377283" y="2814638"/>
            <a:ext cx="2189163" cy="1798637"/>
            <a:chOff x="412" y="2329"/>
            <a:chExt cx="1379" cy="1133"/>
          </a:xfrm>
        </p:grpSpPr>
        <p:sp>
          <p:nvSpPr>
            <p:cNvPr id="8" name="Oval 5">
              <a:extLst>
                <a:ext uri="{FF2B5EF4-FFF2-40B4-BE49-F238E27FC236}">
                  <a16:creationId xmlns:a16="http://schemas.microsoft.com/office/drawing/2014/main" id="{64B70408-BEB3-4F1F-96E0-DC9765D20F55}"/>
                </a:ext>
              </a:extLst>
            </p:cNvPr>
            <p:cNvSpPr>
              <a:spLocks noChangeArrowheads="1"/>
            </p:cNvSpPr>
            <p:nvPr/>
          </p:nvSpPr>
          <p:spPr bwMode="auto">
            <a:xfrm>
              <a:off x="993" y="2329"/>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2" name="Oval 6">
              <a:extLst>
                <a:ext uri="{FF2B5EF4-FFF2-40B4-BE49-F238E27FC236}">
                  <a16:creationId xmlns:a16="http://schemas.microsoft.com/office/drawing/2014/main" id="{9356BEDE-5816-448D-A75C-3061C214ABF0}"/>
                </a:ext>
              </a:extLst>
            </p:cNvPr>
            <p:cNvSpPr>
              <a:spLocks noChangeArrowheads="1"/>
            </p:cNvSpPr>
            <p:nvPr/>
          </p:nvSpPr>
          <p:spPr bwMode="auto">
            <a:xfrm>
              <a:off x="412" y="2837"/>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3" name="Oval 7">
              <a:extLst>
                <a:ext uri="{FF2B5EF4-FFF2-40B4-BE49-F238E27FC236}">
                  <a16:creationId xmlns:a16="http://schemas.microsoft.com/office/drawing/2014/main" id="{13ECBD24-498C-4311-966A-DA79FA55C7E2}"/>
                </a:ext>
              </a:extLst>
            </p:cNvPr>
            <p:cNvSpPr>
              <a:spLocks noChangeArrowheads="1"/>
            </p:cNvSpPr>
            <p:nvPr/>
          </p:nvSpPr>
          <p:spPr bwMode="auto">
            <a:xfrm>
              <a:off x="993" y="3297"/>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4" name="Oval 9">
              <a:extLst>
                <a:ext uri="{FF2B5EF4-FFF2-40B4-BE49-F238E27FC236}">
                  <a16:creationId xmlns:a16="http://schemas.microsoft.com/office/drawing/2014/main" id="{FDD20882-C89B-4A9B-B3F1-9FD72B31C9D7}"/>
                </a:ext>
              </a:extLst>
            </p:cNvPr>
            <p:cNvSpPr>
              <a:spLocks noChangeArrowheads="1"/>
            </p:cNvSpPr>
            <p:nvPr/>
          </p:nvSpPr>
          <p:spPr bwMode="auto">
            <a:xfrm>
              <a:off x="1622" y="2837"/>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cxnSp>
          <p:nvCxnSpPr>
            <p:cNvPr id="15" name="AutoShape 26">
              <a:extLst>
                <a:ext uri="{FF2B5EF4-FFF2-40B4-BE49-F238E27FC236}">
                  <a16:creationId xmlns:a16="http://schemas.microsoft.com/office/drawing/2014/main" id="{4A093AC7-9003-438A-A072-DA5C01618112}"/>
                </a:ext>
              </a:extLst>
            </p:cNvPr>
            <p:cNvCxnSpPr>
              <a:cxnSpLocks noChangeShapeType="1"/>
              <a:stCxn id="8" idx="3"/>
              <a:endCxn id="12" idx="7"/>
            </p:cNvCxnSpPr>
            <p:nvPr/>
          </p:nvCxnSpPr>
          <p:spPr bwMode="auto">
            <a:xfrm flipH="1">
              <a:off x="556" y="2470"/>
              <a:ext cx="462" cy="39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 name="AutoShape 27">
              <a:extLst>
                <a:ext uri="{FF2B5EF4-FFF2-40B4-BE49-F238E27FC236}">
                  <a16:creationId xmlns:a16="http://schemas.microsoft.com/office/drawing/2014/main" id="{C08B18A8-87CE-49FF-9125-6C597CD047F6}"/>
                </a:ext>
              </a:extLst>
            </p:cNvPr>
            <p:cNvCxnSpPr>
              <a:cxnSpLocks noChangeShapeType="1"/>
              <a:stCxn id="12" idx="5"/>
              <a:endCxn id="13" idx="1"/>
            </p:cNvCxnSpPr>
            <p:nvPr/>
          </p:nvCxnSpPr>
          <p:spPr bwMode="auto">
            <a:xfrm>
              <a:off x="556" y="2978"/>
              <a:ext cx="462" cy="34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 name="AutoShape 28">
              <a:extLst>
                <a:ext uri="{FF2B5EF4-FFF2-40B4-BE49-F238E27FC236}">
                  <a16:creationId xmlns:a16="http://schemas.microsoft.com/office/drawing/2014/main" id="{246B1872-7C87-4E55-91FD-ED91EBE6AA49}"/>
                </a:ext>
              </a:extLst>
            </p:cNvPr>
            <p:cNvCxnSpPr>
              <a:cxnSpLocks noChangeShapeType="1"/>
              <a:stCxn id="8" idx="5"/>
              <a:endCxn id="14" idx="1"/>
            </p:cNvCxnSpPr>
            <p:nvPr/>
          </p:nvCxnSpPr>
          <p:spPr bwMode="auto">
            <a:xfrm>
              <a:off x="1137" y="2470"/>
              <a:ext cx="510" cy="39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29">
              <a:extLst>
                <a:ext uri="{FF2B5EF4-FFF2-40B4-BE49-F238E27FC236}">
                  <a16:creationId xmlns:a16="http://schemas.microsoft.com/office/drawing/2014/main" id="{CF7DF2C9-9E3F-478D-8D6E-666623745F84}"/>
                </a:ext>
              </a:extLst>
            </p:cNvPr>
            <p:cNvCxnSpPr>
              <a:cxnSpLocks noChangeShapeType="1"/>
              <a:stCxn id="14" idx="3"/>
              <a:endCxn id="13" idx="6"/>
            </p:cNvCxnSpPr>
            <p:nvPr/>
          </p:nvCxnSpPr>
          <p:spPr bwMode="auto">
            <a:xfrm flipH="1">
              <a:off x="1162" y="2978"/>
              <a:ext cx="485" cy="40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30">
              <a:extLst>
                <a:ext uri="{FF2B5EF4-FFF2-40B4-BE49-F238E27FC236}">
                  <a16:creationId xmlns:a16="http://schemas.microsoft.com/office/drawing/2014/main" id="{4C90451A-F9D3-4556-AB84-3C5D67FC1178}"/>
                </a:ext>
              </a:extLst>
            </p:cNvPr>
            <p:cNvCxnSpPr>
              <a:cxnSpLocks noChangeShapeType="1"/>
              <a:stCxn id="12" idx="6"/>
              <a:endCxn id="14" idx="2"/>
            </p:cNvCxnSpPr>
            <p:nvPr/>
          </p:nvCxnSpPr>
          <p:spPr bwMode="auto">
            <a:xfrm>
              <a:off x="581" y="2920"/>
              <a:ext cx="1041"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31">
              <a:extLst>
                <a:ext uri="{FF2B5EF4-FFF2-40B4-BE49-F238E27FC236}">
                  <a16:creationId xmlns:a16="http://schemas.microsoft.com/office/drawing/2014/main" id="{CF4878C1-EA63-4F56-8CAD-8B8A57561808}"/>
                </a:ext>
              </a:extLst>
            </p:cNvPr>
            <p:cNvCxnSpPr>
              <a:cxnSpLocks noChangeShapeType="1"/>
              <a:stCxn id="8" idx="4"/>
              <a:endCxn id="13" idx="0"/>
            </p:cNvCxnSpPr>
            <p:nvPr/>
          </p:nvCxnSpPr>
          <p:spPr bwMode="auto">
            <a:xfrm>
              <a:off x="1078" y="2494"/>
              <a:ext cx="0" cy="80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21" name="Group 59">
            <a:extLst>
              <a:ext uri="{FF2B5EF4-FFF2-40B4-BE49-F238E27FC236}">
                <a16:creationId xmlns:a16="http://schemas.microsoft.com/office/drawing/2014/main" id="{E2BEB9E6-7CF8-4BF5-B0F2-9943CF1950ED}"/>
              </a:ext>
            </a:extLst>
          </p:cNvPr>
          <p:cNvGrpSpPr>
            <a:grpSpLocks/>
          </p:cNvGrpSpPr>
          <p:nvPr/>
        </p:nvGrpSpPr>
        <p:grpSpPr bwMode="auto">
          <a:xfrm>
            <a:off x="4571458" y="2509838"/>
            <a:ext cx="1881187" cy="2374900"/>
            <a:chOff x="2227" y="2039"/>
            <a:chExt cx="1185" cy="1496"/>
          </a:xfrm>
        </p:grpSpPr>
        <p:sp>
          <p:nvSpPr>
            <p:cNvPr id="22" name="Oval 35">
              <a:extLst>
                <a:ext uri="{FF2B5EF4-FFF2-40B4-BE49-F238E27FC236}">
                  <a16:creationId xmlns:a16="http://schemas.microsoft.com/office/drawing/2014/main" id="{F318692F-E432-4DED-9EDF-0AB226C998F0}"/>
                </a:ext>
              </a:extLst>
            </p:cNvPr>
            <p:cNvSpPr>
              <a:spLocks noChangeArrowheads="1"/>
            </p:cNvSpPr>
            <p:nvPr/>
          </p:nvSpPr>
          <p:spPr bwMode="auto">
            <a:xfrm>
              <a:off x="2227" y="2789"/>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grpSp>
          <p:nvGrpSpPr>
            <p:cNvPr id="23" name="Group 57">
              <a:extLst>
                <a:ext uri="{FF2B5EF4-FFF2-40B4-BE49-F238E27FC236}">
                  <a16:creationId xmlns:a16="http://schemas.microsoft.com/office/drawing/2014/main" id="{13D975F8-3825-4B4A-9C75-20ADA59BB5F0}"/>
                </a:ext>
              </a:extLst>
            </p:cNvPr>
            <p:cNvGrpSpPr>
              <a:grpSpLocks/>
            </p:cNvGrpSpPr>
            <p:nvPr/>
          </p:nvGrpSpPr>
          <p:grpSpPr bwMode="auto">
            <a:xfrm>
              <a:off x="2371" y="2039"/>
              <a:ext cx="1041" cy="1496"/>
              <a:chOff x="2371" y="2039"/>
              <a:chExt cx="1041" cy="1496"/>
            </a:xfrm>
          </p:grpSpPr>
          <p:sp>
            <p:nvSpPr>
              <p:cNvPr id="24" name="Oval 34">
                <a:extLst>
                  <a:ext uri="{FF2B5EF4-FFF2-40B4-BE49-F238E27FC236}">
                    <a16:creationId xmlns:a16="http://schemas.microsoft.com/office/drawing/2014/main" id="{32E745B9-31FC-484F-91B8-D8D325948D87}"/>
                  </a:ext>
                </a:extLst>
              </p:cNvPr>
              <p:cNvSpPr>
                <a:spLocks noChangeArrowheads="1"/>
              </p:cNvSpPr>
              <p:nvPr/>
            </p:nvSpPr>
            <p:spPr bwMode="auto">
              <a:xfrm>
                <a:off x="3146" y="2039"/>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5" name="Oval 36">
                <a:extLst>
                  <a:ext uri="{FF2B5EF4-FFF2-40B4-BE49-F238E27FC236}">
                    <a16:creationId xmlns:a16="http://schemas.microsoft.com/office/drawing/2014/main" id="{D1E2D26E-520C-4C62-831D-3ACE6D00A9AB}"/>
                  </a:ext>
                </a:extLst>
              </p:cNvPr>
              <p:cNvSpPr>
                <a:spLocks noChangeArrowheads="1"/>
              </p:cNvSpPr>
              <p:nvPr/>
            </p:nvSpPr>
            <p:spPr bwMode="auto">
              <a:xfrm>
                <a:off x="3243" y="3370"/>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6" name="Oval 37">
                <a:extLst>
                  <a:ext uri="{FF2B5EF4-FFF2-40B4-BE49-F238E27FC236}">
                    <a16:creationId xmlns:a16="http://schemas.microsoft.com/office/drawing/2014/main" id="{53737F22-0970-4C65-84CE-C503BDC356CA}"/>
                  </a:ext>
                </a:extLst>
              </p:cNvPr>
              <p:cNvSpPr>
                <a:spLocks noChangeArrowheads="1"/>
              </p:cNvSpPr>
              <p:nvPr/>
            </p:nvSpPr>
            <p:spPr bwMode="auto">
              <a:xfrm>
                <a:off x="2783" y="2716"/>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cxnSp>
            <p:nvCxnSpPr>
              <p:cNvPr id="27" name="AutoShape 38">
                <a:extLst>
                  <a:ext uri="{FF2B5EF4-FFF2-40B4-BE49-F238E27FC236}">
                    <a16:creationId xmlns:a16="http://schemas.microsoft.com/office/drawing/2014/main" id="{993D0A72-6AE0-40EF-BC9C-0941A10EF448}"/>
                  </a:ext>
                </a:extLst>
              </p:cNvPr>
              <p:cNvCxnSpPr>
                <a:cxnSpLocks noChangeShapeType="1"/>
                <a:stCxn id="24" idx="2"/>
                <a:endCxn id="22" idx="7"/>
              </p:cNvCxnSpPr>
              <p:nvPr/>
            </p:nvCxnSpPr>
            <p:spPr bwMode="auto">
              <a:xfrm flipH="1">
                <a:off x="2371" y="2122"/>
                <a:ext cx="775" cy="69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8" name="AutoShape 39">
                <a:extLst>
                  <a:ext uri="{FF2B5EF4-FFF2-40B4-BE49-F238E27FC236}">
                    <a16:creationId xmlns:a16="http://schemas.microsoft.com/office/drawing/2014/main" id="{233AA05D-ED65-4CD2-85F4-396A663A20F1}"/>
                  </a:ext>
                </a:extLst>
              </p:cNvPr>
              <p:cNvCxnSpPr>
                <a:cxnSpLocks noChangeShapeType="1"/>
                <a:stCxn id="22" idx="5"/>
                <a:endCxn id="25" idx="2"/>
              </p:cNvCxnSpPr>
              <p:nvPr/>
            </p:nvCxnSpPr>
            <p:spPr bwMode="auto">
              <a:xfrm>
                <a:off x="2371" y="2930"/>
                <a:ext cx="872" cy="52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40">
                <a:extLst>
                  <a:ext uri="{FF2B5EF4-FFF2-40B4-BE49-F238E27FC236}">
                    <a16:creationId xmlns:a16="http://schemas.microsoft.com/office/drawing/2014/main" id="{6920B119-47C9-43F5-9986-DAA52065283F}"/>
                  </a:ext>
                </a:extLst>
              </p:cNvPr>
              <p:cNvCxnSpPr>
                <a:cxnSpLocks noChangeShapeType="1"/>
                <a:stCxn id="24" idx="3"/>
                <a:endCxn id="26" idx="7"/>
              </p:cNvCxnSpPr>
              <p:nvPr/>
            </p:nvCxnSpPr>
            <p:spPr bwMode="auto">
              <a:xfrm flipH="1">
                <a:off x="2927" y="2180"/>
                <a:ext cx="244" cy="56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 name="AutoShape 41">
                <a:extLst>
                  <a:ext uri="{FF2B5EF4-FFF2-40B4-BE49-F238E27FC236}">
                    <a16:creationId xmlns:a16="http://schemas.microsoft.com/office/drawing/2014/main" id="{68A1AA85-DF90-40BF-8882-F3658B6D595D}"/>
                  </a:ext>
                </a:extLst>
              </p:cNvPr>
              <p:cNvCxnSpPr>
                <a:cxnSpLocks noChangeShapeType="1"/>
                <a:stCxn id="26" idx="5"/>
                <a:endCxn id="25" idx="1"/>
              </p:cNvCxnSpPr>
              <p:nvPr/>
            </p:nvCxnSpPr>
            <p:spPr bwMode="auto">
              <a:xfrm>
                <a:off x="2927" y="2857"/>
                <a:ext cx="341" cy="5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 name="AutoShape 42">
                <a:extLst>
                  <a:ext uri="{FF2B5EF4-FFF2-40B4-BE49-F238E27FC236}">
                    <a16:creationId xmlns:a16="http://schemas.microsoft.com/office/drawing/2014/main" id="{E3DB2FD4-F2F5-4F3D-9F40-A04993279B17}"/>
                  </a:ext>
                </a:extLst>
              </p:cNvPr>
              <p:cNvCxnSpPr>
                <a:cxnSpLocks noChangeShapeType="1"/>
                <a:stCxn id="22" idx="6"/>
                <a:endCxn id="26" idx="2"/>
              </p:cNvCxnSpPr>
              <p:nvPr/>
            </p:nvCxnSpPr>
            <p:spPr bwMode="auto">
              <a:xfrm flipV="1">
                <a:off x="2396" y="2799"/>
                <a:ext cx="387" cy="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2" name="AutoShape 43">
                <a:extLst>
                  <a:ext uri="{FF2B5EF4-FFF2-40B4-BE49-F238E27FC236}">
                    <a16:creationId xmlns:a16="http://schemas.microsoft.com/office/drawing/2014/main" id="{0703861F-4757-4C22-A4FC-1AA918BE10B5}"/>
                  </a:ext>
                </a:extLst>
              </p:cNvPr>
              <p:cNvCxnSpPr>
                <a:cxnSpLocks noChangeShapeType="1"/>
                <a:stCxn id="24" idx="5"/>
                <a:endCxn id="25" idx="0"/>
              </p:cNvCxnSpPr>
              <p:nvPr/>
            </p:nvCxnSpPr>
            <p:spPr bwMode="auto">
              <a:xfrm>
                <a:off x="3290" y="2180"/>
                <a:ext cx="38" cy="119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grpSp>
        <p:nvGrpSpPr>
          <p:cNvPr id="33" name="Group 58">
            <a:extLst>
              <a:ext uri="{FF2B5EF4-FFF2-40B4-BE49-F238E27FC236}">
                <a16:creationId xmlns:a16="http://schemas.microsoft.com/office/drawing/2014/main" id="{8E83BD9F-CCA2-4C17-949A-56F3147CB125}"/>
              </a:ext>
            </a:extLst>
          </p:cNvPr>
          <p:cNvGrpSpPr>
            <a:grpSpLocks/>
          </p:cNvGrpSpPr>
          <p:nvPr/>
        </p:nvGrpSpPr>
        <p:grpSpPr bwMode="auto">
          <a:xfrm>
            <a:off x="7010400" y="2970213"/>
            <a:ext cx="1765300" cy="1452562"/>
            <a:chOff x="3993" y="2329"/>
            <a:chExt cx="1112" cy="915"/>
          </a:xfrm>
        </p:grpSpPr>
        <p:sp>
          <p:nvSpPr>
            <p:cNvPr id="34" name="Oval 45">
              <a:extLst>
                <a:ext uri="{FF2B5EF4-FFF2-40B4-BE49-F238E27FC236}">
                  <a16:creationId xmlns:a16="http://schemas.microsoft.com/office/drawing/2014/main" id="{115408ED-F90E-4F1C-8516-5C9CC6DEEECF}"/>
                </a:ext>
              </a:extLst>
            </p:cNvPr>
            <p:cNvSpPr>
              <a:spLocks noChangeArrowheads="1"/>
            </p:cNvSpPr>
            <p:nvPr/>
          </p:nvSpPr>
          <p:spPr bwMode="auto">
            <a:xfrm>
              <a:off x="4453" y="2329"/>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5" name="Oval 46">
              <a:extLst>
                <a:ext uri="{FF2B5EF4-FFF2-40B4-BE49-F238E27FC236}">
                  <a16:creationId xmlns:a16="http://schemas.microsoft.com/office/drawing/2014/main" id="{F8320C3A-DF2A-44E8-9EA8-2DFB3C093B92}"/>
                </a:ext>
              </a:extLst>
            </p:cNvPr>
            <p:cNvSpPr>
              <a:spLocks noChangeArrowheads="1"/>
            </p:cNvSpPr>
            <p:nvPr/>
          </p:nvSpPr>
          <p:spPr bwMode="auto">
            <a:xfrm>
              <a:off x="3993" y="2741"/>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 name="Oval 47">
              <a:extLst>
                <a:ext uri="{FF2B5EF4-FFF2-40B4-BE49-F238E27FC236}">
                  <a16:creationId xmlns:a16="http://schemas.microsoft.com/office/drawing/2014/main" id="{84F061D8-5547-47E2-8FE1-F6FA05B6BDD4}"/>
                </a:ext>
              </a:extLst>
            </p:cNvPr>
            <p:cNvSpPr>
              <a:spLocks noChangeArrowheads="1"/>
            </p:cNvSpPr>
            <p:nvPr/>
          </p:nvSpPr>
          <p:spPr bwMode="auto">
            <a:xfrm>
              <a:off x="4453" y="3079"/>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7" name="Oval 48">
              <a:extLst>
                <a:ext uri="{FF2B5EF4-FFF2-40B4-BE49-F238E27FC236}">
                  <a16:creationId xmlns:a16="http://schemas.microsoft.com/office/drawing/2014/main" id="{6DFFCA75-ED35-4BC9-A537-2D51D7B5FF72}"/>
                </a:ext>
              </a:extLst>
            </p:cNvPr>
            <p:cNvSpPr>
              <a:spLocks noChangeArrowheads="1"/>
            </p:cNvSpPr>
            <p:nvPr/>
          </p:nvSpPr>
          <p:spPr bwMode="auto">
            <a:xfrm>
              <a:off x="4936" y="2765"/>
              <a:ext cx="169" cy="16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cxnSp>
          <p:nvCxnSpPr>
            <p:cNvPr id="38" name="AutoShape 49">
              <a:extLst>
                <a:ext uri="{FF2B5EF4-FFF2-40B4-BE49-F238E27FC236}">
                  <a16:creationId xmlns:a16="http://schemas.microsoft.com/office/drawing/2014/main" id="{0F98E4CD-049A-4E20-AF4F-4DEB463228C7}"/>
                </a:ext>
              </a:extLst>
            </p:cNvPr>
            <p:cNvCxnSpPr>
              <a:cxnSpLocks noChangeShapeType="1"/>
              <a:stCxn id="34" idx="3"/>
              <a:endCxn id="35" idx="7"/>
            </p:cNvCxnSpPr>
            <p:nvPr/>
          </p:nvCxnSpPr>
          <p:spPr bwMode="auto">
            <a:xfrm flipH="1">
              <a:off x="4137" y="2470"/>
              <a:ext cx="341" cy="29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9" name="AutoShape 50">
              <a:extLst>
                <a:ext uri="{FF2B5EF4-FFF2-40B4-BE49-F238E27FC236}">
                  <a16:creationId xmlns:a16="http://schemas.microsoft.com/office/drawing/2014/main" id="{9BCACC79-0007-4ADA-98D7-BF354F3863B9}"/>
                </a:ext>
              </a:extLst>
            </p:cNvPr>
            <p:cNvCxnSpPr>
              <a:cxnSpLocks noChangeShapeType="1"/>
              <a:stCxn id="35" idx="5"/>
              <a:endCxn id="36" idx="1"/>
            </p:cNvCxnSpPr>
            <p:nvPr/>
          </p:nvCxnSpPr>
          <p:spPr bwMode="auto">
            <a:xfrm>
              <a:off x="4137" y="2882"/>
              <a:ext cx="341" cy="22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 name="AutoShape 51">
              <a:extLst>
                <a:ext uri="{FF2B5EF4-FFF2-40B4-BE49-F238E27FC236}">
                  <a16:creationId xmlns:a16="http://schemas.microsoft.com/office/drawing/2014/main" id="{1E085E5B-B7D2-47C9-9DF5-14228223362C}"/>
                </a:ext>
              </a:extLst>
            </p:cNvPr>
            <p:cNvCxnSpPr>
              <a:cxnSpLocks noChangeShapeType="1"/>
              <a:stCxn id="34" idx="5"/>
              <a:endCxn id="37" idx="1"/>
            </p:cNvCxnSpPr>
            <p:nvPr/>
          </p:nvCxnSpPr>
          <p:spPr bwMode="auto">
            <a:xfrm>
              <a:off x="4597" y="2470"/>
              <a:ext cx="364" cy="31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 name="AutoShape 52">
              <a:extLst>
                <a:ext uri="{FF2B5EF4-FFF2-40B4-BE49-F238E27FC236}">
                  <a16:creationId xmlns:a16="http://schemas.microsoft.com/office/drawing/2014/main" id="{BF2BDCE4-E4E7-4E2E-BA93-ED25A7AE6BEA}"/>
                </a:ext>
              </a:extLst>
            </p:cNvPr>
            <p:cNvCxnSpPr>
              <a:cxnSpLocks noChangeShapeType="1"/>
              <a:stCxn id="37" idx="3"/>
              <a:endCxn id="36" idx="6"/>
            </p:cNvCxnSpPr>
            <p:nvPr/>
          </p:nvCxnSpPr>
          <p:spPr bwMode="auto">
            <a:xfrm flipH="1">
              <a:off x="4622" y="2906"/>
              <a:ext cx="339" cy="25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 name="AutoShape 53">
              <a:extLst>
                <a:ext uri="{FF2B5EF4-FFF2-40B4-BE49-F238E27FC236}">
                  <a16:creationId xmlns:a16="http://schemas.microsoft.com/office/drawing/2014/main" id="{5C436CC7-DB99-4236-BDB2-F6EE98A84AB5}"/>
                </a:ext>
              </a:extLst>
            </p:cNvPr>
            <p:cNvCxnSpPr>
              <a:cxnSpLocks noChangeShapeType="1"/>
              <a:stCxn id="35" idx="6"/>
              <a:endCxn id="37" idx="2"/>
            </p:cNvCxnSpPr>
            <p:nvPr/>
          </p:nvCxnSpPr>
          <p:spPr bwMode="auto">
            <a:xfrm>
              <a:off x="4162" y="2824"/>
              <a:ext cx="774" cy="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3" name="AutoShape 56">
              <a:extLst>
                <a:ext uri="{FF2B5EF4-FFF2-40B4-BE49-F238E27FC236}">
                  <a16:creationId xmlns:a16="http://schemas.microsoft.com/office/drawing/2014/main" id="{FDCB1678-8249-4E47-9414-2C0E890A4F04}"/>
                </a:ext>
              </a:extLst>
            </p:cNvPr>
            <p:cNvCxnSpPr>
              <a:cxnSpLocks noChangeShapeType="1"/>
              <a:stCxn id="34" idx="1"/>
              <a:endCxn id="36" idx="4"/>
            </p:cNvCxnSpPr>
            <p:nvPr/>
          </p:nvCxnSpPr>
          <p:spPr bwMode="auto">
            <a:xfrm rot="5400000" flipV="1">
              <a:off x="4062" y="2769"/>
              <a:ext cx="891" cy="60"/>
            </a:xfrm>
            <a:prstGeom prst="curvedConnector5">
              <a:avLst>
                <a:gd name="adj1" fmla="val -18856"/>
                <a:gd name="adj2" fmla="val -930005"/>
                <a:gd name="adj3" fmla="val 11605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44" name="Right Arrow 1">
            <a:extLst>
              <a:ext uri="{FF2B5EF4-FFF2-40B4-BE49-F238E27FC236}">
                <a16:creationId xmlns:a16="http://schemas.microsoft.com/office/drawing/2014/main" id="{5761BF89-8996-4BCF-9F99-B31A9E7B687E}"/>
              </a:ext>
            </a:extLst>
          </p:cNvPr>
          <p:cNvSpPr/>
          <p:nvPr/>
        </p:nvSpPr>
        <p:spPr>
          <a:xfrm>
            <a:off x="3053807" y="3678238"/>
            <a:ext cx="1323181" cy="284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53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ox(i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checkerboard(across)">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a:t>
            </a:r>
            <a:r>
              <a:rPr lang="en-US" altLang="en-US" sz="2000" b="1" err="1"/>
              <a:t>phẳng</a:t>
            </a:r>
            <a:r>
              <a:rPr lang="en-US" altLang="en-US" sz="2000" b="1"/>
              <a:t> (Planar graphs)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thể</a:t>
            </a:r>
            <a:r>
              <a:rPr lang="en-US" altLang="en-US" sz="1600">
                <a:cs typeface="Arial" panose="020B0604020202020204" pitchFamily="34" charset="0"/>
              </a:rPr>
              <a:t> </a:t>
            </a: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nối</a:t>
            </a:r>
            <a:r>
              <a:rPr lang="en-US" altLang="en-US" sz="1600">
                <a:cs typeface="Arial" panose="020B0604020202020204" pitchFamily="34" charset="0"/>
              </a:rPr>
              <a:t> 3 </a:t>
            </a:r>
            <a:r>
              <a:rPr lang="en-US" altLang="en-US" sz="1600" err="1">
                <a:cs typeface="Arial" panose="020B0604020202020204" pitchFamily="34" charset="0"/>
              </a:rPr>
              <a:t>ngôi</a:t>
            </a:r>
            <a:r>
              <a:rPr lang="en-US" altLang="en-US" sz="1600">
                <a:cs typeface="Arial" panose="020B0604020202020204" pitchFamily="34" charset="0"/>
              </a:rPr>
              <a:t> </a:t>
            </a:r>
            <a:r>
              <a:rPr lang="en-US" altLang="en-US" sz="1600" err="1">
                <a:cs typeface="Arial" panose="020B0604020202020204" pitchFamily="34" charset="0"/>
              </a:rPr>
              <a:t>nhà</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3 </a:t>
            </a:r>
            <a:r>
              <a:rPr lang="en-US" altLang="en-US" sz="1600" err="1">
                <a:cs typeface="Arial" panose="020B0604020202020204" pitchFamily="34" charset="0"/>
              </a:rPr>
              <a:t>dịch</a:t>
            </a:r>
            <a:r>
              <a:rPr lang="en-US" altLang="en-US" sz="1600">
                <a:cs typeface="Arial" panose="020B0604020202020204" pitchFamily="34" charset="0"/>
              </a:rPr>
              <a:t> </a:t>
            </a:r>
            <a:r>
              <a:rPr lang="en-US" altLang="en-US" sz="1600" err="1">
                <a:cs typeface="Arial" panose="020B0604020202020204" pitchFamily="34" charset="0"/>
              </a:rPr>
              <a:t>vụ</a:t>
            </a:r>
            <a:r>
              <a:rPr lang="en-US" altLang="en-US" sz="1600">
                <a:cs typeface="Arial" panose="020B0604020202020204" pitchFamily="34" charset="0"/>
              </a:rPr>
              <a:t> </a:t>
            </a:r>
            <a:r>
              <a:rPr lang="en-US" altLang="en-US" sz="1600" err="1">
                <a:cs typeface="Arial" panose="020B0604020202020204" pitchFamily="34" charset="0"/>
              </a:rPr>
              <a:t>tiện</a:t>
            </a:r>
            <a:r>
              <a:rPr lang="en-US" altLang="en-US" sz="1600">
                <a:cs typeface="Arial" panose="020B0604020202020204" pitchFamily="34" charset="0"/>
              </a:rPr>
              <a:t> </a:t>
            </a:r>
            <a:r>
              <a:rPr lang="en-US" altLang="en-US" sz="1600" err="1">
                <a:cs typeface="Arial" panose="020B0604020202020204" pitchFamily="34" charset="0"/>
              </a:rPr>
              <a:t>ích</a:t>
            </a:r>
            <a:r>
              <a:rPr lang="en-US" altLang="en-US" sz="1600">
                <a:cs typeface="Arial" panose="020B0604020202020204" pitchFamily="34" charset="0"/>
              </a:rPr>
              <a:t> </a:t>
            </a:r>
            <a:r>
              <a:rPr lang="en-US" altLang="en-US" sz="1600" err="1">
                <a:cs typeface="Arial" panose="020B0604020202020204" pitchFamily="34" charset="0"/>
              </a:rPr>
              <a:t>sao</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chéo</a:t>
            </a:r>
            <a:r>
              <a:rPr lang="en-US" altLang="en-US" sz="1600">
                <a:cs typeface="Arial" panose="020B0604020202020204" pitchFamily="34" charset="0"/>
              </a:rPr>
              <a:t> </a:t>
            </a:r>
            <a:r>
              <a:rPr lang="en-US" altLang="en-US" sz="1600" err="1">
                <a:cs typeface="Arial" panose="020B0604020202020204" pitchFamily="34" charset="0"/>
              </a:rPr>
              <a:t>nhau</a:t>
            </a:r>
            <a:endParaRPr lang="en-US" altLang="en-US" sz="1600">
              <a:cs typeface="Arial" panose="020B0604020202020204" pitchFamily="34" charset="0"/>
            </a:endParaRPr>
          </a:p>
        </p:txBody>
      </p:sp>
      <p:pic>
        <p:nvPicPr>
          <p:cNvPr id="45" name="Picture 44">
            <a:extLst>
              <a:ext uri="{FF2B5EF4-FFF2-40B4-BE49-F238E27FC236}">
                <a16:creationId xmlns:a16="http://schemas.microsoft.com/office/drawing/2014/main" id="{C7CAF6A4-265A-47FF-87FA-5672B4B50177}"/>
              </a:ext>
            </a:extLst>
          </p:cNvPr>
          <p:cNvPicPr>
            <a:picLocks noChangeAspect="1"/>
          </p:cNvPicPr>
          <p:nvPr/>
        </p:nvPicPr>
        <p:blipFill>
          <a:blip r:embed="rId3"/>
          <a:stretch>
            <a:fillRect/>
          </a:stretch>
        </p:blipFill>
        <p:spPr>
          <a:xfrm>
            <a:off x="509583" y="1676400"/>
            <a:ext cx="2851025" cy="2290627"/>
          </a:xfrm>
          <a:prstGeom prst="rect">
            <a:avLst/>
          </a:prstGeom>
        </p:spPr>
      </p:pic>
      <p:sp>
        <p:nvSpPr>
          <p:cNvPr id="46" name="Text Box 6">
            <a:extLst>
              <a:ext uri="{FF2B5EF4-FFF2-40B4-BE49-F238E27FC236}">
                <a16:creationId xmlns:a16="http://schemas.microsoft.com/office/drawing/2014/main" id="{A1EEC3FA-FB3E-4A0A-869D-59AFDEB2DA82}"/>
              </a:ext>
            </a:extLst>
          </p:cNvPr>
          <p:cNvSpPr txBox="1">
            <a:spLocks noChangeArrowheads="1"/>
          </p:cNvSpPr>
          <p:nvPr/>
        </p:nvSpPr>
        <p:spPr bwMode="auto">
          <a:xfrm>
            <a:off x="6674217" y="4035506"/>
            <a:ext cx="12075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1600">
                <a:cs typeface="Arial" panose="020B0604020202020204" pitchFamily="34" charset="0"/>
              </a:rPr>
              <a:t>K</a:t>
            </a:r>
            <a:r>
              <a:rPr lang="en-US" altLang="en-US" sz="1600" baseline="-25000">
                <a:cs typeface="Arial" panose="020B0604020202020204" pitchFamily="34" charset="0"/>
              </a:rPr>
              <a:t>3,3</a:t>
            </a:r>
          </a:p>
        </p:txBody>
      </p:sp>
      <p:grpSp>
        <p:nvGrpSpPr>
          <p:cNvPr id="47" name="Group 8">
            <a:extLst>
              <a:ext uri="{FF2B5EF4-FFF2-40B4-BE49-F238E27FC236}">
                <a16:creationId xmlns:a16="http://schemas.microsoft.com/office/drawing/2014/main" id="{08E03F97-C281-42B7-A8F1-D9F285425D74}"/>
              </a:ext>
            </a:extLst>
          </p:cNvPr>
          <p:cNvGrpSpPr>
            <a:grpSpLocks/>
          </p:cNvGrpSpPr>
          <p:nvPr/>
        </p:nvGrpSpPr>
        <p:grpSpPr bwMode="auto">
          <a:xfrm>
            <a:off x="5486400" y="1828801"/>
            <a:ext cx="3332826" cy="1985824"/>
            <a:chOff x="2198" y="3014"/>
            <a:chExt cx="1371" cy="863"/>
          </a:xfrm>
        </p:grpSpPr>
        <p:sp>
          <p:nvSpPr>
            <p:cNvPr id="48" name="Oval 9">
              <a:extLst>
                <a:ext uri="{FF2B5EF4-FFF2-40B4-BE49-F238E27FC236}">
                  <a16:creationId xmlns:a16="http://schemas.microsoft.com/office/drawing/2014/main" id="{D1DB657F-3F7D-44E8-BD27-89616450B9FC}"/>
                </a:ext>
              </a:extLst>
            </p:cNvPr>
            <p:cNvSpPr>
              <a:spLocks noChangeAspect="1" noChangeArrowheads="1"/>
            </p:cNvSpPr>
            <p:nvPr/>
          </p:nvSpPr>
          <p:spPr bwMode="auto">
            <a:xfrm>
              <a:off x="2198"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9" name="Line 10">
              <a:extLst>
                <a:ext uri="{FF2B5EF4-FFF2-40B4-BE49-F238E27FC236}">
                  <a16:creationId xmlns:a16="http://schemas.microsoft.com/office/drawing/2014/main" id="{B6CEAB50-B8AA-4708-84A4-ECF1238D21F9}"/>
                </a:ext>
              </a:extLst>
            </p:cNvPr>
            <p:cNvSpPr>
              <a:spLocks noChangeShapeType="1"/>
            </p:cNvSpPr>
            <p:nvPr/>
          </p:nvSpPr>
          <p:spPr bwMode="auto">
            <a:xfrm>
              <a:off x="2239"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1">
              <a:extLst>
                <a:ext uri="{FF2B5EF4-FFF2-40B4-BE49-F238E27FC236}">
                  <a16:creationId xmlns:a16="http://schemas.microsoft.com/office/drawing/2014/main" id="{AB8FAB9C-379E-448C-BC6A-6D0AF0A727A1}"/>
                </a:ext>
              </a:extLst>
            </p:cNvPr>
            <p:cNvSpPr>
              <a:spLocks noChangeShapeType="1"/>
            </p:cNvSpPr>
            <p:nvPr/>
          </p:nvSpPr>
          <p:spPr bwMode="auto">
            <a:xfrm>
              <a:off x="3541"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2">
              <a:extLst>
                <a:ext uri="{FF2B5EF4-FFF2-40B4-BE49-F238E27FC236}">
                  <a16:creationId xmlns:a16="http://schemas.microsoft.com/office/drawing/2014/main" id="{13CDF951-B33D-4BF1-AF5A-66E07D3607EF}"/>
                </a:ext>
              </a:extLst>
            </p:cNvPr>
            <p:cNvSpPr>
              <a:spLocks noChangeShapeType="1"/>
            </p:cNvSpPr>
            <p:nvPr/>
          </p:nvSpPr>
          <p:spPr bwMode="auto">
            <a:xfrm>
              <a:off x="2239" y="3041"/>
              <a:ext cx="1302"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13">
              <a:extLst>
                <a:ext uri="{FF2B5EF4-FFF2-40B4-BE49-F238E27FC236}">
                  <a16:creationId xmlns:a16="http://schemas.microsoft.com/office/drawing/2014/main" id="{ACBDD377-ACE7-4EA4-A25F-CC21DDF168CF}"/>
                </a:ext>
              </a:extLst>
            </p:cNvPr>
            <p:cNvSpPr>
              <a:spLocks noChangeShapeType="1"/>
            </p:cNvSpPr>
            <p:nvPr/>
          </p:nvSpPr>
          <p:spPr bwMode="auto">
            <a:xfrm flipV="1">
              <a:off x="2239" y="3041"/>
              <a:ext cx="1302"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4">
              <a:extLst>
                <a:ext uri="{FF2B5EF4-FFF2-40B4-BE49-F238E27FC236}">
                  <a16:creationId xmlns:a16="http://schemas.microsoft.com/office/drawing/2014/main" id="{A88DED8F-2336-49ED-9E73-00463ADD8BA8}"/>
                </a:ext>
              </a:extLst>
            </p:cNvPr>
            <p:cNvSpPr>
              <a:spLocks noChangeShapeType="1"/>
            </p:cNvSpPr>
            <p:nvPr/>
          </p:nvSpPr>
          <p:spPr bwMode="auto">
            <a:xfrm>
              <a:off x="2890"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5">
              <a:extLst>
                <a:ext uri="{FF2B5EF4-FFF2-40B4-BE49-F238E27FC236}">
                  <a16:creationId xmlns:a16="http://schemas.microsoft.com/office/drawing/2014/main" id="{4ACCCD77-E5CB-43BC-9B7C-EE2A8D15BF2E}"/>
                </a:ext>
              </a:extLst>
            </p:cNvPr>
            <p:cNvSpPr>
              <a:spLocks noChangeShapeType="1"/>
            </p:cNvSpPr>
            <p:nvPr/>
          </p:nvSpPr>
          <p:spPr bwMode="auto">
            <a:xfrm flipH="1">
              <a:off x="2239"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6">
              <a:extLst>
                <a:ext uri="{FF2B5EF4-FFF2-40B4-BE49-F238E27FC236}">
                  <a16:creationId xmlns:a16="http://schemas.microsoft.com/office/drawing/2014/main" id="{70DE06BA-307F-479F-9E41-E568F4445B45}"/>
                </a:ext>
              </a:extLst>
            </p:cNvPr>
            <p:cNvSpPr>
              <a:spLocks noChangeShapeType="1"/>
            </p:cNvSpPr>
            <p:nvPr/>
          </p:nvSpPr>
          <p:spPr bwMode="auto">
            <a:xfrm>
              <a:off x="2890"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17">
              <a:extLst>
                <a:ext uri="{FF2B5EF4-FFF2-40B4-BE49-F238E27FC236}">
                  <a16:creationId xmlns:a16="http://schemas.microsoft.com/office/drawing/2014/main" id="{1A0651A6-A8BE-4911-A4E6-36DC26BFCF5B}"/>
                </a:ext>
              </a:extLst>
            </p:cNvPr>
            <p:cNvSpPr>
              <a:spLocks noChangeShapeType="1"/>
            </p:cNvSpPr>
            <p:nvPr/>
          </p:nvSpPr>
          <p:spPr bwMode="auto">
            <a:xfrm flipH="1" flipV="1">
              <a:off x="2239"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18">
              <a:extLst>
                <a:ext uri="{FF2B5EF4-FFF2-40B4-BE49-F238E27FC236}">
                  <a16:creationId xmlns:a16="http://schemas.microsoft.com/office/drawing/2014/main" id="{B72F802F-4B6A-47D8-B207-CC598B25C565}"/>
                </a:ext>
              </a:extLst>
            </p:cNvPr>
            <p:cNvSpPr>
              <a:spLocks noChangeShapeType="1"/>
            </p:cNvSpPr>
            <p:nvPr/>
          </p:nvSpPr>
          <p:spPr bwMode="auto">
            <a:xfrm flipV="1">
              <a:off x="2890"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Oval 19">
              <a:extLst>
                <a:ext uri="{FF2B5EF4-FFF2-40B4-BE49-F238E27FC236}">
                  <a16:creationId xmlns:a16="http://schemas.microsoft.com/office/drawing/2014/main" id="{0021201B-3FF5-4BDF-A9B7-B608FDD9C269}"/>
                </a:ext>
              </a:extLst>
            </p:cNvPr>
            <p:cNvSpPr>
              <a:spLocks noChangeAspect="1" noChangeArrowheads="1"/>
            </p:cNvSpPr>
            <p:nvPr/>
          </p:nvSpPr>
          <p:spPr bwMode="auto">
            <a:xfrm>
              <a:off x="2860"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9" name="Oval 20">
              <a:extLst>
                <a:ext uri="{FF2B5EF4-FFF2-40B4-BE49-F238E27FC236}">
                  <a16:creationId xmlns:a16="http://schemas.microsoft.com/office/drawing/2014/main" id="{11123C34-F71F-4875-8E77-B3F16C75AAFB}"/>
                </a:ext>
              </a:extLst>
            </p:cNvPr>
            <p:cNvSpPr>
              <a:spLocks noChangeAspect="1" noChangeArrowheads="1"/>
            </p:cNvSpPr>
            <p:nvPr/>
          </p:nvSpPr>
          <p:spPr bwMode="auto">
            <a:xfrm>
              <a:off x="3494"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 name="Oval 21">
              <a:extLst>
                <a:ext uri="{FF2B5EF4-FFF2-40B4-BE49-F238E27FC236}">
                  <a16:creationId xmlns:a16="http://schemas.microsoft.com/office/drawing/2014/main" id="{3C002F11-468D-49DF-8097-0EAED97D820D}"/>
                </a:ext>
              </a:extLst>
            </p:cNvPr>
            <p:cNvSpPr>
              <a:spLocks noChangeAspect="1" noChangeArrowheads="1"/>
            </p:cNvSpPr>
            <p:nvPr/>
          </p:nvSpPr>
          <p:spPr bwMode="auto">
            <a:xfrm>
              <a:off x="2198" y="380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 name="Oval 22">
              <a:extLst>
                <a:ext uri="{FF2B5EF4-FFF2-40B4-BE49-F238E27FC236}">
                  <a16:creationId xmlns:a16="http://schemas.microsoft.com/office/drawing/2014/main" id="{B061DFA1-5476-4935-93DE-E83BB027DF50}"/>
                </a:ext>
              </a:extLst>
            </p:cNvPr>
            <p:cNvSpPr>
              <a:spLocks noChangeAspect="1" noChangeArrowheads="1"/>
            </p:cNvSpPr>
            <p:nvPr/>
          </p:nvSpPr>
          <p:spPr bwMode="auto">
            <a:xfrm>
              <a:off x="2860" y="379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 name="Oval 23">
              <a:extLst>
                <a:ext uri="{FF2B5EF4-FFF2-40B4-BE49-F238E27FC236}">
                  <a16:creationId xmlns:a16="http://schemas.microsoft.com/office/drawing/2014/main" id="{26EF9523-AE53-4884-AD3F-F64B9DB9CCC5}"/>
                </a:ext>
              </a:extLst>
            </p:cNvPr>
            <p:cNvSpPr>
              <a:spLocks noChangeAspect="1" noChangeArrowheads="1"/>
            </p:cNvSpPr>
            <p:nvPr/>
          </p:nvSpPr>
          <p:spPr bwMode="auto">
            <a:xfrm>
              <a:off x="3494" y="380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63" name="Right Arrow 27">
            <a:extLst>
              <a:ext uri="{FF2B5EF4-FFF2-40B4-BE49-F238E27FC236}">
                <a16:creationId xmlns:a16="http://schemas.microsoft.com/office/drawing/2014/main" id="{F00EE4FA-607B-4D31-83B6-159309218FD5}"/>
              </a:ext>
            </a:extLst>
          </p:cNvPr>
          <p:cNvSpPr/>
          <p:nvPr/>
        </p:nvSpPr>
        <p:spPr>
          <a:xfrm>
            <a:off x="3810000" y="3048000"/>
            <a:ext cx="1323181" cy="28416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
            <a:extLst>
              <a:ext uri="{FF2B5EF4-FFF2-40B4-BE49-F238E27FC236}">
                <a16:creationId xmlns:a16="http://schemas.microsoft.com/office/drawing/2014/main" id="{E2B57A45-04DB-42E1-9670-CBF14D705EA4}"/>
              </a:ext>
            </a:extLst>
          </p:cNvPr>
          <p:cNvSpPr txBox="1">
            <a:spLocks noChangeArrowheads="1"/>
          </p:cNvSpPr>
          <p:nvPr/>
        </p:nvSpPr>
        <p:spPr bwMode="auto">
          <a:xfrm>
            <a:off x="250825" y="4682382"/>
            <a:ext cx="8435975" cy="113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buNone/>
            </a:pPr>
            <a:r>
              <a:rPr lang="en-US" altLang="en-US" sz="1600" err="1">
                <a:solidFill>
                  <a:schemeClr val="tx1"/>
                </a:solidFill>
                <a:sym typeface="Wingdings" panose="05000000000000000000" pitchFamily="2" charset="2"/>
              </a:rPr>
              <a:t>Đồ</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thị</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hai</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phía</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đầy</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đủ</a:t>
            </a:r>
            <a:r>
              <a:rPr lang="en-US" altLang="en-US" sz="1600">
                <a:solidFill>
                  <a:schemeClr val="tx1"/>
                </a:solidFill>
                <a:sym typeface="Wingdings" panose="05000000000000000000" pitchFamily="2" charset="2"/>
              </a:rPr>
              <a:t> K</a:t>
            </a:r>
            <a:r>
              <a:rPr lang="en-US" altLang="en-US" sz="1600" baseline="-25000">
                <a:solidFill>
                  <a:schemeClr val="tx1"/>
                </a:solidFill>
                <a:sym typeface="Wingdings" panose="05000000000000000000" pitchFamily="2" charset="2"/>
              </a:rPr>
              <a:t>3,3</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có</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phải</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là</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đồ</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thị</a:t>
            </a:r>
            <a:r>
              <a:rPr lang="en-US" altLang="en-US" sz="1600">
                <a:solidFill>
                  <a:schemeClr val="tx1"/>
                </a:solidFill>
                <a:sym typeface="Wingdings" panose="05000000000000000000" pitchFamily="2" charset="2"/>
              </a:rPr>
              <a:t> </a:t>
            </a:r>
            <a:r>
              <a:rPr lang="en-US" altLang="en-US" sz="1600" err="1">
                <a:solidFill>
                  <a:schemeClr val="tx1"/>
                </a:solidFill>
                <a:sym typeface="Wingdings" panose="05000000000000000000" pitchFamily="2" charset="2"/>
              </a:rPr>
              <a:t>phẳng</a:t>
            </a:r>
            <a:r>
              <a:rPr lang="en-US" altLang="en-US" sz="1600">
                <a:solidFill>
                  <a:schemeClr val="tx1"/>
                </a:solidFill>
                <a:sym typeface="Wingdings" panose="05000000000000000000" pitchFamily="2" charset="2"/>
              </a:rPr>
              <a:t> hay </a:t>
            </a:r>
            <a:r>
              <a:rPr lang="en-US" altLang="en-US" sz="1600" err="1">
                <a:solidFill>
                  <a:schemeClr val="tx1"/>
                </a:solidFill>
                <a:sym typeface="Wingdings" panose="05000000000000000000" pitchFamily="2" charset="2"/>
              </a:rPr>
              <a:t>không</a:t>
            </a:r>
            <a:r>
              <a:rPr lang="en-US" altLang="en-US" sz="1600">
                <a:solidFill>
                  <a:schemeClr val="tx1"/>
                </a:solidFill>
                <a:sym typeface="Wingdings" panose="05000000000000000000" pitchFamily="2" charset="2"/>
              </a:rPr>
              <a:t>?</a:t>
            </a:r>
            <a:endParaRPr lang="en-US" altLang="en-US" sz="1600">
              <a:solidFill>
                <a:schemeClr val="tx1"/>
              </a:solidFil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F0F7128-4944-5179-DF43-33F1AB9DA614}"/>
                  </a:ext>
                </a:extLst>
              </p14:cNvPr>
              <p14:cNvContentPartPr/>
              <p14:nvPr/>
            </p14:nvContentPartPr>
            <p14:xfrm>
              <a:off x="897840" y="446760"/>
              <a:ext cx="6977520" cy="3770640"/>
            </p14:xfrm>
          </p:contentPart>
        </mc:Choice>
        <mc:Fallback>
          <p:pic>
            <p:nvPicPr>
              <p:cNvPr id="2" name="Ink 1">
                <a:extLst>
                  <a:ext uri="{FF2B5EF4-FFF2-40B4-BE49-F238E27FC236}">
                    <a16:creationId xmlns:a16="http://schemas.microsoft.com/office/drawing/2014/main" id="{AF0F7128-4944-5179-DF43-33F1AB9DA614}"/>
                  </a:ext>
                </a:extLst>
              </p:cNvPr>
              <p:cNvPicPr/>
              <p:nvPr/>
            </p:nvPicPr>
            <p:blipFill>
              <a:blip r:embed="rId5"/>
              <a:stretch>
                <a:fillRect/>
              </a:stretch>
            </p:blipFill>
            <p:spPr>
              <a:xfrm>
                <a:off x="888480" y="437400"/>
                <a:ext cx="6996240" cy="3789360"/>
              </a:xfrm>
              <a:prstGeom prst="rect">
                <a:avLst/>
              </a:prstGeom>
            </p:spPr>
          </p:pic>
        </mc:Fallback>
      </mc:AlternateContent>
    </p:spTree>
    <p:extLst>
      <p:ext uri="{BB962C8B-B14F-4D97-AF65-F5344CB8AC3E}">
        <p14:creationId xmlns:p14="http://schemas.microsoft.com/office/powerpoint/2010/main" val="259562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box(out)">
                                      <p:cBhvr>
                                        <p:cTn id="11" dur="500"/>
                                        <p:tgtEl>
                                          <p:spTgt spid="47"/>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ppt_x"/>
                                          </p:val>
                                        </p:tav>
                                        <p:tav tm="100000">
                                          <p:val>
                                            <p:strVal val="#ppt_x"/>
                                          </p:val>
                                        </p:tav>
                                      </p:tavLst>
                                    </p:anim>
                                    <p:anim calcmode="lin" valueType="num">
                                      <p:cBhvr additive="base">
                                        <p:cTn id="1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64">
                                            <p:txEl>
                                              <p:pRg st="0" end="0"/>
                                            </p:txEl>
                                          </p:spTgt>
                                        </p:tgtEl>
                                        <p:attrNameLst>
                                          <p:attrName>style.visibility</p:attrName>
                                        </p:attrNameLst>
                                      </p:cBhvr>
                                      <p:to>
                                        <p:strVal val="visible"/>
                                      </p:to>
                                    </p:set>
                                    <p:anim calcmode="lin" valueType="num">
                                      <p:cBhvr additive="base">
                                        <p:cTn id="20" dur="500" fill="hold"/>
                                        <p:tgtEl>
                                          <p:spTgt spid="6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3" grpId="0" animBg="1"/>
      <p:bldP spid="64"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i="1"/>
              <a:t>K</a:t>
            </a:r>
            <a:r>
              <a:rPr lang="en-US" altLang="en-US" sz="2000" b="1" baseline="-25000"/>
              <a:t>3,3</a:t>
            </a:r>
            <a:r>
              <a:rPr lang="en-US" altLang="en-US" sz="2000" b="1"/>
              <a:t> </a:t>
            </a:r>
            <a:r>
              <a:rPr lang="en-US" altLang="en-US" sz="2000" b="1" err="1"/>
              <a:t>và</a:t>
            </a:r>
            <a:r>
              <a:rPr lang="en-US" altLang="en-US" sz="2000" b="1"/>
              <a:t> </a:t>
            </a:r>
            <a:r>
              <a:rPr lang="en-US" altLang="en-US" sz="2000" b="1" i="1"/>
              <a:t>K</a:t>
            </a:r>
            <a:r>
              <a:rPr lang="en-US" altLang="en-US" sz="2000" b="1" baseline="-25000"/>
              <a:t>5</a:t>
            </a:r>
            <a:r>
              <a:rPr lang="en-US" altLang="en-US" sz="2000" b="1"/>
              <a:t> </a:t>
            </a:r>
            <a:r>
              <a:rPr lang="en-US" altLang="en-US" sz="2000" b="1" err="1"/>
              <a:t>không</a:t>
            </a:r>
            <a:r>
              <a:rPr lang="en-US" altLang="en-US" sz="2000" b="1"/>
              <a:t> </a:t>
            </a:r>
            <a:r>
              <a:rPr lang="en-US" altLang="en-US" sz="2000" b="1" err="1"/>
              <a:t>phải</a:t>
            </a:r>
            <a:r>
              <a:rPr lang="en-US" altLang="en-US" sz="2000" b="1"/>
              <a:t> </a:t>
            </a:r>
            <a:r>
              <a:rPr lang="en-US" altLang="en-US" sz="2000" b="1" err="1"/>
              <a:t>là</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phẳng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eaLnBrk="1" hangingPunct="1"/>
            <a:endParaRPr lang="en-US" altLang="en-US" sz="1600">
              <a:cs typeface="Arial" panose="020B0604020202020204" pitchFamily="34" charset="0"/>
            </a:endParaRPr>
          </a:p>
        </p:txBody>
      </p:sp>
      <p:sp>
        <p:nvSpPr>
          <p:cNvPr id="26" name="Rectangle 3">
            <a:extLst>
              <a:ext uri="{FF2B5EF4-FFF2-40B4-BE49-F238E27FC236}">
                <a16:creationId xmlns:a16="http://schemas.microsoft.com/office/drawing/2014/main" id="{A57E224D-1DDA-4A38-8813-F0277D04DA45}"/>
              </a:ext>
            </a:extLst>
          </p:cNvPr>
          <p:cNvSpPr txBox="1">
            <a:spLocks noChangeArrowheads="1"/>
          </p:cNvSpPr>
          <p:nvPr/>
        </p:nvSpPr>
        <p:spPr bwMode="auto">
          <a:xfrm>
            <a:off x="250825" y="4190999"/>
            <a:ext cx="8435975" cy="162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en-US" altLang="en-US" sz="1600">
                <a:solidFill>
                  <a:schemeClr val="tx1"/>
                </a:solidFill>
              </a:rPr>
              <a:t>Ta </a:t>
            </a:r>
            <a:r>
              <a:rPr lang="en-US" altLang="en-US" sz="1600" err="1">
                <a:solidFill>
                  <a:schemeClr val="tx1"/>
                </a:solidFill>
              </a:rPr>
              <a:t>có</a:t>
            </a:r>
            <a:r>
              <a:rPr lang="en-US" altLang="en-US" sz="1600">
                <a:solidFill>
                  <a:schemeClr val="tx1"/>
                </a:solidFill>
              </a:rPr>
              <a:t> </a:t>
            </a:r>
            <a:r>
              <a:rPr lang="en-US" altLang="en-US" sz="1600" err="1">
                <a:solidFill>
                  <a:schemeClr val="tx1"/>
                </a:solidFill>
              </a:rPr>
              <a:t>thể</a:t>
            </a:r>
            <a:r>
              <a:rPr lang="en-US" altLang="en-US" sz="1600">
                <a:solidFill>
                  <a:schemeClr val="tx1"/>
                </a:solidFill>
              </a:rPr>
              <a:t> </a:t>
            </a:r>
            <a:r>
              <a:rPr lang="en-US" altLang="en-US" sz="1600" err="1">
                <a:solidFill>
                  <a:schemeClr val="tx1"/>
                </a:solidFill>
              </a:rPr>
              <a:t>chứng</a:t>
            </a:r>
            <a:r>
              <a:rPr lang="en-US" altLang="en-US" sz="1600">
                <a:solidFill>
                  <a:schemeClr val="tx1"/>
                </a:solidFill>
              </a:rPr>
              <a:t> </a:t>
            </a:r>
            <a:r>
              <a:rPr lang="en-US" altLang="en-US" sz="1600" err="1">
                <a:solidFill>
                  <a:schemeClr val="tx1"/>
                </a:solidFill>
              </a:rPr>
              <a:t>minh</a:t>
            </a:r>
            <a:r>
              <a:rPr lang="en-US" altLang="en-US" sz="1600">
                <a:solidFill>
                  <a:schemeClr val="tx1"/>
                </a:solidFill>
              </a:rPr>
              <a:t> </a:t>
            </a:r>
            <a:r>
              <a:rPr lang="en-US" altLang="en-US" sz="1600" err="1">
                <a:solidFill>
                  <a:schemeClr val="tx1"/>
                </a:solidFill>
              </a:rPr>
              <a:t>một</a:t>
            </a:r>
            <a:r>
              <a:rPr lang="en-US" altLang="en-US" sz="1600">
                <a:solidFill>
                  <a:schemeClr val="tx1"/>
                </a:solidFill>
              </a:rPr>
              <a:t> </a:t>
            </a:r>
            <a:r>
              <a:rPr lang="en-US" altLang="en-US" sz="1600" err="1">
                <a:solidFill>
                  <a:schemeClr val="tx1"/>
                </a:solidFill>
              </a:rPr>
              <a:t>đồ</a:t>
            </a:r>
            <a:r>
              <a:rPr lang="en-US" altLang="en-US" sz="1600">
                <a:solidFill>
                  <a:schemeClr val="tx1"/>
                </a:solidFill>
              </a:rPr>
              <a:t> </a:t>
            </a:r>
            <a:r>
              <a:rPr lang="en-US" altLang="en-US" sz="1600" err="1">
                <a:solidFill>
                  <a:schemeClr val="tx1"/>
                </a:solidFill>
              </a:rPr>
              <a:t>thị</a:t>
            </a:r>
            <a:r>
              <a:rPr lang="en-US" altLang="en-US" sz="1600">
                <a:solidFill>
                  <a:schemeClr val="tx1"/>
                </a:solidFill>
              </a:rPr>
              <a:t> </a:t>
            </a:r>
            <a:r>
              <a:rPr lang="en-US" altLang="en-US" sz="1600" err="1">
                <a:solidFill>
                  <a:schemeClr val="tx1"/>
                </a:solidFill>
              </a:rPr>
              <a:t>là</a:t>
            </a:r>
            <a:r>
              <a:rPr lang="en-US" altLang="en-US" sz="1600">
                <a:solidFill>
                  <a:schemeClr val="tx1"/>
                </a:solidFill>
              </a:rPr>
              <a:t> </a:t>
            </a:r>
            <a:r>
              <a:rPr lang="en-US" altLang="en-US" sz="1600" err="1">
                <a:solidFill>
                  <a:schemeClr val="tx1"/>
                </a:solidFill>
              </a:rPr>
              <a:t>phẳng</a:t>
            </a:r>
            <a:r>
              <a:rPr lang="en-US" altLang="en-US" sz="1600">
                <a:solidFill>
                  <a:schemeClr val="tx1"/>
                </a:solidFill>
              </a:rPr>
              <a:t> </a:t>
            </a:r>
            <a:r>
              <a:rPr lang="en-US" altLang="en-US" sz="1600" err="1">
                <a:solidFill>
                  <a:schemeClr val="tx1"/>
                </a:solidFill>
              </a:rPr>
              <a:t>bằng</a:t>
            </a:r>
            <a:r>
              <a:rPr lang="en-US" altLang="en-US" sz="1600">
                <a:solidFill>
                  <a:schemeClr val="tx1"/>
                </a:solidFill>
              </a:rPr>
              <a:t> </a:t>
            </a:r>
            <a:r>
              <a:rPr lang="en-US" altLang="en-US" sz="1600" err="1">
                <a:solidFill>
                  <a:schemeClr val="tx1"/>
                </a:solidFill>
              </a:rPr>
              <a:t>cách</a:t>
            </a:r>
            <a:r>
              <a:rPr lang="en-US" altLang="en-US" sz="1600">
                <a:solidFill>
                  <a:schemeClr val="tx1"/>
                </a:solidFill>
              </a:rPr>
              <a:t> </a:t>
            </a:r>
            <a:r>
              <a:rPr lang="en-US" altLang="en-US" sz="1600" err="1">
                <a:solidFill>
                  <a:schemeClr val="tx1"/>
                </a:solidFill>
              </a:rPr>
              <a:t>chỉ</a:t>
            </a:r>
            <a:r>
              <a:rPr lang="en-US" altLang="en-US" sz="1600">
                <a:solidFill>
                  <a:schemeClr val="tx1"/>
                </a:solidFill>
              </a:rPr>
              <a:t> ra 1 </a:t>
            </a:r>
            <a:r>
              <a:rPr lang="en-US" altLang="en-US" sz="1600" err="1">
                <a:solidFill>
                  <a:schemeClr val="tx1"/>
                </a:solidFill>
              </a:rPr>
              <a:t>cách</a:t>
            </a:r>
            <a:r>
              <a:rPr lang="en-US" altLang="en-US" sz="1600">
                <a:solidFill>
                  <a:schemeClr val="tx1"/>
                </a:solidFill>
              </a:rPr>
              <a:t> </a:t>
            </a:r>
            <a:r>
              <a:rPr lang="en-US" altLang="en-US" sz="1600" err="1">
                <a:solidFill>
                  <a:schemeClr val="tx1"/>
                </a:solidFill>
              </a:rPr>
              <a:t>biểu</a:t>
            </a:r>
            <a:r>
              <a:rPr lang="en-US" altLang="en-US" sz="1600">
                <a:solidFill>
                  <a:schemeClr val="tx1"/>
                </a:solidFill>
              </a:rPr>
              <a:t> </a:t>
            </a:r>
            <a:r>
              <a:rPr lang="en-US" altLang="en-US" sz="1600" err="1">
                <a:solidFill>
                  <a:schemeClr val="tx1"/>
                </a:solidFill>
              </a:rPr>
              <a:t>diễn</a:t>
            </a:r>
            <a:r>
              <a:rPr lang="en-US" altLang="en-US" sz="1600">
                <a:solidFill>
                  <a:schemeClr val="tx1"/>
                </a:solidFill>
              </a:rPr>
              <a:t> </a:t>
            </a:r>
            <a:r>
              <a:rPr lang="en-US" altLang="en-US" sz="1600" err="1">
                <a:solidFill>
                  <a:schemeClr val="tx1"/>
                </a:solidFill>
              </a:rPr>
              <a:t>nó</a:t>
            </a:r>
            <a:r>
              <a:rPr lang="en-US" altLang="en-US" sz="1600">
                <a:solidFill>
                  <a:schemeClr val="tx1"/>
                </a:solidFill>
              </a:rPr>
              <a:t> </a:t>
            </a:r>
            <a:r>
              <a:rPr lang="en-US" altLang="en-US" sz="1600" err="1">
                <a:solidFill>
                  <a:schemeClr val="tx1"/>
                </a:solidFill>
              </a:rPr>
              <a:t>trên</a:t>
            </a:r>
            <a:r>
              <a:rPr lang="en-US" altLang="en-US" sz="1600">
                <a:solidFill>
                  <a:schemeClr val="tx1"/>
                </a:solidFill>
              </a:rPr>
              <a:t> </a:t>
            </a:r>
            <a:r>
              <a:rPr lang="en-US" altLang="en-US" sz="1600" err="1">
                <a:solidFill>
                  <a:schemeClr val="tx1"/>
                </a:solidFill>
              </a:rPr>
              <a:t>mặt</a:t>
            </a:r>
            <a:r>
              <a:rPr lang="en-US" altLang="en-US" sz="1600">
                <a:solidFill>
                  <a:schemeClr val="tx1"/>
                </a:solidFill>
              </a:rPr>
              <a:t> </a:t>
            </a:r>
            <a:r>
              <a:rPr lang="en-US" altLang="en-US" sz="1600" err="1">
                <a:solidFill>
                  <a:schemeClr val="tx1"/>
                </a:solidFill>
              </a:rPr>
              <a:t>phẳng</a:t>
            </a:r>
            <a:r>
              <a:rPr lang="en-US" altLang="en-US" sz="1600">
                <a:solidFill>
                  <a:schemeClr val="tx1"/>
                </a:solidFill>
              </a:rPr>
              <a:t> </a:t>
            </a:r>
            <a:r>
              <a:rPr lang="en-US" altLang="en-US" sz="1600" err="1">
                <a:solidFill>
                  <a:schemeClr val="tx1"/>
                </a:solidFill>
              </a:rPr>
              <a:t>sao</a:t>
            </a:r>
            <a:r>
              <a:rPr lang="en-US" altLang="en-US" sz="1600">
                <a:solidFill>
                  <a:schemeClr val="tx1"/>
                </a:solidFill>
              </a:rPr>
              <a:t> </a:t>
            </a:r>
            <a:r>
              <a:rPr lang="en-US" altLang="en-US" sz="1600" err="1">
                <a:solidFill>
                  <a:schemeClr val="tx1"/>
                </a:solidFill>
              </a:rPr>
              <a:t>cho</a:t>
            </a:r>
            <a:r>
              <a:rPr lang="en-US" altLang="en-US" sz="1600">
                <a:solidFill>
                  <a:schemeClr val="tx1"/>
                </a:solidFill>
              </a:rPr>
              <a:t> </a:t>
            </a:r>
            <a:r>
              <a:rPr lang="en-US" altLang="en-US" sz="1600" err="1">
                <a:solidFill>
                  <a:schemeClr val="tx1"/>
                </a:solidFill>
              </a:rPr>
              <a:t>không</a:t>
            </a:r>
            <a:r>
              <a:rPr lang="en-US" altLang="en-US" sz="1600">
                <a:solidFill>
                  <a:schemeClr val="tx1"/>
                </a:solidFill>
              </a:rPr>
              <a:t> </a:t>
            </a:r>
            <a:r>
              <a:rPr lang="en-US" altLang="en-US" sz="1600" err="1">
                <a:solidFill>
                  <a:schemeClr val="tx1"/>
                </a:solidFill>
              </a:rPr>
              <a:t>có</a:t>
            </a:r>
            <a:r>
              <a:rPr lang="en-US" altLang="en-US" sz="1600">
                <a:solidFill>
                  <a:schemeClr val="tx1"/>
                </a:solidFill>
              </a:rPr>
              <a:t> 2 </a:t>
            </a:r>
            <a:r>
              <a:rPr lang="en-US" altLang="en-US" sz="1600" err="1">
                <a:solidFill>
                  <a:schemeClr val="tx1"/>
                </a:solidFill>
              </a:rPr>
              <a:t>cạnh</a:t>
            </a:r>
            <a:r>
              <a:rPr lang="en-US" altLang="en-US" sz="1600">
                <a:solidFill>
                  <a:schemeClr val="tx1"/>
                </a:solidFill>
              </a:rPr>
              <a:t> </a:t>
            </a:r>
            <a:r>
              <a:rPr lang="en-US" altLang="en-US" sz="1600" err="1">
                <a:solidFill>
                  <a:schemeClr val="tx1"/>
                </a:solidFill>
              </a:rPr>
              <a:t>nào</a:t>
            </a:r>
            <a:r>
              <a:rPr lang="en-US" altLang="en-US" sz="1600">
                <a:solidFill>
                  <a:schemeClr val="tx1"/>
                </a:solidFill>
              </a:rPr>
              <a:t> </a:t>
            </a:r>
            <a:r>
              <a:rPr lang="en-US" altLang="en-US" sz="1600" err="1">
                <a:solidFill>
                  <a:schemeClr val="tx1"/>
                </a:solidFill>
              </a:rPr>
              <a:t>cắt</a:t>
            </a:r>
            <a:r>
              <a:rPr lang="en-US" altLang="en-US" sz="1600">
                <a:solidFill>
                  <a:schemeClr val="tx1"/>
                </a:solidFill>
              </a:rPr>
              <a:t> </a:t>
            </a:r>
            <a:r>
              <a:rPr lang="en-US" altLang="en-US" sz="1600" err="1">
                <a:solidFill>
                  <a:schemeClr val="tx1"/>
                </a:solidFill>
              </a:rPr>
              <a:t>nhau</a:t>
            </a:r>
            <a:r>
              <a:rPr lang="en-US" altLang="en-US" sz="1600">
                <a:solidFill>
                  <a:schemeClr val="tx1"/>
                </a:solidFill>
              </a:rPr>
              <a:t> </a:t>
            </a:r>
            <a:r>
              <a:rPr lang="en-US" altLang="en-US" sz="1600" err="1">
                <a:solidFill>
                  <a:schemeClr val="tx1"/>
                </a:solidFill>
              </a:rPr>
              <a:t>ngoài</a:t>
            </a:r>
            <a:r>
              <a:rPr lang="en-US" altLang="en-US" sz="1600">
                <a:solidFill>
                  <a:schemeClr val="tx1"/>
                </a:solidFill>
              </a:rPr>
              <a:t> </a:t>
            </a:r>
            <a:r>
              <a:rPr lang="en-US" altLang="en-US" sz="1600" err="1">
                <a:solidFill>
                  <a:schemeClr val="tx1"/>
                </a:solidFill>
              </a:rPr>
              <a:t>đầu</a:t>
            </a:r>
            <a:r>
              <a:rPr lang="en-US" altLang="en-US" sz="1600">
                <a:solidFill>
                  <a:schemeClr val="tx1"/>
                </a:solidFill>
              </a:rPr>
              <a:t> </a:t>
            </a:r>
            <a:r>
              <a:rPr lang="en-US" altLang="en-US" sz="1600" err="1">
                <a:solidFill>
                  <a:schemeClr val="tx1"/>
                </a:solidFill>
              </a:rPr>
              <a:t>mút</a:t>
            </a:r>
            <a:endParaRPr lang="en-US" altLang="en-US" sz="1600">
              <a:solidFill>
                <a:schemeClr val="tx1"/>
              </a:solidFill>
            </a:endParaRPr>
          </a:p>
          <a:p>
            <a:pPr eaLnBrk="1" hangingPunct="1">
              <a:lnSpc>
                <a:spcPct val="90000"/>
              </a:lnSpc>
            </a:pPr>
            <a:r>
              <a:rPr lang="en-US" altLang="en-US" sz="1600" err="1">
                <a:solidFill>
                  <a:schemeClr val="tx1"/>
                </a:solidFill>
              </a:rPr>
              <a:t>Tuy</a:t>
            </a:r>
            <a:r>
              <a:rPr lang="en-US" altLang="en-US" sz="1600">
                <a:solidFill>
                  <a:schemeClr val="tx1"/>
                </a:solidFill>
              </a:rPr>
              <a:t> </a:t>
            </a:r>
            <a:r>
              <a:rPr lang="en-US" altLang="en-US" sz="1600" err="1">
                <a:solidFill>
                  <a:schemeClr val="tx1"/>
                </a:solidFill>
              </a:rPr>
              <a:t>nhiên</a:t>
            </a:r>
            <a:r>
              <a:rPr lang="en-US" altLang="en-US" sz="1600">
                <a:solidFill>
                  <a:schemeClr val="tx1"/>
                </a:solidFill>
              </a:rPr>
              <a:t> </a:t>
            </a:r>
            <a:r>
              <a:rPr lang="en-US" altLang="en-US" sz="1600" err="1">
                <a:solidFill>
                  <a:schemeClr val="tx1"/>
                </a:solidFill>
              </a:rPr>
              <a:t>không</a:t>
            </a:r>
            <a:r>
              <a:rPr lang="en-US" altLang="en-US" sz="1600">
                <a:solidFill>
                  <a:schemeClr val="tx1"/>
                </a:solidFill>
              </a:rPr>
              <a:t> </a:t>
            </a:r>
            <a:r>
              <a:rPr lang="en-US" altLang="en-US" sz="1600" err="1">
                <a:solidFill>
                  <a:schemeClr val="tx1"/>
                </a:solidFill>
              </a:rPr>
              <a:t>phải</a:t>
            </a:r>
            <a:r>
              <a:rPr lang="en-US" altLang="en-US" sz="1600">
                <a:solidFill>
                  <a:schemeClr val="tx1"/>
                </a:solidFill>
              </a:rPr>
              <a:t> </a:t>
            </a:r>
            <a:r>
              <a:rPr lang="en-US" altLang="en-US" sz="1600" err="1">
                <a:solidFill>
                  <a:schemeClr val="tx1"/>
                </a:solidFill>
              </a:rPr>
              <a:t>tất</a:t>
            </a:r>
            <a:r>
              <a:rPr lang="en-US" altLang="en-US" sz="1600">
                <a:solidFill>
                  <a:schemeClr val="tx1"/>
                </a:solidFill>
              </a:rPr>
              <a:t> </a:t>
            </a:r>
            <a:r>
              <a:rPr lang="en-US" altLang="en-US" sz="1600" err="1">
                <a:solidFill>
                  <a:schemeClr val="tx1"/>
                </a:solidFill>
              </a:rPr>
              <a:t>cả</a:t>
            </a:r>
            <a:r>
              <a:rPr lang="en-US" altLang="en-US" sz="1600">
                <a:solidFill>
                  <a:schemeClr val="tx1"/>
                </a:solidFill>
              </a:rPr>
              <a:t> </a:t>
            </a:r>
            <a:r>
              <a:rPr lang="en-US" altLang="en-US" sz="1600" err="1">
                <a:solidFill>
                  <a:schemeClr val="tx1"/>
                </a:solidFill>
              </a:rPr>
              <a:t>các</a:t>
            </a:r>
            <a:r>
              <a:rPr lang="en-US" altLang="en-US" sz="1600">
                <a:solidFill>
                  <a:schemeClr val="tx1"/>
                </a:solidFill>
              </a:rPr>
              <a:t> </a:t>
            </a:r>
            <a:r>
              <a:rPr lang="en-US" altLang="en-US" sz="1600" err="1">
                <a:solidFill>
                  <a:schemeClr val="tx1"/>
                </a:solidFill>
              </a:rPr>
              <a:t>đồ</a:t>
            </a:r>
            <a:r>
              <a:rPr lang="en-US" altLang="en-US" sz="1600">
                <a:solidFill>
                  <a:schemeClr val="tx1"/>
                </a:solidFill>
              </a:rPr>
              <a:t> </a:t>
            </a:r>
            <a:r>
              <a:rPr lang="en-US" altLang="en-US" sz="1600" err="1">
                <a:solidFill>
                  <a:schemeClr val="tx1"/>
                </a:solidFill>
              </a:rPr>
              <a:t>thị</a:t>
            </a:r>
            <a:r>
              <a:rPr lang="en-US" altLang="en-US" sz="1600">
                <a:solidFill>
                  <a:schemeClr val="tx1"/>
                </a:solidFill>
              </a:rPr>
              <a:t> </a:t>
            </a:r>
            <a:r>
              <a:rPr lang="en-US" altLang="en-US" sz="1600" err="1">
                <a:solidFill>
                  <a:schemeClr val="tx1"/>
                </a:solidFill>
              </a:rPr>
              <a:t>đều</a:t>
            </a:r>
            <a:r>
              <a:rPr lang="en-US" altLang="en-US" sz="1600">
                <a:solidFill>
                  <a:schemeClr val="tx1"/>
                </a:solidFill>
              </a:rPr>
              <a:t> </a:t>
            </a:r>
            <a:r>
              <a:rPr lang="en-US" altLang="en-US" sz="1600" err="1">
                <a:solidFill>
                  <a:schemeClr val="tx1"/>
                </a:solidFill>
              </a:rPr>
              <a:t>là</a:t>
            </a:r>
            <a:r>
              <a:rPr lang="en-US" altLang="en-US" sz="1600">
                <a:solidFill>
                  <a:schemeClr val="tx1"/>
                </a:solidFill>
              </a:rPr>
              <a:t> </a:t>
            </a:r>
            <a:r>
              <a:rPr lang="en-US" altLang="en-US" sz="1600" err="1">
                <a:solidFill>
                  <a:schemeClr val="tx1"/>
                </a:solidFill>
              </a:rPr>
              <a:t>phẳng</a:t>
            </a:r>
            <a:endParaRPr lang="en-US" altLang="en-US" sz="1600">
              <a:solidFill>
                <a:schemeClr val="tx1"/>
              </a:solidFill>
            </a:endParaRPr>
          </a:p>
          <a:p>
            <a:pPr eaLnBrk="1" hangingPunct="1">
              <a:lnSpc>
                <a:spcPct val="90000"/>
              </a:lnSpc>
            </a:pPr>
            <a:r>
              <a:rPr lang="en-US" altLang="en-US" sz="1600" err="1">
                <a:solidFill>
                  <a:schemeClr val="tx1"/>
                </a:solidFill>
              </a:rPr>
              <a:t>Trong</a:t>
            </a:r>
            <a:r>
              <a:rPr lang="en-US" altLang="en-US" sz="1600">
                <a:solidFill>
                  <a:schemeClr val="tx1"/>
                </a:solidFill>
              </a:rPr>
              <a:t> </a:t>
            </a:r>
            <a:r>
              <a:rPr lang="en-US" altLang="en-US" sz="1600" err="1">
                <a:solidFill>
                  <a:schemeClr val="tx1"/>
                </a:solidFill>
              </a:rPr>
              <a:t>nhiều</a:t>
            </a:r>
            <a:r>
              <a:rPr lang="en-US" altLang="en-US" sz="1600">
                <a:solidFill>
                  <a:schemeClr val="tx1"/>
                </a:solidFill>
              </a:rPr>
              <a:t> </a:t>
            </a:r>
            <a:r>
              <a:rPr lang="en-US" altLang="en-US" sz="1600" err="1">
                <a:solidFill>
                  <a:schemeClr val="tx1"/>
                </a:solidFill>
              </a:rPr>
              <a:t>trường</a:t>
            </a:r>
            <a:r>
              <a:rPr lang="en-US" altLang="en-US" sz="1600">
                <a:solidFill>
                  <a:schemeClr val="tx1"/>
                </a:solidFill>
              </a:rPr>
              <a:t> </a:t>
            </a:r>
            <a:r>
              <a:rPr lang="en-US" altLang="en-US" sz="1600" err="1">
                <a:solidFill>
                  <a:schemeClr val="tx1"/>
                </a:solidFill>
              </a:rPr>
              <a:t>hợp</a:t>
            </a:r>
            <a:r>
              <a:rPr lang="en-US" altLang="en-US" sz="1600">
                <a:solidFill>
                  <a:schemeClr val="tx1"/>
                </a:solidFill>
              </a:rPr>
              <a:t>, </a:t>
            </a:r>
            <a:r>
              <a:rPr lang="en-US" altLang="en-US" sz="1600" err="1">
                <a:solidFill>
                  <a:schemeClr val="tx1"/>
                </a:solidFill>
              </a:rPr>
              <a:t>việc</a:t>
            </a:r>
            <a:r>
              <a:rPr lang="en-US" altLang="en-US" sz="1600">
                <a:solidFill>
                  <a:schemeClr val="tx1"/>
                </a:solidFill>
              </a:rPr>
              <a:t> </a:t>
            </a:r>
            <a:r>
              <a:rPr lang="en-US" altLang="en-US" sz="1600" err="1">
                <a:solidFill>
                  <a:schemeClr val="tx1"/>
                </a:solidFill>
              </a:rPr>
              <a:t>chứng</a:t>
            </a:r>
            <a:r>
              <a:rPr lang="en-US" altLang="en-US" sz="1600">
                <a:solidFill>
                  <a:schemeClr val="tx1"/>
                </a:solidFill>
              </a:rPr>
              <a:t> </a:t>
            </a:r>
            <a:r>
              <a:rPr lang="en-US" altLang="en-US" sz="1600" err="1">
                <a:solidFill>
                  <a:schemeClr val="tx1"/>
                </a:solidFill>
              </a:rPr>
              <a:t>minh</a:t>
            </a:r>
            <a:r>
              <a:rPr lang="en-US" altLang="en-US" sz="1600">
                <a:solidFill>
                  <a:schemeClr val="tx1"/>
                </a:solidFill>
              </a:rPr>
              <a:t> </a:t>
            </a:r>
            <a:r>
              <a:rPr lang="en-US" altLang="en-US" sz="1600" err="1">
                <a:solidFill>
                  <a:schemeClr val="tx1"/>
                </a:solidFill>
              </a:rPr>
              <a:t>một</a:t>
            </a:r>
            <a:r>
              <a:rPr lang="en-US" altLang="en-US" sz="1600">
                <a:solidFill>
                  <a:schemeClr val="tx1"/>
                </a:solidFill>
              </a:rPr>
              <a:t> </a:t>
            </a:r>
            <a:r>
              <a:rPr lang="en-US" altLang="en-US" sz="1600" err="1">
                <a:solidFill>
                  <a:schemeClr val="tx1"/>
                </a:solidFill>
              </a:rPr>
              <a:t>đồ</a:t>
            </a:r>
            <a:r>
              <a:rPr lang="en-US" altLang="en-US" sz="1600">
                <a:solidFill>
                  <a:schemeClr val="tx1"/>
                </a:solidFill>
              </a:rPr>
              <a:t> </a:t>
            </a:r>
            <a:r>
              <a:rPr lang="en-US" altLang="en-US" sz="1600" err="1">
                <a:solidFill>
                  <a:schemeClr val="tx1"/>
                </a:solidFill>
              </a:rPr>
              <a:t>thị</a:t>
            </a:r>
            <a:r>
              <a:rPr lang="en-US" altLang="en-US" sz="1600">
                <a:solidFill>
                  <a:schemeClr val="tx1"/>
                </a:solidFill>
              </a:rPr>
              <a:t> </a:t>
            </a:r>
            <a:r>
              <a:rPr lang="en-US" altLang="en-US" sz="1600" err="1">
                <a:solidFill>
                  <a:schemeClr val="tx1"/>
                </a:solidFill>
              </a:rPr>
              <a:t>không</a:t>
            </a:r>
            <a:r>
              <a:rPr lang="en-US" altLang="en-US" sz="1600">
                <a:solidFill>
                  <a:schemeClr val="tx1"/>
                </a:solidFill>
              </a:rPr>
              <a:t> </a:t>
            </a:r>
            <a:r>
              <a:rPr lang="en-US" altLang="en-US" sz="1600" err="1">
                <a:solidFill>
                  <a:schemeClr val="tx1"/>
                </a:solidFill>
              </a:rPr>
              <a:t>phải</a:t>
            </a:r>
            <a:r>
              <a:rPr lang="en-US" altLang="en-US" sz="1600">
                <a:solidFill>
                  <a:schemeClr val="tx1"/>
                </a:solidFill>
              </a:rPr>
              <a:t> </a:t>
            </a:r>
            <a:r>
              <a:rPr lang="en-US" altLang="en-US" sz="1600" err="1">
                <a:solidFill>
                  <a:schemeClr val="tx1"/>
                </a:solidFill>
              </a:rPr>
              <a:t>là</a:t>
            </a:r>
            <a:r>
              <a:rPr lang="en-US" altLang="en-US" sz="1600">
                <a:solidFill>
                  <a:schemeClr val="tx1"/>
                </a:solidFill>
              </a:rPr>
              <a:t> </a:t>
            </a:r>
            <a:r>
              <a:rPr lang="en-US" altLang="en-US" sz="1600" err="1">
                <a:solidFill>
                  <a:schemeClr val="tx1"/>
                </a:solidFill>
              </a:rPr>
              <a:t>phẳng</a:t>
            </a:r>
            <a:r>
              <a:rPr lang="en-US" altLang="en-US" sz="1600">
                <a:solidFill>
                  <a:schemeClr val="tx1"/>
                </a:solidFill>
              </a:rPr>
              <a:t> </a:t>
            </a:r>
            <a:r>
              <a:rPr lang="en-US" altLang="en-US" sz="1600" err="1">
                <a:solidFill>
                  <a:schemeClr val="tx1"/>
                </a:solidFill>
              </a:rPr>
              <a:t>rất</a:t>
            </a:r>
            <a:r>
              <a:rPr lang="en-US" altLang="en-US" sz="1600">
                <a:solidFill>
                  <a:schemeClr val="tx1"/>
                </a:solidFill>
              </a:rPr>
              <a:t> </a:t>
            </a:r>
            <a:r>
              <a:rPr lang="en-US" altLang="en-US" sz="1600" err="1">
                <a:solidFill>
                  <a:schemeClr val="tx1"/>
                </a:solidFill>
              </a:rPr>
              <a:t>khó</a:t>
            </a:r>
            <a:r>
              <a:rPr lang="en-US" altLang="en-US" sz="1600">
                <a:solidFill>
                  <a:schemeClr val="tx1"/>
                </a:solidFill>
              </a:rPr>
              <a:t> </a:t>
            </a:r>
            <a:r>
              <a:rPr lang="en-US" altLang="en-US" sz="1600" err="1">
                <a:solidFill>
                  <a:schemeClr val="tx1"/>
                </a:solidFill>
              </a:rPr>
              <a:t>khăn</a:t>
            </a:r>
            <a:r>
              <a:rPr lang="en-US" altLang="en-US" sz="1600">
                <a:solidFill>
                  <a:schemeClr val="tx1"/>
                </a:solidFill>
              </a:rPr>
              <a:t>)</a:t>
            </a:r>
          </a:p>
        </p:txBody>
      </p:sp>
      <p:sp>
        <p:nvSpPr>
          <p:cNvPr id="27" name="Oval 8">
            <a:extLst>
              <a:ext uri="{FF2B5EF4-FFF2-40B4-BE49-F238E27FC236}">
                <a16:creationId xmlns:a16="http://schemas.microsoft.com/office/drawing/2014/main" id="{812A6F8A-9BDC-4B8C-A7EF-41DED1235C4E}"/>
              </a:ext>
            </a:extLst>
          </p:cNvPr>
          <p:cNvSpPr>
            <a:spLocks noChangeArrowheads="1"/>
          </p:cNvSpPr>
          <p:nvPr/>
        </p:nvSpPr>
        <p:spPr bwMode="auto">
          <a:xfrm>
            <a:off x="6799263" y="3706813"/>
            <a:ext cx="219075" cy="219075"/>
          </a:xfrm>
          <a:prstGeom prst="ellipse">
            <a:avLst/>
          </a:prstGeom>
          <a:solidFill>
            <a:srgbClr val="C00000"/>
          </a:solidFill>
          <a:ln w="28575" algn="ctr">
            <a:solidFill>
              <a:srgbClr val="000099"/>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cxnSp>
        <p:nvCxnSpPr>
          <p:cNvPr id="28" name="Straight Connector 9">
            <a:extLst>
              <a:ext uri="{FF2B5EF4-FFF2-40B4-BE49-F238E27FC236}">
                <a16:creationId xmlns:a16="http://schemas.microsoft.com/office/drawing/2014/main" id="{15A68BFA-AD60-4E6C-B094-963B03C2BF76}"/>
              </a:ext>
            </a:extLst>
          </p:cNvPr>
          <p:cNvCxnSpPr>
            <a:cxnSpLocks noChangeShapeType="1"/>
            <a:stCxn id="35" idx="0"/>
            <a:endCxn id="32" idx="3"/>
          </p:cNvCxnSpPr>
          <p:nvPr/>
        </p:nvCxnSpPr>
        <p:spPr bwMode="auto">
          <a:xfrm rot="5400000" flipH="1" flipV="1">
            <a:off x="4827588" y="2506662"/>
            <a:ext cx="1893888" cy="506413"/>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29" name="Straight Connector 11">
            <a:extLst>
              <a:ext uri="{FF2B5EF4-FFF2-40B4-BE49-F238E27FC236}">
                <a16:creationId xmlns:a16="http://schemas.microsoft.com/office/drawing/2014/main" id="{C783121E-422D-49E5-A6FD-492C32722216}"/>
              </a:ext>
            </a:extLst>
          </p:cNvPr>
          <p:cNvCxnSpPr>
            <a:cxnSpLocks noChangeShapeType="1"/>
            <a:stCxn id="33" idx="3"/>
            <a:endCxn id="35" idx="7"/>
          </p:cNvCxnSpPr>
          <p:nvPr/>
        </p:nvCxnSpPr>
        <p:spPr bwMode="auto">
          <a:xfrm rot="5400000">
            <a:off x="5909469" y="2305844"/>
            <a:ext cx="1122363" cy="1743075"/>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30" name="Straight Connector 12">
            <a:extLst>
              <a:ext uri="{FF2B5EF4-FFF2-40B4-BE49-F238E27FC236}">
                <a16:creationId xmlns:a16="http://schemas.microsoft.com/office/drawing/2014/main" id="{A64C4CC2-F47E-4838-B8A1-B69C30F11F57}"/>
              </a:ext>
            </a:extLst>
          </p:cNvPr>
          <p:cNvCxnSpPr>
            <a:cxnSpLocks noChangeShapeType="1"/>
            <a:stCxn id="33" idx="2"/>
            <a:endCxn id="34" idx="6"/>
          </p:cNvCxnSpPr>
          <p:nvPr/>
        </p:nvCxnSpPr>
        <p:spPr bwMode="auto">
          <a:xfrm rot="10800000" flipV="1">
            <a:off x="4937125" y="2538413"/>
            <a:ext cx="2373313" cy="36512"/>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31" name="Straight Connector 13">
            <a:extLst>
              <a:ext uri="{FF2B5EF4-FFF2-40B4-BE49-F238E27FC236}">
                <a16:creationId xmlns:a16="http://schemas.microsoft.com/office/drawing/2014/main" id="{1C6515E7-D65E-4467-867D-A6394682AB31}"/>
              </a:ext>
            </a:extLst>
          </p:cNvPr>
          <p:cNvCxnSpPr>
            <a:cxnSpLocks noChangeShapeType="1"/>
            <a:stCxn id="32" idx="5"/>
            <a:endCxn id="27" idx="0"/>
          </p:cNvCxnSpPr>
          <p:nvPr/>
        </p:nvCxnSpPr>
        <p:spPr bwMode="auto">
          <a:xfrm rot="16200000" flipH="1">
            <a:off x="5599113" y="2397125"/>
            <a:ext cx="1893888" cy="725487"/>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sp>
        <p:nvSpPr>
          <p:cNvPr id="32" name="Oval 14">
            <a:extLst>
              <a:ext uri="{FF2B5EF4-FFF2-40B4-BE49-F238E27FC236}">
                <a16:creationId xmlns:a16="http://schemas.microsoft.com/office/drawing/2014/main" id="{A120EF7D-7EE7-4837-99A2-5B4C00AF7FA8}"/>
              </a:ext>
            </a:extLst>
          </p:cNvPr>
          <p:cNvSpPr>
            <a:spLocks noChangeArrowheads="1"/>
          </p:cNvSpPr>
          <p:nvPr/>
        </p:nvSpPr>
        <p:spPr bwMode="auto">
          <a:xfrm>
            <a:off x="5995988" y="1625600"/>
            <a:ext cx="219075" cy="219075"/>
          </a:xfrm>
          <a:prstGeom prst="ellipse">
            <a:avLst/>
          </a:prstGeom>
          <a:solidFill>
            <a:srgbClr val="C00000"/>
          </a:solidFill>
          <a:ln w="28575" algn="ctr">
            <a:solidFill>
              <a:srgbClr val="000099"/>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33" name="Oval 15">
            <a:extLst>
              <a:ext uri="{FF2B5EF4-FFF2-40B4-BE49-F238E27FC236}">
                <a16:creationId xmlns:a16="http://schemas.microsoft.com/office/drawing/2014/main" id="{F590FD7F-FF15-43BF-9DF0-5DF9AADB0637}"/>
              </a:ext>
            </a:extLst>
          </p:cNvPr>
          <p:cNvSpPr>
            <a:spLocks noChangeArrowheads="1"/>
          </p:cNvSpPr>
          <p:nvPr/>
        </p:nvSpPr>
        <p:spPr bwMode="auto">
          <a:xfrm>
            <a:off x="7310438" y="2428875"/>
            <a:ext cx="219075" cy="219075"/>
          </a:xfrm>
          <a:prstGeom prst="ellipse">
            <a:avLst/>
          </a:prstGeom>
          <a:solidFill>
            <a:srgbClr val="C00000"/>
          </a:solidFill>
          <a:ln w="28575" algn="ctr">
            <a:solidFill>
              <a:srgbClr val="000099"/>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34" name="Oval 16">
            <a:extLst>
              <a:ext uri="{FF2B5EF4-FFF2-40B4-BE49-F238E27FC236}">
                <a16:creationId xmlns:a16="http://schemas.microsoft.com/office/drawing/2014/main" id="{46FA21A4-D3D9-405B-9E21-A9462660FA0D}"/>
              </a:ext>
            </a:extLst>
          </p:cNvPr>
          <p:cNvSpPr>
            <a:spLocks noChangeArrowheads="1"/>
          </p:cNvSpPr>
          <p:nvPr/>
        </p:nvSpPr>
        <p:spPr bwMode="auto">
          <a:xfrm>
            <a:off x="4718050" y="2465388"/>
            <a:ext cx="219075" cy="219075"/>
          </a:xfrm>
          <a:prstGeom prst="ellipse">
            <a:avLst/>
          </a:prstGeom>
          <a:solidFill>
            <a:srgbClr val="C00000"/>
          </a:solidFill>
          <a:ln w="28575" algn="ctr">
            <a:solidFill>
              <a:srgbClr val="000099"/>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35" name="Oval 17">
            <a:extLst>
              <a:ext uri="{FF2B5EF4-FFF2-40B4-BE49-F238E27FC236}">
                <a16:creationId xmlns:a16="http://schemas.microsoft.com/office/drawing/2014/main" id="{5CD0B7DC-E3EF-451B-9599-591D0C193AEC}"/>
              </a:ext>
            </a:extLst>
          </p:cNvPr>
          <p:cNvSpPr>
            <a:spLocks noChangeArrowheads="1"/>
          </p:cNvSpPr>
          <p:nvPr/>
        </p:nvSpPr>
        <p:spPr bwMode="auto">
          <a:xfrm>
            <a:off x="5411788" y="3706813"/>
            <a:ext cx="219075" cy="219075"/>
          </a:xfrm>
          <a:prstGeom prst="ellipse">
            <a:avLst/>
          </a:prstGeom>
          <a:solidFill>
            <a:srgbClr val="C00000"/>
          </a:solidFill>
          <a:ln w="28575" algn="ctr">
            <a:solidFill>
              <a:srgbClr val="000099"/>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cxnSp>
        <p:nvCxnSpPr>
          <p:cNvPr id="36" name="Straight Connector 18">
            <a:extLst>
              <a:ext uri="{FF2B5EF4-FFF2-40B4-BE49-F238E27FC236}">
                <a16:creationId xmlns:a16="http://schemas.microsoft.com/office/drawing/2014/main" id="{8B16ADCB-6139-4AAF-84DB-F3A12C30A7BF}"/>
              </a:ext>
            </a:extLst>
          </p:cNvPr>
          <p:cNvCxnSpPr>
            <a:cxnSpLocks noChangeShapeType="1"/>
            <a:stCxn id="34" idx="7"/>
            <a:endCxn id="32" idx="2"/>
          </p:cNvCxnSpPr>
          <p:nvPr/>
        </p:nvCxnSpPr>
        <p:spPr bwMode="auto">
          <a:xfrm rot="5400000" flipH="1" flipV="1">
            <a:off x="5069682" y="1570831"/>
            <a:ext cx="762000" cy="1090613"/>
          </a:xfrm>
          <a:prstGeom prst="line">
            <a:avLst/>
          </a:prstGeom>
          <a:noFill/>
          <a:ln w="28575" algn="ctr">
            <a:solidFill>
              <a:srgbClr val="000099"/>
            </a:solidFill>
            <a:round/>
            <a:headEnd/>
            <a:tailEnd/>
          </a:ln>
          <a:extLst>
            <a:ext uri="{909E8E84-426E-40DD-AFC4-6F175D3DCCD1}">
              <a14:hiddenFill xmlns:a14="http://schemas.microsoft.com/office/drawing/2010/main">
                <a:noFill/>
              </a14:hiddenFill>
            </a:ext>
          </a:extLst>
        </p:spPr>
      </p:cxnSp>
      <p:cxnSp>
        <p:nvCxnSpPr>
          <p:cNvPr id="37" name="Straight Connector 19">
            <a:extLst>
              <a:ext uri="{FF2B5EF4-FFF2-40B4-BE49-F238E27FC236}">
                <a16:creationId xmlns:a16="http://schemas.microsoft.com/office/drawing/2014/main" id="{979CF95D-3733-4364-BD5A-41052CE43658}"/>
              </a:ext>
            </a:extLst>
          </p:cNvPr>
          <p:cNvCxnSpPr>
            <a:cxnSpLocks noChangeShapeType="1"/>
            <a:stCxn id="32" idx="6"/>
            <a:endCxn id="33" idx="1"/>
          </p:cNvCxnSpPr>
          <p:nvPr/>
        </p:nvCxnSpPr>
        <p:spPr bwMode="auto">
          <a:xfrm>
            <a:off x="6215063" y="1735138"/>
            <a:ext cx="1127125" cy="725487"/>
          </a:xfrm>
          <a:prstGeom prst="line">
            <a:avLst/>
          </a:prstGeom>
          <a:noFill/>
          <a:ln w="28575" algn="ctr">
            <a:solidFill>
              <a:srgbClr val="000099"/>
            </a:solidFill>
            <a:round/>
            <a:headEnd/>
            <a:tailEnd/>
          </a:ln>
          <a:extLst>
            <a:ext uri="{909E8E84-426E-40DD-AFC4-6F175D3DCCD1}">
              <a14:hiddenFill xmlns:a14="http://schemas.microsoft.com/office/drawing/2010/main">
                <a:noFill/>
              </a14:hiddenFill>
            </a:ext>
          </a:extLst>
        </p:spPr>
      </p:cxnSp>
      <p:cxnSp>
        <p:nvCxnSpPr>
          <p:cNvPr id="38" name="Straight Connector 20">
            <a:extLst>
              <a:ext uri="{FF2B5EF4-FFF2-40B4-BE49-F238E27FC236}">
                <a16:creationId xmlns:a16="http://schemas.microsoft.com/office/drawing/2014/main" id="{B5C096BD-B01A-458E-920E-23DF297FC31C}"/>
              </a:ext>
            </a:extLst>
          </p:cNvPr>
          <p:cNvCxnSpPr>
            <a:cxnSpLocks noChangeShapeType="1"/>
            <a:stCxn id="27" idx="2"/>
            <a:endCxn id="35" idx="6"/>
          </p:cNvCxnSpPr>
          <p:nvPr/>
        </p:nvCxnSpPr>
        <p:spPr bwMode="auto">
          <a:xfrm rot="10800000">
            <a:off x="5630863" y="3816350"/>
            <a:ext cx="1168400" cy="1588"/>
          </a:xfrm>
          <a:prstGeom prst="line">
            <a:avLst/>
          </a:prstGeom>
          <a:noFill/>
          <a:ln w="28575" algn="ctr">
            <a:solidFill>
              <a:srgbClr val="000099"/>
            </a:solidFill>
            <a:round/>
            <a:headEnd/>
            <a:tailEnd/>
          </a:ln>
          <a:extLst>
            <a:ext uri="{909E8E84-426E-40DD-AFC4-6F175D3DCCD1}">
              <a14:hiddenFill xmlns:a14="http://schemas.microsoft.com/office/drawing/2010/main">
                <a:noFill/>
              </a14:hiddenFill>
            </a:ext>
          </a:extLst>
        </p:spPr>
      </p:cxnSp>
      <p:cxnSp>
        <p:nvCxnSpPr>
          <p:cNvPr id="39" name="Straight Connector 21">
            <a:extLst>
              <a:ext uri="{FF2B5EF4-FFF2-40B4-BE49-F238E27FC236}">
                <a16:creationId xmlns:a16="http://schemas.microsoft.com/office/drawing/2014/main" id="{663602AF-986A-4531-AE97-072270E5B65D}"/>
              </a:ext>
            </a:extLst>
          </p:cNvPr>
          <p:cNvCxnSpPr>
            <a:cxnSpLocks noChangeShapeType="1"/>
            <a:stCxn id="35" idx="1"/>
            <a:endCxn id="34" idx="4"/>
          </p:cNvCxnSpPr>
          <p:nvPr/>
        </p:nvCxnSpPr>
        <p:spPr bwMode="auto">
          <a:xfrm rot="16200000" flipV="1">
            <a:off x="4608513" y="2903538"/>
            <a:ext cx="1054100" cy="615950"/>
          </a:xfrm>
          <a:prstGeom prst="line">
            <a:avLst/>
          </a:prstGeom>
          <a:noFill/>
          <a:ln w="28575" algn="ctr">
            <a:solidFill>
              <a:srgbClr val="000099"/>
            </a:solidFill>
            <a:round/>
            <a:headEnd/>
            <a:tailEnd/>
          </a:ln>
          <a:extLst>
            <a:ext uri="{909E8E84-426E-40DD-AFC4-6F175D3DCCD1}">
              <a14:hiddenFill xmlns:a14="http://schemas.microsoft.com/office/drawing/2010/main">
                <a:noFill/>
              </a14:hiddenFill>
            </a:ext>
          </a:extLst>
        </p:spPr>
      </p:cxnSp>
      <p:sp>
        <p:nvSpPr>
          <p:cNvPr id="40" name="Oval 25">
            <a:extLst>
              <a:ext uri="{FF2B5EF4-FFF2-40B4-BE49-F238E27FC236}">
                <a16:creationId xmlns:a16="http://schemas.microsoft.com/office/drawing/2014/main" id="{2581D903-4951-4FCB-97AF-84B49A5B0C00}"/>
              </a:ext>
            </a:extLst>
          </p:cNvPr>
          <p:cNvSpPr>
            <a:spLocks noChangeArrowheads="1"/>
          </p:cNvSpPr>
          <p:nvPr/>
        </p:nvSpPr>
        <p:spPr bwMode="auto">
          <a:xfrm>
            <a:off x="1797050" y="1771650"/>
            <a:ext cx="219075" cy="219075"/>
          </a:xfrm>
          <a:prstGeom prst="ellipse">
            <a:avLst/>
          </a:prstGeom>
          <a:solidFill>
            <a:srgbClr val="C00000"/>
          </a:solidFill>
          <a:ln w="28575" algn="ctr">
            <a:solidFill>
              <a:srgbClr val="000099"/>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41" name="Oval 27">
            <a:extLst>
              <a:ext uri="{FF2B5EF4-FFF2-40B4-BE49-F238E27FC236}">
                <a16:creationId xmlns:a16="http://schemas.microsoft.com/office/drawing/2014/main" id="{2B9033F5-93CB-425D-B90F-D7457695FA7C}"/>
              </a:ext>
            </a:extLst>
          </p:cNvPr>
          <p:cNvSpPr>
            <a:spLocks noChangeArrowheads="1"/>
          </p:cNvSpPr>
          <p:nvPr/>
        </p:nvSpPr>
        <p:spPr bwMode="auto">
          <a:xfrm>
            <a:off x="1797050" y="2720975"/>
            <a:ext cx="219075" cy="219075"/>
          </a:xfrm>
          <a:prstGeom prst="ellipse">
            <a:avLst/>
          </a:prstGeom>
          <a:solidFill>
            <a:srgbClr val="C00000"/>
          </a:solidFill>
          <a:ln w="28575" algn="ctr">
            <a:solidFill>
              <a:srgbClr val="000099"/>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42" name="Oval 28">
            <a:extLst>
              <a:ext uri="{FF2B5EF4-FFF2-40B4-BE49-F238E27FC236}">
                <a16:creationId xmlns:a16="http://schemas.microsoft.com/office/drawing/2014/main" id="{C1B9319A-DB79-4D27-A368-775FB9DDFB3D}"/>
              </a:ext>
            </a:extLst>
          </p:cNvPr>
          <p:cNvSpPr>
            <a:spLocks noChangeArrowheads="1"/>
          </p:cNvSpPr>
          <p:nvPr/>
        </p:nvSpPr>
        <p:spPr bwMode="auto">
          <a:xfrm>
            <a:off x="1797050" y="3743325"/>
            <a:ext cx="219075" cy="219075"/>
          </a:xfrm>
          <a:prstGeom prst="ellipse">
            <a:avLst/>
          </a:prstGeom>
          <a:solidFill>
            <a:srgbClr val="C00000"/>
          </a:solidFill>
          <a:ln w="28575" algn="ctr">
            <a:solidFill>
              <a:srgbClr val="000099"/>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cxnSp>
        <p:nvCxnSpPr>
          <p:cNvPr id="43" name="Straight Connector 29">
            <a:extLst>
              <a:ext uri="{FF2B5EF4-FFF2-40B4-BE49-F238E27FC236}">
                <a16:creationId xmlns:a16="http://schemas.microsoft.com/office/drawing/2014/main" id="{407C21A8-4427-4CE2-8B44-416803AA7E43}"/>
              </a:ext>
            </a:extLst>
          </p:cNvPr>
          <p:cNvCxnSpPr>
            <a:cxnSpLocks noChangeShapeType="1"/>
            <a:stCxn id="41" idx="6"/>
            <a:endCxn id="68" idx="2"/>
          </p:cNvCxnSpPr>
          <p:nvPr/>
        </p:nvCxnSpPr>
        <p:spPr bwMode="auto">
          <a:xfrm>
            <a:off x="2016125" y="2830513"/>
            <a:ext cx="1095375" cy="1587"/>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44" name="Straight Connector 30">
            <a:extLst>
              <a:ext uri="{FF2B5EF4-FFF2-40B4-BE49-F238E27FC236}">
                <a16:creationId xmlns:a16="http://schemas.microsoft.com/office/drawing/2014/main" id="{FF7F00E7-37C3-4BDF-8B42-790A1E044CB0}"/>
              </a:ext>
            </a:extLst>
          </p:cNvPr>
          <p:cNvCxnSpPr>
            <a:cxnSpLocks noChangeShapeType="1"/>
            <a:stCxn id="40" idx="6"/>
            <a:endCxn id="69" idx="2"/>
          </p:cNvCxnSpPr>
          <p:nvPr/>
        </p:nvCxnSpPr>
        <p:spPr bwMode="auto">
          <a:xfrm>
            <a:off x="2016125" y="1881188"/>
            <a:ext cx="1131888" cy="1587"/>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65" name="Straight Connector 31">
            <a:extLst>
              <a:ext uri="{FF2B5EF4-FFF2-40B4-BE49-F238E27FC236}">
                <a16:creationId xmlns:a16="http://schemas.microsoft.com/office/drawing/2014/main" id="{141881CF-8ED0-495C-BDA0-AFAD42A50A69}"/>
              </a:ext>
            </a:extLst>
          </p:cNvPr>
          <p:cNvCxnSpPr>
            <a:cxnSpLocks noChangeShapeType="1"/>
            <a:stCxn id="69" idx="4"/>
            <a:endCxn id="42" idx="0"/>
          </p:cNvCxnSpPr>
          <p:nvPr/>
        </p:nvCxnSpPr>
        <p:spPr bwMode="auto">
          <a:xfrm rot="5400000">
            <a:off x="1705769" y="2191544"/>
            <a:ext cx="1752600" cy="1350962"/>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66" name="Straight Connector 32">
            <a:extLst>
              <a:ext uri="{FF2B5EF4-FFF2-40B4-BE49-F238E27FC236}">
                <a16:creationId xmlns:a16="http://schemas.microsoft.com/office/drawing/2014/main" id="{AEF4CCEC-DFE0-485D-AE4B-FA2DA4B6CB7B}"/>
              </a:ext>
            </a:extLst>
          </p:cNvPr>
          <p:cNvCxnSpPr>
            <a:cxnSpLocks noChangeShapeType="1"/>
            <a:stCxn id="69" idx="3"/>
            <a:endCxn id="41" idx="7"/>
          </p:cNvCxnSpPr>
          <p:nvPr/>
        </p:nvCxnSpPr>
        <p:spPr bwMode="auto">
          <a:xfrm rot="5400000">
            <a:off x="2185194" y="1758156"/>
            <a:ext cx="793750" cy="1195388"/>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67" name="Straight Connector 33">
            <a:extLst>
              <a:ext uri="{FF2B5EF4-FFF2-40B4-BE49-F238E27FC236}">
                <a16:creationId xmlns:a16="http://schemas.microsoft.com/office/drawing/2014/main" id="{437D239B-9E64-46BE-A996-5231A1BECE7A}"/>
              </a:ext>
            </a:extLst>
          </p:cNvPr>
          <p:cNvCxnSpPr>
            <a:cxnSpLocks noChangeShapeType="1"/>
            <a:stCxn id="40" idx="4"/>
            <a:endCxn id="70" idx="0"/>
          </p:cNvCxnSpPr>
          <p:nvPr/>
        </p:nvCxnSpPr>
        <p:spPr bwMode="auto">
          <a:xfrm rot="16200000" flipH="1">
            <a:off x="1687513" y="2209800"/>
            <a:ext cx="1752600" cy="1314450"/>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sp>
        <p:nvSpPr>
          <p:cNvPr id="68" name="Oval 67">
            <a:extLst>
              <a:ext uri="{FF2B5EF4-FFF2-40B4-BE49-F238E27FC236}">
                <a16:creationId xmlns:a16="http://schemas.microsoft.com/office/drawing/2014/main" id="{79F6D5AB-204E-4EDD-97E3-A165026AF580}"/>
              </a:ext>
            </a:extLst>
          </p:cNvPr>
          <p:cNvSpPr/>
          <p:nvPr/>
        </p:nvSpPr>
        <p:spPr bwMode="auto">
          <a:xfrm>
            <a:off x="3111500" y="2720975"/>
            <a:ext cx="219075" cy="219075"/>
          </a:xfrm>
          <a:prstGeom prst="ellipse">
            <a:avLst/>
          </a:prstGeom>
          <a:solidFill>
            <a:schemeClr val="accent6"/>
          </a:solidFill>
          <a:ln w="28575" cap="flat" cmpd="sng" algn="ctr">
            <a:solidFill>
              <a:srgbClr val="C00000"/>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69" name="Oval 68">
            <a:extLst>
              <a:ext uri="{FF2B5EF4-FFF2-40B4-BE49-F238E27FC236}">
                <a16:creationId xmlns:a16="http://schemas.microsoft.com/office/drawing/2014/main" id="{2A6CEA2A-57AF-4797-B203-738D65B42F9A}"/>
              </a:ext>
            </a:extLst>
          </p:cNvPr>
          <p:cNvSpPr/>
          <p:nvPr/>
        </p:nvSpPr>
        <p:spPr bwMode="auto">
          <a:xfrm>
            <a:off x="3148013" y="1771650"/>
            <a:ext cx="219075" cy="219075"/>
          </a:xfrm>
          <a:prstGeom prst="ellipse">
            <a:avLst/>
          </a:prstGeom>
          <a:solidFill>
            <a:schemeClr val="accent6"/>
          </a:solidFill>
          <a:ln w="28575" cap="flat" cmpd="sng" algn="ctr">
            <a:solidFill>
              <a:srgbClr val="C00000"/>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70" name="Oval 69">
            <a:extLst>
              <a:ext uri="{FF2B5EF4-FFF2-40B4-BE49-F238E27FC236}">
                <a16:creationId xmlns:a16="http://schemas.microsoft.com/office/drawing/2014/main" id="{B6E0AB65-8297-43C6-BDB0-CE4A601F4EA9}"/>
              </a:ext>
            </a:extLst>
          </p:cNvPr>
          <p:cNvSpPr/>
          <p:nvPr/>
        </p:nvSpPr>
        <p:spPr bwMode="auto">
          <a:xfrm>
            <a:off x="3111500" y="3743325"/>
            <a:ext cx="219075" cy="219075"/>
          </a:xfrm>
          <a:prstGeom prst="ellipse">
            <a:avLst/>
          </a:prstGeom>
          <a:solidFill>
            <a:schemeClr val="accent6"/>
          </a:solidFill>
          <a:ln w="28575" cap="flat" cmpd="sng" algn="ctr">
            <a:solidFill>
              <a:srgbClr val="C00000"/>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cxnSp>
        <p:nvCxnSpPr>
          <p:cNvPr id="71" name="Straight Connector 39">
            <a:extLst>
              <a:ext uri="{FF2B5EF4-FFF2-40B4-BE49-F238E27FC236}">
                <a16:creationId xmlns:a16="http://schemas.microsoft.com/office/drawing/2014/main" id="{F7A47DA9-098C-4B30-8845-2BBB2B697C36}"/>
              </a:ext>
            </a:extLst>
          </p:cNvPr>
          <p:cNvCxnSpPr>
            <a:cxnSpLocks noChangeShapeType="1"/>
            <a:stCxn id="27" idx="7"/>
            <a:endCxn id="33" idx="4"/>
          </p:cNvCxnSpPr>
          <p:nvPr/>
        </p:nvCxnSpPr>
        <p:spPr bwMode="auto">
          <a:xfrm rot="5400000" flipH="1" flipV="1">
            <a:off x="6657975" y="2976563"/>
            <a:ext cx="1090613" cy="433387"/>
          </a:xfrm>
          <a:prstGeom prst="line">
            <a:avLst/>
          </a:prstGeom>
          <a:noFill/>
          <a:ln w="28575" algn="ctr">
            <a:solidFill>
              <a:srgbClr val="000099"/>
            </a:solidFill>
            <a:round/>
            <a:headEnd/>
            <a:tailEnd/>
          </a:ln>
          <a:extLst>
            <a:ext uri="{909E8E84-426E-40DD-AFC4-6F175D3DCCD1}">
              <a14:hiddenFill xmlns:a14="http://schemas.microsoft.com/office/drawing/2010/main">
                <a:noFill/>
              </a14:hiddenFill>
            </a:ext>
          </a:extLst>
        </p:spPr>
      </p:cxnSp>
      <p:cxnSp>
        <p:nvCxnSpPr>
          <p:cNvPr id="72" name="Straight Connector 42">
            <a:extLst>
              <a:ext uri="{FF2B5EF4-FFF2-40B4-BE49-F238E27FC236}">
                <a16:creationId xmlns:a16="http://schemas.microsoft.com/office/drawing/2014/main" id="{88FE01F6-D1F3-4654-A831-6468FAB0C239}"/>
              </a:ext>
            </a:extLst>
          </p:cNvPr>
          <p:cNvCxnSpPr>
            <a:cxnSpLocks noChangeShapeType="1"/>
            <a:stCxn id="40" idx="5"/>
            <a:endCxn id="68" idx="1"/>
          </p:cNvCxnSpPr>
          <p:nvPr/>
        </p:nvCxnSpPr>
        <p:spPr bwMode="auto">
          <a:xfrm rot="16200000" flipH="1">
            <a:off x="2166938" y="1776412"/>
            <a:ext cx="793750" cy="1158875"/>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73" name="Straight Connector 43">
            <a:extLst>
              <a:ext uri="{FF2B5EF4-FFF2-40B4-BE49-F238E27FC236}">
                <a16:creationId xmlns:a16="http://schemas.microsoft.com/office/drawing/2014/main" id="{DFE8E2FC-363E-408C-8E2C-49FC6DE0092A}"/>
              </a:ext>
            </a:extLst>
          </p:cNvPr>
          <p:cNvCxnSpPr>
            <a:cxnSpLocks noChangeShapeType="1"/>
            <a:stCxn id="42" idx="6"/>
            <a:endCxn id="70" idx="2"/>
          </p:cNvCxnSpPr>
          <p:nvPr/>
        </p:nvCxnSpPr>
        <p:spPr bwMode="auto">
          <a:xfrm>
            <a:off x="2016125" y="3852863"/>
            <a:ext cx="1095375" cy="1587"/>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74" name="Straight Connector 44">
            <a:extLst>
              <a:ext uri="{FF2B5EF4-FFF2-40B4-BE49-F238E27FC236}">
                <a16:creationId xmlns:a16="http://schemas.microsoft.com/office/drawing/2014/main" id="{48455078-7705-4FD4-93FE-FC9CCE4BBF8F}"/>
              </a:ext>
            </a:extLst>
          </p:cNvPr>
          <p:cNvCxnSpPr>
            <a:cxnSpLocks noChangeShapeType="1"/>
            <a:stCxn id="34" idx="5"/>
            <a:endCxn id="27" idx="1"/>
          </p:cNvCxnSpPr>
          <p:nvPr/>
        </p:nvCxnSpPr>
        <p:spPr bwMode="auto">
          <a:xfrm rot="16200000" flipH="1">
            <a:off x="5325269" y="2232819"/>
            <a:ext cx="1085850" cy="1925638"/>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75" name="Straight Connector 65">
            <a:extLst>
              <a:ext uri="{FF2B5EF4-FFF2-40B4-BE49-F238E27FC236}">
                <a16:creationId xmlns:a16="http://schemas.microsoft.com/office/drawing/2014/main" id="{6C7B4038-8C79-4382-9FD9-724B8026C856}"/>
              </a:ext>
            </a:extLst>
          </p:cNvPr>
          <p:cNvCxnSpPr>
            <a:cxnSpLocks noChangeShapeType="1"/>
            <a:stCxn id="42" idx="7"/>
            <a:endCxn id="68" idx="3"/>
          </p:cNvCxnSpPr>
          <p:nvPr/>
        </p:nvCxnSpPr>
        <p:spPr bwMode="auto">
          <a:xfrm rot="5400000" flipH="1" flipV="1">
            <a:off x="2130425" y="2762250"/>
            <a:ext cx="866775" cy="1158875"/>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cxnSp>
        <p:nvCxnSpPr>
          <p:cNvPr id="76" name="Straight Connector 66">
            <a:extLst>
              <a:ext uri="{FF2B5EF4-FFF2-40B4-BE49-F238E27FC236}">
                <a16:creationId xmlns:a16="http://schemas.microsoft.com/office/drawing/2014/main" id="{0765823F-B172-4246-BB2A-78CAB45F00D2}"/>
              </a:ext>
            </a:extLst>
          </p:cNvPr>
          <p:cNvCxnSpPr>
            <a:cxnSpLocks noChangeShapeType="1"/>
            <a:stCxn id="41" idx="5"/>
            <a:endCxn id="70" idx="1"/>
          </p:cNvCxnSpPr>
          <p:nvPr/>
        </p:nvCxnSpPr>
        <p:spPr bwMode="auto">
          <a:xfrm rot="16200000" flipH="1">
            <a:off x="2130425" y="2762250"/>
            <a:ext cx="866775" cy="1158875"/>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D68ED37-260F-2D87-005A-580C2C742975}"/>
                  </a:ext>
                </a:extLst>
              </p14:cNvPr>
              <p14:cNvContentPartPr/>
              <p14:nvPr/>
            </p14:nvContentPartPr>
            <p14:xfrm>
              <a:off x="2278440" y="124920"/>
              <a:ext cx="4224960" cy="4097520"/>
            </p14:xfrm>
          </p:contentPart>
        </mc:Choice>
        <mc:Fallback>
          <p:pic>
            <p:nvPicPr>
              <p:cNvPr id="2" name="Ink 1">
                <a:extLst>
                  <a:ext uri="{FF2B5EF4-FFF2-40B4-BE49-F238E27FC236}">
                    <a16:creationId xmlns:a16="http://schemas.microsoft.com/office/drawing/2014/main" id="{7D68ED37-260F-2D87-005A-580C2C742975}"/>
                  </a:ext>
                </a:extLst>
              </p:cNvPr>
              <p:cNvPicPr/>
              <p:nvPr/>
            </p:nvPicPr>
            <p:blipFill>
              <a:blip r:embed="rId4"/>
              <a:stretch>
                <a:fillRect/>
              </a:stretch>
            </p:blipFill>
            <p:spPr>
              <a:xfrm>
                <a:off x="2269080" y="115560"/>
                <a:ext cx="4243680" cy="4116240"/>
              </a:xfrm>
              <a:prstGeom prst="rect">
                <a:avLst/>
              </a:prstGeom>
            </p:spPr>
          </p:pic>
        </mc:Fallback>
      </mc:AlternateContent>
    </p:spTree>
    <p:extLst>
      <p:ext uri="{BB962C8B-B14F-4D97-AF65-F5344CB8AC3E}">
        <p14:creationId xmlns:p14="http://schemas.microsoft.com/office/powerpoint/2010/main" val="297815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
                                            <p:txEl>
                                              <p:pRg st="2" end="2"/>
                                            </p:txEl>
                                          </p:spTgt>
                                        </p:tgtEl>
                                        <p:attrNameLst>
                                          <p:attrName>style.visibility</p:attrName>
                                        </p:attrNameLst>
                                      </p:cBhvr>
                                      <p:to>
                                        <p:strVal val="visible"/>
                                      </p:to>
                                    </p:set>
                                    <p:anim calcmode="lin" valueType="num">
                                      <p:cBhvr additive="base">
                                        <p:cTn id="19" dur="500" fill="hold"/>
                                        <p:tgtEl>
                                          <p:spTgt spid="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Vùng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3">
            <a:extLst>
              <a:ext uri="{FF2B5EF4-FFF2-40B4-BE49-F238E27FC236}">
                <a16:creationId xmlns:a16="http://schemas.microsoft.com/office/drawing/2014/main" id="{ABF7CC12-5425-4E9B-B07B-F90479D9D7AA}"/>
              </a:ext>
            </a:extLst>
          </p:cNvPr>
          <p:cNvSpPr>
            <a:spLocks noGrp="1" noChangeArrowheads="1"/>
          </p:cNvSpPr>
          <p:nvPr>
            <p:ph idx="1"/>
          </p:nvPr>
        </p:nvSpPr>
        <p:spPr>
          <a:xfrm>
            <a:off x="169862" y="762000"/>
            <a:ext cx="8723313" cy="5260571"/>
          </a:xfrm>
        </p:spPr>
        <p:txBody>
          <a:bodyPr>
            <a:normAutofit/>
          </a:bodyPr>
          <a:lstStyle/>
          <a:p>
            <a:pPr eaLnBrk="1" hangingPunct="1">
              <a:lnSpc>
                <a:spcPct val="90000"/>
              </a:lnSpc>
            </a:pPr>
            <a:r>
              <a:rPr lang="en-US" altLang="en-US" sz="1600">
                <a:cs typeface="Arial" panose="020B0604020202020204" pitchFamily="34" charset="0"/>
              </a:rPr>
              <a:t>Euler </a:t>
            </a:r>
            <a:r>
              <a:rPr lang="en-US" altLang="en-US" sz="1600" err="1">
                <a:cs typeface="Arial" panose="020B0604020202020204" pitchFamily="34" charset="0"/>
              </a:rPr>
              <a:t>chỉ</a:t>
            </a:r>
            <a:r>
              <a:rPr lang="en-US" altLang="en-US" sz="1600">
                <a:cs typeface="Arial" panose="020B0604020202020204" pitchFamily="34" charset="0"/>
              </a:rPr>
              <a:t> ra </a:t>
            </a:r>
            <a:r>
              <a:rPr lang="en-US" altLang="en-US" sz="1600" err="1">
                <a:cs typeface="Arial" panose="020B0604020202020204" pitchFamily="34" charset="0"/>
              </a:rPr>
              <a:t>rằng</a:t>
            </a:r>
            <a:r>
              <a:rPr lang="en-US" altLang="en-US" sz="1600">
                <a:cs typeface="Arial" panose="020B0604020202020204" pitchFamily="34" charset="0"/>
              </a:rPr>
              <a:t> </a:t>
            </a:r>
            <a:r>
              <a:rPr lang="en-US" altLang="en-US" sz="1600" err="1">
                <a:cs typeface="Arial" panose="020B0604020202020204" pitchFamily="34" charset="0"/>
              </a:rPr>
              <a:t>tất</a:t>
            </a:r>
            <a:r>
              <a:rPr lang="en-US" altLang="en-US" sz="1600">
                <a:cs typeface="Arial" panose="020B0604020202020204" pitchFamily="34" charset="0"/>
              </a:rPr>
              <a:t> </a:t>
            </a:r>
            <a:r>
              <a:rPr lang="en-US" altLang="en-US" sz="1600" err="1">
                <a:cs typeface="Arial" panose="020B0604020202020204" pitchFamily="34" charset="0"/>
              </a:rPr>
              <a:t>cả</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biểu</a:t>
            </a:r>
            <a:r>
              <a:rPr lang="en-US" altLang="en-US" sz="1600">
                <a:cs typeface="Arial" panose="020B0604020202020204" pitchFamily="34" charset="0"/>
              </a:rPr>
              <a:t> </a:t>
            </a:r>
            <a:r>
              <a:rPr lang="en-US" altLang="en-US" sz="1600" err="1">
                <a:cs typeface="Arial" panose="020B0604020202020204" pitchFamily="34" charset="0"/>
              </a:rPr>
              <a:t>diễn</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a:t>
            </a:r>
            <a:r>
              <a:rPr lang="en-US" altLang="en-US" sz="1600" err="1">
                <a:cs typeface="Arial" panose="020B0604020202020204" pitchFamily="34" charset="0"/>
              </a:rPr>
              <a:t>đều</a:t>
            </a:r>
            <a:r>
              <a:rPr lang="en-US" altLang="en-US" sz="1600">
                <a:cs typeface="Arial" panose="020B0604020202020204" pitchFamily="34" charset="0"/>
              </a:rPr>
              <a:t> chia </a:t>
            </a:r>
            <a:r>
              <a:rPr lang="en-US" altLang="en-US" sz="1600" err="1">
                <a:cs typeface="Arial" panose="020B0604020202020204" pitchFamily="34" charset="0"/>
              </a:rPr>
              <a:t>mặt</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ra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lượng</a:t>
            </a:r>
            <a:r>
              <a:rPr lang="en-US" altLang="en-US" sz="1600">
                <a:cs typeface="Arial" panose="020B0604020202020204" pitchFamily="34" charset="0"/>
              </a:rPr>
              <a:t> </a:t>
            </a:r>
            <a:r>
              <a:rPr lang="en-US" altLang="en-US" sz="1600" err="1">
                <a:cs typeface="Arial" panose="020B0604020202020204" pitchFamily="34" charset="0"/>
              </a:rPr>
              <a:t>vùng</a:t>
            </a:r>
            <a:r>
              <a:rPr lang="en-US" altLang="en-US" sz="1600">
                <a:cs typeface="Arial" panose="020B0604020202020204" pitchFamily="34" charset="0"/>
              </a:rPr>
              <a:t> </a:t>
            </a:r>
            <a:r>
              <a:rPr lang="en-US" altLang="en-US" sz="1600" err="1">
                <a:cs typeface="Arial" panose="020B0604020202020204" pitchFamily="34" charset="0"/>
              </a:rPr>
              <a:t>bằng</a:t>
            </a:r>
            <a:r>
              <a:rPr lang="en-US" altLang="en-US" sz="1600">
                <a:cs typeface="Arial" panose="020B0604020202020204" pitchFamily="34" charset="0"/>
              </a:rPr>
              <a:t> </a:t>
            </a:r>
            <a:r>
              <a:rPr lang="en-US" altLang="en-US" sz="1600" err="1">
                <a:cs typeface="Arial" panose="020B0604020202020204" pitchFamily="34" charset="0"/>
              </a:rPr>
              <a:t>nhau</a:t>
            </a:r>
            <a:r>
              <a:rPr lang="en-US" altLang="en-US" sz="1600">
                <a:cs typeface="Arial" panose="020B0604020202020204" pitchFamily="34" charset="0"/>
              </a:rPr>
              <a:t> (</a:t>
            </a:r>
            <a:r>
              <a:rPr lang="en-US" altLang="en-US" sz="1600" err="1">
                <a:cs typeface="Arial" panose="020B0604020202020204" pitchFamily="34" charset="0"/>
              </a:rPr>
              <a:t>kể</a:t>
            </a:r>
            <a:r>
              <a:rPr lang="en-US" altLang="en-US" sz="1600">
                <a:cs typeface="Arial" panose="020B0604020202020204" pitchFamily="34" charset="0"/>
              </a:rPr>
              <a:t> </a:t>
            </a:r>
            <a:r>
              <a:rPr lang="en-US" altLang="en-US" sz="1600" err="1">
                <a:cs typeface="Arial" panose="020B0604020202020204" pitchFamily="34" charset="0"/>
              </a:rPr>
              <a:t>cả</a:t>
            </a:r>
            <a:r>
              <a:rPr lang="en-US" altLang="en-US" sz="1600">
                <a:cs typeface="Arial" panose="020B0604020202020204" pitchFamily="34" charset="0"/>
              </a:rPr>
              <a:t> </a:t>
            </a:r>
            <a:r>
              <a:rPr lang="en-US" altLang="en-US" sz="1600" err="1">
                <a:cs typeface="Arial" panose="020B0604020202020204" pitchFamily="34" charset="0"/>
              </a:rPr>
              <a:t>cùng</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giới</a:t>
            </a:r>
            <a:r>
              <a:rPr lang="en-US" altLang="en-US" sz="1600">
                <a:cs typeface="Arial" panose="020B0604020202020204" pitchFamily="34" charset="0"/>
              </a:rPr>
              <a:t> </a:t>
            </a:r>
            <a:r>
              <a:rPr lang="en-US" altLang="en-US" sz="1600" err="1">
                <a:cs typeface="Arial" panose="020B0604020202020204" pitchFamily="34" charset="0"/>
              </a:rPr>
              <a:t>hạn</a:t>
            </a:r>
            <a:r>
              <a:rPr lang="en-US" altLang="en-US" sz="1600">
                <a:cs typeface="Arial" panose="020B0604020202020204" pitchFamily="34" charset="0"/>
              </a:rPr>
              <a:t>)</a:t>
            </a:r>
          </a:p>
          <a:p>
            <a:r>
              <a:rPr lang="en-US" altLang="en-US" sz="1600" err="1">
                <a:cs typeface="Arial" panose="020B0604020202020204" pitchFamily="34" charset="0"/>
              </a:rPr>
              <a:t>Ví</a:t>
            </a:r>
            <a:r>
              <a:rPr lang="en-US" altLang="en-US" sz="1600">
                <a:cs typeface="Arial" panose="020B0604020202020204" pitchFamily="34" charset="0"/>
              </a:rPr>
              <a:t> </a:t>
            </a:r>
            <a:r>
              <a:rPr lang="en-US" altLang="en-US" sz="1600" err="1">
                <a:cs typeface="Arial" panose="020B0604020202020204" pitchFamily="34" charset="0"/>
              </a:rPr>
              <a:t>dụ</a:t>
            </a:r>
            <a:r>
              <a:rPr lang="en-US" altLang="en-US" sz="1600">
                <a:cs typeface="Arial" panose="020B0604020202020204" pitchFamily="34" charset="0"/>
              </a:rPr>
              <a:t>:</a:t>
            </a:r>
          </a:p>
          <a:p>
            <a:pPr eaLnBrk="1" hangingPunct="1">
              <a:lnSpc>
                <a:spcPct val="90000"/>
              </a:lnSpc>
            </a:pPr>
            <a:endParaRPr lang="en-US" sz="1600">
              <a:cs typeface="Arial" panose="020B0604020202020204" pitchFamily="34" charset="0"/>
              <a:sym typeface="Symbol" panose="05050102010706020507" pitchFamily="18" charset="2"/>
            </a:endParaRPr>
          </a:p>
        </p:txBody>
      </p:sp>
      <p:sp>
        <p:nvSpPr>
          <p:cNvPr id="96" name="Text Box 62">
            <a:extLst>
              <a:ext uri="{FF2B5EF4-FFF2-40B4-BE49-F238E27FC236}">
                <a16:creationId xmlns:a16="http://schemas.microsoft.com/office/drawing/2014/main" id="{08C288CC-3FD1-4F9B-BF0F-FB48F4968E0E}"/>
              </a:ext>
            </a:extLst>
          </p:cNvPr>
          <p:cNvSpPr txBox="1">
            <a:spLocks noChangeArrowheads="1"/>
          </p:cNvSpPr>
          <p:nvPr/>
        </p:nvSpPr>
        <p:spPr bwMode="auto">
          <a:xfrm>
            <a:off x="1879600" y="2119016"/>
            <a:ext cx="169386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r>
              <a:rPr lang="en-US" altLang="zh-TW" sz="2400" i="1">
                <a:latin typeface="Times New Roman" panose="02020603050405020304" pitchFamily="18" charset="0"/>
              </a:rPr>
              <a:t>R</a:t>
            </a:r>
            <a:r>
              <a:rPr lang="en-US" altLang="zh-TW" sz="2400" baseline="-25000">
                <a:latin typeface="Times New Roman" panose="02020603050405020304" pitchFamily="18" charset="0"/>
              </a:rPr>
              <a:t>3</a:t>
            </a:r>
            <a:r>
              <a:rPr lang="en-US" altLang="zh-TW" sz="2400">
                <a:latin typeface="Times New Roman" panose="02020603050405020304" pitchFamily="18" charset="0"/>
              </a:rPr>
              <a:t>: exterior</a:t>
            </a:r>
          </a:p>
        </p:txBody>
      </p:sp>
      <p:grpSp>
        <p:nvGrpSpPr>
          <p:cNvPr id="97" name="Group 63">
            <a:extLst>
              <a:ext uri="{FF2B5EF4-FFF2-40B4-BE49-F238E27FC236}">
                <a16:creationId xmlns:a16="http://schemas.microsoft.com/office/drawing/2014/main" id="{2CEBD849-80F4-4D0F-B2EE-F51E775173C8}"/>
              </a:ext>
            </a:extLst>
          </p:cNvPr>
          <p:cNvGrpSpPr>
            <a:grpSpLocks/>
          </p:cNvGrpSpPr>
          <p:nvPr/>
        </p:nvGrpSpPr>
        <p:grpSpPr bwMode="auto">
          <a:xfrm>
            <a:off x="152400" y="1903116"/>
            <a:ext cx="2212975" cy="1925638"/>
            <a:chOff x="567" y="754"/>
            <a:chExt cx="1394" cy="1213"/>
          </a:xfrm>
        </p:grpSpPr>
        <p:sp>
          <p:nvSpPr>
            <p:cNvPr id="98" name="Oval 64">
              <a:extLst>
                <a:ext uri="{FF2B5EF4-FFF2-40B4-BE49-F238E27FC236}">
                  <a16:creationId xmlns:a16="http://schemas.microsoft.com/office/drawing/2014/main" id="{4B267940-A5D5-47BE-81C0-5C1A1A1FEC62}"/>
                </a:ext>
              </a:extLst>
            </p:cNvPr>
            <p:cNvSpPr>
              <a:spLocks noChangeArrowheads="1"/>
            </p:cNvSpPr>
            <p:nvPr/>
          </p:nvSpPr>
          <p:spPr bwMode="auto">
            <a:xfrm>
              <a:off x="1882" y="1480"/>
              <a:ext cx="79" cy="79"/>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endParaRPr lang="zh-TW" altLang="en-US"/>
            </a:p>
          </p:txBody>
        </p:sp>
        <p:sp>
          <p:nvSpPr>
            <p:cNvPr id="99" name="Oval 65">
              <a:extLst>
                <a:ext uri="{FF2B5EF4-FFF2-40B4-BE49-F238E27FC236}">
                  <a16:creationId xmlns:a16="http://schemas.microsoft.com/office/drawing/2014/main" id="{B0213AD7-721F-4D2A-933A-B01A36CF663C}"/>
                </a:ext>
              </a:extLst>
            </p:cNvPr>
            <p:cNvSpPr>
              <a:spLocks noChangeArrowheads="1"/>
            </p:cNvSpPr>
            <p:nvPr/>
          </p:nvSpPr>
          <p:spPr bwMode="auto">
            <a:xfrm>
              <a:off x="1655" y="1888"/>
              <a:ext cx="79" cy="79"/>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endParaRPr lang="zh-TW" altLang="en-US"/>
            </a:p>
          </p:txBody>
        </p:sp>
        <p:sp>
          <p:nvSpPr>
            <p:cNvPr id="100" name="Line 66">
              <a:extLst>
                <a:ext uri="{FF2B5EF4-FFF2-40B4-BE49-F238E27FC236}">
                  <a16:creationId xmlns:a16="http://schemas.microsoft.com/office/drawing/2014/main" id="{32708963-004E-4793-ABFF-87A56BE5810B}"/>
                </a:ext>
              </a:extLst>
            </p:cNvPr>
            <p:cNvSpPr>
              <a:spLocks noChangeShapeType="1"/>
            </p:cNvSpPr>
            <p:nvPr/>
          </p:nvSpPr>
          <p:spPr bwMode="auto">
            <a:xfrm flipV="1">
              <a:off x="1701" y="1525"/>
              <a:ext cx="226" cy="408"/>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01" name="Line 67">
              <a:extLst>
                <a:ext uri="{FF2B5EF4-FFF2-40B4-BE49-F238E27FC236}">
                  <a16:creationId xmlns:a16="http://schemas.microsoft.com/office/drawing/2014/main" id="{522C5284-06E4-4E85-ADA8-AD58A9482D1F}"/>
                </a:ext>
              </a:extLst>
            </p:cNvPr>
            <p:cNvSpPr>
              <a:spLocks noChangeShapeType="1"/>
            </p:cNvSpPr>
            <p:nvPr/>
          </p:nvSpPr>
          <p:spPr bwMode="auto">
            <a:xfrm>
              <a:off x="1383" y="1117"/>
              <a:ext cx="544" cy="408"/>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02" name="Line 68">
              <a:extLst>
                <a:ext uri="{FF2B5EF4-FFF2-40B4-BE49-F238E27FC236}">
                  <a16:creationId xmlns:a16="http://schemas.microsoft.com/office/drawing/2014/main" id="{955D423F-6DF0-4975-A57C-326B97E7F20C}"/>
                </a:ext>
              </a:extLst>
            </p:cNvPr>
            <p:cNvSpPr>
              <a:spLocks noChangeShapeType="1"/>
            </p:cNvSpPr>
            <p:nvPr/>
          </p:nvSpPr>
          <p:spPr bwMode="auto">
            <a:xfrm flipH="1" flipV="1">
              <a:off x="884" y="1525"/>
              <a:ext cx="272" cy="408"/>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03" name="Oval 69">
              <a:extLst>
                <a:ext uri="{FF2B5EF4-FFF2-40B4-BE49-F238E27FC236}">
                  <a16:creationId xmlns:a16="http://schemas.microsoft.com/office/drawing/2014/main" id="{A60D54B5-DB4E-42C0-A6DC-D9DD4168B6EB}"/>
                </a:ext>
              </a:extLst>
            </p:cNvPr>
            <p:cNvSpPr>
              <a:spLocks noChangeArrowheads="1"/>
            </p:cNvSpPr>
            <p:nvPr/>
          </p:nvSpPr>
          <p:spPr bwMode="auto">
            <a:xfrm>
              <a:off x="1111" y="1888"/>
              <a:ext cx="79" cy="79"/>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endParaRPr lang="zh-TW" altLang="en-US"/>
            </a:p>
          </p:txBody>
        </p:sp>
        <p:sp>
          <p:nvSpPr>
            <p:cNvPr id="104" name="Line 70">
              <a:extLst>
                <a:ext uri="{FF2B5EF4-FFF2-40B4-BE49-F238E27FC236}">
                  <a16:creationId xmlns:a16="http://schemas.microsoft.com/office/drawing/2014/main" id="{55D718E6-FE43-45F1-8EE8-442785979340}"/>
                </a:ext>
              </a:extLst>
            </p:cNvPr>
            <p:cNvSpPr>
              <a:spLocks noChangeShapeType="1"/>
            </p:cNvSpPr>
            <p:nvPr/>
          </p:nvSpPr>
          <p:spPr bwMode="auto">
            <a:xfrm flipH="1">
              <a:off x="884" y="1117"/>
              <a:ext cx="499" cy="408"/>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05" name="Line 71">
              <a:extLst>
                <a:ext uri="{FF2B5EF4-FFF2-40B4-BE49-F238E27FC236}">
                  <a16:creationId xmlns:a16="http://schemas.microsoft.com/office/drawing/2014/main" id="{8FC75285-DC83-4E19-AF9D-EFD69AB7CCD9}"/>
                </a:ext>
              </a:extLst>
            </p:cNvPr>
            <p:cNvSpPr>
              <a:spLocks noChangeShapeType="1"/>
            </p:cNvSpPr>
            <p:nvPr/>
          </p:nvSpPr>
          <p:spPr bwMode="auto">
            <a:xfrm flipH="1">
              <a:off x="930" y="1525"/>
              <a:ext cx="997"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06" name="Line 72">
              <a:extLst>
                <a:ext uri="{FF2B5EF4-FFF2-40B4-BE49-F238E27FC236}">
                  <a16:creationId xmlns:a16="http://schemas.microsoft.com/office/drawing/2014/main" id="{2ACC9DDA-7D49-4852-BA7B-E7FF5E7A71FB}"/>
                </a:ext>
              </a:extLst>
            </p:cNvPr>
            <p:cNvSpPr>
              <a:spLocks noChangeShapeType="1"/>
            </p:cNvSpPr>
            <p:nvPr/>
          </p:nvSpPr>
          <p:spPr bwMode="auto">
            <a:xfrm flipH="1">
              <a:off x="1111" y="1933"/>
              <a:ext cx="590"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107" name="Oval 73">
              <a:extLst>
                <a:ext uri="{FF2B5EF4-FFF2-40B4-BE49-F238E27FC236}">
                  <a16:creationId xmlns:a16="http://schemas.microsoft.com/office/drawing/2014/main" id="{96E13B7B-FA12-4359-B261-7E4CA2C1633B}"/>
                </a:ext>
              </a:extLst>
            </p:cNvPr>
            <p:cNvSpPr>
              <a:spLocks noChangeArrowheads="1"/>
            </p:cNvSpPr>
            <p:nvPr/>
          </p:nvSpPr>
          <p:spPr bwMode="auto">
            <a:xfrm>
              <a:off x="1350" y="1071"/>
              <a:ext cx="79" cy="79"/>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endParaRPr lang="zh-TW" altLang="en-US"/>
            </a:p>
          </p:txBody>
        </p:sp>
        <p:sp>
          <p:nvSpPr>
            <p:cNvPr id="108" name="Oval 74">
              <a:extLst>
                <a:ext uri="{FF2B5EF4-FFF2-40B4-BE49-F238E27FC236}">
                  <a16:creationId xmlns:a16="http://schemas.microsoft.com/office/drawing/2014/main" id="{4F44BD51-33BF-4EBF-9B18-6E9B12388FBF}"/>
                </a:ext>
              </a:extLst>
            </p:cNvPr>
            <p:cNvSpPr>
              <a:spLocks noChangeArrowheads="1"/>
            </p:cNvSpPr>
            <p:nvPr/>
          </p:nvSpPr>
          <p:spPr bwMode="auto">
            <a:xfrm>
              <a:off x="839" y="1480"/>
              <a:ext cx="79" cy="79"/>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endParaRPr lang="zh-TW" altLang="en-US"/>
            </a:p>
          </p:txBody>
        </p:sp>
        <p:sp>
          <p:nvSpPr>
            <p:cNvPr id="109" name="Text Box 75">
              <a:extLst>
                <a:ext uri="{FF2B5EF4-FFF2-40B4-BE49-F238E27FC236}">
                  <a16:creationId xmlns:a16="http://schemas.microsoft.com/office/drawing/2014/main" id="{09B06B40-17BD-4DDC-86F4-6DAE8A6C57E5}"/>
                </a:ext>
              </a:extLst>
            </p:cNvPr>
            <p:cNvSpPr txBox="1">
              <a:spLocks noChangeArrowheads="1"/>
            </p:cNvSpPr>
            <p:nvPr/>
          </p:nvSpPr>
          <p:spPr bwMode="auto">
            <a:xfrm>
              <a:off x="567" y="754"/>
              <a:ext cx="317"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r>
                <a:rPr lang="en-US" altLang="zh-TW" sz="2400" i="1">
                  <a:latin typeface="Times New Roman" panose="02020603050405020304" pitchFamily="18" charset="0"/>
                </a:rPr>
                <a:t>G</a:t>
              </a:r>
              <a:r>
                <a:rPr lang="en-US" altLang="zh-TW" sz="2400" baseline="-25000">
                  <a:latin typeface="Times New Roman" panose="02020603050405020304" pitchFamily="18" charset="0"/>
                </a:rPr>
                <a:t>1</a:t>
              </a:r>
              <a:endParaRPr lang="en-US" altLang="zh-TW" sz="2400">
                <a:latin typeface="Times New Roman" panose="02020603050405020304" pitchFamily="18" charset="0"/>
              </a:endParaRPr>
            </a:p>
          </p:txBody>
        </p:sp>
      </p:grpSp>
      <p:sp>
        <p:nvSpPr>
          <p:cNvPr id="110" name="Text Box 76">
            <a:extLst>
              <a:ext uri="{FF2B5EF4-FFF2-40B4-BE49-F238E27FC236}">
                <a16:creationId xmlns:a16="http://schemas.microsoft.com/office/drawing/2014/main" id="{A0848CF9-2531-40AE-B1D6-FACF0E11FE13}"/>
              </a:ext>
            </a:extLst>
          </p:cNvPr>
          <p:cNvSpPr txBox="1">
            <a:spLocks noChangeArrowheads="1"/>
          </p:cNvSpPr>
          <p:nvPr/>
        </p:nvSpPr>
        <p:spPr bwMode="auto">
          <a:xfrm>
            <a:off x="1231900" y="2623841"/>
            <a:ext cx="485775"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r>
              <a:rPr lang="en-US" altLang="zh-TW" sz="2400" i="1">
                <a:latin typeface="Times New Roman" panose="02020603050405020304" pitchFamily="18" charset="0"/>
              </a:rPr>
              <a:t>R</a:t>
            </a:r>
            <a:r>
              <a:rPr lang="en-US" altLang="zh-TW" sz="2400" baseline="-25000">
                <a:latin typeface="Times New Roman" panose="02020603050405020304" pitchFamily="18" charset="0"/>
              </a:rPr>
              <a:t>1</a:t>
            </a:r>
            <a:endParaRPr lang="en-US" altLang="zh-TW" sz="2400">
              <a:latin typeface="Times New Roman" panose="02020603050405020304" pitchFamily="18" charset="0"/>
            </a:endParaRPr>
          </a:p>
        </p:txBody>
      </p:sp>
      <p:sp>
        <p:nvSpPr>
          <p:cNvPr id="111" name="Text Box 77">
            <a:extLst>
              <a:ext uri="{FF2B5EF4-FFF2-40B4-BE49-F238E27FC236}">
                <a16:creationId xmlns:a16="http://schemas.microsoft.com/office/drawing/2014/main" id="{A35FC44E-B092-447D-96B9-C42437CDAB50}"/>
              </a:ext>
            </a:extLst>
          </p:cNvPr>
          <p:cNvSpPr txBox="1">
            <a:spLocks noChangeArrowheads="1"/>
          </p:cNvSpPr>
          <p:nvPr/>
        </p:nvSpPr>
        <p:spPr bwMode="auto">
          <a:xfrm>
            <a:off x="1231900" y="3200104"/>
            <a:ext cx="485775"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r>
              <a:rPr lang="en-US" altLang="zh-TW" sz="2400" i="1">
                <a:latin typeface="Times New Roman" panose="02020603050405020304" pitchFamily="18" charset="0"/>
              </a:rPr>
              <a:t>R</a:t>
            </a:r>
            <a:r>
              <a:rPr lang="en-US" altLang="zh-TW" sz="2400" baseline="-25000">
                <a:latin typeface="Times New Roman" panose="02020603050405020304" pitchFamily="18" charset="0"/>
              </a:rPr>
              <a:t>2</a:t>
            </a:r>
            <a:endParaRPr lang="en-US" altLang="zh-TW" sz="2400">
              <a:latin typeface="Times New Roman" panose="02020603050405020304" pitchFamily="18" charset="0"/>
            </a:endParaRPr>
          </a:p>
        </p:txBody>
      </p:sp>
      <p:sp>
        <p:nvSpPr>
          <p:cNvPr id="112" name="Text Box 78">
            <a:extLst>
              <a:ext uri="{FF2B5EF4-FFF2-40B4-BE49-F238E27FC236}">
                <a16:creationId xmlns:a16="http://schemas.microsoft.com/office/drawing/2014/main" id="{E43967BF-E170-4E44-9D39-F68964F542F7}"/>
              </a:ext>
            </a:extLst>
          </p:cNvPr>
          <p:cNvSpPr txBox="1">
            <a:spLocks noChangeArrowheads="1"/>
          </p:cNvSpPr>
          <p:nvPr/>
        </p:nvSpPr>
        <p:spPr bwMode="auto">
          <a:xfrm>
            <a:off x="2546350" y="2714329"/>
            <a:ext cx="1364774" cy="340735"/>
          </a:xfrm>
          <a:prstGeom prst="rect">
            <a:avLst/>
          </a:prstGeom>
          <a:noFill/>
          <a:ln w="28575">
            <a:solidFill>
              <a:srgbClr val="FF6600"/>
            </a:solidFill>
            <a:miter lim="800000"/>
            <a:headEnd/>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r>
              <a:rPr lang="en-US" altLang="zh-TW" sz="1600" i="1">
                <a:latin typeface="Arial" panose="020B0604020202020204" pitchFamily="34" charset="0"/>
                <a:cs typeface="Arial" panose="020B0604020202020204" pitchFamily="34" charset="0"/>
              </a:rPr>
              <a:t>G</a:t>
            </a:r>
            <a:r>
              <a:rPr lang="en-US" altLang="zh-TW" sz="1600" baseline="-25000">
                <a:latin typeface="Arial" panose="020B0604020202020204" pitchFamily="34" charset="0"/>
                <a:cs typeface="Arial" panose="020B0604020202020204" pitchFamily="34" charset="0"/>
              </a:rPr>
              <a:t>1</a:t>
            </a:r>
            <a:r>
              <a:rPr lang="en-US" altLang="zh-TW" sz="1600">
                <a:latin typeface="Arial" panose="020B0604020202020204" pitchFamily="34" charset="0"/>
                <a:cs typeface="Arial" panose="020B0604020202020204" pitchFamily="34" charset="0"/>
              </a:rPr>
              <a:t> </a:t>
            </a:r>
            <a:r>
              <a:rPr lang="en-US" altLang="zh-TW" sz="1600" b="0" err="1">
                <a:latin typeface="Arial" panose="020B0604020202020204" pitchFamily="34" charset="0"/>
                <a:cs typeface="Arial" panose="020B0604020202020204" pitchFamily="34" charset="0"/>
              </a:rPr>
              <a:t>có</a:t>
            </a:r>
            <a:r>
              <a:rPr lang="en-US" altLang="zh-TW" sz="1600" b="0">
                <a:latin typeface="Arial" panose="020B0604020202020204" pitchFamily="34" charset="0"/>
                <a:cs typeface="Arial" panose="020B0604020202020204" pitchFamily="34" charset="0"/>
              </a:rPr>
              <a:t> 3 </a:t>
            </a:r>
            <a:r>
              <a:rPr lang="en-US" altLang="zh-TW" sz="1600" b="0" err="1">
                <a:latin typeface="Arial" panose="020B0604020202020204" pitchFamily="34" charset="0"/>
                <a:cs typeface="Arial" panose="020B0604020202020204" pitchFamily="34" charset="0"/>
              </a:rPr>
              <a:t>vùng</a:t>
            </a:r>
            <a:endParaRPr lang="en-US" altLang="zh-TW" sz="1600" b="0">
              <a:latin typeface="Arial" panose="020B0604020202020204" pitchFamily="34" charset="0"/>
              <a:cs typeface="Arial" panose="020B0604020202020204" pitchFamily="34" charset="0"/>
            </a:endParaRPr>
          </a:p>
        </p:txBody>
      </p:sp>
      <p:sp>
        <p:nvSpPr>
          <p:cNvPr id="113" name="Text Box 78">
            <a:extLst>
              <a:ext uri="{FF2B5EF4-FFF2-40B4-BE49-F238E27FC236}">
                <a16:creationId xmlns:a16="http://schemas.microsoft.com/office/drawing/2014/main" id="{C62AE452-D033-4A09-8D87-950770545EEB}"/>
              </a:ext>
            </a:extLst>
          </p:cNvPr>
          <p:cNvSpPr txBox="1">
            <a:spLocks noChangeArrowheads="1"/>
          </p:cNvSpPr>
          <p:nvPr/>
        </p:nvSpPr>
        <p:spPr bwMode="auto">
          <a:xfrm>
            <a:off x="3409044" y="4930141"/>
            <a:ext cx="1364774" cy="340735"/>
          </a:xfrm>
          <a:prstGeom prst="rect">
            <a:avLst/>
          </a:prstGeom>
          <a:noFill/>
          <a:ln w="28575">
            <a:solidFill>
              <a:srgbClr val="FF6600"/>
            </a:solidFill>
            <a:miter lim="800000"/>
            <a:headEnd/>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r>
              <a:rPr lang="en-US" altLang="zh-TW" sz="1600" i="1">
                <a:latin typeface="Arial" panose="020B0604020202020204" pitchFamily="34" charset="0"/>
                <a:cs typeface="Arial" panose="020B0604020202020204" pitchFamily="34" charset="0"/>
              </a:rPr>
              <a:t>G</a:t>
            </a:r>
            <a:r>
              <a:rPr lang="en-US" altLang="zh-TW" sz="1600" baseline="-25000">
                <a:latin typeface="Arial" panose="020B0604020202020204" pitchFamily="34" charset="0"/>
                <a:cs typeface="Arial" panose="020B0604020202020204" pitchFamily="34" charset="0"/>
              </a:rPr>
              <a:t>2</a:t>
            </a:r>
            <a:r>
              <a:rPr lang="en-US" altLang="zh-TW" sz="1600">
                <a:latin typeface="Arial" panose="020B0604020202020204" pitchFamily="34" charset="0"/>
                <a:cs typeface="Arial" panose="020B0604020202020204" pitchFamily="34" charset="0"/>
              </a:rPr>
              <a:t> </a:t>
            </a:r>
            <a:r>
              <a:rPr lang="en-US" altLang="zh-TW" sz="1600" b="0" err="1">
                <a:latin typeface="Arial" panose="020B0604020202020204" pitchFamily="34" charset="0"/>
                <a:cs typeface="Arial" panose="020B0604020202020204" pitchFamily="34" charset="0"/>
              </a:rPr>
              <a:t>có</a:t>
            </a:r>
            <a:r>
              <a:rPr lang="en-US" altLang="zh-TW" sz="1600" b="0">
                <a:latin typeface="Arial" panose="020B0604020202020204" pitchFamily="34" charset="0"/>
                <a:cs typeface="Arial" panose="020B0604020202020204" pitchFamily="34" charset="0"/>
              </a:rPr>
              <a:t> 4 </a:t>
            </a:r>
            <a:r>
              <a:rPr lang="en-US" altLang="zh-TW" sz="1600" b="0" err="1">
                <a:latin typeface="Arial" panose="020B0604020202020204" pitchFamily="34" charset="0"/>
                <a:cs typeface="Arial" panose="020B0604020202020204" pitchFamily="34" charset="0"/>
              </a:rPr>
              <a:t>vùng</a:t>
            </a:r>
            <a:endParaRPr lang="en-US" altLang="zh-TW" sz="1600" b="0">
              <a:latin typeface="Arial" panose="020B0604020202020204" pitchFamily="34" charset="0"/>
              <a:cs typeface="Arial" panose="020B0604020202020204" pitchFamily="34" charset="0"/>
            </a:endParaRPr>
          </a:p>
        </p:txBody>
      </p:sp>
      <p:sp>
        <p:nvSpPr>
          <p:cNvPr id="114" name="Text Box 75">
            <a:extLst>
              <a:ext uri="{FF2B5EF4-FFF2-40B4-BE49-F238E27FC236}">
                <a16:creationId xmlns:a16="http://schemas.microsoft.com/office/drawing/2014/main" id="{71651FAC-7B42-44D3-BB3B-D8DB3FAD052D}"/>
              </a:ext>
            </a:extLst>
          </p:cNvPr>
          <p:cNvSpPr txBox="1">
            <a:spLocks noChangeArrowheads="1"/>
          </p:cNvSpPr>
          <p:nvPr/>
        </p:nvSpPr>
        <p:spPr bwMode="auto">
          <a:xfrm>
            <a:off x="6049962" y="5479754"/>
            <a:ext cx="507168"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800" b="1">
                <a:solidFill>
                  <a:schemeClr val="tx1"/>
                </a:solidFill>
                <a:latin typeface="Tahoma" panose="020B0604030504040204" pitchFamily="34" charset="0"/>
                <a:ea typeface="新細明體" pitchFamily="18" charset="-120"/>
              </a:defRPr>
            </a:lvl1pPr>
            <a:lvl2pPr marL="742950" indent="-285750" eaLnBrk="0" hangingPunct="0">
              <a:defRPr kumimoji="1" sz="2800" b="1">
                <a:solidFill>
                  <a:schemeClr val="tx1"/>
                </a:solidFill>
                <a:latin typeface="Tahoma" panose="020B0604030504040204" pitchFamily="34" charset="0"/>
                <a:ea typeface="新細明體" pitchFamily="18" charset="-120"/>
              </a:defRPr>
            </a:lvl2pPr>
            <a:lvl3pPr marL="1143000" indent="-228600" eaLnBrk="0" hangingPunct="0">
              <a:defRPr kumimoji="1" sz="2800" b="1">
                <a:solidFill>
                  <a:schemeClr val="tx1"/>
                </a:solidFill>
                <a:latin typeface="Tahoma" panose="020B0604030504040204" pitchFamily="34" charset="0"/>
                <a:ea typeface="新細明體" pitchFamily="18" charset="-120"/>
              </a:defRPr>
            </a:lvl3pPr>
            <a:lvl4pPr marL="1600200" indent="-228600" eaLnBrk="0" hangingPunct="0">
              <a:defRPr kumimoji="1" sz="2800" b="1">
                <a:solidFill>
                  <a:schemeClr val="tx1"/>
                </a:solidFill>
                <a:latin typeface="Tahoma" panose="020B0604030504040204" pitchFamily="34" charset="0"/>
                <a:ea typeface="新細明體" pitchFamily="18" charset="-120"/>
              </a:defRPr>
            </a:lvl4pPr>
            <a:lvl5pPr marL="2057400" indent="-228600" eaLnBrk="0" hangingPunct="0">
              <a:defRPr kumimoji="1" sz="2800" b="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新細明體" pitchFamily="18" charset="-120"/>
              </a:defRPr>
            </a:lvl9pPr>
          </a:lstStyle>
          <a:p>
            <a:pPr eaLnBrk="1" hangingPunct="1"/>
            <a:r>
              <a:rPr lang="en-US" altLang="zh-TW" sz="2400" i="1">
                <a:latin typeface="Times New Roman" panose="02020603050405020304" pitchFamily="18" charset="0"/>
              </a:rPr>
              <a:t>G</a:t>
            </a:r>
            <a:r>
              <a:rPr lang="en-US" altLang="zh-TW" sz="2400" baseline="-25000">
                <a:latin typeface="Times New Roman" panose="02020603050405020304" pitchFamily="18" charset="0"/>
              </a:rPr>
              <a:t>2</a:t>
            </a:r>
            <a:endParaRPr lang="en-US" altLang="zh-TW" sz="2400">
              <a:latin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0DB025D-8BE0-154B-FCF4-2D182BF5727D}"/>
                  </a:ext>
                </a:extLst>
              </p14:cNvPr>
              <p14:cNvContentPartPr/>
              <p14:nvPr/>
            </p14:nvContentPartPr>
            <p14:xfrm>
              <a:off x="166320" y="2032200"/>
              <a:ext cx="8597520" cy="3771360"/>
            </p14:xfrm>
          </p:contentPart>
        </mc:Choice>
        <mc:Fallback>
          <p:pic>
            <p:nvPicPr>
              <p:cNvPr id="2" name="Ink 1">
                <a:extLst>
                  <a:ext uri="{FF2B5EF4-FFF2-40B4-BE49-F238E27FC236}">
                    <a16:creationId xmlns:a16="http://schemas.microsoft.com/office/drawing/2014/main" id="{90DB025D-8BE0-154B-FCF4-2D182BF5727D}"/>
                  </a:ext>
                </a:extLst>
              </p:cNvPr>
              <p:cNvPicPr/>
              <p:nvPr/>
            </p:nvPicPr>
            <p:blipFill>
              <a:blip r:embed="rId4"/>
              <a:stretch>
                <a:fillRect/>
              </a:stretch>
            </p:blipFill>
            <p:spPr>
              <a:xfrm>
                <a:off x="156960" y="2022840"/>
                <a:ext cx="8616240" cy="3790080"/>
              </a:xfrm>
              <a:prstGeom prst="rect">
                <a:avLst/>
              </a:prstGeom>
            </p:spPr>
          </p:pic>
        </mc:Fallback>
      </mc:AlternateContent>
    </p:spTree>
    <p:extLst>
      <p:ext uri="{BB962C8B-B14F-4D97-AF65-F5344CB8AC3E}">
        <p14:creationId xmlns:p14="http://schemas.microsoft.com/office/powerpoint/2010/main" val="268452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additive="base">
                                        <p:cTn id="13" dur="500" fill="hold"/>
                                        <p:tgtEl>
                                          <p:spTgt spid="110"/>
                                        </p:tgtEl>
                                        <p:attrNameLst>
                                          <p:attrName>ppt_x</p:attrName>
                                        </p:attrNameLst>
                                      </p:cBhvr>
                                      <p:tavLst>
                                        <p:tav tm="0">
                                          <p:val>
                                            <p:strVal val="#ppt_x"/>
                                          </p:val>
                                        </p:tav>
                                        <p:tav tm="100000">
                                          <p:val>
                                            <p:strVal val="#ppt_x"/>
                                          </p:val>
                                        </p:tav>
                                      </p:tavLst>
                                    </p:anim>
                                    <p:anim calcmode="lin" valueType="num">
                                      <p:cBhvr additive="base">
                                        <p:cTn id="1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fill="hold"/>
                                        <p:tgtEl>
                                          <p:spTgt spid="111"/>
                                        </p:tgtEl>
                                        <p:attrNameLst>
                                          <p:attrName>ppt_x</p:attrName>
                                        </p:attrNameLst>
                                      </p:cBhvr>
                                      <p:tavLst>
                                        <p:tav tm="0">
                                          <p:val>
                                            <p:strVal val="#ppt_x"/>
                                          </p:val>
                                        </p:tav>
                                        <p:tav tm="100000">
                                          <p:val>
                                            <p:strVal val="#ppt_x"/>
                                          </p:val>
                                        </p:tav>
                                      </p:tavLst>
                                    </p:anim>
                                    <p:anim calcmode="lin" valueType="num">
                                      <p:cBhvr additive="base">
                                        <p:cTn id="20"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fill="hold"/>
                                        <p:tgtEl>
                                          <p:spTgt spid="96"/>
                                        </p:tgtEl>
                                        <p:attrNameLst>
                                          <p:attrName>ppt_x</p:attrName>
                                        </p:attrNameLst>
                                      </p:cBhvr>
                                      <p:tavLst>
                                        <p:tav tm="0">
                                          <p:val>
                                            <p:strVal val="#ppt_x"/>
                                          </p:val>
                                        </p:tav>
                                        <p:tav tm="100000">
                                          <p:val>
                                            <p:strVal val="#ppt_x"/>
                                          </p:val>
                                        </p:tav>
                                      </p:tavLst>
                                    </p:anim>
                                    <p:anim calcmode="lin" valueType="num">
                                      <p:cBhvr additive="base">
                                        <p:cTn id="26"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anim calcmode="lin" valueType="num">
                                      <p:cBhvr additive="base">
                                        <p:cTn id="31" dur="500" fill="hold"/>
                                        <p:tgtEl>
                                          <p:spTgt spid="112"/>
                                        </p:tgtEl>
                                        <p:attrNameLst>
                                          <p:attrName>ppt_x</p:attrName>
                                        </p:attrNameLst>
                                      </p:cBhvr>
                                      <p:tavLst>
                                        <p:tav tm="0">
                                          <p:val>
                                            <p:strVal val="#ppt_x"/>
                                          </p:val>
                                        </p:tav>
                                        <p:tav tm="100000">
                                          <p:val>
                                            <p:strVal val="#ppt_x"/>
                                          </p:val>
                                        </p:tav>
                                      </p:tavLst>
                                    </p:anim>
                                    <p:anim calcmode="lin" valueType="num">
                                      <p:cBhvr additive="base">
                                        <p:cTn id="32" dur="500" fill="hold"/>
                                        <p:tgtEl>
                                          <p:spTgt spid="112"/>
                                        </p:tgtEl>
                                        <p:attrNameLst>
                                          <p:attrName>ppt_y</p:attrName>
                                        </p:attrNameLst>
                                      </p:cBhvr>
                                      <p:tavLst>
                                        <p:tav tm="0">
                                          <p:val>
                                            <p:strVal val="1+#ppt_h/2"/>
                                          </p:val>
                                        </p:tav>
                                        <p:tav tm="100000">
                                          <p:val>
                                            <p:strVal val="#ppt_y"/>
                                          </p:val>
                                        </p:tav>
                                      </p:tavLst>
                                    </p:anim>
                                  </p:childTnLst>
                                </p:cTn>
                              </p:par>
                              <p:par>
                                <p:cTn id="33" presetID="22" presetClass="entr" presetSubtype="4"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down)">
                                      <p:cBhvr>
                                        <p:cTn id="35" dur="500"/>
                                        <p:tgtEl>
                                          <p:spTgt spid="114"/>
                                        </p:tgtEl>
                                      </p:cBhvr>
                                    </p:animEffect>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13"/>
                                        </p:tgtEl>
                                        <p:attrNameLst>
                                          <p:attrName>style.visibility</p:attrName>
                                        </p:attrNameLst>
                                      </p:cBhvr>
                                      <p:to>
                                        <p:strVal val="visible"/>
                                      </p:to>
                                    </p:set>
                                    <p:anim calcmode="lin" valueType="num">
                                      <p:cBhvr additive="base">
                                        <p:cTn id="39" dur="500" fill="hold"/>
                                        <p:tgtEl>
                                          <p:spTgt spid="113"/>
                                        </p:tgtEl>
                                        <p:attrNameLst>
                                          <p:attrName>ppt_x</p:attrName>
                                        </p:attrNameLst>
                                      </p:cBhvr>
                                      <p:tavLst>
                                        <p:tav tm="0">
                                          <p:val>
                                            <p:strVal val="#ppt_x"/>
                                          </p:val>
                                        </p:tav>
                                        <p:tav tm="100000">
                                          <p:val>
                                            <p:strVal val="#ppt_x"/>
                                          </p:val>
                                        </p:tav>
                                      </p:tavLst>
                                    </p:anim>
                                    <p:anim calcmode="lin" valueType="num">
                                      <p:cBhvr additive="base">
                                        <p:cTn id="4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utoUpdateAnimBg="0"/>
      <p:bldP spid="110" grpId="0" autoUpdateAnimBg="0"/>
      <p:bldP spid="111" grpId="0" autoUpdateAnimBg="0"/>
      <p:bldP spid="112" grpId="0" animBg="1" autoUpdateAnimBg="0"/>
      <p:bldP spid="113" grpId="0" animBg="1" autoUpdateAnimBg="0"/>
      <p:bldP spid="1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K</a:t>
            </a:r>
            <a:r>
              <a:rPr lang="en-US" altLang="en-US" sz="2000" b="1" baseline="-25000"/>
              <a:t>3,3</a:t>
            </a:r>
            <a:r>
              <a:rPr lang="en-US" altLang="en-US" sz="2000" b="1"/>
              <a:t> </a:t>
            </a:r>
            <a:r>
              <a:rPr lang="en-US" altLang="en-US" sz="2000" b="1" err="1"/>
              <a:t>không</a:t>
            </a:r>
            <a:r>
              <a:rPr lang="en-US" altLang="en-US" sz="2000" b="1"/>
              <a:t> </a:t>
            </a:r>
            <a:r>
              <a:rPr lang="en-US" altLang="en-US" sz="2000" b="1" err="1"/>
              <a:t>phải</a:t>
            </a:r>
            <a:r>
              <a:rPr lang="en-US" altLang="en-US" sz="2000" b="1"/>
              <a:t> </a:t>
            </a:r>
            <a:r>
              <a:rPr lang="en-US" altLang="en-US" sz="2000" b="1" err="1"/>
              <a:t>là</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phẳng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3">
            <a:extLst>
              <a:ext uri="{FF2B5EF4-FFF2-40B4-BE49-F238E27FC236}">
                <a16:creationId xmlns:a16="http://schemas.microsoft.com/office/drawing/2014/main" id="{ABF7CC12-5425-4E9B-B07B-F90479D9D7AA}"/>
              </a:ext>
            </a:extLst>
          </p:cNvPr>
          <p:cNvSpPr>
            <a:spLocks noGrp="1" noChangeArrowheads="1"/>
          </p:cNvSpPr>
          <p:nvPr>
            <p:ph idx="1"/>
          </p:nvPr>
        </p:nvSpPr>
        <p:spPr>
          <a:xfrm>
            <a:off x="169862" y="762000"/>
            <a:ext cx="8723313" cy="5260571"/>
          </a:xfrm>
        </p:spPr>
        <p:txBody>
          <a:bodyPr>
            <a:normAutofit/>
          </a:bodyPr>
          <a:lstStyle/>
          <a:p>
            <a:pPr eaLnBrk="1" hangingPunct="1">
              <a:lnSpc>
                <a:spcPct val="90000"/>
              </a:lnSpc>
            </a:pPr>
            <a:endParaRPr lang="en-US" sz="1600">
              <a:cs typeface="Arial" panose="020B0604020202020204" pitchFamily="34" charset="0"/>
              <a:sym typeface="Symbol" panose="05050102010706020507" pitchFamily="18" charset="2"/>
            </a:endParaRPr>
          </a:p>
        </p:txBody>
      </p:sp>
      <p:grpSp>
        <p:nvGrpSpPr>
          <p:cNvPr id="34" name="Group 13">
            <a:extLst>
              <a:ext uri="{FF2B5EF4-FFF2-40B4-BE49-F238E27FC236}">
                <a16:creationId xmlns:a16="http://schemas.microsoft.com/office/drawing/2014/main" id="{C7622A50-4661-4F25-9DA4-A1BB165E8E5B}"/>
              </a:ext>
            </a:extLst>
          </p:cNvPr>
          <p:cNvGrpSpPr>
            <a:grpSpLocks/>
          </p:cNvGrpSpPr>
          <p:nvPr/>
        </p:nvGrpSpPr>
        <p:grpSpPr bwMode="auto">
          <a:xfrm>
            <a:off x="685800" y="2201862"/>
            <a:ext cx="3090863" cy="2514600"/>
            <a:chOff x="2198" y="3014"/>
            <a:chExt cx="1371" cy="863"/>
          </a:xfrm>
        </p:grpSpPr>
        <p:sp>
          <p:nvSpPr>
            <p:cNvPr id="35" name="Oval 14">
              <a:extLst>
                <a:ext uri="{FF2B5EF4-FFF2-40B4-BE49-F238E27FC236}">
                  <a16:creationId xmlns:a16="http://schemas.microsoft.com/office/drawing/2014/main" id="{4C576A03-5CF6-448C-B315-7E8B5672BA79}"/>
                </a:ext>
              </a:extLst>
            </p:cNvPr>
            <p:cNvSpPr>
              <a:spLocks noChangeAspect="1" noChangeArrowheads="1"/>
            </p:cNvSpPr>
            <p:nvPr/>
          </p:nvSpPr>
          <p:spPr bwMode="auto">
            <a:xfrm>
              <a:off x="2198"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Line 15">
              <a:extLst>
                <a:ext uri="{FF2B5EF4-FFF2-40B4-BE49-F238E27FC236}">
                  <a16:creationId xmlns:a16="http://schemas.microsoft.com/office/drawing/2014/main" id="{2C2426D3-4C7F-4364-819D-D6533BC4D83C}"/>
                </a:ext>
              </a:extLst>
            </p:cNvPr>
            <p:cNvSpPr>
              <a:spLocks noChangeShapeType="1"/>
            </p:cNvSpPr>
            <p:nvPr/>
          </p:nvSpPr>
          <p:spPr bwMode="auto">
            <a:xfrm>
              <a:off x="2239"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6">
              <a:extLst>
                <a:ext uri="{FF2B5EF4-FFF2-40B4-BE49-F238E27FC236}">
                  <a16:creationId xmlns:a16="http://schemas.microsoft.com/office/drawing/2014/main" id="{E1FD084B-7282-40AF-A2AF-3119D68BBF43}"/>
                </a:ext>
              </a:extLst>
            </p:cNvPr>
            <p:cNvSpPr>
              <a:spLocks noChangeShapeType="1"/>
            </p:cNvSpPr>
            <p:nvPr/>
          </p:nvSpPr>
          <p:spPr bwMode="auto">
            <a:xfrm>
              <a:off x="3541"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7">
              <a:extLst>
                <a:ext uri="{FF2B5EF4-FFF2-40B4-BE49-F238E27FC236}">
                  <a16:creationId xmlns:a16="http://schemas.microsoft.com/office/drawing/2014/main" id="{2424B60A-155F-4656-909C-9A17E3FDE0D3}"/>
                </a:ext>
              </a:extLst>
            </p:cNvPr>
            <p:cNvSpPr>
              <a:spLocks noChangeShapeType="1"/>
            </p:cNvSpPr>
            <p:nvPr/>
          </p:nvSpPr>
          <p:spPr bwMode="auto">
            <a:xfrm>
              <a:off x="2239" y="3041"/>
              <a:ext cx="1302"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8">
              <a:extLst>
                <a:ext uri="{FF2B5EF4-FFF2-40B4-BE49-F238E27FC236}">
                  <a16:creationId xmlns:a16="http://schemas.microsoft.com/office/drawing/2014/main" id="{6364EA48-FAD1-4595-8DFF-CBEACD39E326}"/>
                </a:ext>
              </a:extLst>
            </p:cNvPr>
            <p:cNvSpPr>
              <a:spLocks noChangeShapeType="1"/>
            </p:cNvSpPr>
            <p:nvPr/>
          </p:nvSpPr>
          <p:spPr bwMode="auto">
            <a:xfrm flipV="1">
              <a:off x="2239" y="3041"/>
              <a:ext cx="1302"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9">
              <a:extLst>
                <a:ext uri="{FF2B5EF4-FFF2-40B4-BE49-F238E27FC236}">
                  <a16:creationId xmlns:a16="http://schemas.microsoft.com/office/drawing/2014/main" id="{36BF6B42-95A2-47A4-9CBA-BA8606DAD5CA}"/>
                </a:ext>
              </a:extLst>
            </p:cNvPr>
            <p:cNvSpPr>
              <a:spLocks noChangeShapeType="1"/>
            </p:cNvSpPr>
            <p:nvPr/>
          </p:nvSpPr>
          <p:spPr bwMode="auto">
            <a:xfrm>
              <a:off x="2890"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20">
              <a:extLst>
                <a:ext uri="{FF2B5EF4-FFF2-40B4-BE49-F238E27FC236}">
                  <a16:creationId xmlns:a16="http://schemas.microsoft.com/office/drawing/2014/main" id="{89057536-E119-4C0B-9D75-C088055632A1}"/>
                </a:ext>
              </a:extLst>
            </p:cNvPr>
            <p:cNvSpPr>
              <a:spLocks noChangeShapeType="1"/>
            </p:cNvSpPr>
            <p:nvPr/>
          </p:nvSpPr>
          <p:spPr bwMode="auto">
            <a:xfrm flipH="1">
              <a:off x="2239"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21">
              <a:extLst>
                <a:ext uri="{FF2B5EF4-FFF2-40B4-BE49-F238E27FC236}">
                  <a16:creationId xmlns:a16="http://schemas.microsoft.com/office/drawing/2014/main" id="{821C5F7C-0830-4262-8E81-AFC425CEFB3D}"/>
                </a:ext>
              </a:extLst>
            </p:cNvPr>
            <p:cNvSpPr>
              <a:spLocks noChangeShapeType="1"/>
            </p:cNvSpPr>
            <p:nvPr/>
          </p:nvSpPr>
          <p:spPr bwMode="auto">
            <a:xfrm>
              <a:off x="2890"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22">
              <a:extLst>
                <a:ext uri="{FF2B5EF4-FFF2-40B4-BE49-F238E27FC236}">
                  <a16:creationId xmlns:a16="http://schemas.microsoft.com/office/drawing/2014/main" id="{78C97ACD-CE3E-4AB6-ABCA-AAB9B16FEE09}"/>
                </a:ext>
              </a:extLst>
            </p:cNvPr>
            <p:cNvSpPr>
              <a:spLocks noChangeShapeType="1"/>
            </p:cNvSpPr>
            <p:nvPr/>
          </p:nvSpPr>
          <p:spPr bwMode="auto">
            <a:xfrm flipH="1" flipV="1">
              <a:off x="2239"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23">
              <a:extLst>
                <a:ext uri="{FF2B5EF4-FFF2-40B4-BE49-F238E27FC236}">
                  <a16:creationId xmlns:a16="http://schemas.microsoft.com/office/drawing/2014/main" id="{EA469EAC-AE25-4A77-92C7-4DFEAC2C3872}"/>
                </a:ext>
              </a:extLst>
            </p:cNvPr>
            <p:cNvSpPr>
              <a:spLocks noChangeShapeType="1"/>
            </p:cNvSpPr>
            <p:nvPr/>
          </p:nvSpPr>
          <p:spPr bwMode="auto">
            <a:xfrm flipV="1">
              <a:off x="2890"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Oval 24">
              <a:extLst>
                <a:ext uri="{FF2B5EF4-FFF2-40B4-BE49-F238E27FC236}">
                  <a16:creationId xmlns:a16="http://schemas.microsoft.com/office/drawing/2014/main" id="{CEA620AC-F4E3-4B30-91B6-23E261A7308F}"/>
                </a:ext>
              </a:extLst>
            </p:cNvPr>
            <p:cNvSpPr>
              <a:spLocks noChangeAspect="1" noChangeArrowheads="1"/>
            </p:cNvSpPr>
            <p:nvPr/>
          </p:nvSpPr>
          <p:spPr bwMode="auto">
            <a:xfrm>
              <a:off x="2860"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25">
              <a:extLst>
                <a:ext uri="{FF2B5EF4-FFF2-40B4-BE49-F238E27FC236}">
                  <a16:creationId xmlns:a16="http://schemas.microsoft.com/office/drawing/2014/main" id="{E8A7F1F9-FC91-4E70-975A-07A20D55163E}"/>
                </a:ext>
              </a:extLst>
            </p:cNvPr>
            <p:cNvSpPr>
              <a:spLocks noChangeAspect="1" noChangeArrowheads="1"/>
            </p:cNvSpPr>
            <p:nvPr/>
          </p:nvSpPr>
          <p:spPr bwMode="auto">
            <a:xfrm>
              <a:off x="3494"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7" name="Oval 26">
              <a:extLst>
                <a:ext uri="{FF2B5EF4-FFF2-40B4-BE49-F238E27FC236}">
                  <a16:creationId xmlns:a16="http://schemas.microsoft.com/office/drawing/2014/main" id="{427990FF-88A4-47A4-962C-CE95EEDDD94F}"/>
                </a:ext>
              </a:extLst>
            </p:cNvPr>
            <p:cNvSpPr>
              <a:spLocks noChangeAspect="1" noChangeArrowheads="1"/>
            </p:cNvSpPr>
            <p:nvPr/>
          </p:nvSpPr>
          <p:spPr bwMode="auto">
            <a:xfrm>
              <a:off x="2198" y="380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 name="Oval 27">
              <a:extLst>
                <a:ext uri="{FF2B5EF4-FFF2-40B4-BE49-F238E27FC236}">
                  <a16:creationId xmlns:a16="http://schemas.microsoft.com/office/drawing/2014/main" id="{D4968079-8BAD-4F07-B69D-001E144A1199}"/>
                </a:ext>
              </a:extLst>
            </p:cNvPr>
            <p:cNvSpPr>
              <a:spLocks noChangeAspect="1" noChangeArrowheads="1"/>
            </p:cNvSpPr>
            <p:nvPr/>
          </p:nvSpPr>
          <p:spPr bwMode="auto">
            <a:xfrm>
              <a:off x="2860" y="379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9" name="Oval 28">
              <a:extLst>
                <a:ext uri="{FF2B5EF4-FFF2-40B4-BE49-F238E27FC236}">
                  <a16:creationId xmlns:a16="http://schemas.microsoft.com/office/drawing/2014/main" id="{246A5706-7029-4A04-99ED-F519F5A3D2B2}"/>
                </a:ext>
              </a:extLst>
            </p:cNvPr>
            <p:cNvSpPr>
              <a:spLocks noChangeAspect="1" noChangeArrowheads="1"/>
            </p:cNvSpPr>
            <p:nvPr/>
          </p:nvSpPr>
          <p:spPr bwMode="auto">
            <a:xfrm>
              <a:off x="3494" y="380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50" name="Text Box 29">
            <a:extLst>
              <a:ext uri="{FF2B5EF4-FFF2-40B4-BE49-F238E27FC236}">
                <a16:creationId xmlns:a16="http://schemas.microsoft.com/office/drawing/2014/main" id="{FFA6226D-AEB2-4C30-A51F-14A0A6DCA064}"/>
              </a:ext>
            </a:extLst>
          </p:cNvPr>
          <p:cNvSpPr txBox="1">
            <a:spLocks noChangeArrowheads="1"/>
          </p:cNvSpPr>
          <p:nvPr/>
        </p:nvSpPr>
        <p:spPr bwMode="auto">
          <a:xfrm>
            <a:off x="152400" y="1668462"/>
            <a:ext cx="4876800"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400"/>
              <a:t>    v</a:t>
            </a:r>
            <a:r>
              <a:rPr lang="en-US" altLang="en-US" sz="2400" baseline="-25000"/>
              <a:t>1</a:t>
            </a:r>
            <a:r>
              <a:rPr lang="en-US" altLang="en-US" sz="2400"/>
              <a:t>		 v</a:t>
            </a:r>
            <a:r>
              <a:rPr lang="en-US" altLang="en-US" sz="2400" baseline="-25000"/>
              <a:t>2</a:t>
            </a:r>
            <a:r>
              <a:rPr lang="en-US" altLang="en-US" sz="2400"/>
              <a:t>	        v</a:t>
            </a:r>
            <a:r>
              <a:rPr lang="en-US" altLang="en-US" sz="2400" baseline="-25000"/>
              <a:t>3</a:t>
            </a:r>
          </a:p>
          <a:p>
            <a:pPr algn="l" eaLnBrk="1" hangingPunct="1">
              <a:spcBef>
                <a:spcPct val="50000"/>
              </a:spcBef>
            </a:pPr>
            <a:endParaRPr lang="en-US" altLang="en-US"/>
          </a:p>
          <a:p>
            <a:pPr algn="l" eaLnBrk="1" hangingPunct="1">
              <a:spcBef>
                <a:spcPct val="50000"/>
              </a:spcBef>
            </a:pPr>
            <a:endParaRPr lang="en-US" altLang="en-US" sz="800"/>
          </a:p>
          <a:p>
            <a:pPr algn="l" eaLnBrk="1" hangingPunct="1">
              <a:spcBef>
                <a:spcPct val="50000"/>
              </a:spcBef>
            </a:pPr>
            <a:endParaRPr lang="en-US" altLang="en-US" sz="800"/>
          </a:p>
          <a:p>
            <a:pPr algn="l" eaLnBrk="1" hangingPunct="1">
              <a:spcBef>
                <a:spcPct val="50000"/>
              </a:spcBef>
            </a:pPr>
            <a:endParaRPr lang="en-US" altLang="en-US" sz="800"/>
          </a:p>
          <a:p>
            <a:pPr algn="l" eaLnBrk="1" hangingPunct="1">
              <a:spcBef>
                <a:spcPct val="50000"/>
              </a:spcBef>
            </a:pPr>
            <a:endParaRPr lang="en-US" altLang="en-US" sz="800"/>
          </a:p>
          <a:p>
            <a:pPr algn="l" eaLnBrk="1" hangingPunct="1">
              <a:spcBef>
                <a:spcPct val="50000"/>
              </a:spcBef>
            </a:pPr>
            <a:endParaRPr lang="en-US" altLang="en-US" sz="800"/>
          </a:p>
          <a:p>
            <a:pPr algn="l" eaLnBrk="1" hangingPunct="1">
              <a:spcBef>
                <a:spcPct val="50000"/>
              </a:spcBef>
            </a:pPr>
            <a:r>
              <a:rPr lang="en-US" altLang="en-US" sz="2400"/>
              <a:t>     v</a:t>
            </a:r>
            <a:r>
              <a:rPr lang="en-US" altLang="en-US" sz="2400" baseline="-25000"/>
              <a:t>4</a:t>
            </a:r>
            <a:r>
              <a:rPr lang="en-US" altLang="en-US" sz="2400"/>
              <a:t>		 v</a:t>
            </a:r>
            <a:r>
              <a:rPr lang="en-US" altLang="en-US" sz="2400" baseline="-25000"/>
              <a:t>5</a:t>
            </a:r>
            <a:r>
              <a:rPr lang="en-US" altLang="en-US" sz="2400"/>
              <a:t>	        v</a:t>
            </a:r>
            <a:r>
              <a:rPr lang="en-US" altLang="en-US" sz="2400" baseline="-25000"/>
              <a:t>6</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0822464-0124-7BA2-C276-BB06C69DC9E0}"/>
                  </a:ext>
                </a:extLst>
              </p14:cNvPr>
              <p14:cNvContentPartPr/>
              <p14:nvPr/>
            </p14:nvContentPartPr>
            <p14:xfrm>
              <a:off x="671040" y="98280"/>
              <a:ext cx="3184560" cy="4556880"/>
            </p14:xfrm>
          </p:contentPart>
        </mc:Choice>
        <mc:Fallback>
          <p:pic>
            <p:nvPicPr>
              <p:cNvPr id="2" name="Ink 1">
                <a:extLst>
                  <a:ext uri="{FF2B5EF4-FFF2-40B4-BE49-F238E27FC236}">
                    <a16:creationId xmlns:a16="http://schemas.microsoft.com/office/drawing/2014/main" id="{00822464-0124-7BA2-C276-BB06C69DC9E0}"/>
                  </a:ext>
                </a:extLst>
              </p:cNvPr>
              <p:cNvPicPr/>
              <p:nvPr/>
            </p:nvPicPr>
            <p:blipFill>
              <a:blip r:embed="rId4"/>
              <a:stretch>
                <a:fillRect/>
              </a:stretch>
            </p:blipFill>
            <p:spPr>
              <a:xfrm>
                <a:off x="661680" y="88920"/>
                <a:ext cx="3203280" cy="4575600"/>
              </a:xfrm>
              <a:prstGeom prst="rect">
                <a:avLst/>
              </a:prstGeom>
            </p:spPr>
          </p:pic>
        </mc:Fallback>
      </mc:AlternateContent>
    </p:spTree>
    <p:extLst>
      <p:ext uri="{BB962C8B-B14F-4D97-AF65-F5344CB8AC3E}">
        <p14:creationId xmlns:p14="http://schemas.microsoft.com/office/powerpoint/2010/main" val="47430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out)">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K</a:t>
            </a:r>
            <a:r>
              <a:rPr lang="en-US" altLang="en-US" sz="2000" b="1" baseline="-25000"/>
              <a:t>3,3</a:t>
            </a:r>
            <a:r>
              <a:rPr lang="en-US" altLang="en-US" sz="2000" b="1"/>
              <a:t> </a:t>
            </a:r>
            <a:r>
              <a:rPr lang="en-US" altLang="en-US" sz="2000" b="1" err="1"/>
              <a:t>không</a:t>
            </a:r>
            <a:r>
              <a:rPr lang="en-US" altLang="en-US" sz="2000" b="1"/>
              <a:t> </a:t>
            </a:r>
            <a:r>
              <a:rPr lang="en-US" altLang="en-US" sz="2000" b="1" err="1"/>
              <a:t>phải</a:t>
            </a:r>
            <a:r>
              <a:rPr lang="en-US" altLang="en-US" sz="2000" b="1"/>
              <a:t> </a:t>
            </a:r>
            <a:r>
              <a:rPr lang="en-US" altLang="en-US" sz="2000" b="1" err="1"/>
              <a:t>là</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phẳng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3">
            <a:extLst>
              <a:ext uri="{FF2B5EF4-FFF2-40B4-BE49-F238E27FC236}">
                <a16:creationId xmlns:a16="http://schemas.microsoft.com/office/drawing/2014/main" id="{ABF7CC12-5425-4E9B-B07B-F90479D9D7AA}"/>
              </a:ext>
            </a:extLst>
          </p:cNvPr>
          <p:cNvSpPr>
            <a:spLocks noGrp="1" noChangeArrowheads="1"/>
          </p:cNvSpPr>
          <p:nvPr>
            <p:ph idx="1"/>
          </p:nvPr>
        </p:nvSpPr>
        <p:spPr>
          <a:xfrm>
            <a:off x="169862" y="762000"/>
            <a:ext cx="8723313" cy="5260571"/>
          </a:xfrm>
        </p:spPr>
        <p:txBody>
          <a:bodyPr>
            <a:normAutofit/>
          </a:bodyPr>
          <a:lstStyle/>
          <a:p>
            <a:pPr eaLnBrk="1" hangingPunct="1">
              <a:lnSpc>
                <a:spcPct val="90000"/>
              </a:lnSpc>
            </a:pPr>
            <a:r>
              <a:rPr lang="en-US" sz="1600">
                <a:cs typeface="Arial" panose="020B0604020202020204" pitchFamily="34" charset="0"/>
                <a:sym typeface="Symbol" panose="05050102010706020507" pitchFamily="18" charset="2"/>
              </a:rPr>
              <a:t>4 </a:t>
            </a:r>
            <a:r>
              <a:rPr lang="en-US" sz="1600" err="1">
                <a:cs typeface="Arial" panose="020B0604020202020204" pitchFamily="34" charset="0"/>
                <a:sym typeface="Symbol" panose="05050102010706020507" pitchFamily="18" charset="2"/>
              </a:rPr>
              <a:t>cạnh</a:t>
            </a:r>
            <a:r>
              <a:rPr lang="en-US" sz="1600">
                <a:cs typeface="Arial" panose="020B0604020202020204" pitchFamily="34" charset="0"/>
                <a:sym typeface="Symbol" panose="05050102010706020507" pitchFamily="18" charset="2"/>
              </a:rPr>
              <a:t> (v1,v4), (v4,v2), (v2,v5), (v5,v1) chia </a:t>
            </a:r>
            <a:r>
              <a:rPr lang="en-US" sz="1600" err="1">
                <a:cs typeface="Arial" panose="020B0604020202020204" pitchFamily="34" charset="0"/>
                <a:sym typeface="Symbol" panose="05050102010706020507" pitchFamily="18" charset="2"/>
              </a:rPr>
              <a:t>mặt</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phẳng</a:t>
            </a:r>
            <a:r>
              <a:rPr lang="en-US" sz="1600">
                <a:cs typeface="Arial" panose="020B0604020202020204" pitchFamily="34" charset="0"/>
                <a:sym typeface="Symbol" panose="05050102010706020507" pitchFamily="18" charset="2"/>
              </a:rPr>
              <a:t> ra </a:t>
            </a:r>
            <a:r>
              <a:rPr lang="en-US" sz="1600" err="1">
                <a:cs typeface="Arial" panose="020B0604020202020204" pitchFamily="34" charset="0"/>
                <a:sym typeface="Symbol" panose="05050102010706020507" pitchFamily="18" charset="2"/>
              </a:rPr>
              <a:t>thành</a:t>
            </a:r>
            <a:r>
              <a:rPr lang="en-US" sz="1600">
                <a:cs typeface="Arial" panose="020B0604020202020204" pitchFamily="34" charset="0"/>
                <a:sym typeface="Symbol" panose="05050102010706020507" pitchFamily="18" charset="2"/>
              </a:rPr>
              <a:t> 2 </a:t>
            </a:r>
            <a:r>
              <a:rPr lang="en-US" sz="1600" err="1">
                <a:cs typeface="Arial" panose="020B0604020202020204" pitchFamily="34" charset="0"/>
                <a:sym typeface="Symbol" panose="05050102010706020507" pitchFamily="18" charset="2"/>
              </a:rPr>
              <a:t>vùng</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R</a:t>
            </a:r>
            <a:r>
              <a:rPr lang="en-US" sz="1600" baseline="-25000">
                <a:cs typeface="Arial" panose="020B0604020202020204" pitchFamily="34" charset="0"/>
                <a:sym typeface="Symbol" panose="05050102010706020507" pitchFamily="18" charset="2"/>
              </a:rPr>
              <a:t>1</a:t>
            </a:r>
            <a:r>
              <a:rPr lang="en-US" sz="1600">
                <a:cs typeface="Arial" panose="020B0604020202020204" pitchFamily="34" charset="0"/>
                <a:sym typeface="Symbol" panose="05050102010706020507" pitchFamily="18" charset="2"/>
              </a:rPr>
              <a:t> </a:t>
            </a:r>
            <a:r>
              <a:rPr lang="en-US" sz="1600" err="1">
                <a:cs typeface="Arial" panose="020B0604020202020204" pitchFamily="34" charset="0"/>
                <a:sym typeface="Symbol" panose="05050102010706020507" pitchFamily="18" charset="2"/>
              </a:rPr>
              <a:t>và</a:t>
            </a:r>
            <a:r>
              <a:rPr lang="en-US" sz="1600">
                <a:cs typeface="Arial" panose="020B0604020202020204" pitchFamily="34" charset="0"/>
                <a:sym typeface="Symbol" panose="05050102010706020507" pitchFamily="18" charset="2"/>
              </a:rPr>
              <a:t> </a:t>
            </a:r>
            <a:r>
              <a:rPr lang="en-US" sz="1600" i="1">
                <a:cs typeface="Arial" panose="020B0604020202020204" pitchFamily="34" charset="0"/>
                <a:sym typeface="Symbol" panose="05050102010706020507" pitchFamily="18" charset="2"/>
              </a:rPr>
              <a:t>R</a:t>
            </a:r>
            <a:r>
              <a:rPr lang="en-US" sz="1600" baseline="-25000">
                <a:cs typeface="Arial" panose="020B0604020202020204" pitchFamily="34" charset="0"/>
                <a:sym typeface="Symbol" panose="05050102010706020507" pitchFamily="18" charset="2"/>
              </a:rPr>
              <a:t>2</a:t>
            </a:r>
          </a:p>
        </p:txBody>
      </p:sp>
      <p:pic>
        <p:nvPicPr>
          <p:cNvPr id="23" name="Picture 22">
            <a:extLst>
              <a:ext uri="{FF2B5EF4-FFF2-40B4-BE49-F238E27FC236}">
                <a16:creationId xmlns:a16="http://schemas.microsoft.com/office/drawing/2014/main" id="{F46D6C7E-0876-4D80-AAA1-6C4093F57CBB}"/>
              </a:ext>
            </a:extLst>
          </p:cNvPr>
          <p:cNvPicPr>
            <a:picLocks noChangeAspect="1"/>
          </p:cNvPicPr>
          <p:nvPr/>
        </p:nvPicPr>
        <p:blipFill>
          <a:blip r:embed="rId3"/>
          <a:stretch>
            <a:fillRect/>
          </a:stretch>
        </p:blipFill>
        <p:spPr>
          <a:xfrm>
            <a:off x="5029200" y="1295400"/>
            <a:ext cx="2095793" cy="2483401"/>
          </a:xfrm>
          <a:prstGeom prst="rect">
            <a:avLst/>
          </a:prstGeom>
        </p:spPr>
      </p:pic>
      <p:pic>
        <p:nvPicPr>
          <p:cNvPr id="24" name="Picture 23">
            <a:extLst>
              <a:ext uri="{FF2B5EF4-FFF2-40B4-BE49-F238E27FC236}">
                <a16:creationId xmlns:a16="http://schemas.microsoft.com/office/drawing/2014/main" id="{A976E253-C828-47B3-ACD5-F5E60CEC9A76}"/>
              </a:ext>
            </a:extLst>
          </p:cNvPr>
          <p:cNvPicPr>
            <a:picLocks noChangeAspect="1"/>
          </p:cNvPicPr>
          <p:nvPr/>
        </p:nvPicPr>
        <p:blipFill>
          <a:blip r:embed="rId4"/>
          <a:stretch>
            <a:fillRect/>
          </a:stretch>
        </p:blipFill>
        <p:spPr>
          <a:xfrm>
            <a:off x="577351" y="1295401"/>
            <a:ext cx="2328862" cy="2294168"/>
          </a:xfrm>
          <a:prstGeom prst="rect">
            <a:avLst/>
          </a:prstGeom>
        </p:spPr>
      </p:pic>
      <p:sp>
        <p:nvSpPr>
          <p:cNvPr id="25" name="Right Arrow 15">
            <a:extLst>
              <a:ext uri="{FF2B5EF4-FFF2-40B4-BE49-F238E27FC236}">
                <a16:creationId xmlns:a16="http://schemas.microsoft.com/office/drawing/2014/main" id="{3B1DBCE5-3BAB-4A69-8D61-280D25AA26ED}"/>
              </a:ext>
            </a:extLst>
          </p:cNvPr>
          <p:cNvSpPr/>
          <p:nvPr/>
        </p:nvSpPr>
        <p:spPr>
          <a:xfrm>
            <a:off x="3453357" y="2379545"/>
            <a:ext cx="1323181" cy="28416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
            <a:extLst>
              <a:ext uri="{FF2B5EF4-FFF2-40B4-BE49-F238E27FC236}">
                <a16:creationId xmlns:a16="http://schemas.microsoft.com/office/drawing/2014/main" id="{F20104BD-3B04-49CD-B563-67C4B906D4B4}"/>
              </a:ext>
            </a:extLst>
          </p:cNvPr>
          <p:cNvSpPr txBox="1">
            <a:spLocks noChangeArrowheads="1"/>
          </p:cNvSpPr>
          <p:nvPr/>
        </p:nvSpPr>
        <p:spPr bwMode="auto">
          <a:xfrm>
            <a:off x="204538" y="4156350"/>
            <a:ext cx="8688637"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en-US" sz="1600" err="1">
                <a:solidFill>
                  <a:schemeClr val="tx1"/>
                </a:solidFill>
              </a:rPr>
              <a:t>Tiếp</a:t>
            </a:r>
            <a:r>
              <a:rPr lang="en-US" altLang="en-US" sz="1600">
                <a:solidFill>
                  <a:schemeClr val="tx1"/>
                </a:solidFill>
              </a:rPr>
              <a:t> </a:t>
            </a:r>
            <a:r>
              <a:rPr lang="en-US" altLang="en-US" sz="1600" err="1">
                <a:solidFill>
                  <a:schemeClr val="tx1"/>
                </a:solidFill>
              </a:rPr>
              <a:t>theo</a:t>
            </a:r>
            <a:r>
              <a:rPr lang="en-US" altLang="en-US" sz="1600">
                <a:solidFill>
                  <a:schemeClr val="tx1"/>
                </a:solidFill>
              </a:rPr>
              <a:t>, </a:t>
            </a:r>
            <a:r>
              <a:rPr lang="en-US" altLang="en-US" sz="1600" err="1">
                <a:solidFill>
                  <a:schemeClr val="tx1"/>
                </a:solidFill>
              </a:rPr>
              <a:t>đỉnh</a:t>
            </a:r>
            <a:r>
              <a:rPr lang="en-US" altLang="en-US" sz="1600">
                <a:solidFill>
                  <a:schemeClr val="tx1"/>
                </a:solidFill>
              </a:rPr>
              <a:t> v3 </a:t>
            </a:r>
            <a:r>
              <a:rPr lang="en-US" altLang="en-US" sz="1600" err="1">
                <a:solidFill>
                  <a:schemeClr val="tx1"/>
                </a:solidFill>
              </a:rPr>
              <a:t>phải</a:t>
            </a:r>
            <a:r>
              <a:rPr lang="en-US" altLang="en-US" sz="1600">
                <a:solidFill>
                  <a:schemeClr val="tx1"/>
                </a:solidFill>
              </a:rPr>
              <a:t> </a:t>
            </a:r>
            <a:r>
              <a:rPr lang="en-US" altLang="en-US" sz="1600" err="1">
                <a:solidFill>
                  <a:schemeClr val="tx1"/>
                </a:solidFill>
              </a:rPr>
              <a:t>nằm</a:t>
            </a:r>
            <a:r>
              <a:rPr lang="en-US" altLang="en-US" sz="1600">
                <a:solidFill>
                  <a:schemeClr val="tx1"/>
                </a:solidFill>
              </a:rPr>
              <a:t> </a:t>
            </a:r>
            <a:r>
              <a:rPr lang="en-US" altLang="en-US" sz="1600" err="1">
                <a:solidFill>
                  <a:schemeClr val="tx1"/>
                </a:solidFill>
              </a:rPr>
              <a:t>trong</a:t>
            </a:r>
            <a:r>
              <a:rPr lang="en-US" altLang="en-US" sz="1600">
                <a:solidFill>
                  <a:schemeClr val="tx1"/>
                </a:solidFill>
              </a:rPr>
              <a:t> </a:t>
            </a:r>
            <a:r>
              <a:rPr lang="en-US" altLang="en-US" sz="1600" i="1">
                <a:solidFill>
                  <a:schemeClr val="tx1"/>
                </a:solidFill>
              </a:rPr>
              <a:t>R</a:t>
            </a:r>
            <a:r>
              <a:rPr lang="en-US" altLang="en-US" sz="1600" baseline="-25000">
                <a:solidFill>
                  <a:schemeClr val="tx1"/>
                </a:solidFill>
              </a:rPr>
              <a:t>1</a:t>
            </a:r>
            <a:r>
              <a:rPr lang="en-US" altLang="en-US" sz="1600">
                <a:solidFill>
                  <a:schemeClr val="tx1"/>
                </a:solidFill>
              </a:rPr>
              <a:t> </a:t>
            </a:r>
            <a:r>
              <a:rPr lang="en-US" altLang="en-US" sz="1600" err="1">
                <a:solidFill>
                  <a:schemeClr val="tx1"/>
                </a:solidFill>
              </a:rPr>
              <a:t>hoặc</a:t>
            </a:r>
            <a:r>
              <a:rPr lang="en-US" altLang="en-US" sz="1600">
                <a:solidFill>
                  <a:schemeClr val="tx1"/>
                </a:solidFill>
              </a:rPr>
              <a:t> </a:t>
            </a:r>
            <a:r>
              <a:rPr lang="en-US" altLang="en-US" sz="1600" i="1">
                <a:solidFill>
                  <a:schemeClr val="tx1"/>
                </a:solidFill>
              </a:rPr>
              <a:t>R</a:t>
            </a:r>
            <a:r>
              <a:rPr lang="en-US" altLang="en-US" sz="1600" baseline="-25000">
                <a:solidFill>
                  <a:schemeClr val="tx1"/>
                </a:solidFill>
              </a:rPr>
              <a:t>2</a:t>
            </a:r>
            <a:r>
              <a:rPr lang="en-US" altLang="en-US" sz="1600">
                <a:solidFill>
                  <a:schemeClr val="tx1"/>
                </a:solidFill>
              </a:rPr>
              <a:t>. </a:t>
            </a:r>
          </a:p>
          <a:p>
            <a:pPr marL="0" indent="0" eaLnBrk="1" hangingPunct="1">
              <a:buNone/>
            </a:pPr>
            <a:r>
              <a:rPr lang="en-US" altLang="en-US" sz="1600">
                <a:solidFill>
                  <a:schemeClr val="tx1"/>
                </a:solidFill>
              </a:rPr>
              <a:t>TH 1: </a:t>
            </a:r>
            <a:r>
              <a:rPr lang="en-US" altLang="en-US" sz="1600" err="1">
                <a:solidFill>
                  <a:schemeClr val="tx1"/>
                </a:solidFill>
              </a:rPr>
              <a:t>Giả</a:t>
            </a:r>
            <a:r>
              <a:rPr lang="en-US" altLang="en-US" sz="1600">
                <a:solidFill>
                  <a:schemeClr val="tx1"/>
                </a:solidFill>
              </a:rPr>
              <a:t> </a:t>
            </a:r>
            <a:r>
              <a:rPr lang="en-US" altLang="en-US" sz="1600" err="1">
                <a:solidFill>
                  <a:schemeClr val="tx1"/>
                </a:solidFill>
              </a:rPr>
              <a:t>sử</a:t>
            </a:r>
            <a:r>
              <a:rPr lang="en-US" altLang="en-US" sz="1600">
                <a:solidFill>
                  <a:schemeClr val="tx1"/>
                </a:solidFill>
              </a:rPr>
              <a:t> v</a:t>
            </a:r>
            <a:r>
              <a:rPr lang="en-US" altLang="en-US" sz="1600" baseline="-25000">
                <a:solidFill>
                  <a:schemeClr val="tx1"/>
                </a:solidFill>
              </a:rPr>
              <a:t>3</a:t>
            </a:r>
            <a:r>
              <a:rPr lang="en-US" altLang="en-US" sz="1600">
                <a:solidFill>
                  <a:schemeClr val="tx1"/>
                </a:solidFill>
              </a:rPr>
              <a:t> </a:t>
            </a:r>
            <a:r>
              <a:rPr lang="en-US" altLang="en-US" sz="1600" err="1">
                <a:solidFill>
                  <a:schemeClr val="tx1"/>
                </a:solidFill>
              </a:rPr>
              <a:t>nằm</a:t>
            </a:r>
            <a:r>
              <a:rPr lang="en-US" altLang="en-US" sz="1600">
                <a:solidFill>
                  <a:schemeClr val="tx1"/>
                </a:solidFill>
              </a:rPr>
              <a:t> </a:t>
            </a:r>
            <a:r>
              <a:rPr lang="en-US" altLang="en-US" sz="1600" err="1">
                <a:solidFill>
                  <a:schemeClr val="tx1"/>
                </a:solidFill>
              </a:rPr>
              <a:t>trong</a:t>
            </a:r>
            <a:r>
              <a:rPr lang="en-US" altLang="en-US" sz="1600">
                <a:solidFill>
                  <a:schemeClr val="tx1"/>
                </a:solidFill>
              </a:rPr>
              <a:t> </a:t>
            </a:r>
            <a:r>
              <a:rPr lang="en-US" altLang="en-US" sz="1600" i="1">
                <a:solidFill>
                  <a:schemeClr val="tx1"/>
                </a:solidFill>
              </a:rPr>
              <a:t>R</a:t>
            </a:r>
            <a:r>
              <a:rPr lang="en-US" altLang="en-US" sz="1600" baseline="-25000">
                <a:solidFill>
                  <a:schemeClr val="tx1"/>
                </a:solidFill>
              </a:rPr>
              <a:t>2</a:t>
            </a:r>
            <a:r>
              <a:rPr lang="en-US" altLang="en-US" sz="1600">
                <a:solidFill>
                  <a:schemeClr val="tx1"/>
                </a:solidFill>
              </a:rPr>
              <a:t>.  Khi </a:t>
            </a:r>
            <a:r>
              <a:rPr lang="en-US" altLang="en-US" sz="1600" err="1">
                <a:solidFill>
                  <a:schemeClr val="tx1"/>
                </a:solidFill>
              </a:rPr>
              <a:t>đó</a:t>
            </a:r>
            <a:r>
              <a:rPr lang="en-US" altLang="en-US" sz="1600">
                <a:solidFill>
                  <a:schemeClr val="tx1"/>
                </a:solidFill>
              </a:rPr>
              <a:t> </a:t>
            </a:r>
            <a:r>
              <a:rPr lang="en-US" altLang="en-US" sz="1600" err="1">
                <a:solidFill>
                  <a:schemeClr val="tx1"/>
                </a:solidFill>
              </a:rPr>
              <a:t>cạnh</a:t>
            </a:r>
            <a:r>
              <a:rPr lang="en-US" altLang="en-US" sz="1600" i="1">
                <a:solidFill>
                  <a:schemeClr val="tx1"/>
                </a:solidFill>
              </a:rPr>
              <a:t> </a:t>
            </a:r>
            <a:r>
              <a:rPr lang="en-US" altLang="en-US" sz="1600">
                <a:solidFill>
                  <a:schemeClr val="tx1"/>
                </a:solidFill>
              </a:rPr>
              <a:t>(v</a:t>
            </a:r>
            <a:r>
              <a:rPr lang="en-US" altLang="en-US" sz="1600" baseline="-25000">
                <a:solidFill>
                  <a:schemeClr val="tx1"/>
                </a:solidFill>
              </a:rPr>
              <a:t>3</a:t>
            </a:r>
            <a:r>
              <a:rPr lang="en-US" altLang="en-US" sz="1600">
                <a:solidFill>
                  <a:schemeClr val="tx1"/>
                </a:solidFill>
              </a:rPr>
              <a:t>, v</a:t>
            </a:r>
            <a:r>
              <a:rPr lang="en-US" altLang="en-US" sz="1600" baseline="-25000">
                <a:solidFill>
                  <a:schemeClr val="tx1"/>
                </a:solidFill>
              </a:rPr>
              <a:t>4</a:t>
            </a:r>
            <a:r>
              <a:rPr lang="en-US" altLang="en-US" sz="1600">
                <a:solidFill>
                  <a:schemeClr val="tx1"/>
                </a:solidFill>
              </a:rPr>
              <a:t>) </a:t>
            </a:r>
            <a:r>
              <a:rPr lang="en-US" altLang="en-US" sz="1600" err="1">
                <a:solidFill>
                  <a:schemeClr val="tx1"/>
                </a:solidFill>
              </a:rPr>
              <a:t>và</a:t>
            </a:r>
            <a:r>
              <a:rPr lang="en-US" altLang="en-US" sz="1600">
                <a:solidFill>
                  <a:schemeClr val="tx1"/>
                </a:solidFill>
              </a:rPr>
              <a:t> (v</a:t>
            </a:r>
            <a:r>
              <a:rPr lang="en-US" altLang="en-US" sz="1600" baseline="-25000">
                <a:solidFill>
                  <a:schemeClr val="tx1"/>
                </a:solidFill>
              </a:rPr>
              <a:t>4</a:t>
            </a:r>
            <a:r>
              <a:rPr lang="en-US" altLang="en-US" sz="1600">
                <a:solidFill>
                  <a:schemeClr val="tx1"/>
                </a:solidFill>
              </a:rPr>
              <a:t>, v</a:t>
            </a:r>
            <a:r>
              <a:rPr lang="en-US" altLang="en-US" sz="1600" baseline="-25000">
                <a:solidFill>
                  <a:schemeClr val="tx1"/>
                </a:solidFill>
              </a:rPr>
              <a:t>5</a:t>
            </a:r>
            <a:r>
              <a:rPr lang="en-US" altLang="en-US" sz="1600">
                <a:solidFill>
                  <a:schemeClr val="tx1"/>
                </a:solidFill>
              </a:rPr>
              <a:t>) chia </a:t>
            </a:r>
            <a:r>
              <a:rPr lang="en-US" altLang="en-US" sz="1600" i="1">
                <a:solidFill>
                  <a:schemeClr val="tx1"/>
                </a:solidFill>
              </a:rPr>
              <a:t>R</a:t>
            </a:r>
            <a:r>
              <a:rPr lang="en-US" altLang="en-US" sz="1600" baseline="-25000">
                <a:solidFill>
                  <a:schemeClr val="tx1"/>
                </a:solidFill>
              </a:rPr>
              <a:t>2</a:t>
            </a:r>
            <a:r>
              <a:rPr lang="en-US" altLang="en-US" sz="1600">
                <a:solidFill>
                  <a:schemeClr val="tx1"/>
                </a:solidFill>
              </a:rPr>
              <a:t> </a:t>
            </a:r>
            <a:r>
              <a:rPr lang="en-US" altLang="en-US" sz="1600" err="1">
                <a:solidFill>
                  <a:schemeClr val="tx1"/>
                </a:solidFill>
              </a:rPr>
              <a:t>thành</a:t>
            </a:r>
            <a:r>
              <a:rPr lang="en-US" altLang="en-US" sz="1600">
                <a:solidFill>
                  <a:schemeClr val="tx1"/>
                </a:solidFill>
              </a:rPr>
              <a:t> 2 </a:t>
            </a:r>
            <a:r>
              <a:rPr lang="en-US" altLang="en-US" sz="1600" err="1">
                <a:solidFill>
                  <a:schemeClr val="tx1"/>
                </a:solidFill>
              </a:rPr>
              <a:t>vùng</a:t>
            </a:r>
            <a:r>
              <a:rPr lang="en-US" altLang="en-US" sz="1600">
                <a:solidFill>
                  <a:schemeClr val="tx1"/>
                </a:solidFill>
              </a:rPr>
              <a:t> con, </a:t>
            </a:r>
            <a:r>
              <a:rPr lang="en-US" altLang="en-US" sz="1600" i="1">
                <a:solidFill>
                  <a:schemeClr val="tx1"/>
                </a:solidFill>
              </a:rPr>
              <a:t>R</a:t>
            </a:r>
            <a:r>
              <a:rPr lang="en-US" altLang="en-US" sz="1600" baseline="-25000">
                <a:solidFill>
                  <a:schemeClr val="tx1"/>
                </a:solidFill>
              </a:rPr>
              <a:t>21</a:t>
            </a:r>
            <a:r>
              <a:rPr lang="en-US" altLang="en-US" sz="1600">
                <a:solidFill>
                  <a:schemeClr val="tx1"/>
                </a:solidFill>
              </a:rPr>
              <a:t> </a:t>
            </a:r>
            <a:r>
              <a:rPr lang="en-US" altLang="en-US" sz="1600" err="1">
                <a:solidFill>
                  <a:schemeClr val="tx1"/>
                </a:solidFill>
              </a:rPr>
              <a:t>và</a:t>
            </a:r>
            <a:r>
              <a:rPr lang="en-US" altLang="en-US" sz="1600">
                <a:solidFill>
                  <a:schemeClr val="tx1"/>
                </a:solidFill>
              </a:rPr>
              <a:t> </a:t>
            </a:r>
            <a:r>
              <a:rPr lang="en-US" altLang="en-US" sz="1600" i="1">
                <a:solidFill>
                  <a:schemeClr val="tx1"/>
                </a:solidFill>
              </a:rPr>
              <a:t>R</a:t>
            </a:r>
            <a:r>
              <a:rPr lang="en-US" altLang="en-US" sz="1600" baseline="-25000">
                <a:solidFill>
                  <a:schemeClr val="tx1"/>
                </a:solidFill>
              </a:rPr>
              <a:t>22</a:t>
            </a:r>
            <a:r>
              <a:rPr lang="en-US" altLang="en-US" sz="1600">
                <a:solidFill>
                  <a:schemeClr val="tx1"/>
                </a:solidFill>
              </a:rPr>
              <a:t>.</a:t>
            </a:r>
            <a:endParaRPr lang="en-US" altLang="en-US" sz="1600" baseline="-25000">
              <a:solidFill>
                <a:schemeClr val="tx1"/>
              </a:solidFill>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B72488A-6857-DC18-E108-CB209F5789C2}"/>
                  </a:ext>
                </a:extLst>
              </p14:cNvPr>
              <p14:cNvContentPartPr/>
              <p14:nvPr/>
            </p14:nvContentPartPr>
            <p14:xfrm>
              <a:off x="241560" y="29880"/>
              <a:ext cx="8096760" cy="4836240"/>
            </p14:xfrm>
          </p:contentPart>
        </mc:Choice>
        <mc:Fallback>
          <p:pic>
            <p:nvPicPr>
              <p:cNvPr id="2" name="Ink 1">
                <a:extLst>
                  <a:ext uri="{FF2B5EF4-FFF2-40B4-BE49-F238E27FC236}">
                    <a16:creationId xmlns:a16="http://schemas.microsoft.com/office/drawing/2014/main" id="{2B72488A-6857-DC18-E108-CB209F5789C2}"/>
                  </a:ext>
                </a:extLst>
              </p:cNvPr>
              <p:cNvPicPr/>
              <p:nvPr/>
            </p:nvPicPr>
            <p:blipFill>
              <a:blip r:embed="rId6"/>
              <a:stretch>
                <a:fillRect/>
              </a:stretch>
            </p:blipFill>
            <p:spPr>
              <a:xfrm>
                <a:off x="232200" y="20520"/>
                <a:ext cx="8115480" cy="4854960"/>
              </a:xfrm>
              <a:prstGeom prst="rect">
                <a:avLst/>
              </a:prstGeom>
            </p:spPr>
          </p:pic>
        </mc:Fallback>
      </mc:AlternateContent>
    </p:spTree>
    <p:extLst>
      <p:ext uri="{BB962C8B-B14F-4D97-AF65-F5344CB8AC3E}">
        <p14:creationId xmlns:p14="http://schemas.microsoft.com/office/powerpoint/2010/main" val="326320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Mối</a:t>
            </a:r>
            <a:r>
              <a:rPr lang="en-US" altLang="en-US" sz="2000" b="1"/>
              <a:t> </a:t>
            </a:r>
            <a:r>
              <a:rPr lang="en-US" altLang="en-US" sz="2000" b="1" err="1"/>
              <a:t>quan</a:t>
            </a:r>
            <a:r>
              <a:rPr lang="en-US" altLang="en-US" sz="2000" b="1"/>
              <a:t> </a:t>
            </a:r>
            <a:r>
              <a:rPr lang="en-US" altLang="en-US" sz="2000" b="1" err="1"/>
              <a:t>hệ</a:t>
            </a:r>
            <a:r>
              <a:rPr lang="en-US" altLang="en-US" sz="2000" b="1"/>
              <a:t> </a:t>
            </a:r>
            <a:r>
              <a:rPr lang="en-US" altLang="en-US" sz="2000" b="1" err="1"/>
              <a:t>giữa</a:t>
            </a:r>
            <a:r>
              <a:rPr lang="en-US" altLang="en-US" sz="2000" b="1"/>
              <a:t> </a:t>
            </a:r>
            <a:r>
              <a:rPr lang="en-US" altLang="en-US" sz="2000" b="1" err="1"/>
              <a:t>các</a:t>
            </a:r>
            <a:r>
              <a:rPr lang="en-US" altLang="en-US" sz="2000" b="1"/>
              <a:t> </a:t>
            </a:r>
            <a:r>
              <a:rPr lang="en-US" altLang="en-US" sz="2000" b="1" err="1"/>
              <a:t>môn</a:t>
            </a:r>
            <a:r>
              <a:rPr lang="en-US" altLang="en-US" sz="2000" b="1"/>
              <a:t> </a:t>
            </a:r>
            <a:r>
              <a:rPr lang="en-US" altLang="en-US" sz="2000" b="1" err="1"/>
              <a:t>học</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90000"/>
              </a:lnSpc>
            </a:pPr>
            <a:endParaRPr lang="en-US" altLang="en-US" sz="1600">
              <a:cs typeface="Arial" panose="020B0604020202020204" pitchFamily="34" charset="0"/>
            </a:endParaRPr>
          </a:p>
        </p:txBody>
      </p:sp>
      <p:sp>
        <p:nvSpPr>
          <p:cNvPr id="6" name="Freeform 3">
            <a:extLst>
              <a:ext uri="{FF2B5EF4-FFF2-40B4-BE49-F238E27FC236}">
                <a16:creationId xmlns:a16="http://schemas.microsoft.com/office/drawing/2014/main" id="{29139EF0-E0D8-4548-86C6-C7075BD52853}"/>
              </a:ext>
            </a:extLst>
          </p:cNvPr>
          <p:cNvSpPr>
            <a:spLocks/>
          </p:cNvSpPr>
          <p:nvPr/>
        </p:nvSpPr>
        <p:spPr bwMode="auto">
          <a:xfrm>
            <a:off x="5794375" y="1849437"/>
            <a:ext cx="685800" cy="687388"/>
          </a:xfrm>
          <a:custGeom>
            <a:avLst/>
            <a:gdLst>
              <a:gd name="T0" fmla="*/ 0 w 865"/>
              <a:gd name="T1" fmla="*/ 2147483646 h 865"/>
              <a:gd name="T2" fmla="*/ 2147483646 w 865"/>
              <a:gd name="T3" fmla="*/ 2147483646 h 865"/>
              <a:gd name="T4" fmla="*/ 2147483646 w 865"/>
              <a:gd name="T5" fmla="*/ 2147483646 h 865"/>
              <a:gd name="T6" fmla="*/ 2147483646 w 865"/>
              <a:gd name="T7" fmla="*/ 2147483646 h 865"/>
              <a:gd name="T8" fmla="*/ 2147483646 w 865"/>
              <a:gd name="T9" fmla="*/ 2147483646 h 865"/>
              <a:gd name="T10" fmla="*/ 2147483646 w 865"/>
              <a:gd name="T11" fmla="*/ 2147483646 h 865"/>
              <a:gd name="T12" fmla="*/ 2147483646 w 865"/>
              <a:gd name="T13" fmla="*/ 2147483646 h 865"/>
              <a:gd name="T14" fmla="*/ 2147483646 w 865"/>
              <a:gd name="T15" fmla="*/ 2147483646 h 865"/>
              <a:gd name="T16" fmla="*/ 2147483646 w 865"/>
              <a:gd name="T17" fmla="*/ 2147483646 h 865"/>
              <a:gd name="T18" fmla="*/ 2147483646 w 865"/>
              <a:gd name="T19" fmla="*/ 2147483646 h 865"/>
              <a:gd name="T20" fmla="*/ 2147483646 w 865"/>
              <a:gd name="T21" fmla="*/ 2147483646 h 865"/>
              <a:gd name="T22" fmla="*/ 2147483646 w 865"/>
              <a:gd name="T23" fmla="*/ 2147483646 h 865"/>
              <a:gd name="T24" fmla="*/ 2147483646 w 865"/>
              <a:gd name="T25" fmla="*/ 0 h 865"/>
              <a:gd name="T26" fmla="*/ 2147483646 w 865"/>
              <a:gd name="T27" fmla="*/ 2147483646 h 865"/>
              <a:gd name="T28" fmla="*/ 2147483646 w 865"/>
              <a:gd name="T29" fmla="*/ 2147483646 h 865"/>
              <a:gd name="T30" fmla="*/ 2147483646 w 865"/>
              <a:gd name="T31" fmla="*/ 2147483646 h 865"/>
              <a:gd name="T32" fmla="*/ 2147483646 w 865"/>
              <a:gd name="T33" fmla="*/ 2147483646 h 865"/>
              <a:gd name="T34" fmla="*/ 2147483646 w 865"/>
              <a:gd name="T35" fmla="*/ 2147483646 h 865"/>
              <a:gd name="T36" fmla="*/ 2147483646 w 865"/>
              <a:gd name="T37" fmla="*/ 2147483646 h 865"/>
              <a:gd name="T38" fmla="*/ 2147483646 w 865"/>
              <a:gd name="T39" fmla="*/ 2147483646 h 865"/>
              <a:gd name="T40" fmla="*/ 2147483646 w 865"/>
              <a:gd name="T41" fmla="*/ 2147483646 h 865"/>
              <a:gd name="T42" fmla="*/ 2147483646 w 865"/>
              <a:gd name="T43" fmla="*/ 2147483646 h 865"/>
              <a:gd name="T44" fmla="*/ 2147483646 w 865"/>
              <a:gd name="T45" fmla="*/ 2147483646 h 865"/>
              <a:gd name="T46" fmla="*/ 2147483646 w 865"/>
              <a:gd name="T47" fmla="*/ 2147483646 h 865"/>
              <a:gd name="T48" fmla="*/ 2147483646 w 865"/>
              <a:gd name="T49" fmla="*/ 2147483646 h 865"/>
              <a:gd name="T50" fmla="*/ 2147483646 w 865"/>
              <a:gd name="T51" fmla="*/ 2147483646 h 865"/>
              <a:gd name="T52" fmla="*/ 2147483646 w 865"/>
              <a:gd name="T53" fmla="*/ 2147483646 h 865"/>
              <a:gd name="T54" fmla="*/ 2147483646 w 865"/>
              <a:gd name="T55" fmla="*/ 2147483646 h 865"/>
              <a:gd name="T56" fmla="*/ 2147483646 w 865"/>
              <a:gd name="T57" fmla="*/ 2147483646 h 865"/>
              <a:gd name="T58" fmla="*/ 2147483646 w 865"/>
              <a:gd name="T59" fmla="*/ 2147483646 h 865"/>
              <a:gd name="T60" fmla="*/ 2147483646 w 865"/>
              <a:gd name="T61" fmla="*/ 2147483646 h 865"/>
              <a:gd name="T62" fmla="*/ 2147483646 w 865"/>
              <a:gd name="T63" fmla="*/ 2147483646 h 865"/>
              <a:gd name="T64" fmla="*/ 2147483646 w 865"/>
              <a:gd name="T65" fmla="*/ 2147483646 h 865"/>
              <a:gd name="T66" fmla="*/ 2147483646 w 865"/>
              <a:gd name="T67" fmla="*/ 2147483646 h 865"/>
              <a:gd name="T68" fmla="*/ 2147483646 w 865"/>
              <a:gd name="T69" fmla="*/ 2147483646 h 865"/>
              <a:gd name="T70" fmla="*/ 2147483646 w 865"/>
              <a:gd name="T71" fmla="*/ 2147483646 h 865"/>
              <a:gd name="T72" fmla="*/ 2147483646 w 865"/>
              <a:gd name="T73" fmla="*/ 2147483646 h 865"/>
              <a:gd name="T74" fmla="*/ 2147483646 w 865"/>
              <a:gd name="T75" fmla="*/ 2147483646 h 865"/>
              <a:gd name="T76" fmla="*/ 2147483646 w 865"/>
              <a:gd name="T77" fmla="*/ 2147483646 h 865"/>
              <a:gd name="T78" fmla="*/ 2147483646 w 865"/>
              <a:gd name="T79" fmla="*/ 2147483646 h 865"/>
              <a:gd name="T80" fmla="*/ 2147483646 w 865"/>
              <a:gd name="T81" fmla="*/ 2147483646 h 865"/>
              <a:gd name="T82" fmla="*/ 2147483646 w 865"/>
              <a:gd name="T83" fmla="*/ 2147483646 h 865"/>
              <a:gd name="T84" fmla="*/ 2147483646 w 865"/>
              <a:gd name="T85" fmla="*/ 2147483646 h 865"/>
              <a:gd name="T86" fmla="*/ 2147483646 w 865"/>
              <a:gd name="T87" fmla="*/ 2147483646 h 865"/>
              <a:gd name="T88" fmla="*/ 2147483646 w 865"/>
              <a:gd name="T89" fmla="*/ 2147483646 h 865"/>
              <a:gd name="T90" fmla="*/ 2147483646 w 865"/>
              <a:gd name="T91" fmla="*/ 2147483646 h 865"/>
              <a:gd name="T92" fmla="*/ 2147483646 w 865"/>
              <a:gd name="T93" fmla="*/ 2147483646 h 865"/>
              <a:gd name="T94" fmla="*/ 2147483646 w 865"/>
              <a:gd name="T95" fmla="*/ 2147483646 h 865"/>
              <a:gd name="T96" fmla="*/ 0 w 865"/>
              <a:gd name="T97" fmla="*/ 2147483646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3"/>
                </a:moveTo>
                <a:lnTo>
                  <a:pt x="2" y="375"/>
                </a:lnTo>
                <a:lnTo>
                  <a:pt x="13" y="319"/>
                </a:lnTo>
                <a:lnTo>
                  <a:pt x="33" y="267"/>
                </a:lnTo>
                <a:lnTo>
                  <a:pt x="58" y="215"/>
                </a:lnTo>
                <a:lnTo>
                  <a:pt x="88" y="169"/>
                </a:lnTo>
                <a:lnTo>
                  <a:pt x="125" y="127"/>
                </a:lnTo>
                <a:lnTo>
                  <a:pt x="169" y="88"/>
                </a:lnTo>
                <a:lnTo>
                  <a:pt x="215" y="57"/>
                </a:lnTo>
                <a:lnTo>
                  <a:pt x="265" y="32"/>
                </a:lnTo>
                <a:lnTo>
                  <a:pt x="319" y="13"/>
                </a:lnTo>
                <a:lnTo>
                  <a:pt x="375" y="4"/>
                </a:lnTo>
                <a:lnTo>
                  <a:pt x="432" y="0"/>
                </a:lnTo>
                <a:lnTo>
                  <a:pt x="488" y="4"/>
                </a:lnTo>
                <a:lnTo>
                  <a:pt x="544" y="13"/>
                </a:lnTo>
                <a:lnTo>
                  <a:pt x="598" y="32"/>
                </a:lnTo>
                <a:lnTo>
                  <a:pt x="647" y="57"/>
                </a:lnTo>
                <a:lnTo>
                  <a:pt x="694" y="88"/>
                </a:lnTo>
                <a:lnTo>
                  <a:pt x="738" y="127"/>
                </a:lnTo>
                <a:lnTo>
                  <a:pt x="774" y="169"/>
                </a:lnTo>
                <a:lnTo>
                  <a:pt x="805" y="215"/>
                </a:lnTo>
                <a:lnTo>
                  <a:pt x="830" y="267"/>
                </a:lnTo>
                <a:lnTo>
                  <a:pt x="849" y="319"/>
                </a:lnTo>
                <a:lnTo>
                  <a:pt x="861" y="375"/>
                </a:lnTo>
                <a:lnTo>
                  <a:pt x="865" y="433"/>
                </a:lnTo>
                <a:lnTo>
                  <a:pt x="861" y="488"/>
                </a:lnTo>
                <a:lnTo>
                  <a:pt x="849" y="544"/>
                </a:lnTo>
                <a:lnTo>
                  <a:pt x="830" y="598"/>
                </a:lnTo>
                <a:lnTo>
                  <a:pt x="805" y="648"/>
                </a:lnTo>
                <a:lnTo>
                  <a:pt x="774" y="696"/>
                </a:lnTo>
                <a:lnTo>
                  <a:pt x="738" y="738"/>
                </a:lnTo>
                <a:lnTo>
                  <a:pt x="694" y="775"/>
                </a:lnTo>
                <a:lnTo>
                  <a:pt x="647" y="808"/>
                </a:lnTo>
                <a:lnTo>
                  <a:pt x="598" y="833"/>
                </a:lnTo>
                <a:lnTo>
                  <a:pt x="544" y="850"/>
                </a:lnTo>
                <a:lnTo>
                  <a:pt x="488" y="861"/>
                </a:lnTo>
                <a:lnTo>
                  <a:pt x="432" y="865"/>
                </a:lnTo>
                <a:lnTo>
                  <a:pt x="375" y="861"/>
                </a:lnTo>
                <a:lnTo>
                  <a:pt x="319" y="850"/>
                </a:lnTo>
                <a:lnTo>
                  <a:pt x="265" y="833"/>
                </a:lnTo>
                <a:lnTo>
                  <a:pt x="215" y="808"/>
                </a:lnTo>
                <a:lnTo>
                  <a:pt x="169" y="775"/>
                </a:lnTo>
                <a:lnTo>
                  <a:pt x="125" y="738"/>
                </a:lnTo>
                <a:lnTo>
                  <a:pt x="88" y="696"/>
                </a:lnTo>
                <a:lnTo>
                  <a:pt x="58" y="648"/>
                </a:lnTo>
                <a:lnTo>
                  <a:pt x="33" y="598"/>
                </a:lnTo>
                <a:lnTo>
                  <a:pt x="13" y="544"/>
                </a:lnTo>
                <a:lnTo>
                  <a:pt x="2" y="488"/>
                </a:lnTo>
                <a:lnTo>
                  <a:pt x="0" y="433"/>
                </a:lnTo>
                <a:close/>
              </a:path>
            </a:pathLst>
          </a:custGeom>
          <a:solidFill>
            <a:srgbClr val="FFFFFF"/>
          </a:solidFill>
          <a:ln w="19050">
            <a:solidFill>
              <a:srgbClr val="000000"/>
            </a:solidFill>
            <a:round/>
            <a:headEnd/>
            <a:tailEnd/>
          </a:ln>
        </p:spPr>
        <p:txBody>
          <a:bodyPr/>
          <a:lstStyle/>
          <a:p>
            <a:endParaRPr lang="en-US"/>
          </a:p>
        </p:txBody>
      </p:sp>
      <p:sp>
        <p:nvSpPr>
          <p:cNvPr id="7" name="Rectangle 4">
            <a:extLst>
              <a:ext uri="{FF2B5EF4-FFF2-40B4-BE49-F238E27FC236}">
                <a16:creationId xmlns:a16="http://schemas.microsoft.com/office/drawing/2014/main" id="{5778C51C-2B97-46B8-8A90-BB5228495672}"/>
              </a:ext>
            </a:extLst>
          </p:cNvPr>
          <p:cNvSpPr>
            <a:spLocks noChangeArrowheads="1"/>
          </p:cNvSpPr>
          <p:nvPr/>
        </p:nvSpPr>
        <p:spPr bwMode="auto">
          <a:xfrm>
            <a:off x="5946775" y="2055812"/>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321</a:t>
            </a:r>
            <a:endParaRPr lang="en-US" altLang="en-US" sz="2400">
              <a:solidFill>
                <a:schemeClr val="tx1"/>
              </a:solidFill>
              <a:latin typeface="Courier New" panose="02070309020205020404" pitchFamily="49" charset="0"/>
            </a:endParaRPr>
          </a:p>
        </p:txBody>
      </p:sp>
      <p:sp>
        <p:nvSpPr>
          <p:cNvPr id="8" name="Freeform 5">
            <a:extLst>
              <a:ext uri="{FF2B5EF4-FFF2-40B4-BE49-F238E27FC236}">
                <a16:creationId xmlns:a16="http://schemas.microsoft.com/office/drawing/2014/main" id="{77E81B79-F4E8-4E19-89EB-69471F206F2D}"/>
              </a:ext>
            </a:extLst>
          </p:cNvPr>
          <p:cNvSpPr>
            <a:spLocks/>
          </p:cNvSpPr>
          <p:nvPr/>
        </p:nvSpPr>
        <p:spPr bwMode="auto">
          <a:xfrm>
            <a:off x="3562350" y="1735137"/>
            <a:ext cx="687387" cy="687388"/>
          </a:xfrm>
          <a:custGeom>
            <a:avLst/>
            <a:gdLst>
              <a:gd name="T0" fmla="*/ 0 w 865"/>
              <a:gd name="T1" fmla="*/ 2147483646 h 865"/>
              <a:gd name="T2" fmla="*/ 2147483646 w 865"/>
              <a:gd name="T3" fmla="*/ 2147483646 h 865"/>
              <a:gd name="T4" fmla="*/ 2147483646 w 865"/>
              <a:gd name="T5" fmla="*/ 2147483646 h 865"/>
              <a:gd name="T6" fmla="*/ 2147483646 w 865"/>
              <a:gd name="T7" fmla="*/ 2147483646 h 865"/>
              <a:gd name="T8" fmla="*/ 2147483646 w 865"/>
              <a:gd name="T9" fmla="*/ 2147483646 h 865"/>
              <a:gd name="T10" fmla="*/ 2147483646 w 865"/>
              <a:gd name="T11" fmla="*/ 2147483646 h 865"/>
              <a:gd name="T12" fmla="*/ 2147483646 w 865"/>
              <a:gd name="T13" fmla="*/ 2147483646 h 865"/>
              <a:gd name="T14" fmla="*/ 2147483646 w 865"/>
              <a:gd name="T15" fmla="*/ 2147483646 h 865"/>
              <a:gd name="T16" fmla="*/ 2147483646 w 865"/>
              <a:gd name="T17" fmla="*/ 2147483646 h 865"/>
              <a:gd name="T18" fmla="*/ 2147483646 w 865"/>
              <a:gd name="T19" fmla="*/ 2147483646 h 865"/>
              <a:gd name="T20" fmla="*/ 2147483646 w 865"/>
              <a:gd name="T21" fmla="*/ 2147483646 h 865"/>
              <a:gd name="T22" fmla="*/ 2147483646 w 865"/>
              <a:gd name="T23" fmla="*/ 2147483646 h 865"/>
              <a:gd name="T24" fmla="*/ 2147483646 w 865"/>
              <a:gd name="T25" fmla="*/ 0 h 865"/>
              <a:gd name="T26" fmla="*/ 2147483646 w 865"/>
              <a:gd name="T27" fmla="*/ 2147483646 h 865"/>
              <a:gd name="T28" fmla="*/ 2147483646 w 865"/>
              <a:gd name="T29" fmla="*/ 2147483646 h 865"/>
              <a:gd name="T30" fmla="*/ 2147483646 w 865"/>
              <a:gd name="T31" fmla="*/ 2147483646 h 865"/>
              <a:gd name="T32" fmla="*/ 2147483646 w 865"/>
              <a:gd name="T33" fmla="*/ 2147483646 h 865"/>
              <a:gd name="T34" fmla="*/ 2147483646 w 865"/>
              <a:gd name="T35" fmla="*/ 2147483646 h 865"/>
              <a:gd name="T36" fmla="*/ 2147483646 w 865"/>
              <a:gd name="T37" fmla="*/ 2147483646 h 865"/>
              <a:gd name="T38" fmla="*/ 2147483646 w 865"/>
              <a:gd name="T39" fmla="*/ 2147483646 h 865"/>
              <a:gd name="T40" fmla="*/ 2147483646 w 865"/>
              <a:gd name="T41" fmla="*/ 2147483646 h 865"/>
              <a:gd name="T42" fmla="*/ 2147483646 w 865"/>
              <a:gd name="T43" fmla="*/ 2147483646 h 865"/>
              <a:gd name="T44" fmla="*/ 2147483646 w 865"/>
              <a:gd name="T45" fmla="*/ 2147483646 h 865"/>
              <a:gd name="T46" fmla="*/ 2147483646 w 865"/>
              <a:gd name="T47" fmla="*/ 2147483646 h 865"/>
              <a:gd name="T48" fmla="*/ 2147483646 w 865"/>
              <a:gd name="T49" fmla="*/ 2147483646 h 865"/>
              <a:gd name="T50" fmla="*/ 2147483646 w 865"/>
              <a:gd name="T51" fmla="*/ 2147483646 h 865"/>
              <a:gd name="T52" fmla="*/ 2147483646 w 865"/>
              <a:gd name="T53" fmla="*/ 2147483646 h 865"/>
              <a:gd name="T54" fmla="*/ 2147483646 w 865"/>
              <a:gd name="T55" fmla="*/ 2147483646 h 865"/>
              <a:gd name="T56" fmla="*/ 2147483646 w 865"/>
              <a:gd name="T57" fmla="*/ 2147483646 h 865"/>
              <a:gd name="T58" fmla="*/ 2147483646 w 865"/>
              <a:gd name="T59" fmla="*/ 2147483646 h 865"/>
              <a:gd name="T60" fmla="*/ 2147483646 w 865"/>
              <a:gd name="T61" fmla="*/ 2147483646 h 865"/>
              <a:gd name="T62" fmla="*/ 2147483646 w 865"/>
              <a:gd name="T63" fmla="*/ 2147483646 h 865"/>
              <a:gd name="T64" fmla="*/ 2147483646 w 865"/>
              <a:gd name="T65" fmla="*/ 2147483646 h 865"/>
              <a:gd name="T66" fmla="*/ 2147483646 w 865"/>
              <a:gd name="T67" fmla="*/ 2147483646 h 865"/>
              <a:gd name="T68" fmla="*/ 2147483646 w 865"/>
              <a:gd name="T69" fmla="*/ 2147483646 h 865"/>
              <a:gd name="T70" fmla="*/ 2147483646 w 865"/>
              <a:gd name="T71" fmla="*/ 2147483646 h 865"/>
              <a:gd name="T72" fmla="*/ 2147483646 w 865"/>
              <a:gd name="T73" fmla="*/ 2147483646 h 865"/>
              <a:gd name="T74" fmla="*/ 2147483646 w 865"/>
              <a:gd name="T75" fmla="*/ 2147483646 h 865"/>
              <a:gd name="T76" fmla="*/ 2147483646 w 865"/>
              <a:gd name="T77" fmla="*/ 2147483646 h 865"/>
              <a:gd name="T78" fmla="*/ 2147483646 w 865"/>
              <a:gd name="T79" fmla="*/ 2147483646 h 865"/>
              <a:gd name="T80" fmla="*/ 2147483646 w 865"/>
              <a:gd name="T81" fmla="*/ 2147483646 h 865"/>
              <a:gd name="T82" fmla="*/ 2147483646 w 865"/>
              <a:gd name="T83" fmla="*/ 2147483646 h 865"/>
              <a:gd name="T84" fmla="*/ 2147483646 w 865"/>
              <a:gd name="T85" fmla="*/ 2147483646 h 865"/>
              <a:gd name="T86" fmla="*/ 2147483646 w 865"/>
              <a:gd name="T87" fmla="*/ 2147483646 h 865"/>
              <a:gd name="T88" fmla="*/ 2147483646 w 865"/>
              <a:gd name="T89" fmla="*/ 2147483646 h 865"/>
              <a:gd name="T90" fmla="*/ 2147483646 w 865"/>
              <a:gd name="T91" fmla="*/ 2147483646 h 865"/>
              <a:gd name="T92" fmla="*/ 2147483646 w 865"/>
              <a:gd name="T93" fmla="*/ 2147483646 h 865"/>
              <a:gd name="T94" fmla="*/ 2147483646 w 865"/>
              <a:gd name="T95" fmla="*/ 2147483646 h 865"/>
              <a:gd name="T96" fmla="*/ 0 w 865"/>
              <a:gd name="T97" fmla="*/ 2147483646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2"/>
                </a:moveTo>
                <a:lnTo>
                  <a:pt x="4" y="375"/>
                </a:lnTo>
                <a:lnTo>
                  <a:pt x="15" y="319"/>
                </a:lnTo>
                <a:lnTo>
                  <a:pt x="33" y="267"/>
                </a:lnTo>
                <a:lnTo>
                  <a:pt x="58" y="215"/>
                </a:lnTo>
                <a:lnTo>
                  <a:pt x="88" y="169"/>
                </a:lnTo>
                <a:lnTo>
                  <a:pt x="127" y="126"/>
                </a:lnTo>
                <a:lnTo>
                  <a:pt x="169" y="88"/>
                </a:lnTo>
                <a:lnTo>
                  <a:pt x="217" y="57"/>
                </a:lnTo>
                <a:lnTo>
                  <a:pt x="267" y="32"/>
                </a:lnTo>
                <a:lnTo>
                  <a:pt x="321" y="13"/>
                </a:lnTo>
                <a:lnTo>
                  <a:pt x="376" y="3"/>
                </a:lnTo>
                <a:lnTo>
                  <a:pt x="432" y="0"/>
                </a:lnTo>
                <a:lnTo>
                  <a:pt x="488" y="3"/>
                </a:lnTo>
                <a:lnTo>
                  <a:pt x="544" y="13"/>
                </a:lnTo>
                <a:lnTo>
                  <a:pt x="597" y="32"/>
                </a:lnTo>
                <a:lnTo>
                  <a:pt x="649" y="57"/>
                </a:lnTo>
                <a:lnTo>
                  <a:pt x="695" y="88"/>
                </a:lnTo>
                <a:lnTo>
                  <a:pt x="738" y="126"/>
                </a:lnTo>
                <a:lnTo>
                  <a:pt x="776" y="169"/>
                </a:lnTo>
                <a:lnTo>
                  <a:pt x="807" y="215"/>
                </a:lnTo>
                <a:lnTo>
                  <a:pt x="832" y="267"/>
                </a:lnTo>
                <a:lnTo>
                  <a:pt x="849" y="319"/>
                </a:lnTo>
                <a:lnTo>
                  <a:pt x="861" y="375"/>
                </a:lnTo>
                <a:lnTo>
                  <a:pt x="865" y="432"/>
                </a:lnTo>
                <a:lnTo>
                  <a:pt x="861" y="488"/>
                </a:lnTo>
                <a:lnTo>
                  <a:pt x="849" y="544"/>
                </a:lnTo>
                <a:lnTo>
                  <a:pt x="832" y="598"/>
                </a:lnTo>
                <a:lnTo>
                  <a:pt x="807" y="648"/>
                </a:lnTo>
                <a:lnTo>
                  <a:pt x="776" y="696"/>
                </a:lnTo>
                <a:lnTo>
                  <a:pt x="738" y="738"/>
                </a:lnTo>
                <a:lnTo>
                  <a:pt x="695" y="775"/>
                </a:lnTo>
                <a:lnTo>
                  <a:pt x="649" y="807"/>
                </a:lnTo>
                <a:lnTo>
                  <a:pt x="597" y="832"/>
                </a:lnTo>
                <a:lnTo>
                  <a:pt x="544" y="850"/>
                </a:lnTo>
                <a:lnTo>
                  <a:pt x="488" y="861"/>
                </a:lnTo>
                <a:lnTo>
                  <a:pt x="432" y="865"/>
                </a:lnTo>
                <a:lnTo>
                  <a:pt x="376" y="861"/>
                </a:lnTo>
                <a:lnTo>
                  <a:pt x="321" y="850"/>
                </a:lnTo>
                <a:lnTo>
                  <a:pt x="267" y="832"/>
                </a:lnTo>
                <a:lnTo>
                  <a:pt x="217" y="807"/>
                </a:lnTo>
                <a:lnTo>
                  <a:pt x="169" y="775"/>
                </a:lnTo>
                <a:lnTo>
                  <a:pt x="127" y="738"/>
                </a:lnTo>
                <a:lnTo>
                  <a:pt x="88" y="696"/>
                </a:lnTo>
                <a:lnTo>
                  <a:pt x="58" y="648"/>
                </a:lnTo>
                <a:lnTo>
                  <a:pt x="33" y="598"/>
                </a:lnTo>
                <a:lnTo>
                  <a:pt x="15" y="544"/>
                </a:lnTo>
                <a:lnTo>
                  <a:pt x="4" y="488"/>
                </a:lnTo>
                <a:lnTo>
                  <a:pt x="0" y="432"/>
                </a:lnTo>
                <a:close/>
              </a:path>
            </a:pathLst>
          </a:custGeom>
          <a:solidFill>
            <a:srgbClr val="FFFFFF"/>
          </a:solidFill>
          <a:ln w="19050">
            <a:solidFill>
              <a:srgbClr val="000000"/>
            </a:solidFill>
            <a:round/>
            <a:headEnd/>
            <a:tailEnd/>
          </a:ln>
        </p:spPr>
        <p:txBody>
          <a:bodyPr/>
          <a:lstStyle/>
          <a:p>
            <a:endParaRPr lang="en-US"/>
          </a:p>
        </p:txBody>
      </p:sp>
      <p:sp>
        <p:nvSpPr>
          <p:cNvPr id="12" name="Rectangle 6">
            <a:extLst>
              <a:ext uri="{FF2B5EF4-FFF2-40B4-BE49-F238E27FC236}">
                <a16:creationId xmlns:a16="http://schemas.microsoft.com/office/drawing/2014/main" id="{AFB391CE-D399-4CAE-866B-805D13458BCF}"/>
              </a:ext>
            </a:extLst>
          </p:cNvPr>
          <p:cNvSpPr>
            <a:spLocks noChangeArrowheads="1"/>
          </p:cNvSpPr>
          <p:nvPr/>
        </p:nvSpPr>
        <p:spPr bwMode="auto">
          <a:xfrm>
            <a:off x="3716337" y="1939925"/>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143</a:t>
            </a:r>
            <a:endParaRPr lang="en-US" altLang="en-US" sz="2400">
              <a:solidFill>
                <a:schemeClr val="tx1"/>
              </a:solidFill>
              <a:latin typeface="Courier New" panose="02070309020205020404" pitchFamily="49" charset="0"/>
            </a:endParaRPr>
          </a:p>
        </p:txBody>
      </p:sp>
      <p:sp>
        <p:nvSpPr>
          <p:cNvPr id="13" name="Freeform 7">
            <a:extLst>
              <a:ext uri="{FF2B5EF4-FFF2-40B4-BE49-F238E27FC236}">
                <a16:creationId xmlns:a16="http://schemas.microsoft.com/office/drawing/2014/main" id="{8E950918-F75A-43D2-B38D-FDB12FB307AE}"/>
              </a:ext>
            </a:extLst>
          </p:cNvPr>
          <p:cNvSpPr>
            <a:spLocks/>
          </p:cNvSpPr>
          <p:nvPr/>
        </p:nvSpPr>
        <p:spPr bwMode="auto">
          <a:xfrm>
            <a:off x="2647950" y="2651125"/>
            <a:ext cx="685800" cy="687387"/>
          </a:xfrm>
          <a:custGeom>
            <a:avLst/>
            <a:gdLst>
              <a:gd name="T0" fmla="*/ 0 w 865"/>
              <a:gd name="T1" fmla="*/ 2147483646 h 865"/>
              <a:gd name="T2" fmla="*/ 2147483646 w 865"/>
              <a:gd name="T3" fmla="*/ 2147483646 h 865"/>
              <a:gd name="T4" fmla="*/ 2147483646 w 865"/>
              <a:gd name="T5" fmla="*/ 2147483646 h 865"/>
              <a:gd name="T6" fmla="*/ 2147483646 w 865"/>
              <a:gd name="T7" fmla="*/ 2147483646 h 865"/>
              <a:gd name="T8" fmla="*/ 2147483646 w 865"/>
              <a:gd name="T9" fmla="*/ 2147483646 h 865"/>
              <a:gd name="T10" fmla="*/ 2147483646 w 865"/>
              <a:gd name="T11" fmla="*/ 2147483646 h 865"/>
              <a:gd name="T12" fmla="*/ 2147483646 w 865"/>
              <a:gd name="T13" fmla="*/ 2147483646 h 865"/>
              <a:gd name="T14" fmla="*/ 2147483646 w 865"/>
              <a:gd name="T15" fmla="*/ 2147483646 h 865"/>
              <a:gd name="T16" fmla="*/ 2147483646 w 865"/>
              <a:gd name="T17" fmla="*/ 2147483646 h 865"/>
              <a:gd name="T18" fmla="*/ 2147483646 w 865"/>
              <a:gd name="T19" fmla="*/ 2147483646 h 865"/>
              <a:gd name="T20" fmla="*/ 2147483646 w 865"/>
              <a:gd name="T21" fmla="*/ 2147483646 h 865"/>
              <a:gd name="T22" fmla="*/ 2147483646 w 865"/>
              <a:gd name="T23" fmla="*/ 2147483646 h 865"/>
              <a:gd name="T24" fmla="*/ 2147483646 w 865"/>
              <a:gd name="T25" fmla="*/ 0 h 865"/>
              <a:gd name="T26" fmla="*/ 2147483646 w 865"/>
              <a:gd name="T27" fmla="*/ 2147483646 h 865"/>
              <a:gd name="T28" fmla="*/ 2147483646 w 865"/>
              <a:gd name="T29" fmla="*/ 2147483646 h 865"/>
              <a:gd name="T30" fmla="*/ 2147483646 w 865"/>
              <a:gd name="T31" fmla="*/ 2147483646 h 865"/>
              <a:gd name="T32" fmla="*/ 2147483646 w 865"/>
              <a:gd name="T33" fmla="*/ 2147483646 h 865"/>
              <a:gd name="T34" fmla="*/ 2147483646 w 865"/>
              <a:gd name="T35" fmla="*/ 2147483646 h 865"/>
              <a:gd name="T36" fmla="*/ 2147483646 w 865"/>
              <a:gd name="T37" fmla="*/ 2147483646 h 865"/>
              <a:gd name="T38" fmla="*/ 2147483646 w 865"/>
              <a:gd name="T39" fmla="*/ 2147483646 h 865"/>
              <a:gd name="T40" fmla="*/ 2147483646 w 865"/>
              <a:gd name="T41" fmla="*/ 2147483646 h 865"/>
              <a:gd name="T42" fmla="*/ 2147483646 w 865"/>
              <a:gd name="T43" fmla="*/ 2147483646 h 865"/>
              <a:gd name="T44" fmla="*/ 2147483646 w 865"/>
              <a:gd name="T45" fmla="*/ 2147483646 h 865"/>
              <a:gd name="T46" fmla="*/ 2147483646 w 865"/>
              <a:gd name="T47" fmla="*/ 2147483646 h 865"/>
              <a:gd name="T48" fmla="*/ 2147483646 w 865"/>
              <a:gd name="T49" fmla="*/ 2147483646 h 865"/>
              <a:gd name="T50" fmla="*/ 2147483646 w 865"/>
              <a:gd name="T51" fmla="*/ 2147483646 h 865"/>
              <a:gd name="T52" fmla="*/ 2147483646 w 865"/>
              <a:gd name="T53" fmla="*/ 2147483646 h 865"/>
              <a:gd name="T54" fmla="*/ 2147483646 w 865"/>
              <a:gd name="T55" fmla="*/ 2147483646 h 865"/>
              <a:gd name="T56" fmla="*/ 2147483646 w 865"/>
              <a:gd name="T57" fmla="*/ 2147483646 h 865"/>
              <a:gd name="T58" fmla="*/ 2147483646 w 865"/>
              <a:gd name="T59" fmla="*/ 2147483646 h 865"/>
              <a:gd name="T60" fmla="*/ 2147483646 w 865"/>
              <a:gd name="T61" fmla="*/ 2147483646 h 865"/>
              <a:gd name="T62" fmla="*/ 2147483646 w 865"/>
              <a:gd name="T63" fmla="*/ 2147483646 h 865"/>
              <a:gd name="T64" fmla="*/ 2147483646 w 865"/>
              <a:gd name="T65" fmla="*/ 2147483646 h 865"/>
              <a:gd name="T66" fmla="*/ 2147483646 w 865"/>
              <a:gd name="T67" fmla="*/ 2147483646 h 865"/>
              <a:gd name="T68" fmla="*/ 2147483646 w 865"/>
              <a:gd name="T69" fmla="*/ 2147483646 h 865"/>
              <a:gd name="T70" fmla="*/ 2147483646 w 865"/>
              <a:gd name="T71" fmla="*/ 2147483646 h 865"/>
              <a:gd name="T72" fmla="*/ 2147483646 w 865"/>
              <a:gd name="T73" fmla="*/ 2147483646 h 865"/>
              <a:gd name="T74" fmla="*/ 2147483646 w 865"/>
              <a:gd name="T75" fmla="*/ 2147483646 h 865"/>
              <a:gd name="T76" fmla="*/ 2147483646 w 865"/>
              <a:gd name="T77" fmla="*/ 2147483646 h 865"/>
              <a:gd name="T78" fmla="*/ 2147483646 w 865"/>
              <a:gd name="T79" fmla="*/ 2147483646 h 865"/>
              <a:gd name="T80" fmla="*/ 2147483646 w 865"/>
              <a:gd name="T81" fmla="*/ 2147483646 h 865"/>
              <a:gd name="T82" fmla="*/ 2147483646 w 865"/>
              <a:gd name="T83" fmla="*/ 2147483646 h 865"/>
              <a:gd name="T84" fmla="*/ 2147483646 w 865"/>
              <a:gd name="T85" fmla="*/ 2147483646 h 865"/>
              <a:gd name="T86" fmla="*/ 2147483646 w 865"/>
              <a:gd name="T87" fmla="*/ 2147483646 h 865"/>
              <a:gd name="T88" fmla="*/ 2147483646 w 865"/>
              <a:gd name="T89" fmla="*/ 2147483646 h 865"/>
              <a:gd name="T90" fmla="*/ 2147483646 w 865"/>
              <a:gd name="T91" fmla="*/ 2147483646 h 865"/>
              <a:gd name="T92" fmla="*/ 2147483646 w 865"/>
              <a:gd name="T93" fmla="*/ 2147483646 h 865"/>
              <a:gd name="T94" fmla="*/ 2147483646 w 865"/>
              <a:gd name="T95" fmla="*/ 2147483646 h 865"/>
              <a:gd name="T96" fmla="*/ 0 w 865"/>
              <a:gd name="T97" fmla="*/ 2147483646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2"/>
                </a:moveTo>
                <a:lnTo>
                  <a:pt x="4" y="375"/>
                </a:lnTo>
                <a:lnTo>
                  <a:pt x="15" y="319"/>
                </a:lnTo>
                <a:lnTo>
                  <a:pt x="33" y="267"/>
                </a:lnTo>
                <a:lnTo>
                  <a:pt x="58" y="215"/>
                </a:lnTo>
                <a:lnTo>
                  <a:pt x="88" y="169"/>
                </a:lnTo>
                <a:lnTo>
                  <a:pt x="127" y="127"/>
                </a:lnTo>
                <a:lnTo>
                  <a:pt x="169" y="88"/>
                </a:lnTo>
                <a:lnTo>
                  <a:pt x="217" y="57"/>
                </a:lnTo>
                <a:lnTo>
                  <a:pt x="267" y="32"/>
                </a:lnTo>
                <a:lnTo>
                  <a:pt x="321" y="13"/>
                </a:lnTo>
                <a:lnTo>
                  <a:pt x="377" y="3"/>
                </a:lnTo>
                <a:lnTo>
                  <a:pt x="432" y="0"/>
                </a:lnTo>
                <a:lnTo>
                  <a:pt x="488" y="3"/>
                </a:lnTo>
                <a:lnTo>
                  <a:pt x="544" y="13"/>
                </a:lnTo>
                <a:lnTo>
                  <a:pt x="598" y="32"/>
                </a:lnTo>
                <a:lnTo>
                  <a:pt x="649" y="57"/>
                </a:lnTo>
                <a:lnTo>
                  <a:pt x="696" y="88"/>
                </a:lnTo>
                <a:lnTo>
                  <a:pt x="738" y="127"/>
                </a:lnTo>
                <a:lnTo>
                  <a:pt x="776" y="169"/>
                </a:lnTo>
                <a:lnTo>
                  <a:pt x="807" y="215"/>
                </a:lnTo>
                <a:lnTo>
                  <a:pt x="832" y="267"/>
                </a:lnTo>
                <a:lnTo>
                  <a:pt x="849" y="319"/>
                </a:lnTo>
                <a:lnTo>
                  <a:pt x="861" y="375"/>
                </a:lnTo>
                <a:lnTo>
                  <a:pt x="865" y="432"/>
                </a:lnTo>
                <a:lnTo>
                  <a:pt x="861" y="488"/>
                </a:lnTo>
                <a:lnTo>
                  <a:pt x="849" y="544"/>
                </a:lnTo>
                <a:lnTo>
                  <a:pt x="832" y="598"/>
                </a:lnTo>
                <a:lnTo>
                  <a:pt x="807" y="648"/>
                </a:lnTo>
                <a:lnTo>
                  <a:pt x="776" y="696"/>
                </a:lnTo>
                <a:lnTo>
                  <a:pt x="738" y="738"/>
                </a:lnTo>
                <a:lnTo>
                  <a:pt x="696" y="775"/>
                </a:lnTo>
                <a:lnTo>
                  <a:pt x="649" y="807"/>
                </a:lnTo>
                <a:lnTo>
                  <a:pt x="598" y="832"/>
                </a:lnTo>
                <a:lnTo>
                  <a:pt x="544" y="850"/>
                </a:lnTo>
                <a:lnTo>
                  <a:pt x="488" y="861"/>
                </a:lnTo>
                <a:lnTo>
                  <a:pt x="432" y="865"/>
                </a:lnTo>
                <a:lnTo>
                  <a:pt x="377" y="861"/>
                </a:lnTo>
                <a:lnTo>
                  <a:pt x="321" y="850"/>
                </a:lnTo>
                <a:lnTo>
                  <a:pt x="267" y="832"/>
                </a:lnTo>
                <a:lnTo>
                  <a:pt x="217" y="807"/>
                </a:lnTo>
                <a:lnTo>
                  <a:pt x="169" y="775"/>
                </a:lnTo>
                <a:lnTo>
                  <a:pt x="127" y="738"/>
                </a:lnTo>
                <a:lnTo>
                  <a:pt x="88" y="696"/>
                </a:lnTo>
                <a:lnTo>
                  <a:pt x="58" y="648"/>
                </a:lnTo>
                <a:lnTo>
                  <a:pt x="33" y="598"/>
                </a:lnTo>
                <a:lnTo>
                  <a:pt x="15" y="544"/>
                </a:lnTo>
                <a:lnTo>
                  <a:pt x="4" y="488"/>
                </a:lnTo>
                <a:lnTo>
                  <a:pt x="0" y="432"/>
                </a:lnTo>
                <a:close/>
              </a:path>
            </a:pathLst>
          </a:custGeom>
          <a:solidFill>
            <a:srgbClr val="FFFFFF"/>
          </a:solidFill>
          <a:ln w="19050">
            <a:solidFill>
              <a:srgbClr val="000000"/>
            </a:solidFill>
            <a:round/>
            <a:headEnd/>
            <a:tailEnd/>
          </a:ln>
        </p:spPr>
        <p:txBody>
          <a:bodyPr/>
          <a:lstStyle/>
          <a:p>
            <a:endParaRPr lang="en-US"/>
          </a:p>
        </p:txBody>
      </p:sp>
      <p:sp>
        <p:nvSpPr>
          <p:cNvPr id="14" name="Rectangle 8">
            <a:extLst>
              <a:ext uri="{FF2B5EF4-FFF2-40B4-BE49-F238E27FC236}">
                <a16:creationId xmlns:a16="http://schemas.microsoft.com/office/drawing/2014/main" id="{7D24F0D4-DF5D-4887-B8A0-E6567B006C65}"/>
              </a:ext>
            </a:extLst>
          </p:cNvPr>
          <p:cNvSpPr>
            <a:spLocks noChangeArrowheads="1"/>
          </p:cNvSpPr>
          <p:nvPr/>
        </p:nvSpPr>
        <p:spPr bwMode="auto">
          <a:xfrm>
            <a:off x="2800350" y="2855912"/>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142</a:t>
            </a:r>
            <a:endParaRPr lang="en-US" altLang="en-US" sz="2400">
              <a:solidFill>
                <a:schemeClr val="tx1"/>
              </a:solidFill>
              <a:latin typeface="Courier New" panose="02070309020205020404" pitchFamily="49" charset="0"/>
            </a:endParaRPr>
          </a:p>
        </p:txBody>
      </p:sp>
      <p:sp>
        <p:nvSpPr>
          <p:cNvPr id="15" name="Freeform 9">
            <a:extLst>
              <a:ext uri="{FF2B5EF4-FFF2-40B4-BE49-F238E27FC236}">
                <a16:creationId xmlns:a16="http://schemas.microsoft.com/office/drawing/2014/main" id="{37F22F05-1814-4DD3-86A3-8C188D3C759E}"/>
              </a:ext>
            </a:extLst>
          </p:cNvPr>
          <p:cNvSpPr>
            <a:spLocks/>
          </p:cNvSpPr>
          <p:nvPr/>
        </p:nvSpPr>
        <p:spPr bwMode="auto">
          <a:xfrm>
            <a:off x="7566025" y="1562100"/>
            <a:ext cx="687387" cy="687387"/>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7"/>
                </a:lnTo>
                <a:lnTo>
                  <a:pt x="15" y="321"/>
                </a:lnTo>
                <a:lnTo>
                  <a:pt x="32" y="268"/>
                </a:lnTo>
                <a:lnTo>
                  <a:pt x="57" y="218"/>
                </a:lnTo>
                <a:lnTo>
                  <a:pt x="88" y="169"/>
                </a:lnTo>
                <a:lnTo>
                  <a:pt x="126" y="127"/>
                </a:lnTo>
                <a:lnTo>
                  <a:pt x="169" y="91"/>
                </a:lnTo>
                <a:lnTo>
                  <a:pt x="217" y="58"/>
                </a:lnTo>
                <a:lnTo>
                  <a:pt x="267" y="33"/>
                </a:lnTo>
                <a:lnTo>
                  <a:pt x="321" y="16"/>
                </a:lnTo>
                <a:lnTo>
                  <a:pt x="376" y="4"/>
                </a:lnTo>
                <a:lnTo>
                  <a:pt x="432" y="0"/>
                </a:lnTo>
                <a:lnTo>
                  <a:pt x="488" y="4"/>
                </a:lnTo>
                <a:lnTo>
                  <a:pt x="543" y="16"/>
                </a:lnTo>
                <a:lnTo>
                  <a:pt x="597" y="33"/>
                </a:lnTo>
                <a:lnTo>
                  <a:pt x="649" y="58"/>
                </a:lnTo>
                <a:lnTo>
                  <a:pt x="695" y="91"/>
                </a:lnTo>
                <a:lnTo>
                  <a:pt x="737" y="127"/>
                </a:lnTo>
                <a:lnTo>
                  <a:pt x="776" y="169"/>
                </a:lnTo>
                <a:lnTo>
                  <a:pt x="807" y="218"/>
                </a:lnTo>
                <a:lnTo>
                  <a:pt x="832" y="268"/>
                </a:lnTo>
                <a:lnTo>
                  <a:pt x="849" y="321"/>
                </a:lnTo>
                <a:lnTo>
                  <a:pt x="860" y="377"/>
                </a:lnTo>
                <a:lnTo>
                  <a:pt x="864" y="433"/>
                </a:lnTo>
                <a:lnTo>
                  <a:pt x="860" y="491"/>
                </a:lnTo>
                <a:lnTo>
                  <a:pt x="849" y="545"/>
                </a:lnTo>
                <a:lnTo>
                  <a:pt x="832" y="598"/>
                </a:lnTo>
                <a:lnTo>
                  <a:pt x="807" y="650"/>
                </a:lnTo>
                <a:lnTo>
                  <a:pt x="776" y="696"/>
                </a:lnTo>
                <a:lnTo>
                  <a:pt x="737" y="739"/>
                </a:lnTo>
                <a:lnTo>
                  <a:pt x="695" y="777"/>
                </a:lnTo>
                <a:lnTo>
                  <a:pt x="649" y="808"/>
                </a:lnTo>
                <a:lnTo>
                  <a:pt x="597" y="833"/>
                </a:lnTo>
                <a:lnTo>
                  <a:pt x="543" y="852"/>
                </a:lnTo>
                <a:lnTo>
                  <a:pt x="488" y="862"/>
                </a:lnTo>
                <a:lnTo>
                  <a:pt x="432" y="866"/>
                </a:lnTo>
                <a:lnTo>
                  <a:pt x="376" y="862"/>
                </a:lnTo>
                <a:lnTo>
                  <a:pt x="321" y="852"/>
                </a:lnTo>
                <a:lnTo>
                  <a:pt x="267" y="833"/>
                </a:lnTo>
                <a:lnTo>
                  <a:pt x="217" y="808"/>
                </a:lnTo>
                <a:lnTo>
                  <a:pt x="169" y="777"/>
                </a:lnTo>
                <a:lnTo>
                  <a:pt x="126" y="739"/>
                </a:lnTo>
                <a:lnTo>
                  <a:pt x="88" y="696"/>
                </a:lnTo>
                <a:lnTo>
                  <a:pt x="57" y="650"/>
                </a:lnTo>
                <a:lnTo>
                  <a:pt x="32" y="598"/>
                </a:lnTo>
                <a:lnTo>
                  <a:pt x="15" y="545"/>
                </a:lnTo>
                <a:lnTo>
                  <a:pt x="3" y="491"/>
                </a:lnTo>
                <a:lnTo>
                  <a:pt x="0" y="433"/>
                </a:lnTo>
                <a:close/>
              </a:path>
            </a:pathLst>
          </a:custGeom>
          <a:solidFill>
            <a:srgbClr val="FFFFFF"/>
          </a:solidFill>
          <a:ln w="19050">
            <a:solidFill>
              <a:srgbClr val="000000"/>
            </a:solidFill>
            <a:round/>
            <a:headEnd/>
            <a:tailEnd/>
          </a:ln>
        </p:spPr>
        <p:txBody>
          <a:bodyPr/>
          <a:lstStyle/>
          <a:p>
            <a:endParaRPr lang="en-US"/>
          </a:p>
        </p:txBody>
      </p:sp>
      <p:sp>
        <p:nvSpPr>
          <p:cNvPr id="16" name="Rectangle 10">
            <a:extLst>
              <a:ext uri="{FF2B5EF4-FFF2-40B4-BE49-F238E27FC236}">
                <a16:creationId xmlns:a16="http://schemas.microsoft.com/office/drawing/2014/main" id="{3C913861-5689-4418-B535-D6E301CF417C}"/>
              </a:ext>
            </a:extLst>
          </p:cNvPr>
          <p:cNvSpPr>
            <a:spLocks noChangeArrowheads="1"/>
          </p:cNvSpPr>
          <p:nvPr/>
        </p:nvSpPr>
        <p:spPr bwMode="auto">
          <a:xfrm>
            <a:off x="7718425" y="1768475"/>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322</a:t>
            </a:r>
            <a:endParaRPr lang="en-US" altLang="en-US" sz="2400">
              <a:solidFill>
                <a:schemeClr val="tx1"/>
              </a:solidFill>
              <a:latin typeface="Courier New" panose="02070309020205020404" pitchFamily="49" charset="0"/>
            </a:endParaRPr>
          </a:p>
        </p:txBody>
      </p:sp>
      <p:sp>
        <p:nvSpPr>
          <p:cNvPr id="17" name="Freeform 11">
            <a:extLst>
              <a:ext uri="{FF2B5EF4-FFF2-40B4-BE49-F238E27FC236}">
                <a16:creationId xmlns:a16="http://schemas.microsoft.com/office/drawing/2014/main" id="{CBA64126-30A4-491E-AA9D-5981DE840657}"/>
              </a:ext>
            </a:extLst>
          </p:cNvPr>
          <p:cNvSpPr>
            <a:spLocks/>
          </p:cNvSpPr>
          <p:nvPr/>
        </p:nvSpPr>
        <p:spPr bwMode="auto">
          <a:xfrm>
            <a:off x="2773362" y="1860550"/>
            <a:ext cx="776288" cy="844550"/>
          </a:xfrm>
          <a:custGeom>
            <a:avLst/>
            <a:gdLst>
              <a:gd name="T0" fmla="*/ 2147483646 w 978"/>
              <a:gd name="T1" fmla="*/ 2147483646 h 1066"/>
              <a:gd name="T2" fmla="*/ 2147483646 w 978"/>
              <a:gd name="T3" fmla="*/ 2147483646 h 1066"/>
              <a:gd name="T4" fmla="*/ 2147483646 w 978"/>
              <a:gd name="T5" fmla="*/ 2147483646 h 1066"/>
              <a:gd name="T6" fmla="*/ 0 w 978"/>
              <a:gd name="T7" fmla="*/ 2147483646 h 1066"/>
              <a:gd name="T8" fmla="*/ 2147483646 w 978"/>
              <a:gd name="T9" fmla="*/ 2147483646 h 1066"/>
              <a:gd name="T10" fmla="*/ 2147483646 w 978"/>
              <a:gd name="T11" fmla="*/ 2147483646 h 1066"/>
              <a:gd name="T12" fmla="*/ 2147483646 w 978"/>
              <a:gd name="T13" fmla="*/ 2147483646 h 1066"/>
              <a:gd name="T14" fmla="*/ 2147483646 w 978"/>
              <a:gd name="T15" fmla="*/ 2147483646 h 1066"/>
              <a:gd name="T16" fmla="*/ 2147483646 w 978"/>
              <a:gd name="T17" fmla="*/ 2147483646 h 1066"/>
              <a:gd name="T18" fmla="*/ 2147483646 w 978"/>
              <a:gd name="T19" fmla="*/ 2147483646 h 1066"/>
              <a:gd name="T20" fmla="*/ 2147483646 w 978"/>
              <a:gd name="T21" fmla="*/ 2147483646 h 1066"/>
              <a:gd name="T22" fmla="*/ 2147483646 w 978"/>
              <a:gd name="T23" fmla="*/ 2147483646 h 1066"/>
              <a:gd name="T24" fmla="*/ 2147483646 w 978"/>
              <a:gd name="T25" fmla="*/ 2147483646 h 1066"/>
              <a:gd name="T26" fmla="*/ 2147483646 w 978"/>
              <a:gd name="T27" fmla="*/ 2147483646 h 1066"/>
              <a:gd name="T28" fmla="*/ 2147483646 w 978"/>
              <a:gd name="T29" fmla="*/ 2147483646 h 1066"/>
              <a:gd name="T30" fmla="*/ 2147483646 w 978"/>
              <a:gd name="T31" fmla="*/ 2147483646 h 1066"/>
              <a:gd name="T32" fmla="*/ 2147483646 w 978"/>
              <a:gd name="T33" fmla="*/ 2147483646 h 1066"/>
              <a:gd name="T34" fmla="*/ 2147483646 w 978"/>
              <a:gd name="T35" fmla="*/ 2147483646 h 1066"/>
              <a:gd name="T36" fmla="*/ 2147483646 w 978"/>
              <a:gd name="T37" fmla="*/ 2147483646 h 1066"/>
              <a:gd name="T38" fmla="*/ 2147483646 w 978"/>
              <a:gd name="T39" fmla="*/ 2147483646 h 1066"/>
              <a:gd name="T40" fmla="*/ 2147483646 w 978"/>
              <a:gd name="T41" fmla="*/ 0 h 1066"/>
              <a:gd name="T42" fmla="*/ 2147483646 w 978"/>
              <a:gd name="T43" fmla="*/ 2147483646 h 1066"/>
              <a:gd name="T44" fmla="*/ 2147483646 w 978"/>
              <a:gd name="T45" fmla="*/ 2147483646 h 10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78"/>
              <a:gd name="T70" fmla="*/ 0 h 1066"/>
              <a:gd name="T71" fmla="*/ 978 w 978"/>
              <a:gd name="T72" fmla="*/ 1066 h 10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78" h="1066">
                <a:moveTo>
                  <a:pt x="38" y="1066"/>
                </a:moveTo>
                <a:lnTo>
                  <a:pt x="19" y="991"/>
                </a:lnTo>
                <a:lnTo>
                  <a:pt x="5" y="916"/>
                </a:lnTo>
                <a:lnTo>
                  <a:pt x="0" y="839"/>
                </a:lnTo>
                <a:lnTo>
                  <a:pt x="1" y="762"/>
                </a:lnTo>
                <a:lnTo>
                  <a:pt x="11" y="685"/>
                </a:lnTo>
                <a:lnTo>
                  <a:pt x="26" y="610"/>
                </a:lnTo>
                <a:lnTo>
                  <a:pt x="50" y="535"/>
                </a:lnTo>
                <a:lnTo>
                  <a:pt x="80" y="464"/>
                </a:lnTo>
                <a:lnTo>
                  <a:pt x="117" y="396"/>
                </a:lnTo>
                <a:lnTo>
                  <a:pt x="159" y="333"/>
                </a:lnTo>
                <a:lnTo>
                  <a:pt x="209" y="273"/>
                </a:lnTo>
                <a:lnTo>
                  <a:pt x="263" y="218"/>
                </a:lnTo>
                <a:lnTo>
                  <a:pt x="320" y="168"/>
                </a:lnTo>
                <a:lnTo>
                  <a:pt x="384" y="123"/>
                </a:lnTo>
                <a:lnTo>
                  <a:pt x="451" y="87"/>
                </a:lnTo>
                <a:lnTo>
                  <a:pt x="522" y="56"/>
                </a:lnTo>
                <a:lnTo>
                  <a:pt x="595" y="31"/>
                </a:lnTo>
                <a:lnTo>
                  <a:pt x="670" y="14"/>
                </a:lnTo>
                <a:lnTo>
                  <a:pt x="747" y="4"/>
                </a:lnTo>
                <a:lnTo>
                  <a:pt x="824" y="0"/>
                </a:lnTo>
                <a:lnTo>
                  <a:pt x="901" y="4"/>
                </a:lnTo>
                <a:lnTo>
                  <a:pt x="978" y="16"/>
                </a:lnTo>
              </a:path>
            </a:pathLst>
          </a:cu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54EFADCA-6A7F-4146-BAD7-453706453C9E}"/>
              </a:ext>
            </a:extLst>
          </p:cNvPr>
          <p:cNvSpPr>
            <a:spLocks/>
          </p:cNvSpPr>
          <p:nvPr/>
        </p:nvSpPr>
        <p:spPr bwMode="auto">
          <a:xfrm>
            <a:off x="3527425" y="1828800"/>
            <a:ext cx="90487" cy="80962"/>
          </a:xfrm>
          <a:custGeom>
            <a:avLst/>
            <a:gdLst>
              <a:gd name="T0" fmla="*/ 2147483646 w 113"/>
              <a:gd name="T1" fmla="*/ 0 h 102"/>
              <a:gd name="T2" fmla="*/ 2147483646 w 113"/>
              <a:gd name="T3" fmla="*/ 2147483646 h 102"/>
              <a:gd name="T4" fmla="*/ 0 w 113"/>
              <a:gd name="T5" fmla="*/ 2147483646 h 102"/>
              <a:gd name="T6" fmla="*/ 2147483646 w 113"/>
              <a:gd name="T7" fmla="*/ 0 h 102"/>
              <a:gd name="T8" fmla="*/ 0 60000 65536"/>
              <a:gd name="T9" fmla="*/ 0 60000 65536"/>
              <a:gd name="T10" fmla="*/ 0 60000 65536"/>
              <a:gd name="T11" fmla="*/ 0 60000 65536"/>
              <a:gd name="T12" fmla="*/ 0 w 113"/>
              <a:gd name="T13" fmla="*/ 0 h 102"/>
              <a:gd name="T14" fmla="*/ 113 w 113"/>
              <a:gd name="T15" fmla="*/ 102 h 102"/>
            </a:gdLst>
            <a:ahLst/>
            <a:cxnLst>
              <a:cxn ang="T8">
                <a:pos x="T0" y="T1"/>
              </a:cxn>
              <a:cxn ang="T9">
                <a:pos x="T2" y="T3"/>
              </a:cxn>
              <a:cxn ang="T10">
                <a:pos x="T4" y="T5"/>
              </a:cxn>
              <a:cxn ang="T11">
                <a:pos x="T6" y="T7"/>
              </a:cxn>
            </a:cxnLst>
            <a:rect l="T12" t="T13" r="T14" b="T15"/>
            <a:pathLst>
              <a:path w="113" h="102">
                <a:moveTo>
                  <a:pt x="27" y="0"/>
                </a:moveTo>
                <a:lnTo>
                  <a:pt x="113" y="77"/>
                </a:lnTo>
                <a:lnTo>
                  <a:pt x="0" y="102"/>
                </a:lnTo>
                <a:lnTo>
                  <a:pt x="27" y="0"/>
                </a:lnTo>
                <a:close/>
              </a:path>
            </a:pathLst>
          </a:custGeom>
          <a:solidFill>
            <a:srgbClr val="000000"/>
          </a:solidFill>
          <a:ln w="19050">
            <a:solidFill>
              <a:srgbClr val="000000"/>
            </a:solidFill>
            <a:round/>
            <a:headEnd/>
            <a:tailEnd/>
          </a:ln>
        </p:spPr>
        <p:txBody>
          <a:bodyPr/>
          <a:lstStyle/>
          <a:p>
            <a:endParaRPr lang="en-US"/>
          </a:p>
        </p:txBody>
      </p:sp>
      <p:sp>
        <p:nvSpPr>
          <p:cNvPr id="19" name="Freeform 13">
            <a:extLst>
              <a:ext uri="{FF2B5EF4-FFF2-40B4-BE49-F238E27FC236}">
                <a16:creationId xmlns:a16="http://schemas.microsoft.com/office/drawing/2014/main" id="{329887D5-E09D-4EF1-9172-90DBC5FA8D4A}"/>
              </a:ext>
            </a:extLst>
          </p:cNvPr>
          <p:cNvSpPr>
            <a:spLocks/>
          </p:cNvSpPr>
          <p:nvPr/>
        </p:nvSpPr>
        <p:spPr bwMode="auto">
          <a:xfrm>
            <a:off x="4114800" y="1447800"/>
            <a:ext cx="1793875" cy="398462"/>
          </a:xfrm>
          <a:custGeom>
            <a:avLst/>
            <a:gdLst>
              <a:gd name="T0" fmla="*/ 0 w 2260"/>
              <a:gd name="T1" fmla="*/ 2147483646 h 502"/>
              <a:gd name="T2" fmla="*/ 2147483646 w 2260"/>
              <a:gd name="T3" fmla="*/ 2147483646 h 502"/>
              <a:gd name="T4" fmla="*/ 2147483646 w 2260"/>
              <a:gd name="T5" fmla="*/ 2147483646 h 502"/>
              <a:gd name="T6" fmla="*/ 2147483646 w 2260"/>
              <a:gd name="T7" fmla="*/ 2147483646 h 502"/>
              <a:gd name="T8" fmla="*/ 2147483646 w 2260"/>
              <a:gd name="T9" fmla="*/ 2147483646 h 502"/>
              <a:gd name="T10" fmla="*/ 2147483646 w 2260"/>
              <a:gd name="T11" fmla="*/ 2147483646 h 502"/>
              <a:gd name="T12" fmla="*/ 2147483646 w 2260"/>
              <a:gd name="T13" fmla="*/ 2147483646 h 502"/>
              <a:gd name="T14" fmla="*/ 2147483646 w 2260"/>
              <a:gd name="T15" fmla="*/ 2147483646 h 502"/>
              <a:gd name="T16" fmla="*/ 2147483646 w 2260"/>
              <a:gd name="T17" fmla="*/ 2147483646 h 502"/>
              <a:gd name="T18" fmla="*/ 2147483646 w 2260"/>
              <a:gd name="T19" fmla="*/ 2147483646 h 502"/>
              <a:gd name="T20" fmla="*/ 2147483646 w 2260"/>
              <a:gd name="T21" fmla="*/ 2147483646 h 502"/>
              <a:gd name="T22" fmla="*/ 2147483646 w 2260"/>
              <a:gd name="T23" fmla="*/ 0 h 502"/>
              <a:gd name="T24" fmla="*/ 2147483646 w 2260"/>
              <a:gd name="T25" fmla="*/ 2147483646 h 502"/>
              <a:gd name="T26" fmla="*/ 2147483646 w 2260"/>
              <a:gd name="T27" fmla="*/ 2147483646 h 502"/>
              <a:gd name="T28" fmla="*/ 2147483646 w 2260"/>
              <a:gd name="T29" fmla="*/ 2147483646 h 502"/>
              <a:gd name="T30" fmla="*/ 2147483646 w 2260"/>
              <a:gd name="T31" fmla="*/ 2147483646 h 502"/>
              <a:gd name="T32" fmla="*/ 2147483646 w 2260"/>
              <a:gd name="T33" fmla="*/ 2147483646 h 502"/>
              <a:gd name="T34" fmla="*/ 2147483646 w 2260"/>
              <a:gd name="T35" fmla="*/ 2147483646 h 502"/>
              <a:gd name="T36" fmla="*/ 2147483646 w 2260"/>
              <a:gd name="T37" fmla="*/ 2147483646 h 502"/>
              <a:gd name="T38" fmla="*/ 2147483646 w 2260"/>
              <a:gd name="T39" fmla="*/ 2147483646 h 502"/>
              <a:gd name="T40" fmla="*/ 2147483646 w 2260"/>
              <a:gd name="T41" fmla="*/ 2147483646 h 502"/>
              <a:gd name="T42" fmla="*/ 2147483646 w 2260"/>
              <a:gd name="T43" fmla="*/ 2147483646 h 502"/>
              <a:gd name="T44" fmla="*/ 2147483646 w 2260"/>
              <a:gd name="T45" fmla="*/ 2147483646 h 502"/>
              <a:gd name="T46" fmla="*/ 2147483646 w 2260"/>
              <a:gd name="T47" fmla="*/ 2147483646 h 5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60"/>
              <a:gd name="T73" fmla="*/ 0 h 502"/>
              <a:gd name="T74" fmla="*/ 2260 w 2260"/>
              <a:gd name="T75" fmla="*/ 502 h 50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60" h="502">
                <a:moveTo>
                  <a:pt x="0" y="452"/>
                </a:moveTo>
                <a:lnTo>
                  <a:pt x="83" y="377"/>
                </a:lnTo>
                <a:lnTo>
                  <a:pt x="168" y="310"/>
                </a:lnTo>
                <a:lnTo>
                  <a:pt x="258" y="246"/>
                </a:lnTo>
                <a:lnTo>
                  <a:pt x="352" y="190"/>
                </a:lnTo>
                <a:lnTo>
                  <a:pt x="450" y="142"/>
                </a:lnTo>
                <a:lnTo>
                  <a:pt x="552" y="100"/>
                </a:lnTo>
                <a:lnTo>
                  <a:pt x="656" y="65"/>
                </a:lnTo>
                <a:lnTo>
                  <a:pt x="761" y="38"/>
                </a:lnTo>
                <a:lnTo>
                  <a:pt x="869" y="17"/>
                </a:lnTo>
                <a:lnTo>
                  <a:pt x="977" y="4"/>
                </a:lnTo>
                <a:lnTo>
                  <a:pt x="1086" y="0"/>
                </a:lnTo>
                <a:lnTo>
                  <a:pt x="1196" y="2"/>
                </a:lnTo>
                <a:lnTo>
                  <a:pt x="1305" y="11"/>
                </a:lnTo>
                <a:lnTo>
                  <a:pt x="1413" y="29"/>
                </a:lnTo>
                <a:lnTo>
                  <a:pt x="1520" y="54"/>
                </a:lnTo>
                <a:lnTo>
                  <a:pt x="1624" y="86"/>
                </a:lnTo>
                <a:lnTo>
                  <a:pt x="1726" y="127"/>
                </a:lnTo>
                <a:lnTo>
                  <a:pt x="1826" y="173"/>
                </a:lnTo>
                <a:lnTo>
                  <a:pt x="1920" y="227"/>
                </a:lnTo>
                <a:lnTo>
                  <a:pt x="2012" y="287"/>
                </a:lnTo>
                <a:lnTo>
                  <a:pt x="2101" y="352"/>
                </a:lnTo>
                <a:lnTo>
                  <a:pt x="2183" y="425"/>
                </a:lnTo>
                <a:lnTo>
                  <a:pt x="2260" y="50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4FF16A72-85EC-4E6D-9E5D-811D1982043D}"/>
              </a:ext>
            </a:extLst>
          </p:cNvPr>
          <p:cNvSpPr>
            <a:spLocks/>
          </p:cNvSpPr>
          <p:nvPr/>
        </p:nvSpPr>
        <p:spPr bwMode="auto">
          <a:xfrm>
            <a:off x="5870575" y="1811337"/>
            <a:ext cx="85725" cy="88900"/>
          </a:xfrm>
          <a:custGeom>
            <a:avLst/>
            <a:gdLst>
              <a:gd name="T0" fmla="*/ 2147483646 w 108"/>
              <a:gd name="T1" fmla="*/ 0 h 111"/>
              <a:gd name="T2" fmla="*/ 2147483646 w 108"/>
              <a:gd name="T3" fmla="*/ 2147483646 h 111"/>
              <a:gd name="T4" fmla="*/ 0 w 108"/>
              <a:gd name="T5" fmla="*/ 2147483646 h 111"/>
              <a:gd name="T6" fmla="*/ 2147483646 w 108"/>
              <a:gd name="T7" fmla="*/ 0 h 111"/>
              <a:gd name="T8" fmla="*/ 0 60000 65536"/>
              <a:gd name="T9" fmla="*/ 0 60000 65536"/>
              <a:gd name="T10" fmla="*/ 0 60000 65536"/>
              <a:gd name="T11" fmla="*/ 0 60000 65536"/>
              <a:gd name="T12" fmla="*/ 0 w 108"/>
              <a:gd name="T13" fmla="*/ 0 h 111"/>
              <a:gd name="T14" fmla="*/ 108 w 108"/>
              <a:gd name="T15" fmla="*/ 111 h 111"/>
            </a:gdLst>
            <a:ahLst/>
            <a:cxnLst>
              <a:cxn ang="T8">
                <a:pos x="T0" y="T1"/>
              </a:cxn>
              <a:cxn ang="T9">
                <a:pos x="T2" y="T3"/>
              </a:cxn>
              <a:cxn ang="T10">
                <a:pos x="T4" y="T5"/>
              </a:cxn>
              <a:cxn ang="T11">
                <a:pos x="T6" y="T7"/>
              </a:cxn>
            </a:cxnLst>
            <a:rect l="T12" t="T13" r="T14" b="T15"/>
            <a:pathLst>
              <a:path w="108" h="111">
                <a:moveTo>
                  <a:pt x="79" y="0"/>
                </a:moveTo>
                <a:lnTo>
                  <a:pt x="108" y="111"/>
                </a:lnTo>
                <a:lnTo>
                  <a:pt x="0" y="69"/>
                </a:lnTo>
                <a:lnTo>
                  <a:pt x="79" y="0"/>
                </a:lnTo>
                <a:close/>
              </a:path>
            </a:pathLst>
          </a:custGeom>
          <a:solidFill>
            <a:srgbClr val="000000"/>
          </a:solidFill>
          <a:ln w="19050">
            <a:solidFill>
              <a:srgbClr val="000000"/>
            </a:solidFill>
            <a:round/>
            <a:headEnd/>
            <a:tailEnd/>
          </a:ln>
        </p:spPr>
        <p:txBody>
          <a:bodyPr/>
          <a:lstStyle/>
          <a:p>
            <a:endParaRPr lang="en-US"/>
          </a:p>
        </p:txBody>
      </p:sp>
      <p:sp>
        <p:nvSpPr>
          <p:cNvPr id="21" name="Freeform 15">
            <a:extLst>
              <a:ext uri="{FF2B5EF4-FFF2-40B4-BE49-F238E27FC236}">
                <a16:creationId xmlns:a16="http://schemas.microsoft.com/office/drawing/2014/main" id="{57CA6E9D-2AFD-4EC6-B1E4-B54A3A0AA31B}"/>
              </a:ext>
            </a:extLst>
          </p:cNvPr>
          <p:cNvSpPr>
            <a:spLocks/>
          </p:cNvSpPr>
          <p:nvPr/>
        </p:nvSpPr>
        <p:spPr bwMode="auto">
          <a:xfrm>
            <a:off x="6235700" y="1358900"/>
            <a:ext cx="1423987" cy="504825"/>
          </a:xfrm>
          <a:custGeom>
            <a:avLst/>
            <a:gdLst>
              <a:gd name="T0" fmla="*/ 0 w 1795"/>
              <a:gd name="T1" fmla="*/ 2147483646 h 635"/>
              <a:gd name="T2" fmla="*/ 2147483646 w 1795"/>
              <a:gd name="T3" fmla="*/ 2147483646 h 635"/>
              <a:gd name="T4" fmla="*/ 2147483646 w 1795"/>
              <a:gd name="T5" fmla="*/ 2147483646 h 635"/>
              <a:gd name="T6" fmla="*/ 2147483646 w 1795"/>
              <a:gd name="T7" fmla="*/ 2147483646 h 635"/>
              <a:gd name="T8" fmla="*/ 2147483646 w 1795"/>
              <a:gd name="T9" fmla="*/ 2147483646 h 635"/>
              <a:gd name="T10" fmla="*/ 2147483646 w 1795"/>
              <a:gd name="T11" fmla="*/ 2147483646 h 635"/>
              <a:gd name="T12" fmla="*/ 2147483646 w 1795"/>
              <a:gd name="T13" fmla="*/ 2147483646 h 635"/>
              <a:gd name="T14" fmla="*/ 2147483646 w 1795"/>
              <a:gd name="T15" fmla="*/ 2147483646 h 635"/>
              <a:gd name="T16" fmla="*/ 2147483646 w 1795"/>
              <a:gd name="T17" fmla="*/ 2147483646 h 635"/>
              <a:gd name="T18" fmla="*/ 2147483646 w 1795"/>
              <a:gd name="T19" fmla="*/ 2147483646 h 635"/>
              <a:gd name="T20" fmla="*/ 2147483646 w 1795"/>
              <a:gd name="T21" fmla="*/ 2147483646 h 635"/>
              <a:gd name="T22" fmla="*/ 2147483646 w 1795"/>
              <a:gd name="T23" fmla="*/ 2147483646 h 635"/>
              <a:gd name="T24" fmla="*/ 2147483646 w 1795"/>
              <a:gd name="T25" fmla="*/ 2147483646 h 635"/>
              <a:gd name="T26" fmla="*/ 2147483646 w 1795"/>
              <a:gd name="T27" fmla="*/ 2147483646 h 635"/>
              <a:gd name="T28" fmla="*/ 2147483646 w 1795"/>
              <a:gd name="T29" fmla="*/ 0 h 635"/>
              <a:gd name="T30" fmla="*/ 2147483646 w 1795"/>
              <a:gd name="T31" fmla="*/ 2147483646 h 635"/>
              <a:gd name="T32" fmla="*/ 2147483646 w 1795"/>
              <a:gd name="T33" fmla="*/ 2147483646 h 635"/>
              <a:gd name="T34" fmla="*/ 2147483646 w 1795"/>
              <a:gd name="T35" fmla="*/ 2147483646 h 635"/>
              <a:gd name="T36" fmla="*/ 2147483646 w 1795"/>
              <a:gd name="T37" fmla="*/ 2147483646 h 635"/>
              <a:gd name="T38" fmla="*/ 2147483646 w 1795"/>
              <a:gd name="T39" fmla="*/ 2147483646 h 635"/>
              <a:gd name="T40" fmla="*/ 2147483646 w 1795"/>
              <a:gd name="T41" fmla="*/ 2147483646 h 635"/>
              <a:gd name="T42" fmla="*/ 2147483646 w 1795"/>
              <a:gd name="T43" fmla="*/ 2147483646 h 635"/>
              <a:gd name="T44" fmla="*/ 2147483646 w 1795"/>
              <a:gd name="T45" fmla="*/ 2147483646 h 635"/>
              <a:gd name="T46" fmla="*/ 2147483646 w 1795"/>
              <a:gd name="T47" fmla="*/ 2147483646 h 6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95"/>
              <a:gd name="T73" fmla="*/ 0 h 635"/>
              <a:gd name="T74" fmla="*/ 1795 w 1795"/>
              <a:gd name="T75" fmla="*/ 635 h 6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95" h="635">
                <a:moveTo>
                  <a:pt x="0" y="635"/>
                </a:moveTo>
                <a:lnTo>
                  <a:pt x="46" y="556"/>
                </a:lnTo>
                <a:lnTo>
                  <a:pt x="96" y="479"/>
                </a:lnTo>
                <a:lnTo>
                  <a:pt x="154" y="408"/>
                </a:lnTo>
                <a:lnTo>
                  <a:pt x="215" y="341"/>
                </a:lnTo>
                <a:lnTo>
                  <a:pt x="283" y="279"/>
                </a:lnTo>
                <a:lnTo>
                  <a:pt x="354" y="224"/>
                </a:lnTo>
                <a:lnTo>
                  <a:pt x="431" y="173"/>
                </a:lnTo>
                <a:lnTo>
                  <a:pt x="509" y="127"/>
                </a:lnTo>
                <a:lnTo>
                  <a:pt x="592" y="89"/>
                </a:lnTo>
                <a:lnTo>
                  <a:pt x="678" y="58"/>
                </a:lnTo>
                <a:lnTo>
                  <a:pt x="767" y="33"/>
                </a:lnTo>
                <a:lnTo>
                  <a:pt x="855" y="16"/>
                </a:lnTo>
                <a:lnTo>
                  <a:pt x="946" y="4"/>
                </a:lnTo>
                <a:lnTo>
                  <a:pt x="1038" y="0"/>
                </a:lnTo>
                <a:lnTo>
                  <a:pt x="1128" y="4"/>
                </a:lnTo>
                <a:lnTo>
                  <a:pt x="1220" y="14"/>
                </a:lnTo>
                <a:lnTo>
                  <a:pt x="1309" y="31"/>
                </a:lnTo>
                <a:lnTo>
                  <a:pt x="1397" y="56"/>
                </a:lnTo>
                <a:lnTo>
                  <a:pt x="1484" y="87"/>
                </a:lnTo>
                <a:lnTo>
                  <a:pt x="1566" y="123"/>
                </a:lnTo>
                <a:lnTo>
                  <a:pt x="1647" y="168"/>
                </a:lnTo>
                <a:lnTo>
                  <a:pt x="1722" y="218"/>
                </a:lnTo>
                <a:lnTo>
                  <a:pt x="1795" y="27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C07F430F-C3D4-46D5-9250-C76E7C19C09C}"/>
              </a:ext>
            </a:extLst>
          </p:cNvPr>
          <p:cNvSpPr>
            <a:spLocks/>
          </p:cNvSpPr>
          <p:nvPr/>
        </p:nvSpPr>
        <p:spPr bwMode="auto">
          <a:xfrm>
            <a:off x="7624762" y="1539875"/>
            <a:ext cx="88900" cy="85725"/>
          </a:xfrm>
          <a:custGeom>
            <a:avLst/>
            <a:gdLst>
              <a:gd name="T0" fmla="*/ 2147483646 w 111"/>
              <a:gd name="T1" fmla="*/ 0 h 108"/>
              <a:gd name="T2" fmla="*/ 2147483646 w 111"/>
              <a:gd name="T3" fmla="*/ 2147483646 h 108"/>
              <a:gd name="T4" fmla="*/ 0 w 111"/>
              <a:gd name="T5" fmla="*/ 2147483646 h 108"/>
              <a:gd name="T6" fmla="*/ 2147483646 w 111"/>
              <a:gd name="T7" fmla="*/ 0 h 108"/>
              <a:gd name="T8" fmla="*/ 0 60000 65536"/>
              <a:gd name="T9" fmla="*/ 0 60000 65536"/>
              <a:gd name="T10" fmla="*/ 0 60000 65536"/>
              <a:gd name="T11" fmla="*/ 0 60000 65536"/>
              <a:gd name="T12" fmla="*/ 0 w 111"/>
              <a:gd name="T13" fmla="*/ 0 h 108"/>
              <a:gd name="T14" fmla="*/ 111 w 111"/>
              <a:gd name="T15" fmla="*/ 108 h 108"/>
            </a:gdLst>
            <a:ahLst/>
            <a:cxnLst>
              <a:cxn ang="T8">
                <a:pos x="T0" y="T1"/>
              </a:cxn>
              <a:cxn ang="T9">
                <a:pos x="T2" y="T3"/>
              </a:cxn>
              <a:cxn ang="T10">
                <a:pos x="T4" y="T5"/>
              </a:cxn>
              <a:cxn ang="T11">
                <a:pos x="T6" y="T7"/>
              </a:cxn>
            </a:cxnLst>
            <a:rect l="T12" t="T13" r="T14" b="T15"/>
            <a:pathLst>
              <a:path w="111" h="108">
                <a:moveTo>
                  <a:pt x="69" y="0"/>
                </a:moveTo>
                <a:lnTo>
                  <a:pt x="111" y="108"/>
                </a:lnTo>
                <a:lnTo>
                  <a:pt x="0" y="77"/>
                </a:lnTo>
                <a:lnTo>
                  <a:pt x="69" y="0"/>
                </a:lnTo>
                <a:close/>
              </a:path>
            </a:pathLst>
          </a:custGeom>
          <a:solidFill>
            <a:srgbClr val="000000"/>
          </a:solidFill>
          <a:ln w="19050">
            <a:solidFill>
              <a:srgbClr val="000000"/>
            </a:solidFill>
            <a:round/>
            <a:headEnd/>
            <a:tailEnd/>
          </a:ln>
        </p:spPr>
        <p:txBody>
          <a:bodyPr/>
          <a:lstStyle/>
          <a:p>
            <a:endParaRPr lang="en-US"/>
          </a:p>
        </p:txBody>
      </p:sp>
      <p:sp>
        <p:nvSpPr>
          <p:cNvPr id="23" name="Freeform 17">
            <a:extLst>
              <a:ext uri="{FF2B5EF4-FFF2-40B4-BE49-F238E27FC236}">
                <a16:creationId xmlns:a16="http://schemas.microsoft.com/office/drawing/2014/main" id="{8E4A17F2-5085-4518-90E6-BBD7606D8A78}"/>
              </a:ext>
            </a:extLst>
          </p:cNvPr>
          <p:cNvSpPr>
            <a:spLocks/>
          </p:cNvSpPr>
          <p:nvPr/>
        </p:nvSpPr>
        <p:spPr bwMode="auto">
          <a:xfrm>
            <a:off x="6651625" y="2536825"/>
            <a:ext cx="685800" cy="685800"/>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4" y="375"/>
                </a:lnTo>
                <a:lnTo>
                  <a:pt x="15" y="320"/>
                </a:lnTo>
                <a:lnTo>
                  <a:pt x="32" y="268"/>
                </a:lnTo>
                <a:lnTo>
                  <a:pt x="57" y="216"/>
                </a:lnTo>
                <a:lnTo>
                  <a:pt x="88" y="170"/>
                </a:lnTo>
                <a:lnTo>
                  <a:pt x="127" y="127"/>
                </a:lnTo>
                <a:lnTo>
                  <a:pt x="169" y="89"/>
                </a:lnTo>
                <a:lnTo>
                  <a:pt x="217" y="58"/>
                </a:lnTo>
                <a:lnTo>
                  <a:pt x="267" y="33"/>
                </a:lnTo>
                <a:lnTo>
                  <a:pt x="321" y="14"/>
                </a:lnTo>
                <a:lnTo>
                  <a:pt x="376" y="4"/>
                </a:lnTo>
                <a:lnTo>
                  <a:pt x="432" y="0"/>
                </a:lnTo>
                <a:lnTo>
                  <a:pt x="488" y="4"/>
                </a:lnTo>
                <a:lnTo>
                  <a:pt x="544" y="14"/>
                </a:lnTo>
                <a:lnTo>
                  <a:pt x="597" y="33"/>
                </a:lnTo>
                <a:lnTo>
                  <a:pt x="649" y="58"/>
                </a:lnTo>
                <a:lnTo>
                  <a:pt x="695" y="89"/>
                </a:lnTo>
                <a:lnTo>
                  <a:pt x="738" y="127"/>
                </a:lnTo>
                <a:lnTo>
                  <a:pt x="776" y="170"/>
                </a:lnTo>
                <a:lnTo>
                  <a:pt x="807" y="216"/>
                </a:lnTo>
                <a:lnTo>
                  <a:pt x="832" y="268"/>
                </a:lnTo>
                <a:lnTo>
                  <a:pt x="849" y="320"/>
                </a:lnTo>
                <a:lnTo>
                  <a:pt x="861" y="375"/>
                </a:lnTo>
                <a:lnTo>
                  <a:pt x="864" y="433"/>
                </a:lnTo>
                <a:lnTo>
                  <a:pt x="861" y="489"/>
                </a:lnTo>
                <a:lnTo>
                  <a:pt x="849" y="545"/>
                </a:lnTo>
                <a:lnTo>
                  <a:pt x="832" y="598"/>
                </a:lnTo>
                <a:lnTo>
                  <a:pt x="807" y="648"/>
                </a:lnTo>
                <a:lnTo>
                  <a:pt x="776" y="697"/>
                </a:lnTo>
                <a:lnTo>
                  <a:pt x="738" y="739"/>
                </a:lnTo>
                <a:lnTo>
                  <a:pt x="695" y="775"/>
                </a:lnTo>
                <a:lnTo>
                  <a:pt x="649" y="808"/>
                </a:lnTo>
                <a:lnTo>
                  <a:pt x="597" y="833"/>
                </a:lnTo>
                <a:lnTo>
                  <a:pt x="544" y="850"/>
                </a:lnTo>
                <a:lnTo>
                  <a:pt x="488" y="862"/>
                </a:lnTo>
                <a:lnTo>
                  <a:pt x="432" y="866"/>
                </a:lnTo>
                <a:lnTo>
                  <a:pt x="376" y="862"/>
                </a:lnTo>
                <a:lnTo>
                  <a:pt x="321" y="850"/>
                </a:lnTo>
                <a:lnTo>
                  <a:pt x="267" y="833"/>
                </a:lnTo>
                <a:lnTo>
                  <a:pt x="217" y="808"/>
                </a:lnTo>
                <a:lnTo>
                  <a:pt x="169" y="775"/>
                </a:lnTo>
                <a:lnTo>
                  <a:pt x="127" y="739"/>
                </a:lnTo>
                <a:lnTo>
                  <a:pt x="88" y="697"/>
                </a:lnTo>
                <a:lnTo>
                  <a:pt x="57" y="648"/>
                </a:lnTo>
                <a:lnTo>
                  <a:pt x="32" y="598"/>
                </a:lnTo>
                <a:lnTo>
                  <a:pt x="15" y="545"/>
                </a:lnTo>
                <a:lnTo>
                  <a:pt x="4"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24" name="Rectangle 18">
            <a:extLst>
              <a:ext uri="{FF2B5EF4-FFF2-40B4-BE49-F238E27FC236}">
                <a16:creationId xmlns:a16="http://schemas.microsoft.com/office/drawing/2014/main" id="{EC7F1F91-3654-41FB-88A3-9C839B9682C0}"/>
              </a:ext>
            </a:extLst>
          </p:cNvPr>
          <p:cNvSpPr>
            <a:spLocks noChangeArrowheads="1"/>
          </p:cNvSpPr>
          <p:nvPr/>
        </p:nvSpPr>
        <p:spPr bwMode="auto">
          <a:xfrm>
            <a:off x="6804025" y="2741612"/>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326</a:t>
            </a:r>
            <a:endParaRPr lang="en-US" altLang="en-US" sz="2400">
              <a:solidFill>
                <a:schemeClr val="tx1"/>
              </a:solidFill>
              <a:latin typeface="Courier New" panose="02070309020205020404" pitchFamily="49" charset="0"/>
            </a:endParaRPr>
          </a:p>
        </p:txBody>
      </p:sp>
      <p:sp>
        <p:nvSpPr>
          <p:cNvPr id="25" name="Freeform 19">
            <a:extLst>
              <a:ext uri="{FF2B5EF4-FFF2-40B4-BE49-F238E27FC236}">
                <a16:creationId xmlns:a16="http://schemas.microsoft.com/office/drawing/2014/main" id="{058573A0-F1B9-4BC2-AE27-1EFA37D72DEA}"/>
              </a:ext>
            </a:extLst>
          </p:cNvPr>
          <p:cNvSpPr>
            <a:spLocks/>
          </p:cNvSpPr>
          <p:nvPr/>
        </p:nvSpPr>
        <p:spPr bwMode="auto">
          <a:xfrm>
            <a:off x="6373812" y="1874837"/>
            <a:ext cx="831850" cy="647700"/>
          </a:xfrm>
          <a:custGeom>
            <a:avLst/>
            <a:gdLst>
              <a:gd name="T0" fmla="*/ 0 w 1047"/>
              <a:gd name="T1" fmla="*/ 2147483646 h 816"/>
              <a:gd name="T2" fmla="*/ 2147483646 w 1047"/>
              <a:gd name="T3" fmla="*/ 2147483646 h 816"/>
              <a:gd name="T4" fmla="*/ 2147483646 w 1047"/>
              <a:gd name="T5" fmla="*/ 2147483646 h 816"/>
              <a:gd name="T6" fmla="*/ 2147483646 w 1047"/>
              <a:gd name="T7" fmla="*/ 2147483646 h 816"/>
              <a:gd name="T8" fmla="*/ 2147483646 w 1047"/>
              <a:gd name="T9" fmla="*/ 2147483646 h 816"/>
              <a:gd name="T10" fmla="*/ 2147483646 w 1047"/>
              <a:gd name="T11" fmla="*/ 0 h 816"/>
              <a:gd name="T12" fmla="*/ 2147483646 w 1047"/>
              <a:gd name="T13" fmla="*/ 2147483646 h 816"/>
              <a:gd name="T14" fmla="*/ 2147483646 w 1047"/>
              <a:gd name="T15" fmla="*/ 2147483646 h 816"/>
              <a:gd name="T16" fmla="*/ 2147483646 w 1047"/>
              <a:gd name="T17" fmla="*/ 2147483646 h 816"/>
              <a:gd name="T18" fmla="*/ 2147483646 w 1047"/>
              <a:gd name="T19" fmla="*/ 2147483646 h 816"/>
              <a:gd name="T20" fmla="*/ 2147483646 w 1047"/>
              <a:gd name="T21" fmla="*/ 2147483646 h 816"/>
              <a:gd name="T22" fmla="*/ 2147483646 w 1047"/>
              <a:gd name="T23" fmla="*/ 2147483646 h 816"/>
              <a:gd name="T24" fmla="*/ 2147483646 w 1047"/>
              <a:gd name="T25" fmla="*/ 2147483646 h 816"/>
              <a:gd name="T26" fmla="*/ 2147483646 w 1047"/>
              <a:gd name="T27" fmla="*/ 2147483646 h 816"/>
              <a:gd name="T28" fmla="*/ 2147483646 w 1047"/>
              <a:gd name="T29" fmla="*/ 2147483646 h 816"/>
              <a:gd name="T30" fmla="*/ 2147483646 w 1047"/>
              <a:gd name="T31" fmla="*/ 2147483646 h 816"/>
              <a:gd name="T32" fmla="*/ 2147483646 w 1047"/>
              <a:gd name="T33" fmla="*/ 2147483646 h 816"/>
              <a:gd name="T34" fmla="*/ 2147483646 w 1047"/>
              <a:gd name="T35" fmla="*/ 2147483646 h 816"/>
              <a:gd name="T36" fmla="*/ 2147483646 w 1047"/>
              <a:gd name="T37" fmla="*/ 2147483646 h 816"/>
              <a:gd name="T38" fmla="*/ 2147483646 w 1047"/>
              <a:gd name="T39" fmla="*/ 2147483646 h 816"/>
              <a:gd name="T40" fmla="*/ 2147483646 w 1047"/>
              <a:gd name="T41" fmla="*/ 2147483646 h 816"/>
              <a:gd name="T42" fmla="*/ 2147483646 w 1047"/>
              <a:gd name="T43" fmla="*/ 2147483646 h 816"/>
              <a:gd name="T44" fmla="*/ 2147483646 w 1047"/>
              <a:gd name="T45" fmla="*/ 214748364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7"/>
              <a:gd name="T70" fmla="*/ 0 h 816"/>
              <a:gd name="T71" fmla="*/ 1047 w 104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7" h="816">
                <a:moveTo>
                  <a:pt x="0" y="87"/>
                </a:moveTo>
                <a:lnTo>
                  <a:pt x="65" y="56"/>
                </a:lnTo>
                <a:lnTo>
                  <a:pt x="133" y="31"/>
                </a:lnTo>
                <a:lnTo>
                  <a:pt x="202" y="14"/>
                </a:lnTo>
                <a:lnTo>
                  <a:pt x="271" y="4"/>
                </a:lnTo>
                <a:lnTo>
                  <a:pt x="344" y="0"/>
                </a:lnTo>
                <a:lnTo>
                  <a:pt x="415" y="6"/>
                </a:lnTo>
                <a:lnTo>
                  <a:pt x="484" y="16"/>
                </a:lnTo>
                <a:lnTo>
                  <a:pt x="553" y="35"/>
                </a:lnTo>
                <a:lnTo>
                  <a:pt x="621" y="60"/>
                </a:lnTo>
                <a:lnTo>
                  <a:pt x="684" y="91"/>
                </a:lnTo>
                <a:lnTo>
                  <a:pt x="746" y="129"/>
                </a:lnTo>
                <a:lnTo>
                  <a:pt x="801" y="174"/>
                </a:lnTo>
                <a:lnTo>
                  <a:pt x="853" y="224"/>
                </a:lnTo>
                <a:lnTo>
                  <a:pt x="899" y="277"/>
                </a:lnTo>
                <a:lnTo>
                  <a:pt x="942" y="335"/>
                </a:lnTo>
                <a:lnTo>
                  <a:pt x="976" y="399"/>
                </a:lnTo>
                <a:lnTo>
                  <a:pt x="1003" y="464"/>
                </a:lnTo>
                <a:lnTo>
                  <a:pt x="1024" y="531"/>
                </a:lnTo>
                <a:lnTo>
                  <a:pt x="1040" y="603"/>
                </a:lnTo>
                <a:lnTo>
                  <a:pt x="1047" y="674"/>
                </a:lnTo>
                <a:lnTo>
                  <a:pt x="1047" y="745"/>
                </a:lnTo>
                <a:lnTo>
                  <a:pt x="1040" y="81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E4A925D2-3AF8-40F9-8C58-222CB0DDB8A6}"/>
              </a:ext>
            </a:extLst>
          </p:cNvPr>
          <p:cNvSpPr>
            <a:spLocks/>
          </p:cNvSpPr>
          <p:nvPr/>
        </p:nvSpPr>
        <p:spPr bwMode="auto">
          <a:xfrm>
            <a:off x="7161212" y="2503487"/>
            <a:ext cx="80963" cy="88900"/>
          </a:xfrm>
          <a:custGeom>
            <a:avLst/>
            <a:gdLst>
              <a:gd name="T0" fmla="*/ 2147483646 w 101"/>
              <a:gd name="T1" fmla="*/ 2147483646 h 111"/>
              <a:gd name="T2" fmla="*/ 2147483646 w 101"/>
              <a:gd name="T3" fmla="*/ 2147483646 h 111"/>
              <a:gd name="T4" fmla="*/ 0 w 101"/>
              <a:gd name="T5" fmla="*/ 0 h 111"/>
              <a:gd name="T6" fmla="*/ 2147483646 w 101"/>
              <a:gd name="T7" fmla="*/ 2147483646 h 111"/>
              <a:gd name="T8" fmla="*/ 0 60000 65536"/>
              <a:gd name="T9" fmla="*/ 0 60000 65536"/>
              <a:gd name="T10" fmla="*/ 0 60000 65536"/>
              <a:gd name="T11" fmla="*/ 0 60000 65536"/>
              <a:gd name="T12" fmla="*/ 0 w 101"/>
              <a:gd name="T13" fmla="*/ 0 h 111"/>
              <a:gd name="T14" fmla="*/ 101 w 101"/>
              <a:gd name="T15" fmla="*/ 111 h 111"/>
            </a:gdLst>
            <a:ahLst/>
            <a:cxnLst>
              <a:cxn ang="T8">
                <a:pos x="T0" y="T1"/>
              </a:cxn>
              <a:cxn ang="T9">
                <a:pos x="T2" y="T3"/>
              </a:cxn>
              <a:cxn ang="T10">
                <a:pos x="T4" y="T5"/>
              </a:cxn>
              <a:cxn ang="T11">
                <a:pos x="T6" y="T7"/>
              </a:cxn>
            </a:cxnLst>
            <a:rect l="T12" t="T13" r="T14" b="T15"/>
            <a:pathLst>
              <a:path w="101" h="111">
                <a:moveTo>
                  <a:pt x="101" y="21"/>
                </a:moveTo>
                <a:lnTo>
                  <a:pt x="28" y="111"/>
                </a:lnTo>
                <a:lnTo>
                  <a:pt x="0" y="0"/>
                </a:lnTo>
                <a:lnTo>
                  <a:pt x="101" y="21"/>
                </a:lnTo>
                <a:close/>
              </a:path>
            </a:pathLst>
          </a:custGeom>
          <a:solidFill>
            <a:srgbClr val="000000"/>
          </a:solidFill>
          <a:ln w="19050">
            <a:solidFill>
              <a:srgbClr val="000000"/>
            </a:solidFill>
            <a:round/>
            <a:headEnd/>
            <a:tailEnd/>
          </a:ln>
        </p:spPr>
        <p:txBody>
          <a:bodyPr/>
          <a:lstStyle/>
          <a:p>
            <a:endParaRPr lang="en-US"/>
          </a:p>
        </p:txBody>
      </p:sp>
      <p:sp>
        <p:nvSpPr>
          <p:cNvPr id="27" name="Freeform 21">
            <a:extLst>
              <a:ext uri="{FF2B5EF4-FFF2-40B4-BE49-F238E27FC236}">
                <a16:creationId xmlns:a16="http://schemas.microsoft.com/office/drawing/2014/main" id="{F1DB9978-92EC-469F-998B-85842F898C72}"/>
              </a:ext>
            </a:extLst>
          </p:cNvPr>
          <p:cNvSpPr>
            <a:spLocks/>
          </p:cNvSpPr>
          <p:nvPr/>
        </p:nvSpPr>
        <p:spPr bwMode="auto">
          <a:xfrm>
            <a:off x="5680075" y="2879725"/>
            <a:ext cx="685800" cy="687387"/>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2" y="375"/>
                </a:lnTo>
                <a:lnTo>
                  <a:pt x="13" y="319"/>
                </a:lnTo>
                <a:lnTo>
                  <a:pt x="32" y="267"/>
                </a:lnTo>
                <a:lnTo>
                  <a:pt x="57" y="215"/>
                </a:lnTo>
                <a:lnTo>
                  <a:pt x="88" y="169"/>
                </a:lnTo>
                <a:lnTo>
                  <a:pt x="125" y="127"/>
                </a:lnTo>
                <a:lnTo>
                  <a:pt x="169" y="89"/>
                </a:lnTo>
                <a:lnTo>
                  <a:pt x="215" y="58"/>
                </a:lnTo>
                <a:lnTo>
                  <a:pt x="265" y="33"/>
                </a:lnTo>
                <a:lnTo>
                  <a:pt x="319" y="14"/>
                </a:lnTo>
                <a:lnTo>
                  <a:pt x="375" y="4"/>
                </a:lnTo>
                <a:lnTo>
                  <a:pt x="432" y="0"/>
                </a:lnTo>
                <a:lnTo>
                  <a:pt x="488" y="4"/>
                </a:lnTo>
                <a:lnTo>
                  <a:pt x="544" y="14"/>
                </a:lnTo>
                <a:lnTo>
                  <a:pt x="597" y="33"/>
                </a:lnTo>
                <a:lnTo>
                  <a:pt x="647" y="58"/>
                </a:lnTo>
                <a:lnTo>
                  <a:pt x="693" y="89"/>
                </a:lnTo>
                <a:lnTo>
                  <a:pt x="738" y="127"/>
                </a:lnTo>
                <a:lnTo>
                  <a:pt x="774" y="169"/>
                </a:lnTo>
                <a:lnTo>
                  <a:pt x="805" y="215"/>
                </a:lnTo>
                <a:lnTo>
                  <a:pt x="830" y="267"/>
                </a:lnTo>
                <a:lnTo>
                  <a:pt x="849" y="319"/>
                </a:lnTo>
                <a:lnTo>
                  <a:pt x="861" y="375"/>
                </a:lnTo>
                <a:lnTo>
                  <a:pt x="864" y="433"/>
                </a:lnTo>
                <a:lnTo>
                  <a:pt x="861" y="489"/>
                </a:lnTo>
                <a:lnTo>
                  <a:pt x="849" y="544"/>
                </a:lnTo>
                <a:lnTo>
                  <a:pt x="830" y="598"/>
                </a:lnTo>
                <a:lnTo>
                  <a:pt x="805" y="648"/>
                </a:lnTo>
                <a:lnTo>
                  <a:pt x="774" y="696"/>
                </a:lnTo>
                <a:lnTo>
                  <a:pt x="738" y="739"/>
                </a:lnTo>
                <a:lnTo>
                  <a:pt x="693" y="775"/>
                </a:lnTo>
                <a:lnTo>
                  <a:pt x="647" y="808"/>
                </a:lnTo>
                <a:lnTo>
                  <a:pt x="597" y="833"/>
                </a:lnTo>
                <a:lnTo>
                  <a:pt x="544" y="850"/>
                </a:lnTo>
                <a:lnTo>
                  <a:pt x="488" y="862"/>
                </a:lnTo>
                <a:lnTo>
                  <a:pt x="432" y="866"/>
                </a:lnTo>
                <a:lnTo>
                  <a:pt x="375" y="862"/>
                </a:lnTo>
                <a:lnTo>
                  <a:pt x="319" y="850"/>
                </a:lnTo>
                <a:lnTo>
                  <a:pt x="265" y="833"/>
                </a:lnTo>
                <a:lnTo>
                  <a:pt x="215" y="808"/>
                </a:lnTo>
                <a:lnTo>
                  <a:pt x="169" y="775"/>
                </a:lnTo>
                <a:lnTo>
                  <a:pt x="125" y="739"/>
                </a:lnTo>
                <a:lnTo>
                  <a:pt x="88" y="696"/>
                </a:lnTo>
                <a:lnTo>
                  <a:pt x="57" y="648"/>
                </a:lnTo>
                <a:lnTo>
                  <a:pt x="32" y="598"/>
                </a:lnTo>
                <a:lnTo>
                  <a:pt x="13" y="544"/>
                </a:lnTo>
                <a:lnTo>
                  <a:pt x="2"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28" name="Rectangle 22">
            <a:extLst>
              <a:ext uri="{FF2B5EF4-FFF2-40B4-BE49-F238E27FC236}">
                <a16:creationId xmlns:a16="http://schemas.microsoft.com/office/drawing/2014/main" id="{8F7452AB-B5D9-44EA-941C-288B498E545F}"/>
              </a:ext>
            </a:extLst>
          </p:cNvPr>
          <p:cNvSpPr>
            <a:spLocks noChangeArrowheads="1"/>
          </p:cNvSpPr>
          <p:nvPr/>
        </p:nvSpPr>
        <p:spPr bwMode="auto">
          <a:xfrm>
            <a:off x="5832475" y="3086100"/>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341</a:t>
            </a:r>
            <a:endParaRPr lang="en-US" altLang="en-US" sz="2400">
              <a:solidFill>
                <a:schemeClr val="tx1"/>
              </a:solidFill>
              <a:latin typeface="Courier New" panose="02070309020205020404" pitchFamily="49" charset="0"/>
            </a:endParaRPr>
          </a:p>
        </p:txBody>
      </p:sp>
      <p:sp>
        <p:nvSpPr>
          <p:cNvPr id="29" name="Freeform 23">
            <a:extLst>
              <a:ext uri="{FF2B5EF4-FFF2-40B4-BE49-F238E27FC236}">
                <a16:creationId xmlns:a16="http://schemas.microsoft.com/office/drawing/2014/main" id="{9BF87837-476E-424B-A2F0-748F51E2CC21}"/>
              </a:ext>
            </a:extLst>
          </p:cNvPr>
          <p:cNvSpPr>
            <a:spLocks/>
          </p:cNvSpPr>
          <p:nvPr/>
        </p:nvSpPr>
        <p:spPr bwMode="auto">
          <a:xfrm>
            <a:off x="4221162" y="1878012"/>
            <a:ext cx="1724025" cy="938213"/>
          </a:xfrm>
          <a:custGeom>
            <a:avLst/>
            <a:gdLst>
              <a:gd name="T0" fmla="*/ 0 w 2173"/>
              <a:gd name="T1" fmla="*/ 2147483646 h 1181"/>
              <a:gd name="T2" fmla="*/ 2147483646 w 2173"/>
              <a:gd name="T3" fmla="*/ 2147483646 h 1181"/>
              <a:gd name="T4" fmla="*/ 2147483646 w 2173"/>
              <a:gd name="T5" fmla="*/ 2147483646 h 1181"/>
              <a:gd name="T6" fmla="*/ 2147483646 w 2173"/>
              <a:gd name="T7" fmla="*/ 2147483646 h 1181"/>
              <a:gd name="T8" fmla="*/ 2147483646 w 2173"/>
              <a:gd name="T9" fmla="*/ 0 h 1181"/>
              <a:gd name="T10" fmla="*/ 2147483646 w 2173"/>
              <a:gd name="T11" fmla="*/ 0 h 1181"/>
              <a:gd name="T12" fmla="*/ 2147483646 w 2173"/>
              <a:gd name="T13" fmla="*/ 2147483646 h 1181"/>
              <a:gd name="T14" fmla="*/ 2147483646 w 2173"/>
              <a:gd name="T15" fmla="*/ 2147483646 h 1181"/>
              <a:gd name="T16" fmla="*/ 2147483646 w 2173"/>
              <a:gd name="T17" fmla="*/ 2147483646 h 1181"/>
              <a:gd name="T18" fmla="*/ 2147483646 w 2173"/>
              <a:gd name="T19" fmla="*/ 2147483646 h 1181"/>
              <a:gd name="T20" fmla="*/ 2147483646 w 2173"/>
              <a:gd name="T21" fmla="*/ 2147483646 h 1181"/>
              <a:gd name="T22" fmla="*/ 2147483646 w 2173"/>
              <a:gd name="T23" fmla="*/ 2147483646 h 1181"/>
              <a:gd name="T24" fmla="*/ 2147483646 w 2173"/>
              <a:gd name="T25" fmla="*/ 2147483646 h 1181"/>
              <a:gd name="T26" fmla="*/ 2147483646 w 2173"/>
              <a:gd name="T27" fmla="*/ 2147483646 h 1181"/>
              <a:gd name="T28" fmla="*/ 2147483646 w 2173"/>
              <a:gd name="T29" fmla="*/ 2147483646 h 1181"/>
              <a:gd name="T30" fmla="*/ 2147483646 w 2173"/>
              <a:gd name="T31" fmla="*/ 2147483646 h 1181"/>
              <a:gd name="T32" fmla="*/ 2147483646 w 2173"/>
              <a:gd name="T33" fmla="*/ 2147483646 h 1181"/>
              <a:gd name="T34" fmla="*/ 2147483646 w 2173"/>
              <a:gd name="T35" fmla="*/ 2147483646 h 1181"/>
              <a:gd name="T36" fmla="*/ 2147483646 w 2173"/>
              <a:gd name="T37" fmla="*/ 2147483646 h 1181"/>
              <a:gd name="T38" fmla="*/ 2147483646 w 2173"/>
              <a:gd name="T39" fmla="*/ 2147483646 h 1181"/>
              <a:gd name="T40" fmla="*/ 2147483646 w 2173"/>
              <a:gd name="T41" fmla="*/ 2147483646 h 1181"/>
              <a:gd name="T42" fmla="*/ 2147483646 w 2173"/>
              <a:gd name="T43" fmla="*/ 2147483646 h 1181"/>
              <a:gd name="T44" fmla="*/ 2147483646 w 2173"/>
              <a:gd name="T45" fmla="*/ 2147483646 h 1181"/>
              <a:gd name="T46" fmla="*/ 2147483646 w 2173"/>
              <a:gd name="T47" fmla="*/ 2147483646 h 1181"/>
              <a:gd name="T48" fmla="*/ 2147483646 w 2173"/>
              <a:gd name="T49" fmla="*/ 2147483646 h 1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73"/>
              <a:gd name="T76" fmla="*/ 0 h 1181"/>
              <a:gd name="T77" fmla="*/ 2173 w 2173"/>
              <a:gd name="T78" fmla="*/ 1181 h 118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73" h="1181">
                <a:moveTo>
                  <a:pt x="0" y="75"/>
                </a:moveTo>
                <a:lnTo>
                  <a:pt x="108" y="46"/>
                </a:lnTo>
                <a:lnTo>
                  <a:pt x="217" y="23"/>
                </a:lnTo>
                <a:lnTo>
                  <a:pt x="329" y="10"/>
                </a:lnTo>
                <a:lnTo>
                  <a:pt x="440" y="0"/>
                </a:lnTo>
                <a:lnTo>
                  <a:pt x="553" y="0"/>
                </a:lnTo>
                <a:lnTo>
                  <a:pt x="665" y="6"/>
                </a:lnTo>
                <a:lnTo>
                  <a:pt x="776" y="20"/>
                </a:lnTo>
                <a:lnTo>
                  <a:pt x="886" y="41"/>
                </a:lnTo>
                <a:lnTo>
                  <a:pt x="995" y="68"/>
                </a:lnTo>
                <a:lnTo>
                  <a:pt x="1103" y="102"/>
                </a:lnTo>
                <a:lnTo>
                  <a:pt x="1207" y="143"/>
                </a:lnTo>
                <a:lnTo>
                  <a:pt x="1309" y="191"/>
                </a:lnTo>
                <a:lnTo>
                  <a:pt x="1407" y="245"/>
                </a:lnTo>
                <a:lnTo>
                  <a:pt x="1501" y="304"/>
                </a:lnTo>
                <a:lnTo>
                  <a:pt x="1593" y="372"/>
                </a:lnTo>
                <a:lnTo>
                  <a:pt x="1677" y="443"/>
                </a:lnTo>
                <a:lnTo>
                  <a:pt x="1760" y="520"/>
                </a:lnTo>
                <a:lnTo>
                  <a:pt x="1837" y="602"/>
                </a:lnTo>
                <a:lnTo>
                  <a:pt x="1908" y="689"/>
                </a:lnTo>
                <a:lnTo>
                  <a:pt x="1973" y="779"/>
                </a:lnTo>
                <a:lnTo>
                  <a:pt x="2033" y="875"/>
                </a:lnTo>
                <a:lnTo>
                  <a:pt x="2087" y="974"/>
                </a:lnTo>
                <a:lnTo>
                  <a:pt x="2133" y="1075"/>
                </a:lnTo>
                <a:lnTo>
                  <a:pt x="2173" y="118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6BC6F65A-8040-4280-9860-BDCC768230AA}"/>
              </a:ext>
            </a:extLst>
          </p:cNvPr>
          <p:cNvSpPr>
            <a:spLocks/>
          </p:cNvSpPr>
          <p:nvPr/>
        </p:nvSpPr>
        <p:spPr bwMode="auto">
          <a:xfrm>
            <a:off x="5902325" y="2792412"/>
            <a:ext cx="79375" cy="92075"/>
          </a:xfrm>
          <a:custGeom>
            <a:avLst/>
            <a:gdLst>
              <a:gd name="T0" fmla="*/ 2147483646 w 100"/>
              <a:gd name="T1" fmla="*/ 0 h 116"/>
              <a:gd name="T2" fmla="*/ 2147483646 w 100"/>
              <a:gd name="T3" fmla="*/ 2147483646 h 116"/>
              <a:gd name="T4" fmla="*/ 0 w 100"/>
              <a:gd name="T5" fmla="*/ 2147483646 h 116"/>
              <a:gd name="T6" fmla="*/ 2147483646 w 100"/>
              <a:gd name="T7" fmla="*/ 0 h 116"/>
              <a:gd name="T8" fmla="*/ 0 60000 65536"/>
              <a:gd name="T9" fmla="*/ 0 60000 65536"/>
              <a:gd name="T10" fmla="*/ 0 60000 65536"/>
              <a:gd name="T11" fmla="*/ 0 60000 65536"/>
              <a:gd name="T12" fmla="*/ 0 w 100"/>
              <a:gd name="T13" fmla="*/ 0 h 116"/>
              <a:gd name="T14" fmla="*/ 100 w 100"/>
              <a:gd name="T15" fmla="*/ 116 h 116"/>
            </a:gdLst>
            <a:ahLst/>
            <a:cxnLst>
              <a:cxn ang="T8">
                <a:pos x="T0" y="T1"/>
              </a:cxn>
              <a:cxn ang="T9">
                <a:pos x="T2" y="T3"/>
              </a:cxn>
              <a:cxn ang="T10">
                <a:pos x="T4" y="T5"/>
              </a:cxn>
              <a:cxn ang="T11">
                <a:pos x="T6" y="T7"/>
              </a:cxn>
            </a:cxnLst>
            <a:rect l="T12" t="T13" r="T14" b="T15"/>
            <a:pathLst>
              <a:path w="100" h="116">
                <a:moveTo>
                  <a:pt x="100" y="0"/>
                </a:moveTo>
                <a:lnTo>
                  <a:pt x="81" y="116"/>
                </a:lnTo>
                <a:lnTo>
                  <a:pt x="0" y="31"/>
                </a:lnTo>
                <a:lnTo>
                  <a:pt x="100" y="0"/>
                </a:lnTo>
                <a:close/>
              </a:path>
            </a:pathLst>
          </a:custGeom>
          <a:solidFill>
            <a:srgbClr val="000000"/>
          </a:solidFill>
          <a:ln w="19050">
            <a:solidFill>
              <a:srgbClr val="000000"/>
            </a:solidFill>
            <a:round/>
            <a:headEnd/>
            <a:tailEnd/>
          </a:ln>
        </p:spPr>
        <p:txBody>
          <a:bodyPr/>
          <a:lstStyle/>
          <a:p>
            <a:endParaRPr lang="en-US"/>
          </a:p>
        </p:txBody>
      </p:sp>
      <p:sp>
        <p:nvSpPr>
          <p:cNvPr id="31" name="Freeform 25">
            <a:extLst>
              <a:ext uri="{FF2B5EF4-FFF2-40B4-BE49-F238E27FC236}">
                <a16:creationId xmlns:a16="http://schemas.microsoft.com/office/drawing/2014/main" id="{7F1C6BD3-4A94-4E35-9764-5EFDF7D6C4D2}"/>
              </a:ext>
            </a:extLst>
          </p:cNvPr>
          <p:cNvSpPr>
            <a:spLocks/>
          </p:cNvSpPr>
          <p:nvPr/>
        </p:nvSpPr>
        <p:spPr bwMode="auto">
          <a:xfrm>
            <a:off x="4706937" y="2765425"/>
            <a:ext cx="685800" cy="687387"/>
          </a:xfrm>
          <a:custGeom>
            <a:avLst/>
            <a:gdLst>
              <a:gd name="T0" fmla="*/ 0 w 865"/>
              <a:gd name="T1" fmla="*/ 2147483646 h 865"/>
              <a:gd name="T2" fmla="*/ 2147483646 w 865"/>
              <a:gd name="T3" fmla="*/ 2147483646 h 865"/>
              <a:gd name="T4" fmla="*/ 2147483646 w 865"/>
              <a:gd name="T5" fmla="*/ 2147483646 h 865"/>
              <a:gd name="T6" fmla="*/ 2147483646 w 865"/>
              <a:gd name="T7" fmla="*/ 2147483646 h 865"/>
              <a:gd name="T8" fmla="*/ 2147483646 w 865"/>
              <a:gd name="T9" fmla="*/ 2147483646 h 865"/>
              <a:gd name="T10" fmla="*/ 2147483646 w 865"/>
              <a:gd name="T11" fmla="*/ 2147483646 h 865"/>
              <a:gd name="T12" fmla="*/ 2147483646 w 865"/>
              <a:gd name="T13" fmla="*/ 2147483646 h 865"/>
              <a:gd name="T14" fmla="*/ 2147483646 w 865"/>
              <a:gd name="T15" fmla="*/ 2147483646 h 865"/>
              <a:gd name="T16" fmla="*/ 2147483646 w 865"/>
              <a:gd name="T17" fmla="*/ 2147483646 h 865"/>
              <a:gd name="T18" fmla="*/ 2147483646 w 865"/>
              <a:gd name="T19" fmla="*/ 2147483646 h 865"/>
              <a:gd name="T20" fmla="*/ 2147483646 w 865"/>
              <a:gd name="T21" fmla="*/ 2147483646 h 865"/>
              <a:gd name="T22" fmla="*/ 2147483646 w 865"/>
              <a:gd name="T23" fmla="*/ 2147483646 h 865"/>
              <a:gd name="T24" fmla="*/ 2147483646 w 865"/>
              <a:gd name="T25" fmla="*/ 0 h 865"/>
              <a:gd name="T26" fmla="*/ 2147483646 w 865"/>
              <a:gd name="T27" fmla="*/ 2147483646 h 865"/>
              <a:gd name="T28" fmla="*/ 2147483646 w 865"/>
              <a:gd name="T29" fmla="*/ 2147483646 h 865"/>
              <a:gd name="T30" fmla="*/ 2147483646 w 865"/>
              <a:gd name="T31" fmla="*/ 2147483646 h 865"/>
              <a:gd name="T32" fmla="*/ 2147483646 w 865"/>
              <a:gd name="T33" fmla="*/ 2147483646 h 865"/>
              <a:gd name="T34" fmla="*/ 2147483646 w 865"/>
              <a:gd name="T35" fmla="*/ 2147483646 h 865"/>
              <a:gd name="T36" fmla="*/ 2147483646 w 865"/>
              <a:gd name="T37" fmla="*/ 2147483646 h 865"/>
              <a:gd name="T38" fmla="*/ 2147483646 w 865"/>
              <a:gd name="T39" fmla="*/ 2147483646 h 865"/>
              <a:gd name="T40" fmla="*/ 2147483646 w 865"/>
              <a:gd name="T41" fmla="*/ 2147483646 h 865"/>
              <a:gd name="T42" fmla="*/ 2147483646 w 865"/>
              <a:gd name="T43" fmla="*/ 2147483646 h 865"/>
              <a:gd name="T44" fmla="*/ 2147483646 w 865"/>
              <a:gd name="T45" fmla="*/ 2147483646 h 865"/>
              <a:gd name="T46" fmla="*/ 2147483646 w 865"/>
              <a:gd name="T47" fmla="*/ 2147483646 h 865"/>
              <a:gd name="T48" fmla="*/ 2147483646 w 865"/>
              <a:gd name="T49" fmla="*/ 2147483646 h 865"/>
              <a:gd name="T50" fmla="*/ 2147483646 w 865"/>
              <a:gd name="T51" fmla="*/ 2147483646 h 865"/>
              <a:gd name="T52" fmla="*/ 2147483646 w 865"/>
              <a:gd name="T53" fmla="*/ 2147483646 h 865"/>
              <a:gd name="T54" fmla="*/ 2147483646 w 865"/>
              <a:gd name="T55" fmla="*/ 2147483646 h 865"/>
              <a:gd name="T56" fmla="*/ 2147483646 w 865"/>
              <a:gd name="T57" fmla="*/ 2147483646 h 865"/>
              <a:gd name="T58" fmla="*/ 2147483646 w 865"/>
              <a:gd name="T59" fmla="*/ 2147483646 h 865"/>
              <a:gd name="T60" fmla="*/ 2147483646 w 865"/>
              <a:gd name="T61" fmla="*/ 2147483646 h 865"/>
              <a:gd name="T62" fmla="*/ 2147483646 w 865"/>
              <a:gd name="T63" fmla="*/ 2147483646 h 865"/>
              <a:gd name="T64" fmla="*/ 2147483646 w 865"/>
              <a:gd name="T65" fmla="*/ 2147483646 h 865"/>
              <a:gd name="T66" fmla="*/ 2147483646 w 865"/>
              <a:gd name="T67" fmla="*/ 2147483646 h 865"/>
              <a:gd name="T68" fmla="*/ 2147483646 w 865"/>
              <a:gd name="T69" fmla="*/ 2147483646 h 865"/>
              <a:gd name="T70" fmla="*/ 2147483646 w 865"/>
              <a:gd name="T71" fmla="*/ 2147483646 h 865"/>
              <a:gd name="T72" fmla="*/ 2147483646 w 865"/>
              <a:gd name="T73" fmla="*/ 2147483646 h 865"/>
              <a:gd name="T74" fmla="*/ 2147483646 w 865"/>
              <a:gd name="T75" fmla="*/ 2147483646 h 865"/>
              <a:gd name="T76" fmla="*/ 2147483646 w 865"/>
              <a:gd name="T77" fmla="*/ 2147483646 h 865"/>
              <a:gd name="T78" fmla="*/ 2147483646 w 865"/>
              <a:gd name="T79" fmla="*/ 2147483646 h 865"/>
              <a:gd name="T80" fmla="*/ 2147483646 w 865"/>
              <a:gd name="T81" fmla="*/ 2147483646 h 865"/>
              <a:gd name="T82" fmla="*/ 2147483646 w 865"/>
              <a:gd name="T83" fmla="*/ 2147483646 h 865"/>
              <a:gd name="T84" fmla="*/ 2147483646 w 865"/>
              <a:gd name="T85" fmla="*/ 2147483646 h 865"/>
              <a:gd name="T86" fmla="*/ 2147483646 w 865"/>
              <a:gd name="T87" fmla="*/ 2147483646 h 865"/>
              <a:gd name="T88" fmla="*/ 2147483646 w 865"/>
              <a:gd name="T89" fmla="*/ 2147483646 h 865"/>
              <a:gd name="T90" fmla="*/ 2147483646 w 865"/>
              <a:gd name="T91" fmla="*/ 2147483646 h 865"/>
              <a:gd name="T92" fmla="*/ 2147483646 w 865"/>
              <a:gd name="T93" fmla="*/ 2147483646 h 865"/>
              <a:gd name="T94" fmla="*/ 2147483646 w 865"/>
              <a:gd name="T95" fmla="*/ 2147483646 h 865"/>
              <a:gd name="T96" fmla="*/ 0 w 865"/>
              <a:gd name="T97" fmla="*/ 2147483646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3"/>
                </a:moveTo>
                <a:lnTo>
                  <a:pt x="4" y="375"/>
                </a:lnTo>
                <a:lnTo>
                  <a:pt x="15" y="319"/>
                </a:lnTo>
                <a:lnTo>
                  <a:pt x="33" y="267"/>
                </a:lnTo>
                <a:lnTo>
                  <a:pt x="58" y="215"/>
                </a:lnTo>
                <a:lnTo>
                  <a:pt x="88" y="169"/>
                </a:lnTo>
                <a:lnTo>
                  <a:pt x="127" y="127"/>
                </a:lnTo>
                <a:lnTo>
                  <a:pt x="169" y="88"/>
                </a:lnTo>
                <a:lnTo>
                  <a:pt x="217" y="58"/>
                </a:lnTo>
                <a:lnTo>
                  <a:pt x="267" y="33"/>
                </a:lnTo>
                <a:lnTo>
                  <a:pt x="321" y="13"/>
                </a:lnTo>
                <a:lnTo>
                  <a:pt x="377" y="4"/>
                </a:lnTo>
                <a:lnTo>
                  <a:pt x="432" y="0"/>
                </a:lnTo>
                <a:lnTo>
                  <a:pt x="488" y="4"/>
                </a:lnTo>
                <a:lnTo>
                  <a:pt x="544" y="13"/>
                </a:lnTo>
                <a:lnTo>
                  <a:pt x="598" y="33"/>
                </a:lnTo>
                <a:lnTo>
                  <a:pt x="649" y="58"/>
                </a:lnTo>
                <a:lnTo>
                  <a:pt x="696" y="88"/>
                </a:lnTo>
                <a:lnTo>
                  <a:pt x="738" y="127"/>
                </a:lnTo>
                <a:lnTo>
                  <a:pt x="776" y="169"/>
                </a:lnTo>
                <a:lnTo>
                  <a:pt x="807" y="215"/>
                </a:lnTo>
                <a:lnTo>
                  <a:pt x="832" y="267"/>
                </a:lnTo>
                <a:lnTo>
                  <a:pt x="849" y="319"/>
                </a:lnTo>
                <a:lnTo>
                  <a:pt x="861" y="375"/>
                </a:lnTo>
                <a:lnTo>
                  <a:pt x="865" y="433"/>
                </a:lnTo>
                <a:lnTo>
                  <a:pt x="861" y="488"/>
                </a:lnTo>
                <a:lnTo>
                  <a:pt x="849" y="544"/>
                </a:lnTo>
                <a:lnTo>
                  <a:pt x="832" y="598"/>
                </a:lnTo>
                <a:lnTo>
                  <a:pt x="807" y="648"/>
                </a:lnTo>
                <a:lnTo>
                  <a:pt x="776" y="696"/>
                </a:lnTo>
                <a:lnTo>
                  <a:pt x="738" y="738"/>
                </a:lnTo>
                <a:lnTo>
                  <a:pt x="696" y="775"/>
                </a:lnTo>
                <a:lnTo>
                  <a:pt x="649" y="808"/>
                </a:lnTo>
                <a:lnTo>
                  <a:pt x="598" y="833"/>
                </a:lnTo>
                <a:lnTo>
                  <a:pt x="544" y="850"/>
                </a:lnTo>
                <a:lnTo>
                  <a:pt x="488" y="861"/>
                </a:lnTo>
                <a:lnTo>
                  <a:pt x="432" y="865"/>
                </a:lnTo>
                <a:lnTo>
                  <a:pt x="377" y="861"/>
                </a:lnTo>
                <a:lnTo>
                  <a:pt x="321" y="850"/>
                </a:lnTo>
                <a:lnTo>
                  <a:pt x="267" y="833"/>
                </a:lnTo>
                <a:lnTo>
                  <a:pt x="217" y="808"/>
                </a:lnTo>
                <a:lnTo>
                  <a:pt x="169" y="775"/>
                </a:lnTo>
                <a:lnTo>
                  <a:pt x="127" y="738"/>
                </a:lnTo>
                <a:lnTo>
                  <a:pt x="88" y="696"/>
                </a:lnTo>
                <a:lnTo>
                  <a:pt x="58" y="648"/>
                </a:lnTo>
                <a:lnTo>
                  <a:pt x="33" y="598"/>
                </a:lnTo>
                <a:lnTo>
                  <a:pt x="15" y="544"/>
                </a:lnTo>
                <a:lnTo>
                  <a:pt x="4" y="488"/>
                </a:lnTo>
                <a:lnTo>
                  <a:pt x="0" y="433"/>
                </a:lnTo>
                <a:close/>
              </a:path>
            </a:pathLst>
          </a:custGeom>
          <a:solidFill>
            <a:srgbClr val="FFFFFF"/>
          </a:solidFill>
          <a:ln w="19050">
            <a:solidFill>
              <a:srgbClr val="000000"/>
            </a:solidFill>
            <a:round/>
            <a:headEnd/>
            <a:tailEnd/>
          </a:ln>
        </p:spPr>
        <p:txBody>
          <a:bodyPr/>
          <a:lstStyle/>
          <a:p>
            <a:endParaRPr lang="en-US"/>
          </a:p>
        </p:txBody>
      </p:sp>
      <p:sp>
        <p:nvSpPr>
          <p:cNvPr id="32" name="Rectangle 26">
            <a:extLst>
              <a:ext uri="{FF2B5EF4-FFF2-40B4-BE49-F238E27FC236}">
                <a16:creationId xmlns:a16="http://schemas.microsoft.com/office/drawing/2014/main" id="{98FCDBEA-42BF-4A48-A494-353162A1D2F8}"/>
              </a:ext>
            </a:extLst>
          </p:cNvPr>
          <p:cNvSpPr>
            <a:spLocks noChangeArrowheads="1"/>
          </p:cNvSpPr>
          <p:nvPr/>
        </p:nvSpPr>
        <p:spPr bwMode="auto">
          <a:xfrm>
            <a:off x="4859337" y="2971800"/>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370</a:t>
            </a:r>
            <a:endParaRPr lang="en-US" altLang="en-US" sz="2400">
              <a:solidFill>
                <a:schemeClr val="tx1"/>
              </a:solidFill>
              <a:latin typeface="Courier New" panose="02070309020205020404" pitchFamily="49" charset="0"/>
            </a:endParaRPr>
          </a:p>
        </p:txBody>
      </p:sp>
      <p:sp>
        <p:nvSpPr>
          <p:cNvPr id="33" name="Freeform 27">
            <a:extLst>
              <a:ext uri="{FF2B5EF4-FFF2-40B4-BE49-F238E27FC236}">
                <a16:creationId xmlns:a16="http://schemas.microsoft.com/office/drawing/2014/main" id="{CA40E8FF-ED0B-476B-AFF0-B904547F2A88}"/>
              </a:ext>
            </a:extLst>
          </p:cNvPr>
          <p:cNvSpPr>
            <a:spLocks/>
          </p:cNvSpPr>
          <p:nvPr/>
        </p:nvSpPr>
        <p:spPr bwMode="auto">
          <a:xfrm>
            <a:off x="4206875" y="1882775"/>
            <a:ext cx="985837" cy="836612"/>
          </a:xfrm>
          <a:custGeom>
            <a:avLst/>
            <a:gdLst>
              <a:gd name="T0" fmla="*/ 0 w 1243"/>
              <a:gd name="T1" fmla="*/ 2147483646 h 1054"/>
              <a:gd name="T2" fmla="*/ 2147483646 w 1243"/>
              <a:gd name="T3" fmla="*/ 2147483646 h 1054"/>
              <a:gd name="T4" fmla="*/ 2147483646 w 1243"/>
              <a:gd name="T5" fmla="*/ 2147483646 h 1054"/>
              <a:gd name="T6" fmla="*/ 2147483646 w 1243"/>
              <a:gd name="T7" fmla="*/ 0 h 1054"/>
              <a:gd name="T8" fmla="*/ 2147483646 w 1243"/>
              <a:gd name="T9" fmla="*/ 2147483646 h 1054"/>
              <a:gd name="T10" fmla="*/ 2147483646 w 1243"/>
              <a:gd name="T11" fmla="*/ 2147483646 h 1054"/>
              <a:gd name="T12" fmla="*/ 2147483646 w 1243"/>
              <a:gd name="T13" fmla="*/ 2147483646 h 1054"/>
              <a:gd name="T14" fmla="*/ 2147483646 w 1243"/>
              <a:gd name="T15" fmla="*/ 2147483646 h 1054"/>
              <a:gd name="T16" fmla="*/ 2147483646 w 1243"/>
              <a:gd name="T17" fmla="*/ 2147483646 h 1054"/>
              <a:gd name="T18" fmla="*/ 2147483646 w 1243"/>
              <a:gd name="T19" fmla="*/ 2147483646 h 1054"/>
              <a:gd name="T20" fmla="*/ 2147483646 w 1243"/>
              <a:gd name="T21" fmla="*/ 2147483646 h 1054"/>
              <a:gd name="T22" fmla="*/ 2147483646 w 1243"/>
              <a:gd name="T23" fmla="*/ 2147483646 h 1054"/>
              <a:gd name="T24" fmla="*/ 2147483646 w 1243"/>
              <a:gd name="T25" fmla="*/ 2147483646 h 1054"/>
              <a:gd name="T26" fmla="*/ 2147483646 w 1243"/>
              <a:gd name="T27" fmla="*/ 2147483646 h 1054"/>
              <a:gd name="T28" fmla="*/ 2147483646 w 1243"/>
              <a:gd name="T29" fmla="*/ 2147483646 h 1054"/>
              <a:gd name="T30" fmla="*/ 2147483646 w 1243"/>
              <a:gd name="T31" fmla="*/ 2147483646 h 1054"/>
              <a:gd name="T32" fmla="*/ 2147483646 w 1243"/>
              <a:gd name="T33" fmla="*/ 2147483646 h 1054"/>
              <a:gd name="T34" fmla="*/ 2147483646 w 1243"/>
              <a:gd name="T35" fmla="*/ 2147483646 h 1054"/>
              <a:gd name="T36" fmla="*/ 2147483646 w 1243"/>
              <a:gd name="T37" fmla="*/ 2147483646 h 1054"/>
              <a:gd name="T38" fmla="*/ 2147483646 w 1243"/>
              <a:gd name="T39" fmla="*/ 2147483646 h 1054"/>
              <a:gd name="T40" fmla="*/ 2147483646 w 1243"/>
              <a:gd name="T41" fmla="*/ 2147483646 h 1054"/>
              <a:gd name="T42" fmla="*/ 2147483646 w 1243"/>
              <a:gd name="T43" fmla="*/ 2147483646 h 1054"/>
              <a:gd name="T44" fmla="*/ 2147483646 w 1243"/>
              <a:gd name="T45" fmla="*/ 2147483646 h 10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3"/>
              <a:gd name="T70" fmla="*/ 0 h 1054"/>
              <a:gd name="T71" fmla="*/ 1243 w 1243"/>
              <a:gd name="T72" fmla="*/ 1054 h 10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3" h="1054">
                <a:moveTo>
                  <a:pt x="0" y="39"/>
                </a:moveTo>
                <a:lnTo>
                  <a:pt x="84" y="17"/>
                </a:lnTo>
                <a:lnTo>
                  <a:pt x="169" y="6"/>
                </a:lnTo>
                <a:lnTo>
                  <a:pt x="253" y="0"/>
                </a:lnTo>
                <a:lnTo>
                  <a:pt x="338" y="4"/>
                </a:lnTo>
                <a:lnTo>
                  <a:pt x="424" y="14"/>
                </a:lnTo>
                <a:lnTo>
                  <a:pt x="507" y="31"/>
                </a:lnTo>
                <a:lnTo>
                  <a:pt x="590" y="56"/>
                </a:lnTo>
                <a:lnTo>
                  <a:pt x="668" y="87"/>
                </a:lnTo>
                <a:lnTo>
                  <a:pt x="745" y="125"/>
                </a:lnTo>
                <a:lnTo>
                  <a:pt x="818" y="171"/>
                </a:lnTo>
                <a:lnTo>
                  <a:pt x="885" y="221"/>
                </a:lnTo>
                <a:lnTo>
                  <a:pt x="949" y="279"/>
                </a:lnTo>
                <a:lnTo>
                  <a:pt x="1008" y="341"/>
                </a:lnTo>
                <a:lnTo>
                  <a:pt x="1060" y="408"/>
                </a:lnTo>
                <a:lnTo>
                  <a:pt x="1106" y="481"/>
                </a:lnTo>
                <a:lnTo>
                  <a:pt x="1147" y="556"/>
                </a:lnTo>
                <a:lnTo>
                  <a:pt x="1181" y="635"/>
                </a:lnTo>
                <a:lnTo>
                  <a:pt x="1208" y="716"/>
                </a:lnTo>
                <a:lnTo>
                  <a:pt x="1228" y="798"/>
                </a:lnTo>
                <a:lnTo>
                  <a:pt x="1239" y="883"/>
                </a:lnTo>
                <a:lnTo>
                  <a:pt x="1243" y="969"/>
                </a:lnTo>
                <a:lnTo>
                  <a:pt x="1241" y="105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28">
            <a:extLst>
              <a:ext uri="{FF2B5EF4-FFF2-40B4-BE49-F238E27FC236}">
                <a16:creationId xmlns:a16="http://schemas.microsoft.com/office/drawing/2014/main" id="{80B783AA-C4B8-45BF-B7A1-DFEEFE64C42B}"/>
              </a:ext>
            </a:extLst>
          </p:cNvPr>
          <p:cNvSpPr>
            <a:spLocks/>
          </p:cNvSpPr>
          <p:nvPr/>
        </p:nvSpPr>
        <p:spPr bwMode="auto">
          <a:xfrm>
            <a:off x="5153025" y="2703512"/>
            <a:ext cx="79375" cy="87313"/>
          </a:xfrm>
          <a:custGeom>
            <a:avLst/>
            <a:gdLst>
              <a:gd name="T0" fmla="*/ 2147483646 w 102"/>
              <a:gd name="T1" fmla="*/ 2147483646 h 110"/>
              <a:gd name="T2" fmla="*/ 2147483646 w 102"/>
              <a:gd name="T3" fmla="*/ 2147483646 h 110"/>
              <a:gd name="T4" fmla="*/ 0 w 102"/>
              <a:gd name="T5" fmla="*/ 0 h 110"/>
              <a:gd name="T6" fmla="*/ 2147483646 w 102"/>
              <a:gd name="T7" fmla="*/ 2147483646 h 110"/>
              <a:gd name="T8" fmla="*/ 0 60000 65536"/>
              <a:gd name="T9" fmla="*/ 0 60000 65536"/>
              <a:gd name="T10" fmla="*/ 0 60000 65536"/>
              <a:gd name="T11" fmla="*/ 0 60000 65536"/>
              <a:gd name="T12" fmla="*/ 0 w 102"/>
              <a:gd name="T13" fmla="*/ 0 h 110"/>
              <a:gd name="T14" fmla="*/ 102 w 102"/>
              <a:gd name="T15" fmla="*/ 110 h 110"/>
            </a:gdLst>
            <a:ahLst/>
            <a:cxnLst>
              <a:cxn ang="T8">
                <a:pos x="T0" y="T1"/>
              </a:cxn>
              <a:cxn ang="T9">
                <a:pos x="T2" y="T3"/>
              </a:cxn>
              <a:cxn ang="T10">
                <a:pos x="T4" y="T5"/>
              </a:cxn>
              <a:cxn ang="T11">
                <a:pos x="T6" y="T7"/>
              </a:cxn>
            </a:cxnLst>
            <a:rect l="T12" t="T13" r="T14" b="T15"/>
            <a:pathLst>
              <a:path w="102" h="110">
                <a:moveTo>
                  <a:pt x="102" y="13"/>
                </a:moveTo>
                <a:lnTo>
                  <a:pt x="38" y="110"/>
                </a:lnTo>
                <a:lnTo>
                  <a:pt x="0" y="0"/>
                </a:lnTo>
                <a:lnTo>
                  <a:pt x="102" y="13"/>
                </a:lnTo>
                <a:close/>
              </a:path>
            </a:pathLst>
          </a:custGeom>
          <a:solidFill>
            <a:srgbClr val="000000"/>
          </a:solidFill>
          <a:ln w="19050">
            <a:solidFill>
              <a:srgbClr val="000000"/>
            </a:solidFill>
            <a:round/>
            <a:headEnd/>
            <a:tailEnd/>
          </a:ln>
        </p:spPr>
        <p:txBody>
          <a:bodyPr/>
          <a:lstStyle/>
          <a:p>
            <a:endParaRPr lang="en-US"/>
          </a:p>
        </p:txBody>
      </p:sp>
      <p:sp>
        <p:nvSpPr>
          <p:cNvPr id="35" name="Freeform 29">
            <a:extLst>
              <a:ext uri="{FF2B5EF4-FFF2-40B4-BE49-F238E27FC236}">
                <a16:creationId xmlns:a16="http://schemas.microsoft.com/office/drawing/2014/main" id="{E0D5E7D8-C483-4274-AB7D-C75A571BAB98}"/>
              </a:ext>
            </a:extLst>
          </p:cNvPr>
          <p:cNvSpPr>
            <a:spLocks/>
          </p:cNvSpPr>
          <p:nvPr/>
        </p:nvSpPr>
        <p:spPr bwMode="auto">
          <a:xfrm>
            <a:off x="4249737" y="3910012"/>
            <a:ext cx="685800" cy="687388"/>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36" name="Rectangle 30">
            <a:extLst>
              <a:ext uri="{FF2B5EF4-FFF2-40B4-BE49-F238E27FC236}">
                <a16:creationId xmlns:a16="http://schemas.microsoft.com/office/drawing/2014/main" id="{B3D5FA66-AE98-492B-9EDE-DE06D0793A91}"/>
              </a:ext>
            </a:extLst>
          </p:cNvPr>
          <p:cNvSpPr>
            <a:spLocks noChangeArrowheads="1"/>
          </p:cNvSpPr>
          <p:nvPr/>
        </p:nvSpPr>
        <p:spPr bwMode="auto">
          <a:xfrm>
            <a:off x="4402137" y="4116387"/>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378</a:t>
            </a:r>
            <a:endParaRPr lang="en-US" altLang="en-US" sz="2400">
              <a:solidFill>
                <a:schemeClr val="tx1"/>
              </a:solidFill>
              <a:latin typeface="Courier New" panose="02070309020205020404" pitchFamily="49" charset="0"/>
            </a:endParaRPr>
          </a:p>
        </p:txBody>
      </p:sp>
      <p:sp>
        <p:nvSpPr>
          <p:cNvPr id="37" name="Freeform 31">
            <a:extLst>
              <a:ext uri="{FF2B5EF4-FFF2-40B4-BE49-F238E27FC236}">
                <a16:creationId xmlns:a16="http://schemas.microsoft.com/office/drawing/2014/main" id="{01BC6AF0-EB39-40D5-935D-A6FCA90F50D8}"/>
              </a:ext>
            </a:extLst>
          </p:cNvPr>
          <p:cNvSpPr>
            <a:spLocks/>
          </p:cNvSpPr>
          <p:nvPr/>
        </p:nvSpPr>
        <p:spPr bwMode="auto">
          <a:xfrm>
            <a:off x="3629025" y="2376487"/>
            <a:ext cx="592137" cy="1689100"/>
          </a:xfrm>
          <a:custGeom>
            <a:avLst/>
            <a:gdLst>
              <a:gd name="T0" fmla="*/ 2147483646 w 748"/>
              <a:gd name="T1" fmla="*/ 0 h 2130"/>
              <a:gd name="T2" fmla="*/ 2147483646 w 748"/>
              <a:gd name="T3" fmla="*/ 2147483646 h 2130"/>
              <a:gd name="T4" fmla="*/ 2147483646 w 748"/>
              <a:gd name="T5" fmla="*/ 2147483646 h 2130"/>
              <a:gd name="T6" fmla="*/ 2147483646 w 748"/>
              <a:gd name="T7" fmla="*/ 2147483646 h 2130"/>
              <a:gd name="T8" fmla="*/ 2147483646 w 748"/>
              <a:gd name="T9" fmla="*/ 2147483646 h 2130"/>
              <a:gd name="T10" fmla="*/ 2147483646 w 748"/>
              <a:gd name="T11" fmla="*/ 2147483646 h 2130"/>
              <a:gd name="T12" fmla="*/ 0 w 748"/>
              <a:gd name="T13" fmla="*/ 2147483646 h 2130"/>
              <a:gd name="T14" fmla="*/ 2147483646 w 748"/>
              <a:gd name="T15" fmla="*/ 2147483646 h 2130"/>
              <a:gd name="T16" fmla="*/ 2147483646 w 748"/>
              <a:gd name="T17" fmla="*/ 2147483646 h 2130"/>
              <a:gd name="T18" fmla="*/ 2147483646 w 748"/>
              <a:gd name="T19" fmla="*/ 2147483646 h 2130"/>
              <a:gd name="T20" fmla="*/ 2147483646 w 748"/>
              <a:gd name="T21" fmla="*/ 2147483646 h 2130"/>
              <a:gd name="T22" fmla="*/ 2147483646 w 748"/>
              <a:gd name="T23" fmla="*/ 2147483646 h 2130"/>
              <a:gd name="T24" fmla="*/ 2147483646 w 748"/>
              <a:gd name="T25" fmla="*/ 2147483646 h 2130"/>
              <a:gd name="T26" fmla="*/ 2147483646 w 748"/>
              <a:gd name="T27" fmla="*/ 2147483646 h 2130"/>
              <a:gd name="T28" fmla="*/ 2147483646 w 748"/>
              <a:gd name="T29" fmla="*/ 2147483646 h 2130"/>
              <a:gd name="T30" fmla="*/ 2147483646 w 748"/>
              <a:gd name="T31" fmla="*/ 2147483646 h 2130"/>
              <a:gd name="T32" fmla="*/ 2147483646 w 748"/>
              <a:gd name="T33" fmla="*/ 2147483646 h 2130"/>
              <a:gd name="T34" fmla="*/ 2147483646 w 748"/>
              <a:gd name="T35" fmla="*/ 2147483646 h 2130"/>
              <a:gd name="T36" fmla="*/ 2147483646 w 748"/>
              <a:gd name="T37" fmla="*/ 2147483646 h 2130"/>
              <a:gd name="T38" fmla="*/ 2147483646 w 748"/>
              <a:gd name="T39" fmla="*/ 2147483646 h 2130"/>
              <a:gd name="T40" fmla="*/ 2147483646 w 748"/>
              <a:gd name="T41" fmla="*/ 2147483646 h 2130"/>
              <a:gd name="T42" fmla="*/ 2147483646 w 748"/>
              <a:gd name="T43" fmla="*/ 2147483646 h 2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8"/>
              <a:gd name="T67" fmla="*/ 0 h 2130"/>
              <a:gd name="T68" fmla="*/ 748 w 748"/>
              <a:gd name="T69" fmla="*/ 2130 h 21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8" h="2130">
                <a:moveTo>
                  <a:pt x="137" y="0"/>
                </a:moveTo>
                <a:lnTo>
                  <a:pt x="97" y="108"/>
                </a:lnTo>
                <a:lnTo>
                  <a:pt x="62" y="216"/>
                </a:lnTo>
                <a:lnTo>
                  <a:pt x="35" y="327"/>
                </a:lnTo>
                <a:lnTo>
                  <a:pt x="16" y="439"/>
                </a:lnTo>
                <a:lnTo>
                  <a:pt x="4" y="552"/>
                </a:lnTo>
                <a:lnTo>
                  <a:pt x="0" y="666"/>
                </a:lnTo>
                <a:lnTo>
                  <a:pt x="2" y="781"/>
                </a:lnTo>
                <a:lnTo>
                  <a:pt x="12" y="895"/>
                </a:lnTo>
                <a:lnTo>
                  <a:pt x="29" y="1006"/>
                </a:lnTo>
                <a:lnTo>
                  <a:pt x="54" y="1118"/>
                </a:lnTo>
                <a:lnTo>
                  <a:pt x="85" y="1227"/>
                </a:lnTo>
                <a:lnTo>
                  <a:pt x="123" y="1335"/>
                </a:lnTo>
                <a:lnTo>
                  <a:pt x="170" y="1439"/>
                </a:lnTo>
                <a:lnTo>
                  <a:pt x="221" y="1541"/>
                </a:lnTo>
                <a:lnTo>
                  <a:pt x="279" y="1639"/>
                </a:lnTo>
                <a:lnTo>
                  <a:pt x="344" y="1733"/>
                </a:lnTo>
                <a:lnTo>
                  <a:pt x="414" y="1822"/>
                </a:lnTo>
                <a:lnTo>
                  <a:pt x="490" y="1906"/>
                </a:lnTo>
                <a:lnTo>
                  <a:pt x="571" y="1987"/>
                </a:lnTo>
                <a:lnTo>
                  <a:pt x="658" y="2062"/>
                </a:lnTo>
                <a:lnTo>
                  <a:pt x="748" y="213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2">
            <a:extLst>
              <a:ext uri="{FF2B5EF4-FFF2-40B4-BE49-F238E27FC236}">
                <a16:creationId xmlns:a16="http://schemas.microsoft.com/office/drawing/2014/main" id="{6E6E083C-F855-47BD-8027-554ED91336B0}"/>
              </a:ext>
            </a:extLst>
          </p:cNvPr>
          <p:cNvSpPr>
            <a:spLocks/>
          </p:cNvSpPr>
          <p:nvPr/>
        </p:nvSpPr>
        <p:spPr bwMode="auto">
          <a:xfrm>
            <a:off x="4191000" y="4025900"/>
            <a:ext cx="92075" cy="80962"/>
          </a:xfrm>
          <a:custGeom>
            <a:avLst/>
            <a:gdLst>
              <a:gd name="T0" fmla="*/ 0 w 116"/>
              <a:gd name="T1" fmla="*/ 2147483646 h 101"/>
              <a:gd name="T2" fmla="*/ 2147483646 w 116"/>
              <a:gd name="T3" fmla="*/ 2147483646 h 101"/>
              <a:gd name="T4" fmla="*/ 2147483646 w 116"/>
              <a:gd name="T5" fmla="*/ 0 h 101"/>
              <a:gd name="T6" fmla="*/ 0 w 116"/>
              <a:gd name="T7" fmla="*/ 2147483646 h 101"/>
              <a:gd name="T8" fmla="*/ 0 60000 65536"/>
              <a:gd name="T9" fmla="*/ 0 60000 65536"/>
              <a:gd name="T10" fmla="*/ 0 60000 65536"/>
              <a:gd name="T11" fmla="*/ 0 60000 65536"/>
              <a:gd name="T12" fmla="*/ 0 w 116"/>
              <a:gd name="T13" fmla="*/ 0 h 101"/>
              <a:gd name="T14" fmla="*/ 116 w 116"/>
              <a:gd name="T15" fmla="*/ 101 h 101"/>
            </a:gdLst>
            <a:ahLst/>
            <a:cxnLst>
              <a:cxn ang="T8">
                <a:pos x="T0" y="T1"/>
              </a:cxn>
              <a:cxn ang="T9">
                <a:pos x="T2" y="T3"/>
              </a:cxn>
              <a:cxn ang="T10">
                <a:pos x="T4" y="T5"/>
              </a:cxn>
              <a:cxn ang="T11">
                <a:pos x="T6" y="T7"/>
              </a:cxn>
            </a:cxnLst>
            <a:rect l="T12" t="T13" r="T14" b="T15"/>
            <a:pathLst>
              <a:path w="116" h="101">
                <a:moveTo>
                  <a:pt x="0" y="86"/>
                </a:moveTo>
                <a:lnTo>
                  <a:pt x="116" y="101"/>
                </a:lnTo>
                <a:lnTo>
                  <a:pt x="58" y="0"/>
                </a:lnTo>
                <a:lnTo>
                  <a:pt x="0" y="86"/>
                </a:lnTo>
                <a:close/>
              </a:path>
            </a:pathLst>
          </a:custGeom>
          <a:solidFill>
            <a:srgbClr val="000000"/>
          </a:solidFill>
          <a:ln w="19050">
            <a:solidFill>
              <a:srgbClr val="000000"/>
            </a:solidFill>
            <a:round/>
            <a:headEnd/>
            <a:tailEnd/>
          </a:ln>
        </p:spPr>
        <p:txBody>
          <a:bodyPr/>
          <a:lstStyle/>
          <a:p>
            <a:endParaRPr lang="en-US"/>
          </a:p>
        </p:txBody>
      </p:sp>
      <p:sp>
        <p:nvSpPr>
          <p:cNvPr id="39" name="Freeform 33">
            <a:extLst>
              <a:ext uri="{FF2B5EF4-FFF2-40B4-BE49-F238E27FC236}">
                <a16:creationId xmlns:a16="http://schemas.microsoft.com/office/drawing/2014/main" id="{DF7EDD5C-1ECD-42D7-9F29-E6C1257C0A96}"/>
              </a:ext>
            </a:extLst>
          </p:cNvPr>
          <p:cNvSpPr>
            <a:spLocks/>
          </p:cNvSpPr>
          <p:nvPr/>
        </p:nvSpPr>
        <p:spPr bwMode="auto">
          <a:xfrm>
            <a:off x="5965825" y="4711700"/>
            <a:ext cx="685800" cy="687387"/>
          </a:xfrm>
          <a:custGeom>
            <a:avLst/>
            <a:gdLst>
              <a:gd name="T0" fmla="*/ 0 w 865"/>
              <a:gd name="T1" fmla="*/ 2147483646 h 866"/>
              <a:gd name="T2" fmla="*/ 2147483646 w 865"/>
              <a:gd name="T3" fmla="*/ 2147483646 h 866"/>
              <a:gd name="T4" fmla="*/ 2147483646 w 865"/>
              <a:gd name="T5" fmla="*/ 2147483646 h 866"/>
              <a:gd name="T6" fmla="*/ 2147483646 w 865"/>
              <a:gd name="T7" fmla="*/ 2147483646 h 866"/>
              <a:gd name="T8" fmla="*/ 2147483646 w 865"/>
              <a:gd name="T9" fmla="*/ 2147483646 h 866"/>
              <a:gd name="T10" fmla="*/ 2147483646 w 865"/>
              <a:gd name="T11" fmla="*/ 2147483646 h 866"/>
              <a:gd name="T12" fmla="*/ 2147483646 w 865"/>
              <a:gd name="T13" fmla="*/ 2147483646 h 866"/>
              <a:gd name="T14" fmla="*/ 2147483646 w 865"/>
              <a:gd name="T15" fmla="*/ 2147483646 h 866"/>
              <a:gd name="T16" fmla="*/ 2147483646 w 865"/>
              <a:gd name="T17" fmla="*/ 2147483646 h 866"/>
              <a:gd name="T18" fmla="*/ 2147483646 w 865"/>
              <a:gd name="T19" fmla="*/ 2147483646 h 866"/>
              <a:gd name="T20" fmla="*/ 2147483646 w 865"/>
              <a:gd name="T21" fmla="*/ 2147483646 h 866"/>
              <a:gd name="T22" fmla="*/ 2147483646 w 865"/>
              <a:gd name="T23" fmla="*/ 2147483646 h 866"/>
              <a:gd name="T24" fmla="*/ 2147483646 w 865"/>
              <a:gd name="T25" fmla="*/ 0 h 866"/>
              <a:gd name="T26" fmla="*/ 2147483646 w 865"/>
              <a:gd name="T27" fmla="*/ 2147483646 h 866"/>
              <a:gd name="T28" fmla="*/ 2147483646 w 865"/>
              <a:gd name="T29" fmla="*/ 2147483646 h 866"/>
              <a:gd name="T30" fmla="*/ 2147483646 w 865"/>
              <a:gd name="T31" fmla="*/ 2147483646 h 866"/>
              <a:gd name="T32" fmla="*/ 2147483646 w 865"/>
              <a:gd name="T33" fmla="*/ 2147483646 h 866"/>
              <a:gd name="T34" fmla="*/ 2147483646 w 865"/>
              <a:gd name="T35" fmla="*/ 2147483646 h 866"/>
              <a:gd name="T36" fmla="*/ 2147483646 w 865"/>
              <a:gd name="T37" fmla="*/ 2147483646 h 866"/>
              <a:gd name="T38" fmla="*/ 2147483646 w 865"/>
              <a:gd name="T39" fmla="*/ 2147483646 h 866"/>
              <a:gd name="T40" fmla="*/ 2147483646 w 865"/>
              <a:gd name="T41" fmla="*/ 2147483646 h 866"/>
              <a:gd name="T42" fmla="*/ 2147483646 w 865"/>
              <a:gd name="T43" fmla="*/ 2147483646 h 866"/>
              <a:gd name="T44" fmla="*/ 2147483646 w 865"/>
              <a:gd name="T45" fmla="*/ 2147483646 h 866"/>
              <a:gd name="T46" fmla="*/ 2147483646 w 865"/>
              <a:gd name="T47" fmla="*/ 2147483646 h 866"/>
              <a:gd name="T48" fmla="*/ 2147483646 w 865"/>
              <a:gd name="T49" fmla="*/ 2147483646 h 866"/>
              <a:gd name="T50" fmla="*/ 2147483646 w 865"/>
              <a:gd name="T51" fmla="*/ 2147483646 h 866"/>
              <a:gd name="T52" fmla="*/ 2147483646 w 865"/>
              <a:gd name="T53" fmla="*/ 2147483646 h 866"/>
              <a:gd name="T54" fmla="*/ 2147483646 w 865"/>
              <a:gd name="T55" fmla="*/ 2147483646 h 866"/>
              <a:gd name="T56" fmla="*/ 2147483646 w 865"/>
              <a:gd name="T57" fmla="*/ 2147483646 h 866"/>
              <a:gd name="T58" fmla="*/ 2147483646 w 865"/>
              <a:gd name="T59" fmla="*/ 2147483646 h 866"/>
              <a:gd name="T60" fmla="*/ 2147483646 w 865"/>
              <a:gd name="T61" fmla="*/ 2147483646 h 866"/>
              <a:gd name="T62" fmla="*/ 2147483646 w 865"/>
              <a:gd name="T63" fmla="*/ 2147483646 h 866"/>
              <a:gd name="T64" fmla="*/ 2147483646 w 865"/>
              <a:gd name="T65" fmla="*/ 2147483646 h 866"/>
              <a:gd name="T66" fmla="*/ 2147483646 w 865"/>
              <a:gd name="T67" fmla="*/ 2147483646 h 866"/>
              <a:gd name="T68" fmla="*/ 2147483646 w 865"/>
              <a:gd name="T69" fmla="*/ 2147483646 h 866"/>
              <a:gd name="T70" fmla="*/ 2147483646 w 865"/>
              <a:gd name="T71" fmla="*/ 2147483646 h 866"/>
              <a:gd name="T72" fmla="*/ 2147483646 w 865"/>
              <a:gd name="T73" fmla="*/ 2147483646 h 866"/>
              <a:gd name="T74" fmla="*/ 2147483646 w 865"/>
              <a:gd name="T75" fmla="*/ 2147483646 h 866"/>
              <a:gd name="T76" fmla="*/ 2147483646 w 865"/>
              <a:gd name="T77" fmla="*/ 2147483646 h 866"/>
              <a:gd name="T78" fmla="*/ 2147483646 w 865"/>
              <a:gd name="T79" fmla="*/ 2147483646 h 866"/>
              <a:gd name="T80" fmla="*/ 2147483646 w 865"/>
              <a:gd name="T81" fmla="*/ 2147483646 h 866"/>
              <a:gd name="T82" fmla="*/ 2147483646 w 865"/>
              <a:gd name="T83" fmla="*/ 2147483646 h 866"/>
              <a:gd name="T84" fmla="*/ 2147483646 w 865"/>
              <a:gd name="T85" fmla="*/ 2147483646 h 866"/>
              <a:gd name="T86" fmla="*/ 2147483646 w 865"/>
              <a:gd name="T87" fmla="*/ 2147483646 h 866"/>
              <a:gd name="T88" fmla="*/ 2147483646 w 865"/>
              <a:gd name="T89" fmla="*/ 2147483646 h 866"/>
              <a:gd name="T90" fmla="*/ 2147483646 w 865"/>
              <a:gd name="T91" fmla="*/ 2147483646 h 866"/>
              <a:gd name="T92" fmla="*/ 2147483646 w 865"/>
              <a:gd name="T93" fmla="*/ 2147483646 h 866"/>
              <a:gd name="T94" fmla="*/ 2147483646 w 865"/>
              <a:gd name="T95" fmla="*/ 2147483646 h 866"/>
              <a:gd name="T96" fmla="*/ 0 w 865"/>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6"/>
              <a:gd name="T149" fmla="*/ 865 w 865"/>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6">
                <a:moveTo>
                  <a:pt x="0" y="433"/>
                </a:moveTo>
                <a:lnTo>
                  <a:pt x="4" y="375"/>
                </a:lnTo>
                <a:lnTo>
                  <a:pt x="16" y="319"/>
                </a:lnTo>
                <a:lnTo>
                  <a:pt x="33" y="267"/>
                </a:lnTo>
                <a:lnTo>
                  <a:pt x="58" y="216"/>
                </a:lnTo>
                <a:lnTo>
                  <a:pt x="89" y="169"/>
                </a:lnTo>
                <a:lnTo>
                  <a:pt x="127" y="127"/>
                </a:lnTo>
                <a:lnTo>
                  <a:pt x="169" y="89"/>
                </a:lnTo>
                <a:lnTo>
                  <a:pt x="217" y="58"/>
                </a:lnTo>
                <a:lnTo>
                  <a:pt x="267" y="33"/>
                </a:lnTo>
                <a:lnTo>
                  <a:pt x="321" y="14"/>
                </a:lnTo>
                <a:lnTo>
                  <a:pt x="377" y="4"/>
                </a:lnTo>
                <a:lnTo>
                  <a:pt x="432" y="0"/>
                </a:lnTo>
                <a:lnTo>
                  <a:pt x="488" y="4"/>
                </a:lnTo>
                <a:lnTo>
                  <a:pt x="544" y="14"/>
                </a:lnTo>
                <a:lnTo>
                  <a:pt x="598" y="33"/>
                </a:lnTo>
                <a:lnTo>
                  <a:pt x="650" y="58"/>
                </a:lnTo>
                <a:lnTo>
                  <a:pt x="696" y="89"/>
                </a:lnTo>
                <a:lnTo>
                  <a:pt x="738" y="127"/>
                </a:lnTo>
                <a:lnTo>
                  <a:pt x="776" y="169"/>
                </a:lnTo>
                <a:lnTo>
                  <a:pt x="807" y="216"/>
                </a:lnTo>
                <a:lnTo>
                  <a:pt x="832" y="267"/>
                </a:lnTo>
                <a:lnTo>
                  <a:pt x="849" y="319"/>
                </a:lnTo>
                <a:lnTo>
                  <a:pt x="861" y="375"/>
                </a:lnTo>
                <a:lnTo>
                  <a:pt x="865" y="433"/>
                </a:lnTo>
                <a:lnTo>
                  <a:pt x="861" y="489"/>
                </a:lnTo>
                <a:lnTo>
                  <a:pt x="849" y="544"/>
                </a:lnTo>
                <a:lnTo>
                  <a:pt x="832" y="598"/>
                </a:lnTo>
                <a:lnTo>
                  <a:pt x="807" y="648"/>
                </a:lnTo>
                <a:lnTo>
                  <a:pt x="776" y="696"/>
                </a:lnTo>
                <a:lnTo>
                  <a:pt x="738" y="739"/>
                </a:lnTo>
                <a:lnTo>
                  <a:pt x="696" y="775"/>
                </a:lnTo>
                <a:lnTo>
                  <a:pt x="650" y="808"/>
                </a:lnTo>
                <a:lnTo>
                  <a:pt x="598" y="833"/>
                </a:lnTo>
                <a:lnTo>
                  <a:pt x="544" y="850"/>
                </a:lnTo>
                <a:lnTo>
                  <a:pt x="488" y="862"/>
                </a:lnTo>
                <a:lnTo>
                  <a:pt x="432" y="866"/>
                </a:lnTo>
                <a:lnTo>
                  <a:pt x="377" y="862"/>
                </a:lnTo>
                <a:lnTo>
                  <a:pt x="321" y="850"/>
                </a:lnTo>
                <a:lnTo>
                  <a:pt x="267" y="833"/>
                </a:lnTo>
                <a:lnTo>
                  <a:pt x="217" y="808"/>
                </a:lnTo>
                <a:lnTo>
                  <a:pt x="169" y="775"/>
                </a:lnTo>
                <a:lnTo>
                  <a:pt x="127" y="739"/>
                </a:lnTo>
                <a:lnTo>
                  <a:pt x="89" y="696"/>
                </a:lnTo>
                <a:lnTo>
                  <a:pt x="58" y="648"/>
                </a:lnTo>
                <a:lnTo>
                  <a:pt x="33" y="598"/>
                </a:lnTo>
                <a:lnTo>
                  <a:pt x="16" y="544"/>
                </a:lnTo>
                <a:lnTo>
                  <a:pt x="4"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40" name="Rectangle 34">
            <a:extLst>
              <a:ext uri="{FF2B5EF4-FFF2-40B4-BE49-F238E27FC236}">
                <a16:creationId xmlns:a16="http://schemas.microsoft.com/office/drawing/2014/main" id="{88909C20-8932-4581-B1E0-CC8F9AF7973B}"/>
              </a:ext>
            </a:extLst>
          </p:cNvPr>
          <p:cNvSpPr>
            <a:spLocks noChangeArrowheads="1"/>
          </p:cNvSpPr>
          <p:nvPr/>
        </p:nvSpPr>
        <p:spPr bwMode="auto">
          <a:xfrm>
            <a:off x="6118225" y="4918075"/>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401</a:t>
            </a:r>
            <a:endParaRPr lang="en-US" altLang="en-US" sz="2400">
              <a:solidFill>
                <a:schemeClr val="tx1"/>
              </a:solidFill>
              <a:latin typeface="Courier New" panose="02070309020205020404" pitchFamily="49" charset="0"/>
            </a:endParaRPr>
          </a:p>
        </p:txBody>
      </p:sp>
      <p:sp>
        <p:nvSpPr>
          <p:cNvPr id="41" name="Freeform 35">
            <a:extLst>
              <a:ext uri="{FF2B5EF4-FFF2-40B4-BE49-F238E27FC236}">
                <a16:creationId xmlns:a16="http://schemas.microsoft.com/office/drawing/2014/main" id="{3720757B-7A22-4F16-AC82-756CEB781E35}"/>
              </a:ext>
            </a:extLst>
          </p:cNvPr>
          <p:cNvSpPr>
            <a:spLocks/>
          </p:cNvSpPr>
          <p:nvPr/>
        </p:nvSpPr>
        <p:spPr bwMode="auto">
          <a:xfrm>
            <a:off x="6683375" y="2241550"/>
            <a:ext cx="1320800" cy="2636837"/>
          </a:xfrm>
          <a:custGeom>
            <a:avLst/>
            <a:gdLst>
              <a:gd name="T0" fmla="*/ 2147483646 w 1664"/>
              <a:gd name="T1" fmla="*/ 0 h 3322"/>
              <a:gd name="T2" fmla="*/ 2147483646 w 1664"/>
              <a:gd name="T3" fmla="*/ 2147483646 h 3322"/>
              <a:gd name="T4" fmla="*/ 2147483646 w 1664"/>
              <a:gd name="T5" fmla="*/ 2147483646 h 3322"/>
              <a:gd name="T6" fmla="*/ 2147483646 w 1664"/>
              <a:gd name="T7" fmla="*/ 2147483646 h 3322"/>
              <a:gd name="T8" fmla="*/ 2147483646 w 1664"/>
              <a:gd name="T9" fmla="*/ 2147483646 h 3322"/>
              <a:gd name="T10" fmla="*/ 2147483646 w 1664"/>
              <a:gd name="T11" fmla="*/ 2147483646 h 3322"/>
              <a:gd name="T12" fmla="*/ 2147483646 w 1664"/>
              <a:gd name="T13" fmla="*/ 2147483646 h 3322"/>
              <a:gd name="T14" fmla="*/ 2147483646 w 1664"/>
              <a:gd name="T15" fmla="*/ 2147483646 h 3322"/>
              <a:gd name="T16" fmla="*/ 2147483646 w 1664"/>
              <a:gd name="T17" fmla="*/ 2147483646 h 3322"/>
              <a:gd name="T18" fmla="*/ 2147483646 w 1664"/>
              <a:gd name="T19" fmla="*/ 2147483646 h 3322"/>
              <a:gd name="T20" fmla="*/ 2147483646 w 1664"/>
              <a:gd name="T21" fmla="*/ 2147483646 h 3322"/>
              <a:gd name="T22" fmla="*/ 2147483646 w 1664"/>
              <a:gd name="T23" fmla="*/ 2147483646 h 3322"/>
              <a:gd name="T24" fmla="*/ 2147483646 w 1664"/>
              <a:gd name="T25" fmla="*/ 2147483646 h 3322"/>
              <a:gd name="T26" fmla="*/ 2147483646 w 1664"/>
              <a:gd name="T27" fmla="*/ 2147483646 h 3322"/>
              <a:gd name="T28" fmla="*/ 2147483646 w 1664"/>
              <a:gd name="T29" fmla="*/ 2147483646 h 3322"/>
              <a:gd name="T30" fmla="*/ 2147483646 w 1664"/>
              <a:gd name="T31" fmla="*/ 2147483646 h 3322"/>
              <a:gd name="T32" fmla="*/ 2147483646 w 1664"/>
              <a:gd name="T33" fmla="*/ 2147483646 h 3322"/>
              <a:gd name="T34" fmla="*/ 2147483646 w 1664"/>
              <a:gd name="T35" fmla="*/ 2147483646 h 3322"/>
              <a:gd name="T36" fmla="*/ 2147483646 w 1664"/>
              <a:gd name="T37" fmla="*/ 2147483646 h 3322"/>
              <a:gd name="T38" fmla="*/ 2147483646 w 1664"/>
              <a:gd name="T39" fmla="*/ 2147483646 h 3322"/>
              <a:gd name="T40" fmla="*/ 2147483646 w 1664"/>
              <a:gd name="T41" fmla="*/ 2147483646 h 3322"/>
              <a:gd name="T42" fmla="*/ 2147483646 w 1664"/>
              <a:gd name="T43" fmla="*/ 2147483646 h 3322"/>
              <a:gd name="T44" fmla="*/ 2147483646 w 1664"/>
              <a:gd name="T45" fmla="*/ 2147483646 h 3322"/>
              <a:gd name="T46" fmla="*/ 2147483646 w 1664"/>
              <a:gd name="T47" fmla="*/ 2147483646 h 3322"/>
              <a:gd name="T48" fmla="*/ 2147483646 w 1664"/>
              <a:gd name="T49" fmla="*/ 2147483646 h 3322"/>
              <a:gd name="T50" fmla="*/ 0 w 1664"/>
              <a:gd name="T51" fmla="*/ 2147483646 h 33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4"/>
              <a:gd name="T79" fmla="*/ 0 h 3322"/>
              <a:gd name="T80" fmla="*/ 1664 w 1664"/>
              <a:gd name="T81" fmla="*/ 3322 h 33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4" h="3322">
                <a:moveTo>
                  <a:pt x="1633" y="0"/>
                </a:moveTo>
                <a:lnTo>
                  <a:pt x="1651" y="158"/>
                </a:lnTo>
                <a:lnTo>
                  <a:pt x="1662" y="314"/>
                </a:lnTo>
                <a:lnTo>
                  <a:pt x="1664" y="471"/>
                </a:lnTo>
                <a:lnTo>
                  <a:pt x="1660" y="629"/>
                </a:lnTo>
                <a:lnTo>
                  <a:pt x="1649" y="785"/>
                </a:lnTo>
                <a:lnTo>
                  <a:pt x="1630" y="941"/>
                </a:lnTo>
                <a:lnTo>
                  <a:pt x="1603" y="1096"/>
                </a:lnTo>
                <a:lnTo>
                  <a:pt x="1568" y="1250"/>
                </a:lnTo>
                <a:lnTo>
                  <a:pt x="1528" y="1400"/>
                </a:lnTo>
                <a:lnTo>
                  <a:pt x="1480" y="1550"/>
                </a:lnTo>
                <a:lnTo>
                  <a:pt x="1424" y="1698"/>
                </a:lnTo>
                <a:lnTo>
                  <a:pt x="1361" y="1843"/>
                </a:lnTo>
                <a:lnTo>
                  <a:pt x="1291" y="1983"/>
                </a:lnTo>
                <a:lnTo>
                  <a:pt x="1216" y="2120"/>
                </a:lnTo>
                <a:lnTo>
                  <a:pt x="1134" y="2254"/>
                </a:lnTo>
                <a:lnTo>
                  <a:pt x="1045" y="2383"/>
                </a:lnTo>
                <a:lnTo>
                  <a:pt x="949" y="2510"/>
                </a:lnTo>
                <a:lnTo>
                  <a:pt x="849" y="2629"/>
                </a:lnTo>
                <a:lnTo>
                  <a:pt x="742" y="2747"/>
                </a:lnTo>
                <a:lnTo>
                  <a:pt x="630" y="2856"/>
                </a:lnTo>
                <a:lnTo>
                  <a:pt x="515" y="2962"/>
                </a:lnTo>
                <a:lnTo>
                  <a:pt x="392" y="3060"/>
                </a:lnTo>
                <a:lnTo>
                  <a:pt x="267" y="3154"/>
                </a:lnTo>
                <a:lnTo>
                  <a:pt x="137" y="3241"/>
                </a:lnTo>
                <a:lnTo>
                  <a:pt x="0" y="332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36">
            <a:extLst>
              <a:ext uri="{FF2B5EF4-FFF2-40B4-BE49-F238E27FC236}">
                <a16:creationId xmlns:a16="http://schemas.microsoft.com/office/drawing/2014/main" id="{BC78FCAF-B9E7-46DA-BA47-0B31F0CF9186}"/>
              </a:ext>
            </a:extLst>
          </p:cNvPr>
          <p:cNvSpPr>
            <a:spLocks/>
          </p:cNvSpPr>
          <p:nvPr/>
        </p:nvSpPr>
        <p:spPr bwMode="auto">
          <a:xfrm>
            <a:off x="6621462" y="4837112"/>
            <a:ext cx="90488" cy="76200"/>
          </a:xfrm>
          <a:custGeom>
            <a:avLst/>
            <a:gdLst>
              <a:gd name="T0" fmla="*/ 2147483646 w 116"/>
              <a:gd name="T1" fmla="*/ 2147483646 h 96"/>
              <a:gd name="T2" fmla="*/ 0 w 116"/>
              <a:gd name="T3" fmla="*/ 2147483646 h 96"/>
              <a:gd name="T4" fmla="*/ 2147483646 w 116"/>
              <a:gd name="T5" fmla="*/ 0 h 96"/>
              <a:gd name="T6" fmla="*/ 2147483646 w 116"/>
              <a:gd name="T7" fmla="*/ 2147483646 h 96"/>
              <a:gd name="T8" fmla="*/ 0 60000 65536"/>
              <a:gd name="T9" fmla="*/ 0 60000 65536"/>
              <a:gd name="T10" fmla="*/ 0 60000 65536"/>
              <a:gd name="T11" fmla="*/ 0 60000 65536"/>
              <a:gd name="T12" fmla="*/ 0 w 116"/>
              <a:gd name="T13" fmla="*/ 0 h 96"/>
              <a:gd name="T14" fmla="*/ 116 w 116"/>
              <a:gd name="T15" fmla="*/ 96 h 96"/>
            </a:gdLst>
            <a:ahLst/>
            <a:cxnLst>
              <a:cxn ang="T8">
                <a:pos x="T0" y="T1"/>
              </a:cxn>
              <a:cxn ang="T9">
                <a:pos x="T2" y="T3"/>
              </a:cxn>
              <a:cxn ang="T10">
                <a:pos x="T4" y="T5"/>
              </a:cxn>
              <a:cxn ang="T11">
                <a:pos x="T6" y="T7"/>
              </a:cxn>
            </a:cxnLst>
            <a:rect l="T12" t="T13" r="T14" b="T15"/>
            <a:pathLst>
              <a:path w="116" h="96">
                <a:moveTo>
                  <a:pt x="116" y="92"/>
                </a:moveTo>
                <a:lnTo>
                  <a:pt x="0" y="96"/>
                </a:lnTo>
                <a:lnTo>
                  <a:pt x="66" y="0"/>
                </a:lnTo>
                <a:lnTo>
                  <a:pt x="116" y="92"/>
                </a:lnTo>
                <a:close/>
              </a:path>
            </a:pathLst>
          </a:custGeom>
          <a:solidFill>
            <a:srgbClr val="000000"/>
          </a:solidFill>
          <a:ln w="19050">
            <a:solidFill>
              <a:srgbClr val="000000"/>
            </a:solidFill>
            <a:round/>
            <a:headEnd/>
            <a:tailEnd/>
          </a:ln>
        </p:spPr>
        <p:txBody>
          <a:bodyPr/>
          <a:lstStyle/>
          <a:p>
            <a:endParaRPr lang="en-US"/>
          </a:p>
        </p:txBody>
      </p:sp>
      <p:sp>
        <p:nvSpPr>
          <p:cNvPr id="43" name="Freeform 37">
            <a:extLst>
              <a:ext uri="{FF2B5EF4-FFF2-40B4-BE49-F238E27FC236}">
                <a16:creationId xmlns:a16="http://schemas.microsoft.com/office/drawing/2014/main" id="{3EF0B97D-69D9-4847-A227-9C51E2D5AEE2}"/>
              </a:ext>
            </a:extLst>
          </p:cNvPr>
          <p:cNvSpPr>
            <a:spLocks/>
          </p:cNvSpPr>
          <p:nvPr/>
        </p:nvSpPr>
        <p:spPr bwMode="auto">
          <a:xfrm>
            <a:off x="6348412" y="3330575"/>
            <a:ext cx="506413" cy="1468437"/>
          </a:xfrm>
          <a:custGeom>
            <a:avLst/>
            <a:gdLst>
              <a:gd name="T0" fmla="*/ 0 w 638"/>
              <a:gd name="T1" fmla="*/ 0 h 1851"/>
              <a:gd name="T2" fmla="*/ 2147483646 w 638"/>
              <a:gd name="T3" fmla="*/ 2147483646 h 1851"/>
              <a:gd name="T4" fmla="*/ 2147483646 w 638"/>
              <a:gd name="T5" fmla="*/ 2147483646 h 1851"/>
              <a:gd name="T6" fmla="*/ 2147483646 w 638"/>
              <a:gd name="T7" fmla="*/ 2147483646 h 1851"/>
              <a:gd name="T8" fmla="*/ 2147483646 w 638"/>
              <a:gd name="T9" fmla="*/ 2147483646 h 1851"/>
              <a:gd name="T10" fmla="*/ 2147483646 w 638"/>
              <a:gd name="T11" fmla="*/ 2147483646 h 1851"/>
              <a:gd name="T12" fmla="*/ 2147483646 w 638"/>
              <a:gd name="T13" fmla="*/ 2147483646 h 1851"/>
              <a:gd name="T14" fmla="*/ 2147483646 w 638"/>
              <a:gd name="T15" fmla="*/ 2147483646 h 1851"/>
              <a:gd name="T16" fmla="*/ 2147483646 w 638"/>
              <a:gd name="T17" fmla="*/ 2147483646 h 1851"/>
              <a:gd name="T18" fmla="*/ 2147483646 w 638"/>
              <a:gd name="T19" fmla="*/ 2147483646 h 1851"/>
              <a:gd name="T20" fmla="*/ 2147483646 w 638"/>
              <a:gd name="T21" fmla="*/ 2147483646 h 1851"/>
              <a:gd name="T22" fmla="*/ 2147483646 w 638"/>
              <a:gd name="T23" fmla="*/ 2147483646 h 1851"/>
              <a:gd name="T24" fmla="*/ 2147483646 w 638"/>
              <a:gd name="T25" fmla="*/ 2147483646 h 1851"/>
              <a:gd name="T26" fmla="*/ 2147483646 w 638"/>
              <a:gd name="T27" fmla="*/ 2147483646 h 1851"/>
              <a:gd name="T28" fmla="*/ 2147483646 w 638"/>
              <a:gd name="T29" fmla="*/ 2147483646 h 1851"/>
              <a:gd name="T30" fmla="*/ 2147483646 w 638"/>
              <a:gd name="T31" fmla="*/ 2147483646 h 1851"/>
              <a:gd name="T32" fmla="*/ 2147483646 w 638"/>
              <a:gd name="T33" fmla="*/ 2147483646 h 1851"/>
              <a:gd name="T34" fmla="*/ 2147483646 w 638"/>
              <a:gd name="T35" fmla="*/ 2147483646 h 1851"/>
              <a:gd name="T36" fmla="*/ 2147483646 w 638"/>
              <a:gd name="T37" fmla="*/ 2147483646 h 1851"/>
              <a:gd name="T38" fmla="*/ 2147483646 w 638"/>
              <a:gd name="T39" fmla="*/ 2147483646 h 1851"/>
              <a:gd name="T40" fmla="*/ 2147483646 w 638"/>
              <a:gd name="T41" fmla="*/ 2147483646 h 1851"/>
              <a:gd name="T42" fmla="*/ 2147483646 w 638"/>
              <a:gd name="T43" fmla="*/ 2147483646 h 1851"/>
              <a:gd name="T44" fmla="*/ 2147483646 w 638"/>
              <a:gd name="T45" fmla="*/ 2147483646 h 1851"/>
              <a:gd name="T46" fmla="*/ 2147483646 w 638"/>
              <a:gd name="T47" fmla="*/ 2147483646 h 18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8"/>
              <a:gd name="T73" fmla="*/ 0 h 1851"/>
              <a:gd name="T74" fmla="*/ 638 w 638"/>
              <a:gd name="T75" fmla="*/ 1851 h 18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8" h="1851">
                <a:moveTo>
                  <a:pt x="0" y="0"/>
                </a:moveTo>
                <a:lnTo>
                  <a:pt x="81" y="49"/>
                </a:lnTo>
                <a:lnTo>
                  <a:pt x="158" y="102"/>
                </a:lnTo>
                <a:lnTo>
                  <a:pt x="229" y="162"/>
                </a:lnTo>
                <a:lnTo>
                  <a:pt x="298" y="227"/>
                </a:lnTo>
                <a:lnTo>
                  <a:pt x="360" y="297"/>
                </a:lnTo>
                <a:lnTo>
                  <a:pt x="417" y="372"/>
                </a:lnTo>
                <a:lnTo>
                  <a:pt x="467" y="449"/>
                </a:lnTo>
                <a:lnTo>
                  <a:pt x="512" y="531"/>
                </a:lnTo>
                <a:lnTo>
                  <a:pt x="550" y="616"/>
                </a:lnTo>
                <a:lnTo>
                  <a:pt x="583" y="704"/>
                </a:lnTo>
                <a:lnTo>
                  <a:pt x="608" y="795"/>
                </a:lnTo>
                <a:lnTo>
                  <a:pt x="625" y="887"/>
                </a:lnTo>
                <a:lnTo>
                  <a:pt x="636" y="979"/>
                </a:lnTo>
                <a:lnTo>
                  <a:pt x="638" y="1074"/>
                </a:lnTo>
                <a:lnTo>
                  <a:pt x="636" y="1168"/>
                </a:lnTo>
                <a:lnTo>
                  <a:pt x="625" y="1260"/>
                </a:lnTo>
                <a:lnTo>
                  <a:pt x="608" y="1353"/>
                </a:lnTo>
                <a:lnTo>
                  <a:pt x="583" y="1443"/>
                </a:lnTo>
                <a:lnTo>
                  <a:pt x="550" y="1530"/>
                </a:lnTo>
                <a:lnTo>
                  <a:pt x="513" y="1616"/>
                </a:lnTo>
                <a:lnTo>
                  <a:pt x="467" y="1699"/>
                </a:lnTo>
                <a:lnTo>
                  <a:pt x="417" y="1776"/>
                </a:lnTo>
                <a:lnTo>
                  <a:pt x="360" y="185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38">
            <a:extLst>
              <a:ext uri="{FF2B5EF4-FFF2-40B4-BE49-F238E27FC236}">
                <a16:creationId xmlns:a16="http://schemas.microsoft.com/office/drawing/2014/main" id="{95401158-A771-4D80-940A-75B4BBEE7CCE}"/>
              </a:ext>
            </a:extLst>
          </p:cNvPr>
          <p:cNvSpPr>
            <a:spLocks/>
          </p:cNvSpPr>
          <p:nvPr/>
        </p:nvSpPr>
        <p:spPr bwMode="auto">
          <a:xfrm>
            <a:off x="6586537" y="4764087"/>
            <a:ext cx="84138" cy="88900"/>
          </a:xfrm>
          <a:custGeom>
            <a:avLst/>
            <a:gdLst>
              <a:gd name="T0" fmla="*/ 2147483646 w 108"/>
              <a:gd name="T1" fmla="*/ 2147483646 h 112"/>
              <a:gd name="T2" fmla="*/ 0 w 108"/>
              <a:gd name="T3" fmla="*/ 2147483646 h 112"/>
              <a:gd name="T4" fmla="*/ 2147483646 w 108"/>
              <a:gd name="T5" fmla="*/ 0 h 112"/>
              <a:gd name="T6" fmla="*/ 2147483646 w 108"/>
              <a:gd name="T7" fmla="*/ 2147483646 h 112"/>
              <a:gd name="T8" fmla="*/ 0 60000 65536"/>
              <a:gd name="T9" fmla="*/ 0 60000 65536"/>
              <a:gd name="T10" fmla="*/ 0 60000 65536"/>
              <a:gd name="T11" fmla="*/ 0 60000 65536"/>
              <a:gd name="T12" fmla="*/ 0 w 108"/>
              <a:gd name="T13" fmla="*/ 0 h 112"/>
              <a:gd name="T14" fmla="*/ 108 w 108"/>
              <a:gd name="T15" fmla="*/ 112 h 112"/>
            </a:gdLst>
            <a:ahLst/>
            <a:cxnLst>
              <a:cxn ang="T8">
                <a:pos x="T0" y="T1"/>
              </a:cxn>
              <a:cxn ang="T9">
                <a:pos x="T2" y="T3"/>
              </a:cxn>
              <a:cxn ang="T10">
                <a:pos x="T4" y="T5"/>
              </a:cxn>
              <a:cxn ang="T11">
                <a:pos x="T6" y="T7"/>
              </a:cxn>
            </a:cxnLst>
            <a:rect l="T12" t="T13" r="T14" b="T15"/>
            <a:pathLst>
              <a:path w="108" h="112">
                <a:moveTo>
                  <a:pt x="108" y="70"/>
                </a:moveTo>
                <a:lnTo>
                  <a:pt x="0" y="112"/>
                </a:lnTo>
                <a:lnTo>
                  <a:pt x="31" y="0"/>
                </a:lnTo>
                <a:lnTo>
                  <a:pt x="108" y="70"/>
                </a:lnTo>
                <a:close/>
              </a:path>
            </a:pathLst>
          </a:custGeom>
          <a:solidFill>
            <a:srgbClr val="000000"/>
          </a:solidFill>
          <a:ln w="19050">
            <a:solidFill>
              <a:srgbClr val="000000"/>
            </a:solidFill>
            <a:round/>
            <a:headEnd/>
            <a:tailEnd/>
          </a:ln>
        </p:spPr>
        <p:txBody>
          <a:bodyPr/>
          <a:lstStyle/>
          <a:p>
            <a:endParaRPr lang="en-US"/>
          </a:p>
        </p:txBody>
      </p:sp>
      <p:sp>
        <p:nvSpPr>
          <p:cNvPr id="45" name="Freeform 39">
            <a:extLst>
              <a:ext uri="{FF2B5EF4-FFF2-40B4-BE49-F238E27FC236}">
                <a16:creationId xmlns:a16="http://schemas.microsoft.com/office/drawing/2014/main" id="{51D0EB0A-DF8B-4BC9-88A5-9507937033E5}"/>
              </a:ext>
            </a:extLst>
          </p:cNvPr>
          <p:cNvSpPr>
            <a:spLocks/>
          </p:cNvSpPr>
          <p:nvPr/>
        </p:nvSpPr>
        <p:spPr bwMode="auto">
          <a:xfrm>
            <a:off x="6699250" y="3154362"/>
            <a:ext cx="666750" cy="1762125"/>
          </a:xfrm>
          <a:custGeom>
            <a:avLst/>
            <a:gdLst>
              <a:gd name="T0" fmla="*/ 2147483646 w 840"/>
              <a:gd name="T1" fmla="*/ 0 h 2220"/>
              <a:gd name="T2" fmla="*/ 2147483646 w 840"/>
              <a:gd name="T3" fmla="*/ 2147483646 h 2220"/>
              <a:gd name="T4" fmla="*/ 2147483646 w 840"/>
              <a:gd name="T5" fmla="*/ 2147483646 h 2220"/>
              <a:gd name="T6" fmla="*/ 2147483646 w 840"/>
              <a:gd name="T7" fmla="*/ 2147483646 h 2220"/>
              <a:gd name="T8" fmla="*/ 2147483646 w 840"/>
              <a:gd name="T9" fmla="*/ 2147483646 h 2220"/>
              <a:gd name="T10" fmla="*/ 2147483646 w 840"/>
              <a:gd name="T11" fmla="*/ 2147483646 h 2220"/>
              <a:gd name="T12" fmla="*/ 2147483646 w 840"/>
              <a:gd name="T13" fmla="*/ 2147483646 h 2220"/>
              <a:gd name="T14" fmla="*/ 2147483646 w 840"/>
              <a:gd name="T15" fmla="*/ 2147483646 h 2220"/>
              <a:gd name="T16" fmla="*/ 2147483646 w 840"/>
              <a:gd name="T17" fmla="*/ 2147483646 h 2220"/>
              <a:gd name="T18" fmla="*/ 2147483646 w 840"/>
              <a:gd name="T19" fmla="*/ 2147483646 h 2220"/>
              <a:gd name="T20" fmla="*/ 2147483646 w 840"/>
              <a:gd name="T21" fmla="*/ 2147483646 h 2220"/>
              <a:gd name="T22" fmla="*/ 2147483646 w 840"/>
              <a:gd name="T23" fmla="*/ 2147483646 h 2220"/>
              <a:gd name="T24" fmla="*/ 2147483646 w 840"/>
              <a:gd name="T25" fmla="*/ 2147483646 h 2220"/>
              <a:gd name="T26" fmla="*/ 2147483646 w 840"/>
              <a:gd name="T27" fmla="*/ 2147483646 h 2220"/>
              <a:gd name="T28" fmla="*/ 2147483646 w 840"/>
              <a:gd name="T29" fmla="*/ 2147483646 h 2220"/>
              <a:gd name="T30" fmla="*/ 2147483646 w 840"/>
              <a:gd name="T31" fmla="*/ 2147483646 h 2220"/>
              <a:gd name="T32" fmla="*/ 2147483646 w 840"/>
              <a:gd name="T33" fmla="*/ 2147483646 h 2220"/>
              <a:gd name="T34" fmla="*/ 2147483646 w 840"/>
              <a:gd name="T35" fmla="*/ 2147483646 h 2220"/>
              <a:gd name="T36" fmla="*/ 2147483646 w 840"/>
              <a:gd name="T37" fmla="*/ 2147483646 h 2220"/>
              <a:gd name="T38" fmla="*/ 2147483646 w 840"/>
              <a:gd name="T39" fmla="*/ 2147483646 h 2220"/>
              <a:gd name="T40" fmla="*/ 2147483646 w 840"/>
              <a:gd name="T41" fmla="*/ 2147483646 h 2220"/>
              <a:gd name="T42" fmla="*/ 2147483646 w 840"/>
              <a:gd name="T43" fmla="*/ 2147483646 h 2220"/>
              <a:gd name="T44" fmla="*/ 2147483646 w 840"/>
              <a:gd name="T45" fmla="*/ 2147483646 h 2220"/>
              <a:gd name="T46" fmla="*/ 0 w 840"/>
              <a:gd name="T47" fmla="*/ 2147483646 h 22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40"/>
              <a:gd name="T73" fmla="*/ 0 h 2220"/>
              <a:gd name="T74" fmla="*/ 840 w 840"/>
              <a:gd name="T75" fmla="*/ 2220 h 22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40" h="2220">
                <a:moveTo>
                  <a:pt x="633" y="0"/>
                </a:moveTo>
                <a:lnTo>
                  <a:pt x="684" y="98"/>
                </a:lnTo>
                <a:lnTo>
                  <a:pt x="729" y="200"/>
                </a:lnTo>
                <a:lnTo>
                  <a:pt x="765" y="306"/>
                </a:lnTo>
                <a:lnTo>
                  <a:pt x="796" y="414"/>
                </a:lnTo>
                <a:lnTo>
                  <a:pt x="817" y="523"/>
                </a:lnTo>
                <a:lnTo>
                  <a:pt x="832" y="633"/>
                </a:lnTo>
                <a:lnTo>
                  <a:pt x="840" y="745"/>
                </a:lnTo>
                <a:lnTo>
                  <a:pt x="840" y="856"/>
                </a:lnTo>
                <a:lnTo>
                  <a:pt x="832" y="968"/>
                </a:lnTo>
                <a:lnTo>
                  <a:pt x="815" y="1077"/>
                </a:lnTo>
                <a:lnTo>
                  <a:pt x="792" y="1187"/>
                </a:lnTo>
                <a:lnTo>
                  <a:pt x="761" y="1295"/>
                </a:lnTo>
                <a:lnTo>
                  <a:pt x="725" y="1399"/>
                </a:lnTo>
                <a:lnTo>
                  <a:pt x="679" y="1500"/>
                </a:lnTo>
                <a:lnTo>
                  <a:pt x="627" y="1601"/>
                </a:lnTo>
                <a:lnTo>
                  <a:pt x="569" y="1695"/>
                </a:lnTo>
                <a:lnTo>
                  <a:pt x="504" y="1785"/>
                </a:lnTo>
                <a:lnTo>
                  <a:pt x="433" y="1872"/>
                </a:lnTo>
                <a:lnTo>
                  <a:pt x="356" y="1952"/>
                </a:lnTo>
                <a:lnTo>
                  <a:pt x="275" y="2027"/>
                </a:lnTo>
                <a:lnTo>
                  <a:pt x="187" y="2099"/>
                </a:lnTo>
                <a:lnTo>
                  <a:pt x="96" y="2162"/>
                </a:lnTo>
                <a:lnTo>
                  <a:pt x="0" y="222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40">
            <a:extLst>
              <a:ext uri="{FF2B5EF4-FFF2-40B4-BE49-F238E27FC236}">
                <a16:creationId xmlns:a16="http://schemas.microsoft.com/office/drawing/2014/main" id="{DE6D6F07-2242-4C5B-AB4B-06EA57C9132D}"/>
              </a:ext>
            </a:extLst>
          </p:cNvPr>
          <p:cNvSpPr>
            <a:spLocks/>
          </p:cNvSpPr>
          <p:nvPr/>
        </p:nvSpPr>
        <p:spPr bwMode="auto">
          <a:xfrm>
            <a:off x="6634162" y="4873625"/>
            <a:ext cx="92075" cy="74612"/>
          </a:xfrm>
          <a:custGeom>
            <a:avLst/>
            <a:gdLst>
              <a:gd name="T0" fmla="*/ 2147483646 w 115"/>
              <a:gd name="T1" fmla="*/ 2147483646 h 94"/>
              <a:gd name="T2" fmla="*/ 0 w 115"/>
              <a:gd name="T3" fmla="*/ 2147483646 h 94"/>
              <a:gd name="T4" fmla="*/ 2147483646 w 115"/>
              <a:gd name="T5" fmla="*/ 0 h 94"/>
              <a:gd name="T6" fmla="*/ 2147483646 w 115"/>
              <a:gd name="T7" fmla="*/ 2147483646 h 94"/>
              <a:gd name="T8" fmla="*/ 0 60000 65536"/>
              <a:gd name="T9" fmla="*/ 0 60000 65536"/>
              <a:gd name="T10" fmla="*/ 0 60000 65536"/>
              <a:gd name="T11" fmla="*/ 0 60000 65536"/>
              <a:gd name="T12" fmla="*/ 0 w 115"/>
              <a:gd name="T13" fmla="*/ 0 h 94"/>
              <a:gd name="T14" fmla="*/ 115 w 115"/>
              <a:gd name="T15" fmla="*/ 94 h 94"/>
            </a:gdLst>
            <a:ahLst/>
            <a:cxnLst>
              <a:cxn ang="T8">
                <a:pos x="T0" y="T1"/>
              </a:cxn>
              <a:cxn ang="T9">
                <a:pos x="T2" y="T3"/>
              </a:cxn>
              <a:cxn ang="T10">
                <a:pos x="T4" y="T5"/>
              </a:cxn>
              <a:cxn ang="T11">
                <a:pos x="T6" y="T7"/>
              </a:cxn>
            </a:cxnLst>
            <a:rect l="T12" t="T13" r="T14" b="T15"/>
            <a:pathLst>
              <a:path w="115" h="94">
                <a:moveTo>
                  <a:pt x="115" y="92"/>
                </a:moveTo>
                <a:lnTo>
                  <a:pt x="0" y="94"/>
                </a:lnTo>
                <a:lnTo>
                  <a:pt x="69" y="0"/>
                </a:lnTo>
                <a:lnTo>
                  <a:pt x="115" y="92"/>
                </a:lnTo>
                <a:close/>
              </a:path>
            </a:pathLst>
          </a:custGeom>
          <a:solidFill>
            <a:srgbClr val="000000"/>
          </a:solidFill>
          <a:ln w="19050">
            <a:solidFill>
              <a:srgbClr val="000000"/>
            </a:solidFill>
            <a:round/>
            <a:headEnd/>
            <a:tailEnd/>
          </a:ln>
        </p:spPr>
        <p:txBody>
          <a:bodyPr/>
          <a:lstStyle/>
          <a:p>
            <a:endParaRPr lang="en-US"/>
          </a:p>
        </p:txBody>
      </p:sp>
      <p:sp>
        <p:nvSpPr>
          <p:cNvPr id="47" name="Freeform 41">
            <a:extLst>
              <a:ext uri="{FF2B5EF4-FFF2-40B4-BE49-F238E27FC236}">
                <a16:creationId xmlns:a16="http://schemas.microsoft.com/office/drawing/2014/main" id="{CF0293FB-1C83-4E42-8698-6D3BD1227E1B}"/>
              </a:ext>
            </a:extLst>
          </p:cNvPr>
          <p:cNvSpPr>
            <a:spLocks/>
          </p:cNvSpPr>
          <p:nvPr/>
        </p:nvSpPr>
        <p:spPr bwMode="auto">
          <a:xfrm>
            <a:off x="4926012" y="4165600"/>
            <a:ext cx="1189038" cy="522287"/>
          </a:xfrm>
          <a:custGeom>
            <a:avLst/>
            <a:gdLst>
              <a:gd name="T0" fmla="*/ 0 w 1496"/>
              <a:gd name="T1" fmla="*/ 2147483646 h 657"/>
              <a:gd name="T2" fmla="*/ 2147483646 w 1496"/>
              <a:gd name="T3" fmla="*/ 0 h 657"/>
              <a:gd name="T4" fmla="*/ 2147483646 w 1496"/>
              <a:gd name="T5" fmla="*/ 0 h 657"/>
              <a:gd name="T6" fmla="*/ 2147483646 w 1496"/>
              <a:gd name="T7" fmla="*/ 2147483646 h 657"/>
              <a:gd name="T8" fmla="*/ 2147483646 w 1496"/>
              <a:gd name="T9" fmla="*/ 2147483646 h 657"/>
              <a:gd name="T10" fmla="*/ 2147483646 w 1496"/>
              <a:gd name="T11" fmla="*/ 2147483646 h 657"/>
              <a:gd name="T12" fmla="*/ 2147483646 w 1496"/>
              <a:gd name="T13" fmla="*/ 2147483646 h 657"/>
              <a:gd name="T14" fmla="*/ 2147483646 w 1496"/>
              <a:gd name="T15" fmla="*/ 2147483646 h 657"/>
              <a:gd name="T16" fmla="*/ 2147483646 w 1496"/>
              <a:gd name="T17" fmla="*/ 2147483646 h 657"/>
              <a:gd name="T18" fmla="*/ 2147483646 w 1496"/>
              <a:gd name="T19" fmla="*/ 2147483646 h 657"/>
              <a:gd name="T20" fmla="*/ 2147483646 w 1496"/>
              <a:gd name="T21" fmla="*/ 2147483646 h 657"/>
              <a:gd name="T22" fmla="*/ 2147483646 w 1496"/>
              <a:gd name="T23" fmla="*/ 2147483646 h 657"/>
              <a:gd name="T24" fmla="*/ 2147483646 w 1496"/>
              <a:gd name="T25" fmla="*/ 2147483646 h 657"/>
              <a:gd name="T26" fmla="*/ 2147483646 w 1496"/>
              <a:gd name="T27" fmla="*/ 2147483646 h 657"/>
              <a:gd name="T28" fmla="*/ 2147483646 w 1496"/>
              <a:gd name="T29" fmla="*/ 2147483646 h 657"/>
              <a:gd name="T30" fmla="*/ 2147483646 w 1496"/>
              <a:gd name="T31" fmla="*/ 2147483646 h 657"/>
              <a:gd name="T32" fmla="*/ 2147483646 w 1496"/>
              <a:gd name="T33" fmla="*/ 2147483646 h 6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96"/>
              <a:gd name="T52" fmla="*/ 0 h 657"/>
              <a:gd name="T53" fmla="*/ 1496 w 1496"/>
              <a:gd name="T54" fmla="*/ 657 h 6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96" h="657">
                <a:moveTo>
                  <a:pt x="0" y="7"/>
                </a:moveTo>
                <a:lnTo>
                  <a:pt x="105" y="0"/>
                </a:lnTo>
                <a:lnTo>
                  <a:pt x="213" y="0"/>
                </a:lnTo>
                <a:lnTo>
                  <a:pt x="319" y="5"/>
                </a:lnTo>
                <a:lnTo>
                  <a:pt x="424" y="17"/>
                </a:lnTo>
                <a:lnTo>
                  <a:pt x="530" y="36"/>
                </a:lnTo>
                <a:lnTo>
                  <a:pt x="634" y="63"/>
                </a:lnTo>
                <a:lnTo>
                  <a:pt x="734" y="96"/>
                </a:lnTo>
                <a:lnTo>
                  <a:pt x="834" y="134"/>
                </a:lnTo>
                <a:lnTo>
                  <a:pt x="930" y="180"/>
                </a:lnTo>
                <a:lnTo>
                  <a:pt x="1024" y="232"/>
                </a:lnTo>
                <a:lnTo>
                  <a:pt x="1114" y="290"/>
                </a:lnTo>
                <a:lnTo>
                  <a:pt x="1199" y="353"/>
                </a:lnTo>
                <a:lnTo>
                  <a:pt x="1281" y="423"/>
                </a:lnTo>
                <a:lnTo>
                  <a:pt x="1358" y="496"/>
                </a:lnTo>
                <a:lnTo>
                  <a:pt x="1429" y="575"/>
                </a:lnTo>
                <a:lnTo>
                  <a:pt x="1496" y="65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42">
            <a:extLst>
              <a:ext uri="{FF2B5EF4-FFF2-40B4-BE49-F238E27FC236}">
                <a16:creationId xmlns:a16="http://schemas.microsoft.com/office/drawing/2014/main" id="{8B95F734-34AC-4A82-AC40-FEAF47EC7CB7}"/>
              </a:ext>
            </a:extLst>
          </p:cNvPr>
          <p:cNvSpPr>
            <a:spLocks/>
          </p:cNvSpPr>
          <p:nvPr/>
        </p:nvSpPr>
        <p:spPr bwMode="auto">
          <a:xfrm>
            <a:off x="6075362" y="4654550"/>
            <a:ext cx="80963" cy="92075"/>
          </a:xfrm>
          <a:custGeom>
            <a:avLst/>
            <a:gdLst>
              <a:gd name="T0" fmla="*/ 2147483646 w 102"/>
              <a:gd name="T1" fmla="*/ 0 h 115"/>
              <a:gd name="T2" fmla="*/ 2147483646 w 102"/>
              <a:gd name="T3" fmla="*/ 2147483646 h 115"/>
              <a:gd name="T4" fmla="*/ 0 w 102"/>
              <a:gd name="T5" fmla="*/ 2147483646 h 115"/>
              <a:gd name="T6" fmla="*/ 2147483646 w 102"/>
              <a:gd name="T7" fmla="*/ 0 h 115"/>
              <a:gd name="T8" fmla="*/ 0 60000 65536"/>
              <a:gd name="T9" fmla="*/ 0 60000 65536"/>
              <a:gd name="T10" fmla="*/ 0 60000 65536"/>
              <a:gd name="T11" fmla="*/ 0 60000 65536"/>
              <a:gd name="T12" fmla="*/ 0 w 102"/>
              <a:gd name="T13" fmla="*/ 0 h 115"/>
              <a:gd name="T14" fmla="*/ 102 w 102"/>
              <a:gd name="T15" fmla="*/ 115 h 115"/>
            </a:gdLst>
            <a:ahLst/>
            <a:cxnLst>
              <a:cxn ang="T8">
                <a:pos x="T0" y="T1"/>
              </a:cxn>
              <a:cxn ang="T9">
                <a:pos x="T2" y="T3"/>
              </a:cxn>
              <a:cxn ang="T10">
                <a:pos x="T4" y="T5"/>
              </a:cxn>
              <a:cxn ang="T11">
                <a:pos x="T6" y="T7"/>
              </a:cxn>
            </a:cxnLst>
            <a:rect l="T12" t="T13" r="T14" b="T15"/>
            <a:pathLst>
              <a:path w="102" h="115">
                <a:moveTo>
                  <a:pt x="85" y="0"/>
                </a:moveTo>
                <a:lnTo>
                  <a:pt x="102" y="115"/>
                </a:lnTo>
                <a:lnTo>
                  <a:pt x="0" y="61"/>
                </a:lnTo>
                <a:lnTo>
                  <a:pt x="85" y="0"/>
                </a:lnTo>
                <a:close/>
              </a:path>
            </a:pathLst>
          </a:custGeom>
          <a:solidFill>
            <a:srgbClr val="000000"/>
          </a:solidFill>
          <a:ln w="19050">
            <a:solidFill>
              <a:srgbClr val="000000"/>
            </a:solidFill>
            <a:round/>
            <a:headEnd/>
            <a:tailEnd/>
          </a:ln>
        </p:spPr>
        <p:txBody>
          <a:bodyPr/>
          <a:lstStyle/>
          <a:p>
            <a:endParaRPr lang="en-US"/>
          </a:p>
        </p:txBody>
      </p:sp>
      <p:sp>
        <p:nvSpPr>
          <p:cNvPr id="49" name="Freeform 43">
            <a:extLst>
              <a:ext uri="{FF2B5EF4-FFF2-40B4-BE49-F238E27FC236}">
                <a16:creationId xmlns:a16="http://schemas.microsoft.com/office/drawing/2014/main" id="{7801DD9E-32D1-43A7-AED0-B4238916B9FB}"/>
              </a:ext>
            </a:extLst>
          </p:cNvPr>
          <p:cNvSpPr>
            <a:spLocks/>
          </p:cNvSpPr>
          <p:nvPr/>
        </p:nvSpPr>
        <p:spPr bwMode="auto">
          <a:xfrm>
            <a:off x="7680325" y="4138612"/>
            <a:ext cx="687387" cy="687388"/>
          </a:xfrm>
          <a:custGeom>
            <a:avLst/>
            <a:gdLst>
              <a:gd name="T0" fmla="*/ 0 w 864"/>
              <a:gd name="T1" fmla="*/ 2147483646 h 865"/>
              <a:gd name="T2" fmla="*/ 2147483646 w 864"/>
              <a:gd name="T3" fmla="*/ 2147483646 h 865"/>
              <a:gd name="T4" fmla="*/ 2147483646 w 864"/>
              <a:gd name="T5" fmla="*/ 2147483646 h 865"/>
              <a:gd name="T6" fmla="*/ 2147483646 w 864"/>
              <a:gd name="T7" fmla="*/ 2147483646 h 865"/>
              <a:gd name="T8" fmla="*/ 2147483646 w 864"/>
              <a:gd name="T9" fmla="*/ 2147483646 h 865"/>
              <a:gd name="T10" fmla="*/ 2147483646 w 864"/>
              <a:gd name="T11" fmla="*/ 2147483646 h 865"/>
              <a:gd name="T12" fmla="*/ 2147483646 w 864"/>
              <a:gd name="T13" fmla="*/ 2147483646 h 865"/>
              <a:gd name="T14" fmla="*/ 2147483646 w 864"/>
              <a:gd name="T15" fmla="*/ 2147483646 h 865"/>
              <a:gd name="T16" fmla="*/ 2147483646 w 864"/>
              <a:gd name="T17" fmla="*/ 2147483646 h 865"/>
              <a:gd name="T18" fmla="*/ 2147483646 w 864"/>
              <a:gd name="T19" fmla="*/ 2147483646 h 865"/>
              <a:gd name="T20" fmla="*/ 2147483646 w 864"/>
              <a:gd name="T21" fmla="*/ 2147483646 h 865"/>
              <a:gd name="T22" fmla="*/ 2147483646 w 864"/>
              <a:gd name="T23" fmla="*/ 2147483646 h 865"/>
              <a:gd name="T24" fmla="*/ 2147483646 w 864"/>
              <a:gd name="T25" fmla="*/ 0 h 865"/>
              <a:gd name="T26" fmla="*/ 2147483646 w 864"/>
              <a:gd name="T27" fmla="*/ 2147483646 h 865"/>
              <a:gd name="T28" fmla="*/ 2147483646 w 864"/>
              <a:gd name="T29" fmla="*/ 2147483646 h 865"/>
              <a:gd name="T30" fmla="*/ 2147483646 w 864"/>
              <a:gd name="T31" fmla="*/ 2147483646 h 865"/>
              <a:gd name="T32" fmla="*/ 2147483646 w 864"/>
              <a:gd name="T33" fmla="*/ 2147483646 h 865"/>
              <a:gd name="T34" fmla="*/ 2147483646 w 864"/>
              <a:gd name="T35" fmla="*/ 2147483646 h 865"/>
              <a:gd name="T36" fmla="*/ 2147483646 w 864"/>
              <a:gd name="T37" fmla="*/ 2147483646 h 865"/>
              <a:gd name="T38" fmla="*/ 2147483646 w 864"/>
              <a:gd name="T39" fmla="*/ 2147483646 h 865"/>
              <a:gd name="T40" fmla="*/ 2147483646 w 864"/>
              <a:gd name="T41" fmla="*/ 2147483646 h 865"/>
              <a:gd name="T42" fmla="*/ 2147483646 w 864"/>
              <a:gd name="T43" fmla="*/ 2147483646 h 865"/>
              <a:gd name="T44" fmla="*/ 2147483646 w 864"/>
              <a:gd name="T45" fmla="*/ 2147483646 h 865"/>
              <a:gd name="T46" fmla="*/ 2147483646 w 864"/>
              <a:gd name="T47" fmla="*/ 2147483646 h 865"/>
              <a:gd name="T48" fmla="*/ 2147483646 w 864"/>
              <a:gd name="T49" fmla="*/ 2147483646 h 865"/>
              <a:gd name="T50" fmla="*/ 2147483646 w 864"/>
              <a:gd name="T51" fmla="*/ 2147483646 h 865"/>
              <a:gd name="T52" fmla="*/ 2147483646 w 864"/>
              <a:gd name="T53" fmla="*/ 2147483646 h 865"/>
              <a:gd name="T54" fmla="*/ 2147483646 w 864"/>
              <a:gd name="T55" fmla="*/ 2147483646 h 865"/>
              <a:gd name="T56" fmla="*/ 2147483646 w 864"/>
              <a:gd name="T57" fmla="*/ 2147483646 h 865"/>
              <a:gd name="T58" fmla="*/ 2147483646 w 864"/>
              <a:gd name="T59" fmla="*/ 2147483646 h 865"/>
              <a:gd name="T60" fmla="*/ 2147483646 w 864"/>
              <a:gd name="T61" fmla="*/ 2147483646 h 865"/>
              <a:gd name="T62" fmla="*/ 2147483646 w 864"/>
              <a:gd name="T63" fmla="*/ 2147483646 h 865"/>
              <a:gd name="T64" fmla="*/ 2147483646 w 864"/>
              <a:gd name="T65" fmla="*/ 2147483646 h 865"/>
              <a:gd name="T66" fmla="*/ 2147483646 w 864"/>
              <a:gd name="T67" fmla="*/ 2147483646 h 865"/>
              <a:gd name="T68" fmla="*/ 2147483646 w 864"/>
              <a:gd name="T69" fmla="*/ 2147483646 h 865"/>
              <a:gd name="T70" fmla="*/ 2147483646 w 864"/>
              <a:gd name="T71" fmla="*/ 2147483646 h 865"/>
              <a:gd name="T72" fmla="*/ 2147483646 w 864"/>
              <a:gd name="T73" fmla="*/ 2147483646 h 865"/>
              <a:gd name="T74" fmla="*/ 2147483646 w 864"/>
              <a:gd name="T75" fmla="*/ 2147483646 h 865"/>
              <a:gd name="T76" fmla="*/ 2147483646 w 864"/>
              <a:gd name="T77" fmla="*/ 2147483646 h 865"/>
              <a:gd name="T78" fmla="*/ 2147483646 w 864"/>
              <a:gd name="T79" fmla="*/ 2147483646 h 865"/>
              <a:gd name="T80" fmla="*/ 2147483646 w 864"/>
              <a:gd name="T81" fmla="*/ 2147483646 h 865"/>
              <a:gd name="T82" fmla="*/ 2147483646 w 864"/>
              <a:gd name="T83" fmla="*/ 2147483646 h 865"/>
              <a:gd name="T84" fmla="*/ 2147483646 w 864"/>
              <a:gd name="T85" fmla="*/ 2147483646 h 865"/>
              <a:gd name="T86" fmla="*/ 2147483646 w 864"/>
              <a:gd name="T87" fmla="*/ 2147483646 h 865"/>
              <a:gd name="T88" fmla="*/ 2147483646 w 864"/>
              <a:gd name="T89" fmla="*/ 2147483646 h 865"/>
              <a:gd name="T90" fmla="*/ 2147483646 w 864"/>
              <a:gd name="T91" fmla="*/ 2147483646 h 865"/>
              <a:gd name="T92" fmla="*/ 2147483646 w 864"/>
              <a:gd name="T93" fmla="*/ 2147483646 h 865"/>
              <a:gd name="T94" fmla="*/ 2147483646 w 864"/>
              <a:gd name="T95" fmla="*/ 2147483646 h 865"/>
              <a:gd name="T96" fmla="*/ 0 w 864"/>
              <a:gd name="T97" fmla="*/ 2147483646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5"/>
              <a:gd name="T149" fmla="*/ 864 w 864"/>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5">
                <a:moveTo>
                  <a:pt x="0" y="433"/>
                </a:moveTo>
                <a:lnTo>
                  <a:pt x="4" y="375"/>
                </a:lnTo>
                <a:lnTo>
                  <a:pt x="15" y="319"/>
                </a:lnTo>
                <a:lnTo>
                  <a:pt x="32" y="267"/>
                </a:lnTo>
                <a:lnTo>
                  <a:pt x="57" y="215"/>
                </a:lnTo>
                <a:lnTo>
                  <a:pt x="88" y="169"/>
                </a:lnTo>
                <a:lnTo>
                  <a:pt x="127" y="127"/>
                </a:lnTo>
                <a:lnTo>
                  <a:pt x="169" y="88"/>
                </a:lnTo>
                <a:lnTo>
                  <a:pt x="217" y="58"/>
                </a:lnTo>
                <a:lnTo>
                  <a:pt x="267" y="33"/>
                </a:lnTo>
                <a:lnTo>
                  <a:pt x="321" y="13"/>
                </a:lnTo>
                <a:lnTo>
                  <a:pt x="376" y="4"/>
                </a:lnTo>
                <a:lnTo>
                  <a:pt x="432" y="0"/>
                </a:lnTo>
                <a:lnTo>
                  <a:pt x="488" y="4"/>
                </a:lnTo>
                <a:lnTo>
                  <a:pt x="544" y="13"/>
                </a:lnTo>
                <a:lnTo>
                  <a:pt x="597" y="33"/>
                </a:lnTo>
                <a:lnTo>
                  <a:pt x="649" y="58"/>
                </a:lnTo>
                <a:lnTo>
                  <a:pt x="695" y="88"/>
                </a:lnTo>
                <a:lnTo>
                  <a:pt x="738" y="127"/>
                </a:lnTo>
                <a:lnTo>
                  <a:pt x="776" y="169"/>
                </a:lnTo>
                <a:lnTo>
                  <a:pt x="807" y="215"/>
                </a:lnTo>
                <a:lnTo>
                  <a:pt x="832" y="267"/>
                </a:lnTo>
                <a:lnTo>
                  <a:pt x="849" y="319"/>
                </a:lnTo>
                <a:lnTo>
                  <a:pt x="861" y="375"/>
                </a:lnTo>
                <a:lnTo>
                  <a:pt x="864" y="433"/>
                </a:lnTo>
                <a:lnTo>
                  <a:pt x="861" y="488"/>
                </a:lnTo>
                <a:lnTo>
                  <a:pt x="849" y="544"/>
                </a:lnTo>
                <a:lnTo>
                  <a:pt x="832" y="598"/>
                </a:lnTo>
                <a:lnTo>
                  <a:pt x="807" y="648"/>
                </a:lnTo>
                <a:lnTo>
                  <a:pt x="776" y="696"/>
                </a:lnTo>
                <a:lnTo>
                  <a:pt x="738" y="738"/>
                </a:lnTo>
                <a:lnTo>
                  <a:pt x="695" y="775"/>
                </a:lnTo>
                <a:lnTo>
                  <a:pt x="649" y="808"/>
                </a:lnTo>
                <a:lnTo>
                  <a:pt x="597" y="833"/>
                </a:lnTo>
                <a:lnTo>
                  <a:pt x="544" y="850"/>
                </a:lnTo>
                <a:lnTo>
                  <a:pt x="488" y="862"/>
                </a:lnTo>
                <a:lnTo>
                  <a:pt x="432" y="865"/>
                </a:lnTo>
                <a:lnTo>
                  <a:pt x="376" y="862"/>
                </a:lnTo>
                <a:lnTo>
                  <a:pt x="321" y="850"/>
                </a:lnTo>
                <a:lnTo>
                  <a:pt x="267" y="833"/>
                </a:lnTo>
                <a:lnTo>
                  <a:pt x="217" y="808"/>
                </a:lnTo>
                <a:lnTo>
                  <a:pt x="169" y="775"/>
                </a:lnTo>
                <a:lnTo>
                  <a:pt x="127" y="738"/>
                </a:lnTo>
                <a:lnTo>
                  <a:pt x="88" y="696"/>
                </a:lnTo>
                <a:lnTo>
                  <a:pt x="57" y="648"/>
                </a:lnTo>
                <a:lnTo>
                  <a:pt x="32" y="598"/>
                </a:lnTo>
                <a:lnTo>
                  <a:pt x="15" y="544"/>
                </a:lnTo>
                <a:lnTo>
                  <a:pt x="4" y="488"/>
                </a:lnTo>
                <a:lnTo>
                  <a:pt x="0" y="433"/>
                </a:lnTo>
                <a:close/>
              </a:path>
            </a:pathLst>
          </a:custGeom>
          <a:solidFill>
            <a:srgbClr val="FFFFFF"/>
          </a:solidFill>
          <a:ln w="19050">
            <a:solidFill>
              <a:srgbClr val="000000"/>
            </a:solidFill>
            <a:round/>
            <a:headEnd/>
            <a:tailEnd/>
          </a:ln>
        </p:spPr>
        <p:txBody>
          <a:bodyPr/>
          <a:lstStyle/>
          <a:p>
            <a:endParaRPr lang="en-US"/>
          </a:p>
        </p:txBody>
      </p:sp>
      <p:sp>
        <p:nvSpPr>
          <p:cNvPr id="50" name="Rectangle 44">
            <a:extLst>
              <a:ext uri="{FF2B5EF4-FFF2-40B4-BE49-F238E27FC236}">
                <a16:creationId xmlns:a16="http://schemas.microsoft.com/office/drawing/2014/main" id="{E41C40B5-B630-4AC8-BF16-6F2DFA5BC6A5}"/>
              </a:ext>
            </a:extLst>
          </p:cNvPr>
          <p:cNvSpPr>
            <a:spLocks noChangeArrowheads="1"/>
          </p:cNvSpPr>
          <p:nvPr/>
        </p:nvSpPr>
        <p:spPr bwMode="auto">
          <a:xfrm>
            <a:off x="7832725" y="4344987"/>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rPr>
              <a:t>421</a:t>
            </a:r>
            <a:endParaRPr lang="en-US" altLang="en-US" sz="2400">
              <a:solidFill>
                <a:schemeClr val="tx1"/>
              </a:solidFill>
              <a:latin typeface="Courier New" panose="02070309020205020404" pitchFamily="49" charset="0"/>
            </a:endParaRPr>
          </a:p>
        </p:txBody>
      </p:sp>
      <p:sp>
        <p:nvSpPr>
          <p:cNvPr id="51" name="Freeform 45">
            <a:extLst>
              <a:ext uri="{FF2B5EF4-FFF2-40B4-BE49-F238E27FC236}">
                <a16:creationId xmlns:a16="http://schemas.microsoft.com/office/drawing/2014/main" id="{3357138D-6F5F-4553-9AE6-0797F183E5B3}"/>
              </a:ext>
            </a:extLst>
          </p:cNvPr>
          <p:cNvSpPr>
            <a:spLocks/>
          </p:cNvSpPr>
          <p:nvPr/>
        </p:nvSpPr>
        <p:spPr bwMode="auto">
          <a:xfrm>
            <a:off x="8180387" y="2116137"/>
            <a:ext cx="473075" cy="2076450"/>
          </a:xfrm>
          <a:custGeom>
            <a:avLst/>
            <a:gdLst>
              <a:gd name="T0" fmla="*/ 0 w 596"/>
              <a:gd name="T1" fmla="*/ 0 h 2616"/>
              <a:gd name="T2" fmla="*/ 2147483646 w 596"/>
              <a:gd name="T3" fmla="*/ 2147483646 h 2616"/>
              <a:gd name="T4" fmla="*/ 2147483646 w 596"/>
              <a:gd name="T5" fmla="*/ 2147483646 h 2616"/>
              <a:gd name="T6" fmla="*/ 2147483646 w 596"/>
              <a:gd name="T7" fmla="*/ 2147483646 h 2616"/>
              <a:gd name="T8" fmla="*/ 2147483646 w 596"/>
              <a:gd name="T9" fmla="*/ 2147483646 h 2616"/>
              <a:gd name="T10" fmla="*/ 2147483646 w 596"/>
              <a:gd name="T11" fmla="*/ 2147483646 h 2616"/>
              <a:gd name="T12" fmla="*/ 2147483646 w 596"/>
              <a:gd name="T13" fmla="*/ 2147483646 h 2616"/>
              <a:gd name="T14" fmla="*/ 2147483646 w 596"/>
              <a:gd name="T15" fmla="*/ 2147483646 h 2616"/>
              <a:gd name="T16" fmla="*/ 2147483646 w 596"/>
              <a:gd name="T17" fmla="*/ 2147483646 h 2616"/>
              <a:gd name="T18" fmla="*/ 2147483646 w 596"/>
              <a:gd name="T19" fmla="*/ 2147483646 h 2616"/>
              <a:gd name="T20" fmla="*/ 2147483646 w 596"/>
              <a:gd name="T21" fmla="*/ 2147483646 h 2616"/>
              <a:gd name="T22" fmla="*/ 2147483646 w 596"/>
              <a:gd name="T23" fmla="*/ 2147483646 h 2616"/>
              <a:gd name="T24" fmla="*/ 2147483646 w 596"/>
              <a:gd name="T25" fmla="*/ 2147483646 h 2616"/>
              <a:gd name="T26" fmla="*/ 2147483646 w 596"/>
              <a:gd name="T27" fmla="*/ 2147483646 h 2616"/>
              <a:gd name="T28" fmla="*/ 2147483646 w 596"/>
              <a:gd name="T29" fmla="*/ 2147483646 h 2616"/>
              <a:gd name="T30" fmla="*/ 2147483646 w 596"/>
              <a:gd name="T31" fmla="*/ 2147483646 h 2616"/>
              <a:gd name="T32" fmla="*/ 2147483646 w 596"/>
              <a:gd name="T33" fmla="*/ 2147483646 h 2616"/>
              <a:gd name="T34" fmla="*/ 2147483646 w 596"/>
              <a:gd name="T35" fmla="*/ 2147483646 h 2616"/>
              <a:gd name="T36" fmla="*/ 2147483646 w 596"/>
              <a:gd name="T37" fmla="*/ 2147483646 h 2616"/>
              <a:gd name="T38" fmla="*/ 2147483646 w 596"/>
              <a:gd name="T39" fmla="*/ 2147483646 h 2616"/>
              <a:gd name="T40" fmla="*/ 2147483646 w 596"/>
              <a:gd name="T41" fmla="*/ 2147483646 h 2616"/>
              <a:gd name="T42" fmla="*/ 2147483646 w 596"/>
              <a:gd name="T43" fmla="*/ 2147483646 h 2616"/>
              <a:gd name="T44" fmla="*/ 2147483646 w 596"/>
              <a:gd name="T45" fmla="*/ 2147483646 h 2616"/>
              <a:gd name="T46" fmla="*/ 2147483646 w 596"/>
              <a:gd name="T47" fmla="*/ 2147483646 h 2616"/>
              <a:gd name="T48" fmla="*/ 2147483646 w 596"/>
              <a:gd name="T49" fmla="*/ 2147483646 h 26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6"/>
              <a:gd name="T76" fmla="*/ 0 h 2616"/>
              <a:gd name="T77" fmla="*/ 596 w 596"/>
              <a:gd name="T78" fmla="*/ 2616 h 26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6" h="2616">
                <a:moveTo>
                  <a:pt x="0" y="0"/>
                </a:moveTo>
                <a:lnTo>
                  <a:pt x="83" y="85"/>
                </a:lnTo>
                <a:lnTo>
                  <a:pt x="161" y="177"/>
                </a:lnTo>
                <a:lnTo>
                  <a:pt x="234" y="272"/>
                </a:lnTo>
                <a:lnTo>
                  <a:pt x="300" y="372"/>
                </a:lnTo>
                <a:lnTo>
                  <a:pt x="359" y="475"/>
                </a:lnTo>
                <a:lnTo>
                  <a:pt x="413" y="583"/>
                </a:lnTo>
                <a:lnTo>
                  <a:pt x="461" y="693"/>
                </a:lnTo>
                <a:lnTo>
                  <a:pt x="501" y="804"/>
                </a:lnTo>
                <a:lnTo>
                  <a:pt x="534" y="920"/>
                </a:lnTo>
                <a:lnTo>
                  <a:pt x="561" y="1037"/>
                </a:lnTo>
                <a:lnTo>
                  <a:pt x="580" y="1154"/>
                </a:lnTo>
                <a:lnTo>
                  <a:pt x="592" y="1274"/>
                </a:lnTo>
                <a:lnTo>
                  <a:pt x="596" y="1395"/>
                </a:lnTo>
                <a:lnTo>
                  <a:pt x="594" y="1514"/>
                </a:lnTo>
                <a:lnTo>
                  <a:pt x="582" y="1633"/>
                </a:lnTo>
                <a:lnTo>
                  <a:pt x="565" y="1751"/>
                </a:lnTo>
                <a:lnTo>
                  <a:pt x="540" y="1868"/>
                </a:lnTo>
                <a:lnTo>
                  <a:pt x="509" y="1983"/>
                </a:lnTo>
                <a:lnTo>
                  <a:pt x="471" y="2097"/>
                </a:lnTo>
                <a:lnTo>
                  <a:pt x="425" y="2208"/>
                </a:lnTo>
                <a:lnTo>
                  <a:pt x="373" y="2316"/>
                </a:lnTo>
                <a:lnTo>
                  <a:pt x="313" y="2420"/>
                </a:lnTo>
                <a:lnTo>
                  <a:pt x="248" y="2520"/>
                </a:lnTo>
                <a:lnTo>
                  <a:pt x="177" y="261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46">
            <a:extLst>
              <a:ext uri="{FF2B5EF4-FFF2-40B4-BE49-F238E27FC236}">
                <a16:creationId xmlns:a16="http://schemas.microsoft.com/office/drawing/2014/main" id="{9E3C3425-E0E1-462B-A1FF-D1AE20313324}"/>
              </a:ext>
            </a:extLst>
          </p:cNvPr>
          <p:cNvSpPr>
            <a:spLocks/>
          </p:cNvSpPr>
          <p:nvPr/>
        </p:nvSpPr>
        <p:spPr bwMode="auto">
          <a:xfrm>
            <a:off x="8275637" y="4159250"/>
            <a:ext cx="84138" cy="90487"/>
          </a:xfrm>
          <a:custGeom>
            <a:avLst/>
            <a:gdLst>
              <a:gd name="T0" fmla="*/ 2147483646 w 106"/>
              <a:gd name="T1" fmla="*/ 2147483646 h 113"/>
              <a:gd name="T2" fmla="*/ 0 w 106"/>
              <a:gd name="T3" fmla="*/ 2147483646 h 113"/>
              <a:gd name="T4" fmla="*/ 2147483646 w 106"/>
              <a:gd name="T5" fmla="*/ 0 h 113"/>
              <a:gd name="T6" fmla="*/ 2147483646 w 106"/>
              <a:gd name="T7" fmla="*/ 2147483646 h 113"/>
              <a:gd name="T8" fmla="*/ 0 60000 65536"/>
              <a:gd name="T9" fmla="*/ 0 60000 65536"/>
              <a:gd name="T10" fmla="*/ 0 60000 65536"/>
              <a:gd name="T11" fmla="*/ 0 60000 65536"/>
              <a:gd name="T12" fmla="*/ 0 w 106"/>
              <a:gd name="T13" fmla="*/ 0 h 113"/>
              <a:gd name="T14" fmla="*/ 106 w 106"/>
              <a:gd name="T15" fmla="*/ 113 h 113"/>
            </a:gdLst>
            <a:ahLst/>
            <a:cxnLst>
              <a:cxn ang="T8">
                <a:pos x="T0" y="T1"/>
              </a:cxn>
              <a:cxn ang="T9">
                <a:pos x="T2" y="T3"/>
              </a:cxn>
              <a:cxn ang="T10">
                <a:pos x="T4" y="T5"/>
              </a:cxn>
              <a:cxn ang="T11">
                <a:pos x="T6" y="T7"/>
              </a:cxn>
            </a:cxnLst>
            <a:rect l="T12" t="T13" r="T14" b="T15"/>
            <a:pathLst>
              <a:path w="106" h="113">
                <a:moveTo>
                  <a:pt x="106" y="65"/>
                </a:moveTo>
                <a:lnTo>
                  <a:pt x="0" y="113"/>
                </a:lnTo>
                <a:lnTo>
                  <a:pt x="27" y="0"/>
                </a:lnTo>
                <a:lnTo>
                  <a:pt x="106" y="65"/>
                </a:lnTo>
                <a:close/>
              </a:path>
            </a:pathLst>
          </a:custGeom>
          <a:solidFill>
            <a:srgbClr val="000000"/>
          </a:solidFill>
          <a:ln w="19050">
            <a:solidFill>
              <a:srgbClr val="000000"/>
            </a:solidFill>
            <a:round/>
            <a:headEnd/>
            <a:tailEnd/>
          </a:ln>
        </p:spPr>
        <p:txBody>
          <a:bodyPr/>
          <a:lstStyle/>
          <a:p>
            <a:endParaRPr lang="en-US"/>
          </a:p>
        </p:txBody>
      </p:sp>
      <p:sp>
        <p:nvSpPr>
          <p:cNvPr id="53" name="Freeform 47">
            <a:extLst>
              <a:ext uri="{FF2B5EF4-FFF2-40B4-BE49-F238E27FC236}">
                <a16:creationId xmlns:a16="http://schemas.microsoft.com/office/drawing/2014/main" id="{6240A535-318D-4E94-9A27-D56758DE4D29}"/>
              </a:ext>
            </a:extLst>
          </p:cNvPr>
          <p:cNvSpPr>
            <a:spLocks/>
          </p:cNvSpPr>
          <p:nvPr/>
        </p:nvSpPr>
        <p:spPr bwMode="auto">
          <a:xfrm>
            <a:off x="7335837" y="2852737"/>
            <a:ext cx="909638" cy="1276350"/>
          </a:xfrm>
          <a:custGeom>
            <a:avLst/>
            <a:gdLst>
              <a:gd name="T0" fmla="*/ 0 w 1145"/>
              <a:gd name="T1" fmla="*/ 0 h 1608"/>
              <a:gd name="T2" fmla="*/ 2147483646 w 1145"/>
              <a:gd name="T3" fmla="*/ 2147483646 h 1608"/>
              <a:gd name="T4" fmla="*/ 2147483646 w 1145"/>
              <a:gd name="T5" fmla="*/ 2147483646 h 1608"/>
              <a:gd name="T6" fmla="*/ 2147483646 w 1145"/>
              <a:gd name="T7" fmla="*/ 2147483646 h 1608"/>
              <a:gd name="T8" fmla="*/ 2147483646 w 1145"/>
              <a:gd name="T9" fmla="*/ 2147483646 h 1608"/>
              <a:gd name="T10" fmla="*/ 2147483646 w 1145"/>
              <a:gd name="T11" fmla="*/ 2147483646 h 1608"/>
              <a:gd name="T12" fmla="*/ 2147483646 w 1145"/>
              <a:gd name="T13" fmla="*/ 2147483646 h 1608"/>
              <a:gd name="T14" fmla="*/ 2147483646 w 1145"/>
              <a:gd name="T15" fmla="*/ 2147483646 h 1608"/>
              <a:gd name="T16" fmla="*/ 2147483646 w 1145"/>
              <a:gd name="T17" fmla="*/ 2147483646 h 1608"/>
              <a:gd name="T18" fmla="*/ 2147483646 w 1145"/>
              <a:gd name="T19" fmla="*/ 2147483646 h 1608"/>
              <a:gd name="T20" fmla="*/ 2147483646 w 1145"/>
              <a:gd name="T21" fmla="*/ 2147483646 h 1608"/>
              <a:gd name="T22" fmla="*/ 2147483646 w 1145"/>
              <a:gd name="T23" fmla="*/ 2147483646 h 1608"/>
              <a:gd name="T24" fmla="*/ 2147483646 w 1145"/>
              <a:gd name="T25" fmla="*/ 2147483646 h 1608"/>
              <a:gd name="T26" fmla="*/ 2147483646 w 1145"/>
              <a:gd name="T27" fmla="*/ 2147483646 h 1608"/>
              <a:gd name="T28" fmla="*/ 2147483646 w 1145"/>
              <a:gd name="T29" fmla="*/ 2147483646 h 1608"/>
              <a:gd name="T30" fmla="*/ 2147483646 w 1145"/>
              <a:gd name="T31" fmla="*/ 2147483646 h 1608"/>
              <a:gd name="T32" fmla="*/ 2147483646 w 1145"/>
              <a:gd name="T33" fmla="*/ 2147483646 h 1608"/>
              <a:gd name="T34" fmla="*/ 2147483646 w 1145"/>
              <a:gd name="T35" fmla="*/ 2147483646 h 1608"/>
              <a:gd name="T36" fmla="*/ 2147483646 w 1145"/>
              <a:gd name="T37" fmla="*/ 2147483646 h 1608"/>
              <a:gd name="T38" fmla="*/ 2147483646 w 1145"/>
              <a:gd name="T39" fmla="*/ 2147483646 h 1608"/>
              <a:gd name="T40" fmla="*/ 2147483646 w 1145"/>
              <a:gd name="T41" fmla="*/ 2147483646 h 1608"/>
              <a:gd name="T42" fmla="*/ 2147483646 w 1145"/>
              <a:gd name="T43" fmla="*/ 2147483646 h 1608"/>
              <a:gd name="T44" fmla="*/ 2147483646 w 1145"/>
              <a:gd name="T45" fmla="*/ 2147483646 h 1608"/>
              <a:gd name="T46" fmla="*/ 2147483646 w 1145"/>
              <a:gd name="T47" fmla="*/ 2147483646 h 16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5"/>
              <a:gd name="T73" fmla="*/ 0 h 1608"/>
              <a:gd name="T74" fmla="*/ 1145 w 1145"/>
              <a:gd name="T75" fmla="*/ 1608 h 160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5" h="1608">
                <a:moveTo>
                  <a:pt x="0" y="0"/>
                </a:moveTo>
                <a:lnTo>
                  <a:pt x="96" y="14"/>
                </a:lnTo>
                <a:lnTo>
                  <a:pt x="190" y="33"/>
                </a:lnTo>
                <a:lnTo>
                  <a:pt x="282" y="60"/>
                </a:lnTo>
                <a:lnTo>
                  <a:pt x="372" y="95"/>
                </a:lnTo>
                <a:lnTo>
                  <a:pt x="461" y="135"/>
                </a:lnTo>
                <a:lnTo>
                  <a:pt x="545" y="183"/>
                </a:lnTo>
                <a:lnTo>
                  <a:pt x="624" y="237"/>
                </a:lnTo>
                <a:lnTo>
                  <a:pt x="701" y="297"/>
                </a:lnTo>
                <a:lnTo>
                  <a:pt x="772" y="362"/>
                </a:lnTo>
                <a:lnTo>
                  <a:pt x="837" y="431"/>
                </a:lnTo>
                <a:lnTo>
                  <a:pt x="897" y="508"/>
                </a:lnTo>
                <a:lnTo>
                  <a:pt x="953" y="587"/>
                </a:lnTo>
                <a:lnTo>
                  <a:pt x="1001" y="672"/>
                </a:lnTo>
                <a:lnTo>
                  <a:pt x="1041" y="758"/>
                </a:lnTo>
                <a:lnTo>
                  <a:pt x="1077" y="849"/>
                </a:lnTo>
                <a:lnTo>
                  <a:pt x="1104" y="941"/>
                </a:lnTo>
                <a:lnTo>
                  <a:pt x="1125" y="1035"/>
                </a:lnTo>
                <a:lnTo>
                  <a:pt x="1139" y="1129"/>
                </a:lnTo>
                <a:lnTo>
                  <a:pt x="1145" y="1226"/>
                </a:lnTo>
                <a:lnTo>
                  <a:pt x="1145" y="1324"/>
                </a:lnTo>
                <a:lnTo>
                  <a:pt x="1135" y="1420"/>
                </a:lnTo>
                <a:lnTo>
                  <a:pt x="1120" y="1514"/>
                </a:lnTo>
                <a:lnTo>
                  <a:pt x="1097" y="160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48">
            <a:extLst>
              <a:ext uri="{FF2B5EF4-FFF2-40B4-BE49-F238E27FC236}">
                <a16:creationId xmlns:a16="http://schemas.microsoft.com/office/drawing/2014/main" id="{B21D0FB2-C7F9-4AF2-9EC4-8EDB4865668E}"/>
              </a:ext>
            </a:extLst>
          </p:cNvPr>
          <p:cNvSpPr>
            <a:spLocks/>
          </p:cNvSpPr>
          <p:nvPr/>
        </p:nvSpPr>
        <p:spPr bwMode="auto">
          <a:xfrm>
            <a:off x="8180387" y="4111625"/>
            <a:ext cx="60325" cy="69850"/>
          </a:xfrm>
          <a:custGeom>
            <a:avLst/>
            <a:gdLst>
              <a:gd name="T0" fmla="*/ 2147483646 w 77"/>
              <a:gd name="T1" fmla="*/ 2147483646 h 89"/>
              <a:gd name="T2" fmla="*/ 2147483646 w 77"/>
              <a:gd name="T3" fmla="*/ 2147483646 h 89"/>
              <a:gd name="T4" fmla="*/ 0 w 77"/>
              <a:gd name="T5" fmla="*/ 0 h 89"/>
              <a:gd name="T6" fmla="*/ 2147483646 w 77"/>
              <a:gd name="T7" fmla="*/ 2147483646 h 89"/>
              <a:gd name="T8" fmla="*/ 0 60000 65536"/>
              <a:gd name="T9" fmla="*/ 0 60000 65536"/>
              <a:gd name="T10" fmla="*/ 0 60000 65536"/>
              <a:gd name="T11" fmla="*/ 0 60000 65536"/>
              <a:gd name="T12" fmla="*/ 0 w 77"/>
              <a:gd name="T13" fmla="*/ 0 h 89"/>
              <a:gd name="T14" fmla="*/ 77 w 77"/>
              <a:gd name="T15" fmla="*/ 89 h 89"/>
            </a:gdLst>
            <a:ahLst/>
            <a:cxnLst>
              <a:cxn ang="T8">
                <a:pos x="T0" y="T1"/>
              </a:cxn>
              <a:cxn ang="T9">
                <a:pos x="T2" y="T3"/>
              </a:cxn>
              <a:cxn ang="T10">
                <a:pos x="T4" y="T5"/>
              </a:cxn>
              <a:cxn ang="T11">
                <a:pos x="T6" y="T7"/>
              </a:cxn>
            </a:cxnLst>
            <a:rect l="T12" t="T13" r="T14" b="T15"/>
            <a:pathLst>
              <a:path w="77" h="89">
                <a:moveTo>
                  <a:pt x="77" y="23"/>
                </a:moveTo>
                <a:lnTo>
                  <a:pt x="14" y="89"/>
                </a:lnTo>
                <a:lnTo>
                  <a:pt x="0" y="0"/>
                </a:lnTo>
                <a:lnTo>
                  <a:pt x="77" y="23"/>
                </a:lnTo>
                <a:close/>
              </a:path>
            </a:pathLst>
          </a:custGeom>
          <a:solidFill>
            <a:srgbClr val="000000"/>
          </a:solidFill>
          <a:ln w="19050">
            <a:solidFill>
              <a:srgbClr val="000000"/>
            </a:solidFill>
            <a:round/>
            <a:headEnd/>
            <a:tailEnd/>
          </a:ln>
        </p:spPr>
        <p:txBody>
          <a:bodyPr/>
          <a:lstStyle/>
          <a:p>
            <a:endParaRPr lang="en-US"/>
          </a:p>
        </p:txBody>
      </p:sp>
      <p:sp>
        <p:nvSpPr>
          <p:cNvPr id="55" name="Text Box 49">
            <a:extLst>
              <a:ext uri="{FF2B5EF4-FFF2-40B4-BE49-F238E27FC236}">
                <a16:creationId xmlns:a16="http://schemas.microsoft.com/office/drawing/2014/main" id="{E2051598-CA9C-4E27-99E4-0F5DC8EFAF46}"/>
              </a:ext>
            </a:extLst>
          </p:cNvPr>
          <p:cNvSpPr txBox="1">
            <a:spLocks noChangeArrowheads="1"/>
          </p:cNvSpPr>
          <p:nvPr/>
        </p:nvSpPr>
        <p:spPr bwMode="auto">
          <a:xfrm>
            <a:off x="814387" y="4381500"/>
            <a:ext cx="3018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rPr>
              <a:t>Đỉnh</a:t>
            </a:r>
            <a:r>
              <a:rPr lang="en-US" altLang="en-US" sz="1600">
                <a:solidFill>
                  <a:schemeClr val="tx1"/>
                </a:solidFill>
              </a:rPr>
              <a:t> = </a:t>
            </a:r>
            <a:r>
              <a:rPr lang="en-US" altLang="en-US" sz="1600" err="1">
                <a:solidFill>
                  <a:schemeClr val="tx1"/>
                </a:solidFill>
              </a:rPr>
              <a:t>môn</a:t>
            </a:r>
            <a:r>
              <a:rPr lang="en-US" altLang="en-US" sz="1600">
                <a:solidFill>
                  <a:schemeClr val="tx1"/>
                </a:solidFill>
              </a:rPr>
              <a:t> </a:t>
            </a:r>
            <a:r>
              <a:rPr lang="en-US" altLang="en-US" sz="1600" err="1">
                <a:solidFill>
                  <a:schemeClr val="tx1"/>
                </a:solidFill>
              </a:rPr>
              <a:t>học</a:t>
            </a:r>
            <a:endParaRPr lang="en-US" altLang="en-US" sz="1600">
              <a:solidFill>
                <a:schemeClr val="tx1"/>
              </a:solidFill>
            </a:endParaRPr>
          </a:p>
          <a:p>
            <a:pPr>
              <a:spcBef>
                <a:spcPct val="0"/>
              </a:spcBef>
              <a:buFontTx/>
              <a:buNone/>
            </a:pPr>
            <a:r>
              <a:rPr lang="en-US" altLang="en-US" sz="1600" err="1">
                <a:solidFill>
                  <a:schemeClr val="tx1"/>
                </a:solidFill>
              </a:rPr>
              <a:t>Cạnh</a:t>
            </a:r>
            <a:r>
              <a:rPr lang="en-US" altLang="en-US" sz="1600">
                <a:solidFill>
                  <a:schemeClr val="tx1"/>
                </a:solidFill>
              </a:rPr>
              <a:t> </a:t>
            </a:r>
            <a:r>
              <a:rPr lang="en-US" altLang="en-US" sz="1600" err="1">
                <a:solidFill>
                  <a:schemeClr val="tx1"/>
                </a:solidFill>
              </a:rPr>
              <a:t>có</a:t>
            </a:r>
            <a:r>
              <a:rPr lang="en-US" altLang="en-US" sz="1600">
                <a:solidFill>
                  <a:schemeClr val="tx1"/>
                </a:solidFill>
              </a:rPr>
              <a:t> </a:t>
            </a:r>
            <a:r>
              <a:rPr lang="en-US" altLang="en-US" sz="1600" err="1">
                <a:solidFill>
                  <a:schemeClr val="tx1"/>
                </a:solidFill>
              </a:rPr>
              <a:t>hướng</a:t>
            </a:r>
            <a:r>
              <a:rPr lang="en-US" altLang="en-US" sz="1600">
                <a:solidFill>
                  <a:schemeClr val="tx1"/>
                </a:solidFill>
              </a:rPr>
              <a:t> = </a:t>
            </a:r>
            <a:r>
              <a:rPr lang="en-US" altLang="en-US" sz="1600" err="1">
                <a:solidFill>
                  <a:schemeClr val="tx1"/>
                </a:solidFill>
              </a:rPr>
              <a:t>đk</a:t>
            </a:r>
            <a:r>
              <a:rPr lang="en-US" altLang="en-US" sz="1600">
                <a:solidFill>
                  <a:schemeClr val="tx1"/>
                </a:solidFill>
              </a:rPr>
              <a:t> </a:t>
            </a:r>
            <a:r>
              <a:rPr lang="en-US" altLang="en-US" sz="1600" err="1">
                <a:solidFill>
                  <a:schemeClr val="tx1"/>
                </a:solidFill>
              </a:rPr>
              <a:t>tiên</a:t>
            </a:r>
            <a:r>
              <a:rPr lang="en-US" altLang="en-US" sz="1600">
                <a:solidFill>
                  <a:schemeClr val="tx1"/>
                </a:solidFill>
              </a:rPr>
              <a:t> </a:t>
            </a:r>
            <a:r>
              <a:rPr lang="en-US" altLang="en-US" sz="1600" err="1">
                <a:solidFill>
                  <a:schemeClr val="tx1"/>
                </a:solidFill>
              </a:rPr>
              <a:t>quyết</a:t>
            </a:r>
            <a:endParaRPr lang="en-US" altLang="en-US" sz="1600">
              <a:solidFill>
                <a:schemeClr val="tx1"/>
              </a:solidFill>
            </a:endParaRPr>
          </a:p>
        </p:txBody>
      </p:sp>
      <p:sp>
        <p:nvSpPr>
          <p:cNvPr id="56" name="Freeform 50">
            <a:extLst>
              <a:ext uri="{FF2B5EF4-FFF2-40B4-BE49-F238E27FC236}">
                <a16:creationId xmlns:a16="http://schemas.microsoft.com/office/drawing/2014/main" id="{997A981E-8EFE-4E13-9E6F-C5407DEC96B9}"/>
              </a:ext>
            </a:extLst>
          </p:cNvPr>
          <p:cNvSpPr>
            <a:spLocks/>
          </p:cNvSpPr>
          <p:nvPr/>
        </p:nvSpPr>
        <p:spPr bwMode="auto">
          <a:xfrm>
            <a:off x="1239837" y="1741487"/>
            <a:ext cx="685800" cy="687388"/>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57" name="Text Box 51">
            <a:extLst>
              <a:ext uri="{FF2B5EF4-FFF2-40B4-BE49-F238E27FC236}">
                <a16:creationId xmlns:a16="http://schemas.microsoft.com/office/drawing/2014/main" id="{F129E700-26FE-494F-ADA2-18A5B6320961}"/>
              </a:ext>
            </a:extLst>
          </p:cNvPr>
          <p:cNvSpPr txBox="1">
            <a:spLocks noChangeArrowheads="1"/>
          </p:cNvSpPr>
          <p:nvPr/>
        </p:nvSpPr>
        <p:spPr bwMode="auto">
          <a:xfrm>
            <a:off x="1300162" y="19050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373</a:t>
            </a:r>
          </a:p>
        </p:txBody>
      </p:sp>
      <p:sp>
        <p:nvSpPr>
          <p:cNvPr id="58" name="Freeform 52">
            <a:extLst>
              <a:ext uri="{FF2B5EF4-FFF2-40B4-BE49-F238E27FC236}">
                <a16:creationId xmlns:a16="http://schemas.microsoft.com/office/drawing/2014/main" id="{EC013720-4FEF-4CE5-9E13-B2E42AE4A0C4}"/>
              </a:ext>
            </a:extLst>
          </p:cNvPr>
          <p:cNvSpPr>
            <a:spLocks/>
          </p:cNvSpPr>
          <p:nvPr/>
        </p:nvSpPr>
        <p:spPr bwMode="auto">
          <a:xfrm>
            <a:off x="401637" y="2808287"/>
            <a:ext cx="685800" cy="687388"/>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59" name="Freeform 53">
            <a:extLst>
              <a:ext uri="{FF2B5EF4-FFF2-40B4-BE49-F238E27FC236}">
                <a16:creationId xmlns:a16="http://schemas.microsoft.com/office/drawing/2014/main" id="{2954C916-2DC0-4A89-B0D7-E4CCBCDAD470}"/>
              </a:ext>
            </a:extLst>
          </p:cNvPr>
          <p:cNvSpPr>
            <a:spLocks/>
          </p:cNvSpPr>
          <p:nvPr/>
        </p:nvSpPr>
        <p:spPr bwMode="auto">
          <a:xfrm>
            <a:off x="858837" y="3570287"/>
            <a:ext cx="685800" cy="687388"/>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60" name="Freeform 54">
            <a:extLst>
              <a:ext uri="{FF2B5EF4-FFF2-40B4-BE49-F238E27FC236}">
                <a16:creationId xmlns:a16="http://schemas.microsoft.com/office/drawing/2014/main" id="{EAD885D9-0334-4F6B-A1E7-762C6CFDDDC7}"/>
              </a:ext>
            </a:extLst>
          </p:cNvPr>
          <p:cNvSpPr>
            <a:spLocks/>
          </p:cNvSpPr>
          <p:nvPr/>
        </p:nvSpPr>
        <p:spPr bwMode="auto">
          <a:xfrm>
            <a:off x="1468437" y="2808287"/>
            <a:ext cx="685800" cy="687388"/>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61" name="Freeform 55">
            <a:extLst>
              <a:ext uri="{FF2B5EF4-FFF2-40B4-BE49-F238E27FC236}">
                <a16:creationId xmlns:a16="http://schemas.microsoft.com/office/drawing/2014/main" id="{26E22383-4EC3-42DE-924C-18EE108E915A}"/>
              </a:ext>
            </a:extLst>
          </p:cNvPr>
          <p:cNvSpPr>
            <a:spLocks/>
          </p:cNvSpPr>
          <p:nvPr/>
        </p:nvSpPr>
        <p:spPr bwMode="auto">
          <a:xfrm>
            <a:off x="2078037" y="3570287"/>
            <a:ext cx="685800" cy="687388"/>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62" name="Text Box 56">
            <a:extLst>
              <a:ext uri="{FF2B5EF4-FFF2-40B4-BE49-F238E27FC236}">
                <a16:creationId xmlns:a16="http://schemas.microsoft.com/office/drawing/2014/main" id="{7B5F1E7B-09F8-4FC3-ACB2-C1839F3A9727}"/>
              </a:ext>
            </a:extLst>
          </p:cNvPr>
          <p:cNvSpPr txBox="1">
            <a:spLocks noChangeArrowheads="1"/>
          </p:cNvSpPr>
          <p:nvPr/>
        </p:nvSpPr>
        <p:spPr bwMode="auto">
          <a:xfrm>
            <a:off x="461962" y="29718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410</a:t>
            </a:r>
          </a:p>
        </p:txBody>
      </p:sp>
      <p:sp>
        <p:nvSpPr>
          <p:cNvPr id="63" name="Text Box 57">
            <a:extLst>
              <a:ext uri="{FF2B5EF4-FFF2-40B4-BE49-F238E27FC236}">
                <a16:creationId xmlns:a16="http://schemas.microsoft.com/office/drawing/2014/main" id="{01501DB9-7194-41D1-BDE5-4DCB867D3949}"/>
              </a:ext>
            </a:extLst>
          </p:cNvPr>
          <p:cNvSpPr txBox="1">
            <a:spLocks noChangeArrowheads="1"/>
          </p:cNvSpPr>
          <p:nvPr/>
        </p:nvSpPr>
        <p:spPr bwMode="auto">
          <a:xfrm>
            <a:off x="919162" y="36576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413</a:t>
            </a:r>
          </a:p>
        </p:txBody>
      </p:sp>
      <p:sp>
        <p:nvSpPr>
          <p:cNvPr id="64" name="Text Box 58">
            <a:extLst>
              <a:ext uri="{FF2B5EF4-FFF2-40B4-BE49-F238E27FC236}">
                <a16:creationId xmlns:a16="http://schemas.microsoft.com/office/drawing/2014/main" id="{5170B89F-3AE0-4E5B-9C23-82AE84B59AA0}"/>
              </a:ext>
            </a:extLst>
          </p:cNvPr>
          <p:cNvSpPr txBox="1">
            <a:spLocks noChangeArrowheads="1"/>
          </p:cNvSpPr>
          <p:nvPr/>
        </p:nvSpPr>
        <p:spPr bwMode="auto">
          <a:xfrm>
            <a:off x="1528762" y="28956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415</a:t>
            </a:r>
          </a:p>
        </p:txBody>
      </p:sp>
      <p:sp>
        <p:nvSpPr>
          <p:cNvPr id="65" name="Text Box 59">
            <a:extLst>
              <a:ext uri="{FF2B5EF4-FFF2-40B4-BE49-F238E27FC236}">
                <a16:creationId xmlns:a16="http://schemas.microsoft.com/office/drawing/2014/main" id="{40B8A444-2C34-442D-91B9-4F038C10F15F}"/>
              </a:ext>
            </a:extLst>
          </p:cNvPr>
          <p:cNvSpPr txBox="1">
            <a:spLocks noChangeArrowheads="1"/>
          </p:cNvSpPr>
          <p:nvPr/>
        </p:nvSpPr>
        <p:spPr bwMode="auto">
          <a:xfrm>
            <a:off x="2214562" y="37338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417</a:t>
            </a:r>
          </a:p>
        </p:txBody>
      </p:sp>
      <p:sp>
        <p:nvSpPr>
          <p:cNvPr id="66" name="Freeform 60">
            <a:extLst>
              <a:ext uri="{FF2B5EF4-FFF2-40B4-BE49-F238E27FC236}">
                <a16:creationId xmlns:a16="http://schemas.microsoft.com/office/drawing/2014/main" id="{820A4B86-A7AD-414A-87D5-156FBBADEDCF}"/>
              </a:ext>
            </a:extLst>
          </p:cNvPr>
          <p:cNvSpPr>
            <a:spLocks/>
          </p:cNvSpPr>
          <p:nvPr/>
        </p:nvSpPr>
        <p:spPr bwMode="auto">
          <a:xfrm>
            <a:off x="2001837" y="1208087"/>
            <a:ext cx="685800" cy="687388"/>
          </a:xfrm>
          <a:custGeom>
            <a:avLst/>
            <a:gdLst>
              <a:gd name="T0" fmla="*/ 0 w 864"/>
              <a:gd name="T1" fmla="*/ 2147483646 h 866"/>
              <a:gd name="T2" fmla="*/ 2147483646 w 864"/>
              <a:gd name="T3" fmla="*/ 2147483646 h 866"/>
              <a:gd name="T4" fmla="*/ 2147483646 w 864"/>
              <a:gd name="T5" fmla="*/ 2147483646 h 866"/>
              <a:gd name="T6" fmla="*/ 2147483646 w 864"/>
              <a:gd name="T7" fmla="*/ 2147483646 h 866"/>
              <a:gd name="T8" fmla="*/ 2147483646 w 864"/>
              <a:gd name="T9" fmla="*/ 2147483646 h 866"/>
              <a:gd name="T10" fmla="*/ 2147483646 w 864"/>
              <a:gd name="T11" fmla="*/ 2147483646 h 866"/>
              <a:gd name="T12" fmla="*/ 2147483646 w 864"/>
              <a:gd name="T13" fmla="*/ 2147483646 h 866"/>
              <a:gd name="T14" fmla="*/ 2147483646 w 864"/>
              <a:gd name="T15" fmla="*/ 2147483646 h 866"/>
              <a:gd name="T16" fmla="*/ 2147483646 w 864"/>
              <a:gd name="T17" fmla="*/ 2147483646 h 866"/>
              <a:gd name="T18" fmla="*/ 2147483646 w 864"/>
              <a:gd name="T19" fmla="*/ 2147483646 h 866"/>
              <a:gd name="T20" fmla="*/ 2147483646 w 864"/>
              <a:gd name="T21" fmla="*/ 2147483646 h 866"/>
              <a:gd name="T22" fmla="*/ 2147483646 w 864"/>
              <a:gd name="T23" fmla="*/ 2147483646 h 866"/>
              <a:gd name="T24" fmla="*/ 2147483646 w 864"/>
              <a:gd name="T25" fmla="*/ 0 h 866"/>
              <a:gd name="T26" fmla="*/ 2147483646 w 864"/>
              <a:gd name="T27" fmla="*/ 2147483646 h 866"/>
              <a:gd name="T28" fmla="*/ 2147483646 w 864"/>
              <a:gd name="T29" fmla="*/ 2147483646 h 866"/>
              <a:gd name="T30" fmla="*/ 2147483646 w 864"/>
              <a:gd name="T31" fmla="*/ 2147483646 h 866"/>
              <a:gd name="T32" fmla="*/ 2147483646 w 864"/>
              <a:gd name="T33" fmla="*/ 2147483646 h 866"/>
              <a:gd name="T34" fmla="*/ 2147483646 w 864"/>
              <a:gd name="T35" fmla="*/ 2147483646 h 866"/>
              <a:gd name="T36" fmla="*/ 2147483646 w 864"/>
              <a:gd name="T37" fmla="*/ 2147483646 h 866"/>
              <a:gd name="T38" fmla="*/ 2147483646 w 864"/>
              <a:gd name="T39" fmla="*/ 2147483646 h 866"/>
              <a:gd name="T40" fmla="*/ 2147483646 w 864"/>
              <a:gd name="T41" fmla="*/ 2147483646 h 866"/>
              <a:gd name="T42" fmla="*/ 2147483646 w 864"/>
              <a:gd name="T43" fmla="*/ 2147483646 h 866"/>
              <a:gd name="T44" fmla="*/ 2147483646 w 864"/>
              <a:gd name="T45" fmla="*/ 2147483646 h 866"/>
              <a:gd name="T46" fmla="*/ 2147483646 w 864"/>
              <a:gd name="T47" fmla="*/ 2147483646 h 866"/>
              <a:gd name="T48" fmla="*/ 2147483646 w 864"/>
              <a:gd name="T49" fmla="*/ 2147483646 h 866"/>
              <a:gd name="T50" fmla="*/ 2147483646 w 864"/>
              <a:gd name="T51" fmla="*/ 2147483646 h 866"/>
              <a:gd name="T52" fmla="*/ 2147483646 w 864"/>
              <a:gd name="T53" fmla="*/ 2147483646 h 866"/>
              <a:gd name="T54" fmla="*/ 2147483646 w 864"/>
              <a:gd name="T55" fmla="*/ 2147483646 h 866"/>
              <a:gd name="T56" fmla="*/ 2147483646 w 864"/>
              <a:gd name="T57" fmla="*/ 2147483646 h 866"/>
              <a:gd name="T58" fmla="*/ 2147483646 w 864"/>
              <a:gd name="T59" fmla="*/ 2147483646 h 866"/>
              <a:gd name="T60" fmla="*/ 2147483646 w 864"/>
              <a:gd name="T61" fmla="*/ 2147483646 h 866"/>
              <a:gd name="T62" fmla="*/ 2147483646 w 864"/>
              <a:gd name="T63" fmla="*/ 2147483646 h 866"/>
              <a:gd name="T64" fmla="*/ 2147483646 w 864"/>
              <a:gd name="T65" fmla="*/ 2147483646 h 866"/>
              <a:gd name="T66" fmla="*/ 2147483646 w 864"/>
              <a:gd name="T67" fmla="*/ 2147483646 h 866"/>
              <a:gd name="T68" fmla="*/ 2147483646 w 864"/>
              <a:gd name="T69" fmla="*/ 2147483646 h 866"/>
              <a:gd name="T70" fmla="*/ 2147483646 w 864"/>
              <a:gd name="T71" fmla="*/ 2147483646 h 866"/>
              <a:gd name="T72" fmla="*/ 2147483646 w 864"/>
              <a:gd name="T73" fmla="*/ 2147483646 h 866"/>
              <a:gd name="T74" fmla="*/ 2147483646 w 864"/>
              <a:gd name="T75" fmla="*/ 2147483646 h 866"/>
              <a:gd name="T76" fmla="*/ 2147483646 w 864"/>
              <a:gd name="T77" fmla="*/ 2147483646 h 866"/>
              <a:gd name="T78" fmla="*/ 2147483646 w 864"/>
              <a:gd name="T79" fmla="*/ 2147483646 h 866"/>
              <a:gd name="T80" fmla="*/ 2147483646 w 864"/>
              <a:gd name="T81" fmla="*/ 2147483646 h 866"/>
              <a:gd name="T82" fmla="*/ 2147483646 w 864"/>
              <a:gd name="T83" fmla="*/ 2147483646 h 866"/>
              <a:gd name="T84" fmla="*/ 2147483646 w 864"/>
              <a:gd name="T85" fmla="*/ 2147483646 h 866"/>
              <a:gd name="T86" fmla="*/ 2147483646 w 864"/>
              <a:gd name="T87" fmla="*/ 2147483646 h 866"/>
              <a:gd name="T88" fmla="*/ 2147483646 w 864"/>
              <a:gd name="T89" fmla="*/ 2147483646 h 866"/>
              <a:gd name="T90" fmla="*/ 2147483646 w 864"/>
              <a:gd name="T91" fmla="*/ 2147483646 h 866"/>
              <a:gd name="T92" fmla="*/ 2147483646 w 864"/>
              <a:gd name="T93" fmla="*/ 2147483646 h 866"/>
              <a:gd name="T94" fmla="*/ 2147483646 w 864"/>
              <a:gd name="T95" fmla="*/ 2147483646 h 866"/>
              <a:gd name="T96" fmla="*/ 0 w 864"/>
              <a:gd name="T97" fmla="*/ 2147483646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endParaRPr lang="en-US"/>
          </a:p>
        </p:txBody>
      </p:sp>
      <p:sp>
        <p:nvSpPr>
          <p:cNvPr id="67" name="Text Box 61">
            <a:extLst>
              <a:ext uri="{FF2B5EF4-FFF2-40B4-BE49-F238E27FC236}">
                <a16:creationId xmlns:a16="http://schemas.microsoft.com/office/drawing/2014/main" id="{81690544-2164-4159-A479-D2665E860757}"/>
              </a:ext>
            </a:extLst>
          </p:cNvPr>
          <p:cNvSpPr txBox="1">
            <a:spLocks noChangeArrowheads="1"/>
          </p:cNvSpPr>
          <p:nvPr/>
        </p:nvSpPr>
        <p:spPr bwMode="auto">
          <a:xfrm>
            <a:off x="2078037" y="1360487"/>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chemeClr val="tx1"/>
                </a:solidFill>
              </a:rPr>
              <a:t>461</a:t>
            </a:r>
          </a:p>
        </p:txBody>
      </p:sp>
      <p:cxnSp>
        <p:nvCxnSpPr>
          <p:cNvPr id="68" name="AutoShape 62">
            <a:extLst>
              <a:ext uri="{FF2B5EF4-FFF2-40B4-BE49-F238E27FC236}">
                <a16:creationId xmlns:a16="http://schemas.microsoft.com/office/drawing/2014/main" id="{E0E6B01D-BFD0-43E4-A3A3-02F550552DF5}"/>
              </a:ext>
            </a:extLst>
          </p:cNvPr>
          <p:cNvCxnSpPr>
            <a:cxnSpLocks noChangeShapeType="1"/>
            <a:stCxn id="8" idx="7"/>
            <a:endCxn id="56" idx="25"/>
          </p:cNvCxnSpPr>
          <p:nvPr/>
        </p:nvCxnSpPr>
        <p:spPr bwMode="auto">
          <a:xfrm rot="-5400000" flipH="1" flipV="1">
            <a:off x="2647155" y="1080294"/>
            <a:ext cx="334963" cy="1765300"/>
          </a:xfrm>
          <a:prstGeom prst="curvedConnector4">
            <a:avLst>
              <a:gd name="adj1" fmla="val -86255"/>
              <a:gd name="adj2" fmla="val 54046"/>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cxnSp>
      <p:cxnSp>
        <p:nvCxnSpPr>
          <p:cNvPr id="69" name="AutoShape 63">
            <a:extLst>
              <a:ext uri="{FF2B5EF4-FFF2-40B4-BE49-F238E27FC236}">
                <a16:creationId xmlns:a16="http://schemas.microsoft.com/office/drawing/2014/main" id="{B8C79247-8FDC-4024-A26A-D3B3BA9DA6DF}"/>
              </a:ext>
            </a:extLst>
          </p:cNvPr>
          <p:cNvCxnSpPr>
            <a:cxnSpLocks noChangeShapeType="1"/>
            <a:stCxn id="8" idx="12"/>
            <a:endCxn id="66" idx="18"/>
          </p:cNvCxnSpPr>
          <p:nvPr/>
        </p:nvCxnSpPr>
        <p:spPr bwMode="auto">
          <a:xfrm rot="5400000" flipH="1">
            <a:off x="3033713" y="854074"/>
            <a:ext cx="425450" cy="1317625"/>
          </a:xfrm>
          <a:prstGeom prst="curvedConnector3">
            <a:avLst>
              <a:gd name="adj1" fmla="val 175375"/>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cxnSp>
      <p:sp>
        <p:nvSpPr>
          <p:cNvPr id="70" name="Line 64">
            <a:extLst>
              <a:ext uri="{FF2B5EF4-FFF2-40B4-BE49-F238E27FC236}">
                <a16:creationId xmlns:a16="http://schemas.microsoft.com/office/drawing/2014/main" id="{5E5E9E25-9DBF-4F04-B6E0-27A35581B6D5}"/>
              </a:ext>
            </a:extLst>
          </p:cNvPr>
          <p:cNvSpPr>
            <a:spLocks noChangeShapeType="1"/>
          </p:cNvSpPr>
          <p:nvPr/>
        </p:nvSpPr>
        <p:spPr bwMode="auto">
          <a:xfrm flipH="1">
            <a:off x="782637" y="2351087"/>
            <a:ext cx="533400" cy="4572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65">
            <a:extLst>
              <a:ext uri="{FF2B5EF4-FFF2-40B4-BE49-F238E27FC236}">
                <a16:creationId xmlns:a16="http://schemas.microsoft.com/office/drawing/2014/main" id="{C25C2265-B6EF-45C7-A525-11269D6481EE}"/>
              </a:ext>
            </a:extLst>
          </p:cNvPr>
          <p:cNvSpPr>
            <a:spLocks noChangeShapeType="1"/>
          </p:cNvSpPr>
          <p:nvPr/>
        </p:nvSpPr>
        <p:spPr bwMode="auto">
          <a:xfrm flipH="1">
            <a:off x="1163637" y="2427287"/>
            <a:ext cx="228600" cy="11430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66">
            <a:extLst>
              <a:ext uri="{FF2B5EF4-FFF2-40B4-BE49-F238E27FC236}">
                <a16:creationId xmlns:a16="http://schemas.microsoft.com/office/drawing/2014/main" id="{4B5D2860-3680-40AB-9680-C3DD4C15E934}"/>
              </a:ext>
            </a:extLst>
          </p:cNvPr>
          <p:cNvSpPr>
            <a:spLocks noChangeShapeType="1"/>
          </p:cNvSpPr>
          <p:nvPr/>
        </p:nvSpPr>
        <p:spPr bwMode="auto">
          <a:xfrm>
            <a:off x="1620837" y="2427287"/>
            <a:ext cx="152400" cy="3810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67">
            <a:extLst>
              <a:ext uri="{FF2B5EF4-FFF2-40B4-BE49-F238E27FC236}">
                <a16:creationId xmlns:a16="http://schemas.microsoft.com/office/drawing/2014/main" id="{261976D2-4305-4A50-8F83-3B39B2D0456F}"/>
              </a:ext>
            </a:extLst>
          </p:cNvPr>
          <p:cNvSpPr>
            <a:spLocks noChangeShapeType="1"/>
          </p:cNvSpPr>
          <p:nvPr/>
        </p:nvSpPr>
        <p:spPr bwMode="auto">
          <a:xfrm>
            <a:off x="1925637" y="2274887"/>
            <a:ext cx="533400" cy="12954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F64A8FA-E979-B751-9A53-EF5E33D0D834}"/>
                  </a:ext>
                </a:extLst>
              </p14:cNvPr>
              <p14:cNvContentPartPr/>
              <p14:nvPr/>
            </p14:nvContentPartPr>
            <p14:xfrm>
              <a:off x="469080" y="1292760"/>
              <a:ext cx="1693080" cy="2180520"/>
            </p14:xfrm>
          </p:contentPart>
        </mc:Choice>
        <mc:Fallback>
          <p:pic>
            <p:nvPicPr>
              <p:cNvPr id="2" name="Ink 1">
                <a:extLst>
                  <a:ext uri="{FF2B5EF4-FFF2-40B4-BE49-F238E27FC236}">
                    <a16:creationId xmlns:a16="http://schemas.microsoft.com/office/drawing/2014/main" id="{5F64A8FA-E979-B751-9A53-EF5E33D0D834}"/>
                  </a:ext>
                </a:extLst>
              </p:cNvPr>
              <p:cNvPicPr/>
              <p:nvPr/>
            </p:nvPicPr>
            <p:blipFill>
              <a:blip r:embed="rId4"/>
              <a:stretch>
                <a:fillRect/>
              </a:stretch>
            </p:blipFill>
            <p:spPr>
              <a:xfrm>
                <a:off x="459720" y="1283400"/>
                <a:ext cx="1711800" cy="2199240"/>
              </a:xfrm>
              <a:prstGeom prst="rect">
                <a:avLst/>
              </a:prstGeom>
            </p:spPr>
          </p:pic>
        </mc:Fallback>
      </mc:AlternateContent>
    </p:spTree>
    <p:extLst>
      <p:ext uri="{BB962C8B-B14F-4D97-AF65-F5344CB8AC3E}">
        <p14:creationId xmlns:p14="http://schemas.microsoft.com/office/powerpoint/2010/main" val="37797218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K</a:t>
            </a:r>
            <a:r>
              <a:rPr lang="en-US" altLang="en-US" sz="2000" b="1" baseline="-25000"/>
              <a:t>3,3</a:t>
            </a:r>
            <a:r>
              <a:rPr lang="en-US" altLang="en-US" sz="2000" b="1"/>
              <a:t> </a:t>
            </a:r>
            <a:r>
              <a:rPr lang="en-US" altLang="en-US" sz="2000" b="1" err="1"/>
              <a:t>không</a:t>
            </a:r>
            <a:r>
              <a:rPr lang="en-US" altLang="en-US" sz="2000" b="1"/>
              <a:t> </a:t>
            </a:r>
            <a:r>
              <a:rPr lang="en-US" altLang="en-US" sz="2000" b="1" err="1"/>
              <a:t>phải</a:t>
            </a:r>
            <a:r>
              <a:rPr lang="en-US" altLang="en-US" sz="2000" b="1"/>
              <a:t> </a:t>
            </a:r>
            <a:r>
              <a:rPr lang="en-US" altLang="en-US" sz="2000" b="1" err="1"/>
              <a:t>là</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phẳng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DD12281F-81D8-4542-AB6B-8BA599AEFA90}"/>
              </a:ext>
            </a:extLst>
          </p:cNvPr>
          <p:cNvSpPr>
            <a:spLocks noGrp="1" noChangeArrowheads="1"/>
          </p:cNvSpPr>
          <p:nvPr>
            <p:ph idx="1"/>
          </p:nvPr>
        </p:nvSpPr>
        <p:spPr>
          <a:xfrm>
            <a:off x="169863" y="762000"/>
            <a:ext cx="8723312" cy="5260975"/>
          </a:xfrm>
        </p:spPr>
        <p:txBody>
          <a:bodyPr>
            <a:normAutofit/>
          </a:bodyPr>
          <a:lstStyle/>
          <a:p>
            <a:pPr eaLnBrk="1" hangingPunct="1">
              <a:lnSpc>
                <a:spcPct val="90000"/>
              </a:lnSpc>
            </a:pPr>
            <a:r>
              <a:rPr lang="en-US" altLang="en-US" sz="1600">
                <a:cs typeface="Arial" panose="020B0604020202020204" pitchFamily="34" charset="0"/>
              </a:rPr>
              <a:t>Khi </a:t>
            </a:r>
            <a:r>
              <a:rPr lang="en-US" altLang="en-US" sz="1600" err="1">
                <a:cs typeface="Arial" panose="020B0604020202020204" pitchFamily="34" charset="0"/>
              </a:rPr>
              <a:t>này</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nào</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đặt</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a:t>
            </a:r>
            <a:r>
              <a:rPr lang="en-US" altLang="en-US" sz="1600" err="1">
                <a:cs typeface="Arial" panose="020B0604020202020204" pitchFamily="34" charset="0"/>
              </a:rPr>
              <a:t>sao</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K</a:t>
            </a:r>
            <a:r>
              <a:rPr lang="en-US" altLang="en-US" sz="1600" baseline="-25000">
                <a:cs typeface="Arial" panose="020B0604020202020204" pitchFamily="34" charset="0"/>
              </a:rPr>
              <a:t>3,3</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nhau</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lvl="1" eaLnBrk="1" hangingPunct="1">
              <a:lnSpc>
                <a:spcPct val="90000"/>
              </a:lnSpc>
            </a:pPr>
            <a:r>
              <a:rPr lang="en-US" altLang="en-US" sz="1600" err="1">
                <a:cs typeface="Arial" panose="020B0604020202020204" pitchFamily="34" charset="0"/>
              </a:rPr>
              <a:t>Nếu</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v</a:t>
            </a:r>
            <a:r>
              <a:rPr lang="en-US" altLang="en-US" sz="1600" baseline="-25000">
                <a:cs typeface="Arial" panose="020B0604020202020204" pitchFamily="34" charset="0"/>
              </a:rPr>
              <a:t>3</a:t>
            </a:r>
            <a:r>
              <a:rPr lang="en-US" altLang="en-US" sz="1600">
                <a:cs typeface="Arial" panose="020B0604020202020204" pitchFamily="34" charset="0"/>
              </a:rPr>
              <a:t>)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khác</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lvl="1" eaLnBrk="1" hangingPunct="1">
              <a:lnSpc>
                <a:spcPct val="90000"/>
              </a:lnSpc>
            </a:pPr>
            <a:r>
              <a:rPr lang="en-US" altLang="en-US" sz="1600" err="1">
                <a:cs typeface="Arial" panose="020B0604020202020204" pitchFamily="34" charset="0"/>
              </a:rPr>
              <a:t>Nếu</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21</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v</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khác</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lvl="1" eaLnBrk="1" hangingPunct="1">
              <a:lnSpc>
                <a:spcPct val="90000"/>
              </a:lnSpc>
            </a:pPr>
            <a:r>
              <a:rPr lang="en-US" altLang="en-US" sz="1600" err="1">
                <a:cs typeface="Arial" panose="020B0604020202020204" pitchFamily="34" charset="0"/>
              </a:rPr>
              <a:t>Nếu</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22</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v</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khác</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p:txBody>
      </p:sp>
      <p:pic>
        <p:nvPicPr>
          <p:cNvPr id="12" name="Picture 11">
            <a:extLst>
              <a:ext uri="{FF2B5EF4-FFF2-40B4-BE49-F238E27FC236}">
                <a16:creationId xmlns:a16="http://schemas.microsoft.com/office/drawing/2014/main" id="{E64754CB-7898-406C-934C-72627B0F8CEA}"/>
              </a:ext>
            </a:extLst>
          </p:cNvPr>
          <p:cNvPicPr>
            <a:picLocks noChangeAspect="1"/>
          </p:cNvPicPr>
          <p:nvPr/>
        </p:nvPicPr>
        <p:blipFill>
          <a:blip r:embed="rId3"/>
          <a:stretch>
            <a:fillRect/>
          </a:stretch>
        </p:blipFill>
        <p:spPr>
          <a:xfrm>
            <a:off x="2971800" y="2240999"/>
            <a:ext cx="2095793" cy="2483401"/>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BFE5C4B-3AAE-46C9-457E-5000619164D3}"/>
                  </a:ext>
                </a:extLst>
              </p14:cNvPr>
              <p14:cNvContentPartPr/>
              <p14:nvPr/>
            </p14:nvContentPartPr>
            <p14:xfrm>
              <a:off x="468360" y="1295640"/>
              <a:ext cx="6388920" cy="2985480"/>
            </p14:xfrm>
          </p:contentPart>
        </mc:Choice>
        <mc:Fallback>
          <p:pic>
            <p:nvPicPr>
              <p:cNvPr id="2" name="Ink 1">
                <a:extLst>
                  <a:ext uri="{FF2B5EF4-FFF2-40B4-BE49-F238E27FC236}">
                    <a16:creationId xmlns:a16="http://schemas.microsoft.com/office/drawing/2014/main" id="{BBFE5C4B-3AAE-46C9-457E-5000619164D3}"/>
                  </a:ext>
                </a:extLst>
              </p:cNvPr>
              <p:cNvPicPr/>
              <p:nvPr/>
            </p:nvPicPr>
            <p:blipFill>
              <a:blip r:embed="rId5"/>
              <a:stretch>
                <a:fillRect/>
              </a:stretch>
            </p:blipFill>
            <p:spPr>
              <a:xfrm>
                <a:off x="459000" y="1286280"/>
                <a:ext cx="6407640" cy="3004200"/>
              </a:xfrm>
              <a:prstGeom prst="rect">
                <a:avLst/>
              </a:prstGeom>
            </p:spPr>
          </p:pic>
        </mc:Fallback>
      </mc:AlternateContent>
    </p:spTree>
    <p:extLst>
      <p:ext uri="{BB962C8B-B14F-4D97-AF65-F5344CB8AC3E}">
        <p14:creationId xmlns:p14="http://schemas.microsoft.com/office/powerpoint/2010/main" val="191097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K</a:t>
            </a:r>
            <a:r>
              <a:rPr lang="en-US" altLang="en-US" sz="2000" b="1" baseline="-25000"/>
              <a:t>3,3</a:t>
            </a:r>
            <a:r>
              <a:rPr lang="en-US" altLang="en-US" sz="2000" b="1"/>
              <a:t> </a:t>
            </a:r>
            <a:r>
              <a:rPr lang="en-US" altLang="en-US" sz="2000" b="1" err="1"/>
              <a:t>không</a:t>
            </a:r>
            <a:r>
              <a:rPr lang="en-US" altLang="en-US" sz="2000" b="1"/>
              <a:t> </a:t>
            </a:r>
            <a:r>
              <a:rPr lang="en-US" altLang="en-US" sz="2000" b="1" err="1"/>
              <a:t>phải</a:t>
            </a:r>
            <a:r>
              <a:rPr lang="en-US" altLang="en-US" sz="2000" b="1"/>
              <a:t> </a:t>
            </a:r>
            <a:r>
              <a:rPr lang="en-US" altLang="en-US" sz="2000" b="1" err="1"/>
              <a:t>là</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phẳng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DD12281F-81D8-4542-AB6B-8BA599AEFA90}"/>
              </a:ext>
            </a:extLst>
          </p:cNvPr>
          <p:cNvSpPr>
            <a:spLocks noGrp="1" noChangeArrowheads="1"/>
          </p:cNvSpPr>
          <p:nvPr>
            <p:ph idx="1"/>
          </p:nvPr>
        </p:nvSpPr>
        <p:spPr>
          <a:xfrm>
            <a:off x="169863" y="762000"/>
            <a:ext cx="8723312" cy="5260975"/>
          </a:xfrm>
        </p:spPr>
        <p:txBody>
          <a:bodyPr>
            <a:normAutofit/>
          </a:bodyPr>
          <a:lstStyle/>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marL="0" indent="0" eaLnBrk="1" hangingPunct="1">
              <a:buNone/>
            </a:pPr>
            <a:r>
              <a:rPr lang="en-US" altLang="en-US" sz="1600">
                <a:solidFill>
                  <a:schemeClr val="tx1"/>
                </a:solidFill>
              </a:rPr>
              <a:t>TH 2: </a:t>
            </a:r>
            <a:r>
              <a:rPr lang="en-US" altLang="en-US" sz="1600" err="1">
                <a:solidFill>
                  <a:schemeClr val="tx1"/>
                </a:solidFill>
              </a:rPr>
              <a:t>Giả</a:t>
            </a:r>
            <a:r>
              <a:rPr lang="en-US" altLang="en-US" sz="1600">
                <a:solidFill>
                  <a:schemeClr val="tx1"/>
                </a:solidFill>
              </a:rPr>
              <a:t> </a:t>
            </a:r>
            <a:r>
              <a:rPr lang="en-US" altLang="en-US" sz="1600" err="1">
                <a:solidFill>
                  <a:schemeClr val="tx1"/>
                </a:solidFill>
              </a:rPr>
              <a:t>sử</a:t>
            </a:r>
            <a:r>
              <a:rPr lang="en-US" altLang="en-US" sz="1600">
                <a:solidFill>
                  <a:schemeClr val="tx1"/>
                </a:solidFill>
              </a:rPr>
              <a:t> v</a:t>
            </a:r>
            <a:r>
              <a:rPr lang="en-US" altLang="en-US" sz="1600" baseline="-25000">
                <a:solidFill>
                  <a:schemeClr val="tx1"/>
                </a:solidFill>
              </a:rPr>
              <a:t>3</a:t>
            </a:r>
            <a:r>
              <a:rPr lang="en-US" altLang="en-US" sz="1600">
                <a:solidFill>
                  <a:schemeClr val="tx1"/>
                </a:solidFill>
              </a:rPr>
              <a:t> </a:t>
            </a:r>
            <a:r>
              <a:rPr lang="en-US" altLang="en-US" sz="1600" err="1">
                <a:solidFill>
                  <a:schemeClr val="tx1"/>
                </a:solidFill>
              </a:rPr>
              <a:t>trong</a:t>
            </a:r>
            <a:r>
              <a:rPr lang="en-US" altLang="en-US" sz="1600">
                <a:solidFill>
                  <a:schemeClr val="tx1"/>
                </a:solidFill>
              </a:rPr>
              <a:t> </a:t>
            </a:r>
            <a:r>
              <a:rPr lang="en-US" altLang="en-US" sz="1600" i="1">
                <a:solidFill>
                  <a:schemeClr val="tx1"/>
                </a:solidFill>
              </a:rPr>
              <a:t>R</a:t>
            </a:r>
            <a:r>
              <a:rPr lang="en-US" altLang="en-US" sz="1600" baseline="-25000">
                <a:solidFill>
                  <a:schemeClr val="tx1"/>
                </a:solidFill>
              </a:rPr>
              <a:t>1</a:t>
            </a:r>
            <a:r>
              <a:rPr lang="en-US" altLang="en-US" sz="1600">
                <a:solidFill>
                  <a:schemeClr val="tx1"/>
                </a:solidFill>
              </a:rPr>
              <a:t>. </a:t>
            </a:r>
            <a:r>
              <a:rPr lang="en-US" altLang="en-US" sz="1600" err="1">
                <a:solidFill>
                  <a:schemeClr val="tx1"/>
                </a:solidFill>
              </a:rPr>
              <a:t>khi</a:t>
            </a:r>
            <a:r>
              <a:rPr lang="en-US" altLang="en-US" sz="1600">
                <a:solidFill>
                  <a:schemeClr val="tx1"/>
                </a:solidFill>
              </a:rPr>
              <a:t> </a:t>
            </a:r>
            <a:r>
              <a:rPr lang="en-US" altLang="en-US" sz="1600" err="1">
                <a:solidFill>
                  <a:schemeClr val="tx1"/>
                </a:solidFill>
              </a:rPr>
              <a:t>đó</a:t>
            </a:r>
            <a:r>
              <a:rPr lang="en-US" altLang="en-US" sz="1600">
                <a:solidFill>
                  <a:schemeClr val="tx1"/>
                </a:solidFill>
              </a:rPr>
              <a:t> </a:t>
            </a:r>
            <a:r>
              <a:rPr lang="en-US" altLang="en-US" sz="1600" err="1">
                <a:solidFill>
                  <a:schemeClr val="tx1"/>
                </a:solidFill>
              </a:rPr>
              <a:t>cạnh</a:t>
            </a:r>
            <a:r>
              <a:rPr lang="en-US" altLang="en-US" sz="1600" i="1">
                <a:solidFill>
                  <a:schemeClr val="tx1"/>
                </a:solidFill>
              </a:rPr>
              <a:t> </a:t>
            </a:r>
            <a:r>
              <a:rPr lang="en-US" altLang="en-US" sz="1600">
                <a:solidFill>
                  <a:schemeClr val="tx1"/>
                </a:solidFill>
              </a:rPr>
              <a:t>(v</a:t>
            </a:r>
            <a:r>
              <a:rPr lang="en-US" altLang="en-US" sz="1600" baseline="-25000">
                <a:solidFill>
                  <a:schemeClr val="tx1"/>
                </a:solidFill>
              </a:rPr>
              <a:t>3</a:t>
            </a:r>
            <a:r>
              <a:rPr lang="en-US" altLang="en-US" sz="1600">
                <a:solidFill>
                  <a:schemeClr val="tx1"/>
                </a:solidFill>
              </a:rPr>
              <a:t>, v</a:t>
            </a:r>
            <a:r>
              <a:rPr lang="en-US" altLang="en-US" sz="1600" baseline="-25000">
                <a:solidFill>
                  <a:schemeClr val="tx1"/>
                </a:solidFill>
              </a:rPr>
              <a:t>4</a:t>
            </a:r>
            <a:r>
              <a:rPr lang="en-US" altLang="en-US" sz="1600">
                <a:solidFill>
                  <a:schemeClr val="tx1"/>
                </a:solidFill>
              </a:rPr>
              <a:t>) </a:t>
            </a:r>
            <a:r>
              <a:rPr lang="en-US" altLang="en-US" sz="1600" err="1">
                <a:solidFill>
                  <a:schemeClr val="tx1"/>
                </a:solidFill>
              </a:rPr>
              <a:t>và</a:t>
            </a:r>
            <a:r>
              <a:rPr lang="en-US" altLang="en-US" sz="1600">
                <a:solidFill>
                  <a:schemeClr val="tx1"/>
                </a:solidFill>
              </a:rPr>
              <a:t> (v</a:t>
            </a:r>
            <a:r>
              <a:rPr lang="en-US" altLang="en-US" sz="1600" baseline="-25000">
                <a:solidFill>
                  <a:schemeClr val="tx1"/>
                </a:solidFill>
              </a:rPr>
              <a:t>4</a:t>
            </a:r>
            <a:r>
              <a:rPr lang="en-US" altLang="en-US" sz="1600">
                <a:solidFill>
                  <a:schemeClr val="tx1"/>
                </a:solidFill>
              </a:rPr>
              <a:t>, v</a:t>
            </a:r>
            <a:r>
              <a:rPr lang="en-US" altLang="en-US" sz="1600" baseline="-25000">
                <a:solidFill>
                  <a:schemeClr val="tx1"/>
                </a:solidFill>
              </a:rPr>
              <a:t>5</a:t>
            </a:r>
            <a:r>
              <a:rPr lang="en-US" altLang="en-US" sz="1600">
                <a:solidFill>
                  <a:schemeClr val="tx1"/>
                </a:solidFill>
              </a:rPr>
              <a:t>) chia </a:t>
            </a:r>
            <a:r>
              <a:rPr lang="en-US" altLang="en-US" sz="1600" i="1">
                <a:solidFill>
                  <a:schemeClr val="tx1"/>
                </a:solidFill>
              </a:rPr>
              <a:t>R</a:t>
            </a:r>
            <a:r>
              <a:rPr lang="en-US" altLang="en-US" sz="1600" baseline="-25000">
                <a:solidFill>
                  <a:schemeClr val="tx1"/>
                </a:solidFill>
              </a:rPr>
              <a:t>1</a:t>
            </a:r>
            <a:r>
              <a:rPr lang="en-US" altLang="en-US" sz="1600">
                <a:solidFill>
                  <a:schemeClr val="tx1"/>
                </a:solidFill>
              </a:rPr>
              <a:t> </a:t>
            </a:r>
            <a:r>
              <a:rPr lang="en-US" altLang="en-US" sz="1600" err="1">
                <a:solidFill>
                  <a:schemeClr val="tx1"/>
                </a:solidFill>
              </a:rPr>
              <a:t>thành</a:t>
            </a:r>
            <a:r>
              <a:rPr lang="en-US" altLang="en-US" sz="1600">
                <a:solidFill>
                  <a:schemeClr val="tx1"/>
                </a:solidFill>
              </a:rPr>
              <a:t> 2 </a:t>
            </a:r>
            <a:r>
              <a:rPr lang="en-US" altLang="en-US" sz="1600" err="1">
                <a:solidFill>
                  <a:schemeClr val="tx1"/>
                </a:solidFill>
              </a:rPr>
              <a:t>vùng</a:t>
            </a:r>
            <a:r>
              <a:rPr lang="en-US" altLang="en-US" sz="1600">
                <a:solidFill>
                  <a:schemeClr val="tx1"/>
                </a:solidFill>
              </a:rPr>
              <a:t> con, </a:t>
            </a:r>
            <a:r>
              <a:rPr lang="en-US" altLang="en-US" sz="1600" i="1">
                <a:solidFill>
                  <a:schemeClr val="tx1"/>
                </a:solidFill>
              </a:rPr>
              <a:t>R</a:t>
            </a:r>
            <a:r>
              <a:rPr lang="en-US" altLang="en-US" sz="1600" baseline="-25000">
                <a:solidFill>
                  <a:schemeClr val="tx1"/>
                </a:solidFill>
              </a:rPr>
              <a:t>11</a:t>
            </a:r>
            <a:r>
              <a:rPr lang="en-US" altLang="en-US" sz="1600">
                <a:solidFill>
                  <a:schemeClr val="tx1"/>
                </a:solidFill>
              </a:rPr>
              <a:t> </a:t>
            </a:r>
            <a:r>
              <a:rPr lang="en-US" altLang="en-US" sz="1600" err="1">
                <a:solidFill>
                  <a:schemeClr val="tx1"/>
                </a:solidFill>
              </a:rPr>
              <a:t>và</a:t>
            </a:r>
            <a:r>
              <a:rPr lang="en-US" altLang="en-US" sz="1600">
                <a:solidFill>
                  <a:schemeClr val="tx1"/>
                </a:solidFill>
              </a:rPr>
              <a:t> </a:t>
            </a:r>
            <a:r>
              <a:rPr lang="en-US" altLang="en-US" sz="1600" i="1">
                <a:solidFill>
                  <a:schemeClr val="tx1"/>
                </a:solidFill>
              </a:rPr>
              <a:t>R</a:t>
            </a:r>
            <a:r>
              <a:rPr lang="en-US" altLang="en-US" sz="1600" baseline="-25000">
                <a:solidFill>
                  <a:schemeClr val="tx1"/>
                </a:solidFill>
              </a:rPr>
              <a:t>12</a:t>
            </a:r>
            <a:r>
              <a:rPr lang="en-US" altLang="en-US" sz="1600">
                <a:solidFill>
                  <a:schemeClr val="tx1"/>
                </a:solidFill>
              </a:rPr>
              <a:t>.</a:t>
            </a:r>
            <a:endParaRPr lang="en-US" altLang="en-US" sz="1600" baseline="-25000">
              <a:solidFill>
                <a:schemeClr val="tx1"/>
              </a:solidFill>
            </a:endParaRPr>
          </a:p>
        </p:txBody>
      </p:sp>
      <p:pic>
        <p:nvPicPr>
          <p:cNvPr id="7" name="Picture 6">
            <a:extLst>
              <a:ext uri="{FF2B5EF4-FFF2-40B4-BE49-F238E27FC236}">
                <a16:creationId xmlns:a16="http://schemas.microsoft.com/office/drawing/2014/main" id="{BA9CC6AF-097A-4EA5-9D45-599036FEAAD9}"/>
              </a:ext>
            </a:extLst>
          </p:cNvPr>
          <p:cNvPicPr>
            <a:picLocks noChangeAspect="1"/>
          </p:cNvPicPr>
          <p:nvPr/>
        </p:nvPicPr>
        <p:blipFill>
          <a:blip r:embed="rId3"/>
          <a:stretch>
            <a:fillRect/>
          </a:stretch>
        </p:blipFill>
        <p:spPr>
          <a:xfrm>
            <a:off x="544252" y="1676400"/>
            <a:ext cx="2328862" cy="2294168"/>
          </a:xfrm>
          <a:prstGeom prst="rect">
            <a:avLst/>
          </a:prstGeom>
        </p:spPr>
      </p:pic>
      <p:sp>
        <p:nvSpPr>
          <p:cNvPr id="8" name="Right Arrow 15">
            <a:extLst>
              <a:ext uri="{FF2B5EF4-FFF2-40B4-BE49-F238E27FC236}">
                <a16:creationId xmlns:a16="http://schemas.microsoft.com/office/drawing/2014/main" id="{737497AC-5460-4242-A709-7A66D0601E56}"/>
              </a:ext>
            </a:extLst>
          </p:cNvPr>
          <p:cNvSpPr/>
          <p:nvPr/>
        </p:nvSpPr>
        <p:spPr>
          <a:xfrm>
            <a:off x="3420258" y="2760544"/>
            <a:ext cx="1323181" cy="28416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23A7A55-2DE1-450C-92B9-0D38ED411A3B}"/>
              </a:ext>
            </a:extLst>
          </p:cNvPr>
          <p:cNvPicPr>
            <a:picLocks noChangeAspect="1"/>
          </p:cNvPicPr>
          <p:nvPr/>
        </p:nvPicPr>
        <p:blipFill>
          <a:blip r:embed="rId4"/>
          <a:stretch>
            <a:fillRect/>
          </a:stretch>
        </p:blipFill>
        <p:spPr>
          <a:xfrm>
            <a:off x="5034495" y="1676400"/>
            <a:ext cx="2890305" cy="2100262"/>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2D28B9C-13EC-EB7C-BBC7-22095E50F00A}"/>
                  </a:ext>
                </a:extLst>
              </p14:cNvPr>
              <p14:cNvContentPartPr/>
              <p14:nvPr/>
            </p14:nvContentPartPr>
            <p14:xfrm>
              <a:off x="126360" y="428040"/>
              <a:ext cx="8658000" cy="4233240"/>
            </p14:xfrm>
          </p:contentPart>
        </mc:Choice>
        <mc:Fallback>
          <p:pic>
            <p:nvPicPr>
              <p:cNvPr id="2" name="Ink 1">
                <a:extLst>
                  <a:ext uri="{FF2B5EF4-FFF2-40B4-BE49-F238E27FC236}">
                    <a16:creationId xmlns:a16="http://schemas.microsoft.com/office/drawing/2014/main" id="{82D28B9C-13EC-EB7C-BBC7-22095E50F00A}"/>
                  </a:ext>
                </a:extLst>
              </p:cNvPr>
              <p:cNvPicPr/>
              <p:nvPr/>
            </p:nvPicPr>
            <p:blipFill>
              <a:blip r:embed="rId6"/>
              <a:stretch>
                <a:fillRect/>
              </a:stretch>
            </p:blipFill>
            <p:spPr>
              <a:xfrm>
                <a:off x="117000" y="418680"/>
                <a:ext cx="8676720" cy="4251960"/>
              </a:xfrm>
              <a:prstGeom prst="rect">
                <a:avLst/>
              </a:prstGeom>
            </p:spPr>
          </p:pic>
        </mc:Fallback>
      </mc:AlternateContent>
    </p:spTree>
    <p:extLst>
      <p:ext uri="{BB962C8B-B14F-4D97-AF65-F5344CB8AC3E}">
        <p14:creationId xmlns:p14="http://schemas.microsoft.com/office/powerpoint/2010/main" val="200370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K</a:t>
            </a:r>
            <a:r>
              <a:rPr lang="en-US" altLang="en-US" sz="2000" b="1" baseline="-25000"/>
              <a:t>3,3</a:t>
            </a:r>
            <a:r>
              <a:rPr lang="en-US" altLang="en-US" sz="2000" b="1"/>
              <a:t> </a:t>
            </a:r>
            <a:r>
              <a:rPr lang="en-US" altLang="en-US" sz="2000" b="1" err="1"/>
              <a:t>không</a:t>
            </a:r>
            <a:r>
              <a:rPr lang="en-US" altLang="en-US" sz="2000" b="1"/>
              <a:t> </a:t>
            </a:r>
            <a:r>
              <a:rPr lang="en-US" altLang="en-US" sz="2000" b="1" err="1"/>
              <a:t>phải</a:t>
            </a:r>
            <a:r>
              <a:rPr lang="en-US" altLang="en-US" sz="2000" b="1"/>
              <a:t> </a:t>
            </a:r>
            <a:r>
              <a:rPr lang="en-US" altLang="en-US" sz="2000" b="1" err="1"/>
              <a:t>là</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phẳng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DD12281F-81D8-4542-AB6B-8BA599AEFA90}"/>
              </a:ext>
            </a:extLst>
          </p:cNvPr>
          <p:cNvSpPr>
            <a:spLocks noGrp="1" noChangeArrowheads="1"/>
          </p:cNvSpPr>
          <p:nvPr>
            <p:ph idx="1"/>
          </p:nvPr>
        </p:nvSpPr>
        <p:spPr>
          <a:xfrm>
            <a:off x="169863" y="762000"/>
            <a:ext cx="8723312" cy="5260975"/>
          </a:xfrm>
        </p:spPr>
        <p:txBody>
          <a:bodyPr>
            <a:normAutofit/>
          </a:bodyPr>
          <a:lstStyle/>
          <a:p>
            <a:pPr eaLnBrk="1" hangingPunct="1">
              <a:lnSpc>
                <a:spcPct val="90000"/>
              </a:lnSpc>
            </a:pPr>
            <a:r>
              <a:rPr lang="en-US" altLang="en-US" sz="1600">
                <a:cs typeface="Arial" panose="020B0604020202020204" pitchFamily="34" charset="0"/>
              </a:rPr>
              <a:t>Khi </a:t>
            </a:r>
            <a:r>
              <a:rPr lang="en-US" altLang="en-US" sz="1600" err="1">
                <a:cs typeface="Arial" panose="020B0604020202020204" pitchFamily="34" charset="0"/>
              </a:rPr>
              <a:t>này</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cách</a:t>
            </a:r>
            <a:r>
              <a:rPr lang="en-US" altLang="en-US" sz="1600">
                <a:cs typeface="Arial" panose="020B0604020202020204" pitchFamily="34" charset="0"/>
              </a:rPr>
              <a:t> </a:t>
            </a:r>
            <a:r>
              <a:rPr lang="en-US" altLang="en-US" sz="1600" err="1">
                <a:cs typeface="Arial" panose="020B0604020202020204" pitchFamily="34" charset="0"/>
              </a:rPr>
              <a:t>nào</a:t>
            </a:r>
            <a:r>
              <a:rPr lang="en-US" altLang="en-US" sz="1600">
                <a:cs typeface="Arial" panose="020B0604020202020204" pitchFamily="34" charset="0"/>
              </a:rPr>
              <a:t> </a:t>
            </a:r>
            <a:r>
              <a:rPr lang="en-US" altLang="en-US" sz="1600" err="1">
                <a:cs typeface="Arial" panose="020B0604020202020204" pitchFamily="34" charset="0"/>
              </a:rPr>
              <a:t>để</a:t>
            </a:r>
            <a:r>
              <a:rPr lang="en-US" altLang="en-US" sz="1600">
                <a:cs typeface="Arial" panose="020B0604020202020204" pitchFamily="34" charset="0"/>
              </a:rPr>
              <a:t> </a:t>
            </a:r>
            <a:r>
              <a:rPr lang="en-US" altLang="en-US" sz="1600" err="1">
                <a:cs typeface="Arial" panose="020B0604020202020204" pitchFamily="34" charset="0"/>
              </a:rPr>
              <a:t>đặt</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a:t>
            </a:r>
            <a:r>
              <a:rPr lang="en-US" altLang="en-US" sz="1600" err="1">
                <a:cs typeface="Arial" panose="020B0604020202020204" pitchFamily="34" charset="0"/>
              </a:rPr>
              <a:t>sao</a:t>
            </a:r>
            <a:r>
              <a:rPr lang="en-US" altLang="en-US" sz="1600">
                <a:cs typeface="Arial" panose="020B0604020202020204" pitchFamily="34" charset="0"/>
              </a:rPr>
              <a:t> </a:t>
            </a:r>
            <a:r>
              <a:rPr lang="en-US" altLang="en-US" sz="1600" err="1">
                <a:cs typeface="Arial" panose="020B0604020202020204" pitchFamily="34" charset="0"/>
              </a:rPr>
              <a:t>cho</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K</a:t>
            </a:r>
            <a:r>
              <a:rPr lang="en-US" altLang="en-US" sz="1600" baseline="-25000">
                <a:cs typeface="Arial" panose="020B0604020202020204" pitchFamily="34" charset="0"/>
              </a:rPr>
              <a:t>3,3</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nhau</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lvl="1" eaLnBrk="1" hangingPunct="1"/>
            <a:r>
              <a:rPr lang="en-US" altLang="en-US" sz="1600" err="1">
                <a:cs typeface="Arial" panose="020B0604020202020204" pitchFamily="34" charset="0"/>
              </a:rPr>
              <a:t>Nếu</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a:t>
            </a:r>
            <a:r>
              <a:rPr lang="en-US" altLang="en-US" sz="1600" err="1">
                <a:cs typeface="Arial" panose="020B0604020202020204" pitchFamily="34" charset="0"/>
              </a:rPr>
              <a:t>nằm</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v</a:t>
            </a:r>
            <a:r>
              <a:rPr lang="en-US" altLang="en-US" sz="1600" baseline="-25000">
                <a:cs typeface="Arial" panose="020B0604020202020204" pitchFamily="34" charset="0"/>
              </a:rPr>
              <a:t>3</a:t>
            </a:r>
            <a:r>
              <a:rPr lang="en-US" altLang="en-US" sz="1600">
                <a:cs typeface="Arial" panose="020B0604020202020204" pitchFamily="34" charset="0"/>
              </a:rPr>
              <a:t>) </a:t>
            </a:r>
            <a:r>
              <a:rPr lang="en-US" altLang="en-US" sz="1600" err="1">
                <a:cs typeface="Arial" panose="020B0604020202020204" pitchFamily="34" charset="0"/>
              </a:rPr>
              <a:t>tạo</a:t>
            </a:r>
            <a:r>
              <a:rPr lang="en-US" altLang="en-US" sz="1600">
                <a:cs typeface="Arial" panose="020B0604020202020204" pitchFamily="34" charset="0"/>
              </a:rPr>
              <a:t> ra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giao</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lvl="1"/>
            <a:r>
              <a:rPr lang="en-US" altLang="en-US" sz="1600" err="1">
                <a:cs typeface="Arial" panose="020B0604020202020204" pitchFamily="34" charset="0"/>
              </a:rPr>
              <a:t>Nếu</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a:t>
            </a:r>
            <a:r>
              <a:rPr lang="en-US" altLang="en-US" sz="1600" err="1">
                <a:cs typeface="Arial" panose="020B0604020202020204" pitchFamily="34" charset="0"/>
              </a:rPr>
              <a:t>nằm</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11</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v</a:t>
            </a:r>
            <a:r>
              <a:rPr lang="en-US" altLang="en-US" sz="1600" baseline="-25000">
                <a:cs typeface="Arial" panose="020B0604020202020204" pitchFamily="34" charset="0"/>
              </a:rPr>
              <a:t>2</a:t>
            </a:r>
            <a:r>
              <a:rPr lang="en-US" altLang="en-US" sz="1600">
                <a:cs typeface="Arial" panose="020B0604020202020204" pitchFamily="34" charset="0"/>
              </a:rPr>
              <a:t>) </a:t>
            </a:r>
            <a:r>
              <a:rPr lang="en-US" altLang="en-US" sz="1600" err="1">
                <a:cs typeface="Arial" panose="020B0604020202020204" pitchFamily="34" charset="0"/>
              </a:rPr>
              <a:t>tạo</a:t>
            </a:r>
            <a:r>
              <a:rPr lang="en-US" altLang="en-US" sz="1600">
                <a:cs typeface="Arial" panose="020B0604020202020204" pitchFamily="34" charset="0"/>
              </a:rPr>
              <a:t> ra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giao</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lvl="1" eaLnBrk="1" hangingPunct="1"/>
            <a:r>
              <a:rPr lang="en-US" altLang="en-US" sz="1600" err="1">
                <a:cs typeface="Arial" panose="020B0604020202020204" pitchFamily="34" charset="0"/>
              </a:rPr>
              <a:t>Nếu</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a:t>
            </a:r>
            <a:r>
              <a:rPr lang="en-US" altLang="en-US" sz="1600" err="1">
                <a:cs typeface="Arial" panose="020B0604020202020204" pitchFamily="34" charset="0"/>
              </a:rPr>
              <a:t>nằm</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baseline="-25000">
                <a:cs typeface="Arial" panose="020B0604020202020204" pitchFamily="34" charset="0"/>
              </a:rPr>
              <a:t>12</a:t>
            </a:r>
            <a:r>
              <a:rPr lang="en-US" altLang="en-US" sz="1600">
                <a:cs typeface="Arial" panose="020B0604020202020204" pitchFamily="34" charset="0"/>
              </a:rPr>
              <a:t> </a:t>
            </a:r>
            <a:r>
              <a:rPr lang="en-US" altLang="en-US" sz="1600" err="1">
                <a:cs typeface="Arial" panose="020B0604020202020204" pitchFamily="34" charset="0"/>
              </a:rPr>
              <a:t>thì</a:t>
            </a:r>
            <a:r>
              <a:rPr lang="en-US" altLang="en-US" sz="1600">
                <a:cs typeface="Arial" panose="020B0604020202020204" pitchFamily="34" charset="0"/>
              </a:rPr>
              <a:t> (v</a:t>
            </a:r>
            <a:r>
              <a:rPr lang="en-US" altLang="en-US" sz="1600" baseline="-25000">
                <a:cs typeface="Arial" panose="020B0604020202020204" pitchFamily="34" charset="0"/>
              </a:rPr>
              <a:t>6</a:t>
            </a:r>
            <a:r>
              <a:rPr lang="en-US" altLang="en-US" sz="1600">
                <a:cs typeface="Arial" panose="020B0604020202020204" pitchFamily="34" charset="0"/>
              </a:rPr>
              <a:t>, v</a:t>
            </a:r>
            <a:r>
              <a:rPr lang="en-US" altLang="en-US" sz="1600" baseline="-25000">
                <a:cs typeface="Arial" panose="020B0604020202020204" pitchFamily="34" charset="0"/>
              </a:rPr>
              <a:t>1</a:t>
            </a:r>
            <a:r>
              <a:rPr lang="en-US" altLang="en-US" sz="1600">
                <a:cs typeface="Arial" panose="020B0604020202020204" pitchFamily="34" charset="0"/>
              </a:rPr>
              <a:t>) </a:t>
            </a:r>
            <a:r>
              <a:rPr lang="en-US" altLang="en-US" sz="1600" err="1">
                <a:cs typeface="Arial" panose="020B0604020202020204" pitchFamily="34" charset="0"/>
              </a:rPr>
              <a:t>tạo</a:t>
            </a:r>
            <a:r>
              <a:rPr lang="en-US" altLang="en-US" sz="1600">
                <a:cs typeface="Arial" panose="020B0604020202020204" pitchFamily="34" charset="0"/>
              </a:rPr>
              <a:t> ra </a:t>
            </a:r>
            <a:r>
              <a:rPr lang="en-US" altLang="en-US" sz="1600" err="1">
                <a:cs typeface="Arial" panose="020B0604020202020204" pitchFamily="34" charset="0"/>
              </a:rPr>
              <a:t>sự</a:t>
            </a:r>
            <a:r>
              <a:rPr lang="en-US" altLang="en-US" sz="1600">
                <a:cs typeface="Arial" panose="020B0604020202020204" pitchFamily="34" charset="0"/>
              </a:rPr>
              <a:t> </a:t>
            </a:r>
            <a:r>
              <a:rPr lang="en-US" altLang="en-US" sz="1600" err="1">
                <a:cs typeface="Arial" panose="020B0604020202020204" pitchFamily="34" charset="0"/>
              </a:rPr>
              <a:t>giao</a:t>
            </a:r>
            <a:r>
              <a:rPr lang="en-US" altLang="en-US" sz="1600">
                <a:cs typeface="Arial" panose="020B0604020202020204" pitchFamily="34" charset="0"/>
              </a:rPr>
              <a:t> </a:t>
            </a:r>
            <a:r>
              <a:rPr lang="en-US" altLang="en-US" sz="1600" err="1">
                <a:cs typeface="Arial" panose="020B0604020202020204" pitchFamily="34" charset="0"/>
              </a:rPr>
              <a:t>cắt</a:t>
            </a:r>
            <a:r>
              <a:rPr lang="en-US" altLang="en-US" sz="1600">
                <a:cs typeface="Arial" panose="020B0604020202020204" pitchFamily="34" charset="0"/>
              </a:rPr>
              <a:t> </a:t>
            </a:r>
            <a:r>
              <a:rPr lang="en-US" altLang="en-US" sz="1600" err="1">
                <a:cs typeface="Arial" panose="020B0604020202020204" pitchFamily="34" charset="0"/>
              </a:rPr>
              <a:t>ngoài</a:t>
            </a:r>
            <a:r>
              <a:rPr lang="en-US" altLang="en-US" sz="1600">
                <a:cs typeface="Arial" panose="020B0604020202020204" pitchFamily="34" charset="0"/>
              </a:rPr>
              <a:t> </a:t>
            </a:r>
            <a:r>
              <a:rPr lang="en-US" altLang="en-US" sz="1600" err="1">
                <a:cs typeface="Arial" panose="020B0604020202020204" pitchFamily="34" charset="0"/>
              </a:rPr>
              <a:t>đầu</a:t>
            </a:r>
            <a:r>
              <a:rPr lang="en-US" altLang="en-US" sz="1600">
                <a:cs typeface="Arial" panose="020B0604020202020204" pitchFamily="34" charset="0"/>
              </a:rPr>
              <a:t> </a:t>
            </a:r>
            <a:r>
              <a:rPr lang="en-US" altLang="en-US" sz="1600" err="1">
                <a:cs typeface="Arial" panose="020B0604020202020204" pitchFamily="34" charset="0"/>
              </a:rPr>
              <a:t>mút</a:t>
            </a:r>
            <a:endParaRPr lang="en-US" altLang="en-US" sz="1600">
              <a:cs typeface="Arial" panose="020B0604020202020204" pitchFamily="34" charset="0"/>
            </a:endParaRPr>
          </a:p>
          <a:p>
            <a:pPr eaLnBrk="1" hangingPunct="1">
              <a:lnSpc>
                <a:spcPct val="90000"/>
              </a:lnSpc>
            </a:pPr>
            <a:endParaRPr lang="en-US" altLang="en-US" sz="1600">
              <a:cs typeface="Arial" panose="020B0604020202020204" pitchFamily="34" charset="0"/>
            </a:endParaRPr>
          </a:p>
          <a:p>
            <a:pPr eaLnBrk="1" hangingPunct="1">
              <a:lnSpc>
                <a:spcPct val="90000"/>
              </a:lnSpc>
            </a:pPr>
            <a:endParaRPr lang="en-US" altLang="en-US" sz="1600" baseline="-25000">
              <a:solidFill>
                <a:schemeClr val="tx1"/>
              </a:solidFill>
            </a:endParaRPr>
          </a:p>
        </p:txBody>
      </p:sp>
      <p:pic>
        <p:nvPicPr>
          <p:cNvPr id="12" name="Picture 11">
            <a:extLst>
              <a:ext uri="{FF2B5EF4-FFF2-40B4-BE49-F238E27FC236}">
                <a16:creationId xmlns:a16="http://schemas.microsoft.com/office/drawing/2014/main" id="{9398A60C-C0DD-4DA6-85BE-1AF4666CB939}"/>
              </a:ext>
            </a:extLst>
          </p:cNvPr>
          <p:cNvPicPr>
            <a:picLocks noChangeAspect="1"/>
          </p:cNvPicPr>
          <p:nvPr/>
        </p:nvPicPr>
        <p:blipFill>
          <a:blip r:embed="rId3"/>
          <a:stretch>
            <a:fillRect/>
          </a:stretch>
        </p:blipFill>
        <p:spPr>
          <a:xfrm>
            <a:off x="1219200" y="2247900"/>
            <a:ext cx="3250775" cy="23622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49E157B-971F-2A1E-91D6-AA64A51ADC50}"/>
                  </a:ext>
                </a:extLst>
              </p14:cNvPr>
              <p14:cNvContentPartPr/>
              <p14:nvPr/>
            </p14:nvContentPartPr>
            <p14:xfrm>
              <a:off x="357840" y="1293120"/>
              <a:ext cx="232920" cy="898920"/>
            </p14:xfrm>
          </p:contentPart>
        </mc:Choice>
        <mc:Fallback>
          <p:pic>
            <p:nvPicPr>
              <p:cNvPr id="2" name="Ink 1">
                <a:extLst>
                  <a:ext uri="{FF2B5EF4-FFF2-40B4-BE49-F238E27FC236}">
                    <a16:creationId xmlns:a16="http://schemas.microsoft.com/office/drawing/2014/main" id="{D49E157B-971F-2A1E-91D6-AA64A51ADC50}"/>
                  </a:ext>
                </a:extLst>
              </p:cNvPr>
              <p:cNvPicPr/>
              <p:nvPr/>
            </p:nvPicPr>
            <p:blipFill>
              <a:blip r:embed="rId5"/>
              <a:stretch>
                <a:fillRect/>
              </a:stretch>
            </p:blipFill>
            <p:spPr>
              <a:xfrm>
                <a:off x="348480" y="1283760"/>
                <a:ext cx="251640" cy="917640"/>
              </a:xfrm>
              <a:prstGeom prst="rect">
                <a:avLst/>
              </a:prstGeom>
            </p:spPr>
          </p:pic>
        </mc:Fallback>
      </mc:AlternateContent>
    </p:spTree>
    <p:extLst>
      <p:ext uri="{BB962C8B-B14F-4D97-AF65-F5344CB8AC3E}">
        <p14:creationId xmlns:p14="http://schemas.microsoft.com/office/powerpoint/2010/main" val="149212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Chứng</a:t>
            </a:r>
            <a:r>
              <a:rPr lang="en-US" altLang="en-US" sz="2000" b="1"/>
              <a:t> </a:t>
            </a:r>
            <a:r>
              <a:rPr lang="en-US" altLang="en-US" sz="2000" b="1" err="1"/>
              <a:t>minh</a:t>
            </a:r>
            <a:r>
              <a:rPr lang="en-US" altLang="en-US" sz="2000" b="1"/>
              <a:t> K</a:t>
            </a:r>
            <a:r>
              <a:rPr lang="en-US" altLang="en-US" sz="2000" b="1" baseline="-25000"/>
              <a:t>3,3</a:t>
            </a:r>
            <a:r>
              <a:rPr lang="en-US" altLang="en-US" sz="2000" b="1"/>
              <a:t> </a:t>
            </a:r>
            <a:r>
              <a:rPr lang="en-US" altLang="en-US" sz="2000" b="1" err="1"/>
              <a:t>không</a:t>
            </a:r>
            <a:r>
              <a:rPr lang="en-US" altLang="en-US" sz="2000" b="1"/>
              <a:t> </a:t>
            </a:r>
            <a:r>
              <a:rPr lang="en-US" altLang="en-US" sz="2000" b="1" err="1"/>
              <a:t>phải</a:t>
            </a:r>
            <a:r>
              <a:rPr lang="en-US" altLang="en-US" sz="2000" b="1"/>
              <a:t> </a:t>
            </a:r>
            <a:r>
              <a:rPr lang="en-US" altLang="en-US" sz="2000" b="1" err="1"/>
              <a:t>là</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phẳng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DD12281F-81D8-4542-AB6B-8BA599AEFA90}"/>
              </a:ext>
            </a:extLst>
          </p:cNvPr>
          <p:cNvSpPr>
            <a:spLocks noGrp="1" noChangeArrowheads="1"/>
          </p:cNvSpPr>
          <p:nvPr>
            <p:ph idx="1"/>
          </p:nvPr>
        </p:nvSpPr>
        <p:spPr>
          <a:xfrm>
            <a:off x="169863" y="762000"/>
            <a:ext cx="8723312" cy="5260975"/>
          </a:xfrm>
        </p:spPr>
        <p:txBody>
          <a:bodyPr>
            <a:normAutofit/>
          </a:bodyPr>
          <a:lstStyle/>
          <a:p>
            <a:pPr eaLnBrk="1" hangingPunct="1">
              <a:lnSpc>
                <a:spcPct val="90000"/>
              </a:lnSpc>
            </a:pP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luận</a:t>
            </a:r>
            <a:r>
              <a:rPr lang="en-US" altLang="en-US" sz="1600">
                <a:cs typeface="Arial" panose="020B0604020202020204" pitchFamily="34" charset="0"/>
              </a:rPr>
              <a:t> K</a:t>
            </a:r>
            <a:r>
              <a:rPr lang="en-US" altLang="en-US" sz="1600" baseline="-25000">
                <a:cs typeface="Arial" panose="020B0604020202020204" pitchFamily="34" charset="0"/>
              </a:rPr>
              <a:t>3,3</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phẳng</a:t>
            </a:r>
            <a:endParaRPr lang="en-US" altLang="en-US" sz="1600" baseline="-25000">
              <a:solidFill>
                <a:schemeClr val="tx1"/>
              </a:solidFill>
            </a:endParaRPr>
          </a:p>
        </p:txBody>
      </p:sp>
      <p:sp>
        <p:nvSpPr>
          <p:cNvPr id="7" name="Text Box 4">
            <a:extLst>
              <a:ext uri="{FF2B5EF4-FFF2-40B4-BE49-F238E27FC236}">
                <a16:creationId xmlns:a16="http://schemas.microsoft.com/office/drawing/2014/main" id="{873A3E8A-F509-46C2-A655-86C566FD2766}"/>
              </a:ext>
            </a:extLst>
          </p:cNvPr>
          <p:cNvSpPr txBox="1">
            <a:spLocks noChangeArrowheads="1"/>
          </p:cNvSpPr>
          <p:nvPr/>
        </p:nvSpPr>
        <p:spPr bwMode="auto">
          <a:xfrm>
            <a:off x="2227381" y="3573717"/>
            <a:ext cx="5592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1600">
                <a:cs typeface="Arial" panose="020B0604020202020204" pitchFamily="34" charset="0"/>
              </a:rPr>
              <a:t>K</a:t>
            </a:r>
            <a:r>
              <a:rPr lang="en-US" altLang="en-US" sz="1600" baseline="-25000">
                <a:cs typeface="Arial" panose="020B0604020202020204" pitchFamily="34" charset="0"/>
              </a:rPr>
              <a:t>3,3</a:t>
            </a:r>
          </a:p>
        </p:txBody>
      </p:sp>
      <p:grpSp>
        <p:nvGrpSpPr>
          <p:cNvPr id="8" name="Group 5">
            <a:extLst>
              <a:ext uri="{FF2B5EF4-FFF2-40B4-BE49-F238E27FC236}">
                <a16:creationId xmlns:a16="http://schemas.microsoft.com/office/drawing/2014/main" id="{F47D1107-B056-40C9-B1E5-DA48E80A233A}"/>
              </a:ext>
            </a:extLst>
          </p:cNvPr>
          <p:cNvGrpSpPr>
            <a:grpSpLocks/>
          </p:cNvGrpSpPr>
          <p:nvPr/>
        </p:nvGrpSpPr>
        <p:grpSpPr bwMode="auto">
          <a:xfrm>
            <a:off x="1219200" y="1524000"/>
            <a:ext cx="2667000" cy="1905000"/>
            <a:chOff x="2198" y="3014"/>
            <a:chExt cx="1371" cy="863"/>
          </a:xfrm>
        </p:grpSpPr>
        <p:sp>
          <p:nvSpPr>
            <p:cNvPr id="13" name="Oval 6">
              <a:extLst>
                <a:ext uri="{FF2B5EF4-FFF2-40B4-BE49-F238E27FC236}">
                  <a16:creationId xmlns:a16="http://schemas.microsoft.com/office/drawing/2014/main" id="{716D2EAE-1046-42AD-B73B-7EE92C729470}"/>
                </a:ext>
              </a:extLst>
            </p:cNvPr>
            <p:cNvSpPr>
              <a:spLocks noChangeAspect="1" noChangeArrowheads="1"/>
            </p:cNvSpPr>
            <p:nvPr/>
          </p:nvSpPr>
          <p:spPr bwMode="auto">
            <a:xfrm>
              <a:off x="2198"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Line 7">
              <a:extLst>
                <a:ext uri="{FF2B5EF4-FFF2-40B4-BE49-F238E27FC236}">
                  <a16:creationId xmlns:a16="http://schemas.microsoft.com/office/drawing/2014/main" id="{279EDCF7-ED4B-41CD-BCE6-44A358322D7D}"/>
                </a:ext>
              </a:extLst>
            </p:cNvPr>
            <p:cNvSpPr>
              <a:spLocks noChangeShapeType="1"/>
            </p:cNvSpPr>
            <p:nvPr/>
          </p:nvSpPr>
          <p:spPr bwMode="auto">
            <a:xfrm>
              <a:off x="2239"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8">
              <a:extLst>
                <a:ext uri="{FF2B5EF4-FFF2-40B4-BE49-F238E27FC236}">
                  <a16:creationId xmlns:a16="http://schemas.microsoft.com/office/drawing/2014/main" id="{F1776C1F-2AC8-4B50-B236-F216210B3649}"/>
                </a:ext>
              </a:extLst>
            </p:cNvPr>
            <p:cNvSpPr>
              <a:spLocks noChangeShapeType="1"/>
            </p:cNvSpPr>
            <p:nvPr/>
          </p:nvSpPr>
          <p:spPr bwMode="auto">
            <a:xfrm>
              <a:off x="3541"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9">
              <a:extLst>
                <a:ext uri="{FF2B5EF4-FFF2-40B4-BE49-F238E27FC236}">
                  <a16:creationId xmlns:a16="http://schemas.microsoft.com/office/drawing/2014/main" id="{B5CAB7AD-E825-41DB-B6E2-1DDE6A506865}"/>
                </a:ext>
              </a:extLst>
            </p:cNvPr>
            <p:cNvSpPr>
              <a:spLocks noChangeShapeType="1"/>
            </p:cNvSpPr>
            <p:nvPr/>
          </p:nvSpPr>
          <p:spPr bwMode="auto">
            <a:xfrm>
              <a:off x="2239" y="3041"/>
              <a:ext cx="1302"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0">
              <a:extLst>
                <a:ext uri="{FF2B5EF4-FFF2-40B4-BE49-F238E27FC236}">
                  <a16:creationId xmlns:a16="http://schemas.microsoft.com/office/drawing/2014/main" id="{BC51BAB1-499A-42ED-B2FA-2C23FAC5EA92}"/>
                </a:ext>
              </a:extLst>
            </p:cNvPr>
            <p:cNvSpPr>
              <a:spLocks noChangeShapeType="1"/>
            </p:cNvSpPr>
            <p:nvPr/>
          </p:nvSpPr>
          <p:spPr bwMode="auto">
            <a:xfrm flipV="1">
              <a:off x="2239" y="3041"/>
              <a:ext cx="1302"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1">
              <a:extLst>
                <a:ext uri="{FF2B5EF4-FFF2-40B4-BE49-F238E27FC236}">
                  <a16:creationId xmlns:a16="http://schemas.microsoft.com/office/drawing/2014/main" id="{BBBDEFA7-BC04-4379-86C5-3ED1EE6384D2}"/>
                </a:ext>
              </a:extLst>
            </p:cNvPr>
            <p:cNvSpPr>
              <a:spLocks noChangeShapeType="1"/>
            </p:cNvSpPr>
            <p:nvPr/>
          </p:nvSpPr>
          <p:spPr bwMode="auto">
            <a:xfrm>
              <a:off x="2890" y="3041"/>
              <a:ext cx="0"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2">
              <a:extLst>
                <a:ext uri="{FF2B5EF4-FFF2-40B4-BE49-F238E27FC236}">
                  <a16:creationId xmlns:a16="http://schemas.microsoft.com/office/drawing/2014/main" id="{938AC90C-A574-4219-AD17-F824AC4A4E77}"/>
                </a:ext>
              </a:extLst>
            </p:cNvPr>
            <p:cNvSpPr>
              <a:spLocks noChangeShapeType="1"/>
            </p:cNvSpPr>
            <p:nvPr/>
          </p:nvSpPr>
          <p:spPr bwMode="auto">
            <a:xfrm flipH="1">
              <a:off x="2239"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3">
              <a:extLst>
                <a:ext uri="{FF2B5EF4-FFF2-40B4-BE49-F238E27FC236}">
                  <a16:creationId xmlns:a16="http://schemas.microsoft.com/office/drawing/2014/main" id="{40B52390-5846-4D58-9F42-EB04CC9BA180}"/>
                </a:ext>
              </a:extLst>
            </p:cNvPr>
            <p:cNvSpPr>
              <a:spLocks noChangeShapeType="1"/>
            </p:cNvSpPr>
            <p:nvPr/>
          </p:nvSpPr>
          <p:spPr bwMode="auto">
            <a:xfrm>
              <a:off x="2890"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4">
              <a:extLst>
                <a:ext uri="{FF2B5EF4-FFF2-40B4-BE49-F238E27FC236}">
                  <a16:creationId xmlns:a16="http://schemas.microsoft.com/office/drawing/2014/main" id="{3D54B318-BBBA-4420-A6A9-4A584221D05F}"/>
                </a:ext>
              </a:extLst>
            </p:cNvPr>
            <p:cNvSpPr>
              <a:spLocks noChangeShapeType="1"/>
            </p:cNvSpPr>
            <p:nvPr/>
          </p:nvSpPr>
          <p:spPr bwMode="auto">
            <a:xfrm flipH="1" flipV="1">
              <a:off x="2239"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5">
              <a:extLst>
                <a:ext uri="{FF2B5EF4-FFF2-40B4-BE49-F238E27FC236}">
                  <a16:creationId xmlns:a16="http://schemas.microsoft.com/office/drawing/2014/main" id="{52782576-B445-4626-8DC2-9408B6903AD5}"/>
                </a:ext>
              </a:extLst>
            </p:cNvPr>
            <p:cNvSpPr>
              <a:spLocks noChangeShapeType="1"/>
            </p:cNvSpPr>
            <p:nvPr/>
          </p:nvSpPr>
          <p:spPr bwMode="auto">
            <a:xfrm flipV="1">
              <a:off x="2890" y="3041"/>
              <a:ext cx="651" cy="79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Oval 16">
              <a:extLst>
                <a:ext uri="{FF2B5EF4-FFF2-40B4-BE49-F238E27FC236}">
                  <a16:creationId xmlns:a16="http://schemas.microsoft.com/office/drawing/2014/main" id="{B15EC318-E015-4453-837E-42384E861D1A}"/>
                </a:ext>
              </a:extLst>
            </p:cNvPr>
            <p:cNvSpPr>
              <a:spLocks noChangeAspect="1" noChangeArrowheads="1"/>
            </p:cNvSpPr>
            <p:nvPr/>
          </p:nvSpPr>
          <p:spPr bwMode="auto">
            <a:xfrm>
              <a:off x="2860"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Oval 17">
              <a:extLst>
                <a:ext uri="{FF2B5EF4-FFF2-40B4-BE49-F238E27FC236}">
                  <a16:creationId xmlns:a16="http://schemas.microsoft.com/office/drawing/2014/main" id="{0BC10769-20DB-450E-80C5-9F75742EA496}"/>
                </a:ext>
              </a:extLst>
            </p:cNvPr>
            <p:cNvSpPr>
              <a:spLocks noChangeAspect="1" noChangeArrowheads="1"/>
            </p:cNvSpPr>
            <p:nvPr/>
          </p:nvSpPr>
          <p:spPr bwMode="auto">
            <a:xfrm>
              <a:off x="3494" y="3014"/>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 name="Oval 18">
              <a:extLst>
                <a:ext uri="{FF2B5EF4-FFF2-40B4-BE49-F238E27FC236}">
                  <a16:creationId xmlns:a16="http://schemas.microsoft.com/office/drawing/2014/main" id="{027EEB82-48EB-4510-A551-70D0EA48A4D3}"/>
                </a:ext>
              </a:extLst>
            </p:cNvPr>
            <p:cNvSpPr>
              <a:spLocks noChangeAspect="1" noChangeArrowheads="1"/>
            </p:cNvSpPr>
            <p:nvPr/>
          </p:nvSpPr>
          <p:spPr bwMode="auto">
            <a:xfrm>
              <a:off x="2198" y="380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Oval 19">
              <a:extLst>
                <a:ext uri="{FF2B5EF4-FFF2-40B4-BE49-F238E27FC236}">
                  <a16:creationId xmlns:a16="http://schemas.microsoft.com/office/drawing/2014/main" id="{EC255BB0-4BFB-4F41-9483-B33F4DA8ED30}"/>
                </a:ext>
              </a:extLst>
            </p:cNvPr>
            <p:cNvSpPr>
              <a:spLocks noChangeAspect="1" noChangeArrowheads="1"/>
            </p:cNvSpPr>
            <p:nvPr/>
          </p:nvSpPr>
          <p:spPr bwMode="auto">
            <a:xfrm>
              <a:off x="2860" y="379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 name="Oval 20">
              <a:extLst>
                <a:ext uri="{FF2B5EF4-FFF2-40B4-BE49-F238E27FC236}">
                  <a16:creationId xmlns:a16="http://schemas.microsoft.com/office/drawing/2014/main" id="{DEF0E939-73F8-433D-9F42-5BB6F807DCCF}"/>
                </a:ext>
              </a:extLst>
            </p:cNvPr>
            <p:cNvSpPr>
              <a:spLocks noChangeAspect="1" noChangeArrowheads="1"/>
            </p:cNvSpPr>
            <p:nvPr/>
          </p:nvSpPr>
          <p:spPr bwMode="auto">
            <a:xfrm>
              <a:off x="3494" y="3802"/>
              <a:ext cx="75" cy="75"/>
            </a:xfrm>
            <a:prstGeom prst="ellipse">
              <a:avLst/>
            </a:prstGeom>
            <a:solidFill>
              <a:schemeClr val="tx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317F947-6DD9-F2F6-6416-F70A61818DD4}"/>
                  </a:ext>
                </a:extLst>
              </p14:cNvPr>
              <p14:cNvContentPartPr/>
              <p14:nvPr/>
            </p14:nvContentPartPr>
            <p14:xfrm>
              <a:off x="123480" y="617760"/>
              <a:ext cx="4700880" cy="3654000"/>
            </p14:xfrm>
          </p:contentPart>
        </mc:Choice>
        <mc:Fallback>
          <p:pic>
            <p:nvPicPr>
              <p:cNvPr id="2" name="Ink 1">
                <a:extLst>
                  <a:ext uri="{FF2B5EF4-FFF2-40B4-BE49-F238E27FC236}">
                    <a16:creationId xmlns:a16="http://schemas.microsoft.com/office/drawing/2014/main" id="{4317F947-6DD9-F2F6-6416-F70A61818DD4}"/>
                  </a:ext>
                </a:extLst>
              </p:cNvPr>
              <p:cNvPicPr/>
              <p:nvPr/>
            </p:nvPicPr>
            <p:blipFill>
              <a:blip r:embed="rId4"/>
              <a:stretch>
                <a:fillRect/>
              </a:stretch>
            </p:blipFill>
            <p:spPr>
              <a:xfrm>
                <a:off x="114120" y="608400"/>
                <a:ext cx="4719600" cy="3672720"/>
              </a:xfrm>
              <a:prstGeom prst="rect">
                <a:avLst/>
              </a:prstGeom>
            </p:spPr>
          </p:pic>
        </mc:Fallback>
      </mc:AlternateContent>
    </p:spTree>
    <p:extLst>
      <p:ext uri="{BB962C8B-B14F-4D97-AF65-F5344CB8AC3E}">
        <p14:creationId xmlns:p14="http://schemas.microsoft.com/office/powerpoint/2010/main" val="3916770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Công</a:t>
            </a:r>
            <a:r>
              <a:rPr lang="en-US" altLang="en-US" sz="2000" b="1"/>
              <a:t> </a:t>
            </a:r>
            <a:r>
              <a:rPr lang="en-US" altLang="en-US" sz="2000" b="1" err="1"/>
              <a:t>thức</a:t>
            </a:r>
            <a:r>
              <a:rPr lang="en-US" altLang="en-US" sz="2000" b="1"/>
              <a:t> Euler</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DD12281F-81D8-4542-AB6B-8BA599AEFA90}"/>
              </a:ext>
            </a:extLst>
          </p:cNvPr>
          <p:cNvSpPr>
            <a:spLocks noGrp="1" noChangeArrowheads="1"/>
          </p:cNvSpPr>
          <p:nvPr>
            <p:ph idx="1"/>
          </p:nvPr>
        </p:nvSpPr>
        <p:spPr>
          <a:xfrm>
            <a:off x="169863" y="762000"/>
            <a:ext cx="8723312" cy="5260975"/>
          </a:xfrm>
        </p:spPr>
        <p:txBody>
          <a:bodyPr>
            <a:normAutofit/>
          </a:bodyPr>
          <a:lstStyle/>
          <a:p>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đơn</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Ký</a:t>
            </a:r>
            <a:r>
              <a:rPr lang="en-US" altLang="en-US" sz="1600">
                <a:cs typeface="Arial" panose="020B0604020202020204" pitchFamily="34" charset="0"/>
              </a:rPr>
              <a:t> </a:t>
            </a:r>
            <a:r>
              <a:rPr lang="en-US" altLang="en-US" sz="1600" err="1">
                <a:cs typeface="Arial" panose="020B0604020202020204" pitchFamily="34" charset="0"/>
              </a:rPr>
              <a:t>hiệu</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vùng</a:t>
            </a:r>
            <a:r>
              <a:rPr lang="en-US" altLang="en-US" sz="1600">
                <a:cs typeface="Arial" panose="020B0604020202020204" pitchFamily="34" charset="0"/>
              </a:rPr>
              <a:t> </a:t>
            </a:r>
            <a:r>
              <a:rPr lang="en-US" altLang="en-US" sz="1600" err="1">
                <a:cs typeface="Arial" panose="020B0604020202020204" pitchFamily="34" charset="0"/>
              </a:rPr>
              <a:t>mà</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chia </a:t>
            </a:r>
            <a:r>
              <a:rPr lang="en-US" altLang="en-US" sz="1600" err="1">
                <a:cs typeface="Arial" panose="020B0604020202020204" pitchFamily="34" charset="0"/>
              </a:rPr>
              <a:t>mặt</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Khi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i="1">
                <a:solidFill>
                  <a:schemeClr val="tx2"/>
                </a:solidFill>
                <a:cs typeface="Arial" panose="020B0604020202020204" pitchFamily="34" charset="0"/>
              </a:rPr>
              <a:t>r</a:t>
            </a:r>
            <a:r>
              <a:rPr lang="en-US" altLang="en-US" sz="1600">
                <a:solidFill>
                  <a:schemeClr val="tx2"/>
                </a:solidFill>
                <a:cs typeface="Arial" panose="020B0604020202020204" pitchFamily="34" charset="0"/>
              </a:rPr>
              <a:t> = </a:t>
            </a:r>
            <a:r>
              <a:rPr lang="en-US" altLang="en-US" sz="1600" i="1">
                <a:solidFill>
                  <a:schemeClr val="tx2"/>
                </a:solidFill>
                <a:cs typeface="Arial" panose="020B0604020202020204" pitchFamily="34" charset="0"/>
              </a:rPr>
              <a:t>e</a:t>
            </a:r>
            <a:r>
              <a:rPr lang="en-US" altLang="en-US" sz="1600">
                <a:solidFill>
                  <a:schemeClr val="tx2"/>
                </a:solidFill>
                <a:cs typeface="Arial" panose="020B0604020202020204" pitchFamily="34" charset="0"/>
              </a:rPr>
              <a:t> - </a:t>
            </a:r>
            <a:r>
              <a:rPr lang="en-US" altLang="en-US" sz="1600" i="1">
                <a:solidFill>
                  <a:schemeClr val="tx2"/>
                </a:solidFill>
                <a:cs typeface="Arial" panose="020B0604020202020204" pitchFamily="34" charset="0"/>
              </a:rPr>
              <a:t>v</a:t>
            </a:r>
            <a:r>
              <a:rPr lang="en-US" altLang="en-US" sz="1600">
                <a:solidFill>
                  <a:schemeClr val="tx2"/>
                </a:solidFill>
                <a:cs typeface="Arial" panose="020B0604020202020204" pitchFamily="34" charset="0"/>
              </a:rPr>
              <a:t> + 2</a:t>
            </a:r>
            <a:r>
              <a:rPr lang="en-US" altLang="en-US" sz="1600" b="1">
                <a:cs typeface="Arial" panose="020B0604020202020204" pitchFamily="34" charset="0"/>
              </a:rPr>
              <a:t>.</a:t>
            </a:r>
          </a:p>
          <a:p>
            <a:pPr eaLnBrk="1" hangingPunct="1"/>
            <a:endParaRPr lang="en-US" altLang="en-US" sz="1600">
              <a:cs typeface="Arial" panose="020B0604020202020204" pitchFamily="34" charset="0"/>
            </a:endParaRPr>
          </a:p>
        </p:txBody>
      </p:sp>
      <p:sp>
        <p:nvSpPr>
          <p:cNvPr id="28" name="Text Box 4">
            <a:extLst>
              <a:ext uri="{FF2B5EF4-FFF2-40B4-BE49-F238E27FC236}">
                <a16:creationId xmlns:a16="http://schemas.microsoft.com/office/drawing/2014/main" id="{ED1C7F5F-79ED-483F-B96F-41FC67C5F19D}"/>
              </a:ext>
            </a:extLst>
          </p:cNvPr>
          <p:cNvSpPr txBox="1">
            <a:spLocks noChangeArrowheads="1"/>
          </p:cNvSpPr>
          <p:nvPr/>
        </p:nvSpPr>
        <p:spPr bwMode="auto">
          <a:xfrm>
            <a:off x="4267200" y="3351212"/>
            <a:ext cx="464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 = 6</a:t>
            </a:r>
          </a:p>
          <a:p>
            <a:pPr algn="l"/>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 4</a:t>
            </a:r>
          </a:p>
          <a:p>
            <a:pPr algn="l"/>
            <a:r>
              <a:rPr lang="en-US" altLang="en-US" sz="1600" err="1">
                <a:cs typeface="Arial" panose="020B0604020202020204" pitchFamily="34" charset="0"/>
              </a:rPr>
              <a:t>Số</a:t>
            </a:r>
            <a:r>
              <a:rPr lang="en-US" altLang="en-US" sz="1600">
                <a:cs typeface="Arial" panose="020B0604020202020204" pitchFamily="34" charset="0"/>
              </a:rPr>
              <a:t> </a:t>
            </a:r>
            <a:r>
              <a:rPr lang="en-US" altLang="en-US" sz="1600" err="1">
                <a:cs typeface="Arial" panose="020B0604020202020204" pitchFamily="34" charset="0"/>
              </a:rPr>
              <a:t>vùng</a:t>
            </a:r>
            <a:r>
              <a:rPr lang="en-US" altLang="en-US" sz="1600">
                <a:cs typeface="Arial" panose="020B0604020202020204" pitchFamily="34" charset="0"/>
              </a:rPr>
              <a:t> </a:t>
            </a:r>
            <a:r>
              <a:rPr lang="en-US" altLang="en-US" sz="1600" i="1">
                <a:cs typeface="Arial" panose="020B0604020202020204" pitchFamily="34" charset="0"/>
              </a:rPr>
              <a:t>r</a:t>
            </a:r>
            <a:r>
              <a:rPr lang="en-US" altLang="en-US" sz="1600">
                <a:cs typeface="Arial" panose="020B0604020202020204" pitchFamily="34" charset="0"/>
              </a:rPr>
              <a:t> = </a:t>
            </a:r>
            <a:r>
              <a:rPr lang="en-US" altLang="en-US" sz="1600" i="1">
                <a:cs typeface="Arial" panose="020B0604020202020204" pitchFamily="34" charset="0"/>
              </a:rPr>
              <a:t>e</a:t>
            </a:r>
            <a:r>
              <a:rPr lang="en-US" altLang="en-US" sz="1600">
                <a:cs typeface="Arial" panose="020B0604020202020204" pitchFamily="34" charset="0"/>
              </a:rPr>
              <a:t> - </a:t>
            </a:r>
            <a:r>
              <a:rPr lang="en-US" altLang="en-US" sz="1600" i="1">
                <a:cs typeface="Arial" panose="020B0604020202020204" pitchFamily="34" charset="0"/>
              </a:rPr>
              <a:t>v</a:t>
            </a:r>
            <a:r>
              <a:rPr lang="en-US" altLang="en-US" sz="1600">
                <a:cs typeface="Arial" panose="020B0604020202020204" pitchFamily="34" charset="0"/>
              </a:rPr>
              <a:t> + 2 = 4</a:t>
            </a:r>
          </a:p>
        </p:txBody>
      </p:sp>
      <p:grpSp>
        <p:nvGrpSpPr>
          <p:cNvPr id="29" name="Group 28">
            <a:extLst>
              <a:ext uri="{FF2B5EF4-FFF2-40B4-BE49-F238E27FC236}">
                <a16:creationId xmlns:a16="http://schemas.microsoft.com/office/drawing/2014/main" id="{C03BBE7D-1A9F-4B91-BE62-BC995437982B}"/>
              </a:ext>
            </a:extLst>
          </p:cNvPr>
          <p:cNvGrpSpPr>
            <a:grpSpLocks/>
          </p:cNvGrpSpPr>
          <p:nvPr/>
        </p:nvGrpSpPr>
        <p:grpSpPr bwMode="auto">
          <a:xfrm>
            <a:off x="533400" y="2667000"/>
            <a:ext cx="2987675" cy="2133600"/>
            <a:chOff x="1046" y="2704"/>
            <a:chExt cx="1690" cy="1088"/>
          </a:xfrm>
        </p:grpSpPr>
        <p:sp>
          <p:nvSpPr>
            <p:cNvPr id="30" name="Rectangle 29">
              <a:extLst>
                <a:ext uri="{FF2B5EF4-FFF2-40B4-BE49-F238E27FC236}">
                  <a16:creationId xmlns:a16="http://schemas.microsoft.com/office/drawing/2014/main" id="{6E740FE1-5F12-468B-B51E-AD530BA5D1A1}"/>
                </a:ext>
              </a:extLst>
            </p:cNvPr>
            <p:cNvSpPr>
              <a:spLocks noChangeArrowheads="1"/>
            </p:cNvSpPr>
            <p:nvPr/>
          </p:nvSpPr>
          <p:spPr bwMode="auto">
            <a:xfrm>
              <a:off x="1872" y="2976"/>
              <a:ext cx="816" cy="7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 name="Line 7">
              <a:extLst>
                <a:ext uri="{FF2B5EF4-FFF2-40B4-BE49-F238E27FC236}">
                  <a16:creationId xmlns:a16="http://schemas.microsoft.com/office/drawing/2014/main" id="{942A1C99-169B-4285-867B-6649BFE0EC9A}"/>
                </a:ext>
              </a:extLst>
            </p:cNvPr>
            <p:cNvSpPr>
              <a:spLocks noChangeShapeType="1"/>
            </p:cNvSpPr>
            <p:nvPr/>
          </p:nvSpPr>
          <p:spPr bwMode="auto">
            <a:xfrm>
              <a:off x="1872" y="2976"/>
              <a:ext cx="816" cy="76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Oval 31">
              <a:extLst>
                <a:ext uri="{FF2B5EF4-FFF2-40B4-BE49-F238E27FC236}">
                  <a16:creationId xmlns:a16="http://schemas.microsoft.com/office/drawing/2014/main" id="{6BE212DE-3E1A-47F4-A3A4-EAE5B64CFCCD}"/>
                </a:ext>
              </a:extLst>
            </p:cNvPr>
            <p:cNvSpPr>
              <a:spLocks noChangeArrowheads="1"/>
            </p:cNvSpPr>
            <p:nvPr/>
          </p:nvSpPr>
          <p:spPr bwMode="auto">
            <a:xfrm>
              <a:off x="1824" y="2928"/>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9">
              <a:extLst>
                <a:ext uri="{FF2B5EF4-FFF2-40B4-BE49-F238E27FC236}">
                  <a16:creationId xmlns:a16="http://schemas.microsoft.com/office/drawing/2014/main" id="{3676C9E8-E209-4DC3-9E16-1BC966E87226}"/>
                </a:ext>
              </a:extLst>
            </p:cNvPr>
            <p:cNvSpPr>
              <a:spLocks noChangeArrowheads="1"/>
            </p:cNvSpPr>
            <p:nvPr/>
          </p:nvSpPr>
          <p:spPr bwMode="auto">
            <a:xfrm>
              <a:off x="1824" y="3696"/>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10">
              <a:extLst>
                <a:ext uri="{FF2B5EF4-FFF2-40B4-BE49-F238E27FC236}">
                  <a16:creationId xmlns:a16="http://schemas.microsoft.com/office/drawing/2014/main" id="{E97D4CE0-D160-4036-A2C7-F49301601054}"/>
                </a:ext>
              </a:extLst>
            </p:cNvPr>
            <p:cNvSpPr>
              <a:spLocks noChangeArrowheads="1"/>
            </p:cNvSpPr>
            <p:nvPr/>
          </p:nvSpPr>
          <p:spPr bwMode="auto">
            <a:xfrm>
              <a:off x="2640" y="3696"/>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11">
              <a:extLst>
                <a:ext uri="{FF2B5EF4-FFF2-40B4-BE49-F238E27FC236}">
                  <a16:creationId xmlns:a16="http://schemas.microsoft.com/office/drawing/2014/main" id="{86878077-9F6B-4899-A95F-035B59E05FB0}"/>
                </a:ext>
              </a:extLst>
            </p:cNvPr>
            <p:cNvSpPr>
              <a:spLocks noChangeArrowheads="1"/>
            </p:cNvSpPr>
            <p:nvPr/>
          </p:nvSpPr>
          <p:spPr bwMode="auto">
            <a:xfrm>
              <a:off x="2640" y="2928"/>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Freeform 12">
              <a:extLst>
                <a:ext uri="{FF2B5EF4-FFF2-40B4-BE49-F238E27FC236}">
                  <a16:creationId xmlns:a16="http://schemas.microsoft.com/office/drawing/2014/main" id="{3D5273F9-4092-4FB7-BB05-38DB4D4C6356}"/>
                </a:ext>
              </a:extLst>
            </p:cNvPr>
            <p:cNvSpPr>
              <a:spLocks/>
            </p:cNvSpPr>
            <p:nvPr/>
          </p:nvSpPr>
          <p:spPr bwMode="auto">
            <a:xfrm>
              <a:off x="1352" y="2704"/>
              <a:ext cx="1336" cy="1040"/>
            </a:xfrm>
            <a:custGeom>
              <a:avLst/>
              <a:gdLst>
                <a:gd name="T0" fmla="*/ 1336 w 1336"/>
                <a:gd name="T1" fmla="*/ 224 h 1040"/>
                <a:gd name="T2" fmla="*/ 904 w 1336"/>
                <a:gd name="T3" fmla="*/ 80 h 1040"/>
                <a:gd name="T4" fmla="*/ 280 w 1336"/>
                <a:gd name="T5" fmla="*/ 80 h 1040"/>
                <a:gd name="T6" fmla="*/ 40 w 1336"/>
                <a:gd name="T7" fmla="*/ 560 h 1040"/>
                <a:gd name="T8" fmla="*/ 520 w 1336"/>
                <a:gd name="T9" fmla="*/ 1040 h 1040"/>
                <a:gd name="T10" fmla="*/ 0 60000 65536"/>
                <a:gd name="T11" fmla="*/ 0 60000 65536"/>
                <a:gd name="T12" fmla="*/ 0 60000 65536"/>
                <a:gd name="T13" fmla="*/ 0 60000 65536"/>
                <a:gd name="T14" fmla="*/ 0 60000 65536"/>
                <a:gd name="T15" fmla="*/ 0 w 1336"/>
                <a:gd name="T16" fmla="*/ 0 h 1040"/>
                <a:gd name="T17" fmla="*/ 1336 w 1336"/>
                <a:gd name="T18" fmla="*/ 1040 h 1040"/>
              </a:gdLst>
              <a:ahLst/>
              <a:cxnLst>
                <a:cxn ang="T10">
                  <a:pos x="T0" y="T1"/>
                </a:cxn>
                <a:cxn ang="T11">
                  <a:pos x="T2" y="T3"/>
                </a:cxn>
                <a:cxn ang="T12">
                  <a:pos x="T4" y="T5"/>
                </a:cxn>
                <a:cxn ang="T13">
                  <a:pos x="T6" y="T7"/>
                </a:cxn>
                <a:cxn ang="T14">
                  <a:pos x="T8" y="T9"/>
                </a:cxn>
              </a:cxnLst>
              <a:rect l="T15" t="T16" r="T17" b="T18"/>
              <a:pathLst>
                <a:path w="1336" h="1040">
                  <a:moveTo>
                    <a:pt x="1336" y="224"/>
                  </a:moveTo>
                  <a:cubicBezTo>
                    <a:pt x="1208" y="164"/>
                    <a:pt x="1080" y="104"/>
                    <a:pt x="904" y="80"/>
                  </a:cubicBezTo>
                  <a:cubicBezTo>
                    <a:pt x="728" y="56"/>
                    <a:pt x="424" y="0"/>
                    <a:pt x="280" y="80"/>
                  </a:cubicBezTo>
                  <a:cubicBezTo>
                    <a:pt x="136" y="160"/>
                    <a:pt x="0" y="400"/>
                    <a:pt x="40" y="560"/>
                  </a:cubicBezTo>
                  <a:cubicBezTo>
                    <a:pt x="80" y="720"/>
                    <a:pt x="300" y="880"/>
                    <a:pt x="520" y="1040"/>
                  </a:cubicBez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Text Box 13">
              <a:extLst>
                <a:ext uri="{FF2B5EF4-FFF2-40B4-BE49-F238E27FC236}">
                  <a16:creationId xmlns:a16="http://schemas.microsoft.com/office/drawing/2014/main" id="{16B2785A-3B53-4632-9F92-B566A96A5B82}"/>
                </a:ext>
              </a:extLst>
            </p:cNvPr>
            <p:cNvSpPr txBox="1">
              <a:spLocks noChangeArrowheads="1"/>
            </p:cNvSpPr>
            <p:nvPr/>
          </p:nvSpPr>
          <p:spPr bwMode="auto">
            <a:xfrm>
              <a:off x="1046" y="3034"/>
              <a:ext cx="1494"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i="1">
                  <a:solidFill>
                    <a:schemeClr val="tx2"/>
                  </a:solidFill>
                  <a:latin typeface="Bookman Old Style" panose="02050604050505020204" pitchFamily="18" charset="0"/>
                </a:rPr>
                <a:t>R</a:t>
              </a:r>
              <a:r>
                <a:rPr lang="en-US" altLang="en-US" sz="2000" baseline="-25000">
                  <a:solidFill>
                    <a:schemeClr val="tx2"/>
                  </a:solidFill>
                  <a:latin typeface="Bookman Old Style" panose="02050604050505020204" pitchFamily="18" charset="0"/>
                </a:rPr>
                <a:t>4</a:t>
              </a:r>
              <a:r>
                <a:rPr lang="en-US" altLang="en-US" sz="2000">
                  <a:solidFill>
                    <a:schemeClr val="tx2"/>
                  </a:solidFill>
                  <a:latin typeface="Bookman Old Style" panose="02050604050505020204" pitchFamily="18" charset="0"/>
                </a:rPr>
                <a:t>       </a:t>
              </a:r>
              <a:r>
                <a:rPr lang="en-US" altLang="en-US" sz="2000" i="1">
                  <a:solidFill>
                    <a:schemeClr val="tx2"/>
                  </a:solidFill>
                  <a:latin typeface="Bookman Old Style" panose="02050604050505020204" pitchFamily="18" charset="0"/>
                </a:rPr>
                <a:t>R</a:t>
              </a:r>
              <a:r>
                <a:rPr lang="en-US" altLang="en-US" sz="2000" baseline="-25000">
                  <a:solidFill>
                    <a:schemeClr val="tx2"/>
                  </a:solidFill>
                  <a:latin typeface="Bookman Old Style" panose="02050604050505020204" pitchFamily="18" charset="0"/>
                </a:rPr>
                <a:t>3</a:t>
              </a:r>
              <a:r>
                <a:rPr lang="en-US" altLang="en-US" sz="2000">
                  <a:solidFill>
                    <a:schemeClr val="tx2"/>
                  </a:solidFill>
                  <a:latin typeface="Bookman Old Style" panose="02050604050505020204" pitchFamily="18" charset="0"/>
                </a:rPr>
                <a:t>             </a:t>
              </a:r>
              <a:r>
                <a:rPr lang="en-US" altLang="en-US" sz="2000" i="1">
                  <a:solidFill>
                    <a:schemeClr val="tx2"/>
                  </a:solidFill>
                  <a:latin typeface="Bookman Old Style" panose="02050604050505020204" pitchFamily="18" charset="0"/>
                </a:rPr>
                <a:t>R</a:t>
              </a:r>
              <a:r>
                <a:rPr lang="en-US" altLang="en-US" sz="2000" baseline="-25000">
                  <a:solidFill>
                    <a:schemeClr val="tx2"/>
                  </a:solidFill>
                  <a:latin typeface="Bookman Old Style" panose="02050604050505020204" pitchFamily="18" charset="0"/>
                </a:rPr>
                <a:t>2</a:t>
              </a:r>
              <a:endParaRPr lang="en-US" altLang="en-US" sz="2000">
                <a:solidFill>
                  <a:schemeClr val="tx2"/>
                </a:solidFill>
                <a:latin typeface="Bookman Old Style" panose="02050604050505020204" pitchFamily="18" charset="0"/>
              </a:endParaRPr>
            </a:p>
            <a:p>
              <a:pPr algn="l"/>
              <a:endParaRPr lang="en-US" altLang="en-US" sz="2000">
                <a:solidFill>
                  <a:schemeClr val="tx2"/>
                </a:solidFill>
                <a:latin typeface="Bookman Old Style" panose="02050604050505020204" pitchFamily="18" charset="0"/>
              </a:endParaRPr>
            </a:p>
            <a:p>
              <a:pPr algn="l"/>
              <a:r>
                <a:rPr lang="en-US" altLang="en-US" sz="2000">
                  <a:solidFill>
                    <a:schemeClr val="tx2"/>
                  </a:solidFill>
                  <a:latin typeface="Bookman Old Style" panose="02050604050505020204" pitchFamily="18" charset="0"/>
                </a:rPr>
                <a:t>                   </a:t>
              </a:r>
              <a:r>
                <a:rPr lang="en-US" altLang="en-US" sz="2000" i="1">
                  <a:solidFill>
                    <a:schemeClr val="tx2"/>
                  </a:solidFill>
                  <a:latin typeface="Bookman Old Style" panose="02050604050505020204" pitchFamily="18" charset="0"/>
                </a:rPr>
                <a:t>R</a:t>
              </a:r>
              <a:r>
                <a:rPr lang="en-US" altLang="en-US" sz="2000" baseline="-25000">
                  <a:solidFill>
                    <a:schemeClr val="tx2"/>
                  </a:solidFill>
                  <a:latin typeface="Bookman Old Style" panose="02050604050505020204" pitchFamily="18" charset="0"/>
                </a:rPr>
                <a:t>1</a:t>
              </a:r>
              <a:endParaRPr lang="en-US" altLang="en-US" sz="2000">
                <a:solidFill>
                  <a:schemeClr val="tx2"/>
                </a:solidFill>
                <a:latin typeface="Bookman Old Style" panose="02050604050505020204" pitchFamily="18" charset="0"/>
              </a:endParaRPr>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DC0A46D-FB93-57CF-5571-F3982BE9DB63}"/>
                  </a:ext>
                </a:extLst>
              </p14:cNvPr>
              <p14:cNvContentPartPr/>
              <p14:nvPr/>
            </p14:nvContentPartPr>
            <p14:xfrm>
              <a:off x="812520" y="695520"/>
              <a:ext cx="7700040" cy="4913640"/>
            </p14:xfrm>
          </p:contentPart>
        </mc:Choice>
        <mc:Fallback>
          <p:pic>
            <p:nvPicPr>
              <p:cNvPr id="2" name="Ink 1">
                <a:extLst>
                  <a:ext uri="{FF2B5EF4-FFF2-40B4-BE49-F238E27FC236}">
                    <a16:creationId xmlns:a16="http://schemas.microsoft.com/office/drawing/2014/main" id="{1DC0A46D-FB93-57CF-5571-F3982BE9DB63}"/>
                  </a:ext>
                </a:extLst>
              </p:cNvPr>
              <p:cNvPicPr/>
              <p:nvPr/>
            </p:nvPicPr>
            <p:blipFill>
              <a:blip r:embed="rId4"/>
              <a:stretch>
                <a:fillRect/>
              </a:stretch>
            </p:blipFill>
            <p:spPr>
              <a:xfrm>
                <a:off x="803160" y="686160"/>
                <a:ext cx="7718760" cy="4932360"/>
              </a:xfrm>
              <a:prstGeom prst="rect">
                <a:avLst/>
              </a:prstGeom>
            </p:spPr>
          </p:pic>
        </mc:Fallback>
      </mc:AlternateContent>
    </p:spTree>
    <p:extLst>
      <p:ext uri="{BB962C8B-B14F-4D97-AF65-F5344CB8AC3E}">
        <p14:creationId xmlns:p14="http://schemas.microsoft.com/office/powerpoint/2010/main" val="192898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ou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 calcmode="lin" valueType="num">
                                      <p:cBhvr additive="base">
                                        <p:cTn id="12"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
                                            <p:txEl>
                                              <p:pRg st="1" end="1"/>
                                            </p:txEl>
                                          </p:spTgt>
                                        </p:tgtEl>
                                        <p:attrNameLst>
                                          <p:attrName>style.visibility</p:attrName>
                                        </p:attrNameLst>
                                      </p:cBhvr>
                                      <p:to>
                                        <p:strVal val="visible"/>
                                      </p:to>
                                    </p:set>
                                    <p:anim calcmode="lin" valueType="num">
                                      <p:cBhvr additive="base">
                                        <p:cTn id="18" dur="500" fill="hold"/>
                                        <p:tgtEl>
                                          <p:spTgt spid="2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8">
                                            <p:txEl>
                                              <p:pRg st="2" end="2"/>
                                            </p:txEl>
                                          </p:spTgt>
                                        </p:tgtEl>
                                        <p:attrNameLst>
                                          <p:attrName>style.visibility</p:attrName>
                                        </p:attrNameLst>
                                      </p:cBhvr>
                                      <p:to>
                                        <p:strVal val="visible"/>
                                      </p:to>
                                    </p:set>
                                    <p:anim calcmode="lin" valueType="num">
                                      <p:cBhvr additive="base">
                                        <p:cTn id="24" dur="500" fill="hold"/>
                                        <p:tgtEl>
                                          <p:spTgt spid="28">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Công</a:t>
            </a:r>
            <a:r>
              <a:rPr lang="en-US" altLang="en-US" sz="2000" b="1"/>
              <a:t> </a:t>
            </a:r>
            <a:r>
              <a:rPr lang="en-US" altLang="en-US" sz="2000" b="1" err="1"/>
              <a:t>thức</a:t>
            </a:r>
            <a:r>
              <a:rPr lang="en-US" altLang="en-US" sz="2000" b="1"/>
              <a:t> Euler</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DD12281F-81D8-4542-AB6B-8BA599AEFA90}"/>
              </a:ext>
            </a:extLst>
          </p:cNvPr>
          <p:cNvSpPr>
            <a:spLocks noGrp="1" noChangeArrowheads="1"/>
          </p:cNvSpPr>
          <p:nvPr>
            <p:ph idx="1"/>
          </p:nvPr>
        </p:nvSpPr>
        <p:spPr>
          <a:xfrm>
            <a:off x="169863" y="762000"/>
            <a:ext cx="8723312" cy="5260975"/>
          </a:xfrm>
        </p:spPr>
        <p:txBody>
          <a:bodyPr>
            <a:normAutofit/>
          </a:bodyPr>
          <a:lstStyle/>
          <a:p>
            <a:pPr eaLnBrk="1" hangingPunct="1"/>
            <a:r>
              <a:rPr lang="en-US" altLang="en-US" sz="1600" err="1">
                <a:solidFill>
                  <a:srgbClr val="FF0000"/>
                </a:solidFill>
                <a:cs typeface="Arial" panose="020B0604020202020204" pitchFamily="34" charset="0"/>
              </a:rPr>
              <a:t>Bổ</a:t>
            </a:r>
            <a:r>
              <a:rPr lang="en-US" altLang="en-US" sz="1600">
                <a:solidFill>
                  <a:srgbClr val="FF0000"/>
                </a:solidFill>
                <a:cs typeface="Arial" panose="020B0604020202020204" pitchFamily="34" charset="0"/>
              </a:rPr>
              <a:t> </a:t>
            </a:r>
            <a:r>
              <a:rPr lang="en-US" altLang="en-US" sz="1600" err="1">
                <a:solidFill>
                  <a:srgbClr val="FF0000"/>
                </a:solidFill>
                <a:cs typeface="Arial" panose="020B0604020202020204" pitchFamily="34" charset="0"/>
              </a:rPr>
              <a:t>đề</a:t>
            </a:r>
            <a:r>
              <a:rPr lang="en-US" altLang="en-US" sz="1600">
                <a:solidFill>
                  <a:srgbClr val="FF0000"/>
                </a:solidFill>
                <a:cs typeface="Arial" panose="020B0604020202020204" pitchFamily="34" charset="0"/>
              </a:rPr>
              <a:t> 1</a:t>
            </a:r>
            <a:r>
              <a:rPr lang="en-US" altLang="en-US" sz="1600">
                <a:solidFill>
                  <a:schemeClr val="tx2"/>
                </a:solidFill>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đơn</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i="1">
                <a:cs typeface="Arial" panose="020B0604020202020204" pitchFamily="34" charset="0"/>
              </a:rPr>
              <a:t>e</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3, </a:t>
            </a:r>
            <a:r>
              <a:rPr lang="en-US" altLang="en-US" sz="1600" err="1">
                <a:cs typeface="Arial" panose="020B0604020202020204" pitchFamily="34" charset="0"/>
                <a:sym typeface="Symbol" panose="05050102010706020507" pitchFamily="18" charset="2"/>
              </a:rPr>
              <a:t>khi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ta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e</a:t>
            </a:r>
            <a:r>
              <a:rPr lang="en-US" altLang="en-US" sz="1600">
                <a:cs typeface="Arial" panose="020B0604020202020204" pitchFamily="34" charset="0"/>
                <a:sym typeface="Symbol" panose="05050102010706020507" pitchFamily="18" charset="2"/>
              </a:rPr>
              <a:t>  3</a:t>
            </a:r>
            <a:r>
              <a:rPr lang="en-US" altLang="en-US" sz="1600" i="1">
                <a:cs typeface="Arial" panose="020B0604020202020204" pitchFamily="34" charset="0"/>
                <a:sym typeface="Symbol" panose="05050102010706020507" pitchFamily="18" charset="2"/>
              </a:rPr>
              <a:t>v</a:t>
            </a:r>
            <a:r>
              <a:rPr lang="en-US" altLang="en-US" sz="1600">
                <a:cs typeface="Arial" panose="020B0604020202020204" pitchFamily="34" charset="0"/>
                <a:sym typeface="Symbol" panose="05050102010706020507" pitchFamily="18" charset="2"/>
              </a:rPr>
              <a:t> - 6.</a:t>
            </a:r>
          </a:p>
          <a:p>
            <a:pPr marL="0" indent="0" eaLnBrk="1" hangingPunct="1">
              <a:buNone/>
            </a:pPr>
            <a:r>
              <a:rPr lang="en-US" altLang="en-US" sz="1600" err="1">
                <a:cs typeface="Arial" panose="020B0604020202020204" pitchFamily="34" charset="0"/>
              </a:rPr>
              <a:t>Câu</a:t>
            </a:r>
            <a:r>
              <a:rPr lang="en-US" altLang="en-US" sz="1600">
                <a:cs typeface="Arial" panose="020B0604020202020204" pitchFamily="34" charset="0"/>
              </a:rPr>
              <a:t> </a:t>
            </a:r>
            <a:r>
              <a:rPr lang="en-US" altLang="en-US" sz="1600" err="1">
                <a:cs typeface="Arial" panose="020B0604020202020204" pitchFamily="34" charset="0"/>
              </a:rPr>
              <a:t>hỏi</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baseline="-25000">
                <a:cs typeface="Arial" panose="020B0604020202020204" pitchFamily="34" charset="0"/>
              </a:rPr>
              <a:t>5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p>
          <a:p>
            <a:pPr marL="0" indent="0" eaLnBrk="1" hangingPunct="1">
              <a:buNone/>
            </a:pPr>
            <a:endParaRPr lang="en-US" altLang="en-US" sz="1600">
              <a:cs typeface="Arial" panose="020B0604020202020204" pitchFamily="34" charset="0"/>
            </a:endParaRPr>
          </a:p>
          <a:p>
            <a:pPr eaLnBrk="1" hangingPunct="1">
              <a:lnSpc>
                <a:spcPct val="80000"/>
              </a:lnSpc>
            </a:pPr>
            <a:r>
              <a:rPr lang="en-US" altLang="en-US" sz="1600">
                <a:cs typeface="Arial" panose="020B0604020202020204" pitchFamily="34" charset="0"/>
              </a:rPr>
              <a:t>K</a:t>
            </a:r>
            <a:r>
              <a:rPr lang="en-US" altLang="en-US" sz="1600" baseline="-25000">
                <a:cs typeface="Arial" panose="020B0604020202020204" pitchFamily="34" charset="0"/>
              </a:rPr>
              <a:t>5</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5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10 </a:t>
            </a:r>
            <a:r>
              <a:rPr lang="en-US" altLang="en-US" sz="1600" err="1">
                <a:cs typeface="Arial" panose="020B0604020202020204" pitchFamily="34" charset="0"/>
              </a:rPr>
              <a:t>cạnh</a:t>
            </a:r>
            <a:r>
              <a:rPr lang="en-US" altLang="en-US" sz="1600">
                <a:cs typeface="Arial" panose="020B0604020202020204" pitchFamily="34" charset="0"/>
              </a:rPr>
              <a:t>. </a:t>
            </a:r>
          </a:p>
          <a:p>
            <a:pPr eaLnBrk="1" hangingPunct="1">
              <a:lnSpc>
                <a:spcPct val="80000"/>
              </a:lnSpc>
            </a:pPr>
            <a:r>
              <a:rPr lang="en-US" altLang="en-US" sz="1600">
                <a:cs typeface="Arial" panose="020B0604020202020204" pitchFamily="34" charset="0"/>
              </a:rPr>
              <a:t>Ta </a:t>
            </a:r>
            <a:r>
              <a:rPr lang="en-US" altLang="en-US" sz="1600" err="1">
                <a:cs typeface="Arial" panose="020B0604020202020204" pitchFamily="34" charset="0"/>
              </a:rPr>
              <a:t>thấy</a:t>
            </a:r>
            <a:r>
              <a:rPr lang="en-US" altLang="en-US" sz="1600">
                <a:cs typeface="Arial" panose="020B0604020202020204" pitchFamily="34" charset="0"/>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3</a:t>
            </a:r>
            <a:r>
              <a:rPr lang="en-US" altLang="en-US" sz="1600">
                <a:cs typeface="Arial" panose="020B0604020202020204" pitchFamily="34" charset="0"/>
              </a:rPr>
              <a:t>.  </a:t>
            </a:r>
          </a:p>
          <a:p>
            <a:pPr eaLnBrk="1" hangingPunct="1">
              <a:lnSpc>
                <a:spcPct val="80000"/>
              </a:lnSpc>
            </a:pPr>
            <a:r>
              <a:rPr lang="en-US" altLang="en-US" sz="1600">
                <a:cs typeface="Arial" panose="020B0604020202020204" pitchFamily="34" charset="0"/>
              </a:rPr>
              <a:t>Do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K</a:t>
            </a:r>
            <a:r>
              <a:rPr lang="en-US" altLang="en-US" sz="1600" baseline="-25000">
                <a:cs typeface="Arial" panose="020B0604020202020204" pitchFamily="34" charset="0"/>
              </a:rPr>
              <a:t>5</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ta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e</a:t>
            </a:r>
            <a:r>
              <a:rPr lang="en-US" altLang="en-US" sz="1600">
                <a:cs typeface="Arial" panose="020B0604020202020204" pitchFamily="34" charset="0"/>
                <a:sym typeface="Symbol" panose="05050102010706020507" pitchFamily="18" charset="2"/>
              </a:rPr>
              <a:t>  3</a:t>
            </a:r>
            <a:r>
              <a:rPr lang="en-US" altLang="en-US" sz="1600" i="1">
                <a:cs typeface="Arial" panose="020B0604020202020204" pitchFamily="34" charset="0"/>
                <a:sym typeface="Symbol" panose="05050102010706020507" pitchFamily="18" charset="2"/>
              </a:rPr>
              <a:t>v</a:t>
            </a:r>
            <a:r>
              <a:rPr lang="en-US" altLang="en-US" sz="1600">
                <a:cs typeface="Arial" panose="020B0604020202020204" pitchFamily="34" charset="0"/>
                <a:sym typeface="Symbol" panose="05050102010706020507" pitchFamily="18" charset="2"/>
              </a:rPr>
              <a:t> – 6.</a:t>
            </a:r>
          </a:p>
          <a:p>
            <a:pPr eaLnBrk="1" hangingPunct="1">
              <a:lnSpc>
                <a:spcPct val="80000"/>
              </a:lnSpc>
            </a:pPr>
            <a:r>
              <a:rPr lang="en-US" altLang="en-US" sz="1600">
                <a:cs typeface="Arial" panose="020B0604020202020204" pitchFamily="34" charset="0"/>
                <a:sym typeface="Symbol" panose="05050102010706020507" pitchFamily="18" charset="2"/>
              </a:rPr>
              <a:t>3</a:t>
            </a:r>
            <a:r>
              <a:rPr lang="en-US" altLang="en-US" sz="1600" i="1">
                <a:cs typeface="Arial" panose="020B0604020202020204" pitchFamily="34" charset="0"/>
                <a:sym typeface="Symbol" panose="05050102010706020507" pitchFamily="18" charset="2"/>
              </a:rPr>
              <a:t>v</a:t>
            </a:r>
            <a:r>
              <a:rPr lang="en-US" altLang="en-US" sz="1600">
                <a:cs typeface="Arial" panose="020B0604020202020204" pitchFamily="34" charset="0"/>
                <a:sym typeface="Symbol" panose="05050102010706020507" pitchFamily="18" charset="2"/>
              </a:rPr>
              <a:t> – 6  =  3*5 – 6  =  15 – 6  =  9.</a:t>
            </a:r>
            <a:endParaRPr lang="en-US" altLang="en-US" sz="1600">
              <a:cs typeface="Arial" panose="020B0604020202020204" pitchFamily="34" charset="0"/>
            </a:endParaRPr>
          </a:p>
          <a:p>
            <a:pPr eaLnBrk="1" hangingPunct="1">
              <a:lnSpc>
                <a:spcPct val="80000"/>
              </a:lnSpc>
            </a:pPr>
            <a:r>
              <a:rPr lang="en-US" altLang="en-US" sz="1600">
                <a:cs typeface="Arial" panose="020B0604020202020204" pitchFamily="34" charset="0"/>
              </a:rPr>
              <a:t>Khi </a:t>
            </a:r>
            <a:r>
              <a:rPr lang="en-US" altLang="en-US" sz="1600" err="1">
                <a:cs typeface="Arial" panose="020B0604020202020204" pitchFamily="34" charset="0"/>
              </a:rPr>
              <a:t>đó</a:t>
            </a:r>
            <a:r>
              <a:rPr lang="en-US" altLang="en-US" sz="1600">
                <a:cs typeface="Arial" panose="020B0604020202020204" pitchFamily="34" charset="0"/>
              </a:rPr>
              <a:t> 10 </a:t>
            </a:r>
            <a:r>
              <a:rPr lang="en-US" altLang="en-US" sz="1600">
                <a:cs typeface="Arial" panose="020B0604020202020204" pitchFamily="34" charset="0"/>
                <a:sym typeface="Symbol" panose="05050102010706020507" pitchFamily="18" charset="2"/>
              </a:rPr>
              <a:t> 9. </a:t>
            </a:r>
          </a:p>
          <a:p>
            <a:pPr eaLnBrk="1" hangingPunct="1">
              <a:lnSpc>
                <a:spcPct val="80000"/>
              </a:lnSpc>
            </a:pPr>
            <a:r>
              <a:rPr lang="en-US" altLang="en-US" sz="1600" err="1">
                <a:solidFill>
                  <a:schemeClr val="tx2"/>
                </a:solidFill>
                <a:cs typeface="Arial" panose="020B0604020202020204" pitchFamily="34" charset="0"/>
                <a:sym typeface="Symbol" panose="05050102010706020507" pitchFamily="18" charset="2"/>
              </a:rPr>
              <a:t>Vậy</a:t>
            </a:r>
            <a:r>
              <a:rPr lang="en-US" altLang="en-US" sz="1600">
                <a:solidFill>
                  <a:schemeClr val="tx2"/>
                </a:solidFill>
                <a:cs typeface="Arial" panose="020B0604020202020204" pitchFamily="34" charset="0"/>
              </a:rPr>
              <a:t>, </a:t>
            </a:r>
            <a:r>
              <a:rPr lang="en-US" altLang="en-US" sz="1600" i="1">
                <a:cs typeface="Arial" panose="020B0604020202020204" pitchFamily="34" charset="0"/>
              </a:rPr>
              <a:t>K</a:t>
            </a:r>
            <a:r>
              <a:rPr lang="en-US" altLang="en-US" sz="1600" baseline="-25000">
                <a:cs typeface="Arial" panose="020B0604020202020204" pitchFamily="34" charset="0"/>
              </a:rPr>
              <a:t>5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phẳng</a:t>
            </a:r>
            <a:endParaRPr lang="en-US" altLang="en-US" sz="1600">
              <a:cs typeface="Arial" panose="020B0604020202020204" pitchFamily="34" charset="0"/>
            </a:endParaRPr>
          </a:p>
          <a:p>
            <a:pPr marL="0" indent="0" eaLnBrk="1" hangingPunct="1">
              <a:buNone/>
            </a:pPr>
            <a:endParaRPr lang="en-US" altLang="en-US" sz="1600">
              <a:cs typeface="Arial" panose="020B0604020202020204" pitchFamily="34" charset="0"/>
            </a:endParaRPr>
          </a:p>
        </p:txBody>
      </p:sp>
      <p:grpSp>
        <p:nvGrpSpPr>
          <p:cNvPr id="16" name="Group 4">
            <a:extLst>
              <a:ext uri="{FF2B5EF4-FFF2-40B4-BE49-F238E27FC236}">
                <a16:creationId xmlns:a16="http://schemas.microsoft.com/office/drawing/2014/main" id="{7BE1857F-0D17-4225-BA9D-154BC632183B}"/>
              </a:ext>
            </a:extLst>
          </p:cNvPr>
          <p:cNvGrpSpPr>
            <a:grpSpLocks/>
          </p:cNvGrpSpPr>
          <p:nvPr/>
        </p:nvGrpSpPr>
        <p:grpSpPr bwMode="auto">
          <a:xfrm>
            <a:off x="5943600" y="2362200"/>
            <a:ext cx="2667000" cy="2057400"/>
            <a:chOff x="1023" y="2663"/>
            <a:chExt cx="1146" cy="1089"/>
          </a:xfrm>
        </p:grpSpPr>
        <p:sp>
          <p:nvSpPr>
            <p:cNvPr id="17" name="Oval 5">
              <a:extLst>
                <a:ext uri="{FF2B5EF4-FFF2-40B4-BE49-F238E27FC236}">
                  <a16:creationId xmlns:a16="http://schemas.microsoft.com/office/drawing/2014/main" id="{57FEF28C-D514-4B72-BB00-065051EC361E}"/>
                </a:ext>
              </a:extLst>
            </p:cNvPr>
            <p:cNvSpPr>
              <a:spLocks noChangeAspect="1" noChangeArrowheads="1"/>
            </p:cNvSpPr>
            <p:nvPr/>
          </p:nvSpPr>
          <p:spPr bwMode="auto">
            <a:xfrm>
              <a:off x="1568" y="2663"/>
              <a:ext cx="81" cy="81"/>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6">
              <a:extLst>
                <a:ext uri="{FF2B5EF4-FFF2-40B4-BE49-F238E27FC236}">
                  <a16:creationId xmlns:a16="http://schemas.microsoft.com/office/drawing/2014/main" id="{88D52431-6EE6-4C87-85A0-146C29940322}"/>
                </a:ext>
              </a:extLst>
            </p:cNvPr>
            <p:cNvSpPr>
              <a:spLocks noChangeAspect="1" noChangeArrowheads="1"/>
            </p:cNvSpPr>
            <p:nvPr/>
          </p:nvSpPr>
          <p:spPr bwMode="auto">
            <a:xfrm>
              <a:off x="2088" y="3055"/>
              <a:ext cx="81" cy="81"/>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AutoShape 7">
              <a:extLst>
                <a:ext uri="{FF2B5EF4-FFF2-40B4-BE49-F238E27FC236}">
                  <a16:creationId xmlns:a16="http://schemas.microsoft.com/office/drawing/2014/main" id="{6AB7E57B-6453-4325-B405-7CDCE6564698}"/>
                </a:ext>
              </a:extLst>
            </p:cNvPr>
            <p:cNvSpPr>
              <a:spLocks noChangeArrowheads="1"/>
            </p:cNvSpPr>
            <p:nvPr/>
          </p:nvSpPr>
          <p:spPr bwMode="auto">
            <a:xfrm>
              <a:off x="1080" y="2703"/>
              <a:ext cx="1056" cy="1016"/>
            </a:xfrm>
            <a:prstGeom prst="pentag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Line 8">
              <a:extLst>
                <a:ext uri="{FF2B5EF4-FFF2-40B4-BE49-F238E27FC236}">
                  <a16:creationId xmlns:a16="http://schemas.microsoft.com/office/drawing/2014/main" id="{D78AC7EB-B7A4-497D-96A5-85853F894AC9}"/>
                </a:ext>
              </a:extLst>
            </p:cNvPr>
            <p:cNvSpPr>
              <a:spLocks noChangeShapeType="1"/>
            </p:cNvSpPr>
            <p:nvPr/>
          </p:nvSpPr>
          <p:spPr bwMode="auto">
            <a:xfrm>
              <a:off x="1080" y="3103"/>
              <a:ext cx="848" cy="6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9">
              <a:extLst>
                <a:ext uri="{FF2B5EF4-FFF2-40B4-BE49-F238E27FC236}">
                  <a16:creationId xmlns:a16="http://schemas.microsoft.com/office/drawing/2014/main" id="{0835C985-CF83-4E7A-A13A-A3D103E2F512}"/>
                </a:ext>
              </a:extLst>
            </p:cNvPr>
            <p:cNvSpPr>
              <a:spLocks noChangeShapeType="1"/>
            </p:cNvSpPr>
            <p:nvPr/>
          </p:nvSpPr>
          <p:spPr bwMode="auto">
            <a:xfrm flipV="1">
              <a:off x="1088" y="3095"/>
              <a:ext cx="1064"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0">
              <a:extLst>
                <a:ext uri="{FF2B5EF4-FFF2-40B4-BE49-F238E27FC236}">
                  <a16:creationId xmlns:a16="http://schemas.microsoft.com/office/drawing/2014/main" id="{293F7264-D476-439D-915B-E309E0BD4442}"/>
                </a:ext>
              </a:extLst>
            </p:cNvPr>
            <p:cNvSpPr>
              <a:spLocks noChangeShapeType="1"/>
            </p:cNvSpPr>
            <p:nvPr/>
          </p:nvSpPr>
          <p:spPr bwMode="auto">
            <a:xfrm flipH="1">
              <a:off x="1288" y="2711"/>
              <a:ext cx="320" cy="10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1">
              <a:extLst>
                <a:ext uri="{FF2B5EF4-FFF2-40B4-BE49-F238E27FC236}">
                  <a16:creationId xmlns:a16="http://schemas.microsoft.com/office/drawing/2014/main" id="{E09836D9-0868-4C22-9B61-8E9C46154F5C}"/>
                </a:ext>
              </a:extLst>
            </p:cNvPr>
            <p:cNvSpPr>
              <a:spLocks noChangeShapeType="1"/>
            </p:cNvSpPr>
            <p:nvPr/>
          </p:nvSpPr>
          <p:spPr bwMode="auto">
            <a:xfrm>
              <a:off x="1616" y="2703"/>
              <a:ext cx="312" cy="10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2">
              <a:extLst>
                <a:ext uri="{FF2B5EF4-FFF2-40B4-BE49-F238E27FC236}">
                  <a16:creationId xmlns:a16="http://schemas.microsoft.com/office/drawing/2014/main" id="{AD87A630-D922-4379-A0BB-C3AB121AA308}"/>
                </a:ext>
              </a:extLst>
            </p:cNvPr>
            <p:cNvSpPr>
              <a:spLocks noChangeShapeType="1"/>
            </p:cNvSpPr>
            <p:nvPr/>
          </p:nvSpPr>
          <p:spPr bwMode="auto">
            <a:xfrm flipH="1">
              <a:off x="1272" y="3103"/>
              <a:ext cx="872" cy="6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Oval 13">
              <a:extLst>
                <a:ext uri="{FF2B5EF4-FFF2-40B4-BE49-F238E27FC236}">
                  <a16:creationId xmlns:a16="http://schemas.microsoft.com/office/drawing/2014/main" id="{C16E4272-57E0-4B6B-9071-594D5103A2DA}"/>
                </a:ext>
              </a:extLst>
            </p:cNvPr>
            <p:cNvSpPr>
              <a:spLocks noChangeAspect="1" noChangeArrowheads="1"/>
            </p:cNvSpPr>
            <p:nvPr/>
          </p:nvSpPr>
          <p:spPr bwMode="auto">
            <a:xfrm>
              <a:off x="1023" y="3072"/>
              <a:ext cx="81" cy="81"/>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Oval 14">
              <a:extLst>
                <a:ext uri="{FF2B5EF4-FFF2-40B4-BE49-F238E27FC236}">
                  <a16:creationId xmlns:a16="http://schemas.microsoft.com/office/drawing/2014/main" id="{06560F1D-FF19-414C-A3C6-F3A752F46BDB}"/>
                </a:ext>
              </a:extLst>
            </p:cNvPr>
            <p:cNvSpPr>
              <a:spLocks noChangeAspect="1" noChangeArrowheads="1"/>
            </p:cNvSpPr>
            <p:nvPr/>
          </p:nvSpPr>
          <p:spPr bwMode="auto">
            <a:xfrm>
              <a:off x="1880" y="3671"/>
              <a:ext cx="81" cy="81"/>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 name="Oval 15">
              <a:extLst>
                <a:ext uri="{FF2B5EF4-FFF2-40B4-BE49-F238E27FC236}">
                  <a16:creationId xmlns:a16="http://schemas.microsoft.com/office/drawing/2014/main" id="{488C1254-10D6-434F-B393-B77FA16D13FD}"/>
                </a:ext>
              </a:extLst>
            </p:cNvPr>
            <p:cNvSpPr>
              <a:spLocks noChangeAspect="1" noChangeArrowheads="1"/>
            </p:cNvSpPr>
            <p:nvPr/>
          </p:nvSpPr>
          <p:spPr bwMode="auto">
            <a:xfrm>
              <a:off x="1256" y="3655"/>
              <a:ext cx="81" cy="81"/>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8" name="Text Box 17">
            <a:extLst>
              <a:ext uri="{FF2B5EF4-FFF2-40B4-BE49-F238E27FC236}">
                <a16:creationId xmlns:a16="http://schemas.microsoft.com/office/drawing/2014/main" id="{98319DAF-DA49-4460-8F39-F90E74DD8B43}"/>
              </a:ext>
            </a:extLst>
          </p:cNvPr>
          <p:cNvSpPr txBox="1">
            <a:spLocks noChangeArrowheads="1"/>
          </p:cNvSpPr>
          <p:nvPr/>
        </p:nvSpPr>
        <p:spPr bwMode="auto">
          <a:xfrm>
            <a:off x="7062995" y="4650088"/>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1600" i="1">
                <a:cs typeface="Arial" panose="020B0604020202020204" pitchFamily="34" charset="0"/>
              </a:rPr>
              <a:t>K</a:t>
            </a:r>
            <a:r>
              <a:rPr lang="en-US" altLang="en-US" sz="1600" baseline="-25000">
                <a:cs typeface="Arial" panose="020B0604020202020204" pitchFamily="34" charset="0"/>
              </a:rPr>
              <a:t>5</a:t>
            </a:r>
          </a:p>
        </p:txBody>
      </p:sp>
    </p:spTree>
    <p:extLst>
      <p:ext uri="{BB962C8B-B14F-4D97-AF65-F5344CB8AC3E}">
        <p14:creationId xmlns:p14="http://schemas.microsoft.com/office/powerpoint/2010/main" val="1073196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Công</a:t>
            </a:r>
            <a:r>
              <a:rPr lang="en-US" altLang="en-US" sz="2000" b="1"/>
              <a:t> </a:t>
            </a:r>
            <a:r>
              <a:rPr lang="en-US" altLang="en-US" sz="2000" b="1" err="1"/>
              <a:t>thức</a:t>
            </a:r>
            <a:r>
              <a:rPr lang="en-US" altLang="en-US" sz="2000" b="1"/>
              <a:t> Euler</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DD12281F-81D8-4542-AB6B-8BA599AEFA90}"/>
              </a:ext>
            </a:extLst>
          </p:cNvPr>
          <p:cNvSpPr>
            <a:spLocks noGrp="1" noChangeArrowheads="1"/>
          </p:cNvSpPr>
          <p:nvPr>
            <p:ph idx="1"/>
          </p:nvPr>
        </p:nvSpPr>
        <p:spPr>
          <a:xfrm>
            <a:off x="169863" y="762000"/>
            <a:ext cx="8723312" cy="5260975"/>
          </a:xfrm>
        </p:spPr>
        <p:txBody>
          <a:bodyPr>
            <a:normAutofit/>
          </a:bodyPr>
          <a:lstStyle/>
          <a:p>
            <a:pPr eaLnBrk="1" hangingPunct="1"/>
            <a:r>
              <a:rPr lang="en-US" altLang="en-US" sz="1600" err="1">
                <a:solidFill>
                  <a:srgbClr val="FF0000"/>
                </a:solidFill>
                <a:cs typeface="Arial" panose="020B0604020202020204" pitchFamily="34" charset="0"/>
                <a:sym typeface="Symbol" panose="05050102010706020507" pitchFamily="18" charset="2"/>
              </a:rPr>
              <a:t>Bổ</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đề</a:t>
            </a:r>
            <a:r>
              <a:rPr lang="en-US" altLang="en-US" sz="1600">
                <a:solidFill>
                  <a:srgbClr val="FF0000"/>
                </a:solidFill>
                <a:cs typeface="Arial" panose="020B0604020202020204" pitchFamily="34" charset="0"/>
                <a:sym typeface="Symbol" panose="05050102010706020507" pitchFamily="18" charset="2"/>
              </a:rPr>
              <a:t> 2</a:t>
            </a:r>
            <a:r>
              <a:rPr lang="en-US" altLang="en-US" sz="1600">
                <a:solidFill>
                  <a:schemeClr val="tx2"/>
                </a:solidFill>
                <a:cs typeface="Arial" panose="020B0604020202020204" pitchFamily="34" charset="0"/>
                <a:sym typeface="Symbol" panose="05050102010706020507" pitchFamily="18" charset="2"/>
              </a:rPr>
              <a: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Nếu</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một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đồ</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thị</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phẳng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liên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khi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luôn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chứa</a:t>
            </a:r>
            <a:r>
              <a:rPr lang="en-US" altLang="en-US" sz="1600">
                <a:cs typeface="Arial" panose="020B0604020202020204" pitchFamily="34" charset="0"/>
                <a:sym typeface="Symbol" panose="05050102010706020507" pitchFamily="18" charset="2"/>
              </a:rPr>
              <a:t> 1 </a:t>
            </a:r>
            <a:r>
              <a:rPr lang="en-US" altLang="en-US" sz="1600" err="1">
                <a:cs typeface="Arial" panose="020B0604020202020204" pitchFamily="34" charset="0"/>
                <a:sym typeface="Symbol" panose="05050102010706020507" pitchFamily="18" charset="2"/>
              </a:rPr>
              <a:t>đỉnh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mà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bậc</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không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vượt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quá</a:t>
            </a:r>
            <a:r>
              <a:rPr lang="en-US" altLang="en-US" sz="1600">
                <a:cs typeface="Arial" panose="020B0604020202020204" pitchFamily="34" charset="0"/>
                <a:sym typeface="Symbol" panose="05050102010706020507" pitchFamily="18" charset="2"/>
              </a:rPr>
              <a:t> 5.</a:t>
            </a:r>
          </a:p>
          <a:p>
            <a:pPr eaLnBrk="1" hangingPunct="1"/>
            <a:endParaRPr lang="en-US" altLang="en-US" sz="1600">
              <a:cs typeface="Arial" panose="020B0604020202020204" pitchFamily="34" charset="0"/>
              <a:sym typeface="Symbol" panose="05050102010706020507" pitchFamily="18" charset="2"/>
            </a:endParaRPr>
          </a:p>
          <a:p>
            <a:pPr eaLnBrk="1" hangingPunct="1"/>
            <a:r>
              <a:rPr lang="en-US" altLang="en-US" sz="1600" b="1" err="1">
                <a:cs typeface="Arial" panose="020B0604020202020204" pitchFamily="34" charset="0"/>
                <a:sym typeface="Symbol" panose="05050102010706020507" pitchFamily="18" charset="2"/>
              </a:rPr>
              <a:t>Chứng</a:t>
            </a:r>
            <a:r>
              <a:rPr lang="en-US" altLang="en-US" sz="1600" b="1">
                <a:cs typeface="Arial" panose="020B0604020202020204" pitchFamily="34" charset="0"/>
                <a:sym typeface="Symbol" panose="05050102010706020507" pitchFamily="18" charset="2"/>
              </a:rPr>
              <a:t> </a:t>
            </a:r>
            <a:r>
              <a:rPr lang="en-US" altLang="en-US" sz="1600" b="1" err="1">
                <a:cs typeface="Arial" panose="020B0604020202020204" pitchFamily="34" charset="0"/>
                <a:sym typeface="Symbol" panose="05050102010706020507" pitchFamily="18" charset="2"/>
              </a:rPr>
              <a:t>minh</a:t>
            </a:r>
            <a:endParaRPr lang="en-US" altLang="en-US" sz="1600" b="1">
              <a:cs typeface="Arial" panose="020B0604020202020204" pitchFamily="34" charset="0"/>
              <a:sym typeface="Symbol" panose="05050102010706020507" pitchFamily="18" charset="2"/>
            </a:endParaRPr>
          </a:p>
          <a:p>
            <a:pPr algn="l" eaLnBrk="1" hangingPunct="1"/>
            <a:r>
              <a:rPr lang="en-US" altLang="en-US" sz="1600" err="1">
                <a:cs typeface="Arial" panose="020B0604020202020204" pitchFamily="34" charset="0"/>
              </a:rPr>
              <a:t>Nếu</a:t>
            </a:r>
            <a:r>
              <a:rPr lang="en-US" altLang="en-US" sz="1600">
                <a:cs typeface="Arial" panose="020B0604020202020204" pitchFamily="34" charset="0"/>
              </a:rPr>
              <a:t> G </a:t>
            </a:r>
            <a:r>
              <a:rPr lang="en-US" altLang="en-US" sz="1600" err="1">
                <a:cs typeface="Arial" panose="020B0604020202020204" pitchFamily="34" charset="0"/>
              </a:rPr>
              <a:t>có</a:t>
            </a:r>
            <a:r>
              <a:rPr lang="en-US" altLang="en-US" sz="1600">
                <a:cs typeface="Arial" panose="020B0604020202020204" pitchFamily="34" charset="0"/>
              </a:rPr>
              <a:t> 1 </a:t>
            </a:r>
            <a:r>
              <a:rPr lang="en-US" altLang="en-US" sz="1600" err="1">
                <a:cs typeface="Arial" panose="020B0604020202020204" pitchFamily="34" charset="0"/>
              </a:rPr>
              <a:t>hoặc</a:t>
            </a:r>
            <a:r>
              <a:rPr lang="en-US" altLang="en-US" sz="1600">
                <a:cs typeface="Arial" panose="020B0604020202020204" pitchFamily="34" charset="0"/>
              </a:rPr>
              <a:t> 2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a:cs typeface="Arial" panose="020B0604020202020204" pitchFamily="34" charset="0"/>
                <a:sym typeface="Wingdings" panose="05000000000000000000" pitchFamily="2" charset="2"/>
              </a:rPr>
              <a:t></a:t>
            </a:r>
            <a:r>
              <a:rPr lang="en-US" altLang="en-US" sz="1600">
                <a:cs typeface="Arial" panose="020B0604020202020204" pitchFamily="34" charset="0"/>
              </a:rPr>
              <a:t> </a:t>
            </a:r>
            <a:r>
              <a:rPr lang="en-US" altLang="en-US" sz="1600" err="1">
                <a:cs typeface="Arial" panose="020B0604020202020204" pitchFamily="34" charset="0"/>
              </a:rPr>
              <a:t>bổ</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p>
          <a:p>
            <a:pPr algn="l" eaLnBrk="1" hangingPunct="1"/>
            <a:r>
              <a:rPr lang="en-US" altLang="en-US" sz="1600" err="1">
                <a:cs typeface="Arial" panose="020B0604020202020204" pitchFamily="34" charset="0"/>
              </a:rPr>
              <a:t>Xét</a:t>
            </a:r>
            <a:r>
              <a:rPr lang="en-US" altLang="en-US" sz="1600">
                <a:cs typeface="Arial" panose="020B0604020202020204" pitchFamily="34" charset="0"/>
              </a:rPr>
              <a:t> TH G </a:t>
            </a:r>
            <a:r>
              <a:rPr lang="en-US" altLang="en-US" sz="1600" err="1">
                <a:cs typeface="Arial" panose="020B0604020202020204" pitchFamily="34" charset="0"/>
              </a:rPr>
              <a:t>chưa</a:t>
            </a:r>
            <a:r>
              <a:rPr lang="en-US" altLang="en-US" sz="1600">
                <a:cs typeface="Arial" panose="020B0604020202020204" pitchFamily="34" charset="0"/>
              </a:rPr>
              <a:t> </a:t>
            </a:r>
            <a:r>
              <a:rPr lang="en-US" altLang="en-US" sz="1600" err="1">
                <a:cs typeface="Arial" panose="020B0604020202020204" pitchFamily="34" charset="0"/>
              </a:rPr>
              <a:t>ít</a:t>
            </a:r>
            <a:r>
              <a:rPr lang="en-US" altLang="en-US" sz="1600">
                <a:cs typeface="Arial" panose="020B0604020202020204" pitchFamily="34" charset="0"/>
              </a:rPr>
              <a:t> </a:t>
            </a:r>
            <a:r>
              <a:rPr lang="en-US" altLang="en-US" sz="1600" err="1">
                <a:cs typeface="Arial" panose="020B0604020202020204" pitchFamily="34" charset="0"/>
              </a:rPr>
              <a:t>nhất</a:t>
            </a:r>
            <a:r>
              <a:rPr lang="en-US" altLang="en-US" sz="1600">
                <a:cs typeface="Arial" panose="020B0604020202020204" pitchFamily="34" charset="0"/>
              </a:rPr>
              <a:t> 3 </a:t>
            </a:r>
            <a:r>
              <a:rPr lang="en-US" altLang="en-US" sz="1600" err="1">
                <a:cs typeface="Arial" panose="020B0604020202020204" pitchFamily="34" charset="0"/>
              </a:rPr>
              <a:t>đỉnh</a:t>
            </a:r>
            <a:endParaRPr lang="en-US" altLang="en-US" sz="1600">
              <a:cs typeface="Arial" panose="020B0604020202020204" pitchFamily="34" charset="0"/>
            </a:endParaRPr>
          </a:p>
          <a:p>
            <a:pPr algn="l" eaLnBrk="1" hangingPunct="1"/>
            <a:endParaRPr lang="en-US" altLang="en-US" sz="1600">
              <a:cs typeface="Arial" panose="020B0604020202020204" pitchFamily="34" charset="0"/>
            </a:endParaRPr>
          </a:p>
          <a:p>
            <a:pPr algn="l" eaLnBrk="1" hangingPunct="1"/>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lớn</a:t>
            </a:r>
            <a:r>
              <a:rPr lang="en-US" altLang="en-US" sz="1600">
                <a:cs typeface="Arial" panose="020B0604020202020204" pitchFamily="34" charset="0"/>
              </a:rPr>
              <a:t> </a:t>
            </a:r>
            <a:r>
              <a:rPr lang="en-US" altLang="en-US" sz="1600" err="1">
                <a:cs typeface="Arial" panose="020B0604020202020204" pitchFamily="34" charset="0"/>
              </a:rPr>
              <a:t>hơn</a:t>
            </a:r>
            <a:r>
              <a:rPr lang="en-US" altLang="en-US" sz="1600">
                <a:cs typeface="Arial" panose="020B0604020202020204" pitchFamily="34" charset="0"/>
              </a:rPr>
              <a:t> </a:t>
            </a:r>
            <a:r>
              <a:rPr lang="en-US" altLang="en-US" sz="1600" err="1">
                <a:cs typeface="Arial" panose="020B0604020202020204" pitchFamily="34" charset="0"/>
              </a:rPr>
              <a:t>hoặc</a:t>
            </a:r>
            <a:r>
              <a:rPr lang="en-US" altLang="en-US" sz="1600">
                <a:cs typeface="Arial" panose="020B0604020202020204" pitchFamily="34" charset="0"/>
              </a:rPr>
              <a:t> </a:t>
            </a:r>
            <a:r>
              <a:rPr lang="en-US" altLang="en-US" sz="1600" err="1">
                <a:cs typeface="Arial" panose="020B0604020202020204" pitchFamily="34" charset="0"/>
              </a:rPr>
              <a:t>bằng</a:t>
            </a:r>
            <a:r>
              <a:rPr lang="en-US" altLang="en-US" sz="1600">
                <a:cs typeface="Arial" panose="020B0604020202020204" pitchFamily="34" charset="0"/>
              </a:rPr>
              <a:t> 6, </a:t>
            </a:r>
            <a:r>
              <a:rPr lang="en-US" altLang="en-US" sz="1600" err="1">
                <a:cs typeface="Arial" panose="020B0604020202020204" pitchFamily="34" charset="0"/>
              </a:rPr>
              <a:t>theo</a:t>
            </a:r>
            <a:r>
              <a:rPr lang="en-US" altLang="en-US" sz="1600">
                <a:cs typeface="Arial" panose="020B0604020202020204" pitchFamily="34" charset="0"/>
              </a:rPr>
              <a:t> </a:t>
            </a:r>
            <a:r>
              <a:rPr lang="en-US" altLang="en-US" sz="1600" err="1">
                <a:cs typeface="Arial" panose="020B0604020202020204" pitchFamily="34" charset="0"/>
              </a:rPr>
              <a:t>định</a:t>
            </a:r>
            <a:r>
              <a:rPr lang="en-US" altLang="en-US" sz="1600">
                <a:cs typeface="Arial" panose="020B0604020202020204" pitchFamily="34" charset="0"/>
              </a:rPr>
              <a:t> </a:t>
            </a:r>
            <a:r>
              <a:rPr lang="en-US" altLang="en-US" sz="1600" err="1">
                <a:cs typeface="Arial" panose="020B0604020202020204" pitchFamily="34" charset="0"/>
              </a:rPr>
              <a:t>lý</a:t>
            </a:r>
            <a:r>
              <a:rPr lang="en-US" altLang="en-US" sz="1600">
                <a:cs typeface="Arial" panose="020B0604020202020204" pitchFamily="34" charset="0"/>
              </a:rPr>
              <a:t> </a:t>
            </a:r>
            <a:r>
              <a:rPr lang="en-US" altLang="en-US" sz="1600" err="1">
                <a:cs typeface="Arial" panose="020B0604020202020204" pitchFamily="34" charset="0"/>
              </a:rPr>
              <a:t>về</a:t>
            </a:r>
            <a:r>
              <a:rPr lang="en-US" altLang="en-US" sz="1600">
                <a:cs typeface="Arial" panose="020B0604020202020204" pitchFamily="34" charset="0"/>
              </a:rPr>
              <a:t> </a:t>
            </a:r>
            <a:r>
              <a:rPr lang="en-US" altLang="en-US" sz="1600" err="1">
                <a:cs typeface="Arial" panose="020B0604020202020204" pitchFamily="34" charset="0"/>
              </a:rPr>
              <a:t>bắt</a:t>
            </a:r>
            <a:r>
              <a:rPr lang="en-US" altLang="en-US" sz="1600">
                <a:cs typeface="Arial" panose="020B0604020202020204" pitchFamily="34" charset="0"/>
              </a:rPr>
              <a:t> </a:t>
            </a:r>
            <a:r>
              <a:rPr lang="en-US" altLang="en-US" sz="1600" err="1">
                <a:cs typeface="Arial" panose="020B0604020202020204" pitchFamily="34" charset="0"/>
              </a:rPr>
              <a:t>tay</a:t>
            </a:r>
            <a:r>
              <a:rPr lang="en-US" altLang="en-US" sz="1600">
                <a:cs typeface="Arial" panose="020B0604020202020204" pitchFamily="34" charset="0"/>
              </a:rPr>
              <a:t>, ta </a:t>
            </a:r>
            <a:r>
              <a:rPr lang="en-US" altLang="en-US" sz="1600" err="1">
                <a:cs typeface="Arial" panose="020B0604020202020204" pitchFamily="34" charset="0"/>
              </a:rPr>
              <a:t>có</a:t>
            </a:r>
            <a:r>
              <a:rPr lang="en-US" altLang="en-US" sz="1600">
                <a:cs typeface="Arial" panose="020B0604020202020204" pitchFamily="34" charset="0"/>
              </a:rPr>
              <a:t>:</a:t>
            </a:r>
          </a:p>
          <a:p>
            <a:pPr algn="l" eaLnBrk="1" hangingPunct="1"/>
            <a:r>
              <a:rPr lang="en-US" altLang="en-US" sz="1600">
                <a:cs typeface="Arial" panose="020B0604020202020204" pitchFamily="34" charset="0"/>
              </a:rPr>
              <a:t>2e ≥ 6v, hay e ≥ 3v,</a:t>
            </a:r>
          </a:p>
          <a:p>
            <a:pPr algn="l" eaLnBrk="1" hangingPunct="1"/>
            <a:endParaRPr lang="en-US" altLang="en-US" sz="1600">
              <a:cs typeface="Arial" panose="020B0604020202020204" pitchFamily="34" charset="0"/>
            </a:endParaRPr>
          </a:p>
          <a:p>
            <a:pPr algn="l" eaLnBrk="1" hangingPunct="1"/>
            <a:r>
              <a:rPr lang="en-US" altLang="en-US" sz="1600" err="1">
                <a:cs typeface="Arial" panose="020B0604020202020204" pitchFamily="34" charset="0"/>
              </a:rPr>
              <a:t>Điều</a:t>
            </a:r>
            <a:r>
              <a:rPr lang="en-US" altLang="en-US" sz="1600">
                <a:cs typeface="Arial" panose="020B0604020202020204" pitchFamily="34" charset="0"/>
              </a:rPr>
              <a:t> </a:t>
            </a:r>
            <a:r>
              <a:rPr lang="en-US" altLang="en-US" sz="1600" err="1">
                <a:cs typeface="Arial" panose="020B0604020202020204" pitchFamily="34" charset="0"/>
              </a:rPr>
              <a:t>này</a:t>
            </a:r>
            <a:r>
              <a:rPr lang="en-US" altLang="en-US" sz="1600">
                <a:cs typeface="Arial" panose="020B0604020202020204" pitchFamily="34" charset="0"/>
              </a:rPr>
              <a:t> </a:t>
            </a:r>
            <a:r>
              <a:rPr lang="en-US" altLang="en-US" sz="1600" err="1">
                <a:cs typeface="Arial" panose="020B0604020202020204" pitchFamily="34" charset="0"/>
              </a:rPr>
              <a:t>mâu</a:t>
            </a:r>
            <a:r>
              <a:rPr lang="en-US" altLang="en-US" sz="1600">
                <a:cs typeface="Arial" panose="020B0604020202020204" pitchFamily="34" charset="0"/>
              </a:rPr>
              <a:t> </a:t>
            </a:r>
            <a:r>
              <a:rPr lang="en-US" altLang="en-US" sz="1600" err="1">
                <a:cs typeface="Arial" panose="020B0604020202020204" pitchFamily="34" charset="0"/>
              </a:rPr>
              <a:t>thuẫn</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err="1">
                <a:cs typeface="Arial" panose="020B0604020202020204" pitchFamily="34" charset="0"/>
              </a:rPr>
              <a:t>bất</a:t>
            </a:r>
            <a:r>
              <a:rPr lang="en-US" altLang="en-US" sz="1600">
                <a:cs typeface="Arial" panose="020B0604020202020204" pitchFamily="34" charset="0"/>
              </a:rPr>
              <a:t> </a:t>
            </a:r>
            <a:r>
              <a:rPr lang="en-US" altLang="en-US" sz="1600" err="1">
                <a:cs typeface="Arial" panose="020B0604020202020204" pitchFamily="34" charset="0"/>
              </a:rPr>
              <a:t>đẳng</a:t>
            </a:r>
            <a:r>
              <a:rPr lang="en-US" altLang="en-US" sz="1600">
                <a:cs typeface="Arial" panose="020B0604020202020204" pitchFamily="34" charset="0"/>
              </a:rPr>
              <a:t> </a:t>
            </a:r>
            <a:r>
              <a:rPr lang="en-US" altLang="en-US" sz="1600" err="1">
                <a:cs typeface="Arial" panose="020B0604020202020204" pitchFamily="34" charset="0"/>
              </a:rPr>
              <a:t>thức</a:t>
            </a:r>
            <a:r>
              <a:rPr lang="en-US" altLang="en-US" sz="1600">
                <a:cs typeface="Arial" panose="020B0604020202020204" pitchFamily="34" charset="0"/>
              </a:rPr>
              <a:t> </a:t>
            </a:r>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bổ</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1: </a:t>
            </a:r>
            <a:r>
              <a:rPr lang="en-US" altLang="en-US" sz="1600">
                <a:solidFill>
                  <a:schemeClr val="tx2"/>
                </a:solidFill>
                <a:cs typeface="Arial" panose="020B0604020202020204" pitchFamily="34" charset="0"/>
              </a:rPr>
              <a:t> </a:t>
            </a:r>
            <a:r>
              <a:rPr lang="en-US" altLang="en-US" sz="1600">
                <a:cs typeface="Arial" panose="020B0604020202020204" pitchFamily="34" charset="0"/>
              </a:rPr>
              <a:t>e ≤ 3v – 6.</a:t>
            </a:r>
          </a:p>
          <a:p>
            <a:pPr algn="l" eaLnBrk="1" hangingPunct="1"/>
            <a:r>
              <a:rPr lang="en-US" altLang="en-US" sz="1600" err="1">
                <a:cs typeface="Arial" panose="020B0604020202020204" pitchFamily="34" charset="0"/>
              </a:rPr>
              <a:t>Từ</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err="1">
                <a:cs typeface="Arial" panose="020B0604020202020204" pitchFamily="34" charset="0"/>
              </a:rPr>
              <a:t>suy</a:t>
            </a:r>
            <a:r>
              <a:rPr lang="en-US" altLang="en-US" sz="1600">
                <a:cs typeface="Arial" panose="020B0604020202020204" pitchFamily="34" charset="0"/>
              </a:rPr>
              <a:t> ra </a:t>
            </a:r>
            <a:r>
              <a:rPr lang="en-US" altLang="en-US" sz="1600" err="1">
                <a:cs typeface="Arial" panose="020B0604020202020204" pitchFamily="34" charset="0"/>
              </a:rPr>
              <a:t>bổ</a:t>
            </a:r>
            <a:r>
              <a:rPr lang="en-US" altLang="en-US" sz="1600">
                <a:cs typeface="Arial" panose="020B0604020202020204" pitchFamily="34" charset="0"/>
              </a:rPr>
              <a:t> </a:t>
            </a:r>
            <a:r>
              <a:rPr lang="en-US" altLang="en-US" sz="1600" err="1">
                <a:cs typeface="Arial" panose="020B0604020202020204" pitchFamily="34" charset="0"/>
              </a:rPr>
              <a:t>đề</a:t>
            </a:r>
            <a:r>
              <a:rPr lang="en-US" altLang="en-US" sz="1600">
                <a:cs typeface="Arial" panose="020B0604020202020204" pitchFamily="34" charset="0"/>
              </a:rPr>
              <a:t>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chứng</a:t>
            </a:r>
            <a:r>
              <a:rPr lang="en-US" altLang="en-US" sz="1600">
                <a:cs typeface="Arial" panose="020B0604020202020204" pitchFamily="34" charset="0"/>
              </a:rPr>
              <a:t> </a:t>
            </a:r>
            <a:r>
              <a:rPr lang="en-US" altLang="en-US" sz="1600" err="1">
                <a:cs typeface="Arial" panose="020B0604020202020204" pitchFamily="34" charset="0"/>
              </a:rPr>
              <a:t>minh</a:t>
            </a:r>
            <a:endParaRPr lang="en-US" altLang="en-US" sz="1600">
              <a:cs typeface="Arial" panose="020B0604020202020204" pitchFamily="34" charset="0"/>
            </a:endParaRPr>
          </a:p>
          <a:p>
            <a:pPr algn="l" eaLnBrk="1" hangingPunct="1"/>
            <a:endParaRPr lang="en-US" altLang="en-US" sz="1600">
              <a:cs typeface="Arial" panose="020B0604020202020204" pitchFamily="34" charset="0"/>
            </a:endParaRPr>
          </a:p>
          <a:p>
            <a:pPr eaLnBrk="1" hangingPunct="1"/>
            <a:endParaRPr lang="en-US" altLang="en-US" sz="1600">
              <a:cs typeface="Arial" panose="020B0604020202020204" pitchFamily="34" charset="0"/>
              <a:sym typeface="Symbol" panose="05050102010706020507" pitchFamily="18" charset="2"/>
            </a:endParaRPr>
          </a:p>
        </p:txBody>
      </p:sp>
      <mc:AlternateContent xmlns:mc="http://schemas.openxmlformats.org/markup-compatibility/2006">
        <mc:Choice xmlns:a14="http://schemas.microsoft.com/office/drawing/2010/main" Requires="a14">
          <p:sp>
            <p:nvSpPr>
              <p:cNvPr id="28" name="Object 4">
                <a:extLst>
                  <a:ext uri="{FF2B5EF4-FFF2-40B4-BE49-F238E27FC236}">
                    <a16:creationId xmlns:a16="http://schemas.microsoft.com/office/drawing/2014/main" id="{30E78B8A-7EC7-4BCF-A320-F7DDDFBE5BB8}"/>
                  </a:ext>
                </a:extLst>
              </p:cNvPr>
              <p:cNvSpPr txBox="1"/>
              <p:nvPr/>
            </p:nvSpPr>
            <p:spPr bwMode="auto">
              <a:xfrm>
                <a:off x="5791200" y="3392488"/>
                <a:ext cx="1905000" cy="7985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1600" i="1">
                          <a:solidFill>
                            <a:srgbClr val="000000"/>
                          </a:solidFill>
                          <a:latin typeface="Cambria Math" panose="02040503050406030204" pitchFamily="18" charset="0"/>
                        </a:rPr>
                        <m:t>2</m:t>
                      </m:r>
                      <m:r>
                        <a:rPr lang="en-US" sz="1600" i="1">
                          <a:solidFill>
                            <a:srgbClr val="000000"/>
                          </a:solidFill>
                          <a:latin typeface="Cambria Math" panose="02040503050406030204" pitchFamily="18" charset="0"/>
                        </a:rPr>
                        <m:t>𝑒</m:t>
                      </m:r>
                      <m:r>
                        <a:rPr lang="en-US" sz="1600" i="1">
                          <a:solidFill>
                            <a:srgbClr val="000000"/>
                          </a:solidFill>
                          <a:latin typeface="Cambria Math" panose="02040503050406030204" pitchFamily="18" charset="0"/>
                        </a:rPr>
                        <m:t>=</m:t>
                      </m:r>
                      <m:nary>
                        <m:naryPr>
                          <m:chr m:val="∑"/>
                          <m:supHide m:val="on"/>
                          <m:ctrlPr>
                            <a:rPr lang="en-US" sz="1600" i="1">
                              <a:solidFill>
                                <a:srgbClr val="000000"/>
                              </a:solidFill>
                              <a:latin typeface="Cambria Math" panose="02040503050406030204" pitchFamily="18" charset="0"/>
                            </a:rPr>
                          </m:ctrlPr>
                        </m:naryPr>
                        <m:sub>
                          <m:r>
                            <a:rPr lang="en-US" sz="1600" i="1">
                              <a:solidFill>
                                <a:srgbClr val="000000"/>
                              </a:solidFill>
                              <a:latin typeface="Cambria Math" panose="02040503050406030204" pitchFamily="18" charset="0"/>
                            </a:rPr>
                            <m:t>𝑣</m:t>
                          </m:r>
                          <m:r>
                            <a:rPr lang="en-US" sz="1600" i="1">
                              <a:solidFill>
                                <a:srgbClr val="000000"/>
                              </a:solidFill>
                              <a:latin typeface="Cambria Math" panose="02040503050406030204" pitchFamily="18" charset="0"/>
                            </a:rPr>
                            <m:t>∈</m:t>
                          </m:r>
                          <m:r>
                            <a:rPr lang="en-US" sz="1600" i="1">
                              <a:solidFill>
                                <a:srgbClr val="000000"/>
                              </a:solidFill>
                              <a:latin typeface="Cambria Math" panose="02040503050406030204" pitchFamily="18" charset="0"/>
                            </a:rPr>
                            <m:t>𝑉</m:t>
                          </m:r>
                        </m:sub>
                        <m:sup/>
                        <m:e>
                          <m:func>
                            <m:funcPr>
                              <m:ctrlPr>
                                <a:rPr lang="en-US" sz="1600" i="1">
                                  <a:solidFill>
                                    <a:srgbClr val="000000"/>
                                  </a:solidFill>
                                  <a:latin typeface="Cambria Math" panose="02040503050406030204" pitchFamily="18" charset="0"/>
                                </a:rPr>
                              </m:ctrlPr>
                            </m:funcPr>
                            <m:fName>
                              <m:r>
                                <m:rPr>
                                  <m:sty m:val="p"/>
                                </m:rPr>
                                <a:rPr lang="en-US" sz="1600" i="0">
                                  <a:solidFill>
                                    <a:srgbClr val="000000"/>
                                  </a:solidFill>
                                  <a:latin typeface="Cambria Math" panose="02040503050406030204" pitchFamily="18" charset="0"/>
                                </a:rPr>
                                <m:t>deg</m:t>
                              </m:r>
                            </m:fName>
                            <m:e>
                              <m:r>
                                <a:rPr lang="en-US" sz="1600" i="1">
                                  <a:solidFill>
                                    <a:srgbClr val="000000"/>
                                  </a:solidFill>
                                  <a:latin typeface="Cambria Math" panose="02040503050406030204" pitchFamily="18" charset="0"/>
                                </a:rPr>
                                <m:t>(</m:t>
                              </m:r>
                            </m:e>
                          </m:func>
                          <m:r>
                            <a:rPr lang="en-US" sz="1600" i="1">
                              <a:solidFill>
                                <a:srgbClr val="000000"/>
                              </a:solidFill>
                              <a:latin typeface="Cambria Math" panose="02040503050406030204" pitchFamily="18" charset="0"/>
                            </a:rPr>
                            <m:t>𝑣</m:t>
                          </m:r>
                          <m:r>
                            <a:rPr lang="en-US" sz="1600" i="1">
                              <a:solidFill>
                                <a:srgbClr val="000000"/>
                              </a:solidFill>
                              <a:latin typeface="Cambria Math" panose="02040503050406030204" pitchFamily="18" charset="0"/>
                            </a:rPr>
                            <m:t>)</m:t>
                          </m:r>
                        </m:e>
                      </m:nary>
                    </m:oMath>
                  </m:oMathPara>
                </a14:m>
                <a:endParaRPr lang="en-US" sz="1600"/>
              </a:p>
            </p:txBody>
          </p:sp>
        </mc:Choice>
        <mc:Fallback>
          <p:sp>
            <p:nvSpPr>
              <p:cNvPr id="28" name="Object 4">
                <a:extLst>
                  <a:ext uri="{FF2B5EF4-FFF2-40B4-BE49-F238E27FC236}">
                    <a16:creationId xmlns:a16="http://schemas.microsoft.com/office/drawing/2014/main" id="{30E78B8A-7EC7-4BCF-A320-F7DDDFBE5BB8}"/>
                  </a:ext>
                </a:extLst>
              </p:cNvPr>
              <p:cNvSpPr txBox="1">
                <a:spLocks noRot="1" noChangeAspect="1" noMove="1" noResize="1" noEditPoints="1" noAdjustHandles="1" noChangeArrowheads="1" noChangeShapeType="1" noTextEdit="1"/>
              </p:cNvSpPr>
              <p:nvPr/>
            </p:nvSpPr>
            <p:spPr bwMode="auto">
              <a:xfrm>
                <a:off x="5791200" y="3392488"/>
                <a:ext cx="1905000" cy="798512"/>
              </a:xfrm>
              <a:prstGeom prst="rect">
                <a:avLst/>
              </a:prstGeom>
              <a:blipFill>
                <a:blip r:embed="rId3"/>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231486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Công</a:t>
            </a:r>
            <a:r>
              <a:rPr lang="en-US" altLang="en-US" sz="2000" b="1"/>
              <a:t> </a:t>
            </a:r>
            <a:r>
              <a:rPr lang="en-US" altLang="en-US" sz="2000" b="1" err="1"/>
              <a:t>thức</a:t>
            </a:r>
            <a:r>
              <a:rPr lang="en-US" altLang="en-US" sz="2000" b="1"/>
              <a:t> Euler</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DD12281F-81D8-4542-AB6B-8BA599AEFA90}"/>
              </a:ext>
            </a:extLst>
          </p:cNvPr>
          <p:cNvSpPr>
            <a:spLocks noGrp="1" noChangeArrowheads="1"/>
          </p:cNvSpPr>
          <p:nvPr>
            <p:ph idx="1"/>
          </p:nvPr>
        </p:nvSpPr>
        <p:spPr>
          <a:xfrm>
            <a:off x="169863" y="762000"/>
            <a:ext cx="8723312" cy="5260975"/>
          </a:xfrm>
        </p:spPr>
        <p:txBody>
          <a:bodyPr>
            <a:normAutofit/>
          </a:bodyPr>
          <a:lstStyle/>
          <a:p>
            <a:pPr eaLnBrk="1" hangingPunct="1"/>
            <a:r>
              <a:rPr lang="en-US" altLang="en-US" sz="1600" err="1">
                <a:solidFill>
                  <a:srgbClr val="FF0000"/>
                </a:solidFill>
                <a:cs typeface="Arial" panose="020B0604020202020204" pitchFamily="34" charset="0"/>
                <a:sym typeface="Symbol" panose="05050102010706020507" pitchFamily="18" charset="2"/>
              </a:rPr>
              <a:t>Bổ</a:t>
            </a:r>
            <a:r>
              <a:rPr lang="en-US" altLang="en-US" sz="1600">
                <a:solidFill>
                  <a:srgbClr val="FF0000"/>
                </a:solidFill>
                <a:cs typeface="Arial" panose="020B0604020202020204" pitchFamily="34" charset="0"/>
                <a:sym typeface="Symbol" panose="05050102010706020507" pitchFamily="18" charset="2"/>
              </a:rPr>
              <a:t> </a:t>
            </a:r>
            <a:r>
              <a:rPr lang="en-US" altLang="en-US" sz="1600" err="1">
                <a:solidFill>
                  <a:srgbClr val="FF0000"/>
                </a:solidFill>
                <a:cs typeface="Arial" panose="020B0604020202020204" pitchFamily="34" charset="0"/>
                <a:sym typeface="Symbol" panose="05050102010706020507" pitchFamily="18" charset="2"/>
              </a:rPr>
              <a:t>đề</a:t>
            </a:r>
            <a:r>
              <a:rPr lang="en-US" altLang="en-US" sz="1600">
                <a:solidFill>
                  <a:srgbClr val="FF0000"/>
                </a:solidFill>
                <a:cs typeface="Arial" panose="020B0604020202020204" pitchFamily="34" charset="0"/>
                <a:sym typeface="Symbol" panose="05050102010706020507" pitchFamily="18" charset="2"/>
              </a:rPr>
              <a:t> 3</a:t>
            </a:r>
            <a:r>
              <a:rPr lang="en-US" altLang="en-US" sz="1600">
                <a:solidFill>
                  <a:schemeClr val="tx2"/>
                </a:solidFill>
                <a:cs typeface="Arial" panose="020B0604020202020204" pitchFamily="34" charset="0"/>
                <a:sym typeface="Symbol" panose="05050102010706020507" pitchFamily="18" charset="2"/>
              </a:rPr>
              <a: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Nếu</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một</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đơn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đồ</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thị</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phẳng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liên</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chứa</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e</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cạnh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và</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v</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đỉnh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trong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rPr>
              <a:t>v</a:t>
            </a:r>
            <a:r>
              <a:rPr lang="en-US" altLang="en-US" sz="1600">
                <a:cs typeface="Arial" panose="020B0604020202020204" pitchFamily="34" charset="0"/>
              </a:rPr>
              <a:t> </a:t>
            </a:r>
            <a:r>
              <a:rPr lang="en-US" altLang="en-US" sz="1600">
                <a:cs typeface="Arial" panose="020B0604020202020204" pitchFamily="34" charset="0"/>
                <a:sym typeface="Symbol" panose="05050102010706020507" pitchFamily="18" charset="2"/>
              </a:rPr>
              <a:t> 3 à </a:t>
            </a:r>
            <a:r>
              <a:rPr lang="en-US" altLang="en-US" sz="1600" err="1">
                <a:cs typeface="Arial" panose="020B0604020202020204" pitchFamily="34" charset="0"/>
                <a:sym typeface="Symbol" panose="05050102010706020507" pitchFamily="18" charset="2"/>
              </a:rPr>
              <a:t>không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chu </a:t>
            </a:r>
            <a:r>
              <a:rPr lang="en-US" altLang="en-US" sz="1600" err="1">
                <a:cs typeface="Arial" panose="020B0604020202020204" pitchFamily="34" charset="0"/>
                <a:sym typeface="Symbol" panose="05050102010706020507" pitchFamily="18" charset="2"/>
              </a:rPr>
              <a:t>trình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nào</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độ</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dài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bằng</a:t>
            </a:r>
            <a:r>
              <a:rPr lang="en-US" altLang="en-US" sz="1600">
                <a:cs typeface="Arial" panose="020B0604020202020204" pitchFamily="34" charset="0"/>
                <a:sym typeface="Symbol" panose="05050102010706020507" pitchFamily="18" charset="2"/>
              </a:rPr>
              <a:t> 3, </a:t>
            </a:r>
            <a:r>
              <a:rPr lang="en-US" altLang="en-US" sz="1600" err="1">
                <a:cs typeface="Arial" panose="020B0604020202020204" pitchFamily="34" charset="0"/>
                <a:sym typeface="Symbol" panose="05050102010706020507" pitchFamily="18" charset="2"/>
              </a:rPr>
              <a:t>khi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e</a:t>
            </a:r>
            <a:r>
              <a:rPr lang="en-US" altLang="en-US" sz="1600">
                <a:cs typeface="Arial" panose="020B0604020202020204" pitchFamily="34" charset="0"/>
                <a:sym typeface="Symbol" panose="05050102010706020507" pitchFamily="18" charset="2"/>
              </a:rPr>
              <a:t>  2</a:t>
            </a:r>
            <a:r>
              <a:rPr lang="en-US" altLang="en-US" sz="1600" i="1">
                <a:cs typeface="Arial" panose="020B0604020202020204" pitchFamily="34" charset="0"/>
                <a:sym typeface="Symbol" panose="05050102010706020507" pitchFamily="18" charset="2"/>
              </a:rPr>
              <a:t>v</a:t>
            </a:r>
            <a:r>
              <a:rPr lang="en-US" altLang="en-US" sz="1600">
                <a:cs typeface="Arial" panose="020B0604020202020204" pitchFamily="34" charset="0"/>
                <a:sym typeface="Symbol" panose="05050102010706020507" pitchFamily="18" charset="2"/>
              </a:rPr>
              <a:t> - 4.</a:t>
            </a:r>
          </a:p>
          <a:p>
            <a:pPr marL="0" indent="0" eaLnBrk="1" hangingPunct="1">
              <a:lnSpc>
                <a:spcPct val="90000"/>
              </a:lnSpc>
              <a:buNone/>
            </a:pPr>
            <a:endParaRPr lang="en-US" altLang="en-US" sz="1600">
              <a:cs typeface="Arial" panose="020B0604020202020204" pitchFamily="34" charset="0"/>
            </a:endParaRPr>
          </a:p>
          <a:p>
            <a:pPr marL="0" indent="0" eaLnBrk="1" hangingPunct="1">
              <a:lnSpc>
                <a:spcPct val="90000"/>
              </a:lnSpc>
              <a:buNone/>
            </a:pPr>
            <a:r>
              <a:rPr lang="en-US" altLang="en-US" sz="1600" err="1">
                <a:cs typeface="Arial" panose="020B0604020202020204" pitchFamily="34" charset="0"/>
              </a:rPr>
              <a:t>Câu</a:t>
            </a:r>
            <a:r>
              <a:rPr lang="en-US" altLang="en-US" sz="1600">
                <a:cs typeface="Arial" panose="020B0604020202020204" pitchFamily="34" charset="0"/>
              </a:rPr>
              <a:t> </a:t>
            </a:r>
            <a:r>
              <a:rPr lang="en-US" altLang="en-US" sz="1600" err="1">
                <a:cs typeface="Arial" panose="020B0604020202020204" pitchFamily="34" charset="0"/>
              </a:rPr>
              <a:t>hỏi</a:t>
            </a:r>
            <a:r>
              <a:rPr lang="en-US" altLang="en-US" sz="1600">
                <a:cs typeface="Arial" panose="020B0604020202020204" pitchFamily="34" charset="0"/>
              </a:rPr>
              <a:t>: </a:t>
            </a:r>
            <a:r>
              <a:rPr lang="en-US" altLang="en-US" sz="1600" i="1">
                <a:cs typeface="Arial" panose="020B0604020202020204" pitchFamily="34" charset="0"/>
              </a:rPr>
              <a:t>K</a:t>
            </a:r>
            <a:r>
              <a:rPr lang="en-US" altLang="en-US" sz="1600" baseline="-25000">
                <a:cs typeface="Arial" panose="020B0604020202020204" pitchFamily="34" charset="0"/>
              </a:rPr>
              <a:t>3,3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hay </a:t>
            </a:r>
            <a:r>
              <a:rPr lang="en-US" altLang="en-US" sz="1600" err="1">
                <a:cs typeface="Arial" panose="020B0604020202020204" pitchFamily="34" charset="0"/>
              </a:rPr>
              <a:t>không</a:t>
            </a:r>
            <a:r>
              <a:rPr lang="en-US" altLang="en-US" sz="1600">
                <a:cs typeface="Arial" panose="020B0604020202020204" pitchFamily="34" charset="0"/>
              </a:rPr>
              <a:t>?</a:t>
            </a:r>
          </a:p>
          <a:p>
            <a:pPr marL="0" indent="0" eaLnBrk="1" hangingPunct="1">
              <a:lnSpc>
                <a:spcPct val="90000"/>
              </a:lnSpc>
              <a:buNone/>
            </a:pPr>
            <a:endParaRPr lang="en-US" altLang="en-US" sz="1600">
              <a:cs typeface="Arial" panose="020B0604020202020204" pitchFamily="34" charset="0"/>
            </a:endParaRPr>
          </a:p>
          <a:p>
            <a:pPr eaLnBrk="1" hangingPunct="1"/>
            <a:r>
              <a:rPr lang="en-US" altLang="en-US" sz="1600" i="1">
                <a:cs typeface="Arial" panose="020B0604020202020204" pitchFamily="34" charset="0"/>
              </a:rPr>
              <a:t>K</a:t>
            </a:r>
            <a:r>
              <a:rPr lang="en-US" altLang="en-US" sz="1600" baseline="-25000">
                <a:cs typeface="Arial" panose="020B0604020202020204" pitchFamily="34" charset="0"/>
              </a:rPr>
              <a:t>3,3</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6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9 </a:t>
            </a:r>
            <a:r>
              <a:rPr lang="en-US" altLang="en-US" sz="1600" err="1">
                <a:cs typeface="Arial" panose="020B0604020202020204" pitchFamily="34" charset="0"/>
              </a:rPr>
              <a:t>cạnh</a:t>
            </a:r>
            <a:r>
              <a:rPr lang="en-US" altLang="en-US" sz="1600">
                <a:cs typeface="Arial" panose="020B0604020202020204" pitchFamily="34" charset="0"/>
              </a:rPr>
              <a:t>. </a:t>
            </a:r>
          </a:p>
          <a:p>
            <a:pPr eaLnBrk="1" hangingPunct="1"/>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ràng</a:t>
            </a:r>
            <a:r>
              <a:rPr lang="en-US" altLang="en-US" sz="1600">
                <a:cs typeface="Arial" panose="020B0604020202020204" pitchFamily="34" charset="0"/>
              </a:rPr>
              <a:t>, v </a:t>
            </a:r>
            <a:r>
              <a:rPr lang="en-US" altLang="en-US" sz="1600">
                <a:cs typeface="Arial" panose="020B0604020202020204" pitchFamily="34" charset="0"/>
                <a:sym typeface="Symbol" panose="05050102010706020507" pitchFamily="18" charset="2"/>
              </a:rPr>
              <a:t> 3 </a:t>
            </a:r>
            <a:r>
              <a:rPr lang="en-US" altLang="en-US" sz="1600" err="1">
                <a:cs typeface="Arial" panose="020B0604020202020204" pitchFamily="34" charset="0"/>
                <a:sym typeface="Symbol" panose="05050102010706020507" pitchFamily="18" charset="2"/>
              </a:rPr>
              <a:t>và</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không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chu </a:t>
            </a:r>
            <a:r>
              <a:rPr lang="en-US" altLang="en-US" sz="1600" err="1">
                <a:cs typeface="Arial" panose="020B0604020202020204" pitchFamily="34" charset="0"/>
                <a:sym typeface="Symbol" panose="05050102010706020507" pitchFamily="18" charset="2"/>
              </a:rPr>
              <a:t>trình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nào</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đồ</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dài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bằng</a:t>
            </a:r>
            <a:r>
              <a:rPr lang="en-US" altLang="en-US" sz="1600">
                <a:cs typeface="Arial" panose="020B0604020202020204" pitchFamily="34" charset="0"/>
                <a:sym typeface="Symbol" panose="05050102010706020507" pitchFamily="18" charset="2"/>
              </a:rPr>
              <a:t> 3.  </a:t>
            </a:r>
          </a:p>
          <a:p>
            <a:pPr eaLnBrk="1" hangingPunct="1"/>
            <a:r>
              <a:rPr lang="en-US" altLang="en-US" sz="1600" err="1">
                <a:cs typeface="Arial" panose="020B0604020202020204" pitchFamily="34" charset="0"/>
                <a:sym typeface="Symbol" panose="05050102010706020507" pitchFamily="18" charset="2"/>
              </a:rPr>
              <a:t>Nếu</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rPr>
              <a:t>K</a:t>
            </a:r>
            <a:r>
              <a:rPr lang="en-US" altLang="en-US" sz="1600" baseline="-25000">
                <a:cs typeface="Arial" panose="020B0604020202020204" pitchFamily="34" charset="0"/>
              </a:rPr>
              <a:t>3,3</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đó</a:t>
            </a:r>
            <a:r>
              <a:rPr lang="en-US" altLang="en-US" sz="1600">
                <a:cs typeface="Arial" panose="020B0604020202020204" pitchFamily="34" charset="0"/>
              </a:rPr>
              <a:t> </a:t>
            </a:r>
            <a:r>
              <a:rPr lang="en-US" altLang="en-US" sz="1600" i="1">
                <a:cs typeface="Arial" panose="020B0604020202020204" pitchFamily="34" charset="0"/>
                <a:sym typeface="Symbol" panose="05050102010706020507" pitchFamily="18" charset="2"/>
              </a:rPr>
              <a:t>e</a:t>
            </a:r>
            <a:r>
              <a:rPr lang="en-US" altLang="en-US" sz="1600">
                <a:cs typeface="Arial" panose="020B0604020202020204" pitchFamily="34" charset="0"/>
                <a:sym typeface="Symbol" panose="05050102010706020507" pitchFamily="18" charset="2"/>
              </a:rPr>
              <a:t>  2</a:t>
            </a:r>
            <a:r>
              <a:rPr lang="en-US" altLang="en-US" sz="1600" i="1">
                <a:cs typeface="Arial" panose="020B0604020202020204" pitchFamily="34" charset="0"/>
                <a:sym typeface="Symbol" panose="05050102010706020507" pitchFamily="18" charset="2"/>
              </a:rPr>
              <a:t>v</a:t>
            </a:r>
            <a:r>
              <a:rPr lang="en-US" altLang="en-US" sz="1600">
                <a:cs typeface="Arial" panose="020B0604020202020204" pitchFamily="34" charset="0"/>
                <a:sym typeface="Symbol" panose="05050102010706020507" pitchFamily="18" charset="2"/>
              </a:rPr>
              <a:t> – 4</a:t>
            </a:r>
          </a:p>
          <a:p>
            <a:pPr eaLnBrk="1" hangingPunct="1"/>
            <a:r>
              <a:rPr lang="en-US" altLang="en-US" sz="1600">
                <a:cs typeface="Arial" panose="020B0604020202020204" pitchFamily="34" charset="0"/>
                <a:sym typeface="Symbol" panose="05050102010706020507" pitchFamily="18" charset="2"/>
              </a:rPr>
              <a:t>2</a:t>
            </a:r>
            <a:r>
              <a:rPr lang="en-US" altLang="en-US" sz="1600" i="1">
                <a:cs typeface="Arial" panose="020B0604020202020204" pitchFamily="34" charset="0"/>
                <a:sym typeface="Symbol" panose="05050102010706020507" pitchFamily="18" charset="2"/>
              </a:rPr>
              <a:t>v</a:t>
            </a:r>
            <a:r>
              <a:rPr lang="en-US" altLang="en-US" sz="1600">
                <a:cs typeface="Arial" panose="020B0604020202020204" pitchFamily="34" charset="0"/>
                <a:sym typeface="Symbol" panose="05050102010706020507" pitchFamily="18" charset="2"/>
              </a:rPr>
              <a:t> – 4  = 2*6 – 4  = 8 </a:t>
            </a:r>
          </a:p>
          <a:p>
            <a:pPr eaLnBrk="1" hangingPunct="1"/>
            <a:r>
              <a:rPr lang="en-US" altLang="en-US" sz="1600" err="1">
                <a:cs typeface="Arial" panose="020B0604020202020204" pitchFamily="34" charset="0"/>
                <a:sym typeface="Symbol" panose="05050102010706020507" pitchFamily="18" charset="2"/>
              </a:rPr>
              <a:t>Từ</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đó</a:t>
            </a:r>
            <a:r>
              <a:rPr lang="en-US" altLang="en-US" sz="1600">
                <a:cs typeface="Arial" panose="020B0604020202020204" pitchFamily="34" charset="0"/>
                <a:sym typeface="Symbol" panose="05050102010706020507" pitchFamily="18" charset="2"/>
              </a:rPr>
              <a:t> ta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9  8 (</a:t>
            </a:r>
            <a:r>
              <a:rPr lang="en-US" altLang="en-US" sz="1600" err="1">
                <a:cs typeface="Arial" panose="020B0604020202020204" pitchFamily="34" charset="0"/>
                <a:sym typeface="Symbol" panose="05050102010706020507" pitchFamily="18" charset="2"/>
              </a:rPr>
              <a:t>vô</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lí</a:t>
            </a:r>
            <a:r>
              <a:rPr lang="en-US" altLang="en-US" sz="1600">
                <a:cs typeface="Arial" panose="020B0604020202020204" pitchFamily="34" charset="0"/>
                <a:sym typeface="Symbol" panose="05050102010706020507" pitchFamily="18" charset="2"/>
              </a:rPr>
              <a:t>).</a:t>
            </a:r>
          </a:p>
          <a:p>
            <a:pPr eaLnBrk="1" hangingPunct="1"/>
            <a:r>
              <a:rPr lang="en-US" altLang="en-US" sz="1600">
                <a:cs typeface="Arial" panose="020B0604020202020204" pitchFamily="34" charset="0"/>
                <a:sym typeface="Symbol" panose="05050102010706020507" pitchFamily="18" charset="2"/>
              </a:rPr>
              <a:t>Do </a:t>
            </a:r>
            <a:r>
              <a:rPr lang="en-US" altLang="en-US" sz="1600" err="1">
                <a:cs typeface="Arial" panose="020B0604020202020204" pitchFamily="34" charset="0"/>
                <a:sym typeface="Symbol" panose="05050102010706020507" pitchFamily="18" charset="2"/>
              </a:rPr>
              <a:t>vậy</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rPr>
              <a:t>K</a:t>
            </a:r>
            <a:r>
              <a:rPr lang="en-US" altLang="en-US" sz="1600" baseline="-25000">
                <a:cs typeface="Arial" panose="020B0604020202020204" pitchFamily="34" charset="0"/>
              </a:rPr>
              <a:t>3,3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phải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phẳng</a:t>
            </a:r>
            <a:r>
              <a:rPr lang="en-US" altLang="en-US" sz="1600">
                <a:cs typeface="Arial" panose="020B0604020202020204" pitchFamily="34" charset="0"/>
              </a:rPr>
              <a:t>.</a:t>
            </a:r>
            <a:endParaRPr lang="en-US" altLang="en-US" sz="1600" baseline="-25000">
              <a:cs typeface="Arial" panose="020B0604020202020204" pitchFamily="34" charset="0"/>
            </a:endParaRPr>
          </a:p>
          <a:p>
            <a:pPr marL="0" indent="0" eaLnBrk="1" hangingPunct="1">
              <a:lnSpc>
                <a:spcPct val="90000"/>
              </a:lnSpc>
              <a:buNone/>
            </a:pPr>
            <a:endParaRPr lang="en-US" altLang="en-US" sz="1600">
              <a:cs typeface="Arial" panose="020B0604020202020204" pitchFamily="34" charset="0"/>
            </a:endParaRPr>
          </a:p>
        </p:txBody>
      </p:sp>
      <mc:AlternateContent xmlns:mc="http://schemas.openxmlformats.org/markup-compatibility/2006">
        <mc:Choice xmlns:a14="http://schemas.microsoft.com/office/drawing/2010/main" Requires="a14">
          <p:sp>
            <p:nvSpPr>
              <p:cNvPr id="28" name="Object 4">
                <a:extLst>
                  <a:ext uri="{FF2B5EF4-FFF2-40B4-BE49-F238E27FC236}">
                    <a16:creationId xmlns:a16="http://schemas.microsoft.com/office/drawing/2014/main" id="{30E78B8A-7EC7-4BCF-A320-F7DDDFBE5BB8}"/>
                  </a:ext>
                </a:extLst>
              </p:cNvPr>
              <p:cNvSpPr txBox="1"/>
              <p:nvPr/>
            </p:nvSpPr>
            <p:spPr bwMode="auto">
              <a:xfrm>
                <a:off x="5791200" y="3392488"/>
                <a:ext cx="1905000" cy="7985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1600" i="1">
                          <a:solidFill>
                            <a:srgbClr val="000000"/>
                          </a:solidFill>
                          <a:latin typeface="Cambria Math" panose="02040503050406030204" pitchFamily="18" charset="0"/>
                        </a:rPr>
                        <m:t>2</m:t>
                      </m:r>
                      <m:r>
                        <a:rPr lang="en-US" sz="1600" i="1">
                          <a:solidFill>
                            <a:srgbClr val="000000"/>
                          </a:solidFill>
                          <a:latin typeface="Cambria Math" panose="02040503050406030204" pitchFamily="18" charset="0"/>
                        </a:rPr>
                        <m:t>𝑒</m:t>
                      </m:r>
                      <m:r>
                        <a:rPr lang="en-US" sz="1600" i="1">
                          <a:solidFill>
                            <a:srgbClr val="000000"/>
                          </a:solidFill>
                          <a:latin typeface="Cambria Math" panose="02040503050406030204" pitchFamily="18" charset="0"/>
                        </a:rPr>
                        <m:t>=</m:t>
                      </m:r>
                      <m:nary>
                        <m:naryPr>
                          <m:chr m:val="∑"/>
                          <m:supHide m:val="on"/>
                          <m:ctrlPr>
                            <a:rPr lang="en-US" sz="1600" i="1">
                              <a:solidFill>
                                <a:srgbClr val="000000"/>
                              </a:solidFill>
                              <a:latin typeface="Cambria Math" panose="02040503050406030204" pitchFamily="18" charset="0"/>
                            </a:rPr>
                          </m:ctrlPr>
                        </m:naryPr>
                        <m:sub>
                          <m:r>
                            <a:rPr lang="en-US" sz="1600" i="1">
                              <a:solidFill>
                                <a:srgbClr val="000000"/>
                              </a:solidFill>
                              <a:latin typeface="Cambria Math" panose="02040503050406030204" pitchFamily="18" charset="0"/>
                            </a:rPr>
                            <m:t>𝑣</m:t>
                          </m:r>
                          <m:r>
                            <a:rPr lang="en-US" sz="1600" i="1">
                              <a:solidFill>
                                <a:srgbClr val="000000"/>
                              </a:solidFill>
                              <a:latin typeface="Cambria Math" panose="02040503050406030204" pitchFamily="18" charset="0"/>
                            </a:rPr>
                            <m:t>∈</m:t>
                          </m:r>
                          <m:r>
                            <a:rPr lang="en-US" sz="1600" i="1">
                              <a:solidFill>
                                <a:srgbClr val="000000"/>
                              </a:solidFill>
                              <a:latin typeface="Cambria Math" panose="02040503050406030204" pitchFamily="18" charset="0"/>
                            </a:rPr>
                            <m:t>𝑉</m:t>
                          </m:r>
                        </m:sub>
                        <m:sup/>
                        <m:e>
                          <m:func>
                            <m:funcPr>
                              <m:ctrlPr>
                                <a:rPr lang="en-US" sz="1600" i="1">
                                  <a:solidFill>
                                    <a:srgbClr val="000000"/>
                                  </a:solidFill>
                                  <a:latin typeface="Cambria Math" panose="02040503050406030204" pitchFamily="18" charset="0"/>
                                </a:rPr>
                              </m:ctrlPr>
                            </m:funcPr>
                            <m:fName>
                              <m:r>
                                <m:rPr>
                                  <m:sty m:val="p"/>
                                </m:rPr>
                                <a:rPr lang="en-US" sz="1600" i="0">
                                  <a:solidFill>
                                    <a:srgbClr val="000000"/>
                                  </a:solidFill>
                                  <a:latin typeface="Cambria Math" panose="02040503050406030204" pitchFamily="18" charset="0"/>
                                </a:rPr>
                                <m:t>deg</m:t>
                              </m:r>
                            </m:fName>
                            <m:e>
                              <m:r>
                                <a:rPr lang="en-US" sz="1600" i="1">
                                  <a:solidFill>
                                    <a:srgbClr val="000000"/>
                                  </a:solidFill>
                                  <a:latin typeface="Cambria Math" panose="02040503050406030204" pitchFamily="18" charset="0"/>
                                </a:rPr>
                                <m:t>(</m:t>
                              </m:r>
                            </m:e>
                          </m:func>
                          <m:r>
                            <a:rPr lang="en-US" sz="1600" i="1">
                              <a:solidFill>
                                <a:srgbClr val="000000"/>
                              </a:solidFill>
                              <a:latin typeface="Cambria Math" panose="02040503050406030204" pitchFamily="18" charset="0"/>
                            </a:rPr>
                            <m:t>𝑣</m:t>
                          </m:r>
                          <m:r>
                            <a:rPr lang="en-US" sz="1600" i="1">
                              <a:solidFill>
                                <a:srgbClr val="000000"/>
                              </a:solidFill>
                              <a:latin typeface="Cambria Math" panose="02040503050406030204" pitchFamily="18" charset="0"/>
                            </a:rPr>
                            <m:t>)</m:t>
                          </m:r>
                        </m:e>
                      </m:nary>
                    </m:oMath>
                  </m:oMathPara>
                </a14:m>
                <a:endParaRPr lang="en-US" sz="1600"/>
              </a:p>
            </p:txBody>
          </p:sp>
        </mc:Choice>
        <mc:Fallback>
          <p:sp>
            <p:nvSpPr>
              <p:cNvPr id="28" name="Object 4">
                <a:extLst>
                  <a:ext uri="{FF2B5EF4-FFF2-40B4-BE49-F238E27FC236}">
                    <a16:creationId xmlns:a16="http://schemas.microsoft.com/office/drawing/2014/main" id="{30E78B8A-7EC7-4BCF-A320-F7DDDFBE5BB8}"/>
                  </a:ext>
                </a:extLst>
              </p:cNvPr>
              <p:cNvSpPr txBox="1">
                <a:spLocks noRot="1" noChangeAspect="1" noMove="1" noResize="1" noEditPoints="1" noAdjustHandles="1" noChangeArrowheads="1" noChangeShapeType="1" noTextEdit="1"/>
              </p:cNvSpPr>
              <p:nvPr/>
            </p:nvSpPr>
            <p:spPr bwMode="auto">
              <a:xfrm>
                <a:off x="5791200" y="3392488"/>
                <a:ext cx="1905000" cy="798512"/>
              </a:xfrm>
              <a:prstGeom prst="rect">
                <a:avLst/>
              </a:prstGeom>
              <a:blipFill>
                <a:blip r:embed="rId3"/>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8988173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về</a:t>
            </a:r>
            <a:r>
              <a:rPr lang="en-US" altLang="en-US" sz="2000" b="1"/>
              <a:t> 7 </a:t>
            </a:r>
            <a:r>
              <a:rPr lang="en-US" altLang="en-US" sz="2000" b="1" err="1"/>
              <a:t>cái</a:t>
            </a:r>
            <a:r>
              <a:rPr lang="en-US" altLang="en-US" sz="2000" b="1"/>
              <a:t> </a:t>
            </a:r>
            <a:r>
              <a:rPr lang="en-US" altLang="en-US" sz="2000" b="1" err="1"/>
              <a:t>cầu</a:t>
            </a:r>
            <a:r>
              <a:rPr lang="en-US" altLang="en-US" sz="2000" b="1"/>
              <a:t> ở </a:t>
            </a:r>
            <a:r>
              <a:rPr lang="en-US" altLang="en-US" sz="2000" b="1" err="1"/>
              <a:t>K</a:t>
            </a:r>
            <a:r>
              <a:rPr lang="en-US" altLang="en-US" sz="2000" b="1" err="1">
                <a:cs typeface="Times New Roman" panose="02020603050405020304" pitchFamily="18" charset="0"/>
              </a:rPr>
              <a:t>önigsberg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sz="1600" b="1">
                <a:cs typeface="Arial" panose="020B0604020202020204" pitchFamily="34" charset="0"/>
              </a:rPr>
              <a:t>B</a:t>
            </a:r>
            <a:r>
              <a:rPr lang="vi-VN" sz="1600" b="1">
                <a:cs typeface="Arial" panose="020B0604020202020204" pitchFamily="34" charset="0"/>
              </a:rPr>
              <a:t>ài toán bảy cây cầu Euler</a:t>
            </a:r>
            <a:r>
              <a:rPr lang="vi-VN" sz="1600">
                <a:cs typeface="Arial" panose="020B0604020202020204" pitchFamily="34" charset="0"/>
              </a:rPr>
              <a:t>, còn gọi là </a:t>
            </a:r>
            <a:r>
              <a:rPr lang="vi-VN" sz="1600" b="1">
                <a:cs typeface="Arial" panose="020B0604020202020204" pitchFamily="34" charset="0"/>
              </a:rPr>
              <a:t>Bảy cầu ở Königsberg</a:t>
            </a:r>
            <a:r>
              <a:rPr lang="vi-VN" sz="1600">
                <a:cs typeface="Arial" panose="020B0604020202020204" pitchFamily="34" charset="0"/>
              </a:rPr>
              <a:t> </a:t>
            </a:r>
            <a:r>
              <a:rPr lang="en-US" sz="1600" err="1">
                <a:cs typeface="Arial" panose="020B0604020202020204" pitchFamily="34" charset="0"/>
              </a:rPr>
              <a:t>xuất</a:t>
            </a:r>
            <a:r>
              <a:rPr lang="en-US" sz="1600">
                <a:cs typeface="Arial" panose="020B0604020202020204" pitchFamily="34" charset="0"/>
              </a:rPr>
              <a:t> </a:t>
            </a:r>
            <a:r>
              <a:rPr lang="en-US" sz="1600" err="1">
                <a:cs typeface="Arial" panose="020B0604020202020204" pitchFamily="34" charset="0"/>
              </a:rPr>
              <a:t>phát</a:t>
            </a:r>
            <a:r>
              <a:rPr lang="en-US" sz="1600">
                <a:cs typeface="Arial" panose="020B0604020202020204" pitchFamily="34" charset="0"/>
              </a:rPr>
              <a:t> </a:t>
            </a:r>
            <a:r>
              <a:rPr lang="en-US" sz="1600" err="1">
                <a:cs typeface="Arial" panose="020B0604020202020204" pitchFamily="34" charset="0"/>
              </a:rPr>
              <a:t>từ</a:t>
            </a:r>
            <a:r>
              <a:rPr lang="en-US" sz="1600">
                <a:cs typeface="Arial" panose="020B0604020202020204" pitchFamily="34" charset="0"/>
              </a:rPr>
              <a:t> t</a:t>
            </a:r>
            <a:r>
              <a:rPr lang="vi-VN" sz="1600">
                <a:cs typeface="Arial" panose="020B0604020202020204" pitchFamily="34" charset="0"/>
              </a:rPr>
              <a:t>hành phố Königsberg, Đức (nay là Kaliningrad, Nga) nằm trên s</a:t>
            </a:r>
            <a:r>
              <a:rPr lang="en-US" sz="1600">
                <a:cs typeface="Arial" panose="020B0604020202020204" pitchFamily="34" charset="0"/>
              </a:rPr>
              <a:t>ô</a:t>
            </a:r>
            <a:r>
              <a:rPr lang="vi-VN" sz="1600">
                <a:cs typeface="Arial" panose="020B0604020202020204" pitchFamily="34" charset="0"/>
              </a:rPr>
              <a:t>ng</a:t>
            </a:r>
            <a:r>
              <a:rPr lang="en-US" sz="1600">
                <a:cs typeface="Arial" panose="020B0604020202020204" pitchFamily="34" charset="0"/>
              </a:rPr>
              <a:t> Pregel</a:t>
            </a:r>
            <a:r>
              <a:rPr lang="vi-VN" sz="1600">
                <a:cs typeface="Arial" panose="020B0604020202020204" pitchFamily="34" charset="0"/>
              </a:rPr>
              <a:t>, bao gồm hai hòn đảo lớn nối với nhau và với đất liền bởi bảy cây cầu. Bài toán đặt ra là tìm một tuyến đường mà đi qua mỗi cây cầu </a:t>
            </a:r>
            <a:r>
              <a:rPr lang="en-US" sz="1600" err="1">
                <a:cs typeface="Arial" panose="020B0604020202020204" pitchFamily="34" charset="0"/>
              </a:rPr>
              <a:t>duy</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vi-VN" sz="1600">
                <a:cs typeface="Arial" panose="020B0604020202020204" pitchFamily="34" charset="0"/>
              </a:rPr>
              <a:t>một lần</a:t>
            </a:r>
            <a:endParaRPr lang="en-US" sz="1600">
              <a:cs typeface="Arial" panose="020B0604020202020204" pitchFamily="34" charset="0"/>
            </a:endParaRPr>
          </a:p>
          <a:p>
            <a:pPr lvl="1"/>
            <a:r>
              <a:rPr lang="en-US" sz="1600" err="1">
                <a:cs typeface="Arial" panose="020B0604020202020204" pitchFamily="34" charset="0"/>
              </a:rPr>
              <a:t>Năm</a:t>
            </a:r>
            <a:r>
              <a:rPr lang="en-US" sz="1600">
                <a:cs typeface="Arial" panose="020B0604020202020204" pitchFamily="34" charset="0"/>
              </a:rPr>
              <a:t> 1736, Leonhard Euler </a:t>
            </a:r>
            <a:r>
              <a:rPr lang="en-US" sz="1600" err="1">
                <a:cs typeface="Arial" panose="020B0604020202020204" pitchFamily="34" charset="0"/>
              </a:rPr>
              <a:t>đã</a:t>
            </a:r>
            <a:r>
              <a:rPr lang="en-US" sz="1600">
                <a:cs typeface="Arial" panose="020B0604020202020204" pitchFamily="34" charset="0"/>
              </a:rPr>
              <a:t> </a:t>
            </a:r>
            <a:r>
              <a:rPr lang="en-US" sz="1600" err="1">
                <a:cs typeface="Arial" panose="020B0604020202020204" pitchFamily="34" charset="0"/>
              </a:rPr>
              <a:t>chứng</a:t>
            </a:r>
            <a:r>
              <a:rPr lang="en-US" sz="1600">
                <a:cs typeface="Arial" panose="020B0604020202020204" pitchFamily="34" charset="0"/>
              </a:rPr>
              <a:t> </a:t>
            </a:r>
            <a:r>
              <a:rPr lang="en-US" sz="1600" err="1">
                <a:cs typeface="Arial" panose="020B0604020202020204" pitchFamily="34" charset="0"/>
              </a:rPr>
              <a:t>minh</a:t>
            </a:r>
            <a:r>
              <a:rPr lang="en-US" sz="1600">
                <a:cs typeface="Arial" panose="020B0604020202020204" pitchFamily="34" charset="0"/>
              </a:rPr>
              <a:t> </a:t>
            </a:r>
            <a:r>
              <a:rPr lang="en-US" sz="1600" err="1">
                <a:cs typeface="Arial" panose="020B0604020202020204" pitchFamily="34" charset="0"/>
              </a:rPr>
              <a:t>rằng</a:t>
            </a:r>
            <a:r>
              <a:rPr lang="en-US" sz="1600">
                <a:cs typeface="Arial" panose="020B0604020202020204" pitchFamily="34" charset="0"/>
              </a:rPr>
              <a:t> </a:t>
            </a:r>
            <a:r>
              <a:rPr lang="en-US" sz="1600" err="1">
                <a:cs typeface="Arial" panose="020B0604020202020204" pitchFamily="34" charset="0"/>
              </a:rPr>
              <a:t>bài</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a:t>
            </a:r>
            <a:r>
              <a:rPr lang="en-US" sz="1600" err="1">
                <a:cs typeface="Arial" panose="020B0604020202020204" pitchFamily="34" charset="0"/>
              </a:rPr>
              <a:t>này</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lời</a:t>
            </a:r>
            <a:r>
              <a:rPr lang="en-US" sz="1600">
                <a:cs typeface="Arial" panose="020B0604020202020204" pitchFamily="34" charset="0"/>
              </a:rPr>
              <a:t> </a:t>
            </a:r>
            <a:r>
              <a:rPr lang="en-US" sz="1600" err="1">
                <a:cs typeface="Arial" panose="020B0604020202020204" pitchFamily="34" charset="0"/>
              </a:rPr>
              <a:t>giải</a:t>
            </a:r>
            <a:endParaRPr lang="en-US" sz="1600">
              <a:cs typeface="Arial" panose="020B0604020202020204" pitchFamily="34" charset="0"/>
            </a:endParaRPr>
          </a:p>
        </p:txBody>
      </p:sp>
      <p:pic>
        <p:nvPicPr>
          <p:cNvPr id="6" name="Picture 12" descr="Euler">
            <a:extLst>
              <a:ext uri="{FF2B5EF4-FFF2-40B4-BE49-F238E27FC236}">
                <a16:creationId xmlns:a16="http://schemas.microsoft.com/office/drawing/2014/main" id="{7E093160-FB46-409E-8A8C-5C1370621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0" y="2576513"/>
            <a:ext cx="1365250"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a:extLst>
              <a:ext uri="{FF2B5EF4-FFF2-40B4-BE49-F238E27FC236}">
                <a16:creationId xmlns:a16="http://schemas.microsoft.com/office/drawing/2014/main" id="{684C89A5-D764-4CBE-9BE0-2AA58FE72D4D}"/>
              </a:ext>
            </a:extLst>
          </p:cNvPr>
          <p:cNvSpPr txBox="1">
            <a:spLocks noChangeArrowheads="1"/>
          </p:cNvSpPr>
          <p:nvPr/>
        </p:nvSpPr>
        <p:spPr bwMode="auto">
          <a:xfrm>
            <a:off x="6705600" y="4419600"/>
            <a:ext cx="19573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a:solidFill>
                  <a:schemeClr val="tx1"/>
                </a:solidFill>
              </a:rPr>
              <a:t>Leonhard Euler</a:t>
            </a:r>
            <a:r>
              <a:rPr lang="en-US" altLang="en-US" sz="1600">
                <a:solidFill>
                  <a:schemeClr val="tx1"/>
                </a:solidFill>
              </a:rPr>
              <a:t> </a:t>
            </a:r>
          </a:p>
          <a:p>
            <a:pPr algn="ctr">
              <a:spcBef>
                <a:spcPct val="50000"/>
              </a:spcBef>
              <a:buFontTx/>
              <a:buNone/>
            </a:pPr>
            <a:r>
              <a:rPr lang="en-US" altLang="en-US" sz="1600">
                <a:solidFill>
                  <a:schemeClr val="tx1"/>
                </a:solidFill>
              </a:rPr>
              <a:t>1707-1783</a:t>
            </a:r>
          </a:p>
        </p:txBody>
      </p:sp>
      <p:pic>
        <p:nvPicPr>
          <p:cNvPr id="8" name="Picture 2">
            <a:extLst>
              <a:ext uri="{FF2B5EF4-FFF2-40B4-BE49-F238E27FC236}">
                <a16:creationId xmlns:a16="http://schemas.microsoft.com/office/drawing/2014/main" id="{F3914785-9F11-458A-B0CF-B04C897E41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5099451"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770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về</a:t>
            </a:r>
            <a:r>
              <a:rPr lang="en-US" altLang="en-US" sz="2000" b="1"/>
              <a:t> 7 </a:t>
            </a:r>
            <a:r>
              <a:rPr lang="en-US" altLang="en-US" sz="2000" b="1" err="1"/>
              <a:t>cái</a:t>
            </a:r>
            <a:r>
              <a:rPr lang="en-US" altLang="en-US" sz="2000" b="1"/>
              <a:t> </a:t>
            </a:r>
            <a:r>
              <a:rPr lang="en-US" altLang="en-US" sz="2000" b="1" err="1"/>
              <a:t>cầu</a:t>
            </a:r>
            <a:r>
              <a:rPr lang="en-US" altLang="en-US" sz="2000" b="1"/>
              <a:t> ở </a:t>
            </a:r>
            <a:r>
              <a:rPr lang="en-US" altLang="en-US" sz="2000" b="1" err="1"/>
              <a:t>K</a:t>
            </a:r>
            <a:r>
              <a:rPr lang="en-US" altLang="en-US" sz="2000" b="1" err="1">
                <a:cs typeface="Times New Roman" panose="02020603050405020304" pitchFamily="18" charset="0"/>
              </a:rPr>
              <a:t>önigsberg</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vert="horz" lIns="91440" tIns="45720" rIns="91440" bIns="45720" rtlCol="0" anchor="t">
            <a:normAutofit/>
          </a:bodyPr>
          <a:lstStyle/>
          <a:p>
            <a:pPr marL="0" indent="0">
              <a:buNone/>
            </a:pPr>
            <a:endParaRPr lang="en-US" sz="1600">
              <a:cs typeface="Arial" panose="020B0604020202020204" pitchFamily="34" charset="0"/>
            </a:endParaRPr>
          </a:p>
        </p:txBody>
      </p:sp>
      <p:grpSp>
        <p:nvGrpSpPr>
          <p:cNvPr id="12" name="Group 11">
            <a:extLst>
              <a:ext uri="{FF2B5EF4-FFF2-40B4-BE49-F238E27FC236}">
                <a16:creationId xmlns:a16="http://schemas.microsoft.com/office/drawing/2014/main" id="{F331D906-F6F4-4203-9DCB-0E007E6308EB}"/>
              </a:ext>
            </a:extLst>
          </p:cNvPr>
          <p:cNvGrpSpPr/>
          <p:nvPr/>
        </p:nvGrpSpPr>
        <p:grpSpPr>
          <a:xfrm>
            <a:off x="76200" y="1447800"/>
            <a:ext cx="4048125" cy="2905125"/>
            <a:chOff x="1561724" y="3060093"/>
            <a:chExt cx="4048125" cy="2905125"/>
          </a:xfrm>
        </p:grpSpPr>
        <p:pic>
          <p:nvPicPr>
            <p:cNvPr id="13" name="Picture 2" descr="g_1">
              <a:extLst>
                <a:ext uri="{FF2B5EF4-FFF2-40B4-BE49-F238E27FC236}">
                  <a16:creationId xmlns:a16="http://schemas.microsoft.com/office/drawing/2014/main" id="{DB6AC1B9-4722-4356-9178-1487BEC5C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724" y="3060093"/>
              <a:ext cx="404812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a:extLst>
                <a:ext uri="{FF2B5EF4-FFF2-40B4-BE49-F238E27FC236}">
                  <a16:creationId xmlns:a16="http://schemas.microsoft.com/office/drawing/2014/main" id="{FF5F805A-7031-4A14-98F2-A187E0D842E1}"/>
                </a:ext>
              </a:extLst>
            </p:cNvPr>
            <p:cNvSpPr txBox="1">
              <a:spLocks noChangeArrowheads="1"/>
            </p:cNvSpPr>
            <p:nvPr/>
          </p:nvSpPr>
          <p:spPr bwMode="auto">
            <a:xfrm>
              <a:off x="3429000" y="31591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rPr>
                <a:t>A</a:t>
              </a:r>
            </a:p>
          </p:txBody>
        </p:sp>
        <p:sp>
          <p:nvSpPr>
            <p:cNvPr id="15" name="Text Box 7">
              <a:extLst>
                <a:ext uri="{FF2B5EF4-FFF2-40B4-BE49-F238E27FC236}">
                  <a16:creationId xmlns:a16="http://schemas.microsoft.com/office/drawing/2014/main" id="{72C7DA47-D863-4AB6-BBCD-833525F88AE2}"/>
                </a:ext>
              </a:extLst>
            </p:cNvPr>
            <p:cNvSpPr txBox="1">
              <a:spLocks noChangeArrowheads="1"/>
            </p:cNvSpPr>
            <p:nvPr/>
          </p:nvSpPr>
          <p:spPr bwMode="auto">
            <a:xfrm>
              <a:off x="3198436" y="39528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rPr>
                <a:t>B</a:t>
              </a:r>
            </a:p>
          </p:txBody>
        </p:sp>
        <p:sp>
          <p:nvSpPr>
            <p:cNvPr id="16" name="Text Box 8">
              <a:extLst>
                <a:ext uri="{FF2B5EF4-FFF2-40B4-BE49-F238E27FC236}">
                  <a16:creationId xmlns:a16="http://schemas.microsoft.com/office/drawing/2014/main" id="{D6B4B0B1-9950-424F-8C86-5A1943C5DA5B}"/>
                </a:ext>
              </a:extLst>
            </p:cNvPr>
            <p:cNvSpPr txBox="1">
              <a:spLocks noChangeArrowheads="1"/>
            </p:cNvSpPr>
            <p:nvPr/>
          </p:nvSpPr>
          <p:spPr bwMode="auto">
            <a:xfrm>
              <a:off x="3489325" y="4911725"/>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rPr>
                <a:t>C</a:t>
              </a:r>
            </a:p>
          </p:txBody>
        </p:sp>
        <p:sp>
          <p:nvSpPr>
            <p:cNvPr id="17" name="Text Box 9">
              <a:extLst>
                <a:ext uri="{FF2B5EF4-FFF2-40B4-BE49-F238E27FC236}">
                  <a16:creationId xmlns:a16="http://schemas.microsoft.com/office/drawing/2014/main" id="{A4973CD5-C66C-4DB4-962E-EF4868989B3C}"/>
                </a:ext>
              </a:extLst>
            </p:cNvPr>
            <p:cNvSpPr txBox="1">
              <a:spLocks noChangeArrowheads="1"/>
            </p:cNvSpPr>
            <p:nvPr/>
          </p:nvSpPr>
          <p:spPr bwMode="auto">
            <a:xfrm>
              <a:off x="4533900" y="43243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rPr>
                <a:t>D</a:t>
              </a:r>
            </a:p>
          </p:txBody>
        </p:sp>
      </p:grpSp>
      <p:sp>
        <p:nvSpPr>
          <p:cNvPr id="18" name="Arc 17">
            <a:extLst>
              <a:ext uri="{FF2B5EF4-FFF2-40B4-BE49-F238E27FC236}">
                <a16:creationId xmlns:a16="http://schemas.microsoft.com/office/drawing/2014/main" id="{8BB0B14F-ACEB-4F82-921F-998BD36472C0}"/>
              </a:ext>
            </a:extLst>
          </p:cNvPr>
          <p:cNvSpPr/>
          <p:nvPr/>
        </p:nvSpPr>
        <p:spPr bwMode="auto">
          <a:xfrm>
            <a:off x="7428941" y="5049546"/>
            <a:ext cx="349229" cy="732459"/>
          </a:xfrm>
          <a:prstGeom prst="arc">
            <a:avLst>
              <a:gd name="adj1" fmla="val 15888341"/>
              <a:gd name="adj2" fmla="val 5835114"/>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19" name="Arc 18">
            <a:extLst>
              <a:ext uri="{FF2B5EF4-FFF2-40B4-BE49-F238E27FC236}">
                <a16:creationId xmlns:a16="http://schemas.microsoft.com/office/drawing/2014/main" id="{B2E77A40-F4D6-4B33-87B7-9B2CE61B1748}"/>
              </a:ext>
            </a:extLst>
          </p:cNvPr>
          <p:cNvSpPr/>
          <p:nvPr/>
        </p:nvSpPr>
        <p:spPr bwMode="auto">
          <a:xfrm flipH="1">
            <a:off x="7341634" y="5077718"/>
            <a:ext cx="378332" cy="704288"/>
          </a:xfrm>
          <a:prstGeom prst="arc">
            <a:avLst>
              <a:gd name="adj1" fmla="val 15764815"/>
              <a:gd name="adj2" fmla="val 5471609"/>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20" name="Oval 19">
            <a:extLst>
              <a:ext uri="{FF2B5EF4-FFF2-40B4-BE49-F238E27FC236}">
                <a16:creationId xmlns:a16="http://schemas.microsoft.com/office/drawing/2014/main" id="{5ECF1AF6-3E70-4D75-A431-A9F45510F202}"/>
              </a:ext>
            </a:extLst>
          </p:cNvPr>
          <p:cNvSpPr>
            <a:spLocks noChangeArrowheads="1"/>
          </p:cNvSpPr>
          <p:nvPr/>
        </p:nvSpPr>
        <p:spPr bwMode="auto">
          <a:xfrm>
            <a:off x="7487146" y="5697491"/>
            <a:ext cx="174615" cy="169029"/>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21" name="Oval 20">
            <a:extLst>
              <a:ext uri="{FF2B5EF4-FFF2-40B4-BE49-F238E27FC236}">
                <a16:creationId xmlns:a16="http://schemas.microsoft.com/office/drawing/2014/main" id="{8FC35AAF-1141-4BB9-A794-EEAB069862A3}"/>
              </a:ext>
            </a:extLst>
          </p:cNvPr>
          <p:cNvSpPr>
            <a:spLocks noChangeArrowheads="1"/>
          </p:cNvSpPr>
          <p:nvPr/>
        </p:nvSpPr>
        <p:spPr bwMode="auto">
          <a:xfrm>
            <a:off x="8709448" y="4936860"/>
            <a:ext cx="174615" cy="169029"/>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22" name="Arc 21">
            <a:extLst>
              <a:ext uri="{FF2B5EF4-FFF2-40B4-BE49-F238E27FC236}">
                <a16:creationId xmlns:a16="http://schemas.microsoft.com/office/drawing/2014/main" id="{5417FE18-5974-46EF-95C3-FC1D2715156F}"/>
              </a:ext>
            </a:extLst>
          </p:cNvPr>
          <p:cNvSpPr/>
          <p:nvPr/>
        </p:nvSpPr>
        <p:spPr bwMode="auto">
          <a:xfrm flipH="1">
            <a:off x="7312532" y="4260744"/>
            <a:ext cx="378332" cy="760631"/>
          </a:xfrm>
          <a:prstGeom prst="arc">
            <a:avLst>
              <a:gd name="adj1" fmla="val 15764815"/>
              <a:gd name="adj2" fmla="val 5471609"/>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23" name="Arc 22">
            <a:extLst>
              <a:ext uri="{FF2B5EF4-FFF2-40B4-BE49-F238E27FC236}">
                <a16:creationId xmlns:a16="http://schemas.microsoft.com/office/drawing/2014/main" id="{A367F1A7-0184-4D75-B650-9D252FE39EB0}"/>
              </a:ext>
            </a:extLst>
          </p:cNvPr>
          <p:cNvSpPr/>
          <p:nvPr/>
        </p:nvSpPr>
        <p:spPr bwMode="auto">
          <a:xfrm>
            <a:off x="7458044" y="4260744"/>
            <a:ext cx="320127" cy="732459"/>
          </a:xfrm>
          <a:prstGeom prst="arc">
            <a:avLst>
              <a:gd name="adj1" fmla="val 15888341"/>
              <a:gd name="adj2" fmla="val 5835114"/>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24" name="Oval 23">
            <a:extLst>
              <a:ext uri="{FF2B5EF4-FFF2-40B4-BE49-F238E27FC236}">
                <a16:creationId xmlns:a16="http://schemas.microsoft.com/office/drawing/2014/main" id="{5BDE9D8A-1975-42B3-BE0B-269EB08A93FA}"/>
              </a:ext>
            </a:extLst>
          </p:cNvPr>
          <p:cNvSpPr>
            <a:spLocks noChangeArrowheads="1"/>
          </p:cNvSpPr>
          <p:nvPr/>
        </p:nvSpPr>
        <p:spPr bwMode="auto">
          <a:xfrm>
            <a:off x="7458044" y="4936860"/>
            <a:ext cx="174615" cy="169029"/>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25" name="Oval 24">
            <a:extLst>
              <a:ext uri="{FF2B5EF4-FFF2-40B4-BE49-F238E27FC236}">
                <a16:creationId xmlns:a16="http://schemas.microsoft.com/office/drawing/2014/main" id="{C724BF03-A937-4906-BB1F-317C38E288C1}"/>
              </a:ext>
            </a:extLst>
          </p:cNvPr>
          <p:cNvSpPr>
            <a:spLocks noChangeArrowheads="1"/>
          </p:cNvSpPr>
          <p:nvPr/>
        </p:nvSpPr>
        <p:spPr bwMode="auto">
          <a:xfrm>
            <a:off x="7487146" y="4176230"/>
            <a:ext cx="174615" cy="169029"/>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cxnSp>
        <p:nvCxnSpPr>
          <p:cNvPr id="26" name="Straight Connector 25">
            <a:extLst>
              <a:ext uri="{FF2B5EF4-FFF2-40B4-BE49-F238E27FC236}">
                <a16:creationId xmlns:a16="http://schemas.microsoft.com/office/drawing/2014/main" id="{7FF0E3D7-85F9-4A37-908A-4AB5883A06C6}"/>
              </a:ext>
            </a:extLst>
          </p:cNvPr>
          <p:cNvCxnSpPr>
            <a:cxnSpLocks noChangeShapeType="1"/>
            <a:stCxn id="25" idx="6"/>
            <a:endCxn id="21" idx="1"/>
          </p:cNvCxnSpPr>
          <p:nvPr/>
        </p:nvCxnSpPr>
        <p:spPr bwMode="auto">
          <a:xfrm>
            <a:off x="7661761" y="4260744"/>
            <a:ext cx="1073153" cy="70076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EEB42536-DA84-4DF1-B5FA-8EBFDE02613C}"/>
              </a:ext>
            </a:extLst>
          </p:cNvPr>
          <p:cNvCxnSpPr>
            <a:cxnSpLocks noChangeShapeType="1"/>
            <a:stCxn id="24" idx="6"/>
            <a:endCxn id="21" idx="2"/>
          </p:cNvCxnSpPr>
          <p:nvPr/>
        </p:nvCxnSpPr>
        <p:spPr bwMode="auto">
          <a:xfrm>
            <a:off x="7632658" y="5021375"/>
            <a:ext cx="1076790" cy="1174"/>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27">
            <a:extLst>
              <a:ext uri="{FF2B5EF4-FFF2-40B4-BE49-F238E27FC236}">
                <a16:creationId xmlns:a16="http://schemas.microsoft.com/office/drawing/2014/main" id="{078D55C4-2120-4898-8A6E-D79DACFFE573}"/>
              </a:ext>
            </a:extLst>
          </p:cNvPr>
          <p:cNvCxnSpPr>
            <a:cxnSpLocks noChangeShapeType="1"/>
            <a:stCxn id="20" idx="6"/>
            <a:endCxn id="21" idx="3"/>
          </p:cNvCxnSpPr>
          <p:nvPr/>
        </p:nvCxnSpPr>
        <p:spPr bwMode="auto">
          <a:xfrm flipV="1">
            <a:off x="7661761" y="5081239"/>
            <a:ext cx="1073153" cy="70076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29" name="Text Box 6">
            <a:extLst>
              <a:ext uri="{FF2B5EF4-FFF2-40B4-BE49-F238E27FC236}">
                <a16:creationId xmlns:a16="http://schemas.microsoft.com/office/drawing/2014/main" id="{580FA941-2C9A-4D00-9CE8-35D4F723B8C5}"/>
              </a:ext>
            </a:extLst>
          </p:cNvPr>
          <p:cNvSpPr txBox="1">
            <a:spLocks noChangeArrowheads="1"/>
          </p:cNvSpPr>
          <p:nvPr/>
        </p:nvSpPr>
        <p:spPr bwMode="auto">
          <a:xfrm>
            <a:off x="7428941" y="3810000"/>
            <a:ext cx="309214" cy="338058"/>
          </a:xfrm>
          <a:prstGeom prst="rect">
            <a:avLst/>
          </a:prstGeom>
          <a:noFill/>
          <a:ln w="28575">
            <a:noFill/>
            <a:miter lim="800000"/>
            <a:headEnd/>
            <a:tailEnd/>
          </a:ln>
          <a:effectLst>
            <a:glow rad="63500">
              <a:schemeClr val="accent6">
                <a:satMod val="175000"/>
                <a:alpha val="40000"/>
              </a:schemeClr>
            </a:glow>
          </a:effectLst>
        </p:spPr>
        <p:txBody>
          <a:bodyPr wrap="none">
            <a:spAutoFit/>
          </a:bodyPr>
          <a:lstStyle/>
          <a:p>
            <a:pPr>
              <a:defRPr/>
            </a:pPr>
            <a:r>
              <a:rPr lang="en-US" sz="2400" b="1">
                <a:solidFill>
                  <a:srgbClr val="000099"/>
                </a:solidFill>
              </a:rPr>
              <a:t>A</a:t>
            </a:r>
          </a:p>
        </p:txBody>
      </p:sp>
      <p:sp>
        <p:nvSpPr>
          <p:cNvPr id="30" name="Text Box 6">
            <a:extLst>
              <a:ext uri="{FF2B5EF4-FFF2-40B4-BE49-F238E27FC236}">
                <a16:creationId xmlns:a16="http://schemas.microsoft.com/office/drawing/2014/main" id="{F6A9681E-6500-4BCF-BFDC-EA0CEE4A7DD8}"/>
              </a:ext>
            </a:extLst>
          </p:cNvPr>
          <p:cNvSpPr txBox="1">
            <a:spLocks noChangeArrowheads="1"/>
          </p:cNvSpPr>
          <p:nvPr/>
        </p:nvSpPr>
        <p:spPr bwMode="auto">
          <a:xfrm>
            <a:off x="6934200" y="4852346"/>
            <a:ext cx="297784" cy="341359"/>
          </a:xfrm>
          <a:prstGeom prst="rect">
            <a:avLst/>
          </a:prstGeom>
          <a:noFill/>
          <a:ln w="28575">
            <a:noFill/>
            <a:miter lim="800000"/>
            <a:headEnd/>
            <a:tailEnd/>
          </a:ln>
          <a:effectLst>
            <a:glow rad="63500">
              <a:schemeClr val="accent6">
                <a:satMod val="175000"/>
                <a:alpha val="40000"/>
              </a:schemeClr>
            </a:glow>
          </a:effectLst>
        </p:spPr>
        <p:txBody>
          <a:bodyPr wrap="none">
            <a:spAutoFit/>
          </a:bodyPr>
          <a:lstStyle/>
          <a:p>
            <a:pPr>
              <a:defRPr/>
            </a:pPr>
            <a:r>
              <a:rPr lang="en-US" sz="2400" b="1">
                <a:solidFill>
                  <a:srgbClr val="000099"/>
                </a:solidFill>
              </a:rPr>
              <a:t>B</a:t>
            </a:r>
          </a:p>
        </p:txBody>
      </p:sp>
      <p:sp>
        <p:nvSpPr>
          <p:cNvPr id="31" name="Text Box 6">
            <a:extLst>
              <a:ext uri="{FF2B5EF4-FFF2-40B4-BE49-F238E27FC236}">
                <a16:creationId xmlns:a16="http://schemas.microsoft.com/office/drawing/2014/main" id="{607851F5-C430-4FC6-BFCF-B519D6817CCC}"/>
              </a:ext>
            </a:extLst>
          </p:cNvPr>
          <p:cNvSpPr txBox="1">
            <a:spLocks noChangeArrowheads="1"/>
          </p:cNvSpPr>
          <p:nvPr/>
        </p:nvSpPr>
        <p:spPr bwMode="auto">
          <a:xfrm>
            <a:off x="8680346" y="4514288"/>
            <a:ext cx="311254" cy="341359"/>
          </a:xfrm>
          <a:prstGeom prst="rect">
            <a:avLst/>
          </a:prstGeom>
          <a:noFill/>
          <a:ln w="28575">
            <a:noFill/>
            <a:miter lim="800000"/>
            <a:headEnd/>
            <a:tailEnd/>
          </a:ln>
          <a:effectLst>
            <a:glow rad="63500">
              <a:schemeClr val="accent6">
                <a:satMod val="175000"/>
                <a:alpha val="40000"/>
              </a:schemeClr>
            </a:glow>
          </a:effectLst>
        </p:spPr>
        <p:txBody>
          <a:bodyPr wrap="none">
            <a:spAutoFit/>
          </a:bodyPr>
          <a:lstStyle/>
          <a:p>
            <a:pPr>
              <a:defRPr/>
            </a:pPr>
            <a:r>
              <a:rPr lang="en-US" sz="2400" b="1">
                <a:solidFill>
                  <a:srgbClr val="000099"/>
                </a:solidFill>
              </a:rPr>
              <a:t>D</a:t>
            </a:r>
          </a:p>
        </p:txBody>
      </p:sp>
      <p:sp>
        <p:nvSpPr>
          <p:cNvPr id="32" name="Text Box 6">
            <a:extLst>
              <a:ext uri="{FF2B5EF4-FFF2-40B4-BE49-F238E27FC236}">
                <a16:creationId xmlns:a16="http://schemas.microsoft.com/office/drawing/2014/main" id="{7A7FD7AA-74B3-4062-BDC3-6C55469AD5DC}"/>
              </a:ext>
            </a:extLst>
          </p:cNvPr>
          <p:cNvSpPr txBox="1">
            <a:spLocks noChangeArrowheads="1"/>
          </p:cNvSpPr>
          <p:nvPr/>
        </p:nvSpPr>
        <p:spPr bwMode="auto">
          <a:xfrm>
            <a:off x="7545351" y="5740855"/>
            <a:ext cx="311254" cy="341359"/>
          </a:xfrm>
          <a:prstGeom prst="rect">
            <a:avLst/>
          </a:prstGeom>
          <a:noFill/>
          <a:ln w="28575">
            <a:noFill/>
            <a:miter lim="800000"/>
            <a:headEnd/>
            <a:tailEnd/>
          </a:ln>
          <a:effectLst>
            <a:glow rad="63500">
              <a:schemeClr val="accent6">
                <a:satMod val="175000"/>
                <a:alpha val="40000"/>
              </a:schemeClr>
            </a:glow>
          </a:effectLst>
        </p:spPr>
        <p:txBody>
          <a:bodyPr wrap="none">
            <a:spAutoFit/>
          </a:bodyPr>
          <a:lstStyle/>
          <a:p>
            <a:pPr>
              <a:defRPr/>
            </a:pPr>
            <a:r>
              <a:rPr lang="en-US" sz="2400" b="1">
                <a:solidFill>
                  <a:srgbClr val="000099"/>
                </a:solidFill>
              </a:rPr>
              <a:t>C</a:t>
            </a:r>
          </a:p>
        </p:txBody>
      </p:sp>
      <p:sp>
        <p:nvSpPr>
          <p:cNvPr id="33" name="TextBox 32">
            <a:extLst>
              <a:ext uri="{FF2B5EF4-FFF2-40B4-BE49-F238E27FC236}">
                <a16:creationId xmlns:a16="http://schemas.microsoft.com/office/drawing/2014/main" id="{6ADA7288-EEC6-493E-90AD-048F2A996FEA}"/>
              </a:ext>
            </a:extLst>
          </p:cNvPr>
          <p:cNvSpPr txBox="1"/>
          <p:nvPr/>
        </p:nvSpPr>
        <p:spPr>
          <a:xfrm>
            <a:off x="2017168" y="2649788"/>
            <a:ext cx="762000" cy="400110"/>
          </a:xfrm>
          <a:prstGeom prst="rect">
            <a:avLst/>
          </a:prstGeom>
          <a:noFill/>
        </p:spPr>
        <p:txBody>
          <a:bodyPr wrap="square" rtlCol="0">
            <a:spAutoFit/>
          </a:bodyPr>
          <a:lstStyle/>
          <a:p>
            <a:r>
              <a:rPr lang="en-US" sz="2000" b="1"/>
              <a:t>4</a:t>
            </a:r>
          </a:p>
        </p:txBody>
      </p:sp>
      <p:sp>
        <p:nvSpPr>
          <p:cNvPr id="34" name="TextBox 33">
            <a:extLst>
              <a:ext uri="{FF2B5EF4-FFF2-40B4-BE49-F238E27FC236}">
                <a16:creationId xmlns:a16="http://schemas.microsoft.com/office/drawing/2014/main" id="{7B98B4A8-1F5D-4E1D-9CEB-65D667C223E2}"/>
              </a:ext>
            </a:extLst>
          </p:cNvPr>
          <p:cNvSpPr txBox="1"/>
          <p:nvPr/>
        </p:nvSpPr>
        <p:spPr>
          <a:xfrm>
            <a:off x="2348289" y="2013641"/>
            <a:ext cx="762000" cy="400110"/>
          </a:xfrm>
          <a:prstGeom prst="rect">
            <a:avLst/>
          </a:prstGeom>
          <a:noFill/>
        </p:spPr>
        <p:txBody>
          <a:bodyPr wrap="square" rtlCol="0">
            <a:spAutoFit/>
          </a:bodyPr>
          <a:lstStyle/>
          <a:p>
            <a:r>
              <a:rPr lang="en-US" sz="2000" b="1"/>
              <a:t>2</a:t>
            </a:r>
          </a:p>
        </p:txBody>
      </p:sp>
      <p:sp>
        <p:nvSpPr>
          <p:cNvPr id="35" name="TextBox 34">
            <a:extLst>
              <a:ext uri="{FF2B5EF4-FFF2-40B4-BE49-F238E27FC236}">
                <a16:creationId xmlns:a16="http://schemas.microsoft.com/office/drawing/2014/main" id="{0B7FC3F2-92CF-4032-B78C-5BEC86EF51D9}"/>
              </a:ext>
            </a:extLst>
          </p:cNvPr>
          <p:cNvSpPr txBox="1"/>
          <p:nvPr/>
        </p:nvSpPr>
        <p:spPr>
          <a:xfrm>
            <a:off x="1383882" y="2778368"/>
            <a:ext cx="762000" cy="400110"/>
          </a:xfrm>
          <a:prstGeom prst="rect">
            <a:avLst/>
          </a:prstGeom>
          <a:noFill/>
        </p:spPr>
        <p:txBody>
          <a:bodyPr wrap="square" rtlCol="0">
            <a:spAutoFit/>
          </a:bodyPr>
          <a:lstStyle/>
          <a:p>
            <a:r>
              <a:rPr lang="en-US" sz="2000" b="1"/>
              <a:t>3</a:t>
            </a:r>
          </a:p>
        </p:txBody>
      </p:sp>
      <p:sp>
        <p:nvSpPr>
          <p:cNvPr id="36" name="TextBox 35">
            <a:extLst>
              <a:ext uri="{FF2B5EF4-FFF2-40B4-BE49-F238E27FC236}">
                <a16:creationId xmlns:a16="http://schemas.microsoft.com/office/drawing/2014/main" id="{0F8323FF-77D5-452E-A7E6-1C939EAB1222}"/>
              </a:ext>
            </a:extLst>
          </p:cNvPr>
          <p:cNvSpPr txBox="1"/>
          <p:nvPr/>
        </p:nvSpPr>
        <p:spPr>
          <a:xfrm>
            <a:off x="1219576" y="2156432"/>
            <a:ext cx="762000" cy="400110"/>
          </a:xfrm>
          <a:prstGeom prst="rect">
            <a:avLst/>
          </a:prstGeom>
          <a:noFill/>
        </p:spPr>
        <p:txBody>
          <a:bodyPr wrap="square" rtlCol="0">
            <a:spAutoFit/>
          </a:bodyPr>
          <a:lstStyle/>
          <a:p>
            <a:r>
              <a:rPr lang="en-US" sz="2000" b="1"/>
              <a:t>1</a:t>
            </a:r>
          </a:p>
        </p:txBody>
      </p:sp>
      <p:sp>
        <p:nvSpPr>
          <p:cNvPr id="37" name="TextBox 36">
            <a:extLst>
              <a:ext uri="{FF2B5EF4-FFF2-40B4-BE49-F238E27FC236}">
                <a16:creationId xmlns:a16="http://schemas.microsoft.com/office/drawing/2014/main" id="{7B6878A5-BB36-4F1E-904A-7D860AA95918}"/>
              </a:ext>
            </a:extLst>
          </p:cNvPr>
          <p:cNvSpPr txBox="1"/>
          <p:nvPr/>
        </p:nvSpPr>
        <p:spPr>
          <a:xfrm>
            <a:off x="2743576" y="2559597"/>
            <a:ext cx="762000" cy="400110"/>
          </a:xfrm>
          <a:prstGeom prst="rect">
            <a:avLst/>
          </a:prstGeom>
          <a:noFill/>
        </p:spPr>
        <p:txBody>
          <a:bodyPr wrap="square" rtlCol="0">
            <a:spAutoFit/>
          </a:bodyPr>
          <a:lstStyle/>
          <a:p>
            <a:r>
              <a:rPr lang="en-US" sz="2000" b="1"/>
              <a:t>5</a:t>
            </a:r>
          </a:p>
        </p:txBody>
      </p:sp>
      <p:sp>
        <p:nvSpPr>
          <p:cNvPr id="38" name="TextBox 37">
            <a:extLst>
              <a:ext uri="{FF2B5EF4-FFF2-40B4-BE49-F238E27FC236}">
                <a16:creationId xmlns:a16="http://schemas.microsoft.com/office/drawing/2014/main" id="{D2C5DBDC-C12D-4C19-8FE2-C6C0B22BD36F}"/>
              </a:ext>
            </a:extLst>
          </p:cNvPr>
          <p:cNvSpPr txBox="1"/>
          <p:nvPr/>
        </p:nvSpPr>
        <p:spPr>
          <a:xfrm>
            <a:off x="3505576" y="2788197"/>
            <a:ext cx="762000" cy="400110"/>
          </a:xfrm>
          <a:prstGeom prst="rect">
            <a:avLst/>
          </a:prstGeom>
          <a:noFill/>
        </p:spPr>
        <p:txBody>
          <a:bodyPr wrap="square" rtlCol="0">
            <a:spAutoFit/>
          </a:bodyPr>
          <a:lstStyle/>
          <a:p>
            <a:r>
              <a:rPr lang="en-US" sz="2000" b="1"/>
              <a:t>6</a:t>
            </a:r>
          </a:p>
        </p:txBody>
      </p:sp>
      <p:sp>
        <p:nvSpPr>
          <p:cNvPr id="39" name="TextBox 38">
            <a:extLst>
              <a:ext uri="{FF2B5EF4-FFF2-40B4-BE49-F238E27FC236}">
                <a16:creationId xmlns:a16="http://schemas.microsoft.com/office/drawing/2014/main" id="{E6216C55-2DEF-4FFA-85B6-175FD145937B}"/>
              </a:ext>
            </a:extLst>
          </p:cNvPr>
          <p:cNvSpPr txBox="1"/>
          <p:nvPr/>
        </p:nvSpPr>
        <p:spPr>
          <a:xfrm>
            <a:off x="2895976" y="3473997"/>
            <a:ext cx="762000" cy="400110"/>
          </a:xfrm>
          <a:prstGeom prst="rect">
            <a:avLst/>
          </a:prstGeom>
          <a:noFill/>
        </p:spPr>
        <p:txBody>
          <a:bodyPr wrap="square" rtlCol="0">
            <a:spAutoFit/>
          </a:bodyPr>
          <a:lstStyle/>
          <a:p>
            <a:r>
              <a:rPr lang="en-US" sz="2000" b="1"/>
              <a:t>7</a:t>
            </a:r>
          </a:p>
        </p:txBody>
      </p:sp>
      <p:grpSp>
        <p:nvGrpSpPr>
          <p:cNvPr id="40" name="Group 39">
            <a:extLst>
              <a:ext uri="{FF2B5EF4-FFF2-40B4-BE49-F238E27FC236}">
                <a16:creationId xmlns:a16="http://schemas.microsoft.com/office/drawing/2014/main" id="{6FAE9B7D-CD25-4246-9311-DC5A962257BD}"/>
              </a:ext>
            </a:extLst>
          </p:cNvPr>
          <p:cNvGrpSpPr/>
          <p:nvPr/>
        </p:nvGrpSpPr>
        <p:grpSpPr>
          <a:xfrm>
            <a:off x="5105400" y="838200"/>
            <a:ext cx="3409950" cy="2724150"/>
            <a:chOff x="4376237" y="1828800"/>
            <a:chExt cx="3409950" cy="2724150"/>
          </a:xfrm>
        </p:grpSpPr>
        <p:pic>
          <p:nvPicPr>
            <p:cNvPr id="41" name="Picture 40">
              <a:extLst>
                <a:ext uri="{FF2B5EF4-FFF2-40B4-BE49-F238E27FC236}">
                  <a16:creationId xmlns:a16="http://schemas.microsoft.com/office/drawing/2014/main" id="{CA516FC5-6D3F-4B0C-A2AC-FCC7AE506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237" y="1828800"/>
              <a:ext cx="3409950" cy="2724150"/>
            </a:xfrm>
            <a:prstGeom prst="rect">
              <a:avLst/>
            </a:prstGeom>
          </p:spPr>
        </p:pic>
        <p:sp>
          <p:nvSpPr>
            <p:cNvPr id="42" name="Text Box 6">
              <a:extLst>
                <a:ext uri="{FF2B5EF4-FFF2-40B4-BE49-F238E27FC236}">
                  <a16:creationId xmlns:a16="http://schemas.microsoft.com/office/drawing/2014/main" id="{1E04D2D2-2B51-4B8E-9CB8-AE149BC836A6}"/>
                </a:ext>
              </a:extLst>
            </p:cNvPr>
            <p:cNvSpPr txBox="1">
              <a:spLocks noChangeArrowheads="1"/>
            </p:cNvSpPr>
            <p:nvPr/>
          </p:nvSpPr>
          <p:spPr bwMode="auto">
            <a:xfrm>
              <a:off x="5767387" y="2209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rPr>
                <a:t>A</a:t>
              </a:r>
            </a:p>
          </p:txBody>
        </p:sp>
        <p:sp>
          <p:nvSpPr>
            <p:cNvPr id="43" name="Text Box 6">
              <a:extLst>
                <a:ext uri="{FF2B5EF4-FFF2-40B4-BE49-F238E27FC236}">
                  <a16:creationId xmlns:a16="http://schemas.microsoft.com/office/drawing/2014/main" id="{A8473584-D413-4B2C-B5DE-704D6051093D}"/>
                </a:ext>
              </a:extLst>
            </p:cNvPr>
            <p:cNvSpPr txBox="1">
              <a:spLocks noChangeArrowheads="1"/>
            </p:cNvSpPr>
            <p:nvPr/>
          </p:nvSpPr>
          <p:spPr bwMode="auto">
            <a:xfrm>
              <a:off x="6986587" y="2971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rPr>
                <a:t>D</a:t>
              </a:r>
            </a:p>
          </p:txBody>
        </p:sp>
        <p:sp>
          <p:nvSpPr>
            <p:cNvPr id="44" name="Text Box 6">
              <a:extLst>
                <a:ext uri="{FF2B5EF4-FFF2-40B4-BE49-F238E27FC236}">
                  <a16:creationId xmlns:a16="http://schemas.microsoft.com/office/drawing/2014/main" id="{3920F33B-2005-43F7-96EA-3C6583D49D3F}"/>
                </a:ext>
              </a:extLst>
            </p:cNvPr>
            <p:cNvSpPr txBox="1">
              <a:spLocks noChangeArrowheads="1"/>
            </p:cNvSpPr>
            <p:nvPr/>
          </p:nvSpPr>
          <p:spPr bwMode="auto">
            <a:xfrm>
              <a:off x="5791200" y="3810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rPr>
                <a:t>C</a:t>
              </a:r>
            </a:p>
          </p:txBody>
        </p:sp>
        <p:sp>
          <p:nvSpPr>
            <p:cNvPr id="45" name="Text Box 6">
              <a:extLst>
                <a:ext uri="{FF2B5EF4-FFF2-40B4-BE49-F238E27FC236}">
                  <a16:creationId xmlns:a16="http://schemas.microsoft.com/office/drawing/2014/main" id="{20833DE1-B964-45B8-AC99-D235B811A621}"/>
                </a:ext>
              </a:extLst>
            </p:cNvPr>
            <p:cNvSpPr txBox="1">
              <a:spLocks noChangeArrowheads="1"/>
            </p:cNvSpPr>
            <p:nvPr/>
          </p:nvSpPr>
          <p:spPr bwMode="auto">
            <a:xfrm>
              <a:off x="5638800" y="3048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rPr>
                <a:t>B</a:t>
              </a:r>
            </a:p>
          </p:txBody>
        </p:sp>
        <p:sp>
          <p:nvSpPr>
            <p:cNvPr id="46" name="Text Box 6">
              <a:extLst>
                <a:ext uri="{FF2B5EF4-FFF2-40B4-BE49-F238E27FC236}">
                  <a16:creationId xmlns:a16="http://schemas.microsoft.com/office/drawing/2014/main" id="{CAF45098-16D4-4C96-B513-2212D33D8926}"/>
                </a:ext>
              </a:extLst>
            </p:cNvPr>
            <p:cNvSpPr txBox="1">
              <a:spLocks noChangeArrowheads="1"/>
            </p:cNvSpPr>
            <p:nvPr/>
          </p:nvSpPr>
          <p:spPr bwMode="auto">
            <a:xfrm>
              <a:off x="5077813" y="246471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chemeClr val="bg1"/>
                  </a:solidFill>
                </a:rPr>
                <a:t>1</a:t>
              </a:r>
            </a:p>
          </p:txBody>
        </p:sp>
        <p:sp>
          <p:nvSpPr>
            <p:cNvPr id="47" name="Text Box 6">
              <a:extLst>
                <a:ext uri="{FF2B5EF4-FFF2-40B4-BE49-F238E27FC236}">
                  <a16:creationId xmlns:a16="http://schemas.microsoft.com/office/drawing/2014/main" id="{424BDC3A-F2C6-4790-A542-8EB1445FBF4F}"/>
                </a:ext>
              </a:extLst>
            </p:cNvPr>
            <p:cNvSpPr txBox="1">
              <a:spLocks noChangeArrowheads="1"/>
            </p:cNvSpPr>
            <p:nvPr/>
          </p:nvSpPr>
          <p:spPr bwMode="auto">
            <a:xfrm>
              <a:off x="6273212" y="23622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chemeClr val="bg1"/>
                  </a:solidFill>
                </a:rPr>
                <a:t>2</a:t>
              </a:r>
            </a:p>
          </p:txBody>
        </p:sp>
        <p:sp>
          <p:nvSpPr>
            <p:cNvPr id="48" name="Text Box 6">
              <a:extLst>
                <a:ext uri="{FF2B5EF4-FFF2-40B4-BE49-F238E27FC236}">
                  <a16:creationId xmlns:a16="http://schemas.microsoft.com/office/drawing/2014/main" id="{09A613A9-2CCD-4CFC-BAB2-1007164A9933}"/>
                </a:ext>
              </a:extLst>
            </p:cNvPr>
            <p:cNvSpPr txBox="1">
              <a:spLocks noChangeArrowheads="1"/>
            </p:cNvSpPr>
            <p:nvPr/>
          </p:nvSpPr>
          <p:spPr bwMode="auto">
            <a:xfrm>
              <a:off x="6882812" y="23622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chemeClr val="bg1"/>
                  </a:solidFill>
                </a:rPr>
                <a:t>6</a:t>
              </a:r>
            </a:p>
          </p:txBody>
        </p:sp>
        <p:sp>
          <p:nvSpPr>
            <p:cNvPr id="49" name="Text Box 6">
              <a:extLst>
                <a:ext uri="{FF2B5EF4-FFF2-40B4-BE49-F238E27FC236}">
                  <a16:creationId xmlns:a16="http://schemas.microsoft.com/office/drawing/2014/main" id="{C925CA65-889A-495D-927B-0B03257805B7}"/>
                </a:ext>
              </a:extLst>
            </p:cNvPr>
            <p:cNvSpPr txBox="1">
              <a:spLocks noChangeArrowheads="1"/>
            </p:cNvSpPr>
            <p:nvPr/>
          </p:nvSpPr>
          <p:spPr bwMode="auto">
            <a:xfrm>
              <a:off x="6863850" y="3499951"/>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chemeClr val="bg1"/>
                  </a:solidFill>
                </a:rPr>
                <a:t>7</a:t>
              </a:r>
            </a:p>
          </p:txBody>
        </p:sp>
        <p:sp>
          <p:nvSpPr>
            <p:cNvPr id="50" name="Text Box 6">
              <a:extLst>
                <a:ext uri="{FF2B5EF4-FFF2-40B4-BE49-F238E27FC236}">
                  <a16:creationId xmlns:a16="http://schemas.microsoft.com/office/drawing/2014/main" id="{0B4EE1CD-B058-464A-9D45-D86BF246D80B}"/>
                </a:ext>
              </a:extLst>
            </p:cNvPr>
            <p:cNvSpPr txBox="1">
              <a:spLocks noChangeArrowheads="1"/>
            </p:cNvSpPr>
            <p:nvPr/>
          </p:nvSpPr>
          <p:spPr bwMode="auto">
            <a:xfrm>
              <a:off x="6425612" y="2814935"/>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chemeClr val="bg1"/>
                  </a:solidFill>
                </a:rPr>
                <a:t>5</a:t>
              </a:r>
            </a:p>
          </p:txBody>
        </p:sp>
        <p:sp>
          <p:nvSpPr>
            <p:cNvPr id="51" name="Text Box 6">
              <a:extLst>
                <a:ext uri="{FF2B5EF4-FFF2-40B4-BE49-F238E27FC236}">
                  <a16:creationId xmlns:a16="http://schemas.microsoft.com/office/drawing/2014/main" id="{5B9CC3E4-9108-4B6D-A1A1-852375448AA5}"/>
                </a:ext>
              </a:extLst>
            </p:cNvPr>
            <p:cNvSpPr txBox="1">
              <a:spLocks noChangeArrowheads="1"/>
            </p:cNvSpPr>
            <p:nvPr/>
          </p:nvSpPr>
          <p:spPr bwMode="auto">
            <a:xfrm>
              <a:off x="5130212" y="3272135"/>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chemeClr val="bg1"/>
                  </a:solidFill>
                </a:rPr>
                <a:t>3</a:t>
              </a:r>
            </a:p>
          </p:txBody>
        </p:sp>
        <p:sp>
          <p:nvSpPr>
            <p:cNvPr id="52" name="Text Box 6">
              <a:extLst>
                <a:ext uri="{FF2B5EF4-FFF2-40B4-BE49-F238E27FC236}">
                  <a16:creationId xmlns:a16="http://schemas.microsoft.com/office/drawing/2014/main" id="{54E4954F-E9C1-4FC3-B0E1-8212198F991B}"/>
                </a:ext>
              </a:extLst>
            </p:cNvPr>
            <p:cNvSpPr txBox="1">
              <a:spLocks noChangeArrowheads="1"/>
            </p:cNvSpPr>
            <p:nvPr/>
          </p:nvSpPr>
          <p:spPr bwMode="auto">
            <a:xfrm>
              <a:off x="5867400" y="3348335"/>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chemeClr val="bg1"/>
                  </a:solidFill>
                </a:rPr>
                <a:t>4</a:t>
              </a:r>
            </a:p>
          </p:txBody>
        </p:sp>
      </p:grpSp>
      <p:sp>
        <p:nvSpPr>
          <p:cNvPr id="53" name="Text Box 6">
            <a:extLst>
              <a:ext uri="{FF2B5EF4-FFF2-40B4-BE49-F238E27FC236}">
                <a16:creationId xmlns:a16="http://schemas.microsoft.com/office/drawing/2014/main" id="{EF46A39F-E3AE-476C-970B-5768A2093A11}"/>
              </a:ext>
            </a:extLst>
          </p:cNvPr>
          <p:cNvSpPr txBox="1">
            <a:spLocks noChangeArrowheads="1"/>
          </p:cNvSpPr>
          <p:nvPr/>
        </p:nvSpPr>
        <p:spPr bwMode="auto">
          <a:xfrm>
            <a:off x="7010400" y="43579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1</a:t>
            </a:r>
          </a:p>
        </p:txBody>
      </p:sp>
      <p:sp>
        <p:nvSpPr>
          <p:cNvPr id="54" name="Text Box 6">
            <a:extLst>
              <a:ext uri="{FF2B5EF4-FFF2-40B4-BE49-F238E27FC236}">
                <a16:creationId xmlns:a16="http://schemas.microsoft.com/office/drawing/2014/main" id="{9BF84A0A-8541-476D-8350-EBE245D1B76A}"/>
              </a:ext>
            </a:extLst>
          </p:cNvPr>
          <p:cNvSpPr txBox="1">
            <a:spLocks noChangeArrowheads="1"/>
          </p:cNvSpPr>
          <p:nvPr/>
        </p:nvSpPr>
        <p:spPr bwMode="auto">
          <a:xfrm>
            <a:off x="7467600" y="436245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2</a:t>
            </a:r>
          </a:p>
        </p:txBody>
      </p:sp>
      <p:sp>
        <p:nvSpPr>
          <p:cNvPr id="55" name="Text Box 6">
            <a:extLst>
              <a:ext uri="{FF2B5EF4-FFF2-40B4-BE49-F238E27FC236}">
                <a16:creationId xmlns:a16="http://schemas.microsoft.com/office/drawing/2014/main" id="{4E4B4A14-3D12-4352-ACAB-D21914FEE62C}"/>
              </a:ext>
            </a:extLst>
          </p:cNvPr>
          <p:cNvSpPr txBox="1">
            <a:spLocks noChangeArrowheads="1"/>
          </p:cNvSpPr>
          <p:nvPr/>
        </p:nvSpPr>
        <p:spPr bwMode="auto">
          <a:xfrm>
            <a:off x="8153400" y="42817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6</a:t>
            </a:r>
          </a:p>
        </p:txBody>
      </p:sp>
      <p:sp>
        <p:nvSpPr>
          <p:cNvPr id="56" name="Text Box 6">
            <a:extLst>
              <a:ext uri="{FF2B5EF4-FFF2-40B4-BE49-F238E27FC236}">
                <a16:creationId xmlns:a16="http://schemas.microsoft.com/office/drawing/2014/main" id="{AE744E33-3756-413B-B435-65C225CEF46A}"/>
              </a:ext>
            </a:extLst>
          </p:cNvPr>
          <p:cNvSpPr txBox="1">
            <a:spLocks noChangeArrowheads="1"/>
          </p:cNvSpPr>
          <p:nvPr/>
        </p:nvSpPr>
        <p:spPr bwMode="auto">
          <a:xfrm>
            <a:off x="7873412" y="46627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5</a:t>
            </a:r>
          </a:p>
        </p:txBody>
      </p:sp>
      <p:sp>
        <p:nvSpPr>
          <p:cNvPr id="57" name="Text Box 6">
            <a:extLst>
              <a:ext uri="{FF2B5EF4-FFF2-40B4-BE49-F238E27FC236}">
                <a16:creationId xmlns:a16="http://schemas.microsoft.com/office/drawing/2014/main" id="{778AB2D8-0C55-41AF-BABF-37D2D303DC04}"/>
              </a:ext>
            </a:extLst>
          </p:cNvPr>
          <p:cNvSpPr txBox="1">
            <a:spLocks noChangeArrowheads="1"/>
          </p:cNvSpPr>
          <p:nvPr/>
        </p:nvSpPr>
        <p:spPr bwMode="auto">
          <a:xfrm>
            <a:off x="6959012" y="51961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3</a:t>
            </a:r>
          </a:p>
        </p:txBody>
      </p:sp>
      <p:sp>
        <p:nvSpPr>
          <p:cNvPr id="58" name="Text Box 6">
            <a:extLst>
              <a:ext uri="{FF2B5EF4-FFF2-40B4-BE49-F238E27FC236}">
                <a16:creationId xmlns:a16="http://schemas.microsoft.com/office/drawing/2014/main" id="{CCB6AC1A-690B-4C47-B05A-504B3157EC4E}"/>
              </a:ext>
            </a:extLst>
          </p:cNvPr>
          <p:cNvSpPr txBox="1">
            <a:spLocks noChangeArrowheads="1"/>
          </p:cNvSpPr>
          <p:nvPr/>
        </p:nvSpPr>
        <p:spPr bwMode="auto">
          <a:xfrm>
            <a:off x="7467600" y="512445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4</a:t>
            </a:r>
          </a:p>
        </p:txBody>
      </p:sp>
      <p:sp>
        <p:nvSpPr>
          <p:cNvPr id="59" name="Text Box 6">
            <a:extLst>
              <a:ext uri="{FF2B5EF4-FFF2-40B4-BE49-F238E27FC236}">
                <a16:creationId xmlns:a16="http://schemas.microsoft.com/office/drawing/2014/main" id="{5E202312-08BE-4FF8-9A01-D245A6435302}"/>
              </a:ext>
            </a:extLst>
          </p:cNvPr>
          <p:cNvSpPr txBox="1">
            <a:spLocks noChangeArrowheads="1"/>
          </p:cNvSpPr>
          <p:nvPr/>
        </p:nvSpPr>
        <p:spPr bwMode="auto">
          <a:xfrm>
            <a:off x="8153400" y="53485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7</a:t>
            </a:r>
          </a:p>
        </p:txBody>
      </p:sp>
      <p:sp>
        <p:nvSpPr>
          <p:cNvPr id="60" name="Right Arrow 5">
            <a:extLst>
              <a:ext uri="{FF2B5EF4-FFF2-40B4-BE49-F238E27FC236}">
                <a16:creationId xmlns:a16="http://schemas.microsoft.com/office/drawing/2014/main" id="{9721506C-03DA-489E-ABB4-DA55DA9FED3F}"/>
              </a:ext>
            </a:extLst>
          </p:cNvPr>
          <p:cNvSpPr/>
          <p:nvPr/>
        </p:nvSpPr>
        <p:spPr>
          <a:xfrm rot="19917704">
            <a:off x="4048632" y="2204572"/>
            <a:ext cx="1143000" cy="40011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Right Arrow 56">
            <a:extLst>
              <a:ext uri="{FF2B5EF4-FFF2-40B4-BE49-F238E27FC236}">
                <a16:creationId xmlns:a16="http://schemas.microsoft.com/office/drawing/2014/main" id="{7C4B51A9-95F5-4FD9-9D44-853B1F41C65C}"/>
              </a:ext>
            </a:extLst>
          </p:cNvPr>
          <p:cNvSpPr/>
          <p:nvPr/>
        </p:nvSpPr>
        <p:spPr>
          <a:xfrm rot="3329715">
            <a:off x="6525716" y="3605261"/>
            <a:ext cx="637014" cy="42216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17709B2-BEA6-4680-8CB9-E526F85A4922}"/>
              </a:ext>
            </a:extLst>
          </p:cNvPr>
          <p:cNvSpPr/>
          <p:nvPr/>
        </p:nvSpPr>
        <p:spPr>
          <a:xfrm>
            <a:off x="77723" y="4229963"/>
            <a:ext cx="6266285" cy="584775"/>
          </a:xfrm>
          <a:prstGeom prst="rect">
            <a:avLst/>
          </a:prstGeom>
        </p:spPr>
        <p:txBody>
          <a:bodyPr wrap="square">
            <a:spAutoFit/>
          </a:bodyPr>
          <a:lstStyle/>
          <a:p>
            <a:r>
              <a:rPr lang="en-US" altLang="en-US" sz="1600" err="1">
                <a:latin typeface="Arial" panose="020B0604020202020204" pitchFamily="34" charset="0"/>
                <a:cs typeface="Arial" panose="020B0604020202020204" pitchFamily="34" charset="0"/>
              </a:rPr>
              <a:t>Tồn</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tại</a:t>
            </a:r>
            <a:r>
              <a:rPr lang="en-US" altLang="en-US" sz="1600">
                <a:latin typeface="Arial" panose="020B0604020202020204" pitchFamily="34" charset="0"/>
                <a:cs typeface="Arial" panose="020B0604020202020204" pitchFamily="34" charset="0"/>
              </a:rPr>
              <a:t> hay </a:t>
            </a:r>
            <a:r>
              <a:rPr lang="en-US" altLang="en-US" sz="1600" err="1">
                <a:latin typeface="Arial" panose="020B0604020202020204" pitchFamily="34" charset="0"/>
                <a:cs typeface="Arial" panose="020B0604020202020204" pitchFamily="34" charset="0"/>
              </a:rPr>
              <a:t>chăng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cách</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đi</a:t>
            </a:r>
            <a:r>
              <a:rPr lang="en-US" altLang="en-US" sz="1600">
                <a:latin typeface="Arial" panose="020B0604020202020204" pitchFamily="34" charset="0"/>
                <a:cs typeface="Arial" panose="020B0604020202020204" pitchFamily="34" charset="0"/>
              </a:rPr>
              <a:t> qua </a:t>
            </a:r>
            <a:r>
              <a:rPr lang="en-US" altLang="en-US" sz="1600" err="1">
                <a:latin typeface="Arial" panose="020B0604020202020204" pitchFamily="34" charset="0"/>
                <a:cs typeface="Arial" panose="020B0604020202020204" pitchFamily="34" charset="0"/>
              </a:rPr>
              <a:t>tất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cả</a:t>
            </a:r>
            <a:r>
              <a:rPr lang="en-US" altLang="en-US" sz="1600">
                <a:latin typeface="Arial" panose="020B0604020202020204" pitchFamily="34" charset="0"/>
                <a:cs typeface="Arial" panose="020B0604020202020204" pitchFamily="34" charset="0"/>
              </a:rPr>
              <a:t> 7 </a:t>
            </a:r>
            <a:r>
              <a:rPr lang="en-US" altLang="en-US" sz="1600" err="1">
                <a:latin typeface="Arial" panose="020B0604020202020204" pitchFamily="34" charset="0"/>
                <a:cs typeface="Arial" panose="020B0604020202020204" pitchFamily="34" charset="0"/>
              </a:rPr>
              <a:t>cái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cầu</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mỗi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cái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đúng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một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lần</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rồi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lại</a:t>
            </a:r>
            <a:r>
              <a:rPr lang="en-US" altLang="en-US" sz="1600">
                <a:latin typeface="Arial" panose="020B0604020202020204" pitchFamily="34" charset="0"/>
                <a:cs typeface="Arial" panose="020B0604020202020204" pitchFamily="34" charset="0"/>
              </a:rPr>
              <a:t> quay </a:t>
            </a:r>
            <a:r>
              <a:rPr lang="en-US" altLang="en-US" sz="1600" err="1">
                <a:latin typeface="Arial" panose="020B0604020202020204" pitchFamily="34" charset="0"/>
                <a:cs typeface="Arial" panose="020B0604020202020204" pitchFamily="34" charset="0"/>
              </a:rPr>
              <a:t>về</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vị</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trí</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xuất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phát</a:t>
            </a:r>
            <a:r>
              <a:rPr lang="en-US" altLang="en-US" sz="1600">
                <a:latin typeface="Arial" panose="020B0604020202020204" pitchFamily="34" charset="0"/>
                <a:cs typeface="Arial" panose="020B0604020202020204" pitchFamily="34" charset="0"/>
              </a:rPr>
              <a:t>?</a:t>
            </a:r>
          </a:p>
        </p:txBody>
      </p:sp>
      <p:sp>
        <p:nvSpPr>
          <p:cNvPr id="63" name="Rectangle 62">
            <a:extLst>
              <a:ext uri="{FF2B5EF4-FFF2-40B4-BE49-F238E27FC236}">
                <a16:creationId xmlns:a16="http://schemas.microsoft.com/office/drawing/2014/main" id="{1B3DC02F-5C2F-4EA7-9B3D-76EAB6B913FE}"/>
              </a:ext>
            </a:extLst>
          </p:cNvPr>
          <p:cNvSpPr/>
          <p:nvPr/>
        </p:nvSpPr>
        <p:spPr>
          <a:xfrm>
            <a:off x="99510" y="5340885"/>
            <a:ext cx="6096000" cy="584775"/>
          </a:xfrm>
          <a:prstGeom prst="rect">
            <a:avLst/>
          </a:prstGeom>
        </p:spPr>
        <p:txBody>
          <a:bodyPr wrap="square">
            <a:spAutoFit/>
          </a:bodyPr>
          <a:lstStyle/>
          <a:p>
            <a:pPr algn="just"/>
            <a:r>
              <a:rPr lang="en-US" altLang="en-US" sz="1600" b="1" i="1" err="1">
                <a:latin typeface="Arial" panose="020B0604020202020204" pitchFamily="34" charset="0"/>
                <a:cs typeface="Arial" panose="020B0604020202020204" pitchFamily="34" charset="0"/>
              </a:rPr>
              <a:t>Tồn</a:t>
            </a:r>
            <a:r>
              <a:rPr lang="en-US" altLang="en-US" sz="1600" b="1" i="1">
                <a:latin typeface="Arial" panose="020B0604020202020204" pitchFamily="34" charset="0"/>
                <a:cs typeface="Arial" panose="020B0604020202020204" pitchFamily="34" charset="0"/>
              </a:rPr>
              <a:t> </a:t>
            </a:r>
            <a:r>
              <a:rPr lang="en-US" altLang="en-US" sz="1600" b="1" i="1" err="1">
                <a:latin typeface="Arial" panose="020B0604020202020204" pitchFamily="34" charset="0"/>
                <a:cs typeface="Arial" panose="020B0604020202020204" pitchFamily="34" charset="0"/>
              </a:rPr>
              <a:t>tại</a:t>
            </a:r>
            <a:r>
              <a:rPr lang="en-US" altLang="en-US" sz="1600" b="1" i="1">
                <a:latin typeface="Arial" panose="020B0604020202020204" pitchFamily="34" charset="0"/>
                <a:cs typeface="Arial" panose="020B0604020202020204" pitchFamily="34" charset="0"/>
              </a:rPr>
              <a:t> hay </a:t>
            </a:r>
            <a:r>
              <a:rPr lang="en-US" altLang="en-US" sz="1600" b="1" i="1" err="1">
                <a:latin typeface="Arial" panose="020B0604020202020204" pitchFamily="34" charset="0"/>
                <a:cs typeface="Arial" panose="020B0604020202020204" pitchFamily="34" charset="0"/>
              </a:rPr>
              <a:t>chăng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chu</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trình</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trên</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đồ</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thị</a:t>
            </a:r>
            <a:r>
              <a:rPr lang="en-US" altLang="en-US" sz="1600">
                <a:latin typeface="Arial" panose="020B0604020202020204" pitchFamily="34" charset="0"/>
                <a:cs typeface="Arial" panose="020B0604020202020204" pitchFamily="34" charset="0"/>
              </a:rPr>
              <a:t> </a:t>
            </a:r>
            <a:r>
              <a:rPr lang="en-US" altLang="en-US" sz="1600" i="1">
                <a:latin typeface="Arial" panose="020B0604020202020204" pitchFamily="34" charset="0"/>
                <a:cs typeface="Arial" panose="020B0604020202020204" pitchFamily="34" charset="0"/>
              </a:rPr>
              <a:t>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đi</a:t>
            </a:r>
            <a:r>
              <a:rPr lang="en-US" altLang="en-US" sz="1600">
                <a:latin typeface="Arial" panose="020B0604020202020204" pitchFamily="34" charset="0"/>
                <a:cs typeface="Arial" panose="020B0604020202020204" pitchFamily="34" charset="0"/>
              </a:rPr>
              <a:t> qua </a:t>
            </a:r>
            <a:r>
              <a:rPr lang="en-US" altLang="en-US" sz="1600" err="1">
                <a:latin typeface="Arial" panose="020B0604020202020204" pitchFamily="34" charset="0"/>
                <a:cs typeface="Arial" panose="020B0604020202020204" pitchFamily="34" charset="0"/>
              </a:rPr>
              <a:t>mỗi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cạnh</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của</a:t>
            </a:r>
            <a:r>
              <a:rPr lang="en-US" altLang="en-US" sz="1600">
                <a:latin typeface="Arial" panose="020B0604020202020204" pitchFamily="34" charset="0"/>
                <a:cs typeface="Arial" panose="020B0604020202020204" pitchFamily="34" charset="0"/>
              </a:rPr>
              <a:t> </a:t>
            </a:r>
            <a:r>
              <a:rPr lang="en-US" altLang="en-US" sz="1600" i="1">
                <a:latin typeface="Arial" panose="020B0604020202020204" pitchFamily="34" charset="0"/>
                <a:cs typeface="Arial" panose="020B0604020202020204" pitchFamily="34" charset="0"/>
              </a:rPr>
              <a:t>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đúng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một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lần</a:t>
            </a:r>
            <a:r>
              <a:rPr lang="en-US" altLang="en-US" sz="1600">
                <a:latin typeface="Arial" panose="020B0604020202020204" pitchFamily="34" charset="0"/>
                <a:cs typeface="Arial" panose="020B0604020202020204" pitchFamily="34" charset="0"/>
              </a:rPr>
              <a:t>. </a:t>
            </a:r>
          </a:p>
        </p:txBody>
      </p:sp>
      <p:sp>
        <p:nvSpPr>
          <p:cNvPr id="64" name="Right Arrow 60">
            <a:extLst>
              <a:ext uri="{FF2B5EF4-FFF2-40B4-BE49-F238E27FC236}">
                <a16:creationId xmlns:a16="http://schemas.microsoft.com/office/drawing/2014/main" id="{A691D052-84D7-4417-8913-113EC3F1F3D0}"/>
              </a:ext>
            </a:extLst>
          </p:cNvPr>
          <p:cNvSpPr/>
          <p:nvPr/>
        </p:nvSpPr>
        <p:spPr>
          <a:xfrm rot="5400000">
            <a:off x="2671119" y="4939371"/>
            <a:ext cx="465387" cy="45205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41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anim calcmode="lin" valueType="num">
                                      <p:cBhvr additive="base">
                                        <p:cTn id="21" dur="500" fill="hold"/>
                                        <p:tgtEl>
                                          <p:spTgt spid="54"/>
                                        </p:tgtEl>
                                        <p:attrNameLst>
                                          <p:attrName>ppt_x</p:attrName>
                                        </p:attrNameLst>
                                      </p:cBhvr>
                                      <p:tavLst>
                                        <p:tav tm="0">
                                          <p:val>
                                            <p:strVal val="#ppt_x"/>
                                          </p:val>
                                        </p:tav>
                                        <p:tav tm="100000">
                                          <p:val>
                                            <p:strVal val="#ppt_x"/>
                                          </p:val>
                                        </p:tav>
                                      </p:tavLst>
                                    </p:anim>
                                    <p:anim calcmode="lin" valueType="num">
                                      <p:cBhvr additive="base">
                                        <p:cTn id="2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additive="base">
                                        <p:cTn id="41" dur="500" fill="hold"/>
                                        <p:tgtEl>
                                          <p:spTgt spid="58"/>
                                        </p:tgtEl>
                                        <p:attrNameLst>
                                          <p:attrName>ppt_x</p:attrName>
                                        </p:attrNameLst>
                                      </p:cBhvr>
                                      <p:tavLst>
                                        <p:tav tm="0">
                                          <p:val>
                                            <p:strVal val="#ppt_x"/>
                                          </p:val>
                                        </p:tav>
                                        <p:tav tm="100000">
                                          <p:val>
                                            <p:strVal val="#ppt_x"/>
                                          </p:val>
                                        </p:tav>
                                      </p:tavLst>
                                    </p:anim>
                                    <p:anim calcmode="lin" valueType="num">
                                      <p:cBhvr additive="base">
                                        <p:cTn id="4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ppt_x"/>
                                          </p:val>
                                        </p:tav>
                                        <p:tav tm="100000">
                                          <p:val>
                                            <p:strVal val="#ppt_x"/>
                                          </p:val>
                                        </p:tav>
                                      </p:tavLst>
                                    </p:anim>
                                    <p:anim calcmode="lin" valueType="num">
                                      <p:cBhvr additive="base">
                                        <p:cTn id="5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childTnLst>
                          </p:cTn>
                        </p:par>
                        <p:par>
                          <p:cTn id="58" fill="hold">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par>
                          <p:cTn id="68" fill="hold">
                            <p:stCondLst>
                              <p:cond delay="500"/>
                            </p:stCondLst>
                            <p:childTnLst>
                              <p:par>
                                <p:cTn id="69" presetID="2" presetClass="entr" presetSubtype="4"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additive="base">
                                        <p:cTn id="71" dur="500" fill="hold"/>
                                        <p:tgtEl>
                                          <p:spTgt spid="59"/>
                                        </p:tgtEl>
                                        <p:attrNameLst>
                                          <p:attrName>ppt_x</p:attrName>
                                        </p:attrNameLst>
                                      </p:cBhvr>
                                      <p:tavLst>
                                        <p:tav tm="0">
                                          <p:val>
                                            <p:strVal val="#ppt_x"/>
                                          </p:val>
                                        </p:tav>
                                        <p:tav tm="100000">
                                          <p:val>
                                            <p:strVal val="#ppt_x"/>
                                          </p:val>
                                        </p:tav>
                                      </p:tavLst>
                                    </p:anim>
                                    <p:anim calcmode="lin" valueType="num">
                                      <p:cBhvr additive="base">
                                        <p:cTn id="7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3" grpId="0" animBg="1"/>
      <p:bldP spid="53" grpId="0"/>
      <p:bldP spid="54" grpId="0"/>
      <p:bldP spid="55" grpId="0"/>
      <p:bldP spid="56"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Biểu</a:t>
            </a:r>
            <a:r>
              <a:rPr lang="en-US" altLang="en-US" sz="2000" b="1"/>
              <a:t> </a:t>
            </a:r>
            <a:r>
              <a:rPr lang="en-US" altLang="en-US" sz="2000" b="1" err="1"/>
              <a:t>diễn</a:t>
            </a:r>
            <a:r>
              <a:rPr lang="en-US" altLang="en-US" sz="2000" b="1"/>
              <a:t> </a:t>
            </a:r>
            <a:r>
              <a:rPr lang="en-US" altLang="en-US" sz="2000" b="1" err="1"/>
              <a:t>mạch</a:t>
            </a:r>
            <a:r>
              <a:rPr lang="en-US" altLang="en-US" sz="2000" b="1"/>
              <a:t> </a:t>
            </a:r>
            <a:r>
              <a:rPr lang="en-US" altLang="en-US" sz="2000" b="1" err="1"/>
              <a:t>điện</a:t>
            </a:r>
            <a:r>
              <a:rPr lang="en-US" altLang="en-US" sz="2000" b="1"/>
              <a:t> (Electrical Circuits)</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90000"/>
              </a:lnSpc>
            </a:pPr>
            <a:endParaRPr lang="en-US" altLang="en-US" sz="1600">
              <a:cs typeface="Arial" panose="020B0604020202020204" pitchFamily="34" charset="0"/>
            </a:endParaRPr>
          </a:p>
        </p:txBody>
      </p:sp>
      <p:sp>
        <p:nvSpPr>
          <p:cNvPr id="74" name="Freeform 3">
            <a:extLst>
              <a:ext uri="{FF2B5EF4-FFF2-40B4-BE49-F238E27FC236}">
                <a16:creationId xmlns:a16="http://schemas.microsoft.com/office/drawing/2014/main" id="{358A2473-4B6E-47F1-B4E0-D525E637B440}"/>
              </a:ext>
            </a:extLst>
          </p:cNvPr>
          <p:cNvSpPr>
            <a:spLocks/>
          </p:cNvSpPr>
          <p:nvPr/>
        </p:nvSpPr>
        <p:spPr bwMode="auto">
          <a:xfrm>
            <a:off x="5348210" y="2916237"/>
            <a:ext cx="758825" cy="303213"/>
          </a:xfrm>
          <a:custGeom>
            <a:avLst/>
            <a:gdLst>
              <a:gd name="T0" fmla="*/ 0 w 955"/>
              <a:gd name="T1" fmla="*/ 2147483646 h 383"/>
              <a:gd name="T2" fmla="*/ 2147483646 w 955"/>
              <a:gd name="T3" fmla="*/ 0 h 383"/>
              <a:gd name="T4" fmla="*/ 2147483646 w 955"/>
              <a:gd name="T5" fmla="*/ 2147483646 h 383"/>
              <a:gd name="T6" fmla="*/ 2147483646 w 955"/>
              <a:gd name="T7" fmla="*/ 0 h 383"/>
              <a:gd name="T8" fmla="*/ 2147483646 w 955"/>
              <a:gd name="T9" fmla="*/ 2147483646 h 383"/>
              <a:gd name="T10" fmla="*/ 2147483646 w 955"/>
              <a:gd name="T11" fmla="*/ 0 h 383"/>
              <a:gd name="T12" fmla="*/ 2147483646 w 955"/>
              <a:gd name="T13" fmla="*/ 2147483646 h 383"/>
              <a:gd name="T14" fmla="*/ 2147483646 w 955"/>
              <a:gd name="T15" fmla="*/ 2147483646 h 383"/>
              <a:gd name="T16" fmla="*/ 0 60000 65536"/>
              <a:gd name="T17" fmla="*/ 0 60000 65536"/>
              <a:gd name="T18" fmla="*/ 0 60000 65536"/>
              <a:gd name="T19" fmla="*/ 0 60000 65536"/>
              <a:gd name="T20" fmla="*/ 0 60000 65536"/>
              <a:gd name="T21" fmla="*/ 0 60000 65536"/>
              <a:gd name="T22" fmla="*/ 0 60000 65536"/>
              <a:gd name="T23" fmla="*/ 0 60000 65536"/>
              <a:gd name="T24" fmla="*/ 0 w 955"/>
              <a:gd name="T25" fmla="*/ 0 h 383"/>
              <a:gd name="T26" fmla="*/ 955 w 955"/>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5" h="383">
                <a:moveTo>
                  <a:pt x="0" y="193"/>
                </a:moveTo>
                <a:lnTo>
                  <a:pt x="78" y="0"/>
                </a:lnTo>
                <a:lnTo>
                  <a:pt x="238" y="383"/>
                </a:lnTo>
                <a:lnTo>
                  <a:pt x="397" y="0"/>
                </a:lnTo>
                <a:lnTo>
                  <a:pt x="557" y="383"/>
                </a:lnTo>
                <a:lnTo>
                  <a:pt x="716" y="0"/>
                </a:lnTo>
                <a:lnTo>
                  <a:pt x="874" y="383"/>
                </a:lnTo>
                <a:lnTo>
                  <a:pt x="955" y="19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Line 4">
            <a:extLst>
              <a:ext uri="{FF2B5EF4-FFF2-40B4-BE49-F238E27FC236}">
                <a16:creationId xmlns:a16="http://schemas.microsoft.com/office/drawing/2014/main" id="{FBC7322A-031E-4A3E-878C-E1622DF88F74}"/>
              </a:ext>
            </a:extLst>
          </p:cNvPr>
          <p:cNvSpPr>
            <a:spLocks noChangeShapeType="1"/>
          </p:cNvSpPr>
          <p:nvPr/>
        </p:nvSpPr>
        <p:spPr bwMode="auto">
          <a:xfrm>
            <a:off x="3327323" y="3756025"/>
            <a:ext cx="1524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5">
            <a:extLst>
              <a:ext uri="{FF2B5EF4-FFF2-40B4-BE49-F238E27FC236}">
                <a16:creationId xmlns:a16="http://schemas.microsoft.com/office/drawing/2014/main" id="{5D330B20-E55F-4491-847A-DAFF7DE25B38}"/>
              </a:ext>
            </a:extLst>
          </p:cNvPr>
          <p:cNvSpPr>
            <a:spLocks noChangeShapeType="1"/>
          </p:cNvSpPr>
          <p:nvPr/>
        </p:nvSpPr>
        <p:spPr bwMode="auto">
          <a:xfrm>
            <a:off x="3251123" y="3679825"/>
            <a:ext cx="3048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6">
            <a:extLst>
              <a:ext uri="{FF2B5EF4-FFF2-40B4-BE49-F238E27FC236}">
                <a16:creationId xmlns:a16="http://schemas.microsoft.com/office/drawing/2014/main" id="{5982BB99-13D3-4D97-8B62-091D7A8A55DD}"/>
              </a:ext>
            </a:extLst>
          </p:cNvPr>
          <p:cNvSpPr>
            <a:spLocks noChangeShapeType="1"/>
          </p:cNvSpPr>
          <p:nvPr/>
        </p:nvSpPr>
        <p:spPr bwMode="auto">
          <a:xfrm>
            <a:off x="3174923" y="3603625"/>
            <a:ext cx="4572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7">
            <a:extLst>
              <a:ext uri="{FF2B5EF4-FFF2-40B4-BE49-F238E27FC236}">
                <a16:creationId xmlns:a16="http://schemas.microsoft.com/office/drawing/2014/main" id="{EA2B2DC2-6A56-4447-B19D-5D14181293AD}"/>
              </a:ext>
            </a:extLst>
          </p:cNvPr>
          <p:cNvSpPr>
            <a:spLocks noChangeShapeType="1"/>
          </p:cNvSpPr>
          <p:nvPr/>
        </p:nvSpPr>
        <p:spPr bwMode="auto">
          <a:xfrm>
            <a:off x="3403523" y="2840037"/>
            <a:ext cx="1587" cy="763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8">
            <a:extLst>
              <a:ext uri="{FF2B5EF4-FFF2-40B4-BE49-F238E27FC236}">
                <a16:creationId xmlns:a16="http://schemas.microsoft.com/office/drawing/2014/main" id="{2E2A15B7-069E-4156-9099-DB1BEB696FD2}"/>
              </a:ext>
            </a:extLst>
          </p:cNvPr>
          <p:cNvSpPr>
            <a:spLocks noChangeShapeType="1"/>
          </p:cNvSpPr>
          <p:nvPr/>
        </p:nvSpPr>
        <p:spPr bwMode="auto">
          <a:xfrm>
            <a:off x="3976610" y="2030412"/>
            <a:ext cx="10175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9">
            <a:extLst>
              <a:ext uri="{FF2B5EF4-FFF2-40B4-BE49-F238E27FC236}">
                <a16:creationId xmlns:a16="http://schemas.microsoft.com/office/drawing/2014/main" id="{20A74462-32E9-406C-832C-831DF45D451C}"/>
              </a:ext>
            </a:extLst>
          </p:cNvPr>
          <p:cNvSpPr>
            <a:spLocks noChangeShapeType="1"/>
          </p:cNvSpPr>
          <p:nvPr/>
        </p:nvSpPr>
        <p:spPr bwMode="auto">
          <a:xfrm>
            <a:off x="5130723" y="2030412"/>
            <a:ext cx="10191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10">
            <a:extLst>
              <a:ext uri="{FF2B5EF4-FFF2-40B4-BE49-F238E27FC236}">
                <a16:creationId xmlns:a16="http://schemas.microsoft.com/office/drawing/2014/main" id="{77F24F94-6607-456E-B511-CA2CE0E71E75}"/>
              </a:ext>
            </a:extLst>
          </p:cNvPr>
          <p:cNvSpPr>
            <a:spLocks noChangeShapeType="1"/>
          </p:cNvSpPr>
          <p:nvPr/>
        </p:nvSpPr>
        <p:spPr bwMode="auto">
          <a:xfrm>
            <a:off x="4994198" y="1624012"/>
            <a:ext cx="1587" cy="814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11">
            <a:extLst>
              <a:ext uri="{FF2B5EF4-FFF2-40B4-BE49-F238E27FC236}">
                <a16:creationId xmlns:a16="http://schemas.microsoft.com/office/drawing/2014/main" id="{6A2ECF03-2106-442B-81AC-D2DD4EF1F9CC}"/>
              </a:ext>
            </a:extLst>
          </p:cNvPr>
          <p:cNvSpPr>
            <a:spLocks noChangeShapeType="1"/>
          </p:cNvSpPr>
          <p:nvPr/>
        </p:nvSpPr>
        <p:spPr bwMode="auto">
          <a:xfrm flipH="1">
            <a:off x="5122785" y="1809750"/>
            <a:ext cx="7938" cy="514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12">
            <a:extLst>
              <a:ext uri="{FF2B5EF4-FFF2-40B4-BE49-F238E27FC236}">
                <a16:creationId xmlns:a16="http://schemas.microsoft.com/office/drawing/2014/main" id="{AB637187-A8E9-4198-A76B-E2EC54ED1F07}"/>
              </a:ext>
            </a:extLst>
          </p:cNvPr>
          <p:cNvSpPr>
            <a:spLocks noChangeShapeType="1"/>
          </p:cNvSpPr>
          <p:nvPr/>
        </p:nvSpPr>
        <p:spPr bwMode="auto">
          <a:xfrm>
            <a:off x="4859260" y="1704975"/>
            <a:ext cx="1588" cy="1095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13">
            <a:extLst>
              <a:ext uri="{FF2B5EF4-FFF2-40B4-BE49-F238E27FC236}">
                <a16:creationId xmlns:a16="http://schemas.microsoft.com/office/drawing/2014/main" id="{ACC1F326-0C28-4462-BAB4-10861DE98802}"/>
              </a:ext>
            </a:extLst>
          </p:cNvPr>
          <p:cNvSpPr>
            <a:spLocks noChangeShapeType="1"/>
          </p:cNvSpPr>
          <p:nvPr/>
        </p:nvSpPr>
        <p:spPr bwMode="auto">
          <a:xfrm>
            <a:off x="4803698" y="1758950"/>
            <a:ext cx="1095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14">
            <a:extLst>
              <a:ext uri="{FF2B5EF4-FFF2-40B4-BE49-F238E27FC236}">
                <a16:creationId xmlns:a16="http://schemas.microsoft.com/office/drawing/2014/main" id="{C3DC51E8-BF7E-41A6-9236-44A77677DA4A}"/>
              </a:ext>
            </a:extLst>
          </p:cNvPr>
          <p:cNvSpPr>
            <a:spLocks noChangeShapeType="1"/>
          </p:cNvSpPr>
          <p:nvPr/>
        </p:nvSpPr>
        <p:spPr bwMode="auto">
          <a:xfrm>
            <a:off x="5211685" y="1758950"/>
            <a:ext cx="10953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Freeform 15">
            <a:extLst>
              <a:ext uri="{FF2B5EF4-FFF2-40B4-BE49-F238E27FC236}">
                <a16:creationId xmlns:a16="http://schemas.microsoft.com/office/drawing/2014/main" id="{7F96E03E-9A2F-4F90-A5CA-E7099C84FF53}"/>
              </a:ext>
            </a:extLst>
          </p:cNvPr>
          <p:cNvSpPr>
            <a:spLocks/>
          </p:cNvSpPr>
          <p:nvPr/>
        </p:nvSpPr>
        <p:spPr bwMode="auto">
          <a:xfrm>
            <a:off x="5962573" y="4443412"/>
            <a:ext cx="758825" cy="301625"/>
          </a:xfrm>
          <a:custGeom>
            <a:avLst/>
            <a:gdLst>
              <a:gd name="T0" fmla="*/ 0 w 955"/>
              <a:gd name="T1" fmla="*/ 2147483646 h 380"/>
              <a:gd name="T2" fmla="*/ 2147483646 w 955"/>
              <a:gd name="T3" fmla="*/ 0 h 380"/>
              <a:gd name="T4" fmla="*/ 2147483646 w 955"/>
              <a:gd name="T5" fmla="*/ 2147483646 h 380"/>
              <a:gd name="T6" fmla="*/ 2147483646 w 955"/>
              <a:gd name="T7" fmla="*/ 0 h 380"/>
              <a:gd name="T8" fmla="*/ 2147483646 w 955"/>
              <a:gd name="T9" fmla="*/ 2147483646 h 380"/>
              <a:gd name="T10" fmla="*/ 2147483646 w 955"/>
              <a:gd name="T11" fmla="*/ 0 h 380"/>
              <a:gd name="T12" fmla="*/ 2147483646 w 955"/>
              <a:gd name="T13" fmla="*/ 2147483646 h 380"/>
              <a:gd name="T14" fmla="*/ 2147483646 w 955"/>
              <a:gd name="T15" fmla="*/ 2147483646 h 380"/>
              <a:gd name="T16" fmla="*/ 0 60000 65536"/>
              <a:gd name="T17" fmla="*/ 0 60000 65536"/>
              <a:gd name="T18" fmla="*/ 0 60000 65536"/>
              <a:gd name="T19" fmla="*/ 0 60000 65536"/>
              <a:gd name="T20" fmla="*/ 0 60000 65536"/>
              <a:gd name="T21" fmla="*/ 0 60000 65536"/>
              <a:gd name="T22" fmla="*/ 0 60000 65536"/>
              <a:gd name="T23" fmla="*/ 0 60000 65536"/>
              <a:gd name="T24" fmla="*/ 0 w 955"/>
              <a:gd name="T25" fmla="*/ 0 h 380"/>
              <a:gd name="T26" fmla="*/ 955 w 955"/>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5" h="380">
                <a:moveTo>
                  <a:pt x="0" y="190"/>
                </a:moveTo>
                <a:lnTo>
                  <a:pt x="81" y="0"/>
                </a:lnTo>
                <a:lnTo>
                  <a:pt x="238" y="380"/>
                </a:lnTo>
                <a:lnTo>
                  <a:pt x="398" y="0"/>
                </a:lnTo>
                <a:lnTo>
                  <a:pt x="557" y="380"/>
                </a:lnTo>
                <a:lnTo>
                  <a:pt x="717" y="0"/>
                </a:lnTo>
                <a:lnTo>
                  <a:pt x="876" y="380"/>
                </a:lnTo>
                <a:lnTo>
                  <a:pt x="955" y="19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Line 16">
            <a:extLst>
              <a:ext uri="{FF2B5EF4-FFF2-40B4-BE49-F238E27FC236}">
                <a16:creationId xmlns:a16="http://schemas.microsoft.com/office/drawing/2014/main" id="{8DFBC6BB-A340-4815-A723-B52E8E62506F}"/>
              </a:ext>
            </a:extLst>
          </p:cNvPr>
          <p:cNvSpPr>
            <a:spLocks noChangeShapeType="1"/>
          </p:cNvSpPr>
          <p:nvPr/>
        </p:nvSpPr>
        <p:spPr bwMode="auto">
          <a:xfrm flipH="1">
            <a:off x="7086523" y="2878137"/>
            <a:ext cx="18573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Freeform 17">
            <a:extLst>
              <a:ext uri="{FF2B5EF4-FFF2-40B4-BE49-F238E27FC236}">
                <a16:creationId xmlns:a16="http://schemas.microsoft.com/office/drawing/2014/main" id="{56DA7651-4055-4511-8391-AECAFAC42BAF}"/>
              </a:ext>
            </a:extLst>
          </p:cNvPr>
          <p:cNvSpPr>
            <a:spLocks/>
          </p:cNvSpPr>
          <p:nvPr/>
        </p:nvSpPr>
        <p:spPr bwMode="auto">
          <a:xfrm>
            <a:off x="7086523" y="2925762"/>
            <a:ext cx="185737" cy="46038"/>
          </a:xfrm>
          <a:custGeom>
            <a:avLst/>
            <a:gdLst>
              <a:gd name="T0" fmla="*/ 0 w 235"/>
              <a:gd name="T1" fmla="*/ 2147483646 h 57"/>
              <a:gd name="T2" fmla="*/ 2147483646 w 235"/>
              <a:gd name="T3" fmla="*/ 2147483646 h 57"/>
              <a:gd name="T4" fmla="*/ 2147483646 w 235"/>
              <a:gd name="T5" fmla="*/ 2147483646 h 57"/>
              <a:gd name="T6" fmla="*/ 2147483646 w 235"/>
              <a:gd name="T7" fmla="*/ 2147483646 h 57"/>
              <a:gd name="T8" fmla="*/ 2147483646 w 235"/>
              <a:gd name="T9" fmla="*/ 0 h 57"/>
              <a:gd name="T10" fmla="*/ 2147483646 w 235"/>
              <a:gd name="T11" fmla="*/ 0 h 57"/>
              <a:gd name="T12" fmla="*/ 2147483646 w 235"/>
              <a:gd name="T13" fmla="*/ 2147483646 h 57"/>
              <a:gd name="T14" fmla="*/ 2147483646 w 235"/>
              <a:gd name="T15" fmla="*/ 2147483646 h 57"/>
              <a:gd name="T16" fmla="*/ 2147483646 w 235"/>
              <a:gd name="T17" fmla="*/ 2147483646 h 57"/>
              <a:gd name="T18" fmla="*/ 2147483646 w 235"/>
              <a:gd name="T19" fmla="*/ 2147483646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
              <a:gd name="T31" fmla="*/ 0 h 57"/>
              <a:gd name="T32" fmla="*/ 235 w 235"/>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 h="57">
                <a:moveTo>
                  <a:pt x="0" y="57"/>
                </a:moveTo>
                <a:lnTo>
                  <a:pt x="21" y="36"/>
                </a:lnTo>
                <a:lnTo>
                  <a:pt x="44" y="19"/>
                </a:lnTo>
                <a:lnTo>
                  <a:pt x="73" y="7"/>
                </a:lnTo>
                <a:lnTo>
                  <a:pt x="102" y="0"/>
                </a:lnTo>
                <a:lnTo>
                  <a:pt x="133" y="0"/>
                </a:lnTo>
                <a:lnTo>
                  <a:pt x="162" y="7"/>
                </a:lnTo>
                <a:lnTo>
                  <a:pt x="190" y="19"/>
                </a:lnTo>
                <a:lnTo>
                  <a:pt x="213" y="36"/>
                </a:lnTo>
                <a:lnTo>
                  <a:pt x="235" y="5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 name="Line 18">
            <a:extLst>
              <a:ext uri="{FF2B5EF4-FFF2-40B4-BE49-F238E27FC236}">
                <a16:creationId xmlns:a16="http://schemas.microsoft.com/office/drawing/2014/main" id="{4465ACF6-6C3F-489F-BE02-C5587FAC0405}"/>
              </a:ext>
            </a:extLst>
          </p:cNvPr>
          <p:cNvSpPr>
            <a:spLocks noChangeShapeType="1"/>
          </p:cNvSpPr>
          <p:nvPr/>
        </p:nvSpPr>
        <p:spPr bwMode="auto">
          <a:xfrm flipV="1">
            <a:off x="7178598" y="2925762"/>
            <a:ext cx="1587" cy="373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19">
            <a:extLst>
              <a:ext uri="{FF2B5EF4-FFF2-40B4-BE49-F238E27FC236}">
                <a16:creationId xmlns:a16="http://schemas.microsoft.com/office/drawing/2014/main" id="{B23BB795-3CEF-46ED-BB08-F4E3EEB71A13}"/>
              </a:ext>
            </a:extLst>
          </p:cNvPr>
          <p:cNvSpPr>
            <a:spLocks noChangeShapeType="1"/>
          </p:cNvSpPr>
          <p:nvPr/>
        </p:nvSpPr>
        <p:spPr bwMode="auto">
          <a:xfrm flipV="1">
            <a:off x="7178598" y="2552700"/>
            <a:ext cx="1587" cy="3254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20">
            <a:extLst>
              <a:ext uri="{FF2B5EF4-FFF2-40B4-BE49-F238E27FC236}">
                <a16:creationId xmlns:a16="http://schemas.microsoft.com/office/drawing/2014/main" id="{974208ED-B4FB-4D2F-B122-AEB5DDA17217}"/>
              </a:ext>
            </a:extLst>
          </p:cNvPr>
          <p:cNvSpPr>
            <a:spLocks noChangeShapeType="1"/>
          </p:cNvSpPr>
          <p:nvPr/>
        </p:nvSpPr>
        <p:spPr bwMode="auto">
          <a:xfrm>
            <a:off x="7178598" y="2238375"/>
            <a:ext cx="3365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21">
            <a:extLst>
              <a:ext uri="{FF2B5EF4-FFF2-40B4-BE49-F238E27FC236}">
                <a16:creationId xmlns:a16="http://schemas.microsoft.com/office/drawing/2014/main" id="{045BD605-E747-4195-A59D-EFE0970974C6}"/>
              </a:ext>
            </a:extLst>
          </p:cNvPr>
          <p:cNvSpPr>
            <a:spLocks noChangeShapeType="1"/>
          </p:cNvSpPr>
          <p:nvPr/>
        </p:nvSpPr>
        <p:spPr bwMode="auto">
          <a:xfrm>
            <a:off x="8158085" y="2238375"/>
            <a:ext cx="3365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Freeform 22">
            <a:extLst>
              <a:ext uri="{FF2B5EF4-FFF2-40B4-BE49-F238E27FC236}">
                <a16:creationId xmlns:a16="http://schemas.microsoft.com/office/drawing/2014/main" id="{65CAC746-CB71-42B3-A46C-A63689910CA3}"/>
              </a:ext>
            </a:extLst>
          </p:cNvPr>
          <p:cNvSpPr>
            <a:spLocks noEditPoints="1"/>
          </p:cNvSpPr>
          <p:nvPr/>
        </p:nvSpPr>
        <p:spPr bwMode="auto">
          <a:xfrm>
            <a:off x="7515148" y="2203450"/>
            <a:ext cx="642937" cy="69850"/>
          </a:xfrm>
          <a:custGeom>
            <a:avLst/>
            <a:gdLst>
              <a:gd name="T0" fmla="*/ 2147483646 w 811"/>
              <a:gd name="T1" fmla="*/ 2147483646 h 88"/>
              <a:gd name="T2" fmla="*/ 2147483646 w 811"/>
              <a:gd name="T3" fmla="*/ 2147483646 h 88"/>
              <a:gd name="T4" fmla="*/ 2147483646 w 811"/>
              <a:gd name="T5" fmla="*/ 2147483646 h 88"/>
              <a:gd name="T6" fmla="*/ 2147483646 w 811"/>
              <a:gd name="T7" fmla="*/ 2147483646 h 88"/>
              <a:gd name="T8" fmla="*/ 0 w 811"/>
              <a:gd name="T9" fmla="*/ 2147483646 h 88"/>
              <a:gd name="T10" fmla="*/ 2147483646 w 811"/>
              <a:gd name="T11" fmla="*/ 2147483646 h 88"/>
              <a:gd name="T12" fmla="*/ 2147483646 w 811"/>
              <a:gd name="T13" fmla="*/ 2147483646 h 88"/>
              <a:gd name="T14" fmla="*/ 2147483646 w 811"/>
              <a:gd name="T15" fmla="*/ 2147483646 h 88"/>
              <a:gd name="T16" fmla="*/ 2147483646 w 811"/>
              <a:gd name="T17" fmla="*/ 0 h 88"/>
              <a:gd name="T18" fmla="*/ 2147483646 w 811"/>
              <a:gd name="T19" fmla="*/ 2147483646 h 88"/>
              <a:gd name="T20" fmla="*/ 2147483646 w 811"/>
              <a:gd name="T21" fmla="*/ 2147483646 h 88"/>
              <a:gd name="T22" fmla="*/ 2147483646 w 811"/>
              <a:gd name="T23" fmla="*/ 2147483646 h 88"/>
              <a:gd name="T24" fmla="*/ 2147483646 w 811"/>
              <a:gd name="T25" fmla="*/ 2147483646 h 88"/>
              <a:gd name="T26" fmla="*/ 2147483646 w 811"/>
              <a:gd name="T27" fmla="*/ 2147483646 h 88"/>
              <a:gd name="T28" fmla="*/ 2147483646 w 811"/>
              <a:gd name="T29" fmla="*/ 2147483646 h 88"/>
              <a:gd name="T30" fmla="*/ 2147483646 w 811"/>
              <a:gd name="T31" fmla="*/ 2147483646 h 88"/>
              <a:gd name="T32" fmla="*/ 2147483646 w 811"/>
              <a:gd name="T33" fmla="*/ 2147483646 h 88"/>
              <a:gd name="T34" fmla="*/ 2147483646 w 811"/>
              <a:gd name="T35" fmla="*/ 2147483646 h 88"/>
              <a:gd name="T36" fmla="*/ 2147483646 w 811"/>
              <a:gd name="T37" fmla="*/ 2147483646 h 88"/>
              <a:gd name="T38" fmla="*/ 2147483646 w 811"/>
              <a:gd name="T39" fmla="*/ 2147483646 h 88"/>
              <a:gd name="T40" fmla="*/ 0 w 811"/>
              <a:gd name="T41" fmla="*/ 2147483646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1"/>
              <a:gd name="T64" fmla="*/ 0 h 88"/>
              <a:gd name="T65" fmla="*/ 811 w 811"/>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1" h="88">
                <a:moveTo>
                  <a:pt x="721" y="44"/>
                </a:moveTo>
                <a:lnTo>
                  <a:pt x="767" y="44"/>
                </a:lnTo>
                <a:lnTo>
                  <a:pt x="811" y="44"/>
                </a:lnTo>
                <a:lnTo>
                  <a:pt x="721" y="44"/>
                </a:lnTo>
                <a:close/>
                <a:moveTo>
                  <a:pt x="0" y="44"/>
                </a:moveTo>
                <a:lnTo>
                  <a:pt x="4" y="29"/>
                </a:lnTo>
                <a:lnTo>
                  <a:pt x="13" y="13"/>
                </a:lnTo>
                <a:lnTo>
                  <a:pt x="29" y="4"/>
                </a:lnTo>
                <a:lnTo>
                  <a:pt x="46" y="0"/>
                </a:lnTo>
                <a:lnTo>
                  <a:pt x="63" y="4"/>
                </a:lnTo>
                <a:lnTo>
                  <a:pt x="77" y="13"/>
                </a:lnTo>
                <a:lnTo>
                  <a:pt x="87" y="29"/>
                </a:lnTo>
                <a:lnTo>
                  <a:pt x="90" y="44"/>
                </a:lnTo>
                <a:lnTo>
                  <a:pt x="87" y="62"/>
                </a:lnTo>
                <a:lnTo>
                  <a:pt x="77" y="77"/>
                </a:lnTo>
                <a:lnTo>
                  <a:pt x="63" y="87"/>
                </a:lnTo>
                <a:lnTo>
                  <a:pt x="46" y="88"/>
                </a:lnTo>
                <a:lnTo>
                  <a:pt x="29" y="87"/>
                </a:lnTo>
                <a:lnTo>
                  <a:pt x="13" y="77"/>
                </a:lnTo>
                <a:lnTo>
                  <a:pt x="4" y="62"/>
                </a:lnTo>
                <a:lnTo>
                  <a:pt x="0" y="44"/>
                </a:lnTo>
                <a:close/>
              </a:path>
            </a:pathLst>
          </a:custGeom>
          <a:solidFill>
            <a:srgbClr val="FFFFFF"/>
          </a:solidFill>
          <a:ln w="19050">
            <a:solidFill>
              <a:srgbClr val="000000"/>
            </a:solidFill>
            <a:round/>
            <a:headEnd/>
            <a:tailEnd/>
          </a:ln>
        </p:spPr>
        <p:txBody>
          <a:bodyPr/>
          <a:lstStyle/>
          <a:p>
            <a:endParaRPr lang="en-US"/>
          </a:p>
        </p:txBody>
      </p:sp>
      <p:sp>
        <p:nvSpPr>
          <p:cNvPr id="94" name="Line 23">
            <a:extLst>
              <a:ext uri="{FF2B5EF4-FFF2-40B4-BE49-F238E27FC236}">
                <a16:creationId xmlns:a16="http://schemas.microsoft.com/office/drawing/2014/main" id="{E2EF6125-DB75-42A4-BA66-3102ADD03408}"/>
              </a:ext>
            </a:extLst>
          </p:cNvPr>
          <p:cNvSpPr>
            <a:spLocks noChangeShapeType="1"/>
          </p:cNvSpPr>
          <p:nvPr/>
        </p:nvSpPr>
        <p:spPr bwMode="auto">
          <a:xfrm flipV="1">
            <a:off x="7584998" y="2060575"/>
            <a:ext cx="466725" cy="1635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Freeform 24">
            <a:extLst>
              <a:ext uri="{FF2B5EF4-FFF2-40B4-BE49-F238E27FC236}">
                <a16:creationId xmlns:a16="http://schemas.microsoft.com/office/drawing/2014/main" id="{6058CCBA-50DA-4377-9FD8-7071539B47AC}"/>
              </a:ext>
            </a:extLst>
          </p:cNvPr>
          <p:cNvSpPr>
            <a:spLocks/>
          </p:cNvSpPr>
          <p:nvPr/>
        </p:nvSpPr>
        <p:spPr bwMode="auto">
          <a:xfrm>
            <a:off x="8086648" y="2166937"/>
            <a:ext cx="71437" cy="71438"/>
          </a:xfrm>
          <a:custGeom>
            <a:avLst/>
            <a:gdLst>
              <a:gd name="T0" fmla="*/ 0 w 90"/>
              <a:gd name="T1" fmla="*/ 2147483646 h 90"/>
              <a:gd name="T2" fmla="*/ 2147483646 w 90"/>
              <a:gd name="T3" fmla="*/ 2147483646 h 90"/>
              <a:gd name="T4" fmla="*/ 2147483646 w 90"/>
              <a:gd name="T5" fmla="*/ 0 h 90"/>
              <a:gd name="T6" fmla="*/ 0 w 90"/>
              <a:gd name="T7" fmla="*/ 2147483646 h 90"/>
              <a:gd name="T8" fmla="*/ 0 60000 65536"/>
              <a:gd name="T9" fmla="*/ 0 60000 65536"/>
              <a:gd name="T10" fmla="*/ 0 60000 65536"/>
              <a:gd name="T11" fmla="*/ 0 60000 65536"/>
              <a:gd name="T12" fmla="*/ 0 w 90"/>
              <a:gd name="T13" fmla="*/ 0 h 90"/>
              <a:gd name="T14" fmla="*/ 90 w 90"/>
              <a:gd name="T15" fmla="*/ 90 h 90"/>
            </a:gdLst>
            <a:ahLst/>
            <a:cxnLst>
              <a:cxn ang="T8">
                <a:pos x="T0" y="T1"/>
              </a:cxn>
              <a:cxn ang="T9">
                <a:pos x="T2" y="T3"/>
              </a:cxn>
              <a:cxn ang="T10">
                <a:pos x="T4" y="T5"/>
              </a:cxn>
              <a:cxn ang="T11">
                <a:pos x="T6" y="T7"/>
              </a:cxn>
            </a:cxnLst>
            <a:rect l="T12" t="T13" r="T14" b="T15"/>
            <a:pathLst>
              <a:path w="90" h="90">
                <a:moveTo>
                  <a:pt x="0" y="90"/>
                </a:moveTo>
                <a:lnTo>
                  <a:pt x="90" y="90"/>
                </a:lnTo>
                <a:lnTo>
                  <a:pt x="46" y="0"/>
                </a:lnTo>
                <a:lnTo>
                  <a:pt x="0" y="90"/>
                </a:lnTo>
                <a:close/>
              </a:path>
            </a:pathLst>
          </a:custGeom>
          <a:solidFill>
            <a:srgbClr val="000000"/>
          </a:solidFill>
          <a:ln w="19050">
            <a:solidFill>
              <a:srgbClr val="000000"/>
            </a:solidFill>
            <a:round/>
            <a:headEnd/>
            <a:tailEnd/>
          </a:ln>
        </p:spPr>
        <p:txBody>
          <a:bodyPr/>
          <a:lstStyle/>
          <a:p>
            <a:endParaRPr lang="en-US"/>
          </a:p>
        </p:txBody>
      </p:sp>
      <p:sp>
        <p:nvSpPr>
          <p:cNvPr id="96" name="Line 25">
            <a:extLst>
              <a:ext uri="{FF2B5EF4-FFF2-40B4-BE49-F238E27FC236}">
                <a16:creationId xmlns:a16="http://schemas.microsoft.com/office/drawing/2014/main" id="{7E276613-D0D1-441A-9186-4BCA61CA2D28}"/>
              </a:ext>
            </a:extLst>
          </p:cNvPr>
          <p:cNvSpPr>
            <a:spLocks noChangeShapeType="1"/>
          </p:cNvSpPr>
          <p:nvPr/>
        </p:nvSpPr>
        <p:spPr bwMode="auto">
          <a:xfrm flipH="1">
            <a:off x="3403523" y="2030412"/>
            <a:ext cx="573087" cy="8096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26">
            <a:extLst>
              <a:ext uri="{FF2B5EF4-FFF2-40B4-BE49-F238E27FC236}">
                <a16:creationId xmlns:a16="http://schemas.microsoft.com/office/drawing/2014/main" id="{AA513858-FA6E-4F09-A0C8-2CFC96940555}"/>
              </a:ext>
            </a:extLst>
          </p:cNvPr>
          <p:cNvSpPr>
            <a:spLocks noChangeShapeType="1"/>
          </p:cNvSpPr>
          <p:nvPr/>
        </p:nvSpPr>
        <p:spPr bwMode="auto">
          <a:xfrm flipH="1" flipV="1">
            <a:off x="3976610" y="2030412"/>
            <a:ext cx="1371600" cy="1038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27">
            <a:extLst>
              <a:ext uri="{FF2B5EF4-FFF2-40B4-BE49-F238E27FC236}">
                <a16:creationId xmlns:a16="http://schemas.microsoft.com/office/drawing/2014/main" id="{6BAE0755-1592-47FF-B2B7-DF12AD498BA8}"/>
              </a:ext>
            </a:extLst>
          </p:cNvPr>
          <p:cNvSpPr>
            <a:spLocks noChangeShapeType="1"/>
          </p:cNvSpPr>
          <p:nvPr/>
        </p:nvSpPr>
        <p:spPr bwMode="auto">
          <a:xfrm flipH="1" flipV="1">
            <a:off x="3976610" y="2030412"/>
            <a:ext cx="1985963" cy="2563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28">
            <a:extLst>
              <a:ext uri="{FF2B5EF4-FFF2-40B4-BE49-F238E27FC236}">
                <a16:creationId xmlns:a16="http://schemas.microsoft.com/office/drawing/2014/main" id="{DE913D65-9F13-4CB8-A68A-592176744CF3}"/>
              </a:ext>
            </a:extLst>
          </p:cNvPr>
          <p:cNvSpPr>
            <a:spLocks noChangeShapeType="1"/>
          </p:cNvSpPr>
          <p:nvPr/>
        </p:nvSpPr>
        <p:spPr bwMode="auto">
          <a:xfrm>
            <a:off x="6149898" y="2030412"/>
            <a:ext cx="1028700" cy="5222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29">
            <a:extLst>
              <a:ext uri="{FF2B5EF4-FFF2-40B4-BE49-F238E27FC236}">
                <a16:creationId xmlns:a16="http://schemas.microsoft.com/office/drawing/2014/main" id="{A0AA4E24-EDF2-4892-841F-4ACCE5D9FB75}"/>
              </a:ext>
            </a:extLst>
          </p:cNvPr>
          <p:cNvSpPr>
            <a:spLocks noChangeShapeType="1"/>
          </p:cNvSpPr>
          <p:nvPr/>
        </p:nvSpPr>
        <p:spPr bwMode="auto">
          <a:xfrm flipH="1" flipV="1">
            <a:off x="6107035" y="3068637"/>
            <a:ext cx="1071563" cy="2301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30">
            <a:extLst>
              <a:ext uri="{FF2B5EF4-FFF2-40B4-BE49-F238E27FC236}">
                <a16:creationId xmlns:a16="http://schemas.microsoft.com/office/drawing/2014/main" id="{3D4BDE20-AE81-440D-8F5D-1A3C6BE17965}"/>
              </a:ext>
            </a:extLst>
          </p:cNvPr>
          <p:cNvSpPr>
            <a:spLocks noChangeShapeType="1"/>
          </p:cNvSpPr>
          <p:nvPr/>
        </p:nvSpPr>
        <p:spPr bwMode="auto">
          <a:xfrm flipH="1" flipV="1">
            <a:off x="6149898" y="2030412"/>
            <a:ext cx="1028700"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31">
            <a:extLst>
              <a:ext uri="{FF2B5EF4-FFF2-40B4-BE49-F238E27FC236}">
                <a16:creationId xmlns:a16="http://schemas.microsoft.com/office/drawing/2014/main" id="{1977D379-25EC-4E0F-9AC2-99EA1690E2ED}"/>
              </a:ext>
            </a:extLst>
          </p:cNvPr>
          <p:cNvSpPr>
            <a:spLocks noChangeShapeType="1"/>
          </p:cNvSpPr>
          <p:nvPr/>
        </p:nvSpPr>
        <p:spPr bwMode="auto">
          <a:xfrm flipH="1">
            <a:off x="6721398" y="2238375"/>
            <a:ext cx="1773237" cy="23558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Text Box 32">
            <a:extLst>
              <a:ext uri="{FF2B5EF4-FFF2-40B4-BE49-F238E27FC236}">
                <a16:creationId xmlns:a16="http://schemas.microsoft.com/office/drawing/2014/main" id="{73D1CD62-3336-4EB8-927F-D17D702DEF45}"/>
              </a:ext>
            </a:extLst>
          </p:cNvPr>
          <p:cNvSpPr txBox="1">
            <a:spLocks noChangeArrowheads="1"/>
          </p:cNvSpPr>
          <p:nvPr/>
        </p:nvSpPr>
        <p:spPr bwMode="auto">
          <a:xfrm>
            <a:off x="585710" y="4751387"/>
            <a:ext cx="3441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rPr>
              <a:t>Đỉnh</a:t>
            </a:r>
            <a:r>
              <a:rPr lang="en-US" altLang="en-US" sz="1600">
                <a:solidFill>
                  <a:schemeClr val="tx1"/>
                </a:solidFill>
              </a:rPr>
              <a:t> = </a:t>
            </a:r>
            <a:r>
              <a:rPr lang="en-US" altLang="en-US" sz="1600" err="1">
                <a:solidFill>
                  <a:schemeClr val="tx1"/>
                </a:solidFill>
              </a:rPr>
              <a:t>nguồn</a:t>
            </a:r>
            <a:r>
              <a:rPr lang="en-US" altLang="en-US" sz="1600">
                <a:solidFill>
                  <a:schemeClr val="tx1"/>
                </a:solidFill>
              </a:rPr>
              <a:t>, </a:t>
            </a:r>
            <a:r>
              <a:rPr lang="en-US" altLang="en-US" sz="1600" err="1">
                <a:solidFill>
                  <a:schemeClr val="tx1"/>
                </a:solidFill>
              </a:rPr>
              <a:t>công</a:t>
            </a:r>
            <a:r>
              <a:rPr lang="en-US" altLang="en-US" sz="1600">
                <a:solidFill>
                  <a:schemeClr val="tx1"/>
                </a:solidFill>
              </a:rPr>
              <a:t> </a:t>
            </a:r>
            <a:r>
              <a:rPr lang="en-US" altLang="en-US" sz="1600" err="1">
                <a:solidFill>
                  <a:schemeClr val="tx1"/>
                </a:solidFill>
              </a:rPr>
              <a:t>tắc</a:t>
            </a:r>
            <a:r>
              <a:rPr lang="en-US" altLang="en-US" sz="1600">
                <a:solidFill>
                  <a:schemeClr val="tx1"/>
                </a:solidFill>
              </a:rPr>
              <a:t>, </a:t>
            </a:r>
            <a:r>
              <a:rPr lang="en-US" altLang="en-US" sz="1600" err="1">
                <a:solidFill>
                  <a:schemeClr val="tx1"/>
                </a:solidFill>
              </a:rPr>
              <a:t>điện</a:t>
            </a:r>
            <a:r>
              <a:rPr lang="en-US" altLang="en-US" sz="1600">
                <a:solidFill>
                  <a:schemeClr val="tx1"/>
                </a:solidFill>
              </a:rPr>
              <a:t> </a:t>
            </a:r>
            <a:r>
              <a:rPr lang="en-US" altLang="en-US" sz="1600" err="1">
                <a:solidFill>
                  <a:schemeClr val="tx1"/>
                </a:solidFill>
              </a:rPr>
              <a:t>trở</a:t>
            </a:r>
            <a:r>
              <a:rPr lang="en-US" altLang="en-US" sz="1600">
                <a:solidFill>
                  <a:schemeClr val="tx1"/>
                </a:solidFill>
              </a:rPr>
              <a:t>, …</a:t>
            </a:r>
          </a:p>
          <a:p>
            <a:pPr>
              <a:spcBef>
                <a:spcPct val="0"/>
              </a:spcBef>
              <a:buFontTx/>
              <a:buNone/>
            </a:pPr>
            <a:r>
              <a:rPr lang="en-US" altLang="en-US" sz="1600" err="1">
                <a:solidFill>
                  <a:schemeClr val="tx1"/>
                </a:solidFill>
              </a:rPr>
              <a:t>Cạnh</a:t>
            </a:r>
            <a:r>
              <a:rPr lang="en-US" altLang="en-US" sz="1600">
                <a:solidFill>
                  <a:schemeClr val="tx1"/>
                </a:solidFill>
              </a:rPr>
              <a:t> = </a:t>
            </a:r>
            <a:r>
              <a:rPr lang="en-US" altLang="en-US" sz="1600" err="1">
                <a:solidFill>
                  <a:schemeClr val="tx1"/>
                </a:solidFill>
              </a:rPr>
              <a:t>đoạn</a:t>
            </a:r>
            <a:r>
              <a:rPr lang="en-US" altLang="en-US" sz="1600">
                <a:solidFill>
                  <a:schemeClr val="tx1"/>
                </a:solidFill>
              </a:rPr>
              <a:t> </a:t>
            </a:r>
            <a:r>
              <a:rPr lang="en-US" altLang="en-US" sz="1600" err="1">
                <a:solidFill>
                  <a:schemeClr val="tx1"/>
                </a:solidFill>
              </a:rPr>
              <a:t>dây</a:t>
            </a:r>
            <a:r>
              <a:rPr lang="en-US" altLang="en-US" sz="1600">
                <a:solidFill>
                  <a:schemeClr val="tx1"/>
                </a:solidFill>
              </a:rPr>
              <a:t> </a:t>
            </a:r>
            <a:r>
              <a:rPr lang="en-US" altLang="en-US" sz="1600" err="1">
                <a:solidFill>
                  <a:schemeClr val="tx1"/>
                </a:solidFill>
              </a:rPr>
              <a:t>nối</a:t>
            </a:r>
            <a:endParaRPr lang="en-US" altLang="en-US" sz="1600">
              <a:solidFill>
                <a:schemeClr val="tx1"/>
              </a:solidFill>
            </a:endParaRPr>
          </a:p>
        </p:txBody>
      </p:sp>
      <p:sp>
        <p:nvSpPr>
          <p:cNvPr id="104" name="Oval 33">
            <a:extLst>
              <a:ext uri="{FF2B5EF4-FFF2-40B4-BE49-F238E27FC236}">
                <a16:creationId xmlns:a16="http://schemas.microsoft.com/office/drawing/2014/main" id="{5CB35B4E-AA3F-42A4-9699-23D6FA33D3E6}"/>
              </a:ext>
            </a:extLst>
          </p:cNvPr>
          <p:cNvSpPr>
            <a:spLocks noChangeArrowheads="1"/>
          </p:cNvSpPr>
          <p:nvPr/>
        </p:nvSpPr>
        <p:spPr bwMode="auto">
          <a:xfrm>
            <a:off x="5208510" y="2481262"/>
            <a:ext cx="1017588" cy="101758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rgbClr val="0000FF"/>
              </a:solidFill>
              <a:latin typeface="Courier New" panose="02070309020205020404" pitchFamily="49" charset="0"/>
            </a:endParaRPr>
          </a:p>
        </p:txBody>
      </p:sp>
      <p:sp>
        <p:nvSpPr>
          <p:cNvPr id="105" name="Oval 34">
            <a:extLst>
              <a:ext uri="{FF2B5EF4-FFF2-40B4-BE49-F238E27FC236}">
                <a16:creationId xmlns:a16="http://schemas.microsoft.com/office/drawing/2014/main" id="{391DB7C4-42DB-4B81-B110-261A5BA3FBAF}"/>
              </a:ext>
            </a:extLst>
          </p:cNvPr>
          <p:cNvSpPr>
            <a:spLocks noChangeArrowheads="1"/>
          </p:cNvSpPr>
          <p:nvPr/>
        </p:nvSpPr>
        <p:spPr bwMode="auto">
          <a:xfrm>
            <a:off x="5811760" y="4081462"/>
            <a:ext cx="1017588" cy="101758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rgbClr val="0000FF"/>
              </a:solidFill>
              <a:latin typeface="Courier New" panose="02070309020205020404" pitchFamily="49" charset="0"/>
            </a:endParaRPr>
          </a:p>
        </p:txBody>
      </p:sp>
      <p:sp>
        <p:nvSpPr>
          <p:cNvPr id="106" name="Oval 35">
            <a:extLst>
              <a:ext uri="{FF2B5EF4-FFF2-40B4-BE49-F238E27FC236}">
                <a16:creationId xmlns:a16="http://schemas.microsoft.com/office/drawing/2014/main" id="{50140B63-1C62-4AC3-BA5B-C1871F70E87F}"/>
              </a:ext>
            </a:extLst>
          </p:cNvPr>
          <p:cNvSpPr>
            <a:spLocks noChangeArrowheads="1"/>
          </p:cNvSpPr>
          <p:nvPr/>
        </p:nvSpPr>
        <p:spPr bwMode="auto">
          <a:xfrm>
            <a:off x="4559223" y="1524000"/>
            <a:ext cx="1017587" cy="1017587"/>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rgbClr val="0000FF"/>
              </a:solidFill>
              <a:latin typeface="Courier New" panose="02070309020205020404" pitchFamily="49" charset="0"/>
            </a:endParaRPr>
          </a:p>
        </p:txBody>
      </p:sp>
      <p:sp>
        <p:nvSpPr>
          <p:cNvPr id="107" name="Oval 36">
            <a:extLst>
              <a:ext uri="{FF2B5EF4-FFF2-40B4-BE49-F238E27FC236}">
                <a16:creationId xmlns:a16="http://schemas.microsoft.com/office/drawing/2014/main" id="{0005E27A-77D3-4158-8FC8-546182D74776}"/>
              </a:ext>
            </a:extLst>
          </p:cNvPr>
          <p:cNvSpPr>
            <a:spLocks noChangeArrowheads="1"/>
          </p:cNvSpPr>
          <p:nvPr/>
        </p:nvSpPr>
        <p:spPr bwMode="auto">
          <a:xfrm>
            <a:off x="7332585" y="1674812"/>
            <a:ext cx="1017588" cy="101758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rgbClr val="0000FF"/>
              </a:solidFill>
              <a:latin typeface="Courier New" panose="02070309020205020404" pitchFamily="49" charset="0"/>
            </a:endParaRPr>
          </a:p>
        </p:txBody>
      </p:sp>
      <p:sp>
        <p:nvSpPr>
          <p:cNvPr id="108" name="Oval 37">
            <a:extLst>
              <a:ext uri="{FF2B5EF4-FFF2-40B4-BE49-F238E27FC236}">
                <a16:creationId xmlns:a16="http://schemas.microsoft.com/office/drawing/2014/main" id="{C6C1936A-8FEB-4B28-B40E-7234E9131E86}"/>
              </a:ext>
            </a:extLst>
          </p:cNvPr>
          <p:cNvSpPr>
            <a:spLocks noChangeArrowheads="1"/>
          </p:cNvSpPr>
          <p:nvPr/>
        </p:nvSpPr>
        <p:spPr bwMode="auto">
          <a:xfrm>
            <a:off x="6559473" y="2432050"/>
            <a:ext cx="1017587" cy="1017587"/>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rgbClr val="0000FF"/>
              </a:solidFill>
              <a:latin typeface="Courier New" panose="02070309020205020404" pitchFamily="49" charset="0"/>
            </a:endParaRPr>
          </a:p>
        </p:txBody>
      </p:sp>
      <p:sp>
        <p:nvSpPr>
          <p:cNvPr id="109" name="Oval 38">
            <a:extLst>
              <a:ext uri="{FF2B5EF4-FFF2-40B4-BE49-F238E27FC236}">
                <a16:creationId xmlns:a16="http://schemas.microsoft.com/office/drawing/2014/main" id="{8AE1EB33-AEA0-40A4-97D1-ED7ADD07C849}"/>
              </a:ext>
            </a:extLst>
          </p:cNvPr>
          <p:cNvSpPr>
            <a:spLocks noChangeArrowheads="1"/>
          </p:cNvSpPr>
          <p:nvPr/>
        </p:nvSpPr>
        <p:spPr bwMode="auto">
          <a:xfrm>
            <a:off x="2912985" y="3152775"/>
            <a:ext cx="1017588" cy="1017587"/>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rgbClr val="0000FF"/>
              </a:solidFill>
              <a:latin typeface="Courier New" panose="02070309020205020404" pitchFamily="49" charset="0"/>
            </a:endParaRPr>
          </a:p>
        </p:txBody>
      </p:sp>
      <p:sp>
        <p:nvSpPr>
          <p:cNvPr id="110" name="Text Box 39">
            <a:extLst>
              <a:ext uri="{FF2B5EF4-FFF2-40B4-BE49-F238E27FC236}">
                <a16:creationId xmlns:a16="http://schemas.microsoft.com/office/drawing/2014/main" id="{815DF5EA-08B8-4493-8FD5-6656B4CD598F}"/>
              </a:ext>
            </a:extLst>
          </p:cNvPr>
          <p:cNvSpPr txBox="1">
            <a:spLocks noChangeArrowheads="1"/>
          </p:cNvSpPr>
          <p:nvPr/>
        </p:nvSpPr>
        <p:spPr bwMode="auto">
          <a:xfrm>
            <a:off x="3563860" y="1358900"/>
            <a:ext cx="7873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rPr>
              <a:t>Nguồn</a:t>
            </a:r>
            <a:endParaRPr lang="en-US" altLang="en-US" sz="1600">
              <a:solidFill>
                <a:schemeClr val="tx1"/>
              </a:solidFill>
            </a:endParaRPr>
          </a:p>
        </p:txBody>
      </p:sp>
      <p:sp>
        <p:nvSpPr>
          <p:cNvPr id="111" name="Text Box 40">
            <a:extLst>
              <a:ext uri="{FF2B5EF4-FFF2-40B4-BE49-F238E27FC236}">
                <a16:creationId xmlns:a16="http://schemas.microsoft.com/office/drawing/2014/main" id="{BAFC43D5-90BE-40F9-BE03-FC28219F607A}"/>
              </a:ext>
            </a:extLst>
          </p:cNvPr>
          <p:cNvSpPr txBox="1">
            <a:spLocks noChangeArrowheads="1"/>
          </p:cNvSpPr>
          <p:nvPr/>
        </p:nvSpPr>
        <p:spPr bwMode="auto">
          <a:xfrm>
            <a:off x="6521373" y="135731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rPr>
              <a:t>Công</a:t>
            </a:r>
            <a:r>
              <a:rPr lang="en-US" altLang="en-US" sz="1600">
                <a:solidFill>
                  <a:schemeClr val="tx1"/>
                </a:solidFill>
              </a:rPr>
              <a:t> </a:t>
            </a:r>
            <a:r>
              <a:rPr lang="en-US" altLang="en-US" sz="1600" err="1">
                <a:solidFill>
                  <a:schemeClr val="tx1"/>
                </a:solidFill>
              </a:rPr>
              <a:t>tắc</a:t>
            </a:r>
            <a:endParaRPr lang="en-US" altLang="en-US" sz="1600">
              <a:solidFill>
                <a:schemeClr val="tx1"/>
              </a:solidFill>
            </a:endParaRPr>
          </a:p>
        </p:txBody>
      </p:sp>
      <p:sp>
        <p:nvSpPr>
          <p:cNvPr id="112" name="Text Box 41">
            <a:extLst>
              <a:ext uri="{FF2B5EF4-FFF2-40B4-BE49-F238E27FC236}">
                <a16:creationId xmlns:a16="http://schemas.microsoft.com/office/drawing/2014/main" id="{D11E596E-D17C-42A8-AB93-DB1EC9E0141E}"/>
              </a:ext>
            </a:extLst>
          </p:cNvPr>
          <p:cNvSpPr txBox="1">
            <a:spLocks noChangeArrowheads="1"/>
          </p:cNvSpPr>
          <p:nvPr/>
        </p:nvSpPr>
        <p:spPr bwMode="auto">
          <a:xfrm>
            <a:off x="6726160" y="4768850"/>
            <a:ext cx="9236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rPr>
              <a:t>Điện</a:t>
            </a:r>
            <a:r>
              <a:rPr lang="en-US" altLang="en-US" sz="1600">
                <a:solidFill>
                  <a:schemeClr val="tx1"/>
                </a:solidFill>
              </a:rPr>
              <a:t> </a:t>
            </a:r>
            <a:r>
              <a:rPr lang="en-US" altLang="en-US" sz="1600" err="1">
                <a:solidFill>
                  <a:schemeClr val="tx1"/>
                </a:solidFill>
              </a:rPr>
              <a:t>trở</a:t>
            </a:r>
            <a:endParaRPr lang="en-US" altLang="en-US" sz="160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CBAAB39-999B-4D84-1BDE-F917F2FDC734}"/>
                  </a:ext>
                </a:extLst>
              </p14:cNvPr>
              <p14:cNvContentPartPr/>
              <p14:nvPr/>
            </p14:nvContentPartPr>
            <p14:xfrm>
              <a:off x="2974320" y="1524960"/>
              <a:ext cx="3267360" cy="2626200"/>
            </p14:xfrm>
          </p:contentPart>
        </mc:Choice>
        <mc:Fallback>
          <p:pic>
            <p:nvPicPr>
              <p:cNvPr id="2" name="Ink 1">
                <a:extLst>
                  <a:ext uri="{FF2B5EF4-FFF2-40B4-BE49-F238E27FC236}">
                    <a16:creationId xmlns:a16="http://schemas.microsoft.com/office/drawing/2014/main" id="{1CBAAB39-999B-4D84-1BDE-F917F2FDC734}"/>
                  </a:ext>
                </a:extLst>
              </p:cNvPr>
              <p:cNvPicPr/>
              <p:nvPr/>
            </p:nvPicPr>
            <p:blipFill>
              <a:blip r:embed="rId4"/>
              <a:stretch>
                <a:fillRect/>
              </a:stretch>
            </p:blipFill>
            <p:spPr>
              <a:xfrm>
                <a:off x="2964960" y="1515600"/>
                <a:ext cx="3286080" cy="2644920"/>
              </a:xfrm>
              <a:prstGeom prst="rect">
                <a:avLst/>
              </a:prstGeom>
            </p:spPr>
          </p:pic>
        </mc:Fallback>
      </mc:AlternateContent>
    </p:spTree>
    <p:extLst>
      <p:ext uri="{BB962C8B-B14F-4D97-AF65-F5344CB8AC3E}">
        <p14:creationId xmlns:p14="http://schemas.microsoft.com/office/powerpoint/2010/main" val="37589502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Euler</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3">
            <a:extLst>
              <a:ext uri="{FF2B5EF4-FFF2-40B4-BE49-F238E27FC236}">
                <a16:creationId xmlns:a16="http://schemas.microsoft.com/office/drawing/2014/main" id="{D9B24534-D230-41EF-B5BB-7BAA7974F520}"/>
              </a:ext>
            </a:extLst>
          </p:cNvPr>
          <p:cNvSpPr>
            <a:spLocks noGrp="1" noChangeArrowheads="1"/>
          </p:cNvSpPr>
          <p:nvPr>
            <p:ph idx="1"/>
          </p:nvPr>
        </p:nvSpPr>
        <p:spPr>
          <a:xfrm>
            <a:off x="169862" y="762000"/>
            <a:ext cx="8723313" cy="5260571"/>
          </a:xfrm>
        </p:spPr>
        <p:txBody>
          <a:bodyPr>
            <a:normAutofit/>
          </a:bodyPr>
          <a:lstStyle/>
          <a:p>
            <a:pPr algn="just"/>
            <a:r>
              <a:rPr lang="en-US" altLang="en-US" sz="1600" b="1" i="1">
                <a:cs typeface="Arial" panose="020B0604020202020204" pitchFamily="34" charset="0"/>
              </a:rPr>
              <a:t>Chu </a:t>
            </a:r>
            <a:r>
              <a:rPr lang="en-US" altLang="en-US" sz="1600" b="1" i="1" err="1">
                <a:cs typeface="Arial" panose="020B0604020202020204" pitchFamily="34" charset="0"/>
              </a:rPr>
              <a:t>trình</a:t>
            </a:r>
            <a:r>
              <a:rPr lang="en-US" altLang="en-US" sz="1600" b="1" i="1">
                <a:cs typeface="Arial" panose="020B0604020202020204" pitchFamily="34" charset="0"/>
              </a:rPr>
              <a:t> Euler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chu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qua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lần</a:t>
            </a:r>
            <a:r>
              <a:rPr lang="en-US" altLang="en-US" sz="1600">
                <a:cs typeface="Arial" panose="020B0604020202020204" pitchFamily="34" charset="0"/>
              </a:rPr>
              <a:t>. </a:t>
            </a:r>
          </a:p>
          <a:p>
            <a:pPr algn="just"/>
            <a:r>
              <a:rPr lang="en-US" altLang="en-US" sz="1600" b="1" i="1" err="1">
                <a:cs typeface="Arial" panose="020B0604020202020204" pitchFamily="34" charset="0"/>
              </a:rPr>
              <a:t>Đường</a:t>
            </a:r>
            <a:r>
              <a:rPr lang="en-US" altLang="en-US" sz="1600" b="1" i="1">
                <a:cs typeface="Arial" panose="020B0604020202020204" pitchFamily="34" charset="0"/>
              </a:rPr>
              <a:t> </a:t>
            </a:r>
            <a:r>
              <a:rPr lang="en-US" altLang="en-US" sz="1600" b="1" i="1" err="1">
                <a:cs typeface="Arial" panose="020B0604020202020204" pitchFamily="34" charset="0"/>
              </a:rPr>
              <a:t>đi</a:t>
            </a:r>
            <a:r>
              <a:rPr lang="en-US" altLang="en-US" sz="1600" b="1" i="1">
                <a:cs typeface="Arial" panose="020B0604020202020204" pitchFamily="34" charset="0"/>
              </a:rPr>
              <a:t> Euler</a:t>
            </a:r>
            <a:r>
              <a:rPr lang="en-US" altLang="en-US" sz="1600">
                <a:cs typeface="Arial" panose="020B0604020202020204" pitchFamily="34" charset="0"/>
              </a:rPr>
              <a:t>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qua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cạnh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lần</a:t>
            </a:r>
            <a:r>
              <a:rPr lang="en-US" altLang="en-US" sz="1600">
                <a:cs typeface="Arial" panose="020B0604020202020204" pitchFamily="34" charset="0"/>
              </a:rPr>
              <a:t>. </a:t>
            </a:r>
          </a:p>
          <a:p>
            <a:pPr algn="just"/>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chu </a:t>
            </a:r>
            <a:r>
              <a:rPr lang="en-US" altLang="en-US" sz="1600" err="1">
                <a:cs typeface="Arial" panose="020B0604020202020204" pitchFamily="34" charset="0"/>
              </a:rPr>
              <a:t>trình</a:t>
            </a:r>
            <a:r>
              <a:rPr lang="en-US" altLang="en-US" sz="1600">
                <a:cs typeface="Arial" panose="020B0604020202020204" pitchFamily="34" charset="0"/>
              </a:rPr>
              <a:t> Euler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b="1" i="1">
                <a:cs typeface="Arial" panose="020B0604020202020204" pitchFamily="34" charset="0"/>
              </a:rPr>
              <a:t> </a:t>
            </a:r>
            <a:r>
              <a:rPr lang="en-US" altLang="en-US" sz="1600" b="1" i="1" err="1">
                <a:cs typeface="Arial" panose="020B0604020202020204" pitchFamily="34" charset="0"/>
              </a:rPr>
              <a:t>đồ</a:t>
            </a:r>
            <a:r>
              <a:rPr lang="en-US" altLang="en-US" sz="1600" b="1" i="1">
                <a:cs typeface="Arial" panose="020B0604020202020204" pitchFamily="34" charset="0"/>
              </a:rPr>
              <a:t> </a:t>
            </a:r>
            <a:r>
              <a:rPr lang="en-US" altLang="en-US" sz="1600" b="1" i="1" err="1">
                <a:cs typeface="Arial" panose="020B0604020202020204" pitchFamily="34" charset="0"/>
              </a:rPr>
              <a:t>thị</a:t>
            </a:r>
            <a:r>
              <a:rPr lang="en-US" altLang="en-US" sz="1600" b="1" i="1">
                <a:cs typeface="Arial" panose="020B0604020202020204" pitchFamily="34" charset="0"/>
              </a:rPr>
              <a:t> Euler</a:t>
            </a:r>
            <a:r>
              <a:rPr lang="en-US" altLang="en-US" sz="1600">
                <a:cs typeface="Arial" panose="020B0604020202020204" pitchFamily="34" charset="0"/>
              </a:rPr>
              <a:t>. </a:t>
            </a:r>
          </a:p>
          <a:p>
            <a:pPr algn="just"/>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Euler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b="1" i="1" err="1">
                <a:cs typeface="Arial" panose="020B0604020202020204" pitchFamily="34" charset="0"/>
              </a:rPr>
              <a:t>đồ</a:t>
            </a:r>
            <a:r>
              <a:rPr lang="en-US" altLang="en-US" sz="1600" b="1" i="1">
                <a:cs typeface="Arial" panose="020B0604020202020204" pitchFamily="34" charset="0"/>
              </a:rPr>
              <a:t> </a:t>
            </a:r>
            <a:r>
              <a:rPr lang="en-US" altLang="en-US" sz="1600" b="1" i="1" err="1">
                <a:cs typeface="Arial" panose="020B0604020202020204" pitchFamily="34" charset="0"/>
              </a:rPr>
              <a:t>thị</a:t>
            </a:r>
            <a:r>
              <a:rPr lang="en-US" altLang="en-US" sz="1600" b="1" i="1">
                <a:cs typeface="Arial" panose="020B0604020202020204" pitchFamily="34" charset="0"/>
              </a:rPr>
              <a:t> </a:t>
            </a:r>
            <a:r>
              <a:rPr lang="en-US" altLang="en-US" sz="1600" b="1" i="1" err="1">
                <a:cs typeface="Arial" panose="020B0604020202020204" pitchFamily="34" charset="0"/>
              </a:rPr>
              <a:t>nửa</a:t>
            </a:r>
            <a:r>
              <a:rPr lang="en-US" altLang="en-US" sz="1600" b="1" i="1">
                <a:cs typeface="Arial" panose="020B0604020202020204" pitchFamily="34" charset="0"/>
              </a:rPr>
              <a:t> Euler. </a:t>
            </a:r>
          </a:p>
          <a:p>
            <a:pPr algn="just"/>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ràng</a:t>
            </a:r>
            <a:r>
              <a:rPr lang="en-US" altLang="en-US" sz="1600">
                <a:cs typeface="Arial" panose="020B0604020202020204" pitchFamily="34" charset="0"/>
              </a:rPr>
              <a:t> </a:t>
            </a:r>
            <a:r>
              <a:rPr lang="en-US" altLang="en-US" sz="1600" err="1">
                <a:cs typeface="Arial" panose="020B0604020202020204" pitchFamily="34" charset="0"/>
              </a:rPr>
              <a:t>mọi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Euler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nửa</a:t>
            </a:r>
            <a:r>
              <a:rPr lang="en-US" altLang="en-US" sz="1600">
                <a:cs typeface="Arial" panose="020B0604020202020204" pitchFamily="34" charset="0"/>
              </a:rPr>
              <a:t> Euler.</a:t>
            </a:r>
          </a:p>
          <a:p>
            <a:pPr>
              <a:buFontTx/>
              <a:buNone/>
            </a:pPr>
            <a:endParaRPr lang="en-US" altLang="en-US" sz="1600">
              <a:cs typeface="Arial" panose="020B0604020202020204" pitchFamily="34" charset="0"/>
            </a:endParaRPr>
          </a:p>
        </p:txBody>
      </p:sp>
    </p:spTree>
    <p:extLst>
      <p:ext uri="{BB962C8B-B14F-4D97-AF65-F5344CB8AC3E}">
        <p14:creationId xmlns:p14="http://schemas.microsoft.com/office/powerpoint/2010/main" val="3116985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Euler</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3">
            <a:extLst>
              <a:ext uri="{FF2B5EF4-FFF2-40B4-BE49-F238E27FC236}">
                <a16:creationId xmlns:a16="http://schemas.microsoft.com/office/drawing/2014/main" id="{D9B24534-D230-41EF-B5BB-7BAA7974F520}"/>
              </a:ext>
            </a:extLst>
          </p:cNvPr>
          <p:cNvSpPr>
            <a:spLocks noGrp="1" noChangeArrowheads="1"/>
          </p:cNvSpPr>
          <p:nvPr>
            <p:ph idx="1"/>
          </p:nvPr>
        </p:nvSpPr>
        <p:spPr>
          <a:xfrm>
            <a:off x="169862" y="762000"/>
            <a:ext cx="8723313" cy="5260571"/>
          </a:xfrm>
        </p:spPr>
        <p:txBody>
          <a:bodyPr>
            <a:normAutofit/>
          </a:bodyPr>
          <a:lstStyle/>
          <a:p>
            <a:pPr>
              <a:buFontTx/>
              <a:buNone/>
            </a:pPr>
            <a:endParaRPr lang="en-US" altLang="en-US" sz="1600">
              <a:cs typeface="Arial" panose="020B0604020202020204" pitchFamily="34" charset="0"/>
            </a:endParaRPr>
          </a:p>
        </p:txBody>
      </p:sp>
      <p:sp>
        <p:nvSpPr>
          <p:cNvPr id="6" name="Content Placeholder 2">
            <a:extLst>
              <a:ext uri="{FF2B5EF4-FFF2-40B4-BE49-F238E27FC236}">
                <a16:creationId xmlns:a16="http://schemas.microsoft.com/office/drawing/2014/main" id="{523BBFA9-D59D-463B-8D0D-2E13234FB404}"/>
              </a:ext>
            </a:extLst>
          </p:cNvPr>
          <p:cNvSpPr txBox="1">
            <a:spLocks/>
          </p:cNvSpPr>
          <p:nvPr/>
        </p:nvSpPr>
        <p:spPr>
          <a:xfrm>
            <a:off x="5467350" y="2311400"/>
            <a:ext cx="2897188" cy="557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Tx/>
              <a:buNone/>
            </a:pP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Euler</a:t>
            </a:r>
          </a:p>
        </p:txBody>
      </p:sp>
      <p:sp>
        <p:nvSpPr>
          <p:cNvPr id="7" name="Oval 47">
            <a:extLst>
              <a:ext uri="{FF2B5EF4-FFF2-40B4-BE49-F238E27FC236}">
                <a16:creationId xmlns:a16="http://schemas.microsoft.com/office/drawing/2014/main" id="{E0075DC6-F640-4D45-9C90-576422249EE1}"/>
              </a:ext>
            </a:extLst>
          </p:cNvPr>
          <p:cNvSpPr>
            <a:spLocks noChangeArrowheads="1"/>
          </p:cNvSpPr>
          <p:nvPr/>
        </p:nvSpPr>
        <p:spPr bwMode="auto">
          <a:xfrm>
            <a:off x="876300" y="6477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a</a:t>
            </a:r>
            <a:endParaRPr lang="en-US" altLang="en-US" sz="1200" i="1" baseline="-25000">
              <a:solidFill>
                <a:schemeClr val="tx1"/>
              </a:solidFill>
            </a:endParaRPr>
          </a:p>
        </p:txBody>
      </p:sp>
      <p:sp>
        <p:nvSpPr>
          <p:cNvPr id="8" name="Oval 48">
            <a:extLst>
              <a:ext uri="{FF2B5EF4-FFF2-40B4-BE49-F238E27FC236}">
                <a16:creationId xmlns:a16="http://schemas.microsoft.com/office/drawing/2014/main" id="{52CFB51C-33E6-4324-8A8D-C3B819C04103}"/>
              </a:ext>
            </a:extLst>
          </p:cNvPr>
          <p:cNvSpPr>
            <a:spLocks noChangeArrowheads="1"/>
          </p:cNvSpPr>
          <p:nvPr/>
        </p:nvSpPr>
        <p:spPr bwMode="auto">
          <a:xfrm>
            <a:off x="2247900" y="6477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b</a:t>
            </a:r>
            <a:endParaRPr lang="en-US" altLang="en-US" sz="1200" i="1" baseline="-25000">
              <a:solidFill>
                <a:schemeClr val="tx1"/>
              </a:solidFill>
            </a:endParaRPr>
          </a:p>
        </p:txBody>
      </p:sp>
      <p:sp>
        <p:nvSpPr>
          <p:cNvPr id="11" name="Oval 49">
            <a:extLst>
              <a:ext uri="{FF2B5EF4-FFF2-40B4-BE49-F238E27FC236}">
                <a16:creationId xmlns:a16="http://schemas.microsoft.com/office/drawing/2014/main" id="{0CD50FA5-73F8-462D-BC30-8373E5A64D75}"/>
              </a:ext>
            </a:extLst>
          </p:cNvPr>
          <p:cNvSpPr>
            <a:spLocks noChangeArrowheads="1"/>
          </p:cNvSpPr>
          <p:nvPr/>
        </p:nvSpPr>
        <p:spPr bwMode="auto">
          <a:xfrm>
            <a:off x="876300" y="17907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c</a:t>
            </a:r>
          </a:p>
        </p:txBody>
      </p:sp>
      <p:sp>
        <p:nvSpPr>
          <p:cNvPr id="12" name="Oval 50">
            <a:extLst>
              <a:ext uri="{FF2B5EF4-FFF2-40B4-BE49-F238E27FC236}">
                <a16:creationId xmlns:a16="http://schemas.microsoft.com/office/drawing/2014/main" id="{98EECD7D-7C84-4CFB-B8BC-CE3BD975D50B}"/>
              </a:ext>
            </a:extLst>
          </p:cNvPr>
          <p:cNvSpPr>
            <a:spLocks noChangeArrowheads="1"/>
          </p:cNvSpPr>
          <p:nvPr/>
        </p:nvSpPr>
        <p:spPr bwMode="auto">
          <a:xfrm>
            <a:off x="2324100" y="17907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d</a:t>
            </a:r>
          </a:p>
        </p:txBody>
      </p:sp>
      <p:sp>
        <p:nvSpPr>
          <p:cNvPr id="13" name="Oval 51">
            <a:extLst>
              <a:ext uri="{FF2B5EF4-FFF2-40B4-BE49-F238E27FC236}">
                <a16:creationId xmlns:a16="http://schemas.microsoft.com/office/drawing/2014/main" id="{D6C58E5B-8917-4C01-B1CD-D260A9BB4347}"/>
              </a:ext>
            </a:extLst>
          </p:cNvPr>
          <p:cNvSpPr>
            <a:spLocks noChangeArrowheads="1"/>
          </p:cNvSpPr>
          <p:nvPr/>
        </p:nvSpPr>
        <p:spPr bwMode="auto">
          <a:xfrm>
            <a:off x="3695700" y="17907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e</a:t>
            </a:r>
            <a:endParaRPr lang="en-US" altLang="en-US" sz="1200" i="1" baseline="-25000">
              <a:solidFill>
                <a:schemeClr val="tx1"/>
              </a:solidFill>
            </a:endParaRPr>
          </a:p>
        </p:txBody>
      </p:sp>
      <p:sp>
        <p:nvSpPr>
          <p:cNvPr id="14" name="Line 52">
            <a:extLst>
              <a:ext uri="{FF2B5EF4-FFF2-40B4-BE49-F238E27FC236}">
                <a16:creationId xmlns:a16="http://schemas.microsoft.com/office/drawing/2014/main" id="{410E96C4-927D-419C-8FD9-1AB374729EDE}"/>
              </a:ext>
            </a:extLst>
          </p:cNvPr>
          <p:cNvSpPr>
            <a:spLocks noChangeShapeType="1"/>
          </p:cNvSpPr>
          <p:nvPr/>
        </p:nvSpPr>
        <p:spPr bwMode="auto">
          <a:xfrm>
            <a:off x="1181100" y="800100"/>
            <a:ext cx="1066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3">
            <a:extLst>
              <a:ext uri="{FF2B5EF4-FFF2-40B4-BE49-F238E27FC236}">
                <a16:creationId xmlns:a16="http://schemas.microsoft.com/office/drawing/2014/main" id="{71FAE942-6FA5-403C-9E1F-D09B34C16841}"/>
              </a:ext>
            </a:extLst>
          </p:cNvPr>
          <p:cNvSpPr>
            <a:spLocks noChangeShapeType="1"/>
          </p:cNvSpPr>
          <p:nvPr/>
        </p:nvSpPr>
        <p:spPr bwMode="auto">
          <a:xfrm>
            <a:off x="1181100" y="876300"/>
            <a:ext cx="1143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54">
            <a:extLst>
              <a:ext uri="{FF2B5EF4-FFF2-40B4-BE49-F238E27FC236}">
                <a16:creationId xmlns:a16="http://schemas.microsoft.com/office/drawing/2014/main" id="{C12CEB51-5AB1-4DD9-8C9C-B146C3E2A230}"/>
              </a:ext>
            </a:extLst>
          </p:cNvPr>
          <p:cNvSpPr>
            <a:spLocks noChangeShapeType="1"/>
          </p:cNvSpPr>
          <p:nvPr/>
        </p:nvSpPr>
        <p:spPr bwMode="auto">
          <a:xfrm>
            <a:off x="1028700" y="9525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5">
            <a:extLst>
              <a:ext uri="{FF2B5EF4-FFF2-40B4-BE49-F238E27FC236}">
                <a16:creationId xmlns:a16="http://schemas.microsoft.com/office/drawing/2014/main" id="{BF3623F2-8B09-42B5-B132-4537F2294228}"/>
              </a:ext>
            </a:extLst>
          </p:cNvPr>
          <p:cNvSpPr>
            <a:spLocks noChangeShapeType="1"/>
          </p:cNvSpPr>
          <p:nvPr/>
        </p:nvSpPr>
        <p:spPr bwMode="auto">
          <a:xfrm>
            <a:off x="1181100" y="1943100"/>
            <a:ext cx="11430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6">
            <a:extLst>
              <a:ext uri="{FF2B5EF4-FFF2-40B4-BE49-F238E27FC236}">
                <a16:creationId xmlns:a16="http://schemas.microsoft.com/office/drawing/2014/main" id="{FAB18F43-EA4E-4F1D-8DA8-56A4E382B620}"/>
              </a:ext>
            </a:extLst>
          </p:cNvPr>
          <p:cNvSpPr>
            <a:spLocks noChangeShapeType="1"/>
          </p:cNvSpPr>
          <p:nvPr/>
        </p:nvSpPr>
        <p:spPr bwMode="auto">
          <a:xfrm>
            <a:off x="2400300" y="9525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57">
            <a:extLst>
              <a:ext uri="{FF2B5EF4-FFF2-40B4-BE49-F238E27FC236}">
                <a16:creationId xmlns:a16="http://schemas.microsoft.com/office/drawing/2014/main" id="{4451BAC7-1A40-43A1-8E4E-ED2A2434FB3D}"/>
              </a:ext>
            </a:extLst>
          </p:cNvPr>
          <p:cNvSpPr>
            <a:spLocks noChangeShapeType="1"/>
          </p:cNvSpPr>
          <p:nvPr/>
        </p:nvSpPr>
        <p:spPr bwMode="auto">
          <a:xfrm>
            <a:off x="2628900" y="1943100"/>
            <a:ext cx="1066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58">
            <a:extLst>
              <a:ext uri="{FF2B5EF4-FFF2-40B4-BE49-F238E27FC236}">
                <a16:creationId xmlns:a16="http://schemas.microsoft.com/office/drawing/2014/main" id="{0F09C574-D849-4B3F-A38A-32B93284A0A1}"/>
              </a:ext>
            </a:extLst>
          </p:cNvPr>
          <p:cNvSpPr>
            <a:spLocks noChangeShapeType="1"/>
          </p:cNvSpPr>
          <p:nvPr/>
        </p:nvSpPr>
        <p:spPr bwMode="auto">
          <a:xfrm>
            <a:off x="2552700" y="876300"/>
            <a:ext cx="1143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Oval 47">
            <a:extLst>
              <a:ext uri="{FF2B5EF4-FFF2-40B4-BE49-F238E27FC236}">
                <a16:creationId xmlns:a16="http://schemas.microsoft.com/office/drawing/2014/main" id="{F2720359-592B-4B3A-B3FE-803937A13930}"/>
              </a:ext>
            </a:extLst>
          </p:cNvPr>
          <p:cNvSpPr>
            <a:spLocks noChangeArrowheads="1"/>
          </p:cNvSpPr>
          <p:nvPr/>
        </p:nvSpPr>
        <p:spPr bwMode="auto">
          <a:xfrm>
            <a:off x="5029200" y="6096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a</a:t>
            </a:r>
            <a:endParaRPr lang="en-US" altLang="en-US" sz="1200" i="1" baseline="-25000">
              <a:solidFill>
                <a:schemeClr val="tx1"/>
              </a:solidFill>
            </a:endParaRPr>
          </a:p>
        </p:txBody>
      </p:sp>
      <p:sp>
        <p:nvSpPr>
          <p:cNvPr id="22" name="Oval 48">
            <a:extLst>
              <a:ext uri="{FF2B5EF4-FFF2-40B4-BE49-F238E27FC236}">
                <a16:creationId xmlns:a16="http://schemas.microsoft.com/office/drawing/2014/main" id="{76A3D50C-7DE3-4F0C-907E-C9C11B0ABD2E}"/>
              </a:ext>
            </a:extLst>
          </p:cNvPr>
          <p:cNvSpPr>
            <a:spLocks noChangeArrowheads="1"/>
          </p:cNvSpPr>
          <p:nvPr/>
        </p:nvSpPr>
        <p:spPr bwMode="auto">
          <a:xfrm>
            <a:off x="6400800" y="6096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b</a:t>
            </a:r>
            <a:endParaRPr lang="en-US" altLang="en-US" sz="1200" i="1" baseline="-25000">
              <a:solidFill>
                <a:schemeClr val="tx1"/>
              </a:solidFill>
            </a:endParaRPr>
          </a:p>
        </p:txBody>
      </p:sp>
      <p:sp>
        <p:nvSpPr>
          <p:cNvPr id="23" name="Oval 49">
            <a:extLst>
              <a:ext uri="{FF2B5EF4-FFF2-40B4-BE49-F238E27FC236}">
                <a16:creationId xmlns:a16="http://schemas.microsoft.com/office/drawing/2014/main" id="{D4F1029B-5FDB-4E79-9EB8-9B64F5D9F4BF}"/>
              </a:ext>
            </a:extLst>
          </p:cNvPr>
          <p:cNvSpPr>
            <a:spLocks noChangeArrowheads="1"/>
          </p:cNvSpPr>
          <p:nvPr/>
        </p:nvSpPr>
        <p:spPr bwMode="auto">
          <a:xfrm>
            <a:off x="5029200" y="17526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c</a:t>
            </a:r>
          </a:p>
        </p:txBody>
      </p:sp>
      <p:sp>
        <p:nvSpPr>
          <p:cNvPr id="24" name="Oval 50">
            <a:extLst>
              <a:ext uri="{FF2B5EF4-FFF2-40B4-BE49-F238E27FC236}">
                <a16:creationId xmlns:a16="http://schemas.microsoft.com/office/drawing/2014/main" id="{EBA1380F-68EA-4636-925F-2829B2460F9C}"/>
              </a:ext>
            </a:extLst>
          </p:cNvPr>
          <p:cNvSpPr>
            <a:spLocks noChangeArrowheads="1"/>
          </p:cNvSpPr>
          <p:nvPr/>
        </p:nvSpPr>
        <p:spPr bwMode="auto">
          <a:xfrm>
            <a:off x="6477000" y="17526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d</a:t>
            </a:r>
          </a:p>
        </p:txBody>
      </p:sp>
      <p:sp>
        <p:nvSpPr>
          <p:cNvPr id="25" name="Oval 51">
            <a:extLst>
              <a:ext uri="{FF2B5EF4-FFF2-40B4-BE49-F238E27FC236}">
                <a16:creationId xmlns:a16="http://schemas.microsoft.com/office/drawing/2014/main" id="{32FEAB81-E4E0-4CE3-96DF-993932BC9F32}"/>
              </a:ext>
            </a:extLst>
          </p:cNvPr>
          <p:cNvSpPr>
            <a:spLocks noChangeArrowheads="1"/>
          </p:cNvSpPr>
          <p:nvPr/>
        </p:nvSpPr>
        <p:spPr bwMode="auto">
          <a:xfrm>
            <a:off x="7848600" y="17526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e</a:t>
            </a:r>
            <a:endParaRPr lang="en-US" altLang="en-US" sz="1200" i="1" baseline="-25000">
              <a:solidFill>
                <a:schemeClr val="tx1"/>
              </a:solidFill>
            </a:endParaRPr>
          </a:p>
        </p:txBody>
      </p:sp>
      <p:sp>
        <p:nvSpPr>
          <p:cNvPr id="26" name="Line 52">
            <a:extLst>
              <a:ext uri="{FF2B5EF4-FFF2-40B4-BE49-F238E27FC236}">
                <a16:creationId xmlns:a16="http://schemas.microsoft.com/office/drawing/2014/main" id="{9705917B-C5E5-4527-B851-7177EFC4A5EE}"/>
              </a:ext>
            </a:extLst>
          </p:cNvPr>
          <p:cNvSpPr>
            <a:spLocks noChangeShapeType="1"/>
          </p:cNvSpPr>
          <p:nvPr/>
        </p:nvSpPr>
        <p:spPr bwMode="auto">
          <a:xfrm>
            <a:off x="5334000" y="762000"/>
            <a:ext cx="1066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53">
            <a:extLst>
              <a:ext uri="{FF2B5EF4-FFF2-40B4-BE49-F238E27FC236}">
                <a16:creationId xmlns:a16="http://schemas.microsoft.com/office/drawing/2014/main" id="{EBA292AE-BA68-453D-B908-2A020EDA39E9}"/>
              </a:ext>
            </a:extLst>
          </p:cNvPr>
          <p:cNvSpPr>
            <a:spLocks noChangeShapeType="1"/>
          </p:cNvSpPr>
          <p:nvPr/>
        </p:nvSpPr>
        <p:spPr bwMode="auto">
          <a:xfrm>
            <a:off x="5943600" y="1371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54">
            <a:extLst>
              <a:ext uri="{FF2B5EF4-FFF2-40B4-BE49-F238E27FC236}">
                <a16:creationId xmlns:a16="http://schemas.microsoft.com/office/drawing/2014/main" id="{A086E527-0446-4439-AABF-80503904149A}"/>
              </a:ext>
            </a:extLst>
          </p:cNvPr>
          <p:cNvSpPr>
            <a:spLocks noChangeShapeType="1"/>
          </p:cNvSpPr>
          <p:nvPr/>
        </p:nvSpPr>
        <p:spPr bwMode="auto">
          <a:xfrm>
            <a:off x="5181600" y="9144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5">
            <a:extLst>
              <a:ext uri="{FF2B5EF4-FFF2-40B4-BE49-F238E27FC236}">
                <a16:creationId xmlns:a16="http://schemas.microsoft.com/office/drawing/2014/main" id="{11DB5BD5-BC84-49A6-A06C-2D3C6492AD6F}"/>
              </a:ext>
            </a:extLst>
          </p:cNvPr>
          <p:cNvSpPr>
            <a:spLocks noChangeShapeType="1"/>
          </p:cNvSpPr>
          <p:nvPr/>
        </p:nvSpPr>
        <p:spPr bwMode="auto">
          <a:xfrm>
            <a:off x="5334000" y="1905000"/>
            <a:ext cx="11430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6">
            <a:extLst>
              <a:ext uri="{FF2B5EF4-FFF2-40B4-BE49-F238E27FC236}">
                <a16:creationId xmlns:a16="http://schemas.microsoft.com/office/drawing/2014/main" id="{0AC5CAFA-94A0-4A60-80AA-D639F584BF1A}"/>
              </a:ext>
            </a:extLst>
          </p:cNvPr>
          <p:cNvSpPr>
            <a:spLocks noChangeShapeType="1"/>
          </p:cNvSpPr>
          <p:nvPr/>
        </p:nvSpPr>
        <p:spPr bwMode="auto">
          <a:xfrm>
            <a:off x="6553200" y="9144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7">
            <a:extLst>
              <a:ext uri="{FF2B5EF4-FFF2-40B4-BE49-F238E27FC236}">
                <a16:creationId xmlns:a16="http://schemas.microsoft.com/office/drawing/2014/main" id="{504F95A5-8F38-4EA4-92AF-C75095238338}"/>
              </a:ext>
            </a:extLst>
          </p:cNvPr>
          <p:cNvSpPr>
            <a:spLocks noChangeShapeType="1"/>
          </p:cNvSpPr>
          <p:nvPr/>
        </p:nvSpPr>
        <p:spPr bwMode="auto">
          <a:xfrm>
            <a:off x="6781800" y="1905000"/>
            <a:ext cx="1066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8">
            <a:extLst>
              <a:ext uri="{FF2B5EF4-FFF2-40B4-BE49-F238E27FC236}">
                <a16:creationId xmlns:a16="http://schemas.microsoft.com/office/drawing/2014/main" id="{6FEDEB40-DB35-4607-8EF5-78F1F2A9298F}"/>
              </a:ext>
            </a:extLst>
          </p:cNvPr>
          <p:cNvSpPr>
            <a:spLocks noChangeShapeType="1"/>
          </p:cNvSpPr>
          <p:nvPr/>
        </p:nvSpPr>
        <p:spPr bwMode="auto">
          <a:xfrm flipH="1">
            <a:off x="5981700" y="876300"/>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Oval 48">
            <a:extLst>
              <a:ext uri="{FF2B5EF4-FFF2-40B4-BE49-F238E27FC236}">
                <a16:creationId xmlns:a16="http://schemas.microsoft.com/office/drawing/2014/main" id="{1CCEEC9A-8382-4D61-9014-7F48E96BD14C}"/>
              </a:ext>
            </a:extLst>
          </p:cNvPr>
          <p:cNvSpPr>
            <a:spLocks noChangeArrowheads="1"/>
          </p:cNvSpPr>
          <p:nvPr/>
        </p:nvSpPr>
        <p:spPr bwMode="auto">
          <a:xfrm>
            <a:off x="5676900" y="11430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i="1" baseline="-25000">
                <a:solidFill>
                  <a:schemeClr val="tx1"/>
                </a:solidFill>
              </a:rPr>
              <a:t>f</a:t>
            </a:r>
          </a:p>
        </p:txBody>
      </p:sp>
      <p:sp>
        <p:nvSpPr>
          <p:cNvPr id="34" name="Line 58">
            <a:extLst>
              <a:ext uri="{FF2B5EF4-FFF2-40B4-BE49-F238E27FC236}">
                <a16:creationId xmlns:a16="http://schemas.microsoft.com/office/drawing/2014/main" id="{CBB5DC87-9EE7-499D-9A09-919437CE6413}"/>
              </a:ext>
            </a:extLst>
          </p:cNvPr>
          <p:cNvSpPr>
            <a:spLocks noChangeShapeType="1"/>
          </p:cNvSpPr>
          <p:nvPr/>
        </p:nvSpPr>
        <p:spPr bwMode="auto">
          <a:xfrm>
            <a:off x="6705600" y="838200"/>
            <a:ext cx="1219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Rectangle 34">
            <a:extLst>
              <a:ext uri="{FF2B5EF4-FFF2-40B4-BE49-F238E27FC236}">
                <a16:creationId xmlns:a16="http://schemas.microsoft.com/office/drawing/2014/main" id="{D09D15F0-D460-4728-810A-10C02028B32F}"/>
              </a:ext>
            </a:extLst>
          </p:cNvPr>
          <p:cNvSpPr>
            <a:spLocks noChangeArrowheads="1"/>
          </p:cNvSpPr>
          <p:nvPr/>
        </p:nvSpPr>
        <p:spPr bwMode="auto">
          <a:xfrm>
            <a:off x="884238" y="2339975"/>
            <a:ext cx="2290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nửa</a:t>
            </a:r>
            <a:r>
              <a:rPr lang="en-US" altLang="en-US" sz="1600">
                <a:solidFill>
                  <a:schemeClr val="tx1"/>
                </a:solidFill>
                <a:cs typeface="Arial" panose="020B0604020202020204" pitchFamily="34" charset="0"/>
              </a:rPr>
              <a:t> Euler</a:t>
            </a:r>
          </a:p>
        </p:txBody>
      </p:sp>
      <p:sp>
        <p:nvSpPr>
          <p:cNvPr id="36" name="Rectangle 35">
            <a:extLst>
              <a:ext uri="{FF2B5EF4-FFF2-40B4-BE49-F238E27FC236}">
                <a16:creationId xmlns:a16="http://schemas.microsoft.com/office/drawing/2014/main" id="{E0B06E91-7E21-4E17-B239-3B14B7FAC784}"/>
              </a:ext>
            </a:extLst>
          </p:cNvPr>
          <p:cNvSpPr>
            <a:spLocks noChangeArrowheads="1"/>
          </p:cNvSpPr>
          <p:nvPr/>
        </p:nvSpPr>
        <p:spPr bwMode="auto">
          <a:xfrm>
            <a:off x="215900" y="2949575"/>
            <a:ext cx="3967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chemeClr val="tx1"/>
                </a:solidFill>
                <a:cs typeface="Arial" panose="020B0604020202020204" pitchFamily="34" charset="0"/>
              </a:rPr>
              <a:t> </a:t>
            </a:r>
            <a:r>
              <a:rPr lang="en-US" altLang="en-US" sz="1600" b="1" i="1" err="1">
                <a:solidFill>
                  <a:schemeClr val="tx1"/>
                </a:solidFill>
                <a:cs typeface="Arial" panose="020B0604020202020204" pitchFamily="34" charset="0"/>
              </a:rPr>
              <a:t>Đường</a:t>
            </a:r>
            <a:r>
              <a:rPr lang="en-US" altLang="en-US" sz="1600" b="1" i="1">
                <a:solidFill>
                  <a:schemeClr val="tx1"/>
                </a:solidFill>
                <a:cs typeface="Arial" panose="020B0604020202020204" pitchFamily="34" charset="0"/>
              </a:rPr>
              <a:t> </a:t>
            </a:r>
            <a:r>
              <a:rPr lang="en-US" altLang="en-US" sz="1600" b="1" i="1" err="1">
                <a:solidFill>
                  <a:schemeClr val="tx1"/>
                </a:solidFill>
                <a:cs typeface="Arial" panose="020B0604020202020204" pitchFamily="34" charset="0"/>
              </a:rPr>
              <a:t>đi</a:t>
            </a:r>
            <a:r>
              <a:rPr lang="en-US" altLang="en-US" sz="1600" b="1" i="1">
                <a:solidFill>
                  <a:schemeClr val="tx1"/>
                </a:solidFill>
                <a:cs typeface="Arial" panose="020B0604020202020204" pitchFamily="34" charset="0"/>
              </a:rPr>
              <a:t> Euler</a:t>
            </a:r>
            <a:r>
              <a:rPr lang="en-US" altLang="en-US" sz="1600">
                <a:solidFill>
                  <a:schemeClr val="tx1"/>
                </a:solidFill>
                <a:cs typeface="Arial" panose="020B0604020202020204" pitchFamily="34" charset="0"/>
              </a:rPr>
              <a:t>: </a:t>
            </a:r>
            <a:r>
              <a:rPr lang="en-US" altLang="en-US" sz="1600">
                <a:solidFill>
                  <a:srgbClr val="C00000"/>
                </a:solidFill>
                <a:cs typeface="Arial" panose="020B0604020202020204" pitchFamily="34" charset="0"/>
              </a:rPr>
              <a:t>a, c, d, b, e, d, a, b</a:t>
            </a:r>
            <a:endParaRPr lang="en-US" altLang="en-US" sz="1600">
              <a:solidFill>
                <a:schemeClr val="tx1"/>
              </a:solidFill>
              <a:cs typeface="Arial" panose="020B0604020202020204" pitchFamily="34" charset="0"/>
            </a:endParaRPr>
          </a:p>
        </p:txBody>
      </p:sp>
      <p:sp>
        <p:nvSpPr>
          <p:cNvPr id="37" name="Rectangle 36">
            <a:extLst>
              <a:ext uri="{FF2B5EF4-FFF2-40B4-BE49-F238E27FC236}">
                <a16:creationId xmlns:a16="http://schemas.microsoft.com/office/drawing/2014/main" id="{1DF93CF6-1E6B-4B30-B73B-A3ED28345D35}"/>
              </a:ext>
            </a:extLst>
          </p:cNvPr>
          <p:cNvSpPr>
            <a:spLocks noChangeArrowheads="1"/>
          </p:cNvSpPr>
          <p:nvPr/>
        </p:nvSpPr>
        <p:spPr bwMode="auto">
          <a:xfrm>
            <a:off x="4859338" y="2952750"/>
            <a:ext cx="39687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chemeClr val="tx1"/>
                </a:solidFill>
                <a:cs typeface="Arial" panose="020B0604020202020204" pitchFamily="34" charset="0"/>
              </a:rPr>
              <a:t> </a:t>
            </a:r>
            <a:r>
              <a:rPr lang="en-US" altLang="en-US" sz="1600" b="1" i="1">
                <a:solidFill>
                  <a:schemeClr val="tx1"/>
                </a:solidFill>
                <a:cs typeface="Arial" panose="020B0604020202020204" pitchFamily="34" charset="0"/>
              </a:rPr>
              <a:t>Chu </a:t>
            </a:r>
            <a:r>
              <a:rPr lang="en-US" altLang="en-US" sz="1600" b="1" i="1" err="1">
                <a:solidFill>
                  <a:schemeClr val="tx1"/>
                </a:solidFill>
                <a:cs typeface="Arial" panose="020B0604020202020204" pitchFamily="34" charset="0"/>
              </a:rPr>
              <a:t>trình</a:t>
            </a:r>
            <a:r>
              <a:rPr lang="en-US" altLang="en-US" sz="1600" b="1" i="1">
                <a:solidFill>
                  <a:schemeClr val="tx1"/>
                </a:solidFill>
                <a:cs typeface="Arial" panose="020B0604020202020204" pitchFamily="34" charset="0"/>
              </a:rPr>
              <a:t> Euler</a:t>
            </a:r>
            <a:r>
              <a:rPr lang="en-US" altLang="en-US" sz="1600">
                <a:solidFill>
                  <a:schemeClr val="tx1"/>
                </a:solidFill>
                <a:cs typeface="Arial" panose="020B0604020202020204" pitchFamily="34" charset="0"/>
              </a:rPr>
              <a:t>: </a:t>
            </a:r>
            <a:r>
              <a:rPr lang="en-US" altLang="en-US" sz="1600">
                <a:solidFill>
                  <a:srgbClr val="C00000"/>
                </a:solidFill>
                <a:cs typeface="Arial" panose="020B0604020202020204" pitchFamily="34" charset="0"/>
              </a:rPr>
              <a:t>a, c, d, e, b, d, f, b, a</a:t>
            </a:r>
          </a:p>
        </p:txBody>
      </p:sp>
      <p:sp>
        <p:nvSpPr>
          <p:cNvPr id="38" name="Line 54">
            <a:extLst>
              <a:ext uri="{FF2B5EF4-FFF2-40B4-BE49-F238E27FC236}">
                <a16:creationId xmlns:a16="http://schemas.microsoft.com/office/drawing/2014/main" id="{3DD71521-9227-480D-BF55-F4650FE67ADF}"/>
              </a:ext>
            </a:extLst>
          </p:cNvPr>
          <p:cNvSpPr>
            <a:spLocks noChangeShapeType="1"/>
          </p:cNvSpPr>
          <p:nvPr/>
        </p:nvSpPr>
        <p:spPr bwMode="auto">
          <a:xfrm>
            <a:off x="1042988" y="958850"/>
            <a:ext cx="0" cy="838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55">
            <a:extLst>
              <a:ext uri="{FF2B5EF4-FFF2-40B4-BE49-F238E27FC236}">
                <a16:creationId xmlns:a16="http://schemas.microsoft.com/office/drawing/2014/main" id="{E8F9F902-9FAB-41C0-8823-0C8E655B8D89}"/>
              </a:ext>
            </a:extLst>
          </p:cNvPr>
          <p:cNvSpPr>
            <a:spLocks noChangeShapeType="1"/>
          </p:cNvSpPr>
          <p:nvPr/>
        </p:nvSpPr>
        <p:spPr bwMode="auto">
          <a:xfrm>
            <a:off x="1196975" y="1941513"/>
            <a:ext cx="1143000" cy="1587"/>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56">
            <a:extLst>
              <a:ext uri="{FF2B5EF4-FFF2-40B4-BE49-F238E27FC236}">
                <a16:creationId xmlns:a16="http://schemas.microsoft.com/office/drawing/2014/main" id="{D82A4E18-CAA5-4D95-B142-264BDB917A19}"/>
              </a:ext>
            </a:extLst>
          </p:cNvPr>
          <p:cNvSpPr>
            <a:spLocks noChangeShapeType="1"/>
          </p:cNvSpPr>
          <p:nvPr/>
        </p:nvSpPr>
        <p:spPr bwMode="auto">
          <a:xfrm>
            <a:off x="2376488" y="952500"/>
            <a:ext cx="0" cy="838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58">
            <a:extLst>
              <a:ext uri="{FF2B5EF4-FFF2-40B4-BE49-F238E27FC236}">
                <a16:creationId xmlns:a16="http://schemas.microsoft.com/office/drawing/2014/main" id="{2D201A1C-E5C4-438F-AEBE-87036978C73D}"/>
              </a:ext>
            </a:extLst>
          </p:cNvPr>
          <p:cNvSpPr>
            <a:spLocks noChangeShapeType="1"/>
          </p:cNvSpPr>
          <p:nvPr/>
        </p:nvSpPr>
        <p:spPr bwMode="auto">
          <a:xfrm>
            <a:off x="2540000" y="852488"/>
            <a:ext cx="1143000" cy="990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57">
            <a:extLst>
              <a:ext uri="{FF2B5EF4-FFF2-40B4-BE49-F238E27FC236}">
                <a16:creationId xmlns:a16="http://schemas.microsoft.com/office/drawing/2014/main" id="{855BE561-2E00-454F-841D-18B3047BB14E}"/>
              </a:ext>
            </a:extLst>
          </p:cNvPr>
          <p:cNvSpPr>
            <a:spLocks noChangeShapeType="1"/>
          </p:cNvSpPr>
          <p:nvPr/>
        </p:nvSpPr>
        <p:spPr bwMode="auto">
          <a:xfrm>
            <a:off x="2616200" y="1944688"/>
            <a:ext cx="1066800" cy="1587"/>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53">
            <a:extLst>
              <a:ext uri="{FF2B5EF4-FFF2-40B4-BE49-F238E27FC236}">
                <a16:creationId xmlns:a16="http://schemas.microsoft.com/office/drawing/2014/main" id="{D527B14E-E851-433D-98AC-3E5EF28C04B9}"/>
              </a:ext>
            </a:extLst>
          </p:cNvPr>
          <p:cNvSpPr>
            <a:spLocks noChangeShapeType="1"/>
          </p:cNvSpPr>
          <p:nvPr/>
        </p:nvSpPr>
        <p:spPr bwMode="auto">
          <a:xfrm>
            <a:off x="1177925" y="873125"/>
            <a:ext cx="1143000" cy="990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52">
            <a:extLst>
              <a:ext uri="{FF2B5EF4-FFF2-40B4-BE49-F238E27FC236}">
                <a16:creationId xmlns:a16="http://schemas.microsoft.com/office/drawing/2014/main" id="{65CC187C-ED93-4188-AB4A-B42F7B10CA90}"/>
              </a:ext>
            </a:extLst>
          </p:cNvPr>
          <p:cNvSpPr>
            <a:spLocks noChangeShapeType="1"/>
          </p:cNvSpPr>
          <p:nvPr/>
        </p:nvSpPr>
        <p:spPr bwMode="auto">
          <a:xfrm>
            <a:off x="1168400" y="800100"/>
            <a:ext cx="1066800" cy="1588"/>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54">
            <a:extLst>
              <a:ext uri="{FF2B5EF4-FFF2-40B4-BE49-F238E27FC236}">
                <a16:creationId xmlns:a16="http://schemas.microsoft.com/office/drawing/2014/main" id="{5C41BB40-2734-4EC2-AAB0-9D8E93140822}"/>
              </a:ext>
            </a:extLst>
          </p:cNvPr>
          <p:cNvSpPr>
            <a:spLocks noChangeShapeType="1"/>
          </p:cNvSpPr>
          <p:nvPr/>
        </p:nvSpPr>
        <p:spPr bwMode="auto">
          <a:xfrm>
            <a:off x="5181600" y="914400"/>
            <a:ext cx="0" cy="838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55">
            <a:extLst>
              <a:ext uri="{FF2B5EF4-FFF2-40B4-BE49-F238E27FC236}">
                <a16:creationId xmlns:a16="http://schemas.microsoft.com/office/drawing/2014/main" id="{11D01AD6-BA79-4DE1-9B49-BE5DAFB174A2}"/>
              </a:ext>
            </a:extLst>
          </p:cNvPr>
          <p:cNvSpPr>
            <a:spLocks noChangeShapeType="1"/>
          </p:cNvSpPr>
          <p:nvPr/>
        </p:nvSpPr>
        <p:spPr bwMode="auto">
          <a:xfrm>
            <a:off x="5334000" y="1905000"/>
            <a:ext cx="1143000" cy="1588"/>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57">
            <a:extLst>
              <a:ext uri="{FF2B5EF4-FFF2-40B4-BE49-F238E27FC236}">
                <a16:creationId xmlns:a16="http://schemas.microsoft.com/office/drawing/2014/main" id="{D1234E80-28B2-457F-A013-F6F6A84C9EE0}"/>
              </a:ext>
            </a:extLst>
          </p:cNvPr>
          <p:cNvSpPr>
            <a:spLocks noChangeShapeType="1"/>
          </p:cNvSpPr>
          <p:nvPr/>
        </p:nvSpPr>
        <p:spPr bwMode="auto">
          <a:xfrm>
            <a:off x="6781800" y="1914525"/>
            <a:ext cx="1066800" cy="1588"/>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58">
            <a:extLst>
              <a:ext uri="{FF2B5EF4-FFF2-40B4-BE49-F238E27FC236}">
                <a16:creationId xmlns:a16="http://schemas.microsoft.com/office/drawing/2014/main" id="{DB7025C6-A780-4ED8-8ACA-19A2FEF0396E}"/>
              </a:ext>
            </a:extLst>
          </p:cNvPr>
          <p:cNvSpPr>
            <a:spLocks noChangeShapeType="1"/>
          </p:cNvSpPr>
          <p:nvPr/>
        </p:nvSpPr>
        <p:spPr bwMode="auto">
          <a:xfrm>
            <a:off x="6707188" y="858838"/>
            <a:ext cx="1219200" cy="9144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56">
            <a:extLst>
              <a:ext uri="{FF2B5EF4-FFF2-40B4-BE49-F238E27FC236}">
                <a16:creationId xmlns:a16="http://schemas.microsoft.com/office/drawing/2014/main" id="{A07A469E-15F9-49BE-8CA5-EF0E800CD453}"/>
              </a:ext>
            </a:extLst>
          </p:cNvPr>
          <p:cNvSpPr>
            <a:spLocks noChangeShapeType="1"/>
          </p:cNvSpPr>
          <p:nvPr/>
        </p:nvSpPr>
        <p:spPr bwMode="auto">
          <a:xfrm>
            <a:off x="6575425" y="914400"/>
            <a:ext cx="0" cy="838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53">
            <a:extLst>
              <a:ext uri="{FF2B5EF4-FFF2-40B4-BE49-F238E27FC236}">
                <a16:creationId xmlns:a16="http://schemas.microsoft.com/office/drawing/2014/main" id="{611D9EDC-A42F-4C17-9112-54CEE685576A}"/>
              </a:ext>
            </a:extLst>
          </p:cNvPr>
          <p:cNvSpPr>
            <a:spLocks noChangeShapeType="1"/>
          </p:cNvSpPr>
          <p:nvPr/>
        </p:nvSpPr>
        <p:spPr bwMode="auto">
          <a:xfrm>
            <a:off x="5940425" y="1365250"/>
            <a:ext cx="533400" cy="457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58">
            <a:extLst>
              <a:ext uri="{FF2B5EF4-FFF2-40B4-BE49-F238E27FC236}">
                <a16:creationId xmlns:a16="http://schemas.microsoft.com/office/drawing/2014/main" id="{80E3C9DC-E2CE-4FB4-9FF7-376C067EB57F}"/>
              </a:ext>
            </a:extLst>
          </p:cNvPr>
          <p:cNvSpPr>
            <a:spLocks noChangeShapeType="1"/>
          </p:cNvSpPr>
          <p:nvPr/>
        </p:nvSpPr>
        <p:spPr bwMode="auto">
          <a:xfrm flipH="1">
            <a:off x="5965825" y="876300"/>
            <a:ext cx="457200" cy="3429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52">
            <a:extLst>
              <a:ext uri="{FF2B5EF4-FFF2-40B4-BE49-F238E27FC236}">
                <a16:creationId xmlns:a16="http://schemas.microsoft.com/office/drawing/2014/main" id="{03CF6BB2-E66D-4EB9-85A8-6E016AC04D87}"/>
              </a:ext>
            </a:extLst>
          </p:cNvPr>
          <p:cNvSpPr>
            <a:spLocks noChangeShapeType="1"/>
          </p:cNvSpPr>
          <p:nvPr/>
        </p:nvSpPr>
        <p:spPr bwMode="auto">
          <a:xfrm>
            <a:off x="5334000" y="782638"/>
            <a:ext cx="1066800" cy="1587"/>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Rectangle 3">
            <a:extLst>
              <a:ext uri="{FF2B5EF4-FFF2-40B4-BE49-F238E27FC236}">
                <a16:creationId xmlns:a16="http://schemas.microsoft.com/office/drawing/2014/main" id="{85E47B4F-0D5A-405C-90D1-069710637DAC}"/>
              </a:ext>
            </a:extLst>
          </p:cNvPr>
          <p:cNvSpPr>
            <a:spLocks noChangeArrowheads="1"/>
          </p:cNvSpPr>
          <p:nvPr/>
        </p:nvSpPr>
        <p:spPr bwMode="auto">
          <a:xfrm>
            <a:off x="250825" y="3719514"/>
            <a:ext cx="826452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600" b="1" i="1" err="1">
                <a:solidFill>
                  <a:schemeClr val="tx1"/>
                </a:solidFill>
                <a:cs typeface="Arial" panose="020B0604020202020204" pitchFamily="34" charset="0"/>
              </a:rPr>
              <a:t>Đường</a:t>
            </a:r>
            <a:r>
              <a:rPr lang="en-US" altLang="en-US" sz="1600" b="1" i="1">
                <a:solidFill>
                  <a:schemeClr val="tx1"/>
                </a:solidFill>
                <a:cs typeface="Arial" panose="020B0604020202020204" pitchFamily="34" charset="0"/>
              </a:rPr>
              <a:t> </a:t>
            </a:r>
            <a:r>
              <a:rPr lang="en-US" altLang="en-US" sz="1600" b="1" i="1" err="1">
                <a:solidFill>
                  <a:schemeClr val="tx1"/>
                </a:solidFill>
                <a:cs typeface="Arial" panose="020B0604020202020204" pitchFamily="34" charset="0"/>
              </a:rPr>
              <a:t>đi</a:t>
            </a:r>
            <a:r>
              <a:rPr lang="en-US" altLang="en-US" sz="1600" b="1" i="1">
                <a:solidFill>
                  <a:schemeClr val="tx1"/>
                </a:solidFill>
                <a:cs typeface="Arial" panose="020B0604020202020204" pitchFamily="34" charset="0"/>
              </a:rPr>
              <a:t> Euler</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trong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i="1">
                <a:solidFill>
                  <a:schemeClr val="tx1"/>
                </a:solidFill>
                <a:cs typeface="Arial" panose="020B0604020202020204" pitchFamily="34" charset="0"/>
              </a:rPr>
              <a:t>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là</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đường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đi</a:t>
            </a:r>
            <a:r>
              <a:rPr lang="en-US" altLang="en-US" sz="1600">
                <a:solidFill>
                  <a:schemeClr val="tx1"/>
                </a:solidFill>
                <a:cs typeface="Arial" panose="020B0604020202020204" pitchFamily="34" charset="0"/>
              </a:rPr>
              <a:t> qua </a:t>
            </a:r>
            <a:r>
              <a:rPr lang="en-US" altLang="en-US" sz="1600" err="1">
                <a:solidFill>
                  <a:schemeClr val="tx1"/>
                </a:solidFill>
                <a:cs typeface="Arial" panose="020B0604020202020204" pitchFamily="34" charset="0"/>
              </a:rPr>
              <a:t>mỗi</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cạnh</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của</a:t>
            </a:r>
            <a:r>
              <a:rPr lang="en-US" altLang="en-US" sz="1600">
                <a:solidFill>
                  <a:schemeClr val="tx1"/>
                </a:solidFill>
                <a:cs typeface="Arial" panose="020B0604020202020204" pitchFamily="34" charset="0"/>
              </a:rPr>
              <a:t> </a:t>
            </a:r>
            <a:r>
              <a:rPr lang="en-US" altLang="en-US" sz="1600" i="1">
                <a:solidFill>
                  <a:schemeClr val="tx1"/>
                </a:solidFill>
                <a:cs typeface="Arial" panose="020B0604020202020204" pitchFamily="34" charset="0"/>
              </a:rPr>
              <a:t>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đúng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một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lần</a:t>
            </a:r>
            <a:r>
              <a:rPr lang="en-US" altLang="en-US" sz="1600">
                <a:solidFill>
                  <a:schemeClr val="tx1"/>
                </a:solidFill>
                <a:cs typeface="Arial" panose="020B0604020202020204" pitchFamily="34" charset="0"/>
              </a:rPr>
              <a:t>.</a:t>
            </a:r>
          </a:p>
          <a:p>
            <a:pPr algn="just">
              <a:spcBef>
                <a:spcPct val="0"/>
              </a:spcBef>
              <a:buFontTx/>
              <a:buNone/>
            </a:pPr>
            <a:endParaRPr lang="en-US" altLang="en-US" sz="1600" b="1" i="1">
              <a:solidFill>
                <a:schemeClr val="tx1"/>
              </a:solidFill>
              <a:cs typeface="Arial" panose="020B0604020202020204" pitchFamily="34" charset="0"/>
            </a:endParaRPr>
          </a:p>
          <a:p>
            <a:pPr algn="just">
              <a:spcBef>
                <a:spcPct val="0"/>
              </a:spcBef>
              <a:buFontTx/>
              <a:buNone/>
            </a:pPr>
            <a:r>
              <a:rPr lang="en-US" altLang="en-US" sz="1600" b="1" i="1">
                <a:solidFill>
                  <a:schemeClr val="tx1"/>
                </a:solidFill>
                <a:cs typeface="Arial" panose="020B0604020202020204" pitchFamily="34" charset="0"/>
              </a:rPr>
              <a:t>Chu </a:t>
            </a:r>
            <a:r>
              <a:rPr lang="en-US" altLang="en-US" sz="1600" b="1" i="1" err="1">
                <a:solidFill>
                  <a:schemeClr val="tx1"/>
                </a:solidFill>
                <a:cs typeface="Arial" panose="020B0604020202020204" pitchFamily="34" charset="0"/>
              </a:rPr>
              <a:t>trình</a:t>
            </a:r>
            <a:r>
              <a:rPr lang="en-US" altLang="en-US" sz="1600" b="1" i="1">
                <a:solidFill>
                  <a:schemeClr val="tx1"/>
                </a:solidFill>
                <a:cs typeface="Arial" panose="020B0604020202020204" pitchFamily="34" charset="0"/>
              </a:rPr>
              <a:t> Euler </a:t>
            </a:r>
            <a:r>
              <a:rPr lang="en-US" altLang="en-US" sz="1600" err="1">
                <a:solidFill>
                  <a:schemeClr val="tx1"/>
                </a:solidFill>
                <a:cs typeface="Arial" panose="020B0604020202020204" pitchFamily="34" charset="0"/>
              </a:rPr>
              <a:t>trong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i="1">
                <a:solidFill>
                  <a:schemeClr val="tx1"/>
                </a:solidFill>
                <a:cs typeface="Arial" panose="020B0604020202020204" pitchFamily="34" charset="0"/>
              </a:rPr>
              <a:t>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là</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trình</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đi</a:t>
            </a:r>
            <a:r>
              <a:rPr lang="en-US" altLang="en-US" sz="1600">
                <a:solidFill>
                  <a:schemeClr val="tx1"/>
                </a:solidFill>
                <a:cs typeface="Arial" panose="020B0604020202020204" pitchFamily="34" charset="0"/>
              </a:rPr>
              <a:t> qua </a:t>
            </a:r>
            <a:r>
              <a:rPr lang="en-US" altLang="en-US" sz="1600" err="1">
                <a:solidFill>
                  <a:schemeClr val="tx1"/>
                </a:solidFill>
                <a:cs typeface="Arial" panose="020B0604020202020204" pitchFamily="34" charset="0"/>
              </a:rPr>
              <a:t>mỗi</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cạnh</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của</a:t>
            </a:r>
            <a:r>
              <a:rPr lang="en-US" altLang="en-US" sz="1600">
                <a:solidFill>
                  <a:schemeClr val="tx1"/>
                </a:solidFill>
                <a:cs typeface="Arial" panose="020B0604020202020204" pitchFamily="34" charset="0"/>
              </a:rPr>
              <a:t> </a:t>
            </a:r>
            <a:r>
              <a:rPr lang="en-US" altLang="en-US" sz="1600" i="1">
                <a:solidFill>
                  <a:schemeClr val="tx1"/>
                </a:solidFill>
                <a:cs typeface="Arial" panose="020B0604020202020204" pitchFamily="34" charset="0"/>
              </a:rPr>
              <a:t>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đúng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một</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lần</a:t>
            </a:r>
            <a:r>
              <a:rPr lang="en-US" altLang="en-US" sz="1600">
                <a:solidFill>
                  <a:schemeClr val="tx1"/>
                </a:solidFill>
                <a:cs typeface="Arial" panose="020B0604020202020204" pitchFamily="34" charset="0"/>
              </a:rPr>
              <a:t>.</a:t>
            </a:r>
          </a:p>
          <a:p>
            <a:pPr algn="just">
              <a:spcBef>
                <a:spcPct val="0"/>
              </a:spcBef>
              <a:buFontTx/>
              <a:buNone/>
            </a:pPr>
            <a:endParaRPr lang="en-US" altLang="en-US" sz="1600">
              <a:solidFill>
                <a:schemeClr val="tx1"/>
              </a:solidFill>
              <a:cs typeface="Arial" panose="020B0604020202020204" pitchFamily="34" charset="0"/>
            </a:endParaRPr>
          </a:p>
          <a:p>
            <a:pPr algn="just">
              <a:spcBef>
                <a:spcPct val="0"/>
              </a:spcBef>
              <a:buFontTx/>
              <a:buNone/>
            </a:pPr>
            <a:r>
              <a:rPr lang="en-US" altLang="en-US" sz="1600" b="1" i="1" err="1">
                <a:solidFill>
                  <a:schemeClr val="tx1"/>
                </a:solidFill>
                <a:cs typeface="Arial" panose="020B0604020202020204" pitchFamily="34" charset="0"/>
              </a:rPr>
              <a:t>Đồ</a:t>
            </a:r>
            <a:r>
              <a:rPr lang="en-US" altLang="en-US" sz="1600" b="1" i="1">
                <a:solidFill>
                  <a:schemeClr val="tx1"/>
                </a:solidFill>
                <a:cs typeface="Arial" panose="020B0604020202020204" pitchFamily="34" charset="0"/>
              </a:rPr>
              <a:t> </a:t>
            </a:r>
            <a:r>
              <a:rPr lang="en-US" altLang="en-US" sz="1600" b="1" i="1" err="1">
                <a:solidFill>
                  <a:schemeClr val="tx1"/>
                </a:solidFill>
                <a:cs typeface="Arial" panose="020B0604020202020204" pitchFamily="34" charset="0"/>
              </a:rPr>
              <a:t>thị</a:t>
            </a:r>
            <a:r>
              <a:rPr lang="en-US" altLang="en-US" sz="1600" b="1" i="1">
                <a:solidFill>
                  <a:schemeClr val="tx1"/>
                </a:solidFill>
                <a:cs typeface="Arial" panose="020B0604020202020204" pitchFamily="34" charset="0"/>
              </a:rPr>
              <a:t> </a:t>
            </a:r>
            <a:r>
              <a:rPr lang="en-US" altLang="en-US" sz="1600" b="1" i="1" err="1">
                <a:solidFill>
                  <a:schemeClr val="tx1"/>
                </a:solidFill>
                <a:cs typeface="Arial" panose="020B0604020202020204" pitchFamily="34" charset="0"/>
              </a:rPr>
              <a:t>nửa</a:t>
            </a:r>
            <a:r>
              <a:rPr lang="en-US" altLang="en-US" sz="1600" b="1" i="1">
                <a:solidFill>
                  <a:schemeClr val="tx1"/>
                </a:solidFill>
                <a:cs typeface="Arial" panose="020B0604020202020204" pitchFamily="34" charset="0"/>
              </a:rPr>
              <a:t> Euler</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đường</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đi</a:t>
            </a:r>
            <a:r>
              <a:rPr lang="en-US" altLang="en-US" sz="1600">
                <a:solidFill>
                  <a:schemeClr val="tx1"/>
                </a:solidFill>
                <a:cs typeface="Arial" panose="020B0604020202020204" pitchFamily="34" charset="0"/>
              </a:rPr>
              <a:t> Euler</a:t>
            </a:r>
          </a:p>
          <a:p>
            <a:pPr algn="just">
              <a:spcBef>
                <a:spcPct val="0"/>
              </a:spcBef>
              <a:buFontTx/>
              <a:buNone/>
            </a:pPr>
            <a:endParaRPr lang="en-US" altLang="en-US" sz="1600">
              <a:solidFill>
                <a:schemeClr val="tx1"/>
              </a:solidFill>
              <a:cs typeface="Arial" panose="020B0604020202020204" pitchFamily="34" charset="0"/>
            </a:endParaRPr>
          </a:p>
          <a:p>
            <a:pPr algn="just">
              <a:spcBef>
                <a:spcPct val="0"/>
              </a:spcBef>
              <a:buFontTx/>
              <a:buNone/>
            </a:pPr>
            <a:r>
              <a:rPr lang="en-US" altLang="en-US" sz="1600" b="1" i="1" err="1">
                <a:solidFill>
                  <a:schemeClr val="tx1"/>
                </a:solidFill>
                <a:cs typeface="Arial" panose="020B0604020202020204" pitchFamily="34" charset="0"/>
              </a:rPr>
              <a:t>Đồ</a:t>
            </a:r>
            <a:r>
              <a:rPr lang="en-US" altLang="en-US" sz="1600" b="1" i="1">
                <a:solidFill>
                  <a:schemeClr val="tx1"/>
                </a:solidFill>
                <a:cs typeface="Arial" panose="020B0604020202020204" pitchFamily="34" charset="0"/>
              </a:rPr>
              <a:t> </a:t>
            </a:r>
            <a:r>
              <a:rPr lang="en-US" altLang="en-US" sz="1600" b="1" i="1" err="1">
                <a:solidFill>
                  <a:schemeClr val="tx1"/>
                </a:solidFill>
                <a:cs typeface="Arial" panose="020B0604020202020204" pitchFamily="34" charset="0"/>
              </a:rPr>
              <a:t>thị</a:t>
            </a:r>
            <a:r>
              <a:rPr lang="en-US" altLang="en-US" sz="1600" b="1" i="1">
                <a:solidFill>
                  <a:schemeClr val="tx1"/>
                </a:solidFill>
                <a:cs typeface="Arial" panose="020B0604020202020204" pitchFamily="34" charset="0"/>
              </a:rPr>
              <a:t> Euler</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đồ</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thị</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có</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chu</a:t>
            </a:r>
            <a:r>
              <a:rPr lang="en-US" altLang="en-US" sz="1600">
                <a:solidFill>
                  <a:schemeClr val="tx1"/>
                </a:solidFill>
                <a:cs typeface="Arial" panose="020B0604020202020204" pitchFamily="34" charset="0"/>
              </a:rPr>
              <a:t> </a:t>
            </a:r>
            <a:r>
              <a:rPr lang="en-US" altLang="en-US" sz="1600" err="1">
                <a:solidFill>
                  <a:schemeClr val="tx1"/>
                </a:solidFill>
                <a:cs typeface="Arial" panose="020B0604020202020204" pitchFamily="34" charset="0"/>
              </a:rPr>
              <a:t>trình</a:t>
            </a:r>
            <a:r>
              <a:rPr lang="en-US" altLang="en-US" sz="1600">
                <a:solidFill>
                  <a:schemeClr val="tx1"/>
                </a:solidFill>
                <a:cs typeface="Arial" panose="020B0604020202020204" pitchFamily="34" charset="0"/>
              </a:rPr>
              <a:t> Euler</a:t>
            </a:r>
          </a:p>
        </p:txBody>
      </p:sp>
    </p:spTree>
    <p:extLst>
      <p:ext uri="{BB962C8B-B14F-4D97-AF65-F5344CB8AC3E}">
        <p14:creationId xmlns:p14="http://schemas.microsoft.com/office/powerpoint/2010/main" val="855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up)">
                                      <p:cBhvr>
                                        <p:cTn id="13" dur="500"/>
                                        <p:tgtEl>
                                          <p:spTgt spid="38"/>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500"/>
                                        <p:tgtEl>
                                          <p:spTgt spid="40"/>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childTnLst>
                          </p:cTn>
                        </p:par>
                        <p:par>
                          <p:cTn id="26" fill="hold">
                            <p:stCondLst>
                              <p:cond delay="2000"/>
                            </p:stCondLst>
                            <p:childTnLst>
                              <p:par>
                                <p:cTn id="27" presetID="22" presetClass="entr" presetSubtype="2"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down)">
                                      <p:cBhvr>
                                        <p:cTn id="33" dur="500"/>
                                        <p:tgtEl>
                                          <p:spTgt spid="43"/>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0-#ppt_w/2"/>
                                          </p:val>
                                        </p:tav>
                                        <p:tav tm="100000">
                                          <p:val>
                                            <p:strVal val="#ppt_x"/>
                                          </p:val>
                                        </p:tav>
                                      </p:tavLst>
                                    </p:anim>
                                    <p:anim calcmode="lin" valueType="num">
                                      <p:cBhvr additive="base">
                                        <p:cTn id="43"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fill="hold"/>
                                        <p:tgtEl>
                                          <p:spTgt spid="37"/>
                                        </p:tgtEl>
                                        <p:attrNameLst>
                                          <p:attrName>ppt_x</p:attrName>
                                        </p:attrNameLst>
                                      </p:cBhvr>
                                      <p:tavLst>
                                        <p:tav tm="0">
                                          <p:val>
                                            <p:strVal val="#ppt_x"/>
                                          </p:val>
                                        </p:tav>
                                        <p:tav tm="100000">
                                          <p:val>
                                            <p:strVal val="#ppt_x"/>
                                          </p:val>
                                        </p:tav>
                                      </p:tavLst>
                                    </p:anim>
                                    <p:anim calcmode="lin" valueType="num">
                                      <p:cBhvr additive="base">
                                        <p:cTn id="4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up)">
                                      <p:cBhvr>
                                        <p:cTn id="54" dur="500"/>
                                        <p:tgtEl>
                                          <p:spTgt spid="4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childTnLst>
                          </p:cTn>
                        </p:par>
                        <p:par>
                          <p:cTn id="63" fill="hold">
                            <p:stCondLst>
                              <p:cond delay="1500"/>
                            </p:stCondLst>
                            <p:childTnLst>
                              <p:par>
                                <p:cTn id="64" presetID="22" presetClass="entr" presetSubtype="4" fill="hold"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down)">
                                      <p:cBhvr>
                                        <p:cTn id="66" dur="500"/>
                                        <p:tgtEl>
                                          <p:spTgt spid="48"/>
                                        </p:tgtEl>
                                      </p:cBhvr>
                                    </p:animEffect>
                                  </p:childTnLst>
                                </p:cTn>
                              </p:par>
                            </p:childTnLst>
                          </p:cTn>
                        </p:par>
                        <p:par>
                          <p:cTn id="67" fill="hold">
                            <p:stCondLst>
                              <p:cond delay="2000"/>
                            </p:stCondLst>
                            <p:childTnLst>
                              <p:par>
                                <p:cTn id="68" presetID="22" presetClass="entr" presetSubtype="1"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up)">
                                      <p:cBhvr>
                                        <p:cTn id="70" dur="500"/>
                                        <p:tgtEl>
                                          <p:spTgt spid="49"/>
                                        </p:tgtEl>
                                      </p:cBhvr>
                                    </p:animEffect>
                                  </p:childTnLst>
                                </p:cTn>
                              </p:par>
                            </p:childTnLst>
                          </p:cTn>
                        </p:par>
                        <p:par>
                          <p:cTn id="71" fill="hold">
                            <p:stCondLst>
                              <p:cond delay="2500"/>
                            </p:stCondLst>
                            <p:childTnLst>
                              <p:par>
                                <p:cTn id="72" presetID="22" presetClass="entr" presetSubtype="4" fill="hold"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wipe(down)">
                                      <p:cBhvr>
                                        <p:cTn id="74" dur="500"/>
                                        <p:tgtEl>
                                          <p:spTgt spid="50"/>
                                        </p:tgtEl>
                                      </p:cBhvr>
                                    </p:animEffect>
                                  </p:childTnLst>
                                </p:cTn>
                              </p:par>
                            </p:childTnLst>
                          </p:cTn>
                        </p:par>
                        <p:par>
                          <p:cTn id="75" fill="hold">
                            <p:stCondLst>
                              <p:cond delay="3000"/>
                            </p:stCondLst>
                            <p:childTnLst>
                              <p:par>
                                <p:cTn id="76" presetID="22" presetClass="entr" presetSubtype="4" fill="hold" nodeType="after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down)">
                                      <p:cBhvr>
                                        <p:cTn id="78" dur="500"/>
                                        <p:tgtEl>
                                          <p:spTgt spid="51"/>
                                        </p:tgtEl>
                                      </p:cBhvr>
                                    </p:animEffect>
                                  </p:childTnLst>
                                </p:cTn>
                              </p:par>
                            </p:childTnLst>
                          </p:cTn>
                        </p:par>
                        <p:par>
                          <p:cTn id="79" fill="hold">
                            <p:stCondLst>
                              <p:cond delay="3500"/>
                            </p:stCondLst>
                            <p:childTnLst>
                              <p:par>
                                <p:cTn id="80" presetID="22" presetClass="entr" presetSubtype="2" fill="hold" nodeType="after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wipe(right)">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6">
                                            <p:txEl>
                                              <p:pRg st="0" end="0"/>
                                            </p:txEl>
                                          </p:spTgt>
                                        </p:tgtEl>
                                        <p:attrNameLst>
                                          <p:attrName>style.visibility</p:attrName>
                                        </p:attrNameLst>
                                      </p:cBhvr>
                                      <p:to>
                                        <p:strVal val="visible"/>
                                      </p:to>
                                    </p:set>
                                    <p:anim calcmode="lin" valueType="num">
                                      <p:cBhvr additive="base">
                                        <p:cTn id="8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5" grpId="0"/>
      <p:bldP spid="36" grpId="0"/>
      <p:bldP spid="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Định</a:t>
            </a:r>
            <a:r>
              <a:rPr lang="en-US" altLang="en-US" sz="2000" b="1"/>
              <a:t> </a:t>
            </a:r>
            <a:r>
              <a:rPr lang="en-US" altLang="en-US" sz="2000" b="1" err="1"/>
              <a:t>lý</a:t>
            </a:r>
            <a:r>
              <a:rPr lang="en-US" altLang="en-US" sz="2000" b="1"/>
              <a:t> Euler</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3">
            <a:extLst>
              <a:ext uri="{FF2B5EF4-FFF2-40B4-BE49-F238E27FC236}">
                <a16:creationId xmlns:a16="http://schemas.microsoft.com/office/drawing/2014/main" id="{1A281980-6FF2-47A7-9AD2-81096973102B}"/>
              </a:ext>
            </a:extLst>
          </p:cNvPr>
          <p:cNvSpPr>
            <a:spLocks noGrp="1" noChangeArrowheads="1"/>
          </p:cNvSpPr>
          <p:nvPr>
            <p:ph idx="1"/>
          </p:nvPr>
        </p:nvSpPr>
        <p:spPr>
          <a:xfrm>
            <a:off x="152400" y="762001"/>
            <a:ext cx="8723312" cy="2133600"/>
          </a:xfrm>
        </p:spPr>
        <p:txBody>
          <a:bodyPr>
            <a:normAutofit/>
          </a:bodyPr>
          <a:lstStyle/>
          <a:p>
            <a:pPr marL="0" indent="0" algn="just">
              <a:lnSpc>
                <a:spcPct val="120000"/>
              </a:lnSpc>
              <a:buFontTx/>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b="1">
                <a:cs typeface="Arial" panose="020B0604020202020204" pitchFamily="34" charset="0"/>
              </a:rPr>
              <a:t>:</a:t>
            </a:r>
            <a:r>
              <a:rPr lang="en-US" altLang="en-US" sz="1600">
                <a:cs typeface="Arial" panose="020B0604020202020204" pitchFamily="34" charset="0"/>
              </a:rPr>
              <a:t> </a:t>
            </a:r>
            <a:r>
              <a:rPr lang="en-US" altLang="en-US" sz="1600" err="1">
                <a:cs typeface="Arial" panose="020B0604020202020204" pitchFamily="34" charset="0"/>
              </a:rPr>
              <a:t>Đa</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chu</a:t>
            </a:r>
            <a:r>
              <a:rPr lang="en-US" altLang="en-US" sz="1600">
                <a:cs typeface="Arial" panose="020B0604020202020204" pitchFamily="34" charset="0"/>
              </a:rPr>
              <a:t> </a:t>
            </a:r>
            <a:r>
              <a:rPr lang="en-US" altLang="en-US" sz="1600" err="1">
                <a:cs typeface="Arial" panose="020B0604020202020204" pitchFamily="34" charset="0"/>
              </a:rPr>
              <a:t>trình</a:t>
            </a:r>
            <a:r>
              <a:rPr lang="en-US" altLang="en-US" sz="1600">
                <a:cs typeface="Arial" panose="020B0604020202020204" pitchFamily="34" charset="0"/>
              </a:rPr>
              <a:t> Euler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err="1">
                <a:cs typeface="Arial" panose="020B0604020202020204" pitchFamily="34" charset="0"/>
              </a:rPr>
              <a:t>lẻ</a:t>
            </a:r>
            <a:r>
              <a:rPr lang="en-US" altLang="en-US" sz="1600">
                <a:cs typeface="Arial" panose="020B0604020202020204" pitchFamily="34" charset="0"/>
              </a:rPr>
              <a:t>. </a:t>
            </a:r>
          </a:p>
          <a:p>
            <a:pPr marL="0" indent="0" algn="just">
              <a:lnSpc>
                <a:spcPct val="120000"/>
              </a:lnSpc>
              <a:buFontTx/>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b="1">
                <a:cs typeface="Arial" panose="020B0604020202020204" pitchFamily="34" charset="0"/>
              </a:rPr>
              <a:t>: </a:t>
            </a:r>
            <a:r>
              <a:rPr lang="en-US" altLang="en-US" sz="1600" err="1">
                <a:cs typeface="Arial" panose="020B0604020202020204" pitchFamily="34" charset="0"/>
              </a:rPr>
              <a:t>Đa</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Euler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chỉ</a:t>
            </a:r>
            <a:r>
              <a:rPr lang="en-US" altLang="en-US" sz="1600">
                <a:cs typeface="Arial" panose="020B0604020202020204" pitchFamily="34" charset="0"/>
              </a:rPr>
              <a:t> </a:t>
            </a:r>
            <a:r>
              <a:rPr lang="en-US" altLang="en-US" sz="1600" err="1">
                <a:cs typeface="Arial" panose="020B0604020202020204" pitchFamily="34" charset="0"/>
              </a:rPr>
              <a:t>khi</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quá</a:t>
            </a:r>
            <a:r>
              <a:rPr lang="en-US" altLang="en-US" sz="1600">
                <a:cs typeface="Arial" panose="020B0604020202020204" pitchFamily="34" charset="0"/>
              </a:rPr>
              <a:t> 2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bậc</a:t>
            </a:r>
            <a:r>
              <a:rPr lang="en-US" altLang="en-US" sz="1600">
                <a:cs typeface="Arial" panose="020B0604020202020204" pitchFamily="34" charset="0"/>
              </a:rPr>
              <a:t> </a:t>
            </a:r>
            <a:r>
              <a:rPr lang="en-US" altLang="en-US" sz="1600" err="1">
                <a:cs typeface="Arial" panose="020B0604020202020204" pitchFamily="34" charset="0"/>
              </a:rPr>
              <a:t>lẻ</a:t>
            </a:r>
            <a:r>
              <a:rPr lang="en-US" altLang="en-US" sz="1600">
                <a:cs typeface="Arial" panose="020B0604020202020204" pitchFamily="34" charset="0"/>
              </a:rPr>
              <a:t>. </a:t>
            </a:r>
          </a:p>
          <a:p>
            <a:pPr algn="just">
              <a:lnSpc>
                <a:spcPct val="120000"/>
              </a:lnSpc>
            </a:pP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xuất</a:t>
            </a:r>
            <a:r>
              <a:rPr lang="en-US" altLang="en-US" sz="1600">
                <a:cs typeface="Arial" panose="020B0604020202020204" pitchFamily="34" charset="0"/>
              </a:rPr>
              <a:t> </a:t>
            </a:r>
            <a:r>
              <a:rPr lang="en-US" altLang="en-US" sz="1600" err="1">
                <a:cs typeface="Arial" panose="020B0604020202020204" pitchFamily="34" charset="0"/>
              </a:rPr>
              <a:t>phát</a:t>
            </a:r>
            <a:r>
              <a:rPr lang="en-US" altLang="en-US" sz="1600">
                <a:cs typeface="Arial" panose="020B0604020202020204" pitchFamily="34" charset="0"/>
              </a:rPr>
              <a:t>, </a:t>
            </a:r>
            <a:r>
              <a:rPr lang="en-US" altLang="en-US" sz="1600" err="1">
                <a:cs typeface="Arial" panose="020B0604020202020204" pitchFamily="34" charset="0"/>
              </a:rPr>
              <a:t>còn</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kia</a:t>
            </a:r>
            <a:r>
              <a:rPr lang="en-US" altLang="en-US" sz="1600">
                <a:cs typeface="Arial" panose="020B0604020202020204" pitchFamily="34" charset="0"/>
              </a:rPr>
              <a:t> </a:t>
            </a:r>
            <a:r>
              <a:rPr lang="en-US" altLang="en-US" sz="1600" err="1">
                <a:cs typeface="Arial" panose="020B0604020202020204" pitchFamily="34" charset="0"/>
              </a:rPr>
              <a:t>sẽ</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kết</a:t>
            </a:r>
            <a:r>
              <a:rPr lang="en-US" altLang="en-US" sz="1600">
                <a:cs typeface="Arial" panose="020B0604020202020204" pitchFamily="34" charset="0"/>
              </a:rPr>
              <a:t> </a:t>
            </a:r>
            <a:r>
              <a:rPr lang="en-US" altLang="en-US" sz="1600" err="1">
                <a:cs typeface="Arial" panose="020B0604020202020204" pitchFamily="34" charset="0"/>
              </a:rPr>
              <a:t>thúc</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Euler.</a:t>
            </a:r>
          </a:p>
        </p:txBody>
      </p:sp>
      <p:sp>
        <p:nvSpPr>
          <p:cNvPr id="55" name="Arc 54">
            <a:extLst>
              <a:ext uri="{FF2B5EF4-FFF2-40B4-BE49-F238E27FC236}">
                <a16:creationId xmlns:a16="http://schemas.microsoft.com/office/drawing/2014/main" id="{629A80E7-6FA5-41B4-98B4-7DBB77CC3DF3}"/>
              </a:ext>
            </a:extLst>
          </p:cNvPr>
          <p:cNvSpPr/>
          <p:nvPr/>
        </p:nvSpPr>
        <p:spPr bwMode="auto">
          <a:xfrm>
            <a:off x="647141" y="4668546"/>
            <a:ext cx="349229" cy="732459"/>
          </a:xfrm>
          <a:prstGeom prst="arc">
            <a:avLst>
              <a:gd name="adj1" fmla="val 15888341"/>
              <a:gd name="adj2" fmla="val 5835114"/>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56" name="Arc 55">
            <a:extLst>
              <a:ext uri="{FF2B5EF4-FFF2-40B4-BE49-F238E27FC236}">
                <a16:creationId xmlns:a16="http://schemas.microsoft.com/office/drawing/2014/main" id="{79289162-E183-4D8B-8A48-6F681E5218C6}"/>
              </a:ext>
            </a:extLst>
          </p:cNvPr>
          <p:cNvSpPr/>
          <p:nvPr/>
        </p:nvSpPr>
        <p:spPr bwMode="auto">
          <a:xfrm flipH="1">
            <a:off x="559834" y="4696718"/>
            <a:ext cx="378332" cy="704288"/>
          </a:xfrm>
          <a:prstGeom prst="arc">
            <a:avLst>
              <a:gd name="adj1" fmla="val 15764815"/>
              <a:gd name="adj2" fmla="val 5471609"/>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57" name="Oval 56">
            <a:extLst>
              <a:ext uri="{FF2B5EF4-FFF2-40B4-BE49-F238E27FC236}">
                <a16:creationId xmlns:a16="http://schemas.microsoft.com/office/drawing/2014/main" id="{1B7A3173-9DA5-4790-8683-7B89D169F43F}"/>
              </a:ext>
            </a:extLst>
          </p:cNvPr>
          <p:cNvSpPr>
            <a:spLocks noChangeArrowheads="1"/>
          </p:cNvSpPr>
          <p:nvPr/>
        </p:nvSpPr>
        <p:spPr bwMode="auto">
          <a:xfrm>
            <a:off x="705346" y="5316491"/>
            <a:ext cx="174615" cy="169029"/>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58" name="Oval 57">
            <a:extLst>
              <a:ext uri="{FF2B5EF4-FFF2-40B4-BE49-F238E27FC236}">
                <a16:creationId xmlns:a16="http://schemas.microsoft.com/office/drawing/2014/main" id="{06351854-DA64-4DE6-B782-EA3D1716005C}"/>
              </a:ext>
            </a:extLst>
          </p:cNvPr>
          <p:cNvSpPr>
            <a:spLocks noChangeArrowheads="1"/>
          </p:cNvSpPr>
          <p:nvPr/>
        </p:nvSpPr>
        <p:spPr bwMode="auto">
          <a:xfrm>
            <a:off x="1927648" y="4555860"/>
            <a:ext cx="174615" cy="169029"/>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59" name="Arc 58">
            <a:extLst>
              <a:ext uri="{FF2B5EF4-FFF2-40B4-BE49-F238E27FC236}">
                <a16:creationId xmlns:a16="http://schemas.microsoft.com/office/drawing/2014/main" id="{EF49C5F9-C77B-45DE-BAD4-D4392B1AE849}"/>
              </a:ext>
            </a:extLst>
          </p:cNvPr>
          <p:cNvSpPr/>
          <p:nvPr/>
        </p:nvSpPr>
        <p:spPr bwMode="auto">
          <a:xfrm flipH="1">
            <a:off x="530732" y="3879744"/>
            <a:ext cx="378332" cy="760631"/>
          </a:xfrm>
          <a:prstGeom prst="arc">
            <a:avLst>
              <a:gd name="adj1" fmla="val 15764815"/>
              <a:gd name="adj2" fmla="val 5471609"/>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60" name="Arc 59">
            <a:extLst>
              <a:ext uri="{FF2B5EF4-FFF2-40B4-BE49-F238E27FC236}">
                <a16:creationId xmlns:a16="http://schemas.microsoft.com/office/drawing/2014/main" id="{2266D49F-2756-428D-963F-BB70D5957EA5}"/>
              </a:ext>
            </a:extLst>
          </p:cNvPr>
          <p:cNvSpPr/>
          <p:nvPr/>
        </p:nvSpPr>
        <p:spPr bwMode="auto">
          <a:xfrm>
            <a:off x="676244" y="3879744"/>
            <a:ext cx="320127" cy="732459"/>
          </a:xfrm>
          <a:prstGeom prst="arc">
            <a:avLst>
              <a:gd name="adj1" fmla="val 15888341"/>
              <a:gd name="adj2" fmla="val 5835114"/>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en-US" sz="2000" u="sng">
              <a:latin typeface="Times New Roman" pitchFamily="18" charset="0"/>
            </a:endParaRPr>
          </a:p>
        </p:txBody>
      </p:sp>
      <p:sp>
        <p:nvSpPr>
          <p:cNvPr id="61" name="Oval 60">
            <a:extLst>
              <a:ext uri="{FF2B5EF4-FFF2-40B4-BE49-F238E27FC236}">
                <a16:creationId xmlns:a16="http://schemas.microsoft.com/office/drawing/2014/main" id="{6CDAA035-5A0E-4AF7-9863-ED2A7098D382}"/>
              </a:ext>
            </a:extLst>
          </p:cNvPr>
          <p:cNvSpPr>
            <a:spLocks noChangeArrowheads="1"/>
          </p:cNvSpPr>
          <p:nvPr/>
        </p:nvSpPr>
        <p:spPr bwMode="auto">
          <a:xfrm>
            <a:off x="676244" y="4555860"/>
            <a:ext cx="174615" cy="169029"/>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sp>
        <p:nvSpPr>
          <p:cNvPr id="62" name="Oval 61">
            <a:extLst>
              <a:ext uri="{FF2B5EF4-FFF2-40B4-BE49-F238E27FC236}">
                <a16:creationId xmlns:a16="http://schemas.microsoft.com/office/drawing/2014/main" id="{E35EABE7-5F81-4E1B-8A11-AD2893C2B1C9}"/>
              </a:ext>
            </a:extLst>
          </p:cNvPr>
          <p:cNvSpPr>
            <a:spLocks noChangeArrowheads="1"/>
          </p:cNvSpPr>
          <p:nvPr/>
        </p:nvSpPr>
        <p:spPr bwMode="auto">
          <a:xfrm>
            <a:off x="705346" y="3795230"/>
            <a:ext cx="174615" cy="169029"/>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u="sng">
              <a:solidFill>
                <a:schemeClr val="tx1"/>
              </a:solidFill>
              <a:latin typeface="Times New Roman" panose="02020603050405020304" pitchFamily="18" charset="0"/>
            </a:endParaRPr>
          </a:p>
        </p:txBody>
      </p:sp>
      <p:cxnSp>
        <p:nvCxnSpPr>
          <p:cNvPr id="63" name="Straight Connector 62">
            <a:extLst>
              <a:ext uri="{FF2B5EF4-FFF2-40B4-BE49-F238E27FC236}">
                <a16:creationId xmlns:a16="http://schemas.microsoft.com/office/drawing/2014/main" id="{85A79A76-13CD-4255-8BC9-F4B3749F9668}"/>
              </a:ext>
            </a:extLst>
          </p:cNvPr>
          <p:cNvCxnSpPr>
            <a:cxnSpLocks noChangeShapeType="1"/>
            <a:stCxn id="62" idx="6"/>
            <a:endCxn id="58" idx="1"/>
          </p:cNvCxnSpPr>
          <p:nvPr/>
        </p:nvCxnSpPr>
        <p:spPr bwMode="auto">
          <a:xfrm>
            <a:off x="879961" y="3879744"/>
            <a:ext cx="1073153" cy="70076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64" name="Straight Connector 63">
            <a:extLst>
              <a:ext uri="{FF2B5EF4-FFF2-40B4-BE49-F238E27FC236}">
                <a16:creationId xmlns:a16="http://schemas.microsoft.com/office/drawing/2014/main" id="{AE997E12-C65C-464E-B147-0BDD075DD8DB}"/>
              </a:ext>
            </a:extLst>
          </p:cNvPr>
          <p:cNvCxnSpPr>
            <a:cxnSpLocks noChangeShapeType="1"/>
            <a:stCxn id="61" idx="6"/>
            <a:endCxn id="58" idx="2"/>
          </p:cNvCxnSpPr>
          <p:nvPr/>
        </p:nvCxnSpPr>
        <p:spPr bwMode="auto">
          <a:xfrm>
            <a:off x="850858" y="4640375"/>
            <a:ext cx="1076790" cy="1174"/>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66" name="Straight Connector 65">
            <a:extLst>
              <a:ext uri="{FF2B5EF4-FFF2-40B4-BE49-F238E27FC236}">
                <a16:creationId xmlns:a16="http://schemas.microsoft.com/office/drawing/2014/main" id="{9B2B1DBF-93A4-46AE-B636-CE01105195A9}"/>
              </a:ext>
            </a:extLst>
          </p:cNvPr>
          <p:cNvCxnSpPr>
            <a:cxnSpLocks noChangeShapeType="1"/>
            <a:stCxn id="57" idx="6"/>
            <a:endCxn id="58" idx="3"/>
          </p:cNvCxnSpPr>
          <p:nvPr/>
        </p:nvCxnSpPr>
        <p:spPr bwMode="auto">
          <a:xfrm flipV="1">
            <a:off x="879961" y="4700239"/>
            <a:ext cx="1073153" cy="70076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67" name="Text Box 6">
            <a:extLst>
              <a:ext uri="{FF2B5EF4-FFF2-40B4-BE49-F238E27FC236}">
                <a16:creationId xmlns:a16="http://schemas.microsoft.com/office/drawing/2014/main" id="{B17F7B8F-E936-4E1C-89C9-3D671E947642}"/>
              </a:ext>
            </a:extLst>
          </p:cNvPr>
          <p:cNvSpPr txBox="1">
            <a:spLocks noChangeArrowheads="1"/>
          </p:cNvSpPr>
          <p:nvPr/>
        </p:nvSpPr>
        <p:spPr bwMode="auto">
          <a:xfrm>
            <a:off x="647141" y="3429000"/>
            <a:ext cx="309214" cy="338058"/>
          </a:xfrm>
          <a:prstGeom prst="rect">
            <a:avLst/>
          </a:prstGeom>
          <a:noFill/>
          <a:ln w="28575">
            <a:noFill/>
            <a:miter lim="800000"/>
            <a:headEnd/>
            <a:tailEnd/>
          </a:ln>
          <a:effectLst>
            <a:glow rad="63500">
              <a:schemeClr val="accent6">
                <a:satMod val="175000"/>
                <a:alpha val="40000"/>
              </a:schemeClr>
            </a:glow>
          </a:effectLst>
        </p:spPr>
        <p:txBody>
          <a:bodyPr wrap="none">
            <a:spAutoFit/>
          </a:bodyPr>
          <a:lstStyle/>
          <a:p>
            <a:pPr>
              <a:defRPr/>
            </a:pPr>
            <a:r>
              <a:rPr lang="en-US" sz="2400" b="1">
                <a:solidFill>
                  <a:srgbClr val="000099"/>
                </a:solidFill>
              </a:rPr>
              <a:t>A</a:t>
            </a:r>
          </a:p>
        </p:txBody>
      </p:sp>
      <p:sp>
        <p:nvSpPr>
          <p:cNvPr id="68" name="Text Box 6">
            <a:extLst>
              <a:ext uri="{FF2B5EF4-FFF2-40B4-BE49-F238E27FC236}">
                <a16:creationId xmlns:a16="http://schemas.microsoft.com/office/drawing/2014/main" id="{79E2F49C-A7B6-4BEF-9A88-057A0E0F9AF5}"/>
              </a:ext>
            </a:extLst>
          </p:cNvPr>
          <p:cNvSpPr txBox="1">
            <a:spLocks noChangeArrowheads="1"/>
          </p:cNvSpPr>
          <p:nvPr/>
        </p:nvSpPr>
        <p:spPr bwMode="auto">
          <a:xfrm>
            <a:off x="152400" y="4471346"/>
            <a:ext cx="297784" cy="341359"/>
          </a:xfrm>
          <a:prstGeom prst="rect">
            <a:avLst/>
          </a:prstGeom>
          <a:noFill/>
          <a:ln w="28575">
            <a:noFill/>
            <a:miter lim="800000"/>
            <a:headEnd/>
            <a:tailEnd/>
          </a:ln>
          <a:effectLst>
            <a:glow rad="63500">
              <a:schemeClr val="accent6">
                <a:satMod val="175000"/>
                <a:alpha val="40000"/>
              </a:schemeClr>
            </a:glow>
          </a:effectLst>
        </p:spPr>
        <p:txBody>
          <a:bodyPr wrap="none">
            <a:spAutoFit/>
          </a:bodyPr>
          <a:lstStyle/>
          <a:p>
            <a:pPr>
              <a:defRPr/>
            </a:pPr>
            <a:r>
              <a:rPr lang="en-US" sz="2400" b="1">
                <a:solidFill>
                  <a:srgbClr val="000099"/>
                </a:solidFill>
              </a:rPr>
              <a:t>B</a:t>
            </a:r>
          </a:p>
        </p:txBody>
      </p:sp>
      <p:sp>
        <p:nvSpPr>
          <p:cNvPr id="69" name="Text Box 6">
            <a:extLst>
              <a:ext uri="{FF2B5EF4-FFF2-40B4-BE49-F238E27FC236}">
                <a16:creationId xmlns:a16="http://schemas.microsoft.com/office/drawing/2014/main" id="{1C33891D-2EE2-4884-99FD-81CAE218D622}"/>
              </a:ext>
            </a:extLst>
          </p:cNvPr>
          <p:cNvSpPr txBox="1">
            <a:spLocks noChangeArrowheads="1"/>
          </p:cNvSpPr>
          <p:nvPr/>
        </p:nvSpPr>
        <p:spPr bwMode="auto">
          <a:xfrm>
            <a:off x="1898546" y="4133288"/>
            <a:ext cx="311254" cy="341359"/>
          </a:xfrm>
          <a:prstGeom prst="rect">
            <a:avLst/>
          </a:prstGeom>
          <a:noFill/>
          <a:ln w="28575">
            <a:noFill/>
            <a:miter lim="800000"/>
            <a:headEnd/>
            <a:tailEnd/>
          </a:ln>
          <a:effectLst>
            <a:glow rad="63500">
              <a:schemeClr val="accent6">
                <a:satMod val="175000"/>
                <a:alpha val="40000"/>
              </a:schemeClr>
            </a:glow>
          </a:effectLst>
        </p:spPr>
        <p:txBody>
          <a:bodyPr wrap="none">
            <a:spAutoFit/>
          </a:bodyPr>
          <a:lstStyle/>
          <a:p>
            <a:pPr>
              <a:defRPr/>
            </a:pPr>
            <a:r>
              <a:rPr lang="en-US" sz="2400" b="1">
                <a:solidFill>
                  <a:srgbClr val="000099"/>
                </a:solidFill>
              </a:rPr>
              <a:t>D</a:t>
            </a:r>
          </a:p>
        </p:txBody>
      </p:sp>
      <p:sp>
        <p:nvSpPr>
          <p:cNvPr id="70" name="Text Box 6">
            <a:extLst>
              <a:ext uri="{FF2B5EF4-FFF2-40B4-BE49-F238E27FC236}">
                <a16:creationId xmlns:a16="http://schemas.microsoft.com/office/drawing/2014/main" id="{ABB18942-B675-4BD2-8364-16DCD5408008}"/>
              </a:ext>
            </a:extLst>
          </p:cNvPr>
          <p:cNvSpPr txBox="1">
            <a:spLocks noChangeArrowheads="1"/>
          </p:cNvSpPr>
          <p:nvPr/>
        </p:nvSpPr>
        <p:spPr bwMode="auto">
          <a:xfrm>
            <a:off x="763551" y="5359855"/>
            <a:ext cx="311254" cy="341359"/>
          </a:xfrm>
          <a:prstGeom prst="rect">
            <a:avLst/>
          </a:prstGeom>
          <a:noFill/>
          <a:ln w="28575">
            <a:noFill/>
            <a:miter lim="800000"/>
            <a:headEnd/>
            <a:tailEnd/>
          </a:ln>
          <a:effectLst>
            <a:glow rad="63500">
              <a:schemeClr val="accent6">
                <a:satMod val="175000"/>
                <a:alpha val="40000"/>
              </a:schemeClr>
            </a:glow>
          </a:effectLst>
        </p:spPr>
        <p:txBody>
          <a:bodyPr wrap="none">
            <a:spAutoFit/>
          </a:bodyPr>
          <a:lstStyle/>
          <a:p>
            <a:pPr>
              <a:defRPr/>
            </a:pPr>
            <a:r>
              <a:rPr lang="en-US" sz="2400" b="1">
                <a:solidFill>
                  <a:srgbClr val="000099"/>
                </a:solidFill>
              </a:rPr>
              <a:t>C</a:t>
            </a:r>
          </a:p>
        </p:txBody>
      </p:sp>
      <p:sp>
        <p:nvSpPr>
          <p:cNvPr id="71" name="Text Box 6">
            <a:extLst>
              <a:ext uri="{FF2B5EF4-FFF2-40B4-BE49-F238E27FC236}">
                <a16:creationId xmlns:a16="http://schemas.microsoft.com/office/drawing/2014/main" id="{FB2D7C02-B5AC-460E-94C8-34FE058978A9}"/>
              </a:ext>
            </a:extLst>
          </p:cNvPr>
          <p:cNvSpPr txBox="1">
            <a:spLocks noChangeArrowheads="1"/>
          </p:cNvSpPr>
          <p:nvPr/>
        </p:nvSpPr>
        <p:spPr bwMode="auto">
          <a:xfrm>
            <a:off x="228600" y="39769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1</a:t>
            </a:r>
          </a:p>
        </p:txBody>
      </p:sp>
      <p:sp>
        <p:nvSpPr>
          <p:cNvPr id="72" name="Text Box 6">
            <a:extLst>
              <a:ext uri="{FF2B5EF4-FFF2-40B4-BE49-F238E27FC236}">
                <a16:creationId xmlns:a16="http://schemas.microsoft.com/office/drawing/2014/main" id="{8D353B17-8091-4E26-B4F5-A22BA59E5D65}"/>
              </a:ext>
            </a:extLst>
          </p:cNvPr>
          <p:cNvSpPr txBox="1">
            <a:spLocks noChangeArrowheads="1"/>
          </p:cNvSpPr>
          <p:nvPr/>
        </p:nvSpPr>
        <p:spPr bwMode="auto">
          <a:xfrm>
            <a:off x="685800" y="398145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2</a:t>
            </a:r>
          </a:p>
        </p:txBody>
      </p:sp>
      <p:sp>
        <p:nvSpPr>
          <p:cNvPr id="73" name="Text Box 6">
            <a:extLst>
              <a:ext uri="{FF2B5EF4-FFF2-40B4-BE49-F238E27FC236}">
                <a16:creationId xmlns:a16="http://schemas.microsoft.com/office/drawing/2014/main" id="{7F318E5B-65CA-410B-83CB-75D625557664}"/>
              </a:ext>
            </a:extLst>
          </p:cNvPr>
          <p:cNvSpPr txBox="1">
            <a:spLocks noChangeArrowheads="1"/>
          </p:cNvSpPr>
          <p:nvPr/>
        </p:nvSpPr>
        <p:spPr bwMode="auto">
          <a:xfrm>
            <a:off x="1371600" y="39007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6</a:t>
            </a:r>
          </a:p>
        </p:txBody>
      </p:sp>
      <p:sp>
        <p:nvSpPr>
          <p:cNvPr id="74" name="Text Box 6">
            <a:extLst>
              <a:ext uri="{FF2B5EF4-FFF2-40B4-BE49-F238E27FC236}">
                <a16:creationId xmlns:a16="http://schemas.microsoft.com/office/drawing/2014/main" id="{D9596828-68A2-4CCF-9164-CCA6C77A83E5}"/>
              </a:ext>
            </a:extLst>
          </p:cNvPr>
          <p:cNvSpPr txBox="1">
            <a:spLocks noChangeArrowheads="1"/>
          </p:cNvSpPr>
          <p:nvPr/>
        </p:nvSpPr>
        <p:spPr bwMode="auto">
          <a:xfrm>
            <a:off x="1091612" y="42817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5</a:t>
            </a:r>
          </a:p>
        </p:txBody>
      </p:sp>
      <p:sp>
        <p:nvSpPr>
          <p:cNvPr id="75" name="Text Box 6">
            <a:extLst>
              <a:ext uri="{FF2B5EF4-FFF2-40B4-BE49-F238E27FC236}">
                <a16:creationId xmlns:a16="http://schemas.microsoft.com/office/drawing/2014/main" id="{BB7B2F34-F1EB-42D4-822A-521D8D07B7AE}"/>
              </a:ext>
            </a:extLst>
          </p:cNvPr>
          <p:cNvSpPr txBox="1">
            <a:spLocks noChangeArrowheads="1"/>
          </p:cNvSpPr>
          <p:nvPr/>
        </p:nvSpPr>
        <p:spPr bwMode="auto">
          <a:xfrm>
            <a:off x="177212" y="48151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3</a:t>
            </a:r>
          </a:p>
        </p:txBody>
      </p:sp>
      <p:sp>
        <p:nvSpPr>
          <p:cNvPr id="76" name="Text Box 6">
            <a:extLst>
              <a:ext uri="{FF2B5EF4-FFF2-40B4-BE49-F238E27FC236}">
                <a16:creationId xmlns:a16="http://schemas.microsoft.com/office/drawing/2014/main" id="{82382122-9B5C-473C-B04D-85F7493646FE}"/>
              </a:ext>
            </a:extLst>
          </p:cNvPr>
          <p:cNvSpPr txBox="1">
            <a:spLocks noChangeArrowheads="1"/>
          </p:cNvSpPr>
          <p:nvPr/>
        </p:nvSpPr>
        <p:spPr bwMode="auto">
          <a:xfrm>
            <a:off x="685800" y="474345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4</a:t>
            </a:r>
          </a:p>
        </p:txBody>
      </p:sp>
      <p:sp>
        <p:nvSpPr>
          <p:cNvPr id="77" name="Text Box 6">
            <a:extLst>
              <a:ext uri="{FF2B5EF4-FFF2-40B4-BE49-F238E27FC236}">
                <a16:creationId xmlns:a16="http://schemas.microsoft.com/office/drawing/2014/main" id="{225E76B6-EE02-4092-902A-7CFD9DF9DDD1}"/>
              </a:ext>
            </a:extLst>
          </p:cNvPr>
          <p:cNvSpPr txBox="1">
            <a:spLocks noChangeArrowheads="1"/>
          </p:cNvSpPr>
          <p:nvPr/>
        </p:nvSpPr>
        <p:spPr bwMode="auto">
          <a:xfrm>
            <a:off x="1371600" y="496758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1"/>
                </a:solidFill>
              </a:rPr>
              <a:t>7</a:t>
            </a:r>
          </a:p>
        </p:txBody>
      </p:sp>
      <p:sp>
        <p:nvSpPr>
          <p:cNvPr id="78" name="Rectangle 77">
            <a:extLst>
              <a:ext uri="{FF2B5EF4-FFF2-40B4-BE49-F238E27FC236}">
                <a16:creationId xmlns:a16="http://schemas.microsoft.com/office/drawing/2014/main" id="{F9458BE7-576A-41B6-A9BF-5445B71ABB1F}"/>
              </a:ext>
            </a:extLst>
          </p:cNvPr>
          <p:cNvSpPr/>
          <p:nvPr/>
        </p:nvSpPr>
        <p:spPr>
          <a:xfrm>
            <a:off x="2344315" y="3048000"/>
            <a:ext cx="6266285" cy="584775"/>
          </a:xfrm>
          <a:prstGeom prst="rect">
            <a:avLst/>
          </a:prstGeom>
        </p:spPr>
        <p:txBody>
          <a:bodyPr wrap="square">
            <a:spAutoFit/>
          </a:bodyPr>
          <a:lstStyle/>
          <a:p>
            <a:r>
              <a:rPr lang="en-US" altLang="en-US" sz="1600" err="1">
                <a:latin typeface="Arial" panose="020B0604020202020204" pitchFamily="34" charset="0"/>
                <a:cs typeface="Arial" panose="020B0604020202020204" pitchFamily="34" charset="0"/>
              </a:rPr>
              <a:t>Tồn</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tại</a:t>
            </a:r>
            <a:r>
              <a:rPr lang="en-US" altLang="en-US" sz="1600">
                <a:latin typeface="Arial" panose="020B0604020202020204" pitchFamily="34" charset="0"/>
                <a:cs typeface="Arial" panose="020B0604020202020204" pitchFamily="34" charset="0"/>
              </a:rPr>
              <a:t> hay </a:t>
            </a:r>
            <a:r>
              <a:rPr lang="en-US" altLang="en-US" sz="1600" err="1">
                <a:latin typeface="Arial" panose="020B0604020202020204" pitchFamily="34" charset="0"/>
                <a:cs typeface="Arial" panose="020B0604020202020204" pitchFamily="34" charset="0"/>
              </a:rPr>
              <a:t>chăng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cách</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đi</a:t>
            </a:r>
            <a:r>
              <a:rPr lang="en-US" altLang="en-US" sz="1600">
                <a:latin typeface="Arial" panose="020B0604020202020204" pitchFamily="34" charset="0"/>
                <a:cs typeface="Arial" panose="020B0604020202020204" pitchFamily="34" charset="0"/>
              </a:rPr>
              <a:t> qua </a:t>
            </a:r>
            <a:r>
              <a:rPr lang="en-US" altLang="en-US" sz="1600" err="1">
                <a:latin typeface="Arial" panose="020B0604020202020204" pitchFamily="34" charset="0"/>
                <a:cs typeface="Arial" panose="020B0604020202020204" pitchFamily="34" charset="0"/>
              </a:rPr>
              <a:t>tất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cả</a:t>
            </a:r>
            <a:r>
              <a:rPr lang="en-US" altLang="en-US" sz="1600">
                <a:latin typeface="Arial" panose="020B0604020202020204" pitchFamily="34" charset="0"/>
                <a:cs typeface="Arial" panose="020B0604020202020204" pitchFamily="34" charset="0"/>
              </a:rPr>
              <a:t> 7 </a:t>
            </a:r>
            <a:r>
              <a:rPr lang="en-US" altLang="en-US" sz="1600" err="1">
                <a:latin typeface="Arial" panose="020B0604020202020204" pitchFamily="34" charset="0"/>
                <a:cs typeface="Arial" panose="020B0604020202020204" pitchFamily="34" charset="0"/>
              </a:rPr>
              <a:t>cái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cầu</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mỗi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cái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đúng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một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lần</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rồi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lại</a:t>
            </a:r>
            <a:r>
              <a:rPr lang="en-US" altLang="en-US" sz="1600">
                <a:latin typeface="Arial" panose="020B0604020202020204" pitchFamily="34" charset="0"/>
                <a:cs typeface="Arial" panose="020B0604020202020204" pitchFamily="34" charset="0"/>
              </a:rPr>
              <a:t> quay </a:t>
            </a:r>
            <a:r>
              <a:rPr lang="en-US" altLang="en-US" sz="1600" err="1">
                <a:latin typeface="Arial" panose="020B0604020202020204" pitchFamily="34" charset="0"/>
                <a:cs typeface="Arial" panose="020B0604020202020204" pitchFamily="34" charset="0"/>
              </a:rPr>
              <a:t>về</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vị</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trí</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xuất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phát</a:t>
            </a:r>
            <a:r>
              <a:rPr lang="en-US" altLang="en-US" sz="1600">
                <a:latin typeface="Arial" panose="020B0604020202020204" pitchFamily="34" charset="0"/>
                <a:cs typeface="Arial" panose="020B0604020202020204" pitchFamily="34" charset="0"/>
              </a:rPr>
              <a:t>?</a:t>
            </a:r>
          </a:p>
        </p:txBody>
      </p:sp>
      <p:sp>
        <p:nvSpPr>
          <p:cNvPr id="79" name="Rectangle 78">
            <a:extLst>
              <a:ext uri="{FF2B5EF4-FFF2-40B4-BE49-F238E27FC236}">
                <a16:creationId xmlns:a16="http://schemas.microsoft.com/office/drawing/2014/main" id="{A700E811-DE6B-46F9-BC04-F767823CCD24}"/>
              </a:ext>
            </a:extLst>
          </p:cNvPr>
          <p:cNvSpPr/>
          <p:nvPr/>
        </p:nvSpPr>
        <p:spPr>
          <a:xfrm>
            <a:off x="2344316" y="4117777"/>
            <a:ext cx="6096000" cy="584775"/>
          </a:xfrm>
          <a:prstGeom prst="rect">
            <a:avLst/>
          </a:prstGeom>
        </p:spPr>
        <p:txBody>
          <a:bodyPr wrap="square">
            <a:spAutoFit/>
          </a:bodyPr>
          <a:lstStyle/>
          <a:p>
            <a:pPr algn="just"/>
            <a:r>
              <a:rPr lang="en-US" altLang="en-US" sz="1600" b="1" i="1" err="1">
                <a:latin typeface="Arial" panose="020B0604020202020204" pitchFamily="34" charset="0"/>
                <a:cs typeface="Arial" panose="020B0604020202020204" pitchFamily="34" charset="0"/>
              </a:rPr>
              <a:t>Tồn</a:t>
            </a:r>
            <a:r>
              <a:rPr lang="en-US" altLang="en-US" sz="1600" b="1" i="1">
                <a:latin typeface="Arial" panose="020B0604020202020204" pitchFamily="34" charset="0"/>
                <a:cs typeface="Arial" panose="020B0604020202020204" pitchFamily="34" charset="0"/>
              </a:rPr>
              <a:t> </a:t>
            </a:r>
            <a:r>
              <a:rPr lang="en-US" altLang="en-US" sz="1600" b="1" i="1" err="1">
                <a:latin typeface="Arial" panose="020B0604020202020204" pitchFamily="34" charset="0"/>
                <a:cs typeface="Arial" panose="020B0604020202020204" pitchFamily="34" charset="0"/>
              </a:rPr>
              <a:t>tại</a:t>
            </a:r>
            <a:r>
              <a:rPr lang="en-US" altLang="en-US" sz="1600" b="1" i="1">
                <a:latin typeface="Arial" panose="020B0604020202020204" pitchFamily="34" charset="0"/>
                <a:cs typeface="Arial" panose="020B0604020202020204" pitchFamily="34" charset="0"/>
              </a:rPr>
              <a:t> hay </a:t>
            </a:r>
            <a:r>
              <a:rPr lang="en-US" altLang="en-US" sz="1600" b="1" i="1" err="1">
                <a:latin typeface="Arial" panose="020B0604020202020204" pitchFamily="34" charset="0"/>
                <a:cs typeface="Arial" panose="020B0604020202020204" pitchFamily="34" charset="0"/>
              </a:rPr>
              <a:t>chăng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chu</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trình</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trên</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đồ</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thị</a:t>
            </a:r>
            <a:r>
              <a:rPr lang="en-US" altLang="en-US" sz="1600">
                <a:latin typeface="Arial" panose="020B0604020202020204" pitchFamily="34" charset="0"/>
                <a:cs typeface="Arial" panose="020B0604020202020204" pitchFamily="34" charset="0"/>
              </a:rPr>
              <a:t> </a:t>
            </a:r>
            <a:r>
              <a:rPr lang="en-US" altLang="en-US" sz="1600" i="1">
                <a:latin typeface="Arial" panose="020B0604020202020204" pitchFamily="34" charset="0"/>
                <a:cs typeface="Arial" panose="020B0604020202020204" pitchFamily="34" charset="0"/>
              </a:rPr>
              <a:t>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đi</a:t>
            </a:r>
            <a:r>
              <a:rPr lang="en-US" altLang="en-US" sz="1600">
                <a:latin typeface="Arial" panose="020B0604020202020204" pitchFamily="34" charset="0"/>
                <a:cs typeface="Arial" panose="020B0604020202020204" pitchFamily="34" charset="0"/>
              </a:rPr>
              <a:t> qua </a:t>
            </a:r>
            <a:r>
              <a:rPr lang="en-US" altLang="en-US" sz="1600" err="1">
                <a:latin typeface="Arial" panose="020B0604020202020204" pitchFamily="34" charset="0"/>
                <a:cs typeface="Arial" panose="020B0604020202020204" pitchFamily="34" charset="0"/>
              </a:rPr>
              <a:t>mỗi</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cạnh</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của</a:t>
            </a:r>
            <a:r>
              <a:rPr lang="en-US" altLang="en-US" sz="1600">
                <a:latin typeface="Arial" panose="020B0604020202020204" pitchFamily="34" charset="0"/>
                <a:cs typeface="Arial" panose="020B0604020202020204" pitchFamily="34" charset="0"/>
              </a:rPr>
              <a:t> </a:t>
            </a:r>
            <a:r>
              <a:rPr lang="en-US" altLang="en-US" sz="1600" i="1">
                <a:latin typeface="Arial" panose="020B0604020202020204" pitchFamily="34" charset="0"/>
                <a:cs typeface="Arial" panose="020B0604020202020204" pitchFamily="34" charset="0"/>
              </a:rPr>
              <a:t>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đúng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một</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lần</a:t>
            </a:r>
            <a:r>
              <a:rPr lang="en-US" altLang="en-US" sz="1600">
                <a:latin typeface="Arial" panose="020B0604020202020204" pitchFamily="34" charset="0"/>
                <a:cs typeface="Arial" panose="020B0604020202020204" pitchFamily="34" charset="0"/>
              </a:rPr>
              <a:t>. </a:t>
            </a:r>
          </a:p>
        </p:txBody>
      </p:sp>
      <p:sp>
        <p:nvSpPr>
          <p:cNvPr id="80" name="Right Arrow 28">
            <a:extLst>
              <a:ext uri="{FF2B5EF4-FFF2-40B4-BE49-F238E27FC236}">
                <a16:creationId xmlns:a16="http://schemas.microsoft.com/office/drawing/2014/main" id="{793E6682-0767-4A97-BE94-DDED6A9D49B8}"/>
              </a:ext>
            </a:extLst>
          </p:cNvPr>
          <p:cNvSpPr/>
          <p:nvPr/>
        </p:nvSpPr>
        <p:spPr>
          <a:xfrm rot="5400000">
            <a:off x="5085996" y="3740468"/>
            <a:ext cx="465387" cy="45205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F90CE3-3649-4AFE-8DAF-4EB053396A15}"/>
              </a:ext>
            </a:extLst>
          </p:cNvPr>
          <p:cNvSpPr/>
          <p:nvPr/>
        </p:nvSpPr>
        <p:spPr>
          <a:xfrm>
            <a:off x="2354341" y="4999141"/>
            <a:ext cx="6096000" cy="338554"/>
          </a:xfrm>
          <a:prstGeom prst="rect">
            <a:avLst/>
          </a:prstGeom>
        </p:spPr>
        <p:txBody>
          <a:bodyPr wrap="square">
            <a:spAutoFit/>
          </a:bodyPr>
          <a:lstStyle/>
          <a:p>
            <a:pPr algn="just"/>
            <a:r>
              <a:rPr lang="en-US" altLang="en-US" sz="1600" b="1" err="1">
                <a:latin typeface="Arial" panose="020B0604020202020204" pitchFamily="34" charset="0"/>
                <a:cs typeface="Arial" panose="020B0604020202020204" pitchFamily="34" charset="0"/>
              </a:rPr>
              <a:t>Trả</a:t>
            </a:r>
            <a:r>
              <a:rPr lang="en-US" altLang="en-US" sz="1600" b="1">
                <a:latin typeface="Arial" panose="020B0604020202020204" pitchFamily="34" charset="0"/>
                <a:cs typeface="Arial" panose="020B0604020202020204" pitchFamily="34" charset="0"/>
              </a:rPr>
              <a:t> </a:t>
            </a:r>
            <a:r>
              <a:rPr lang="en-US" altLang="en-US" sz="1600" b="1" err="1">
                <a:latin typeface="Arial" panose="020B0604020202020204" pitchFamily="34" charset="0"/>
                <a:cs typeface="Arial" panose="020B0604020202020204" pitchFamily="34" charset="0"/>
              </a:rPr>
              <a:t>lời</a:t>
            </a:r>
            <a:r>
              <a:rPr lang="en-US" altLang="en-US" sz="1600" b="1" i="1">
                <a:latin typeface="Arial" panose="020B0604020202020204" pitchFamily="34" charset="0"/>
                <a:cs typeface="Arial" panose="020B0604020202020204" pitchFamily="34" charset="0"/>
              </a:rPr>
              <a:t>: </a:t>
            </a:r>
            <a:r>
              <a:rPr lang="en-US" altLang="en-US" sz="1600" b="1" i="1" err="1">
                <a:latin typeface="Arial" panose="020B0604020202020204" pitchFamily="34" charset="0"/>
                <a:cs typeface="Arial" panose="020B0604020202020204" pitchFamily="34" charset="0"/>
              </a:rPr>
              <a:t>Có</a:t>
            </a:r>
            <a:r>
              <a:rPr lang="en-US" altLang="en-US" sz="1600" b="1" i="1">
                <a:latin typeface="Arial" panose="020B0604020202020204" pitchFamily="34" charset="0"/>
                <a:cs typeface="Arial" panose="020B0604020202020204" pitchFamily="34" charset="0"/>
              </a:rPr>
              <a:t> </a:t>
            </a:r>
            <a:r>
              <a:rPr lang="en-US" altLang="en-US" sz="1600" b="1" i="1" err="1">
                <a:latin typeface="Arial" panose="020B0604020202020204" pitchFamily="34" charset="0"/>
                <a:cs typeface="Arial" panose="020B0604020202020204" pitchFamily="34" charset="0"/>
              </a:rPr>
              <a:t>đỉnh</a:t>
            </a:r>
            <a:r>
              <a:rPr lang="en-US" altLang="en-US" sz="1600" b="1" i="1">
                <a:latin typeface="Arial" panose="020B0604020202020204" pitchFamily="34" charset="0"/>
                <a:cs typeface="Arial" panose="020B0604020202020204" pitchFamily="34" charset="0"/>
              </a:rPr>
              <a:t> </a:t>
            </a:r>
            <a:r>
              <a:rPr lang="en-US" altLang="en-US" sz="1600" b="1" i="1" err="1">
                <a:latin typeface="Arial" panose="020B0604020202020204" pitchFamily="34" charset="0"/>
                <a:cs typeface="Arial" panose="020B0604020202020204" pitchFamily="34" charset="0"/>
              </a:rPr>
              <a:t>bậc</a:t>
            </a:r>
            <a:r>
              <a:rPr lang="en-US" altLang="en-US" sz="1600" b="1" i="1">
                <a:latin typeface="Arial" panose="020B0604020202020204" pitchFamily="34" charset="0"/>
                <a:cs typeface="Arial" panose="020B0604020202020204" pitchFamily="34" charset="0"/>
              </a:rPr>
              <a:t> </a:t>
            </a:r>
            <a:r>
              <a:rPr lang="en-US" altLang="en-US" sz="1600" b="1" i="1" err="1">
                <a:latin typeface="Arial" panose="020B0604020202020204" pitchFamily="34" charset="0"/>
                <a:cs typeface="Arial" panose="020B0604020202020204" pitchFamily="34" charset="0"/>
              </a:rPr>
              <a:t>lẻ</a:t>
            </a:r>
            <a:r>
              <a:rPr lang="en-US" altLang="en-US" sz="1600" b="1" i="1">
                <a:latin typeface="Arial" panose="020B0604020202020204" pitchFamily="34" charset="0"/>
                <a:cs typeface="Arial" panose="020B0604020202020204" pitchFamily="34" charset="0"/>
              </a:rPr>
              <a:t> </a:t>
            </a:r>
            <a:r>
              <a:rPr lang="en-US" altLang="en-US" sz="1600" b="1" i="1">
                <a:latin typeface="Arial" panose="020B0604020202020204" pitchFamily="34" charset="0"/>
                <a:cs typeface="Arial" panose="020B0604020202020204" pitchFamily="34" charset="0"/>
                <a:sym typeface="Wingdings" panose="05000000000000000000" pitchFamily="2" charset="2"/>
              </a:rPr>
              <a:t> </a:t>
            </a:r>
            <a:r>
              <a:rPr lang="en-US" altLang="en-US" sz="1600" b="1" i="1" err="1">
                <a:latin typeface="Arial" panose="020B0604020202020204" pitchFamily="34" charset="0"/>
                <a:cs typeface="Arial" panose="020B0604020202020204" pitchFamily="34" charset="0"/>
                <a:sym typeface="Wingdings" panose="05000000000000000000" pitchFamily="2" charset="2"/>
              </a:rPr>
              <a:t>không</a:t>
            </a:r>
            <a:r>
              <a:rPr lang="en-US" altLang="en-US" sz="1600" b="1" i="1">
                <a:latin typeface="Arial" panose="020B0604020202020204" pitchFamily="34" charset="0"/>
                <a:cs typeface="Arial" panose="020B0604020202020204" pitchFamily="34" charset="0"/>
                <a:sym typeface="Wingdings" panose="05000000000000000000" pitchFamily="2" charset="2"/>
              </a:rPr>
              <a:t> </a:t>
            </a:r>
            <a:r>
              <a:rPr lang="en-US" altLang="en-US" sz="1600" b="1" i="1" err="1">
                <a:latin typeface="Arial" panose="020B0604020202020204" pitchFamily="34" charset="0"/>
                <a:cs typeface="Arial" panose="020B0604020202020204" pitchFamily="34" charset="0"/>
                <a:sym typeface="Wingdings" panose="05000000000000000000" pitchFamily="2" charset="2"/>
              </a:rPr>
              <a:t>có</a:t>
            </a:r>
            <a:r>
              <a:rPr lang="en-US" altLang="en-US" sz="1600" b="1" i="1">
                <a:latin typeface="Arial" panose="020B0604020202020204" pitchFamily="34" charset="0"/>
                <a:cs typeface="Arial" panose="020B0604020202020204" pitchFamily="34" charset="0"/>
                <a:sym typeface="Wingdings" panose="05000000000000000000" pitchFamily="2" charset="2"/>
              </a:rPr>
              <a:t> </a:t>
            </a:r>
            <a:r>
              <a:rPr lang="en-US" altLang="en-US" sz="1600" b="1" i="1" err="1">
                <a:latin typeface="Arial" panose="020B0604020202020204" pitchFamily="34" charset="0"/>
                <a:cs typeface="Arial" panose="020B0604020202020204" pitchFamily="34" charset="0"/>
                <a:sym typeface="Wingdings" panose="05000000000000000000" pitchFamily="2" charset="2"/>
              </a:rPr>
              <a:t>chu</a:t>
            </a:r>
            <a:r>
              <a:rPr lang="en-US" altLang="en-US" sz="1600" b="1" i="1">
                <a:latin typeface="Arial" panose="020B0604020202020204" pitchFamily="34" charset="0"/>
                <a:cs typeface="Arial" panose="020B0604020202020204" pitchFamily="34" charset="0"/>
                <a:sym typeface="Wingdings" panose="05000000000000000000" pitchFamily="2" charset="2"/>
              </a:rPr>
              <a:t> </a:t>
            </a:r>
            <a:r>
              <a:rPr lang="en-US" altLang="en-US" sz="1600" b="1" i="1" err="1">
                <a:latin typeface="Arial" panose="020B0604020202020204" pitchFamily="34" charset="0"/>
                <a:cs typeface="Arial" panose="020B0604020202020204" pitchFamily="34" charset="0"/>
                <a:sym typeface="Wingdings" panose="05000000000000000000" pitchFamily="2" charset="2"/>
              </a:rPr>
              <a:t>trình</a:t>
            </a:r>
            <a:r>
              <a:rPr lang="en-US" altLang="en-US" sz="1600" b="1" i="1">
                <a:latin typeface="Arial" panose="020B0604020202020204" pitchFamily="34" charset="0"/>
                <a:cs typeface="Arial" panose="020B0604020202020204" pitchFamily="34" charset="0"/>
                <a:sym typeface="Wingdings" panose="05000000000000000000" pitchFamily="2" charset="2"/>
              </a:rPr>
              <a:t> Euler</a:t>
            </a:r>
            <a:endParaRPr lang="en-US" altLang="en-US" sz="1600">
              <a:latin typeface="Arial" panose="020B0604020202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id="{B55B2319-F086-4B16-8EC3-0012D0E5A5F5}"/>
              </a:ext>
            </a:extLst>
          </p:cNvPr>
          <p:cNvSpPr/>
          <p:nvPr/>
        </p:nvSpPr>
        <p:spPr>
          <a:xfrm>
            <a:off x="1731018" y="5501159"/>
            <a:ext cx="6096000" cy="338554"/>
          </a:xfrm>
          <a:prstGeom prst="rect">
            <a:avLst/>
          </a:prstGeom>
        </p:spPr>
        <p:txBody>
          <a:bodyPr wrap="square">
            <a:spAutoFit/>
          </a:bodyPr>
          <a:lstStyle/>
          <a:p>
            <a:pPr algn="just"/>
            <a:r>
              <a:rPr lang="en-US" altLang="en-US" sz="1600" b="1" i="1" err="1">
                <a:latin typeface="Arial" panose="020B0604020202020204" pitchFamily="34" charset="0"/>
                <a:cs typeface="Arial" panose="020B0604020202020204" pitchFamily="34" charset="0"/>
              </a:rPr>
              <a:t>Tồn</a:t>
            </a:r>
            <a:r>
              <a:rPr lang="en-US" altLang="en-US" sz="1600" b="1" i="1">
                <a:latin typeface="Arial" panose="020B0604020202020204" pitchFamily="34" charset="0"/>
                <a:cs typeface="Arial" panose="020B0604020202020204" pitchFamily="34" charset="0"/>
              </a:rPr>
              <a:t> </a:t>
            </a:r>
            <a:r>
              <a:rPr lang="en-US" altLang="en-US" sz="1600" b="1" i="1" err="1">
                <a:latin typeface="Arial" panose="020B0604020202020204" pitchFamily="34" charset="0"/>
                <a:cs typeface="Arial" panose="020B0604020202020204" pitchFamily="34" charset="0"/>
              </a:rPr>
              <a:t>tại</a:t>
            </a:r>
            <a:r>
              <a:rPr lang="en-US" altLang="en-US" sz="1600" b="1" i="1">
                <a:latin typeface="Arial" panose="020B0604020202020204" pitchFamily="34" charset="0"/>
                <a:cs typeface="Arial" panose="020B0604020202020204" pitchFamily="34" charset="0"/>
              </a:rPr>
              <a:t> hay </a:t>
            </a:r>
            <a:r>
              <a:rPr lang="en-US" altLang="en-US" sz="1600" b="1" i="1" err="1">
                <a:latin typeface="Arial" panose="020B0604020202020204" pitchFamily="34" charset="0"/>
                <a:cs typeface="Arial" panose="020B0604020202020204" pitchFamily="34" charset="0"/>
              </a:rPr>
              <a:t>chăng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đường</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đi</a:t>
            </a:r>
            <a:r>
              <a:rPr lang="en-US" altLang="en-US" sz="1600">
                <a:latin typeface="Arial" panose="020B0604020202020204" pitchFamily="34" charset="0"/>
                <a:cs typeface="Arial" panose="020B0604020202020204" pitchFamily="34" charset="0"/>
              </a:rPr>
              <a:t> Euler </a:t>
            </a:r>
            <a:r>
              <a:rPr lang="en-US" altLang="en-US" sz="1600" err="1">
                <a:latin typeface="Arial" panose="020B0604020202020204" pitchFamily="34" charset="0"/>
                <a:cs typeface="Arial" panose="020B0604020202020204" pitchFamily="34" charset="0"/>
              </a:rPr>
              <a:t>trên</a:t>
            </a:r>
            <a:r>
              <a:rPr lang="en-US" altLang="en-US" sz="1600">
                <a:latin typeface="Arial" panose="020B0604020202020204" pitchFamily="34" charset="0"/>
                <a:cs typeface="Arial" panose="020B0604020202020204" pitchFamily="34" charset="0"/>
              </a:rPr>
              <a:t> </a:t>
            </a:r>
            <a:r>
              <a:rPr lang="en-US" altLang="en-US" sz="1600" i="1">
                <a:latin typeface="Arial" panose="020B0604020202020204" pitchFamily="34" charset="0"/>
                <a:cs typeface="Arial" panose="020B0604020202020204" pitchFamily="34" charset="0"/>
              </a:rPr>
              <a:t>G ?</a:t>
            </a:r>
            <a:r>
              <a:rPr lang="en-US" altLang="en-US" sz="1600">
                <a:latin typeface="Arial" panose="020B0604020202020204" pitchFamily="34" charset="0"/>
                <a:cs typeface="Arial" panose="020B0604020202020204" pitchFamily="34" charset="0"/>
              </a:rPr>
              <a:t> </a:t>
            </a:r>
          </a:p>
        </p:txBody>
      </p:sp>
      <p:sp>
        <p:nvSpPr>
          <p:cNvPr id="83" name="Rectangle 82">
            <a:extLst>
              <a:ext uri="{FF2B5EF4-FFF2-40B4-BE49-F238E27FC236}">
                <a16:creationId xmlns:a16="http://schemas.microsoft.com/office/drawing/2014/main" id="{3EAFC586-4970-4556-8E30-6A137F4261E0}"/>
              </a:ext>
            </a:extLst>
          </p:cNvPr>
          <p:cNvSpPr/>
          <p:nvPr/>
        </p:nvSpPr>
        <p:spPr>
          <a:xfrm>
            <a:off x="1707883" y="5884804"/>
            <a:ext cx="6902717" cy="338554"/>
          </a:xfrm>
          <a:prstGeom prst="rect">
            <a:avLst/>
          </a:prstGeom>
        </p:spPr>
        <p:txBody>
          <a:bodyPr wrap="square">
            <a:spAutoFit/>
          </a:bodyPr>
          <a:lstStyle/>
          <a:p>
            <a:pPr algn="just"/>
            <a:r>
              <a:rPr lang="en-US" altLang="en-US" sz="1600" err="1">
                <a:latin typeface="Arial" panose="020B0604020202020204" pitchFamily="34" charset="0"/>
                <a:cs typeface="Arial" panose="020B0604020202020204" pitchFamily="34" charset="0"/>
              </a:rPr>
              <a:t>Trả</a:t>
            </a:r>
            <a:r>
              <a:rPr lang="en-US" altLang="en-US" sz="1600">
                <a:latin typeface="Arial" panose="020B0604020202020204" pitchFamily="34" charset="0"/>
                <a:cs typeface="Arial" panose="020B0604020202020204" pitchFamily="34" charset="0"/>
              </a:rPr>
              <a:t> </a:t>
            </a:r>
            <a:r>
              <a:rPr lang="en-US" altLang="en-US" sz="1600" err="1">
                <a:latin typeface="Arial" panose="020B0604020202020204" pitchFamily="34" charset="0"/>
                <a:cs typeface="Arial" panose="020B0604020202020204" pitchFamily="34" charset="0"/>
              </a:rPr>
              <a:t>lời</a:t>
            </a:r>
            <a:r>
              <a:rPr lang="en-US" altLang="en-US" sz="1600">
                <a:latin typeface="Arial" panose="020B0604020202020204" pitchFamily="34" charset="0"/>
                <a:cs typeface="Arial" panose="020B0604020202020204" pitchFamily="34" charset="0"/>
              </a:rPr>
              <a:t>:</a:t>
            </a:r>
            <a:r>
              <a:rPr lang="en-US" altLang="en-US" sz="1600" i="1">
                <a:latin typeface="Arial" panose="020B0604020202020204" pitchFamily="34" charset="0"/>
                <a:cs typeface="Arial" panose="020B0604020202020204" pitchFamily="34" charset="0"/>
              </a:rPr>
              <a:t> </a:t>
            </a:r>
            <a:r>
              <a:rPr lang="en-US" altLang="en-US" sz="1600" i="1" err="1">
                <a:latin typeface="Arial" panose="020B0604020202020204" pitchFamily="34" charset="0"/>
                <a:cs typeface="Arial" panose="020B0604020202020204" pitchFamily="34" charset="0"/>
              </a:rPr>
              <a:t>Có</a:t>
            </a:r>
            <a:r>
              <a:rPr lang="en-US" altLang="en-US" sz="1600" i="1">
                <a:latin typeface="Arial" panose="020B0604020202020204" pitchFamily="34" charset="0"/>
                <a:cs typeface="Arial" panose="020B0604020202020204" pitchFamily="34" charset="0"/>
              </a:rPr>
              <a:t> 3 </a:t>
            </a:r>
            <a:r>
              <a:rPr lang="en-US" altLang="en-US" sz="1600" i="1" err="1">
                <a:latin typeface="Arial" panose="020B0604020202020204" pitchFamily="34" charset="0"/>
                <a:cs typeface="Arial" panose="020B0604020202020204" pitchFamily="34" charset="0"/>
              </a:rPr>
              <a:t>đỉnh</a:t>
            </a:r>
            <a:r>
              <a:rPr lang="en-US" altLang="en-US" sz="1600" i="1">
                <a:latin typeface="Arial" panose="020B0604020202020204" pitchFamily="34" charset="0"/>
                <a:cs typeface="Arial" panose="020B0604020202020204" pitchFamily="34" charset="0"/>
              </a:rPr>
              <a:t> </a:t>
            </a:r>
            <a:r>
              <a:rPr lang="en-US" altLang="en-US" sz="1600" i="1" err="1">
                <a:latin typeface="Arial" panose="020B0604020202020204" pitchFamily="34" charset="0"/>
                <a:cs typeface="Arial" panose="020B0604020202020204" pitchFamily="34" charset="0"/>
              </a:rPr>
              <a:t>bậc</a:t>
            </a:r>
            <a:r>
              <a:rPr lang="en-US" altLang="en-US" sz="1600" i="1">
                <a:latin typeface="Arial" panose="020B0604020202020204" pitchFamily="34" charset="0"/>
                <a:cs typeface="Arial" panose="020B0604020202020204" pitchFamily="34" charset="0"/>
              </a:rPr>
              <a:t> 3, 1 </a:t>
            </a:r>
            <a:r>
              <a:rPr lang="en-US" altLang="en-US" sz="1600" i="1" err="1">
                <a:latin typeface="Arial" panose="020B0604020202020204" pitchFamily="34" charset="0"/>
                <a:cs typeface="Arial" panose="020B0604020202020204" pitchFamily="34" charset="0"/>
              </a:rPr>
              <a:t>đỉnh</a:t>
            </a:r>
            <a:r>
              <a:rPr lang="en-US" altLang="en-US" sz="1600" i="1">
                <a:latin typeface="Arial" panose="020B0604020202020204" pitchFamily="34" charset="0"/>
                <a:cs typeface="Arial" panose="020B0604020202020204" pitchFamily="34" charset="0"/>
              </a:rPr>
              <a:t> </a:t>
            </a:r>
            <a:r>
              <a:rPr lang="en-US" altLang="en-US" sz="1600" i="1" err="1">
                <a:latin typeface="Arial" panose="020B0604020202020204" pitchFamily="34" charset="0"/>
                <a:cs typeface="Arial" panose="020B0604020202020204" pitchFamily="34" charset="0"/>
              </a:rPr>
              <a:t>bậc</a:t>
            </a:r>
            <a:r>
              <a:rPr lang="en-US" altLang="en-US" sz="1600" i="1">
                <a:latin typeface="Arial" panose="020B0604020202020204" pitchFamily="34" charset="0"/>
                <a:cs typeface="Arial" panose="020B0604020202020204" pitchFamily="34" charset="0"/>
              </a:rPr>
              <a:t> 5 </a:t>
            </a:r>
            <a:r>
              <a:rPr lang="en-US" altLang="en-US" sz="1600" i="1">
                <a:latin typeface="Arial" panose="020B0604020202020204" pitchFamily="34" charset="0"/>
                <a:cs typeface="Arial" panose="020B0604020202020204" pitchFamily="34" charset="0"/>
                <a:sym typeface="Wingdings" panose="05000000000000000000" pitchFamily="2" charset="2"/>
              </a:rPr>
              <a:t> </a:t>
            </a:r>
            <a:r>
              <a:rPr lang="en-US" altLang="en-US" sz="1600" i="1" err="1">
                <a:latin typeface="Arial" panose="020B0604020202020204" pitchFamily="34" charset="0"/>
                <a:cs typeface="Arial" panose="020B0604020202020204" pitchFamily="34" charset="0"/>
                <a:sym typeface="Wingdings" panose="05000000000000000000" pitchFamily="2" charset="2"/>
              </a:rPr>
              <a:t>không</a:t>
            </a:r>
            <a:r>
              <a:rPr lang="en-US" altLang="en-US" sz="1600" i="1">
                <a:latin typeface="Arial" panose="020B0604020202020204" pitchFamily="34" charset="0"/>
                <a:cs typeface="Arial" panose="020B0604020202020204" pitchFamily="34" charset="0"/>
                <a:sym typeface="Wingdings" panose="05000000000000000000" pitchFamily="2" charset="2"/>
              </a:rPr>
              <a:t> </a:t>
            </a:r>
            <a:r>
              <a:rPr lang="en-US" altLang="en-US" sz="1600" i="1" err="1">
                <a:latin typeface="Arial" panose="020B0604020202020204" pitchFamily="34" charset="0"/>
                <a:cs typeface="Arial" panose="020B0604020202020204" pitchFamily="34" charset="0"/>
                <a:sym typeface="Wingdings" panose="05000000000000000000" pitchFamily="2" charset="2"/>
              </a:rPr>
              <a:t>có</a:t>
            </a:r>
            <a:r>
              <a:rPr lang="en-US" altLang="en-US" sz="1600" i="1">
                <a:latin typeface="Arial" panose="020B0604020202020204" pitchFamily="34" charset="0"/>
                <a:cs typeface="Arial" panose="020B0604020202020204" pitchFamily="34" charset="0"/>
                <a:sym typeface="Wingdings" panose="05000000000000000000" pitchFamily="2" charset="2"/>
              </a:rPr>
              <a:t> </a:t>
            </a:r>
            <a:r>
              <a:rPr lang="en-US" altLang="en-US" sz="1600" i="1" err="1">
                <a:latin typeface="Arial" panose="020B0604020202020204" pitchFamily="34" charset="0"/>
                <a:cs typeface="Arial" panose="020B0604020202020204" pitchFamily="34" charset="0"/>
                <a:sym typeface="Wingdings" panose="05000000000000000000" pitchFamily="2" charset="2"/>
              </a:rPr>
              <a:t>đường</a:t>
            </a:r>
            <a:r>
              <a:rPr lang="en-US" altLang="en-US" sz="1600" i="1">
                <a:latin typeface="Arial" panose="020B0604020202020204" pitchFamily="34" charset="0"/>
                <a:cs typeface="Arial" panose="020B0604020202020204" pitchFamily="34" charset="0"/>
                <a:sym typeface="Wingdings" panose="05000000000000000000" pitchFamily="2" charset="2"/>
              </a:rPr>
              <a:t> </a:t>
            </a:r>
            <a:r>
              <a:rPr lang="en-US" altLang="en-US" sz="1600" i="1" err="1">
                <a:latin typeface="Arial" panose="020B0604020202020204" pitchFamily="34" charset="0"/>
                <a:cs typeface="Arial" panose="020B0604020202020204" pitchFamily="34" charset="0"/>
                <a:sym typeface="Wingdings" panose="05000000000000000000" pitchFamily="2" charset="2"/>
              </a:rPr>
              <a:t>đi</a:t>
            </a:r>
            <a:r>
              <a:rPr lang="en-US" altLang="en-US" sz="1600" i="1">
                <a:latin typeface="Arial" panose="020B0604020202020204" pitchFamily="34" charset="0"/>
                <a:cs typeface="Arial" panose="020B0604020202020204" pitchFamily="34" charset="0"/>
                <a:sym typeface="Wingdings" panose="05000000000000000000" pitchFamily="2" charset="2"/>
              </a:rPr>
              <a:t> Euler</a:t>
            </a:r>
            <a:endParaRPr lang="en-US" alt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790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anim calcmode="lin" valueType="num">
                                      <p:cBhvr additive="base">
                                        <p:cTn id="13" dur="500" fill="hold"/>
                                        <p:tgtEl>
                                          <p:spTgt spid="82"/>
                                        </p:tgtEl>
                                        <p:attrNameLst>
                                          <p:attrName>ppt_x</p:attrName>
                                        </p:attrNameLst>
                                      </p:cBhvr>
                                      <p:tavLst>
                                        <p:tav tm="0">
                                          <p:val>
                                            <p:strVal val="#ppt_x"/>
                                          </p:val>
                                        </p:tav>
                                        <p:tav tm="100000">
                                          <p:val>
                                            <p:strVal val="#ppt_x"/>
                                          </p:val>
                                        </p:tav>
                                      </p:tavLst>
                                    </p:anim>
                                    <p:anim calcmode="lin" valueType="num">
                                      <p:cBhvr additive="base">
                                        <p:cTn id="1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additive="base">
                                        <p:cTn id="19" dur="500" fill="hold"/>
                                        <p:tgtEl>
                                          <p:spTgt spid="83"/>
                                        </p:tgtEl>
                                        <p:attrNameLst>
                                          <p:attrName>ppt_x</p:attrName>
                                        </p:attrNameLst>
                                      </p:cBhvr>
                                      <p:tavLst>
                                        <p:tav tm="0">
                                          <p:val>
                                            <p:strVal val="#ppt_x"/>
                                          </p:val>
                                        </p:tav>
                                        <p:tav tm="100000">
                                          <p:val>
                                            <p:strVal val="#ppt_x"/>
                                          </p:val>
                                        </p:tav>
                                      </p:tavLst>
                                    </p:anim>
                                    <p:anim calcmode="lin" valueType="num">
                                      <p:cBhvr additive="base">
                                        <p:cTn id="2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Định</a:t>
            </a:r>
            <a:r>
              <a:rPr lang="en-US" altLang="en-US" sz="2000" b="1"/>
              <a:t> </a:t>
            </a:r>
            <a:r>
              <a:rPr lang="en-US" altLang="en-US" sz="2000" b="1" err="1"/>
              <a:t>lý</a:t>
            </a:r>
            <a:r>
              <a:rPr lang="en-US" altLang="en-US" sz="2000" b="1"/>
              <a:t> Euler</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C939A9E7-5891-42C7-9D49-E19F523ECAE1}"/>
              </a:ext>
            </a:extLst>
          </p:cNvPr>
          <p:cNvSpPr>
            <a:spLocks noGrp="1"/>
          </p:cNvSpPr>
          <p:nvPr>
            <p:ph idx="1"/>
          </p:nvPr>
        </p:nvSpPr>
        <p:spPr>
          <a:xfrm>
            <a:off x="152400" y="4229100"/>
            <a:ext cx="8736013" cy="876300"/>
          </a:xfrm>
        </p:spPr>
        <p:txBody>
          <a:bodyPr>
            <a:normAutofit/>
          </a:bodyPr>
          <a:lstStyle/>
          <a:p>
            <a:pPr>
              <a:buFontTx/>
              <a:buNone/>
            </a:pP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nửa</a:t>
            </a:r>
            <a:r>
              <a:rPr lang="en-US" altLang="en-US" sz="1600">
                <a:cs typeface="Arial" panose="020B0604020202020204" pitchFamily="34" charset="0"/>
              </a:rPr>
              <a:t> Euler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Euler</a:t>
            </a:r>
          </a:p>
          <a:p>
            <a:endParaRPr lang="en-US" altLang="en-US" sz="1600">
              <a:cs typeface="Arial" panose="020B0604020202020204" pitchFamily="34" charset="0"/>
            </a:endParaRPr>
          </a:p>
        </p:txBody>
      </p:sp>
      <p:grpSp>
        <p:nvGrpSpPr>
          <p:cNvPr id="36" name="Group 17">
            <a:extLst>
              <a:ext uri="{FF2B5EF4-FFF2-40B4-BE49-F238E27FC236}">
                <a16:creationId xmlns:a16="http://schemas.microsoft.com/office/drawing/2014/main" id="{9773657E-996D-45C4-910B-ECE758D3C1BA}"/>
              </a:ext>
            </a:extLst>
          </p:cNvPr>
          <p:cNvGrpSpPr>
            <a:grpSpLocks/>
          </p:cNvGrpSpPr>
          <p:nvPr/>
        </p:nvGrpSpPr>
        <p:grpSpPr bwMode="auto">
          <a:xfrm>
            <a:off x="876300" y="2362200"/>
            <a:ext cx="3124200" cy="1447800"/>
            <a:chOff x="2895600" y="4876800"/>
            <a:chExt cx="3124200" cy="1447800"/>
          </a:xfrm>
        </p:grpSpPr>
        <p:sp>
          <p:nvSpPr>
            <p:cNvPr id="37" name="Oval 47">
              <a:extLst>
                <a:ext uri="{FF2B5EF4-FFF2-40B4-BE49-F238E27FC236}">
                  <a16:creationId xmlns:a16="http://schemas.microsoft.com/office/drawing/2014/main" id="{4C7C1A4F-39D9-42DE-A681-934F3111F487}"/>
                </a:ext>
              </a:extLst>
            </p:cNvPr>
            <p:cNvSpPr>
              <a:spLocks noChangeArrowheads="1"/>
            </p:cNvSpPr>
            <p:nvPr/>
          </p:nvSpPr>
          <p:spPr bwMode="auto">
            <a:xfrm>
              <a:off x="2895600" y="48768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a</a:t>
              </a:r>
              <a:endParaRPr lang="en-US" altLang="en-US" sz="1200" i="1" baseline="-25000">
                <a:solidFill>
                  <a:schemeClr val="tx1"/>
                </a:solidFill>
              </a:endParaRPr>
            </a:p>
          </p:txBody>
        </p:sp>
        <p:sp>
          <p:nvSpPr>
            <p:cNvPr id="38" name="Oval 48">
              <a:extLst>
                <a:ext uri="{FF2B5EF4-FFF2-40B4-BE49-F238E27FC236}">
                  <a16:creationId xmlns:a16="http://schemas.microsoft.com/office/drawing/2014/main" id="{F54B016D-521E-4E17-9CCD-9F7CEC1BBF02}"/>
                </a:ext>
              </a:extLst>
            </p:cNvPr>
            <p:cNvSpPr>
              <a:spLocks noChangeArrowheads="1"/>
            </p:cNvSpPr>
            <p:nvPr/>
          </p:nvSpPr>
          <p:spPr bwMode="auto">
            <a:xfrm>
              <a:off x="4267200" y="48768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b</a:t>
              </a:r>
              <a:endParaRPr lang="en-US" altLang="en-US" sz="1200" i="1" baseline="-25000">
                <a:solidFill>
                  <a:schemeClr val="tx1"/>
                </a:solidFill>
              </a:endParaRPr>
            </a:p>
          </p:txBody>
        </p:sp>
        <p:sp>
          <p:nvSpPr>
            <p:cNvPr id="39" name="Oval 49">
              <a:extLst>
                <a:ext uri="{FF2B5EF4-FFF2-40B4-BE49-F238E27FC236}">
                  <a16:creationId xmlns:a16="http://schemas.microsoft.com/office/drawing/2014/main" id="{80398AC3-0084-46BF-986D-1A5D0375DE69}"/>
                </a:ext>
              </a:extLst>
            </p:cNvPr>
            <p:cNvSpPr>
              <a:spLocks noChangeArrowheads="1"/>
            </p:cNvSpPr>
            <p:nvPr/>
          </p:nvSpPr>
          <p:spPr bwMode="auto">
            <a:xfrm>
              <a:off x="2895600" y="60198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c</a:t>
              </a:r>
            </a:p>
          </p:txBody>
        </p:sp>
        <p:sp>
          <p:nvSpPr>
            <p:cNvPr id="40" name="Oval 50">
              <a:extLst>
                <a:ext uri="{FF2B5EF4-FFF2-40B4-BE49-F238E27FC236}">
                  <a16:creationId xmlns:a16="http://schemas.microsoft.com/office/drawing/2014/main" id="{53CD910A-878B-4423-AB27-9B66E184C2CB}"/>
                </a:ext>
              </a:extLst>
            </p:cNvPr>
            <p:cNvSpPr>
              <a:spLocks noChangeArrowheads="1"/>
            </p:cNvSpPr>
            <p:nvPr/>
          </p:nvSpPr>
          <p:spPr bwMode="auto">
            <a:xfrm>
              <a:off x="4343400" y="60198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d</a:t>
              </a:r>
            </a:p>
          </p:txBody>
        </p:sp>
        <p:sp>
          <p:nvSpPr>
            <p:cNvPr id="41" name="Oval 51">
              <a:extLst>
                <a:ext uri="{FF2B5EF4-FFF2-40B4-BE49-F238E27FC236}">
                  <a16:creationId xmlns:a16="http://schemas.microsoft.com/office/drawing/2014/main" id="{00EB02CC-6B97-4ABE-B1EB-4A84F0A0EACE}"/>
                </a:ext>
              </a:extLst>
            </p:cNvPr>
            <p:cNvSpPr>
              <a:spLocks noChangeArrowheads="1"/>
            </p:cNvSpPr>
            <p:nvPr/>
          </p:nvSpPr>
          <p:spPr bwMode="auto">
            <a:xfrm>
              <a:off x="5715000" y="60198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e</a:t>
              </a:r>
              <a:endParaRPr lang="en-US" altLang="en-US" sz="1200" i="1" baseline="-25000">
                <a:solidFill>
                  <a:schemeClr val="tx1"/>
                </a:solidFill>
              </a:endParaRPr>
            </a:p>
          </p:txBody>
        </p:sp>
        <p:sp>
          <p:nvSpPr>
            <p:cNvPr id="42" name="Line 52">
              <a:extLst>
                <a:ext uri="{FF2B5EF4-FFF2-40B4-BE49-F238E27FC236}">
                  <a16:creationId xmlns:a16="http://schemas.microsoft.com/office/drawing/2014/main" id="{11D58127-3EB5-48A5-8AD3-9D675C1A5B66}"/>
                </a:ext>
              </a:extLst>
            </p:cNvPr>
            <p:cNvSpPr>
              <a:spLocks noChangeShapeType="1"/>
            </p:cNvSpPr>
            <p:nvPr/>
          </p:nvSpPr>
          <p:spPr bwMode="auto">
            <a:xfrm>
              <a:off x="3200400" y="5029200"/>
              <a:ext cx="1066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53">
              <a:extLst>
                <a:ext uri="{FF2B5EF4-FFF2-40B4-BE49-F238E27FC236}">
                  <a16:creationId xmlns:a16="http://schemas.microsoft.com/office/drawing/2014/main" id="{B13BC85C-4196-4BA2-80DB-578E99F72AD9}"/>
                </a:ext>
              </a:extLst>
            </p:cNvPr>
            <p:cNvSpPr>
              <a:spLocks noChangeShapeType="1"/>
            </p:cNvSpPr>
            <p:nvPr/>
          </p:nvSpPr>
          <p:spPr bwMode="auto">
            <a:xfrm>
              <a:off x="3200400" y="5105400"/>
              <a:ext cx="1143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54">
              <a:extLst>
                <a:ext uri="{FF2B5EF4-FFF2-40B4-BE49-F238E27FC236}">
                  <a16:creationId xmlns:a16="http://schemas.microsoft.com/office/drawing/2014/main" id="{0ABD0741-765D-48A6-B85D-772F591EF3CF}"/>
                </a:ext>
              </a:extLst>
            </p:cNvPr>
            <p:cNvSpPr>
              <a:spLocks noChangeShapeType="1"/>
            </p:cNvSpPr>
            <p:nvPr/>
          </p:nvSpPr>
          <p:spPr bwMode="auto">
            <a:xfrm>
              <a:off x="3048000" y="5181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55">
              <a:extLst>
                <a:ext uri="{FF2B5EF4-FFF2-40B4-BE49-F238E27FC236}">
                  <a16:creationId xmlns:a16="http://schemas.microsoft.com/office/drawing/2014/main" id="{CAE2E6FD-DBC8-45B8-B4FB-5DA3E6A74189}"/>
                </a:ext>
              </a:extLst>
            </p:cNvPr>
            <p:cNvSpPr>
              <a:spLocks noChangeShapeType="1"/>
            </p:cNvSpPr>
            <p:nvPr/>
          </p:nvSpPr>
          <p:spPr bwMode="auto">
            <a:xfrm>
              <a:off x="3200400" y="6172200"/>
              <a:ext cx="11430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56">
              <a:extLst>
                <a:ext uri="{FF2B5EF4-FFF2-40B4-BE49-F238E27FC236}">
                  <a16:creationId xmlns:a16="http://schemas.microsoft.com/office/drawing/2014/main" id="{91DE7D86-9ACD-4F42-9FE2-FF466AC1F606}"/>
                </a:ext>
              </a:extLst>
            </p:cNvPr>
            <p:cNvSpPr>
              <a:spLocks noChangeShapeType="1"/>
            </p:cNvSpPr>
            <p:nvPr/>
          </p:nvSpPr>
          <p:spPr bwMode="auto">
            <a:xfrm>
              <a:off x="4419600" y="5181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57">
              <a:extLst>
                <a:ext uri="{FF2B5EF4-FFF2-40B4-BE49-F238E27FC236}">
                  <a16:creationId xmlns:a16="http://schemas.microsoft.com/office/drawing/2014/main" id="{AA328A5E-9BBD-493B-87DE-BA8D0299C088}"/>
                </a:ext>
              </a:extLst>
            </p:cNvPr>
            <p:cNvSpPr>
              <a:spLocks noChangeShapeType="1"/>
            </p:cNvSpPr>
            <p:nvPr/>
          </p:nvSpPr>
          <p:spPr bwMode="auto">
            <a:xfrm>
              <a:off x="4648200" y="6172200"/>
              <a:ext cx="1066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58">
              <a:extLst>
                <a:ext uri="{FF2B5EF4-FFF2-40B4-BE49-F238E27FC236}">
                  <a16:creationId xmlns:a16="http://schemas.microsoft.com/office/drawing/2014/main" id="{85D77F58-DB31-4641-A083-F9A3DE2A55CD}"/>
                </a:ext>
              </a:extLst>
            </p:cNvPr>
            <p:cNvSpPr>
              <a:spLocks noChangeShapeType="1"/>
            </p:cNvSpPr>
            <p:nvPr/>
          </p:nvSpPr>
          <p:spPr bwMode="auto">
            <a:xfrm>
              <a:off x="4572000" y="5105400"/>
              <a:ext cx="1143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9" name="Oval 47">
            <a:extLst>
              <a:ext uri="{FF2B5EF4-FFF2-40B4-BE49-F238E27FC236}">
                <a16:creationId xmlns:a16="http://schemas.microsoft.com/office/drawing/2014/main" id="{EBDBBF1B-B51F-49AE-856F-DBB6BFEC7CDF}"/>
              </a:ext>
            </a:extLst>
          </p:cNvPr>
          <p:cNvSpPr>
            <a:spLocks noChangeArrowheads="1"/>
          </p:cNvSpPr>
          <p:nvPr/>
        </p:nvSpPr>
        <p:spPr bwMode="auto">
          <a:xfrm>
            <a:off x="5029200" y="23241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a</a:t>
            </a:r>
            <a:endParaRPr lang="en-US" altLang="en-US" sz="1200" i="1" baseline="-25000">
              <a:solidFill>
                <a:schemeClr val="tx1"/>
              </a:solidFill>
            </a:endParaRPr>
          </a:p>
        </p:txBody>
      </p:sp>
      <p:sp>
        <p:nvSpPr>
          <p:cNvPr id="50" name="Oval 48">
            <a:extLst>
              <a:ext uri="{FF2B5EF4-FFF2-40B4-BE49-F238E27FC236}">
                <a16:creationId xmlns:a16="http://schemas.microsoft.com/office/drawing/2014/main" id="{FEF378E4-4D84-4366-B6CE-7AB22C63BA77}"/>
              </a:ext>
            </a:extLst>
          </p:cNvPr>
          <p:cNvSpPr>
            <a:spLocks noChangeArrowheads="1"/>
          </p:cNvSpPr>
          <p:nvPr/>
        </p:nvSpPr>
        <p:spPr bwMode="auto">
          <a:xfrm>
            <a:off x="6400800" y="23241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b</a:t>
            </a:r>
            <a:endParaRPr lang="en-US" altLang="en-US" sz="1200" i="1" baseline="-25000">
              <a:solidFill>
                <a:schemeClr val="tx1"/>
              </a:solidFill>
            </a:endParaRPr>
          </a:p>
        </p:txBody>
      </p:sp>
      <p:sp>
        <p:nvSpPr>
          <p:cNvPr id="51" name="Oval 49">
            <a:extLst>
              <a:ext uri="{FF2B5EF4-FFF2-40B4-BE49-F238E27FC236}">
                <a16:creationId xmlns:a16="http://schemas.microsoft.com/office/drawing/2014/main" id="{A29461B9-1723-4631-8F3F-0EF4E46938CE}"/>
              </a:ext>
            </a:extLst>
          </p:cNvPr>
          <p:cNvSpPr>
            <a:spLocks noChangeArrowheads="1"/>
          </p:cNvSpPr>
          <p:nvPr/>
        </p:nvSpPr>
        <p:spPr bwMode="auto">
          <a:xfrm>
            <a:off x="5029200" y="34671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c</a:t>
            </a:r>
          </a:p>
        </p:txBody>
      </p:sp>
      <p:sp>
        <p:nvSpPr>
          <p:cNvPr id="52" name="Oval 50">
            <a:extLst>
              <a:ext uri="{FF2B5EF4-FFF2-40B4-BE49-F238E27FC236}">
                <a16:creationId xmlns:a16="http://schemas.microsoft.com/office/drawing/2014/main" id="{4658A168-3BCC-46E3-8567-3D3FAAA4AFDE}"/>
              </a:ext>
            </a:extLst>
          </p:cNvPr>
          <p:cNvSpPr>
            <a:spLocks noChangeArrowheads="1"/>
          </p:cNvSpPr>
          <p:nvPr/>
        </p:nvSpPr>
        <p:spPr bwMode="auto">
          <a:xfrm>
            <a:off x="6477000" y="34671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d</a:t>
            </a:r>
          </a:p>
        </p:txBody>
      </p:sp>
      <p:sp>
        <p:nvSpPr>
          <p:cNvPr id="53" name="Oval 51">
            <a:extLst>
              <a:ext uri="{FF2B5EF4-FFF2-40B4-BE49-F238E27FC236}">
                <a16:creationId xmlns:a16="http://schemas.microsoft.com/office/drawing/2014/main" id="{BC3E31A3-D900-447D-8FA7-B273C75D6A54}"/>
              </a:ext>
            </a:extLst>
          </p:cNvPr>
          <p:cNvSpPr>
            <a:spLocks noChangeArrowheads="1"/>
          </p:cNvSpPr>
          <p:nvPr/>
        </p:nvSpPr>
        <p:spPr bwMode="auto">
          <a:xfrm>
            <a:off x="7848600" y="34671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i="1">
                <a:solidFill>
                  <a:schemeClr val="tx1"/>
                </a:solidFill>
              </a:rPr>
              <a:t>e</a:t>
            </a:r>
            <a:endParaRPr lang="en-US" altLang="en-US" sz="1200" i="1" baseline="-25000">
              <a:solidFill>
                <a:schemeClr val="tx1"/>
              </a:solidFill>
            </a:endParaRPr>
          </a:p>
        </p:txBody>
      </p:sp>
      <p:sp>
        <p:nvSpPr>
          <p:cNvPr id="65" name="Line 52">
            <a:extLst>
              <a:ext uri="{FF2B5EF4-FFF2-40B4-BE49-F238E27FC236}">
                <a16:creationId xmlns:a16="http://schemas.microsoft.com/office/drawing/2014/main" id="{F0A62F30-74E5-495B-8CEA-308A8FA48954}"/>
              </a:ext>
            </a:extLst>
          </p:cNvPr>
          <p:cNvSpPr>
            <a:spLocks noChangeShapeType="1"/>
          </p:cNvSpPr>
          <p:nvPr/>
        </p:nvSpPr>
        <p:spPr bwMode="auto">
          <a:xfrm>
            <a:off x="5334000" y="2476500"/>
            <a:ext cx="1066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 name="Line 53">
            <a:extLst>
              <a:ext uri="{FF2B5EF4-FFF2-40B4-BE49-F238E27FC236}">
                <a16:creationId xmlns:a16="http://schemas.microsoft.com/office/drawing/2014/main" id="{D0FF85A9-F7F4-44F8-929D-22BEE7536EEC}"/>
              </a:ext>
            </a:extLst>
          </p:cNvPr>
          <p:cNvSpPr>
            <a:spLocks noChangeShapeType="1"/>
          </p:cNvSpPr>
          <p:nvPr/>
        </p:nvSpPr>
        <p:spPr bwMode="auto">
          <a:xfrm>
            <a:off x="5943600" y="30861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 name="Line 54">
            <a:extLst>
              <a:ext uri="{FF2B5EF4-FFF2-40B4-BE49-F238E27FC236}">
                <a16:creationId xmlns:a16="http://schemas.microsoft.com/office/drawing/2014/main" id="{70BB0DB6-E84B-46C8-A9E4-28203AB9C1D8}"/>
              </a:ext>
            </a:extLst>
          </p:cNvPr>
          <p:cNvSpPr>
            <a:spLocks noChangeShapeType="1"/>
          </p:cNvSpPr>
          <p:nvPr/>
        </p:nvSpPr>
        <p:spPr bwMode="auto">
          <a:xfrm>
            <a:off x="5181600" y="26289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 name="Line 55">
            <a:extLst>
              <a:ext uri="{FF2B5EF4-FFF2-40B4-BE49-F238E27FC236}">
                <a16:creationId xmlns:a16="http://schemas.microsoft.com/office/drawing/2014/main" id="{5C021AB7-0C05-482D-8223-1C43232135F5}"/>
              </a:ext>
            </a:extLst>
          </p:cNvPr>
          <p:cNvSpPr>
            <a:spLocks noChangeShapeType="1"/>
          </p:cNvSpPr>
          <p:nvPr/>
        </p:nvSpPr>
        <p:spPr bwMode="auto">
          <a:xfrm>
            <a:off x="5334000" y="3619500"/>
            <a:ext cx="11430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 name="Line 56">
            <a:extLst>
              <a:ext uri="{FF2B5EF4-FFF2-40B4-BE49-F238E27FC236}">
                <a16:creationId xmlns:a16="http://schemas.microsoft.com/office/drawing/2014/main" id="{F937C8EC-6B89-4279-879D-30A09E1C78AB}"/>
              </a:ext>
            </a:extLst>
          </p:cNvPr>
          <p:cNvSpPr>
            <a:spLocks noChangeShapeType="1"/>
          </p:cNvSpPr>
          <p:nvPr/>
        </p:nvSpPr>
        <p:spPr bwMode="auto">
          <a:xfrm>
            <a:off x="6553200" y="26289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 name="Line 57">
            <a:extLst>
              <a:ext uri="{FF2B5EF4-FFF2-40B4-BE49-F238E27FC236}">
                <a16:creationId xmlns:a16="http://schemas.microsoft.com/office/drawing/2014/main" id="{538ABC95-46AA-494C-B34D-B887730022A8}"/>
              </a:ext>
            </a:extLst>
          </p:cNvPr>
          <p:cNvSpPr>
            <a:spLocks noChangeShapeType="1"/>
          </p:cNvSpPr>
          <p:nvPr/>
        </p:nvSpPr>
        <p:spPr bwMode="auto">
          <a:xfrm>
            <a:off x="6781800" y="3619500"/>
            <a:ext cx="1066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58">
            <a:extLst>
              <a:ext uri="{FF2B5EF4-FFF2-40B4-BE49-F238E27FC236}">
                <a16:creationId xmlns:a16="http://schemas.microsoft.com/office/drawing/2014/main" id="{3E723358-DBFA-4C5A-87CC-3C1725AF22E9}"/>
              </a:ext>
            </a:extLst>
          </p:cNvPr>
          <p:cNvSpPr>
            <a:spLocks noChangeShapeType="1"/>
          </p:cNvSpPr>
          <p:nvPr/>
        </p:nvSpPr>
        <p:spPr bwMode="auto">
          <a:xfrm flipH="1">
            <a:off x="5981700" y="2590800"/>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Oval 48">
            <a:extLst>
              <a:ext uri="{FF2B5EF4-FFF2-40B4-BE49-F238E27FC236}">
                <a16:creationId xmlns:a16="http://schemas.microsoft.com/office/drawing/2014/main" id="{DE2F7AD7-2770-42CC-A422-B4F225032B61}"/>
              </a:ext>
            </a:extLst>
          </p:cNvPr>
          <p:cNvSpPr>
            <a:spLocks noChangeArrowheads="1"/>
          </p:cNvSpPr>
          <p:nvPr/>
        </p:nvSpPr>
        <p:spPr bwMode="auto">
          <a:xfrm>
            <a:off x="5676900" y="2857500"/>
            <a:ext cx="304800" cy="304800"/>
          </a:xfrm>
          <a:prstGeom prst="ellipse">
            <a:avLst/>
          </a:prstGeom>
          <a:solidFill>
            <a:schemeClr val="accent1"/>
          </a:solidFill>
          <a:ln w="9525" algn="ctr">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i="1" baseline="-25000">
                <a:solidFill>
                  <a:schemeClr val="tx1"/>
                </a:solidFill>
              </a:rPr>
              <a:t>f</a:t>
            </a:r>
          </a:p>
        </p:txBody>
      </p:sp>
      <p:sp>
        <p:nvSpPr>
          <p:cNvPr id="91" name="Line 58">
            <a:extLst>
              <a:ext uri="{FF2B5EF4-FFF2-40B4-BE49-F238E27FC236}">
                <a16:creationId xmlns:a16="http://schemas.microsoft.com/office/drawing/2014/main" id="{DA394758-0EEE-4EB7-B9BA-D76418A93C3F}"/>
              </a:ext>
            </a:extLst>
          </p:cNvPr>
          <p:cNvSpPr>
            <a:spLocks noChangeShapeType="1"/>
          </p:cNvSpPr>
          <p:nvPr/>
        </p:nvSpPr>
        <p:spPr bwMode="auto">
          <a:xfrm>
            <a:off x="6705600" y="2552700"/>
            <a:ext cx="1219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Rounded Rectangular Callout 38">
            <a:extLst>
              <a:ext uri="{FF2B5EF4-FFF2-40B4-BE49-F238E27FC236}">
                <a16:creationId xmlns:a16="http://schemas.microsoft.com/office/drawing/2014/main" id="{DD4132CC-2868-47EE-AF0A-5413A0D03D64}"/>
              </a:ext>
            </a:extLst>
          </p:cNvPr>
          <p:cNvSpPr>
            <a:spLocks noChangeArrowheads="1"/>
          </p:cNvSpPr>
          <p:nvPr/>
        </p:nvSpPr>
        <p:spPr bwMode="auto">
          <a:xfrm>
            <a:off x="304800" y="1524000"/>
            <a:ext cx="1447800" cy="609600"/>
          </a:xfrm>
          <a:prstGeom prst="wedgeRoundRectCallout">
            <a:avLst>
              <a:gd name="adj1" fmla="val -120"/>
              <a:gd name="adj2" fmla="val 81250"/>
              <a:gd name="adj3" fmla="val 16667"/>
            </a:avLst>
          </a:prstGeom>
          <a:solidFill>
            <a:schemeClr val="bg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err="1">
                <a:solidFill>
                  <a:schemeClr val="tx1"/>
                </a:solidFill>
              </a:rPr>
              <a:t>Đỉnh</a:t>
            </a:r>
            <a:r>
              <a:rPr lang="en-US" altLang="en-US" sz="1800">
                <a:solidFill>
                  <a:schemeClr val="tx1"/>
                </a:solidFill>
              </a:rPr>
              <a:t> </a:t>
            </a:r>
            <a:r>
              <a:rPr lang="en-US" altLang="en-US" sz="1800" err="1">
                <a:solidFill>
                  <a:schemeClr val="tx1"/>
                </a:solidFill>
              </a:rPr>
              <a:t>bậc</a:t>
            </a:r>
            <a:r>
              <a:rPr lang="en-US" altLang="en-US" sz="1800">
                <a:solidFill>
                  <a:schemeClr val="tx1"/>
                </a:solidFill>
              </a:rPr>
              <a:t> </a:t>
            </a:r>
            <a:r>
              <a:rPr lang="en-US" altLang="en-US" sz="1800" err="1">
                <a:solidFill>
                  <a:schemeClr val="tx1"/>
                </a:solidFill>
              </a:rPr>
              <a:t>lẻ</a:t>
            </a:r>
            <a:endParaRPr lang="en-US" altLang="en-US" sz="2000">
              <a:solidFill>
                <a:schemeClr val="tx1"/>
              </a:solidFill>
              <a:latin typeface="Times New Roman" panose="02020603050405020304" pitchFamily="18" charset="0"/>
            </a:endParaRPr>
          </a:p>
        </p:txBody>
      </p:sp>
      <p:sp>
        <p:nvSpPr>
          <p:cNvPr id="93" name="Rounded Rectangular Callout 39">
            <a:extLst>
              <a:ext uri="{FF2B5EF4-FFF2-40B4-BE49-F238E27FC236}">
                <a16:creationId xmlns:a16="http://schemas.microsoft.com/office/drawing/2014/main" id="{53D56B72-681A-4760-9F1A-980E33AC81BD}"/>
              </a:ext>
            </a:extLst>
          </p:cNvPr>
          <p:cNvSpPr>
            <a:spLocks noChangeArrowheads="1"/>
          </p:cNvSpPr>
          <p:nvPr/>
        </p:nvSpPr>
        <p:spPr bwMode="auto">
          <a:xfrm>
            <a:off x="2362200" y="1524000"/>
            <a:ext cx="1447800" cy="609600"/>
          </a:xfrm>
          <a:prstGeom prst="wedgeRoundRectCallout">
            <a:avLst>
              <a:gd name="adj1" fmla="val -42222"/>
              <a:gd name="adj2" fmla="val 85940"/>
              <a:gd name="adj3" fmla="val 16667"/>
            </a:avLst>
          </a:prstGeom>
          <a:solidFill>
            <a:schemeClr val="bg1"/>
          </a:solidFill>
          <a:ln w="9525" algn="ctr">
            <a:solidFill>
              <a:schemeClr val="tx1"/>
            </a:solidFill>
            <a:round/>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Đỉnh bậc lẻ</a:t>
            </a:r>
            <a:endParaRPr lang="en-US" altLang="en-US" sz="20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39459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Hamilton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DBF9067-ABBA-4A80-8DE0-3545EBED938A}"/>
              </a:ext>
            </a:extLst>
          </p:cNvPr>
          <p:cNvSpPr>
            <a:spLocks noGrp="1"/>
          </p:cNvSpPr>
          <p:nvPr>
            <p:ph idx="1"/>
          </p:nvPr>
        </p:nvSpPr>
        <p:spPr>
          <a:xfrm>
            <a:off x="169863" y="685801"/>
            <a:ext cx="8723312" cy="5491162"/>
          </a:xfrm>
        </p:spPr>
        <p:txBody>
          <a:bodyPr>
            <a:normAutofit/>
          </a:bodyPr>
          <a:lstStyle/>
          <a:p>
            <a:pPr algn="just"/>
            <a:r>
              <a:rPr lang="en-US" altLang="en-US" sz="1600" b="1" i="1">
                <a:cs typeface="Arial" panose="020B0604020202020204" pitchFamily="34" charset="0"/>
              </a:rPr>
              <a:t>Chu </a:t>
            </a:r>
            <a:r>
              <a:rPr lang="en-US" altLang="en-US" sz="1600" b="1" i="1" err="1">
                <a:cs typeface="Arial" panose="020B0604020202020204" pitchFamily="34" charset="0"/>
              </a:rPr>
              <a:t>trình</a:t>
            </a:r>
            <a:r>
              <a:rPr lang="en-US" altLang="en-US" sz="1600">
                <a:cs typeface="Arial" panose="020B0604020202020204" pitchFamily="34" charset="0"/>
              </a:rPr>
              <a:t> </a:t>
            </a:r>
            <a:r>
              <a:rPr lang="en-US" altLang="en-US" sz="1600" b="1" i="1">
                <a:cs typeface="Arial" panose="020B0604020202020204" pitchFamily="34" charset="0"/>
              </a:rPr>
              <a:t>Hamilton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chu </a:t>
            </a:r>
            <a:r>
              <a:rPr lang="en-US" altLang="en-US" sz="1600" err="1">
                <a:cs typeface="Arial" panose="020B0604020202020204" pitchFamily="34" charset="0"/>
              </a:rPr>
              <a:t>trình</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qua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lần</a:t>
            </a:r>
            <a:r>
              <a:rPr lang="en-US" altLang="en-US" sz="1600">
                <a:cs typeface="Arial" panose="020B0604020202020204" pitchFamily="34" charset="0"/>
              </a:rPr>
              <a:t>. </a:t>
            </a:r>
          </a:p>
          <a:p>
            <a:pPr algn="just"/>
            <a:r>
              <a:rPr lang="en-US" altLang="en-US" sz="1600" b="1" i="1" err="1">
                <a:cs typeface="Arial" panose="020B0604020202020204" pitchFamily="34" charset="0"/>
              </a:rPr>
              <a:t>Đường</a:t>
            </a:r>
            <a:r>
              <a:rPr lang="en-US" altLang="en-US" sz="1600" b="1" i="1">
                <a:cs typeface="Arial" panose="020B0604020202020204" pitchFamily="34" charset="0"/>
              </a:rPr>
              <a:t> </a:t>
            </a:r>
            <a:r>
              <a:rPr lang="en-US" altLang="en-US" sz="1600" b="1" i="1" err="1">
                <a:cs typeface="Arial" panose="020B0604020202020204" pitchFamily="34" charset="0"/>
              </a:rPr>
              <a:t>đi</a:t>
            </a:r>
            <a:r>
              <a:rPr lang="en-US" altLang="en-US" sz="1600" b="1" i="1">
                <a:cs typeface="Arial" panose="020B0604020202020204" pitchFamily="34" charset="0"/>
              </a:rPr>
              <a:t> Hamilton </a:t>
            </a:r>
            <a:r>
              <a:rPr lang="en-US" altLang="en-US" sz="1600" err="1">
                <a:cs typeface="Arial" panose="020B0604020202020204" pitchFamily="34" charset="0"/>
              </a:rPr>
              <a:t>trong</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qua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đỉnh</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đúng</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lần</a:t>
            </a:r>
            <a:r>
              <a:rPr lang="en-US" altLang="en-US" sz="1600">
                <a:cs typeface="Arial" panose="020B0604020202020204" pitchFamily="34" charset="0"/>
              </a:rPr>
              <a:t>. </a:t>
            </a:r>
          </a:p>
          <a:p>
            <a:pPr algn="just"/>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chu </a:t>
            </a:r>
            <a:r>
              <a:rPr lang="en-US" altLang="en-US" sz="1600" err="1">
                <a:cs typeface="Arial" panose="020B0604020202020204" pitchFamily="34" charset="0"/>
              </a:rPr>
              <a:t>trình</a:t>
            </a:r>
            <a:r>
              <a:rPr lang="en-US" altLang="en-US" sz="1600">
                <a:cs typeface="Arial" panose="020B0604020202020204" pitchFamily="34" charset="0"/>
              </a:rPr>
              <a:t> Hamilton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b="1" i="1">
                <a:cs typeface="Arial" panose="020B0604020202020204" pitchFamily="34" charset="0"/>
              </a:rPr>
              <a:t> </a:t>
            </a:r>
            <a:r>
              <a:rPr lang="en-US" altLang="en-US" sz="1600" b="1" i="1" err="1">
                <a:cs typeface="Arial" panose="020B0604020202020204" pitchFamily="34" charset="0"/>
              </a:rPr>
              <a:t>đồ</a:t>
            </a:r>
            <a:r>
              <a:rPr lang="en-US" altLang="en-US" sz="1600" b="1" i="1">
                <a:cs typeface="Arial" panose="020B0604020202020204" pitchFamily="34" charset="0"/>
              </a:rPr>
              <a:t> </a:t>
            </a:r>
            <a:r>
              <a:rPr lang="en-US" altLang="en-US" sz="1600" b="1" i="1" err="1">
                <a:cs typeface="Arial" panose="020B0604020202020204" pitchFamily="34" charset="0"/>
              </a:rPr>
              <a:t>thị</a:t>
            </a:r>
            <a:r>
              <a:rPr lang="en-US" altLang="en-US" sz="1600" b="1" i="1">
                <a:cs typeface="Arial" panose="020B0604020202020204" pitchFamily="34" charset="0"/>
              </a:rPr>
              <a:t> Hamilton</a:t>
            </a:r>
            <a:r>
              <a:rPr lang="en-US" altLang="en-US" sz="1600">
                <a:cs typeface="Arial" panose="020B0604020202020204" pitchFamily="34" charset="0"/>
              </a:rPr>
              <a:t>. </a:t>
            </a:r>
          </a:p>
          <a:p>
            <a:pPr algn="just"/>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a:t>
            </a:r>
            <a:r>
              <a:rPr lang="en-US" altLang="en-US" sz="1600" err="1">
                <a:cs typeface="Arial" panose="020B0604020202020204" pitchFamily="34" charset="0"/>
              </a:rPr>
              <a:t>đường</a:t>
            </a:r>
            <a:r>
              <a:rPr lang="en-US" altLang="en-US" sz="1600">
                <a:cs typeface="Arial" panose="020B0604020202020204" pitchFamily="34" charset="0"/>
              </a:rPr>
              <a:t> </a:t>
            </a:r>
            <a:r>
              <a:rPr lang="en-US" altLang="en-US" sz="1600" err="1">
                <a:cs typeface="Arial" panose="020B0604020202020204" pitchFamily="34" charset="0"/>
              </a:rPr>
              <a:t>đi</a:t>
            </a:r>
            <a:r>
              <a:rPr lang="en-US" altLang="en-US" sz="1600">
                <a:cs typeface="Arial" panose="020B0604020202020204" pitchFamily="34" charset="0"/>
              </a:rPr>
              <a:t> Hamilton </a:t>
            </a:r>
            <a:r>
              <a:rPr lang="en-US" altLang="en-US" sz="1600" err="1">
                <a:cs typeface="Arial" panose="020B0604020202020204" pitchFamily="34" charset="0"/>
              </a:rPr>
              <a:t>được</a:t>
            </a:r>
            <a:r>
              <a:rPr lang="en-US" altLang="en-US" sz="1600">
                <a:cs typeface="Arial" panose="020B0604020202020204" pitchFamily="34" charset="0"/>
              </a:rPr>
              <a:t> </a:t>
            </a:r>
            <a:r>
              <a:rPr lang="en-US" altLang="en-US" sz="1600" err="1">
                <a:cs typeface="Arial" panose="020B0604020202020204" pitchFamily="34" charset="0"/>
              </a:rPr>
              <a:t>gọi</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b="1" i="1" err="1">
                <a:cs typeface="Arial" panose="020B0604020202020204" pitchFamily="34" charset="0"/>
              </a:rPr>
              <a:t>đồ</a:t>
            </a:r>
            <a:r>
              <a:rPr lang="en-US" altLang="en-US" sz="1600" b="1" i="1">
                <a:cs typeface="Arial" panose="020B0604020202020204" pitchFamily="34" charset="0"/>
              </a:rPr>
              <a:t> </a:t>
            </a:r>
            <a:r>
              <a:rPr lang="en-US" altLang="en-US" sz="1600" b="1" i="1" err="1">
                <a:cs typeface="Arial" panose="020B0604020202020204" pitchFamily="34" charset="0"/>
              </a:rPr>
              <a:t>thị</a:t>
            </a:r>
            <a:r>
              <a:rPr lang="en-US" altLang="en-US" sz="1600" b="1" i="1">
                <a:cs typeface="Arial" panose="020B0604020202020204" pitchFamily="34" charset="0"/>
              </a:rPr>
              <a:t> </a:t>
            </a:r>
            <a:r>
              <a:rPr lang="en-US" altLang="en-US" sz="1600" b="1" i="1" err="1">
                <a:cs typeface="Arial" panose="020B0604020202020204" pitchFamily="34" charset="0"/>
              </a:rPr>
              <a:t>nửa</a:t>
            </a:r>
            <a:r>
              <a:rPr lang="en-US" altLang="en-US" sz="1600">
                <a:cs typeface="Arial" panose="020B0604020202020204" pitchFamily="34" charset="0"/>
              </a:rPr>
              <a:t> </a:t>
            </a:r>
            <a:r>
              <a:rPr lang="en-US" altLang="en-US" sz="1600" b="1" i="1">
                <a:cs typeface="Arial" panose="020B0604020202020204" pitchFamily="34" charset="0"/>
              </a:rPr>
              <a:t>Hamilton. </a:t>
            </a:r>
          </a:p>
          <a:p>
            <a:pPr algn="just"/>
            <a:r>
              <a:rPr lang="en-US" altLang="en-US" sz="1600" err="1">
                <a:cs typeface="Arial" panose="020B0604020202020204" pitchFamily="34" charset="0"/>
              </a:rPr>
              <a:t>Rõ</a:t>
            </a:r>
            <a:r>
              <a:rPr lang="en-US" altLang="en-US" sz="1600">
                <a:cs typeface="Arial" panose="020B0604020202020204" pitchFamily="34" charset="0"/>
              </a:rPr>
              <a:t> </a:t>
            </a:r>
            <a:r>
              <a:rPr lang="en-US" altLang="en-US" sz="1600" err="1">
                <a:cs typeface="Arial" panose="020B0604020202020204" pitchFamily="34" charset="0"/>
              </a:rPr>
              <a:t>ràng</a:t>
            </a:r>
            <a:r>
              <a:rPr lang="en-US" altLang="en-US" sz="1600">
                <a:cs typeface="Arial" panose="020B0604020202020204" pitchFamily="34" charset="0"/>
              </a:rPr>
              <a:t> </a:t>
            </a:r>
            <a:r>
              <a:rPr lang="en-US" altLang="en-US" sz="1600" err="1">
                <a:cs typeface="Arial" panose="020B0604020202020204" pitchFamily="34" charset="0"/>
              </a:rPr>
              <a:t>mọi</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Hamilton </a:t>
            </a:r>
            <a:r>
              <a:rPr lang="en-US" altLang="en-US" sz="1600" err="1">
                <a:cs typeface="Arial" panose="020B0604020202020204" pitchFamily="34" charset="0"/>
              </a:rPr>
              <a:t>đều</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nửa</a:t>
            </a:r>
            <a:r>
              <a:rPr lang="en-US" altLang="en-US" sz="1600">
                <a:cs typeface="Arial" panose="020B0604020202020204" pitchFamily="34" charset="0"/>
              </a:rPr>
              <a:t> Hamilton</a:t>
            </a:r>
          </a:p>
          <a:p>
            <a:endParaRPr lang="en-US" sz="1600">
              <a:cs typeface="Arial" panose="020B0604020202020204" pitchFamily="34" charset="0"/>
            </a:endParaRPr>
          </a:p>
        </p:txBody>
      </p:sp>
    </p:spTree>
    <p:extLst>
      <p:ext uri="{BB962C8B-B14F-4D97-AF65-F5344CB8AC3E}">
        <p14:creationId xmlns:p14="http://schemas.microsoft.com/office/powerpoint/2010/main" val="3858295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Đồ</a:t>
            </a:r>
            <a:r>
              <a:rPr lang="en-US" altLang="en-US" sz="2000" b="1"/>
              <a:t> </a:t>
            </a:r>
            <a:r>
              <a:rPr lang="en-US" altLang="en-US" sz="2000" b="1" err="1"/>
              <a:t>thị</a:t>
            </a:r>
            <a:r>
              <a:rPr lang="en-US" altLang="en-US" sz="2000" b="1"/>
              <a:t> Hamilton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DBF9067-ABBA-4A80-8DE0-3545EBED938A}"/>
              </a:ext>
            </a:extLst>
          </p:cNvPr>
          <p:cNvSpPr>
            <a:spLocks noGrp="1"/>
          </p:cNvSpPr>
          <p:nvPr>
            <p:ph idx="1"/>
          </p:nvPr>
        </p:nvSpPr>
        <p:spPr>
          <a:xfrm>
            <a:off x="169863" y="685801"/>
            <a:ext cx="8723312" cy="5491162"/>
          </a:xfrm>
        </p:spPr>
        <p:txBody>
          <a:bodyPr>
            <a:normAutofit/>
          </a:bodyPr>
          <a:lstStyle/>
          <a:p>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endParaRPr lang="en-US" sz="1600">
              <a:cs typeface="Arial" panose="020B0604020202020204" pitchFamily="34" charset="0"/>
            </a:endParaRPr>
          </a:p>
        </p:txBody>
      </p:sp>
      <p:grpSp>
        <p:nvGrpSpPr>
          <p:cNvPr id="6" name="Group 138">
            <a:extLst>
              <a:ext uri="{FF2B5EF4-FFF2-40B4-BE49-F238E27FC236}">
                <a16:creationId xmlns:a16="http://schemas.microsoft.com/office/drawing/2014/main" id="{F40F729E-CAFF-4811-AC05-79D48B46D90F}"/>
              </a:ext>
            </a:extLst>
          </p:cNvPr>
          <p:cNvGrpSpPr>
            <a:grpSpLocks/>
          </p:cNvGrpSpPr>
          <p:nvPr/>
        </p:nvGrpSpPr>
        <p:grpSpPr bwMode="auto">
          <a:xfrm>
            <a:off x="4283075" y="1443038"/>
            <a:ext cx="4305300" cy="4386262"/>
            <a:chOff x="2209800" y="2133600"/>
            <a:chExt cx="4267200" cy="4386263"/>
          </a:xfrm>
        </p:grpSpPr>
        <p:sp>
          <p:nvSpPr>
            <p:cNvPr id="7" name="Oval 215">
              <a:extLst>
                <a:ext uri="{FF2B5EF4-FFF2-40B4-BE49-F238E27FC236}">
                  <a16:creationId xmlns:a16="http://schemas.microsoft.com/office/drawing/2014/main" id="{20647EB0-A558-4E7A-B278-8FB619128EB2}"/>
                </a:ext>
              </a:extLst>
            </p:cNvPr>
            <p:cNvSpPr>
              <a:spLocks noChangeArrowheads="1"/>
            </p:cNvSpPr>
            <p:nvPr/>
          </p:nvSpPr>
          <p:spPr bwMode="auto">
            <a:xfrm>
              <a:off x="4201510" y="2133600"/>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 name="Oval 216">
              <a:extLst>
                <a:ext uri="{FF2B5EF4-FFF2-40B4-BE49-F238E27FC236}">
                  <a16:creationId xmlns:a16="http://schemas.microsoft.com/office/drawing/2014/main" id="{81BC1AC1-4077-4780-977D-61849A53EC39}"/>
                </a:ext>
              </a:extLst>
            </p:cNvPr>
            <p:cNvSpPr>
              <a:spLocks noChangeArrowheads="1"/>
            </p:cNvSpPr>
            <p:nvPr/>
          </p:nvSpPr>
          <p:spPr bwMode="auto">
            <a:xfrm>
              <a:off x="2209800" y="3589750"/>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1" name="Oval 217">
              <a:extLst>
                <a:ext uri="{FF2B5EF4-FFF2-40B4-BE49-F238E27FC236}">
                  <a16:creationId xmlns:a16="http://schemas.microsoft.com/office/drawing/2014/main" id="{15CDCAFA-CCA3-4295-A797-D7AD3E21C26D}"/>
                </a:ext>
              </a:extLst>
            </p:cNvPr>
            <p:cNvSpPr>
              <a:spLocks noChangeArrowheads="1"/>
            </p:cNvSpPr>
            <p:nvPr/>
          </p:nvSpPr>
          <p:spPr bwMode="auto">
            <a:xfrm>
              <a:off x="6266793" y="3506626"/>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2" name="Oval 218">
              <a:extLst>
                <a:ext uri="{FF2B5EF4-FFF2-40B4-BE49-F238E27FC236}">
                  <a16:creationId xmlns:a16="http://schemas.microsoft.com/office/drawing/2014/main" id="{80CD1772-047C-43A6-941D-D0D3514679C1}"/>
                </a:ext>
              </a:extLst>
            </p:cNvPr>
            <p:cNvSpPr>
              <a:spLocks noChangeArrowheads="1"/>
            </p:cNvSpPr>
            <p:nvPr/>
          </p:nvSpPr>
          <p:spPr bwMode="auto">
            <a:xfrm>
              <a:off x="4181803" y="2788200"/>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3" name="Oval 219">
              <a:extLst>
                <a:ext uri="{FF2B5EF4-FFF2-40B4-BE49-F238E27FC236}">
                  <a16:creationId xmlns:a16="http://schemas.microsoft.com/office/drawing/2014/main" id="{095631AF-19D1-4AC7-90DB-8F49A4083444}"/>
                </a:ext>
              </a:extLst>
            </p:cNvPr>
            <p:cNvSpPr>
              <a:spLocks noChangeArrowheads="1"/>
            </p:cNvSpPr>
            <p:nvPr/>
          </p:nvSpPr>
          <p:spPr bwMode="auto">
            <a:xfrm>
              <a:off x="5489028" y="3839122"/>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4" name="Oval 220">
              <a:extLst>
                <a:ext uri="{FF2B5EF4-FFF2-40B4-BE49-F238E27FC236}">
                  <a16:creationId xmlns:a16="http://schemas.microsoft.com/office/drawing/2014/main" id="{E97ED236-97CE-465B-92F4-A69B836029B1}"/>
                </a:ext>
              </a:extLst>
            </p:cNvPr>
            <p:cNvSpPr>
              <a:spLocks noChangeArrowheads="1"/>
            </p:cNvSpPr>
            <p:nvPr/>
          </p:nvSpPr>
          <p:spPr bwMode="auto">
            <a:xfrm>
              <a:off x="2911366" y="3850996"/>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5" name="Oval 221">
              <a:extLst>
                <a:ext uri="{FF2B5EF4-FFF2-40B4-BE49-F238E27FC236}">
                  <a16:creationId xmlns:a16="http://schemas.microsoft.com/office/drawing/2014/main" id="{5426A940-8DA3-43E5-BE9E-4B8FE586863F}"/>
                </a:ext>
              </a:extLst>
            </p:cNvPr>
            <p:cNvSpPr>
              <a:spLocks noChangeArrowheads="1"/>
            </p:cNvSpPr>
            <p:nvPr/>
          </p:nvSpPr>
          <p:spPr bwMode="auto">
            <a:xfrm>
              <a:off x="4762500" y="3462096"/>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6" name="Oval 222">
              <a:extLst>
                <a:ext uri="{FF2B5EF4-FFF2-40B4-BE49-F238E27FC236}">
                  <a16:creationId xmlns:a16="http://schemas.microsoft.com/office/drawing/2014/main" id="{6C6B1A4A-7C28-418B-91E2-502ADDB4C74F}"/>
                </a:ext>
              </a:extLst>
            </p:cNvPr>
            <p:cNvSpPr>
              <a:spLocks noChangeArrowheads="1"/>
            </p:cNvSpPr>
            <p:nvPr/>
          </p:nvSpPr>
          <p:spPr bwMode="auto">
            <a:xfrm>
              <a:off x="3573517" y="3445768"/>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7" name="Oval 223">
              <a:extLst>
                <a:ext uri="{FF2B5EF4-FFF2-40B4-BE49-F238E27FC236}">
                  <a16:creationId xmlns:a16="http://schemas.microsoft.com/office/drawing/2014/main" id="{73133405-48EF-49CB-88DF-F81229F412CB}"/>
                </a:ext>
              </a:extLst>
            </p:cNvPr>
            <p:cNvSpPr>
              <a:spLocks noChangeArrowheads="1"/>
            </p:cNvSpPr>
            <p:nvPr/>
          </p:nvSpPr>
          <p:spPr bwMode="auto">
            <a:xfrm>
              <a:off x="2829910" y="6282367"/>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8" name="Oval 224">
              <a:extLst>
                <a:ext uri="{FF2B5EF4-FFF2-40B4-BE49-F238E27FC236}">
                  <a16:creationId xmlns:a16="http://schemas.microsoft.com/office/drawing/2014/main" id="{8AD42519-5834-440A-945A-160CBE5A5E4F}"/>
                </a:ext>
              </a:extLst>
            </p:cNvPr>
            <p:cNvSpPr>
              <a:spLocks noChangeArrowheads="1"/>
            </p:cNvSpPr>
            <p:nvPr/>
          </p:nvSpPr>
          <p:spPr bwMode="auto">
            <a:xfrm>
              <a:off x="5858203" y="6270492"/>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9" name="Oval 225">
              <a:extLst>
                <a:ext uri="{FF2B5EF4-FFF2-40B4-BE49-F238E27FC236}">
                  <a16:creationId xmlns:a16="http://schemas.microsoft.com/office/drawing/2014/main" id="{4FEEADC4-BF9F-47FA-8793-1A4067EE6A9B}"/>
                </a:ext>
              </a:extLst>
            </p:cNvPr>
            <p:cNvSpPr>
              <a:spLocks noChangeArrowheads="1"/>
            </p:cNvSpPr>
            <p:nvPr/>
          </p:nvSpPr>
          <p:spPr bwMode="auto">
            <a:xfrm>
              <a:off x="3321269" y="4737155"/>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0" name="Oval 226">
              <a:extLst>
                <a:ext uri="{FF2B5EF4-FFF2-40B4-BE49-F238E27FC236}">
                  <a16:creationId xmlns:a16="http://schemas.microsoft.com/office/drawing/2014/main" id="{9B0D2FFE-E9D8-414A-AC33-A45B0A0C4414}"/>
                </a:ext>
              </a:extLst>
            </p:cNvPr>
            <p:cNvSpPr>
              <a:spLocks noChangeArrowheads="1"/>
            </p:cNvSpPr>
            <p:nvPr/>
          </p:nvSpPr>
          <p:spPr bwMode="auto">
            <a:xfrm>
              <a:off x="5134303" y="4619891"/>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 name="Oval 227">
              <a:extLst>
                <a:ext uri="{FF2B5EF4-FFF2-40B4-BE49-F238E27FC236}">
                  <a16:creationId xmlns:a16="http://schemas.microsoft.com/office/drawing/2014/main" id="{B2157FDD-8D4F-44F3-8B12-F2B857F5C729}"/>
                </a:ext>
              </a:extLst>
            </p:cNvPr>
            <p:cNvSpPr>
              <a:spLocks noChangeArrowheads="1"/>
            </p:cNvSpPr>
            <p:nvPr/>
          </p:nvSpPr>
          <p:spPr bwMode="auto">
            <a:xfrm>
              <a:off x="4550979" y="4337864"/>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2" name="Oval 228">
              <a:extLst>
                <a:ext uri="{FF2B5EF4-FFF2-40B4-BE49-F238E27FC236}">
                  <a16:creationId xmlns:a16="http://schemas.microsoft.com/office/drawing/2014/main" id="{D72FE2B2-0401-435E-992F-80D60E9D248F}"/>
                </a:ext>
              </a:extLst>
            </p:cNvPr>
            <p:cNvSpPr>
              <a:spLocks noChangeArrowheads="1"/>
            </p:cNvSpPr>
            <p:nvPr/>
          </p:nvSpPr>
          <p:spPr bwMode="auto">
            <a:xfrm>
              <a:off x="5290645" y="5627767"/>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3" name="Oval 229">
              <a:extLst>
                <a:ext uri="{FF2B5EF4-FFF2-40B4-BE49-F238E27FC236}">
                  <a16:creationId xmlns:a16="http://schemas.microsoft.com/office/drawing/2014/main" id="{A8A764D3-127C-436E-A87E-0ECFF4C439FE}"/>
                </a:ext>
              </a:extLst>
            </p:cNvPr>
            <p:cNvSpPr>
              <a:spLocks noChangeArrowheads="1"/>
            </p:cNvSpPr>
            <p:nvPr/>
          </p:nvSpPr>
          <p:spPr bwMode="auto">
            <a:xfrm>
              <a:off x="3204341" y="5589174"/>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4" name="Oval 230">
              <a:extLst>
                <a:ext uri="{FF2B5EF4-FFF2-40B4-BE49-F238E27FC236}">
                  <a16:creationId xmlns:a16="http://schemas.microsoft.com/office/drawing/2014/main" id="{E7C73419-FC4B-446E-A7BE-4B386093E67F}"/>
                </a:ext>
              </a:extLst>
            </p:cNvPr>
            <p:cNvSpPr>
              <a:spLocks noChangeArrowheads="1"/>
            </p:cNvSpPr>
            <p:nvPr/>
          </p:nvSpPr>
          <p:spPr bwMode="auto">
            <a:xfrm>
              <a:off x="4003128" y="3830215"/>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5" name="Oval 231">
              <a:extLst>
                <a:ext uri="{FF2B5EF4-FFF2-40B4-BE49-F238E27FC236}">
                  <a16:creationId xmlns:a16="http://schemas.microsoft.com/office/drawing/2014/main" id="{F2A4FCA5-37C5-400E-ADB7-3C630B418975}"/>
                </a:ext>
              </a:extLst>
            </p:cNvPr>
            <p:cNvSpPr>
              <a:spLocks noChangeArrowheads="1"/>
            </p:cNvSpPr>
            <p:nvPr/>
          </p:nvSpPr>
          <p:spPr bwMode="auto">
            <a:xfrm>
              <a:off x="4436679" y="3840606"/>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6" name="Oval 232">
              <a:extLst>
                <a:ext uri="{FF2B5EF4-FFF2-40B4-BE49-F238E27FC236}">
                  <a16:creationId xmlns:a16="http://schemas.microsoft.com/office/drawing/2014/main" id="{291F580E-2EE5-464A-8347-E2DF70B3A10F}"/>
                </a:ext>
              </a:extLst>
            </p:cNvPr>
            <p:cNvSpPr>
              <a:spLocks noChangeArrowheads="1"/>
            </p:cNvSpPr>
            <p:nvPr/>
          </p:nvSpPr>
          <p:spPr bwMode="auto">
            <a:xfrm>
              <a:off x="4206766" y="4665906"/>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7" name="Oval 233">
              <a:extLst>
                <a:ext uri="{FF2B5EF4-FFF2-40B4-BE49-F238E27FC236}">
                  <a16:creationId xmlns:a16="http://schemas.microsoft.com/office/drawing/2014/main" id="{65FE18EA-4C0A-42FC-8F5F-2246684D6114}"/>
                </a:ext>
              </a:extLst>
            </p:cNvPr>
            <p:cNvSpPr>
              <a:spLocks noChangeArrowheads="1"/>
            </p:cNvSpPr>
            <p:nvPr/>
          </p:nvSpPr>
          <p:spPr bwMode="auto">
            <a:xfrm>
              <a:off x="4210707" y="5252226"/>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8" name="Oval 234">
              <a:extLst>
                <a:ext uri="{FF2B5EF4-FFF2-40B4-BE49-F238E27FC236}">
                  <a16:creationId xmlns:a16="http://schemas.microsoft.com/office/drawing/2014/main" id="{0FC80592-307B-4637-83DB-B7F8850A17A3}"/>
                </a:ext>
              </a:extLst>
            </p:cNvPr>
            <p:cNvSpPr>
              <a:spLocks noChangeArrowheads="1"/>
            </p:cNvSpPr>
            <p:nvPr/>
          </p:nvSpPr>
          <p:spPr bwMode="auto">
            <a:xfrm>
              <a:off x="3895397" y="4346770"/>
              <a:ext cx="210207" cy="237496"/>
            </a:xfrm>
            <a:prstGeom prst="ellipse">
              <a:avLst/>
            </a:prstGeom>
            <a:solidFill>
              <a:srgbClr val="FC2708"/>
            </a:solidFill>
            <a:ln w="28575" cap="sq">
              <a:solidFill>
                <a:schemeClr val="tx1"/>
              </a:solidFill>
              <a:round/>
              <a:headEnd/>
              <a:tailEnd/>
            </a:ln>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cxnSp>
          <p:nvCxnSpPr>
            <p:cNvPr id="29" name="AutoShape 253">
              <a:extLst>
                <a:ext uri="{FF2B5EF4-FFF2-40B4-BE49-F238E27FC236}">
                  <a16:creationId xmlns:a16="http://schemas.microsoft.com/office/drawing/2014/main" id="{4E26F30D-AF1D-48EC-9C67-75FE0ABCCFF4}"/>
                </a:ext>
              </a:extLst>
            </p:cNvPr>
            <p:cNvCxnSpPr>
              <a:cxnSpLocks noChangeShapeType="1"/>
              <a:stCxn id="26" idx="4"/>
              <a:endCxn id="27" idx="0"/>
            </p:cNvCxnSpPr>
            <p:nvPr/>
          </p:nvCxnSpPr>
          <p:spPr bwMode="auto">
            <a:xfrm>
              <a:off x="4311869" y="4916762"/>
              <a:ext cx="3941" cy="322105"/>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30" name="AutoShape 260">
              <a:extLst>
                <a:ext uri="{FF2B5EF4-FFF2-40B4-BE49-F238E27FC236}">
                  <a16:creationId xmlns:a16="http://schemas.microsoft.com/office/drawing/2014/main" id="{C727B114-B018-4815-983F-85010F0D4716}"/>
                </a:ext>
              </a:extLst>
            </p:cNvPr>
            <p:cNvCxnSpPr>
              <a:cxnSpLocks noChangeShapeType="1"/>
              <a:stCxn id="17" idx="7"/>
              <a:endCxn id="23" idx="3"/>
            </p:cNvCxnSpPr>
            <p:nvPr/>
          </p:nvCxnSpPr>
          <p:spPr bwMode="auto">
            <a:xfrm flipV="1">
              <a:off x="3009900" y="5805889"/>
              <a:ext cx="224659" cy="497258"/>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31" name="AutoShape 262">
              <a:extLst>
                <a:ext uri="{FF2B5EF4-FFF2-40B4-BE49-F238E27FC236}">
                  <a16:creationId xmlns:a16="http://schemas.microsoft.com/office/drawing/2014/main" id="{2E0082B7-41B5-4223-BF27-D9C69120F5D8}"/>
                </a:ext>
              </a:extLst>
            </p:cNvPr>
            <p:cNvCxnSpPr>
              <a:cxnSpLocks noChangeShapeType="1"/>
              <a:stCxn id="7" idx="4"/>
              <a:endCxn id="12" idx="0"/>
            </p:cNvCxnSpPr>
            <p:nvPr/>
          </p:nvCxnSpPr>
          <p:spPr bwMode="auto">
            <a:xfrm flipH="1">
              <a:off x="4286907" y="2384456"/>
              <a:ext cx="19707" cy="390385"/>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32" name="AutoShape 263">
              <a:extLst>
                <a:ext uri="{FF2B5EF4-FFF2-40B4-BE49-F238E27FC236}">
                  <a16:creationId xmlns:a16="http://schemas.microsoft.com/office/drawing/2014/main" id="{E1136AB6-AB04-4461-80C8-361CB889A16D}"/>
                </a:ext>
              </a:extLst>
            </p:cNvPr>
            <p:cNvCxnSpPr>
              <a:cxnSpLocks noChangeShapeType="1"/>
              <a:stCxn id="18" idx="1"/>
              <a:endCxn id="22" idx="5"/>
            </p:cNvCxnSpPr>
            <p:nvPr/>
          </p:nvCxnSpPr>
          <p:spPr bwMode="auto">
            <a:xfrm flipH="1" flipV="1">
              <a:off x="5470634" y="5844482"/>
              <a:ext cx="417786" cy="446790"/>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grpSp>
          <p:nvGrpSpPr>
            <p:cNvPr id="33" name="Group 53">
              <a:extLst>
                <a:ext uri="{FF2B5EF4-FFF2-40B4-BE49-F238E27FC236}">
                  <a16:creationId xmlns:a16="http://schemas.microsoft.com/office/drawing/2014/main" id="{1AD558ED-4075-40FA-8A02-A336D127A5BE}"/>
                </a:ext>
              </a:extLst>
            </p:cNvPr>
            <p:cNvGrpSpPr>
              <a:grpSpLocks/>
            </p:cNvGrpSpPr>
            <p:nvPr/>
          </p:nvGrpSpPr>
          <p:grpSpPr bwMode="auto">
            <a:xfrm>
              <a:off x="2371396" y="2252348"/>
              <a:ext cx="4000501" cy="4148767"/>
              <a:chOff x="2371396" y="2252348"/>
              <a:chExt cx="4000501" cy="4148767"/>
            </a:xfrm>
          </p:grpSpPr>
          <p:cxnSp>
            <p:nvCxnSpPr>
              <p:cNvPr id="34" name="AutoShape 235">
                <a:extLst>
                  <a:ext uri="{FF2B5EF4-FFF2-40B4-BE49-F238E27FC236}">
                    <a16:creationId xmlns:a16="http://schemas.microsoft.com/office/drawing/2014/main" id="{4259A21F-EDA8-4BAA-87C2-B02BB5B0E4C6}"/>
                  </a:ext>
                </a:extLst>
              </p:cNvPr>
              <p:cNvCxnSpPr>
                <a:cxnSpLocks noChangeShapeType="1"/>
              </p:cNvCxnSpPr>
              <p:nvPr/>
            </p:nvCxnSpPr>
            <p:spPr bwMode="auto">
              <a:xfrm flipV="1">
                <a:off x="2446283" y="2252348"/>
                <a:ext cx="1799897" cy="1358183"/>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35" name="AutoShape 236">
                <a:extLst>
                  <a:ext uri="{FF2B5EF4-FFF2-40B4-BE49-F238E27FC236}">
                    <a16:creationId xmlns:a16="http://schemas.microsoft.com/office/drawing/2014/main" id="{709CCA86-E8FF-4FA6-A009-9611C20FA8C2}"/>
                  </a:ext>
                </a:extLst>
              </p:cNvPr>
              <p:cNvCxnSpPr>
                <a:cxnSpLocks noChangeShapeType="1"/>
                <a:stCxn id="11" idx="1"/>
                <a:endCxn id="7" idx="6"/>
              </p:cNvCxnSpPr>
              <p:nvPr/>
            </p:nvCxnSpPr>
            <p:spPr bwMode="auto">
              <a:xfrm flipH="1" flipV="1">
                <a:off x="4423541" y="2252348"/>
                <a:ext cx="1873469" cy="1275059"/>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36" name="AutoShape 237">
                <a:extLst>
                  <a:ext uri="{FF2B5EF4-FFF2-40B4-BE49-F238E27FC236}">
                    <a16:creationId xmlns:a16="http://schemas.microsoft.com/office/drawing/2014/main" id="{57A70727-07FC-452A-8047-8E6D55C0B6F4}"/>
                  </a:ext>
                </a:extLst>
              </p:cNvPr>
              <p:cNvCxnSpPr>
                <a:cxnSpLocks noChangeShapeType="1"/>
              </p:cNvCxnSpPr>
              <p:nvPr/>
            </p:nvCxnSpPr>
            <p:spPr bwMode="auto">
              <a:xfrm flipV="1">
                <a:off x="3810000" y="3004915"/>
                <a:ext cx="458514" cy="461634"/>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37" name="AutoShape 238">
                <a:extLst>
                  <a:ext uri="{FF2B5EF4-FFF2-40B4-BE49-F238E27FC236}">
                    <a16:creationId xmlns:a16="http://schemas.microsoft.com/office/drawing/2014/main" id="{D522B532-E490-4415-BF26-EACAA2FB7C63}"/>
                  </a:ext>
                </a:extLst>
              </p:cNvPr>
              <p:cNvCxnSpPr>
                <a:cxnSpLocks noChangeShapeType="1"/>
                <a:stCxn id="15" idx="1"/>
                <a:endCxn id="12" idx="5"/>
              </p:cNvCxnSpPr>
              <p:nvPr/>
            </p:nvCxnSpPr>
            <p:spPr bwMode="auto">
              <a:xfrm flipH="1" flipV="1">
                <a:off x="4361793" y="3004915"/>
                <a:ext cx="430924" cy="477962"/>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38" name="AutoShape 239">
                <a:extLst>
                  <a:ext uri="{FF2B5EF4-FFF2-40B4-BE49-F238E27FC236}">
                    <a16:creationId xmlns:a16="http://schemas.microsoft.com/office/drawing/2014/main" id="{0F563623-6F75-489D-A893-890F4AF60836}"/>
                  </a:ext>
                </a:extLst>
              </p:cNvPr>
              <p:cNvCxnSpPr>
                <a:cxnSpLocks noChangeShapeType="1"/>
              </p:cNvCxnSpPr>
              <p:nvPr/>
            </p:nvCxnSpPr>
            <p:spPr bwMode="auto">
              <a:xfrm flipV="1">
                <a:off x="3147848" y="3564516"/>
                <a:ext cx="470338" cy="307261"/>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39" name="AutoShape 240">
                <a:extLst>
                  <a:ext uri="{FF2B5EF4-FFF2-40B4-BE49-F238E27FC236}">
                    <a16:creationId xmlns:a16="http://schemas.microsoft.com/office/drawing/2014/main" id="{34C4C6BC-308C-4529-8EA7-A5E35916CCBD}"/>
                  </a:ext>
                </a:extLst>
              </p:cNvPr>
              <p:cNvCxnSpPr>
                <a:cxnSpLocks noChangeShapeType="1"/>
                <a:stCxn id="13" idx="1"/>
                <a:endCxn id="15" idx="6"/>
              </p:cNvCxnSpPr>
              <p:nvPr/>
            </p:nvCxnSpPr>
            <p:spPr bwMode="auto">
              <a:xfrm flipH="1" flipV="1">
                <a:off x="4984531" y="3580844"/>
                <a:ext cx="534714" cy="279058"/>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0" name="AutoShape 241">
                <a:extLst>
                  <a:ext uri="{FF2B5EF4-FFF2-40B4-BE49-F238E27FC236}">
                    <a16:creationId xmlns:a16="http://schemas.microsoft.com/office/drawing/2014/main" id="{ECED487C-E095-4142-B49B-5F78D0DDC92F}"/>
                  </a:ext>
                </a:extLst>
              </p:cNvPr>
              <p:cNvCxnSpPr>
                <a:cxnSpLocks noChangeShapeType="1"/>
              </p:cNvCxnSpPr>
              <p:nvPr/>
            </p:nvCxnSpPr>
            <p:spPr bwMode="auto">
              <a:xfrm flipH="1" flipV="1">
                <a:off x="3072962" y="4101852"/>
                <a:ext cx="335017" cy="656084"/>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1" name="AutoShape 242">
                <a:extLst>
                  <a:ext uri="{FF2B5EF4-FFF2-40B4-BE49-F238E27FC236}">
                    <a16:creationId xmlns:a16="http://schemas.microsoft.com/office/drawing/2014/main" id="{5D30DE08-D313-4AFA-BEB1-7FBBDEDBA181}"/>
                  </a:ext>
                </a:extLst>
              </p:cNvPr>
              <p:cNvCxnSpPr>
                <a:cxnSpLocks noChangeShapeType="1"/>
                <a:stCxn id="20" idx="7"/>
                <a:endCxn id="13" idx="4"/>
              </p:cNvCxnSpPr>
              <p:nvPr/>
            </p:nvCxnSpPr>
            <p:spPr bwMode="auto">
              <a:xfrm flipV="1">
                <a:off x="5314293" y="4089977"/>
                <a:ext cx="279838" cy="550695"/>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2" name="AutoShape 243">
                <a:extLst>
                  <a:ext uri="{FF2B5EF4-FFF2-40B4-BE49-F238E27FC236}">
                    <a16:creationId xmlns:a16="http://schemas.microsoft.com/office/drawing/2014/main" id="{6A50507D-2A27-4DA7-8F7C-6FB75A5BA59E}"/>
                  </a:ext>
                </a:extLst>
              </p:cNvPr>
              <p:cNvCxnSpPr>
                <a:cxnSpLocks noChangeShapeType="1"/>
                <a:stCxn id="22" idx="0"/>
                <a:endCxn id="20" idx="4"/>
              </p:cNvCxnSpPr>
              <p:nvPr/>
            </p:nvCxnSpPr>
            <p:spPr bwMode="auto">
              <a:xfrm flipH="1" flipV="1">
                <a:off x="5239407" y="4870747"/>
                <a:ext cx="156341" cy="743661"/>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3" name="AutoShape 244">
                <a:extLst>
                  <a:ext uri="{FF2B5EF4-FFF2-40B4-BE49-F238E27FC236}">
                    <a16:creationId xmlns:a16="http://schemas.microsoft.com/office/drawing/2014/main" id="{391A898E-35DC-4B17-9DDC-8D5F4D5A7F53}"/>
                  </a:ext>
                </a:extLst>
              </p:cNvPr>
              <p:cNvCxnSpPr>
                <a:cxnSpLocks noChangeShapeType="1"/>
                <a:stCxn id="23" idx="0"/>
                <a:endCxn id="19" idx="4"/>
              </p:cNvCxnSpPr>
              <p:nvPr/>
            </p:nvCxnSpPr>
            <p:spPr bwMode="auto">
              <a:xfrm flipV="1">
                <a:off x="3309445" y="4988011"/>
                <a:ext cx="116928" cy="587804"/>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4" name="AutoShape 245">
                <a:extLst>
                  <a:ext uri="{FF2B5EF4-FFF2-40B4-BE49-F238E27FC236}">
                    <a16:creationId xmlns:a16="http://schemas.microsoft.com/office/drawing/2014/main" id="{76AF6C8D-28B8-454D-8E38-C67F1DBA26B5}"/>
                  </a:ext>
                </a:extLst>
              </p:cNvPr>
              <p:cNvCxnSpPr>
                <a:cxnSpLocks noChangeShapeType="1"/>
                <a:stCxn id="23" idx="6"/>
                <a:endCxn id="27" idx="3"/>
              </p:cNvCxnSpPr>
              <p:nvPr/>
            </p:nvCxnSpPr>
            <p:spPr bwMode="auto">
              <a:xfrm flipV="1">
                <a:off x="3426372" y="5468941"/>
                <a:ext cx="814552" cy="238981"/>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5" name="AutoShape 246">
                <a:extLst>
                  <a:ext uri="{FF2B5EF4-FFF2-40B4-BE49-F238E27FC236}">
                    <a16:creationId xmlns:a16="http://schemas.microsoft.com/office/drawing/2014/main" id="{34C6AC29-B80E-447B-A950-4F4B436185D5}"/>
                  </a:ext>
                </a:extLst>
              </p:cNvPr>
              <p:cNvCxnSpPr>
                <a:cxnSpLocks noChangeShapeType="1"/>
                <a:stCxn id="22" idx="2"/>
                <a:endCxn id="27" idx="5"/>
              </p:cNvCxnSpPr>
              <p:nvPr/>
            </p:nvCxnSpPr>
            <p:spPr bwMode="auto">
              <a:xfrm flipH="1" flipV="1">
                <a:off x="4390697" y="5468941"/>
                <a:ext cx="888124" cy="277574"/>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6" name="AutoShape 247">
                <a:extLst>
                  <a:ext uri="{FF2B5EF4-FFF2-40B4-BE49-F238E27FC236}">
                    <a16:creationId xmlns:a16="http://schemas.microsoft.com/office/drawing/2014/main" id="{B0195E7F-749E-4D4E-B357-CF913BDE3C21}"/>
                  </a:ext>
                </a:extLst>
              </p:cNvPr>
              <p:cNvCxnSpPr>
                <a:cxnSpLocks noChangeShapeType="1"/>
              </p:cNvCxnSpPr>
              <p:nvPr/>
            </p:nvCxnSpPr>
            <p:spPr bwMode="auto">
              <a:xfrm>
                <a:off x="2371396" y="3840606"/>
                <a:ext cx="620110" cy="2428401"/>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7" name="AutoShape 248">
                <a:extLst>
                  <a:ext uri="{FF2B5EF4-FFF2-40B4-BE49-F238E27FC236}">
                    <a16:creationId xmlns:a16="http://schemas.microsoft.com/office/drawing/2014/main" id="{7695DA64-E279-497A-837A-85FD5F359E26}"/>
                  </a:ext>
                </a:extLst>
              </p:cNvPr>
              <p:cNvCxnSpPr>
                <a:cxnSpLocks noChangeShapeType="1"/>
                <a:stCxn id="18" idx="0"/>
                <a:endCxn id="11" idx="4"/>
              </p:cNvCxnSpPr>
              <p:nvPr/>
            </p:nvCxnSpPr>
            <p:spPr bwMode="auto">
              <a:xfrm flipV="1">
                <a:off x="5963307" y="3757482"/>
                <a:ext cx="408590" cy="2499650"/>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8" name="AutoShape 249">
                <a:extLst>
                  <a:ext uri="{FF2B5EF4-FFF2-40B4-BE49-F238E27FC236}">
                    <a16:creationId xmlns:a16="http://schemas.microsoft.com/office/drawing/2014/main" id="{DBB34E88-BB77-42FF-9A54-53759B6EAE0C}"/>
                  </a:ext>
                </a:extLst>
              </p:cNvPr>
              <p:cNvCxnSpPr>
                <a:cxnSpLocks noChangeShapeType="1"/>
                <a:stCxn id="17" idx="6"/>
                <a:endCxn id="18" idx="2"/>
              </p:cNvCxnSpPr>
              <p:nvPr/>
            </p:nvCxnSpPr>
            <p:spPr bwMode="auto">
              <a:xfrm flipV="1">
                <a:off x="3051941" y="6389240"/>
                <a:ext cx="2794438" cy="11875"/>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49" name="AutoShape 250">
                <a:extLst>
                  <a:ext uri="{FF2B5EF4-FFF2-40B4-BE49-F238E27FC236}">
                    <a16:creationId xmlns:a16="http://schemas.microsoft.com/office/drawing/2014/main" id="{0F8ECBEE-2AAB-40BC-80DC-24A22B2DE46A}"/>
                  </a:ext>
                </a:extLst>
              </p:cNvPr>
              <p:cNvCxnSpPr>
                <a:cxnSpLocks noChangeShapeType="1"/>
                <a:stCxn id="16" idx="5"/>
                <a:endCxn id="24" idx="1"/>
              </p:cNvCxnSpPr>
              <p:nvPr/>
            </p:nvCxnSpPr>
            <p:spPr bwMode="auto">
              <a:xfrm>
                <a:off x="3753507" y="3662484"/>
                <a:ext cx="279838" cy="188513"/>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0" name="AutoShape 251">
                <a:extLst>
                  <a:ext uri="{FF2B5EF4-FFF2-40B4-BE49-F238E27FC236}">
                    <a16:creationId xmlns:a16="http://schemas.microsoft.com/office/drawing/2014/main" id="{917192B2-A728-4447-9B58-A56F93482732}"/>
                  </a:ext>
                </a:extLst>
              </p:cNvPr>
              <p:cNvCxnSpPr>
                <a:cxnSpLocks noChangeShapeType="1"/>
                <a:stCxn id="15" idx="3"/>
                <a:endCxn id="25" idx="7"/>
              </p:cNvCxnSpPr>
              <p:nvPr/>
            </p:nvCxnSpPr>
            <p:spPr bwMode="auto">
              <a:xfrm flipH="1">
                <a:off x="4616669" y="3678811"/>
                <a:ext cx="176048" cy="182575"/>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1" name="AutoShape 252">
                <a:extLst>
                  <a:ext uri="{FF2B5EF4-FFF2-40B4-BE49-F238E27FC236}">
                    <a16:creationId xmlns:a16="http://schemas.microsoft.com/office/drawing/2014/main" id="{7AC4304E-2F07-40C2-89E5-D028EC1149D1}"/>
                  </a:ext>
                </a:extLst>
              </p:cNvPr>
              <p:cNvCxnSpPr>
                <a:cxnSpLocks noChangeShapeType="1"/>
                <a:stCxn id="19" idx="7"/>
                <a:endCxn id="28" idx="2"/>
              </p:cNvCxnSpPr>
              <p:nvPr/>
            </p:nvCxnSpPr>
            <p:spPr bwMode="auto">
              <a:xfrm flipV="1">
                <a:off x="3501259" y="4465519"/>
                <a:ext cx="382314" cy="292418"/>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2" name="AutoShape 254">
                <a:extLst>
                  <a:ext uri="{FF2B5EF4-FFF2-40B4-BE49-F238E27FC236}">
                    <a16:creationId xmlns:a16="http://schemas.microsoft.com/office/drawing/2014/main" id="{D4229E90-6248-4096-8CEB-23CDE9B16D4E}"/>
                  </a:ext>
                </a:extLst>
              </p:cNvPr>
              <p:cNvCxnSpPr>
                <a:cxnSpLocks noChangeShapeType="1"/>
                <a:stCxn id="21" idx="6"/>
                <a:endCxn id="20" idx="1"/>
              </p:cNvCxnSpPr>
              <p:nvPr/>
            </p:nvCxnSpPr>
            <p:spPr bwMode="auto">
              <a:xfrm>
                <a:off x="4773010" y="4456612"/>
                <a:ext cx="391510" cy="184060"/>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3" name="AutoShape 255">
                <a:extLst>
                  <a:ext uri="{FF2B5EF4-FFF2-40B4-BE49-F238E27FC236}">
                    <a16:creationId xmlns:a16="http://schemas.microsoft.com/office/drawing/2014/main" id="{C36C7162-ECA1-4A52-A7F5-95F8A5CD494F}"/>
                  </a:ext>
                </a:extLst>
              </p:cNvPr>
              <p:cNvCxnSpPr>
                <a:cxnSpLocks noChangeShapeType="1"/>
                <a:stCxn id="28" idx="0"/>
                <a:endCxn id="24" idx="4"/>
              </p:cNvCxnSpPr>
              <p:nvPr/>
            </p:nvCxnSpPr>
            <p:spPr bwMode="auto">
              <a:xfrm flipV="1">
                <a:off x="4000500" y="4081071"/>
                <a:ext cx="107731" cy="252340"/>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4" name="AutoShape 256">
                <a:extLst>
                  <a:ext uri="{FF2B5EF4-FFF2-40B4-BE49-F238E27FC236}">
                    <a16:creationId xmlns:a16="http://schemas.microsoft.com/office/drawing/2014/main" id="{8DE55C91-1F76-4BD3-A408-7DADF30F3751}"/>
                  </a:ext>
                </a:extLst>
              </p:cNvPr>
              <p:cNvCxnSpPr>
                <a:cxnSpLocks noChangeShapeType="1"/>
                <a:stCxn id="21" idx="0"/>
                <a:endCxn id="25" idx="4"/>
              </p:cNvCxnSpPr>
              <p:nvPr/>
            </p:nvCxnSpPr>
            <p:spPr bwMode="auto">
              <a:xfrm flipH="1" flipV="1">
                <a:off x="4541783" y="4091462"/>
                <a:ext cx="114300" cy="233043"/>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5" name="AutoShape 257">
                <a:extLst>
                  <a:ext uri="{FF2B5EF4-FFF2-40B4-BE49-F238E27FC236}">
                    <a16:creationId xmlns:a16="http://schemas.microsoft.com/office/drawing/2014/main" id="{7519C6CD-7FA3-45AC-8986-361A4751C8BB}"/>
                  </a:ext>
                </a:extLst>
              </p:cNvPr>
              <p:cNvCxnSpPr>
                <a:cxnSpLocks noChangeShapeType="1"/>
                <a:stCxn id="28" idx="5"/>
                <a:endCxn id="26" idx="1"/>
              </p:cNvCxnSpPr>
              <p:nvPr/>
            </p:nvCxnSpPr>
            <p:spPr bwMode="auto">
              <a:xfrm>
                <a:off x="4075386" y="4563486"/>
                <a:ext cx="161597" cy="123201"/>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6" name="AutoShape 258">
                <a:extLst>
                  <a:ext uri="{FF2B5EF4-FFF2-40B4-BE49-F238E27FC236}">
                    <a16:creationId xmlns:a16="http://schemas.microsoft.com/office/drawing/2014/main" id="{8D6E6005-98BC-4EFB-B822-7CB4C2E3E2A6}"/>
                  </a:ext>
                </a:extLst>
              </p:cNvPr>
              <p:cNvCxnSpPr>
                <a:cxnSpLocks noChangeShapeType="1"/>
                <a:stCxn id="26" idx="7"/>
                <a:endCxn id="21" idx="3"/>
              </p:cNvCxnSpPr>
              <p:nvPr/>
            </p:nvCxnSpPr>
            <p:spPr bwMode="auto">
              <a:xfrm flipV="1">
                <a:off x="4386755" y="4554580"/>
                <a:ext cx="194441" cy="132107"/>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7" name="AutoShape 259">
                <a:extLst>
                  <a:ext uri="{FF2B5EF4-FFF2-40B4-BE49-F238E27FC236}">
                    <a16:creationId xmlns:a16="http://schemas.microsoft.com/office/drawing/2014/main" id="{683FCD6D-8496-4A76-B735-46C4921710DA}"/>
                  </a:ext>
                </a:extLst>
              </p:cNvPr>
              <p:cNvCxnSpPr>
                <a:cxnSpLocks noChangeShapeType="1"/>
                <a:stCxn id="24" idx="6"/>
                <a:endCxn id="25" idx="2"/>
              </p:cNvCxnSpPr>
              <p:nvPr/>
            </p:nvCxnSpPr>
            <p:spPr bwMode="auto">
              <a:xfrm>
                <a:off x="4225159" y="3948964"/>
                <a:ext cx="199697" cy="10390"/>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8" name="AutoShape 261">
                <a:extLst>
                  <a:ext uri="{FF2B5EF4-FFF2-40B4-BE49-F238E27FC236}">
                    <a16:creationId xmlns:a16="http://schemas.microsoft.com/office/drawing/2014/main" id="{3F8F9303-9678-4042-A76E-E839C1259C75}"/>
                  </a:ext>
                </a:extLst>
              </p:cNvPr>
              <p:cNvCxnSpPr>
                <a:cxnSpLocks noChangeShapeType="1"/>
              </p:cNvCxnSpPr>
              <p:nvPr/>
            </p:nvCxnSpPr>
            <p:spPr bwMode="auto">
              <a:xfrm>
                <a:off x="2488324" y="3708498"/>
                <a:ext cx="467710" cy="261246"/>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cxnSp>
            <p:nvCxnSpPr>
              <p:cNvPr id="59" name="AutoShape 264">
                <a:extLst>
                  <a:ext uri="{FF2B5EF4-FFF2-40B4-BE49-F238E27FC236}">
                    <a16:creationId xmlns:a16="http://schemas.microsoft.com/office/drawing/2014/main" id="{FD53A4C4-7C86-4018-8994-CF5469C337EF}"/>
                  </a:ext>
                </a:extLst>
              </p:cNvPr>
              <p:cNvCxnSpPr>
                <a:cxnSpLocks noChangeShapeType="1"/>
                <a:stCxn id="13" idx="6"/>
                <a:endCxn id="11" idx="2"/>
              </p:cNvCxnSpPr>
              <p:nvPr/>
            </p:nvCxnSpPr>
            <p:spPr bwMode="auto">
              <a:xfrm flipV="1">
                <a:off x="5711059" y="3625375"/>
                <a:ext cx="543910" cy="332495"/>
              </a:xfrm>
              <a:prstGeom prst="straightConnector1">
                <a:avLst/>
              </a:prstGeom>
              <a:noFill/>
              <a:ln w="28575" cap="sq">
                <a:solidFill>
                  <a:srgbClr val="00B0F0"/>
                </a:solidFill>
                <a:round/>
                <a:headEnd/>
                <a:tailEnd/>
              </a:ln>
              <a:extLst>
                <a:ext uri="{909E8E84-426E-40DD-AFC4-6F175D3DCCD1}">
                  <a14:hiddenFill xmlns:a14="http://schemas.microsoft.com/office/drawing/2010/main">
                    <a:noFill/>
                  </a14:hiddenFill>
                </a:ext>
              </a:extLst>
            </p:spPr>
          </p:cxnSp>
        </p:grpSp>
      </p:grpSp>
      <p:sp>
        <p:nvSpPr>
          <p:cNvPr id="60" name="Oval 215">
            <a:extLst>
              <a:ext uri="{FF2B5EF4-FFF2-40B4-BE49-F238E27FC236}">
                <a16:creationId xmlns:a16="http://schemas.microsoft.com/office/drawing/2014/main" id="{BF2DFCA5-98C6-4078-8322-AF8170385926}"/>
              </a:ext>
            </a:extLst>
          </p:cNvPr>
          <p:cNvSpPr>
            <a:spLocks noChangeArrowheads="1"/>
          </p:cNvSpPr>
          <p:nvPr/>
        </p:nvSpPr>
        <p:spPr bwMode="auto">
          <a:xfrm>
            <a:off x="6313488" y="1447800"/>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1" name="Oval 216">
            <a:extLst>
              <a:ext uri="{FF2B5EF4-FFF2-40B4-BE49-F238E27FC236}">
                <a16:creationId xmlns:a16="http://schemas.microsoft.com/office/drawing/2014/main" id="{982D2C84-32D7-49E2-BA41-F94AB03FB7FA}"/>
              </a:ext>
            </a:extLst>
          </p:cNvPr>
          <p:cNvSpPr>
            <a:spLocks noChangeArrowheads="1"/>
          </p:cNvSpPr>
          <p:nvPr/>
        </p:nvSpPr>
        <p:spPr bwMode="auto">
          <a:xfrm>
            <a:off x="4321175" y="2903538"/>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2" name="Oval 217">
            <a:extLst>
              <a:ext uri="{FF2B5EF4-FFF2-40B4-BE49-F238E27FC236}">
                <a16:creationId xmlns:a16="http://schemas.microsoft.com/office/drawing/2014/main" id="{4828FA62-55DC-4AD0-8445-F0910E2CA7DC}"/>
              </a:ext>
            </a:extLst>
          </p:cNvPr>
          <p:cNvSpPr>
            <a:spLocks noChangeArrowheads="1"/>
          </p:cNvSpPr>
          <p:nvPr/>
        </p:nvSpPr>
        <p:spPr bwMode="auto">
          <a:xfrm>
            <a:off x="8378825" y="2820988"/>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3" name="Oval 218">
            <a:extLst>
              <a:ext uri="{FF2B5EF4-FFF2-40B4-BE49-F238E27FC236}">
                <a16:creationId xmlns:a16="http://schemas.microsoft.com/office/drawing/2014/main" id="{7F33FCF7-02DD-439D-91E0-8510E6143C94}"/>
              </a:ext>
            </a:extLst>
          </p:cNvPr>
          <p:cNvSpPr>
            <a:spLocks noChangeArrowheads="1"/>
          </p:cNvSpPr>
          <p:nvPr/>
        </p:nvSpPr>
        <p:spPr bwMode="auto">
          <a:xfrm>
            <a:off x="6292850" y="2101850"/>
            <a:ext cx="211138"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4" name="Oval 219">
            <a:extLst>
              <a:ext uri="{FF2B5EF4-FFF2-40B4-BE49-F238E27FC236}">
                <a16:creationId xmlns:a16="http://schemas.microsoft.com/office/drawing/2014/main" id="{5269DE00-BC92-4435-B9CC-F8523BA96C02}"/>
              </a:ext>
            </a:extLst>
          </p:cNvPr>
          <p:cNvSpPr>
            <a:spLocks noChangeArrowheads="1"/>
          </p:cNvSpPr>
          <p:nvPr/>
        </p:nvSpPr>
        <p:spPr bwMode="auto">
          <a:xfrm>
            <a:off x="7600950" y="3152775"/>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5" name="Oval 220">
            <a:extLst>
              <a:ext uri="{FF2B5EF4-FFF2-40B4-BE49-F238E27FC236}">
                <a16:creationId xmlns:a16="http://schemas.microsoft.com/office/drawing/2014/main" id="{591F075E-3EB2-4FF5-A9CD-CB5A747EEA01}"/>
              </a:ext>
            </a:extLst>
          </p:cNvPr>
          <p:cNvSpPr>
            <a:spLocks noChangeArrowheads="1"/>
          </p:cNvSpPr>
          <p:nvPr/>
        </p:nvSpPr>
        <p:spPr bwMode="auto">
          <a:xfrm>
            <a:off x="5022850" y="3165475"/>
            <a:ext cx="209550" cy="236538"/>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6" name="Oval 221">
            <a:extLst>
              <a:ext uri="{FF2B5EF4-FFF2-40B4-BE49-F238E27FC236}">
                <a16:creationId xmlns:a16="http://schemas.microsoft.com/office/drawing/2014/main" id="{49032C20-1559-4705-8F4B-D238BE58D959}"/>
              </a:ext>
            </a:extLst>
          </p:cNvPr>
          <p:cNvSpPr>
            <a:spLocks noChangeArrowheads="1"/>
          </p:cNvSpPr>
          <p:nvPr/>
        </p:nvSpPr>
        <p:spPr bwMode="auto">
          <a:xfrm>
            <a:off x="6873875" y="2776538"/>
            <a:ext cx="209550" cy="236537"/>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7" name="Oval 222">
            <a:extLst>
              <a:ext uri="{FF2B5EF4-FFF2-40B4-BE49-F238E27FC236}">
                <a16:creationId xmlns:a16="http://schemas.microsoft.com/office/drawing/2014/main" id="{3E80467B-788E-4C90-8A63-DF07089630FB}"/>
              </a:ext>
            </a:extLst>
          </p:cNvPr>
          <p:cNvSpPr>
            <a:spLocks noChangeArrowheads="1"/>
          </p:cNvSpPr>
          <p:nvPr/>
        </p:nvSpPr>
        <p:spPr bwMode="auto">
          <a:xfrm>
            <a:off x="5684838" y="2760663"/>
            <a:ext cx="209550" cy="236537"/>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8" name="Oval 223">
            <a:extLst>
              <a:ext uri="{FF2B5EF4-FFF2-40B4-BE49-F238E27FC236}">
                <a16:creationId xmlns:a16="http://schemas.microsoft.com/office/drawing/2014/main" id="{7C0825DB-4E09-4CDC-80A2-D6A1C570267B}"/>
              </a:ext>
            </a:extLst>
          </p:cNvPr>
          <p:cNvSpPr>
            <a:spLocks noChangeArrowheads="1"/>
          </p:cNvSpPr>
          <p:nvPr/>
        </p:nvSpPr>
        <p:spPr bwMode="auto">
          <a:xfrm>
            <a:off x="4941888" y="5595938"/>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69" name="Oval 224">
            <a:extLst>
              <a:ext uri="{FF2B5EF4-FFF2-40B4-BE49-F238E27FC236}">
                <a16:creationId xmlns:a16="http://schemas.microsoft.com/office/drawing/2014/main" id="{A9EAE967-3EE0-4461-BBAC-680B403FDE30}"/>
              </a:ext>
            </a:extLst>
          </p:cNvPr>
          <p:cNvSpPr>
            <a:spLocks noChangeArrowheads="1"/>
          </p:cNvSpPr>
          <p:nvPr/>
        </p:nvSpPr>
        <p:spPr bwMode="auto">
          <a:xfrm>
            <a:off x="7969250" y="5584825"/>
            <a:ext cx="211138" cy="238125"/>
          </a:xfrm>
          <a:prstGeom prst="ellipse">
            <a:avLst/>
          </a:prstGeom>
          <a:noFill/>
          <a:ln w="28575"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0" name="Oval 225">
            <a:extLst>
              <a:ext uri="{FF2B5EF4-FFF2-40B4-BE49-F238E27FC236}">
                <a16:creationId xmlns:a16="http://schemas.microsoft.com/office/drawing/2014/main" id="{C6ED625D-04A3-43CA-8380-453108735BE0}"/>
              </a:ext>
            </a:extLst>
          </p:cNvPr>
          <p:cNvSpPr>
            <a:spLocks noChangeArrowheads="1"/>
          </p:cNvSpPr>
          <p:nvPr/>
        </p:nvSpPr>
        <p:spPr bwMode="auto">
          <a:xfrm>
            <a:off x="5432425" y="4051300"/>
            <a:ext cx="211138"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1" name="Oval 226">
            <a:extLst>
              <a:ext uri="{FF2B5EF4-FFF2-40B4-BE49-F238E27FC236}">
                <a16:creationId xmlns:a16="http://schemas.microsoft.com/office/drawing/2014/main" id="{D6339DCE-057C-4ACC-80CC-E7A42BBD2DE9}"/>
              </a:ext>
            </a:extLst>
          </p:cNvPr>
          <p:cNvSpPr>
            <a:spLocks noChangeArrowheads="1"/>
          </p:cNvSpPr>
          <p:nvPr/>
        </p:nvSpPr>
        <p:spPr bwMode="auto">
          <a:xfrm>
            <a:off x="7245350" y="3933825"/>
            <a:ext cx="211138"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2" name="Oval 227">
            <a:extLst>
              <a:ext uri="{FF2B5EF4-FFF2-40B4-BE49-F238E27FC236}">
                <a16:creationId xmlns:a16="http://schemas.microsoft.com/office/drawing/2014/main" id="{8159E061-72DE-41C7-B02D-774EE460935E}"/>
              </a:ext>
            </a:extLst>
          </p:cNvPr>
          <p:cNvSpPr>
            <a:spLocks noChangeArrowheads="1"/>
          </p:cNvSpPr>
          <p:nvPr/>
        </p:nvSpPr>
        <p:spPr bwMode="auto">
          <a:xfrm>
            <a:off x="6662738" y="3652838"/>
            <a:ext cx="209550" cy="236537"/>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3" name="Oval 228">
            <a:extLst>
              <a:ext uri="{FF2B5EF4-FFF2-40B4-BE49-F238E27FC236}">
                <a16:creationId xmlns:a16="http://schemas.microsoft.com/office/drawing/2014/main" id="{5C317C26-0C0E-4CF7-A5BA-E1E28102736B}"/>
              </a:ext>
            </a:extLst>
          </p:cNvPr>
          <p:cNvSpPr>
            <a:spLocks noChangeArrowheads="1"/>
          </p:cNvSpPr>
          <p:nvPr/>
        </p:nvSpPr>
        <p:spPr bwMode="auto">
          <a:xfrm>
            <a:off x="7402513" y="4941888"/>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4" name="Oval 229">
            <a:extLst>
              <a:ext uri="{FF2B5EF4-FFF2-40B4-BE49-F238E27FC236}">
                <a16:creationId xmlns:a16="http://schemas.microsoft.com/office/drawing/2014/main" id="{07E49E12-13DA-4A7C-BF6A-CA0CA283BCD0}"/>
              </a:ext>
            </a:extLst>
          </p:cNvPr>
          <p:cNvSpPr>
            <a:spLocks noChangeArrowheads="1"/>
          </p:cNvSpPr>
          <p:nvPr/>
        </p:nvSpPr>
        <p:spPr bwMode="auto">
          <a:xfrm>
            <a:off x="5316538" y="4903788"/>
            <a:ext cx="209550" cy="236537"/>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5" name="Oval 230">
            <a:extLst>
              <a:ext uri="{FF2B5EF4-FFF2-40B4-BE49-F238E27FC236}">
                <a16:creationId xmlns:a16="http://schemas.microsoft.com/office/drawing/2014/main" id="{409836D1-9792-4B69-BE4C-2D503387F61D}"/>
              </a:ext>
            </a:extLst>
          </p:cNvPr>
          <p:cNvSpPr>
            <a:spLocks noChangeArrowheads="1"/>
          </p:cNvSpPr>
          <p:nvPr/>
        </p:nvSpPr>
        <p:spPr bwMode="auto">
          <a:xfrm>
            <a:off x="6115050" y="3144838"/>
            <a:ext cx="209550" cy="236537"/>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6" name="Oval 231">
            <a:extLst>
              <a:ext uri="{FF2B5EF4-FFF2-40B4-BE49-F238E27FC236}">
                <a16:creationId xmlns:a16="http://schemas.microsoft.com/office/drawing/2014/main" id="{CB7A83C8-D6F3-41DD-B7ED-B19D907B18A1}"/>
              </a:ext>
            </a:extLst>
          </p:cNvPr>
          <p:cNvSpPr>
            <a:spLocks noChangeArrowheads="1"/>
          </p:cNvSpPr>
          <p:nvPr/>
        </p:nvSpPr>
        <p:spPr bwMode="auto">
          <a:xfrm>
            <a:off x="6548438" y="3154363"/>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7" name="Oval 232">
            <a:extLst>
              <a:ext uri="{FF2B5EF4-FFF2-40B4-BE49-F238E27FC236}">
                <a16:creationId xmlns:a16="http://schemas.microsoft.com/office/drawing/2014/main" id="{B5075636-6927-4A35-8E1B-8C0C9ABADC62}"/>
              </a:ext>
            </a:extLst>
          </p:cNvPr>
          <p:cNvSpPr>
            <a:spLocks noChangeArrowheads="1"/>
          </p:cNvSpPr>
          <p:nvPr/>
        </p:nvSpPr>
        <p:spPr bwMode="auto">
          <a:xfrm>
            <a:off x="6318250" y="3979863"/>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8" name="Oval 233">
            <a:extLst>
              <a:ext uri="{FF2B5EF4-FFF2-40B4-BE49-F238E27FC236}">
                <a16:creationId xmlns:a16="http://schemas.microsoft.com/office/drawing/2014/main" id="{AF15A01D-F2EA-42DB-A6DD-CB8A92A059B3}"/>
              </a:ext>
            </a:extLst>
          </p:cNvPr>
          <p:cNvSpPr>
            <a:spLocks noChangeArrowheads="1"/>
          </p:cNvSpPr>
          <p:nvPr/>
        </p:nvSpPr>
        <p:spPr bwMode="auto">
          <a:xfrm>
            <a:off x="6321425" y="4565650"/>
            <a:ext cx="211138"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sp>
        <p:nvSpPr>
          <p:cNvPr id="79" name="Oval 234">
            <a:extLst>
              <a:ext uri="{FF2B5EF4-FFF2-40B4-BE49-F238E27FC236}">
                <a16:creationId xmlns:a16="http://schemas.microsoft.com/office/drawing/2014/main" id="{BC742D51-77B6-4615-BEBD-6B052CA08328}"/>
              </a:ext>
            </a:extLst>
          </p:cNvPr>
          <p:cNvSpPr>
            <a:spLocks noChangeArrowheads="1"/>
          </p:cNvSpPr>
          <p:nvPr/>
        </p:nvSpPr>
        <p:spPr bwMode="auto">
          <a:xfrm>
            <a:off x="6007100" y="3660775"/>
            <a:ext cx="209550" cy="238125"/>
          </a:xfrm>
          <a:prstGeom prst="ellipse">
            <a:avLst/>
          </a:prstGeom>
          <a:noFill/>
          <a:ln w="28575" cap="sq">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wrap="none" lIns="274320" rIns="274320"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endParaRPr lang="en-US" sz="1800">
              <a:solidFill>
                <a:schemeClr val="tx1"/>
              </a:solidFill>
            </a:endParaRPr>
          </a:p>
        </p:txBody>
      </p:sp>
      <p:cxnSp>
        <p:nvCxnSpPr>
          <p:cNvPr id="80" name="AutoShape 235">
            <a:extLst>
              <a:ext uri="{FF2B5EF4-FFF2-40B4-BE49-F238E27FC236}">
                <a16:creationId xmlns:a16="http://schemas.microsoft.com/office/drawing/2014/main" id="{60F6222D-62A9-4FC2-A77F-E28363866396}"/>
              </a:ext>
            </a:extLst>
          </p:cNvPr>
          <p:cNvCxnSpPr>
            <a:cxnSpLocks noChangeShapeType="1"/>
            <a:stCxn id="61" idx="7"/>
            <a:endCxn id="60" idx="2"/>
          </p:cNvCxnSpPr>
          <p:nvPr/>
        </p:nvCxnSpPr>
        <p:spPr bwMode="auto">
          <a:xfrm flipV="1">
            <a:off x="4500563" y="1566863"/>
            <a:ext cx="1800225" cy="1357312"/>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1" name="AutoShape 236">
            <a:extLst>
              <a:ext uri="{FF2B5EF4-FFF2-40B4-BE49-F238E27FC236}">
                <a16:creationId xmlns:a16="http://schemas.microsoft.com/office/drawing/2014/main" id="{D33CBCF8-4405-42DA-B815-284B380B7D69}"/>
              </a:ext>
            </a:extLst>
          </p:cNvPr>
          <p:cNvCxnSpPr>
            <a:cxnSpLocks noChangeShapeType="1"/>
            <a:stCxn id="62" idx="1"/>
            <a:endCxn id="60" idx="6"/>
          </p:cNvCxnSpPr>
          <p:nvPr/>
        </p:nvCxnSpPr>
        <p:spPr bwMode="auto">
          <a:xfrm flipH="1" flipV="1">
            <a:off x="6535738" y="1566863"/>
            <a:ext cx="1873250" cy="1274762"/>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2" name="AutoShape 237">
            <a:extLst>
              <a:ext uri="{FF2B5EF4-FFF2-40B4-BE49-F238E27FC236}">
                <a16:creationId xmlns:a16="http://schemas.microsoft.com/office/drawing/2014/main" id="{59B838BE-DF15-4CDC-9909-FB649C3B17A8}"/>
              </a:ext>
            </a:extLst>
          </p:cNvPr>
          <p:cNvCxnSpPr>
            <a:cxnSpLocks noChangeShapeType="1"/>
            <a:stCxn id="67" idx="7"/>
            <a:endCxn id="63" idx="3"/>
          </p:cNvCxnSpPr>
          <p:nvPr/>
        </p:nvCxnSpPr>
        <p:spPr bwMode="auto">
          <a:xfrm flipV="1">
            <a:off x="5864225" y="2319338"/>
            <a:ext cx="458788" cy="461962"/>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3" name="AutoShape 238">
            <a:extLst>
              <a:ext uri="{FF2B5EF4-FFF2-40B4-BE49-F238E27FC236}">
                <a16:creationId xmlns:a16="http://schemas.microsoft.com/office/drawing/2014/main" id="{ABACB865-33C4-4554-B951-187F435F1EEF}"/>
              </a:ext>
            </a:extLst>
          </p:cNvPr>
          <p:cNvCxnSpPr>
            <a:cxnSpLocks noChangeShapeType="1"/>
            <a:stCxn id="66" idx="1"/>
            <a:endCxn id="63" idx="5"/>
          </p:cNvCxnSpPr>
          <p:nvPr/>
        </p:nvCxnSpPr>
        <p:spPr bwMode="auto">
          <a:xfrm flipH="1" flipV="1">
            <a:off x="6473825" y="2319338"/>
            <a:ext cx="430213" cy="477837"/>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4" name="AutoShape 239">
            <a:extLst>
              <a:ext uri="{FF2B5EF4-FFF2-40B4-BE49-F238E27FC236}">
                <a16:creationId xmlns:a16="http://schemas.microsoft.com/office/drawing/2014/main" id="{619A3BB2-3150-4666-8323-A7193002C0E1}"/>
              </a:ext>
            </a:extLst>
          </p:cNvPr>
          <p:cNvCxnSpPr>
            <a:cxnSpLocks noChangeShapeType="1"/>
            <a:stCxn id="65" idx="7"/>
            <a:endCxn id="67" idx="2"/>
          </p:cNvCxnSpPr>
          <p:nvPr/>
        </p:nvCxnSpPr>
        <p:spPr bwMode="auto">
          <a:xfrm flipV="1">
            <a:off x="5202238" y="2878138"/>
            <a:ext cx="471487" cy="307975"/>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5" name="AutoShape 240">
            <a:extLst>
              <a:ext uri="{FF2B5EF4-FFF2-40B4-BE49-F238E27FC236}">
                <a16:creationId xmlns:a16="http://schemas.microsoft.com/office/drawing/2014/main" id="{448517A3-7B95-46C3-AFC9-4E23D3E492DC}"/>
              </a:ext>
            </a:extLst>
          </p:cNvPr>
          <p:cNvCxnSpPr>
            <a:cxnSpLocks noChangeShapeType="1"/>
            <a:stCxn id="64" idx="1"/>
            <a:endCxn id="66" idx="6"/>
          </p:cNvCxnSpPr>
          <p:nvPr/>
        </p:nvCxnSpPr>
        <p:spPr bwMode="auto">
          <a:xfrm flipH="1" flipV="1">
            <a:off x="7096125" y="2895600"/>
            <a:ext cx="534988" cy="277813"/>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6" name="AutoShape 241">
            <a:extLst>
              <a:ext uri="{FF2B5EF4-FFF2-40B4-BE49-F238E27FC236}">
                <a16:creationId xmlns:a16="http://schemas.microsoft.com/office/drawing/2014/main" id="{502D8B3B-D167-421E-A24E-C4AAADB594E9}"/>
              </a:ext>
            </a:extLst>
          </p:cNvPr>
          <p:cNvCxnSpPr>
            <a:cxnSpLocks noChangeShapeType="1"/>
            <a:stCxn id="70" idx="1"/>
            <a:endCxn id="65" idx="4"/>
          </p:cNvCxnSpPr>
          <p:nvPr/>
        </p:nvCxnSpPr>
        <p:spPr bwMode="auto">
          <a:xfrm flipH="1" flipV="1">
            <a:off x="5127625" y="3416300"/>
            <a:ext cx="334963" cy="655638"/>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7" name="AutoShape 242">
            <a:extLst>
              <a:ext uri="{FF2B5EF4-FFF2-40B4-BE49-F238E27FC236}">
                <a16:creationId xmlns:a16="http://schemas.microsoft.com/office/drawing/2014/main" id="{A267D6EE-ECE7-43BE-86AD-3A9667DD389A}"/>
              </a:ext>
            </a:extLst>
          </p:cNvPr>
          <p:cNvCxnSpPr>
            <a:cxnSpLocks noChangeShapeType="1"/>
            <a:stCxn id="71" idx="7"/>
            <a:endCxn id="64" idx="4"/>
          </p:cNvCxnSpPr>
          <p:nvPr/>
        </p:nvCxnSpPr>
        <p:spPr bwMode="auto">
          <a:xfrm flipV="1">
            <a:off x="7426325" y="3403600"/>
            <a:ext cx="279400" cy="550863"/>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8" name="AutoShape 243">
            <a:extLst>
              <a:ext uri="{FF2B5EF4-FFF2-40B4-BE49-F238E27FC236}">
                <a16:creationId xmlns:a16="http://schemas.microsoft.com/office/drawing/2014/main" id="{0E37B9D6-141D-4133-AB50-C6ABD47544DE}"/>
              </a:ext>
            </a:extLst>
          </p:cNvPr>
          <p:cNvCxnSpPr>
            <a:cxnSpLocks noChangeShapeType="1"/>
            <a:stCxn id="73" idx="0"/>
            <a:endCxn id="71" idx="4"/>
          </p:cNvCxnSpPr>
          <p:nvPr/>
        </p:nvCxnSpPr>
        <p:spPr bwMode="auto">
          <a:xfrm flipH="1" flipV="1">
            <a:off x="7350125" y="4184650"/>
            <a:ext cx="157163" cy="744538"/>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89" name="AutoShape 245">
            <a:extLst>
              <a:ext uri="{FF2B5EF4-FFF2-40B4-BE49-F238E27FC236}">
                <a16:creationId xmlns:a16="http://schemas.microsoft.com/office/drawing/2014/main" id="{1CAFE6FC-C817-4795-83A4-3A15870DFD90}"/>
              </a:ext>
            </a:extLst>
          </p:cNvPr>
          <p:cNvCxnSpPr>
            <a:cxnSpLocks noChangeShapeType="1"/>
            <a:stCxn id="74" idx="6"/>
            <a:endCxn id="78" idx="3"/>
          </p:cNvCxnSpPr>
          <p:nvPr/>
        </p:nvCxnSpPr>
        <p:spPr bwMode="auto">
          <a:xfrm flipV="1">
            <a:off x="5537200" y="4783138"/>
            <a:ext cx="814388" cy="239712"/>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0" name="AutoShape 247">
            <a:extLst>
              <a:ext uri="{FF2B5EF4-FFF2-40B4-BE49-F238E27FC236}">
                <a16:creationId xmlns:a16="http://schemas.microsoft.com/office/drawing/2014/main" id="{BFC0A8C6-14C5-4252-AF3B-7370CEA06089}"/>
              </a:ext>
            </a:extLst>
          </p:cNvPr>
          <p:cNvCxnSpPr>
            <a:cxnSpLocks noChangeShapeType="1"/>
            <a:stCxn id="61" idx="4"/>
            <a:endCxn id="68" idx="0"/>
          </p:cNvCxnSpPr>
          <p:nvPr/>
        </p:nvCxnSpPr>
        <p:spPr bwMode="auto">
          <a:xfrm>
            <a:off x="4425950" y="3154363"/>
            <a:ext cx="620713" cy="2428875"/>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1" name="AutoShape 248">
            <a:extLst>
              <a:ext uri="{FF2B5EF4-FFF2-40B4-BE49-F238E27FC236}">
                <a16:creationId xmlns:a16="http://schemas.microsoft.com/office/drawing/2014/main" id="{8CB54E33-6E42-4B2B-A325-02C9346BE428}"/>
              </a:ext>
            </a:extLst>
          </p:cNvPr>
          <p:cNvCxnSpPr>
            <a:cxnSpLocks noChangeShapeType="1"/>
            <a:stCxn id="69" idx="0"/>
            <a:endCxn id="62" idx="4"/>
          </p:cNvCxnSpPr>
          <p:nvPr/>
        </p:nvCxnSpPr>
        <p:spPr bwMode="auto">
          <a:xfrm flipV="1">
            <a:off x="8074025" y="3071813"/>
            <a:ext cx="409575" cy="2500312"/>
          </a:xfrm>
          <a:prstGeom prst="straightConnector1">
            <a:avLst/>
          </a:prstGeom>
          <a:noFill/>
          <a:ln w="57150" cap="sq">
            <a:solidFill>
              <a:srgbClr val="C00000"/>
            </a:solidFill>
            <a:round/>
            <a:headEnd/>
            <a:tailEnd/>
          </a:ln>
          <a:extLst>
            <a:ext uri="{909E8E84-426E-40DD-AFC4-6F175D3DCCD1}">
              <a14:hiddenFill xmlns:a14="http://schemas.microsoft.com/office/drawing/2010/main">
                <a:noFill/>
              </a14:hiddenFill>
            </a:ext>
          </a:extLst>
        </p:spPr>
      </p:cxnSp>
      <p:cxnSp>
        <p:nvCxnSpPr>
          <p:cNvPr id="92" name="AutoShape 252">
            <a:extLst>
              <a:ext uri="{FF2B5EF4-FFF2-40B4-BE49-F238E27FC236}">
                <a16:creationId xmlns:a16="http://schemas.microsoft.com/office/drawing/2014/main" id="{58235388-9EB6-4BC5-BF2C-D61AFE784BA1}"/>
              </a:ext>
            </a:extLst>
          </p:cNvPr>
          <p:cNvCxnSpPr>
            <a:cxnSpLocks noChangeShapeType="1"/>
            <a:stCxn id="70" idx="7"/>
            <a:endCxn id="79" idx="2"/>
          </p:cNvCxnSpPr>
          <p:nvPr/>
        </p:nvCxnSpPr>
        <p:spPr bwMode="auto">
          <a:xfrm flipV="1">
            <a:off x="5613400" y="3779838"/>
            <a:ext cx="381000" cy="292100"/>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3" name="AutoShape 253">
            <a:extLst>
              <a:ext uri="{FF2B5EF4-FFF2-40B4-BE49-F238E27FC236}">
                <a16:creationId xmlns:a16="http://schemas.microsoft.com/office/drawing/2014/main" id="{3F896293-EB0B-44B9-AE0C-949617A31EEC}"/>
              </a:ext>
            </a:extLst>
          </p:cNvPr>
          <p:cNvCxnSpPr>
            <a:cxnSpLocks noChangeShapeType="1"/>
            <a:stCxn id="77" idx="4"/>
            <a:endCxn id="78" idx="0"/>
          </p:cNvCxnSpPr>
          <p:nvPr/>
        </p:nvCxnSpPr>
        <p:spPr bwMode="auto">
          <a:xfrm>
            <a:off x="6423025" y="4230688"/>
            <a:ext cx="4763" cy="322262"/>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4" name="AutoShape 255">
            <a:extLst>
              <a:ext uri="{FF2B5EF4-FFF2-40B4-BE49-F238E27FC236}">
                <a16:creationId xmlns:a16="http://schemas.microsoft.com/office/drawing/2014/main" id="{5F8C1D0A-2D82-4C63-8809-0BE46BE775CE}"/>
              </a:ext>
            </a:extLst>
          </p:cNvPr>
          <p:cNvCxnSpPr>
            <a:cxnSpLocks noChangeShapeType="1"/>
            <a:stCxn id="79" idx="0"/>
            <a:endCxn id="75" idx="4"/>
          </p:cNvCxnSpPr>
          <p:nvPr/>
        </p:nvCxnSpPr>
        <p:spPr bwMode="auto">
          <a:xfrm flipV="1">
            <a:off x="6111875" y="3395663"/>
            <a:ext cx="107950" cy="252412"/>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5" name="AutoShape 256">
            <a:extLst>
              <a:ext uri="{FF2B5EF4-FFF2-40B4-BE49-F238E27FC236}">
                <a16:creationId xmlns:a16="http://schemas.microsoft.com/office/drawing/2014/main" id="{DFC2B1ED-9F31-4AB9-879F-BC8B2331262D}"/>
              </a:ext>
            </a:extLst>
          </p:cNvPr>
          <p:cNvCxnSpPr>
            <a:cxnSpLocks noChangeShapeType="1"/>
            <a:stCxn id="72" idx="0"/>
            <a:endCxn id="76" idx="4"/>
          </p:cNvCxnSpPr>
          <p:nvPr/>
        </p:nvCxnSpPr>
        <p:spPr bwMode="auto">
          <a:xfrm flipH="1" flipV="1">
            <a:off x="6653213" y="3405188"/>
            <a:ext cx="114300" cy="233362"/>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6" name="AutoShape 258">
            <a:extLst>
              <a:ext uri="{FF2B5EF4-FFF2-40B4-BE49-F238E27FC236}">
                <a16:creationId xmlns:a16="http://schemas.microsoft.com/office/drawing/2014/main" id="{381785C7-F3E0-4D2A-BEC4-E162AD6C38C7}"/>
              </a:ext>
            </a:extLst>
          </p:cNvPr>
          <p:cNvCxnSpPr>
            <a:cxnSpLocks noChangeShapeType="1"/>
            <a:stCxn id="77" idx="7"/>
            <a:endCxn id="72" idx="3"/>
          </p:cNvCxnSpPr>
          <p:nvPr/>
        </p:nvCxnSpPr>
        <p:spPr bwMode="auto">
          <a:xfrm flipV="1">
            <a:off x="6497638" y="3868738"/>
            <a:ext cx="195262" cy="131762"/>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7" name="AutoShape 259">
            <a:extLst>
              <a:ext uri="{FF2B5EF4-FFF2-40B4-BE49-F238E27FC236}">
                <a16:creationId xmlns:a16="http://schemas.microsoft.com/office/drawing/2014/main" id="{FFC10A7D-EB5A-4FC5-8A84-15A308DF66CF}"/>
              </a:ext>
            </a:extLst>
          </p:cNvPr>
          <p:cNvCxnSpPr>
            <a:cxnSpLocks noChangeShapeType="1"/>
            <a:stCxn id="75" idx="6"/>
            <a:endCxn id="76" idx="2"/>
          </p:cNvCxnSpPr>
          <p:nvPr/>
        </p:nvCxnSpPr>
        <p:spPr bwMode="auto">
          <a:xfrm>
            <a:off x="6337300" y="3263900"/>
            <a:ext cx="198438" cy="9525"/>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8" name="AutoShape 260">
            <a:extLst>
              <a:ext uri="{FF2B5EF4-FFF2-40B4-BE49-F238E27FC236}">
                <a16:creationId xmlns:a16="http://schemas.microsoft.com/office/drawing/2014/main" id="{EA014F48-0460-4760-B33B-42C92F2D8579}"/>
              </a:ext>
            </a:extLst>
          </p:cNvPr>
          <p:cNvCxnSpPr>
            <a:cxnSpLocks noChangeShapeType="1"/>
            <a:stCxn id="68" idx="7"/>
            <a:endCxn id="74" idx="3"/>
          </p:cNvCxnSpPr>
          <p:nvPr/>
        </p:nvCxnSpPr>
        <p:spPr bwMode="auto">
          <a:xfrm flipV="1">
            <a:off x="5121275" y="5119688"/>
            <a:ext cx="225425" cy="496887"/>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cxnSp>
        <p:nvCxnSpPr>
          <p:cNvPr id="99" name="AutoShape 263">
            <a:extLst>
              <a:ext uri="{FF2B5EF4-FFF2-40B4-BE49-F238E27FC236}">
                <a16:creationId xmlns:a16="http://schemas.microsoft.com/office/drawing/2014/main" id="{057A7FA4-3B91-4108-A748-E4D96D361CFC}"/>
              </a:ext>
            </a:extLst>
          </p:cNvPr>
          <p:cNvCxnSpPr>
            <a:cxnSpLocks noChangeShapeType="1"/>
            <a:stCxn id="69" idx="1"/>
            <a:endCxn id="73" idx="5"/>
          </p:cNvCxnSpPr>
          <p:nvPr/>
        </p:nvCxnSpPr>
        <p:spPr bwMode="auto">
          <a:xfrm flipH="1" flipV="1">
            <a:off x="7581900" y="5159375"/>
            <a:ext cx="417513" cy="446088"/>
          </a:xfrm>
          <a:prstGeom prst="straightConnector1">
            <a:avLst/>
          </a:prstGeom>
          <a:noFill/>
          <a:ln w="57150" cap="sq">
            <a:solidFill>
              <a:srgbClr val="A5002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3828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down)">
                                      <p:cBhvr>
                                        <p:cTn id="11" dur="500"/>
                                        <p:tgtEl>
                                          <p:spTgt spid="91"/>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checkerboard(across)">
                                      <p:cBhvr>
                                        <p:cTn id="15" dur="500"/>
                                        <p:tgtEl>
                                          <p:spTgt spid="6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down)">
                                      <p:cBhvr>
                                        <p:cTn id="19" dur="500"/>
                                        <p:tgtEl>
                                          <p:spTgt spid="81"/>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checkerboard(across)">
                                      <p:cBhvr>
                                        <p:cTn id="23" dur="500"/>
                                        <p:tgtEl>
                                          <p:spTgt spid="60"/>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up)">
                                      <p:cBhvr>
                                        <p:cTn id="27" dur="500"/>
                                        <p:tgtEl>
                                          <p:spTgt spid="80"/>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checkerboard(across)">
                                      <p:cBhvr>
                                        <p:cTn id="31" dur="500"/>
                                        <p:tgtEl>
                                          <p:spTgt spid="6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wipe(up)">
                                      <p:cBhvr>
                                        <p:cTn id="35" dur="500"/>
                                        <p:tgtEl>
                                          <p:spTgt spid="90"/>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checkerboard(across)">
                                      <p:cBhvr>
                                        <p:cTn id="39" dur="500"/>
                                        <p:tgtEl>
                                          <p:spTgt spid="68"/>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wipe(down)">
                                      <p:cBhvr>
                                        <p:cTn id="43" dur="500"/>
                                        <p:tgtEl>
                                          <p:spTgt spid="98"/>
                                        </p:tgtEl>
                                      </p:cBhvr>
                                    </p:animEffect>
                                  </p:childTnLst>
                                </p:cTn>
                              </p:par>
                            </p:childTnLst>
                          </p:cTn>
                        </p:par>
                        <p:par>
                          <p:cTn id="44" fill="hold">
                            <p:stCondLst>
                              <p:cond delay="5000"/>
                            </p:stCondLst>
                            <p:childTnLst>
                              <p:par>
                                <p:cTn id="45" presetID="5" presetClass="entr" presetSubtype="10" fill="hold" grpId="0"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checkerboard(across)">
                                      <p:cBhvr>
                                        <p:cTn id="47" dur="500"/>
                                        <p:tgtEl>
                                          <p:spTgt spid="74"/>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wipe(down)">
                                      <p:cBhvr>
                                        <p:cTn id="51" dur="500"/>
                                        <p:tgtEl>
                                          <p:spTgt spid="89"/>
                                        </p:tgtEl>
                                      </p:cBhvr>
                                    </p:animEffect>
                                  </p:childTnLst>
                                </p:cTn>
                              </p:par>
                            </p:childTnLst>
                          </p:cTn>
                        </p:par>
                        <p:par>
                          <p:cTn id="52" fill="hold">
                            <p:stCondLst>
                              <p:cond delay="6000"/>
                            </p:stCondLst>
                            <p:childTnLst>
                              <p:par>
                                <p:cTn id="53" presetID="5" presetClass="entr" presetSubtype="10" fill="hold" grpId="0" nodeType="after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checkerboard(across)">
                                      <p:cBhvr>
                                        <p:cTn id="55" dur="500"/>
                                        <p:tgtEl>
                                          <p:spTgt spid="78"/>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wipe(down)">
                                      <p:cBhvr>
                                        <p:cTn id="59" dur="500"/>
                                        <p:tgtEl>
                                          <p:spTgt spid="93"/>
                                        </p:tgtEl>
                                      </p:cBhvr>
                                    </p:animEffect>
                                  </p:childTnLst>
                                </p:cTn>
                              </p:par>
                            </p:childTnLst>
                          </p:cTn>
                        </p:par>
                        <p:par>
                          <p:cTn id="60" fill="hold">
                            <p:stCondLst>
                              <p:cond delay="7000"/>
                            </p:stCondLst>
                            <p:childTnLst>
                              <p:par>
                                <p:cTn id="61" presetID="5" presetClass="entr" presetSubtype="10"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checkerboard(across)">
                                      <p:cBhvr>
                                        <p:cTn id="63" dur="500"/>
                                        <p:tgtEl>
                                          <p:spTgt spid="77"/>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down)">
                                      <p:cBhvr>
                                        <p:cTn id="67" dur="500"/>
                                        <p:tgtEl>
                                          <p:spTgt spid="96"/>
                                        </p:tgtEl>
                                      </p:cBhvr>
                                    </p:animEffect>
                                  </p:childTnLst>
                                </p:cTn>
                              </p:par>
                            </p:childTnLst>
                          </p:cTn>
                        </p:par>
                        <p:par>
                          <p:cTn id="68" fill="hold">
                            <p:stCondLst>
                              <p:cond delay="8000"/>
                            </p:stCondLst>
                            <p:childTnLst>
                              <p:par>
                                <p:cTn id="69" presetID="5" presetClass="entr" presetSubtype="10" fill="hold" grpId="0" nodeType="after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checkerboard(across)">
                                      <p:cBhvr>
                                        <p:cTn id="71" dur="500"/>
                                        <p:tgtEl>
                                          <p:spTgt spid="72"/>
                                        </p:tgtEl>
                                      </p:cBhvr>
                                    </p:animEffect>
                                  </p:childTnLst>
                                </p:cTn>
                              </p:par>
                            </p:childTnLst>
                          </p:cTn>
                        </p:par>
                        <p:par>
                          <p:cTn id="72" fill="hold">
                            <p:stCondLst>
                              <p:cond delay="8500"/>
                            </p:stCondLst>
                            <p:childTnLst>
                              <p:par>
                                <p:cTn id="73" presetID="22" presetClass="entr" presetSubtype="4" fill="hold" nodeType="after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wipe(down)">
                                      <p:cBhvr>
                                        <p:cTn id="75" dur="500"/>
                                        <p:tgtEl>
                                          <p:spTgt spid="95"/>
                                        </p:tgtEl>
                                      </p:cBhvr>
                                    </p:animEffect>
                                  </p:childTnLst>
                                </p:cTn>
                              </p:par>
                            </p:childTnLst>
                          </p:cTn>
                        </p:par>
                        <p:par>
                          <p:cTn id="76" fill="hold">
                            <p:stCondLst>
                              <p:cond delay="9000"/>
                            </p:stCondLst>
                            <p:childTnLst>
                              <p:par>
                                <p:cTn id="77" presetID="5" presetClass="entr" presetSubtype="10" fill="hold" grpId="0" nodeType="afterEffect">
                                  <p:stCondLst>
                                    <p:cond delay="0"/>
                                  </p:stCondLst>
                                  <p:childTnLst>
                                    <p:set>
                                      <p:cBhvr>
                                        <p:cTn id="78" dur="1" fill="hold">
                                          <p:stCondLst>
                                            <p:cond delay="0"/>
                                          </p:stCondLst>
                                        </p:cTn>
                                        <p:tgtEl>
                                          <p:spTgt spid="76"/>
                                        </p:tgtEl>
                                        <p:attrNameLst>
                                          <p:attrName>style.visibility</p:attrName>
                                        </p:attrNameLst>
                                      </p:cBhvr>
                                      <p:to>
                                        <p:strVal val="visible"/>
                                      </p:to>
                                    </p:set>
                                    <p:animEffect transition="in" filter="checkerboard(across)">
                                      <p:cBhvr>
                                        <p:cTn id="79" dur="500"/>
                                        <p:tgtEl>
                                          <p:spTgt spid="76"/>
                                        </p:tgtEl>
                                      </p:cBhvr>
                                    </p:animEffect>
                                  </p:childTnLst>
                                </p:cTn>
                              </p:par>
                            </p:childTnLst>
                          </p:cTn>
                        </p:par>
                        <p:par>
                          <p:cTn id="80" fill="hold">
                            <p:stCondLst>
                              <p:cond delay="9500"/>
                            </p:stCondLst>
                            <p:childTnLst>
                              <p:par>
                                <p:cTn id="81" presetID="22" presetClass="entr" presetSubtype="2" fill="hold" nodeType="afterEffect">
                                  <p:stCondLst>
                                    <p:cond delay="0"/>
                                  </p:stCondLst>
                                  <p:childTnLst>
                                    <p:set>
                                      <p:cBhvr>
                                        <p:cTn id="82" dur="1" fill="hold">
                                          <p:stCondLst>
                                            <p:cond delay="0"/>
                                          </p:stCondLst>
                                        </p:cTn>
                                        <p:tgtEl>
                                          <p:spTgt spid="97"/>
                                        </p:tgtEl>
                                        <p:attrNameLst>
                                          <p:attrName>style.visibility</p:attrName>
                                        </p:attrNameLst>
                                      </p:cBhvr>
                                      <p:to>
                                        <p:strVal val="visible"/>
                                      </p:to>
                                    </p:set>
                                    <p:animEffect transition="in" filter="wipe(right)">
                                      <p:cBhvr>
                                        <p:cTn id="83" dur="500"/>
                                        <p:tgtEl>
                                          <p:spTgt spid="97"/>
                                        </p:tgtEl>
                                      </p:cBhvr>
                                    </p:animEffect>
                                  </p:childTnLst>
                                </p:cTn>
                              </p:par>
                            </p:childTnLst>
                          </p:cTn>
                        </p:par>
                        <p:par>
                          <p:cTn id="84" fill="hold">
                            <p:stCondLst>
                              <p:cond delay="10000"/>
                            </p:stCondLst>
                            <p:childTnLst>
                              <p:par>
                                <p:cTn id="85" presetID="5" presetClass="entr" presetSubtype="1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checkerboard(across)">
                                      <p:cBhvr>
                                        <p:cTn id="87" dur="500"/>
                                        <p:tgtEl>
                                          <p:spTgt spid="75"/>
                                        </p:tgtEl>
                                      </p:cBhvr>
                                    </p:animEffect>
                                  </p:childTnLst>
                                </p:cTn>
                              </p:par>
                            </p:childTnLst>
                          </p:cTn>
                        </p:par>
                        <p:par>
                          <p:cTn id="88" fill="hold">
                            <p:stCondLst>
                              <p:cond delay="10500"/>
                            </p:stCondLst>
                            <p:childTnLst>
                              <p:par>
                                <p:cTn id="89" presetID="22" presetClass="entr" presetSubtype="1" fill="hold" nodeType="after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wipe(up)">
                                      <p:cBhvr>
                                        <p:cTn id="91" dur="500"/>
                                        <p:tgtEl>
                                          <p:spTgt spid="94"/>
                                        </p:tgtEl>
                                      </p:cBhvr>
                                    </p:animEffect>
                                  </p:childTnLst>
                                </p:cTn>
                              </p:par>
                            </p:childTnLst>
                          </p:cTn>
                        </p:par>
                        <p:par>
                          <p:cTn id="92" fill="hold">
                            <p:stCondLst>
                              <p:cond delay="11000"/>
                            </p:stCondLst>
                            <p:childTnLst>
                              <p:par>
                                <p:cTn id="93" presetID="5" presetClass="entr" presetSubtype="10"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checkerboard(across)">
                                      <p:cBhvr>
                                        <p:cTn id="95" dur="500"/>
                                        <p:tgtEl>
                                          <p:spTgt spid="79"/>
                                        </p:tgtEl>
                                      </p:cBhvr>
                                    </p:animEffect>
                                  </p:childTnLst>
                                </p:cTn>
                              </p:par>
                            </p:childTnLst>
                          </p:cTn>
                        </p:par>
                        <p:par>
                          <p:cTn id="96" fill="hold">
                            <p:stCondLst>
                              <p:cond delay="11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par>
                          <p:cTn id="100" fill="hold">
                            <p:stCondLst>
                              <p:cond delay="12000"/>
                            </p:stCondLst>
                            <p:childTnLst>
                              <p:par>
                                <p:cTn id="101" presetID="5" presetClass="entr" presetSubtype="10" fill="hold" grpId="0" nodeType="after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checkerboard(across)">
                                      <p:cBhvr>
                                        <p:cTn id="103" dur="500"/>
                                        <p:tgtEl>
                                          <p:spTgt spid="70"/>
                                        </p:tgtEl>
                                      </p:cBhvr>
                                    </p:animEffect>
                                  </p:childTnLst>
                                </p:cTn>
                              </p:par>
                            </p:childTnLst>
                          </p:cTn>
                        </p:par>
                        <p:par>
                          <p:cTn id="104" fill="hold">
                            <p:stCondLst>
                              <p:cond delay="12500"/>
                            </p:stCondLst>
                            <p:childTnLst>
                              <p:par>
                                <p:cTn id="105" presetID="22" presetClass="entr" presetSubtype="4" fill="hold" nodeType="after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wipe(down)">
                                      <p:cBhvr>
                                        <p:cTn id="107" dur="500"/>
                                        <p:tgtEl>
                                          <p:spTgt spid="86"/>
                                        </p:tgtEl>
                                      </p:cBhvr>
                                    </p:animEffect>
                                  </p:childTnLst>
                                </p:cTn>
                              </p:par>
                            </p:childTnLst>
                          </p:cTn>
                        </p:par>
                        <p:par>
                          <p:cTn id="108" fill="hold">
                            <p:stCondLst>
                              <p:cond delay="13000"/>
                            </p:stCondLst>
                            <p:childTnLst>
                              <p:par>
                                <p:cTn id="109" presetID="5" presetClass="entr" presetSubtype="10" fill="hold" grpId="0" nodeType="after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checkerboard(across)">
                                      <p:cBhvr>
                                        <p:cTn id="111" dur="500"/>
                                        <p:tgtEl>
                                          <p:spTgt spid="65"/>
                                        </p:tgtEl>
                                      </p:cBhvr>
                                    </p:animEffect>
                                  </p:childTnLst>
                                </p:cTn>
                              </p:par>
                            </p:childTnLst>
                          </p:cTn>
                        </p:par>
                        <p:par>
                          <p:cTn id="112" fill="hold">
                            <p:stCondLst>
                              <p:cond delay="13500"/>
                            </p:stCondLst>
                            <p:childTnLst>
                              <p:par>
                                <p:cTn id="113" presetID="22" presetClass="entr" presetSubtype="4" fill="hold" nodeType="afterEffect">
                                  <p:stCondLst>
                                    <p:cond delay="0"/>
                                  </p:stCondLst>
                                  <p:childTnLst>
                                    <p:set>
                                      <p:cBhvr>
                                        <p:cTn id="114" dur="1" fill="hold">
                                          <p:stCondLst>
                                            <p:cond delay="0"/>
                                          </p:stCondLst>
                                        </p:cTn>
                                        <p:tgtEl>
                                          <p:spTgt spid="84"/>
                                        </p:tgtEl>
                                        <p:attrNameLst>
                                          <p:attrName>style.visibility</p:attrName>
                                        </p:attrNameLst>
                                      </p:cBhvr>
                                      <p:to>
                                        <p:strVal val="visible"/>
                                      </p:to>
                                    </p:set>
                                    <p:animEffect transition="in" filter="wipe(down)">
                                      <p:cBhvr>
                                        <p:cTn id="115" dur="500"/>
                                        <p:tgtEl>
                                          <p:spTgt spid="84"/>
                                        </p:tgtEl>
                                      </p:cBhvr>
                                    </p:animEffect>
                                  </p:childTnLst>
                                </p:cTn>
                              </p:par>
                            </p:childTnLst>
                          </p:cTn>
                        </p:par>
                        <p:par>
                          <p:cTn id="116" fill="hold">
                            <p:stCondLst>
                              <p:cond delay="14000"/>
                            </p:stCondLst>
                            <p:childTnLst>
                              <p:par>
                                <p:cTn id="117" presetID="5" presetClass="entr" presetSubtype="1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checkerboard(across)">
                                      <p:cBhvr>
                                        <p:cTn id="119" dur="500"/>
                                        <p:tgtEl>
                                          <p:spTgt spid="67"/>
                                        </p:tgtEl>
                                      </p:cBhvr>
                                    </p:animEffect>
                                  </p:childTnLst>
                                </p:cTn>
                              </p:par>
                            </p:childTnLst>
                          </p:cTn>
                        </p:par>
                        <p:par>
                          <p:cTn id="120" fill="hold">
                            <p:stCondLst>
                              <p:cond delay="14500"/>
                            </p:stCondLst>
                            <p:childTnLst>
                              <p:par>
                                <p:cTn id="121" presetID="22" presetClass="entr" presetSubtype="4" fill="hold" nodeType="after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wipe(down)">
                                      <p:cBhvr>
                                        <p:cTn id="123" dur="500"/>
                                        <p:tgtEl>
                                          <p:spTgt spid="82"/>
                                        </p:tgtEl>
                                      </p:cBhvr>
                                    </p:animEffect>
                                  </p:childTnLst>
                                </p:cTn>
                              </p:par>
                            </p:childTnLst>
                          </p:cTn>
                        </p:par>
                        <p:par>
                          <p:cTn id="124" fill="hold">
                            <p:stCondLst>
                              <p:cond delay="15000"/>
                            </p:stCondLst>
                            <p:childTnLst>
                              <p:par>
                                <p:cTn id="125" presetID="5" presetClass="entr" presetSubtype="10" fill="hold" grpId="0" nodeType="after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checkerboard(across)">
                                      <p:cBhvr>
                                        <p:cTn id="127" dur="500"/>
                                        <p:tgtEl>
                                          <p:spTgt spid="63"/>
                                        </p:tgtEl>
                                      </p:cBhvr>
                                    </p:animEffect>
                                  </p:childTnLst>
                                </p:cTn>
                              </p:par>
                            </p:childTnLst>
                          </p:cTn>
                        </p:par>
                        <p:par>
                          <p:cTn id="128" fill="hold">
                            <p:stCondLst>
                              <p:cond delay="15500"/>
                            </p:stCondLst>
                            <p:childTnLst>
                              <p:par>
                                <p:cTn id="129" presetID="22" presetClass="entr" presetSubtype="1" fill="hold" nodeType="after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wipe(up)">
                                      <p:cBhvr>
                                        <p:cTn id="131" dur="500"/>
                                        <p:tgtEl>
                                          <p:spTgt spid="83"/>
                                        </p:tgtEl>
                                      </p:cBhvr>
                                    </p:animEffect>
                                  </p:childTnLst>
                                </p:cTn>
                              </p:par>
                            </p:childTnLst>
                          </p:cTn>
                        </p:par>
                        <p:par>
                          <p:cTn id="132" fill="hold">
                            <p:stCondLst>
                              <p:cond delay="16000"/>
                            </p:stCondLst>
                            <p:childTnLst>
                              <p:par>
                                <p:cTn id="133" presetID="5" presetClass="entr" presetSubtype="10" fill="hold" grpId="0" nodeType="afterEffect">
                                  <p:stCondLst>
                                    <p:cond delay="0"/>
                                  </p:stCondLst>
                                  <p:childTnLst>
                                    <p:set>
                                      <p:cBhvr>
                                        <p:cTn id="134" dur="1" fill="hold">
                                          <p:stCondLst>
                                            <p:cond delay="0"/>
                                          </p:stCondLst>
                                        </p:cTn>
                                        <p:tgtEl>
                                          <p:spTgt spid="66"/>
                                        </p:tgtEl>
                                        <p:attrNameLst>
                                          <p:attrName>style.visibility</p:attrName>
                                        </p:attrNameLst>
                                      </p:cBhvr>
                                      <p:to>
                                        <p:strVal val="visible"/>
                                      </p:to>
                                    </p:set>
                                    <p:animEffect transition="in" filter="checkerboard(across)">
                                      <p:cBhvr>
                                        <p:cTn id="135" dur="500"/>
                                        <p:tgtEl>
                                          <p:spTgt spid="66"/>
                                        </p:tgtEl>
                                      </p:cBhvr>
                                    </p:animEffect>
                                  </p:childTnLst>
                                </p:cTn>
                              </p:par>
                            </p:childTnLst>
                          </p:cTn>
                        </p:par>
                        <p:par>
                          <p:cTn id="136" fill="hold">
                            <p:stCondLst>
                              <p:cond delay="16500"/>
                            </p:stCondLst>
                            <p:childTnLst>
                              <p:par>
                                <p:cTn id="137" presetID="22" presetClass="entr" presetSubtype="1" fill="hold" nodeType="afterEffect">
                                  <p:stCondLst>
                                    <p:cond delay="0"/>
                                  </p:stCondLst>
                                  <p:childTnLst>
                                    <p:set>
                                      <p:cBhvr>
                                        <p:cTn id="138" dur="1" fill="hold">
                                          <p:stCondLst>
                                            <p:cond delay="0"/>
                                          </p:stCondLst>
                                        </p:cTn>
                                        <p:tgtEl>
                                          <p:spTgt spid="85"/>
                                        </p:tgtEl>
                                        <p:attrNameLst>
                                          <p:attrName>style.visibility</p:attrName>
                                        </p:attrNameLst>
                                      </p:cBhvr>
                                      <p:to>
                                        <p:strVal val="visible"/>
                                      </p:to>
                                    </p:set>
                                    <p:animEffect transition="in" filter="wipe(up)">
                                      <p:cBhvr>
                                        <p:cTn id="139" dur="500"/>
                                        <p:tgtEl>
                                          <p:spTgt spid="85"/>
                                        </p:tgtEl>
                                      </p:cBhvr>
                                    </p:animEffect>
                                  </p:childTnLst>
                                </p:cTn>
                              </p:par>
                            </p:childTnLst>
                          </p:cTn>
                        </p:par>
                        <p:par>
                          <p:cTn id="140" fill="hold">
                            <p:stCondLst>
                              <p:cond delay="17000"/>
                            </p:stCondLst>
                            <p:childTnLst>
                              <p:par>
                                <p:cTn id="141" presetID="5" presetClass="entr" presetSubtype="10" fill="hold" grpId="0" nodeType="afterEffect">
                                  <p:stCondLst>
                                    <p:cond delay="0"/>
                                  </p:stCondLst>
                                  <p:childTnLst>
                                    <p:set>
                                      <p:cBhvr>
                                        <p:cTn id="142" dur="1" fill="hold">
                                          <p:stCondLst>
                                            <p:cond delay="0"/>
                                          </p:stCondLst>
                                        </p:cTn>
                                        <p:tgtEl>
                                          <p:spTgt spid="64"/>
                                        </p:tgtEl>
                                        <p:attrNameLst>
                                          <p:attrName>style.visibility</p:attrName>
                                        </p:attrNameLst>
                                      </p:cBhvr>
                                      <p:to>
                                        <p:strVal val="visible"/>
                                      </p:to>
                                    </p:set>
                                    <p:animEffect transition="in" filter="checkerboard(across)">
                                      <p:cBhvr>
                                        <p:cTn id="143" dur="500"/>
                                        <p:tgtEl>
                                          <p:spTgt spid="64"/>
                                        </p:tgtEl>
                                      </p:cBhvr>
                                    </p:animEffect>
                                  </p:childTnLst>
                                </p:cTn>
                              </p:par>
                            </p:childTnLst>
                          </p:cTn>
                        </p:par>
                        <p:par>
                          <p:cTn id="144" fill="hold">
                            <p:stCondLst>
                              <p:cond delay="17500"/>
                            </p:stCondLst>
                            <p:childTnLst>
                              <p:par>
                                <p:cTn id="145" presetID="22" presetClass="entr" presetSubtype="1" fill="hold" nodeType="afterEffect">
                                  <p:stCondLst>
                                    <p:cond delay="0"/>
                                  </p:stCondLst>
                                  <p:childTnLst>
                                    <p:set>
                                      <p:cBhvr>
                                        <p:cTn id="146" dur="1" fill="hold">
                                          <p:stCondLst>
                                            <p:cond delay="0"/>
                                          </p:stCondLst>
                                        </p:cTn>
                                        <p:tgtEl>
                                          <p:spTgt spid="87"/>
                                        </p:tgtEl>
                                        <p:attrNameLst>
                                          <p:attrName>style.visibility</p:attrName>
                                        </p:attrNameLst>
                                      </p:cBhvr>
                                      <p:to>
                                        <p:strVal val="visible"/>
                                      </p:to>
                                    </p:set>
                                    <p:animEffect transition="in" filter="wipe(up)">
                                      <p:cBhvr>
                                        <p:cTn id="147" dur="500"/>
                                        <p:tgtEl>
                                          <p:spTgt spid="87"/>
                                        </p:tgtEl>
                                      </p:cBhvr>
                                    </p:animEffect>
                                  </p:childTnLst>
                                </p:cTn>
                              </p:par>
                            </p:childTnLst>
                          </p:cTn>
                        </p:par>
                        <p:par>
                          <p:cTn id="148" fill="hold">
                            <p:stCondLst>
                              <p:cond delay="18000"/>
                            </p:stCondLst>
                            <p:childTnLst>
                              <p:par>
                                <p:cTn id="149" presetID="5" presetClass="entr" presetSubtype="10" fill="hold" grpId="0" nodeType="after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checkerboard(across)">
                                      <p:cBhvr>
                                        <p:cTn id="151" dur="500"/>
                                        <p:tgtEl>
                                          <p:spTgt spid="71"/>
                                        </p:tgtEl>
                                      </p:cBhvr>
                                    </p:animEffect>
                                  </p:childTnLst>
                                </p:cTn>
                              </p:par>
                            </p:childTnLst>
                          </p:cTn>
                        </p:par>
                        <p:par>
                          <p:cTn id="152" fill="hold">
                            <p:stCondLst>
                              <p:cond delay="18500"/>
                            </p:stCondLst>
                            <p:childTnLst>
                              <p:par>
                                <p:cTn id="153" presetID="22" presetClass="entr" presetSubtype="1" fill="hold" nodeType="afterEffect">
                                  <p:stCondLst>
                                    <p:cond delay="0"/>
                                  </p:stCondLst>
                                  <p:childTnLst>
                                    <p:set>
                                      <p:cBhvr>
                                        <p:cTn id="154" dur="1" fill="hold">
                                          <p:stCondLst>
                                            <p:cond delay="0"/>
                                          </p:stCondLst>
                                        </p:cTn>
                                        <p:tgtEl>
                                          <p:spTgt spid="88"/>
                                        </p:tgtEl>
                                        <p:attrNameLst>
                                          <p:attrName>style.visibility</p:attrName>
                                        </p:attrNameLst>
                                      </p:cBhvr>
                                      <p:to>
                                        <p:strVal val="visible"/>
                                      </p:to>
                                    </p:set>
                                    <p:animEffect transition="in" filter="wipe(up)">
                                      <p:cBhvr>
                                        <p:cTn id="155" dur="500"/>
                                        <p:tgtEl>
                                          <p:spTgt spid="88"/>
                                        </p:tgtEl>
                                      </p:cBhvr>
                                    </p:animEffect>
                                  </p:childTnLst>
                                </p:cTn>
                              </p:par>
                            </p:childTnLst>
                          </p:cTn>
                        </p:par>
                        <p:par>
                          <p:cTn id="156" fill="hold">
                            <p:stCondLst>
                              <p:cond delay="19000"/>
                            </p:stCondLst>
                            <p:childTnLst>
                              <p:par>
                                <p:cTn id="157" presetID="5" presetClass="entr" presetSubtype="10" fill="hold" grpId="0" nodeType="afterEffect">
                                  <p:stCondLst>
                                    <p:cond delay="0"/>
                                  </p:stCondLst>
                                  <p:childTnLst>
                                    <p:set>
                                      <p:cBhvr>
                                        <p:cTn id="158" dur="1" fill="hold">
                                          <p:stCondLst>
                                            <p:cond delay="0"/>
                                          </p:stCondLst>
                                        </p:cTn>
                                        <p:tgtEl>
                                          <p:spTgt spid="73"/>
                                        </p:tgtEl>
                                        <p:attrNameLst>
                                          <p:attrName>style.visibility</p:attrName>
                                        </p:attrNameLst>
                                      </p:cBhvr>
                                      <p:to>
                                        <p:strVal val="visible"/>
                                      </p:to>
                                    </p:set>
                                    <p:animEffect transition="in" filter="checkerboard(across)">
                                      <p:cBhvr>
                                        <p:cTn id="159" dur="500"/>
                                        <p:tgtEl>
                                          <p:spTgt spid="73"/>
                                        </p:tgtEl>
                                      </p:cBhvr>
                                    </p:animEffect>
                                  </p:childTnLst>
                                </p:cTn>
                              </p:par>
                            </p:childTnLst>
                          </p:cTn>
                        </p:par>
                        <p:par>
                          <p:cTn id="160" fill="hold">
                            <p:stCondLst>
                              <p:cond delay="19500"/>
                            </p:stCondLst>
                            <p:childTnLst>
                              <p:par>
                                <p:cTn id="161" presetID="22" presetClass="entr" presetSubtype="1" fill="hold" nodeType="afterEffect">
                                  <p:stCondLst>
                                    <p:cond delay="0"/>
                                  </p:stCondLst>
                                  <p:childTnLst>
                                    <p:set>
                                      <p:cBhvr>
                                        <p:cTn id="162" dur="1" fill="hold">
                                          <p:stCondLst>
                                            <p:cond delay="0"/>
                                          </p:stCondLst>
                                        </p:cTn>
                                        <p:tgtEl>
                                          <p:spTgt spid="99"/>
                                        </p:tgtEl>
                                        <p:attrNameLst>
                                          <p:attrName>style.visibility</p:attrName>
                                        </p:attrNameLst>
                                      </p:cBhvr>
                                      <p:to>
                                        <p:strVal val="visible"/>
                                      </p:to>
                                    </p:set>
                                    <p:animEffect transition="in" filter="wipe(up)">
                                      <p:cBhvr>
                                        <p:cTn id="16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Định</a:t>
            </a:r>
            <a:r>
              <a:rPr lang="en-US" altLang="en-US" sz="2000" b="1"/>
              <a:t> </a:t>
            </a:r>
            <a:r>
              <a:rPr lang="en-US" altLang="en-US" sz="2000" b="1" err="1"/>
              <a:t>lý</a:t>
            </a:r>
            <a:r>
              <a:rPr lang="en-US" altLang="en-US" sz="2000" b="1"/>
              <a:t> </a:t>
            </a:r>
            <a:r>
              <a:rPr lang="en-US" altLang="en-US" sz="2000" b="1" err="1"/>
              <a:t>về</a:t>
            </a:r>
            <a:r>
              <a:rPr lang="en-US" altLang="en-US" sz="2000" b="1"/>
              <a:t> </a:t>
            </a:r>
            <a:r>
              <a:rPr lang="en-US" altLang="en-US" sz="2000" b="1" err="1"/>
              <a:t>sự</a:t>
            </a:r>
            <a:r>
              <a:rPr lang="en-US" altLang="en-US" sz="2000" b="1"/>
              <a:t> </a:t>
            </a:r>
            <a:r>
              <a:rPr lang="en-US" altLang="en-US" sz="2000" b="1" err="1"/>
              <a:t>tồn</a:t>
            </a:r>
            <a:r>
              <a:rPr lang="en-US" altLang="en-US" sz="2000" b="1"/>
              <a:t> </a:t>
            </a:r>
            <a:r>
              <a:rPr lang="en-US" altLang="en-US" sz="2000" b="1" err="1"/>
              <a:t>tại</a:t>
            </a:r>
            <a:r>
              <a:rPr lang="en-US" altLang="en-US" sz="2000" b="1"/>
              <a:t> </a:t>
            </a:r>
            <a:r>
              <a:rPr lang="en-US" altLang="en-US" sz="2000" b="1" err="1"/>
              <a:t>đường</a:t>
            </a:r>
            <a:r>
              <a:rPr lang="en-US" altLang="en-US" sz="2000" b="1"/>
              <a:t> </a:t>
            </a:r>
            <a:r>
              <a:rPr lang="en-US" altLang="en-US" sz="2000" b="1" err="1"/>
              <a:t>đi</a:t>
            </a:r>
            <a:r>
              <a:rPr lang="en-US" altLang="en-US" sz="2000" b="1"/>
              <a:t> Hamilton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DBF9067-ABBA-4A80-8DE0-3545EBED938A}"/>
              </a:ext>
            </a:extLst>
          </p:cNvPr>
          <p:cNvSpPr>
            <a:spLocks noGrp="1"/>
          </p:cNvSpPr>
          <p:nvPr>
            <p:ph idx="1"/>
          </p:nvPr>
        </p:nvSpPr>
        <p:spPr>
          <a:xfrm>
            <a:off x="169863" y="685801"/>
            <a:ext cx="8723312" cy="5491162"/>
          </a:xfrm>
        </p:spPr>
        <p:txBody>
          <a:bodyPr>
            <a:normAutofit/>
          </a:bodyPr>
          <a:lstStyle/>
          <a:p>
            <a:pPr algn="just"/>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lý</a:t>
            </a:r>
            <a:r>
              <a:rPr lang="en-US" altLang="en-US" sz="1600" b="1">
                <a:cs typeface="Arial" panose="020B0604020202020204" pitchFamily="34" charset="0"/>
              </a:rPr>
              <a:t> Dirac</a:t>
            </a:r>
            <a:r>
              <a:rPr lang="en-US" altLang="en-US" sz="1600">
                <a:cs typeface="Arial" panose="020B0604020202020204" pitchFamily="34" charset="0"/>
              </a:rPr>
              <a:t>:  </a:t>
            </a:r>
            <a:r>
              <a:rPr lang="en-US" altLang="en-US" sz="1600" err="1">
                <a:cs typeface="Arial" panose="020B0604020202020204" pitchFamily="34" charset="0"/>
              </a:rPr>
              <a:t>Nếu</a:t>
            </a:r>
            <a:r>
              <a:rPr lang="en-US" altLang="en-US" sz="1600">
                <a:cs typeface="Arial" panose="020B0604020202020204" pitchFamily="34" charset="0"/>
              </a:rPr>
              <a:t> </a:t>
            </a:r>
            <a:r>
              <a:rPr lang="en-US" altLang="en-US" sz="1600" i="1">
                <a:cs typeface="Arial" panose="020B0604020202020204" pitchFamily="34" charset="0"/>
              </a:rPr>
              <a:t>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đơn</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sym typeface="Symbol" panose="05050102010706020507" pitchFamily="18" charset="2"/>
              </a:rPr>
              <a:t>3</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đỉnh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và</a:t>
            </a:r>
            <a:r>
              <a:rPr lang="en-US" altLang="en-US" sz="1600">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a:t>
            </a:r>
            <a:r>
              <a:rPr lang="en-US" altLang="en-US" sz="1600" i="1">
                <a:solidFill>
                  <a:srgbClr val="FF0000"/>
                </a:solidFill>
                <a:cs typeface="Arial" panose="020B0604020202020204" pitchFamily="34" charset="0"/>
                <a:sym typeface="Symbol" panose="05050102010706020507" pitchFamily="18" charset="2"/>
              </a:rPr>
              <a:t>v</a:t>
            </a:r>
            <a:r>
              <a:rPr lang="en-US" altLang="en-US" sz="1600">
                <a:solidFill>
                  <a:srgbClr val="FF0000"/>
                </a:solidFill>
                <a:cs typeface="Arial" panose="020B0604020202020204" pitchFamily="34" charset="0"/>
                <a:sym typeface="Symbol" panose="05050102010706020507" pitchFamily="18" charset="2"/>
              </a:rPr>
              <a:t> deg(</a:t>
            </a:r>
            <a:r>
              <a:rPr lang="en-US" altLang="en-US" sz="1600" i="1">
                <a:solidFill>
                  <a:srgbClr val="FF0000"/>
                </a:solidFill>
                <a:cs typeface="Arial" panose="020B0604020202020204" pitchFamily="34" charset="0"/>
                <a:sym typeface="Symbol" panose="05050102010706020507" pitchFamily="18" charset="2"/>
              </a:rPr>
              <a:t>v</a:t>
            </a:r>
            <a:r>
              <a:rPr lang="en-US" altLang="en-US" sz="1600">
                <a:solidFill>
                  <a:srgbClr val="FF0000"/>
                </a:solidFill>
                <a:cs typeface="Arial" panose="020B0604020202020204" pitchFamily="34" charset="0"/>
                <a:sym typeface="Symbol" panose="05050102010706020507" pitchFamily="18" charset="2"/>
              </a:rPr>
              <a:t>)  </a:t>
            </a:r>
            <a:r>
              <a:rPr lang="en-US" altLang="en-US" sz="1600" i="1">
                <a:solidFill>
                  <a:srgbClr val="FF0000"/>
                </a:solidFill>
                <a:cs typeface="Arial" panose="020B0604020202020204" pitchFamily="34" charset="0"/>
                <a:sym typeface="Symbol" panose="05050102010706020507" pitchFamily="18" charset="2"/>
              </a:rPr>
              <a:t>n</a:t>
            </a:r>
            <a:r>
              <a:rPr lang="en-US" altLang="en-US" sz="1600">
                <a:solidFill>
                  <a:srgbClr val="FF0000"/>
                </a:solidFill>
                <a:cs typeface="Arial" panose="020B0604020202020204" pitchFamily="34" charset="0"/>
                <a:sym typeface="Symbol" panose="05050102010706020507" pitchFamily="18" charset="2"/>
              </a:rPr>
              <a:t>/2</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thì</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chu </a:t>
            </a:r>
            <a:r>
              <a:rPr lang="en-US" altLang="en-US" sz="1600" err="1">
                <a:cs typeface="Arial" panose="020B0604020202020204" pitchFamily="34" charset="0"/>
                <a:sym typeface="Symbol" panose="05050102010706020507" pitchFamily="18" charset="2"/>
              </a:rPr>
              <a:t>trình</a:t>
            </a:r>
            <a:r>
              <a:rPr lang="en-US" altLang="en-US" sz="1600">
                <a:cs typeface="Arial" panose="020B0604020202020204" pitchFamily="34" charset="0"/>
                <a:sym typeface="Symbol" panose="05050102010706020507" pitchFamily="18" charset="2"/>
              </a:rPr>
              <a:t> Hamilton.</a:t>
            </a:r>
          </a:p>
          <a:p>
            <a:r>
              <a:rPr lang="en-US" altLang="en-US" sz="1600" b="1" err="1">
                <a:cs typeface="Arial" panose="020B0604020202020204" pitchFamily="34" charset="0"/>
                <a:sym typeface="Symbol" panose="05050102010706020507" pitchFamily="18" charset="2"/>
              </a:rPr>
              <a:t>Định</a:t>
            </a:r>
            <a:r>
              <a:rPr lang="en-US" altLang="en-US" sz="1600" b="1">
                <a:cs typeface="Arial" panose="020B0604020202020204" pitchFamily="34" charset="0"/>
                <a:sym typeface="Symbol" panose="05050102010706020507" pitchFamily="18" charset="2"/>
              </a:rPr>
              <a:t> </a:t>
            </a:r>
            <a:r>
              <a:rPr lang="en-US" altLang="en-US" sz="1600" b="1" err="1">
                <a:cs typeface="Arial" panose="020B0604020202020204" pitchFamily="34" charset="0"/>
                <a:sym typeface="Symbol" panose="05050102010706020507" pitchFamily="18" charset="2"/>
              </a:rPr>
              <a:t>lý</a:t>
            </a:r>
            <a:r>
              <a:rPr lang="en-US" altLang="en-US" sz="1600" b="1">
                <a:cs typeface="Arial" panose="020B0604020202020204" pitchFamily="34" charset="0"/>
                <a:sym typeface="Symbol" panose="05050102010706020507" pitchFamily="18" charset="2"/>
              </a:rPr>
              <a:t> Ore:</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Nếu</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rPr>
              <a:t>đơn</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với</a:t>
            </a:r>
            <a:r>
              <a:rPr lang="en-US" altLang="en-US" sz="1600">
                <a:cs typeface="Arial" panose="020B0604020202020204" pitchFamily="34" charset="0"/>
              </a:rPr>
              <a:t> </a:t>
            </a:r>
            <a:r>
              <a:rPr lang="en-US" altLang="en-US" sz="1600" i="1">
                <a:solidFill>
                  <a:srgbClr val="FF0000"/>
                </a:solidFill>
                <a:cs typeface="Arial" panose="020B0604020202020204" pitchFamily="34" charset="0"/>
              </a:rPr>
              <a:t>n</a:t>
            </a:r>
            <a:r>
              <a:rPr lang="en-US" altLang="en-US" sz="1600">
                <a:solidFill>
                  <a:srgbClr val="FF0000"/>
                </a:solidFill>
                <a:cs typeface="Arial" panose="020B0604020202020204" pitchFamily="34" charset="0"/>
                <a:sym typeface="Symbol" panose="05050102010706020507" pitchFamily="18" charset="2"/>
              </a:rPr>
              <a:t>3</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đỉnh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và</a:t>
            </a:r>
            <a:r>
              <a:rPr lang="en-US" altLang="en-US" sz="1600">
                <a:cs typeface="Arial" panose="020B0604020202020204" pitchFamily="34" charset="0"/>
                <a:sym typeface="Symbol" panose="05050102010706020507" pitchFamily="18" charset="2"/>
              </a:rPr>
              <a:t> </a:t>
            </a:r>
            <a:r>
              <a:rPr lang="en-US" altLang="en-US" sz="1600">
                <a:solidFill>
                  <a:srgbClr val="FF0000"/>
                </a:solidFill>
                <a:cs typeface="Arial" panose="020B0604020202020204" pitchFamily="34" charset="0"/>
                <a:sym typeface="Symbol" panose="05050102010706020507" pitchFamily="18" charset="2"/>
              </a:rPr>
              <a:t>deg(</a:t>
            </a:r>
            <a:r>
              <a:rPr lang="en-US" altLang="en-US" sz="1600" i="1">
                <a:solidFill>
                  <a:srgbClr val="FF0000"/>
                </a:solidFill>
                <a:cs typeface="Arial" panose="020B0604020202020204" pitchFamily="34" charset="0"/>
                <a:sym typeface="Symbol" panose="05050102010706020507" pitchFamily="18" charset="2"/>
              </a:rPr>
              <a:t>u</a:t>
            </a:r>
            <a:r>
              <a:rPr lang="en-US" altLang="en-US" sz="1600">
                <a:solidFill>
                  <a:srgbClr val="FF0000"/>
                </a:solidFill>
                <a:cs typeface="Arial" panose="020B0604020202020204" pitchFamily="34" charset="0"/>
                <a:sym typeface="Symbol" panose="05050102010706020507" pitchFamily="18" charset="2"/>
              </a:rPr>
              <a:t>) + deg(</a:t>
            </a:r>
            <a:r>
              <a:rPr lang="en-US" altLang="en-US" sz="1600" i="1">
                <a:solidFill>
                  <a:srgbClr val="FF0000"/>
                </a:solidFill>
                <a:cs typeface="Arial" panose="020B0604020202020204" pitchFamily="34" charset="0"/>
                <a:sym typeface="Symbol" panose="05050102010706020507" pitchFamily="18" charset="2"/>
              </a:rPr>
              <a:t>v</a:t>
            </a:r>
            <a:r>
              <a:rPr lang="en-US" altLang="en-US" sz="1600">
                <a:solidFill>
                  <a:srgbClr val="FF0000"/>
                </a:solidFill>
                <a:cs typeface="Arial" panose="020B0604020202020204" pitchFamily="34" charset="0"/>
                <a:sym typeface="Symbol" panose="05050102010706020507" pitchFamily="18" charset="2"/>
              </a:rPr>
              <a:t>)  </a:t>
            </a:r>
            <a:r>
              <a:rPr lang="en-US" altLang="en-US" sz="1600" i="1">
                <a:solidFill>
                  <a:srgbClr val="FF0000"/>
                </a:solidFill>
                <a:cs typeface="Arial" panose="020B0604020202020204" pitchFamily="34" charset="0"/>
                <a:sym typeface="Symbol" panose="05050102010706020507" pitchFamily="18" charset="2"/>
              </a:rPr>
              <a:t>n </a:t>
            </a:r>
            <a:r>
              <a:rPr lang="en-US" altLang="en-US" sz="1600" err="1">
                <a:cs typeface="Arial" panose="020B0604020202020204" pitchFamily="34" charset="0"/>
                <a:sym typeface="Symbol" panose="05050102010706020507" pitchFamily="18" charset="2"/>
              </a:rPr>
              <a:t>với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mọi</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cặp</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đỉnh</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không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kề</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nhau</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u, v,</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thì</a:t>
            </a:r>
            <a:r>
              <a:rPr lang="en-US" altLang="en-US" sz="1600">
                <a:cs typeface="Arial" panose="020B0604020202020204" pitchFamily="34" charset="0"/>
                <a:sym typeface="Symbol" panose="05050102010706020507" pitchFamily="18" charset="2"/>
              </a:rPr>
              <a:t> </a:t>
            </a:r>
            <a:r>
              <a:rPr lang="en-US" altLang="en-US" sz="1600" i="1">
                <a:cs typeface="Arial" panose="020B0604020202020204" pitchFamily="34" charset="0"/>
                <a:sym typeface="Symbol" panose="05050102010706020507" pitchFamily="18" charset="2"/>
              </a:rPr>
              <a:t>G</a:t>
            </a:r>
            <a:r>
              <a:rPr lang="en-US" altLang="en-US" sz="1600">
                <a:cs typeface="Arial" panose="020B0604020202020204" pitchFamily="34" charset="0"/>
                <a:sym typeface="Symbol" panose="05050102010706020507" pitchFamily="18" charset="2"/>
              </a:rPr>
              <a:t> </a:t>
            </a:r>
            <a:r>
              <a:rPr lang="en-US" altLang="en-US" sz="1600" err="1">
                <a:cs typeface="Arial" panose="020B0604020202020204" pitchFamily="34" charset="0"/>
                <a:sym typeface="Symbol" panose="05050102010706020507" pitchFamily="18" charset="2"/>
              </a:rPr>
              <a:t>có</a:t>
            </a:r>
            <a:r>
              <a:rPr lang="en-US" altLang="en-US" sz="1600">
                <a:cs typeface="Arial" panose="020B0604020202020204" pitchFamily="34" charset="0"/>
                <a:sym typeface="Symbol" panose="05050102010706020507" pitchFamily="18" charset="2"/>
              </a:rPr>
              <a:t> chu </a:t>
            </a:r>
            <a:r>
              <a:rPr lang="en-US" altLang="en-US" sz="1600" err="1">
                <a:cs typeface="Arial" panose="020B0604020202020204" pitchFamily="34" charset="0"/>
                <a:sym typeface="Symbol" panose="05050102010706020507" pitchFamily="18" charset="2"/>
              </a:rPr>
              <a:t>trình</a:t>
            </a:r>
            <a:r>
              <a:rPr lang="en-US" altLang="en-US" sz="1600">
                <a:cs typeface="Arial" panose="020B0604020202020204" pitchFamily="34" charset="0"/>
                <a:sym typeface="Symbol" panose="05050102010706020507" pitchFamily="18" charset="2"/>
              </a:rPr>
              <a:t> Hamilton.</a:t>
            </a:r>
          </a:p>
          <a:p>
            <a:endParaRPr lang="en-US" altLang="en-US" sz="1600">
              <a:cs typeface="Arial" panose="020B0604020202020204" pitchFamily="34" charset="0"/>
            </a:endParaRPr>
          </a:p>
        </p:txBody>
      </p:sp>
      <p:pic>
        <p:nvPicPr>
          <p:cNvPr id="100" name="Picture 2" descr="D:\0GiaoTrinh\NhanVatNoiTieng\Dirac_files\Dirac.jpg">
            <a:hlinkClick r:id="rId3"/>
            <a:extLst>
              <a:ext uri="{FF2B5EF4-FFF2-40B4-BE49-F238E27FC236}">
                <a16:creationId xmlns:a16="http://schemas.microsoft.com/office/drawing/2014/main" id="{3E4055D5-E559-4052-9E8D-905ECB0FE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13" y="2466976"/>
            <a:ext cx="19304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6">
            <a:extLst>
              <a:ext uri="{FF2B5EF4-FFF2-40B4-BE49-F238E27FC236}">
                <a16:creationId xmlns:a16="http://schemas.microsoft.com/office/drawing/2014/main" id="{79FD2FDD-5681-4343-BA7C-93D87954ED17}"/>
              </a:ext>
            </a:extLst>
          </p:cNvPr>
          <p:cNvSpPr txBox="1">
            <a:spLocks noChangeArrowheads="1"/>
          </p:cNvSpPr>
          <p:nvPr/>
        </p:nvSpPr>
        <p:spPr bwMode="auto">
          <a:xfrm>
            <a:off x="493712" y="4910138"/>
            <a:ext cx="35390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b="1">
                <a:solidFill>
                  <a:schemeClr val="tx1"/>
                </a:solidFill>
              </a:rPr>
              <a:t>Paul Adrien Maurice Dirac</a:t>
            </a:r>
          </a:p>
          <a:p>
            <a:pPr algn="ctr">
              <a:spcBef>
                <a:spcPct val="0"/>
              </a:spcBef>
              <a:buFontTx/>
              <a:buNone/>
            </a:pPr>
            <a:r>
              <a:rPr lang="en-US" altLang="en-US" sz="1800" b="1">
                <a:solidFill>
                  <a:schemeClr val="tx1"/>
                </a:solidFill>
              </a:rPr>
              <a:t>1902 - 1984  </a:t>
            </a:r>
          </a:p>
          <a:p>
            <a:pPr algn="ctr">
              <a:spcBef>
                <a:spcPct val="0"/>
              </a:spcBef>
              <a:buFontTx/>
              <a:buNone/>
            </a:pPr>
            <a:r>
              <a:rPr lang="en-US" altLang="en-US" sz="1800" b="1">
                <a:solidFill>
                  <a:schemeClr val="tx1"/>
                </a:solidFill>
              </a:rPr>
              <a:t>(USA)</a:t>
            </a:r>
            <a:endParaRPr lang="en-US" altLang="en-US" sz="1800">
              <a:solidFill>
                <a:schemeClr val="tx1"/>
              </a:solidFill>
            </a:endParaRPr>
          </a:p>
        </p:txBody>
      </p:sp>
      <p:pic>
        <p:nvPicPr>
          <p:cNvPr id="102" name="Picture 4" descr="D:\0GiaoTrinh\NhanVatNoiTieng\Ore biography_files\Ore.jpg">
            <a:hlinkClick r:id="rId5"/>
            <a:extLst>
              <a:ext uri="{FF2B5EF4-FFF2-40B4-BE49-F238E27FC236}">
                <a16:creationId xmlns:a16="http://schemas.microsoft.com/office/drawing/2014/main" id="{C1609E3E-223A-45FD-9139-368CA695E2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6813" y="2514600"/>
            <a:ext cx="180975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TextBox 8">
            <a:extLst>
              <a:ext uri="{FF2B5EF4-FFF2-40B4-BE49-F238E27FC236}">
                <a16:creationId xmlns:a16="http://schemas.microsoft.com/office/drawing/2014/main" id="{E26F4E97-47E4-4B0A-A524-3508D99FC6F9}"/>
              </a:ext>
            </a:extLst>
          </p:cNvPr>
          <p:cNvSpPr txBox="1">
            <a:spLocks noChangeArrowheads="1"/>
          </p:cNvSpPr>
          <p:nvPr/>
        </p:nvSpPr>
        <p:spPr bwMode="auto">
          <a:xfrm>
            <a:off x="5703888" y="4910138"/>
            <a:ext cx="2895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b="1" err="1">
                <a:solidFill>
                  <a:schemeClr val="tx1"/>
                </a:solidFill>
              </a:rPr>
              <a:t>Oystein</a:t>
            </a:r>
            <a:r>
              <a:rPr lang="en-US" altLang="en-US" sz="1800" b="1">
                <a:solidFill>
                  <a:schemeClr val="tx1"/>
                </a:solidFill>
              </a:rPr>
              <a:t> Ore</a:t>
            </a:r>
          </a:p>
          <a:p>
            <a:pPr algn="ctr">
              <a:spcBef>
                <a:spcPct val="0"/>
              </a:spcBef>
              <a:buFontTx/>
              <a:buNone/>
            </a:pPr>
            <a:r>
              <a:rPr lang="en-US" altLang="en-US" sz="1800" b="1">
                <a:solidFill>
                  <a:schemeClr val="tx1"/>
                </a:solidFill>
              </a:rPr>
              <a:t>1899 - 1968 </a:t>
            </a:r>
          </a:p>
          <a:p>
            <a:pPr algn="ctr">
              <a:spcBef>
                <a:spcPct val="0"/>
              </a:spcBef>
              <a:buFontTx/>
              <a:buNone/>
            </a:pPr>
            <a:r>
              <a:rPr lang="en-US" altLang="en-US" sz="1800" b="1">
                <a:solidFill>
                  <a:schemeClr val="tx1"/>
                </a:solidFill>
              </a:rPr>
              <a:t>(Norway)</a:t>
            </a:r>
            <a:endParaRPr lang="en-US" altLang="en-US" sz="1800">
              <a:solidFill>
                <a:schemeClr val="tx1"/>
              </a:solidFill>
            </a:endParaRPr>
          </a:p>
        </p:txBody>
      </p:sp>
    </p:spTree>
    <p:extLst>
      <p:ext uri="{BB962C8B-B14F-4D97-AF65-F5344CB8AC3E}">
        <p14:creationId xmlns:p14="http://schemas.microsoft.com/office/powerpoint/2010/main" val="337262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Truyền</a:t>
            </a:r>
            <a:r>
              <a:rPr lang="en-US" altLang="en-US" sz="2000" b="1"/>
              <a:t> </a:t>
            </a:r>
            <a:r>
              <a:rPr lang="en-US" altLang="en-US" sz="2000" b="1" err="1"/>
              <a:t>thông</a:t>
            </a:r>
            <a:r>
              <a:rPr lang="en-US" altLang="en-US" sz="2000" b="1"/>
              <a:t> </a:t>
            </a:r>
            <a:r>
              <a:rPr lang="en-US" altLang="en-US" sz="2000" b="1" err="1"/>
              <a:t>trong</a:t>
            </a:r>
            <a:r>
              <a:rPr lang="en-US" altLang="en-US" sz="2000" b="1"/>
              <a:t> </a:t>
            </a:r>
            <a:r>
              <a:rPr lang="en-US" altLang="en-US" sz="2000" b="1" err="1"/>
              <a:t>mạng</a:t>
            </a:r>
            <a:r>
              <a:rPr lang="en-US" altLang="en-US" sz="2000" b="1"/>
              <a:t> </a:t>
            </a:r>
            <a:r>
              <a:rPr lang="en-US" altLang="en-US" sz="2000" b="1" err="1"/>
              <a:t>máy</a:t>
            </a:r>
            <a:r>
              <a:rPr lang="en-US" altLang="en-US" sz="2000" b="1"/>
              <a:t> </a:t>
            </a:r>
            <a:r>
              <a:rPr lang="en-US" altLang="en-US" sz="2000" b="1" err="1"/>
              <a:t>tính</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90000"/>
              </a:lnSpc>
            </a:pPr>
            <a:endParaRPr lang="en-US" altLang="en-US" sz="1600">
              <a:cs typeface="Arial" panose="020B0604020202020204" pitchFamily="34" charset="0"/>
            </a:endParaRPr>
          </a:p>
        </p:txBody>
      </p:sp>
      <p:sp>
        <p:nvSpPr>
          <p:cNvPr id="45" name="Line 3">
            <a:extLst>
              <a:ext uri="{FF2B5EF4-FFF2-40B4-BE49-F238E27FC236}">
                <a16:creationId xmlns:a16="http://schemas.microsoft.com/office/drawing/2014/main" id="{A3EB41AE-5944-4459-95A4-3EE4380DFE5D}"/>
              </a:ext>
            </a:extLst>
          </p:cNvPr>
          <p:cNvSpPr>
            <a:spLocks noChangeShapeType="1"/>
          </p:cNvSpPr>
          <p:nvPr/>
        </p:nvSpPr>
        <p:spPr bwMode="auto">
          <a:xfrm>
            <a:off x="4591050" y="2635250"/>
            <a:ext cx="2865438" cy="746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
            <a:extLst>
              <a:ext uri="{FF2B5EF4-FFF2-40B4-BE49-F238E27FC236}">
                <a16:creationId xmlns:a16="http://schemas.microsoft.com/office/drawing/2014/main" id="{A2444C5E-0D59-4DE7-98ED-84C9C8F57385}"/>
              </a:ext>
            </a:extLst>
          </p:cNvPr>
          <p:cNvSpPr>
            <a:spLocks noChangeShapeType="1"/>
          </p:cNvSpPr>
          <p:nvPr/>
        </p:nvSpPr>
        <p:spPr bwMode="auto">
          <a:xfrm flipH="1" flipV="1">
            <a:off x="4591050" y="2635250"/>
            <a:ext cx="150813" cy="135890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5">
            <a:extLst>
              <a:ext uri="{FF2B5EF4-FFF2-40B4-BE49-F238E27FC236}">
                <a16:creationId xmlns:a16="http://schemas.microsoft.com/office/drawing/2014/main" id="{F3BD6B40-BA12-4505-8EB7-CE4B029F9330}"/>
              </a:ext>
            </a:extLst>
          </p:cNvPr>
          <p:cNvSpPr>
            <a:spLocks noChangeShapeType="1"/>
          </p:cNvSpPr>
          <p:nvPr/>
        </p:nvSpPr>
        <p:spPr bwMode="auto">
          <a:xfrm flipV="1">
            <a:off x="1725613" y="2635250"/>
            <a:ext cx="2865437" cy="16605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6">
            <a:extLst>
              <a:ext uri="{FF2B5EF4-FFF2-40B4-BE49-F238E27FC236}">
                <a16:creationId xmlns:a16="http://schemas.microsoft.com/office/drawing/2014/main" id="{CE4D5A14-8A95-4A6B-A858-2011C34D83B2}"/>
              </a:ext>
            </a:extLst>
          </p:cNvPr>
          <p:cNvSpPr>
            <a:spLocks noChangeShapeType="1"/>
          </p:cNvSpPr>
          <p:nvPr/>
        </p:nvSpPr>
        <p:spPr bwMode="auto">
          <a:xfrm flipH="1">
            <a:off x="1725613" y="2182813"/>
            <a:ext cx="150812" cy="21129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7">
            <a:extLst>
              <a:ext uri="{FF2B5EF4-FFF2-40B4-BE49-F238E27FC236}">
                <a16:creationId xmlns:a16="http://schemas.microsoft.com/office/drawing/2014/main" id="{FE549177-75DA-41F2-B0BF-FF6AA704A0E6}"/>
              </a:ext>
            </a:extLst>
          </p:cNvPr>
          <p:cNvSpPr>
            <a:spLocks noChangeShapeType="1"/>
          </p:cNvSpPr>
          <p:nvPr/>
        </p:nvSpPr>
        <p:spPr bwMode="auto">
          <a:xfrm>
            <a:off x="820738" y="1881188"/>
            <a:ext cx="1055687" cy="3016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Freeform 8">
            <a:extLst>
              <a:ext uri="{FF2B5EF4-FFF2-40B4-BE49-F238E27FC236}">
                <a16:creationId xmlns:a16="http://schemas.microsoft.com/office/drawing/2014/main" id="{4A12721D-E940-4C53-99C0-557D47F3886D}"/>
              </a:ext>
            </a:extLst>
          </p:cNvPr>
          <p:cNvSpPr>
            <a:spLocks/>
          </p:cNvSpPr>
          <p:nvPr/>
        </p:nvSpPr>
        <p:spPr bwMode="auto">
          <a:xfrm>
            <a:off x="4875213" y="2654300"/>
            <a:ext cx="93662" cy="38100"/>
          </a:xfrm>
          <a:custGeom>
            <a:avLst/>
            <a:gdLst>
              <a:gd name="T0" fmla="*/ 2147483646 w 59"/>
              <a:gd name="T1" fmla="*/ 2147483646 h 24"/>
              <a:gd name="T2" fmla="*/ 2147483646 w 59"/>
              <a:gd name="T3" fmla="*/ 0 h 24"/>
              <a:gd name="T4" fmla="*/ 0 w 59"/>
              <a:gd name="T5" fmla="*/ 0 h 24"/>
              <a:gd name="T6" fmla="*/ 2147483646 w 59"/>
              <a:gd name="T7" fmla="*/ 2147483646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9">
            <a:extLst>
              <a:ext uri="{FF2B5EF4-FFF2-40B4-BE49-F238E27FC236}">
                <a16:creationId xmlns:a16="http://schemas.microsoft.com/office/drawing/2014/main" id="{E34EA8C7-6C02-460C-80F1-44CF7A4C84FF}"/>
              </a:ext>
            </a:extLst>
          </p:cNvPr>
          <p:cNvSpPr>
            <a:spLocks/>
          </p:cNvSpPr>
          <p:nvPr/>
        </p:nvSpPr>
        <p:spPr bwMode="auto">
          <a:xfrm>
            <a:off x="4289425" y="2657475"/>
            <a:ext cx="150813" cy="73025"/>
          </a:xfrm>
          <a:custGeom>
            <a:avLst/>
            <a:gdLst>
              <a:gd name="T0" fmla="*/ 2147483646 w 95"/>
              <a:gd name="T1" fmla="*/ 2147483646 h 46"/>
              <a:gd name="T2" fmla="*/ 2147483646 w 95"/>
              <a:gd name="T3" fmla="*/ 0 h 46"/>
              <a:gd name="T4" fmla="*/ 0 w 95"/>
              <a:gd name="T5" fmla="*/ 2147483646 h 46"/>
              <a:gd name="T6" fmla="*/ 2147483646 w 95"/>
              <a:gd name="T7" fmla="*/ 21474836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0">
            <a:extLst>
              <a:ext uri="{FF2B5EF4-FFF2-40B4-BE49-F238E27FC236}">
                <a16:creationId xmlns:a16="http://schemas.microsoft.com/office/drawing/2014/main" id="{48F6D76A-1155-4E87-B084-651D64FE91BD}"/>
              </a:ext>
            </a:extLst>
          </p:cNvPr>
          <p:cNvSpPr>
            <a:spLocks/>
          </p:cNvSpPr>
          <p:nvPr/>
        </p:nvSpPr>
        <p:spPr bwMode="auto">
          <a:xfrm>
            <a:off x="4365625" y="2654300"/>
            <a:ext cx="573088" cy="76200"/>
          </a:xfrm>
          <a:custGeom>
            <a:avLst/>
            <a:gdLst>
              <a:gd name="T0" fmla="*/ 2147483646 w 361"/>
              <a:gd name="T1" fmla="*/ 2147483646 h 48"/>
              <a:gd name="T2" fmla="*/ 2147483646 w 361"/>
              <a:gd name="T3" fmla="*/ 0 h 48"/>
              <a:gd name="T4" fmla="*/ 2147483646 w 361"/>
              <a:gd name="T5" fmla="*/ 0 h 48"/>
              <a:gd name="T6" fmla="*/ 0 w 361"/>
              <a:gd name="T7" fmla="*/ 2147483646 h 48"/>
              <a:gd name="T8" fmla="*/ 2147483646 w 361"/>
              <a:gd name="T9" fmla="*/ 2147483646 h 48"/>
              <a:gd name="T10" fmla="*/ 2147483646 w 361"/>
              <a:gd name="T11" fmla="*/ 2147483646 h 48"/>
              <a:gd name="T12" fmla="*/ 2147483646 w 361"/>
              <a:gd name="T13" fmla="*/ 2147483646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11">
            <a:extLst>
              <a:ext uri="{FF2B5EF4-FFF2-40B4-BE49-F238E27FC236}">
                <a16:creationId xmlns:a16="http://schemas.microsoft.com/office/drawing/2014/main" id="{0C958E92-B3A0-4E15-AAC3-B79069E91B68}"/>
              </a:ext>
            </a:extLst>
          </p:cNvPr>
          <p:cNvSpPr>
            <a:spLocks/>
          </p:cNvSpPr>
          <p:nvPr/>
        </p:nvSpPr>
        <p:spPr bwMode="auto">
          <a:xfrm>
            <a:off x="4457700" y="2701925"/>
            <a:ext cx="341313" cy="22225"/>
          </a:xfrm>
          <a:custGeom>
            <a:avLst/>
            <a:gdLst>
              <a:gd name="T0" fmla="*/ 2147483646 w 215"/>
              <a:gd name="T1" fmla="*/ 0 h 14"/>
              <a:gd name="T2" fmla="*/ 2147483646 w 215"/>
              <a:gd name="T3" fmla="*/ 2147483646 h 14"/>
              <a:gd name="T4" fmla="*/ 0 w 215"/>
              <a:gd name="T5" fmla="*/ 2147483646 h 14"/>
              <a:gd name="T6" fmla="*/ 0 w 215"/>
              <a:gd name="T7" fmla="*/ 2147483646 h 14"/>
              <a:gd name="T8" fmla="*/ 2147483646 w 215"/>
              <a:gd name="T9" fmla="*/ 2147483646 h 14"/>
              <a:gd name="T10" fmla="*/ 2147483646 w 215"/>
              <a:gd name="T11" fmla="*/ 2147483646 h 14"/>
              <a:gd name="T12" fmla="*/ 2147483646 w 215"/>
              <a:gd name="T13" fmla="*/ 2147483646 h 14"/>
              <a:gd name="T14" fmla="*/ 2147483646 w 215"/>
              <a:gd name="T15" fmla="*/ 2147483646 h 14"/>
              <a:gd name="T16" fmla="*/ 2147483646 w 215"/>
              <a:gd name="T17" fmla="*/ 2147483646 h 14"/>
              <a:gd name="T18" fmla="*/ 2147483646 w 215"/>
              <a:gd name="T19" fmla="*/ 2147483646 h 14"/>
              <a:gd name="T20" fmla="*/ 2147483646 w 215"/>
              <a:gd name="T21" fmla="*/ 2147483646 h 14"/>
              <a:gd name="T22" fmla="*/ 2147483646 w 215"/>
              <a:gd name="T23" fmla="*/ 2147483646 h 14"/>
              <a:gd name="T24" fmla="*/ 2147483646 w 215"/>
              <a:gd name="T25" fmla="*/ 2147483646 h 14"/>
              <a:gd name="T26" fmla="*/ 2147483646 w 215"/>
              <a:gd name="T27" fmla="*/ 2147483646 h 14"/>
              <a:gd name="T28" fmla="*/ 2147483646 w 215"/>
              <a:gd name="T29" fmla="*/ 0 h 14"/>
              <a:gd name="T30" fmla="*/ 2147483646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2">
            <a:extLst>
              <a:ext uri="{FF2B5EF4-FFF2-40B4-BE49-F238E27FC236}">
                <a16:creationId xmlns:a16="http://schemas.microsoft.com/office/drawing/2014/main" id="{4CFE8089-4B6B-4A9D-97E2-9B7DC99420EF}"/>
              </a:ext>
            </a:extLst>
          </p:cNvPr>
          <p:cNvSpPr>
            <a:spLocks/>
          </p:cNvSpPr>
          <p:nvPr/>
        </p:nvSpPr>
        <p:spPr bwMode="auto">
          <a:xfrm>
            <a:off x="4457700" y="2701925"/>
            <a:ext cx="331788" cy="22225"/>
          </a:xfrm>
          <a:custGeom>
            <a:avLst/>
            <a:gdLst>
              <a:gd name="T0" fmla="*/ 0 w 209"/>
              <a:gd name="T1" fmla="*/ 2147483646 h 14"/>
              <a:gd name="T2" fmla="*/ 2147483646 w 209"/>
              <a:gd name="T3" fmla="*/ 2147483646 h 14"/>
              <a:gd name="T4" fmla="*/ 2147483646 w 209"/>
              <a:gd name="T5" fmla="*/ 2147483646 h 14"/>
              <a:gd name="T6" fmla="*/ 2147483646 w 209"/>
              <a:gd name="T7" fmla="*/ 2147483646 h 14"/>
              <a:gd name="T8" fmla="*/ 2147483646 w 209"/>
              <a:gd name="T9" fmla="*/ 2147483646 h 14"/>
              <a:gd name="T10" fmla="*/ 2147483646 w 209"/>
              <a:gd name="T11" fmla="*/ 2147483646 h 14"/>
              <a:gd name="T12" fmla="*/ 2147483646 w 209"/>
              <a:gd name="T13" fmla="*/ 2147483646 h 14"/>
              <a:gd name="T14" fmla="*/ 2147483646 w 209"/>
              <a:gd name="T15" fmla="*/ 2147483646 h 14"/>
              <a:gd name="T16" fmla="*/ 2147483646 w 209"/>
              <a:gd name="T17" fmla="*/ 2147483646 h 14"/>
              <a:gd name="T18" fmla="*/ 2147483646 w 209"/>
              <a:gd name="T19" fmla="*/ 2147483646 h 14"/>
              <a:gd name="T20" fmla="*/ 2147483646 w 209"/>
              <a:gd name="T21" fmla="*/ 2147483646 h 14"/>
              <a:gd name="T22" fmla="*/ 2147483646 w 209"/>
              <a:gd name="T23" fmla="*/ 0 h 14"/>
              <a:gd name="T24" fmla="*/ 2147483646 w 209"/>
              <a:gd name="T25" fmla="*/ 0 h 14"/>
              <a:gd name="T26" fmla="*/ 2147483646 w 209"/>
              <a:gd name="T27" fmla="*/ 2147483646 h 14"/>
              <a:gd name="T28" fmla="*/ 2147483646 w 209"/>
              <a:gd name="T29" fmla="*/ 2147483646 h 14"/>
              <a:gd name="T30" fmla="*/ 2147483646 w 209"/>
              <a:gd name="T31" fmla="*/ 2147483646 h 14"/>
              <a:gd name="T32" fmla="*/ 2147483646 w 209"/>
              <a:gd name="T33" fmla="*/ 2147483646 h 14"/>
              <a:gd name="T34" fmla="*/ 2147483646 w 209"/>
              <a:gd name="T35" fmla="*/ 2147483646 h 14"/>
              <a:gd name="T36" fmla="*/ 2147483646 w 209"/>
              <a:gd name="T37" fmla="*/ 2147483646 h 14"/>
              <a:gd name="T38" fmla="*/ 2147483646 w 209"/>
              <a:gd name="T39" fmla="*/ 2147483646 h 14"/>
              <a:gd name="T40" fmla="*/ 2147483646 w 209"/>
              <a:gd name="T41" fmla="*/ 2147483646 h 14"/>
              <a:gd name="T42" fmla="*/ 2147483646 w 209"/>
              <a:gd name="T43" fmla="*/ 2147483646 h 14"/>
              <a:gd name="T44" fmla="*/ 0 w 209"/>
              <a:gd name="T45" fmla="*/ 2147483646 h 14"/>
              <a:gd name="T46" fmla="*/ 0 w 209"/>
              <a:gd name="T47" fmla="*/ 2147483646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13">
            <a:extLst>
              <a:ext uri="{FF2B5EF4-FFF2-40B4-BE49-F238E27FC236}">
                <a16:creationId xmlns:a16="http://schemas.microsoft.com/office/drawing/2014/main" id="{199B2807-AE04-4714-AEC1-F7ECFCD259CC}"/>
              </a:ext>
            </a:extLst>
          </p:cNvPr>
          <p:cNvSpPr>
            <a:spLocks/>
          </p:cNvSpPr>
          <p:nvPr/>
        </p:nvSpPr>
        <p:spPr bwMode="auto">
          <a:xfrm>
            <a:off x="4457700" y="2701925"/>
            <a:ext cx="323850" cy="22225"/>
          </a:xfrm>
          <a:custGeom>
            <a:avLst/>
            <a:gdLst>
              <a:gd name="T0" fmla="*/ 2147483646 w 204"/>
              <a:gd name="T1" fmla="*/ 0 h 14"/>
              <a:gd name="T2" fmla="*/ 2147483646 w 204"/>
              <a:gd name="T3" fmla="*/ 2147483646 h 14"/>
              <a:gd name="T4" fmla="*/ 2147483646 w 204"/>
              <a:gd name="T5" fmla="*/ 2147483646 h 14"/>
              <a:gd name="T6" fmla="*/ 2147483646 w 204"/>
              <a:gd name="T7" fmla="*/ 2147483646 h 14"/>
              <a:gd name="T8" fmla="*/ 2147483646 w 204"/>
              <a:gd name="T9" fmla="*/ 2147483646 h 14"/>
              <a:gd name="T10" fmla="*/ 2147483646 w 204"/>
              <a:gd name="T11" fmla="*/ 2147483646 h 14"/>
              <a:gd name="T12" fmla="*/ 2147483646 w 204"/>
              <a:gd name="T13" fmla="*/ 2147483646 h 14"/>
              <a:gd name="T14" fmla="*/ 2147483646 w 204"/>
              <a:gd name="T15" fmla="*/ 2147483646 h 14"/>
              <a:gd name="T16" fmla="*/ 2147483646 w 204"/>
              <a:gd name="T17" fmla="*/ 2147483646 h 14"/>
              <a:gd name="T18" fmla="*/ 2147483646 w 204"/>
              <a:gd name="T19" fmla="*/ 2147483646 h 14"/>
              <a:gd name="T20" fmla="*/ 0 w 204"/>
              <a:gd name="T21" fmla="*/ 2147483646 h 14"/>
              <a:gd name="T22" fmla="*/ 0 w 204"/>
              <a:gd name="T23" fmla="*/ 2147483646 h 14"/>
              <a:gd name="T24" fmla="*/ 2147483646 w 204"/>
              <a:gd name="T25" fmla="*/ 2147483646 h 14"/>
              <a:gd name="T26" fmla="*/ 2147483646 w 204"/>
              <a:gd name="T27" fmla="*/ 2147483646 h 14"/>
              <a:gd name="T28" fmla="*/ 2147483646 w 204"/>
              <a:gd name="T29" fmla="*/ 2147483646 h 14"/>
              <a:gd name="T30" fmla="*/ 2147483646 w 204"/>
              <a:gd name="T31" fmla="*/ 2147483646 h 14"/>
              <a:gd name="T32" fmla="*/ 2147483646 w 204"/>
              <a:gd name="T33" fmla="*/ 2147483646 h 14"/>
              <a:gd name="T34" fmla="*/ 2147483646 w 204"/>
              <a:gd name="T35" fmla="*/ 2147483646 h 14"/>
              <a:gd name="T36" fmla="*/ 2147483646 w 204"/>
              <a:gd name="T37" fmla="*/ 2147483646 h 14"/>
              <a:gd name="T38" fmla="*/ 2147483646 w 204"/>
              <a:gd name="T39" fmla="*/ 2147483646 h 14"/>
              <a:gd name="T40" fmla="*/ 2147483646 w 204"/>
              <a:gd name="T41" fmla="*/ 2147483646 h 14"/>
              <a:gd name="T42" fmla="*/ 2147483646 w 204"/>
              <a:gd name="T43" fmla="*/ 0 h 14"/>
              <a:gd name="T44" fmla="*/ 2147483646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3"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14">
            <a:extLst>
              <a:ext uri="{FF2B5EF4-FFF2-40B4-BE49-F238E27FC236}">
                <a16:creationId xmlns:a16="http://schemas.microsoft.com/office/drawing/2014/main" id="{EE50789F-9C0C-4E7F-A2A8-DF613BA6B161}"/>
              </a:ext>
            </a:extLst>
          </p:cNvPr>
          <p:cNvSpPr>
            <a:spLocks/>
          </p:cNvSpPr>
          <p:nvPr/>
        </p:nvSpPr>
        <p:spPr bwMode="auto">
          <a:xfrm>
            <a:off x="4457700" y="2701925"/>
            <a:ext cx="315913" cy="20638"/>
          </a:xfrm>
          <a:custGeom>
            <a:avLst/>
            <a:gdLst>
              <a:gd name="T0" fmla="*/ 0 w 199"/>
              <a:gd name="T1" fmla="*/ 2147483646 h 13"/>
              <a:gd name="T2" fmla="*/ 2147483646 w 199"/>
              <a:gd name="T3" fmla="*/ 2147483646 h 13"/>
              <a:gd name="T4" fmla="*/ 2147483646 w 199"/>
              <a:gd name="T5" fmla="*/ 2147483646 h 13"/>
              <a:gd name="T6" fmla="*/ 2147483646 w 199"/>
              <a:gd name="T7" fmla="*/ 2147483646 h 13"/>
              <a:gd name="T8" fmla="*/ 2147483646 w 199"/>
              <a:gd name="T9" fmla="*/ 2147483646 h 13"/>
              <a:gd name="T10" fmla="*/ 2147483646 w 199"/>
              <a:gd name="T11" fmla="*/ 2147483646 h 13"/>
              <a:gd name="T12" fmla="*/ 2147483646 w 199"/>
              <a:gd name="T13" fmla="*/ 2147483646 h 13"/>
              <a:gd name="T14" fmla="*/ 2147483646 w 199"/>
              <a:gd name="T15" fmla="*/ 2147483646 h 13"/>
              <a:gd name="T16" fmla="*/ 2147483646 w 199"/>
              <a:gd name="T17" fmla="*/ 2147483646 h 13"/>
              <a:gd name="T18" fmla="*/ 2147483646 w 199"/>
              <a:gd name="T19" fmla="*/ 2147483646 h 13"/>
              <a:gd name="T20" fmla="*/ 2147483646 w 199"/>
              <a:gd name="T21" fmla="*/ 0 h 13"/>
              <a:gd name="T22" fmla="*/ 2147483646 w 199"/>
              <a:gd name="T23" fmla="*/ 0 h 13"/>
              <a:gd name="T24" fmla="*/ 2147483646 w 199"/>
              <a:gd name="T25" fmla="*/ 2147483646 h 13"/>
              <a:gd name="T26" fmla="*/ 2147483646 w 199"/>
              <a:gd name="T27" fmla="*/ 2147483646 h 13"/>
              <a:gd name="T28" fmla="*/ 2147483646 w 199"/>
              <a:gd name="T29" fmla="*/ 2147483646 h 13"/>
              <a:gd name="T30" fmla="*/ 2147483646 w 199"/>
              <a:gd name="T31" fmla="*/ 2147483646 h 13"/>
              <a:gd name="T32" fmla="*/ 2147483646 w 199"/>
              <a:gd name="T33" fmla="*/ 2147483646 h 13"/>
              <a:gd name="T34" fmla="*/ 2147483646 w 199"/>
              <a:gd name="T35" fmla="*/ 2147483646 h 13"/>
              <a:gd name="T36" fmla="*/ 2147483646 w 199"/>
              <a:gd name="T37" fmla="*/ 2147483646 h 13"/>
              <a:gd name="T38" fmla="*/ 2147483646 w 199"/>
              <a:gd name="T39" fmla="*/ 2147483646 h 13"/>
              <a:gd name="T40" fmla="*/ 2147483646 w 199"/>
              <a:gd name="T41" fmla="*/ 2147483646 h 13"/>
              <a:gd name="T42" fmla="*/ 0 w 199"/>
              <a:gd name="T43" fmla="*/ 2147483646 h 13"/>
              <a:gd name="T44" fmla="*/ 0 w 199"/>
              <a:gd name="T45" fmla="*/ 2147483646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3"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15">
            <a:extLst>
              <a:ext uri="{FF2B5EF4-FFF2-40B4-BE49-F238E27FC236}">
                <a16:creationId xmlns:a16="http://schemas.microsoft.com/office/drawing/2014/main" id="{CA982D38-6D32-4DF5-AB82-EC23729321DA}"/>
              </a:ext>
            </a:extLst>
          </p:cNvPr>
          <p:cNvSpPr>
            <a:spLocks/>
          </p:cNvSpPr>
          <p:nvPr/>
        </p:nvSpPr>
        <p:spPr bwMode="auto">
          <a:xfrm>
            <a:off x="4457700" y="2701925"/>
            <a:ext cx="306388" cy="20638"/>
          </a:xfrm>
          <a:custGeom>
            <a:avLst/>
            <a:gdLst>
              <a:gd name="T0" fmla="*/ 2147483646 w 193"/>
              <a:gd name="T1" fmla="*/ 0 h 13"/>
              <a:gd name="T2" fmla="*/ 2147483646 w 193"/>
              <a:gd name="T3" fmla="*/ 2147483646 h 13"/>
              <a:gd name="T4" fmla="*/ 2147483646 w 193"/>
              <a:gd name="T5" fmla="*/ 2147483646 h 13"/>
              <a:gd name="T6" fmla="*/ 2147483646 w 193"/>
              <a:gd name="T7" fmla="*/ 2147483646 h 13"/>
              <a:gd name="T8" fmla="*/ 2147483646 w 193"/>
              <a:gd name="T9" fmla="*/ 2147483646 h 13"/>
              <a:gd name="T10" fmla="*/ 2147483646 w 193"/>
              <a:gd name="T11" fmla="*/ 2147483646 h 13"/>
              <a:gd name="T12" fmla="*/ 2147483646 w 193"/>
              <a:gd name="T13" fmla="*/ 2147483646 h 13"/>
              <a:gd name="T14" fmla="*/ 2147483646 w 193"/>
              <a:gd name="T15" fmla="*/ 2147483646 h 13"/>
              <a:gd name="T16" fmla="*/ 2147483646 w 193"/>
              <a:gd name="T17" fmla="*/ 2147483646 h 13"/>
              <a:gd name="T18" fmla="*/ 2147483646 w 193"/>
              <a:gd name="T19" fmla="*/ 2147483646 h 13"/>
              <a:gd name="T20" fmla="*/ 0 w 193"/>
              <a:gd name="T21" fmla="*/ 2147483646 h 13"/>
              <a:gd name="T22" fmla="*/ 0 w 193"/>
              <a:gd name="T23" fmla="*/ 2147483646 h 13"/>
              <a:gd name="T24" fmla="*/ 2147483646 w 193"/>
              <a:gd name="T25" fmla="*/ 2147483646 h 13"/>
              <a:gd name="T26" fmla="*/ 2147483646 w 193"/>
              <a:gd name="T27" fmla="*/ 2147483646 h 13"/>
              <a:gd name="T28" fmla="*/ 2147483646 w 193"/>
              <a:gd name="T29" fmla="*/ 2147483646 h 13"/>
              <a:gd name="T30" fmla="*/ 2147483646 w 193"/>
              <a:gd name="T31" fmla="*/ 2147483646 h 13"/>
              <a:gd name="T32" fmla="*/ 2147483646 w 193"/>
              <a:gd name="T33" fmla="*/ 2147483646 h 13"/>
              <a:gd name="T34" fmla="*/ 2147483646 w 193"/>
              <a:gd name="T35" fmla="*/ 2147483646 h 13"/>
              <a:gd name="T36" fmla="*/ 2147483646 w 193"/>
              <a:gd name="T37" fmla="*/ 2147483646 h 13"/>
              <a:gd name="T38" fmla="*/ 2147483646 w 193"/>
              <a:gd name="T39" fmla="*/ 2147483646 h 13"/>
              <a:gd name="T40" fmla="*/ 2147483646 w 193"/>
              <a:gd name="T41" fmla="*/ 2147483646 h 13"/>
              <a:gd name="T42" fmla="*/ 2147483646 w 193"/>
              <a:gd name="T43" fmla="*/ 0 h 13"/>
              <a:gd name="T44" fmla="*/ 2147483646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16">
            <a:extLst>
              <a:ext uri="{FF2B5EF4-FFF2-40B4-BE49-F238E27FC236}">
                <a16:creationId xmlns:a16="http://schemas.microsoft.com/office/drawing/2014/main" id="{3473A829-FD72-4466-B4A6-5588FE808110}"/>
              </a:ext>
            </a:extLst>
          </p:cNvPr>
          <p:cNvSpPr>
            <a:spLocks/>
          </p:cNvSpPr>
          <p:nvPr/>
        </p:nvSpPr>
        <p:spPr bwMode="auto">
          <a:xfrm>
            <a:off x="4457700" y="2701925"/>
            <a:ext cx="296863" cy="20638"/>
          </a:xfrm>
          <a:custGeom>
            <a:avLst/>
            <a:gdLst>
              <a:gd name="T0" fmla="*/ 0 w 187"/>
              <a:gd name="T1" fmla="*/ 2147483646 h 13"/>
              <a:gd name="T2" fmla="*/ 2147483646 w 187"/>
              <a:gd name="T3" fmla="*/ 2147483646 h 13"/>
              <a:gd name="T4" fmla="*/ 2147483646 w 187"/>
              <a:gd name="T5" fmla="*/ 2147483646 h 13"/>
              <a:gd name="T6" fmla="*/ 2147483646 w 187"/>
              <a:gd name="T7" fmla="*/ 2147483646 h 13"/>
              <a:gd name="T8" fmla="*/ 2147483646 w 187"/>
              <a:gd name="T9" fmla="*/ 2147483646 h 13"/>
              <a:gd name="T10" fmla="*/ 2147483646 w 187"/>
              <a:gd name="T11" fmla="*/ 2147483646 h 13"/>
              <a:gd name="T12" fmla="*/ 2147483646 w 187"/>
              <a:gd name="T13" fmla="*/ 2147483646 h 13"/>
              <a:gd name="T14" fmla="*/ 2147483646 w 187"/>
              <a:gd name="T15" fmla="*/ 2147483646 h 13"/>
              <a:gd name="T16" fmla="*/ 2147483646 w 187"/>
              <a:gd name="T17" fmla="*/ 2147483646 h 13"/>
              <a:gd name="T18" fmla="*/ 2147483646 w 187"/>
              <a:gd name="T19" fmla="*/ 2147483646 h 13"/>
              <a:gd name="T20" fmla="*/ 2147483646 w 187"/>
              <a:gd name="T21" fmla="*/ 0 h 13"/>
              <a:gd name="T22" fmla="*/ 2147483646 w 187"/>
              <a:gd name="T23" fmla="*/ 0 h 13"/>
              <a:gd name="T24" fmla="*/ 2147483646 w 187"/>
              <a:gd name="T25" fmla="*/ 2147483646 h 13"/>
              <a:gd name="T26" fmla="*/ 2147483646 w 187"/>
              <a:gd name="T27" fmla="*/ 2147483646 h 13"/>
              <a:gd name="T28" fmla="*/ 2147483646 w 187"/>
              <a:gd name="T29" fmla="*/ 2147483646 h 13"/>
              <a:gd name="T30" fmla="*/ 2147483646 w 187"/>
              <a:gd name="T31" fmla="*/ 2147483646 h 13"/>
              <a:gd name="T32" fmla="*/ 2147483646 w 187"/>
              <a:gd name="T33" fmla="*/ 2147483646 h 13"/>
              <a:gd name="T34" fmla="*/ 2147483646 w 187"/>
              <a:gd name="T35" fmla="*/ 2147483646 h 13"/>
              <a:gd name="T36" fmla="*/ 2147483646 w 187"/>
              <a:gd name="T37" fmla="*/ 2147483646 h 13"/>
              <a:gd name="T38" fmla="*/ 2147483646 w 187"/>
              <a:gd name="T39" fmla="*/ 2147483646 h 13"/>
              <a:gd name="T40" fmla="*/ 2147483646 w 187"/>
              <a:gd name="T41" fmla="*/ 2147483646 h 13"/>
              <a:gd name="T42" fmla="*/ 0 w 187"/>
              <a:gd name="T43" fmla="*/ 2147483646 h 13"/>
              <a:gd name="T44" fmla="*/ 0 w 187"/>
              <a:gd name="T45" fmla="*/ 2147483646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17">
            <a:extLst>
              <a:ext uri="{FF2B5EF4-FFF2-40B4-BE49-F238E27FC236}">
                <a16:creationId xmlns:a16="http://schemas.microsoft.com/office/drawing/2014/main" id="{37C26DD4-298A-4D4E-A731-269DFB32E15A}"/>
              </a:ext>
            </a:extLst>
          </p:cNvPr>
          <p:cNvSpPr>
            <a:spLocks/>
          </p:cNvSpPr>
          <p:nvPr/>
        </p:nvSpPr>
        <p:spPr bwMode="auto">
          <a:xfrm>
            <a:off x="4457700" y="2701925"/>
            <a:ext cx="285750" cy="17463"/>
          </a:xfrm>
          <a:custGeom>
            <a:avLst/>
            <a:gdLst>
              <a:gd name="T0" fmla="*/ 2147483646 w 180"/>
              <a:gd name="T1" fmla="*/ 0 h 11"/>
              <a:gd name="T2" fmla="*/ 2147483646 w 180"/>
              <a:gd name="T3" fmla="*/ 2147483646 h 11"/>
              <a:gd name="T4" fmla="*/ 2147483646 w 180"/>
              <a:gd name="T5" fmla="*/ 2147483646 h 11"/>
              <a:gd name="T6" fmla="*/ 2147483646 w 180"/>
              <a:gd name="T7" fmla="*/ 2147483646 h 11"/>
              <a:gd name="T8" fmla="*/ 2147483646 w 180"/>
              <a:gd name="T9" fmla="*/ 2147483646 h 11"/>
              <a:gd name="T10" fmla="*/ 2147483646 w 180"/>
              <a:gd name="T11" fmla="*/ 2147483646 h 11"/>
              <a:gd name="T12" fmla="*/ 2147483646 w 180"/>
              <a:gd name="T13" fmla="*/ 2147483646 h 11"/>
              <a:gd name="T14" fmla="*/ 2147483646 w 180"/>
              <a:gd name="T15" fmla="*/ 2147483646 h 11"/>
              <a:gd name="T16" fmla="*/ 2147483646 w 180"/>
              <a:gd name="T17" fmla="*/ 2147483646 h 11"/>
              <a:gd name="T18" fmla="*/ 2147483646 w 180"/>
              <a:gd name="T19" fmla="*/ 2147483646 h 11"/>
              <a:gd name="T20" fmla="*/ 0 w 180"/>
              <a:gd name="T21" fmla="*/ 2147483646 h 11"/>
              <a:gd name="T22" fmla="*/ 0 w 180"/>
              <a:gd name="T23" fmla="*/ 2147483646 h 11"/>
              <a:gd name="T24" fmla="*/ 2147483646 w 180"/>
              <a:gd name="T25" fmla="*/ 2147483646 h 11"/>
              <a:gd name="T26" fmla="*/ 2147483646 w 180"/>
              <a:gd name="T27" fmla="*/ 2147483646 h 11"/>
              <a:gd name="T28" fmla="*/ 2147483646 w 180"/>
              <a:gd name="T29" fmla="*/ 2147483646 h 11"/>
              <a:gd name="T30" fmla="*/ 2147483646 w 180"/>
              <a:gd name="T31" fmla="*/ 2147483646 h 11"/>
              <a:gd name="T32" fmla="*/ 2147483646 w 180"/>
              <a:gd name="T33" fmla="*/ 2147483646 h 11"/>
              <a:gd name="T34" fmla="*/ 2147483646 w 180"/>
              <a:gd name="T35" fmla="*/ 2147483646 h 11"/>
              <a:gd name="T36" fmla="*/ 2147483646 w 180"/>
              <a:gd name="T37" fmla="*/ 2147483646 h 11"/>
              <a:gd name="T38" fmla="*/ 2147483646 w 180"/>
              <a:gd name="T39" fmla="*/ 2147483646 h 11"/>
              <a:gd name="T40" fmla="*/ 2147483646 w 180"/>
              <a:gd name="T41" fmla="*/ 2147483646 h 11"/>
              <a:gd name="T42" fmla="*/ 2147483646 w 180"/>
              <a:gd name="T43" fmla="*/ 0 h 11"/>
              <a:gd name="T44" fmla="*/ 2147483646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3"/>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18">
            <a:extLst>
              <a:ext uri="{FF2B5EF4-FFF2-40B4-BE49-F238E27FC236}">
                <a16:creationId xmlns:a16="http://schemas.microsoft.com/office/drawing/2014/main" id="{130B924F-25ED-47DE-BE29-7313787B3DA5}"/>
              </a:ext>
            </a:extLst>
          </p:cNvPr>
          <p:cNvSpPr>
            <a:spLocks/>
          </p:cNvSpPr>
          <p:nvPr/>
        </p:nvSpPr>
        <p:spPr bwMode="auto">
          <a:xfrm>
            <a:off x="4457700" y="2701925"/>
            <a:ext cx="276225" cy="17463"/>
          </a:xfrm>
          <a:custGeom>
            <a:avLst/>
            <a:gdLst>
              <a:gd name="T0" fmla="*/ 0 w 174"/>
              <a:gd name="T1" fmla="*/ 2147483646 h 11"/>
              <a:gd name="T2" fmla="*/ 2147483646 w 174"/>
              <a:gd name="T3" fmla="*/ 2147483646 h 11"/>
              <a:gd name="T4" fmla="*/ 2147483646 w 174"/>
              <a:gd name="T5" fmla="*/ 2147483646 h 11"/>
              <a:gd name="T6" fmla="*/ 2147483646 w 174"/>
              <a:gd name="T7" fmla="*/ 2147483646 h 11"/>
              <a:gd name="T8" fmla="*/ 2147483646 w 174"/>
              <a:gd name="T9" fmla="*/ 2147483646 h 11"/>
              <a:gd name="T10" fmla="*/ 2147483646 w 174"/>
              <a:gd name="T11" fmla="*/ 2147483646 h 11"/>
              <a:gd name="T12" fmla="*/ 2147483646 w 174"/>
              <a:gd name="T13" fmla="*/ 2147483646 h 11"/>
              <a:gd name="T14" fmla="*/ 2147483646 w 174"/>
              <a:gd name="T15" fmla="*/ 2147483646 h 11"/>
              <a:gd name="T16" fmla="*/ 2147483646 w 174"/>
              <a:gd name="T17" fmla="*/ 2147483646 h 11"/>
              <a:gd name="T18" fmla="*/ 2147483646 w 174"/>
              <a:gd name="T19" fmla="*/ 2147483646 h 11"/>
              <a:gd name="T20" fmla="*/ 2147483646 w 174"/>
              <a:gd name="T21" fmla="*/ 0 h 11"/>
              <a:gd name="T22" fmla="*/ 2147483646 w 174"/>
              <a:gd name="T23" fmla="*/ 0 h 11"/>
              <a:gd name="T24" fmla="*/ 2147483646 w 174"/>
              <a:gd name="T25" fmla="*/ 2147483646 h 11"/>
              <a:gd name="T26" fmla="*/ 2147483646 w 174"/>
              <a:gd name="T27" fmla="*/ 2147483646 h 11"/>
              <a:gd name="T28" fmla="*/ 2147483646 w 174"/>
              <a:gd name="T29" fmla="*/ 2147483646 h 11"/>
              <a:gd name="T30" fmla="*/ 2147483646 w 174"/>
              <a:gd name="T31" fmla="*/ 2147483646 h 11"/>
              <a:gd name="T32" fmla="*/ 2147483646 w 174"/>
              <a:gd name="T33" fmla="*/ 2147483646 h 11"/>
              <a:gd name="T34" fmla="*/ 2147483646 w 174"/>
              <a:gd name="T35" fmla="*/ 2147483646 h 11"/>
              <a:gd name="T36" fmla="*/ 2147483646 w 174"/>
              <a:gd name="T37" fmla="*/ 2147483646 h 11"/>
              <a:gd name="T38" fmla="*/ 2147483646 w 174"/>
              <a:gd name="T39" fmla="*/ 2147483646 h 11"/>
              <a:gd name="T40" fmla="*/ 0 w 174"/>
              <a:gd name="T41" fmla="*/ 2147483646 h 11"/>
              <a:gd name="T42" fmla="*/ 0 w 174"/>
              <a:gd name="T43" fmla="*/ 2147483646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3"/>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19">
            <a:extLst>
              <a:ext uri="{FF2B5EF4-FFF2-40B4-BE49-F238E27FC236}">
                <a16:creationId xmlns:a16="http://schemas.microsoft.com/office/drawing/2014/main" id="{433AC1C1-4DA2-4956-9B2D-D081CDC1D4DB}"/>
              </a:ext>
            </a:extLst>
          </p:cNvPr>
          <p:cNvSpPr>
            <a:spLocks/>
          </p:cNvSpPr>
          <p:nvPr/>
        </p:nvSpPr>
        <p:spPr bwMode="auto">
          <a:xfrm>
            <a:off x="4457700" y="2701925"/>
            <a:ext cx="263525" cy="17463"/>
          </a:xfrm>
          <a:custGeom>
            <a:avLst/>
            <a:gdLst>
              <a:gd name="T0" fmla="*/ 2147483646 w 166"/>
              <a:gd name="T1" fmla="*/ 0 h 11"/>
              <a:gd name="T2" fmla="*/ 2147483646 w 166"/>
              <a:gd name="T3" fmla="*/ 2147483646 h 11"/>
              <a:gd name="T4" fmla="*/ 2147483646 w 166"/>
              <a:gd name="T5" fmla="*/ 2147483646 h 11"/>
              <a:gd name="T6" fmla="*/ 2147483646 w 166"/>
              <a:gd name="T7" fmla="*/ 2147483646 h 11"/>
              <a:gd name="T8" fmla="*/ 2147483646 w 166"/>
              <a:gd name="T9" fmla="*/ 2147483646 h 11"/>
              <a:gd name="T10" fmla="*/ 2147483646 w 166"/>
              <a:gd name="T11" fmla="*/ 2147483646 h 11"/>
              <a:gd name="T12" fmla="*/ 2147483646 w 166"/>
              <a:gd name="T13" fmla="*/ 2147483646 h 11"/>
              <a:gd name="T14" fmla="*/ 2147483646 w 166"/>
              <a:gd name="T15" fmla="*/ 2147483646 h 11"/>
              <a:gd name="T16" fmla="*/ 2147483646 w 166"/>
              <a:gd name="T17" fmla="*/ 2147483646 h 11"/>
              <a:gd name="T18" fmla="*/ 0 w 166"/>
              <a:gd name="T19" fmla="*/ 2147483646 h 11"/>
              <a:gd name="T20" fmla="*/ 0 w 166"/>
              <a:gd name="T21" fmla="*/ 2147483646 h 11"/>
              <a:gd name="T22" fmla="*/ 2147483646 w 166"/>
              <a:gd name="T23" fmla="*/ 2147483646 h 11"/>
              <a:gd name="T24" fmla="*/ 2147483646 w 166"/>
              <a:gd name="T25" fmla="*/ 2147483646 h 11"/>
              <a:gd name="T26" fmla="*/ 2147483646 w 166"/>
              <a:gd name="T27" fmla="*/ 2147483646 h 11"/>
              <a:gd name="T28" fmla="*/ 2147483646 w 166"/>
              <a:gd name="T29" fmla="*/ 2147483646 h 11"/>
              <a:gd name="T30" fmla="*/ 2147483646 w 166"/>
              <a:gd name="T31" fmla="*/ 2147483646 h 11"/>
              <a:gd name="T32" fmla="*/ 2147483646 w 166"/>
              <a:gd name="T33" fmla="*/ 2147483646 h 11"/>
              <a:gd name="T34" fmla="*/ 2147483646 w 166"/>
              <a:gd name="T35" fmla="*/ 2147483646 h 11"/>
              <a:gd name="T36" fmla="*/ 2147483646 w 166"/>
              <a:gd name="T37" fmla="*/ 2147483646 h 11"/>
              <a:gd name="T38" fmla="*/ 2147483646 w 166"/>
              <a:gd name="T39" fmla="*/ 0 h 11"/>
              <a:gd name="T40" fmla="*/ 214748364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9" y="5"/>
                </a:lnTo>
                <a:lnTo>
                  <a:pt x="150" y="3"/>
                </a:lnTo>
                <a:lnTo>
                  <a:pt x="158"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0">
            <a:extLst>
              <a:ext uri="{FF2B5EF4-FFF2-40B4-BE49-F238E27FC236}">
                <a16:creationId xmlns:a16="http://schemas.microsoft.com/office/drawing/2014/main" id="{32A75BF7-C246-41BD-8715-1C4038840C7B}"/>
              </a:ext>
            </a:extLst>
          </p:cNvPr>
          <p:cNvSpPr>
            <a:spLocks/>
          </p:cNvSpPr>
          <p:nvPr/>
        </p:nvSpPr>
        <p:spPr bwMode="auto">
          <a:xfrm>
            <a:off x="4457700" y="2701925"/>
            <a:ext cx="252413" cy="15875"/>
          </a:xfrm>
          <a:custGeom>
            <a:avLst/>
            <a:gdLst>
              <a:gd name="T0" fmla="*/ 0 w 159"/>
              <a:gd name="T1" fmla="*/ 2147483646 h 10"/>
              <a:gd name="T2" fmla="*/ 2147483646 w 159"/>
              <a:gd name="T3" fmla="*/ 2147483646 h 10"/>
              <a:gd name="T4" fmla="*/ 2147483646 w 159"/>
              <a:gd name="T5" fmla="*/ 2147483646 h 10"/>
              <a:gd name="T6" fmla="*/ 2147483646 w 159"/>
              <a:gd name="T7" fmla="*/ 2147483646 h 10"/>
              <a:gd name="T8" fmla="*/ 2147483646 w 159"/>
              <a:gd name="T9" fmla="*/ 2147483646 h 10"/>
              <a:gd name="T10" fmla="*/ 2147483646 w 159"/>
              <a:gd name="T11" fmla="*/ 2147483646 h 10"/>
              <a:gd name="T12" fmla="*/ 2147483646 w 159"/>
              <a:gd name="T13" fmla="*/ 2147483646 h 10"/>
              <a:gd name="T14" fmla="*/ 2147483646 w 159"/>
              <a:gd name="T15" fmla="*/ 2147483646 h 10"/>
              <a:gd name="T16" fmla="*/ 2147483646 w 159"/>
              <a:gd name="T17" fmla="*/ 2147483646 h 10"/>
              <a:gd name="T18" fmla="*/ 2147483646 w 159"/>
              <a:gd name="T19" fmla="*/ 0 h 10"/>
              <a:gd name="T20" fmla="*/ 2147483646 w 159"/>
              <a:gd name="T21" fmla="*/ 0 h 10"/>
              <a:gd name="T22" fmla="*/ 2147483646 w 159"/>
              <a:gd name="T23" fmla="*/ 2147483646 h 10"/>
              <a:gd name="T24" fmla="*/ 2147483646 w 159"/>
              <a:gd name="T25" fmla="*/ 2147483646 h 10"/>
              <a:gd name="T26" fmla="*/ 2147483646 w 159"/>
              <a:gd name="T27" fmla="*/ 2147483646 h 10"/>
              <a:gd name="T28" fmla="*/ 2147483646 w 159"/>
              <a:gd name="T29" fmla="*/ 2147483646 h 10"/>
              <a:gd name="T30" fmla="*/ 2147483646 w 159"/>
              <a:gd name="T31" fmla="*/ 2147483646 h 10"/>
              <a:gd name="T32" fmla="*/ 2147483646 w 159"/>
              <a:gd name="T33" fmla="*/ 2147483646 h 10"/>
              <a:gd name="T34" fmla="*/ 2147483646 w 159"/>
              <a:gd name="T35" fmla="*/ 2147483646 h 10"/>
              <a:gd name="T36" fmla="*/ 2147483646 w 159"/>
              <a:gd name="T37" fmla="*/ 2147483646 h 10"/>
              <a:gd name="T38" fmla="*/ 0 w 159"/>
              <a:gd name="T39" fmla="*/ 2147483646 h 10"/>
              <a:gd name="T40" fmla="*/ 0 w 159"/>
              <a:gd name="T41" fmla="*/ 2147483646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9" y="5"/>
                </a:lnTo>
                <a:lnTo>
                  <a:pt x="150" y="3"/>
                </a:lnTo>
                <a:lnTo>
                  <a:pt x="158" y="1"/>
                </a:lnTo>
                <a:lnTo>
                  <a:pt x="159" y="0"/>
                </a:lnTo>
                <a:lnTo>
                  <a:pt x="151" y="0"/>
                </a:lnTo>
                <a:lnTo>
                  <a:pt x="149" y="1"/>
                </a:lnTo>
                <a:lnTo>
                  <a:pt x="142" y="3"/>
                </a:lnTo>
                <a:lnTo>
                  <a:pt x="131" y="5"/>
                </a:lnTo>
                <a:lnTo>
                  <a:pt x="116" y="6"/>
                </a:lnTo>
                <a:lnTo>
                  <a:pt x="98" y="8"/>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1">
            <a:extLst>
              <a:ext uri="{FF2B5EF4-FFF2-40B4-BE49-F238E27FC236}">
                <a16:creationId xmlns:a16="http://schemas.microsoft.com/office/drawing/2014/main" id="{C662CA78-0714-4CFB-BA14-51E7A93F6FE4}"/>
              </a:ext>
            </a:extLst>
          </p:cNvPr>
          <p:cNvSpPr>
            <a:spLocks/>
          </p:cNvSpPr>
          <p:nvPr/>
        </p:nvSpPr>
        <p:spPr bwMode="auto">
          <a:xfrm>
            <a:off x="4457700" y="2701925"/>
            <a:ext cx="239713" cy="15875"/>
          </a:xfrm>
          <a:custGeom>
            <a:avLst/>
            <a:gdLst>
              <a:gd name="T0" fmla="*/ 2147483646 w 151"/>
              <a:gd name="T1" fmla="*/ 0 h 10"/>
              <a:gd name="T2" fmla="*/ 2147483646 w 151"/>
              <a:gd name="T3" fmla="*/ 2147483646 h 10"/>
              <a:gd name="T4" fmla="*/ 2147483646 w 151"/>
              <a:gd name="T5" fmla="*/ 2147483646 h 10"/>
              <a:gd name="T6" fmla="*/ 2147483646 w 151"/>
              <a:gd name="T7" fmla="*/ 2147483646 h 10"/>
              <a:gd name="T8" fmla="*/ 2147483646 w 151"/>
              <a:gd name="T9" fmla="*/ 2147483646 h 10"/>
              <a:gd name="T10" fmla="*/ 2147483646 w 151"/>
              <a:gd name="T11" fmla="*/ 2147483646 h 10"/>
              <a:gd name="T12" fmla="*/ 2147483646 w 151"/>
              <a:gd name="T13" fmla="*/ 2147483646 h 10"/>
              <a:gd name="T14" fmla="*/ 2147483646 w 151"/>
              <a:gd name="T15" fmla="*/ 2147483646 h 10"/>
              <a:gd name="T16" fmla="*/ 2147483646 w 151"/>
              <a:gd name="T17" fmla="*/ 2147483646 h 10"/>
              <a:gd name="T18" fmla="*/ 0 w 151"/>
              <a:gd name="T19" fmla="*/ 2147483646 h 10"/>
              <a:gd name="T20" fmla="*/ 0 w 151"/>
              <a:gd name="T21" fmla="*/ 2147483646 h 10"/>
              <a:gd name="T22" fmla="*/ 2147483646 w 151"/>
              <a:gd name="T23" fmla="*/ 2147483646 h 10"/>
              <a:gd name="T24" fmla="*/ 2147483646 w 151"/>
              <a:gd name="T25" fmla="*/ 2147483646 h 10"/>
              <a:gd name="T26" fmla="*/ 2147483646 w 151"/>
              <a:gd name="T27" fmla="*/ 2147483646 h 10"/>
              <a:gd name="T28" fmla="*/ 2147483646 w 151"/>
              <a:gd name="T29" fmla="*/ 2147483646 h 10"/>
              <a:gd name="T30" fmla="*/ 2147483646 w 151"/>
              <a:gd name="T31" fmla="*/ 2147483646 h 10"/>
              <a:gd name="T32" fmla="*/ 2147483646 w 151"/>
              <a:gd name="T33" fmla="*/ 2147483646 h 10"/>
              <a:gd name="T34" fmla="*/ 2147483646 w 151"/>
              <a:gd name="T35" fmla="*/ 2147483646 h 10"/>
              <a:gd name="T36" fmla="*/ 2147483646 w 151"/>
              <a:gd name="T37" fmla="*/ 2147483646 h 10"/>
              <a:gd name="T38" fmla="*/ 2147483646 w 151"/>
              <a:gd name="T39" fmla="*/ 0 h 10"/>
              <a:gd name="T40" fmla="*/ 2147483646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3"/>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3"/>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2">
            <a:extLst>
              <a:ext uri="{FF2B5EF4-FFF2-40B4-BE49-F238E27FC236}">
                <a16:creationId xmlns:a16="http://schemas.microsoft.com/office/drawing/2014/main" id="{E9A40F12-3DAF-451B-B5FF-2DAD63CC6F5A}"/>
              </a:ext>
            </a:extLst>
          </p:cNvPr>
          <p:cNvSpPr>
            <a:spLocks/>
          </p:cNvSpPr>
          <p:nvPr/>
        </p:nvSpPr>
        <p:spPr bwMode="auto">
          <a:xfrm>
            <a:off x="4457700" y="2701925"/>
            <a:ext cx="228600" cy="14288"/>
          </a:xfrm>
          <a:custGeom>
            <a:avLst/>
            <a:gdLst>
              <a:gd name="T0" fmla="*/ 0 w 144"/>
              <a:gd name="T1" fmla="*/ 2147483646 h 9"/>
              <a:gd name="T2" fmla="*/ 2147483646 w 144"/>
              <a:gd name="T3" fmla="*/ 2147483646 h 9"/>
              <a:gd name="T4" fmla="*/ 2147483646 w 144"/>
              <a:gd name="T5" fmla="*/ 2147483646 h 9"/>
              <a:gd name="T6" fmla="*/ 2147483646 w 144"/>
              <a:gd name="T7" fmla="*/ 2147483646 h 9"/>
              <a:gd name="T8" fmla="*/ 2147483646 w 144"/>
              <a:gd name="T9" fmla="*/ 2147483646 h 9"/>
              <a:gd name="T10" fmla="*/ 2147483646 w 144"/>
              <a:gd name="T11" fmla="*/ 2147483646 h 9"/>
              <a:gd name="T12" fmla="*/ 2147483646 w 144"/>
              <a:gd name="T13" fmla="*/ 2147483646 h 9"/>
              <a:gd name="T14" fmla="*/ 2147483646 w 144"/>
              <a:gd name="T15" fmla="*/ 2147483646 h 9"/>
              <a:gd name="T16" fmla="*/ 2147483646 w 144"/>
              <a:gd name="T17" fmla="*/ 2147483646 h 9"/>
              <a:gd name="T18" fmla="*/ 2147483646 w 144"/>
              <a:gd name="T19" fmla="*/ 0 h 9"/>
              <a:gd name="T20" fmla="*/ 2147483646 w 144"/>
              <a:gd name="T21" fmla="*/ 0 h 9"/>
              <a:gd name="T22" fmla="*/ 2147483646 w 144"/>
              <a:gd name="T23" fmla="*/ 2147483646 h 9"/>
              <a:gd name="T24" fmla="*/ 2147483646 w 144"/>
              <a:gd name="T25" fmla="*/ 2147483646 h 9"/>
              <a:gd name="T26" fmla="*/ 2147483646 w 144"/>
              <a:gd name="T27" fmla="*/ 2147483646 h 9"/>
              <a:gd name="T28" fmla="*/ 2147483646 w 144"/>
              <a:gd name="T29" fmla="*/ 2147483646 h 9"/>
              <a:gd name="T30" fmla="*/ 2147483646 w 144"/>
              <a:gd name="T31" fmla="*/ 2147483646 h 9"/>
              <a:gd name="T32" fmla="*/ 2147483646 w 144"/>
              <a:gd name="T33" fmla="*/ 2147483646 h 9"/>
              <a:gd name="T34" fmla="*/ 2147483646 w 144"/>
              <a:gd name="T35" fmla="*/ 2147483646 h 9"/>
              <a:gd name="T36" fmla="*/ 2147483646 w 144"/>
              <a:gd name="T37" fmla="*/ 2147483646 h 9"/>
              <a:gd name="T38" fmla="*/ 0 w 144"/>
              <a:gd name="T39" fmla="*/ 2147483646 h 9"/>
              <a:gd name="T40" fmla="*/ 0 w 144"/>
              <a:gd name="T41" fmla="*/ 2147483646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3"/>
                </a:lnTo>
                <a:lnTo>
                  <a:pt x="141" y="1"/>
                </a:lnTo>
                <a:lnTo>
                  <a:pt x="144" y="0"/>
                </a:lnTo>
                <a:lnTo>
                  <a:pt x="133" y="0"/>
                </a:lnTo>
                <a:lnTo>
                  <a:pt x="132" y="1"/>
                </a:lnTo>
                <a:lnTo>
                  <a:pt x="126" y="3"/>
                </a:lnTo>
                <a:lnTo>
                  <a:pt x="116" y="4"/>
                </a:lnTo>
                <a:lnTo>
                  <a:pt x="103" y="5"/>
                </a:lnTo>
                <a:lnTo>
                  <a:pt x="87" y="6"/>
                </a:lnTo>
                <a:lnTo>
                  <a:pt x="68" y="8"/>
                </a:lnTo>
                <a:lnTo>
                  <a:pt x="46" y="8"/>
                </a:lnTo>
                <a:lnTo>
                  <a:pt x="25"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3">
            <a:extLst>
              <a:ext uri="{FF2B5EF4-FFF2-40B4-BE49-F238E27FC236}">
                <a16:creationId xmlns:a16="http://schemas.microsoft.com/office/drawing/2014/main" id="{0B8D33B2-2333-4A57-8F96-0C05A77E0834}"/>
              </a:ext>
            </a:extLst>
          </p:cNvPr>
          <p:cNvSpPr>
            <a:spLocks/>
          </p:cNvSpPr>
          <p:nvPr/>
        </p:nvSpPr>
        <p:spPr bwMode="auto">
          <a:xfrm>
            <a:off x="4457700" y="2701925"/>
            <a:ext cx="211138" cy="14288"/>
          </a:xfrm>
          <a:custGeom>
            <a:avLst/>
            <a:gdLst>
              <a:gd name="T0" fmla="*/ 2147483646 w 133"/>
              <a:gd name="T1" fmla="*/ 0 h 9"/>
              <a:gd name="T2" fmla="*/ 2147483646 w 133"/>
              <a:gd name="T3" fmla="*/ 2147483646 h 9"/>
              <a:gd name="T4" fmla="*/ 2147483646 w 133"/>
              <a:gd name="T5" fmla="*/ 2147483646 h 9"/>
              <a:gd name="T6" fmla="*/ 2147483646 w 133"/>
              <a:gd name="T7" fmla="*/ 2147483646 h 9"/>
              <a:gd name="T8" fmla="*/ 2147483646 w 133"/>
              <a:gd name="T9" fmla="*/ 2147483646 h 9"/>
              <a:gd name="T10" fmla="*/ 2147483646 w 133"/>
              <a:gd name="T11" fmla="*/ 2147483646 h 9"/>
              <a:gd name="T12" fmla="*/ 2147483646 w 133"/>
              <a:gd name="T13" fmla="*/ 2147483646 h 9"/>
              <a:gd name="T14" fmla="*/ 2147483646 w 133"/>
              <a:gd name="T15" fmla="*/ 2147483646 h 9"/>
              <a:gd name="T16" fmla="*/ 2147483646 w 133"/>
              <a:gd name="T17" fmla="*/ 2147483646 h 9"/>
              <a:gd name="T18" fmla="*/ 0 w 133"/>
              <a:gd name="T19" fmla="*/ 2147483646 h 9"/>
              <a:gd name="T20" fmla="*/ 0 w 133"/>
              <a:gd name="T21" fmla="*/ 2147483646 h 9"/>
              <a:gd name="T22" fmla="*/ 2147483646 w 133"/>
              <a:gd name="T23" fmla="*/ 2147483646 h 9"/>
              <a:gd name="T24" fmla="*/ 2147483646 w 133"/>
              <a:gd name="T25" fmla="*/ 2147483646 h 9"/>
              <a:gd name="T26" fmla="*/ 2147483646 w 133"/>
              <a:gd name="T27" fmla="*/ 2147483646 h 9"/>
              <a:gd name="T28" fmla="*/ 2147483646 w 133"/>
              <a:gd name="T29" fmla="*/ 2147483646 h 9"/>
              <a:gd name="T30" fmla="*/ 2147483646 w 133"/>
              <a:gd name="T31" fmla="*/ 2147483646 h 9"/>
              <a:gd name="T32" fmla="*/ 2147483646 w 133"/>
              <a:gd name="T33" fmla="*/ 2147483646 h 9"/>
              <a:gd name="T34" fmla="*/ 2147483646 w 133"/>
              <a:gd name="T35" fmla="*/ 2147483646 h 9"/>
              <a:gd name="T36" fmla="*/ 2147483646 w 133"/>
              <a:gd name="T37" fmla="*/ 0 h 9"/>
              <a:gd name="T38" fmla="*/ 2147483646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3"/>
                </a:lnTo>
                <a:lnTo>
                  <a:pt x="116" y="4"/>
                </a:lnTo>
                <a:lnTo>
                  <a:pt x="103" y="5"/>
                </a:lnTo>
                <a:lnTo>
                  <a:pt x="87" y="6"/>
                </a:lnTo>
                <a:lnTo>
                  <a:pt x="68" y="8"/>
                </a:lnTo>
                <a:lnTo>
                  <a:pt x="46" y="8"/>
                </a:lnTo>
                <a:lnTo>
                  <a:pt x="25" y="9"/>
                </a:lnTo>
                <a:lnTo>
                  <a:pt x="0" y="9"/>
                </a:lnTo>
                <a:lnTo>
                  <a:pt x="0" y="8"/>
                </a:lnTo>
                <a:lnTo>
                  <a:pt x="25" y="8"/>
                </a:lnTo>
                <a:lnTo>
                  <a:pt x="49" y="8"/>
                </a:lnTo>
                <a:lnTo>
                  <a:pt x="70" y="6"/>
                </a:lnTo>
                <a:lnTo>
                  <a:pt x="88" y="5"/>
                </a:lnTo>
                <a:lnTo>
                  <a:pt x="104" y="4"/>
                </a:lnTo>
                <a:lnTo>
                  <a:pt x="116" y="3"/>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
            <a:extLst>
              <a:ext uri="{FF2B5EF4-FFF2-40B4-BE49-F238E27FC236}">
                <a16:creationId xmlns:a16="http://schemas.microsoft.com/office/drawing/2014/main" id="{A83DF8BD-1F20-4A7E-987C-EE3C2F1A5F20}"/>
              </a:ext>
            </a:extLst>
          </p:cNvPr>
          <p:cNvSpPr>
            <a:spLocks/>
          </p:cNvSpPr>
          <p:nvPr/>
        </p:nvSpPr>
        <p:spPr bwMode="auto">
          <a:xfrm>
            <a:off x="4457700" y="2701925"/>
            <a:ext cx="198438" cy="12700"/>
          </a:xfrm>
          <a:custGeom>
            <a:avLst/>
            <a:gdLst>
              <a:gd name="T0" fmla="*/ 0 w 125"/>
              <a:gd name="T1" fmla="*/ 2147483646 h 8"/>
              <a:gd name="T2" fmla="*/ 2147483646 w 125"/>
              <a:gd name="T3" fmla="*/ 2147483646 h 8"/>
              <a:gd name="T4" fmla="*/ 2147483646 w 125"/>
              <a:gd name="T5" fmla="*/ 2147483646 h 8"/>
              <a:gd name="T6" fmla="*/ 2147483646 w 125"/>
              <a:gd name="T7" fmla="*/ 2147483646 h 8"/>
              <a:gd name="T8" fmla="*/ 2147483646 w 125"/>
              <a:gd name="T9" fmla="*/ 2147483646 h 8"/>
              <a:gd name="T10" fmla="*/ 2147483646 w 125"/>
              <a:gd name="T11" fmla="*/ 2147483646 h 8"/>
              <a:gd name="T12" fmla="*/ 2147483646 w 125"/>
              <a:gd name="T13" fmla="*/ 2147483646 h 8"/>
              <a:gd name="T14" fmla="*/ 2147483646 w 125"/>
              <a:gd name="T15" fmla="*/ 2147483646 h 8"/>
              <a:gd name="T16" fmla="*/ 2147483646 w 125"/>
              <a:gd name="T17" fmla="*/ 0 h 8"/>
              <a:gd name="T18" fmla="*/ 2147483646 w 125"/>
              <a:gd name="T19" fmla="*/ 0 h 8"/>
              <a:gd name="T20" fmla="*/ 2147483646 w 125"/>
              <a:gd name="T21" fmla="*/ 2147483646 h 8"/>
              <a:gd name="T22" fmla="*/ 2147483646 w 125"/>
              <a:gd name="T23" fmla="*/ 2147483646 h 8"/>
              <a:gd name="T24" fmla="*/ 2147483646 w 125"/>
              <a:gd name="T25" fmla="*/ 2147483646 h 8"/>
              <a:gd name="T26" fmla="*/ 2147483646 w 125"/>
              <a:gd name="T27" fmla="*/ 2147483646 h 8"/>
              <a:gd name="T28" fmla="*/ 2147483646 w 125"/>
              <a:gd name="T29" fmla="*/ 2147483646 h 8"/>
              <a:gd name="T30" fmla="*/ 2147483646 w 125"/>
              <a:gd name="T31" fmla="*/ 2147483646 h 8"/>
              <a:gd name="T32" fmla="*/ 2147483646 w 125"/>
              <a:gd name="T33" fmla="*/ 2147483646 h 8"/>
              <a:gd name="T34" fmla="*/ 0 w 125"/>
              <a:gd name="T35" fmla="*/ 2147483646 h 8"/>
              <a:gd name="T36" fmla="*/ 0 w 125"/>
              <a:gd name="T37" fmla="*/ 2147483646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5" y="8"/>
                </a:lnTo>
                <a:lnTo>
                  <a:pt x="49" y="8"/>
                </a:lnTo>
                <a:lnTo>
                  <a:pt x="70" y="6"/>
                </a:lnTo>
                <a:lnTo>
                  <a:pt x="88" y="5"/>
                </a:lnTo>
                <a:lnTo>
                  <a:pt x="104" y="4"/>
                </a:lnTo>
                <a:lnTo>
                  <a:pt x="116" y="3"/>
                </a:lnTo>
                <a:lnTo>
                  <a:pt x="122" y="1"/>
                </a:lnTo>
                <a:lnTo>
                  <a:pt x="125" y="0"/>
                </a:lnTo>
                <a:lnTo>
                  <a:pt x="114" y="0"/>
                </a:lnTo>
                <a:lnTo>
                  <a:pt x="112" y="1"/>
                </a:lnTo>
                <a:lnTo>
                  <a:pt x="106" y="3"/>
                </a:lnTo>
                <a:lnTo>
                  <a:pt x="95" y="4"/>
                </a:lnTo>
                <a:lnTo>
                  <a:pt x="82" y="5"/>
                </a:lnTo>
                <a:lnTo>
                  <a:pt x="64" y="6"/>
                </a:lnTo>
                <a:lnTo>
                  <a:pt x="45" y="6"/>
                </a:lnTo>
                <a:lnTo>
                  <a:pt x="23" y="8"/>
                </a:lnTo>
                <a:lnTo>
                  <a:pt x="0" y="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5">
            <a:extLst>
              <a:ext uri="{FF2B5EF4-FFF2-40B4-BE49-F238E27FC236}">
                <a16:creationId xmlns:a16="http://schemas.microsoft.com/office/drawing/2014/main" id="{A899763B-F84D-43C2-87B3-719D1B593DAC}"/>
              </a:ext>
            </a:extLst>
          </p:cNvPr>
          <p:cNvSpPr>
            <a:spLocks/>
          </p:cNvSpPr>
          <p:nvPr/>
        </p:nvSpPr>
        <p:spPr bwMode="auto">
          <a:xfrm>
            <a:off x="4457700" y="2701925"/>
            <a:ext cx="180975" cy="12700"/>
          </a:xfrm>
          <a:custGeom>
            <a:avLst/>
            <a:gdLst>
              <a:gd name="T0" fmla="*/ 2147483646 w 114"/>
              <a:gd name="T1" fmla="*/ 0 h 8"/>
              <a:gd name="T2" fmla="*/ 2147483646 w 114"/>
              <a:gd name="T3" fmla="*/ 2147483646 h 8"/>
              <a:gd name="T4" fmla="*/ 2147483646 w 114"/>
              <a:gd name="T5" fmla="*/ 2147483646 h 8"/>
              <a:gd name="T6" fmla="*/ 2147483646 w 114"/>
              <a:gd name="T7" fmla="*/ 2147483646 h 8"/>
              <a:gd name="T8" fmla="*/ 2147483646 w 114"/>
              <a:gd name="T9" fmla="*/ 2147483646 h 8"/>
              <a:gd name="T10" fmla="*/ 2147483646 w 114"/>
              <a:gd name="T11" fmla="*/ 2147483646 h 8"/>
              <a:gd name="T12" fmla="*/ 2147483646 w 114"/>
              <a:gd name="T13" fmla="*/ 2147483646 h 8"/>
              <a:gd name="T14" fmla="*/ 2147483646 w 114"/>
              <a:gd name="T15" fmla="*/ 2147483646 h 8"/>
              <a:gd name="T16" fmla="*/ 0 w 114"/>
              <a:gd name="T17" fmla="*/ 2147483646 h 8"/>
              <a:gd name="T18" fmla="*/ 0 w 114"/>
              <a:gd name="T19" fmla="*/ 2147483646 h 8"/>
              <a:gd name="T20" fmla="*/ 2147483646 w 114"/>
              <a:gd name="T21" fmla="*/ 2147483646 h 8"/>
              <a:gd name="T22" fmla="*/ 2147483646 w 114"/>
              <a:gd name="T23" fmla="*/ 2147483646 h 8"/>
              <a:gd name="T24" fmla="*/ 2147483646 w 114"/>
              <a:gd name="T25" fmla="*/ 2147483646 h 8"/>
              <a:gd name="T26" fmla="*/ 2147483646 w 114"/>
              <a:gd name="T27" fmla="*/ 2147483646 h 8"/>
              <a:gd name="T28" fmla="*/ 2147483646 w 114"/>
              <a:gd name="T29" fmla="*/ 2147483646 h 8"/>
              <a:gd name="T30" fmla="*/ 2147483646 w 114"/>
              <a:gd name="T31" fmla="*/ 2147483646 h 8"/>
              <a:gd name="T32" fmla="*/ 2147483646 w 114"/>
              <a:gd name="T33" fmla="*/ 2147483646 h 8"/>
              <a:gd name="T34" fmla="*/ 2147483646 w 114"/>
              <a:gd name="T35" fmla="*/ 0 h 8"/>
              <a:gd name="T36" fmla="*/ 2147483646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3"/>
                </a:lnTo>
                <a:lnTo>
                  <a:pt x="95" y="4"/>
                </a:lnTo>
                <a:lnTo>
                  <a:pt x="82" y="5"/>
                </a:lnTo>
                <a:lnTo>
                  <a:pt x="64" y="6"/>
                </a:lnTo>
                <a:lnTo>
                  <a:pt x="45" y="6"/>
                </a:lnTo>
                <a:lnTo>
                  <a:pt x="23" y="8"/>
                </a:lnTo>
                <a:lnTo>
                  <a:pt x="0" y="8"/>
                </a:lnTo>
                <a:lnTo>
                  <a:pt x="0" y="6"/>
                </a:lnTo>
                <a:lnTo>
                  <a:pt x="21" y="6"/>
                </a:lnTo>
                <a:lnTo>
                  <a:pt x="40" y="6"/>
                </a:lnTo>
                <a:lnTo>
                  <a:pt x="57" y="5"/>
                </a:lnTo>
                <a:lnTo>
                  <a:pt x="74" y="4"/>
                </a:lnTo>
                <a:lnTo>
                  <a:pt x="87" y="4"/>
                </a:lnTo>
                <a:lnTo>
                  <a:pt x="95" y="3"/>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6">
            <a:extLst>
              <a:ext uri="{FF2B5EF4-FFF2-40B4-BE49-F238E27FC236}">
                <a16:creationId xmlns:a16="http://schemas.microsoft.com/office/drawing/2014/main" id="{38C86970-42A0-4F9F-96F6-050A40DF7DB9}"/>
              </a:ext>
            </a:extLst>
          </p:cNvPr>
          <p:cNvSpPr>
            <a:spLocks/>
          </p:cNvSpPr>
          <p:nvPr/>
        </p:nvSpPr>
        <p:spPr bwMode="auto">
          <a:xfrm>
            <a:off x="4457700" y="2701925"/>
            <a:ext cx="163513" cy="9525"/>
          </a:xfrm>
          <a:custGeom>
            <a:avLst/>
            <a:gdLst>
              <a:gd name="T0" fmla="*/ 0 w 103"/>
              <a:gd name="T1" fmla="*/ 2147483646 h 6"/>
              <a:gd name="T2" fmla="*/ 2147483646 w 103"/>
              <a:gd name="T3" fmla="*/ 2147483646 h 6"/>
              <a:gd name="T4" fmla="*/ 2147483646 w 103"/>
              <a:gd name="T5" fmla="*/ 2147483646 h 6"/>
              <a:gd name="T6" fmla="*/ 2147483646 w 103"/>
              <a:gd name="T7" fmla="*/ 2147483646 h 6"/>
              <a:gd name="T8" fmla="*/ 2147483646 w 103"/>
              <a:gd name="T9" fmla="*/ 2147483646 h 6"/>
              <a:gd name="T10" fmla="*/ 2147483646 w 103"/>
              <a:gd name="T11" fmla="*/ 2147483646 h 6"/>
              <a:gd name="T12" fmla="*/ 2147483646 w 103"/>
              <a:gd name="T13" fmla="*/ 2147483646 h 6"/>
              <a:gd name="T14" fmla="*/ 2147483646 w 103"/>
              <a:gd name="T15" fmla="*/ 2147483646 h 6"/>
              <a:gd name="T16" fmla="*/ 2147483646 w 103"/>
              <a:gd name="T17" fmla="*/ 0 h 6"/>
              <a:gd name="T18" fmla="*/ 2147483646 w 103"/>
              <a:gd name="T19" fmla="*/ 0 h 6"/>
              <a:gd name="T20" fmla="*/ 2147483646 w 103"/>
              <a:gd name="T21" fmla="*/ 2147483646 h 6"/>
              <a:gd name="T22" fmla="*/ 2147483646 w 103"/>
              <a:gd name="T23" fmla="*/ 2147483646 h 6"/>
              <a:gd name="T24" fmla="*/ 2147483646 w 103"/>
              <a:gd name="T25" fmla="*/ 2147483646 h 6"/>
              <a:gd name="T26" fmla="*/ 2147483646 w 103"/>
              <a:gd name="T27" fmla="*/ 2147483646 h 6"/>
              <a:gd name="T28" fmla="*/ 2147483646 w 103"/>
              <a:gd name="T29" fmla="*/ 2147483646 h 6"/>
              <a:gd name="T30" fmla="*/ 2147483646 w 103"/>
              <a:gd name="T31" fmla="*/ 2147483646 h 6"/>
              <a:gd name="T32" fmla="*/ 0 w 103"/>
              <a:gd name="T33" fmla="*/ 2147483646 h 6"/>
              <a:gd name="T34" fmla="*/ 0 w 103"/>
              <a:gd name="T35" fmla="*/ 214748364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3"/>
                </a:lnTo>
                <a:lnTo>
                  <a:pt x="102" y="1"/>
                </a:lnTo>
                <a:lnTo>
                  <a:pt x="103" y="0"/>
                </a:lnTo>
                <a:lnTo>
                  <a:pt x="92" y="0"/>
                </a:lnTo>
                <a:lnTo>
                  <a:pt x="90" y="1"/>
                </a:lnTo>
                <a:lnTo>
                  <a:pt x="83" y="3"/>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7">
            <a:extLst>
              <a:ext uri="{FF2B5EF4-FFF2-40B4-BE49-F238E27FC236}">
                <a16:creationId xmlns:a16="http://schemas.microsoft.com/office/drawing/2014/main" id="{358F5F41-A24C-473B-9662-51DEEBA7280A}"/>
              </a:ext>
            </a:extLst>
          </p:cNvPr>
          <p:cNvSpPr>
            <a:spLocks/>
          </p:cNvSpPr>
          <p:nvPr/>
        </p:nvSpPr>
        <p:spPr bwMode="auto">
          <a:xfrm>
            <a:off x="4457700" y="2701925"/>
            <a:ext cx="146050" cy="9525"/>
          </a:xfrm>
          <a:custGeom>
            <a:avLst/>
            <a:gdLst>
              <a:gd name="T0" fmla="*/ 2147483646 w 92"/>
              <a:gd name="T1" fmla="*/ 0 h 6"/>
              <a:gd name="T2" fmla="*/ 2147483646 w 92"/>
              <a:gd name="T3" fmla="*/ 2147483646 h 6"/>
              <a:gd name="T4" fmla="*/ 2147483646 w 92"/>
              <a:gd name="T5" fmla="*/ 2147483646 h 6"/>
              <a:gd name="T6" fmla="*/ 2147483646 w 92"/>
              <a:gd name="T7" fmla="*/ 2147483646 h 6"/>
              <a:gd name="T8" fmla="*/ 2147483646 w 92"/>
              <a:gd name="T9" fmla="*/ 2147483646 h 6"/>
              <a:gd name="T10" fmla="*/ 2147483646 w 92"/>
              <a:gd name="T11" fmla="*/ 2147483646 h 6"/>
              <a:gd name="T12" fmla="*/ 2147483646 w 92"/>
              <a:gd name="T13" fmla="*/ 2147483646 h 6"/>
              <a:gd name="T14" fmla="*/ 0 w 92"/>
              <a:gd name="T15" fmla="*/ 2147483646 h 6"/>
              <a:gd name="T16" fmla="*/ 0 w 92"/>
              <a:gd name="T17" fmla="*/ 2147483646 h 6"/>
              <a:gd name="T18" fmla="*/ 2147483646 w 92"/>
              <a:gd name="T19" fmla="*/ 2147483646 h 6"/>
              <a:gd name="T20" fmla="*/ 2147483646 w 92"/>
              <a:gd name="T21" fmla="*/ 2147483646 h 6"/>
              <a:gd name="T22" fmla="*/ 2147483646 w 92"/>
              <a:gd name="T23" fmla="*/ 2147483646 h 6"/>
              <a:gd name="T24" fmla="*/ 2147483646 w 92"/>
              <a:gd name="T25" fmla="*/ 2147483646 h 6"/>
              <a:gd name="T26" fmla="*/ 2147483646 w 92"/>
              <a:gd name="T27" fmla="*/ 2147483646 h 6"/>
              <a:gd name="T28" fmla="*/ 2147483646 w 92"/>
              <a:gd name="T29" fmla="*/ 0 h 6"/>
              <a:gd name="T30" fmla="*/ 2147483646 w 92"/>
              <a:gd name="T31" fmla="*/ 0 h 6"/>
              <a:gd name="T32" fmla="*/ 2147483646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3"/>
                </a:lnTo>
                <a:lnTo>
                  <a:pt x="73" y="4"/>
                </a:lnTo>
                <a:lnTo>
                  <a:pt x="57" y="4"/>
                </a:lnTo>
                <a:lnTo>
                  <a:pt x="41" y="5"/>
                </a:lnTo>
                <a:lnTo>
                  <a:pt x="21" y="5"/>
                </a:lnTo>
                <a:lnTo>
                  <a:pt x="0" y="6"/>
                </a:lnTo>
                <a:lnTo>
                  <a:pt x="0" y="5"/>
                </a:lnTo>
                <a:lnTo>
                  <a:pt x="18" y="5"/>
                </a:lnTo>
                <a:lnTo>
                  <a:pt x="35" y="4"/>
                </a:lnTo>
                <a:lnTo>
                  <a:pt x="50" y="4"/>
                </a:lnTo>
                <a:lnTo>
                  <a:pt x="63" y="3"/>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8">
            <a:extLst>
              <a:ext uri="{FF2B5EF4-FFF2-40B4-BE49-F238E27FC236}">
                <a16:creationId xmlns:a16="http://schemas.microsoft.com/office/drawing/2014/main" id="{B269E591-40FC-4E5B-9BDD-2CE20E8AE732}"/>
              </a:ext>
            </a:extLst>
          </p:cNvPr>
          <p:cNvSpPr>
            <a:spLocks/>
          </p:cNvSpPr>
          <p:nvPr/>
        </p:nvSpPr>
        <p:spPr bwMode="auto">
          <a:xfrm>
            <a:off x="4457700" y="2701925"/>
            <a:ext cx="127000" cy="7938"/>
          </a:xfrm>
          <a:custGeom>
            <a:avLst/>
            <a:gdLst>
              <a:gd name="T0" fmla="*/ 0 w 80"/>
              <a:gd name="T1" fmla="*/ 2147483646 h 5"/>
              <a:gd name="T2" fmla="*/ 2147483646 w 80"/>
              <a:gd name="T3" fmla="*/ 2147483646 h 5"/>
              <a:gd name="T4" fmla="*/ 2147483646 w 80"/>
              <a:gd name="T5" fmla="*/ 2147483646 h 5"/>
              <a:gd name="T6" fmla="*/ 2147483646 w 80"/>
              <a:gd name="T7" fmla="*/ 2147483646 h 5"/>
              <a:gd name="T8" fmla="*/ 2147483646 w 80"/>
              <a:gd name="T9" fmla="*/ 2147483646 h 5"/>
              <a:gd name="T10" fmla="*/ 2147483646 w 80"/>
              <a:gd name="T11" fmla="*/ 2147483646 h 5"/>
              <a:gd name="T12" fmla="*/ 2147483646 w 80"/>
              <a:gd name="T13" fmla="*/ 0 h 5"/>
              <a:gd name="T14" fmla="*/ 2147483646 w 80"/>
              <a:gd name="T15" fmla="*/ 0 h 5"/>
              <a:gd name="T16" fmla="*/ 2147483646 w 80"/>
              <a:gd name="T17" fmla="*/ 0 h 5"/>
              <a:gd name="T18" fmla="*/ 2147483646 w 80"/>
              <a:gd name="T19" fmla="*/ 0 h 5"/>
              <a:gd name="T20" fmla="*/ 2147483646 w 80"/>
              <a:gd name="T21" fmla="*/ 2147483646 h 5"/>
              <a:gd name="T22" fmla="*/ 2147483646 w 80"/>
              <a:gd name="T23" fmla="*/ 2147483646 h 5"/>
              <a:gd name="T24" fmla="*/ 2147483646 w 80"/>
              <a:gd name="T25" fmla="*/ 2147483646 h 5"/>
              <a:gd name="T26" fmla="*/ 2147483646 w 80"/>
              <a:gd name="T27" fmla="*/ 2147483646 h 5"/>
              <a:gd name="T28" fmla="*/ 0 w 80"/>
              <a:gd name="T29" fmla="*/ 2147483646 h 5"/>
              <a:gd name="T30" fmla="*/ 0 w 80"/>
              <a:gd name="T31" fmla="*/ 2147483646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3"/>
                </a:lnTo>
                <a:lnTo>
                  <a:pt x="71" y="1"/>
                </a:lnTo>
                <a:lnTo>
                  <a:pt x="78" y="0"/>
                </a:lnTo>
                <a:lnTo>
                  <a:pt x="80" y="0"/>
                </a:lnTo>
                <a:lnTo>
                  <a:pt x="66" y="0"/>
                </a:lnTo>
                <a:lnTo>
                  <a:pt x="64" y="0"/>
                </a:lnTo>
                <a:lnTo>
                  <a:pt x="57" y="1"/>
                </a:lnTo>
                <a:lnTo>
                  <a:pt x="47" y="3"/>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9">
            <a:extLst>
              <a:ext uri="{FF2B5EF4-FFF2-40B4-BE49-F238E27FC236}">
                <a16:creationId xmlns:a16="http://schemas.microsoft.com/office/drawing/2014/main" id="{823EEAD3-5FB4-4919-A120-EBC2A0F339E7}"/>
              </a:ext>
            </a:extLst>
          </p:cNvPr>
          <p:cNvSpPr>
            <a:spLocks/>
          </p:cNvSpPr>
          <p:nvPr/>
        </p:nvSpPr>
        <p:spPr bwMode="auto">
          <a:xfrm>
            <a:off x="4457700" y="2701925"/>
            <a:ext cx="104775" cy="6350"/>
          </a:xfrm>
          <a:custGeom>
            <a:avLst/>
            <a:gdLst>
              <a:gd name="T0" fmla="*/ 2147483646 w 66"/>
              <a:gd name="T1" fmla="*/ 0 h 4"/>
              <a:gd name="T2" fmla="*/ 2147483646 w 66"/>
              <a:gd name="T3" fmla="*/ 0 h 4"/>
              <a:gd name="T4" fmla="*/ 2147483646 w 66"/>
              <a:gd name="T5" fmla="*/ 2147483646 h 4"/>
              <a:gd name="T6" fmla="*/ 2147483646 w 66"/>
              <a:gd name="T7" fmla="*/ 2147483646 h 4"/>
              <a:gd name="T8" fmla="*/ 2147483646 w 66"/>
              <a:gd name="T9" fmla="*/ 2147483646 h 4"/>
              <a:gd name="T10" fmla="*/ 2147483646 w 66"/>
              <a:gd name="T11" fmla="*/ 2147483646 h 4"/>
              <a:gd name="T12" fmla="*/ 0 w 66"/>
              <a:gd name="T13" fmla="*/ 2147483646 h 4"/>
              <a:gd name="T14" fmla="*/ 0 w 66"/>
              <a:gd name="T15" fmla="*/ 2147483646 h 4"/>
              <a:gd name="T16" fmla="*/ 2147483646 w 66"/>
              <a:gd name="T17" fmla="*/ 2147483646 h 4"/>
              <a:gd name="T18" fmla="*/ 2147483646 w 66"/>
              <a:gd name="T19" fmla="*/ 2147483646 h 4"/>
              <a:gd name="T20" fmla="*/ 2147483646 w 66"/>
              <a:gd name="T21" fmla="*/ 2147483646 h 4"/>
              <a:gd name="T22" fmla="*/ 2147483646 w 66"/>
              <a:gd name="T23" fmla="*/ 0 h 4"/>
              <a:gd name="T24" fmla="*/ 2147483646 w 66"/>
              <a:gd name="T25" fmla="*/ 0 h 4"/>
              <a:gd name="T26" fmla="*/ 214748364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3"/>
                </a:lnTo>
                <a:lnTo>
                  <a:pt x="33" y="4"/>
                </a:lnTo>
                <a:lnTo>
                  <a:pt x="18" y="4"/>
                </a:lnTo>
                <a:lnTo>
                  <a:pt x="0" y="4"/>
                </a:lnTo>
                <a:lnTo>
                  <a:pt x="0" y="3"/>
                </a:lnTo>
                <a:lnTo>
                  <a:pt x="17" y="3"/>
                </a:lnTo>
                <a:lnTo>
                  <a:pt x="31" y="3"/>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30">
            <a:extLst>
              <a:ext uri="{FF2B5EF4-FFF2-40B4-BE49-F238E27FC236}">
                <a16:creationId xmlns:a16="http://schemas.microsoft.com/office/drawing/2014/main" id="{35EF2FAF-01F3-42F4-A308-0740D55C1AFF}"/>
              </a:ext>
            </a:extLst>
          </p:cNvPr>
          <p:cNvSpPr>
            <a:spLocks/>
          </p:cNvSpPr>
          <p:nvPr/>
        </p:nvSpPr>
        <p:spPr bwMode="auto">
          <a:xfrm>
            <a:off x="4457700" y="2701925"/>
            <a:ext cx="82550" cy="4763"/>
          </a:xfrm>
          <a:custGeom>
            <a:avLst/>
            <a:gdLst>
              <a:gd name="T0" fmla="*/ 0 w 52"/>
              <a:gd name="T1" fmla="*/ 2147483646 h 3"/>
              <a:gd name="T2" fmla="*/ 2147483646 w 52"/>
              <a:gd name="T3" fmla="*/ 2147483646 h 3"/>
              <a:gd name="T4" fmla="*/ 2147483646 w 52"/>
              <a:gd name="T5" fmla="*/ 2147483646 h 3"/>
              <a:gd name="T6" fmla="*/ 2147483646 w 52"/>
              <a:gd name="T7" fmla="*/ 2147483646 h 3"/>
              <a:gd name="T8" fmla="*/ 2147483646 w 52"/>
              <a:gd name="T9" fmla="*/ 0 h 3"/>
              <a:gd name="T10" fmla="*/ 2147483646 w 52"/>
              <a:gd name="T11" fmla="*/ 0 h 3"/>
              <a:gd name="T12" fmla="*/ 2147483646 w 52"/>
              <a:gd name="T13" fmla="*/ 0 h 3"/>
              <a:gd name="T14" fmla="*/ 2147483646 w 52"/>
              <a:gd name="T15" fmla="*/ 0 h 3"/>
              <a:gd name="T16" fmla="*/ 2147483646 w 52"/>
              <a:gd name="T17" fmla="*/ 2147483646 h 3"/>
              <a:gd name="T18" fmla="*/ 2147483646 w 52"/>
              <a:gd name="T19" fmla="*/ 2147483646 h 3"/>
              <a:gd name="T20" fmla="*/ 2147483646 w 52"/>
              <a:gd name="T21" fmla="*/ 2147483646 h 3"/>
              <a:gd name="T22" fmla="*/ 0 w 52"/>
              <a:gd name="T23" fmla="*/ 2147483646 h 3"/>
              <a:gd name="T24" fmla="*/ 0 w 52"/>
              <a:gd name="T25" fmla="*/ 2147483646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3"/>
              <a:gd name="T41" fmla="*/ 52 w 52"/>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3">
                <a:moveTo>
                  <a:pt x="0" y="3"/>
                </a:moveTo>
                <a:lnTo>
                  <a:pt x="17" y="3"/>
                </a:lnTo>
                <a:lnTo>
                  <a:pt x="31" y="3"/>
                </a:lnTo>
                <a:lnTo>
                  <a:pt x="42" y="1"/>
                </a:lnTo>
                <a:lnTo>
                  <a:pt x="50" y="0"/>
                </a:lnTo>
                <a:lnTo>
                  <a:pt x="52" y="0"/>
                </a:lnTo>
                <a:lnTo>
                  <a:pt x="36" y="0"/>
                </a:lnTo>
                <a:lnTo>
                  <a:pt x="35" y="0"/>
                </a:lnTo>
                <a:lnTo>
                  <a:pt x="30" y="1"/>
                </a:lnTo>
                <a:lnTo>
                  <a:pt x="22" y="1"/>
                </a:lnTo>
                <a:lnTo>
                  <a:pt x="12" y="1"/>
                </a:lnTo>
                <a:lnTo>
                  <a:pt x="0" y="1"/>
                </a:lnTo>
                <a:lnTo>
                  <a:pt x="0" y="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31">
            <a:extLst>
              <a:ext uri="{FF2B5EF4-FFF2-40B4-BE49-F238E27FC236}">
                <a16:creationId xmlns:a16="http://schemas.microsoft.com/office/drawing/2014/main" id="{2CA53B6C-A4DD-40F4-9A49-42890E7FAB11}"/>
              </a:ext>
            </a:extLst>
          </p:cNvPr>
          <p:cNvSpPr>
            <a:spLocks/>
          </p:cNvSpPr>
          <p:nvPr/>
        </p:nvSpPr>
        <p:spPr bwMode="auto">
          <a:xfrm>
            <a:off x="4457700" y="2701925"/>
            <a:ext cx="57150" cy="1588"/>
          </a:xfrm>
          <a:custGeom>
            <a:avLst/>
            <a:gdLst>
              <a:gd name="T0" fmla="*/ 2147483646 w 36"/>
              <a:gd name="T1" fmla="*/ 0 h 1"/>
              <a:gd name="T2" fmla="*/ 2147483646 w 36"/>
              <a:gd name="T3" fmla="*/ 0 h 1"/>
              <a:gd name="T4" fmla="*/ 2147483646 w 36"/>
              <a:gd name="T5" fmla="*/ 2147483646 h 1"/>
              <a:gd name="T6" fmla="*/ 2147483646 w 36"/>
              <a:gd name="T7" fmla="*/ 2147483646 h 1"/>
              <a:gd name="T8" fmla="*/ 2147483646 w 36"/>
              <a:gd name="T9" fmla="*/ 2147483646 h 1"/>
              <a:gd name="T10" fmla="*/ 0 w 36"/>
              <a:gd name="T11" fmla="*/ 2147483646 h 1"/>
              <a:gd name="T12" fmla="*/ 0 w 36"/>
              <a:gd name="T13" fmla="*/ 2147483646 h 1"/>
              <a:gd name="T14" fmla="*/ 2147483646 w 36"/>
              <a:gd name="T15" fmla="*/ 0 h 1"/>
              <a:gd name="T16" fmla="*/ 2147483646 w 36"/>
              <a:gd name="T17" fmla="*/ 0 h 1"/>
              <a:gd name="T18" fmla="*/ 2147483646 w 36"/>
              <a:gd name="T19" fmla="*/ 0 h 1"/>
              <a:gd name="T20" fmla="*/ 2147483646 w 36"/>
              <a:gd name="T21" fmla="*/ 0 h 1"/>
              <a:gd name="T22" fmla="*/ 214748364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2">
            <a:extLst>
              <a:ext uri="{FF2B5EF4-FFF2-40B4-BE49-F238E27FC236}">
                <a16:creationId xmlns:a16="http://schemas.microsoft.com/office/drawing/2014/main" id="{B3242CC0-FC8A-4E28-BBCF-EF2AB564EDDF}"/>
              </a:ext>
            </a:extLst>
          </p:cNvPr>
          <p:cNvSpPr>
            <a:spLocks/>
          </p:cNvSpPr>
          <p:nvPr/>
        </p:nvSpPr>
        <p:spPr bwMode="auto">
          <a:xfrm>
            <a:off x="4457700" y="2701925"/>
            <a:ext cx="30163" cy="1588"/>
          </a:xfrm>
          <a:custGeom>
            <a:avLst/>
            <a:gdLst>
              <a:gd name="T0" fmla="*/ 0 w 19"/>
              <a:gd name="T1" fmla="*/ 2147483646 h 1"/>
              <a:gd name="T2" fmla="*/ 2147483646 w 19"/>
              <a:gd name="T3" fmla="*/ 0 h 1"/>
              <a:gd name="T4" fmla="*/ 2147483646 w 19"/>
              <a:gd name="T5" fmla="*/ 0 h 1"/>
              <a:gd name="T6" fmla="*/ 2147483646 w 19"/>
              <a:gd name="T7" fmla="*/ 0 h 1"/>
              <a:gd name="T8" fmla="*/ 2147483646 w 19"/>
              <a:gd name="T9" fmla="*/ 0 h 1"/>
              <a:gd name="T10" fmla="*/ 2147483646 w 19"/>
              <a:gd name="T11" fmla="*/ 0 h 1"/>
              <a:gd name="T12" fmla="*/ 0 w 19"/>
              <a:gd name="T13" fmla="*/ 0 h 1"/>
              <a:gd name="T14" fmla="*/ 0 w 19"/>
              <a:gd name="T15" fmla="*/ 2147483646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3">
            <a:extLst>
              <a:ext uri="{FF2B5EF4-FFF2-40B4-BE49-F238E27FC236}">
                <a16:creationId xmlns:a16="http://schemas.microsoft.com/office/drawing/2014/main" id="{6F5548B4-8037-4E30-A4C5-8BFD197A61C8}"/>
              </a:ext>
            </a:extLst>
          </p:cNvPr>
          <p:cNvSpPr>
            <a:spLocks/>
          </p:cNvSpPr>
          <p:nvPr/>
        </p:nvSpPr>
        <p:spPr bwMode="auto">
          <a:xfrm>
            <a:off x="4457700" y="2701925"/>
            <a:ext cx="3175" cy="1588"/>
          </a:xfrm>
          <a:custGeom>
            <a:avLst/>
            <a:gdLst>
              <a:gd name="T0" fmla="*/ 2147483646 w 2"/>
              <a:gd name="T1" fmla="*/ 0 h 1588"/>
              <a:gd name="T2" fmla="*/ 0 w 2"/>
              <a:gd name="T3" fmla="*/ 0 h 1588"/>
              <a:gd name="T4" fmla="*/ 0 w 2"/>
              <a:gd name="T5" fmla="*/ 0 h 1588"/>
              <a:gd name="T6" fmla="*/ 0 w 2"/>
              <a:gd name="T7" fmla="*/ 0 h 1588"/>
              <a:gd name="T8" fmla="*/ 2147483646 w 2"/>
              <a:gd name="T9" fmla="*/ 0 h 1588"/>
              <a:gd name="T10" fmla="*/ 0 60000 65536"/>
              <a:gd name="T11" fmla="*/ 0 60000 65536"/>
              <a:gd name="T12" fmla="*/ 0 60000 65536"/>
              <a:gd name="T13" fmla="*/ 0 60000 65536"/>
              <a:gd name="T14" fmla="*/ 0 60000 65536"/>
              <a:gd name="T15" fmla="*/ 0 w 2"/>
              <a:gd name="T16" fmla="*/ 0 h 1588"/>
              <a:gd name="T17" fmla="*/ 2 w 2"/>
              <a:gd name="T18" fmla="*/ 1588 h 1588"/>
            </a:gdLst>
            <a:ahLst/>
            <a:cxnLst>
              <a:cxn ang="T10">
                <a:pos x="T0" y="T1"/>
              </a:cxn>
              <a:cxn ang="T11">
                <a:pos x="T2" y="T3"/>
              </a:cxn>
              <a:cxn ang="T12">
                <a:pos x="T4" y="T5"/>
              </a:cxn>
              <a:cxn ang="T13">
                <a:pos x="T6" y="T7"/>
              </a:cxn>
              <a:cxn ang="T14">
                <a:pos x="T8" y="T9"/>
              </a:cxn>
            </a:cxnLst>
            <a:rect l="T15" t="T16" r="T17" b="T18"/>
            <a:pathLst>
              <a:path w="2" h="1588">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4">
            <a:extLst>
              <a:ext uri="{FF2B5EF4-FFF2-40B4-BE49-F238E27FC236}">
                <a16:creationId xmlns:a16="http://schemas.microsoft.com/office/drawing/2014/main" id="{4CF43CC4-0A96-4361-8B23-D9BA5199042C}"/>
              </a:ext>
            </a:extLst>
          </p:cNvPr>
          <p:cNvSpPr>
            <a:spLocks/>
          </p:cNvSpPr>
          <p:nvPr/>
        </p:nvSpPr>
        <p:spPr bwMode="auto">
          <a:xfrm>
            <a:off x="4892675" y="2654300"/>
            <a:ext cx="76200" cy="282575"/>
          </a:xfrm>
          <a:custGeom>
            <a:avLst/>
            <a:gdLst>
              <a:gd name="T0" fmla="*/ 0 w 48"/>
              <a:gd name="T1" fmla="*/ 2147483646 h 178"/>
              <a:gd name="T2" fmla="*/ 2147483646 w 48"/>
              <a:gd name="T3" fmla="*/ 0 h 178"/>
              <a:gd name="T4" fmla="*/ 2147483646 w 48"/>
              <a:gd name="T5" fmla="*/ 2147483646 h 178"/>
              <a:gd name="T6" fmla="*/ 0 w 48"/>
              <a:gd name="T7" fmla="*/ 2147483646 h 178"/>
              <a:gd name="T8" fmla="*/ 0 w 48"/>
              <a:gd name="T9" fmla="*/ 2147483646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Rectangle 35">
            <a:extLst>
              <a:ext uri="{FF2B5EF4-FFF2-40B4-BE49-F238E27FC236}">
                <a16:creationId xmlns:a16="http://schemas.microsoft.com/office/drawing/2014/main" id="{A3CCCD36-B344-453B-A36B-E70A3006F2FE}"/>
              </a:ext>
            </a:extLst>
          </p:cNvPr>
          <p:cNvSpPr>
            <a:spLocks noChangeArrowheads="1"/>
          </p:cNvSpPr>
          <p:nvPr/>
        </p:nvSpPr>
        <p:spPr bwMode="auto">
          <a:xfrm>
            <a:off x="4289425" y="2730500"/>
            <a:ext cx="603250" cy="165100"/>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17" name="Freeform 36">
            <a:extLst>
              <a:ext uri="{FF2B5EF4-FFF2-40B4-BE49-F238E27FC236}">
                <a16:creationId xmlns:a16="http://schemas.microsoft.com/office/drawing/2014/main" id="{F12D6255-C19F-4FBF-9E06-96221DC6347C}"/>
              </a:ext>
            </a:extLst>
          </p:cNvPr>
          <p:cNvSpPr>
            <a:spLocks/>
          </p:cNvSpPr>
          <p:nvPr/>
        </p:nvSpPr>
        <p:spPr bwMode="auto">
          <a:xfrm>
            <a:off x="4478338" y="2730500"/>
            <a:ext cx="7937" cy="165100"/>
          </a:xfrm>
          <a:custGeom>
            <a:avLst/>
            <a:gdLst>
              <a:gd name="T0" fmla="*/ 2147483646 w 5"/>
              <a:gd name="T1" fmla="*/ 0 h 104"/>
              <a:gd name="T2" fmla="*/ 2147483646 w 5"/>
              <a:gd name="T3" fmla="*/ 2147483646 h 104"/>
              <a:gd name="T4" fmla="*/ 0 w 5"/>
              <a:gd name="T5" fmla="*/ 2147483646 h 104"/>
              <a:gd name="T6" fmla="*/ 2147483646 w 5"/>
              <a:gd name="T7" fmla="*/ 2147483646 h 104"/>
              <a:gd name="T8" fmla="*/ 2147483646 w 5"/>
              <a:gd name="T9" fmla="*/ 2147483646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 name="Rectangle 37">
            <a:extLst>
              <a:ext uri="{FF2B5EF4-FFF2-40B4-BE49-F238E27FC236}">
                <a16:creationId xmlns:a16="http://schemas.microsoft.com/office/drawing/2014/main" id="{7661B310-A939-41E5-981E-236BF224F4A8}"/>
              </a:ext>
            </a:extLst>
          </p:cNvPr>
          <p:cNvSpPr>
            <a:spLocks noChangeArrowheads="1"/>
          </p:cNvSpPr>
          <p:nvPr/>
        </p:nvSpPr>
        <p:spPr bwMode="auto">
          <a:xfrm>
            <a:off x="4289425" y="2895600"/>
            <a:ext cx="603250" cy="41275"/>
          </a:xfrm>
          <a:prstGeom prst="rect">
            <a:avLst/>
          </a:prstGeom>
          <a:solidFill>
            <a:srgbClr val="9A9A9A"/>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19" name="Rectangle 38">
            <a:extLst>
              <a:ext uri="{FF2B5EF4-FFF2-40B4-BE49-F238E27FC236}">
                <a16:creationId xmlns:a16="http://schemas.microsoft.com/office/drawing/2014/main" id="{E1023934-009D-4454-B60D-00DCB0BBD083}"/>
              </a:ext>
            </a:extLst>
          </p:cNvPr>
          <p:cNvSpPr>
            <a:spLocks noChangeArrowheads="1"/>
          </p:cNvSpPr>
          <p:nvPr/>
        </p:nvSpPr>
        <p:spPr bwMode="auto">
          <a:xfrm>
            <a:off x="4754563" y="2779713"/>
            <a:ext cx="23812" cy="79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20" name="Freeform 39">
            <a:extLst>
              <a:ext uri="{FF2B5EF4-FFF2-40B4-BE49-F238E27FC236}">
                <a16:creationId xmlns:a16="http://schemas.microsoft.com/office/drawing/2014/main" id="{DDDCAB0F-5457-4518-BA78-45194284D5AE}"/>
              </a:ext>
            </a:extLst>
          </p:cNvPr>
          <p:cNvSpPr>
            <a:spLocks noEditPoints="1"/>
          </p:cNvSpPr>
          <p:nvPr/>
        </p:nvSpPr>
        <p:spPr bwMode="auto">
          <a:xfrm>
            <a:off x="4506913" y="2767013"/>
            <a:ext cx="98425" cy="9525"/>
          </a:xfrm>
          <a:custGeom>
            <a:avLst/>
            <a:gdLst>
              <a:gd name="T0" fmla="*/ 0 w 62"/>
              <a:gd name="T1" fmla="*/ 2147483646 h 6"/>
              <a:gd name="T2" fmla="*/ 2147483646 w 62"/>
              <a:gd name="T3" fmla="*/ 2147483646 h 6"/>
              <a:gd name="T4" fmla="*/ 2147483646 w 62"/>
              <a:gd name="T5" fmla="*/ 0 h 6"/>
              <a:gd name="T6" fmla="*/ 0 w 62"/>
              <a:gd name="T7" fmla="*/ 0 h 6"/>
              <a:gd name="T8" fmla="*/ 0 w 62"/>
              <a:gd name="T9" fmla="*/ 2147483646 h 6"/>
              <a:gd name="T10" fmla="*/ 2147483646 w 62"/>
              <a:gd name="T11" fmla="*/ 2147483646 h 6"/>
              <a:gd name="T12" fmla="*/ 2147483646 w 62"/>
              <a:gd name="T13" fmla="*/ 2147483646 h 6"/>
              <a:gd name="T14" fmla="*/ 2147483646 w 62"/>
              <a:gd name="T15" fmla="*/ 0 h 6"/>
              <a:gd name="T16" fmla="*/ 2147483646 w 62"/>
              <a:gd name="T17" fmla="*/ 0 h 6"/>
              <a:gd name="T18" fmla="*/ 2147483646 w 62"/>
              <a:gd name="T19" fmla="*/ 2147483646 h 6"/>
              <a:gd name="T20" fmla="*/ 2147483646 w 62"/>
              <a:gd name="T21" fmla="*/ 2147483646 h 6"/>
              <a:gd name="T22" fmla="*/ 2147483646 w 62"/>
              <a:gd name="T23" fmla="*/ 2147483646 h 6"/>
              <a:gd name="T24" fmla="*/ 2147483646 w 62"/>
              <a:gd name="T25" fmla="*/ 0 h 6"/>
              <a:gd name="T26" fmla="*/ 2147483646 w 62"/>
              <a:gd name="T27" fmla="*/ 0 h 6"/>
              <a:gd name="T28" fmla="*/ 2147483646 w 62"/>
              <a:gd name="T29" fmla="*/ 214748364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endParaRPr lang="en-US"/>
          </a:p>
        </p:txBody>
      </p:sp>
      <p:sp>
        <p:nvSpPr>
          <p:cNvPr id="121" name="Freeform 40">
            <a:extLst>
              <a:ext uri="{FF2B5EF4-FFF2-40B4-BE49-F238E27FC236}">
                <a16:creationId xmlns:a16="http://schemas.microsoft.com/office/drawing/2014/main" id="{28AB0CC9-EF84-4712-8CCE-34D6217863A3}"/>
              </a:ext>
            </a:extLst>
          </p:cNvPr>
          <p:cNvSpPr>
            <a:spLocks noEditPoints="1"/>
          </p:cNvSpPr>
          <p:nvPr/>
        </p:nvSpPr>
        <p:spPr bwMode="auto">
          <a:xfrm>
            <a:off x="4306888" y="2746375"/>
            <a:ext cx="436562" cy="63500"/>
          </a:xfrm>
          <a:custGeom>
            <a:avLst/>
            <a:gdLst>
              <a:gd name="T0" fmla="*/ 0 w 275"/>
              <a:gd name="T1" fmla="*/ 2147483646 h 40"/>
              <a:gd name="T2" fmla="*/ 2147483646 w 275"/>
              <a:gd name="T3" fmla="*/ 2147483646 h 40"/>
              <a:gd name="T4" fmla="*/ 2147483646 w 275"/>
              <a:gd name="T5" fmla="*/ 0 h 40"/>
              <a:gd name="T6" fmla="*/ 0 w 275"/>
              <a:gd name="T7" fmla="*/ 0 h 40"/>
              <a:gd name="T8" fmla="*/ 0 w 275"/>
              <a:gd name="T9" fmla="*/ 2147483646 h 40"/>
              <a:gd name="T10" fmla="*/ 2147483646 w 275"/>
              <a:gd name="T11" fmla="*/ 2147483646 h 40"/>
              <a:gd name="T12" fmla="*/ 2147483646 w 275"/>
              <a:gd name="T13" fmla="*/ 2147483646 h 40"/>
              <a:gd name="T14" fmla="*/ 2147483646 w 275"/>
              <a:gd name="T15" fmla="*/ 2147483646 h 40"/>
              <a:gd name="T16" fmla="*/ 2147483646 w 275"/>
              <a:gd name="T17" fmla="*/ 2147483646 h 40"/>
              <a:gd name="T18" fmla="*/ 2147483646 w 275"/>
              <a:gd name="T19" fmla="*/ 2147483646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41">
            <a:extLst>
              <a:ext uri="{FF2B5EF4-FFF2-40B4-BE49-F238E27FC236}">
                <a16:creationId xmlns:a16="http://schemas.microsoft.com/office/drawing/2014/main" id="{C3D344D0-71F5-4BB2-9973-6C04F9206E42}"/>
              </a:ext>
            </a:extLst>
          </p:cNvPr>
          <p:cNvSpPr>
            <a:spLocks noEditPoints="1"/>
          </p:cNvSpPr>
          <p:nvPr/>
        </p:nvSpPr>
        <p:spPr bwMode="auto">
          <a:xfrm>
            <a:off x="4294188" y="2738438"/>
            <a:ext cx="595312" cy="187325"/>
          </a:xfrm>
          <a:custGeom>
            <a:avLst/>
            <a:gdLst>
              <a:gd name="T0" fmla="*/ 2147483646 w 375"/>
              <a:gd name="T1" fmla="*/ 2147483646 h 118"/>
              <a:gd name="T2" fmla="*/ 2147483646 w 375"/>
              <a:gd name="T3" fmla="*/ 2147483646 h 118"/>
              <a:gd name="T4" fmla="*/ 2147483646 w 375"/>
              <a:gd name="T5" fmla="*/ 0 h 118"/>
              <a:gd name="T6" fmla="*/ 2147483646 w 375"/>
              <a:gd name="T7" fmla="*/ 0 h 118"/>
              <a:gd name="T8" fmla="*/ 2147483646 w 375"/>
              <a:gd name="T9" fmla="*/ 2147483646 h 118"/>
              <a:gd name="T10" fmla="*/ 2147483646 w 375"/>
              <a:gd name="T11" fmla="*/ 2147483646 h 118"/>
              <a:gd name="T12" fmla="*/ 2147483646 w 375"/>
              <a:gd name="T13" fmla="*/ 2147483646 h 118"/>
              <a:gd name="T14" fmla="*/ 2147483646 w 375"/>
              <a:gd name="T15" fmla="*/ 2147483646 h 118"/>
              <a:gd name="T16" fmla="*/ 2147483646 w 375"/>
              <a:gd name="T17" fmla="*/ 2147483646 h 118"/>
              <a:gd name="T18" fmla="*/ 2147483646 w 375"/>
              <a:gd name="T19" fmla="*/ 2147483646 h 118"/>
              <a:gd name="T20" fmla="*/ 2147483646 w 375"/>
              <a:gd name="T21" fmla="*/ 2147483646 h 118"/>
              <a:gd name="T22" fmla="*/ 2147483646 w 375"/>
              <a:gd name="T23" fmla="*/ 2147483646 h 118"/>
              <a:gd name="T24" fmla="*/ 2147483646 w 375"/>
              <a:gd name="T25" fmla="*/ 2147483646 h 118"/>
              <a:gd name="T26" fmla="*/ 2147483646 w 375"/>
              <a:gd name="T27" fmla="*/ 2147483646 h 118"/>
              <a:gd name="T28" fmla="*/ 2147483646 w 375"/>
              <a:gd name="T29" fmla="*/ 2147483646 h 118"/>
              <a:gd name="T30" fmla="*/ 2147483646 w 375"/>
              <a:gd name="T31" fmla="*/ 2147483646 h 118"/>
              <a:gd name="T32" fmla="*/ 2147483646 w 375"/>
              <a:gd name="T33" fmla="*/ 2147483646 h 118"/>
              <a:gd name="T34" fmla="*/ 2147483646 w 375"/>
              <a:gd name="T35" fmla="*/ 2147483646 h 118"/>
              <a:gd name="T36" fmla="*/ 2147483646 w 375"/>
              <a:gd name="T37" fmla="*/ 2147483646 h 118"/>
              <a:gd name="T38" fmla="*/ 2147483646 w 375"/>
              <a:gd name="T39" fmla="*/ 2147483646 h 118"/>
              <a:gd name="T40" fmla="*/ 2147483646 w 375"/>
              <a:gd name="T41" fmla="*/ 2147483646 h 118"/>
              <a:gd name="T42" fmla="*/ 2147483646 w 375"/>
              <a:gd name="T43" fmla="*/ 2147483646 h 118"/>
              <a:gd name="T44" fmla="*/ 2147483646 w 375"/>
              <a:gd name="T45" fmla="*/ 2147483646 h 118"/>
              <a:gd name="T46" fmla="*/ 2147483646 w 375"/>
              <a:gd name="T47" fmla="*/ 2147483646 h 118"/>
              <a:gd name="T48" fmla="*/ 0 w 375"/>
              <a:gd name="T49" fmla="*/ 2147483646 h 118"/>
              <a:gd name="T50" fmla="*/ 2147483646 w 375"/>
              <a:gd name="T51" fmla="*/ 2147483646 h 118"/>
              <a:gd name="T52" fmla="*/ 2147483646 w 375"/>
              <a:gd name="T53" fmla="*/ 2147483646 h 118"/>
              <a:gd name="T54" fmla="*/ 2147483646 w 375"/>
              <a:gd name="T55" fmla="*/ 2147483646 h 118"/>
              <a:gd name="T56" fmla="*/ 2147483646 w 375"/>
              <a:gd name="T57" fmla="*/ 2147483646 h 118"/>
              <a:gd name="T58" fmla="*/ 2147483646 w 375"/>
              <a:gd name="T59" fmla="*/ 2147483646 h 118"/>
              <a:gd name="T60" fmla="*/ 2147483646 w 375"/>
              <a:gd name="T61" fmla="*/ 2147483646 h 118"/>
              <a:gd name="T62" fmla="*/ 2147483646 w 375"/>
              <a:gd name="T63" fmla="*/ 2147483646 h 118"/>
              <a:gd name="T64" fmla="*/ 2147483646 w 375"/>
              <a:gd name="T65" fmla="*/ 2147483646 h 118"/>
              <a:gd name="T66" fmla="*/ 2147483646 w 375"/>
              <a:gd name="T67" fmla="*/ 2147483646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0"/>
                </a:lnTo>
                <a:lnTo>
                  <a:pt x="129" y="94"/>
                </a:lnTo>
                <a:close/>
                <a:moveTo>
                  <a:pt x="220" y="82"/>
                </a:moveTo>
                <a:lnTo>
                  <a:pt x="359" y="82"/>
                </a:lnTo>
                <a:lnTo>
                  <a:pt x="359" y="11"/>
                </a:lnTo>
                <a:lnTo>
                  <a:pt x="220" y="11"/>
                </a:lnTo>
                <a:lnTo>
                  <a:pt x="220" y="82"/>
                </a:lnTo>
                <a:close/>
                <a:moveTo>
                  <a:pt x="339" y="118"/>
                </a:moveTo>
                <a:lnTo>
                  <a:pt x="368" y="118"/>
                </a:lnTo>
                <a:lnTo>
                  <a:pt x="372" y="116"/>
                </a:lnTo>
                <a:lnTo>
                  <a:pt x="375"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endParaRPr lang="en-US"/>
          </a:p>
        </p:txBody>
      </p:sp>
      <p:sp>
        <p:nvSpPr>
          <p:cNvPr id="123" name="Line 42">
            <a:extLst>
              <a:ext uri="{FF2B5EF4-FFF2-40B4-BE49-F238E27FC236}">
                <a16:creationId xmlns:a16="http://schemas.microsoft.com/office/drawing/2014/main" id="{D0672820-F038-4CC7-A86A-8797260344C1}"/>
              </a:ext>
            </a:extLst>
          </p:cNvPr>
          <p:cNvSpPr>
            <a:spLocks noChangeShapeType="1"/>
          </p:cNvSpPr>
          <p:nvPr/>
        </p:nvSpPr>
        <p:spPr bwMode="auto">
          <a:xfrm>
            <a:off x="4608513" y="2738438"/>
            <a:ext cx="1587" cy="149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43">
            <a:extLst>
              <a:ext uri="{FF2B5EF4-FFF2-40B4-BE49-F238E27FC236}">
                <a16:creationId xmlns:a16="http://schemas.microsoft.com/office/drawing/2014/main" id="{8D8013EF-F416-483F-B839-07884D800DA5}"/>
              </a:ext>
            </a:extLst>
          </p:cNvPr>
          <p:cNvSpPr>
            <a:spLocks noChangeShapeType="1"/>
          </p:cNvSpPr>
          <p:nvPr/>
        </p:nvSpPr>
        <p:spPr bwMode="auto">
          <a:xfrm flipH="1">
            <a:off x="4491038" y="2787650"/>
            <a:ext cx="117475" cy="15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44">
            <a:extLst>
              <a:ext uri="{FF2B5EF4-FFF2-40B4-BE49-F238E27FC236}">
                <a16:creationId xmlns:a16="http://schemas.microsoft.com/office/drawing/2014/main" id="{53E4AA4D-9486-458B-BCBA-8F2122A83EBE}"/>
              </a:ext>
            </a:extLst>
          </p:cNvPr>
          <p:cNvSpPr>
            <a:spLocks noChangeShapeType="1"/>
          </p:cNvSpPr>
          <p:nvPr/>
        </p:nvSpPr>
        <p:spPr bwMode="auto">
          <a:xfrm flipH="1">
            <a:off x="4491038" y="2836863"/>
            <a:ext cx="117475"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45">
            <a:extLst>
              <a:ext uri="{FF2B5EF4-FFF2-40B4-BE49-F238E27FC236}">
                <a16:creationId xmlns:a16="http://schemas.microsoft.com/office/drawing/2014/main" id="{54AD5DF9-813A-4C9F-87CF-864A67F84575}"/>
              </a:ext>
            </a:extLst>
          </p:cNvPr>
          <p:cNvSpPr>
            <a:spLocks noChangeShapeType="1"/>
          </p:cNvSpPr>
          <p:nvPr/>
        </p:nvSpPr>
        <p:spPr bwMode="auto">
          <a:xfrm>
            <a:off x="4794250" y="2755900"/>
            <a:ext cx="1588"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46">
            <a:extLst>
              <a:ext uri="{FF2B5EF4-FFF2-40B4-BE49-F238E27FC236}">
                <a16:creationId xmlns:a16="http://schemas.microsoft.com/office/drawing/2014/main" id="{F1E7D483-161F-4EC2-8369-36C2FBE2136B}"/>
              </a:ext>
            </a:extLst>
          </p:cNvPr>
          <p:cNvSpPr>
            <a:spLocks noChangeShapeType="1"/>
          </p:cNvSpPr>
          <p:nvPr/>
        </p:nvSpPr>
        <p:spPr bwMode="auto">
          <a:xfrm>
            <a:off x="4643438" y="2798763"/>
            <a:ext cx="220662"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47">
            <a:extLst>
              <a:ext uri="{FF2B5EF4-FFF2-40B4-BE49-F238E27FC236}">
                <a16:creationId xmlns:a16="http://schemas.microsoft.com/office/drawing/2014/main" id="{E1974F16-D36E-4452-BEBD-1CE908C6CCA5}"/>
              </a:ext>
            </a:extLst>
          </p:cNvPr>
          <p:cNvSpPr>
            <a:spLocks noChangeShapeType="1"/>
          </p:cNvSpPr>
          <p:nvPr/>
        </p:nvSpPr>
        <p:spPr bwMode="auto">
          <a:xfrm flipV="1">
            <a:off x="4506913" y="2730500"/>
            <a:ext cx="1587" cy="63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48">
            <a:extLst>
              <a:ext uri="{FF2B5EF4-FFF2-40B4-BE49-F238E27FC236}">
                <a16:creationId xmlns:a16="http://schemas.microsoft.com/office/drawing/2014/main" id="{04C25937-EFB0-4768-BC7A-281CBBDBF109}"/>
              </a:ext>
            </a:extLst>
          </p:cNvPr>
          <p:cNvSpPr>
            <a:spLocks noChangeShapeType="1"/>
          </p:cNvSpPr>
          <p:nvPr/>
        </p:nvSpPr>
        <p:spPr bwMode="auto">
          <a:xfrm flipV="1">
            <a:off x="4506913" y="2887663"/>
            <a:ext cx="1587" cy="79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49">
            <a:extLst>
              <a:ext uri="{FF2B5EF4-FFF2-40B4-BE49-F238E27FC236}">
                <a16:creationId xmlns:a16="http://schemas.microsoft.com/office/drawing/2014/main" id="{B49B5A00-5C5F-4BB4-B7F1-1C8731889A5B}"/>
              </a:ext>
            </a:extLst>
          </p:cNvPr>
          <p:cNvSpPr>
            <a:spLocks noChangeShapeType="1"/>
          </p:cNvSpPr>
          <p:nvPr/>
        </p:nvSpPr>
        <p:spPr bwMode="auto">
          <a:xfrm>
            <a:off x="4510088" y="2813050"/>
            <a:ext cx="7937" cy="1588"/>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50">
            <a:extLst>
              <a:ext uri="{FF2B5EF4-FFF2-40B4-BE49-F238E27FC236}">
                <a16:creationId xmlns:a16="http://schemas.microsoft.com/office/drawing/2014/main" id="{FABC6AD2-8EA8-4208-AA43-BA2ECFDD83BD}"/>
              </a:ext>
            </a:extLst>
          </p:cNvPr>
          <p:cNvSpPr>
            <a:spLocks noChangeShapeType="1"/>
          </p:cNvSpPr>
          <p:nvPr/>
        </p:nvSpPr>
        <p:spPr bwMode="auto">
          <a:xfrm>
            <a:off x="4510088" y="2771775"/>
            <a:ext cx="7937" cy="1588"/>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51">
            <a:extLst>
              <a:ext uri="{FF2B5EF4-FFF2-40B4-BE49-F238E27FC236}">
                <a16:creationId xmlns:a16="http://schemas.microsoft.com/office/drawing/2014/main" id="{583E9CD7-92E5-4748-9DAB-BAE36686EA66}"/>
              </a:ext>
            </a:extLst>
          </p:cNvPr>
          <p:cNvSpPr>
            <a:spLocks noChangeShapeType="1"/>
          </p:cNvSpPr>
          <p:nvPr/>
        </p:nvSpPr>
        <p:spPr bwMode="auto">
          <a:xfrm>
            <a:off x="4581525" y="2771775"/>
            <a:ext cx="7938" cy="1588"/>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52">
            <a:extLst>
              <a:ext uri="{FF2B5EF4-FFF2-40B4-BE49-F238E27FC236}">
                <a16:creationId xmlns:a16="http://schemas.microsoft.com/office/drawing/2014/main" id="{ADCDF9E8-0549-4496-AE31-D0C9DAA24054}"/>
              </a:ext>
            </a:extLst>
          </p:cNvPr>
          <p:cNvSpPr>
            <a:spLocks noChangeShapeType="1"/>
          </p:cNvSpPr>
          <p:nvPr/>
        </p:nvSpPr>
        <p:spPr bwMode="auto">
          <a:xfrm>
            <a:off x="4672013" y="2787650"/>
            <a:ext cx="9525" cy="1588"/>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Freeform 53">
            <a:extLst>
              <a:ext uri="{FF2B5EF4-FFF2-40B4-BE49-F238E27FC236}">
                <a16:creationId xmlns:a16="http://schemas.microsoft.com/office/drawing/2014/main" id="{4681FBA1-941A-4F56-B7D4-25EA6DD9F329}"/>
              </a:ext>
            </a:extLst>
          </p:cNvPr>
          <p:cNvSpPr>
            <a:spLocks/>
          </p:cNvSpPr>
          <p:nvPr/>
        </p:nvSpPr>
        <p:spPr bwMode="auto">
          <a:xfrm>
            <a:off x="4818063" y="2257425"/>
            <a:ext cx="74612" cy="444500"/>
          </a:xfrm>
          <a:custGeom>
            <a:avLst/>
            <a:gdLst>
              <a:gd name="T0" fmla="*/ 0 w 47"/>
              <a:gd name="T1" fmla="*/ 2147483646 h 280"/>
              <a:gd name="T2" fmla="*/ 2147483646 w 47"/>
              <a:gd name="T3" fmla="*/ 2147483646 h 280"/>
              <a:gd name="T4" fmla="*/ 2147483646 w 47"/>
              <a:gd name="T5" fmla="*/ 2147483646 h 280"/>
              <a:gd name="T6" fmla="*/ 2147483646 w 47"/>
              <a:gd name="T7" fmla="*/ 2147483646 h 280"/>
              <a:gd name="T8" fmla="*/ 2147483646 w 47"/>
              <a:gd name="T9" fmla="*/ 0 h 280"/>
              <a:gd name="T10" fmla="*/ 0 w 47"/>
              <a:gd name="T11" fmla="*/ 2147483646 h 280"/>
              <a:gd name="T12" fmla="*/ 0 w 47"/>
              <a:gd name="T13" fmla="*/ 2147483646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54">
            <a:extLst>
              <a:ext uri="{FF2B5EF4-FFF2-40B4-BE49-F238E27FC236}">
                <a16:creationId xmlns:a16="http://schemas.microsoft.com/office/drawing/2014/main" id="{7932F05E-7482-4303-9FE3-4E57CBF6D49D}"/>
              </a:ext>
            </a:extLst>
          </p:cNvPr>
          <p:cNvSpPr>
            <a:spLocks/>
          </p:cNvSpPr>
          <p:nvPr/>
        </p:nvSpPr>
        <p:spPr bwMode="auto">
          <a:xfrm>
            <a:off x="4365625" y="2257425"/>
            <a:ext cx="527050" cy="76200"/>
          </a:xfrm>
          <a:custGeom>
            <a:avLst/>
            <a:gdLst>
              <a:gd name="T0" fmla="*/ 2147483646 w 332"/>
              <a:gd name="T1" fmla="*/ 0 h 48"/>
              <a:gd name="T2" fmla="*/ 2147483646 w 332"/>
              <a:gd name="T3" fmla="*/ 0 h 48"/>
              <a:gd name="T4" fmla="*/ 0 w 332"/>
              <a:gd name="T5" fmla="*/ 2147483646 h 48"/>
              <a:gd name="T6" fmla="*/ 2147483646 w 332"/>
              <a:gd name="T7" fmla="*/ 2147483646 h 48"/>
              <a:gd name="T8" fmla="*/ 2147483646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Rectangle 55">
            <a:extLst>
              <a:ext uri="{FF2B5EF4-FFF2-40B4-BE49-F238E27FC236}">
                <a16:creationId xmlns:a16="http://schemas.microsoft.com/office/drawing/2014/main" id="{6ED2D985-1A1A-424D-BCD6-4A0585AA8484}"/>
              </a:ext>
            </a:extLst>
          </p:cNvPr>
          <p:cNvSpPr>
            <a:spLocks noChangeArrowheads="1"/>
          </p:cNvSpPr>
          <p:nvPr/>
        </p:nvSpPr>
        <p:spPr bwMode="auto">
          <a:xfrm>
            <a:off x="4365625" y="2333625"/>
            <a:ext cx="452438" cy="366713"/>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37" name="Rectangle 56">
            <a:extLst>
              <a:ext uri="{FF2B5EF4-FFF2-40B4-BE49-F238E27FC236}">
                <a16:creationId xmlns:a16="http://schemas.microsoft.com/office/drawing/2014/main" id="{3B71A9EA-3905-4824-A011-E16FB5143A56}"/>
              </a:ext>
            </a:extLst>
          </p:cNvPr>
          <p:cNvSpPr>
            <a:spLocks noChangeArrowheads="1"/>
          </p:cNvSpPr>
          <p:nvPr/>
        </p:nvSpPr>
        <p:spPr bwMode="auto">
          <a:xfrm>
            <a:off x="4772025" y="2654300"/>
            <a:ext cx="22225" cy="111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138" name="Freeform 57">
            <a:extLst>
              <a:ext uri="{FF2B5EF4-FFF2-40B4-BE49-F238E27FC236}">
                <a16:creationId xmlns:a16="http://schemas.microsoft.com/office/drawing/2014/main" id="{F5491567-DBF5-476B-A606-7F4C756341B6}"/>
              </a:ext>
            </a:extLst>
          </p:cNvPr>
          <p:cNvSpPr>
            <a:spLocks/>
          </p:cNvSpPr>
          <p:nvPr/>
        </p:nvSpPr>
        <p:spPr bwMode="auto">
          <a:xfrm>
            <a:off x="4430713" y="2389188"/>
            <a:ext cx="320675" cy="225425"/>
          </a:xfrm>
          <a:custGeom>
            <a:avLst/>
            <a:gdLst>
              <a:gd name="T0" fmla="*/ 0 w 202"/>
              <a:gd name="T1" fmla="*/ 2147483646 h 142"/>
              <a:gd name="T2" fmla="*/ 2147483646 w 202"/>
              <a:gd name="T3" fmla="*/ 2147483646 h 142"/>
              <a:gd name="T4" fmla="*/ 2147483646 w 202"/>
              <a:gd name="T5" fmla="*/ 0 h 142"/>
              <a:gd name="T6" fmla="*/ 2147483646 w 202"/>
              <a:gd name="T7" fmla="*/ 0 h 142"/>
              <a:gd name="T8" fmla="*/ 2147483646 w 202"/>
              <a:gd name="T9" fmla="*/ 2147483646 h 142"/>
              <a:gd name="T10" fmla="*/ 0 w 202"/>
              <a:gd name="T11" fmla="*/ 2147483646 h 142"/>
              <a:gd name="T12" fmla="*/ 0 w 202"/>
              <a:gd name="T13" fmla="*/ 2147483646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58">
            <a:extLst>
              <a:ext uri="{FF2B5EF4-FFF2-40B4-BE49-F238E27FC236}">
                <a16:creationId xmlns:a16="http://schemas.microsoft.com/office/drawing/2014/main" id="{CAC03A3C-F66A-4FB6-9F06-36019A5C930D}"/>
              </a:ext>
            </a:extLst>
          </p:cNvPr>
          <p:cNvSpPr>
            <a:spLocks/>
          </p:cNvSpPr>
          <p:nvPr/>
        </p:nvSpPr>
        <p:spPr bwMode="auto">
          <a:xfrm>
            <a:off x="4430713" y="2389188"/>
            <a:ext cx="312737" cy="220662"/>
          </a:xfrm>
          <a:custGeom>
            <a:avLst/>
            <a:gdLst>
              <a:gd name="T0" fmla="*/ 0 w 197"/>
              <a:gd name="T1" fmla="*/ 2147483646 h 139"/>
              <a:gd name="T2" fmla="*/ 2147483646 w 197"/>
              <a:gd name="T3" fmla="*/ 2147483646 h 139"/>
              <a:gd name="T4" fmla="*/ 2147483646 w 197"/>
              <a:gd name="T5" fmla="*/ 0 h 139"/>
              <a:gd name="T6" fmla="*/ 2147483646 w 197"/>
              <a:gd name="T7" fmla="*/ 0 h 139"/>
              <a:gd name="T8" fmla="*/ 2147483646 w 197"/>
              <a:gd name="T9" fmla="*/ 2147483646 h 139"/>
              <a:gd name="T10" fmla="*/ 0 w 197"/>
              <a:gd name="T11" fmla="*/ 2147483646 h 139"/>
              <a:gd name="T12" fmla="*/ 0 w 197"/>
              <a:gd name="T13" fmla="*/ 2147483646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4" y="0"/>
                </a:lnTo>
                <a:lnTo>
                  <a:pt x="194" y="136"/>
                </a:lnTo>
                <a:lnTo>
                  <a:pt x="0" y="136"/>
                </a:lnTo>
                <a:lnTo>
                  <a:pt x="0" y="139"/>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59">
            <a:extLst>
              <a:ext uri="{FF2B5EF4-FFF2-40B4-BE49-F238E27FC236}">
                <a16:creationId xmlns:a16="http://schemas.microsoft.com/office/drawing/2014/main" id="{798CDA02-AA1C-4F17-9674-9828E4B6C515}"/>
              </a:ext>
            </a:extLst>
          </p:cNvPr>
          <p:cNvSpPr>
            <a:spLocks/>
          </p:cNvSpPr>
          <p:nvPr/>
        </p:nvSpPr>
        <p:spPr bwMode="auto">
          <a:xfrm>
            <a:off x="4430713" y="2389188"/>
            <a:ext cx="307975" cy="215900"/>
          </a:xfrm>
          <a:custGeom>
            <a:avLst/>
            <a:gdLst>
              <a:gd name="T0" fmla="*/ 0 w 194"/>
              <a:gd name="T1" fmla="*/ 2147483646 h 136"/>
              <a:gd name="T2" fmla="*/ 2147483646 w 194"/>
              <a:gd name="T3" fmla="*/ 2147483646 h 136"/>
              <a:gd name="T4" fmla="*/ 2147483646 w 194"/>
              <a:gd name="T5" fmla="*/ 0 h 136"/>
              <a:gd name="T6" fmla="*/ 2147483646 w 194"/>
              <a:gd name="T7" fmla="*/ 0 h 136"/>
              <a:gd name="T8" fmla="*/ 2147483646 w 194"/>
              <a:gd name="T9" fmla="*/ 2147483646 h 136"/>
              <a:gd name="T10" fmla="*/ 0 w 194"/>
              <a:gd name="T11" fmla="*/ 2147483646 h 136"/>
              <a:gd name="T12" fmla="*/ 0 w 194"/>
              <a:gd name="T13" fmla="*/ 2147483646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4"/>
                </a:lnTo>
                <a:lnTo>
                  <a:pt x="0" y="134"/>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60">
            <a:extLst>
              <a:ext uri="{FF2B5EF4-FFF2-40B4-BE49-F238E27FC236}">
                <a16:creationId xmlns:a16="http://schemas.microsoft.com/office/drawing/2014/main" id="{B334F79F-B518-4E02-8407-546A310F54BF}"/>
              </a:ext>
            </a:extLst>
          </p:cNvPr>
          <p:cNvSpPr>
            <a:spLocks/>
          </p:cNvSpPr>
          <p:nvPr/>
        </p:nvSpPr>
        <p:spPr bwMode="auto">
          <a:xfrm>
            <a:off x="4430713" y="2389188"/>
            <a:ext cx="301625" cy="212725"/>
          </a:xfrm>
          <a:custGeom>
            <a:avLst/>
            <a:gdLst>
              <a:gd name="T0" fmla="*/ 0 w 190"/>
              <a:gd name="T1" fmla="*/ 2147483646 h 134"/>
              <a:gd name="T2" fmla="*/ 2147483646 w 190"/>
              <a:gd name="T3" fmla="*/ 2147483646 h 134"/>
              <a:gd name="T4" fmla="*/ 2147483646 w 190"/>
              <a:gd name="T5" fmla="*/ 0 h 134"/>
              <a:gd name="T6" fmla="*/ 2147483646 w 190"/>
              <a:gd name="T7" fmla="*/ 0 h 134"/>
              <a:gd name="T8" fmla="*/ 2147483646 w 190"/>
              <a:gd name="T9" fmla="*/ 2147483646 h 134"/>
              <a:gd name="T10" fmla="*/ 0 w 190"/>
              <a:gd name="T11" fmla="*/ 2147483646 h 134"/>
              <a:gd name="T12" fmla="*/ 0 w 190"/>
              <a:gd name="T13" fmla="*/ 2147483646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61">
            <a:extLst>
              <a:ext uri="{FF2B5EF4-FFF2-40B4-BE49-F238E27FC236}">
                <a16:creationId xmlns:a16="http://schemas.microsoft.com/office/drawing/2014/main" id="{97A80DFB-D497-45CB-9F7F-167529392467}"/>
              </a:ext>
            </a:extLst>
          </p:cNvPr>
          <p:cNvSpPr>
            <a:spLocks/>
          </p:cNvSpPr>
          <p:nvPr/>
        </p:nvSpPr>
        <p:spPr bwMode="auto">
          <a:xfrm>
            <a:off x="4430713" y="2389188"/>
            <a:ext cx="295275" cy="207962"/>
          </a:xfrm>
          <a:custGeom>
            <a:avLst/>
            <a:gdLst>
              <a:gd name="T0" fmla="*/ 0 w 186"/>
              <a:gd name="T1" fmla="*/ 2147483646 h 131"/>
              <a:gd name="T2" fmla="*/ 2147483646 w 186"/>
              <a:gd name="T3" fmla="*/ 2147483646 h 131"/>
              <a:gd name="T4" fmla="*/ 2147483646 w 186"/>
              <a:gd name="T5" fmla="*/ 0 h 131"/>
              <a:gd name="T6" fmla="*/ 2147483646 w 186"/>
              <a:gd name="T7" fmla="*/ 0 h 131"/>
              <a:gd name="T8" fmla="*/ 2147483646 w 186"/>
              <a:gd name="T9" fmla="*/ 2147483646 h 131"/>
              <a:gd name="T10" fmla="*/ 0 w 186"/>
              <a:gd name="T11" fmla="*/ 2147483646 h 131"/>
              <a:gd name="T12" fmla="*/ 0 w 186"/>
              <a:gd name="T13" fmla="*/ 2147483646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9"/>
                </a:lnTo>
                <a:lnTo>
                  <a:pt x="0" y="129"/>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62">
            <a:extLst>
              <a:ext uri="{FF2B5EF4-FFF2-40B4-BE49-F238E27FC236}">
                <a16:creationId xmlns:a16="http://schemas.microsoft.com/office/drawing/2014/main" id="{9F9C6D7C-1A0E-4E23-9640-6DD74D319972}"/>
              </a:ext>
            </a:extLst>
          </p:cNvPr>
          <p:cNvSpPr>
            <a:spLocks/>
          </p:cNvSpPr>
          <p:nvPr/>
        </p:nvSpPr>
        <p:spPr bwMode="auto">
          <a:xfrm>
            <a:off x="4430713" y="2389188"/>
            <a:ext cx="288925" cy="204787"/>
          </a:xfrm>
          <a:custGeom>
            <a:avLst/>
            <a:gdLst>
              <a:gd name="T0" fmla="*/ 0 w 182"/>
              <a:gd name="T1" fmla="*/ 2147483646 h 129"/>
              <a:gd name="T2" fmla="*/ 2147483646 w 182"/>
              <a:gd name="T3" fmla="*/ 2147483646 h 129"/>
              <a:gd name="T4" fmla="*/ 2147483646 w 182"/>
              <a:gd name="T5" fmla="*/ 0 h 129"/>
              <a:gd name="T6" fmla="*/ 2147483646 w 182"/>
              <a:gd name="T7" fmla="*/ 0 h 129"/>
              <a:gd name="T8" fmla="*/ 2147483646 w 182"/>
              <a:gd name="T9" fmla="*/ 2147483646 h 129"/>
              <a:gd name="T10" fmla="*/ 0 w 182"/>
              <a:gd name="T11" fmla="*/ 2147483646 h 129"/>
              <a:gd name="T12" fmla="*/ 0 w 182"/>
              <a:gd name="T13" fmla="*/ 2147483646 h 129"/>
              <a:gd name="T14" fmla="*/ 0 60000 65536"/>
              <a:gd name="T15" fmla="*/ 0 60000 65536"/>
              <a:gd name="T16" fmla="*/ 0 60000 65536"/>
              <a:gd name="T17" fmla="*/ 0 60000 65536"/>
              <a:gd name="T18" fmla="*/ 0 60000 65536"/>
              <a:gd name="T19" fmla="*/ 0 60000 65536"/>
              <a:gd name="T20" fmla="*/ 0 60000 65536"/>
              <a:gd name="T21" fmla="*/ 0 w 182"/>
              <a:gd name="T22" fmla="*/ 0 h 129"/>
              <a:gd name="T23" fmla="*/ 182 w 18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9">
                <a:moveTo>
                  <a:pt x="0" y="129"/>
                </a:moveTo>
                <a:lnTo>
                  <a:pt x="182" y="129"/>
                </a:lnTo>
                <a:lnTo>
                  <a:pt x="182" y="0"/>
                </a:lnTo>
                <a:lnTo>
                  <a:pt x="178" y="0"/>
                </a:lnTo>
                <a:lnTo>
                  <a:pt x="178" y="126"/>
                </a:lnTo>
                <a:lnTo>
                  <a:pt x="0" y="126"/>
                </a:lnTo>
                <a:lnTo>
                  <a:pt x="0" y="129"/>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63">
            <a:extLst>
              <a:ext uri="{FF2B5EF4-FFF2-40B4-BE49-F238E27FC236}">
                <a16:creationId xmlns:a16="http://schemas.microsoft.com/office/drawing/2014/main" id="{07339773-1BCD-4A1E-80D8-6AD33447C605}"/>
              </a:ext>
            </a:extLst>
          </p:cNvPr>
          <p:cNvSpPr>
            <a:spLocks/>
          </p:cNvSpPr>
          <p:nvPr/>
        </p:nvSpPr>
        <p:spPr bwMode="auto">
          <a:xfrm>
            <a:off x="4430713" y="2389188"/>
            <a:ext cx="282575" cy="200025"/>
          </a:xfrm>
          <a:custGeom>
            <a:avLst/>
            <a:gdLst>
              <a:gd name="T0" fmla="*/ 0 w 178"/>
              <a:gd name="T1" fmla="*/ 2147483646 h 126"/>
              <a:gd name="T2" fmla="*/ 2147483646 w 178"/>
              <a:gd name="T3" fmla="*/ 2147483646 h 126"/>
              <a:gd name="T4" fmla="*/ 2147483646 w 178"/>
              <a:gd name="T5" fmla="*/ 0 h 126"/>
              <a:gd name="T6" fmla="*/ 2147483646 w 178"/>
              <a:gd name="T7" fmla="*/ 0 h 126"/>
              <a:gd name="T8" fmla="*/ 2147483646 w 178"/>
              <a:gd name="T9" fmla="*/ 2147483646 h 126"/>
              <a:gd name="T10" fmla="*/ 0 w 178"/>
              <a:gd name="T11" fmla="*/ 2147483646 h 126"/>
              <a:gd name="T12" fmla="*/ 0 w 178"/>
              <a:gd name="T13" fmla="*/ 214748364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64">
            <a:extLst>
              <a:ext uri="{FF2B5EF4-FFF2-40B4-BE49-F238E27FC236}">
                <a16:creationId xmlns:a16="http://schemas.microsoft.com/office/drawing/2014/main" id="{F612E0CC-1524-4ED3-80D8-72F0908455D2}"/>
              </a:ext>
            </a:extLst>
          </p:cNvPr>
          <p:cNvSpPr>
            <a:spLocks/>
          </p:cNvSpPr>
          <p:nvPr/>
        </p:nvSpPr>
        <p:spPr bwMode="auto">
          <a:xfrm>
            <a:off x="4430713" y="2389188"/>
            <a:ext cx="277812" cy="195262"/>
          </a:xfrm>
          <a:custGeom>
            <a:avLst/>
            <a:gdLst>
              <a:gd name="T0" fmla="*/ 0 w 175"/>
              <a:gd name="T1" fmla="*/ 2147483646 h 123"/>
              <a:gd name="T2" fmla="*/ 2147483646 w 175"/>
              <a:gd name="T3" fmla="*/ 2147483646 h 123"/>
              <a:gd name="T4" fmla="*/ 2147483646 w 175"/>
              <a:gd name="T5" fmla="*/ 0 h 123"/>
              <a:gd name="T6" fmla="*/ 2147483646 w 175"/>
              <a:gd name="T7" fmla="*/ 0 h 123"/>
              <a:gd name="T8" fmla="*/ 2147483646 w 175"/>
              <a:gd name="T9" fmla="*/ 2147483646 h 123"/>
              <a:gd name="T10" fmla="*/ 0 w 175"/>
              <a:gd name="T11" fmla="*/ 2147483646 h 123"/>
              <a:gd name="T12" fmla="*/ 0 w 175"/>
              <a:gd name="T13" fmla="*/ 2147483646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20"/>
                </a:lnTo>
                <a:lnTo>
                  <a:pt x="0" y="120"/>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65">
            <a:extLst>
              <a:ext uri="{FF2B5EF4-FFF2-40B4-BE49-F238E27FC236}">
                <a16:creationId xmlns:a16="http://schemas.microsoft.com/office/drawing/2014/main" id="{9930F3AA-76A1-4BF2-B63C-6EF2C12288AC}"/>
              </a:ext>
            </a:extLst>
          </p:cNvPr>
          <p:cNvSpPr>
            <a:spLocks/>
          </p:cNvSpPr>
          <p:nvPr/>
        </p:nvSpPr>
        <p:spPr bwMode="auto">
          <a:xfrm>
            <a:off x="4430713" y="2389188"/>
            <a:ext cx="271462" cy="190500"/>
          </a:xfrm>
          <a:custGeom>
            <a:avLst/>
            <a:gdLst>
              <a:gd name="T0" fmla="*/ 0 w 171"/>
              <a:gd name="T1" fmla="*/ 2147483646 h 120"/>
              <a:gd name="T2" fmla="*/ 2147483646 w 171"/>
              <a:gd name="T3" fmla="*/ 2147483646 h 120"/>
              <a:gd name="T4" fmla="*/ 2147483646 w 171"/>
              <a:gd name="T5" fmla="*/ 0 h 120"/>
              <a:gd name="T6" fmla="*/ 2147483646 w 171"/>
              <a:gd name="T7" fmla="*/ 0 h 120"/>
              <a:gd name="T8" fmla="*/ 2147483646 w 171"/>
              <a:gd name="T9" fmla="*/ 2147483646 h 120"/>
              <a:gd name="T10" fmla="*/ 0 w 171"/>
              <a:gd name="T11" fmla="*/ 2147483646 h 120"/>
              <a:gd name="T12" fmla="*/ 0 w 171"/>
              <a:gd name="T13" fmla="*/ 2147483646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66">
            <a:extLst>
              <a:ext uri="{FF2B5EF4-FFF2-40B4-BE49-F238E27FC236}">
                <a16:creationId xmlns:a16="http://schemas.microsoft.com/office/drawing/2014/main" id="{A2971DDD-6B09-4959-B48D-4B4881F4FAFE}"/>
              </a:ext>
            </a:extLst>
          </p:cNvPr>
          <p:cNvSpPr>
            <a:spLocks/>
          </p:cNvSpPr>
          <p:nvPr/>
        </p:nvSpPr>
        <p:spPr bwMode="auto">
          <a:xfrm>
            <a:off x="4430713" y="2389188"/>
            <a:ext cx="265112" cy="185737"/>
          </a:xfrm>
          <a:custGeom>
            <a:avLst/>
            <a:gdLst>
              <a:gd name="T0" fmla="*/ 0 w 167"/>
              <a:gd name="T1" fmla="*/ 2147483646 h 117"/>
              <a:gd name="T2" fmla="*/ 2147483646 w 167"/>
              <a:gd name="T3" fmla="*/ 2147483646 h 117"/>
              <a:gd name="T4" fmla="*/ 2147483646 w 167"/>
              <a:gd name="T5" fmla="*/ 0 h 117"/>
              <a:gd name="T6" fmla="*/ 2147483646 w 167"/>
              <a:gd name="T7" fmla="*/ 0 h 117"/>
              <a:gd name="T8" fmla="*/ 2147483646 w 167"/>
              <a:gd name="T9" fmla="*/ 2147483646 h 117"/>
              <a:gd name="T10" fmla="*/ 0 w 167"/>
              <a:gd name="T11" fmla="*/ 2147483646 h 117"/>
              <a:gd name="T12" fmla="*/ 0 w 167"/>
              <a:gd name="T13" fmla="*/ 2147483646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67">
            <a:extLst>
              <a:ext uri="{FF2B5EF4-FFF2-40B4-BE49-F238E27FC236}">
                <a16:creationId xmlns:a16="http://schemas.microsoft.com/office/drawing/2014/main" id="{7E69DE7C-BF04-4EBC-A71A-0DDA426B38B2}"/>
              </a:ext>
            </a:extLst>
          </p:cNvPr>
          <p:cNvSpPr>
            <a:spLocks/>
          </p:cNvSpPr>
          <p:nvPr/>
        </p:nvSpPr>
        <p:spPr bwMode="auto">
          <a:xfrm>
            <a:off x="4430713" y="2389188"/>
            <a:ext cx="257175" cy="182562"/>
          </a:xfrm>
          <a:custGeom>
            <a:avLst/>
            <a:gdLst>
              <a:gd name="T0" fmla="*/ 0 w 162"/>
              <a:gd name="T1" fmla="*/ 2147483646 h 115"/>
              <a:gd name="T2" fmla="*/ 2147483646 w 162"/>
              <a:gd name="T3" fmla="*/ 2147483646 h 115"/>
              <a:gd name="T4" fmla="*/ 2147483646 w 162"/>
              <a:gd name="T5" fmla="*/ 0 h 115"/>
              <a:gd name="T6" fmla="*/ 2147483646 w 162"/>
              <a:gd name="T7" fmla="*/ 0 h 115"/>
              <a:gd name="T8" fmla="*/ 2147483646 w 162"/>
              <a:gd name="T9" fmla="*/ 2147483646 h 115"/>
              <a:gd name="T10" fmla="*/ 0 w 162"/>
              <a:gd name="T11" fmla="*/ 2147483646 h 115"/>
              <a:gd name="T12" fmla="*/ 0 w 162"/>
              <a:gd name="T13" fmla="*/ 2147483646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68">
            <a:extLst>
              <a:ext uri="{FF2B5EF4-FFF2-40B4-BE49-F238E27FC236}">
                <a16:creationId xmlns:a16="http://schemas.microsoft.com/office/drawing/2014/main" id="{AA89BD45-D01E-4970-BFAD-11D52AAFAEB4}"/>
              </a:ext>
            </a:extLst>
          </p:cNvPr>
          <p:cNvSpPr>
            <a:spLocks/>
          </p:cNvSpPr>
          <p:nvPr/>
        </p:nvSpPr>
        <p:spPr bwMode="auto">
          <a:xfrm>
            <a:off x="4430713" y="2389188"/>
            <a:ext cx="250825" cy="176212"/>
          </a:xfrm>
          <a:custGeom>
            <a:avLst/>
            <a:gdLst>
              <a:gd name="T0" fmla="*/ 0 w 158"/>
              <a:gd name="T1" fmla="*/ 2147483646 h 111"/>
              <a:gd name="T2" fmla="*/ 2147483646 w 158"/>
              <a:gd name="T3" fmla="*/ 2147483646 h 111"/>
              <a:gd name="T4" fmla="*/ 2147483646 w 158"/>
              <a:gd name="T5" fmla="*/ 0 h 111"/>
              <a:gd name="T6" fmla="*/ 2147483646 w 158"/>
              <a:gd name="T7" fmla="*/ 0 h 111"/>
              <a:gd name="T8" fmla="*/ 2147483646 w 158"/>
              <a:gd name="T9" fmla="*/ 2147483646 h 111"/>
              <a:gd name="T10" fmla="*/ 0 w 158"/>
              <a:gd name="T11" fmla="*/ 2147483646 h 111"/>
              <a:gd name="T12" fmla="*/ 0 w 158"/>
              <a:gd name="T13" fmla="*/ 2147483646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69">
            <a:extLst>
              <a:ext uri="{FF2B5EF4-FFF2-40B4-BE49-F238E27FC236}">
                <a16:creationId xmlns:a16="http://schemas.microsoft.com/office/drawing/2014/main" id="{06157ED4-2422-4ED6-8D97-F0128E9C98D9}"/>
              </a:ext>
            </a:extLst>
          </p:cNvPr>
          <p:cNvSpPr>
            <a:spLocks/>
          </p:cNvSpPr>
          <p:nvPr/>
        </p:nvSpPr>
        <p:spPr bwMode="auto">
          <a:xfrm>
            <a:off x="4430713" y="2389188"/>
            <a:ext cx="242887" cy="171450"/>
          </a:xfrm>
          <a:custGeom>
            <a:avLst/>
            <a:gdLst>
              <a:gd name="T0" fmla="*/ 0 w 153"/>
              <a:gd name="T1" fmla="*/ 2147483646 h 108"/>
              <a:gd name="T2" fmla="*/ 2147483646 w 153"/>
              <a:gd name="T3" fmla="*/ 2147483646 h 108"/>
              <a:gd name="T4" fmla="*/ 2147483646 w 153"/>
              <a:gd name="T5" fmla="*/ 0 h 108"/>
              <a:gd name="T6" fmla="*/ 2147483646 w 153"/>
              <a:gd name="T7" fmla="*/ 0 h 108"/>
              <a:gd name="T8" fmla="*/ 2147483646 w 153"/>
              <a:gd name="T9" fmla="*/ 2147483646 h 108"/>
              <a:gd name="T10" fmla="*/ 0 w 153"/>
              <a:gd name="T11" fmla="*/ 2147483646 h 108"/>
              <a:gd name="T12" fmla="*/ 0 w 153"/>
              <a:gd name="T13" fmla="*/ 2147483646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70">
            <a:extLst>
              <a:ext uri="{FF2B5EF4-FFF2-40B4-BE49-F238E27FC236}">
                <a16:creationId xmlns:a16="http://schemas.microsoft.com/office/drawing/2014/main" id="{0BC0F474-26BB-447E-95C3-0DA32691BA2A}"/>
              </a:ext>
            </a:extLst>
          </p:cNvPr>
          <p:cNvSpPr>
            <a:spLocks/>
          </p:cNvSpPr>
          <p:nvPr/>
        </p:nvSpPr>
        <p:spPr bwMode="auto">
          <a:xfrm>
            <a:off x="4430713" y="2389188"/>
            <a:ext cx="234950" cy="165100"/>
          </a:xfrm>
          <a:custGeom>
            <a:avLst/>
            <a:gdLst>
              <a:gd name="T0" fmla="*/ 0 w 148"/>
              <a:gd name="T1" fmla="*/ 2147483646 h 104"/>
              <a:gd name="T2" fmla="*/ 2147483646 w 148"/>
              <a:gd name="T3" fmla="*/ 2147483646 h 104"/>
              <a:gd name="T4" fmla="*/ 2147483646 w 148"/>
              <a:gd name="T5" fmla="*/ 0 h 104"/>
              <a:gd name="T6" fmla="*/ 2147483646 w 148"/>
              <a:gd name="T7" fmla="*/ 0 h 104"/>
              <a:gd name="T8" fmla="*/ 2147483646 w 148"/>
              <a:gd name="T9" fmla="*/ 2147483646 h 104"/>
              <a:gd name="T10" fmla="*/ 0 w 148"/>
              <a:gd name="T11" fmla="*/ 2147483646 h 104"/>
              <a:gd name="T12" fmla="*/ 0 w 148"/>
              <a:gd name="T13" fmla="*/ 2147483646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71">
            <a:extLst>
              <a:ext uri="{FF2B5EF4-FFF2-40B4-BE49-F238E27FC236}">
                <a16:creationId xmlns:a16="http://schemas.microsoft.com/office/drawing/2014/main" id="{C8C98BC4-9EFF-46B5-A6DC-2D0131D144EF}"/>
              </a:ext>
            </a:extLst>
          </p:cNvPr>
          <p:cNvSpPr>
            <a:spLocks/>
          </p:cNvSpPr>
          <p:nvPr/>
        </p:nvSpPr>
        <p:spPr bwMode="auto">
          <a:xfrm>
            <a:off x="4430713" y="2389188"/>
            <a:ext cx="227012" cy="160337"/>
          </a:xfrm>
          <a:custGeom>
            <a:avLst/>
            <a:gdLst>
              <a:gd name="T0" fmla="*/ 0 w 143"/>
              <a:gd name="T1" fmla="*/ 2147483646 h 101"/>
              <a:gd name="T2" fmla="*/ 2147483646 w 143"/>
              <a:gd name="T3" fmla="*/ 2147483646 h 101"/>
              <a:gd name="T4" fmla="*/ 2147483646 w 143"/>
              <a:gd name="T5" fmla="*/ 0 h 101"/>
              <a:gd name="T6" fmla="*/ 2147483646 w 143"/>
              <a:gd name="T7" fmla="*/ 0 h 101"/>
              <a:gd name="T8" fmla="*/ 2147483646 w 143"/>
              <a:gd name="T9" fmla="*/ 2147483646 h 101"/>
              <a:gd name="T10" fmla="*/ 0 w 143"/>
              <a:gd name="T11" fmla="*/ 2147483646 h 101"/>
              <a:gd name="T12" fmla="*/ 0 w 143"/>
              <a:gd name="T13" fmla="*/ 2147483646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72">
            <a:extLst>
              <a:ext uri="{FF2B5EF4-FFF2-40B4-BE49-F238E27FC236}">
                <a16:creationId xmlns:a16="http://schemas.microsoft.com/office/drawing/2014/main" id="{21B90DE2-BEF3-4E89-8BD6-8D69FD2601E3}"/>
              </a:ext>
            </a:extLst>
          </p:cNvPr>
          <p:cNvSpPr>
            <a:spLocks/>
          </p:cNvSpPr>
          <p:nvPr/>
        </p:nvSpPr>
        <p:spPr bwMode="auto">
          <a:xfrm>
            <a:off x="4430713" y="2389188"/>
            <a:ext cx="219075" cy="153987"/>
          </a:xfrm>
          <a:custGeom>
            <a:avLst/>
            <a:gdLst>
              <a:gd name="T0" fmla="*/ 0 w 138"/>
              <a:gd name="T1" fmla="*/ 2147483646 h 97"/>
              <a:gd name="T2" fmla="*/ 2147483646 w 138"/>
              <a:gd name="T3" fmla="*/ 2147483646 h 97"/>
              <a:gd name="T4" fmla="*/ 2147483646 w 138"/>
              <a:gd name="T5" fmla="*/ 0 h 97"/>
              <a:gd name="T6" fmla="*/ 2147483646 w 138"/>
              <a:gd name="T7" fmla="*/ 0 h 97"/>
              <a:gd name="T8" fmla="*/ 2147483646 w 138"/>
              <a:gd name="T9" fmla="*/ 2147483646 h 97"/>
              <a:gd name="T10" fmla="*/ 0 w 138"/>
              <a:gd name="T11" fmla="*/ 2147483646 h 97"/>
              <a:gd name="T12" fmla="*/ 0 w 138"/>
              <a:gd name="T13" fmla="*/ 2147483646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73">
            <a:extLst>
              <a:ext uri="{FF2B5EF4-FFF2-40B4-BE49-F238E27FC236}">
                <a16:creationId xmlns:a16="http://schemas.microsoft.com/office/drawing/2014/main" id="{56653980-DB3F-48B6-A244-2FA858A0BA50}"/>
              </a:ext>
            </a:extLst>
          </p:cNvPr>
          <p:cNvSpPr>
            <a:spLocks/>
          </p:cNvSpPr>
          <p:nvPr/>
        </p:nvSpPr>
        <p:spPr bwMode="auto">
          <a:xfrm>
            <a:off x="4430713" y="2389188"/>
            <a:ext cx="211137" cy="147637"/>
          </a:xfrm>
          <a:custGeom>
            <a:avLst/>
            <a:gdLst>
              <a:gd name="T0" fmla="*/ 0 w 133"/>
              <a:gd name="T1" fmla="*/ 2147483646 h 93"/>
              <a:gd name="T2" fmla="*/ 2147483646 w 133"/>
              <a:gd name="T3" fmla="*/ 2147483646 h 93"/>
              <a:gd name="T4" fmla="*/ 2147483646 w 133"/>
              <a:gd name="T5" fmla="*/ 0 h 93"/>
              <a:gd name="T6" fmla="*/ 2147483646 w 133"/>
              <a:gd name="T7" fmla="*/ 0 h 93"/>
              <a:gd name="T8" fmla="*/ 2147483646 w 133"/>
              <a:gd name="T9" fmla="*/ 2147483646 h 93"/>
              <a:gd name="T10" fmla="*/ 0 w 133"/>
              <a:gd name="T11" fmla="*/ 2147483646 h 93"/>
              <a:gd name="T12" fmla="*/ 0 w 133"/>
              <a:gd name="T13" fmla="*/ 2147483646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74">
            <a:extLst>
              <a:ext uri="{FF2B5EF4-FFF2-40B4-BE49-F238E27FC236}">
                <a16:creationId xmlns:a16="http://schemas.microsoft.com/office/drawing/2014/main" id="{76C13BFF-0217-48AF-BED7-A7C947E298B1}"/>
              </a:ext>
            </a:extLst>
          </p:cNvPr>
          <p:cNvSpPr>
            <a:spLocks/>
          </p:cNvSpPr>
          <p:nvPr/>
        </p:nvSpPr>
        <p:spPr bwMode="auto">
          <a:xfrm>
            <a:off x="4430713" y="2389188"/>
            <a:ext cx="200025" cy="141287"/>
          </a:xfrm>
          <a:custGeom>
            <a:avLst/>
            <a:gdLst>
              <a:gd name="T0" fmla="*/ 0 w 126"/>
              <a:gd name="T1" fmla="*/ 2147483646 h 89"/>
              <a:gd name="T2" fmla="*/ 2147483646 w 126"/>
              <a:gd name="T3" fmla="*/ 2147483646 h 89"/>
              <a:gd name="T4" fmla="*/ 2147483646 w 126"/>
              <a:gd name="T5" fmla="*/ 0 h 89"/>
              <a:gd name="T6" fmla="*/ 2147483646 w 126"/>
              <a:gd name="T7" fmla="*/ 0 h 89"/>
              <a:gd name="T8" fmla="*/ 2147483646 w 126"/>
              <a:gd name="T9" fmla="*/ 2147483646 h 89"/>
              <a:gd name="T10" fmla="*/ 0 w 126"/>
              <a:gd name="T11" fmla="*/ 2147483646 h 89"/>
              <a:gd name="T12" fmla="*/ 0 w 126"/>
              <a:gd name="T13" fmla="*/ 2147483646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75">
            <a:extLst>
              <a:ext uri="{FF2B5EF4-FFF2-40B4-BE49-F238E27FC236}">
                <a16:creationId xmlns:a16="http://schemas.microsoft.com/office/drawing/2014/main" id="{684C45C1-1144-4BEC-BCD2-4C6C1EE68F29}"/>
              </a:ext>
            </a:extLst>
          </p:cNvPr>
          <p:cNvSpPr>
            <a:spLocks/>
          </p:cNvSpPr>
          <p:nvPr/>
        </p:nvSpPr>
        <p:spPr bwMode="auto">
          <a:xfrm>
            <a:off x="4430713" y="2389188"/>
            <a:ext cx="192087" cy="134937"/>
          </a:xfrm>
          <a:custGeom>
            <a:avLst/>
            <a:gdLst>
              <a:gd name="T0" fmla="*/ 0 w 121"/>
              <a:gd name="T1" fmla="*/ 2147483646 h 85"/>
              <a:gd name="T2" fmla="*/ 2147483646 w 121"/>
              <a:gd name="T3" fmla="*/ 2147483646 h 85"/>
              <a:gd name="T4" fmla="*/ 2147483646 w 121"/>
              <a:gd name="T5" fmla="*/ 0 h 85"/>
              <a:gd name="T6" fmla="*/ 2147483646 w 121"/>
              <a:gd name="T7" fmla="*/ 0 h 85"/>
              <a:gd name="T8" fmla="*/ 2147483646 w 121"/>
              <a:gd name="T9" fmla="*/ 2147483646 h 85"/>
              <a:gd name="T10" fmla="*/ 0 w 121"/>
              <a:gd name="T11" fmla="*/ 2147483646 h 85"/>
              <a:gd name="T12" fmla="*/ 0 w 121"/>
              <a:gd name="T13" fmla="*/ 2147483646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76">
            <a:extLst>
              <a:ext uri="{FF2B5EF4-FFF2-40B4-BE49-F238E27FC236}">
                <a16:creationId xmlns:a16="http://schemas.microsoft.com/office/drawing/2014/main" id="{D3A7BC51-B231-43F9-B237-2B4C631ACFBB}"/>
              </a:ext>
            </a:extLst>
          </p:cNvPr>
          <p:cNvSpPr>
            <a:spLocks/>
          </p:cNvSpPr>
          <p:nvPr/>
        </p:nvSpPr>
        <p:spPr bwMode="auto">
          <a:xfrm>
            <a:off x="4430713" y="2389188"/>
            <a:ext cx="182562" cy="127000"/>
          </a:xfrm>
          <a:custGeom>
            <a:avLst/>
            <a:gdLst>
              <a:gd name="T0" fmla="*/ 0 w 115"/>
              <a:gd name="T1" fmla="*/ 2147483646 h 80"/>
              <a:gd name="T2" fmla="*/ 2147483646 w 115"/>
              <a:gd name="T3" fmla="*/ 2147483646 h 80"/>
              <a:gd name="T4" fmla="*/ 2147483646 w 115"/>
              <a:gd name="T5" fmla="*/ 0 h 80"/>
              <a:gd name="T6" fmla="*/ 2147483646 w 115"/>
              <a:gd name="T7" fmla="*/ 0 h 80"/>
              <a:gd name="T8" fmla="*/ 2147483646 w 115"/>
              <a:gd name="T9" fmla="*/ 2147483646 h 80"/>
              <a:gd name="T10" fmla="*/ 0 w 115"/>
              <a:gd name="T11" fmla="*/ 2147483646 h 80"/>
              <a:gd name="T12" fmla="*/ 0 w 115"/>
              <a:gd name="T13" fmla="*/ 2147483646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7"/>
                </a:lnTo>
                <a:lnTo>
                  <a:pt x="0" y="77"/>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77">
            <a:extLst>
              <a:ext uri="{FF2B5EF4-FFF2-40B4-BE49-F238E27FC236}">
                <a16:creationId xmlns:a16="http://schemas.microsoft.com/office/drawing/2014/main" id="{5544035D-F323-4860-BEA8-DAB9D66F68B6}"/>
              </a:ext>
            </a:extLst>
          </p:cNvPr>
          <p:cNvSpPr>
            <a:spLocks/>
          </p:cNvSpPr>
          <p:nvPr/>
        </p:nvSpPr>
        <p:spPr bwMode="auto">
          <a:xfrm>
            <a:off x="4430713" y="2389188"/>
            <a:ext cx="173037" cy="122237"/>
          </a:xfrm>
          <a:custGeom>
            <a:avLst/>
            <a:gdLst>
              <a:gd name="T0" fmla="*/ 0 w 109"/>
              <a:gd name="T1" fmla="*/ 2147483646 h 77"/>
              <a:gd name="T2" fmla="*/ 2147483646 w 109"/>
              <a:gd name="T3" fmla="*/ 2147483646 h 77"/>
              <a:gd name="T4" fmla="*/ 2147483646 w 109"/>
              <a:gd name="T5" fmla="*/ 0 h 77"/>
              <a:gd name="T6" fmla="*/ 2147483646 w 109"/>
              <a:gd name="T7" fmla="*/ 0 h 77"/>
              <a:gd name="T8" fmla="*/ 2147483646 w 109"/>
              <a:gd name="T9" fmla="*/ 2147483646 h 77"/>
              <a:gd name="T10" fmla="*/ 0 w 109"/>
              <a:gd name="T11" fmla="*/ 2147483646 h 77"/>
              <a:gd name="T12" fmla="*/ 0 w 109"/>
              <a:gd name="T13" fmla="*/ 2147483646 h 77"/>
              <a:gd name="T14" fmla="*/ 0 60000 65536"/>
              <a:gd name="T15" fmla="*/ 0 60000 65536"/>
              <a:gd name="T16" fmla="*/ 0 60000 65536"/>
              <a:gd name="T17" fmla="*/ 0 60000 65536"/>
              <a:gd name="T18" fmla="*/ 0 60000 65536"/>
              <a:gd name="T19" fmla="*/ 0 60000 65536"/>
              <a:gd name="T20" fmla="*/ 0 60000 65536"/>
              <a:gd name="T21" fmla="*/ 0 w 109"/>
              <a:gd name="T22" fmla="*/ 0 h 77"/>
              <a:gd name="T23" fmla="*/ 109 w 10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7">
                <a:moveTo>
                  <a:pt x="0" y="77"/>
                </a:moveTo>
                <a:lnTo>
                  <a:pt x="109" y="77"/>
                </a:lnTo>
                <a:lnTo>
                  <a:pt x="109" y="0"/>
                </a:lnTo>
                <a:lnTo>
                  <a:pt x="101" y="0"/>
                </a:lnTo>
                <a:lnTo>
                  <a:pt x="101" y="71"/>
                </a:lnTo>
                <a:lnTo>
                  <a:pt x="0" y="71"/>
                </a:lnTo>
                <a:lnTo>
                  <a:pt x="0" y="77"/>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78">
            <a:extLst>
              <a:ext uri="{FF2B5EF4-FFF2-40B4-BE49-F238E27FC236}">
                <a16:creationId xmlns:a16="http://schemas.microsoft.com/office/drawing/2014/main" id="{3214074E-D870-44A1-AAF8-227949C3135F}"/>
              </a:ext>
            </a:extLst>
          </p:cNvPr>
          <p:cNvSpPr>
            <a:spLocks/>
          </p:cNvSpPr>
          <p:nvPr/>
        </p:nvSpPr>
        <p:spPr bwMode="auto">
          <a:xfrm>
            <a:off x="4427538" y="2387600"/>
            <a:ext cx="163512" cy="114300"/>
          </a:xfrm>
          <a:custGeom>
            <a:avLst/>
            <a:gdLst>
              <a:gd name="T0" fmla="*/ 2147483646 w 103"/>
              <a:gd name="T1" fmla="*/ 2147483646 h 72"/>
              <a:gd name="T2" fmla="*/ 2147483646 w 103"/>
              <a:gd name="T3" fmla="*/ 2147483646 h 72"/>
              <a:gd name="T4" fmla="*/ 2147483646 w 103"/>
              <a:gd name="T5" fmla="*/ 2147483646 h 72"/>
              <a:gd name="T6" fmla="*/ 2147483646 w 103"/>
              <a:gd name="T7" fmla="*/ 0 h 72"/>
              <a:gd name="T8" fmla="*/ 2147483646 w 103"/>
              <a:gd name="T9" fmla="*/ 2147483646 h 72"/>
              <a:gd name="T10" fmla="*/ 0 w 103"/>
              <a:gd name="T11" fmla="*/ 2147483646 h 72"/>
              <a:gd name="T12" fmla="*/ 2147483646 w 103"/>
              <a:gd name="T13" fmla="*/ 2147483646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79">
            <a:extLst>
              <a:ext uri="{FF2B5EF4-FFF2-40B4-BE49-F238E27FC236}">
                <a16:creationId xmlns:a16="http://schemas.microsoft.com/office/drawing/2014/main" id="{B3336295-0312-4A2F-A0FC-CD384A4138D8}"/>
              </a:ext>
            </a:extLst>
          </p:cNvPr>
          <p:cNvSpPr>
            <a:spLocks/>
          </p:cNvSpPr>
          <p:nvPr/>
        </p:nvSpPr>
        <p:spPr bwMode="auto">
          <a:xfrm>
            <a:off x="4427538" y="2387600"/>
            <a:ext cx="153987" cy="106363"/>
          </a:xfrm>
          <a:custGeom>
            <a:avLst/>
            <a:gdLst>
              <a:gd name="T0" fmla="*/ 0 w 97"/>
              <a:gd name="T1" fmla="*/ 2147483646 h 67"/>
              <a:gd name="T2" fmla="*/ 2147483646 w 97"/>
              <a:gd name="T3" fmla="*/ 2147483646 h 67"/>
              <a:gd name="T4" fmla="*/ 2147483646 w 97"/>
              <a:gd name="T5" fmla="*/ 0 h 67"/>
              <a:gd name="T6" fmla="*/ 2147483646 w 97"/>
              <a:gd name="T7" fmla="*/ 2147483646 h 67"/>
              <a:gd name="T8" fmla="*/ 2147483646 w 97"/>
              <a:gd name="T9" fmla="*/ 2147483646 h 67"/>
              <a:gd name="T10" fmla="*/ 2147483646 w 97"/>
              <a:gd name="T11" fmla="*/ 2147483646 h 67"/>
              <a:gd name="T12" fmla="*/ 0 w 97"/>
              <a:gd name="T13" fmla="*/ 2147483646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80">
            <a:extLst>
              <a:ext uri="{FF2B5EF4-FFF2-40B4-BE49-F238E27FC236}">
                <a16:creationId xmlns:a16="http://schemas.microsoft.com/office/drawing/2014/main" id="{E4C14E62-8455-4093-BCBF-DB8D8B9FAEC3}"/>
              </a:ext>
            </a:extLst>
          </p:cNvPr>
          <p:cNvSpPr>
            <a:spLocks/>
          </p:cNvSpPr>
          <p:nvPr/>
        </p:nvSpPr>
        <p:spPr bwMode="auto">
          <a:xfrm>
            <a:off x="4430713" y="2389188"/>
            <a:ext cx="138112" cy="96837"/>
          </a:xfrm>
          <a:custGeom>
            <a:avLst/>
            <a:gdLst>
              <a:gd name="T0" fmla="*/ 0 w 87"/>
              <a:gd name="T1" fmla="*/ 2147483646 h 61"/>
              <a:gd name="T2" fmla="*/ 2147483646 w 87"/>
              <a:gd name="T3" fmla="*/ 2147483646 h 61"/>
              <a:gd name="T4" fmla="*/ 2147483646 w 87"/>
              <a:gd name="T5" fmla="*/ 0 h 61"/>
              <a:gd name="T6" fmla="*/ 2147483646 w 87"/>
              <a:gd name="T7" fmla="*/ 0 h 61"/>
              <a:gd name="T8" fmla="*/ 2147483646 w 87"/>
              <a:gd name="T9" fmla="*/ 2147483646 h 61"/>
              <a:gd name="T10" fmla="*/ 0 w 87"/>
              <a:gd name="T11" fmla="*/ 2147483646 h 61"/>
              <a:gd name="T12" fmla="*/ 0 w 87"/>
              <a:gd name="T13" fmla="*/ 2147483646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81">
            <a:extLst>
              <a:ext uri="{FF2B5EF4-FFF2-40B4-BE49-F238E27FC236}">
                <a16:creationId xmlns:a16="http://schemas.microsoft.com/office/drawing/2014/main" id="{69A4084D-5FB6-4452-BB95-3DA38846BB3D}"/>
              </a:ext>
            </a:extLst>
          </p:cNvPr>
          <p:cNvSpPr>
            <a:spLocks/>
          </p:cNvSpPr>
          <p:nvPr/>
        </p:nvSpPr>
        <p:spPr bwMode="auto">
          <a:xfrm>
            <a:off x="4430713" y="2389188"/>
            <a:ext cx="127000" cy="88900"/>
          </a:xfrm>
          <a:custGeom>
            <a:avLst/>
            <a:gdLst>
              <a:gd name="T0" fmla="*/ 0 w 80"/>
              <a:gd name="T1" fmla="*/ 2147483646 h 56"/>
              <a:gd name="T2" fmla="*/ 2147483646 w 80"/>
              <a:gd name="T3" fmla="*/ 2147483646 h 56"/>
              <a:gd name="T4" fmla="*/ 2147483646 w 80"/>
              <a:gd name="T5" fmla="*/ 0 h 56"/>
              <a:gd name="T6" fmla="*/ 2147483646 w 80"/>
              <a:gd name="T7" fmla="*/ 0 h 56"/>
              <a:gd name="T8" fmla="*/ 2147483646 w 80"/>
              <a:gd name="T9" fmla="*/ 2147483646 h 56"/>
              <a:gd name="T10" fmla="*/ 0 w 80"/>
              <a:gd name="T11" fmla="*/ 2147483646 h 56"/>
              <a:gd name="T12" fmla="*/ 0 w 80"/>
              <a:gd name="T13" fmla="*/ 214748364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82">
            <a:extLst>
              <a:ext uri="{FF2B5EF4-FFF2-40B4-BE49-F238E27FC236}">
                <a16:creationId xmlns:a16="http://schemas.microsoft.com/office/drawing/2014/main" id="{3959558B-D702-4C31-8D60-051034545126}"/>
              </a:ext>
            </a:extLst>
          </p:cNvPr>
          <p:cNvSpPr>
            <a:spLocks/>
          </p:cNvSpPr>
          <p:nvPr/>
        </p:nvSpPr>
        <p:spPr bwMode="auto">
          <a:xfrm>
            <a:off x="4430713" y="2389188"/>
            <a:ext cx="112712" cy="79375"/>
          </a:xfrm>
          <a:custGeom>
            <a:avLst/>
            <a:gdLst>
              <a:gd name="T0" fmla="*/ 0 w 71"/>
              <a:gd name="T1" fmla="*/ 2147483646 h 50"/>
              <a:gd name="T2" fmla="*/ 2147483646 w 71"/>
              <a:gd name="T3" fmla="*/ 2147483646 h 50"/>
              <a:gd name="T4" fmla="*/ 2147483646 w 71"/>
              <a:gd name="T5" fmla="*/ 0 h 50"/>
              <a:gd name="T6" fmla="*/ 2147483646 w 71"/>
              <a:gd name="T7" fmla="*/ 0 h 50"/>
              <a:gd name="T8" fmla="*/ 2147483646 w 71"/>
              <a:gd name="T9" fmla="*/ 2147483646 h 50"/>
              <a:gd name="T10" fmla="*/ 0 w 71"/>
              <a:gd name="T11" fmla="*/ 2147483646 h 50"/>
              <a:gd name="T12" fmla="*/ 0 w 71"/>
              <a:gd name="T13" fmla="*/ 2147483646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83">
            <a:extLst>
              <a:ext uri="{FF2B5EF4-FFF2-40B4-BE49-F238E27FC236}">
                <a16:creationId xmlns:a16="http://schemas.microsoft.com/office/drawing/2014/main" id="{7398CC89-2863-4DF2-98A2-BAA34E304C51}"/>
              </a:ext>
            </a:extLst>
          </p:cNvPr>
          <p:cNvSpPr>
            <a:spLocks/>
          </p:cNvSpPr>
          <p:nvPr/>
        </p:nvSpPr>
        <p:spPr bwMode="auto">
          <a:xfrm>
            <a:off x="4430713" y="2389188"/>
            <a:ext cx="98425" cy="69850"/>
          </a:xfrm>
          <a:custGeom>
            <a:avLst/>
            <a:gdLst>
              <a:gd name="T0" fmla="*/ 0 w 62"/>
              <a:gd name="T1" fmla="*/ 2147483646 h 44"/>
              <a:gd name="T2" fmla="*/ 2147483646 w 62"/>
              <a:gd name="T3" fmla="*/ 2147483646 h 44"/>
              <a:gd name="T4" fmla="*/ 2147483646 w 62"/>
              <a:gd name="T5" fmla="*/ 0 h 44"/>
              <a:gd name="T6" fmla="*/ 2147483646 w 62"/>
              <a:gd name="T7" fmla="*/ 0 h 44"/>
              <a:gd name="T8" fmla="*/ 2147483646 w 62"/>
              <a:gd name="T9" fmla="*/ 2147483646 h 44"/>
              <a:gd name="T10" fmla="*/ 0 w 62"/>
              <a:gd name="T11" fmla="*/ 2147483646 h 44"/>
              <a:gd name="T12" fmla="*/ 0 w 62"/>
              <a:gd name="T13" fmla="*/ 2147483646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84">
            <a:extLst>
              <a:ext uri="{FF2B5EF4-FFF2-40B4-BE49-F238E27FC236}">
                <a16:creationId xmlns:a16="http://schemas.microsoft.com/office/drawing/2014/main" id="{AFD984EC-340E-4BA1-AE22-BAE5D2D567A5}"/>
              </a:ext>
            </a:extLst>
          </p:cNvPr>
          <p:cNvSpPr>
            <a:spLocks/>
          </p:cNvSpPr>
          <p:nvPr/>
        </p:nvSpPr>
        <p:spPr bwMode="auto">
          <a:xfrm>
            <a:off x="4430713" y="2389188"/>
            <a:ext cx="84137" cy="58737"/>
          </a:xfrm>
          <a:custGeom>
            <a:avLst/>
            <a:gdLst>
              <a:gd name="T0" fmla="*/ 0 w 53"/>
              <a:gd name="T1" fmla="*/ 2147483646 h 37"/>
              <a:gd name="T2" fmla="*/ 2147483646 w 53"/>
              <a:gd name="T3" fmla="*/ 2147483646 h 37"/>
              <a:gd name="T4" fmla="*/ 2147483646 w 53"/>
              <a:gd name="T5" fmla="*/ 0 h 37"/>
              <a:gd name="T6" fmla="*/ 2147483646 w 53"/>
              <a:gd name="T7" fmla="*/ 0 h 37"/>
              <a:gd name="T8" fmla="*/ 2147483646 w 53"/>
              <a:gd name="T9" fmla="*/ 2147483646 h 37"/>
              <a:gd name="T10" fmla="*/ 0 w 53"/>
              <a:gd name="T11" fmla="*/ 2147483646 h 37"/>
              <a:gd name="T12" fmla="*/ 0 w 53"/>
              <a:gd name="T13" fmla="*/ 2147483646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85">
            <a:extLst>
              <a:ext uri="{FF2B5EF4-FFF2-40B4-BE49-F238E27FC236}">
                <a16:creationId xmlns:a16="http://schemas.microsoft.com/office/drawing/2014/main" id="{9B1356EE-59D9-4D11-A473-84321A21065F}"/>
              </a:ext>
            </a:extLst>
          </p:cNvPr>
          <p:cNvSpPr>
            <a:spLocks/>
          </p:cNvSpPr>
          <p:nvPr/>
        </p:nvSpPr>
        <p:spPr bwMode="auto">
          <a:xfrm>
            <a:off x="4430713" y="2389188"/>
            <a:ext cx="69850" cy="49212"/>
          </a:xfrm>
          <a:custGeom>
            <a:avLst/>
            <a:gdLst>
              <a:gd name="T0" fmla="*/ 0 w 44"/>
              <a:gd name="T1" fmla="*/ 2147483646 h 31"/>
              <a:gd name="T2" fmla="*/ 2147483646 w 44"/>
              <a:gd name="T3" fmla="*/ 2147483646 h 31"/>
              <a:gd name="T4" fmla="*/ 2147483646 w 44"/>
              <a:gd name="T5" fmla="*/ 0 h 31"/>
              <a:gd name="T6" fmla="*/ 2147483646 w 44"/>
              <a:gd name="T7" fmla="*/ 0 h 31"/>
              <a:gd name="T8" fmla="*/ 2147483646 w 44"/>
              <a:gd name="T9" fmla="*/ 2147483646 h 31"/>
              <a:gd name="T10" fmla="*/ 0 w 44"/>
              <a:gd name="T11" fmla="*/ 2147483646 h 31"/>
              <a:gd name="T12" fmla="*/ 0 w 44"/>
              <a:gd name="T13" fmla="*/ 2147483646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86">
            <a:extLst>
              <a:ext uri="{FF2B5EF4-FFF2-40B4-BE49-F238E27FC236}">
                <a16:creationId xmlns:a16="http://schemas.microsoft.com/office/drawing/2014/main" id="{469E5F08-3095-41A4-A900-70076DB8CF00}"/>
              </a:ext>
            </a:extLst>
          </p:cNvPr>
          <p:cNvSpPr>
            <a:spLocks/>
          </p:cNvSpPr>
          <p:nvPr/>
        </p:nvSpPr>
        <p:spPr bwMode="auto">
          <a:xfrm>
            <a:off x="4427538" y="2387600"/>
            <a:ext cx="57150" cy="41275"/>
          </a:xfrm>
          <a:custGeom>
            <a:avLst/>
            <a:gdLst>
              <a:gd name="T0" fmla="*/ 2147483646 w 36"/>
              <a:gd name="T1" fmla="*/ 2147483646 h 26"/>
              <a:gd name="T2" fmla="*/ 2147483646 w 36"/>
              <a:gd name="T3" fmla="*/ 2147483646 h 26"/>
              <a:gd name="T4" fmla="*/ 2147483646 w 36"/>
              <a:gd name="T5" fmla="*/ 2147483646 h 26"/>
              <a:gd name="T6" fmla="*/ 2147483646 w 36"/>
              <a:gd name="T7" fmla="*/ 0 h 26"/>
              <a:gd name="T8" fmla="*/ 2147483646 w 36"/>
              <a:gd name="T9" fmla="*/ 2147483646 h 26"/>
              <a:gd name="T10" fmla="*/ 0 w 36"/>
              <a:gd name="T11" fmla="*/ 2147483646 h 26"/>
              <a:gd name="T12" fmla="*/ 2147483646 w 36"/>
              <a:gd name="T13" fmla="*/ 2147483646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87">
            <a:extLst>
              <a:ext uri="{FF2B5EF4-FFF2-40B4-BE49-F238E27FC236}">
                <a16:creationId xmlns:a16="http://schemas.microsoft.com/office/drawing/2014/main" id="{0A568A50-F96A-49B7-A0F1-234251C1299D}"/>
              </a:ext>
            </a:extLst>
          </p:cNvPr>
          <p:cNvSpPr>
            <a:spLocks/>
          </p:cNvSpPr>
          <p:nvPr/>
        </p:nvSpPr>
        <p:spPr bwMode="auto">
          <a:xfrm>
            <a:off x="4427538" y="2387600"/>
            <a:ext cx="41275" cy="28575"/>
          </a:xfrm>
          <a:custGeom>
            <a:avLst/>
            <a:gdLst>
              <a:gd name="T0" fmla="*/ 0 w 26"/>
              <a:gd name="T1" fmla="*/ 2147483646 h 18"/>
              <a:gd name="T2" fmla="*/ 2147483646 w 26"/>
              <a:gd name="T3" fmla="*/ 2147483646 h 18"/>
              <a:gd name="T4" fmla="*/ 2147483646 w 26"/>
              <a:gd name="T5" fmla="*/ 0 h 18"/>
              <a:gd name="T6" fmla="*/ 2147483646 w 26"/>
              <a:gd name="T7" fmla="*/ 2147483646 h 18"/>
              <a:gd name="T8" fmla="*/ 2147483646 w 26"/>
              <a:gd name="T9" fmla="*/ 2147483646 h 18"/>
              <a:gd name="T10" fmla="*/ 2147483646 w 26"/>
              <a:gd name="T11" fmla="*/ 2147483646 h 18"/>
              <a:gd name="T12" fmla="*/ 0 w 26"/>
              <a:gd name="T13" fmla="*/ 2147483646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88">
            <a:extLst>
              <a:ext uri="{FF2B5EF4-FFF2-40B4-BE49-F238E27FC236}">
                <a16:creationId xmlns:a16="http://schemas.microsoft.com/office/drawing/2014/main" id="{22412CEA-FF10-48B7-B1DB-EF7B83F29F0E}"/>
              </a:ext>
            </a:extLst>
          </p:cNvPr>
          <p:cNvSpPr>
            <a:spLocks/>
          </p:cNvSpPr>
          <p:nvPr/>
        </p:nvSpPr>
        <p:spPr bwMode="auto">
          <a:xfrm>
            <a:off x="4427538" y="2387600"/>
            <a:ext cx="22225" cy="15875"/>
          </a:xfrm>
          <a:custGeom>
            <a:avLst/>
            <a:gdLst>
              <a:gd name="T0" fmla="*/ 2147483646 w 14"/>
              <a:gd name="T1" fmla="*/ 2147483646 h 10"/>
              <a:gd name="T2" fmla="*/ 2147483646 w 14"/>
              <a:gd name="T3" fmla="*/ 2147483646 h 10"/>
              <a:gd name="T4" fmla="*/ 2147483646 w 14"/>
              <a:gd name="T5" fmla="*/ 2147483646 h 10"/>
              <a:gd name="T6" fmla="*/ 2147483646 w 14"/>
              <a:gd name="T7" fmla="*/ 0 h 10"/>
              <a:gd name="T8" fmla="*/ 2147483646 w 14"/>
              <a:gd name="T9" fmla="*/ 2147483646 h 10"/>
              <a:gd name="T10" fmla="*/ 0 w 14"/>
              <a:gd name="T11" fmla="*/ 2147483646 h 10"/>
              <a:gd name="T12" fmla="*/ 2147483646 w 14"/>
              <a:gd name="T13" fmla="*/ 2147483646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89">
            <a:extLst>
              <a:ext uri="{FF2B5EF4-FFF2-40B4-BE49-F238E27FC236}">
                <a16:creationId xmlns:a16="http://schemas.microsoft.com/office/drawing/2014/main" id="{FD3FE30F-7618-4B32-81CE-BDF045CB7C81}"/>
              </a:ext>
            </a:extLst>
          </p:cNvPr>
          <p:cNvSpPr>
            <a:spLocks/>
          </p:cNvSpPr>
          <p:nvPr/>
        </p:nvSpPr>
        <p:spPr bwMode="auto">
          <a:xfrm>
            <a:off x="4427538" y="2387600"/>
            <a:ext cx="3175" cy="1588"/>
          </a:xfrm>
          <a:custGeom>
            <a:avLst/>
            <a:gdLst>
              <a:gd name="T0" fmla="*/ 0 w 2"/>
              <a:gd name="T1" fmla="*/ 2147483646 h 1"/>
              <a:gd name="T2" fmla="*/ 2147483646 w 2"/>
              <a:gd name="T3" fmla="*/ 2147483646 h 1"/>
              <a:gd name="T4" fmla="*/ 2147483646 w 2"/>
              <a:gd name="T5" fmla="*/ 0 h 1"/>
              <a:gd name="T6" fmla="*/ 2147483646 w 2"/>
              <a:gd name="T7" fmla="*/ 2147483646 h 1"/>
              <a:gd name="T8" fmla="*/ 2147483646 w 2"/>
              <a:gd name="T9" fmla="*/ 2147483646 h 1"/>
              <a:gd name="T10" fmla="*/ 2147483646 w 2"/>
              <a:gd name="T11" fmla="*/ 2147483646 h 1"/>
              <a:gd name="T12" fmla="*/ 0 w 2"/>
              <a:gd name="T13" fmla="*/ 2147483646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90">
            <a:extLst>
              <a:ext uri="{FF2B5EF4-FFF2-40B4-BE49-F238E27FC236}">
                <a16:creationId xmlns:a16="http://schemas.microsoft.com/office/drawing/2014/main" id="{C7E86B53-43D6-4C3D-8605-09DDD0E8688E}"/>
              </a:ext>
            </a:extLst>
          </p:cNvPr>
          <p:cNvSpPr>
            <a:spLocks/>
          </p:cNvSpPr>
          <p:nvPr/>
        </p:nvSpPr>
        <p:spPr bwMode="auto">
          <a:xfrm>
            <a:off x="4408488" y="2370138"/>
            <a:ext cx="365125" cy="271462"/>
          </a:xfrm>
          <a:custGeom>
            <a:avLst/>
            <a:gdLst>
              <a:gd name="T0" fmla="*/ 2147483646 w 230"/>
              <a:gd name="T1" fmla="*/ 0 h 171"/>
              <a:gd name="T2" fmla="*/ 0 w 230"/>
              <a:gd name="T3" fmla="*/ 0 h 171"/>
              <a:gd name="T4" fmla="*/ 0 w 230"/>
              <a:gd name="T5" fmla="*/ 2147483646 h 171"/>
              <a:gd name="T6" fmla="*/ 2147483646 w 230"/>
              <a:gd name="T7" fmla="*/ 2147483646 h 171"/>
              <a:gd name="T8" fmla="*/ 2147483646 w 230"/>
              <a:gd name="T9" fmla="*/ 2147483646 h 171"/>
              <a:gd name="T10" fmla="*/ 2147483646 w 230"/>
              <a:gd name="T11" fmla="*/ 2147483646 h 171"/>
              <a:gd name="T12" fmla="*/ 2147483646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91">
            <a:extLst>
              <a:ext uri="{FF2B5EF4-FFF2-40B4-BE49-F238E27FC236}">
                <a16:creationId xmlns:a16="http://schemas.microsoft.com/office/drawing/2014/main" id="{9C93D299-35A5-4362-9AD5-A6C6B37A096E}"/>
              </a:ext>
            </a:extLst>
          </p:cNvPr>
          <p:cNvSpPr>
            <a:spLocks/>
          </p:cNvSpPr>
          <p:nvPr/>
        </p:nvSpPr>
        <p:spPr bwMode="auto">
          <a:xfrm>
            <a:off x="4414838" y="2373313"/>
            <a:ext cx="358775" cy="268287"/>
          </a:xfrm>
          <a:custGeom>
            <a:avLst/>
            <a:gdLst>
              <a:gd name="T0" fmla="*/ 2147483646 w 226"/>
              <a:gd name="T1" fmla="*/ 0 h 169"/>
              <a:gd name="T2" fmla="*/ 0 w 226"/>
              <a:gd name="T3" fmla="*/ 0 h 169"/>
              <a:gd name="T4" fmla="*/ 0 w 226"/>
              <a:gd name="T5" fmla="*/ 2147483646 h 169"/>
              <a:gd name="T6" fmla="*/ 2147483646 w 226"/>
              <a:gd name="T7" fmla="*/ 2147483646 h 169"/>
              <a:gd name="T8" fmla="*/ 2147483646 w 226"/>
              <a:gd name="T9" fmla="*/ 2147483646 h 169"/>
              <a:gd name="T10" fmla="*/ 2147483646 w 226"/>
              <a:gd name="T11" fmla="*/ 2147483646 h 169"/>
              <a:gd name="T12" fmla="*/ 214748364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92">
            <a:extLst>
              <a:ext uri="{FF2B5EF4-FFF2-40B4-BE49-F238E27FC236}">
                <a16:creationId xmlns:a16="http://schemas.microsoft.com/office/drawing/2014/main" id="{8836B54E-5C46-4FA6-9FF3-34DFB3C769AB}"/>
              </a:ext>
            </a:extLst>
          </p:cNvPr>
          <p:cNvSpPr>
            <a:spLocks/>
          </p:cNvSpPr>
          <p:nvPr/>
        </p:nvSpPr>
        <p:spPr bwMode="auto">
          <a:xfrm>
            <a:off x="4422775" y="2379663"/>
            <a:ext cx="350838" cy="261937"/>
          </a:xfrm>
          <a:custGeom>
            <a:avLst/>
            <a:gdLst>
              <a:gd name="T0" fmla="*/ 2147483646 w 221"/>
              <a:gd name="T1" fmla="*/ 0 h 165"/>
              <a:gd name="T2" fmla="*/ 0 w 221"/>
              <a:gd name="T3" fmla="*/ 0 h 165"/>
              <a:gd name="T4" fmla="*/ 0 w 221"/>
              <a:gd name="T5" fmla="*/ 2147483646 h 165"/>
              <a:gd name="T6" fmla="*/ 2147483646 w 221"/>
              <a:gd name="T7" fmla="*/ 2147483646 h 165"/>
              <a:gd name="T8" fmla="*/ 2147483646 w 221"/>
              <a:gd name="T9" fmla="*/ 2147483646 h 165"/>
              <a:gd name="T10" fmla="*/ 2147483646 w 221"/>
              <a:gd name="T11" fmla="*/ 2147483646 h 165"/>
              <a:gd name="T12" fmla="*/ 2147483646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93">
            <a:extLst>
              <a:ext uri="{FF2B5EF4-FFF2-40B4-BE49-F238E27FC236}">
                <a16:creationId xmlns:a16="http://schemas.microsoft.com/office/drawing/2014/main" id="{44FF2479-4249-4257-A77A-7FD6959AD334}"/>
              </a:ext>
            </a:extLst>
          </p:cNvPr>
          <p:cNvSpPr>
            <a:spLocks/>
          </p:cNvSpPr>
          <p:nvPr/>
        </p:nvSpPr>
        <p:spPr bwMode="auto">
          <a:xfrm>
            <a:off x="4430713" y="2386013"/>
            <a:ext cx="342900" cy="255587"/>
          </a:xfrm>
          <a:custGeom>
            <a:avLst/>
            <a:gdLst>
              <a:gd name="T0" fmla="*/ 2147483646 w 216"/>
              <a:gd name="T1" fmla="*/ 0 h 161"/>
              <a:gd name="T2" fmla="*/ 0 w 216"/>
              <a:gd name="T3" fmla="*/ 0 h 161"/>
              <a:gd name="T4" fmla="*/ 0 w 216"/>
              <a:gd name="T5" fmla="*/ 2147483646 h 161"/>
              <a:gd name="T6" fmla="*/ 2147483646 w 216"/>
              <a:gd name="T7" fmla="*/ 2147483646 h 161"/>
              <a:gd name="T8" fmla="*/ 2147483646 w 216"/>
              <a:gd name="T9" fmla="*/ 2147483646 h 161"/>
              <a:gd name="T10" fmla="*/ 2147483646 w 216"/>
              <a:gd name="T11" fmla="*/ 2147483646 h 161"/>
              <a:gd name="T12" fmla="*/ 214748364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94">
            <a:extLst>
              <a:ext uri="{FF2B5EF4-FFF2-40B4-BE49-F238E27FC236}">
                <a16:creationId xmlns:a16="http://schemas.microsoft.com/office/drawing/2014/main" id="{6AB11DD9-0019-44A3-BB6B-AF4429616554}"/>
              </a:ext>
            </a:extLst>
          </p:cNvPr>
          <p:cNvSpPr>
            <a:spLocks/>
          </p:cNvSpPr>
          <p:nvPr/>
        </p:nvSpPr>
        <p:spPr bwMode="auto">
          <a:xfrm>
            <a:off x="4438650" y="2392363"/>
            <a:ext cx="334963" cy="249237"/>
          </a:xfrm>
          <a:custGeom>
            <a:avLst/>
            <a:gdLst>
              <a:gd name="T0" fmla="*/ 2147483646 w 211"/>
              <a:gd name="T1" fmla="*/ 0 h 157"/>
              <a:gd name="T2" fmla="*/ 0 w 211"/>
              <a:gd name="T3" fmla="*/ 0 h 157"/>
              <a:gd name="T4" fmla="*/ 0 w 211"/>
              <a:gd name="T5" fmla="*/ 2147483646 h 157"/>
              <a:gd name="T6" fmla="*/ 2147483646 w 211"/>
              <a:gd name="T7" fmla="*/ 2147483646 h 157"/>
              <a:gd name="T8" fmla="*/ 2147483646 w 211"/>
              <a:gd name="T9" fmla="*/ 2147483646 h 157"/>
              <a:gd name="T10" fmla="*/ 2147483646 w 211"/>
              <a:gd name="T11" fmla="*/ 2147483646 h 157"/>
              <a:gd name="T12" fmla="*/ 2147483646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95">
            <a:extLst>
              <a:ext uri="{FF2B5EF4-FFF2-40B4-BE49-F238E27FC236}">
                <a16:creationId xmlns:a16="http://schemas.microsoft.com/office/drawing/2014/main" id="{91B883E8-FE59-4515-BF71-65135A4F2DA9}"/>
              </a:ext>
            </a:extLst>
          </p:cNvPr>
          <p:cNvSpPr>
            <a:spLocks/>
          </p:cNvSpPr>
          <p:nvPr/>
        </p:nvSpPr>
        <p:spPr bwMode="auto">
          <a:xfrm>
            <a:off x="4446588" y="2398713"/>
            <a:ext cx="327025" cy="242887"/>
          </a:xfrm>
          <a:custGeom>
            <a:avLst/>
            <a:gdLst>
              <a:gd name="T0" fmla="*/ 2147483646 w 206"/>
              <a:gd name="T1" fmla="*/ 0 h 153"/>
              <a:gd name="T2" fmla="*/ 0 w 206"/>
              <a:gd name="T3" fmla="*/ 0 h 153"/>
              <a:gd name="T4" fmla="*/ 0 w 206"/>
              <a:gd name="T5" fmla="*/ 2147483646 h 153"/>
              <a:gd name="T6" fmla="*/ 2147483646 w 206"/>
              <a:gd name="T7" fmla="*/ 2147483646 h 153"/>
              <a:gd name="T8" fmla="*/ 2147483646 w 206"/>
              <a:gd name="T9" fmla="*/ 2147483646 h 153"/>
              <a:gd name="T10" fmla="*/ 2147483646 w 206"/>
              <a:gd name="T11" fmla="*/ 2147483646 h 153"/>
              <a:gd name="T12" fmla="*/ 2147483646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3"/>
                </a:lnTo>
                <a:lnTo>
                  <a:pt x="206" y="3"/>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96">
            <a:extLst>
              <a:ext uri="{FF2B5EF4-FFF2-40B4-BE49-F238E27FC236}">
                <a16:creationId xmlns:a16="http://schemas.microsoft.com/office/drawing/2014/main" id="{FE8C144F-FCE6-4185-A92F-CDCBA0793C06}"/>
              </a:ext>
            </a:extLst>
          </p:cNvPr>
          <p:cNvSpPr>
            <a:spLocks/>
          </p:cNvSpPr>
          <p:nvPr/>
        </p:nvSpPr>
        <p:spPr bwMode="auto">
          <a:xfrm>
            <a:off x="4454525" y="2403475"/>
            <a:ext cx="319088" cy="238125"/>
          </a:xfrm>
          <a:custGeom>
            <a:avLst/>
            <a:gdLst>
              <a:gd name="T0" fmla="*/ 2147483646 w 201"/>
              <a:gd name="T1" fmla="*/ 0 h 150"/>
              <a:gd name="T2" fmla="*/ 0 w 201"/>
              <a:gd name="T3" fmla="*/ 0 h 150"/>
              <a:gd name="T4" fmla="*/ 0 w 201"/>
              <a:gd name="T5" fmla="*/ 2147483646 h 150"/>
              <a:gd name="T6" fmla="*/ 2147483646 w 201"/>
              <a:gd name="T7" fmla="*/ 2147483646 h 150"/>
              <a:gd name="T8" fmla="*/ 2147483646 w 201"/>
              <a:gd name="T9" fmla="*/ 2147483646 h 150"/>
              <a:gd name="T10" fmla="*/ 2147483646 w 201"/>
              <a:gd name="T11" fmla="*/ 2147483646 h 150"/>
              <a:gd name="T12" fmla="*/ 2147483646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97">
            <a:extLst>
              <a:ext uri="{FF2B5EF4-FFF2-40B4-BE49-F238E27FC236}">
                <a16:creationId xmlns:a16="http://schemas.microsoft.com/office/drawing/2014/main" id="{1D2711D9-2958-4688-85C0-5F046BC42CEE}"/>
              </a:ext>
            </a:extLst>
          </p:cNvPr>
          <p:cNvSpPr>
            <a:spLocks/>
          </p:cNvSpPr>
          <p:nvPr/>
        </p:nvSpPr>
        <p:spPr bwMode="auto">
          <a:xfrm>
            <a:off x="4462463" y="2409825"/>
            <a:ext cx="311150" cy="231775"/>
          </a:xfrm>
          <a:custGeom>
            <a:avLst/>
            <a:gdLst>
              <a:gd name="T0" fmla="*/ 2147483646 w 196"/>
              <a:gd name="T1" fmla="*/ 0 h 146"/>
              <a:gd name="T2" fmla="*/ 0 w 196"/>
              <a:gd name="T3" fmla="*/ 0 h 146"/>
              <a:gd name="T4" fmla="*/ 0 w 196"/>
              <a:gd name="T5" fmla="*/ 2147483646 h 146"/>
              <a:gd name="T6" fmla="*/ 2147483646 w 196"/>
              <a:gd name="T7" fmla="*/ 2147483646 h 146"/>
              <a:gd name="T8" fmla="*/ 2147483646 w 196"/>
              <a:gd name="T9" fmla="*/ 2147483646 h 146"/>
              <a:gd name="T10" fmla="*/ 2147483646 w 196"/>
              <a:gd name="T11" fmla="*/ 2147483646 h 146"/>
              <a:gd name="T12" fmla="*/ 214748364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98">
            <a:extLst>
              <a:ext uri="{FF2B5EF4-FFF2-40B4-BE49-F238E27FC236}">
                <a16:creationId xmlns:a16="http://schemas.microsoft.com/office/drawing/2014/main" id="{9E36F6BD-6A5A-4A08-9B43-7D4B9F7058F7}"/>
              </a:ext>
            </a:extLst>
          </p:cNvPr>
          <p:cNvSpPr>
            <a:spLocks/>
          </p:cNvSpPr>
          <p:nvPr/>
        </p:nvSpPr>
        <p:spPr bwMode="auto">
          <a:xfrm>
            <a:off x="4470400" y="2416175"/>
            <a:ext cx="303213" cy="225425"/>
          </a:xfrm>
          <a:custGeom>
            <a:avLst/>
            <a:gdLst>
              <a:gd name="T0" fmla="*/ 2147483646 w 191"/>
              <a:gd name="T1" fmla="*/ 0 h 142"/>
              <a:gd name="T2" fmla="*/ 0 w 191"/>
              <a:gd name="T3" fmla="*/ 0 h 142"/>
              <a:gd name="T4" fmla="*/ 0 w 191"/>
              <a:gd name="T5" fmla="*/ 2147483646 h 142"/>
              <a:gd name="T6" fmla="*/ 2147483646 w 191"/>
              <a:gd name="T7" fmla="*/ 2147483646 h 142"/>
              <a:gd name="T8" fmla="*/ 2147483646 w 191"/>
              <a:gd name="T9" fmla="*/ 2147483646 h 142"/>
              <a:gd name="T10" fmla="*/ 2147483646 w 191"/>
              <a:gd name="T11" fmla="*/ 2147483646 h 142"/>
              <a:gd name="T12" fmla="*/ 2147483646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99">
            <a:extLst>
              <a:ext uri="{FF2B5EF4-FFF2-40B4-BE49-F238E27FC236}">
                <a16:creationId xmlns:a16="http://schemas.microsoft.com/office/drawing/2014/main" id="{E7835B78-27A7-495B-A6BD-9E04D4E38D48}"/>
              </a:ext>
            </a:extLst>
          </p:cNvPr>
          <p:cNvSpPr>
            <a:spLocks/>
          </p:cNvSpPr>
          <p:nvPr/>
        </p:nvSpPr>
        <p:spPr bwMode="auto">
          <a:xfrm>
            <a:off x="4478338" y="2422525"/>
            <a:ext cx="295275" cy="219075"/>
          </a:xfrm>
          <a:custGeom>
            <a:avLst/>
            <a:gdLst>
              <a:gd name="T0" fmla="*/ 2147483646 w 186"/>
              <a:gd name="T1" fmla="*/ 0 h 138"/>
              <a:gd name="T2" fmla="*/ 0 w 186"/>
              <a:gd name="T3" fmla="*/ 0 h 138"/>
              <a:gd name="T4" fmla="*/ 0 w 186"/>
              <a:gd name="T5" fmla="*/ 2147483646 h 138"/>
              <a:gd name="T6" fmla="*/ 2147483646 w 186"/>
              <a:gd name="T7" fmla="*/ 2147483646 h 138"/>
              <a:gd name="T8" fmla="*/ 2147483646 w 186"/>
              <a:gd name="T9" fmla="*/ 2147483646 h 138"/>
              <a:gd name="T10" fmla="*/ 2147483646 w 186"/>
              <a:gd name="T11" fmla="*/ 2147483646 h 138"/>
              <a:gd name="T12" fmla="*/ 214748364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100">
            <a:extLst>
              <a:ext uri="{FF2B5EF4-FFF2-40B4-BE49-F238E27FC236}">
                <a16:creationId xmlns:a16="http://schemas.microsoft.com/office/drawing/2014/main" id="{BC0F0B02-A3CD-4D0B-A6AD-03B1D74B9C7B}"/>
              </a:ext>
            </a:extLst>
          </p:cNvPr>
          <p:cNvSpPr>
            <a:spLocks/>
          </p:cNvSpPr>
          <p:nvPr/>
        </p:nvSpPr>
        <p:spPr bwMode="auto">
          <a:xfrm>
            <a:off x="4486275" y="2428875"/>
            <a:ext cx="287338" cy="212725"/>
          </a:xfrm>
          <a:custGeom>
            <a:avLst/>
            <a:gdLst>
              <a:gd name="T0" fmla="*/ 2147483646 w 181"/>
              <a:gd name="T1" fmla="*/ 0 h 134"/>
              <a:gd name="T2" fmla="*/ 0 w 181"/>
              <a:gd name="T3" fmla="*/ 0 h 134"/>
              <a:gd name="T4" fmla="*/ 0 w 181"/>
              <a:gd name="T5" fmla="*/ 2147483646 h 134"/>
              <a:gd name="T6" fmla="*/ 2147483646 w 181"/>
              <a:gd name="T7" fmla="*/ 2147483646 h 134"/>
              <a:gd name="T8" fmla="*/ 2147483646 w 181"/>
              <a:gd name="T9" fmla="*/ 2147483646 h 134"/>
              <a:gd name="T10" fmla="*/ 2147483646 w 181"/>
              <a:gd name="T11" fmla="*/ 2147483646 h 134"/>
              <a:gd name="T12" fmla="*/ 2147483646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7" y="134"/>
                </a:lnTo>
                <a:lnTo>
                  <a:pt x="7" y="3"/>
                </a:lnTo>
                <a:lnTo>
                  <a:pt x="181" y="3"/>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01">
            <a:extLst>
              <a:ext uri="{FF2B5EF4-FFF2-40B4-BE49-F238E27FC236}">
                <a16:creationId xmlns:a16="http://schemas.microsoft.com/office/drawing/2014/main" id="{9AF54A02-948D-4C28-900C-3E946024A8AC}"/>
              </a:ext>
            </a:extLst>
          </p:cNvPr>
          <p:cNvSpPr>
            <a:spLocks/>
          </p:cNvSpPr>
          <p:nvPr/>
        </p:nvSpPr>
        <p:spPr bwMode="auto">
          <a:xfrm>
            <a:off x="4497388" y="2433638"/>
            <a:ext cx="276225" cy="207962"/>
          </a:xfrm>
          <a:custGeom>
            <a:avLst/>
            <a:gdLst>
              <a:gd name="T0" fmla="*/ 2147483646 w 174"/>
              <a:gd name="T1" fmla="*/ 0 h 131"/>
              <a:gd name="T2" fmla="*/ 0 w 174"/>
              <a:gd name="T3" fmla="*/ 0 h 131"/>
              <a:gd name="T4" fmla="*/ 0 w 174"/>
              <a:gd name="T5" fmla="*/ 2147483646 h 131"/>
              <a:gd name="T6" fmla="*/ 2147483646 w 174"/>
              <a:gd name="T7" fmla="*/ 2147483646 h 131"/>
              <a:gd name="T8" fmla="*/ 2147483646 w 174"/>
              <a:gd name="T9" fmla="*/ 2147483646 h 131"/>
              <a:gd name="T10" fmla="*/ 2147483646 w 174"/>
              <a:gd name="T11" fmla="*/ 2147483646 h 131"/>
              <a:gd name="T12" fmla="*/ 2147483646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102">
            <a:extLst>
              <a:ext uri="{FF2B5EF4-FFF2-40B4-BE49-F238E27FC236}">
                <a16:creationId xmlns:a16="http://schemas.microsoft.com/office/drawing/2014/main" id="{4981318D-E9FD-423A-BC52-1EE4197865D9}"/>
              </a:ext>
            </a:extLst>
          </p:cNvPr>
          <p:cNvSpPr>
            <a:spLocks/>
          </p:cNvSpPr>
          <p:nvPr/>
        </p:nvSpPr>
        <p:spPr bwMode="auto">
          <a:xfrm>
            <a:off x="4505325" y="2439988"/>
            <a:ext cx="268288" cy="201612"/>
          </a:xfrm>
          <a:custGeom>
            <a:avLst/>
            <a:gdLst>
              <a:gd name="T0" fmla="*/ 2147483646 w 169"/>
              <a:gd name="T1" fmla="*/ 0 h 127"/>
              <a:gd name="T2" fmla="*/ 0 w 169"/>
              <a:gd name="T3" fmla="*/ 0 h 127"/>
              <a:gd name="T4" fmla="*/ 0 w 169"/>
              <a:gd name="T5" fmla="*/ 2147483646 h 127"/>
              <a:gd name="T6" fmla="*/ 2147483646 w 169"/>
              <a:gd name="T7" fmla="*/ 2147483646 h 127"/>
              <a:gd name="T8" fmla="*/ 2147483646 w 169"/>
              <a:gd name="T9" fmla="*/ 2147483646 h 127"/>
              <a:gd name="T10" fmla="*/ 2147483646 w 169"/>
              <a:gd name="T11" fmla="*/ 2147483646 h 127"/>
              <a:gd name="T12" fmla="*/ 2147483646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103">
            <a:extLst>
              <a:ext uri="{FF2B5EF4-FFF2-40B4-BE49-F238E27FC236}">
                <a16:creationId xmlns:a16="http://schemas.microsoft.com/office/drawing/2014/main" id="{1801711A-9D9A-46D8-AAFD-E0F9648329A7}"/>
              </a:ext>
            </a:extLst>
          </p:cNvPr>
          <p:cNvSpPr>
            <a:spLocks/>
          </p:cNvSpPr>
          <p:nvPr/>
        </p:nvSpPr>
        <p:spPr bwMode="auto">
          <a:xfrm>
            <a:off x="4514850" y="2447925"/>
            <a:ext cx="258763" cy="193675"/>
          </a:xfrm>
          <a:custGeom>
            <a:avLst/>
            <a:gdLst>
              <a:gd name="T0" fmla="*/ 2147483646 w 163"/>
              <a:gd name="T1" fmla="*/ 0 h 122"/>
              <a:gd name="T2" fmla="*/ 0 w 163"/>
              <a:gd name="T3" fmla="*/ 0 h 122"/>
              <a:gd name="T4" fmla="*/ 0 w 163"/>
              <a:gd name="T5" fmla="*/ 2147483646 h 122"/>
              <a:gd name="T6" fmla="*/ 2147483646 w 163"/>
              <a:gd name="T7" fmla="*/ 2147483646 h 122"/>
              <a:gd name="T8" fmla="*/ 2147483646 w 163"/>
              <a:gd name="T9" fmla="*/ 2147483646 h 122"/>
              <a:gd name="T10" fmla="*/ 2147483646 w 163"/>
              <a:gd name="T11" fmla="*/ 2147483646 h 122"/>
              <a:gd name="T12" fmla="*/ 2147483646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104">
            <a:extLst>
              <a:ext uri="{FF2B5EF4-FFF2-40B4-BE49-F238E27FC236}">
                <a16:creationId xmlns:a16="http://schemas.microsoft.com/office/drawing/2014/main" id="{7FE119D5-8083-4B16-8133-B390477A1055}"/>
              </a:ext>
            </a:extLst>
          </p:cNvPr>
          <p:cNvSpPr>
            <a:spLocks/>
          </p:cNvSpPr>
          <p:nvPr/>
        </p:nvSpPr>
        <p:spPr bwMode="auto">
          <a:xfrm>
            <a:off x="4522788" y="2454275"/>
            <a:ext cx="250825" cy="187325"/>
          </a:xfrm>
          <a:custGeom>
            <a:avLst/>
            <a:gdLst>
              <a:gd name="T0" fmla="*/ 2147483646 w 158"/>
              <a:gd name="T1" fmla="*/ 0 h 118"/>
              <a:gd name="T2" fmla="*/ 0 w 158"/>
              <a:gd name="T3" fmla="*/ 0 h 118"/>
              <a:gd name="T4" fmla="*/ 0 w 158"/>
              <a:gd name="T5" fmla="*/ 2147483646 h 118"/>
              <a:gd name="T6" fmla="*/ 2147483646 w 158"/>
              <a:gd name="T7" fmla="*/ 2147483646 h 118"/>
              <a:gd name="T8" fmla="*/ 2147483646 w 158"/>
              <a:gd name="T9" fmla="*/ 2147483646 h 118"/>
              <a:gd name="T10" fmla="*/ 2147483646 w 158"/>
              <a:gd name="T11" fmla="*/ 2147483646 h 118"/>
              <a:gd name="T12" fmla="*/ 2147483646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105">
            <a:extLst>
              <a:ext uri="{FF2B5EF4-FFF2-40B4-BE49-F238E27FC236}">
                <a16:creationId xmlns:a16="http://schemas.microsoft.com/office/drawing/2014/main" id="{D16AD03B-0032-4B65-B1BB-71E8165964C8}"/>
              </a:ext>
            </a:extLst>
          </p:cNvPr>
          <p:cNvSpPr>
            <a:spLocks/>
          </p:cNvSpPr>
          <p:nvPr/>
        </p:nvSpPr>
        <p:spPr bwMode="auto">
          <a:xfrm>
            <a:off x="4532313" y="2462213"/>
            <a:ext cx="241300" cy="179387"/>
          </a:xfrm>
          <a:custGeom>
            <a:avLst/>
            <a:gdLst>
              <a:gd name="T0" fmla="*/ 2147483646 w 152"/>
              <a:gd name="T1" fmla="*/ 0 h 113"/>
              <a:gd name="T2" fmla="*/ 0 w 152"/>
              <a:gd name="T3" fmla="*/ 0 h 113"/>
              <a:gd name="T4" fmla="*/ 0 w 152"/>
              <a:gd name="T5" fmla="*/ 2147483646 h 113"/>
              <a:gd name="T6" fmla="*/ 2147483646 w 152"/>
              <a:gd name="T7" fmla="*/ 2147483646 h 113"/>
              <a:gd name="T8" fmla="*/ 2147483646 w 152"/>
              <a:gd name="T9" fmla="*/ 2147483646 h 113"/>
              <a:gd name="T10" fmla="*/ 2147483646 w 152"/>
              <a:gd name="T11" fmla="*/ 2147483646 h 113"/>
              <a:gd name="T12" fmla="*/ 2147483646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106">
            <a:extLst>
              <a:ext uri="{FF2B5EF4-FFF2-40B4-BE49-F238E27FC236}">
                <a16:creationId xmlns:a16="http://schemas.microsoft.com/office/drawing/2014/main" id="{EABAB31F-A3CF-48D4-9D77-9AA52FBA950D}"/>
              </a:ext>
            </a:extLst>
          </p:cNvPr>
          <p:cNvSpPr>
            <a:spLocks/>
          </p:cNvSpPr>
          <p:nvPr/>
        </p:nvSpPr>
        <p:spPr bwMode="auto">
          <a:xfrm>
            <a:off x="4543425" y="2470150"/>
            <a:ext cx="230188" cy="171450"/>
          </a:xfrm>
          <a:custGeom>
            <a:avLst/>
            <a:gdLst>
              <a:gd name="T0" fmla="*/ 2147483646 w 145"/>
              <a:gd name="T1" fmla="*/ 0 h 108"/>
              <a:gd name="T2" fmla="*/ 0 w 145"/>
              <a:gd name="T3" fmla="*/ 0 h 108"/>
              <a:gd name="T4" fmla="*/ 0 w 145"/>
              <a:gd name="T5" fmla="*/ 2147483646 h 108"/>
              <a:gd name="T6" fmla="*/ 2147483646 w 145"/>
              <a:gd name="T7" fmla="*/ 2147483646 h 108"/>
              <a:gd name="T8" fmla="*/ 2147483646 w 145"/>
              <a:gd name="T9" fmla="*/ 2147483646 h 108"/>
              <a:gd name="T10" fmla="*/ 2147483646 w 145"/>
              <a:gd name="T11" fmla="*/ 2147483646 h 108"/>
              <a:gd name="T12" fmla="*/ 2147483646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107">
            <a:extLst>
              <a:ext uri="{FF2B5EF4-FFF2-40B4-BE49-F238E27FC236}">
                <a16:creationId xmlns:a16="http://schemas.microsoft.com/office/drawing/2014/main" id="{B366AF4E-D483-4E99-A6D1-CBC33C16A99E}"/>
              </a:ext>
            </a:extLst>
          </p:cNvPr>
          <p:cNvSpPr>
            <a:spLocks/>
          </p:cNvSpPr>
          <p:nvPr/>
        </p:nvSpPr>
        <p:spPr bwMode="auto">
          <a:xfrm>
            <a:off x="4554538" y="2478088"/>
            <a:ext cx="219075" cy="163512"/>
          </a:xfrm>
          <a:custGeom>
            <a:avLst/>
            <a:gdLst>
              <a:gd name="T0" fmla="*/ 2147483646 w 138"/>
              <a:gd name="T1" fmla="*/ 0 h 103"/>
              <a:gd name="T2" fmla="*/ 0 w 138"/>
              <a:gd name="T3" fmla="*/ 0 h 103"/>
              <a:gd name="T4" fmla="*/ 0 w 138"/>
              <a:gd name="T5" fmla="*/ 2147483646 h 103"/>
              <a:gd name="T6" fmla="*/ 2147483646 w 138"/>
              <a:gd name="T7" fmla="*/ 2147483646 h 103"/>
              <a:gd name="T8" fmla="*/ 2147483646 w 138"/>
              <a:gd name="T9" fmla="*/ 2147483646 h 103"/>
              <a:gd name="T10" fmla="*/ 2147483646 w 138"/>
              <a:gd name="T11" fmla="*/ 2147483646 h 103"/>
              <a:gd name="T12" fmla="*/ 2147483646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108">
            <a:extLst>
              <a:ext uri="{FF2B5EF4-FFF2-40B4-BE49-F238E27FC236}">
                <a16:creationId xmlns:a16="http://schemas.microsoft.com/office/drawing/2014/main" id="{951FB030-6739-4C97-BD1E-996835B76584}"/>
              </a:ext>
            </a:extLst>
          </p:cNvPr>
          <p:cNvSpPr>
            <a:spLocks/>
          </p:cNvSpPr>
          <p:nvPr/>
        </p:nvSpPr>
        <p:spPr bwMode="auto">
          <a:xfrm>
            <a:off x="4565650" y="2486025"/>
            <a:ext cx="207963" cy="155575"/>
          </a:xfrm>
          <a:custGeom>
            <a:avLst/>
            <a:gdLst>
              <a:gd name="T0" fmla="*/ 2147483646 w 131"/>
              <a:gd name="T1" fmla="*/ 0 h 98"/>
              <a:gd name="T2" fmla="*/ 0 w 131"/>
              <a:gd name="T3" fmla="*/ 0 h 98"/>
              <a:gd name="T4" fmla="*/ 0 w 131"/>
              <a:gd name="T5" fmla="*/ 2147483646 h 98"/>
              <a:gd name="T6" fmla="*/ 2147483646 w 131"/>
              <a:gd name="T7" fmla="*/ 2147483646 h 98"/>
              <a:gd name="T8" fmla="*/ 2147483646 w 131"/>
              <a:gd name="T9" fmla="*/ 2147483646 h 98"/>
              <a:gd name="T10" fmla="*/ 2147483646 w 131"/>
              <a:gd name="T11" fmla="*/ 2147483646 h 98"/>
              <a:gd name="T12" fmla="*/ 2147483646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109">
            <a:extLst>
              <a:ext uri="{FF2B5EF4-FFF2-40B4-BE49-F238E27FC236}">
                <a16:creationId xmlns:a16="http://schemas.microsoft.com/office/drawing/2014/main" id="{C22431CF-AE25-494B-B423-FB073192A568}"/>
              </a:ext>
            </a:extLst>
          </p:cNvPr>
          <p:cNvSpPr>
            <a:spLocks/>
          </p:cNvSpPr>
          <p:nvPr/>
        </p:nvSpPr>
        <p:spPr bwMode="auto">
          <a:xfrm>
            <a:off x="4576763" y="2493963"/>
            <a:ext cx="196850" cy="147637"/>
          </a:xfrm>
          <a:custGeom>
            <a:avLst/>
            <a:gdLst>
              <a:gd name="T0" fmla="*/ 2147483646 w 124"/>
              <a:gd name="T1" fmla="*/ 0 h 93"/>
              <a:gd name="T2" fmla="*/ 0 w 124"/>
              <a:gd name="T3" fmla="*/ 0 h 93"/>
              <a:gd name="T4" fmla="*/ 0 w 124"/>
              <a:gd name="T5" fmla="*/ 2147483646 h 93"/>
              <a:gd name="T6" fmla="*/ 2147483646 w 124"/>
              <a:gd name="T7" fmla="*/ 2147483646 h 93"/>
              <a:gd name="T8" fmla="*/ 2147483646 w 124"/>
              <a:gd name="T9" fmla="*/ 2147483646 h 93"/>
              <a:gd name="T10" fmla="*/ 2147483646 w 124"/>
              <a:gd name="T11" fmla="*/ 2147483646 h 93"/>
              <a:gd name="T12" fmla="*/ 2147483646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110">
            <a:extLst>
              <a:ext uri="{FF2B5EF4-FFF2-40B4-BE49-F238E27FC236}">
                <a16:creationId xmlns:a16="http://schemas.microsoft.com/office/drawing/2014/main" id="{3077BDD3-0CC4-4310-A45B-5728AB057402}"/>
              </a:ext>
            </a:extLst>
          </p:cNvPr>
          <p:cNvSpPr>
            <a:spLocks/>
          </p:cNvSpPr>
          <p:nvPr/>
        </p:nvSpPr>
        <p:spPr bwMode="auto">
          <a:xfrm>
            <a:off x="4589463" y="2505075"/>
            <a:ext cx="184150" cy="136525"/>
          </a:xfrm>
          <a:custGeom>
            <a:avLst/>
            <a:gdLst>
              <a:gd name="T0" fmla="*/ 2147483646 w 116"/>
              <a:gd name="T1" fmla="*/ 0 h 86"/>
              <a:gd name="T2" fmla="*/ 0 w 116"/>
              <a:gd name="T3" fmla="*/ 0 h 86"/>
              <a:gd name="T4" fmla="*/ 0 w 116"/>
              <a:gd name="T5" fmla="*/ 2147483646 h 86"/>
              <a:gd name="T6" fmla="*/ 2147483646 w 116"/>
              <a:gd name="T7" fmla="*/ 2147483646 h 86"/>
              <a:gd name="T8" fmla="*/ 2147483646 w 116"/>
              <a:gd name="T9" fmla="*/ 2147483646 h 86"/>
              <a:gd name="T10" fmla="*/ 2147483646 w 116"/>
              <a:gd name="T11" fmla="*/ 2147483646 h 86"/>
              <a:gd name="T12" fmla="*/ 214748364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111">
            <a:extLst>
              <a:ext uri="{FF2B5EF4-FFF2-40B4-BE49-F238E27FC236}">
                <a16:creationId xmlns:a16="http://schemas.microsoft.com/office/drawing/2014/main" id="{F944AE59-1DE7-43D5-BE4D-F45949AE0B85}"/>
              </a:ext>
            </a:extLst>
          </p:cNvPr>
          <p:cNvSpPr>
            <a:spLocks/>
          </p:cNvSpPr>
          <p:nvPr/>
        </p:nvSpPr>
        <p:spPr bwMode="auto">
          <a:xfrm>
            <a:off x="4603750" y="2514600"/>
            <a:ext cx="168275" cy="125413"/>
          </a:xfrm>
          <a:custGeom>
            <a:avLst/>
            <a:gdLst>
              <a:gd name="T0" fmla="*/ 2147483646 w 106"/>
              <a:gd name="T1" fmla="*/ 0 h 79"/>
              <a:gd name="T2" fmla="*/ 0 w 106"/>
              <a:gd name="T3" fmla="*/ 0 h 79"/>
              <a:gd name="T4" fmla="*/ 0 w 106"/>
              <a:gd name="T5" fmla="*/ 2147483646 h 79"/>
              <a:gd name="T6" fmla="*/ 2147483646 w 106"/>
              <a:gd name="T7" fmla="*/ 2147483646 h 79"/>
              <a:gd name="T8" fmla="*/ 2147483646 w 106"/>
              <a:gd name="T9" fmla="*/ 2147483646 h 79"/>
              <a:gd name="T10" fmla="*/ 2147483646 w 106"/>
              <a:gd name="T11" fmla="*/ 2147483646 h 79"/>
              <a:gd name="T12" fmla="*/ 2147483646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112">
            <a:extLst>
              <a:ext uri="{FF2B5EF4-FFF2-40B4-BE49-F238E27FC236}">
                <a16:creationId xmlns:a16="http://schemas.microsoft.com/office/drawing/2014/main" id="{D0FC61D4-D59B-4D92-AA4B-5C4AD2E0902C}"/>
              </a:ext>
            </a:extLst>
          </p:cNvPr>
          <p:cNvSpPr>
            <a:spLocks/>
          </p:cNvSpPr>
          <p:nvPr/>
        </p:nvSpPr>
        <p:spPr bwMode="auto">
          <a:xfrm>
            <a:off x="4614863" y="2524125"/>
            <a:ext cx="158750" cy="117475"/>
          </a:xfrm>
          <a:custGeom>
            <a:avLst/>
            <a:gdLst>
              <a:gd name="T0" fmla="*/ 2147483646 w 100"/>
              <a:gd name="T1" fmla="*/ 0 h 74"/>
              <a:gd name="T2" fmla="*/ 0 w 100"/>
              <a:gd name="T3" fmla="*/ 0 h 74"/>
              <a:gd name="T4" fmla="*/ 0 w 100"/>
              <a:gd name="T5" fmla="*/ 2147483646 h 74"/>
              <a:gd name="T6" fmla="*/ 2147483646 w 100"/>
              <a:gd name="T7" fmla="*/ 2147483646 h 74"/>
              <a:gd name="T8" fmla="*/ 2147483646 w 100"/>
              <a:gd name="T9" fmla="*/ 2147483646 h 74"/>
              <a:gd name="T10" fmla="*/ 2147483646 w 100"/>
              <a:gd name="T11" fmla="*/ 2147483646 h 74"/>
              <a:gd name="T12" fmla="*/ 2147483646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113">
            <a:extLst>
              <a:ext uri="{FF2B5EF4-FFF2-40B4-BE49-F238E27FC236}">
                <a16:creationId xmlns:a16="http://schemas.microsoft.com/office/drawing/2014/main" id="{949AE1BB-0F88-4585-A73A-2F0FF82E9134}"/>
              </a:ext>
            </a:extLst>
          </p:cNvPr>
          <p:cNvSpPr>
            <a:spLocks/>
          </p:cNvSpPr>
          <p:nvPr/>
        </p:nvSpPr>
        <p:spPr bwMode="auto">
          <a:xfrm>
            <a:off x="4629150" y="2535238"/>
            <a:ext cx="144463" cy="106362"/>
          </a:xfrm>
          <a:custGeom>
            <a:avLst/>
            <a:gdLst>
              <a:gd name="T0" fmla="*/ 2147483646 w 91"/>
              <a:gd name="T1" fmla="*/ 0 h 67"/>
              <a:gd name="T2" fmla="*/ 0 w 91"/>
              <a:gd name="T3" fmla="*/ 0 h 67"/>
              <a:gd name="T4" fmla="*/ 0 w 91"/>
              <a:gd name="T5" fmla="*/ 2147483646 h 67"/>
              <a:gd name="T6" fmla="*/ 2147483646 w 91"/>
              <a:gd name="T7" fmla="*/ 2147483646 h 67"/>
              <a:gd name="T8" fmla="*/ 2147483646 w 91"/>
              <a:gd name="T9" fmla="*/ 2147483646 h 67"/>
              <a:gd name="T10" fmla="*/ 2147483646 w 91"/>
              <a:gd name="T11" fmla="*/ 2147483646 h 67"/>
              <a:gd name="T12" fmla="*/ 2147483646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114">
            <a:extLst>
              <a:ext uri="{FF2B5EF4-FFF2-40B4-BE49-F238E27FC236}">
                <a16:creationId xmlns:a16="http://schemas.microsoft.com/office/drawing/2014/main" id="{AC30AB13-D352-47CB-88F9-8CBCFE59C460}"/>
              </a:ext>
            </a:extLst>
          </p:cNvPr>
          <p:cNvSpPr>
            <a:spLocks/>
          </p:cNvSpPr>
          <p:nvPr/>
        </p:nvSpPr>
        <p:spPr bwMode="auto">
          <a:xfrm>
            <a:off x="4645025" y="2544763"/>
            <a:ext cx="128588" cy="96837"/>
          </a:xfrm>
          <a:custGeom>
            <a:avLst/>
            <a:gdLst>
              <a:gd name="T0" fmla="*/ 2147483646 w 81"/>
              <a:gd name="T1" fmla="*/ 0 h 61"/>
              <a:gd name="T2" fmla="*/ 0 w 81"/>
              <a:gd name="T3" fmla="*/ 0 h 61"/>
              <a:gd name="T4" fmla="*/ 0 w 81"/>
              <a:gd name="T5" fmla="*/ 2147483646 h 61"/>
              <a:gd name="T6" fmla="*/ 2147483646 w 81"/>
              <a:gd name="T7" fmla="*/ 2147483646 h 61"/>
              <a:gd name="T8" fmla="*/ 2147483646 w 81"/>
              <a:gd name="T9" fmla="*/ 2147483646 h 61"/>
              <a:gd name="T10" fmla="*/ 2147483646 w 81"/>
              <a:gd name="T11" fmla="*/ 2147483646 h 61"/>
              <a:gd name="T12" fmla="*/ 2147483646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115">
            <a:extLst>
              <a:ext uri="{FF2B5EF4-FFF2-40B4-BE49-F238E27FC236}">
                <a16:creationId xmlns:a16="http://schemas.microsoft.com/office/drawing/2014/main" id="{FE9E799F-3B7E-44C6-B1F1-FA5B51F0CA80}"/>
              </a:ext>
            </a:extLst>
          </p:cNvPr>
          <p:cNvSpPr>
            <a:spLocks/>
          </p:cNvSpPr>
          <p:nvPr/>
        </p:nvSpPr>
        <p:spPr bwMode="auto">
          <a:xfrm>
            <a:off x="4660900" y="2557463"/>
            <a:ext cx="112713" cy="84137"/>
          </a:xfrm>
          <a:custGeom>
            <a:avLst/>
            <a:gdLst>
              <a:gd name="T0" fmla="*/ 2147483646 w 71"/>
              <a:gd name="T1" fmla="*/ 0 h 53"/>
              <a:gd name="T2" fmla="*/ 0 w 71"/>
              <a:gd name="T3" fmla="*/ 0 h 53"/>
              <a:gd name="T4" fmla="*/ 0 w 71"/>
              <a:gd name="T5" fmla="*/ 2147483646 h 53"/>
              <a:gd name="T6" fmla="*/ 2147483646 w 71"/>
              <a:gd name="T7" fmla="*/ 2147483646 h 53"/>
              <a:gd name="T8" fmla="*/ 2147483646 w 71"/>
              <a:gd name="T9" fmla="*/ 2147483646 h 53"/>
              <a:gd name="T10" fmla="*/ 2147483646 w 71"/>
              <a:gd name="T11" fmla="*/ 2147483646 h 53"/>
              <a:gd name="T12" fmla="*/ 2147483646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116">
            <a:extLst>
              <a:ext uri="{FF2B5EF4-FFF2-40B4-BE49-F238E27FC236}">
                <a16:creationId xmlns:a16="http://schemas.microsoft.com/office/drawing/2014/main" id="{1675C193-511A-4129-91F9-70F69F91AE70}"/>
              </a:ext>
            </a:extLst>
          </p:cNvPr>
          <p:cNvSpPr>
            <a:spLocks/>
          </p:cNvSpPr>
          <p:nvPr/>
        </p:nvSpPr>
        <p:spPr bwMode="auto">
          <a:xfrm>
            <a:off x="4678363" y="2568575"/>
            <a:ext cx="93662" cy="71438"/>
          </a:xfrm>
          <a:custGeom>
            <a:avLst/>
            <a:gdLst>
              <a:gd name="T0" fmla="*/ 2147483646 w 59"/>
              <a:gd name="T1" fmla="*/ 0 h 45"/>
              <a:gd name="T2" fmla="*/ 0 w 59"/>
              <a:gd name="T3" fmla="*/ 0 h 45"/>
              <a:gd name="T4" fmla="*/ 0 w 59"/>
              <a:gd name="T5" fmla="*/ 2147483646 h 45"/>
              <a:gd name="T6" fmla="*/ 2147483646 w 59"/>
              <a:gd name="T7" fmla="*/ 2147483646 h 45"/>
              <a:gd name="T8" fmla="*/ 2147483646 w 59"/>
              <a:gd name="T9" fmla="*/ 2147483646 h 45"/>
              <a:gd name="T10" fmla="*/ 2147483646 w 59"/>
              <a:gd name="T11" fmla="*/ 2147483646 h 45"/>
              <a:gd name="T12" fmla="*/ 2147483646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117">
            <a:extLst>
              <a:ext uri="{FF2B5EF4-FFF2-40B4-BE49-F238E27FC236}">
                <a16:creationId xmlns:a16="http://schemas.microsoft.com/office/drawing/2014/main" id="{052303B8-822E-4E0E-BCAB-C133AAC54F41}"/>
              </a:ext>
            </a:extLst>
          </p:cNvPr>
          <p:cNvSpPr>
            <a:spLocks/>
          </p:cNvSpPr>
          <p:nvPr/>
        </p:nvSpPr>
        <p:spPr bwMode="auto">
          <a:xfrm>
            <a:off x="4694238" y="2581275"/>
            <a:ext cx="77787" cy="58738"/>
          </a:xfrm>
          <a:custGeom>
            <a:avLst/>
            <a:gdLst>
              <a:gd name="T0" fmla="*/ 2147483646 w 49"/>
              <a:gd name="T1" fmla="*/ 0 h 37"/>
              <a:gd name="T2" fmla="*/ 0 w 49"/>
              <a:gd name="T3" fmla="*/ 0 h 37"/>
              <a:gd name="T4" fmla="*/ 0 w 49"/>
              <a:gd name="T5" fmla="*/ 2147483646 h 37"/>
              <a:gd name="T6" fmla="*/ 2147483646 w 49"/>
              <a:gd name="T7" fmla="*/ 2147483646 h 37"/>
              <a:gd name="T8" fmla="*/ 2147483646 w 49"/>
              <a:gd name="T9" fmla="*/ 2147483646 h 37"/>
              <a:gd name="T10" fmla="*/ 2147483646 w 49"/>
              <a:gd name="T11" fmla="*/ 2147483646 h 37"/>
              <a:gd name="T12" fmla="*/ 2147483646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118">
            <a:extLst>
              <a:ext uri="{FF2B5EF4-FFF2-40B4-BE49-F238E27FC236}">
                <a16:creationId xmlns:a16="http://schemas.microsoft.com/office/drawing/2014/main" id="{5F9BE497-143E-45D0-876F-8BD54876F682}"/>
              </a:ext>
            </a:extLst>
          </p:cNvPr>
          <p:cNvSpPr>
            <a:spLocks/>
          </p:cNvSpPr>
          <p:nvPr/>
        </p:nvSpPr>
        <p:spPr bwMode="auto">
          <a:xfrm>
            <a:off x="4711700" y="2595563"/>
            <a:ext cx="61913" cy="46037"/>
          </a:xfrm>
          <a:custGeom>
            <a:avLst/>
            <a:gdLst>
              <a:gd name="T0" fmla="*/ 2147483646 w 39"/>
              <a:gd name="T1" fmla="*/ 0 h 29"/>
              <a:gd name="T2" fmla="*/ 0 w 39"/>
              <a:gd name="T3" fmla="*/ 0 h 29"/>
              <a:gd name="T4" fmla="*/ 0 w 39"/>
              <a:gd name="T5" fmla="*/ 2147483646 h 29"/>
              <a:gd name="T6" fmla="*/ 2147483646 w 39"/>
              <a:gd name="T7" fmla="*/ 2147483646 h 29"/>
              <a:gd name="T8" fmla="*/ 2147483646 w 39"/>
              <a:gd name="T9" fmla="*/ 2147483646 h 29"/>
              <a:gd name="T10" fmla="*/ 2147483646 w 39"/>
              <a:gd name="T11" fmla="*/ 2147483646 h 29"/>
              <a:gd name="T12" fmla="*/ 2147483646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119">
            <a:extLst>
              <a:ext uri="{FF2B5EF4-FFF2-40B4-BE49-F238E27FC236}">
                <a16:creationId xmlns:a16="http://schemas.microsoft.com/office/drawing/2014/main" id="{8B7C0D38-5BE3-4EE6-81AE-5BCF5CC11801}"/>
              </a:ext>
            </a:extLst>
          </p:cNvPr>
          <p:cNvSpPr>
            <a:spLocks/>
          </p:cNvSpPr>
          <p:nvPr/>
        </p:nvSpPr>
        <p:spPr bwMode="auto">
          <a:xfrm>
            <a:off x="4732338" y="2609850"/>
            <a:ext cx="41275" cy="31750"/>
          </a:xfrm>
          <a:custGeom>
            <a:avLst/>
            <a:gdLst>
              <a:gd name="T0" fmla="*/ 2147483646 w 26"/>
              <a:gd name="T1" fmla="*/ 0 h 20"/>
              <a:gd name="T2" fmla="*/ 0 w 26"/>
              <a:gd name="T3" fmla="*/ 0 h 20"/>
              <a:gd name="T4" fmla="*/ 0 w 26"/>
              <a:gd name="T5" fmla="*/ 2147483646 h 20"/>
              <a:gd name="T6" fmla="*/ 2147483646 w 26"/>
              <a:gd name="T7" fmla="*/ 2147483646 h 20"/>
              <a:gd name="T8" fmla="*/ 2147483646 w 26"/>
              <a:gd name="T9" fmla="*/ 2147483646 h 20"/>
              <a:gd name="T10" fmla="*/ 2147483646 w 26"/>
              <a:gd name="T11" fmla="*/ 2147483646 h 20"/>
              <a:gd name="T12" fmla="*/ 214748364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120">
            <a:extLst>
              <a:ext uri="{FF2B5EF4-FFF2-40B4-BE49-F238E27FC236}">
                <a16:creationId xmlns:a16="http://schemas.microsoft.com/office/drawing/2014/main" id="{DCC6A52C-AAEA-4685-84B8-FBD6E8BF8D8C}"/>
              </a:ext>
            </a:extLst>
          </p:cNvPr>
          <p:cNvSpPr>
            <a:spLocks/>
          </p:cNvSpPr>
          <p:nvPr/>
        </p:nvSpPr>
        <p:spPr bwMode="auto">
          <a:xfrm>
            <a:off x="4751388" y="2625725"/>
            <a:ext cx="22225" cy="15875"/>
          </a:xfrm>
          <a:custGeom>
            <a:avLst/>
            <a:gdLst>
              <a:gd name="T0" fmla="*/ 2147483646 w 14"/>
              <a:gd name="T1" fmla="*/ 0 h 10"/>
              <a:gd name="T2" fmla="*/ 0 w 14"/>
              <a:gd name="T3" fmla="*/ 0 h 10"/>
              <a:gd name="T4" fmla="*/ 0 w 14"/>
              <a:gd name="T5" fmla="*/ 2147483646 h 10"/>
              <a:gd name="T6" fmla="*/ 2147483646 w 14"/>
              <a:gd name="T7" fmla="*/ 2147483646 h 10"/>
              <a:gd name="T8" fmla="*/ 2147483646 w 14"/>
              <a:gd name="T9" fmla="*/ 2147483646 h 10"/>
              <a:gd name="T10" fmla="*/ 2147483646 w 14"/>
              <a:gd name="T11" fmla="*/ 2147483646 h 10"/>
              <a:gd name="T12" fmla="*/ 2147483646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Line 121">
            <a:extLst>
              <a:ext uri="{FF2B5EF4-FFF2-40B4-BE49-F238E27FC236}">
                <a16:creationId xmlns:a16="http://schemas.microsoft.com/office/drawing/2014/main" id="{D0AD1044-C474-442F-9E3F-BC2DBF4E7603}"/>
              </a:ext>
            </a:extLst>
          </p:cNvPr>
          <p:cNvSpPr>
            <a:spLocks noChangeShapeType="1"/>
          </p:cNvSpPr>
          <p:nvPr/>
        </p:nvSpPr>
        <p:spPr bwMode="auto">
          <a:xfrm>
            <a:off x="4487863" y="2678113"/>
            <a:ext cx="1587" cy="22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Line 122">
            <a:extLst>
              <a:ext uri="{FF2B5EF4-FFF2-40B4-BE49-F238E27FC236}">
                <a16:creationId xmlns:a16="http://schemas.microsoft.com/office/drawing/2014/main" id="{9FC86B35-2668-4321-B62C-5E1BE799906C}"/>
              </a:ext>
            </a:extLst>
          </p:cNvPr>
          <p:cNvSpPr>
            <a:spLocks noChangeShapeType="1"/>
          </p:cNvSpPr>
          <p:nvPr/>
        </p:nvSpPr>
        <p:spPr bwMode="auto">
          <a:xfrm>
            <a:off x="4432300" y="2678113"/>
            <a:ext cx="1588" cy="22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 name="Line 123">
            <a:extLst>
              <a:ext uri="{FF2B5EF4-FFF2-40B4-BE49-F238E27FC236}">
                <a16:creationId xmlns:a16="http://schemas.microsoft.com/office/drawing/2014/main" id="{E59EC39A-D311-48C3-BD2F-9D11B04CFCC1}"/>
              </a:ext>
            </a:extLst>
          </p:cNvPr>
          <p:cNvSpPr>
            <a:spLocks noChangeShapeType="1"/>
          </p:cNvSpPr>
          <p:nvPr/>
        </p:nvSpPr>
        <p:spPr bwMode="auto">
          <a:xfrm>
            <a:off x="4365625" y="2678113"/>
            <a:ext cx="452438"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 name="Rectangle 124">
            <a:extLst>
              <a:ext uri="{FF2B5EF4-FFF2-40B4-BE49-F238E27FC236}">
                <a16:creationId xmlns:a16="http://schemas.microsoft.com/office/drawing/2014/main" id="{FA325430-D7AC-4C95-ADDD-DFA14EDA57FE}"/>
              </a:ext>
            </a:extLst>
          </p:cNvPr>
          <p:cNvSpPr>
            <a:spLocks noChangeArrowheads="1"/>
          </p:cNvSpPr>
          <p:nvPr/>
        </p:nvSpPr>
        <p:spPr bwMode="auto">
          <a:xfrm>
            <a:off x="4710113" y="2779713"/>
            <a:ext cx="55562" cy="47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06" name="Rectangle 125">
            <a:extLst>
              <a:ext uri="{FF2B5EF4-FFF2-40B4-BE49-F238E27FC236}">
                <a16:creationId xmlns:a16="http://schemas.microsoft.com/office/drawing/2014/main" id="{5BC97B36-1BB4-4950-AFB4-E43DD2B8ACEA}"/>
              </a:ext>
            </a:extLst>
          </p:cNvPr>
          <p:cNvSpPr>
            <a:spLocks noChangeArrowheads="1"/>
          </p:cNvSpPr>
          <p:nvPr/>
        </p:nvSpPr>
        <p:spPr bwMode="auto">
          <a:xfrm>
            <a:off x="4710113" y="2778125"/>
            <a:ext cx="55562" cy="15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07" name="Rectangle 126">
            <a:extLst>
              <a:ext uri="{FF2B5EF4-FFF2-40B4-BE49-F238E27FC236}">
                <a16:creationId xmlns:a16="http://schemas.microsoft.com/office/drawing/2014/main" id="{BC97F0EB-B65B-4BE0-AB8F-662934652E6C}"/>
              </a:ext>
            </a:extLst>
          </p:cNvPr>
          <p:cNvSpPr>
            <a:spLocks noChangeArrowheads="1"/>
          </p:cNvSpPr>
          <p:nvPr/>
        </p:nvSpPr>
        <p:spPr bwMode="auto">
          <a:xfrm>
            <a:off x="4710113" y="2776538"/>
            <a:ext cx="55562" cy="1587"/>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08" name="Rectangle 127">
            <a:extLst>
              <a:ext uri="{FF2B5EF4-FFF2-40B4-BE49-F238E27FC236}">
                <a16:creationId xmlns:a16="http://schemas.microsoft.com/office/drawing/2014/main" id="{C1CD1946-3AF3-4019-B94E-4FE21CA8DDDE}"/>
              </a:ext>
            </a:extLst>
          </p:cNvPr>
          <p:cNvSpPr>
            <a:spLocks noChangeArrowheads="1"/>
          </p:cNvSpPr>
          <p:nvPr/>
        </p:nvSpPr>
        <p:spPr bwMode="auto">
          <a:xfrm>
            <a:off x="4710113" y="2774950"/>
            <a:ext cx="55562" cy="158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09" name="Rectangle 128">
            <a:extLst>
              <a:ext uri="{FF2B5EF4-FFF2-40B4-BE49-F238E27FC236}">
                <a16:creationId xmlns:a16="http://schemas.microsoft.com/office/drawing/2014/main" id="{22EFC9C5-9F02-4969-9706-75E43A55CB17}"/>
              </a:ext>
            </a:extLst>
          </p:cNvPr>
          <p:cNvSpPr>
            <a:spLocks noChangeArrowheads="1"/>
          </p:cNvSpPr>
          <p:nvPr/>
        </p:nvSpPr>
        <p:spPr bwMode="auto">
          <a:xfrm>
            <a:off x="4710113" y="2771775"/>
            <a:ext cx="55562" cy="3175"/>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0" name="Rectangle 129">
            <a:extLst>
              <a:ext uri="{FF2B5EF4-FFF2-40B4-BE49-F238E27FC236}">
                <a16:creationId xmlns:a16="http://schemas.microsoft.com/office/drawing/2014/main" id="{C777C3BE-8D59-49BC-9241-D1336E9ED9EA}"/>
              </a:ext>
            </a:extLst>
          </p:cNvPr>
          <p:cNvSpPr>
            <a:spLocks noChangeArrowheads="1"/>
          </p:cNvSpPr>
          <p:nvPr/>
        </p:nvSpPr>
        <p:spPr bwMode="auto">
          <a:xfrm>
            <a:off x="4710113" y="2770188"/>
            <a:ext cx="55562" cy="1587"/>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1" name="Rectangle 130">
            <a:extLst>
              <a:ext uri="{FF2B5EF4-FFF2-40B4-BE49-F238E27FC236}">
                <a16:creationId xmlns:a16="http://schemas.microsoft.com/office/drawing/2014/main" id="{96028962-DFE6-4E27-949E-C71CA1F24E30}"/>
              </a:ext>
            </a:extLst>
          </p:cNvPr>
          <p:cNvSpPr>
            <a:spLocks noChangeArrowheads="1"/>
          </p:cNvSpPr>
          <p:nvPr/>
        </p:nvSpPr>
        <p:spPr bwMode="auto">
          <a:xfrm>
            <a:off x="4710113" y="2768600"/>
            <a:ext cx="55562" cy="1588"/>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2" name="Freeform 131">
            <a:extLst>
              <a:ext uri="{FF2B5EF4-FFF2-40B4-BE49-F238E27FC236}">
                <a16:creationId xmlns:a16="http://schemas.microsoft.com/office/drawing/2014/main" id="{A69769A5-2390-436F-9C87-63E133A461C5}"/>
              </a:ext>
            </a:extLst>
          </p:cNvPr>
          <p:cNvSpPr>
            <a:spLocks/>
          </p:cNvSpPr>
          <p:nvPr/>
        </p:nvSpPr>
        <p:spPr bwMode="auto">
          <a:xfrm>
            <a:off x="4708525" y="2767013"/>
            <a:ext cx="57150" cy="1587"/>
          </a:xfrm>
          <a:custGeom>
            <a:avLst/>
            <a:gdLst>
              <a:gd name="T0" fmla="*/ 2147483646 w 36"/>
              <a:gd name="T1" fmla="*/ 2147483646 h 1"/>
              <a:gd name="T2" fmla="*/ 2147483646 w 36"/>
              <a:gd name="T3" fmla="*/ 2147483646 h 1"/>
              <a:gd name="T4" fmla="*/ 2147483646 w 36"/>
              <a:gd name="T5" fmla="*/ 0 h 1"/>
              <a:gd name="T6" fmla="*/ 0 w 36"/>
              <a:gd name="T7" fmla="*/ 0 h 1"/>
              <a:gd name="T8" fmla="*/ 2147483646 w 36"/>
              <a:gd name="T9" fmla="*/ 2147483646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1" y="1"/>
                </a:moveTo>
                <a:lnTo>
                  <a:pt x="36" y="1"/>
                </a:lnTo>
                <a:lnTo>
                  <a:pt x="35" y="0"/>
                </a:lnTo>
                <a:lnTo>
                  <a:pt x="0" y="0"/>
                </a:lnTo>
                <a:lnTo>
                  <a:pt x="1"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Rectangle 132">
            <a:extLst>
              <a:ext uri="{FF2B5EF4-FFF2-40B4-BE49-F238E27FC236}">
                <a16:creationId xmlns:a16="http://schemas.microsoft.com/office/drawing/2014/main" id="{DF252A80-5A16-4D2D-8C79-D16AA84C7469}"/>
              </a:ext>
            </a:extLst>
          </p:cNvPr>
          <p:cNvSpPr>
            <a:spLocks noChangeArrowheads="1"/>
          </p:cNvSpPr>
          <p:nvPr/>
        </p:nvSpPr>
        <p:spPr bwMode="auto">
          <a:xfrm>
            <a:off x="4708525" y="2763838"/>
            <a:ext cx="55563" cy="317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4" name="Freeform 133">
            <a:extLst>
              <a:ext uri="{FF2B5EF4-FFF2-40B4-BE49-F238E27FC236}">
                <a16:creationId xmlns:a16="http://schemas.microsoft.com/office/drawing/2014/main" id="{783AF0C0-52BF-46BA-9A4E-36D7E01CA153}"/>
              </a:ext>
            </a:extLst>
          </p:cNvPr>
          <p:cNvSpPr>
            <a:spLocks/>
          </p:cNvSpPr>
          <p:nvPr/>
        </p:nvSpPr>
        <p:spPr bwMode="auto">
          <a:xfrm>
            <a:off x="4708525" y="2762250"/>
            <a:ext cx="57150" cy="1588"/>
          </a:xfrm>
          <a:custGeom>
            <a:avLst/>
            <a:gdLst>
              <a:gd name="T0" fmla="*/ 0 w 36"/>
              <a:gd name="T1" fmla="*/ 2147483646 h 1"/>
              <a:gd name="T2" fmla="*/ 2147483646 w 36"/>
              <a:gd name="T3" fmla="*/ 2147483646 h 1"/>
              <a:gd name="T4" fmla="*/ 2147483646 w 36"/>
              <a:gd name="T5" fmla="*/ 0 h 1"/>
              <a:gd name="T6" fmla="*/ 2147483646 w 36"/>
              <a:gd name="T7" fmla="*/ 0 h 1"/>
              <a:gd name="T8" fmla="*/ 0 w 36"/>
              <a:gd name="T9" fmla="*/ 2147483646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Rectangle 134">
            <a:extLst>
              <a:ext uri="{FF2B5EF4-FFF2-40B4-BE49-F238E27FC236}">
                <a16:creationId xmlns:a16="http://schemas.microsoft.com/office/drawing/2014/main" id="{2A99C7B1-E9D3-4908-A50C-C3188AD76633}"/>
              </a:ext>
            </a:extLst>
          </p:cNvPr>
          <p:cNvSpPr>
            <a:spLocks noChangeArrowheads="1"/>
          </p:cNvSpPr>
          <p:nvPr/>
        </p:nvSpPr>
        <p:spPr bwMode="auto">
          <a:xfrm>
            <a:off x="4710113" y="2762250"/>
            <a:ext cx="55562" cy="15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6" name="Rectangle 135">
            <a:extLst>
              <a:ext uri="{FF2B5EF4-FFF2-40B4-BE49-F238E27FC236}">
                <a16:creationId xmlns:a16="http://schemas.microsoft.com/office/drawing/2014/main" id="{6C469A47-1DF8-4BD9-8023-5AA737A10880}"/>
              </a:ext>
            </a:extLst>
          </p:cNvPr>
          <p:cNvSpPr>
            <a:spLocks noChangeArrowheads="1"/>
          </p:cNvSpPr>
          <p:nvPr/>
        </p:nvSpPr>
        <p:spPr bwMode="auto">
          <a:xfrm>
            <a:off x="4657725" y="2768600"/>
            <a:ext cx="1301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17" name="Freeform 136">
            <a:extLst>
              <a:ext uri="{FF2B5EF4-FFF2-40B4-BE49-F238E27FC236}">
                <a16:creationId xmlns:a16="http://schemas.microsoft.com/office/drawing/2014/main" id="{351EA657-9030-4352-9C7F-4CDA696AD776}"/>
              </a:ext>
            </a:extLst>
          </p:cNvPr>
          <p:cNvSpPr>
            <a:spLocks noEditPoints="1"/>
          </p:cNvSpPr>
          <p:nvPr/>
        </p:nvSpPr>
        <p:spPr bwMode="auto">
          <a:xfrm>
            <a:off x="4306888" y="2747963"/>
            <a:ext cx="73025" cy="38100"/>
          </a:xfrm>
          <a:custGeom>
            <a:avLst/>
            <a:gdLst>
              <a:gd name="T0" fmla="*/ 0 w 46"/>
              <a:gd name="T1" fmla="*/ 2147483646 h 24"/>
              <a:gd name="T2" fmla="*/ 0 w 46"/>
              <a:gd name="T3" fmla="*/ 0 h 24"/>
              <a:gd name="T4" fmla="*/ 2147483646 w 46"/>
              <a:gd name="T5" fmla="*/ 0 h 24"/>
              <a:gd name="T6" fmla="*/ 2147483646 w 46"/>
              <a:gd name="T7" fmla="*/ 2147483646 h 24"/>
              <a:gd name="T8" fmla="*/ 0 w 46"/>
              <a:gd name="T9" fmla="*/ 2147483646 h 24"/>
              <a:gd name="T10" fmla="*/ 2147483646 w 46"/>
              <a:gd name="T11" fmla="*/ 0 h 24"/>
              <a:gd name="T12" fmla="*/ 2147483646 w 46"/>
              <a:gd name="T13" fmla="*/ 2147483646 h 24"/>
              <a:gd name="T14" fmla="*/ 2147483646 w 46"/>
              <a:gd name="T15" fmla="*/ 2147483646 h 24"/>
              <a:gd name="T16" fmla="*/ 2147483646 w 46"/>
              <a:gd name="T17" fmla="*/ 0 h 24"/>
              <a:gd name="T18" fmla="*/ 21474836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137">
            <a:extLst>
              <a:ext uri="{FF2B5EF4-FFF2-40B4-BE49-F238E27FC236}">
                <a16:creationId xmlns:a16="http://schemas.microsoft.com/office/drawing/2014/main" id="{A48F0ACB-990C-4EF8-ADFC-8460FF5115D6}"/>
              </a:ext>
            </a:extLst>
          </p:cNvPr>
          <p:cNvSpPr>
            <a:spLocks noEditPoints="1"/>
          </p:cNvSpPr>
          <p:nvPr/>
        </p:nvSpPr>
        <p:spPr bwMode="auto">
          <a:xfrm>
            <a:off x="4310063" y="2747963"/>
            <a:ext cx="66675" cy="38100"/>
          </a:xfrm>
          <a:custGeom>
            <a:avLst/>
            <a:gdLst>
              <a:gd name="T0" fmla="*/ 0 w 42"/>
              <a:gd name="T1" fmla="*/ 2147483646 h 24"/>
              <a:gd name="T2" fmla="*/ 0 w 42"/>
              <a:gd name="T3" fmla="*/ 0 h 24"/>
              <a:gd name="T4" fmla="*/ 2147483646 w 42"/>
              <a:gd name="T5" fmla="*/ 0 h 24"/>
              <a:gd name="T6" fmla="*/ 2147483646 w 42"/>
              <a:gd name="T7" fmla="*/ 2147483646 h 24"/>
              <a:gd name="T8" fmla="*/ 0 w 42"/>
              <a:gd name="T9" fmla="*/ 2147483646 h 24"/>
              <a:gd name="T10" fmla="*/ 2147483646 w 42"/>
              <a:gd name="T11" fmla="*/ 0 h 24"/>
              <a:gd name="T12" fmla="*/ 2147483646 w 42"/>
              <a:gd name="T13" fmla="*/ 2147483646 h 24"/>
              <a:gd name="T14" fmla="*/ 2147483646 w 42"/>
              <a:gd name="T15" fmla="*/ 2147483646 h 24"/>
              <a:gd name="T16" fmla="*/ 2147483646 w 42"/>
              <a:gd name="T17" fmla="*/ 0 h 24"/>
              <a:gd name="T18" fmla="*/ 2147483646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138">
            <a:extLst>
              <a:ext uri="{FF2B5EF4-FFF2-40B4-BE49-F238E27FC236}">
                <a16:creationId xmlns:a16="http://schemas.microsoft.com/office/drawing/2014/main" id="{1C4F6AE4-DD41-42FD-AA0C-74C3ED22F596}"/>
              </a:ext>
            </a:extLst>
          </p:cNvPr>
          <p:cNvSpPr>
            <a:spLocks noEditPoints="1"/>
          </p:cNvSpPr>
          <p:nvPr/>
        </p:nvSpPr>
        <p:spPr bwMode="auto">
          <a:xfrm>
            <a:off x="4311650" y="2747963"/>
            <a:ext cx="61913" cy="38100"/>
          </a:xfrm>
          <a:custGeom>
            <a:avLst/>
            <a:gdLst>
              <a:gd name="T0" fmla="*/ 0 w 39"/>
              <a:gd name="T1" fmla="*/ 2147483646 h 24"/>
              <a:gd name="T2" fmla="*/ 0 w 39"/>
              <a:gd name="T3" fmla="*/ 0 h 24"/>
              <a:gd name="T4" fmla="*/ 2147483646 w 39"/>
              <a:gd name="T5" fmla="*/ 0 h 24"/>
              <a:gd name="T6" fmla="*/ 2147483646 w 39"/>
              <a:gd name="T7" fmla="*/ 2147483646 h 24"/>
              <a:gd name="T8" fmla="*/ 0 w 39"/>
              <a:gd name="T9" fmla="*/ 2147483646 h 24"/>
              <a:gd name="T10" fmla="*/ 2147483646 w 39"/>
              <a:gd name="T11" fmla="*/ 0 h 24"/>
              <a:gd name="T12" fmla="*/ 2147483646 w 39"/>
              <a:gd name="T13" fmla="*/ 2147483646 h 24"/>
              <a:gd name="T14" fmla="*/ 2147483646 w 39"/>
              <a:gd name="T15" fmla="*/ 2147483646 h 24"/>
              <a:gd name="T16" fmla="*/ 2147483646 w 39"/>
              <a:gd name="T17" fmla="*/ 0 h 24"/>
              <a:gd name="T18" fmla="*/ 2147483646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139">
            <a:extLst>
              <a:ext uri="{FF2B5EF4-FFF2-40B4-BE49-F238E27FC236}">
                <a16:creationId xmlns:a16="http://schemas.microsoft.com/office/drawing/2014/main" id="{1F1AB61F-1D38-4541-8726-19C286A1B802}"/>
              </a:ext>
            </a:extLst>
          </p:cNvPr>
          <p:cNvSpPr>
            <a:spLocks noEditPoints="1"/>
          </p:cNvSpPr>
          <p:nvPr/>
        </p:nvSpPr>
        <p:spPr bwMode="auto">
          <a:xfrm>
            <a:off x="4313238" y="2747963"/>
            <a:ext cx="58737" cy="38100"/>
          </a:xfrm>
          <a:custGeom>
            <a:avLst/>
            <a:gdLst>
              <a:gd name="T0" fmla="*/ 0 w 37"/>
              <a:gd name="T1" fmla="*/ 2147483646 h 24"/>
              <a:gd name="T2" fmla="*/ 0 w 37"/>
              <a:gd name="T3" fmla="*/ 0 h 24"/>
              <a:gd name="T4" fmla="*/ 2147483646 w 37"/>
              <a:gd name="T5" fmla="*/ 0 h 24"/>
              <a:gd name="T6" fmla="*/ 2147483646 w 37"/>
              <a:gd name="T7" fmla="*/ 2147483646 h 24"/>
              <a:gd name="T8" fmla="*/ 0 w 37"/>
              <a:gd name="T9" fmla="*/ 2147483646 h 24"/>
              <a:gd name="T10" fmla="*/ 2147483646 w 37"/>
              <a:gd name="T11" fmla="*/ 0 h 24"/>
              <a:gd name="T12" fmla="*/ 2147483646 w 37"/>
              <a:gd name="T13" fmla="*/ 2147483646 h 24"/>
              <a:gd name="T14" fmla="*/ 2147483646 w 37"/>
              <a:gd name="T15" fmla="*/ 2147483646 h 24"/>
              <a:gd name="T16" fmla="*/ 2147483646 w 37"/>
              <a:gd name="T17" fmla="*/ 0 h 24"/>
              <a:gd name="T18" fmla="*/ 2147483646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140">
            <a:extLst>
              <a:ext uri="{FF2B5EF4-FFF2-40B4-BE49-F238E27FC236}">
                <a16:creationId xmlns:a16="http://schemas.microsoft.com/office/drawing/2014/main" id="{52F2E906-DBDC-4640-877E-408B3E64056F}"/>
              </a:ext>
            </a:extLst>
          </p:cNvPr>
          <p:cNvSpPr>
            <a:spLocks noEditPoints="1"/>
          </p:cNvSpPr>
          <p:nvPr/>
        </p:nvSpPr>
        <p:spPr bwMode="auto">
          <a:xfrm>
            <a:off x="4316413" y="2747963"/>
            <a:ext cx="53975" cy="38100"/>
          </a:xfrm>
          <a:custGeom>
            <a:avLst/>
            <a:gdLst>
              <a:gd name="T0" fmla="*/ 0 w 34"/>
              <a:gd name="T1" fmla="*/ 2147483646 h 24"/>
              <a:gd name="T2" fmla="*/ 0 w 34"/>
              <a:gd name="T3" fmla="*/ 0 h 24"/>
              <a:gd name="T4" fmla="*/ 2147483646 w 34"/>
              <a:gd name="T5" fmla="*/ 0 h 24"/>
              <a:gd name="T6" fmla="*/ 2147483646 w 34"/>
              <a:gd name="T7" fmla="*/ 2147483646 h 24"/>
              <a:gd name="T8" fmla="*/ 0 w 34"/>
              <a:gd name="T9" fmla="*/ 2147483646 h 24"/>
              <a:gd name="T10" fmla="*/ 2147483646 w 34"/>
              <a:gd name="T11" fmla="*/ 0 h 24"/>
              <a:gd name="T12" fmla="*/ 2147483646 w 34"/>
              <a:gd name="T13" fmla="*/ 2147483646 h 24"/>
              <a:gd name="T14" fmla="*/ 2147483646 w 34"/>
              <a:gd name="T15" fmla="*/ 2147483646 h 24"/>
              <a:gd name="T16" fmla="*/ 2147483646 w 34"/>
              <a:gd name="T17" fmla="*/ 0 h 24"/>
              <a:gd name="T18" fmla="*/ 2147483646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141">
            <a:extLst>
              <a:ext uri="{FF2B5EF4-FFF2-40B4-BE49-F238E27FC236}">
                <a16:creationId xmlns:a16="http://schemas.microsoft.com/office/drawing/2014/main" id="{D7376895-DB92-4783-B6D0-B548E457A700}"/>
              </a:ext>
            </a:extLst>
          </p:cNvPr>
          <p:cNvSpPr>
            <a:spLocks noEditPoints="1"/>
          </p:cNvSpPr>
          <p:nvPr/>
        </p:nvSpPr>
        <p:spPr bwMode="auto">
          <a:xfrm>
            <a:off x="4318000" y="2747963"/>
            <a:ext cx="49213" cy="38100"/>
          </a:xfrm>
          <a:custGeom>
            <a:avLst/>
            <a:gdLst>
              <a:gd name="T0" fmla="*/ 0 w 31"/>
              <a:gd name="T1" fmla="*/ 2147483646 h 24"/>
              <a:gd name="T2" fmla="*/ 0 w 31"/>
              <a:gd name="T3" fmla="*/ 0 h 24"/>
              <a:gd name="T4" fmla="*/ 2147483646 w 31"/>
              <a:gd name="T5" fmla="*/ 0 h 24"/>
              <a:gd name="T6" fmla="*/ 2147483646 w 31"/>
              <a:gd name="T7" fmla="*/ 2147483646 h 24"/>
              <a:gd name="T8" fmla="*/ 0 w 31"/>
              <a:gd name="T9" fmla="*/ 2147483646 h 24"/>
              <a:gd name="T10" fmla="*/ 2147483646 w 31"/>
              <a:gd name="T11" fmla="*/ 0 h 24"/>
              <a:gd name="T12" fmla="*/ 2147483646 w 31"/>
              <a:gd name="T13" fmla="*/ 2147483646 h 24"/>
              <a:gd name="T14" fmla="*/ 2147483646 w 31"/>
              <a:gd name="T15" fmla="*/ 2147483646 h 24"/>
              <a:gd name="T16" fmla="*/ 2147483646 w 31"/>
              <a:gd name="T17" fmla="*/ 0 h 24"/>
              <a:gd name="T18" fmla="*/ 2147483646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142">
            <a:extLst>
              <a:ext uri="{FF2B5EF4-FFF2-40B4-BE49-F238E27FC236}">
                <a16:creationId xmlns:a16="http://schemas.microsoft.com/office/drawing/2014/main" id="{8F654C0D-A9CA-4A66-BC59-51237F667C6F}"/>
              </a:ext>
            </a:extLst>
          </p:cNvPr>
          <p:cNvSpPr>
            <a:spLocks noEditPoints="1"/>
          </p:cNvSpPr>
          <p:nvPr/>
        </p:nvSpPr>
        <p:spPr bwMode="auto">
          <a:xfrm>
            <a:off x="4319588" y="2747963"/>
            <a:ext cx="46037" cy="38100"/>
          </a:xfrm>
          <a:custGeom>
            <a:avLst/>
            <a:gdLst>
              <a:gd name="T0" fmla="*/ 0 w 29"/>
              <a:gd name="T1" fmla="*/ 2147483646 h 24"/>
              <a:gd name="T2" fmla="*/ 0 w 29"/>
              <a:gd name="T3" fmla="*/ 0 h 24"/>
              <a:gd name="T4" fmla="*/ 2147483646 w 29"/>
              <a:gd name="T5" fmla="*/ 0 h 24"/>
              <a:gd name="T6" fmla="*/ 2147483646 w 29"/>
              <a:gd name="T7" fmla="*/ 2147483646 h 24"/>
              <a:gd name="T8" fmla="*/ 0 w 29"/>
              <a:gd name="T9" fmla="*/ 2147483646 h 24"/>
              <a:gd name="T10" fmla="*/ 2147483646 w 29"/>
              <a:gd name="T11" fmla="*/ 0 h 24"/>
              <a:gd name="T12" fmla="*/ 2147483646 w 29"/>
              <a:gd name="T13" fmla="*/ 2147483646 h 24"/>
              <a:gd name="T14" fmla="*/ 2147483646 w 29"/>
              <a:gd name="T15" fmla="*/ 2147483646 h 24"/>
              <a:gd name="T16" fmla="*/ 2147483646 w 29"/>
              <a:gd name="T17" fmla="*/ 0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143">
            <a:extLst>
              <a:ext uri="{FF2B5EF4-FFF2-40B4-BE49-F238E27FC236}">
                <a16:creationId xmlns:a16="http://schemas.microsoft.com/office/drawing/2014/main" id="{7D389483-64D1-4AF8-968A-6549E9BE5825}"/>
              </a:ext>
            </a:extLst>
          </p:cNvPr>
          <p:cNvSpPr>
            <a:spLocks noEditPoints="1"/>
          </p:cNvSpPr>
          <p:nvPr/>
        </p:nvSpPr>
        <p:spPr bwMode="auto">
          <a:xfrm>
            <a:off x="4321175" y="2747963"/>
            <a:ext cx="42863" cy="38100"/>
          </a:xfrm>
          <a:custGeom>
            <a:avLst/>
            <a:gdLst>
              <a:gd name="T0" fmla="*/ 0 w 27"/>
              <a:gd name="T1" fmla="*/ 2147483646 h 24"/>
              <a:gd name="T2" fmla="*/ 0 w 27"/>
              <a:gd name="T3" fmla="*/ 0 h 24"/>
              <a:gd name="T4" fmla="*/ 2147483646 w 27"/>
              <a:gd name="T5" fmla="*/ 0 h 24"/>
              <a:gd name="T6" fmla="*/ 2147483646 w 27"/>
              <a:gd name="T7" fmla="*/ 2147483646 h 24"/>
              <a:gd name="T8" fmla="*/ 0 w 27"/>
              <a:gd name="T9" fmla="*/ 2147483646 h 24"/>
              <a:gd name="T10" fmla="*/ 2147483646 w 27"/>
              <a:gd name="T11" fmla="*/ 0 h 24"/>
              <a:gd name="T12" fmla="*/ 2147483646 w 27"/>
              <a:gd name="T13" fmla="*/ 2147483646 h 24"/>
              <a:gd name="T14" fmla="*/ 2147483646 w 27"/>
              <a:gd name="T15" fmla="*/ 2147483646 h 24"/>
              <a:gd name="T16" fmla="*/ 2147483646 w 27"/>
              <a:gd name="T17" fmla="*/ 0 h 24"/>
              <a:gd name="T18" fmla="*/ 2147483646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144">
            <a:extLst>
              <a:ext uri="{FF2B5EF4-FFF2-40B4-BE49-F238E27FC236}">
                <a16:creationId xmlns:a16="http://schemas.microsoft.com/office/drawing/2014/main" id="{C568E1BD-DA9F-49E9-B3C2-407878748C7B}"/>
              </a:ext>
            </a:extLst>
          </p:cNvPr>
          <p:cNvSpPr>
            <a:spLocks noEditPoints="1"/>
          </p:cNvSpPr>
          <p:nvPr/>
        </p:nvSpPr>
        <p:spPr bwMode="auto">
          <a:xfrm>
            <a:off x="4324350" y="2747963"/>
            <a:ext cx="38100" cy="38100"/>
          </a:xfrm>
          <a:custGeom>
            <a:avLst/>
            <a:gdLst>
              <a:gd name="T0" fmla="*/ 0 w 24"/>
              <a:gd name="T1" fmla="*/ 2147483646 h 24"/>
              <a:gd name="T2" fmla="*/ 0 w 24"/>
              <a:gd name="T3" fmla="*/ 0 h 24"/>
              <a:gd name="T4" fmla="*/ 2147483646 w 24"/>
              <a:gd name="T5" fmla="*/ 0 h 24"/>
              <a:gd name="T6" fmla="*/ 2147483646 w 24"/>
              <a:gd name="T7" fmla="*/ 2147483646 h 24"/>
              <a:gd name="T8" fmla="*/ 0 w 24"/>
              <a:gd name="T9" fmla="*/ 2147483646 h 24"/>
              <a:gd name="T10" fmla="*/ 2147483646 w 24"/>
              <a:gd name="T11" fmla="*/ 0 h 24"/>
              <a:gd name="T12" fmla="*/ 2147483646 w 24"/>
              <a:gd name="T13" fmla="*/ 2147483646 h 24"/>
              <a:gd name="T14" fmla="*/ 2147483646 w 24"/>
              <a:gd name="T15" fmla="*/ 2147483646 h 24"/>
              <a:gd name="T16" fmla="*/ 2147483646 w 24"/>
              <a:gd name="T17" fmla="*/ 0 h 24"/>
              <a:gd name="T18" fmla="*/ 2147483646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145">
            <a:extLst>
              <a:ext uri="{FF2B5EF4-FFF2-40B4-BE49-F238E27FC236}">
                <a16:creationId xmlns:a16="http://schemas.microsoft.com/office/drawing/2014/main" id="{0F8B2828-7E0D-4DD5-ADE9-1A8AEE44D8B2}"/>
              </a:ext>
            </a:extLst>
          </p:cNvPr>
          <p:cNvSpPr>
            <a:spLocks noEditPoints="1"/>
          </p:cNvSpPr>
          <p:nvPr/>
        </p:nvSpPr>
        <p:spPr bwMode="auto">
          <a:xfrm>
            <a:off x="4325938" y="2747963"/>
            <a:ext cx="33337" cy="38100"/>
          </a:xfrm>
          <a:custGeom>
            <a:avLst/>
            <a:gdLst>
              <a:gd name="T0" fmla="*/ 0 w 21"/>
              <a:gd name="T1" fmla="*/ 2147483646 h 24"/>
              <a:gd name="T2" fmla="*/ 0 w 21"/>
              <a:gd name="T3" fmla="*/ 0 h 24"/>
              <a:gd name="T4" fmla="*/ 2147483646 w 21"/>
              <a:gd name="T5" fmla="*/ 0 h 24"/>
              <a:gd name="T6" fmla="*/ 2147483646 w 21"/>
              <a:gd name="T7" fmla="*/ 2147483646 h 24"/>
              <a:gd name="T8" fmla="*/ 0 w 21"/>
              <a:gd name="T9" fmla="*/ 2147483646 h 24"/>
              <a:gd name="T10" fmla="*/ 2147483646 w 21"/>
              <a:gd name="T11" fmla="*/ 0 h 24"/>
              <a:gd name="T12" fmla="*/ 2147483646 w 21"/>
              <a:gd name="T13" fmla="*/ 2147483646 h 24"/>
              <a:gd name="T14" fmla="*/ 2147483646 w 21"/>
              <a:gd name="T15" fmla="*/ 2147483646 h 24"/>
              <a:gd name="T16" fmla="*/ 2147483646 w 21"/>
              <a:gd name="T17" fmla="*/ 0 h 24"/>
              <a:gd name="T18" fmla="*/ 2147483646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146">
            <a:extLst>
              <a:ext uri="{FF2B5EF4-FFF2-40B4-BE49-F238E27FC236}">
                <a16:creationId xmlns:a16="http://schemas.microsoft.com/office/drawing/2014/main" id="{E1581E1D-EAFD-41A6-B8F5-FB50B859B891}"/>
              </a:ext>
            </a:extLst>
          </p:cNvPr>
          <p:cNvSpPr>
            <a:spLocks noEditPoints="1"/>
          </p:cNvSpPr>
          <p:nvPr/>
        </p:nvSpPr>
        <p:spPr bwMode="auto">
          <a:xfrm>
            <a:off x="4327525" y="2747963"/>
            <a:ext cx="30163" cy="38100"/>
          </a:xfrm>
          <a:custGeom>
            <a:avLst/>
            <a:gdLst>
              <a:gd name="T0" fmla="*/ 0 w 19"/>
              <a:gd name="T1" fmla="*/ 2147483646 h 24"/>
              <a:gd name="T2" fmla="*/ 0 w 19"/>
              <a:gd name="T3" fmla="*/ 0 h 24"/>
              <a:gd name="T4" fmla="*/ 2147483646 w 19"/>
              <a:gd name="T5" fmla="*/ 0 h 24"/>
              <a:gd name="T6" fmla="*/ 2147483646 w 19"/>
              <a:gd name="T7" fmla="*/ 2147483646 h 24"/>
              <a:gd name="T8" fmla="*/ 0 w 19"/>
              <a:gd name="T9" fmla="*/ 2147483646 h 24"/>
              <a:gd name="T10" fmla="*/ 2147483646 w 19"/>
              <a:gd name="T11" fmla="*/ 0 h 24"/>
              <a:gd name="T12" fmla="*/ 2147483646 w 19"/>
              <a:gd name="T13" fmla="*/ 2147483646 h 24"/>
              <a:gd name="T14" fmla="*/ 2147483646 w 19"/>
              <a:gd name="T15" fmla="*/ 2147483646 h 24"/>
              <a:gd name="T16" fmla="*/ 2147483646 w 19"/>
              <a:gd name="T17" fmla="*/ 0 h 24"/>
              <a:gd name="T18" fmla="*/ 2147483646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147">
            <a:extLst>
              <a:ext uri="{FF2B5EF4-FFF2-40B4-BE49-F238E27FC236}">
                <a16:creationId xmlns:a16="http://schemas.microsoft.com/office/drawing/2014/main" id="{13C1E34A-C92B-486B-B906-BBE1A231A3E4}"/>
              </a:ext>
            </a:extLst>
          </p:cNvPr>
          <p:cNvSpPr>
            <a:spLocks noEditPoints="1"/>
          </p:cNvSpPr>
          <p:nvPr/>
        </p:nvSpPr>
        <p:spPr bwMode="auto">
          <a:xfrm>
            <a:off x="4329113" y="2747963"/>
            <a:ext cx="26987" cy="38100"/>
          </a:xfrm>
          <a:custGeom>
            <a:avLst/>
            <a:gdLst>
              <a:gd name="T0" fmla="*/ 0 w 17"/>
              <a:gd name="T1" fmla="*/ 2147483646 h 24"/>
              <a:gd name="T2" fmla="*/ 0 w 17"/>
              <a:gd name="T3" fmla="*/ 0 h 24"/>
              <a:gd name="T4" fmla="*/ 2147483646 w 17"/>
              <a:gd name="T5" fmla="*/ 0 h 24"/>
              <a:gd name="T6" fmla="*/ 2147483646 w 17"/>
              <a:gd name="T7" fmla="*/ 2147483646 h 24"/>
              <a:gd name="T8" fmla="*/ 0 w 17"/>
              <a:gd name="T9" fmla="*/ 2147483646 h 24"/>
              <a:gd name="T10" fmla="*/ 2147483646 w 17"/>
              <a:gd name="T11" fmla="*/ 0 h 24"/>
              <a:gd name="T12" fmla="*/ 2147483646 w 17"/>
              <a:gd name="T13" fmla="*/ 2147483646 h 24"/>
              <a:gd name="T14" fmla="*/ 2147483646 w 17"/>
              <a:gd name="T15" fmla="*/ 2147483646 h 24"/>
              <a:gd name="T16" fmla="*/ 2147483646 w 17"/>
              <a:gd name="T17" fmla="*/ 0 h 24"/>
              <a:gd name="T18" fmla="*/ 2147483646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148">
            <a:extLst>
              <a:ext uri="{FF2B5EF4-FFF2-40B4-BE49-F238E27FC236}">
                <a16:creationId xmlns:a16="http://schemas.microsoft.com/office/drawing/2014/main" id="{96644947-9CB6-4F39-90AF-C28A82002396}"/>
              </a:ext>
            </a:extLst>
          </p:cNvPr>
          <p:cNvSpPr>
            <a:spLocks noEditPoints="1"/>
          </p:cNvSpPr>
          <p:nvPr/>
        </p:nvSpPr>
        <p:spPr bwMode="auto">
          <a:xfrm>
            <a:off x="4332288" y="2746375"/>
            <a:ext cx="22225" cy="39688"/>
          </a:xfrm>
          <a:custGeom>
            <a:avLst/>
            <a:gdLst>
              <a:gd name="T0" fmla="*/ 0 w 14"/>
              <a:gd name="T1" fmla="*/ 2147483646 h 25"/>
              <a:gd name="T2" fmla="*/ 0 w 14"/>
              <a:gd name="T3" fmla="*/ 2147483646 h 25"/>
              <a:gd name="T4" fmla="*/ 2147483646 w 14"/>
              <a:gd name="T5" fmla="*/ 0 h 25"/>
              <a:gd name="T6" fmla="*/ 2147483646 w 14"/>
              <a:gd name="T7" fmla="*/ 2147483646 h 25"/>
              <a:gd name="T8" fmla="*/ 0 w 14"/>
              <a:gd name="T9" fmla="*/ 2147483646 h 25"/>
              <a:gd name="T10" fmla="*/ 2147483646 w 14"/>
              <a:gd name="T11" fmla="*/ 2147483646 h 25"/>
              <a:gd name="T12" fmla="*/ 2147483646 w 14"/>
              <a:gd name="T13" fmla="*/ 2147483646 h 25"/>
              <a:gd name="T14" fmla="*/ 2147483646 w 14"/>
              <a:gd name="T15" fmla="*/ 2147483646 h 25"/>
              <a:gd name="T16" fmla="*/ 2147483646 w 14"/>
              <a:gd name="T17" fmla="*/ 0 h 25"/>
              <a:gd name="T18" fmla="*/ 2147483646 w 1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149">
            <a:extLst>
              <a:ext uri="{FF2B5EF4-FFF2-40B4-BE49-F238E27FC236}">
                <a16:creationId xmlns:a16="http://schemas.microsoft.com/office/drawing/2014/main" id="{134C9C5A-7FC3-4C12-A204-13BB67A77BB8}"/>
              </a:ext>
            </a:extLst>
          </p:cNvPr>
          <p:cNvSpPr>
            <a:spLocks noEditPoints="1"/>
          </p:cNvSpPr>
          <p:nvPr/>
        </p:nvSpPr>
        <p:spPr bwMode="auto">
          <a:xfrm>
            <a:off x="4333875" y="2746375"/>
            <a:ext cx="17463" cy="39688"/>
          </a:xfrm>
          <a:custGeom>
            <a:avLst/>
            <a:gdLst>
              <a:gd name="T0" fmla="*/ 0 w 11"/>
              <a:gd name="T1" fmla="*/ 2147483646 h 25"/>
              <a:gd name="T2" fmla="*/ 0 w 11"/>
              <a:gd name="T3" fmla="*/ 0 h 25"/>
              <a:gd name="T4" fmla="*/ 2147483646 w 11"/>
              <a:gd name="T5" fmla="*/ 2147483646 h 25"/>
              <a:gd name="T6" fmla="*/ 2147483646 w 11"/>
              <a:gd name="T7" fmla="*/ 2147483646 h 25"/>
              <a:gd name="T8" fmla="*/ 0 w 11"/>
              <a:gd name="T9" fmla="*/ 2147483646 h 25"/>
              <a:gd name="T10" fmla="*/ 2147483646 w 11"/>
              <a:gd name="T11" fmla="*/ 0 h 25"/>
              <a:gd name="T12" fmla="*/ 2147483646 w 11"/>
              <a:gd name="T13" fmla="*/ 2147483646 h 25"/>
              <a:gd name="T14" fmla="*/ 2147483646 w 11"/>
              <a:gd name="T15" fmla="*/ 2147483646 h 25"/>
              <a:gd name="T16" fmla="*/ 2147483646 w 11"/>
              <a:gd name="T17" fmla="*/ 2147483646 h 25"/>
              <a:gd name="T18" fmla="*/ 2147483646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150">
            <a:extLst>
              <a:ext uri="{FF2B5EF4-FFF2-40B4-BE49-F238E27FC236}">
                <a16:creationId xmlns:a16="http://schemas.microsoft.com/office/drawing/2014/main" id="{4C7A69C1-8BDC-4F90-80E4-2DDBA988DEBA}"/>
              </a:ext>
            </a:extLst>
          </p:cNvPr>
          <p:cNvSpPr>
            <a:spLocks noEditPoints="1"/>
          </p:cNvSpPr>
          <p:nvPr/>
        </p:nvSpPr>
        <p:spPr bwMode="auto">
          <a:xfrm>
            <a:off x="4335463" y="2746375"/>
            <a:ext cx="14287" cy="39688"/>
          </a:xfrm>
          <a:custGeom>
            <a:avLst/>
            <a:gdLst>
              <a:gd name="T0" fmla="*/ 0 w 9"/>
              <a:gd name="T1" fmla="*/ 2147483646 h 25"/>
              <a:gd name="T2" fmla="*/ 0 w 9"/>
              <a:gd name="T3" fmla="*/ 2147483646 h 25"/>
              <a:gd name="T4" fmla="*/ 2147483646 w 9"/>
              <a:gd name="T5" fmla="*/ 0 h 25"/>
              <a:gd name="T6" fmla="*/ 2147483646 w 9"/>
              <a:gd name="T7" fmla="*/ 2147483646 h 25"/>
              <a:gd name="T8" fmla="*/ 0 w 9"/>
              <a:gd name="T9" fmla="*/ 2147483646 h 25"/>
              <a:gd name="T10" fmla="*/ 2147483646 w 9"/>
              <a:gd name="T11" fmla="*/ 2147483646 h 25"/>
              <a:gd name="T12" fmla="*/ 2147483646 w 9"/>
              <a:gd name="T13" fmla="*/ 2147483646 h 25"/>
              <a:gd name="T14" fmla="*/ 2147483646 w 9"/>
              <a:gd name="T15" fmla="*/ 2147483646 h 25"/>
              <a:gd name="T16" fmla="*/ 2147483646 w 9"/>
              <a:gd name="T17" fmla="*/ 0 h 25"/>
              <a:gd name="T18" fmla="*/ 2147483646 w 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151">
            <a:extLst>
              <a:ext uri="{FF2B5EF4-FFF2-40B4-BE49-F238E27FC236}">
                <a16:creationId xmlns:a16="http://schemas.microsoft.com/office/drawing/2014/main" id="{2022F072-BF39-419C-AEE6-0F480A9E1B67}"/>
              </a:ext>
            </a:extLst>
          </p:cNvPr>
          <p:cNvSpPr>
            <a:spLocks noEditPoints="1"/>
          </p:cNvSpPr>
          <p:nvPr/>
        </p:nvSpPr>
        <p:spPr bwMode="auto">
          <a:xfrm>
            <a:off x="4337050" y="2746375"/>
            <a:ext cx="11113" cy="39688"/>
          </a:xfrm>
          <a:custGeom>
            <a:avLst/>
            <a:gdLst>
              <a:gd name="T0" fmla="*/ 0 w 7"/>
              <a:gd name="T1" fmla="*/ 2147483646 h 25"/>
              <a:gd name="T2" fmla="*/ 0 w 7"/>
              <a:gd name="T3" fmla="*/ 0 h 25"/>
              <a:gd name="T4" fmla="*/ 2147483646 w 7"/>
              <a:gd name="T5" fmla="*/ 2147483646 h 25"/>
              <a:gd name="T6" fmla="*/ 2147483646 w 7"/>
              <a:gd name="T7" fmla="*/ 2147483646 h 25"/>
              <a:gd name="T8" fmla="*/ 0 w 7"/>
              <a:gd name="T9" fmla="*/ 2147483646 h 25"/>
              <a:gd name="T10" fmla="*/ 2147483646 w 7"/>
              <a:gd name="T11" fmla="*/ 0 h 25"/>
              <a:gd name="T12" fmla="*/ 2147483646 w 7"/>
              <a:gd name="T13" fmla="*/ 2147483646 h 25"/>
              <a:gd name="T14" fmla="*/ 2147483646 w 7"/>
              <a:gd name="T15" fmla="*/ 2147483646 h 25"/>
              <a:gd name="T16" fmla="*/ 2147483646 w 7"/>
              <a:gd name="T17" fmla="*/ 2147483646 h 25"/>
              <a:gd name="T18" fmla="*/ 2147483646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152">
            <a:extLst>
              <a:ext uri="{FF2B5EF4-FFF2-40B4-BE49-F238E27FC236}">
                <a16:creationId xmlns:a16="http://schemas.microsoft.com/office/drawing/2014/main" id="{080BCE0E-9D05-4B90-ADE5-2402B2BC19DC}"/>
              </a:ext>
            </a:extLst>
          </p:cNvPr>
          <p:cNvSpPr>
            <a:spLocks noEditPoints="1"/>
          </p:cNvSpPr>
          <p:nvPr/>
        </p:nvSpPr>
        <p:spPr bwMode="auto">
          <a:xfrm>
            <a:off x="4340225" y="2747963"/>
            <a:ext cx="6350" cy="38100"/>
          </a:xfrm>
          <a:custGeom>
            <a:avLst/>
            <a:gdLst>
              <a:gd name="T0" fmla="*/ 0 w 4"/>
              <a:gd name="T1" fmla="*/ 2147483646 h 24"/>
              <a:gd name="T2" fmla="*/ 0 w 4"/>
              <a:gd name="T3" fmla="*/ 0 h 24"/>
              <a:gd name="T4" fmla="*/ 2147483646 w 4"/>
              <a:gd name="T5" fmla="*/ 0 h 24"/>
              <a:gd name="T6" fmla="*/ 2147483646 w 4"/>
              <a:gd name="T7" fmla="*/ 2147483646 h 24"/>
              <a:gd name="T8" fmla="*/ 0 w 4"/>
              <a:gd name="T9" fmla="*/ 2147483646 h 24"/>
              <a:gd name="T10" fmla="*/ 2147483646 w 4"/>
              <a:gd name="T11" fmla="*/ 0 h 24"/>
              <a:gd name="T12" fmla="*/ 2147483646 w 4"/>
              <a:gd name="T13" fmla="*/ 2147483646 h 24"/>
              <a:gd name="T14" fmla="*/ 2147483646 w 4"/>
              <a:gd name="T15" fmla="*/ 2147483646 h 24"/>
              <a:gd name="T16" fmla="*/ 2147483646 w 4"/>
              <a:gd name="T17" fmla="*/ 0 h 24"/>
              <a:gd name="T18" fmla="*/ 2147483646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153">
            <a:extLst>
              <a:ext uri="{FF2B5EF4-FFF2-40B4-BE49-F238E27FC236}">
                <a16:creationId xmlns:a16="http://schemas.microsoft.com/office/drawing/2014/main" id="{B4C00564-E496-4B72-9E76-D64CFCEC342B}"/>
              </a:ext>
            </a:extLst>
          </p:cNvPr>
          <p:cNvSpPr>
            <a:spLocks noEditPoints="1"/>
          </p:cNvSpPr>
          <p:nvPr/>
        </p:nvSpPr>
        <p:spPr bwMode="auto">
          <a:xfrm>
            <a:off x="4341813" y="2747963"/>
            <a:ext cx="1587" cy="38100"/>
          </a:xfrm>
          <a:custGeom>
            <a:avLst/>
            <a:gdLst>
              <a:gd name="T0" fmla="*/ 0 w 1"/>
              <a:gd name="T1" fmla="*/ 2147483646 h 24"/>
              <a:gd name="T2" fmla="*/ 0 w 1"/>
              <a:gd name="T3" fmla="*/ 0 h 24"/>
              <a:gd name="T4" fmla="*/ 2147483646 w 1"/>
              <a:gd name="T5" fmla="*/ 0 h 24"/>
              <a:gd name="T6" fmla="*/ 2147483646 w 1"/>
              <a:gd name="T7" fmla="*/ 2147483646 h 24"/>
              <a:gd name="T8" fmla="*/ 0 w 1"/>
              <a:gd name="T9" fmla="*/ 2147483646 h 24"/>
              <a:gd name="T10" fmla="*/ 2147483646 w 1"/>
              <a:gd name="T11" fmla="*/ 0 h 24"/>
              <a:gd name="T12" fmla="*/ 2147483646 w 1"/>
              <a:gd name="T13" fmla="*/ 2147483646 h 24"/>
              <a:gd name="T14" fmla="*/ 2147483646 w 1"/>
              <a:gd name="T15" fmla="*/ 2147483646 h 24"/>
              <a:gd name="T16" fmla="*/ 2147483646 w 1"/>
              <a:gd name="T17" fmla="*/ 0 h 24"/>
              <a:gd name="T18" fmla="*/ 2147483646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154">
            <a:extLst>
              <a:ext uri="{FF2B5EF4-FFF2-40B4-BE49-F238E27FC236}">
                <a16:creationId xmlns:a16="http://schemas.microsoft.com/office/drawing/2014/main" id="{848B0A88-202C-4DF6-9028-332C63702EA8}"/>
              </a:ext>
            </a:extLst>
          </p:cNvPr>
          <p:cNvSpPr>
            <a:spLocks/>
          </p:cNvSpPr>
          <p:nvPr/>
        </p:nvSpPr>
        <p:spPr bwMode="auto">
          <a:xfrm>
            <a:off x="4289425" y="2257425"/>
            <a:ext cx="679450" cy="679450"/>
          </a:xfrm>
          <a:custGeom>
            <a:avLst/>
            <a:gdLst>
              <a:gd name="T0" fmla="*/ 0 w 428"/>
              <a:gd name="T1" fmla="*/ 2147483646 h 428"/>
              <a:gd name="T2" fmla="*/ 0 w 428"/>
              <a:gd name="T3" fmla="*/ 2147483646 h 428"/>
              <a:gd name="T4" fmla="*/ 2147483646 w 428"/>
              <a:gd name="T5" fmla="*/ 2147483646 h 428"/>
              <a:gd name="T6" fmla="*/ 2147483646 w 428"/>
              <a:gd name="T7" fmla="*/ 2147483646 h 428"/>
              <a:gd name="T8" fmla="*/ 2147483646 w 428"/>
              <a:gd name="T9" fmla="*/ 2147483646 h 428"/>
              <a:gd name="T10" fmla="*/ 2147483646 w 428"/>
              <a:gd name="T11" fmla="*/ 0 h 428"/>
              <a:gd name="T12" fmla="*/ 2147483646 w 428"/>
              <a:gd name="T13" fmla="*/ 0 h 428"/>
              <a:gd name="T14" fmla="*/ 2147483646 w 428"/>
              <a:gd name="T15" fmla="*/ 2147483646 h 428"/>
              <a:gd name="T16" fmla="*/ 2147483646 w 428"/>
              <a:gd name="T17" fmla="*/ 2147483646 h 428"/>
              <a:gd name="T18" fmla="*/ 2147483646 w 428"/>
              <a:gd name="T19" fmla="*/ 2147483646 h 428"/>
              <a:gd name="T20" fmla="*/ 2147483646 w 428"/>
              <a:gd name="T21" fmla="*/ 2147483646 h 428"/>
              <a:gd name="T22" fmla="*/ 2147483646 w 428"/>
              <a:gd name="T23" fmla="*/ 2147483646 h 428"/>
              <a:gd name="T24" fmla="*/ 2147483646 w 428"/>
              <a:gd name="T25" fmla="*/ 2147483646 h 428"/>
              <a:gd name="T26" fmla="*/ 2147483646 w 428"/>
              <a:gd name="T27" fmla="*/ 2147483646 h 428"/>
              <a:gd name="T28" fmla="*/ 0 w 428"/>
              <a:gd name="T29" fmla="*/ 2147483646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 name="Rectangle 155">
            <a:extLst>
              <a:ext uri="{FF2B5EF4-FFF2-40B4-BE49-F238E27FC236}">
                <a16:creationId xmlns:a16="http://schemas.microsoft.com/office/drawing/2014/main" id="{44AEE9DA-1A2D-4C4C-AEBA-C610087AC994}"/>
              </a:ext>
            </a:extLst>
          </p:cNvPr>
          <p:cNvSpPr>
            <a:spLocks noChangeArrowheads="1"/>
          </p:cNvSpPr>
          <p:nvPr/>
        </p:nvSpPr>
        <p:spPr bwMode="auto">
          <a:xfrm>
            <a:off x="4184650" y="1849438"/>
            <a:ext cx="5915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rgbClr val="000000"/>
                </a:solidFill>
              </a:rPr>
              <a:t>Hà</a:t>
            </a:r>
            <a:r>
              <a:rPr lang="en-US" altLang="en-US" sz="1600">
                <a:solidFill>
                  <a:srgbClr val="000000"/>
                </a:solidFill>
              </a:rPr>
              <a:t> </a:t>
            </a:r>
            <a:r>
              <a:rPr lang="en-US" altLang="en-US" sz="1600" err="1">
                <a:solidFill>
                  <a:srgbClr val="000000"/>
                </a:solidFill>
              </a:rPr>
              <a:t>nội</a:t>
            </a:r>
            <a:endParaRPr lang="en-US" altLang="en-US" sz="1600">
              <a:solidFill>
                <a:schemeClr val="tx1"/>
              </a:solidFill>
              <a:latin typeface="Courier New" panose="02070309020205020404" pitchFamily="49" charset="0"/>
            </a:endParaRPr>
          </a:p>
        </p:txBody>
      </p:sp>
      <p:sp>
        <p:nvSpPr>
          <p:cNvPr id="237" name="Freeform 156">
            <a:extLst>
              <a:ext uri="{FF2B5EF4-FFF2-40B4-BE49-F238E27FC236}">
                <a16:creationId xmlns:a16="http://schemas.microsoft.com/office/drawing/2014/main" id="{3E00088B-D22B-41A5-95C6-205E9B476C2E}"/>
              </a:ext>
            </a:extLst>
          </p:cNvPr>
          <p:cNvSpPr>
            <a:spLocks/>
          </p:cNvSpPr>
          <p:nvPr/>
        </p:nvSpPr>
        <p:spPr bwMode="auto">
          <a:xfrm>
            <a:off x="7740650" y="2730500"/>
            <a:ext cx="93663" cy="36513"/>
          </a:xfrm>
          <a:custGeom>
            <a:avLst/>
            <a:gdLst>
              <a:gd name="T0" fmla="*/ 2147483646 w 59"/>
              <a:gd name="T1" fmla="*/ 2147483646 h 23"/>
              <a:gd name="T2" fmla="*/ 2147483646 w 59"/>
              <a:gd name="T3" fmla="*/ 0 h 23"/>
              <a:gd name="T4" fmla="*/ 0 w 59"/>
              <a:gd name="T5" fmla="*/ 0 h 23"/>
              <a:gd name="T6" fmla="*/ 2147483646 w 59"/>
              <a:gd name="T7" fmla="*/ 2147483646 h 23"/>
              <a:gd name="T8" fmla="*/ 0 60000 65536"/>
              <a:gd name="T9" fmla="*/ 0 60000 65536"/>
              <a:gd name="T10" fmla="*/ 0 60000 65536"/>
              <a:gd name="T11" fmla="*/ 0 60000 65536"/>
              <a:gd name="T12" fmla="*/ 0 w 59"/>
              <a:gd name="T13" fmla="*/ 0 h 23"/>
              <a:gd name="T14" fmla="*/ 59 w 59"/>
              <a:gd name="T15" fmla="*/ 23 h 23"/>
            </a:gdLst>
            <a:ahLst/>
            <a:cxnLst>
              <a:cxn ang="T8">
                <a:pos x="T0" y="T1"/>
              </a:cxn>
              <a:cxn ang="T9">
                <a:pos x="T2" y="T3"/>
              </a:cxn>
              <a:cxn ang="T10">
                <a:pos x="T4" y="T5"/>
              </a:cxn>
              <a:cxn ang="T11">
                <a:pos x="T6" y="T7"/>
              </a:cxn>
            </a:cxnLst>
            <a:rect l="T12" t="T13" r="T14" b="T15"/>
            <a:pathLst>
              <a:path w="59" h="23">
                <a:moveTo>
                  <a:pt x="35" y="23"/>
                </a:moveTo>
                <a:lnTo>
                  <a:pt x="59" y="0"/>
                </a:lnTo>
                <a:lnTo>
                  <a:pt x="0" y="0"/>
                </a:lnTo>
                <a:lnTo>
                  <a:pt x="35" y="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157">
            <a:extLst>
              <a:ext uri="{FF2B5EF4-FFF2-40B4-BE49-F238E27FC236}">
                <a16:creationId xmlns:a16="http://schemas.microsoft.com/office/drawing/2014/main" id="{3994E859-357E-4B0A-9332-571A9C4E2288}"/>
              </a:ext>
            </a:extLst>
          </p:cNvPr>
          <p:cNvSpPr>
            <a:spLocks/>
          </p:cNvSpPr>
          <p:nvPr/>
        </p:nvSpPr>
        <p:spPr bwMode="auto">
          <a:xfrm>
            <a:off x="7154863" y="2733675"/>
            <a:ext cx="150812" cy="71438"/>
          </a:xfrm>
          <a:custGeom>
            <a:avLst/>
            <a:gdLst>
              <a:gd name="T0" fmla="*/ 2147483646 w 95"/>
              <a:gd name="T1" fmla="*/ 2147483646 h 45"/>
              <a:gd name="T2" fmla="*/ 2147483646 w 95"/>
              <a:gd name="T3" fmla="*/ 0 h 45"/>
              <a:gd name="T4" fmla="*/ 0 w 95"/>
              <a:gd name="T5" fmla="*/ 2147483646 h 45"/>
              <a:gd name="T6" fmla="*/ 2147483646 w 95"/>
              <a:gd name="T7" fmla="*/ 2147483646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158">
            <a:extLst>
              <a:ext uri="{FF2B5EF4-FFF2-40B4-BE49-F238E27FC236}">
                <a16:creationId xmlns:a16="http://schemas.microsoft.com/office/drawing/2014/main" id="{215743B8-D39C-4B00-BC68-DEE20A67B25B}"/>
              </a:ext>
            </a:extLst>
          </p:cNvPr>
          <p:cNvSpPr>
            <a:spLocks/>
          </p:cNvSpPr>
          <p:nvPr/>
        </p:nvSpPr>
        <p:spPr bwMode="auto">
          <a:xfrm>
            <a:off x="7231063" y="2730500"/>
            <a:ext cx="573087" cy="74613"/>
          </a:xfrm>
          <a:custGeom>
            <a:avLst/>
            <a:gdLst>
              <a:gd name="T0" fmla="*/ 2147483646 w 361"/>
              <a:gd name="T1" fmla="*/ 2147483646 h 47"/>
              <a:gd name="T2" fmla="*/ 2147483646 w 361"/>
              <a:gd name="T3" fmla="*/ 0 h 47"/>
              <a:gd name="T4" fmla="*/ 2147483646 w 361"/>
              <a:gd name="T5" fmla="*/ 0 h 47"/>
              <a:gd name="T6" fmla="*/ 0 w 361"/>
              <a:gd name="T7" fmla="*/ 2147483646 h 47"/>
              <a:gd name="T8" fmla="*/ 2147483646 w 361"/>
              <a:gd name="T9" fmla="*/ 2147483646 h 47"/>
              <a:gd name="T10" fmla="*/ 2147483646 w 361"/>
              <a:gd name="T11" fmla="*/ 2147483646 h 47"/>
              <a:gd name="T12" fmla="*/ 2147483646 w 361"/>
              <a:gd name="T13" fmla="*/ 2147483646 h 47"/>
              <a:gd name="T14" fmla="*/ 0 60000 65536"/>
              <a:gd name="T15" fmla="*/ 0 60000 65536"/>
              <a:gd name="T16" fmla="*/ 0 60000 65536"/>
              <a:gd name="T17" fmla="*/ 0 60000 65536"/>
              <a:gd name="T18" fmla="*/ 0 60000 65536"/>
              <a:gd name="T19" fmla="*/ 0 60000 65536"/>
              <a:gd name="T20" fmla="*/ 0 60000 65536"/>
              <a:gd name="T21" fmla="*/ 0 w 361"/>
              <a:gd name="T22" fmla="*/ 0 h 47"/>
              <a:gd name="T23" fmla="*/ 361 w 36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7">
                <a:moveTo>
                  <a:pt x="361" y="17"/>
                </a:moveTo>
                <a:lnTo>
                  <a:pt x="326" y="0"/>
                </a:lnTo>
                <a:lnTo>
                  <a:pt x="47" y="0"/>
                </a:lnTo>
                <a:lnTo>
                  <a:pt x="0" y="23"/>
                </a:lnTo>
                <a:lnTo>
                  <a:pt x="47" y="47"/>
                </a:lnTo>
                <a:lnTo>
                  <a:pt x="332" y="47"/>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159">
            <a:extLst>
              <a:ext uri="{FF2B5EF4-FFF2-40B4-BE49-F238E27FC236}">
                <a16:creationId xmlns:a16="http://schemas.microsoft.com/office/drawing/2014/main" id="{AEF12D3D-6684-4015-86C1-54EEFB50756F}"/>
              </a:ext>
            </a:extLst>
          </p:cNvPr>
          <p:cNvSpPr>
            <a:spLocks/>
          </p:cNvSpPr>
          <p:nvPr/>
        </p:nvSpPr>
        <p:spPr bwMode="auto">
          <a:xfrm>
            <a:off x="7324725" y="2776538"/>
            <a:ext cx="339725" cy="23812"/>
          </a:xfrm>
          <a:custGeom>
            <a:avLst/>
            <a:gdLst>
              <a:gd name="T0" fmla="*/ 2147483646 w 214"/>
              <a:gd name="T1" fmla="*/ 0 h 15"/>
              <a:gd name="T2" fmla="*/ 2147483646 w 214"/>
              <a:gd name="T3" fmla="*/ 2147483646 h 15"/>
              <a:gd name="T4" fmla="*/ 0 w 214"/>
              <a:gd name="T5" fmla="*/ 2147483646 h 15"/>
              <a:gd name="T6" fmla="*/ 0 w 214"/>
              <a:gd name="T7" fmla="*/ 2147483646 h 15"/>
              <a:gd name="T8" fmla="*/ 2147483646 w 214"/>
              <a:gd name="T9" fmla="*/ 2147483646 h 15"/>
              <a:gd name="T10" fmla="*/ 2147483646 w 214"/>
              <a:gd name="T11" fmla="*/ 2147483646 h 15"/>
              <a:gd name="T12" fmla="*/ 2147483646 w 214"/>
              <a:gd name="T13" fmla="*/ 2147483646 h 15"/>
              <a:gd name="T14" fmla="*/ 2147483646 w 214"/>
              <a:gd name="T15" fmla="*/ 2147483646 h 15"/>
              <a:gd name="T16" fmla="*/ 2147483646 w 214"/>
              <a:gd name="T17" fmla="*/ 2147483646 h 15"/>
              <a:gd name="T18" fmla="*/ 2147483646 w 214"/>
              <a:gd name="T19" fmla="*/ 2147483646 h 15"/>
              <a:gd name="T20" fmla="*/ 2147483646 w 214"/>
              <a:gd name="T21" fmla="*/ 2147483646 h 15"/>
              <a:gd name="T22" fmla="*/ 2147483646 w 214"/>
              <a:gd name="T23" fmla="*/ 2147483646 h 15"/>
              <a:gd name="T24" fmla="*/ 2147483646 w 214"/>
              <a:gd name="T25" fmla="*/ 2147483646 h 15"/>
              <a:gd name="T26" fmla="*/ 2147483646 w 214"/>
              <a:gd name="T27" fmla="*/ 2147483646 h 15"/>
              <a:gd name="T28" fmla="*/ 2147483646 w 214"/>
              <a:gd name="T29" fmla="*/ 0 h 15"/>
              <a:gd name="T30" fmla="*/ 2147483646 w 214"/>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5"/>
              <a:gd name="T50" fmla="*/ 214 w 214"/>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5">
                <a:moveTo>
                  <a:pt x="214" y="0"/>
                </a:moveTo>
                <a:lnTo>
                  <a:pt x="214" y="15"/>
                </a:lnTo>
                <a:lnTo>
                  <a:pt x="0" y="15"/>
                </a:lnTo>
                <a:lnTo>
                  <a:pt x="0" y="14"/>
                </a:ln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160">
            <a:extLst>
              <a:ext uri="{FF2B5EF4-FFF2-40B4-BE49-F238E27FC236}">
                <a16:creationId xmlns:a16="http://schemas.microsoft.com/office/drawing/2014/main" id="{8A4F5ADC-9D3B-47B5-9AC2-BD4EFA5FDB4E}"/>
              </a:ext>
            </a:extLst>
          </p:cNvPr>
          <p:cNvSpPr>
            <a:spLocks/>
          </p:cNvSpPr>
          <p:nvPr/>
        </p:nvSpPr>
        <p:spPr bwMode="auto">
          <a:xfrm>
            <a:off x="7324725" y="2776538"/>
            <a:ext cx="331788" cy="22225"/>
          </a:xfrm>
          <a:custGeom>
            <a:avLst/>
            <a:gdLst>
              <a:gd name="T0" fmla="*/ 0 w 209"/>
              <a:gd name="T1" fmla="*/ 2147483646 h 14"/>
              <a:gd name="T2" fmla="*/ 2147483646 w 209"/>
              <a:gd name="T3" fmla="*/ 2147483646 h 14"/>
              <a:gd name="T4" fmla="*/ 2147483646 w 209"/>
              <a:gd name="T5" fmla="*/ 2147483646 h 14"/>
              <a:gd name="T6" fmla="*/ 2147483646 w 209"/>
              <a:gd name="T7" fmla="*/ 2147483646 h 14"/>
              <a:gd name="T8" fmla="*/ 2147483646 w 209"/>
              <a:gd name="T9" fmla="*/ 2147483646 h 14"/>
              <a:gd name="T10" fmla="*/ 2147483646 w 209"/>
              <a:gd name="T11" fmla="*/ 2147483646 h 14"/>
              <a:gd name="T12" fmla="*/ 2147483646 w 209"/>
              <a:gd name="T13" fmla="*/ 2147483646 h 14"/>
              <a:gd name="T14" fmla="*/ 2147483646 w 209"/>
              <a:gd name="T15" fmla="*/ 2147483646 h 14"/>
              <a:gd name="T16" fmla="*/ 2147483646 w 209"/>
              <a:gd name="T17" fmla="*/ 2147483646 h 14"/>
              <a:gd name="T18" fmla="*/ 2147483646 w 209"/>
              <a:gd name="T19" fmla="*/ 2147483646 h 14"/>
              <a:gd name="T20" fmla="*/ 2147483646 w 209"/>
              <a:gd name="T21" fmla="*/ 2147483646 h 14"/>
              <a:gd name="T22" fmla="*/ 2147483646 w 209"/>
              <a:gd name="T23" fmla="*/ 0 h 14"/>
              <a:gd name="T24" fmla="*/ 2147483646 w 209"/>
              <a:gd name="T25" fmla="*/ 0 h 14"/>
              <a:gd name="T26" fmla="*/ 2147483646 w 209"/>
              <a:gd name="T27" fmla="*/ 2147483646 h 14"/>
              <a:gd name="T28" fmla="*/ 2147483646 w 209"/>
              <a:gd name="T29" fmla="*/ 2147483646 h 14"/>
              <a:gd name="T30" fmla="*/ 2147483646 w 209"/>
              <a:gd name="T31" fmla="*/ 2147483646 h 14"/>
              <a:gd name="T32" fmla="*/ 2147483646 w 209"/>
              <a:gd name="T33" fmla="*/ 2147483646 h 14"/>
              <a:gd name="T34" fmla="*/ 2147483646 w 209"/>
              <a:gd name="T35" fmla="*/ 2147483646 h 14"/>
              <a:gd name="T36" fmla="*/ 2147483646 w 209"/>
              <a:gd name="T37" fmla="*/ 2147483646 h 14"/>
              <a:gd name="T38" fmla="*/ 2147483646 w 209"/>
              <a:gd name="T39" fmla="*/ 2147483646 h 14"/>
              <a:gd name="T40" fmla="*/ 2147483646 w 209"/>
              <a:gd name="T41" fmla="*/ 2147483646 h 14"/>
              <a:gd name="T42" fmla="*/ 2147483646 w 209"/>
              <a:gd name="T43" fmla="*/ 2147483646 h 14"/>
              <a:gd name="T44" fmla="*/ 0 w 209"/>
              <a:gd name="T45" fmla="*/ 2147483646 h 14"/>
              <a:gd name="T46" fmla="*/ 0 w 209"/>
              <a:gd name="T47" fmla="*/ 2147483646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03" y="0"/>
                </a:lnTo>
                <a:lnTo>
                  <a:pt x="201" y="2"/>
                </a:lnTo>
                <a:lnTo>
                  <a:pt x="193" y="4"/>
                </a:lnTo>
                <a:lnTo>
                  <a:pt x="182" y="6"/>
                </a:lnTo>
                <a:lnTo>
                  <a:pt x="164" y="9"/>
                </a:lnTo>
                <a:lnTo>
                  <a:pt x="144" y="10"/>
                </a:lnTo>
                <a:lnTo>
                  <a:pt x="120" y="11"/>
                </a:lnTo>
                <a:lnTo>
                  <a:pt x="92" y="13"/>
                </a:lnTo>
                <a:lnTo>
                  <a:pt x="63" y="14"/>
                </a:lnTo>
                <a:lnTo>
                  <a:pt x="32"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161">
            <a:extLst>
              <a:ext uri="{FF2B5EF4-FFF2-40B4-BE49-F238E27FC236}">
                <a16:creationId xmlns:a16="http://schemas.microsoft.com/office/drawing/2014/main" id="{1B96CF9A-6A65-497E-957E-670CC978B018}"/>
              </a:ext>
            </a:extLst>
          </p:cNvPr>
          <p:cNvSpPr>
            <a:spLocks/>
          </p:cNvSpPr>
          <p:nvPr/>
        </p:nvSpPr>
        <p:spPr bwMode="auto">
          <a:xfrm>
            <a:off x="7324725" y="2776538"/>
            <a:ext cx="322263" cy="22225"/>
          </a:xfrm>
          <a:custGeom>
            <a:avLst/>
            <a:gdLst>
              <a:gd name="T0" fmla="*/ 2147483646 w 203"/>
              <a:gd name="T1" fmla="*/ 0 h 14"/>
              <a:gd name="T2" fmla="*/ 2147483646 w 203"/>
              <a:gd name="T3" fmla="*/ 2147483646 h 14"/>
              <a:gd name="T4" fmla="*/ 2147483646 w 203"/>
              <a:gd name="T5" fmla="*/ 2147483646 h 14"/>
              <a:gd name="T6" fmla="*/ 2147483646 w 203"/>
              <a:gd name="T7" fmla="*/ 2147483646 h 14"/>
              <a:gd name="T8" fmla="*/ 2147483646 w 203"/>
              <a:gd name="T9" fmla="*/ 2147483646 h 14"/>
              <a:gd name="T10" fmla="*/ 2147483646 w 203"/>
              <a:gd name="T11" fmla="*/ 2147483646 h 14"/>
              <a:gd name="T12" fmla="*/ 2147483646 w 203"/>
              <a:gd name="T13" fmla="*/ 2147483646 h 14"/>
              <a:gd name="T14" fmla="*/ 2147483646 w 203"/>
              <a:gd name="T15" fmla="*/ 2147483646 h 14"/>
              <a:gd name="T16" fmla="*/ 2147483646 w 203"/>
              <a:gd name="T17" fmla="*/ 2147483646 h 14"/>
              <a:gd name="T18" fmla="*/ 2147483646 w 203"/>
              <a:gd name="T19" fmla="*/ 2147483646 h 14"/>
              <a:gd name="T20" fmla="*/ 0 w 203"/>
              <a:gd name="T21" fmla="*/ 2147483646 h 14"/>
              <a:gd name="T22" fmla="*/ 0 w 203"/>
              <a:gd name="T23" fmla="*/ 2147483646 h 14"/>
              <a:gd name="T24" fmla="*/ 2147483646 w 203"/>
              <a:gd name="T25" fmla="*/ 2147483646 h 14"/>
              <a:gd name="T26" fmla="*/ 2147483646 w 203"/>
              <a:gd name="T27" fmla="*/ 2147483646 h 14"/>
              <a:gd name="T28" fmla="*/ 2147483646 w 203"/>
              <a:gd name="T29" fmla="*/ 2147483646 h 14"/>
              <a:gd name="T30" fmla="*/ 2147483646 w 203"/>
              <a:gd name="T31" fmla="*/ 2147483646 h 14"/>
              <a:gd name="T32" fmla="*/ 2147483646 w 203"/>
              <a:gd name="T33" fmla="*/ 2147483646 h 14"/>
              <a:gd name="T34" fmla="*/ 2147483646 w 203"/>
              <a:gd name="T35" fmla="*/ 2147483646 h 14"/>
              <a:gd name="T36" fmla="*/ 2147483646 w 203"/>
              <a:gd name="T37" fmla="*/ 2147483646 h 14"/>
              <a:gd name="T38" fmla="*/ 2147483646 w 203"/>
              <a:gd name="T39" fmla="*/ 2147483646 h 14"/>
              <a:gd name="T40" fmla="*/ 2147483646 w 203"/>
              <a:gd name="T41" fmla="*/ 2147483646 h 14"/>
              <a:gd name="T42" fmla="*/ 2147483646 w 203"/>
              <a:gd name="T43" fmla="*/ 0 h 14"/>
              <a:gd name="T44" fmla="*/ 2147483646 w 203"/>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3"/>
              <a:gd name="T70" fmla="*/ 0 h 14"/>
              <a:gd name="T71" fmla="*/ 203 w 203"/>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3" h="14">
                <a:moveTo>
                  <a:pt x="203" y="0"/>
                </a:moveTo>
                <a:lnTo>
                  <a:pt x="201" y="2"/>
                </a:lnTo>
                <a:lnTo>
                  <a:pt x="193" y="4"/>
                </a:lnTo>
                <a:lnTo>
                  <a:pt x="182" y="6"/>
                </a:lnTo>
                <a:lnTo>
                  <a:pt x="164" y="9"/>
                </a:lnTo>
                <a:lnTo>
                  <a:pt x="144" y="10"/>
                </a:lnTo>
                <a:lnTo>
                  <a:pt x="120" y="11"/>
                </a:lnTo>
                <a:lnTo>
                  <a:pt x="92" y="13"/>
                </a:lnTo>
                <a:lnTo>
                  <a:pt x="63" y="14"/>
                </a:lnTo>
                <a:lnTo>
                  <a:pt x="32" y="14"/>
                </a:lnTo>
                <a:lnTo>
                  <a:pt x="0" y="14"/>
                </a:lnTo>
                <a:lnTo>
                  <a:pt x="31" y="14"/>
                </a:lnTo>
                <a:lnTo>
                  <a:pt x="62" y="13"/>
                </a:lnTo>
                <a:lnTo>
                  <a:pt x="89" y="13"/>
                </a:lnTo>
                <a:lnTo>
                  <a:pt x="116" y="11"/>
                </a:lnTo>
                <a:lnTo>
                  <a:pt x="140" y="10"/>
                </a:lnTo>
                <a:lnTo>
                  <a:pt x="160" y="7"/>
                </a:lnTo>
                <a:lnTo>
                  <a:pt x="177" y="6"/>
                </a:lnTo>
                <a:lnTo>
                  <a:pt x="188" y="4"/>
                </a:lnTo>
                <a:lnTo>
                  <a:pt x="196" y="2"/>
                </a:lnTo>
                <a:lnTo>
                  <a:pt x="198" y="0"/>
                </a:lnTo>
                <a:lnTo>
                  <a:pt x="203"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162">
            <a:extLst>
              <a:ext uri="{FF2B5EF4-FFF2-40B4-BE49-F238E27FC236}">
                <a16:creationId xmlns:a16="http://schemas.microsoft.com/office/drawing/2014/main" id="{F3734CC5-7041-4CE8-9310-DA733C7F24EF}"/>
              </a:ext>
            </a:extLst>
          </p:cNvPr>
          <p:cNvSpPr>
            <a:spLocks/>
          </p:cNvSpPr>
          <p:nvPr/>
        </p:nvSpPr>
        <p:spPr bwMode="auto">
          <a:xfrm>
            <a:off x="7324725" y="2776538"/>
            <a:ext cx="314325" cy="22225"/>
          </a:xfrm>
          <a:custGeom>
            <a:avLst/>
            <a:gdLst>
              <a:gd name="T0" fmla="*/ 0 w 198"/>
              <a:gd name="T1" fmla="*/ 2147483646 h 14"/>
              <a:gd name="T2" fmla="*/ 2147483646 w 198"/>
              <a:gd name="T3" fmla="*/ 2147483646 h 14"/>
              <a:gd name="T4" fmla="*/ 2147483646 w 198"/>
              <a:gd name="T5" fmla="*/ 2147483646 h 14"/>
              <a:gd name="T6" fmla="*/ 2147483646 w 198"/>
              <a:gd name="T7" fmla="*/ 2147483646 h 14"/>
              <a:gd name="T8" fmla="*/ 2147483646 w 198"/>
              <a:gd name="T9" fmla="*/ 2147483646 h 14"/>
              <a:gd name="T10" fmla="*/ 2147483646 w 198"/>
              <a:gd name="T11" fmla="*/ 2147483646 h 14"/>
              <a:gd name="T12" fmla="*/ 2147483646 w 198"/>
              <a:gd name="T13" fmla="*/ 2147483646 h 14"/>
              <a:gd name="T14" fmla="*/ 2147483646 w 198"/>
              <a:gd name="T15" fmla="*/ 2147483646 h 14"/>
              <a:gd name="T16" fmla="*/ 2147483646 w 198"/>
              <a:gd name="T17" fmla="*/ 2147483646 h 14"/>
              <a:gd name="T18" fmla="*/ 2147483646 w 198"/>
              <a:gd name="T19" fmla="*/ 2147483646 h 14"/>
              <a:gd name="T20" fmla="*/ 2147483646 w 198"/>
              <a:gd name="T21" fmla="*/ 0 h 14"/>
              <a:gd name="T22" fmla="*/ 2147483646 w 198"/>
              <a:gd name="T23" fmla="*/ 0 h 14"/>
              <a:gd name="T24" fmla="*/ 2147483646 w 198"/>
              <a:gd name="T25" fmla="*/ 2147483646 h 14"/>
              <a:gd name="T26" fmla="*/ 2147483646 w 198"/>
              <a:gd name="T27" fmla="*/ 2147483646 h 14"/>
              <a:gd name="T28" fmla="*/ 2147483646 w 198"/>
              <a:gd name="T29" fmla="*/ 2147483646 h 14"/>
              <a:gd name="T30" fmla="*/ 2147483646 w 198"/>
              <a:gd name="T31" fmla="*/ 2147483646 h 14"/>
              <a:gd name="T32" fmla="*/ 2147483646 w 198"/>
              <a:gd name="T33" fmla="*/ 2147483646 h 14"/>
              <a:gd name="T34" fmla="*/ 2147483646 w 198"/>
              <a:gd name="T35" fmla="*/ 2147483646 h 14"/>
              <a:gd name="T36" fmla="*/ 2147483646 w 198"/>
              <a:gd name="T37" fmla="*/ 2147483646 h 14"/>
              <a:gd name="T38" fmla="*/ 2147483646 w 198"/>
              <a:gd name="T39" fmla="*/ 2147483646 h 14"/>
              <a:gd name="T40" fmla="*/ 2147483646 w 198"/>
              <a:gd name="T41" fmla="*/ 2147483646 h 14"/>
              <a:gd name="T42" fmla="*/ 0 w 198"/>
              <a:gd name="T43" fmla="*/ 2147483646 h 14"/>
              <a:gd name="T44" fmla="*/ 0 w 198"/>
              <a:gd name="T45" fmla="*/ 2147483646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8"/>
              <a:gd name="T70" fmla="*/ 0 h 14"/>
              <a:gd name="T71" fmla="*/ 198 w 198"/>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8" h="14">
                <a:moveTo>
                  <a:pt x="0" y="14"/>
                </a:moveTo>
                <a:lnTo>
                  <a:pt x="31" y="14"/>
                </a:lnTo>
                <a:lnTo>
                  <a:pt x="62" y="13"/>
                </a:lnTo>
                <a:lnTo>
                  <a:pt x="89" y="13"/>
                </a:lnTo>
                <a:lnTo>
                  <a:pt x="116" y="11"/>
                </a:lnTo>
                <a:lnTo>
                  <a:pt x="140" y="10"/>
                </a:lnTo>
                <a:lnTo>
                  <a:pt x="160" y="7"/>
                </a:lnTo>
                <a:lnTo>
                  <a:pt x="177" y="6"/>
                </a:lnTo>
                <a:lnTo>
                  <a:pt x="188" y="4"/>
                </a:lnTo>
                <a:lnTo>
                  <a:pt x="196" y="2"/>
                </a:lnTo>
                <a:lnTo>
                  <a:pt x="198" y="0"/>
                </a:lnTo>
                <a:lnTo>
                  <a:pt x="192" y="0"/>
                </a:lnTo>
                <a:lnTo>
                  <a:pt x="190" y="2"/>
                </a:lnTo>
                <a:lnTo>
                  <a:pt x="183" y="4"/>
                </a:lnTo>
                <a:lnTo>
                  <a:pt x="172" y="6"/>
                </a:lnTo>
                <a:lnTo>
                  <a:pt x="155" y="7"/>
                </a:lnTo>
                <a:lnTo>
                  <a:pt x="136" y="9"/>
                </a:lnTo>
                <a:lnTo>
                  <a:pt x="114" y="11"/>
                </a:lnTo>
                <a:lnTo>
                  <a:pt x="87" y="11"/>
                </a:lnTo>
                <a:lnTo>
                  <a:pt x="59" y="13"/>
                </a:lnTo>
                <a:lnTo>
                  <a:pt x="30" y="13"/>
                </a:lnTo>
                <a:lnTo>
                  <a:pt x="0" y="14"/>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163">
            <a:extLst>
              <a:ext uri="{FF2B5EF4-FFF2-40B4-BE49-F238E27FC236}">
                <a16:creationId xmlns:a16="http://schemas.microsoft.com/office/drawing/2014/main" id="{FD064F88-A5F8-4C9A-A2C0-A6B5A4C29820}"/>
              </a:ext>
            </a:extLst>
          </p:cNvPr>
          <p:cNvSpPr>
            <a:spLocks/>
          </p:cNvSpPr>
          <p:nvPr/>
        </p:nvSpPr>
        <p:spPr bwMode="auto">
          <a:xfrm>
            <a:off x="7324725" y="2776538"/>
            <a:ext cx="304800" cy="22225"/>
          </a:xfrm>
          <a:custGeom>
            <a:avLst/>
            <a:gdLst>
              <a:gd name="T0" fmla="*/ 2147483646 w 192"/>
              <a:gd name="T1" fmla="*/ 0 h 14"/>
              <a:gd name="T2" fmla="*/ 2147483646 w 192"/>
              <a:gd name="T3" fmla="*/ 2147483646 h 14"/>
              <a:gd name="T4" fmla="*/ 2147483646 w 192"/>
              <a:gd name="T5" fmla="*/ 2147483646 h 14"/>
              <a:gd name="T6" fmla="*/ 2147483646 w 192"/>
              <a:gd name="T7" fmla="*/ 2147483646 h 14"/>
              <a:gd name="T8" fmla="*/ 2147483646 w 192"/>
              <a:gd name="T9" fmla="*/ 2147483646 h 14"/>
              <a:gd name="T10" fmla="*/ 2147483646 w 192"/>
              <a:gd name="T11" fmla="*/ 2147483646 h 14"/>
              <a:gd name="T12" fmla="*/ 2147483646 w 192"/>
              <a:gd name="T13" fmla="*/ 2147483646 h 14"/>
              <a:gd name="T14" fmla="*/ 2147483646 w 192"/>
              <a:gd name="T15" fmla="*/ 2147483646 h 14"/>
              <a:gd name="T16" fmla="*/ 2147483646 w 192"/>
              <a:gd name="T17" fmla="*/ 2147483646 h 14"/>
              <a:gd name="T18" fmla="*/ 2147483646 w 192"/>
              <a:gd name="T19" fmla="*/ 2147483646 h 14"/>
              <a:gd name="T20" fmla="*/ 0 w 192"/>
              <a:gd name="T21" fmla="*/ 2147483646 h 14"/>
              <a:gd name="T22" fmla="*/ 0 w 192"/>
              <a:gd name="T23" fmla="*/ 2147483646 h 14"/>
              <a:gd name="T24" fmla="*/ 2147483646 w 192"/>
              <a:gd name="T25" fmla="*/ 2147483646 h 14"/>
              <a:gd name="T26" fmla="*/ 2147483646 w 192"/>
              <a:gd name="T27" fmla="*/ 2147483646 h 14"/>
              <a:gd name="T28" fmla="*/ 2147483646 w 192"/>
              <a:gd name="T29" fmla="*/ 2147483646 h 14"/>
              <a:gd name="T30" fmla="*/ 2147483646 w 192"/>
              <a:gd name="T31" fmla="*/ 2147483646 h 14"/>
              <a:gd name="T32" fmla="*/ 2147483646 w 192"/>
              <a:gd name="T33" fmla="*/ 2147483646 h 14"/>
              <a:gd name="T34" fmla="*/ 2147483646 w 192"/>
              <a:gd name="T35" fmla="*/ 2147483646 h 14"/>
              <a:gd name="T36" fmla="*/ 2147483646 w 192"/>
              <a:gd name="T37" fmla="*/ 2147483646 h 14"/>
              <a:gd name="T38" fmla="*/ 2147483646 w 192"/>
              <a:gd name="T39" fmla="*/ 2147483646 h 14"/>
              <a:gd name="T40" fmla="*/ 2147483646 w 192"/>
              <a:gd name="T41" fmla="*/ 2147483646 h 14"/>
              <a:gd name="T42" fmla="*/ 2147483646 w 192"/>
              <a:gd name="T43" fmla="*/ 0 h 14"/>
              <a:gd name="T44" fmla="*/ 2147483646 w 192"/>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
              <a:gd name="T70" fmla="*/ 0 h 14"/>
              <a:gd name="T71" fmla="*/ 192 w 192"/>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 h="14">
                <a:moveTo>
                  <a:pt x="192" y="0"/>
                </a:moveTo>
                <a:lnTo>
                  <a:pt x="190" y="2"/>
                </a:lnTo>
                <a:lnTo>
                  <a:pt x="183" y="4"/>
                </a:lnTo>
                <a:lnTo>
                  <a:pt x="172" y="6"/>
                </a:lnTo>
                <a:lnTo>
                  <a:pt x="155" y="7"/>
                </a:lnTo>
                <a:lnTo>
                  <a:pt x="136" y="9"/>
                </a:lnTo>
                <a:lnTo>
                  <a:pt x="114" y="11"/>
                </a:lnTo>
                <a:lnTo>
                  <a:pt x="87" y="11"/>
                </a:lnTo>
                <a:lnTo>
                  <a:pt x="59" y="13"/>
                </a:lnTo>
                <a:lnTo>
                  <a:pt x="30" y="13"/>
                </a:lnTo>
                <a:lnTo>
                  <a:pt x="0" y="14"/>
                </a:lnTo>
                <a:lnTo>
                  <a:pt x="0" y="13"/>
                </a:lnTo>
                <a:lnTo>
                  <a:pt x="29" y="13"/>
                </a:lnTo>
                <a:lnTo>
                  <a:pt x="58" y="13"/>
                </a:lnTo>
                <a:lnTo>
                  <a:pt x="84" y="11"/>
                </a:lnTo>
                <a:lnTo>
                  <a:pt x="110" y="10"/>
                </a:lnTo>
                <a:lnTo>
                  <a:pt x="131" y="9"/>
                </a:lnTo>
                <a:lnTo>
                  <a:pt x="150" y="7"/>
                </a:lnTo>
                <a:lnTo>
                  <a:pt x="165" y="6"/>
                </a:lnTo>
                <a:lnTo>
                  <a:pt x="177" y="4"/>
                </a:lnTo>
                <a:lnTo>
                  <a:pt x="184" y="2"/>
                </a:lnTo>
                <a:lnTo>
                  <a:pt x="186" y="0"/>
                </a:lnTo>
                <a:lnTo>
                  <a:pt x="192"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164">
            <a:extLst>
              <a:ext uri="{FF2B5EF4-FFF2-40B4-BE49-F238E27FC236}">
                <a16:creationId xmlns:a16="http://schemas.microsoft.com/office/drawing/2014/main" id="{94F1AF85-5A65-4F42-AD98-4354DF0613A5}"/>
              </a:ext>
            </a:extLst>
          </p:cNvPr>
          <p:cNvSpPr>
            <a:spLocks/>
          </p:cNvSpPr>
          <p:nvPr/>
        </p:nvSpPr>
        <p:spPr bwMode="auto">
          <a:xfrm>
            <a:off x="7324725" y="2776538"/>
            <a:ext cx="295275" cy="20637"/>
          </a:xfrm>
          <a:custGeom>
            <a:avLst/>
            <a:gdLst>
              <a:gd name="T0" fmla="*/ 0 w 186"/>
              <a:gd name="T1" fmla="*/ 2147483646 h 13"/>
              <a:gd name="T2" fmla="*/ 2147483646 w 186"/>
              <a:gd name="T3" fmla="*/ 2147483646 h 13"/>
              <a:gd name="T4" fmla="*/ 2147483646 w 186"/>
              <a:gd name="T5" fmla="*/ 2147483646 h 13"/>
              <a:gd name="T6" fmla="*/ 2147483646 w 186"/>
              <a:gd name="T7" fmla="*/ 2147483646 h 13"/>
              <a:gd name="T8" fmla="*/ 2147483646 w 186"/>
              <a:gd name="T9" fmla="*/ 2147483646 h 13"/>
              <a:gd name="T10" fmla="*/ 2147483646 w 186"/>
              <a:gd name="T11" fmla="*/ 2147483646 h 13"/>
              <a:gd name="T12" fmla="*/ 2147483646 w 186"/>
              <a:gd name="T13" fmla="*/ 2147483646 h 13"/>
              <a:gd name="T14" fmla="*/ 2147483646 w 186"/>
              <a:gd name="T15" fmla="*/ 2147483646 h 13"/>
              <a:gd name="T16" fmla="*/ 2147483646 w 186"/>
              <a:gd name="T17" fmla="*/ 2147483646 h 13"/>
              <a:gd name="T18" fmla="*/ 2147483646 w 186"/>
              <a:gd name="T19" fmla="*/ 2147483646 h 13"/>
              <a:gd name="T20" fmla="*/ 2147483646 w 186"/>
              <a:gd name="T21" fmla="*/ 0 h 13"/>
              <a:gd name="T22" fmla="*/ 2147483646 w 186"/>
              <a:gd name="T23" fmla="*/ 0 h 13"/>
              <a:gd name="T24" fmla="*/ 2147483646 w 186"/>
              <a:gd name="T25" fmla="*/ 2147483646 h 13"/>
              <a:gd name="T26" fmla="*/ 2147483646 w 186"/>
              <a:gd name="T27" fmla="*/ 2147483646 h 13"/>
              <a:gd name="T28" fmla="*/ 2147483646 w 186"/>
              <a:gd name="T29" fmla="*/ 2147483646 h 13"/>
              <a:gd name="T30" fmla="*/ 2147483646 w 186"/>
              <a:gd name="T31" fmla="*/ 2147483646 h 13"/>
              <a:gd name="T32" fmla="*/ 2147483646 w 186"/>
              <a:gd name="T33" fmla="*/ 2147483646 h 13"/>
              <a:gd name="T34" fmla="*/ 2147483646 w 186"/>
              <a:gd name="T35" fmla="*/ 2147483646 h 13"/>
              <a:gd name="T36" fmla="*/ 2147483646 w 186"/>
              <a:gd name="T37" fmla="*/ 2147483646 h 13"/>
              <a:gd name="T38" fmla="*/ 2147483646 w 186"/>
              <a:gd name="T39" fmla="*/ 2147483646 h 13"/>
              <a:gd name="T40" fmla="*/ 2147483646 w 186"/>
              <a:gd name="T41" fmla="*/ 2147483646 h 13"/>
              <a:gd name="T42" fmla="*/ 0 w 186"/>
              <a:gd name="T43" fmla="*/ 2147483646 h 13"/>
              <a:gd name="T44" fmla="*/ 0 w 186"/>
              <a:gd name="T45" fmla="*/ 2147483646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3"/>
              <a:gd name="T71" fmla="*/ 186 w 186"/>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3">
                <a:moveTo>
                  <a:pt x="0" y="13"/>
                </a:moveTo>
                <a:lnTo>
                  <a:pt x="29" y="13"/>
                </a:lnTo>
                <a:lnTo>
                  <a:pt x="58" y="13"/>
                </a:lnTo>
                <a:lnTo>
                  <a:pt x="84" y="11"/>
                </a:lnTo>
                <a:lnTo>
                  <a:pt x="110" y="10"/>
                </a:lnTo>
                <a:lnTo>
                  <a:pt x="131" y="9"/>
                </a:lnTo>
                <a:lnTo>
                  <a:pt x="150" y="7"/>
                </a:lnTo>
                <a:lnTo>
                  <a:pt x="165" y="6"/>
                </a:lnTo>
                <a:lnTo>
                  <a:pt x="177" y="4"/>
                </a:lnTo>
                <a:lnTo>
                  <a:pt x="184" y="2"/>
                </a:lnTo>
                <a:lnTo>
                  <a:pt x="186" y="0"/>
                </a:lnTo>
                <a:lnTo>
                  <a:pt x="179" y="0"/>
                </a:lnTo>
                <a:lnTo>
                  <a:pt x="178" y="2"/>
                </a:lnTo>
                <a:lnTo>
                  <a:pt x="171" y="4"/>
                </a:lnTo>
                <a:lnTo>
                  <a:pt x="160" y="5"/>
                </a:lnTo>
                <a:lnTo>
                  <a:pt x="145" y="7"/>
                </a:lnTo>
                <a:lnTo>
                  <a:pt x="127" y="9"/>
                </a:lnTo>
                <a:lnTo>
                  <a:pt x="106" y="10"/>
                </a:lnTo>
                <a:lnTo>
                  <a:pt x="82" y="11"/>
                </a:lnTo>
                <a:lnTo>
                  <a:pt x="55" y="11"/>
                </a:lnTo>
                <a:lnTo>
                  <a:pt x="29" y="13"/>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165">
            <a:extLst>
              <a:ext uri="{FF2B5EF4-FFF2-40B4-BE49-F238E27FC236}">
                <a16:creationId xmlns:a16="http://schemas.microsoft.com/office/drawing/2014/main" id="{B1C5A977-CCE7-4394-A645-F92F5330EBED}"/>
              </a:ext>
            </a:extLst>
          </p:cNvPr>
          <p:cNvSpPr>
            <a:spLocks/>
          </p:cNvSpPr>
          <p:nvPr/>
        </p:nvSpPr>
        <p:spPr bwMode="auto">
          <a:xfrm>
            <a:off x="7324725" y="2776538"/>
            <a:ext cx="284163" cy="20637"/>
          </a:xfrm>
          <a:custGeom>
            <a:avLst/>
            <a:gdLst>
              <a:gd name="T0" fmla="*/ 2147483646 w 179"/>
              <a:gd name="T1" fmla="*/ 0 h 13"/>
              <a:gd name="T2" fmla="*/ 2147483646 w 179"/>
              <a:gd name="T3" fmla="*/ 2147483646 h 13"/>
              <a:gd name="T4" fmla="*/ 2147483646 w 179"/>
              <a:gd name="T5" fmla="*/ 2147483646 h 13"/>
              <a:gd name="T6" fmla="*/ 2147483646 w 179"/>
              <a:gd name="T7" fmla="*/ 2147483646 h 13"/>
              <a:gd name="T8" fmla="*/ 2147483646 w 179"/>
              <a:gd name="T9" fmla="*/ 2147483646 h 13"/>
              <a:gd name="T10" fmla="*/ 2147483646 w 179"/>
              <a:gd name="T11" fmla="*/ 2147483646 h 13"/>
              <a:gd name="T12" fmla="*/ 2147483646 w 179"/>
              <a:gd name="T13" fmla="*/ 2147483646 h 13"/>
              <a:gd name="T14" fmla="*/ 2147483646 w 179"/>
              <a:gd name="T15" fmla="*/ 2147483646 h 13"/>
              <a:gd name="T16" fmla="*/ 2147483646 w 179"/>
              <a:gd name="T17" fmla="*/ 2147483646 h 13"/>
              <a:gd name="T18" fmla="*/ 2147483646 w 179"/>
              <a:gd name="T19" fmla="*/ 2147483646 h 13"/>
              <a:gd name="T20" fmla="*/ 0 w 179"/>
              <a:gd name="T21" fmla="*/ 2147483646 h 13"/>
              <a:gd name="T22" fmla="*/ 0 w 179"/>
              <a:gd name="T23" fmla="*/ 2147483646 h 13"/>
              <a:gd name="T24" fmla="*/ 2147483646 w 179"/>
              <a:gd name="T25" fmla="*/ 2147483646 h 13"/>
              <a:gd name="T26" fmla="*/ 2147483646 w 179"/>
              <a:gd name="T27" fmla="*/ 2147483646 h 13"/>
              <a:gd name="T28" fmla="*/ 2147483646 w 179"/>
              <a:gd name="T29" fmla="*/ 2147483646 h 13"/>
              <a:gd name="T30" fmla="*/ 2147483646 w 179"/>
              <a:gd name="T31" fmla="*/ 2147483646 h 13"/>
              <a:gd name="T32" fmla="*/ 2147483646 w 179"/>
              <a:gd name="T33" fmla="*/ 2147483646 h 13"/>
              <a:gd name="T34" fmla="*/ 2147483646 w 179"/>
              <a:gd name="T35" fmla="*/ 2147483646 h 13"/>
              <a:gd name="T36" fmla="*/ 2147483646 w 179"/>
              <a:gd name="T37" fmla="*/ 2147483646 h 13"/>
              <a:gd name="T38" fmla="*/ 2147483646 w 179"/>
              <a:gd name="T39" fmla="*/ 2147483646 h 13"/>
              <a:gd name="T40" fmla="*/ 2147483646 w 179"/>
              <a:gd name="T41" fmla="*/ 2147483646 h 13"/>
              <a:gd name="T42" fmla="*/ 2147483646 w 179"/>
              <a:gd name="T43" fmla="*/ 0 h 13"/>
              <a:gd name="T44" fmla="*/ 2147483646 w 179"/>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9"/>
              <a:gd name="T70" fmla="*/ 0 h 13"/>
              <a:gd name="T71" fmla="*/ 179 w 17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9" h="13">
                <a:moveTo>
                  <a:pt x="179" y="0"/>
                </a:moveTo>
                <a:lnTo>
                  <a:pt x="178" y="2"/>
                </a:lnTo>
                <a:lnTo>
                  <a:pt x="171" y="4"/>
                </a:lnTo>
                <a:lnTo>
                  <a:pt x="160" y="5"/>
                </a:lnTo>
                <a:lnTo>
                  <a:pt x="145" y="7"/>
                </a:lnTo>
                <a:lnTo>
                  <a:pt x="127" y="9"/>
                </a:lnTo>
                <a:lnTo>
                  <a:pt x="106" y="10"/>
                </a:lnTo>
                <a:lnTo>
                  <a:pt x="82" y="11"/>
                </a:lnTo>
                <a:lnTo>
                  <a:pt x="55" y="11"/>
                </a:lnTo>
                <a:lnTo>
                  <a:pt x="29" y="13"/>
                </a:lnTo>
                <a:lnTo>
                  <a:pt x="0" y="13"/>
                </a:lnTo>
                <a:lnTo>
                  <a:pt x="0" y="11"/>
                </a:lnTo>
                <a:lnTo>
                  <a:pt x="27" y="11"/>
                </a:lnTo>
                <a:lnTo>
                  <a:pt x="54" y="11"/>
                </a:lnTo>
                <a:lnTo>
                  <a:pt x="78" y="10"/>
                </a:lnTo>
                <a:lnTo>
                  <a:pt x="102" y="10"/>
                </a:lnTo>
                <a:lnTo>
                  <a:pt x="122" y="9"/>
                </a:lnTo>
                <a:lnTo>
                  <a:pt x="140" y="7"/>
                </a:lnTo>
                <a:lnTo>
                  <a:pt x="154" y="5"/>
                </a:lnTo>
                <a:lnTo>
                  <a:pt x="164" y="4"/>
                </a:lnTo>
                <a:lnTo>
                  <a:pt x="171" y="1"/>
                </a:lnTo>
                <a:lnTo>
                  <a:pt x="173" y="0"/>
                </a:lnTo>
                <a:lnTo>
                  <a:pt x="179"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166">
            <a:extLst>
              <a:ext uri="{FF2B5EF4-FFF2-40B4-BE49-F238E27FC236}">
                <a16:creationId xmlns:a16="http://schemas.microsoft.com/office/drawing/2014/main" id="{D119AB45-A3B2-4C87-93B8-523A89023DB1}"/>
              </a:ext>
            </a:extLst>
          </p:cNvPr>
          <p:cNvSpPr>
            <a:spLocks/>
          </p:cNvSpPr>
          <p:nvPr/>
        </p:nvSpPr>
        <p:spPr bwMode="auto">
          <a:xfrm>
            <a:off x="7324725" y="2776538"/>
            <a:ext cx="274638" cy="17462"/>
          </a:xfrm>
          <a:custGeom>
            <a:avLst/>
            <a:gdLst>
              <a:gd name="T0" fmla="*/ 0 w 173"/>
              <a:gd name="T1" fmla="*/ 2147483646 h 11"/>
              <a:gd name="T2" fmla="*/ 2147483646 w 173"/>
              <a:gd name="T3" fmla="*/ 2147483646 h 11"/>
              <a:gd name="T4" fmla="*/ 2147483646 w 173"/>
              <a:gd name="T5" fmla="*/ 2147483646 h 11"/>
              <a:gd name="T6" fmla="*/ 2147483646 w 173"/>
              <a:gd name="T7" fmla="*/ 2147483646 h 11"/>
              <a:gd name="T8" fmla="*/ 2147483646 w 173"/>
              <a:gd name="T9" fmla="*/ 2147483646 h 11"/>
              <a:gd name="T10" fmla="*/ 2147483646 w 173"/>
              <a:gd name="T11" fmla="*/ 2147483646 h 11"/>
              <a:gd name="T12" fmla="*/ 2147483646 w 173"/>
              <a:gd name="T13" fmla="*/ 2147483646 h 11"/>
              <a:gd name="T14" fmla="*/ 2147483646 w 173"/>
              <a:gd name="T15" fmla="*/ 2147483646 h 11"/>
              <a:gd name="T16" fmla="*/ 2147483646 w 173"/>
              <a:gd name="T17" fmla="*/ 2147483646 h 11"/>
              <a:gd name="T18" fmla="*/ 2147483646 w 173"/>
              <a:gd name="T19" fmla="*/ 2147483646 h 11"/>
              <a:gd name="T20" fmla="*/ 2147483646 w 173"/>
              <a:gd name="T21" fmla="*/ 0 h 11"/>
              <a:gd name="T22" fmla="*/ 2147483646 w 173"/>
              <a:gd name="T23" fmla="*/ 0 h 11"/>
              <a:gd name="T24" fmla="*/ 2147483646 w 173"/>
              <a:gd name="T25" fmla="*/ 2147483646 h 11"/>
              <a:gd name="T26" fmla="*/ 2147483646 w 173"/>
              <a:gd name="T27" fmla="*/ 2147483646 h 11"/>
              <a:gd name="T28" fmla="*/ 2147483646 w 173"/>
              <a:gd name="T29" fmla="*/ 2147483646 h 11"/>
              <a:gd name="T30" fmla="*/ 2147483646 w 173"/>
              <a:gd name="T31" fmla="*/ 2147483646 h 11"/>
              <a:gd name="T32" fmla="*/ 2147483646 w 173"/>
              <a:gd name="T33" fmla="*/ 2147483646 h 11"/>
              <a:gd name="T34" fmla="*/ 2147483646 w 173"/>
              <a:gd name="T35" fmla="*/ 2147483646 h 11"/>
              <a:gd name="T36" fmla="*/ 2147483646 w 173"/>
              <a:gd name="T37" fmla="*/ 2147483646 h 11"/>
              <a:gd name="T38" fmla="*/ 2147483646 w 173"/>
              <a:gd name="T39" fmla="*/ 2147483646 h 11"/>
              <a:gd name="T40" fmla="*/ 0 w 173"/>
              <a:gd name="T41" fmla="*/ 2147483646 h 11"/>
              <a:gd name="T42" fmla="*/ 0 w 173"/>
              <a:gd name="T43" fmla="*/ 2147483646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3"/>
              <a:gd name="T67" fmla="*/ 0 h 11"/>
              <a:gd name="T68" fmla="*/ 173 w 173"/>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3" h="11">
                <a:moveTo>
                  <a:pt x="0" y="11"/>
                </a:moveTo>
                <a:lnTo>
                  <a:pt x="27" y="11"/>
                </a:lnTo>
                <a:lnTo>
                  <a:pt x="54" y="11"/>
                </a:lnTo>
                <a:lnTo>
                  <a:pt x="78" y="10"/>
                </a:lnTo>
                <a:lnTo>
                  <a:pt x="102" y="10"/>
                </a:lnTo>
                <a:lnTo>
                  <a:pt x="122" y="9"/>
                </a:lnTo>
                <a:lnTo>
                  <a:pt x="140" y="7"/>
                </a:lnTo>
                <a:lnTo>
                  <a:pt x="154" y="5"/>
                </a:lnTo>
                <a:lnTo>
                  <a:pt x="164" y="4"/>
                </a:lnTo>
                <a:lnTo>
                  <a:pt x="171" y="1"/>
                </a:lnTo>
                <a:lnTo>
                  <a:pt x="173" y="0"/>
                </a:lnTo>
                <a:lnTo>
                  <a:pt x="165" y="0"/>
                </a:lnTo>
                <a:lnTo>
                  <a:pt x="163" y="2"/>
                </a:lnTo>
                <a:lnTo>
                  <a:pt x="155" y="4"/>
                </a:lnTo>
                <a:lnTo>
                  <a:pt x="144" y="6"/>
                </a:lnTo>
                <a:lnTo>
                  <a:pt x="127" y="7"/>
                </a:lnTo>
                <a:lnTo>
                  <a:pt x="107" y="9"/>
                </a:lnTo>
                <a:lnTo>
                  <a:pt x="83" y="10"/>
                </a:lnTo>
                <a:lnTo>
                  <a:pt x="57" y="11"/>
                </a:lnTo>
                <a:lnTo>
                  <a:pt x="29" y="11"/>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167">
            <a:extLst>
              <a:ext uri="{FF2B5EF4-FFF2-40B4-BE49-F238E27FC236}">
                <a16:creationId xmlns:a16="http://schemas.microsoft.com/office/drawing/2014/main" id="{8DEE6336-8A8F-4B06-8304-D882D65186C1}"/>
              </a:ext>
            </a:extLst>
          </p:cNvPr>
          <p:cNvSpPr>
            <a:spLocks/>
          </p:cNvSpPr>
          <p:nvPr/>
        </p:nvSpPr>
        <p:spPr bwMode="auto">
          <a:xfrm>
            <a:off x="7324725" y="2776538"/>
            <a:ext cx="261938" cy="17462"/>
          </a:xfrm>
          <a:custGeom>
            <a:avLst/>
            <a:gdLst>
              <a:gd name="T0" fmla="*/ 2147483646 w 165"/>
              <a:gd name="T1" fmla="*/ 0 h 11"/>
              <a:gd name="T2" fmla="*/ 2147483646 w 165"/>
              <a:gd name="T3" fmla="*/ 2147483646 h 11"/>
              <a:gd name="T4" fmla="*/ 2147483646 w 165"/>
              <a:gd name="T5" fmla="*/ 2147483646 h 11"/>
              <a:gd name="T6" fmla="*/ 2147483646 w 165"/>
              <a:gd name="T7" fmla="*/ 2147483646 h 11"/>
              <a:gd name="T8" fmla="*/ 2147483646 w 165"/>
              <a:gd name="T9" fmla="*/ 2147483646 h 11"/>
              <a:gd name="T10" fmla="*/ 2147483646 w 165"/>
              <a:gd name="T11" fmla="*/ 2147483646 h 11"/>
              <a:gd name="T12" fmla="*/ 2147483646 w 165"/>
              <a:gd name="T13" fmla="*/ 2147483646 h 11"/>
              <a:gd name="T14" fmla="*/ 2147483646 w 165"/>
              <a:gd name="T15" fmla="*/ 2147483646 h 11"/>
              <a:gd name="T16" fmla="*/ 2147483646 w 165"/>
              <a:gd name="T17" fmla="*/ 2147483646 h 11"/>
              <a:gd name="T18" fmla="*/ 0 w 165"/>
              <a:gd name="T19" fmla="*/ 2147483646 h 11"/>
              <a:gd name="T20" fmla="*/ 0 w 165"/>
              <a:gd name="T21" fmla="*/ 2147483646 h 11"/>
              <a:gd name="T22" fmla="*/ 2147483646 w 165"/>
              <a:gd name="T23" fmla="*/ 2147483646 h 11"/>
              <a:gd name="T24" fmla="*/ 2147483646 w 165"/>
              <a:gd name="T25" fmla="*/ 2147483646 h 11"/>
              <a:gd name="T26" fmla="*/ 2147483646 w 165"/>
              <a:gd name="T27" fmla="*/ 2147483646 h 11"/>
              <a:gd name="T28" fmla="*/ 2147483646 w 165"/>
              <a:gd name="T29" fmla="*/ 2147483646 h 11"/>
              <a:gd name="T30" fmla="*/ 2147483646 w 165"/>
              <a:gd name="T31" fmla="*/ 2147483646 h 11"/>
              <a:gd name="T32" fmla="*/ 2147483646 w 165"/>
              <a:gd name="T33" fmla="*/ 2147483646 h 11"/>
              <a:gd name="T34" fmla="*/ 2147483646 w 165"/>
              <a:gd name="T35" fmla="*/ 2147483646 h 11"/>
              <a:gd name="T36" fmla="*/ 2147483646 w 165"/>
              <a:gd name="T37" fmla="*/ 2147483646 h 11"/>
              <a:gd name="T38" fmla="*/ 2147483646 w 165"/>
              <a:gd name="T39" fmla="*/ 0 h 11"/>
              <a:gd name="T40" fmla="*/ 2147483646 w 16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5"/>
              <a:gd name="T64" fmla="*/ 0 h 11"/>
              <a:gd name="T65" fmla="*/ 165 w 16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5" h="11">
                <a:moveTo>
                  <a:pt x="165" y="0"/>
                </a:moveTo>
                <a:lnTo>
                  <a:pt x="163" y="2"/>
                </a:lnTo>
                <a:lnTo>
                  <a:pt x="155" y="4"/>
                </a:lnTo>
                <a:lnTo>
                  <a:pt x="144" y="6"/>
                </a:lnTo>
                <a:lnTo>
                  <a:pt x="127" y="7"/>
                </a:lnTo>
                <a:lnTo>
                  <a:pt x="107" y="9"/>
                </a:lnTo>
                <a:lnTo>
                  <a:pt x="83" y="10"/>
                </a:lnTo>
                <a:lnTo>
                  <a:pt x="57" y="11"/>
                </a:lnTo>
                <a:lnTo>
                  <a:pt x="29" y="11"/>
                </a:lnTo>
                <a:lnTo>
                  <a:pt x="0" y="11"/>
                </a:lnTo>
                <a:lnTo>
                  <a:pt x="27" y="11"/>
                </a:lnTo>
                <a:lnTo>
                  <a:pt x="54" y="10"/>
                </a:lnTo>
                <a:lnTo>
                  <a:pt x="79" y="10"/>
                </a:lnTo>
                <a:lnTo>
                  <a:pt x="102" y="9"/>
                </a:lnTo>
                <a:lnTo>
                  <a:pt x="121" y="7"/>
                </a:lnTo>
                <a:lnTo>
                  <a:pt x="138" y="5"/>
                </a:lnTo>
                <a:lnTo>
                  <a:pt x="149" y="4"/>
                </a:lnTo>
                <a:lnTo>
                  <a:pt x="157" y="2"/>
                </a:lnTo>
                <a:lnTo>
                  <a:pt x="158" y="0"/>
                </a:lnTo>
                <a:lnTo>
                  <a:pt x="165"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168">
            <a:extLst>
              <a:ext uri="{FF2B5EF4-FFF2-40B4-BE49-F238E27FC236}">
                <a16:creationId xmlns:a16="http://schemas.microsoft.com/office/drawing/2014/main" id="{1E5390BA-406A-4E68-94E5-CA3BD9ECD9F5}"/>
              </a:ext>
            </a:extLst>
          </p:cNvPr>
          <p:cNvSpPr>
            <a:spLocks/>
          </p:cNvSpPr>
          <p:nvPr/>
        </p:nvSpPr>
        <p:spPr bwMode="auto">
          <a:xfrm>
            <a:off x="7324725" y="2776538"/>
            <a:ext cx="250825" cy="17462"/>
          </a:xfrm>
          <a:custGeom>
            <a:avLst/>
            <a:gdLst>
              <a:gd name="T0" fmla="*/ 0 w 158"/>
              <a:gd name="T1" fmla="*/ 2147483646 h 11"/>
              <a:gd name="T2" fmla="*/ 2147483646 w 158"/>
              <a:gd name="T3" fmla="*/ 2147483646 h 11"/>
              <a:gd name="T4" fmla="*/ 2147483646 w 158"/>
              <a:gd name="T5" fmla="*/ 2147483646 h 11"/>
              <a:gd name="T6" fmla="*/ 2147483646 w 158"/>
              <a:gd name="T7" fmla="*/ 2147483646 h 11"/>
              <a:gd name="T8" fmla="*/ 2147483646 w 158"/>
              <a:gd name="T9" fmla="*/ 2147483646 h 11"/>
              <a:gd name="T10" fmla="*/ 2147483646 w 158"/>
              <a:gd name="T11" fmla="*/ 2147483646 h 11"/>
              <a:gd name="T12" fmla="*/ 2147483646 w 158"/>
              <a:gd name="T13" fmla="*/ 2147483646 h 11"/>
              <a:gd name="T14" fmla="*/ 2147483646 w 158"/>
              <a:gd name="T15" fmla="*/ 2147483646 h 11"/>
              <a:gd name="T16" fmla="*/ 2147483646 w 158"/>
              <a:gd name="T17" fmla="*/ 2147483646 h 11"/>
              <a:gd name="T18" fmla="*/ 2147483646 w 158"/>
              <a:gd name="T19" fmla="*/ 0 h 11"/>
              <a:gd name="T20" fmla="*/ 2147483646 w 158"/>
              <a:gd name="T21" fmla="*/ 0 h 11"/>
              <a:gd name="T22" fmla="*/ 2147483646 w 158"/>
              <a:gd name="T23" fmla="*/ 2147483646 h 11"/>
              <a:gd name="T24" fmla="*/ 2147483646 w 158"/>
              <a:gd name="T25" fmla="*/ 2147483646 h 11"/>
              <a:gd name="T26" fmla="*/ 2147483646 w 158"/>
              <a:gd name="T27" fmla="*/ 2147483646 h 11"/>
              <a:gd name="T28" fmla="*/ 2147483646 w 158"/>
              <a:gd name="T29" fmla="*/ 2147483646 h 11"/>
              <a:gd name="T30" fmla="*/ 2147483646 w 158"/>
              <a:gd name="T31" fmla="*/ 2147483646 h 11"/>
              <a:gd name="T32" fmla="*/ 2147483646 w 158"/>
              <a:gd name="T33" fmla="*/ 2147483646 h 11"/>
              <a:gd name="T34" fmla="*/ 2147483646 w 158"/>
              <a:gd name="T35" fmla="*/ 2147483646 h 11"/>
              <a:gd name="T36" fmla="*/ 2147483646 w 158"/>
              <a:gd name="T37" fmla="*/ 2147483646 h 11"/>
              <a:gd name="T38" fmla="*/ 0 w 158"/>
              <a:gd name="T39" fmla="*/ 2147483646 h 11"/>
              <a:gd name="T40" fmla="*/ 0 w 158"/>
              <a:gd name="T41" fmla="*/ 2147483646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
              <a:gd name="T64" fmla="*/ 0 h 11"/>
              <a:gd name="T65" fmla="*/ 158 w 15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 h="11">
                <a:moveTo>
                  <a:pt x="0" y="11"/>
                </a:moveTo>
                <a:lnTo>
                  <a:pt x="27" y="11"/>
                </a:lnTo>
                <a:lnTo>
                  <a:pt x="54" y="10"/>
                </a:lnTo>
                <a:lnTo>
                  <a:pt x="79" y="10"/>
                </a:lnTo>
                <a:lnTo>
                  <a:pt x="102" y="9"/>
                </a:lnTo>
                <a:lnTo>
                  <a:pt x="121" y="7"/>
                </a:lnTo>
                <a:lnTo>
                  <a:pt x="138" y="5"/>
                </a:lnTo>
                <a:lnTo>
                  <a:pt x="149" y="4"/>
                </a:lnTo>
                <a:lnTo>
                  <a:pt x="157" y="2"/>
                </a:lnTo>
                <a:lnTo>
                  <a:pt x="158" y="0"/>
                </a:lnTo>
                <a:lnTo>
                  <a:pt x="150" y="0"/>
                </a:lnTo>
                <a:lnTo>
                  <a:pt x="148" y="1"/>
                </a:lnTo>
                <a:lnTo>
                  <a:pt x="141" y="4"/>
                </a:lnTo>
                <a:lnTo>
                  <a:pt x="130" y="5"/>
                </a:lnTo>
                <a:lnTo>
                  <a:pt x="115" y="6"/>
                </a:lnTo>
                <a:lnTo>
                  <a:pt x="97" y="7"/>
                </a:lnTo>
                <a:lnTo>
                  <a:pt x="76" y="9"/>
                </a:lnTo>
                <a:lnTo>
                  <a:pt x="51" y="10"/>
                </a:lnTo>
                <a:lnTo>
                  <a:pt x="26" y="10"/>
                </a:lnTo>
                <a:lnTo>
                  <a:pt x="0" y="10"/>
                </a:lnTo>
                <a:lnTo>
                  <a:pt x="0"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169">
            <a:extLst>
              <a:ext uri="{FF2B5EF4-FFF2-40B4-BE49-F238E27FC236}">
                <a16:creationId xmlns:a16="http://schemas.microsoft.com/office/drawing/2014/main" id="{C19FCC9C-38ED-44A0-AD4F-31DF36AFAF59}"/>
              </a:ext>
            </a:extLst>
          </p:cNvPr>
          <p:cNvSpPr>
            <a:spLocks/>
          </p:cNvSpPr>
          <p:nvPr/>
        </p:nvSpPr>
        <p:spPr bwMode="auto">
          <a:xfrm>
            <a:off x="7324725" y="2776538"/>
            <a:ext cx="238125" cy="15875"/>
          </a:xfrm>
          <a:custGeom>
            <a:avLst/>
            <a:gdLst>
              <a:gd name="T0" fmla="*/ 2147483646 w 150"/>
              <a:gd name="T1" fmla="*/ 0 h 10"/>
              <a:gd name="T2" fmla="*/ 2147483646 w 150"/>
              <a:gd name="T3" fmla="*/ 2147483646 h 10"/>
              <a:gd name="T4" fmla="*/ 2147483646 w 150"/>
              <a:gd name="T5" fmla="*/ 2147483646 h 10"/>
              <a:gd name="T6" fmla="*/ 2147483646 w 150"/>
              <a:gd name="T7" fmla="*/ 2147483646 h 10"/>
              <a:gd name="T8" fmla="*/ 2147483646 w 150"/>
              <a:gd name="T9" fmla="*/ 2147483646 h 10"/>
              <a:gd name="T10" fmla="*/ 2147483646 w 150"/>
              <a:gd name="T11" fmla="*/ 2147483646 h 10"/>
              <a:gd name="T12" fmla="*/ 2147483646 w 150"/>
              <a:gd name="T13" fmla="*/ 2147483646 h 10"/>
              <a:gd name="T14" fmla="*/ 2147483646 w 150"/>
              <a:gd name="T15" fmla="*/ 2147483646 h 10"/>
              <a:gd name="T16" fmla="*/ 2147483646 w 150"/>
              <a:gd name="T17" fmla="*/ 2147483646 h 10"/>
              <a:gd name="T18" fmla="*/ 0 w 150"/>
              <a:gd name="T19" fmla="*/ 2147483646 h 10"/>
              <a:gd name="T20" fmla="*/ 0 w 150"/>
              <a:gd name="T21" fmla="*/ 2147483646 h 10"/>
              <a:gd name="T22" fmla="*/ 2147483646 w 150"/>
              <a:gd name="T23" fmla="*/ 2147483646 h 10"/>
              <a:gd name="T24" fmla="*/ 2147483646 w 150"/>
              <a:gd name="T25" fmla="*/ 2147483646 h 10"/>
              <a:gd name="T26" fmla="*/ 2147483646 w 150"/>
              <a:gd name="T27" fmla="*/ 2147483646 h 10"/>
              <a:gd name="T28" fmla="*/ 2147483646 w 150"/>
              <a:gd name="T29" fmla="*/ 2147483646 h 10"/>
              <a:gd name="T30" fmla="*/ 2147483646 w 150"/>
              <a:gd name="T31" fmla="*/ 2147483646 h 10"/>
              <a:gd name="T32" fmla="*/ 2147483646 w 150"/>
              <a:gd name="T33" fmla="*/ 2147483646 h 10"/>
              <a:gd name="T34" fmla="*/ 2147483646 w 150"/>
              <a:gd name="T35" fmla="*/ 2147483646 h 10"/>
              <a:gd name="T36" fmla="*/ 2147483646 w 150"/>
              <a:gd name="T37" fmla="*/ 2147483646 h 10"/>
              <a:gd name="T38" fmla="*/ 2147483646 w 150"/>
              <a:gd name="T39" fmla="*/ 0 h 10"/>
              <a:gd name="T40" fmla="*/ 2147483646 w 150"/>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0"/>
              <a:gd name="T64" fmla="*/ 0 h 10"/>
              <a:gd name="T65" fmla="*/ 150 w 150"/>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0" h="10">
                <a:moveTo>
                  <a:pt x="150" y="0"/>
                </a:moveTo>
                <a:lnTo>
                  <a:pt x="148" y="1"/>
                </a:lnTo>
                <a:lnTo>
                  <a:pt x="141" y="4"/>
                </a:lnTo>
                <a:lnTo>
                  <a:pt x="130" y="5"/>
                </a:lnTo>
                <a:lnTo>
                  <a:pt x="115" y="6"/>
                </a:lnTo>
                <a:lnTo>
                  <a:pt x="97" y="7"/>
                </a:lnTo>
                <a:lnTo>
                  <a:pt x="76" y="9"/>
                </a:lnTo>
                <a:lnTo>
                  <a:pt x="51" y="10"/>
                </a:lnTo>
                <a:lnTo>
                  <a:pt x="26" y="10"/>
                </a:lnTo>
                <a:lnTo>
                  <a:pt x="0" y="10"/>
                </a:lnTo>
                <a:lnTo>
                  <a:pt x="25" y="10"/>
                </a:lnTo>
                <a:lnTo>
                  <a:pt x="49" y="9"/>
                </a:lnTo>
                <a:lnTo>
                  <a:pt x="70" y="9"/>
                </a:lnTo>
                <a:lnTo>
                  <a:pt x="91" y="7"/>
                </a:lnTo>
                <a:lnTo>
                  <a:pt x="108" y="6"/>
                </a:lnTo>
                <a:lnTo>
                  <a:pt x="124" y="5"/>
                </a:lnTo>
                <a:lnTo>
                  <a:pt x="134" y="4"/>
                </a:lnTo>
                <a:lnTo>
                  <a:pt x="140" y="1"/>
                </a:lnTo>
                <a:lnTo>
                  <a:pt x="143" y="0"/>
                </a:lnTo>
                <a:lnTo>
                  <a:pt x="150"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170">
            <a:extLst>
              <a:ext uri="{FF2B5EF4-FFF2-40B4-BE49-F238E27FC236}">
                <a16:creationId xmlns:a16="http://schemas.microsoft.com/office/drawing/2014/main" id="{22379BE3-6836-4DC6-9B0E-27F02074A9E8}"/>
              </a:ext>
            </a:extLst>
          </p:cNvPr>
          <p:cNvSpPr>
            <a:spLocks/>
          </p:cNvSpPr>
          <p:nvPr/>
        </p:nvSpPr>
        <p:spPr bwMode="auto">
          <a:xfrm>
            <a:off x="7324725" y="2776538"/>
            <a:ext cx="227013" cy="15875"/>
          </a:xfrm>
          <a:custGeom>
            <a:avLst/>
            <a:gdLst>
              <a:gd name="T0" fmla="*/ 0 w 143"/>
              <a:gd name="T1" fmla="*/ 2147483646 h 10"/>
              <a:gd name="T2" fmla="*/ 2147483646 w 143"/>
              <a:gd name="T3" fmla="*/ 2147483646 h 10"/>
              <a:gd name="T4" fmla="*/ 2147483646 w 143"/>
              <a:gd name="T5" fmla="*/ 2147483646 h 10"/>
              <a:gd name="T6" fmla="*/ 2147483646 w 143"/>
              <a:gd name="T7" fmla="*/ 2147483646 h 10"/>
              <a:gd name="T8" fmla="*/ 2147483646 w 143"/>
              <a:gd name="T9" fmla="*/ 2147483646 h 10"/>
              <a:gd name="T10" fmla="*/ 2147483646 w 143"/>
              <a:gd name="T11" fmla="*/ 2147483646 h 10"/>
              <a:gd name="T12" fmla="*/ 2147483646 w 143"/>
              <a:gd name="T13" fmla="*/ 2147483646 h 10"/>
              <a:gd name="T14" fmla="*/ 2147483646 w 143"/>
              <a:gd name="T15" fmla="*/ 2147483646 h 10"/>
              <a:gd name="T16" fmla="*/ 2147483646 w 143"/>
              <a:gd name="T17" fmla="*/ 2147483646 h 10"/>
              <a:gd name="T18" fmla="*/ 2147483646 w 143"/>
              <a:gd name="T19" fmla="*/ 0 h 10"/>
              <a:gd name="T20" fmla="*/ 2147483646 w 143"/>
              <a:gd name="T21" fmla="*/ 0 h 10"/>
              <a:gd name="T22" fmla="*/ 2147483646 w 143"/>
              <a:gd name="T23" fmla="*/ 2147483646 h 10"/>
              <a:gd name="T24" fmla="*/ 2147483646 w 143"/>
              <a:gd name="T25" fmla="*/ 2147483646 h 10"/>
              <a:gd name="T26" fmla="*/ 2147483646 w 143"/>
              <a:gd name="T27" fmla="*/ 2147483646 h 10"/>
              <a:gd name="T28" fmla="*/ 2147483646 w 143"/>
              <a:gd name="T29" fmla="*/ 2147483646 h 10"/>
              <a:gd name="T30" fmla="*/ 2147483646 w 143"/>
              <a:gd name="T31" fmla="*/ 2147483646 h 10"/>
              <a:gd name="T32" fmla="*/ 2147483646 w 143"/>
              <a:gd name="T33" fmla="*/ 2147483646 h 10"/>
              <a:gd name="T34" fmla="*/ 2147483646 w 143"/>
              <a:gd name="T35" fmla="*/ 2147483646 h 10"/>
              <a:gd name="T36" fmla="*/ 2147483646 w 143"/>
              <a:gd name="T37" fmla="*/ 2147483646 h 10"/>
              <a:gd name="T38" fmla="*/ 0 w 143"/>
              <a:gd name="T39" fmla="*/ 2147483646 h 10"/>
              <a:gd name="T40" fmla="*/ 0 w 143"/>
              <a:gd name="T41" fmla="*/ 2147483646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0"/>
              <a:gd name="T65" fmla="*/ 143 w 143"/>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0">
                <a:moveTo>
                  <a:pt x="0" y="10"/>
                </a:moveTo>
                <a:lnTo>
                  <a:pt x="25" y="10"/>
                </a:lnTo>
                <a:lnTo>
                  <a:pt x="49" y="9"/>
                </a:lnTo>
                <a:lnTo>
                  <a:pt x="70" y="9"/>
                </a:lnTo>
                <a:lnTo>
                  <a:pt x="91" y="7"/>
                </a:lnTo>
                <a:lnTo>
                  <a:pt x="108" y="6"/>
                </a:lnTo>
                <a:lnTo>
                  <a:pt x="124" y="5"/>
                </a:lnTo>
                <a:lnTo>
                  <a:pt x="134" y="4"/>
                </a:lnTo>
                <a:lnTo>
                  <a:pt x="140" y="1"/>
                </a:lnTo>
                <a:lnTo>
                  <a:pt x="143" y="0"/>
                </a:lnTo>
                <a:lnTo>
                  <a:pt x="133" y="0"/>
                </a:lnTo>
                <a:lnTo>
                  <a:pt x="131" y="1"/>
                </a:lnTo>
                <a:lnTo>
                  <a:pt x="125" y="4"/>
                </a:lnTo>
                <a:lnTo>
                  <a:pt x="115" y="5"/>
                </a:lnTo>
                <a:lnTo>
                  <a:pt x="102" y="6"/>
                </a:lnTo>
                <a:lnTo>
                  <a:pt x="86" y="7"/>
                </a:lnTo>
                <a:lnTo>
                  <a:pt x="67" y="7"/>
                </a:lnTo>
                <a:lnTo>
                  <a:pt x="45" y="9"/>
                </a:lnTo>
                <a:lnTo>
                  <a:pt x="24" y="9"/>
                </a:lnTo>
                <a:lnTo>
                  <a:pt x="0" y="9"/>
                </a:lnTo>
                <a:lnTo>
                  <a:pt x="0" y="1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171">
            <a:extLst>
              <a:ext uri="{FF2B5EF4-FFF2-40B4-BE49-F238E27FC236}">
                <a16:creationId xmlns:a16="http://schemas.microsoft.com/office/drawing/2014/main" id="{1254CBFE-BD59-4D36-BA45-3FDCD7A7F39E}"/>
              </a:ext>
            </a:extLst>
          </p:cNvPr>
          <p:cNvSpPr>
            <a:spLocks/>
          </p:cNvSpPr>
          <p:nvPr/>
        </p:nvSpPr>
        <p:spPr bwMode="auto">
          <a:xfrm>
            <a:off x="7324725" y="2776538"/>
            <a:ext cx="211138" cy="14287"/>
          </a:xfrm>
          <a:custGeom>
            <a:avLst/>
            <a:gdLst>
              <a:gd name="T0" fmla="*/ 2147483646 w 133"/>
              <a:gd name="T1" fmla="*/ 0 h 9"/>
              <a:gd name="T2" fmla="*/ 2147483646 w 133"/>
              <a:gd name="T3" fmla="*/ 2147483646 h 9"/>
              <a:gd name="T4" fmla="*/ 2147483646 w 133"/>
              <a:gd name="T5" fmla="*/ 2147483646 h 9"/>
              <a:gd name="T6" fmla="*/ 2147483646 w 133"/>
              <a:gd name="T7" fmla="*/ 2147483646 h 9"/>
              <a:gd name="T8" fmla="*/ 2147483646 w 133"/>
              <a:gd name="T9" fmla="*/ 2147483646 h 9"/>
              <a:gd name="T10" fmla="*/ 2147483646 w 133"/>
              <a:gd name="T11" fmla="*/ 2147483646 h 9"/>
              <a:gd name="T12" fmla="*/ 2147483646 w 133"/>
              <a:gd name="T13" fmla="*/ 2147483646 h 9"/>
              <a:gd name="T14" fmla="*/ 2147483646 w 133"/>
              <a:gd name="T15" fmla="*/ 2147483646 h 9"/>
              <a:gd name="T16" fmla="*/ 2147483646 w 133"/>
              <a:gd name="T17" fmla="*/ 2147483646 h 9"/>
              <a:gd name="T18" fmla="*/ 0 w 133"/>
              <a:gd name="T19" fmla="*/ 2147483646 h 9"/>
              <a:gd name="T20" fmla="*/ 0 w 133"/>
              <a:gd name="T21" fmla="*/ 2147483646 h 9"/>
              <a:gd name="T22" fmla="*/ 2147483646 w 133"/>
              <a:gd name="T23" fmla="*/ 2147483646 h 9"/>
              <a:gd name="T24" fmla="*/ 2147483646 w 133"/>
              <a:gd name="T25" fmla="*/ 2147483646 h 9"/>
              <a:gd name="T26" fmla="*/ 2147483646 w 133"/>
              <a:gd name="T27" fmla="*/ 2147483646 h 9"/>
              <a:gd name="T28" fmla="*/ 2147483646 w 133"/>
              <a:gd name="T29" fmla="*/ 2147483646 h 9"/>
              <a:gd name="T30" fmla="*/ 2147483646 w 133"/>
              <a:gd name="T31" fmla="*/ 2147483646 h 9"/>
              <a:gd name="T32" fmla="*/ 2147483646 w 133"/>
              <a:gd name="T33" fmla="*/ 2147483646 h 9"/>
              <a:gd name="T34" fmla="*/ 2147483646 w 133"/>
              <a:gd name="T35" fmla="*/ 2147483646 h 9"/>
              <a:gd name="T36" fmla="*/ 2147483646 w 133"/>
              <a:gd name="T37" fmla="*/ 0 h 9"/>
              <a:gd name="T38" fmla="*/ 2147483646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1" y="1"/>
                </a:lnTo>
                <a:lnTo>
                  <a:pt x="125" y="4"/>
                </a:lnTo>
                <a:lnTo>
                  <a:pt x="115" y="5"/>
                </a:lnTo>
                <a:lnTo>
                  <a:pt x="102" y="6"/>
                </a:lnTo>
                <a:lnTo>
                  <a:pt x="86" y="7"/>
                </a:lnTo>
                <a:lnTo>
                  <a:pt x="67" y="7"/>
                </a:lnTo>
                <a:lnTo>
                  <a:pt x="45" y="9"/>
                </a:lnTo>
                <a:lnTo>
                  <a:pt x="24" y="9"/>
                </a:lnTo>
                <a:lnTo>
                  <a:pt x="0" y="9"/>
                </a:lnTo>
                <a:lnTo>
                  <a:pt x="24" y="9"/>
                </a:lnTo>
                <a:lnTo>
                  <a:pt x="48" y="7"/>
                </a:lnTo>
                <a:lnTo>
                  <a:pt x="69" y="7"/>
                </a:lnTo>
                <a:lnTo>
                  <a:pt x="87" y="6"/>
                </a:lnTo>
                <a:lnTo>
                  <a:pt x="103" y="5"/>
                </a:lnTo>
                <a:lnTo>
                  <a:pt x="115" y="4"/>
                </a:lnTo>
                <a:lnTo>
                  <a:pt x="121" y="1"/>
                </a:lnTo>
                <a:lnTo>
                  <a:pt x="124"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172">
            <a:extLst>
              <a:ext uri="{FF2B5EF4-FFF2-40B4-BE49-F238E27FC236}">
                <a16:creationId xmlns:a16="http://schemas.microsoft.com/office/drawing/2014/main" id="{2F48D242-5801-4B91-B5C3-74D8FFFD00F2}"/>
              </a:ext>
            </a:extLst>
          </p:cNvPr>
          <p:cNvSpPr>
            <a:spLocks/>
          </p:cNvSpPr>
          <p:nvPr/>
        </p:nvSpPr>
        <p:spPr bwMode="auto">
          <a:xfrm>
            <a:off x="7324725" y="2776538"/>
            <a:ext cx="196850" cy="14287"/>
          </a:xfrm>
          <a:custGeom>
            <a:avLst/>
            <a:gdLst>
              <a:gd name="T0" fmla="*/ 0 w 124"/>
              <a:gd name="T1" fmla="*/ 2147483646 h 9"/>
              <a:gd name="T2" fmla="*/ 2147483646 w 124"/>
              <a:gd name="T3" fmla="*/ 2147483646 h 9"/>
              <a:gd name="T4" fmla="*/ 2147483646 w 124"/>
              <a:gd name="T5" fmla="*/ 2147483646 h 9"/>
              <a:gd name="T6" fmla="*/ 2147483646 w 124"/>
              <a:gd name="T7" fmla="*/ 2147483646 h 9"/>
              <a:gd name="T8" fmla="*/ 2147483646 w 124"/>
              <a:gd name="T9" fmla="*/ 2147483646 h 9"/>
              <a:gd name="T10" fmla="*/ 2147483646 w 124"/>
              <a:gd name="T11" fmla="*/ 2147483646 h 9"/>
              <a:gd name="T12" fmla="*/ 2147483646 w 124"/>
              <a:gd name="T13" fmla="*/ 2147483646 h 9"/>
              <a:gd name="T14" fmla="*/ 2147483646 w 124"/>
              <a:gd name="T15" fmla="*/ 2147483646 h 9"/>
              <a:gd name="T16" fmla="*/ 2147483646 w 124"/>
              <a:gd name="T17" fmla="*/ 0 h 9"/>
              <a:gd name="T18" fmla="*/ 2147483646 w 124"/>
              <a:gd name="T19" fmla="*/ 0 h 9"/>
              <a:gd name="T20" fmla="*/ 2147483646 w 124"/>
              <a:gd name="T21" fmla="*/ 2147483646 h 9"/>
              <a:gd name="T22" fmla="*/ 2147483646 w 124"/>
              <a:gd name="T23" fmla="*/ 2147483646 h 9"/>
              <a:gd name="T24" fmla="*/ 2147483646 w 124"/>
              <a:gd name="T25" fmla="*/ 2147483646 h 9"/>
              <a:gd name="T26" fmla="*/ 2147483646 w 124"/>
              <a:gd name="T27" fmla="*/ 2147483646 h 9"/>
              <a:gd name="T28" fmla="*/ 2147483646 w 124"/>
              <a:gd name="T29" fmla="*/ 2147483646 h 9"/>
              <a:gd name="T30" fmla="*/ 2147483646 w 124"/>
              <a:gd name="T31" fmla="*/ 2147483646 h 9"/>
              <a:gd name="T32" fmla="*/ 2147483646 w 124"/>
              <a:gd name="T33" fmla="*/ 2147483646 h 9"/>
              <a:gd name="T34" fmla="*/ 0 w 124"/>
              <a:gd name="T35" fmla="*/ 2147483646 h 9"/>
              <a:gd name="T36" fmla="*/ 0 w 124"/>
              <a:gd name="T37" fmla="*/ 2147483646 h 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9"/>
              <a:gd name="T59" fmla="*/ 124 w 124"/>
              <a:gd name="T60" fmla="*/ 9 h 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9">
                <a:moveTo>
                  <a:pt x="0" y="9"/>
                </a:moveTo>
                <a:lnTo>
                  <a:pt x="24" y="9"/>
                </a:lnTo>
                <a:lnTo>
                  <a:pt x="48" y="7"/>
                </a:lnTo>
                <a:lnTo>
                  <a:pt x="69" y="7"/>
                </a:lnTo>
                <a:lnTo>
                  <a:pt x="87" y="6"/>
                </a:lnTo>
                <a:lnTo>
                  <a:pt x="103" y="5"/>
                </a:lnTo>
                <a:lnTo>
                  <a:pt x="115" y="4"/>
                </a:lnTo>
                <a:lnTo>
                  <a:pt x="121" y="1"/>
                </a:lnTo>
                <a:lnTo>
                  <a:pt x="124" y="0"/>
                </a:lnTo>
                <a:lnTo>
                  <a:pt x="114" y="0"/>
                </a:lnTo>
                <a:lnTo>
                  <a:pt x="111" y="1"/>
                </a:lnTo>
                <a:lnTo>
                  <a:pt x="105" y="2"/>
                </a:lnTo>
                <a:lnTo>
                  <a:pt x="95" y="4"/>
                </a:lnTo>
                <a:lnTo>
                  <a:pt x="81" y="5"/>
                </a:lnTo>
                <a:lnTo>
                  <a:pt x="63" y="6"/>
                </a:lnTo>
                <a:lnTo>
                  <a:pt x="44" y="7"/>
                </a:lnTo>
                <a:lnTo>
                  <a:pt x="22" y="7"/>
                </a:lnTo>
                <a:lnTo>
                  <a:pt x="0" y="7"/>
                </a:lnTo>
                <a:lnTo>
                  <a:pt x="0" y="9"/>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173">
            <a:extLst>
              <a:ext uri="{FF2B5EF4-FFF2-40B4-BE49-F238E27FC236}">
                <a16:creationId xmlns:a16="http://schemas.microsoft.com/office/drawing/2014/main" id="{6F4DDF84-8853-4151-AE7D-9A48B14BA8B0}"/>
              </a:ext>
            </a:extLst>
          </p:cNvPr>
          <p:cNvSpPr>
            <a:spLocks/>
          </p:cNvSpPr>
          <p:nvPr/>
        </p:nvSpPr>
        <p:spPr bwMode="auto">
          <a:xfrm>
            <a:off x="7324725" y="2776538"/>
            <a:ext cx="180975" cy="11112"/>
          </a:xfrm>
          <a:custGeom>
            <a:avLst/>
            <a:gdLst>
              <a:gd name="T0" fmla="*/ 2147483646 w 114"/>
              <a:gd name="T1" fmla="*/ 0 h 7"/>
              <a:gd name="T2" fmla="*/ 2147483646 w 114"/>
              <a:gd name="T3" fmla="*/ 2147483646 h 7"/>
              <a:gd name="T4" fmla="*/ 2147483646 w 114"/>
              <a:gd name="T5" fmla="*/ 2147483646 h 7"/>
              <a:gd name="T6" fmla="*/ 2147483646 w 114"/>
              <a:gd name="T7" fmla="*/ 2147483646 h 7"/>
              <a:gd name="T8" fmla="*/ 2147483646 w 114"/>
              <a:gd name="T9" fmla="*/ 2147483646 h 7"/>
              <a:gd name="T10" fmla="*/ 2147483646 w 114"/>
              <a:gd name="T11" fmla="*/ 2147483646 h 7"/>
              <a:gd name="T12" fmla="*/ 2147483646 w 114"/>
              <a:gd name="T13" fmla="*/ 2147483646 h 7"/>
              <a:gd name="T14" fmla="*/ 2147483646 w 114"/>
              <a:gd name="T15" fmla="*/ 2147483646 h 7"/>
              <a:gd name="T16" fmla="*/ 0 w 114"/>
              <a:gd name="T17" fmla="*/ 2147483646 h 7"/>
              <a:gd name="T18" fmla="*/ 0 w 114"/>
              <a:gd name="T19" fmla="*/ 2147483646 h 7"/>
              <a:gd name="T20" fmla="*/ 2147483646 w 114"/>
              <a:gd name="T21" fmla="*/ 2147483646 h 7"/>
              <a:gd name="T22" fmla="*/ 2147483646 w 114"/>
              <a:gd name="T23" fmla="*/ 2147483646 h 7"/>
              <a:gd name="T24" fmla="*/ 2147483646 w 114"/>
              <a:gd name="T25" fmla="*/ 2147483646 h 7"/>
              <a:gd name="T26" fmla="*/ 2147483646 w 114"/>
              <a:gd name="T27" fmla="*/ 2147483646 h 7"/>
              <a:gd name="T28" fmla="*/ 2147483646 w 114"/>
              <a:gd name="T29" fmla="*/ 2147483646 h 7"/>
              <a:gd name="T30" fmla="*/ 2147483646 w 114"/>
              <a:gd name="T31" fmla="*/ 2147483646 h 7"/>
              <a:gd name="T32" fmla="*/ 2147483646 w 114"/>
              <a:gd name="T33" fmla="*/ 2147483646 h 7"/>
              <a:gd name="T34" fmla="*/ 2147483646 w 114"/>
              <a:gd name="T35" fmla="*/ 0 h 7"/>
              <a:gd name="T36" fmla="*/ 2147483646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1" y="1"/>
                </a:lnTo>
                <a:lnTo>
                  <a:pt x="105" y="2"/>
                </a:lnTo>
                <a:lnTo>
                  <a:pt x="95" y="4"/>
                </a:lnTo>
                <a:lnTo>
                  <a:pt x="81" y="5"/>
                </a:lnTo>
                <a:lnTo>
                  <a:pt x="63" y="6"/>
                </a:lnTo>
                <a:lnTo>
                  <a:pt x="44" y="7"/>
                </a:lnTo>
                <a:lnTo>
                  <a:pt x="22" y="7"/>
                </a:lnTo>
                <a:lnTo>
                  <a:pt x="0" y="7"/>
                </a:lnTo>
                <a:lnTo>
                  <a:pt x="20" y="7"/>
                </a:lnTo>
                <a:lnTo>
                  <a:pt x="39" y="6"/>
                </a:lnTo>
                <a:lnTo>
                  <a:pt x="57" y="6"/>
                </a:lnTo>
                <a:lnTo>
                  <a:pt x="73" y="5"/>
                </a:lnTo>
                <a:lnTo>
                  <a:pt x="86" y="4"/>
                </a:lnTo>
                <a:lnTo>
                  <a:pt x="95" y="2"/>
                </a:lnTo>
                <a:lnTo>
                  <a:pt x="101" y="1"/>
                </a:lnTo>
                <a:lnTo>
                  <a:pt x="102"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174">
            <a:extLst>
              <a:ext uri="{FF2B5EF4-FFF2-40B4-BE49-F238E27FC236}">
                <a16:creationId xmlns:a16="http://schemas.microsoft.com/office/drawing/2014/main" id="{41748A09-3737-4881-85FD-0C7926CE5697}"/>
              </a:ext>
            </a:extLst>
          </p:cNvPr>
          <p:cNvSpPr>
            <a:spLocks/>
          </p:cNvSpPr>
          <p:nvPr/>
        </p:nvSpPr>
        <p:spPr bwMode="auto">
          <a:xfrm>
            <a:off x="7324725" y="2776538"/>
            <a:ext cx="161925" cy="11112"/>
          </a:xfrm>
          <a:custGeom>
            <a:avLst/>
            <a:gdLst>
              <a:gd name="T0" fmla="*/ 0 w 102"/>
              <a:gd name="T1" fmla="*/ 2147483646 h 7"/>
              <a:gd name="T2" fmla="*/ 2147483646 w 102"/>
              <a:gd name="T3" fmla="*/ 2147483646 h 7"/>
              <a:gd name="T4" fmla="*/ 2147483646 w 102"/>
              <a:gd name="T5" fmla="*/ 2147483646 h 7"/>
              <a:gd name="T6" fmla="*/ 2147483646 w 102"/>
              <a:gd name="T7" fmla="*/ 2147483646 h 7"/>
              <a:gd name="T8" fmla="*/ 2147483646 w 102"/>
              <a:gd name="T9" fmla="*/ 2147483646 h 7"/>
              <a:gd name="T10" fmla="*/ 2147483646 w 102"/>
              <a:gd name="T11" fmla="*/ 2147483646 h 7"/>
              <a:gd name="T12" fmla="*/ 2147483646 w 102"/>
              <a:gd name="T13" fmla="*/ 2147483646 h 7"/>
              <a:gd name="T14" fmla="*/ 2147483646 w 102"/>
              <a:gd name="T15" fmla="*/ 2147483646 h 7"/>
              <a:gd name="T16" fmla="*/ 2147483646 w 102"/>
              <a:gd name="T17" fmla="*/ 0 h 7"/>
              <a:gd name="T18" fmla="*/ 2147483646 w 102"/>
              <a:gd name="T19" fmla="*/ 0 h 7"/>
              <a:gd name="T20" fmla="*/ 2147483646 w 102"/>
              <a:gd name="T21" fmla="*/ 2147483646 h 7"/>
              <a:gd name="T22" fmla="*/ 2147483646 w 102"/>
              <a:gd name="T23" fmla="*/ 2147483646 h 7"/>
              <a:gd name="T24" fmla="*/ 2147483646 w 102"/>
              <a:gd name="T25" fmla="*/ 2147483646 h 7"/>
              <a:gd name="T26" fmla="*/ 2147483646 w 102"/>
              <a:gd name="T27" fmla="*/ 2147483646 h 7"/>
              <a:gd name="T28" fmla="*/ 2147483646 w 102"/>
              <a:gd name="T29" fmla="*/ 2147483646 h 7"/>
              <a:gd name="T30" fmla="*/ 2147483646 w 102"/>
              <a:gd name="T31" fmla="*/ 2147483646 h 7"/>
              <a:gd name="T32" fmla="*/ 0 w 102"/>
              <a:gd name="T33" fmla="*/ 2147483646 h 7"/>
              <a:gd name="T34" fmla="*/ 0 w 102"/>
              <a:gd name="T35" fmla="*/ 2147483646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2"/>
              <a:gd name="T55" fmla="*/ 0 h 7"/>
              <a:gd name="T56" fmla="*/ 102 w 102"/>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2" h="7">
                <a:moveTo>
                  <a:pt x="0" y="7"/>
                </a:moveTo>
                <a:lnTo>
                  <a:pt x="20" y="7"/>
                </a:lnTo>
                <a:lnTo>
                  <a:pt x="39" y="6"/>
                </a:lnTo>
                <a:lnTo>
                  <a:pt x="57" y="6"/>
                </a:lnTo>
                <a:lnTo>
                  <a:pt x="73" y="5"/>
                </a:lnTo>
                <a:lnTo>
                  <a:pt x="86" y="4"/>
                </a:lnTo>
                <a:lnTo>
                  <a:pt x="95" y="2"/>
                </a:lnTo>
                <a:lnTo>
                  <a:pt x="101" y="1"/>
                </a:lnTo>
                <a:lnTo>
                  <a:pt x="102" y="0"/>
                </a:lnTo>
                <a:lnTo>
                  <a:pt x="91" y="0"/>
                </a:lnTo>
                <a:lnTo>
                  <a:pt x="89" y="1"/>
                </a:lnTo>
                <a:lnTo>
                  <a:pt x="82" y="2"/>
                </a:lnTo>
                <a:lnTo>
                  <a:pt x="72" y="4"/>
                </a:lnTo>
                <a:lnTo>
                  <a:pt x="57" y="5"/>
                </a:lnTo>
                <a:lnTo>
                  <a:pt x="40" y="6"/>
                </a:lnTo>
                <a:lnTo>
                  <a:pt x="20" y="6"/>
                </a:lnTo>
                <a:lnTo>
                  <a:pt x="0" y="6"/>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175">
            <a:extLst>
              <a:ext uri="{FF2B5EF4-FFF2-40B4-BE49-F238E27FC236}">
                <a16:creationId xmlns:a16="http://schemas.microsoft.com/office/drawing/2014/main" id="{543DBCB8-6AC7-4F08-9461-181372F0BBF9}"/>
              </a:ext>
            </a:extLst>
          </p:cNvPr>
          <p:cNvSpPr>
            <a:spLocks/>
          </p:cNvSpPr>
          <p:nvPr/>
        </p:nvSpPr>
        <p:spPr bwMode="auto">
          <a:xfrm>
            <a:off x="7324725" y="2776538"/>
            <a:ext cx="144463" cy="9525"/>
          </a:xfrm>
          <a:custGeom>
            <a:avLst/>
            <a:gdLst>
              <a:gd name="T0" fmla="*/ 2147483646 w 91"/>
              <a:gd name="T1" fmla="*/ 0 h 6"/>
              <a:gd name="T2" fmla="*/ 2147483646 w 91"/>
              <a:gd name="T3" fmla="*/ 2147483646 h 6"/>
              <a:gd name="T4" fmla="*/ 2147483646 w 91"/>
              <a:gd name="T5" fmla="*/ 2147483646 h 6"/>
              <a:gd name="T6" fmla="*/ 2147483646 w 91"/>
              <a:gd name="T7" fmla="*/ 2147483646 h 6"/>
              <a:gd name="T8" fmla="*/ 2147483646 w 91"/>
              <a:gd name="T9" fmla="*/ 2147483646 h 6"/>
              <a:gd name="T10" fmla="*/ 2147483646 w 91"/>
              <a:gd name="T11" fmla="*/ 2147483646 h 6"/>
              <a:gd name="T12" fmla="*/ 2147483646 w 91"/>
              <a:gd name="T13" fmla="*/ 2147483646 h 6"/>
              <a:gd name="T14" fmla="*/ 0 w 91"/>
              <a:gd name="T15" fmla="*/ 2147483646 h 6"/>
              <a:gd name="T16" fmla="*/ 0 w 91"/>
              <a:gd name="T17" fmla="*/ 2147483646 h 6"/>
              <a:gd name="T18" fmla="*/ 2147483646 w 91"/>
              <a:gd name="T19" fmla="*/ 2147483646 h 6"/>
              <a:gd name="T20" fmla="*/ 2147483646 w 91"/>
              <a:gd name="T21" fmla="*/ 2147483646 h 6"/>
              <a:gd name="T22" fmla="*/ 2147483646 w 91"/>
              <a:gd name="T23" fmla="*/ 2147483646 h 6"/>
              <a:gd name="T24" fmla="*/ 2147483646 w 91"/>
              <a:gd name="T25" fmla="*/ 2147483646 h 6"/>
              <a:gd name="T26" fmla="*/ 2147483646 w 91"/>
              <a:gd name="T27" fmla="*/ 2147483646 h 6"/>
              <a:gd name="T28" fmla="*/ 2147483646 w 91"/>
              <a:gd name="T29" fmla="*/ 2147483646 h 6"/>
              <a:gd name="T30" fmla="*/ 2147483646 w 91"/>
              <a:gd name="T31" fmla="*/ 0 h 6"/>
              <a:gd name="T32" fmla="*/ 2147483646 w 91"/>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6"/>
              <a:gd name="T53" fmla="*/ 91 w 91"/>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6">
                <a:moveTo>
                  <a:pt x="91" y="0"/>
                </a:moveTo>
                <a:lnTo>
                  <a:pt x="89" y="1"/>
                </a:lnTo>
                <a:lnTo>
                  <a:pt x="82" y="2"/>
                </a:lnTo>
                <a:lnTo>
                  <a:pt x="72" y="4"/>
                </a:lnTo>
                <a:lnTo>
                  <a:pt x="57" y="5"/>
                </a:lnTo>
                <a:lnTo>
                  <a:pt x="40" y="6"/>
                </a:lnTo>
                <a:lnTo>
                  <a:pt x="20" y="6"/>
                </a:lnTo>
                <a:lnTo>
                  <a:pt x="0" y="6"/>
                </a:lnTo>
                <a:lnTo>
                  <a:pt x="0" y="5"/>
                </a:lnTo>
                <a:lnTo>
                  <a:pt x="17" y="5"/>
                </a:lnTo>
                <a:lnTo>
                  <a:pt x="34" y="5"/>
                </a:lnTo>
                <a:lnTo>
                  <a:pt x="49" y="4"/>
                </a:lnTo>
                <a:lnTo>
                  <a:pt x="62" y="4"/>
                </a:lnTo>
                <a:lnTo>
                  <a:pt x="70" y="2"/>
                </a:lnTo>
                <a:lnTo>
                  <a:pt x="77" y="1"/>
                </a:lnTo>
                <a:lnTo>
                  <a:pt x="79" y="0"/>
                </a:lnTo>
                <a:lnTo>
                  <a:pt x="91"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176">
            <a:extLst>
              <a:ext uri="{FF2B5EF4-FFF2-40B4-BE49-F238E27FC236}">
                <a16:creationId xmlns:a16="http://schemas.microsoft.com/office/drawing/2014/main" id="{840BDCE2-1D85-4013-B11C-E7165DE6E605}"/>
              </a:ext>
            </a:extLst>
          </p:cNvPr>
          <p:cNvSpPr>
            <a:spLocks/>
          </p:cNvSpPr>
          <p:nvPr/>
        </p:nvSpPr>
        <p:spPr bwMode="auto">
          <a:xfrm>
            <a:off x="7324725" y="2776538"/>
            <a:ext cx="125413" cy="7937"/>
          </a:xfrm>
          <a:custGeom>
            <a:avLst/>
            <a:gdLst>
              <a:gd name="T0" fmla="*/ 0 w 79"/>
              <a:gd name="T1" fmla="*/ 2147483646 h 5"/>
              <a:gd name="T2" fmla="*/ 2147483646 w 79"/>
              <a:gd name="T3" fmla="*/ 2147483646 h 5"/>
              <a:gd name="T4" fmla="*/ 2147483646 w 79"/>
              <a:gd name="T5" fmla="*/ 2147483646 h 5"/>
              <a:gd name="T6" fmla="*/ 2147483646 w 79"/>
              <a:gd name="T7" fmla="*/ 2147483646 h 5"/>
              <a:gd name="T8" fmla="*/ 2147483646 w 79"/>
              <a:gd name="T9" fmla="*/ 2147483646 h 5"/>
              <a:gd name="T10" fmla="*/ 2147483646 w 79"/>
              <a:gd name="T11" fmla="*/ 2147483646 h 5"/>
              <a:gd name="T12" fmla="*/ 2147483646 w 79"/>
              <a:gd name="T13" fmla="*/ 2147483646 h 5"/>
              <a:gd name="T14" fmla="*/ 2147483646 w 79"/>
              <a:gd name="T15" fmla="*/ 0 h 5"/>
              <a:gd name="T16" fmla="*/ 2147483646 w 79"/>
              <a:gd name="T17" fmla="*/ 0 h 5"/>
              <a:gd name="T18" fmla="*/ 2147483646 w 79"/>
              <a:gd name="T19" fmla="*/ 2147483646 h 5"/>
              <a:gd name="T20" fmla="*/ 2147483646 w 79"/>
              <a:gd name="T21" fmla="*/ 2147483646 h 5"/>
              <a:gd name="T22" fmla="*/ 2147483646 w 79"/>
              <a:gd name="T23" fmla="*/ 2147483646 h 5"/>
              <a:gd name="T24" fmla="*/ 2147483646 w 79"/>
              <a:gd name="T25" fmla="*/ 2147483646 h 5"/>
              <a:gd name="T26" fmla="*/ 2147483646 w 79"/>
              <a:gd name="T27" fmla="*/ 2147483646 h 5"/>
              <a:gd name="T28" fmla="*/ 0 w 79"/>
              <a:gd name="T29" fmla="*/ 2147483646 h 5"/>
              <a:gd name="T30" fmla="*/ 0 w 79"/>
              <a:gd name="T31" fmla="*/ 2147483646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5"/>
              <a:gd name="T50" fmla="*/ 79 w 79"/>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5">
                <a:moveTo>
                  <a:pt x="0" y="5"/>
                </a:moveTo>
                <a:lnTo>
                  <a:pt x="17" y="5"/>
                </a:lnTo>
                <a:lnTo>
                  <a:pt x="34" y="5"/>
                </a:lnTo>
                <a:lnTo>
                  <a:pt x="49" y="4"/>
                </a:lnTo>
                <a:lnTo>
                  <a:pt x="62" y="4"/>
                </a:lnTo>
                <a:lnTo>
                  <a:pt x="70" y="2"/>
                </a:lnTo>
                <a:lnTo>
                  <a:pt x="77" y="1"/>
                </a:lnTo>
                <a:lnTo>
                  <a:pt x="79" y="0"/>
                </a:lnTo>
                <a:lnTo>
                  <a:pt x="65" y="0"/>
                </a:lnTo>
                <a:lnTo>
                  <a:pt x="63" y="1"/>
                </a:lnTo>
                <a:lnTo>
                  <a:pt x="57" y="2"/>
                </a:lnTo>
                <a:lnTo>
                  <a:pt x="46" y="4"/>
                </a:lnTo>
                <a:lnTo>
                  <a:pt x="32" y="4"/>
                </a:lnTo>
                <a:lnTo>
                  <a:pt x="17"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177">
            <a:extLst>
              <a:ext uri="{FF2B5EF4-FFF2-40B4-BE49-F238E27FC236}">
                <a16:creationId xmlns:a16="http://schemas.microsoft.com/office/drawing/2014/main" id="{B2646489-584B-42C2-ADD5-3724F9F584D0}"/>
              </a:ext>
            </a:extLst>
          </p:cNvPr>
          <p:cNvSpPr>
            <a:spLocks/>
          </p:cNvSpPr>
          <p:nvPr/>
        </p:nvSpPr>
        <p:spPr bwMode="auto">
          <a:xfrm>
            <a:off x="7324725" y="2776538"/>
            <a:ext cx="103188" cy="7937"/>
          </a:xfrm>
          <a:custGeom>
            <a:avLst/>
            <a:gdLst>
              <a:gd name="T0" fmla="*/ 2147483646 w 65"/>
              <a:gd name="T1" fmla="*/ 0 h 5"/>
              <a:gd name="T2" fmla="*/ 2147483646 w 65"/>
              <a:gd name="T3" fmla="*/ 2147483646 h 5"/>
              <a:gd name="T4" fmla="*/ 2147483646 w 65"/>
              <a:gd name="T5" fmla="*/ 2147483646 h 5"/>
              <a:gd name="T6" fmla="*/ 2147483646 w 65"/>
              <a:gd name="T7" fmla="*/ 2147483646 h 5"/>
              <a:gd name="T8" fmla="*/ 2147483646 w 65"/>
              <a:gd name="T9" fmla="*/ 2147483646 h 5"/>
              <a:gd name="T10" fmla="*/ 2147483646 w 65"/>
              <a:gd name="T11" fmla="*/ 2147483646 h 5"/>
              <a:gd name="T12" fmla="*/ 0 w 65"/>
              <a:gd name="T13" fmla="*/ 2147483646 h 5"/>
              <a:gd name="T14" fmla="*/ 0 w 65"/>
              <a:gd name="T15" fmla="*/ 2147483646 h 5"/>
              <a:gd name="T16" fmla="*/ 2147483646 w 65"/>
              <a:gd name="T17" fmla="*/ 2147483646 h 5"/>
              <a:gd name="T18" fmla="*/ 2147483646 w 65"/>
              <a:gd name="T19" fmla="*/ 2147483646 h 5"/>
              <a:gd name="T20" fmla="*/ 2147483646 w 65"/>
              <a:gd name="T21" fmla="*/ 2147483646 h 5"/>
              <a:gd name="T22" fmla="*/ 2147483646 w 65"/>
              <a:gd name="T23" fmla="*/ 2147483646 h 5"/>
              <a:gd name="T24" fmla="*/ 2147483646 w 65"/>
              <a:gd name="T25" fmla="*/ 0 h 5"/>
              <a:gd name="T26" fmla="*/ 2147483646 w 65"/>
              <a:gd name="T27" fmla="*/ 0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5"/>
              <a:gd name="T44" fmla="*/ 65 w 65"/>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5">
                <a:moveTo>
                  <a:pt x="65" y="0"/>
                </a:moveTo>
                <a:lnTo>
                  <a:pt x="63" y="1"/>
                </a:lnTo>
                <a:lnTo>
                  <a:pt x="57" y="2"/>
                </a:lnTo>
                <a:lnTo>
                  <a:pt x="46" y="4"/>
                </a:lnTo>
                <a:lnTo>
                  <a:pt x="32" y="4"/>
                </a:lnTo>
                <a:lnTo>
                  <a:pt x="17" y="4"/>
                </a:lnTo>
                <a:lnTo>
                  <a:pt x="0" y="5"/>
                </a:lnTo>
                <a:lnTo>
                  <a:pt x="0" y="4"/>
                </a:lnTo>
                <a:lnTo>
                  <a:pt x="16" y="4"/>
                </a:lnTo>
                <a:lnTo>
                  <a:pt x="30" y="2"/>
                </a:lnTo>
                <a:lnTo>
                  <a:pt x="41" y="2"/>
                </a:lnTo>
                <a:lnTo>
                  <a:pt x="49" y="1"/>
                </a:lnTo>
                <a:lnTo>
                  <a:pt x="51" y="0"/>
                </a:lnTo>
                <a:lnTo>
                  <a:pt x="65"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178">
            <a:extLst>
              <a:ext uri="{FF2B5EF4-FFF2-40B4-BE49-F238E27FC236}">
                <a16:creationId xmlns:a16="http://schemas.microsoft.com/office/drawing/2014/main" id="{CE6F662B-F191-4BE8-963E-A515D6BD0EC1}"/>
              </a:ext>
            </a:extLst>
          </p:cNvPr>
          <p:cNvSpPr>
            <a:spLocks/>
          </p:cNvSpPr>
          <p:nvPr/>
        </p:nvSpPr>
        <p:spPr bwMode="auto">
          <a:xfrm>
            <a:off x="7324725" y="2776538"/>
            <a:ext cx="80963" cy="6350"/>
          </a:xfrm>
          <a:custGeom>
            <a:avLst/>
            <a:gdLst>
              <a:gd name="T0" fmla="*/ 0 w 51"/>
              <a:gd name="T1" fmla="*/ 2147483646 h 4"/>
              <a:gd name="T2" fmla="*/ 2147483646 w 51"/>
              <a:gd name="T3" fmla="*/ 2147483646 h 4"/>
              <a:gd name="T4" fmla="*/ 2147483646 w 51"/>
              <a:gd name="T5" fmla="*/ 2147483646 h 4"/>
              <a:gd name="T6" fmla="*/ 2147483646 w 51"/>
              <a:gd name="T7" fmla="*/ 2147483646 h 4"/>
              <a:gd name="T8" fmla="*/ 2147483646 w 51"/>
              <a:gd name="T9" fmla="*/ 2147483646 h 4"/>
              <a:gd name="T10" fmla="*/ 2147483646 w 51"/>
              <a:gd name="T11" fmla="*/ 0 h 4"/>
              <a:gd name="T12" fmla="*/ 2147483646 w 51"/>
              <a:gd name="T13" fmla="*/ 0 h 4"/>
              <a:gd name="T14" fmla="*/ 2147483646 w 51"/>
              <a:gd name="T15" fmla="*/ 2147483646 h 4"/>
              <a:gd name="T16" fmla="*/ 2147483646 w 51"/>
              <a:gd name="T17" fmla="*/ 2147483646 h 4"/>
              <a:gd name="T18" fmla="*/ 2147483646 w 51"/>
              <a:gd name="T19" fmla="*/ 2147483646 h 4"/>
              <a:gd name="T20" fmla="*/ 2147483646 w 51"/>
              <a:gd name="T21" fmla="*/ 2147483646 h 4"/>
              <a:gd name="T22" fmla="*/ 0 w 51"/>
              <a:gd name="T23" fmla="*/ 2147483646 h 4"/>
              <a:gd name="T24" fmla="*/ 0 w 51"/>
              <a:gd name="T25" fmla="*/ 2147483646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4"/>
              <a:gd name="T41" fmla="*/ 51 w 51"/>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4">
                <a:moveTo>
                  <a:pt x="0" y="4"/>
                </a:moveTo>
                <a:lnTo>
                  <a:pt x="16" y="4"/>
                </a:lnTo>
                <a:lnTo>
                  <a:pt x="30" y="2"/>
                </a:lnTo>
                <a:lnTo>
                  <a:pt x="41" y="2"/>
                </a:lnTo>
                <a:lnTo>
                  <a:pt x="49" y="1"/>
                </a:lnTo>
                <a:lnTo>
                  <a:pt x="51" y="0"/>
                </a:lnTo>
                <a:lnTo>
                  <a:pt x="35" y="0"/>
                </a:lnTo>
                <a:lnTo>
                  <a:pt x="34" y="1"/>
                </a:lnTo>
                <a:lnTo>
                  <a:pt x="29" y="1"/>
                </a:lnTo>
                <a:lnTo>
                  <a:pt x="21" y="2"/>
                </a:lnTo>
                <a:lnTo>
                  <a:pt x="11" y="2"/>
                </a:lnTo>
                <a:lnTo>
                  <a:pt x="0" y="2"/>
                </a:lnTo>
                <a:lnTo>
                  <a:pt x="0" y="4"/>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179">
            <a:extLst>
              <a:ext uri="{FF2B5EF4-FFF2-40B4-BE49-F238E27FC236}">
                <a16:creationId xmlns:a16="http://schemas.microsoft.com/office/drawing/2014/main" id="{AABAD206-EC36-4F01-B321-9A9F1F4579B4}"/>
              </a:ext>
            </a:extLst>
          </p:cNvPr>
          <p:cNvSpPr>
            <a:spLocks/>
          </p:cNvSpPr>
          <p:nvPr/>
        </p:nvSpPr>
        <p:spPr bwMode="auto">
          <a:xfrm>
            <a:off x="7324725" y="2776538"/>
            <a:ext cx="55563" cy="3175"/>
          </a:xfrm>
          <a:custGeom>
            <a:avLst/>
            <a:gdLst>
              <a:gd name="T0" fmla="*/ 2147483646 w 35"/>
              <a:gd name="T1" fmla="*/ 0 h 2"/>
              <a:gd name="T2" fmla="*/ 2147483646 w 35"/>
              <a:gd name="T3" fmla="*/ 2147483646 h 2"/>
              <a:gd name="T4" fmla="*/ 2147483646 w 35"/>
              <a:gd name="T5" fmla="*/ 2147483646 h 2"/>
              <a:gd name="T6" fmla="*/ 2147483646 w 35"/>
              <a:gd name="T7" fmla="*/ 2147483646 h 2"/>
              <a:gd name="T8" fmla="*/ 2147483646 w 35"/>
              <a:gd name="T9" fmla="*/ 2147483646 h 2"/>
              <a:gd name="T10" fmla="*/ 0 w 35"/>
              <a:gd name="T11" fmla="*/ 2147483646 h 2"/>
              <a:gd name="T12" fmla="*/ 0 w 35"/>
              <a:gd name="T13" fmla="*/ 2147483646 h 2"/>
              <a:gd name="T14" fmla="*/ 2147483646 w 35"/>
              <a:gd name="T15" fmla="*/ 2147483646 h 2"/>
              <a:gd name="T16" fmla="*/ 2147483646 w 35"/>
              <a:gd name="T17" fmla="*/ 2147483646 h 2"/>
              <a:gd name="T18" fmla="*/ 2147483646 w 35"/>
              <a:gd name="T19" fmla="*/ 0 h 2"/>
              <a:gd name="T20" fmla="*/ 2147483646 w 35"/>
              <a:gd name="T21" fmla="*/ 0 h 2"/>
              <a:gd name="T22" fmla="*/ 2147483646 w 35"/>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2"/>
              <a:gd name="T38" fmla="*/ 35 w 35"/>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2">
                <a:moveTo>
                  <a:pt x="35" y="0"/>
                </a:moveTo>
                <a:lnTo>
                  <a:pt x="34" y="1"/>
                </a:lnTo>
                <a:lnTo>
                  <a:pt x="29" y="1"/>
                </a:lnTo>
                <a:lnTo>
                  <a:pt x="21" y="2"/>
                </a:lnTo>
                <a:lnTo>
                  <a:pt x="11" y="2"/>
                </a:lnTo>
                <a:lnTo>
                  <a:pt x="0" y="2"/>
                </a:lnTo>
                <a:lnTo>
                  <a:pt x="0" y="1"/>
                </a:lnTo>
                <a:lnTo>
                  <a:pt x="7" y="1"/>
                </a:lnTo>
                <a:lnTo>
                  <a:pt x="13" y="1"/>
                </a:lnTo>
                <a:lnTo>
                  <a:pt x="17" y="0"/>
                </a:lnTo>
                <a:lnTo>
                  <a:pt x="19" y="0"/>
                </a:lnTo>
                <a:lnTo>
                  <a:pt x="35"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180">
            <a:extLst>
              <a:ext uri="{FF2B5EF4-FFF2-40B4-BE49-F238E27FC236}">
                <a16:creationId xmlns:a16="http://schemas.microsoft.com/office/drawing/2014/main" id="{72C40FE3-B5A9-40A3-82BF-404073315B32}"/>
              </a:ext>
            </a:extLst>
          </p:cNvPr>
          <p:cNvSpPr>
            <a:spLocks/>
          </p:cNvSpPr>
          <p:nvPr/>
        </p:nvSpPr>
        <p:spPr bwMode="auto">
          <a:xfrm>
            <a:off x="7324725" y="2776538"/>
            <a:ext cx="30163" cy="1587"/>
          </a:xfrm>
          <a:custGeom>
            <a:avLst/>
            <a:gdLst>
              <a:gd name="T0" fmla="*/ 0 w 19"/>
              <a:gd name="T1" fmla="*/ 2147483646 h 1"/>
              <a:gd name="T2" fmla="*/ 2147483646 w 19"/>
              <a:gd name="T3" fmla="*/ 2147483646 h 1"/>
              <a:gd name="T4" fmla="*/ 2147483646 w 19"/>
              <a:gd name="T5" fmla="*/ 2147483646 h 1"/>
              <a:gd name="T6" fmla="*/ 2147483646 w 19"/>
              <a:gd name="T7" fmla="*/ 0 h 1"/>
              <a:gd name="T8" fmla="*/ 2147483646 w 19"/>
              <a:gd name="T9" fmla="*/ 0 h 1"/>
              <a:gd name="T10" fmla="*/ 2147483646 w 19"/>
              <a:gd name="T11" fmla="*/ 0 h 1"/>
              <a:gd name="T12" fmla="*/ 0 w 19"/>
              <a:gd name="T13" fmla="*/ 0 h 1"/>
              <a:gd name="T14" fmla="*/ 0 w 19"/>
              <a:gd name="T15" fmla="*/ 2147483646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7" y="1"/>
                </a:lnTo>
                <a:lnTo>
                  <a:pt x="13" y="1"/>
                </a:lnTo>
                <a:lnTo>
                  <a:pt x="17" y="0"/>
                </a:lnTo>
                <a:lnTo>
                  <a:pt x="19" y="0"/>
                </a:lnTo>
                <a:lnTo>
                  <a:pt x="1"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181">
            <a:extLst>
              <a:ext uri="{FF2B5EF4-FFF2-40B4-BE49-F238E27FC236}">
                <a16:creationId xmlns:a16="http://schemas.microsoft.com/office/drawing/2014/main" id="{6CED892D-F828-46B4-AD5E-16F46D2B2776}"/>
              </a:ext>
            </a:extLst>
          </p:cNvPr>
          <p:cNvSpPr>
            <a:spLocks/>
          </p:cNvSpPr>
          <p:nvPr/>
        </p:nvSpPr>
        <p:spPr bwMode="auto">
          <a:xfrm>
            <a:off x="7324725" y="2776538"/>
            <a:ext cx="1588" cy="1587"/>
          </a:xfrm>
          <a:custGeom>
            <a:avLst/>
            <a:gdLst>
              <a:gd name="T0" fmla="*/ 2147483646 w 1"/>
              <a:gd name="T1" fmla="*/ 0 h 1587"/>
              <a:gd name="T2" fmla="*/ 0 w 1"/>
              <a:gd name="T3" fmla="*/ 0 h 1587"/>
              <a:gd name="T4" fmla="*/ 0 w 1"/>
              <a:gd name="T5" fmla="*/ 0 h 1587"/>
              <a:gd name="T6" fmla="*/ 0 w 1"/>
              <a:gd name="T7" fmla="*/ 0 h 1587"/>
              <a:gd name="T8" fmla="*/ 2147483646 w 1"/>
              <a:gd name="T9" fmla="*/ 0 h 1587"/>
              <a:gd name="T10" fmla="*/ 0 60000 65536"/>
              <a:gd name="T11" fmla="*/ 0 60000 65536"/>
              <a:gd name="T12" fmla="*/ 0 60000 65536"/>
              <a:gd name="T13" fmla="*/ 0 60000 65536"/>
              <a:gd name="T14" fmla="*/ 0 60000 65536"/>
              <a:gd name="T15" fmla="*/ 0 w 1"/>
              <a:gd name="T16" fmla="*/ 0 h 1587"/>
              <a:gd name="T17" fmla="*/ 1 w 1"/>
              <a:gd name="T18" fmla="*/ 1587 h 1587"/>
            </a:gdLst>
            <a:ahLst/>
            <a:cxnLst>
              <a:cxn ang="T10">
                <a:pos x="T0" y="T1"/>
              </a:cxn>
              <a:cxn ang="T11">
                <a:pos x="T2" y="T3"/>
              </a:cxn>
              <a:cxn ang="T12">
                <a:pos x="T4" y="T5"/>
              </a:cxn>
              <a:cxn ang="T13">
                <a:pos x="T6" y="T7"/>
              </a:cxn>
              <a:cxn ang="T14">
                <a:pos x="T8" y="T9"/>
              </a:cxn>
            </a:cxnLst>
            <a:rect l="T15" t="T16" r="T17" b="T18"/>
            <a:pathLst>
              <a:path w="1" h="1587">
                <a:moveTo>
                  <a:pt x="1" y="0"/>
                </a:moveTo>
                <a:lnTo>
                  <a:pt x="0" y="0"/>
                </a:lnTo>
                <a:lnTo>
                  <a:pt x="1"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182">
            <a:extLst>
              <a:ext uri="{FF2B5EF4-FFF2-40B4-BE49-F238E27FC236}">
                <a16:creationId xmlns:a16="http://schemas.microsoft.com/office/drawing/2014/main" id="{55DF6DBE-DB9C-4511-90FE-080CD36B708B}"/>
              </a:ext>
            </a:extLst>
          </p:cNvPr>
          <p:cNvSpPr>
            <a:spLocks/>
          </p:cNvSpPr>
          <p:nvPr/>
        </p:nvSpPr>
        <p:spPr bwMode="auto">
          <a:xfrm>
            <a:off x="7758113" y="2730500"/>
            <a:ext cx="76200" cy="280988"/>
          </a:xfrm>
          <a:custGeom>
            <a:avLst/>
            <a:gdLst>
              <a:gd name="T0" fmla="*/ 0 w 48"/>
              <a:gd name="T1" fmla="*/ 2147483646 h 177"/>
              <a:gd name="T2" fmla="*/ 2147483646 w 48"/>
              <a:gd name="T3" fmla="*/ 0 h 177"/>
              <a:gd name="T4" fmla="*/ 2147483646 w 48"/>
              <a:gd name="T5" fmla="*/ 2147483646 h 177"/>
              <a:gd name="T6" fmla="*/ 0 w 48"/>
              <a:gd name="T7" fmla="*/ 2147483646 h 177"/>
              <a:gd name="T8" fmla="*/ 0 w 48"/>
              <a:gd name="T9" fmla="*/ 2147483646 h 177"/>
              <a:gd name="T10" fmla="*/ 0 60000 65536"/>
              <a:gd name="T11" fmla="*/ 0 60000 65536"/>
              <a:gd name="T12" fmla="*/ 0 60000 65536"/>
              <a:gd name="T13" fmla="*/ 0 60000 65536"/>
              <a:gd name="T14" fmla="*/ 0 60000 65536"/>
              <a:gd name="T15" fmla="*/ 0 w 48"/>
              <a:gd name="T16" fmla="*/ 0 h 177"/>
              <a:gd name="T17" fmla="*/ 48 w 48"/>
              <a:gd name="T18" fmla="*/ 177 h 177"/>
            </a:gdLst>
            <a:ahLst/>
            <a:cxnLst>
              <a:cxn ang="T10">
                <a:pos x="T0" y="T1"/>
              </a:cxn>
              <a:cxn ang="T11">
                <a:pos x="T2" y="T3"/>
              </a:cxn>
              <a:cxn ang="T12">
                <a:pos x="T4" y="T5"/>
              </a:cxn>
              <a:cxn ang="T13">
                <a:pos x="T6" y="T7"/>
              </a:cxn>
              <a:cxn ang="T14">
                <a:pos x="T8" y="T9"/>
              </a:cxn>
            </a:cxnLst>
            <a:rect l="T15" t="T16" r="T17" b="T18"/>
            <a:pathLst>
              <a:path w="48" h="177">
                <a:moveTo>
                  <a:pt x="0" y="47"/>
                </a:moveTo>
                <a:lnTo>
                  <a:pt x="48" y="0"/>
                </a:lnTo>
                <a:lnTo>
                  <a:pt x="48" y="130"/>
                </a:lnTo>
                <a:lnTo>
                  <a:pt x="0" y="177"/>
                </a:lnTo>
                <a:lnTo>
                  <a:pt x="0" y="4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Rectangle 183">
            <a:extLst>
              <a:ext uri="{FF2B5EF4-FFF2-40B4-BE49-F238E27FC236}">
                <a16:creationId xmlns:a16="http://schemas.microsoft.com/office/drawing/2014/main" id="{46891970-44E5-41A8-A2AF-57854FA1A3C0}"/>
              </a:ext>
            </a:extLst>
          </p:cNvPr>
          <p:cNvSpPr>
            <a:spLocks noChangeArrowheads="1"/>
          </p:cNvSpPr>
          <p:nvPr/>
        </p:nvSpPr>
        <p:spPr bwMode="auto">
          <a:xfrm>
            <a:off x="7154863" y="2805113"/>
            <a:ext cx="603250" cy="165100"/>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65" name="Freeform 184">
            <a:extLst>
              <a:ext uri="{FF2B5EF4-FFF2-40B4-BE49-F238E27FC236}">
                <a16:creationId xmlns:a16="http://schemas.microsoft.com/office/drawing/2014/main" id="{CC7DB779-B45C-4CB6-8C37-A1E9FAEDFF1E}"/>
              </a:ext>
            </a:extLst>
          </p:cNvPr>
          <p:cNvSpPr>
            <a:spLocks/>
          </p:cNvSpPr>
          <p:nvPr/>
        </p:nvSpPr>
        <p:spPr bwMode="auto">
          <a:xfrm>
            <a:off x="7343775" y="2805113"/>
            <a:ext cx="7938" cy="165100"/>
          </a:xfrm>
          <a:custGeom>
            <a:avLst/>
            <a:gdLst>
              <a:gd name="T0" fmla="*/ 2147483646 w 5"/>
              <a:gd name="T1" fmla="*/ 0 h 104"/>
              <a:gd name="T2" fmla="*/ 2147483646 w 5"/>
              <a:gd name="T3" fmla="*/ 2147483646 h 104"/>
              <a:gd name="T4" fmla="*/ 0 w 5"/>
              <a:gd name="T5" fmla="*/ 2147483646 h 104"/>
              <a:gd name="T6" fmla="*/ 2147483646 w 5"/>
              <a:gd name="T7" fmla="*/ 2147483646 h 104"/>
              <a:gd name="T8" fmla="*/ 2147483646 w 5"/>
              <a:gd name="T9" fmla="*/ 2147483646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 name="Rectangle 185">
            <a:extLst>
              <a:ext uri="{FF2B5EF4-FFF2-40B4-BE49-F238E27FC236}">
                <a16:creationId xmlns:a16="http://schemas.microsoft.com/office/drawing/2014/main" id="{76C3775F-93E6-4800-B803-B26595B68DB8}"/>
              </a:ext>
            </a:extLst>
          </p:cNvPr>
          <p:cNvSpPr>
            <a:spLocks noChangeArrowheads="1"/>
          </p:cNvSpPr>
          <p:nvPr/>
        </p:nvSpPr>
        <p:spPr bwMode="auto">
          <a:xfrm>
            <a:off x="7154863" y="2970213"/>
            <a:ext cx="603250" cy="41275"/>
          </a:xfrm>
          <a:prstGeom prst="rect">
            <a:avLst/>
          </a:prstGeom>
          <a:solidFill>
            <a:srgbClr val="9A9A9A"/>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67" name="Rectangle 186">
            <a:extLst>
              <a:ext uri="{FF2B5EF4-FFF2-40B4-BE49-F238E27FC236}">
                <a16:creationId xmlns:a16="http://schemas.microsoft.com/office/drawing/2014/main" id="{D952FD23-4F93-4683-A7F3-224A88C2701F}"/>
              </a:ext>
            </a:extLst>
          </p:cNvPr>
          <p:cNvSpPr>
            <a:spLocks noChangeArrowheads="1"/>
          </p:cNvSpPr>
          <p:nvPr/>
        </p:nvSpPr>
        <p:spPr bwMode="auto">
          <a:xfrm>
            <a:off x="7620000" y="2857500"/>
            <a:ext cx="23813" cy="79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68" name="Freeform 187">
            <a:extLst>
              <a:ext uri="{FF2B5EF4-FFF2-40B4-BE49-F238E27FC236}">
                <a16:creationId xmlns:a16="http://schemas.microsoft.com/office/drawing/2014/main" id="{C154F9B7-1D1E-4E8C-9EEF-067CBD1E12A3}"/>
              </a:ext>
            </a:extLst>
          </p:cNvPr>
          <p:cNvSpPr>
            <a:spLocks noEditPoints="1"/>
          </p:cNvSpPr>
          <p:nvPr/>
        </p:nvSpPr>
        <p:spPr bwMode="auto">
          <a:xfrm>
            <a:off x="7372350" y="2843213"/>
            <a:ext cx="98425" cy="9525"/>
          </a:xfrm>
          <a:custGeom>
            <a:avLst/>
            <a:gdLst>
              <a:gd name="T0" fmla="*/ 0 w 62"/>
              <a:gd name="T1" fmla="*/ 2147483646 h 6"/>
              <a:gd name="T2" fmla="*/ 2147483646 w 62"/>
              <a:gd name="T3" fmla="*/ 2147483646 h 6"/>
              <a:gd name="T4" fmla="*/ 2147483646 w 62"/>
              <a:gd name="T5" fmla="*/ 0 h 6"/>
              <a:gd name="T6" fmla="*/ 0 w 62"/>
              <a:gd name="T7" fmla="*/ 0 h 6"/>
              <a:gd name="T8" fmla="*/ 0 w 62"/>
              <a:gd name="T9" fmla="*/ 2147483646 h 6"/>
              <a:gd name="T10" fmla="*/ 2147483646 w 62"/>
              <a:gd name="T11" fmla="*/ 2147483646 h 6"/>
              <a:gd name="T12" fmla="*/ 2147483646 w 62"/>
              <a:gd name="T13" fmla="*/ 2147483646 h 6"/>
              <a:gd name="T14" fmla="*/ 2147483646 w 62"/>
              <a:gd name="T15" fmla="*/ 0 h 6"/>
              <a:gd name="T16" fmla="*/ 2147483646 w 62"/>
              <a:gd name="T17" fmla="*/ 0 h 6"/>
              <a:gd name="T18" fmla="*/ 2147483646 w 62"/>
              <a:gd name="T19" fmla="*/ 2147483646 h 6"/>
              <a:gd name="T20" fmla="*/ 2147483646 w 62"/>
              <a:gd name="T21" fmla="*/ 2147483646 h 6"/>
              <a:gd name="T22" fmla="*/ 2147483646 w 62"/>
              <a:gd name="T23" fmla="*/ 2147483646 h 6"/>
              <a:gd name="T24" fmla="*/ 2147483646 w 62"/>
              <a:gd name="T25" fmla="*/ 0 h 6"/>
              <a:gd name="T26" fmla="*/ 2147483646 w 62"/>
              <a:gd name="T27" fmla="*/ 0 h 6"/>
              <a:gd name="T28" fmla="*/ 2147483646 w 62"/>
              <a:gd name="T29" fmla="*/ 214748364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7" y="6"/>
                </a:moveTo>
                <a:lnTo>
                  <a:pt x="35" y="6"/>
                </a:lnTo>
                <a:lnTo>
                  <a:pt x="35" y="0"/>
                </a:lnTo>
                <a:lnTo>
                  <a:pt x="27" y="0"/>
                </a:lnTo>
                <a:lnTo>
                  <a:pt x="27"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endParaRPr lang="en-US"/>
          </a:p>
        </p:txBody>
      </p:sp>
      <p:sp>
        <p:nvSpPr>
          <p:cNvPr id="269" name="Freeform 188">
            <a:extLst>
              <a:ext uri="{FF2B5EF4-FFF2-40B4-BE49-F238E27FC236}">
                <a16:creationId xmlns:a16="http://schemas.microsoft.com/office/drawing/2014/main" id="{05862C3E-AA4D-4A9C-AF9E-FCB281615789}"/>
              </a:ext>
            </a:extLst>
          </p:cNvPr>
          <p:cNvSpPr>
            <a:spLocks noEditPoints="1"/>
          </p:cNvSpPr>
          <p:nvPr/>
        </p:nvSpPr>
        <p:spPr bwMode="auto">
          <a:xfrm>
            <a:off x="7173913" y="2822575"/>
            <a:ext cx="434975" cy="61913"/>
          </a:xfrm>
          <a:custGeom>
            <a:avLst/>
            <a:gdLst>
              <a:gd name="T0" fmla="*/ 0 w 274"/>
              <a:gd name="T1" fmla="*/ 2147483646 h 39"/>
              <a:gd name="T2" fmla="*/ 2147483646 w 274"/>
              <a:gd name="T3" fmla="*/ 2147483646 h 39"/>
              <a:gd name="T4" fmla="*/ 2147483646 w 274"/>
              <a:gd name="T5" fmla="*/ 0 h 39"/>
              <a:gd name="T6" fmla="*/ 0 w 274"/>
              <a:gd name="T7" fmla="*/ 0 h 39"/>
              <a:gd name="T8" fmla="*/ 0 w 274"/>
              <a:gd name="T9" fmla="*/ 2147483646 h 39"/>
              <a:gd name="T10" fmla="*/ 2147483646 w 274"/>
              <a:gd name="T11" fmla="*/ 2147483646 h 39"/>
              <a:gd name="T12" fmla="*/ 2147483646 w 274"/>
              <a:gd name="T13" fmla="*/ 2147483646 h 39"/>
              <a:gd name="T14" fmla="*/ 2147483646 w 274"/>
              <a:gd name="T15" fmla="*/ 2147483646 h 39"/>
              <a:gd name="T16" fmla="*/ 2147483646 w 274"/>
              <a:gd name="T17" fmla="*/ 2147483646 h 39"/>
              <a:gd name="T18" fmla="*/ 2147483646 w 274"/>
              <a:gd name="T19" fmla="*/ 2147483646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4"/>
              <a:gd name="T31" fmla="*/ 0 h 39"/>
              <a:gd name="T32" fmla="*/ 274 w 274"/>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4" h="39">
                <a:moveTo>
                  <a:pt x="0" y="39"/>
                </a:moveTo>
                <a:lnTo>
                  <a:pt x="36" y="39"/>
                </a:lnTo>
                <a:lnTo>
                  <a:pt x="36" y="0"/>
                </a:lnTo>
                <a:lnTo>
                  <a:pt x="0" y="0"/>
                </a:lnTo>
                <a:lnTo>
                  <a:pt x="0" y="39"/>
                </a:lnTo>
                <a:close/>
                <a:moveTo>
                  <a:pt x="243" y="29"/>
                </a:moveTo>
                <a:lnTo>
                  <a:pt x="274" y="29"/>
                </a:lnTo>
                <a:lnTo>
                  <a:pt x="274" y="9"/>
                </a:lnTo>
                <a:lnTo>
                  <a:pt x="243" y="9"/>
                </a:lnTo>
                <a:lnTo>
                  <a:pt x="243"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189">
            <a:extLst>
              <a:ext uri="{FF2B5EF4-FFF2-40B4-BE49-F238E27FC236}">
                <a16:creationId xmlns:a16="http://schemas.microsoft.com/office/drawing/2014/main" id="{E605F5F7-44FF-4E6A-AB91-B97AD329D264}"/>
              </a:ext>
            </a:extLst>
          </p:cNvPr>
          <p:cNvSpPr>
            <a:spLocks noEditPoints="1"/>
          </p:cNvSpPr>
          <p:nvPr/>
        </p:nvSpPr>
        <p:spPr bwMode="auto">
          <a:xfrm>
            <a:off x="7159625" y="2813050"/>
            <a:ext cx="595313" cy="187325"/>
          </a:xfrm>
          <a:custGeom>
            <a:avLst/>
            <a:gdLst>
              <a:gd name="T0" fmla="*/ 2147483646 w 375"/>
              <a:gd name="T1" fmla="*/ 2147483646 h 118"/>
              <a:gd name="T2" fmla="*/ 2147483646 w 375"/>
              <a:gd name="T3" fmla="*/ 2147483646 h 118"/>
              <a:gd name="T4" fmla="*/ 2147483646 w 375"/>
              <a:gd name="T5" fmla="*/ 0 h 118"/>
              <a:gd name="T6" fmla="*/ 2147483646 w 375"/>
              <a:gd name="T7" fmla="*/ 0 h 118"/>
              <a:gd name="T8" fmla="*/ 2147483646 w 375"/>
              <a:gd name="T9" fmla="*/ 2147483646 h 118"/>
              <a:gd name="T10" fmla="*/ 2147483646 w 375"/>
              <a:gd name="T11" fmla="*/ 2147483646 h 118"/>
              <a:gd name="T12" fmla="*/ 2147483646 w 375"/>
              <a:gd name="T13" fmla="*/ 2147483646 h 118"/>
              <a:gd name="T14" fmla="*/ 2147483646 w 375"/>
              <a:gd name="T15" fmla="*/ 2147483646 h 118"/>
              <a:gd name="T16" fmla="*/ 2147483646 w 375"/>
              <a:gd name="T17" fmla="*/ 2147483646 h 118"/>
              <a:gd name="T18" fmla="*/ 2147483646 w 375"/>
              <a:gd name="T19" fmla="*/ 2147483646 h 118"/>
              <a:gd name="T20" fmla="*/ 2147483646 w 375"/>
              <a:gd name="T21" fmla="*/ 2147483646 h 118"/>
              <a:gd name="T22" fmla="*/ 2147483646 w 375"/>
              <a:gd name="T23" fmla="*/ 2147483646 h 118"/>
              <a:gd name="T24" fmla="*/ 2147483646 w 375"/>
              <a:gd name="T25" fmla="*/ 2147483646 h 118"/>
              <a:gd name="T26" fmla="*/ 2147483646 w 375"/>
              <a:gd name="T27" fmla="*/ 2147483646 h 118"/>
              <a:gd name="T28" fmla="*/ 2147483646 w 375"/>
              <a:gd name="T29" fmla="*/ 2147483646 h 118"/>
              <a:gd name="T30" fmla="*/ 2147483646 w 375"/>
              <a:gd name="T31" fmla="*/ 2147483646 h 118"/>
              <a:gd name="T32" fmla="*/ 2147483646 w 375"/>
              <a:gd name="T33" fmla="*/ 2147483646 h 118"/>
              <a:gd name="T34" fmla="*/ 2147483646 w 375"/>
              <a:gd name="T35" fmla="*/ 2147483646 h 118"/>
              <a:gd name="T36" fmla="*/ 2147483646 w 375"/>
              <a:gd name="T37" fmla="*/ 2147483646 h 118"/>
              <a:gd name="T38" fmla="*/ 2147483646 w 375"/>
              <a:gd name="T39" fmla="*/ 2147483646 h 118"/>
              <a:gd name="T40" fmla="*/ 2147483646 w 375"/>
              <a:gd name="T41" fmla="*/ 2147483646 h 118"/>
              <a:gd name="T42" fmla="*/ 2147483646 w 375"/>
              <a:gd name="T43" fmla="*/ 2147483646 h 118"/>
              <a:gd name="T44" fmla="*/ 2147483646 w 375"/>
              <a:gd name="T45" fmla="*/ 2147483646 h 118"/>
              <a:gd name="T46" fmla="*/ 2147483646 w 375"/>
              <a:gd name="T47" fmla="*/ 2147483646 h 118"/>
              <a:gd name="T48" fmla="*/ 0 w 375"/>
              <a:gd name="T49" fmla="*/ 2147483646 h 118"/>
              <a:gd name="T50" fmla="*/ 2147483646 w 375"/>
              <a:gd name="T51" fmla="*/ 2147483646 h 118"/>
              <a:gd name="T52" fmla="*/ 2147483646 w 375"/>
              <a:gd name="T53" fmla="*/ 2147483646 h 118"/>
              <a:gd name="T54" fmla="*/ 2147483646 w 375"/>
              <a:gd name="T55" fmla="*/ 2147483646 h 118"/>
              <a:gd name="T56" fmla="*/ 2147483646 w 375"/>
              <a:gd name="T57" fmla="*/ 2147483646 h 118"/>
              <a:gd name="T58" fmla="*/ 2147483646 w 375"/>
              <a:gd name="T59" fmla="*/ 2147483646 h 118"/>
              <a:gd name="T60" fmla="*/ 2147483646 w 375"/>
              <a:gd name="T61" fmla="*/ 2147483646 h 118"/>
              <a:gd name="T62" fmla="*/ 2147483646 w 375"/>
              <a:gd name="T63" fmla="*/ 2147483646 h 118"/>
              <a:gd name="T64" fmla="*/ 2147483646 w 375"/>
              <a:gd name="T65" fmla="*/ 2147483646 h 118"/>
              <a:gd name="T66" fmla="*/ 2147483646 w 375"/>
              <a:gd name="T67" fmla="*/ 2147483646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1"/>
                </a:lnTo>
                <a:lnTo>
                  <a:pt x="129" y="94"/>
                </a:lnTo>
                <a:close/>
                <a:moveTo>
                  <a:pt x="220" y="82"/>
                </a:moveTo>
                <a:lnTo>
                  <a:pt x="359" y="82"/>
                </a:lnTo>
                <a:lnTo>
                  <a:pt x="359" y="12"/>
                </a:lnTo>
                <a:lnTo>
                  <a:pt x="220" y="12"/>
                </a:lnTo>
                <a:lnTo>
                  <a:pt x="220" y="82"/>
                </a:lnTo>
                <a:close/>
                <a:moveTo>
                  <a:pt x="339" y="118"/>
                </a:moveTo>
                <a:lnTo>
                  <a:pt x="368" y="118"/>
                </a:lnTo>
                <a:lnTo>
                  <a:pt x="372" y="116"/>
                </a:lnTo>
                <a:lnTo>
                  <a:pt x="375" y="113"/>
                </a:lnTo>
                <a:lnTo>
                  <a:pt x="372" y="107"/>
                </a:lnTo>
                <a:lnTo>
                  <a:pt x="368" y="106"/>
                </a:lnTo>
                <a:lnTo>
                  <a:pt x="339" y="106"/>
                </a:lnTo>
                <a:lnTo>
                  <a:pt x="339" y="118"/>
                </a:lnTo>
                <a:close/>
                <a:moveTo>
                  <a:pt x="35" y="118"/>
                </a:moveTo>
                <a:lnTo>
                  <a:pt x="6" y="118"/>
                </a:lnTo>
                <a:lnTo>
                  <a:pt x="2" y="116"/>
                </a:lnTo>
                <a:lnTo>
                  <a:pt x="0" y="113"/>
                </a:lnTo>
                <a:lnTo>
                  <a:pt x="2" y="107"/>
                </a:lnTo>
                <a:lnTo>
                  <a:pt x="6" y="106"/>
                </a:lnTo>
                <a:lnTo>
                  <a:pt x="35" y="106"/>
                </a:lnTo>
                <a:lnTo>
                  <a:pt x="35" y="118"/>
                </a:lnTo>
                <a:close/>
                <a:moveTo>
                  <a:pt x="134" y="25"/>
                </a:moveTo>
                <a:lnTo>
                  <a:pt x="196" y="25"/>
                </a:lnTo>
                <a:lnTo>
                  <a:pt x="196" y="19"/>
                </a:lnTo>
                <a:lnTo>
                  <a:pt x="134" y="19"/>
                </a:lnTo>
                <a:lnTo>
                  <a:pt x="134" y="25"/>
                </a:lnTo>
                <a:close/>
              </a:path>
            </a:pathLst>
          </a:custGeom>
          <a:solidFill>
            <a:srgbClr val="C0C0C0"/>
          </a:solidFill>
          <a:ln w="1588">
            <a:solidFill>
              <a:srgbClr val="000000"/>
            </a:solidFill>
            <a:round/>
            <a:headEnd/>
            <a:tailEnd/>
          </a:ln>
        </p:spPr>
        <p:txBody>
          <a:bodyPr/>
          <a:lstStyle/>
          <a:p>
            <a:endParaRPr lang="en-US"/>
          </a:p>
        </p:txBody>
      </p:sp>
      <p:sp>
        <p:nvSpPr>
          <p:cNvPr id="271" name="Line 190">
            <a:extLst>
              <a:ext uri="{FF2B5EF4-FFF2-40B4-BE49-F238E27FC236}">
                <a16:creationId xmlns:a16="http://schemas.microsoft.com/office/drawing/2014/main" id="{9272C5C6-BCB1-4842-9D08-7B95EAC99E4E}"/>
              </a:ext>
            </a:extLst>
          </p:cNvPr>
          <p:cNvSpPr>
            <a:spLocks noChangeShapeType="1"/>
          </p:cNvSpPr>
          <p:nvPr/>
        </p:nvSpPr>
        <p:spPr bwMode="auto">
          <a:xfrm>
            <a:off x="7475538" y="2813050"/>
            <a:ext cx="1587" cy="149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2" name="Line 191">
            <a:extLst>
              <a:ext uri="{FF2B5EF4-FFF2-40B4-BE49-F238E27FC236}">
                <a16:creationId xmlns:a16="http://schemas.microsoft.com/office/drawing/2014/main" id="{4084ACB6-33A7-484A-A223-481987FC25FE}"/>
              </a:ext>
            </a:extLst>
          </p:cNvPr>
          <p:cNvSpPr>
            <a:spLocks noChangeShapeType="1"/>
          </p:cNvSpPr>
          <p:nvPr/>
        </p:nvSpPr>
        <p:spPr bwMode="auto">
          <a:xfrm flipH="1">
            <a:off x="7356475" y="2862263"/>
            <a:ext cx="119063"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3" name="Line 192">
            <a:extLst>
              <a:ext uri="{FF2B5EF4-FFF2-40B4-BE49-F238E27FC236}">
                <a16:creationId xmlns:a16="http://schemas.microsoft.com/office/drawing/2014/main" id="{53AF6CB7-323C-46FD-BB18-DA2D7154A06E}"/>
              </a:ext>
            </a:extLst>
          </p:cNvPr>
          <p:cNvSpPr>
            <a:spLocks noChangeShapeType="1"/>
          </p:cNvSpPr>
          <p:nvPr/>
        </p:nvSpPr>
        <p:spPr bwMode="auto">
          <a:xfrm flipH="1">
            <a:off x="7356475" y="2913063"/>
            <a:ext cx="119063"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4" name="Line 193">
            <a:extLst>
              <a:ext uri="{FF2B5EF4-FFF2-40B4-BE49-F238E27FC236}">
                <a16:creationId xmlns:a16="http://schemas.microsoft.com/office/drawing/2014/main" id="{E370B2E2-EE5B-4302-9865-A6114EE3F964}"/>
              </a:ext>
            </a:extLst>
          </p:cNvPr>
          <p:cNvSpPr>
            <a:spLocks noChangeShapeType="1"/>
          </p:cNvSpPr>
          <p:nvPr/>
        </p:nvSpPr>
        <p:spPr bwMode="auto">
          <a:xfrm>
            <a:off x="7659688" y="2832100"/>
            <a:ext cx="1587"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5" name="Line 194">
            <a:extLst>
              <a:ext uri="{FF2B5EF4-FFF2-40B4-BE49-F238E27FC236}">
                <a16:creationId xmlns:a16="http://schemas.microsoft.com/office/drawing/2014/main" id="{19193B70-88D6-4C40-B0BD-847690B2B3C0}"/>
              </a:ext>
            </a:extLst>
          </p:cNvPr>
          <p:cNvSpPr>
            <a:spLocks noChangeShapeType="1"/>
          </p:cNvSpPr>
          <p:nvPr/>
        </p:nvSpPr>
        <p:spPr bwMode="auto">
          <a:xfrm>
            <a:off x="7508875" y="2874963"/>
            <a:ext cx="220663"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 name="Line 195">
            <a:extLst>
              <a:ext uri="{FF2B5EF4-FFF2-40B4-BE49-F238E27FC236}">
                <a16:creationId xmlns:a16="http://schemas.microsoft.com/office/drawing/2014/main" id="{EB97C7CC-0EC2-438A-9499-A38CB23C99BB}"/>
              </a:ext>
            </a:extLst>
          </p:cNvPr>
          <p:cNvSpPr>
            <a:spLocks noChangeShapeType="1"/>
          </p:cNvSpPr>
          <p:nvPr/>
        </p:nvSpPr>
        <p:spPr bwMode="auto">
          <a:xfrm flipV="1">
            <a:off x="7372350" y="2805113"/>
            <a:ext cx="1588" cy="79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 name="Line 196">
            <a:extLst>
              <a:ext uri="{FF2B5EF4-FFF2-40B4-BE49-F238E27FC236}">
                <a16:creationId xmlns:a16="http://schemas.microsoft.com/office/drawing/2014/main" id="{CECCEE4D-38DC-41A1-AA5A-D538DBE1DA45}"/>
              </a:ext>
            </a:extLst>
          </p:cNvPr>
          <p:cNvSpPr>
            <a:spLocks noChangeShapeType="1"/>
          </p:cNvSpPr>
          <p:nvPr/>
        </p:nvSpPr>
        <p:spPr bwMode="auto">
          <a:xfrm flipV="1">
            <a:off x="7372350" y="2962275"/>
            <a:ext cx="1588" cy="793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 name="Line 197">
            <a:extLst>
              <a:ext uri="{FF2B5EF4-FFF2-40B4-BE49-F238E27FC236}">
                <a16:creationId xmlns:a16="http://schemas.microsoft.com/office/drawing/2014/main" id="{E2B5D076-E3D5-4C10-9C56-2E35B1897FAC}"/>
              </a:ext>
            </a:extLst>
          </p:cNvPr>
          <p:cNvSpPr>
            <a:spLocks noChangeShapeType="1"/>
          </p:cNvSpPr>
          <p:nvPr/>
        </p:nvSpPr>
        <p:spPr bwMode="auto">
          <a:xfrm>
            <a:off x="7375525" y="2889250"/>
            <a:ext cx="9525" cy="1588"/>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198">
            <a:extLst>
              <a:ext uri="{FF2B5EF4-FFF2-40B4-BE49-F238E27FC236}">
                <a16:creationId xmlns:a16="http://schemas.microsoft.com/office/drawing/2014/main" id="{EE177232-66A2-4682-AB5C-7628A83C2FD3}"/>
              </a:ext>
            </a:extLst>
          </p:cNvPr>
          <p:cNvSpPr>
            <a:spLocks noChangeShapeType="1"/>
          </p:cNvSpPr>
          <p:nvPr/>
        </p:nvSpPr>
        <p:spPr bwMode="auto">
          <a:xfrm>
            <a:off x="7375525" y="2846388"/>
            <a:ext cx="9525" cy="1587"/>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199">
            <a:extLst>
              <a:ext uri="{FF2B5EF4-FFF2-40B4-BE49-F238E27FC236}">
                <a16:creationId xmlns:a16="http://schemas.microsoft.com/office/drawing/2014/main" id="{BD9909E8-4E07-441B-A069-32AC79363218}"/>
              </a:ext>
            </a:extLst>
          </p:cNvPr>
          <p:cNvSpPr>
            <a:spLocks noChangeShapeType="1"/>
          </p:cNvSpPr>
          <p:nvPr/>
        </p:nvSpPr>
        <p:spPr bwMode="auto">
          <a:xfrm>
            <a:off x="7446963" y="2846388"/>
            <a:ext cx="7937" cy="1587"/>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1" name="Line 200">
            <a:extLst>
              <a:ext uri="{FF2B5EF4-FFF2-40B4-BE49-F238E27FC236}">
                <a16:creationId xmlns:a16="http://schemas.microsoft.com/office/drawing/2014/main" id="{FA29EEDE-E62B-4F13-BFF7-243C1989943E}"/>
              </a:ext>
            </a:extLst>
          </p:cNvPr>
          <p:cNvSpPr>
            <a:spLocks noChangeShapeType="1"/>
          </p:cNvSpPr>
          <p:nvPr/>
        </p:nvSpPr>
        <p:spPr bwMode="auto">
          <a:xfrm>
            <a:off x="7537450" y="2862263"/>
            <a:ext cx="9525" cy="1587"/>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 name="Freeform 201">
            <a:extLst>
              <a:ext uri="{FF2B5EF4-FFF2-40B4-BE49-F238E27FC236}">
                <a16:creationId xmlns:a16="http://schemas.microsoft.com/office/drawing/2014/main" id="{28470D56-38F3-4C74-B3E9-C1764BD3BC60}"/>
              </a:ext>
            </a:extLst>
          </p:cNvPr>
          <p:cNvSpPr>
            <a:spLocks/>
          </p:cNvSpPr>
          <p:nvPr/>
        </p:nvSpPr>
        <p:spPr bwMode="auto">
          <a:xfrm>
            <a:off x="7683500" y="2333625"/>
            <a:ext cx="74613" cy="442913"/>
          </a:xfrm>
          <a:custGeom>
            <a:avLst/>
            <a:gdLst>
              <a:gd name="T0" fmla="*/ 0 w 47"/>
              <a:gd name="T1" fmla="*/ 2147483646 h 279"/>
              <a:gd name="T2" fmla="*/ 2147483646 w 47"/>
              <a:gd name="T3" fmla="*/ 2147483646 h 279"/>
              <a:gd name="T4" fmla="*/ 2147483646 w 47"/>
              <a:gd name="T5" fmla="*/ 2147483646 h 279"/>
              <a:gd name="T6" fmla="*/ 2147483646 w 47"/>
              <a:gd name="T7" fmla="*/ 2147483646 h 279"/>
              <a:gd name="T8" fmla="*/ 2147483646 w 47"/>
              <a:gd name="T9" fmla="*/ 0 h 279"/>
              <a:gd name="T10" fmla="*/ 0 w 47"/>
              <a:gd name="T11" fmla="*/ 2147483646 h 279"/>
              <a:gd name="T12" fmla="*/ 0 w 47"/>
              <a:gd name="T13" fmla="*/ 2147483646 h 279"/>
              <a:gd name="T14" fmla="*/ 0 60000 65536"/>
              <a:gd name="T15" fmla="*/ 0 60000 65536"/>
              <a:gd name="T16" fmla="*/ 0 60000 65536"/>
              <a:gd name="T17" fmla="*/ 0 60000 65536"/>
              <a:gd name="T18" fmla="*/ 0 60000 65536"/>
              <a:gd name="T19" fmla="*/ 0 60000 65536"/>
              <a:gd name="T20" fmla="*/ 0 60000 65536"/>
              <a:gd name="T21" fmla="*/ 0 w 47"/>
              <a:gd name="T22" fmla="*/ 0 h 279"/>
              <a:gd name="T23" fmla="*/ 47 w 47"/>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9">
                <a:moveTo>
                  <a:pt x="0" y="279"/>
                </a:moveTo>
                <a:lnTo>
                  <a:pt x="36" y="243"/>
                </a:lnTo>
                <a:lnTo>
                  <a:pt x="36" y="177"/>
                </a:lnTo>
                <a:lnTo>
                  <a:pt x="47" y="142"/>
                </a:lnTo>
                <a:lnTo>
                  <a:pt x="47" y="0"/>
                </a:lnTo>
                <a:lnTo>
                  <a:pt x="0" y="47"/>
                </a:lnTo>
                <a:lnTo>
                  <a:pt x="0" y="27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02">
            <a:extLst>
              <a:ext uri="{FF2B5EF4-FFF2-40B4-BE49-F238E27FC236}">
                <a16:creationId xmlns:a16="http://schemas.microsoft.com/office/drawing/2014/main" id="{AF41838C-4AFF-45D9-89C4-F4C5C4CB10C0}"/>
              </a:ext>
            </a:extLst>
          </p:cNvPr>
          <p:cNvSpPr>
            <a:spLocks/>
          </p:cNvSpPr>
          <p:nvPr/>
        </p:nvSpPr>
        <p:spPr bwMode="auto">
          <a:xfrm>
            <a:off x="7231063" y="2333625"/>
            <a:ext cx="527050" cy="74613"/>
          </a:xfrm>
          <a:custGeom>
            <a:avLst/>
            <a:gdLst>
              <a:gd name="T0" fmla="*/ 2147483646 w 332"/>
              <a:gd name="T1" fmla="*/ 0 h 47"/>
              <a:gd name="T2" fmla="*/ 2147483646 w 332"/>
              <a:gd name="T3" fmla="*/ 0 h 47"/>
              <a:gd name="T4" fmla="*/ 0 w 332"/>
              <a:gd name="T5" fmla="*/ 2147483646 h 47"/>
              <a:gd name="T6" fmla="*/ 2147483646 w 332"/>
              <a:gd name="T7" fmla="*/ 2147483646 h 47"/>
              <a:gd name="T8" fmla="*/ 2147483646 w 332"/>
              <a:gd name="T9" fmla="*/ 0 h 47"/>
              <a:gd name="T10" fmla="*/ 0 60000 65536"/>
              <a:gd name="T11" fmla="*/ 0 60000 65536"/>
              <a:gd name="T12" fmla="*/ 0 60000 65536"/>
              <a:gd name="T13" fmla="*/ 0 60000 65536"/>
              <a:gd name="T14" fmla="*/ 0 60000 65536"/>
              <a:gd name="T15" fmla="*/ 0 w 332"/>
              <a:gd name="T16" fmla="*/ 0 h 47"/>
              <a:gd name="T17" fmla="*/ 332 w 332"/>
              <a:gd name="T18" fmla="*/ 47 h 47"/>
            </a:gdLst>
            <a:ahLst/>
            <a:cxnLst>
              <a:cxn ang="T10">
                <a:pos x="T0" y="T1"/>
              </a:cxn>
              <a:cxn ang="T11">
                <a:pos x="T2" y="T3"/>
              </a:cxn>
              <a:cxn ang="T12">
                <a:pos x="T4" y="T5"/>
              </a:cxn>
              <a:cxn ang="T13">
                <a:pos x="T6" y="T7"/>
              </a:cxn>
              <a:cxn ang="T14">
                <a:pos x="T8" y="T9"/>
              </a:cxn>
            </a:cxnLst>
            <a:rect l="T15" t="T16" r="T17" b="T18"/>
            <a:pathLst>
              <a:path w="332" h="47">
                <a:moveTo>
                  <a:pt x="332" y="0"/>
                </a:moveTo>
                <a:lnTo>
                  <a:pt x="47" y="0"/>
                </a:lnTo>
                <a:lnTo>
                  <a:pt x="0" y="47"/>
                </a:lnTo>
                <a:lnTo>
                  <a:pt x="285" y="47"/>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84" name="Group 203">
            <a:extLst>
              <a:ext uri="{FF2B5EF4-FFF2-40B4-BE49-F238E27FC236}">
                <a16:creationId xmlns:a16="http://schemas.microsoft.com/office/drawing/2014/main" id="{CB92AA6B-7DBF-4828-8A7E-3AB4CC7D63CE}"/>
              </a:ext>
            </a:extLst>
          </p:cNvPr>
          <p:cNvGrpSpPr>
            <a:grpSpLocks/>
          </p:cNvGrpSpPr>
          <p:nvPr/>
        </p:nvGrpSpPr>
        <p:grpSpPr bwMode="auto">
          <a:xfrm>
            <a:off x="4440239" y="2333625"/>
            <a:ext cx="3394075" cy="1962150"/>
            <a:chOff x="2797" y="1754"/>
            <a:chExt cx="2138" cy="1236"/>
          </a:xfrm>
        </p:grpSpPr>
        <p:sp>
          <p:nvSpPr>
            <p:cNvPr id="285" name="Rectangle 204">
              <a:extLst>
                <a:ext uri="{FF2B5EF4-FFF2-40B4-BE49-F238E27FC236}">
                  <a16:creationId xmlns:a16="http://schemas.microsoft.com/office/drawing/2014/main" id="{71DA7A9E-561F-481E-8878-D2FEF651FBC2}"/>
                </a:ext>
              </a:extLst>
            </p:cNvPr>
            <p:cNvSpPr>
              <a:spLocks noChangeArrowheads="1"/>
            </p:cNvSpPr>
            <p:nvPr/>
          </p:nvSpPr>
          <p:spPr bwMode="auto">
            <a:xfrm>
              <a:off x="4555" y="1801"/>
              <a:ext cx="285" cy="232"/>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86" name="Rectangle 205">
              <a:extLst>
                <a:ext uri="{FF2B5EF4-FFF2-40B4-BE49-F238E27FC236}">
                  <a16:creationId xmlns:a16="http://schemas.microsoft.com/office/drawing/2014/main" id="{2309859E-77BA-410D-921E-800FFDEEECD7}"/>
                </a:ext>
              </a:extLst>
            </p:cNvPr>
            <p:cNvSpPr>
              <a:spLocks noChangeArrowheads="1"/>
            </p:cNvSpPr>
            <p:nvPr/>
          </p:nvSpPr>
          <p:spPr bwMode="auto">
            <a:xfrm>
              <a:off x="4811" y="2004"/>
              <a:ext cx="14" cy="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287" name="Freeform 206">
              <a:extLst>
                <a:ext uri="{FF2B5EF4-FFF2-40B4-BE49-F238E27FC236}">
                  <a16:creationId xmlns:a16="http://schemas.microsoft.com/office/drawing/2014/main" id="{28E2DDBA-F47A-4E5C-927E-3D2B2F0C79D1}"/>
                </a:ext>
              </a:extLst>
            </p:cNvPr>
            <p:cNvSpPr>
              <a:spLocks/>
            </p:cNvSpPr>
            <p:nvPr/>
          </p:nvSpPr>
          <p:spPr bwMode="auto">
            <a:xfrm>
              <a:off x="4596" y="1836"/>
              <a:ext cx="202" cy="144"/>
            </a:xfrm>
            <a:custGeom>
              <a:avLst/>
              <a:gdLst>
                <a:gd name="T0" fmla="*/ 0 w 202"/>
                <a:gd name="T1" fmla="*/ 144 h 144"/>
                <a:gd name="T2" fmla="*/ 202 w 202"/>
                <a:gd name="T3" fmla="*/ 144 h 144"/>
                <a:gd name="T4" fmla="*/ 202 w 202"/>
                <a:gd name="T5" fmla="*/ 0 h 144"/>
                <a:gd name="T6" fmla="*/ 197 w 202"/>
                <a:gd name="T7" fmla="*/ 0 h 144"/>
                <a:gd name="T8" fmla="*/ 197 w 202"/>
                <a:gd name="T9" fmla="*/ 140 h 144"/>
                <a:gd name="T10" fmla="*/ 0 w 202"/>
                <a:gd name="T11" fmla="*/ 140 h 144"/>
                <a:gd name="T12" fmla="*/ 0 w 202"/>
                <a:gd name="T13" fmla="*/ 144 h 144"/>
                <a:gd name="T14" fmla="*/ 0 60000 65536"/>
                <a:gd name="T15" fmla="*/ 0 60000 65536"/>
                <a:gd name="T16" fmla="*/ 0 60000 65536"/>
                <a:gd name="T17" fmla="*/ 0 60000 65536"/>
                <a:gd name="T18" fmla="*/ 0 60000 65536"/>
                <a:gd name="T19" fmla="*/ 0 60000 65536"/>
                <a:gd name="T20" fmla="*/ 0 60000 65536"/>
                <a:gd name="T21" fmla="*/ 0 w 202"/>
                <a:gd name="T22" fmla="*/ 0 h 144"/>
                <a:gd name="T23" fmla="*/ 202 w 202"/>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4">
                  <a:moveTo>
                    <a:pt x="0" y="144"/>
                  </a:moveTo>
                  <a:lnTo>
                    <a:pt x="202" y="144"/>
                  </a:lnTo>
                  <a:lnTo>
                    <a:pt x="202" y="0"/>
                  </a:lnTo>
                  <a:lnTo>
                    <a:pt x="197" y="0"/>
                  </a:lnTo>
                  <a:lnTo>
                    <a:pt x="197" y="140"/>
                  </a:lnTo>
                  <a:lnTo>
                    <a:pt x="0" y="140"/>
                  </a:lnTo>
                  <a:lnTo>
                    <a:pt x="0" y="144"/>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207">
              <a:extLst>
                <a:ext uri="{FF2B5EF4-FFF2-40B4-BE49-F238E27FC236}">
                  <a16:creationId xmlns:a16="http://schemas.microsoft.com/office/drawing/2014/main" id="{E8EABE0F-2F1B-4CED-9B05-3BD478713E49}"/>
                </a:ext>
              </a:extLst>
            </p:cNvPr>
            <p:cNvSpPr>
              <a:spLocks/>
            </p:cNvSpPr>
            <p:nvPr/>
          </p:nvSpPr>
          <p:spPr bwMode="auto">
            <a:xfrm>
              <a:off x="4596" y="1836"/>
              <a:ext cx="197" cy="140"/>
            </a:xfrm>
            <a:custGeom>
              <a:avLst/>
              <a:gdLst>
                <a:gd name="T0" fmla="*/ 0 w 197"/>
                <a:gd name="T1" fmla="*/ 140 h 140"/>
                <a:gd name="T2" fmla="*/ 197 w 197"/>
                <a:gd name="T3" fmla="*/ 140 h 140"/>
                <a:gd name="T4" fmla="*/ 197 w 197"/>
                <a:gd name="T5" fmla="*/ 0 h 140"/>
                <a:gd name="T6" fmla="*/ 194 w 197"/>
                <a:gd name="T7" fmla="*/ 0 h 140"/>
                <a:gd name="T8" fmla="*/ 194 w 197"/>
                <a:gd name="T9" fmla="*/ 137 h 140"/>
                <a:gd name="T10" fmla="*/ 0 w 197"/>
                <a:gd name="T11" fmla="*/ 137 h 140"/>
                <a:gd name="T12" fmla="*/ 0 w 197"/>
                <a:gd name="T13" fmla="*/ 140 h 140"/>
                <a:gd name="T14" fmla="*/ 0 60000 65536"/>
                <a:gd name="T15" fmla="*/ 0 60000 65536"/>
                <a:gd name="T16" fmla="*/ 0 60000 65536"/>
                <a:gd name="T17" fmla="*/ 0 60000 65536"/>
                <a:gd name="T18" fmla="*/ 0 60000 65536"/>
                <a:gd name="T19" fmla="*/ 0 60000 65536"/>
                <a:gd name="T20" fmla="*/ 0 60000 65536"/>
                <a:gd name="T21" fmla="*/ 0 w 197"/>
                <a:gd name="T22" fmla="*/ 0 h 140"/>
                <a:gd name="T23" fmla="*/ 197 w 197"/>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40">
                  <a:moveTo>
                    <a:pt x="0" y="140"/>
                  </a:moveTo>
                  <a:lnTo>
                    <a:pt x="197" y="140"/>
                  </a:lnTo>
                  <a:lnTo>
                    <a:pt x="197" y="0"/>
                  </a:lnTo>
                  <a:lnTo>
                    <a:pt x="194" y="0"/>
                  </a:lnTo>
                  <a:lnTo>
                    <a:pt x="194" y="137"/>
                  </a:lnTo>
                  <a:lnTo>
                    <a:pt x="0" y="137"/>
                  </a:lnTo>
                  <a:lnTo>
                    <a:pt x="0" y="14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208">
              <a:extLst>
                <a:ext uri="{FF2B5EF4-FFF2-40B4-BE49-F238E27FC236}">
                  <a16:creationId xmlns:a16="http://schemas.microsoft.com/office/drawing/2014/main" id="{359BE58D-1F0A-436A-81A1-CF3E632C411F}"/>
                </a:ext>
              </a:extLst>
            </p:cNvPr>
            <p:cNvSpPr>
              <a:spLocks/>
            </p:cNvSpPr>
            <p:nvPr/>
          </p:nvSpPr>
          <p:spPr bwMode="auto">
            <a:xfrm>
              <a:off x="4596" y="1836"/>
              <a:ext cx="194" cy="137"/>
            </a:xfrm>
            <a:custGeom>
              <a:avLst/>
              <a:gdLst>
                <a:gd name="T0" fmla="*/ 0 w 194"/>
                <a:gd name="T1" fmla="*/ 137 h 137"/>
                <a:gd name="T2" fmla="*/ 194 w 194"/>
                <a:gd name="T3" fmla="*/ 137 h 137"/>
                <a:gd name="T4" fmla="*/ 194 w 194"/>
                <a:gd name="T5" fmla="*/ 0 h 137"/>
                <a:gd name="T6" fmla="*/ 190 w 194"/>
                <a:gd name="T7" fmla="*/ 0 h 137"/>
                <a:gd name="T8" fmla="*/ 190 w 194"/>
                <a:gd name="T9" fmla="*/ 135 h 137"/>
                <a:gd name="T10" fmla="*/ 0 w 194"/>
                <a:gd name="T11" fmla="*/ 135 h 137"/>
                <a:gd name="T12" fmla="*/ 0 w 194"/>
                <a:gd name="T13" fmla="*/ 137 h 137"/>
                <a:gd name="T14" fmla="*/ 0 60000 65536"/>
                <a:gd name="T15" fmla="*/ 0 60000 65536"/>
                <a:gd name="T16" fmla="*/ 0 60000 65536"/>
                <a:gd name="T17" fmla="*/ 0 60000 65536"/>
                <a:gd name="T18" fmla="*/ 0 60000 65536"/>
                <a:gd name="T19" fmla="*/ 0 60000 65536"/>
                <a:gd name="T20" fmla="*/ 0 60000 65536"/>
                <a:gd name="T21" fmla="*/ 0 w 194"/>
                <a:gd name="T22" fmla="*/ 0 h 137"/>
                <a:gd name="T23" fmla="*/ 194 w 194"/>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7">
                  <a:moveTo>
                    <a:pt x="0" y="137"/>
                  </a:moveTo>
                  <a:lnTo>
                    <a:pt x="194" y="137"/>
                  </a:lnTo>
                  <a:lnTo>
                    <a:pt x="194" y="0"/>
                  </a:lnTo>
                  <a:lnTo>
                    <a:pt x="190" y="0"/>
                  </a:lnTo>
                  <a:lnTo>
                    <a:pt x="190" y="135"/>
                  </a:lnTo>
                  <a:lnTo>
                    <a:pt x="0" y="135"/>
                  </a:lnTo>
                  <a:lnTo>
                    <a:pt x="0" y="137"/>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209">
              <a:extLst>
                <a:ext uri="{FF2B5EF4-FFF2-40B4-BE49-F238E27FC236}">
                  <a16:creationId xmlns:a16="http://schemas.microsoft.com/office/drawing/2014/main" id="{17774381-430F-46F9-9821-7E89AF21CE72}"/>
                </a:ext>
              </a:extLst>
            </p:cNvPr>
            <p:cNvSpPr>
              <a:spLocks/>
            </p:cNvSpPr>
            <p:nvPr/>
          </p:nvSpPr>
          <p:spPr bwMode="auto">
            <a:xfrm>
              <a:off x="4596" y="1836"/>
              <a:ext cx="190" cy="135"/>
            </a:xfrm>
            <a:custGeom>
              <a:avLst/>
              <a:gdLst>
                <a:gd name="T0" fmla="*/ 0 w 190"/>
                <a:gd name="T1" fmla="*/ 135 h 135"/>
                <a:gd name="T2" fmla="*/ 190 w 190"/>
                <a:gd name="T3" fmla="*/ 135 h 135"/>
                <a:gd name="T4" fmla="*/ 190 w 190"/>
                <a:gd name="T5" fmla="*/ 0 h 135"/>
                <a:gd name="T6" fmla="*/ 186 w 190"/>
                <a:gd name="T7" fmla="*/ 0 h 135"/>
                <a:gd name="T8" fmla="*/ 186 w 190"/>
                <a:gd name="T9" fmla="*/ 132 h 135"/>
                <a:gd name="T10" fmla="*/ 0 w 190"/>
                <a:gd name="T11" fmla="*/ 132 h 135"/>
                <a:gd name="T12" fmla="*/ 0 w 190"/>
                <a:gd name="T13" fmla="*/ 135 h 135"/>
                <a:gd name="T14" fmla="*/ 0 60000 65536"/>
                <a:gd name="T15" fmla="*/ 0 60000 65536"/>
                <a:gd name="T16" fmla="*/ 0 60000 65536"/>
                <a:gd name="T17" fmla="*/ 0 60000 65536"/>
                <a:gd name="T18" fmla="*/ 0 60000 65536"/>
                <a:gd name="T19" fmla="*/ 0 60000 65536"/>
                <a:gd name="T20" fmla="*/ 0 60000 65536"/>
                <a:gd name="T21" fmla="*/ 0 w 190"/>
                <a:gd name="T22" fmla="*/ 0 h 135"/>
                <a:gd name="T23" fmla="*/ 190 w 19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5">
                  <a:moveTo>
                    <a:pt x="0" y="135"/>
                  </a:moveTo>
                  <a:lnTo>
                    <a:pt x="190" y="135"/>
                  </a:lnTo>
                  <a:lnTo>
                    <a:pt x="190" y="0"/>
                  </a:lnTo>
                  <a:lnTo>
                    <a:pt x="186" y="0"/>
                  </a:lnTo>
                  <a:lnTo>
                    <a:pt x="186" y="132"/>
                  </a:lnTo>
                  <a:lnTo>
                    <a:pt x="0" y="132"/>
                  </a:lnTo>
                  <a:lnTo>
                    <a:pt x="0" y="135"/>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210">
              <a:extLst>
                <a:ext uri="{FF2B5EF4-FFF2-40B4-BE49-F238E27FC236}">
                  <a16:creationId xmlns:a16="http://schemas.microsoft.com/office/drawing/2014/main" id="{CF0B3508-2EDA-4445-9F61-422847EE7B0C}"/>
                </a:ext>
              </a:extLst>
            </p:cNvPr>
            <p:cNvSpPr>
              <a:spLocks/>
            </p:cNvSpPr>
            <p:nvPr/>
          </p:nvSpPr>
          <p:spPr bwMode="auto">
            <a:xfrm>
              <a:off x="4596" y="1836"/>
              <a:ext cx="186" cy="132"/>
            </a:xfrm>
            <a:custGeom>
              <a:avLst/>
              <a:gdLst>
                <a:gd name="T0" fmla="*/ 0 w 186"/>
                <a:gd name="T1" fmla="*/ 132 h 132"/>
                <a:gd name="T2" fmla="*/ 186 w 186"/>
                <a:gd name="T3" fmla="*/ 132 h 132"/>
                <a:gd name="T4" fmla="*/ 186 w 186"/>
                <a:gd name="T5" fmla="*/ 0 h 132"/>
                <a:gd name="T6" fmla="*/ 182 w 186"/>
                <a:gd name="T7" fmla="*/ 0 h 132"/>
                <a:gd name="T8" fmla="*/ 182 w 186"/>
                <a:gd name="T9" fmla="*/ 130 h 132"/>
                <a:gd name="T10" fmla="*/ 0 w 186"/>
                <a:gd name="T11" fmla="*/ 130 h 132"/>
                <a:gd name="T12" fmla="*/ 0 w 186"/>
                <a:gd name="T13" fmla="*/ 132 h 132"/>
                <a:gd name="T14" fmla="*/ 0 60000 65536"/>
                <a:gd name="T15" fmla="*/ 0 60000 65536"/>
                <a:gd name="T16" fmla="*/ 0 60000 65536"/>
                <a:gd name="T17" fmla="*/ 0 60000 65536"/>
                <a:gd name="T18" fmla="*/ 0 60000 65536"/>
                <a:gd name="T19" fmla="*/ 0 60000 65536"/>
                <a:gd name="T20" fmla="*/ 0 60000 65536"/>
                <a:gd name="T21" fmla="*/ 0 w 186"/>
                <a:gd name="T22" fmla="*/ 0 h 132"/>
                <a:gd name="T23" fmla="*/ 186 w 186"/>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2">
                  <a:moveTo>
                    <a:pt x="0" y="132"/>
                  </a:moveTo>
                  <a:lnTo>
                    <a:pt x="186" y="132"/>
                  </a:lnTo>
                  <a:lnTo>
                    <a:pt x="186" y="0"/>
                  </a:lnTo>
                  <a:lnTo>
                    <a:pt x="182" y="0"/>
                  </a:lnTo>
                  <a:lnTo>
                    <a:pt x="182" y="130"/>
                  </a:lnTo>
                  <a:lnTo>
                    <a:pt x="0" y="130"/>
                  </a:lnTo>
                  <a:lnTo>
                    <a:pt x="0" y="132"/>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211">
              <a:extLst>
                <a:ext uri="{FF2B5EF4-FFF2-40B4-BE49-F238E27FC236}">
                  <a16:creationId xmlns:a16="http://schemas.microsoft.com/office/drawing/2014/main" id="{ED191BCD-9DB8-4A15-B928-2466A43231DB}"/>
                </a:ext>
              </a:extLst>
            </p:cNvPr>
            <p:cNvSpPr>
              <a:spLocks/>
            </p:cNvSpPr>
            <p:nvPr/>
          </p:nvSpPr>
          <p:spPr bwMode="auto">
            <a:xfrm>
              <a:off x="4596" y="1836"/>
              <a:ext cx="182" cy="130"/>
            </a:xfrm>
            <a:custGeom>
              <a:avLst/>
              <a:gdLst>
                <a:gd name="T0" fmla="*/ 0 w 182"/>
                <a:gd name="T1" fmla="*/ 130 h 130"/>
                <a:gd name="T2" fmla="*/ 182 w 182"/>
                <a:gd name="T3" fmla="*/ 130 h 130"/>
                <a:gd name="T4" fmla="*/ 182 w 182"/>
                <a:gd name="T5" fmla="*/ 0 h 130"/>
                <a:gd name="T6" fmla="*/ 178 w 182"/>
                <a:gd name="T7" fmla="*/ 0 h 130"/>
                <a:gd name="T8" fmla="*/ 178 w 182"/>
                <a:gd name="T9" fmla="*/ 127 h 130"/>
                <a:gd name="T10" fmla="*/ 0 w 182"/>
                <a:gd name="T11" fmla="*/ 127 h 130"/>
                <a:gd name="T12" fmla="*/ 0 w 182"/>
                <a:gd name="T13" fmla="*/ 130 h 130"/>
                <a:gd name="T14" fmla="*/ 0 60000 65536"/>
                <a:gd name="T15" fmla="*/ 0 60000 65536"/>
                <a:gd name="T16" fmla="*/ 0 60000 65536"/>
                <a:gd name="T17" fmla="*/ 0 60000 65536"/>
                <a:gd name="T18" fmla="*/ 0 60000 65536"/>
                <a:gd name="T19" fmla="*/ 0 60000 65536"/>
                <a:gd name="T20" fmla="*/ 0 60000 65536"/>
                <a:gd name="T21" fmla="*/ 0 w 182"/>
                <a:gd name="T22" fmla="*/ 0 h 130"/>
                <a:gd name="T23" fmla="*/ 182 w 182"/>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30">
                  <a:moveTo>
                    <a:pt x="0" y="130"/>
                  </a:moveTo>
                  <a:lnTo>
                    <a:pt x="182" y="130"/>
                  </a:lnTo>
                  <a:lnTo>
                    <a:pt x="182" y="0"/>
                  </a:lnTo>
                  <a:lnTo>
                    <a:pt x="178" y="0"/>
                  </a:lnTo>
                  <a:lnTo>
                    <a:pt x="178" y="127"/>
                  </a:lnTo>
                  <a:lnTo>
                    <a:pt x="0" y="127"/>
                  </a:lnTo>
                  <a:lnTo>
                    <a:pt x="0" y="13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212">
              <a:extLst>
                <a:ext uri="{FF2B5EF4-FFF2-40B4-BE49-F238E27FC236}">
                  <a16:creationId xmlns:a16="http://schemas.microsoft.com/office/drawing/2014/main" id="{64C05880-BD1D-4329-9C73-A23EA2AE1652}"/>
                </a:ext>
              </a:extLst>
            </p:cNvPr>
            <p:cNvSpPr>
              <a:spLocks/>
            </p:cNvSpPr>
            <p:nvPr/>
          </p:nvSpPr>
          <p:spPr bwMode="auto">
            <a:xfrm>
              <a:off x="4596" y="1836"/>
              <a:ext cx="178" cy="127"/>
            </a:xfrm>
            <a:custGeom>
              <a:avLst/>
              <a:gdLst>
                <a:gd name="T0" fmla="*/ 0 w 178"/>
                <a:gd name="T1" fmla="*/ 127 h 127"/>
                <a:gd name="T2" fmla="*/ 178 w 178"/>
                <a:gd name="T3" fmla="*/ 127 h 127"/>
                <a:gd name="T4" fmla="*/ 178 w 178"/>
                <a:gd name="T5" fmla="*/ 0 h 127"/>
                <a:gd name="T6" fmla="*/ 175 w 178"/>
                <a:gd name="T7" fmla="*/ 0 h 127"/>
                <a:gd name="T8" fmla="*/ 175 w 178"/>
                <a:gd name="T9" fmla="*/ 125 h 127"/>
                <a:gd name="T10" fmla="*/ 0 w 178"/>
                <a:gd name="T11" fmla="*/ 125 h 127"/>
                <a:gd name="T12" fmla="*/ 0 w 178"/>
                <a:gd name="T13" fmla="*/ 127 h 127"/>
                <a:gd name="T14" fmla="*/ 0 60000 65536"/>
                <a:gd name="T15" fmla="*/ 0 60000 65536"/>
                <a:gd name="T16" fmla="*/ 0 60000 65536"/>
                <a:gd name="T17" fmla="*/ 0 60000 65536"/>
                <a:gd name="T18" fmla="*/ 0 60000 65536"/>
                <a:gd name="T19" fmla="*/ 0 60000 65536"/>
                <a:gd name="T20" fmla="*/ 0 60000 65536"/>
                <a:gd name="T21" fmla="*/ 0 w 178"/>
                <a:gd name="T22" fmla="*/ 0 h 127"/>
                <a:gd name="T23" fmla="*/ 178 w 178"/>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7">
                  <a:moveTo>
                    <a:pt x="0" y="127"/>
                  </a:moveTo>
                  <a:lnTo>
                    <a:pt x="178" y="127"/>
                  </a:lnTo>
                  <a:lnTo>
                    <a:pt x="178" y="0"/>
                  </a:lnTo>
                  <a:lnTo>
                    <a:pt x="175" y="0"/>
                  </a:lnTo>
                  <a:lnTo>
                    <a:pt x="175" y="125"/>
                  </a:lnTo>
                  <a:lnTo>
                    <a:pt x="0" y="125"/>
                  </a:lnTo>
                  <a:lnTo>
                    <a:pt x="0" y="127"/>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213">
              <a:extLst>
                <a:ext uri="{FF2B5EF4-FFF2-40B4-BE49-F238E27FC236}">
                  <a16:creationId xmlns:a16="http://schemas.microsoft.com/office/drawing/2014/main" id="{540C6854-42A1-4FA3-83CE-73FD71FDCC54}"/>
                </a:ext>
              </a:extLst>
            </p:cNvPr>
            <p:cNvSpPr>
              <a:spLocks/>
            </p:cNvSpPr>
            <p:nvPr/>
          </p:nvSpPr>
          <p:spPr bwMode="auto">
            <a:xfrm>
              <a:off x="4596" y="1836"/>
              <a:ext cx="175" cy="125"/>
            </a:xfrm>
            <a:custGeom>
              <a:avLst/>
              <a:gdLst>
                <a:gd name="T0" fmla="*/ 0 w 175"/>
                <a:gd name="T1" fmla="*/ 125 h 125"/>
                <a:gd name="T2" fmla="*/ 175 w 175"/>
                <a:gd name="T3" fmla="*/ 125 h 125"/>
                <a:gd name="T4" fmla="*/ 175 w 175"/>
                <a:gd name="T5" fmla="*/ 0 h 125"/>
                <a:gd name="T6" fmla="*/ 171 w 175"/>
                <a:gd name="T7" fmla="*/ 0 h 125"/>
                <a:gd name="T8" fmla="*/ 171 w 175"/>
                <a:gd name="T9" fmla="*/ 121 h 125"/>
                <a:gd name="T10" fmla="*/ 0 w 175"/>
                <a:gd name="T11" fmla="*/ 121 h 125"/>
                <a:gd name="T12" fmla="*/ 0 w 175"/>
                <a:gd name="T13" fmla="*/ 125 h 125"/>
                <a:gd name="T14" fmla="*/ 0 60000 65536"/>
                <a:gd name="T15" fmla="*/ 0 60000 65536"/>
                <a:gd name="T16" fmla="*/ 0 60000 65536"/>
                <a:gd name="T17" fmla="*/ 0 60000 65536"/>
                <a:gd name="T18" fmla="*/ 0 60000 65536"/>
                <a:gd name="T19" fmla="*/ 0 60000 65536"/>
                <a:gd name="T20" fmla="*/ 0 60000 65536"/>
                <a:gd name="T21" fmla="*/ 0 w 175"/>
                <a:gd name="T22" fmla="*/ 0 h 125"/>
                <a:gd name="T23" fmla="*/ 175 w 175"/>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5">
                  <a:moveTo>
                    <a:pt x="0" y="125"/>
                  </a:moveTo>
                  <a:lnTo>
                    <a:pt x="175" y="125"/>
                  </a:lnTo>
                  <a:lnTo>
                    <a:pt x="175" y="0"/>
                  </a:lnTo>
                  <a:lnTo>
                    <a:pt x="171" y="0"/>
                  </a:lnTo>
                  <a:lnTo>
                    <a:pt x="171" y="121"/>
                  </a:lnTo>
                  <a:lnTo>
                    <a:pt x="0" y="121"/>
                  </a:lnTo>
                  <a:lnTo>
                    <a:pt x="0" y="125"/>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214">
              <a:extLst>
                <a:ext uri="{FF2B5EF4-FFF2-40B4-BE49-F238E27FC236}">
                  <a16:creationId xmlns:a16="http://schemas.microsoft.com/office/drawing/2014/main" id="{3516500E-AEBE-4B66-ABB0-942D83CE8696}"/>
                </a:ext>
              </a:extLst>
            </p:cNvPr>
            <p:cNvSpPr>
              <a:spLocks/>
            </p:cNvSpPr>
            <p:nvPr/>
          </p:nvSpPr>
          <p:spPr bwMode="auto">
            <a:xfrm>
              <a:off x="4596" y="1836"/>
              <a:ext cx="171" cy="121"/>
            </a:xfrm>
            <a:custGeom>
              <a:avLst/>
              <a:gdLst>
                <a:gd name="T0" fmla="*/ 0 w 171"/>
                <a:gd name="T1" fmla="*/ 121 h 121"/>
                <a:gd name="T2" fmla="*/ 171 w 171"/>
                <a:gd name="T3" fmla="*/ 121 h 121"/>
                <a:gd name="T4" fmla="*/ 171 w 171"/>
                <a:gd name="T5" fmla="*/ 0 h 121"/>
                <a:gd name="T6" fmla="*/ 167 w 171"/>
                <a:gd name="T7" fmla="*/ 0 h 121"/>
                <a:gd name="T8" fmla="*/ 167 w 171"/>
                <a:gd name="T9" fmla="*/ 118 h 121"/>
                <a:gd name="T10" fmla="*/ 0 w 171"/>
                <a:gd name="T11" fmla="*/ 118 h 121"/>
                <a:gd name="T12" fmla="*/ 0 w 171"/>
                <a:gd name="T13" fmla="*/ 121 h 121"/>
                <a:gd name="T14" fmla="*/ 0 60000 65536"/>
                <a:gd name="T15" fmla="*/ 0 60000 65536"/>
                <a:gd name="T16" fmla="*/ 0 60000 65536"/>
                <a:gd name="T17" fmla="*/ 0 60000 65536"/>
                <a:gd name="T18" fmla="*/ 0 60000 65536"/>
                <a:gd name="T19" fmla="*/ 0 60000 65536"/>
                <a:gd name="T20" fmla="*/ 0 60000 65536"/>
                <a:gd name="T21" fmla="*/ 0 w 171"/>
                <a:gd name="T22" fmla="*/ 0 h 121"/>
                <a:gd name="T23" fmla="*/ 171 w 171"/>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1">
                  <a:moveTo>
                    <a:pt x="0" y="121"/>
                  </a:moveTo>
                  <a:lnTo>
                    <a:pt x="171" y="121"/>
                  </a:lnTo>
                  <a:lnTo>
                    <a:pt x="171" y="0"/>
                  </a:lnTo>
                  <a:lnTo>
                    <a:pt x="167" y="0"/>
                  </a:lnTo>
                  <a:lnTo>
                    <a:pt x="167" y="118"/>
                  </a:lnTo>
                  <a:lnTo>
                    <a:pt x="0" y="118"/>
                  </a:lnTo>
                  <a:lnTo>
                    <a:pt x="0" y="121"/>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215">
              <a:extLst>
                <a:ext uri="{FF2B5EF4-FFF2-40B4-BE49-F238E27FC236}">
                  <a16:creationId xmlns:a16="http://schemas.microsoft.com/office/drawing/2014/main" id="{F09DED56-9C4B-4E44-84E5-5D97AB4E7731}"/>
                </a:ext>
              </a:extLst>
            </p:cNvPr>
            <p:cNvSpPr>
              <a:spLocks/>
            </p:cNvSpPr>
            <p:nvPr/>
          </p:nvSpPr>
          <p:spPr bwMode="auto">
            <a:xfrm>
              <a:off x="4596" y="1836"/>
              <a:ext cx="167" cy="118"/>
            </a:xfrm>
            <a:custGeom>
              <a:avLst/>
              <a:gdLst>
                <a:gd name="T0" fmla="*/ 0 w 167"/>
                <a:gd name="T1" fmla="*/ 118 h 118"/>
                <a:gd name="T2" fmla="*/ 167 w 167"/>
                <a:gd name="T3" fmla="*/ 118 h 118"/>
                <a:gd name="T4" fmla="*/ 167 w 167"/>
                <a:gd name="T5" fmla="*/ 0 h 118"/>
                <a:gd name="T6" fmla="*/ 162 w 167"/>
                <a:gd name="T7" fmla="*/ 0 h 118"/>
                <a:gd name="T8" fmla="*/ 162 w 167"/>
                <a:gd name="T9" fmla="*/ 116 h 118"/>
                <a:gd name="T10" fmla="*/ 0 w 167"/>
                <a:gd name="T11" fmla="*/ 116 h 118"/>
                <a:gd name="T12" fmla="*/ 0 w 167"/>
                <a:gd name="T13" fmla="*/ 118 h 118"/>
                <a:gd name="T14" fmla="*/ 0 60000 65536"/>
                <a:gd name="T15" fmla="*/ 0 60000 65536"/>
                <a:gd name="T16" fmla="*/ 0 60000 65536"/>
                <a:gd name="T17" fmla="*/ 0 60000 65536"/>
                <a:gd name="T18" fmla="*/ 0 60000 65536"/>
                <a:gd name="T19" fmla="*/ 0 60000 65536"/>
                <a:gd name="T20" fmla="*/ 0 60000 65536"/>
                <a:gd name="T21" fmla="*/ 0 w 167"/>
                <a:gd name="T22" fmla="*/ 0 h 118"/>
                <a:gd name="T23" fmla="*/ 167 w 167"/>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8">
                  <a:moveTo>
                    <a:pt x="0" y="118"/>
                  </a:moveTo>
                  <a:lnTo>
                    <a:pt x="167" y="118"/>
                  </a:lnTo>
                  <a:lnTo>
                    <a:pt x="167" y="0"/>
                  </a:lnTo>
                  <a:lnTo>
                    <a:pt x="162" y="0"/>
                  </a:lnTo>
                  <a:lnTo>
                    <a:pt x="162" y="116"/>
                  </a:lnTo>
                  <a:lnTo>
                    <a:pt x="0" y="116"/>
                  </a:lnTo>
                  <a:lnTo>
                    <a:pt x="0" y="118"/>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216">
              <a:extLst>
                <a:ext uri="{FF2B5EF4-FFF2-40B4-BE49-F238E27FC236}">
                  <a16:creationId xmlns:a16="http://schemas.microsoft.com/office/drawing/2014/main" id="{B8FBF9E5-BCE0-48F0-ABFF-65E2B06C2943}"/>
                </a:ext>
              </a:extLst>
            </p:cNvPr>
            <p:cNvSpPr>
              <a:spLocks/>
            </p:cNvSpPr>
            <p:nvPr/>
          </p:nvSpPr>
          <p:spPr bwMode="auto">
            <a:xfrm>
              <a:off x="4596" y="1836"/>
              <a:ext cx="162" cy="116"/>
            </a:xfrm>
            <a:custGeom>
              <a:avLst/>
              <a:gdLst>
                <a:gd name="T0" fmla="*/ 0 w 162"/>
                <a:gd name="T1" fmla="*/ 116 h 116"/>
                <a:gd name="T2" fmla="*/ 162 w 162"/>
                <a:gd name="T3" fmla="*/ 116 h 116"/>
                <a:gd name="T4" fmla="*/ 162 w 162"/>
                <a:gd name="T5" fmla="*/ 0 h 116"/>
                <a:gd name="T6" fmla="*/ 158 w 162"/>
                <a:gd name="T7" fmla="*/ 0 h 116"/>
                <a:gd name="T8" fmla="*/ 158 w 162"/>
                <a:gd name="T9" fmla="*/ 112 h 116"/>
                <a:gd name="T10" fmla="*/ 0 w 162"/>
                <a:gd name="T11" fmla="*/ 112 h 116"/>
                <a:gd name="T12" fmla="*/ 0 w 162"/>
                <a:gd name="T13" fmla="*/ 116 h 116"/>
                <a:gd name="T14" fmla="*/ 0 60000 65536"/>
                <a:gd name="T15" fmla="*/ 0 60000 65536"/>
                <a:gd name="T16" fmla="*/ 0 60000 65536"/>
                <a:gd name="T17" fmla="*/ 0 60000 65536"/>
                <a:gd name="T18" fmla="*/ 0 60000 65536"/>
                <a:gd name="T19" fmla="*/ 0 60000 65536"/>
                <a:gd name="T20" fmla="*/ 0 60000 65536"/>
                <a:gd name="T21" fmla="*/ 0 w 162"/>
                <a:gd name="T22" fmla="*/ 0 h 116"/>
                <a:gd name="T23" fmla="*/ 162 w 162"/>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6">
                  <a:moveTo>
                    <a:pt x="0" y="116"/>
                  </a:moveTo>
                  <a:lnTo>
                    <a:pt x="162" y="116"/>
                  </a:lnTo>
                  <a:lnTo>
                    <a:pt x="162" y="0"/>
                  </a:lnTo>
                  <a:lnTo>
                    <a:pt x="158" y="0"/>
                  </a:lnTo>
                  <a:lnTo>
                    <a:pt x="158" y="112"/>
                  </a:lnTo>
                  <a:lnTo>
                    <a:pt x="0" y="112"/>
                  </a:lnTo>
                  <a:lnTo>
                    <a:pt x="0" y="116"/>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217">
              <a:extLst>
                <a:ext uri="{FF2B5EF4-FFF2-40B4-BE49-F238E27FC236}">
                  <a16:creationId xmlns:a16="http://schemas.microsoft.com/office/drawing/2014/main" id="{35A5092E-6575-4B59-A5B9-C4ECA6D5C5BC}"/>
                </a:ext>
              </a:extLst>
            </p:cNvPr>
            <p:cNvSpPr>
              <a:spLocks/>
            </p:cNvSpPr>
            <p:nvPr/>
          </p:nvSpPr>
          <p:spPr bwMode="auto">
            <a:xfrm>
              <a:off x="4596" y="1836"/>
              <a:ext cx="158" cy="112"/>
            </a:xfrm>
            <a:custGeom>
              <a:avLst/>
              <a:gdLst>
                <a:gd name="T0" fmla="*/ 0 w 158"/>
                <a:gd name="T1" fmla="*/ 112 h 112"/>
                <a:gd name="T2" fmla="*/ 158 w 158"/>
                <a:gd name="T3" fmla="*/ 112 h 112"/>
                <a:gd name="T4" fmla="*/ 158 w 158"/>
                <a:gd name="T5" fmla="*/ 0 h 112"/>
                <a:gd name="T6" fmla="*/ 153 w 158"/>
                <a:gd name="T7" fmla="*/ 0 h 112"/>
                <a:gd name="T8" fmla="*/ 153 w 158"/>
                <a:gd name="T9" fmla="*/ 108 h 112"/>
                <a:gd name="T10" fmla="*/ 0 w 158"/>
                <a:gd name="T11" fmla="*/ 108 h 112"/>
                <a:gd name="T12" fmla="*/ 0 w 158"/>
                <a:gd name="T13" fmla="*/ 112 h 112"/>
                <a:gd name="T14" fmla="*/ 0 60000 65536"/>
                <a:gd name="T15" fmla="*/ 0 60000 65536"/>
                <a:gd name="T16" fmla="*/ 0 60000 65536"/>
                <a:gd name="T17" fmla="*/ 0 60000 65536"/>
                <a:gd name="T18" fmla="*/ 0 60000 65536"/>
                <a:gd name="T19" fmla="*/ 0 60000 65536"/>
                <a:gd name="T20" fmla="*/ 0 60000 65536"/>
                <a:gd name="T21" fmla="*/ 0 w 158"/>
                <a:gd name="T22" fmla="*/ 0 h 112"/>
                <a:gd name="T23" fmla="*/ 158 w 158"/>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2">
                  <a:moveTo>
                    <a:pt x="0" y="112"/>
                  </a:moveTo>
                  <a:lnTo>
                    <a:pt x="158" y="112"/>
                  </a:lnTo>
                  <a:lnTo>
                    <a:pt x="158" y="0"/>
                  </a:lnTo>
                  <a:lnTo>
                    <a:pt x="153" y="0"/>
                  </a:lnTo>
                  <a:lnTo>
                    <a:pt x="153" y="108"/>
                  </a:lnTo>
                  <a:lnTo>
                    <a:pt x="0" y="108"/>
                  </a:lnTo>
                  <a:lnTo>
                    <a:pt x="0" y="112"/>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218">
              <a:extLst>
                <a:ext uri="{FF2B5EF4-FFF2-40B4-BE49-F238E27FC236}">
                  <a16:creationId xmlns:a16="http://schemas.microsoft.com/office/drawing/2014/main" id="{982DEC57-B12D-4B0C-BBAA-D5D74282A0D2}"/>
                </a:ext>
              </a:extLst>
            </p:cNvPr>
            <p:cNvSpPr>
              <a:spLocks/>
            </p:cNvSpPr>
            <p:nvPr/>
          </p:nvSpPr>
          <p:spPr bwMode="auto">
            <a:xfrm>
              <a:off x="4596" y="1836"/>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6 h 108"/>
                <a:gd name="T10" fmla="*/ 0 w 153"/>
                <a:gd name="T11" fmla="*/ 106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6"/>
                  </a:lnTo>
                  <a:lnTo>
                    <a:pt x="0" y="106"/>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219">
              <a:extLst>
                <a:ext uri="{FF2B5EF4-FFF2-40B4-BE49-F238E27FC236}">
                  <a16:creationId xmlns:a16="http://schemas.microsoft.com/office/drawing/2014/main" id="{F4B1D775-F549-472B-A28A-975E12226F25}"/>
                </a:ext>
              </a:extLst>
            </p:cNvPr>
            <p:cNvSpPr>
              <a:spLocks/>
            </p:cNvSpPr>
            <p:nvPr/>
          </p:nvSpPr>
          <p:spPr bwMode="auto">
            <a:xfrm>
              <a:off x="4596" y="1836"/>
              <a:ext cx="148" cy="106"/>
            </a:xfrm>
            <a:custGeom>
              <a:avLst/>
              <a:gdLst>
                <a:gd name="T0" fmla="*/ 0 w 148"/>
                <a:gd name="T1" fmla="*/ 106 h 106"/>
                <a:gd name="T2" fmla="*/ 148 w 148"/>
                <a:gd name="T3" fmla="*/ 106 h 106"/>
                <a:gd name="T4" fmla="*/ 148 w 148"/>
                <a:gd name="T5" fmla="*/ 0 h 106"/>
                <a:gd name="T6" fmla="*/ 143 w 148"/>
                <a:gd name="T7" fmla="*/ 0 h 106"/>
                <a:gd name="T8" fmla="*/ 143 w 148"/>
                <a:gd name="T9" fmla="*/ 102 h 106"/>
                <a:gd name="T10" fmla="*/ 0 w 148"/>
                <a:gd name="T11" fmla="*/ 102 h 106"/>
                <a:gd name="T12" fmla="*/ 0 w 148"/>
                <a:gd name="T13" fmla="*/ 106 h 106"/>
                <a:gd name="T14" fmla="*/ 0 60000 65536"/>
                <a:gd name="T15" fmla="*/ 0 60000 65536"/>
                <a:gd name="T16" fmla="*/ 0 60000 65536"/>
                <a:gd name="T17" fmla="*/ 0 60000 65536"/>
                <a:gd name="T18" fmla="*/ 0 60000 65536"/>
                <a:gd name="T19" fmla="*/ 0 60000 65536"/>
                <a:gd name="T20" fmla="*/ 0 60000 65536"/>
                <a:gd name="T21" fmla="*/ 0 w 148"/>
                <a:gd name="T22" fmla="*/ 0 h 106"/>
                <a:gd name="T23" fmla="*/ 148 w 148"/>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6">
                  <a:moveTo>
                    <a:pt x="0" y="106"/>
                  </a:moveTo>
                  <a:lnTo>
                    <a:pt x="148" y="106"/>
                  </a:lnTo>
                  <a:lnTo>
                    <a:pt x="148" y="0"/>
                  </a:lnTo>
                  <a:lnTo>
                    <a:pt x="143" y="0"/>
                  </a:lnTo>
                  <a:lnTo>
                    <a:pt x="143" y="102"/>
                  </a:lnTo>
                  <a:lnTo>
                    <a:pt x="0" y="102"/>
                  </a:lnTo>
                  <a:lnTo>
                    <a:pt x="0" y="106"/>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20">
              <a:extLst>
                <a:ext uri="{FF2B5EF4-FFF2-40B4-BE49-F238E27FC236}">
                  <a16:creationId xmlns:a16="http://schemas.microsoft.com/office/drawing/2014/main" id="{9B6E557A-5037-4D51-802F-11D58964B420}"/>
                </a:ext>
              </a:extLst>
            </p:cNvPr>
            <p:cNvSpPr>
              <a:spLocks/>
            </p:cNvSpPr>
            <p:nvPr/>
          </p:nvSpPr>
          <p:spPr bwMode="auto">
            <a:xfrm>
              <a:off x="4596" y="1836"/>
              <a:ext cx="143" cy="102"/>
            </a:xfrm>
            <a:custGeom>
              <a:avLst/>
              <a:gdLst>
                <a:gd name="T0" fmla="*/ 0 w 143"/>
                <a:gd name="T1" fmla="*/ 102 h 102"/>
                <a:gd name="T2" fmla="*/ 143 w 143"/>
                <a:gd name="T3" fmla="*/ 102 h 102"/>
                <a:gd name="T4" fmla="*/ 143 w 143"/>
                <a:gd name="T5" fmla="*/ 0 h 102"/>
                <a:gd name="T6" fmla="*/ 138 w 143"/>
                <a:gd name="T7" fmla="*/ 0 h 102"/>
                <a:gd name="T8" fmla="*/ 138 w 143"/>
                <a:gd name="T9" fmla="*/ 98 h 102"/>
                <a:gd name="T10" fmla="*/ 0 w 143"/>
                <a:gd name="T11" fmla="*/ 98 h 102"/>
                <a:gd name="T12" fmla="*/ 0 w 143"/>
                <a:gd name="T13" fmla="*/ 102 h 102"/>
                <a:gd name="T14" fmla="*/ 0 60000 65536"/>
                <a:gd name="T15" fmla="*/ 0 60000 65536"/>
                <a:gd name="T16" fmla="*/ 0 60000 65536"/>
                <a:gd name="T17" fmla="*/ 0 60000 65536"/>
                <a:gd name="T18" fmla="*/ 0 60000 65536"/>
                <a:gd name="T19" fmla="*/ 0 60000 65536"/>
                <a:gd name="T20" fmla="*/ 0 60000 65536"/>
                <a:gd name="T21" fmla="*/ 0 w 143"/>
                <a:gd name="T22" fmla="*/ 0 h 102"/>
                <a:gd name="T23" fmla="*/ 143 w 143"/>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2">
                  <a:moveTo>
                    <a:pt x="0" y="102"/>
                  </a:moveTo>
                  <a:lnTo>
                    <a:pt x="143" y="102"/>
                  </a:lnTo>
                  <a:lnTo>
                    <a:pt x="143" y="0"/>
                  </a:lnTo>
                  <a:lnTo>
                    <a:pt x="138" y="0"/>
                  </a:lnTo>
                  <a:lnTo>
                    <a:pt x="138" y="98"/>
                  </a:lnTo>
                  <a:lnTo>
                    <a:pt x="0" y="98"/>
                  </a:lnTo>
                  <a:lnTo>
                    <a:pt x="0" y="102"/>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21">
              <a:extLst>
                <a:ext uri="{FF2B5EF4-FFF2-40B4-BE49-F238E27FC236}">
                  <a16:creationId xmlns:a16="http://schemas.microsoft.com/office/drawing/2014/main" id="{053DBD8B-8B72-4431-88A4-181B47DA219A}"/>
                </a:ext>
              </a:extLst>
            </p:cNvPr>
            <p:cNvSpPr>
              <a:spLocks/>
            </p:cNvSpPr>
            <p:nvPr/>
          </p:nvSpPr>
          <p:spPr bwMode="auto">
            <a:xfrm>
              <a:off x="4596" y="1836"/>
              <a:ext cx="138" cy="98"/>
            </a:xfrm>
            <a:custGeom>
              <a:avLst/>
              <a:gdLst>
                <a:gd name="T0" fmla="*/ 0 w 138"/>
                <a:gd name="T1" fmla="*/ 98 h 98"/>
                <a:gd name="T2" fmla="*/ 138 w 138"/>
                <a:gd name="T3" fmla="*/ 98 h 98"/>
                <a:gd name="T4" fmla="*/ 138 w 138"/>
                <a:gd name="T5" fmla="*/ 0 h 98"/>
                <a:gd name="T6" fmla="*/ 133 w 138"/>
                <a:gd name="T7" fmla="*/ 0 h 98"/>
                <a:gd name="T8" fmla="*/ 133 w 138"/>
                <a:gd name="T9" fmla="*/ 94 h 98"/>
                <a:gd name="T10" fmla="*/ 0 w 138"/>
                <a:gd name="T11" fmla="*/ 94 h 98"/>
                <a:gd name="T12" fmla="*/ 0 w 138"/>
                <a:gd name="T13" fmla="*/ 98 h 98"/>
                <a:gd name="T14" fmla="*/ 0 60000 65536"/>
                <a:gd name="T15" fmla="*/ 0 60000 65536"/>
                <a:gd name="T16" fmla="*/ 0 60000 65536"/>
                <a:gd name="T17" fmla="*/ 0 60000 65536"/>
                <a:gd name="T18" fmla="*/ 0 60000 65536"/>
                <a:gd name="T19" fmla="*/ 0 60000 65536"/>
                <a:gd name="T20" fmla="*/ 0 60000 65536"/>
                <a:gd name="T21" fmla="*/ 0 w 138"/>
                <a:gd name="T22" fmla="*/ 0 h 98"/>
                <a:gd name="T23" fmla="*/ 138 w 1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8">
                  <a:moveTo>
                    <a:pt x="0" y="98"/>
                  </a:moveTo>
                  <a:lnTo>
                    <a:pt x="138" y="98"/>
                  </a:lnTo>
                  <a:lnTo>
                    <a:pt x="138" y="0"/>
                  </a:lnTo>
                  <a:lnTo>
                    <a:pt x="133" y="0"/>
                  </a:lnTo>
                  <a:lnTo>
                    <a:pt x="133" y="94"/>
                  </a:lnTo>
                  <a:lnTo>
                    <a:pt x="0" y="94"/>
                  </a:lnTo>
                  <a:lnTo>
                    <a:pt x="0" y="98"/>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22">
              <a:extLst>
                <a:ext uri="{FF2B5EF4-FFF2-40B4-BE49-F238E27FC236}">
                  <a16:creationId xmlns:a16="http://schemas.microsoft.com/office/drawing/2014/main" id="{0BFC1270-F103-4BC4-B583-7D1747A3A532}"/>
                </a:ext>
              </a:extLst>
            </p:cNvPr>
            <p:cNvSpPr>
              <a:spLocks/>
            </p:cNvSpPr>
            <p:nvPr/>
          </p:nvSpPr>
          <p:spPr bwMode="auto">
            <a:xfrm>
              <a:off x="4596" y="1836"/>
              <a:ext cx="133" cy="94"/>
            </a:xfrm>
            <a:custGeom>
              <a:avLst/>
              <a:gdLst>
                <a:gd name="T0" fmla="*/ 0 w 133"/>
                <a:gd name="T1" fmla="*/ 94 h 94"/>
                <a:gd name="T2" fmla="*/ 133 w 133"/>
                <a:gd name="T3" fmla="*/ 94 h 94"/>
                <a:gd name="T4" fmla="*/ 133 w 133"/>
                <a:gd name="T5" fmla="*/ 0 h 94"/>
                <a:gd name="T6" fmla="*/ 126 w 133"/>
                <a:gd name="T7" fmla="*/ 0 h 94"/>
                <a:gd name="T8" fmla="*/ 126 w 133"/>
                <a:gd name="T9" fmla="*/ 90 h 94"/>
                <a:gd name="T10" fmla="*/ 0 w 133"/>
                <a:gd name="T11" fmla="*/ 90 h 94"/>
                <a:gd name="T12" fmla="*/ 0 w 133"/>
                <a:gd name="T13" fmla="*/ 94 h 94"/>
                <a:gd name="T14" fmla="*/ 0 60000 65536"/>
                <a:gd name="T15" fmla="*/ 0 60000 65536"/>
                <a:gd name="T16" fmla="*/ 0 60000 65536"/>
                <a:gd name="T17" fmla="*/ 0 60000 65536"/>
                <a:gd name="T18" fmla="*/ 0 60000 65536"/>
                <a:gd name="T19" fmla="*/ 0 60000 65536"/>
                <a:gd name="T20" fmla="*/ 0 60000 65536"/>
                <a:gd name="T21" fmla="*/ 0 w 133"/>
                <a:gd name="T22" fmla="*/ 0 h 94"/>
                <a:gd name="T23" fmla="*/ 133 w 13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4">
                  <a:moveTo>
                    <a:pt x="0" y="94"/>
                  </a:moveTo>
                  <a:lnTo>
                    <a:pt x="133" y="94"/>
                  </a:lnTo>
                  <a:lnTo>
                    <a:pt x="133" y="0"/>
                  </a:lnTo>
                  <a:lnTo>
                    <a:pt x="126" y="0"/>
                  </a:lnTo>
                  <a:lnTo>
                    <a:pt x="126" y="90"/>
                  </a:lnTo>
                  <a:lnTo>
                    <a:pt x="0" y="90"/>
                  </a:lnTo>
                  <a:lnTo>
                    <a:pt x="0" y="94"/>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223">
              <a:extLst>
                <a:ext uri="{FF2B5EF4-FFF2-40B4-BE49-F238E27FC236}">
                  <a16:creationId xmlns:a16="http://schemas.microsoft.com/office/drawing/2014/main" id="{1653FA28-B48F-4E80-936E-717A7ACEE016}"/>
                </a:ext>
              </a:extLst>
            </p:cNvPr>
            <p:cNvSpPr>
              <a:spLocks/>
            </p:cNvSpPr>
            <p:nvPr/>
          </p:nvSpPr>
          <p:spPr bwMode="auto">
            <a:xfrm>
              <a:off x="4596" y="1836"/>
              <a:ext cx="126" cy="90"/>
            </a:xfrm>
            <a:custGeom>
              <a:avLst/>
              <a:gdLst>
                <a:gd name="T0" fmla="*/ 0 w 126"/>
                <a:gd name="T1" fmla="*/ 90 h 90"/>
                <a:gd name="T2" fmla="*/ 126 w 126"/>
                <a:gd name="T3" fmla="*/ 90 h 90"/>
                <a:gd name="T4" fmla="*/ 126 w 126"/>
                <a:gd name="T5" fmla="*/ 0 h 90"/>
                <a:gd name="T6" fmla="*/ 121 w 126"/>
                <a:gd name="T7" fmla="*/ 0 h 90"/>
                <a:gd name="T8" fmla="*/ 121 w 126"/>
                <a:gd name="T9" fmla="*/ 85 h 90"/>
                <a:gd name="T10" fmla="*/ 0 w 126"/>
                <a:gd name="T11" fmla="*/ 85 h 90"/>
                <a:gd name="T12" fmla="*/ 0 w 126"/>
                <a:gd name="T13" fmla="*/ 90 h 90"/>
                <a:gd name="T14" fmla="*/ 0 60000 65536"/>
                <a:gd name="T15" fmla="*/ 0 60000 65536"/>
                <a:gd name="T16" fmla="*/ 0 60000 65536"/>
                <a:gd name="T17" fmla="*/ 0 60000 65536"/>
                <a:gd name="T18" fmla="*/ 0 60000 65536"/>
                <a:gd name="T19" fmla="*/ 0 60000 65536"/>
                <a:gd name="T20" fmla="*/ 0 60000 65536"/>
                <a:gd name="T21" fmla="*/ 0 w 126"/>
                <a:gd name="T22" fmla="*/ 0 h 90"/>
                <a:gd name="T23" fmla="*/ 126 w 12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90">
                  <a:moveTo>
                    <a:pt x="0" y="90"/>
                  </a:moveTo>
                  <a:lnTo>
                    <a:pt x="126" y="90"/>
                  </a:lnTo>
                  <a:lnTo>
                    <a:pt x="126" y="0"/>
                  </a:lnTo>
                  <a:lnTo>
                    <a:pt x="121" y="0"/>
                  </a:lnTo>
                  <a:lnTo>
                    <a:pt x="121" y="85"/>
                  </a:lnTo>
                  <a:lnTo>
                    <a:pt x="0" y="85"/>
                  </a:lnTo>
                  <a:lnTo>
                    <a:pt x="0" y="9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224">
              <a:extLst>
                <a:ext uri="{FF2B5EF4-FFF2-40B4-BE49-F238E27FC236}">
                  <a16:creationId xmlns:a16="http://schemas.microsoft.com/office/drawing/2014/main" id="{8B07D0D9-494D-4DFF-9A82-C58C4393F9C7}"/>
                </a:ext>
              </a:extLst>
            </p:cNvPr>
            <p:cNvSpPr>
              <a:spLocks/>
            </p:cNvSpPr>
            <p:nvPr/>
          </p:nvSpPr>
          <p:spPr bwMode="auto">
            <a:xfrm>
              <a:off x="4596" y="1836"/>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2 h 85"/>
                <a:gd name="T10" fmla="*/ 0 w 121"/>
                <a:gd name="T11" fmla="*/ 82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2"/>
                  </a:lnTo>
                  <a:lnTo>
                    <a:pt x="0" y="82"/>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225">
              <a:extLst>
                <a:ext uri="{FF2B5EF4-FFF2-40B4-BE49-F238E27FC236}">
                  <a16:creationId xmlns:a16="http://schemas.microsoft.com/office/drawing/2014/main" id="{5276B064-D367-49A4-A114-79FD8696AA95}"/>
                </a:ext>
              </a:extLst>
            </p:cNvPr>
            <p:cNvSpPr>
              <a:spLocks/>
            </p:cNvSpPr>
            <p:nvPr/>
          </p:nvSpPr>
          <p:spPr bwMode="auto">
            <a:xfrm>
              <a:off x="4596" y="1836"/>
              <a:ext cx="115" cy="82"/>
            </a:xfrm>
            <a:custGeom>
              <a:avLst/>
              <a:gdLst>
                <a:gd name="T0" fmla="*/ 0 w 115"/>
                <a:gd name="T1" fmla="*/ 82 h 82"/>
                <a:gd name="T2" fmla="*/ 115 w 115"/>
                <a:gd name="T3" fmla="*/ 82 h 82"/>
                <a:gd name="T4" fmla="*/ 115 w 115"/>
                <a:gd name="T5" fmla="*/ 0 h 82"/>
                <a:gd name="T6" fmla="*/ 109 w 115"/>
                <a:gd name="T7" fmla="*/ 0 h 82"/>
                <a:gd name="T8" fmla="*/ 109 w 115"/>
                <a:gd name="T9" fmla="*/ 76 h 82"/>
                <a:gd name="T10" fmla="*/ 0 w 115"/>
                <a:gd name="T11" fmla="*/ 76 h 82"/>
                <a:gd name="T12" fmla="*/ 0 w 115"/>
                <a:gd name="T13" fmla="*/ 82 h 82"/>
                <a:gd name="T14" fmla="*/ 0 60000 65536"/>
                <a:gd name="T15" fmla="*/ 0 60000 65536"/>
                <a:gd name="T16" fmla="*/ 0 60000 65536"/>
                <a:gd name="T17" fmla="*/ 0 60000 65536"/>
                <a:gd name="T18" fmla="*/ 0 60000 65536"/>
                <a:gd name="T19" fmla="*/ 0 60000 65536"/>
                <a:gd name="T20" fmla="*/ 0 60000 65536"/>
                <a:gd name="T21" fmla="*/ 0 w 115"/>
                <a:gd name="T22" fmla="*/ 0 h 82"/>
                <a:gd name="T23" fmla="*/ 115 w 115"/>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2">
                  <a:moveTo>
                    <a:pt x="0" y="82"/>
                  </a:moveTo>
                  <a:lnTo>
                    <a:pt x="115" y="82"/>
                  </a:lnTo>
                  <a:lnTo>
                    <a:pt x="115" y="0"/>
                  </a:lnTo>
                  <a:lnTo>
                    <a:pt x="109" y="0"/>
                  </a:lnTo>
                  <a:lnTo>
                    <a:pt x="109" y="76"/>
                  </a:lnTo>
                  <a:lnTo>
                    <a:pt x="0" y="76"/>
                  </a:lnTo>
                  <a:lnTo>
                    <a:pt x="0" y="82"/>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226">
              <a:extLst>
                <a:ext uri="{FF2B5EF4-FFF2-40B4-BE49-F238E27FC236}">
                  <a16:creationId xmlns:a16="http://schemas.microsoft.com/office/drawing/2014/main" id="{5830903E-842B-4866-A007-634A60528D9B}"/>
                </a:ext>
              </a:extLst>
            </p:cNvPr>
            <p:cNvSpPr>
              <a:spLocks/>
            </p:cNvSpPr>
            <p:nvPr/>
          </p:nvSpPr>
          <p:spPr bwMode="auto">
            <a:xfrm>
              <a:off x="4596" y="1836"/>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3 h 76"/>
                <a:gd name="T10" fmla="*/ 0 w 109"/>
                <a:gd name="T11" fmla="*/ 73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3"/>
                  </a:lnTo>
                  <a:lnTo>
                    <a:pt x="0" y="73"/>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227">
              <a:extLst>
                <a:ext uri="{FF2B5EF4-FFF2-40B4-BE49-F238E27FC236}">
                  <a16:creationId xmlns:a16="http://schemas.microsoft.com/office/drawing/2014/main" id="{AEB7D922-D760-4D08-8DCA-C5DF3F2B38C1}"/>
                </a:ext>
              </a:extLst>
            </p:cNvPr>
            <p:cNvSpPr>
              <a:spLocks/>
            </p:cNvSpPr>
            <p:nvPr/>
          </p:nvSpPr>
          <p:spPr bwMode="auto">
            <a:xfrm>
              <a:off x="4595" y="1835"/>
              <a:ext cx="102" cy="74"/>
            </a:xfrm>
            <a:custGeom>
              <a:avLst/>
              <a:gdLst>
                <a:gd name="T0" fmla="*/ 1 w 102"/>
                <a:gd name="T1" fmla="*/ 74 h 74"/>
                <a:gd name="T2" fmla="*/ 102 w 102"/>
                <a:gd name="T3" fmla="*/ 74 h 74"/>
                <a:gd name="T4" fmla="*/ 102 w 102"/>
                <a:gd name="T5" fmla="*/ 1 h 74"/>
                <a:gd name="T6" fmla="*/ 96 w 102"/>
                <a:gd name="T7" fmla="*/ 0 h 74"/>
                <a:gd name="T8" fmla="*/ 96 w 102"/>
                <a:gd name="T9" fmla="*/ 69 h 74"/>
                <a:gd name="T10" fmla="*/ 0 w 102"/>
                <a:gd name="T11" fmla="*/ 69 h 74"/>
                <a:gd name="T12" fmla="*/ 1 w 102"/>
                <a:gd name="T13" fmla="*/ 74 h 74"/>
                <a:gd name="T14" fmla="*/ 0 60000 65536"/>
                <a:gd name="T15" fmla="*/ 0 60000 65536"/>
                <a:gd name="T16" fmla="*/ 0 60000 65536"/>
                <a:gd name="T17" fmla="*/ 0 60000 65536"/>
                <a:gd name="T18" fmla="*/ 0 60000 65536"/>
                <a:gd name="T19" fmla="*/ 0 60000 65536"/>
                <a:gd name="T20" fmla="*/ 0 60000 65536"/>
                <a:gd name="T21" fmla="*/ 0 w 102"/>
                <a:gd name="T22" fmla="*/ 0 h 74"/>
                <a:gd name="T23" fmla="*/ 102 w 102"/>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74">
                  <a:moveTo>
                    <a:pt x="1" y="74"/>
                  </a:moveTo>
                  <a:lnTo>
                    <a:pt x="102" y="74"/>
                  </a:lnTo>
                  <a:lnTo>
                    <a:pt x="102" y="1"/>
                  </a:lnTo>
                  <a:lnTo>
                    <a:pt x="96" y="0"/>
                  </a:lnTo>
                  <a:lnTo>
                    <a:pt x="96" y="69"/>
                  </a:lnTo>
                  <a:lnTo>
                    <a:pt x="0" y="69"/>
                  </a:lnTo>
                  <a:lnTo>
                    <a:pt x="1" y="74"/>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228">
              <a:extLst>
                <a:ext uri="{FF2B5EF4-FFF2-40B4-BE49-F238E27FC236}">
                  <a16:creationId xmlns:a16="http://schemas.microsoft.com/office/drawing/2014/main" id="{E2ECA1DF-119A-4390-A6E9-220F57750A71}"/>
                </a:ext>
              </a:extLst>
            </p:cNvPr>
            <p:cNvSpPr>
              <a:spLocks/>
            </p:cNvSpPr>
            <p:nvPr/>
          </p:nvSpPr>
          <p:spPr bwMode="auto">
            <a:xfrm>
              <a:off x="4595" y="1835"/>
              <a:ext cx="96" cy="69"/>
            </a:xfrm>
            <a:custGeom>
              <a:avLst/>
              <a:gdLst>
                <a:gd name="T0" fmla="*/ 0 w 96"/>
                <a:gd name="T1" fmla="*/ 69 h 69"/>
                <a:gd name="T2" fmla="*/ 96 w 96"/>
                <a:gd name="T3" fmla="*/ 69 h 69"/>
                <a:gd name="T4" fmla="*/ 96 w 96"/>
                <a:gd name="T5" fmla="*/ 0 h 69"/>
                <a:gd name="T6" fmla="*/ 88 w 96"/>
                <a:gd name="T7" fmla="*/ 1 h 69"/>
                <a:gd name="T8" fmla="*/ 88 w 96"/>
                <a:gd name="T9" fmla="*/ 62 h 69"/>
                <a:gd name="T10" fmla="*/ 1 w 96"/>
                <a:gd name="T11" fmla="*/ 62 h 69"/>
                <a:gd name="T12" fmla="*/ 0 w 96"/>
                <a:gd name="T13" fmla="*/ 69 h 69"/>
                <a:gd name="T14" fmla="*/ 0 60000 65536"/>
                <a:gd name="T15" fmla="*/ 0 60000 65536"/>
                <a:gd name="T16" fmla="*/ 0 60000 65536"/>
                <a:gd name="T17" fmla="*/ 0 60000 65536"/>
                <a:gd name="T18" fmla="*/ 0 60000 65536"/>
                <a:gd name="T19" fmla="*/ 0 60000 65536"/>
                <a:gd name="T20" fmla="*/ 0 60000 65536"/>
                <a:gd name="T21" fmla="*/ 0 w 96"/>
                <a:gd name="T22" fmla="*/ 0 h 69"/>
                <a:gd name="T23" fmla="*/ 96 w 96"/>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69">
                  <a:moveTo>
                    <a:pt x="0" y="69"/>
                  </a:moveTo>
                  <a:lnTo>
                    <a:pt x="96" y="69"/>
                  </a:lnTo>
                  <a:lnTo>
                    <a:pt x="96" y="0"/>
                  </a:lnTo>
                  <a:lnTo>
                    <a:pt x="88" y="1"/>
                  </a:lnTo>
                  <a:lnTo>
                    <a:pt x="88" y="62"/>
                  </a:lnTo>
                  <a:lnTo>
                    <a:pt x="1" y="62"/>
                  </a:lnTo>
                  <a:lnTo>
                    <a:pt x="0" y="6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229">
              <a:extLst>
                <a:ext uri="{FF2B5EF4-FFF2-40B4-BE49-F238E27FC236}">
                  <a16:creationId xmlns:a16="http://schemas.microsoft.com/office/drawing/2014/main" id="{C048C7FC-137C-4ADB-A285-6EE022D494A0}"/>
                </a:ext>
              </a:extLst>
            </p:cNvPr>
            <p:cNvSpPr>
              <a:spLocks/>
            </p:cNvSpPr>
            <p:nvPr/>
          </p:nvSpPr>
          <p:spPr bwMode="auto">
            <a:xfrm>
              <a:off x="4596" y="1836"/>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230">
              <a:extLst>
                <a:ext uri="{FF2B5EF4-FFF2-40B4-BE49-F238E27FC236}">
                  <a16:creationId xmlns:a16="http://schemas.microsoft.com/office/drawing/2014/main" id="{D4BCDD76-0877-435B-B24A-6FC41DC42137}"/>
                </a:ext>
              </a:extLst>
            </p:cNvPr>
            <p:cNvSpPr>
              <a:spLocks/>
            </p:cNvSpPr>
            <p:nvPr/>
          </p:nvSpPr>
          <p:spPr bwMode="auto">
            <a:xfrm>
              <a:off x="4596" y="1836"/>
              <a:ext cx="80" cy="56"/>
            </a:xfrm>
            <a:custGeom>
              <a:avLst/>
              <a:gdLst>
                <a:gd name="T0" fmla="*/ 0 w 80"/>
                <a:gd name="T1" fmla="*/ 56 h 56"/>
                <a:gd name="T2" fmla="*/ 80 w 80"/>
                <a:gd name="T3" fmla="*/ 56 h 56"/>
                <a:gd name="T4" fmla="*/ 80 w 80"/>
                <a:gd name="T5" fmla="*/ 0 h 56"/>
                <a:gd name="T6" fmla="*/ 71 w 80"/>
                <a:gd name="T7" fmla="*/ 0 h 56"/>
                <a:gd name="T8" fmla="*/ 71 w 80"/>
                <a:gd name="T9" fmla="*/ 51 h 56"/>
                <a:gd name="T10" fmla="*/ 0 w 80"/>
                <a:gd name="T11" fmla="*/ 51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1"/>
                  </a:lnTo>
                  <a:lnTo>
                    <a:pt x="0" y="51"/>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231">
              <a:extLst>
                <a:ext uri="{FF2B5EF4-FFF2-40B4-BE49-F238E27FC236}">
                  <a16:creationId xmlns:a16="http://schemas.microsoft.com/office/drawing/2014/main" id="{C8D66AA5-D896-4700-B086-48AF79DCC45C}"/>
                </a:ext>
              </a:extLst>
            </p:cNvPr>
            <p:cNvSpPr>
              <a:spLocks/>
            </p:cNvSpPr>
            <p:nvPr/>
          </p:nvSpPr>
          <p:spPr bwMode="auto">
            <a:xfrm>
              <a:off x="4596" y="1836"/>
              <a:ext cx="71" cy="51"/>
            </a:xfrm>
            <a:custGeom>
              <a:avLst/>
              <a:gdLst>
                <a:gd name="T0" fmla="*/ 0 w 71"/>
                <a:gd name="T1" fmla="*/ 51 h 51"/>
                <a:gd name="T2" fmla="*/ 71 w 71"/>
                <a:gd name="T3" fmla="*/ 51 h 51"/>
                <a:gd name="T4" fmla="*/ 71 w 71"/>
                <a:gd name="T5" fmla="*/ 0 h 51"/>
                <a:gd name="T6" fmla="*/ 62 w 71"/>
                <a:gd name="T7" fmla="*/ 0 h 51"/>
                <a:gd name="T8" fmla="*/ 62 w 71"/>
                <a:gd name="T9" fmla="*/ 45 h 51"/>
                <a:gd name="T10" fmla="*/ 0 w 71"/>
                <a:gd name="T11" fmla="*/ 45 h 51"/>
                <a:gd name="T12" fmla="*/ 0 w 71"/>
                <a:gd name="T13" fmla="*/ 51 h 51"/>
                <a:gd name="T14" fmla="*/ 0 60000 65536"/>
                <a:gd name="T15" fmla="*/ 0 60000 65536"/>
                <a:gd name="T16" fmla="*/ 0 60000 65536"/>
                <a:gd name="T17" fmla="*/ 0 60000 65536"/>
                <a:gd name="T18" fmla="*/ 0 60000 65536"/>
                <a:gd name="T19" fmla="*/ 0 60000 65536"/>
                <a:gd name="T20" fmla="*/ 0 60000 65536"/>
                <a:gd name="T21" fmla="*/ 0 w 71"/>
                <a:gd name="T22" fmla="*/ 0 h 51"/>
                <a:gd name="T23" fmla="*/ 71 w 71"/>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1">
                  <a:moveTo>
                    <a:pt x="0" y="51"/>
                  </a:moveTo>
                  <a:lnTo>
                    <a:pt x="71" y="51"/>
                  </a:lnTo>
                  <a:lnTo>
                    <a:pt x="71" y="0"/>
                  </a:lnTo>
                  <a:lnTo>
                    <a:pt x="62" y="0"/>
                  </a:lnTo>
                  <a:lnTo>
                    <a:pt x="62" y="45"/>
                  </a:lnTo>
                  <a:lnTo>
                    <a:pt x="0" y="45"/>
                  </a:lnTo>
                  <a:lnTo>
                    <a:pt x="0" y="51"/>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232">
              <a:extLst>
                <a:ext uri="{FF2B5EF4-FFF2-40B4-BE49-F238E27FC236}">
                  <a16:creationId xmlns:a16="http://schemas.microsoft.com/office/drawing/2014/main" id="{289FFBF2-BE51-424F-8F67-4D2016B951ED}"/>
                </a:ext>
              </a:extLst>
            </p:cNvPr>
            <p:cNvSpPr>
              <a:spLocks/>
            </p:cNvSpPr>
            <p:nvPr/>
          </p:nvSpPr>
          <p:spPr bwMode="auto">
            <a:xfrm>
              <a:off x="4596" y="1836"/>
              <a:ext cx="62" cy="45"/>
            </a:xfrm>
            <a:custGeom>
              <a:avLst/>
              <a:gdLst>
                <a:gd name="T0" fmla="*/ 0 w 62"/>
                <a:gd name="T1" fmla="*/ 45 h 45"/>
                <a:gd name="T2" fmla="*/ 62 w 62"/>
                <a:gd name="T3" fmla="*/ 45 h 45"/>
                <a:gd name="T4" fmla="*/ 62 w 62"/>
                <a:gd name="T5" fmla="*/ 0 h 45"/>
                <a:gd name="T6" fmla="*/ 53 w 62"/>
                <a:gd name="T7" fmla="*/ 0 h 45"/>
                <a:gd name="T8" fmla="*/ 53 w 62"/>
                <a:gd name="T9" fmla="*/ 38 h 45"/>
                <a:gd name="T10" fmla="*/ 0 w 62"/>
                <a:gd name="T11" fmla="*/ 38 h 45"/>
                <a:gd name="T12" fmla="*/ 0 w 62"/>
                <a:gd name="T13" fmla="*/ 45 h 45"/>
                <a:gd name="T14" fmla="*/ 0 60000 65536"/>
                <a:gd name="T15" fmla="*/ 0 60000 65536"/>
                <a:gd name="T16" fmla="*/ 0 60000 65536"/>
                <a:gd name="T17" fmla="*/ 0 60000 65536"/>
                <a:gd name="T18" fmla="*/ 0 60000 65536"/>
                <a:gd name="T19" fmla="*/ 0 60000 65536"/>
                <a:gd name="T20" fmla="*/ 0 60000 65536"/>
                <a:gd name="T21" fmla="*/ 0 w 62"/>
                <a:gd name="T22" fmla="*/ 0 h 45"/>
                <a:gd name="T23" fmla="*/ 62 w 62"/>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5">
                  <a:moveTo>
                    <a:pt x="0" y="45"/>
                  </a:moveTo>
                  <a:lnTo>
                    <a:pt x="62" y="45"/>
                  </a:lnTo>
                  <a:lnTo>
                    <a:pt x="62" y="0"/>
                  </a:lnTo>
                  <a:lnTo>
                    <a:pt x="53" y="0"/>
                  </a:lnTo>
                  <a:lnTo>
                    <a:pt x="53" y="38"/>
                  </a:lnTo>
                  <a:lnTo>
                    <a:pt x="0" y="38"/>
                  </a:lnTo>
                  <a:lnTo>
                    <a:pt x="0" y="45"/>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233">
              <a:extLst>
                <a:ext uri="{FF2B5EF4-FFF2-40B4-BE49-F238E27FC236}">
                  <a16:creationId xmlns:a16="http://schemas.microsoft.com/office/drawing/2014/main" id="{8D69ED21-D5EF-4D9E-B4C3-63ADF16496B0}"/>
                </a:ext>
              </a:extLst>
            </p:cNvPr>
            <p:cNvSpPr>
              <a:spLocks/>
            </p:cNvSpPr>
            <p:nvPr/>
          </p:nvSpPr>
          <p:spPr bwMode="auto">
            <a:xfrm>
              <a:off x="4596" y="1836"/>
              <a:ext cx="53" cy="38"/>
            </a:xfrm>
            <a:custGeom>
              <a:avLst/>
              <a:gdLst>
                <a:gd name="T0" fmla="*/ 0 w 53"/>
                <a:gd name="T1" fmla="*/ 38 h 38"/>
                <a:gd name="T2" fmla="*/ 53 w 53"/>
                <a:gd name="T3" fmla="*/ 38 h 38"/>
                <a:gd name="T4" fmla="*/ 53 w 53"/>
                <a:gd name="T5" fmla="*/ 0 h 38"/>
                <a:gd name="T6" fmla="*/ 44 w 53"/>
                <a:gd name="T7" fmla="*/ 0 h 38"/>
                <a:gd name="T8" fmla="*/ 44 w 53"/>
                <a:gd name="T9" fmla="*/ 31 h 38"/>
                <a:gd name="T10" fmla="*/ 0 w 53"/>
                <a:gd name="T11" fmla="*/ 31 h 38"/>
                <a:gd name="T12" fmla="*/ 0 w 53"/>
                <a:gd name="T13" fmla="*/ 38 h 38"/>
                <a:gd name="T14" fmla="*/ 0 60000 65536"/>
                <a:gd name="T15" fmla="*/ 0 60000 65536"/>
                <a:gd name="T16" fmla="*/ 0 60000 65536"/>
                <a:gd name="T17" fmla="*/ 0 60000 65536"/>
                <a:gd name="T18" fmla="*/ 0 60000 65536"/>
                <a:gd name="T19" fmla="*/ 0 60000 65536"/>
                <a:gd name="T20" fmla="*/ 0 60000 65536"/>
                <a:gd name="T21" fmla="*/ 0 w 53"/>
                <a:gd name="T22" fmla="*/ 0 h 38"/>
                <a:gd name="T23" fmla="*/ 53 w 5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8">
                  <a:moveTo>
                    <a:pt x="0" y="38"/>
                  </a:moveTo>
                  <a:lnTo>
                    <a:pt x="53" y="38"/>
                  </a:lnTo>
                  <a:lnTo>
                    <a:pt x="53" y="0"/>
                  </a:lnTo>
                  <a:lnTo>
                    <a:pt x="44" y="0"/>
                  </a:lnTo>
                  <a:lnTo>
                    <a:pt x="44" y="31"/>
                  </a:lnTo>
                  <a:lnTo>
                    <a:pt x="0" y="31"/>
                  </a:lnTo>
                  <a:lnTo>
                    <a:pt x="0" y="38"/>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234">
              <a:extLst>
                <a:ext uri="{FF2B5EF4-FFF2-40B4-BE49-F238E27FC236}">
                  <a16:creationId xmlns:a16="http://schemas.microsoft.com/office/drawing/2014/main" id="{F73A13F5-E264-4486-9011-562C71863CBA}"/>
                </a:ext>
              </a:extLst>
            </p:cNvPr>
            <p:cNvSpPr>
              <a:spLocks/>
            </p:cNvSpPr>
            <p:nvPr/>
          </p:nvSpPr>
          <p:spPr bwMode="auto">
            <a:xfrm>
              <a:off x="4596" y="1836"/>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235">
              <a:extLst>
                <a:ext uri="{FF2B5EF4-FFF2-40B4-BE49-F238E27FC236}">
                  <a16:creationId xmlns:a16="http://schemas.microsoft.com/office/drawing/2014/main" id="{93895889-290E-4528-8C8F-FF3ABB5D21A3}"/>
                </a:ext>
              </a:extLst>
            </p:cNvPr>
            <p:cNvSpPr>
              <a:spLocks/>
            </p:cNvSpPr>
            <p:nvPr/>
          </p:nvSpPr>
          <p:spPr bwMode="auto">
            <a:xfrm>
              <a:off x="4595" y="1835"/>
              <a:ext cx="35" cy="25"/>
            </a:xfrm>
            <a:custGeom>
              <a:avLst/>
              <a:gdLst>
                <a:gd name="T0" fmla="*/ 1 w 35"/>
                <a:gd name="T1" fmla="*/ 25 h 25"/>
                <a:gd name="T2" fmla="*/ 35 w 35"/>
                <a:gd name="T3" fmla="*/ 25 h 25"/>
                <a:gd name="T4" fmla="*/ 35 w 35"/>
                <a:gd name="T5" fmla="*/ 1 h 25"/>
                <a:gd name="T6" fmla="*/ 25 w 35"/>
                <a:gd name="T7" fmla="*/ 0 h 25"/>
                <a:gd name="T8" fmla="*/ 25 w 35"/>
                <a:gd name="T9" fmla="*/ 18 h 25"/>
                <a:gd name="T10" fmla="*/ 0 w 35"/>
                <a:gd name="T11" fmla="*/ 18 h 25"/>
                <a:gd name="T12" fmla="*/ 1 w 35"/>
                <a:gd name="T13" fmla="*/ 25 h 25"/>
                <a:gd name="T14" fmla="*/ 0 60000 65536"/>
                <a:gd name="T15" fmla="*/ 0 60000 65536"/>
                <a:gd name="T16" fmla="*/ 0 60000 65536"/>
                <a:gd name="T17" fmla="*/ 0 60000 65536"/>
                <a:gd name="T18" fmla="*/ 0 60000 65536"/>
                <a:gd name="T19" fmla="*/ 0 60000 65536"/>
                <a:gd name="T20" fmla="*/ 0 60000 65536"/>
                <a:gd name="T21" fmla="*/ 0 w 35"/>
                <a:gd name="T22" fmla="*/ 0 h 25"/>
                <a:gd name="T23" fmla="*/ 35 w 3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5">
                  <a:moveTo>
                    <a:pt x="1" y="25"/>
                  </a:moveTo>
                  <a:lnTo>
                    <a:pt x="35" y="25"/>
                  </a:lnTo>
                  <a:lnTo>
                    <a:pt x="35" y="1"/>
                  </a:lnTo>
                  <a:lnTo>
                    <a:pt x="25" y="0"/>
                  </a:lnTo>
                  <a:lnTo>
                    <a:pt x="25" y="18"/>
                  </a:lnTo>
                  <a:lnTo>
                    <a:pt x="0" y="18"/>
                  </a:lnTo>
                  <a:lnTo>
                    <a:pt x="1"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236">
              <a:extLst>
                <a:ext uri="{FF2B5EF4-FFF2-40B4-BE49-F238E27FC236}">
                  <a16:creationId xmlns:a16="http://schemas.microsoft.com/office/drawing/2014/main" id="{7F73C634-3CCB-4BDE-8790-ECC6B303DF73}"/>
                </a:ext>
              </a:extLst>
            </p:cNvPr>
            <p:cNvSpPr>
              <a:spLocks/>
            </p:cNvSpPr>
            <p:nvPr/>
          </p:nvSpPr>
          <p:spPr bwMode="auto">
            <a:xfrm>
              <a:off x="4595" y="1835"/>
              <a:ext cx="25" cy="18"/>
            </a:xfrm>
            <a:custGeom>
              <a:avLst/>
              <a:gdLst>
                <a:gd name="T0" fmla="*/ 0 w 25"/>
                <a:gd name="T1" fmla="*/ 18 h 18"/>
                <a:gd name="T2" fmla="*/ 25 w 25"/>
                <a:gd name="T3" fmla="*/ 18 h 18"/>
                <a:gd name="T4" fmla="*/ 25 w 25"/>
                <a:gd name="T5" fmla="*/ 0 h 18"/>
                <a:gd name="T6" fmla="*/ 13 w 25"/>
                <a:gd name="T7" fmla="*/ 1 h 18"/>
                <a:gd name="T8" fmla="*/ 13 w 25"/>
                <a:gd name="T9" fmla="*/ 10 h 18"/>
                <a:gd name="T10" fmla="*/ 1 w 25"/>
                <a:gd name="T11" fmla="*/ 10 h 18"/>
                <a:gd name="T12" fmla="*/ 0 w 25"/>
                <a:gd name="T13" fmla="*/ 18 h 18"/>
                <a:gd name="T14" fmla="*/ 0 60000 65536"/>
                <a:gd name="T15" fmla="*/ 0 60000 65536"/>
                <a:gd name="T16" fmla="*/ 0 60000 65536"/>
                <a:gd name="T17" fmla="*/ 0 60000 65536"/>
                <a:gd name="T18" fmla="*/ 0 60000 65536"/>
                <a:gd name="T19" fmla="*/ 0 60000 65536"/>
                <a:gd name="T20" fmla="*/ 0 60000 65536"/>
                <a:gd name="T21" fmla="*/ 0 w 25"/>
                <a:gd name="T22" fmla="*/ 0 h 18"/>
                <a:gd name="T23" fmla="*/ 25 w 2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8">
                  <a:moveTo>
                    <a:pt x="0" y="18"/>
                  </a:moveTo>
                  <a:lnTo>
                    <a:pt x="25" y="18"/>
                  </a:lnTo>
                  <a:lnTo>
                    <a:pt x="25" y="0"/>
                  </a:lnTo>
                  <a:lnTo>
                    <a:pt x="13" y="1"/>
                  </a:lnTo>
                  <a:lnTo>
                    <a:pt x="13" y="10"/>
                  </a:lnTo>
                  <a:lnTo>
                    <a:pt x="1"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237">
              <a:extLst>
                <a:ext uri="{FF2B5EF4-FFF2-40B4-BE49-F238E27FC236}">
                  <a16:creationId xmlns:a16="http://schemas.microsoft.com/office/drawing/2014/main" id="{EB21CBEA-B5D5-4D48-B245-76B1A38193FF}"/>
                </a:ext>
              </a:extLst>
            </p:cNvPr>
            <p:cNvSpPr>
              <a:spLocks/>
            </p:cNvSpPr>
            <p:nvPr/>
          </p:nvSpPr>
          <p:spPr bwMode="auto">
            <a:xfrm>
              <a:off x="4595" y="1835"/>
              <a:ext cx="13" cy="10"/>
            </a:xfrm>
            <a:custGeom>
              <a:avLst/>
              <a:gdLst>
                <a:gd name="T0" fmla="*/ 1 w 13"/>
                <a:gd name="T1" fmla="*/ 10 h 10"/>
                <a:gd name="T2" fmla="*/ 13 w 13"/>
                <a:gd name="T3" fmla="*/ 10 h 10"/>
                <a:gd name="T4" fmla="*/ 13 w 13"/>
                <a:gd name="T5" fmla="*/ 1 h 10"/>
                <a:gd name="T6" fmla="*/ 1 w 13"/>
                <a:gd name="T7" fmla="*/ 0 h 10"/>
                <a:gd name="T8" fmla="*/ 1 w 13"/>
                <a:gd name="T9" fmla="*/ 1 h 10"/>
                <a:gd name="T10" fmla="*/ 0 w 13"/>
                <a:gd name="T11" fmla="*/ 1 h 10"/>
                <a:gd name="T12" fmla="*/ 1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10"/>
                  </a:moveTo>
                  <a:lnTo>
                    <a:pt x="13" y="10"/>
                  </a:lnTo>
                  <a:lnTo>
                    <a:pt x="13" y="1"/>
                  </a:lnTo>
                  <a:lnTo>
                    <a:pt x="1" y="0"/>
                  </a:lnTo>
                  <a:lnTo>
                    <a:pt x="1" y="1"/>
                  </a:lnTo>
                  <a:lnTo>
                    <a:pt x="0" y="1"/>
                  </a:lnTo>
                  <a:lnTo>
                    <a:pt x="1"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238">
              <a:extLst>
                <a:ext uri="{FF2B5EF4-FFF2-40B4-BE49-F238E27FC236}">
                  <a16:creationId xmlns:a16="http://schemas.microsoft.com/office/drawing/2014/main" id="{E4776356-CF88-4022-8C7F-364D8BC1D3AB}"/>
                </a:ext>
              </a:extLst>
            </p:cNvPr>
            <p:cNvSpPr>
              <a:spLocks/>
            </p:cNvSpPr>
            <p:nvPr/>
          </p:nvSpPr>
          <p:spPr bwMode="auto">
            <a:xfrm>
              <a:off x="4595" y="1835"/>
              <a:ext cx="1" cy="1"/>
            </a:xfrm>
            <a:custGeom>
              <a:avLst/>
              <a:gdLst>
                <a:gd name="T0" fmla="*/ 0 w 1"/>
                <a:gd name="T1" fmla="*/ 1 h 1"/>
                <a:gd name="T2" fmla="*/ 1 w 1"/>
                <a:gd name="T3" fmla="*/ 1 h 1"/>
                <a:gd name="T4" fmla="*/ 1 w 1"/>
                <a:gd name="T5" fmla="*/ 0 h 1"/>
                <a:gd name="T6" fmla="*/ 1 w 1"/>
                <a:gd name="T7" fmla="*/ 1 h 1"/>
                <a:gd name="T8" fmla="*/ 1 w 1"/>
                <a:gd name="T9" fmla="*/ 1 h 1"/>
                <a:gd name="T10" fmla="*/ 1 w 1"/>
                <a:gd name="T11" fmla="*/ 1 h 1"/>
                <a:gd name="T12" fmla="*/ 0 w 1"/>
                <a:gd name="T13" fmla="*/ 1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1"/>
                  </a:moveTo>
                  <a:lnTo>
                    <a:pt x="1" y="1"/>
                  </a:lnTo>
                  <a:lnTo>
                    <a:pt x="1" y="0"/>
                  </a:lnTo>
                  <a:lnTo>
                    <a:pt x="1"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39">
              <a:extLst>
                <a:ext uri="{FF2B5EF4-FFF2-40B4-BE49-F238E27FC236}">
                  <a16:creationId xmlns:a16="http://schemas.microsoft.com/office/drawing/2014/main" id="{C9A3DD7E-5FF4-4B36-AC79-A622D5468DBA}"/>
                </a:ext>
              </a:extLst>
            </p:cNvPr>
            <p:cNvSpPr>
              <a:spLocks/>
            </p:cNvSpPr>
            <p:nvPr/>
          </p:nvSpPr>
          <p:spPr bwMode="auto">
            <a:xfrm>
              <a:off x="4582" y="1824"/>
              <a:ext cx="230" cy="172"/>
            </a:xfrm>
            <a:custGeom>
              <a:avLst/>
              <a:gdLst>
                <a:gd name="T0" fmla="*/ 230 w 230"/>
                <a:gd name="T1" fmla="*/ 0 h 172"/>
                <a:gd name="T2" fmla="*/ 0 w 230"/>
                <a:gd name="T3" fmla="*/ 0 h 172"/>
                <a:gd name="T4" fmla="*/ 0 w 230"/>
                <a:gd name="T5" fmla="*/ 172 h 172"/>
                <a:gd name="T6" fmla="*/ 4 w 230"/>
                <a:gd name="T7" fmla="*/ 172 h 172"/>
                <a:gd name="T8" fmla="*/ 4 w 230"/>
                <a:gd name="T9" fmla="*/ 2 h 172"/>
                <a:gd name="T10" fmla="*/ 230 w 230"/>
                <a:gd name="T11" fmla="*/ 2 h 172"/>
                <a:gd name="T12" fmla="*/ 230 w 230"/>
                <a:gd name="T13" fmla="*/ 0 h 172"/>
                <a:gd name="T14" fmla="*/ 0 60000 65536"/>
                <a:gd name="T15" fmla="*/ 0 60000 65536"/>
                <a:gd name="T16" fmla="*/ 0 60000 65536"/>
                <a:gd name="T17" fmla="*/ 0 60000 65536"/>
                <a:gd name="T18" fmla="*/ 0 60000 65536"/>
                <a:gd name="T19" fmla="*/ 0 60000 65536"/>
                <a:gd name="T20" fmla="*/ 0 60000 65536"/>
                <a:gd name="T21" fmla="*/ 0 w 230"/>
                <a:gd name="T22" fmla="*/ 0 h 172"/>
                <a:gd name="T23" fmla="*/ 230 w 23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2">
                  <a:moveTo>
                    <a:pt x="230" y="0"/>
                  </a:moveTo>
                  <a:lnTo>
                    <a:pt x="0" y="0"/>
                  </a:lnTo>
                  <a:lnTo>
                    <a:pt x="0" y="172"/>
                  </a:lnTo>
                  <a:lnTo>
                    <a:pt x="4" y="172"/>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40">
              <a:extLst>
                <a:ext uri="{FF2B5EF4-FFF2-40B4-BE49-F238E27FC236}">
                  <a16:creationId xmlns:a16="http://schemas.microsoft.com/office/drawing/2014/main" id="{9A2EECDC-6D75-4BE1-B078-F44EA845114F}"/>
                </a:ext>
              </a:extLst>
            </p:cNvPr>
            <p:cNvSpPr>
              <a:spLocks/>
            </p:cNvSpPr>
            <p:nvPr/>
          </p:nvSpPr>
          <p:spPr bwMode="auto">
            <a:xfrm>
              <a:off x="4586" y="1826"/>
              <a:ext cx="226" cy="170"/>
            </a:xfrm>
            <a:custGeom>
              <a:avLst/>
              <a:gdLst>
                <a:gd name="T0" fmla="*/ 226 w 226"/>
                <a:gd name="T1" fmla="*/ 0 h 170"/>
                <a:gd name="T2" fmla="*/ 0 w 226"/>
                <a:gd name="T3" fmla="*/ 0 h 170"/>
                <a:gd name="T4" fmla="*/ 0 w 226"/>
                <a:gd name="T5" fmla="*/ 170 h 170"/>
                <a:gd name="T6" fmla="*/ 5 w 226"/>
                <a:gd name="T7" fmla="*/ 170 h 170"/>
                <a:gd name="T8" fmla="*/ 5 w 226"/>
                <a:gd name="T9" fmla="*/ 4 h 170"/>
                <a:gd name="T10" fmla="*/ 226 w 226"/>
                <a:gd name="T11" fmla="*/ 4 h 170"/>
                <a:gd name="T12" fmla="*/ 226 w 226"/>
                <a:gd name="T13" fmla="*/ 0 h 170"/>
                <a:gd name="T14" fmla="*/ 0 60000 65536"/>
                <a:gd name="T15" fmla="*/ 0 60000 65536"/>
                <a:gd name="T16" fmla="*/ 0 60000 65536"/>
                <a:gd name="T17" fmla="*/ 0 60000 65536"/>
                <a:gd name="T18" fmla="*/ 0 60000 65536"/>
                <a:gd name="T19" fmla="*/ 0 60000 65536"/>
                <a:gd name="T20" fmla="*/ 0 60000 65536"/>
                <a:gd name="T21" fmla="*/ 0 w 226"/>
                <a:gd name="T22" fmla="*/ 0 h 170"/>
                <a:gd name="T23" fmla="*/ 226 w 22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70">
                  <a:moveTo>
                    <a:pt x="226" y="0"/>
                  </a:moveTo>
                  <a:lnTo>
                    <a:pt x="0" y="0"/>
                  </a:lnTo>
                  <a:lnTo>
                    <a:pt x="0" y="170"/>
                  </a:lnTo>
                  <a:lnTo>
                    <a:pt x="5" y="170"/>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41">
              <a:extLst>
                <a:ext uri="{FF2B5EF4-FFF2-40B4-BE49-F238E27FC236}">
                  <a16:creationId xmlns:a16="http://schemas.microsoft.com/office/drawing/2014/main" id="{EB661744-5037-458C-9355-2F1A49927716}"/>
                </a:ext>
              </a:extLst>
            </p:cNvPr>
            <p:cNvSpPr>
              <a:spLocks/>
            </p:cNvSpPr>
            <p:nvPr/>
          </p:nvSpPr>
          <p:spPr bwMode="auto">
            <a:xfrm>
              <a:off x="4591" y="1830"/>
              <a:ext cx="221" cy="166"/>
            </a:xfrm>
            <a:custGeom>
              <a:avLst/>
              <a:gdLst>
                <a:gd name="T0" fmla="*/ 221 w 221"/>
                <a:gd name="T1" fmla="*/ 0 h 166"/>
                <a:gd name="T2" fmla="*/ 0 w 221"/>
                <a:gd name="T3" fmla="*/ 0 h 166"/>
                <a:gd name="T4" fmla="*/ 0 w 221"/>
                <a:gd name="T5" fmla="*/ 166 h 166"/>
                <a:gd name="T6" fmla="*/ 5 w 221"/>
                <a:gd name="T7" fmla="*/ 166 h 166"/>
                <a:gd name="T8" fmla="*/ 5 w 221"/>
                <a:gd name="T9" fmla="*/ 4 h 166"/>
                <a:gd name="T10" fmla="*/ 221 w 221"/>
                <a:gd name="T11" fmla="*/ 4 h 166"/>
                <a:gd name="T12" fmla="*/ 221 w 221"/>
                <a:gd name="T13" fmla="*/ 0 h 166"/>
                <a:gd name="T14" fmla="*/ 0 60000 65536"/>
                <a:gd name="T15" fmla="*/ 0 60000 65536"/>
                <a:gd name="T16" fmla="*/ 0 60000 65536"/>
                <a:gd name="T17" fmla="*/ 0 60000 65536"/>
                <a:gd name="T18" fmla="*/ 0 60000 65536"/>
                <a:gd name="T19" fmla="*/ 0 60000 65536"/>
                <a:gd name="T20" fmla="*/ 0 60000 65536"/>
                <a:gd name="T21" fmla="*/ 0 w 221"/>
                <a:gd name="T22" fmla="*/ 0 h 166"/>
                <a:gd name="T23" fmla="*/ 221 w 221"/>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6">
                  <a:moveTo>
                    <a:pt x="221" y="0"/>
                  </a:moveTo>
                  <a:lnTo>
                    <a:pt x="0" y="0"/>
                  </a:lnTo>
                  <a:lnTo>
                    <a:pt x="0" y="166"/>
                  </a:lnTo>
                  <a:lnTo>
                    <a:pt x="5" y="166"/>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42">
              <a:extLst>
                <a:ext uri="{FF2B5EF4-FFF2-40B4-BE49-F238E27FC236}">
                  <a16:creationId xmlns:a16="http://schemas.microsoft.com/office/drawing/2014/main" id="{651E9AFB-746D-42D0-A4CB-457B0071ECF5}"/>
                </a:ext>
              </a:extLst>
            </p:cNvPr>
            <p:cNvSpPr>
              <a:spLocks/>
            </p:cNvSpPr>
            <p:nvPr/>
          </p:nvSpPr>
          <p:spPr bwMode="auto">
            <a:xfrm>
              <a:off x="4596" y="1834"/>
              <a:ext cx="216" cy="162"/>
            </a:xfrm>
            <a:custGeom>
              <a:avLst/>
              <a:gdLst>
                <a:gd name="T0" fmla="*/ 216 w 216"/>
                <a:gd name="T1" fmla="*/ 0 h 162"/>
                <a:gd name="T2" fmla="*/ 0 w 216"/>
                <a:gd name="T3" fmla="*/ 0 h 162"/>
                <a:gd name="T4" fmla="*/ 0 w 216"/>
                <a:gd name="T5" fmla="*/ 162 h 162"/>
                <a:gd name="T6" fmla="*/ 5 w 216"/>
                <a:gd name="T7" fmla="*/ 162 h 162"/>
                <a:gd name="T8" fmla="*/ 5 w 216"/>
                <a:gd name="T9" fmla="*/ 4 h 162"/>
                <a:gd name="T10" fmla="*/ 216 w 216"/>
                <a:gd name="T11" fmla="*/ 4 h 162"/>
                <a:gd name="T12" fmla="*/ 216 w 216"/>
                <a:gd name="T13" fmla="*/ 0 h 162"/>
                <a:gd name="T14" fmla="*/ 0 60000 65536"/>
                <a:gd name="T15" fmla="*/ 0 60000 65536"/>
                <a:gd name="T16" fmla="*/ 0 60000 65536"/>
                <a:gd name="T17" fmla="*/ 0 60000 65536"/>
                <a:gd name="T18" fmla="*/ 0 60000 65536"/>
                <a:gd name="T19" fmla="*/ 0 60000 65536"/>
                <a:gd name="T20" fmla="*/ 0 60000 65536"/>
                <a:gd name="T21" fmla="*/ 0 w 216"/>
                <a:gd name="T22" fmla="*/ 0 h 162"/>
                <a:gd name="T23" fmla="*/ 216 w 216"/>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2">
                  <a:moveTo>
                    <a:pt x="216" y="0"/>
                  </a:moveTo>
                  <a:lnTo>
                    <a:pt x="0" y="0"/>
                  </a:lnTo>
                  <a:lnTo>
                    <a:pt x="0" y="162"/>
                  </a:lnTo>
                  <a:lnTo>
                    <a:pt x="5" y="162"/>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43">
              <a:extLst>
                <a:ext uri="{FF2B5EF4-FFF2-40B4-BE49-F238E27FC236}">
                  <a16:creationId xmlns:a16="http://schemas.microsoft.com/office/drawing/2014/main" id="{61F1BB43-41D2-4E2B-A0DA-603939CD1E40}"/>
                </a:ext>
              </a:extLst>
            </p:cNvPr>
            <p:cNvSpPr>
              <a:spLocks/>
            </p:cNvSpPr>
            <p:nvPr/>
          </p:nvSpPr>
          <p:spPr bwMode="auto">
            <a:xfrm>
              <a:off x="4601" y="1838"/>
              <a:ext cx="211" cy="158"/>
            </a:xfrm>
            <a:custGeom>
              <a:avLst/>
              <a:gdLst>
                <a:gd name="T0" fmla="*/ 211 w 211"/>
                <a:gd name="T1" fmla="*/ 0 h 158"/>
                <a:gd name="T2" fmla="*/ 0 w 211"/>
                <a:gd name="T3" fmla="*/ 0 h 158"/>
                <a:gd name="T4" fmla="*/ 0 w 211"/>
                <a:gd name="T5" fmla="*/ 158 h 158"/>
                <a:gd name="T6" fmla="*/ 5 w 211"/>
                <a:gd name="T7" fmla="*/ 158 h 158"/>
                <a:gd name="T8" fmla="*/ 5 w 211"/>
                <a:gd name="T9" fmla="*/ 3 h 158"/>
                <a:gd name="T10" fmla="*/ 211 w 211"/>
                <a:gd name="T11" fmla="*/ 3 h 158"/>
                <a:gd name="T12" fmla="*/ 211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44">
              <a:extLst>
                <a:ext uri="{FF2B5EF4-FFF2-40B4-BE49-F238E27FC236}">
                  <a16:creationId xmlns:a16="http://schemas.microsoft.com/office/drawing/2014/main" id="{3E3FB33E-1E18-4CE8-B3AC-945922724C7D}"/>
                </a:ext>
              </a:extLst>
            </p:cNvPr>
            <p:cNvSpPr>
              <a:spLocks/>
            </p:cNvSpPr>
            <p:nvPr/>
          </p:nvSpPr>
          <p:spPr bwMode="auto">
            <a:xfrm>
              <a:off x="4606" y="1841"/>
              <a:ext cx="206" cy="155"/>
            </a:xfrm>
            <a:custGeom>
              <a:avLst/>
              <a:gdLst>
                <a:gd name="T0" fmla="*/ 206 w 206"/>
                <a:gd name="T1" fmla="*/ 0 h 155"/>
                <a:gd name="T2" fmla="*/ 0 w 206"/>
                <a:gd name="T3" fmla="*/ 0 h 155"/>
                <a:gd name="T4" fmla="*/ 0 w 206"/>
                <a:gd name="T5" fmla="*/ 155 h 155"/>
                <a:gd name="T6" fmla="*/ 5 w 206"/>
                <a:gd name="T7" fmla="*/ 155 h 155"/>
                <a:gd name="T8" fmla="*/ 5 w 206"/>
                <a:gd name="T9" fmla="*/ 4 h 155"/>
                <a:gd name="T10" fmla="*/ 206 w 206"/>
                <a:gd name="T11" fmla="*/ 4 h 155"/>
                <a:gd name="T12" fmla="*/ 206 w 206"/>
                <a:gd name="T13" fmla="*/ 0 h 155"/>
                <a:gd name="T14" fmla="*/ 0 60000 65536"/>
                <a:gd name="T15" fmla="*/ 0 60000 65536"/>
                <a:gd name="T16" fmla="*/ 0 60000 65536"/>
                <a:gd name="T17" fmla="*/ 0 60000 65536"/>
                <a:gd name="T18" fmla="*/ 0 60000 65536"/>
                <a:gd name="T19" fmla="*/ 0 60000 65536"/>
                <a:gd name="T20" fmla="*/ 0 60000 65536"/>
                <a:gd name="T21" fmla="*/ 0 w 206"/>
                <a:gd name="T22" fmla="*/ 0 h 155"/>
                <a:gd name="T23" fmla="*/ 206 w 206"/>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5">
                  <a:moveTo>
                    <a:pt x="206" y="0"/>
                  </a:moveTo>
                  <a:lnTo>
                    <a:pt x="0" y="0"/>
                  </a:lnTo>
                  <a:lnTo>
                    <a:pt x="0" y="155"/>
                  </a:lnTo>
                  <a:lnTo>
                    <a:pt x="5" y="155"/>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245">
              <a:extLst>
                <a:ext uri="{FF2B5EF4-FFF2-40B4-BE49-F238E27FC236}">
                  <a16:creationId xmlns:a16="http://schemas.microsoft.com/office/drawing/2014/main" id="{08BAC65F-D94E-489E-95D8-69276FD200BA}"/>
                </a:ext>
              </a:extLst>
            </p:cNvPr>
            <p:cNvSpPr>
              <a:spLocks/>
            </p:cNvSpPr>
            <p:nvPr/>
          </p:nvSpPr>
          <p:spPr bwMode="auto">
            <a:xfrm>
              <a:off x="4611" y="1845"/>
              <a:ext cx="201" cy="151"/>
            </a:xfrm>
            <a:custGeom>
              <a:avLst/>
              <a:gdLst>
                <a:gd name="T0" fmla="*/ 201 w 201"/>
                <a:gd name="T1" fmla="*/ 0 h 151"/>
                <a:gd name="T2" fmla="*/ 0 w 201"/>
                <a:gd name="T3" fmla="*/ 0 h 151"/>
                <a:gd name="T4" fmla="*/ 0 w 201"/>
                <a:gd name="T5" fmla="*/ 151 h 151"/>
                <a:gd name="T6" fmla="*/ 5 w 201"/>
                <a:gd name="T7" fmla="*/ 151 h 151"/>
                <a:gd name="T8" fmla="*/ 5 w 201"/>
                <a:gd name="T9" fmla="*/ 4 h 151"/>
                <a:gd name="T10" fmla="*/ 201 w 201"/>
                <a:gd name="T11" fmla="*/ 4 h 151"/>
                <a:gd name="T12" fmla="*/ 201 w 201"/>
                <a:gd name="T13" fmla="*/ 0 h 151"/>
                <a:gd name="T14" fmla="*/ 0 60000 65536"/>
                <a:gd name="T15" fmla="*/ 0 60000 65536"/>
                <a:gd name="T16" fmla="*/ 0 60000 65536"/>
                <a:gd name="T17" fmla="*/ 0 60000 65536"/>
                <a:gd name="T18" fmla="*/ 0 60000 65536"/>
                <a:gd name="T19" fmla="*/ 0 60000 65536"/>
                <a:gd name="T20" fmla="*/ 0 60000 65536"/>
                <a:gd name="T21" fmla="*/ 0 w 201"/>
                <a:gd name="T22" fmla="*/ 0 h 151"/>
                <a:gd name="T23" fmla="*/ 201 w 201"/>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1">
                  <a:moveTo>
                    <a:pt x="201" y="0"/>
                  </a:moveTo>
                  <a:lnTo>
                    <a:pt x="0" y="0"/>
                  </a:lnTo>
                  <a:lnTo>
                    <a:pt x="0" y="151"/>
                  </a:lnTo>
                  <a:lnTo>
                    <a:pt x="5" y="151"/>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246">
              <a:extLst>
                <a:ext uri="{FF2B5EF4-FFF2-40B4-BE49-F238E27FC236}">
                  <a16:creationId xmlns:a16="http://schemas.microsoft.com/office/drawing/2014/main" id="{7D68B4C0-F08E-4682-B295-6A125BC57633}"/>
                </a:ext>
              </a:extLst>
            </p:cNvPr>
            <p:cNvSpPr>
              <a:spLocks/>
            </p:cNvSpPr>
            <p:nvPr/>
          </p:nvSpPr>
          <p:spPr bwMode="auto">
            <a:xfrm>
              <a:off x="4616" y="1849"/>
              <a:ext cx="196" cy="147"/>
            </a:xfrm>
            <a:custGeom>
              <a:avLst/>
              <a:gdLst>
                <a:gd name="T0" fmla="*/ 196 w 196"/>
                <a:gd name="T1" fmla="*/ 0 h 147"/>
                <a:gd name="T2" fmla="*/ 0 w 196"/>
                <a:gd name="T3" fmla="*/ 0 h 147"/>
                <a:gd name="T4" fmla="*/ 0 w 196"/>
                <a:gd name="T5" fmla="*/ 147 h 147"/>
                <a:gd name="T6" fmla="*/ 5 w 196"/>
                <a:gd name="T7" fmla="*/ 147 h 147"/>
                <a:gd name="T8" fmla="*/ 5 w 196"/>
                <a:gd name="T9" fmla="*/ 4 h 147"/>
                <a:gd name="T10" fmla="*/ 196 w 196"/>
                <a:gd name="T11" fmla="*/ 4 h 147"/>
                <a:gd name="T12" fmla="*/ 196 w 196"/>
                <a:gd name="T13" fmla="*/ 0 h 147"/>
                <a:gd name="T14" fmla="*/ 0 60000 65536"/>
                <a:gd name="T15" fmla="*/ 0 60000 65536"/>
                <a:gd name="T16" fmla="*/ 0 60000 65536"/>
                <a:gd name="T17" fmla="*/ 0 60000 65536"/>
                <a:gd name="T18" fmla="*/ 0 60000 65536"/>
                <a:gd name="T19" fmla="*/ 0 60000 65536"/>
                <a:gd name="T20" fmla="*/ 0 60000 65536"/>
                <a:gd name="T21" fmla="*/ 0 w 196"/>
                <a:gd name="T22" fmla="*/ 0 h 147"/>
                <a:gd name="T23" fmla="*/ 196 w 196"/>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7">
                  <a:moveTo>
                    <a:pt x="196" y="0"/>
                  </a:moveTo>
                  <a:lnTo>
                    <a:pt x="0" y="0"/>
                  </a:lnTo>
                  <a:lnTo>
                    <a:pt x="0" y="147"/>
                  </a:lnTo>
                  <a:lnTo>
                    <a:pt x="5" y="147"/>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247">
              <a:extLst>
                <a:ext uri="{FF2B5EF4-FFF2-40B4-BE49-F238E27FC236}">
                  <a16:creationId xmlns:a16="http://schemas.microsoft.com/office/drawing/2014/main" id="{C55C76E3-FFFD-48AE-865F-EAEC7D6A82E6}"/>
                </a:ext>
              </a:extLst>
            </p:cNvPr>
            <p:cNvSpPr>
              <a:spLocks/>
            </p:cNvSpPr>
            <p:nvPr/>
          </p:nvSpPr>
          <p:spPr bwMode="auto">
            <a:xfrm>
              <a:off x="4621" y="1853"/>
              <a:ext cx="191" cy="143"/>
            </a:xfrm>
            <a:custGeom>
              <a:avLst/>
              <a:gdLst>
                <a:gd name="T0" fmla="*/ 191 w 191"/>
                <a:gd name="T1" fmla="*/ 0 h 143"/>
                <a:gd name="T2" fmla="*/ 0 w 191"/>
                <a:gd name="T3" fmla="*/ 0 h 143"/>
                <a:gd name="T4" fmla="*/ 0 w 191"/>
                <a:gd name="T5" fmla="*/ 143 h 143"/>
                <a:gd name="T6" fmla="*/ 5 w 191"/>
                <a:gd name="T7" fmla="*/ 143 h 143"/>
                <a:gd name="T8" fmla="*/ 5 w 191"/>
                <a:gd name="T9" fmla="*/ 4 h 143"/>
                <a:gd name="T10" fmla="*/ 191 w 191"/>
                <a:gd name="T11" fmla="*/ 4 h 143"/>
                <a:gd name="T12" fmla="*/ 191 w 191"/>
                <a:gd name="T13" fmla="*/ 0 h 143"/>
                <a:gd name="T14" fmla="*/ 0 60000 65536"/>
                <a:gd name="T15" fmla="*/ 0 60000 65536"/>
                <a:gd name="T16" fmla="*/ 0 60000 65536"/>
                <a:gd name="T17" fmla="*/ 0 60000 65536"/>
                <a:gd name="T18" fmla="*/ 0 60000 65536"/>
                <a:gd name="T19" fmla="*/ 0 60000 65536"/>
                <a:gd name="T20" fmla="*/ 0 60000 65536"/>
                <a:gd name="T21" fmla="*/ 0 w 191"/>
                <a:gd name="T22" fmla="*/ 0 h 143"/>
                <a:gd name="T23" fmla="*/ 191 w 191"/>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3">
                  <a:moveTo>
                    <a:pt x="191" y="0"/>
                  </a:moveTo>
                  <a:lnTo>
                    <a:pt x="0" y="0"/>
                  </a:lnTo>
                  <a:lnTo>
                    <a:pt x="0" y="143"/>
                  </a:lnTo>
                  <a:lnTo>
                    <a:pt x="5" y="143"/>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248">
              <a:extLst>
                <a:ext uri="{FF2B5EF4-FFF2-40B4-BE49-F238E27FC236}">
                  <a16:creationId xmlns:a16="http://schemas.microsoft.com/office/drawing/2014/main" id="{2022223F-B262-4BB3-8639-5064D1C8A436}"/>
                </a:ext>
              </a:extLst>
            </p:cNvPr>
            <p:cNvSpPr>
              <a:spLocks/>
            </p:cNvSpPr>
            <p:nvPr/>
          </p:nvSpPr>
          <p:spPr bwMode="auto">
            <a:xfrm>
              <a:off x="4626" y="1857"/>
              <a:ext cx="186" cy="139"/>
            </a:xfrm>
            <a:custGeom>
              <a:avLst/>
              <a:gdLst>
                <a:gd name="T0" fmla="*/ 186 w 186"/>
                <a:gd name="T1" fmla="*/ 0 h 139"/>
                <a:gd name="T2" fmla="*/ 0 w 186"/>
                <a:gd name="T3" fmla="*/ 0 h 139"/>
                <a:gd name="T4" fmla="*/ 0 w 186"/>
                <a:gd name="T5" fmla="*/ 139 h 139"/>
                <a:gd name="T6" fmla="*/ 5 w 186"/>
                <a:gd name="T7" fmla="*/ 139 h 139"/>
                <a:gd name="T8" fmla="*/ 5 w 186"/>
                <a:gd name="T9" fmla="*/ 3 h 139"/>
                <a:gd name="T10" fmla="*/ 186 w 186"/>
                <a:gd name="T11" fmla="*/ 3 h 139"/>
                <a:gd name="T12" fmla="*/ 186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3"/>
                  </a:lnTo>
                  <a:lnTo>
                    <a:pt x="186" y="3"/>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249">
              <a:extLst>
                <a:ext uri="{FF2B5EF4-FFF2-40B4-BE49-F238E27FC236}">
                  <a16:creationId xmlns:a16="http://schemas.microsoft.com/office/drawing/2014/main" id="{C58E08A2-CBC1-4F1C-8052-CF3C3CFF5850}"/>
                </a:ext>
              </a:extLst>
            </p:cNvPr>
            <p:cNvSpPr>
              <a:spLocks/>
            </p:cNvSpPr>
            <p:nvPr/>
          </p:nvSpPr>
          <p:spPr bwMode="auto">
            <a:xfrm>
              <a:off x="4631" y="1860"/>
              <a:ext cx="181" cy="136"/>
            </a:xfrm>
            <a:custGeom>
              <a:avLst/>
              <a:gdLst>
                <a:gd name="T0" fmla="*/ 181 w 181"/>
                <a:gd name="T1" fmla="*/ 0 h 136"/>
                <a:gd name="T2" fmla="*/ 0 w 181"/>
                <a:gd name="T3" fmla="*/ 0 h 136"/>
                <a:gd name="T4" fmla="*/ 0 w 181"/>
                <a:gd name="T5" fmla="*/ 136 h 136"/>
                <a:gd name="T6" fmla="*/ 7 w 181"/>
                <a:gd name="T7" fmla="*/ 136 h 136"/>
                <a:gd name="T8" fmla="*/ 7 w 181"/>
                <a:gd name="T9" fmla="*/ 4 h 136"/>
                <a:gd name="T10" fmla="*/ 181 w 181"/>
                <a:gd name="T11" fmla="*/ 4 h 136"/>
                <a:gd name="T12" fmla="*/ 181 w 181"/>
                <a:gd name="T13" fmla="*/ 0 h 136"/>
                <a:gd name="T14" fmla="*/ 0 60000 65536"/>
                <a:gd name="T15" fmla="*/ 0 60000 65536"/>
                <a:gd name="T16" fmla="*/ 0 60000 65536"/>
                <a:gd name="T17" fmla="*/ 0 60000 65536"/>
                <a:gd name="T18" fmla="*/ 0 60000 65536"/>
                <a:gd name="T19" fmla="*/ 0 60000 65536"/>
                <a:gd name="T20" fmla="*/ 0 60000 65536"/>
                <a:gd name="T21" fmla="*/ 0 w 181"/>
                <a:gd name="T22" fmla="*/ 0 h 136"/>
                <a:gd name="T23" fmla="*/ 181 w 18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6">
                  <a:moveTo>
                    <a:pt x="181" y="0"/>
                  </a:moveTo>
                  <a:lnTo>
                    <a:pt x="0" y="0"/>
                  </a:lnTo>
                  <a:lnTo>
                    <a:pt x="0" y="136"/>
                  </a:lnTo>
                  <a:lnTo>
                    <a:pt x="7" y="136"/>
                  </a:lnTo>
                  <a:lnTo>
                    <a:pt x="7"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250">
              <a:extLst>
                <a:ext uri="{FF2B5EF4-FFF2-40B4-BE49-F238E27FC236}">
                  <a16:creationId xmlns:a16="http://schemas.microsoft.com/office/drawing/2014/main" id="{FF08306A-77DD-4DF9-AE1A-8E71255B8AE6}"/>
                </a:ext>
              </a:extLst>
            </p:cNvPr>
            <p:cNvSpPr>
              <a:spLocks/>
            </p:cNvSpPr>
            <p:nvPr/>
          </p:nvSpPr>
          <p:spPr bwMode="auto">
            <a:xfrm>
              <a:off x="4638" y="1864"/>
              <a:ext cx="174" cy="132"/>
            </a:xfrm>
            <a:custGeom>
              <a:avLst/>
              <a:gdLst>
                <a:gd name="T0" fmla="*/ 174 w 174"/>
                <a:gd name="T1" fmla="*/ 0 h 132"/>
                <a:gd name="T2" fmla="*/ 0 w 174"/>
                <a:gd name="T3" fmla="*/ 0 h 132"/>
                <a:gd name="T4" fmla="*/ 0 w 174"/>
                <a:gd name="T5" fmla="*/ 132 h 132"/>
                <a:gd name="T6" fmla="*/ 5 w 174"/>
                <a:gd name="T7" fmla="*/ 132 h 132"/>
                <a:gd name="T8" fmla="*/ 5 w 174"/>
                <a:gd name="T9" fmla="*/ 5 h 132"/>
                <a:gd name="T10" fmla="*/ 174 w 174"/>
                <a:gd name="T11" fmla="*/ 5 h 132"/>
                <a:gd name="T12" fmla="*/ 174 w 174"/>
                <a:gd name="T13" fmla="*/ 0 h 132"/>
                <a:gd name="T14" fmla="*/ 0 60000 65536"/>
                <a:gd name="T15" fmla="*/ 0 60000 65536"/>
                <a:gd name="T16" fmla="*/ 0 60000 65536"/>
                <a:gd name="T17" fmla="*/ 0 60000 65536"/>
                <a:gd name="T18" fmla="*/ 0 60000 65536"/>
                <a:gd name="T19" fmla="*/ 0 60000 65536"/>
                <a:gd name="T20" fmla="*/ 0 60000 65536"/>
                <a:gd name="T21" fmla="*/ 0 w 174"/>
                <a:gd name="T22" fmla="*/ 0 h 132"/>
                <a:gd name="T23" fmla="*/ 174 w 174"/>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2">
                  <a:moveTo>
                    <a:pt x="174" y="0"/>
                  </a:moveTo>
                  <a:lnTo>
                    <a:pt x="0" y="0"/>
                  </a:lnTo>
                  <a:lnTo>
                    <a:pt x="0" y="132"/>
                  </a:lnTo>
                  <a:lnTo>
                    <a:pt x="5" y="132"/>
                  </a:lnTo>
                  <a:lnTo>
                    <a:pt x="5" y="5"/>
                  </a:lnTo>
                  <a:lnTo>
                    <a:pt x="174" y="5"/>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251">
              <a:extLst>
                <a:ext uri="{FF2B5EF4-FFF2-40B4-BE49-F238E27FC236}">
                  <a16:creationId xmlns:a16="http://schemas.microsoft.com/office/drawing/2014/main" id="{717BDA94-84AB-4E69-8384-D4883EEBBACE}"/>
                </a:ext>
              </a:extLst>
            </p:cNvPr>
            <p:cNvSpPr>
              <a:spLocks/>
            </p:cNvSpPr>
            <p:nvPr/>
          </p:nvSpPr>
          <p:spPr bwMode="auto">
            <a:xfrm>
              <a:off x="4643" y="1869"/>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4 h 127"/>
                <a:gd name="T10" fmla="*/ 169 w 169"/>
                <a:gd name="T11" fmla="*/ 4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4"/>
                  </a:lnTo>
                  <a:lnTo>
                    <a:pt x="169" y="4"/>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252">
              <a:extLst>
                <a:ext uri="{FF2B5EF4-FFF2-40B4-BE49-F238E27FC236}">
                  <a16:creationId xmlns:a16="http://schemas.microsoft.com/office/drawing/2014/main" id="{B4E9399F-030D-4D35-8528-21D4E313BCC0}"/>
                </a:ext>
              </a:extLst>
            </p:cNvPr>
            <p:cNvSpPr>
              <a:spLocks/>
            </p:cNvSpPr>
            <p:nvPr/>
          </p:nvSpPr>
          <p:spPr bwMode="auto">
            <a:xfrm>
              <a:off x="4649" y="1873"/>
              <a:ext cx="163" cy="123"/>
            </a:xfrm>
            <a:custGeom>
              <a:avLst/>
              <a:gdLst>
                <a:gd name="T0" fmla="*/ 163 w 163"/>
                <a:gd name="T1" fmla="*/ 0 h 123"/>
                <a:gd name="T2" fmla="*/ 0 w 163"/>
                <a:gd name="T3" fmla="*/ 0 h 123"/>
                <a:gd name="T4" fmla="*/ 0 w 163"/>
                <a:gd name="T5" fmla="*/ 123 h 123"/>
                <a:gd name="T6" fmla="*/ 5 w 163"/>
                <a:gd name="T7" fmla="*/ 123 h 123"/>
                <a:gd name="T8" fmla="*/ 5 w 163"/>
                <a:gd name="T9" fmla="*/ 5 h 123"/>
                <a:gd name="T10" fmla="*/ 163 w 163"/>
                <a:gd name="T11" fmla="*/ 5 h 123"/>
                <a:gd name="T12" fmla="*/ 163 w 163"/>
                <a:gd name="T13" fmla="*/ 0 h 123"/>
                <a:gd name="T14" fmla="*/ 0 60000 65536"/>
                <a:gd name="T15" fmla="*/ 0 60000 65536"/>
                <a:gd name="T16" fmla="*/ 0 60000 65536"/>
                <a:gd name="T17" fmla="*/ 0 60000 65536"/>
                <a:gd name="T18" fmla="*/ 0 60000 65536"/>
                <a:gd name="T19" fmla="*/ 0 60000 65536"/>
                <a:gd name="T20" fmla="*/ 0 60000 65536"/>
                <a:gd name="T21" fmla="*/ 0 w 163"/>
                <a:gd name="T22" fmla="*/ 0 h 123"/>
                <a:gd name="T23" fmla="*/ 163 w 163"/>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3">
                  <a:moveTo>
                    <a:pt x="163" y="0"/>
                  </a:moveTo>
                  <a:lnTo>
                    <a:pt x="0" y="0"/>
                  </a:lnTo>
                  <a:lnTo>
                    <a:pt x="0" y="123"/>
                  </a:lnTo>
                  <a:lnTo>
                    <a:pt x="5" y="123"/>
                  </a:lnTo>
                  <a:lnTo>
                    <a:pt x="5" y="5"/>
                  </a:lnTo>
                  <a:lnTo>
                    <a:pt x="163" y="5"/>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253">
              <a:extLst>
                <a:ext uri="{FF2B5EF4-FFF2-40B4-BE49-F238E27FC236}">
                  <a16:creationId xmlns:a16="http://schemas.microsoft.com/office/drawing/2014/main" id="{B25AE3CE-E3EC-4B89-99DB-76946DF88C6A}"/>
                </a:ext>
              </a:extLst>
            </p:cNvPr>
            <p:cNvSpPr>
              <a:spLocks/>
            </p:cNvSpPr>
            <p:nvPr/>
          </p:nvSpPr>
          <p:spPr bwMode="auto">
            <a:xfrm>
              <a:off x="4654" y="1878"/>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4 h 118"/>
                <a:gd name="T10" fmla="*/ 158 w 158"/>
                <a:gd name="T11" fmla="*/ 4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4"/>
                  </a:lnTo>
                  <a:lnTo>
                    <a:pt x="158" y="4"/>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254">
              <a:extLst>
                <a:ext uri="{FF2B5EF4-FFF2-40B4-BE49-F238E27FC236}">
                  <a16:creationId xmlns:a16="http://schemas.microsoft.com/office/drawing/2014/main" id="{FA13E427-AFB3-4540-88EE-F190E1089733}"/>
                </a:ext>
              </a:extLst>
            </p:cNvPr>
            <p:cNvSpPr>
              <a:spLocks/>
            </p:cNvSpPr>
            <p:nvPr/>
          </p:nvSpPr>
          <p:spPr bwMode="auto">
            <a:xfrm>
              <a:off x="4660" y="1882"/>
              <a:ext cx="152" cy="114"/>
            </a:xfrm>
            <a:custGeom>
              <a:avLst/>
              <a:gdLst>
                <a:gd name="T0" fmla="*/ 152 w 152"/>
                <a:gd name="T1" fmla="*/ 0 h 114"/>
                <a:gd name="T2" fmla="*/ 0 w 152"/>
                <a:gd name="T3" fmla="*/ 0 h 114"/>
                <a:gd name="T4" fmla="*/ 0 w 152"/>
                <a:gd name="T5" fmla="*/ 114 h 114"/>
                <a:gd name="T6" fmla="*/ 7 w 152"/>
                <a:gd name="T7" fmla="*/ 114 h 114"/>
                <a:gd name="T8" fmla="*/ 7 w 152"/>
                <a:gd name="T9" fmla="*/ 5 h 114"/>
                <a:gd name="T10" fmla="*/ 152 w 152"/>
                <a:gd name="T11" fmla="*/ 5 h 114"/>
                <a:gd name="T12" fmla="*/ 152 w 152"/>
                <a:gd name="T13" fmla="*/ 0 h 114"/>
                <a:gd name="T14" fmla="*/ 0 60000 65536"/>
                <a:gd name="T15" fmla="*/ 0 60000 65536"/>
                <a:gd name="T16" fmla="*/ 0 60000 65536"/>
                <a:gd name="T17" fmla="*/ 0 60000 65536"/>
                <a:gd name="T18" fmla="*/ 0 60000 65536"/>
                <a:gd name="T19" fmla="*/ 0 60000 65536"/>
                <a:gd name="T20" fmla="*/ 0 60000 65536"/>
                <a:gd name="T21" fmla="*/ 0 w 152"/>
                <a:gd name="T22" fmla="*/ 0 h 114"/>
                <a:gd name="T23" fmla="*/ 152 w 15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4">
                  <a:moveTo>
                    <a:pt x="152" y="0"/>
                  </a:moveTo>
                  <a:lnTo>
                    <a:pt x="0" y="0"/>
                  </a:lnTo>
                  <a:lnTo>
                    <a:pt x="0" y="114"/>
                  </a:lnTo>
                  <a:lnTo>
                    <a:pt x="7" y="114"/>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255">
              <a:extLst>
                <a:ext uri="{FF2B5EF4-FFF2-40B4-BE49-F238E27FC236}">
                  <a16:creationId xmlns:a16="http://schemas.microsoft.com/office/drawing/2014/main" id="{115B1A1A-3315-4356-8434-04535A755A2E}"/>
                </a:ext>
              </a:extLst>
            </p:cNvPr>
            <p:cNvSpPr>
              <a:spLocks/>
            </p:cNvSpPr>
            <p:nvPr/>
          </p:nvSpPr>
          <p:spPr bwMode="auto">
            <a:xfrm>
              <a:off x="4667" y="1887"/>
              <a:ext cx="145" cy="109"/>
            </a:xfrm>
            <a:custGeom>
              <a:avLst/>
              <a:gdLst>
                <a:gd name="T0" fmla="*/ 145 w 145"/>
                <a:gd name="T1" fmla="*/ 0 h 109"/>
                <a:gd name="T2" fmla="*/ 0 w 145"/>
                <a:gd name="T3" fmla="*/ 0 h 109"/>
                <a:gd name="T4" fmla="*/ 0 w 145"/>
                <a:gd name="T5" fmla="*/ 109 h 109"/>
                <a:gd name="T6" fmla="*/ 7 w 145"/>
                <a:gd name="T7" fmla="*/ 109 h 109"/>
                <a:gd name="T8" fmla="*/ 7 w 145"/>
                <a:gd name="T9" fmla="*/ 5 h 109"/>
                <a:gd name="T10" fmla="*/ 145 w 145"/>
                <a:gd name="T11" fmla="*/ 5 h 109"/>
                <a:gd name="T12" fmla="*/ 145 w 145"/>
                <a:gd name="T13" fmla="*/ 0 h 109"/>
                <a:gd name="T14" fmla="*/ 0 60000 65536"/>
                <a:gd name="T15" fmla="*/ 0 60000 65536"/>
                <a:gd name="T16" fmla="*/ 0 60000 65536"/>
                <a:gd name="T17" fmla="*/ 0 60000 65536"/>
                <a:gd name="T18" fmla="*/ 0 60000 65536"/>
                <a:gd name="T19" fmla="*/ 0 60000 65536"/>
                <a:gd name="T20" fmla="*/ 0 60000 65536"/>
                <a:gd name="T21" fmla="*/ 0 w 145"/>
                <a:gd name="T22" fmla="*/ 0 h 109"/>
                <a:gd name="T23" fmla="*/ 145 w 145"/>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9">
                  <a:moveTo>
                    <a:pt x="145" y="0"/>
                  </a:moveTo>
                  <a:lnTo>
                    <a:pt x="0" y="0"/>
                  </a:lnTo>
                  <a:lnTo>
                    <a:pt x="0" y="109"/>
                  </a:lnTo>
                  <a:lnTo>
                    <a:pt x="7" y="109"/>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256">
              <a:extLst>
                <a:ext uri="{FF2B5EF4-FFF2-40B4-BE49-F238E27FC236}">
                  <a16:creationId xmlns:a16="http://schemas.microsoft.com/office/drawing/2014/main" id="{93895D53-744F-48F6-ACFA-A9628199B792}"/>
                </a:ext>
              </a:extLst>
            </p:cNvPr>
            <p:cNvSpPr>
              <a:spLocks/>
            </p:cNvSpPr>
            <p:nvPr/>
          </p:nvSpPr>
          <p:spPr bwMode="auto">
            <a:xfrm>
              <a:off x="4674" y="1892"/>
              <a:ext cx="138" cy="104"/>
            </a:xfrm>
            <a:custGeom>
              <a:avLst/>
              <a:gdLst>
                <a:gd name="T0" fmla="*/ 138 w 138"/>
                <a:gd name="T1" fmla="*/ 0 h 104"/>
                <a:gd name="T2" fmla="*/ 0 w 138"/>
                <a:gd name="T3" fmla="*/ 0 h 104"/>
                <a:gd name="T4" fmla="*/ 0 w 138"/>
                <a:gd name="T5" fmla="*/ 104 h 104"/>
                <a:gd name="T6" fmla="*/ 7 w 138"/>
                <a:gd name="T7" fmla="*/ 104 h 104"/>
                <a:gd name="T8" fmla="*/ 7 w 138"/>
                <a:gd name="T9" fmla="*/ 5 h 104"/>
                <a:gd name="T10" fmla="*/ 138 w 138"/>
                <a:gd name="T11" fmla="*/ 5 h 104"/>
                <a:gd name="T12" fmla="*/ 138 w 138"/>
                <a:gd name="T13" fmla="*/ 0 h 104"/>
                <a:gd name="T14" fmla="*/ 0 60000 65536"/>
                <a:gd name="T15" fmla="*/ 0 60000 65536"/>
                <a:gd name="T16" fmla="*/ 0 60000 65536"/>
                <a:gd name="T17" fmla="*/ 0 60000 65536"/>
                <a:gd name="T18" fmla="*/ 0 60000 65536"/>
                <a:gd name="T19" fmla="*/ 0 60000 65536"/>
                <a:gd name="T20" fmla="*/ 0 60000 65536"/>
                <a:gd name="T21" fmla="*/ 0 w 138"/>
                <a:gd name="T22" fmla="*/ 0 h 104"/>
                <a:gd name="T23" fmla="*/ 138 w 13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4">
                  <a:moveTo>
                    <a:pt x="138" y="0"/>
                  </a:moveTo>
                  <a:lnTo>
                    <a:pt x="0" y="0"/>
                  </a:lnTo>
                  <a:lnTo>
                    <a:pt x="0" y="104"/>
                  </a:lnTo>
                  <a:lnTo>
                    <a:pt x="7" y="104"/>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257">
              <a:extLst>
                <a:ext uri="{FF2B5EF4-FFF2-40B4-BE49-F238E27FC236}">
                  <a16:creationId xmlns:a16="http://schemas.microsoft.com/office/drawing/2014/main" id="{CA06B006-D690-42FD-95C0-FA757E5E2E86}"/>
                </a:ext>
              </a:extLst>
            </p:cNvPr>
            <p:cNvSpPr>
              <a:spLocks/>
            </p:cNvSpPr>
            <p:nvPr/>
          </p:nvSpPr>
          <p:spPr bwMode="auto">
            <a:xfrm>
              <a:off x="4681" y="1897"/>
              <a:ext cx="131" cy="99"/>
            </a:xfrm>
            <a:custGeom>
              <a:avLst/>
              <a:gdLst>
                <a:gd name="T0" fmla="*/ 131 w 131"/>
                <a:gd name="T1" fmla="*/ 0 h 99"/>
                <a:gd name="T2" fmla="*/ 0 w 131"/>
                <a:gd name="T3" fmla="*/ 0 h 99"/>
                <a:gd name="T4" fmla="*/ 0 w 131"/>
                <a:gd name="T5" fmla="*/ 99 h 99"/>
                <a:gd name="T6" fmla="*/ 7 w 131"/>
                <a:gd name="T7" fmla="*/ 99 h 99"/>
                <a:gd name="T8" fmla="*/ 7 w 131"/>
                <a:gd name="T9" fmla="*/ 7 h 99"/>
                <a:gd name="T10" fmla="*/ 131 w 131"/>
                <a:gd name="T11" fmla="*/ 7 h 99"/>
                <a:gd name="T12" fmla="*/ 131 w 131"/>
                <a:gd name="T13" fmla="*/ 0 h 99"/>
                <a:gd name="T14" fmla="*/ 0 60000 65536"/>
                <a:gd name="T15" fmla="*/ 0 60000 65536"/>
                <a:gd name="T16" fmla="*/ 0 60000 65536"/>
                <a:gd name="T17" fmla="*/ 0 60000 65536"/>
                <a:gd name="T18" fmla="*/ 0 60000 65536"/>
                <a:gd name="T19" fmla="*/ 0 60000 65536"/>
                <a:gd name="T20" fmla="*/ 0 60000 65536"/>
                <a:gd name="T21" fmla="*/ 0 w 131"/>
                <a:gd name="T22" fmla="*/ 0 h 99"/>
                <a:gd name="T23" fmla="*/ 131 w 131"/>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9">
                  <a:moveTo>
                    <a:pt x="131" y="0"/>
                  </a:moveTo>
                  <a:lnTo>
                    <a:pt x="0" y="0"/>
                  </a:lnTo>
                  <a:lnTo>
                    <a:pt x="0" y="99"/>
                  </a:lnTo>
                  <a:lnTo>
                    <a:pt x="7" y="99"/>
                  </a:lnTo>
                  <a:lnTo>
                    <a:pt x="7" y="7"/>
                  </a:lnTo>
                  <a:lnTo>
                    <a:pt x="131" y="7"/>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258">
              <a:extLst>
                <a:ext uri="{FF2B5EF4-FFF2-40B4-BE49-F238E27FC236}">
                  <a16:creationId xmlns:a16="http://schemas.microsoft.com/office/drawing/2014/main" id="{15D9CFF0-B59A-4F85-ADA4-344DC76EE8F6}"/>
                </a:ext>
              </a:extLst>
            </p:cNvPr>
            <p:cNvSpPr>
              <a:spLocks/>
            </p:cNvSpPr>
            <p:nvPr/>
          </p:nvSpPr>
          <p:spPr bwMode="auto">
            <a:xfrm>
              <a:off x="4688" y="1904"/>
              <a:ext cx="124" cy="92"/>
            </a:xfrm>
            <a:custGeom>
              <a:avLst/>
              <a:gdLst>
                <a:gd name="T0" fmla="*/ 124 w 124"/>
                <a:gd name="T1" fmla="*/ 0 h 92"/>
                <a:gd name="T2" fmla="*/ 0 w 124"/>
                <a:gd name="T3" fmla="*/ 0 h 92"/>
                <a:gd name="T4" fmla="*/ 0 w 124"/>
                <a:gd name="T5" fmla="*/ 92 h 92"/>
                <a:gd name="T6" fmla="*/ 8 w 124"/>
                <a:gd name="T7" fmla="*/ 92 h 92"/>
                <a:gd name="T8" fmla="*/ 8 w 124"/>
                <a:gd name="T9" fmla="*/ 5 h 92"/>
                <a:gd name="T10" fmla="*/ 124 w 124"/>
                <a:gd name="T11" fmla="*/ 5 h 92"/>
                <a:gd name="T12" fmla="*/ 124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5"/>
                  </a:lnTo>
                  <a:lnTo>
                    <a:pt x="124" y="5"/>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259">
              <a:extLst>
                <a:ext uri="{FF2B5EF4-FFF2-40B4-BE49-F238E27FC236}">
                  <a16:creationId xmlns:a16="http://schemas.microsoft.com/office/drawing/2014/main" id="{1E1DB9E7-2492-42D5-A3F4-B2E8D611AD19}"/>
                </a:ext>
              </a:extLst>
            </p:cNvPr>
            <p:cNvSpPr>
              <a:spLocks/>
            </p:cNvSpPr>
            <p:nvPr/>
          </p:nvSpPr>
          <p:spPr bwMode="auto">
            <a:xfrm>
              <a:off x="4696" y="1909"/>
              <a:ext cx="116" cy="87"/>
            </a:xfrm>
            <a:custGeom>
              <a:avLst/>
              <a:gdLst>
                <a:gd name="T0" fmla="*/ 116 w 116"/>
                <a:gd name="T1" fmla="*/ 0 h 87"/>
                <a:gd name="T2" fmla="*/ 0 w 116"/>
                <a:gd name="T3" fmla="*/ 0 h 87"/>
                <a:gd name="T4" fmla="*/ 0 w 116"/>
                <a:gd name="T5" fmla="*/ 87 h 87"/>
                <a:gd name="T6" fmla="*/ 9 w 116"/>
                <a:gd name="T7" fmla="*/ 86 h 87"/>
                <a:gd name="T8" fmla="*/ 9 w 116"/>
                <a:gd name="T9" fmla="*/ 6 h 87"/>
                <a:gd name="T10" fmla="*/ 115 w 116"/>
                <a:gd name="T11" fmla="*/ 6 h 87"/>
                <a:gd name="T12" fmla="*/ 116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6"/>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260">
              <a:extLst>
                <a:ext uri="{FF2B5EF4-FFF2-40B4-BE49-F238E27FC236}">
                  <a16:creationId xmlns:a16="http://schemas.microsoft.com/office/drawing/2014/main" id="{9CAA2762-13A8-4A71-823F-12AC96A78209}"/>
                </a:ext>
              </a:extLst>
            </p:cNvPr>
            <p:cNvSpPr>
              <a:spLocks/>
            </p:cNvSpPr>
            <p:nvPr/>
          </p:nvSpPr>
          <p:spPr bwMode="auto">
            <a:xfrm>
              <a:off x="4705" y="1915"/>
              <a:ext cx="106" cy="80"/>
            </a:xfrm>
            <a:custGeom>
              <a:avLst/>
              <a:gdLst>
                <a:gd name="T0" fmla="*/ 106 w 106"/>
                <a:gd name="T1" fmla="*/ 0 h 80"/>
                <a:gd name="T2" fmla="*/ 0 w 106"/>
                <a:gd name="T3" fmla="*/ 0 h 80"/>
                <a:gd name="T4" fmla="*/ 0 w 106"/>
                <a:gd name="T5" fmla="*/ 80 h 80"/>
                <a:gd name="T6" fmla="*/ 7 w 106"/>
                <a:gd name="T7" fmla="*/ 80 h 80"/>
                <a:gd name="T8" fmla="*/ 7 w 106"/>
                <a:gd name="T9" fmla="*/ 6 h 80"/>
                <a:gd name="T10" fmla="*/ 106 w 106"/>
                <a:gd name="T11" fmla="*/ 6 h 80"/>
                <a:gd name="T12" fmla="*/ 106 w 106"/>
                <a:gd name="T13" fmla="*/ 0 h 80"/>
                <a:gd name="T14" fmla="*/ 0 60000 65536"/>
                <a:gd name="T15" fmla="*/ 0 60000 65536"/>
                <a:gd name="T16" fmla="*/ 0 60000 65536"/>
                <a:gd name="T17" fmla="*/ 0 60000 65536"/>
                <a:gd name="T18" fmla="*/ 0 60000 65536"/>
                <a:gd name="T19" fmla="*/ 0 60000 65536"/>
                <a:gd name="T20" fmla="*/ 0 60000 65536"/>
                <a:gd name="T21" fmla="*/ 0 w 106"/>
                <a:gd name="T22" fmla="*/ 0 h 80"/>
                <a:gd name="T23" fmla="*/ 106 w 10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80">
                  <a:moveTo>
                    <a:pt x="106" y="0"/>
                  </a:moveTo>
                  <a:lnTo>
                    <a:pt x="0" y="0"/>
                  </a:lnTo>
                  <a:lnTo>
                    <a:pt x="0" y="80"/>
                  </a:lnTo>
                  <a:lnTo>
                    <a:pt x="7" y="80"/>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261">
              <a:extLst>
                <a:ext uri="{FF2B5EF4-FFF2-40B4-BE49-F238E27FC236}">
                  <a16:creationId xmlns:a16="http://schemas.microsoft.com/office/drawing/2014/main" id="{CD643E33-F537-429F-B9BD-3B4BD7DC0853}"/>
                </a:ext>
              </a:extLst>
            </p:cNvPr>
            <p:cNvSpPr>
              <a:spLocks/>
            </p:cNvSpPr>
            <p:nvPr/>
          </p:nvSpPr>
          <p:spPr bwMode="auto">
            <a:xfrm>
              <a:off x="4712" y="1921"/>
              <a:ext cx="100" cy="75"/>
            </a:xfrm>
            <a:custGeom>
              <a:avLst/>
              <a:gdLst>
                <a:gd name="T0" fmla="*/ 99 w 100"/>
                <a:gd name="T1" fmla="*/ 0 h 75"/>
                <a:gd name="T2" fmla="*/ 0 w 100"/>
                <a:gd name="T3" fmla="*/ 0 h 75"/>
                <a:gd name="T4" fmla="*/ 0 w 100"/>
                <a:gd name="T5" fmla="*/ 74 h 75"/>
                <a:gd name="T6" fmla="*/ 9 w 100"/>
                <a:gd name="T7" fmla="*/ 75 h 75"/>
                <a:gd name="T8" fmla="*/ 9 w 100"/>
                <a:gd name="T9" fmla="*/ 7 h 75"/>
                <a:gd name="T10" fmla="*/ 100 w 100"/>
                <a:gd name="T11" fmla="*/ 7 h 75"/>
                <a:gd name="T12" fmla="*/ 99 w 100"/>
                <a:gd name="T13" fmla="*/ 0 h 75"/>
                <a:gd name="T14" fmla="*/ 0 60000 65536"/>
                <a:gd name="T15" fmla="*/ 0 60000 65536"/>
                <a:gd name="T16" fmla="*/ 0 60000 65536"/>
                <a:gd name="T17" fmla="*/ 0 60000 65536"/>
                <a:gd name="T18" fmla="*/ 0 60000 65536"/>
                <a:gd name="T19" fmla="*/ 0 60000 65536"/>
                <a:gd name="T20" fmla="*/ 0 60000 65536"/>
                <a:gd name="T21" fmla="*/ 0 w 100"/>
                <a:gd name="T22" fmla="*/ 0 h 75"/>
                <a:gd name="T23" fmla="*/ 100 w 100"/>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5">
                  <a:moveTo>
                    <a:pt x="99" y="0"/>
                  </a:moveTo>
                  <a:lnTo>
                    <a:pt x="0" y="0"/>
                  </a:lnTo>
                  <a:lnTo>
                    <a:pt x="0" y="74"/>
                  </a:lnTo>
                  <a:lnTo>
                    <a:pt x="9" y="75"/>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262">
              <a:extLst>
                <a:ext uri="{FF2B5EF4-FFF2-40B4-BE49-F238E27FC236}">
                  <a16:creationId xmlns:a16="http://schemas.microsoft.com/office/drawing/2014/main" id="{326BCC46-8B4D-487C-806B-6967FAFE36D3}"/>
                </a:ext>
              </a:extLst>
            </p:cNvPr>
            <p:cNvSpPr>
              <a:spLocks/>
            </p:cNvSpPr>
            <p:nvPr/>
          </p:nvSpPr>
          <p:spPr bwMode="auto">
            <a:xfrm>
              <a:off x="4721" y="1928"/>
              <a:ext cx="91" cy="68"/>
            </a:xfrm>
            <a:custGeom>
              <a:avLst/>
              <a:gdLst>
                <a:gd name="T0" fmla="*/ 91 w 91"/>
                <a:gd name="T1" fmla="*/ 0 h 68"/>
                <a:gd name="T2" fmla="*/ 0 w 91"/>
                <a:gd name="T3" fmla="*/ 0 h 68"/>
                <a:gd name="T4" fmla="*/ 0 w 91"/>
                <a:gd name="T5" fmla="*/ 68 h 68"/>
                <a:gd name="T6" fmla="*/ 10 w 91"/>
                <a:gd name="T7" fmla="*/ 67 h 68"/>
                <a:gd name="T8" fmla="*/ 10 w 91"/>
                <a:gd name="T9" fmla="*/ 7 h 68"/>
                <a:gd name="T10" fmla="*/ 90 w 91"/>
                <a:gd name="T11" fmla="*/ 7 h 68"/>
                <a:gd name="T12" fmla="*/ 91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7"/>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263">
              <a:extLst>
                <a:ext uri="{FF2B5EF4-FFF2-40B4-BE49-F238E27FC236}">
                  <a16:creationId xmlns:a16="http://schemas.microsoft.com/office/drawing/2014/main" id="{144CD310-EE40-4F53-8846-3848CD00BCA9}"/>
                </a:ext>
              </a:extLst>
            </p:cNvPr>
            <p:cNvSpPr>
              <a:spLocks/>
            </p:cNvSpPr>
            <p:nvPr/>
          </p:nvSpPr>
          <p:spPr bwMode="auto">
            <a:xfrm>
              <a:off x="4731" y="1935"/>
              <a:ext cx="81" cy="61"/>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264">
              <a:extLst>
                <a:ext uri="{FF2B5EF4-FFF2-40B4-BE49-F238E27FC236}">
                  <a16:creationId xmlns:a16="http://schemas.microsoft.com/office/drawing/2014/main" id="{DFBC03C1-A3B7-4762-B5F4-66A0FAADDD07}"/>
                </a:ext>
              </a:extLst>
            </p:cNvPr>
            <p:cNvSpPr>
              <a:spLocks/>
            </p:cNvSpPr>
            <p:nvPr/>
          </p:nvSpPr>
          <p:spPr bwMode="auto">
            <a:xfrm>
              <a:off x="4741" y="1943"/>
              <a:ext cx="71" cy="53"/>
            </a:xfrm>
            <a:custGeom>
              <a:avLst/>
              <a:gdLst>
                <a:gd name="T0" fmla="*/ 71 w 71"/>
                <a:gd name="T1" fmla="*/ 0 h 53"/>
                <a:gd name="T2" fmla="*/ 0 w 71"/>
                <a:gd name="T3" fmla="*/ 0 h 53"/>
                <a:gd name="T4" fmla="*/ 0 w 71"/>
                <a:gd name="T5" fmla="*/ 53 h 53"/>
                <a:gd name="T6" fmla="*/ 11 w 71"/>
                <a:gd name="T7" fmla="*/ 52 h 53"/>
                <a:gd name="T8" fmla="*/ 11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265">
              <a:extLst>
                <a:ext uri="{FF2B5EF4-FFF2-40B4-BE49-F238E27FC236}">
                  <a16:creationId xmlns:a16="http://schemas.microsoft.com/office/drawing/2014/main" id="{8063B69B-4348-4007-BE6F-405D585FD591}"/>
                </a:ext>
              </a:extLst>
            </p:cNvPr>
            <p:cNvSpPr>
              <a:spLocks/>
            </p:cNvSpPr>
            <p:nvPr/>
          </p:nvSpPr>
          <p:spPr bwMode="auto">
            <a:xfrm>
              <a:off x="4752" y="1950"/>
              <a:ext cx="59" cy="45"/>
            </a:xfrm>
            <a:custGeom>
              <a:avLst/>
              <a:gdLst>
                <a:gd name="T0" fmla="*/ 59 w 59"/>
                <a:gd name="T1" fmla="*/ 0 h 45"/>
                <a:gd name="T2" fmla="*/ 0 w 59"/>
                <a:gd name="T3" fmla="*/ 0 h 45"/>
                <a:gd name="T4" fmla="*/ 0 w 59"/>
                <a:gd name="T5" fmla="*/ 45 h 45"/>
                <a:gd name="T6" fmla="*/ 10 w 59"/>
                <a:gd name="T7" fmla="*/ 45 h 45"/>
                <a:gd name="T8" fmla="*/ 10 w 59"/>
                <a:gd name="T9" fmla="*/ 8 h 45"/>
                <a:gd name="T10" fmla="*/ 59 w 59"/>
                <a:gd name="T11" fmla="*/ 8 h 45"/>
                <a:gd name="T12" fmla="*/ 59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266">
              <a:extLst>
                <a:ext uri="{FF2B5EF4-FFF2-40B4-BE49-F238E27FC236}">
                  <a16:creationId xmlns:a16="http://schemas.microsoft.com/office/drawing/2014/main" id="{907985F6-BFEB-4650-A625-E99E6E3D47BD}"/>
                </a:ext>
              </a:extLst>
            </p:cNvPr>
            <p:cNvSpPr>
              <a:spLocks/>
            </p:cNvSpPr>
            <p:nvPr/>
          </p:nvSpPr>
          <p:spPr bwMode="auto">
            <a:xfrm>
              <a:off x="4762" y="1958"/>
              <a:ext cx="49" cy="37"/>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267">
              <a:extLst>
                <a:ext uri="{FF2B5EF4-FFF2-40B4-BE49-F238E27FC236}">
                  <a16:creationId xmlns:a16="http://schemas.microsoft.com/office/drawing/2014/main" id="{18B42A93-4C4F-492C-9CCF-3E3F9029D0CD}"/>
                </a:ext>
              </a:extLst>
            </p:cNvPr>
            <p:cNvSpPr>
              <a:spLocks/>
            </p:cNvSpPr>
            <p:nvPr/>
          </p:nvSpPr>
          <p:spPr bwMode="auto">
            <a:xfrm>
              <a:off x="4773" y="1967"/>
              <a:ext cx="39" cy="29"/>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268">
              <a:extLst>
                <a:ext uri="{FF2B5EF4-FFF2-40B4-BE49-F238E27FC236}">
                  <a16:creationId xmlns:a16="http://schemas.microsoft.com/office/drawing/2014/main" id="{BEE205ED-4C32-4DC9-9C6A-DD204BB0E958}"/>
                </a:ext>
              </a:extLst>
            </p:cNvPr>
            <p:cNvSpPr>
              <a:spLocks/>
            </p:cNvSpPr>
            <p:nvPr/>
          </p:nvSpPr>
          <p:spPr bwMode="auto">
            <a:xfrm>
              <a:off x="4786" y="1976"/>
              <a:ext cx="26" cy="2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269">
              <a:extLst>
                <a:ext uri="{FF2B5EF4-FFF2-40B4-BE49-F238E27FC236}">
                  <a16:creationId xmlns:a16="http://schemas.microsoft.com/office/drawing/2014/main" id="{FDDDDF2D-F94E-42AF-9A75-75BF57565510}"/>
                </a:ext>
              </a:extLst>
            </p:cNvPr>
            <p:cNvSpPr>
              <a:spLocks/>
            </p:cNvSpPr>
            <p:nvPr/>
          </p:nvSpPr>
          <p:spPr bwMode="auto">
            <a:xfrm>
              <a:off x="4798" y="1986"/>
              <a:ext cx="14" cy="10"/>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Line 270">
              <a:extLst>
                <a:ext uri="{FF2B5EF4-FFF2-40B4-BE49-F238E27FC236}">
                  <a16:creationId xmlns:a16="http://schemas.microsoft.com/office/drawing/2014/main" id="{A175C7F3-B136-4895-8F7E-D8CC65147B51}"/>
                </a:ext>
              </a:extLst>
            </p:cNvPr>
            <p:cNvSpPr>
              <a:spLocks noChangeShapeType="1"/>
            </p:cNvSpPr>
            <p:nvPr/>
          </p:nvSpPr>
          <p:spPr bwMode="auto">
            <a:xfrm>
              <a:off x="4633" y="2018"/>
              <a:ext cx="1" cy="1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2" name="Line 271">
              <a:extLst>
                <a:ext uri="{FF2B5EF4-FFF2-40B4-BE49-F238E27FC236}">
                  <a16:creationId xmlns:a16="http://schemas.microsoft.com/office/drawing/2014/main" id="{0989E6C4-9BAC-4CB6-9EC1-4EC83545136C}"/>
                </a:ext>
              </a:extLst>
            </p:cNvPr>
            <p:cNvSpPr>
              <a:spLocks noChangeShapeType="1"/>
            </p:cNvSpPr>
            <p:nvPr/>
          </p:nvSpPr>
          <p:spPr bwMode="auto">
            <a:xfrm>
              <a:off x="4597" y="2018"/>
              <a:ext cx="1" cy="1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Line 272">
              <a:extLst>
                <a:ext uri="{FF2B5EF4-FFF2-40B4-BE49-F238E27FC236}">
                  <a16:creationId xmlns:a16="http://schemas.microsoft.com/office/drawing/2014/main" id="{4631722C-AB9A-48C6-826C-1D6792898343}"/>
                </a:ext>
              </a:extLst>
            </p:cNvPr>
            <p:cNvSpPr>
              <a:spLocks noChangeShapeType="1"/>
            </p:cNvSpPr>
            <p:nvPr/>
          </p:nvSpPr>
          <p:spPr bwMode="auto">
            <a:xfrm>
              <a:off x="4555" y="2018"/>
              <a:ext cx="28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 name="Rectangle 273">
              <a:extLst>
                <a:ext uri="{FF2B5EF4-FFF2-40B4-BE49-F238E27FC236}">
                  <a16:creationId xmlns:a16="http://schemas.microsoft.com/office/drawing/2014/main" id="{1B81D211-7765-4483-88EA-FCA5D5337EE4}"/>
                </a:ext>
              </a:extLst>
            </p:cNvPr>
            <p:cNvSpPr>
              <a:spLocks noChangeArrowheads="1"/>
            </p:cNvSpPr>
            <p:nvPr/>
          </p:nvSpPr>
          <p:spPr bwMode="auto">
            <a:xfrm>
              <a:off x="4772" y="2082"/>
              <a:ext cx="35"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55" name="Rectangle 274">
              <a:extLst>
                <a:ext uri="{FF2B5EF4-FFF2-40B4-BE49-F238E27FC236}">
                  <a16:creationId xmlns:a16="http://schemas.microsoft.com/office/drawing/2014/main" id="{1E357DE1-E809-41A8-9D05-33E0ADCF409E}"/>
                </a:ext>
              </a:extLst>
            </p:cNvPr>
            <p:cNvSpPr>
              <a:spLocks noChangeArrowheads="1"/>
            </p:cNvSpPr>
            <p:nvPr/>
          </p:nvSpPr>
          <p:spPr bwMode="auto">
            <a:xfrm>
              <a:off x="4772" y="2081"/>
              <a:ext cx="35"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56" name="Rectangle 275">
              <a:extLst>
                <a:ext uri="{FF2B5EF4-FFF2-40B4-BE49-F238E27FC236}">
                  <a16:creationId xmlns:a16="http://schemas.microsoft.com/office/drawing/2014/main" id="{63FE7A20-B580-4268-A6D3-CAEA86CD7075}"/>
                </a:ext>
              </a:extLst>
            </p:cNvPr>
            <p:cNvSpPr>
              <a:spLocks noChangeArrowheads="1"/>
            </p:cNvSpPr>
            <p:nvPr/>
          </p:nvSpPr>
          <p:spPr bwMode="auto">
            <a:xfrm>
              <a:off x="4772" y="2080"/>
              <a:ext cx="35"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57" name="Rectangle 276">
              <a:extLst>
                <a:ext uri="{FF2B5EF4-FFF2-40B4-BE49-F238E27FC236}">
                  <a16:creationId xmlns:a16="http://schemas.microsoft.com/office/drawing/2014/main" id="{DD4FA4AE-EC87-49B2-9E7A-FE2834F9814D}"/>
                </a:ext>
              </a:extLst>
            </p:cNvPr>
            <p:cNvSpPr>
              <a:spLocks noChangeArrowheads="1"/>
            </p:cNvSpPr>
            <p:nvPr/>
          </p:nvSpPr>
          <p:spPr bwMode="auto">
            <a:xfrm>
              <a:off x="4772" y="2079"/>
              <a:ext cx="35"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58" name="Rectangle 277">
              <a:extLst>
                <a:ext uri="{FF2B5EF4-FFF2-40B4-BE49-F238E27FC236}">
                  <a16:creationId xmlns:a16="http://schemas.microsoft.com/office/drawing/2014/main" id="{0D5409E9-90D1-41CB-9A63-FF9B4E0E5EE1}"/>
                </a:ext>
              </a:extLst>
            </p:cNvPr>
            <p:cNvSpPr>
              <a:spLocks noChangeArrowheads="1"/>
            </p:cNvSpPr>
            <p:nvPr/>
          </p:nvSpPr>
          <p:spPr bwMode="auto">
            <a:xfrm>
              <a:off x="4772" y="2077"/>
              <a:ext cx="35"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59" name="Rectangle 278">
              <a:extLst>
                <a:ext uri="{FF2B5EF4-FFF2-40B4-BE49-F238E27FC236}">
                  <a16:creationId xmlns:a16="http://schemas.microsoft.com/office/drawing/2014/main" id="{E42C2234-2CD1-45BF-AAA7-A27A3D37A3A3}"/>
                </a:ext>
              </a:extLst>
            </p:cNvPr>
            <p:cNvSpPr>
              <a:spLocks noChangeArrowheads="1"/>
            </p:cNvSpPr>
            <p:nvPr/>
          </p:nvSpPr>
          <p:spPr bwMode="auto">
            <a:xfrm>
              <a:off x="4772" y="2076"/>
              <a:ext cx="35"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0" name="Rectangle 279">
              <a:extLst>
                <a:ext uri="{FF2B5EF4-FFF2-40B4-BE49-F238E27FC236}">
                  <a16:creationId xmlns:a16="http://schemas.microsoft.com/office/drawing/2014/main" id="{01E8F802-3E88-439C-8EAE-380B3714791C}"/>
                </a:ext>
              </a:extLst>
            </p:cNvPr>
            <p:cNvSpPr>
              <a:spLocks noChangeArrowheads="1"/>
            </p:cNvSpPr>
            <p:nvPr/>
          </p:nvSpPr>
          <p:spPr bwMode="auto">
            <a:xfrm>
              <a:off x="4772" y="2075"/>
              <a:ext cx="35"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1" name="Freeform 280">
              <a:extLst>
                <a:ext uri="{FF2B5EF4-FFF2-40B4-BE49-F238E27FC236}">
                  <a16:creationId xmlns:a16="http://schemas.microsoft.com/office/drawing/2014/main" id="{DA9C91BF-1912-4607-ADA8-5DE451114AE8}"/>
                </a:ext>
              </a:extLst>
            </p:cNvPr>
            <p:cNvSpPr>
              <a:spLocks/>
            </p:cNvSpPr>
            <p:nvPr/>
          </p:nvSpPr>
          <p:spPr bwMode="auto">
            <a:xfrm>
              <a:off x="4771" y="2073"/>
              <a:ext cx="36" cy="2"/>
            </a:xfrm>
            <a:custGeom>
              <a:avLst/>
              <a:gdLst>
                <a:gd name="T0" fmla="*/ 1 w 36"/>
                <a:gd name="T1" fmla="*/ 2 h 2"/>
                <a:gd name="T2" fmla="*/ 36 w 36"/>
                <a:gd name="T3" fmla="*/ 2 h 2"/>
                <a:gd name="T4" fmla="*/ 35 w 36"/>
                <a:gd name="T5" fmla="*/ 0 h 2"/>
                <a:gd name="T6" fmla="*/ 0 w 36"/>
                <a:gd name="T7" fmla="*/ 0 h 2"/>
                <a:gd name="T8" fmla="*/ 1 w 36"/>
                <a:gd name="T9" fmla="*/ 2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Rectangle 281">
              <a:extLst>
                <a:ext uri="{FF2B5EF4-FFF2-40B4-BE49-F238E27FC236}">
                  <a16:creationId xmlns:a16="http://schemas.microsoft.com/office/drawing/2014/main" id="{C6287338-64B6-4518-BE0B-AA485C22BF60}"/>
                </a:ext>
              </a:extLst>
            </p:cNvPr>
            <p:cNvSpPr>
              <a:spLocks noChangeArrowheads="1"/>
            </p:cNvSpPr>
            <p:nvPr/>
          </p:nvSpPr>
          <p:spPr bwMode="auto">
            <a:xfrm>
              <a:off x="4771" y="2072"/>
              <a:ext cx="35"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3" name="Freeform 282">
              <a:extLst>
                <a:ext uri="{FF2B5EF4-FFF2-40B4-BE49-F238E27FC236}">
                  <a16:creationId xmlns:a16="http://schemas.microsoft.com/office/drawing/2014/main" id="{74D723D9-D347-4CF6-967F-D992AC05DD3F}"/>
                </a:ext>
              </a:extLst>
            </p:cNvPr>
            <p:cNvSpPr>
              <a:spLocks/>
            </p:cNvSpPr>
            <p:nvPr/>
          </p:nvSpPr>
          <p:spPr bwMode="auto">
            <a:xfrm>
              <a:off x="4771" y="2071"/>
              <a:ext cx="36" cy="1"/>
            </a:xfrm>
            <a:custGeom>
              <a:avLst/>
              <a:gdLst>
                <a:gd name="T0" fmla="*/ 0 w 36"/>
                <a:gd name="T1" fmla="*/ 1 h 1"/>
                <a:gd name="T2" fmla="*/ 35 w 36"/>
                <a:gd name="T3" fmla="*/ 1 h 1"/>
                <a:gd name="T4" fmla="*/ 36 w 36"/>
                <a:gd name="T5" fmla="*/ 0 h 1"/>
                <a:gd name="T6" fmla="*/ 1 w 36"/>
                <a:gd name="T7" fmla="*/ 0 h 1"/>
                <a:gd name="T8" fmla="*/ 0 w 36"/>
                <a:gd name="T9" fmla="*/ 1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Rectangle 283">
              <a:extLst>
                <a:ext uri="{FF2B5EF4-FFF2-40B4-BE49-F238E27FC236}">
                  <a16:creationId xmlns:a16="http://schemas.microsoft.com/office/drawing/2014/main" id="{283E262E-6A5F-4AD3-A5BE-02ED464CA5F3}"/>
                </a:ext>
              </a:extLst>
            </p:cNvPr>
            <p:cNvSpPr>
              <a:spLocks noChangeArrowheads="1"/>
            </p:cNvSpPr>
            <p:nvPr/>
          </p:nvSpPr>
          <p:spPr bwMode="auto">
            <a:xfrm>
              <a:off x="4772" y="2071"/>
              <a:ext cx="35"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5" name="Rectangle 284">
              <a:extLst>
                <a:ext uri="{FF2B5EF4-FFF2-40B4-BE49-F238E27FC236}">
                  <a16:creationId xmlns:a16="http://schemas.microsoft.com/office/drawing/2014/main" id="{9BC3D43D-46AC-470C-87FE-3AC24E81A663}"/>
                </a:ext>
              </a:extLst>
            </p:cNvPr>
            <p:cNvSpPr>
              <a:spLocks noChangeArrowheads="1"/>
            </p:cNvSpPr>
            <p:nvPr/>
          </p:nvSpPr>
          <p:spPr bwMode="auto">
            <a:xfrm>
              <a:off x="4739" y="2076"/>
              <a:ext cx="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366" name="Freeform 285">
              <a:extLst>
                <a:ext uri="{FF2B5EF4-FFF2-40B4-BE49-F238E27FC236}">
                  <a16:creationId xmlns:a16="http://schemas.microsoft.com/office/drawing/2014/main" id="{B7960EBB-0A15-4AC1-BC31-86148B6701F6}"/>
                </a:ext>
              </a:extLst>
            </p:cNvPr>
            <p:cNvSpPr>
              <a:spLocks noEditPoints="1"/>
            </p:cNvSpPr>
            <p:nvPr/>
          </p:nvSpPr>
          <p:spPr bwMode="auto">
            <a:xfrm>
              <a:off x="4519" y="2062"/>
              <a:ext cx="45" cy="24"/>
            </a:xfrm>
            <a:custGeom>
              <a:avLst/>
              <a:gdLst>
                <a:gd name="T0" fmla="*/ 0 w 45"/>
                <a:gd name="T1" fmla="*/ 24 h 24"/>
                <a:gd name="T2" fmla="*/ 0 w 45"/>
                <a:gd name="T3" fmla="*/ 0 h 24"/>
                <a:gd name="T4" fmla="*/ 1 w 45"/>
                <a:gd name="T5" fmla="*/ 0 h 24"/>
                <a:gd name="T6" fmla="*/ 1 w 45"/>
                <a:gd name="T7" fmla="*/ 24 h 24"/>
                <a:gd name="T8" fmla="*/ 0 w 45"/>
                <a:gd name="T9" fmla="*/ 24 h 24"/>
                <a:gd name="T10" fmla="*/ 45 w 45"/>
                <a:gd name="T11" fmla="*/ 0 h 24"/>
                <a:gd name="T12" fmla="*/ 45 w 45"/>
                <a:gd name="T13" fmla="*/ 24 h 24"/>
                <a:gd name="T14" fmla="*/ 43 w 45"/>
                <a:gd name="T15" fmla="*/ 24 h 24"/>
                <a:gd name="T16" fmla="*/ 43 w 45"/>
                <a:gd name="T17" fmla="*/ 0 h 24"/>
                <a:gd name="T18" fmla="*/ 45 w 4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24"/>
                <a:gd name="T32" fmla="*/ 45 w 4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24">
                  <a:moveTo>
                    <a:pt x="0" y="24"/>
                  </a:moveTo>
                  <a:lnTo>
                    <a:pt x="0" y="0"/>
                  </a:lnTo>
                  <a:lnTo>
                    <a:pt x="1" y="0"/>
                  </a:lnTo>
                  <a:lnTo>
                    <a:pt x="1" y="24"/>
                  </a:lnTo>
                  <a:lnTo>
                    <a:pt x="0" y="24"/>
                  </a:lnTo>
                  <a:close/>
                  <a:moveTo>
                    <a:pt x="45" y="0"/>
                  </a:moveTo>
                  <a:lnTo>
                    <a:pt x="45" y="24"/>
                  </a:lnTo>
                  <a:lnTo>
                    <a:pt x="43" y="24"/>
                  </a:lnTo>
                  <a:lnTo>
                    <a:pt x="43" y="0"/>
                  </a:lnTo>
                  <a:lnTo>
                    <a:pt x="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286">
              <a:extLst>
                <a:ext uri="{FF2B5EF4-FFF2-40B4-BE49-F238E27FC236}">
                  <a16:creationId xmlns:a16="http://schemas.microsoft.com/office/drawing/2014/main" id="{E206D951-E5BE-467F-8BC7-4AC7A92BBC67}"/>
                </a:ext>
              </a:extLst>
            </p:cNvPr>
            <p:cNvSpPr>
              <a:spLocks noEditPoints="1"/>
            </p:cNvSpPr>
            <p:nvPr/>
          </p:nvSpPr>
          <p:spPr bwMode="auto">
            <a:xfrm>
              <a:off x="4520" y="2062"/>
              <a:ext cx="42" cy="24"/>
            </a:xfrm>
            <a:custGeom>
              <a:avLst/>
              <a:gdLst>
                <a:gd name="T0" fmla="*/ 0 w 42"/>
                <a:gd name="T1" fmla="*/ 24 h 24"/>
                <a:gd name="T2" fmla="*/ 0 w 42"/>
                <a:gd name="T3" fmla="*/ 0 h 24"/>
                <a:gd name="T4" fmla="*/ 1 w 42"/>
                <a:gd name="T5" fmla="*/ 0 h 24"/>
                <a:gd name="T6" fmla="*/ 1 w 42"/>
                <a:gd name="T7" fmla="*/ 24 h 24"/>
                <a:gd name="T8" fmla="*/ 0 w 42"/>
                <a:gd name="T9" fmla="*/ 24 h 24"/>
                <a:gd name="T10" fmla="*/ 42 w 42"/>
                <a:gd name="T11" fmla="*/ 0 h 24"/>
                <a:gd name="T12" fmla="*/ 42 w 42"/>
                <a:gd name="T13" fmla="*/ 24 h 24"/>
                <a:gd name="T14" fmla="*/ 40 w 42"/>
                <a:gd name="T15" fmla="*/ 24 h 24"/>
                <a:gd name="T16" fmla="*/ 40 w 42"/>
                <a:gd name="T17" fmla="*/ 0 h 24"/>
                <a:gd name="T18" fmla="*/ 42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287">
              <a:extLst>
                <a:ext uri="{FF2B5EF4-FFF2-40B4-BE49-F238E27FC236}">
                  <a16:creationId xmlns:a16="http://schemas.microsoft.com/office/drawing/2014/main" id="{5C2024E4-6D64-4EAE-8168-15C744B562A7}"/>
                </a:ext>
              </a:extLst>
            </p:cNvPr>
            <p:cNvSpPr>
              <a:spLocks noEditPoints="1"/>
            </p:cNvSpPr>
            <p:nvPr/>
          </p:nvSpPr>
          <p:spPr bwMode="auto">
            <a:xfrm>
              <a:off x="4521" y="2062"/>
              <a:ext cx="39" cy="24"/>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288">
              <a:extLst>
                <a:ext uri="{FF2B5EF4-FFF2-40B4-BE49-F238E27FC236}">
                  <a16:creationId xmlns:a16="http://schemas.microsoft.com/office/drawing/2014/main" id="{6DD38AB1-B734-4188-B735-F64BA20A3F86}"/>
                </a:ext>
              </a:extLst>
            </p:cNvPr>
            <p:cNvSpPr>
              <a:spLocks noEditPoints="1"/>
            </p:cNvSpPr>
            <p:nvPr/>
          </p:nvSpPr>
          <p:spPr bwMode="auto">
            <a:xfrm>
              <a:off x="4522" y="2062"/>
              <a:ext cx="37" cy="24"/>
            </a:xfrm>
            <a:custGeom>
              <a:avLst/>
              <a:gdLst>
                <a:gd name="T0" fmla="*/ 0 w 37"/>
                <a:gd name="T1" fmla="*/ 24 h 24"/>
                <a:gd name="T2" fmla="*/ 0 w 37"/>
                <a:gd name="T3" fmla="*/ 0 h 24"/>
                <a:gd name="T4" fmla="*/ 2 w 37"/>
                <a:gd name="T5" fmla="*/ 0 h 24"/>
                <a:gd name="T6" fmla="*/ 2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289">
              <a:extLst>
                <a:ext uri="{FF2B5EF4-FFF2-40B4-BE49-F238E27FC236}">
                  <a16:creationId xmlns:a16="http://schemas.microsoft.com/office/drawing/2014/main" id="{59DD1970-4E8D-4A03-88F8-1536514A183D}"/>
                </a:ext>
              </a:extLst>
            </p:cNvPr>
            <p:cNvSpPr>
              <a:spLocks noEditPoints="1"/>
            </p:cNvSpPr>
            <p:nvPr/>
          </p:nvSpPr>
          <p:spPr bwMode="auto">
            <a:xfrm>
              <a:off x="4524" y="2062"/>
              <a:ext cx="34" cy="24"/>
            </a:xfrm>
            <a:custGeom>
              <a:avLst/>
              <a:gdLst>
                <a:gd name="T0" fmla="*/ 0 w 34"/>
                <a:gd name="T1" fmla="*/ 24 h 24"/>
                <a:gd name="T2" fmla="*/ 0 w 34"/>
                <a:gd name="T3" fmla="*/ 0 h 24"/>
                <a:gd name="T4" fmla="*/ 1 w 34"/>
                <a:gd name="T5" fmla="*/ 0 h 24"/>
                <a:gd name="T6" fmla="*/ 1 w 34"/>
                <a:gd name="T7" fmla="*/ 24 h 24"/>
                <a:gd name="T8" fmla="*/ 0 w 34"/>
                <a:gd name="T9" fmla="*/ 24 h 24"/>
                <a:gd name="T10" fmla="*/ 34 w 34"/>
                <a:gd name="T11" fmla="*/ 0 h 24"/>
                <a:gd name="T12" fmla="*/ 34 w 34"/>
                <a:gd name="T13" fmla="*/ 24 h 24"/>
                <a:gd name="T14" fmla="*/ 33 w 34"/>
                <a:gd name="T15" fmla="*/ 24 h 24"/>
                <a:gd name="T16" fmla="*/ 33 w 34"/>
                <a:gd name="T17" fmla="*/ 0 h 24"/>
                <a:gd name="T18" fmla="*/ 34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3" y="24"/>
                  </a:lnTo>
                  <a:lnTo>
                    <a:pt x="33"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90">
              <a:extLst>
                <a:ext uri="{FF2B5EF4-FFF2-40B4-BE49-F238E27FC236}">
                  <a16:creationId xmlns:a16="http://schemas.microsoft.com/office/drawing/2014/main" id="{9772F661-3180-4D8E-966A-C3A6A2431936}"/>
                </a:ext>
              </a:extLst>
            </p:cNvPr>
            <p:cNvSpPr>
              <a:spLocks noEditPoints="1"/>
            </p:cNvSpPr>
            <p:nvPr/>
          </p:nvSpPr>
          <p:spPr bwMode="auto">
            <a:xfrm>
              <a:off x="4525" y="2062"/>
              <a:ext cx="32" cy="24"/>
            </a:xfrm>
            <a:custGeom>
              <a:avLst/>
              <a:gdLst>
                <a:gd name="T0" fmla="*/ 0 w 32"/>
                <a:gd name="T1" fmla="*/ 24 h 24"/>
                <a:gd name="T2" fmla="*/ 0 w 32"/>
                <a:gd name="T3" fmla="*/ 0 h 24"/>
                <a:gd name="T4" fmla="*/ 1 w 32"/>
                <a:gd name="T5" fmla="*/ 0 h 24"/>
                <a:gd name="T6" fmla="*/ 1 w 32"/>
                <a:gd name="T7" fmla="*/ 24 h 24"/>
                <a:gd name="T8" fmla="*/ 0 w 32"/>
                <a:gd name="T9" fmla="*/ 24 h 24"/>
                <a:gd name="T10" fmla="*/ 32 w 32"/>
                <a:gd name="T11" fmla="*/ 0 h 24"/>
                <a:gd name="T12" fmla="*/ 32 w 32"/>
                <a:gd name="T13" fmla="*/ 24 h 24"/>
                <a:gd name="T14" fmla="*/ 30 w 32"/>
                <a:gd name="T15" fmla="*/ 24 h 24"/>
                <a:gd name="T16" fmla="*/ 30 w 32"/>
                <a:gd name="T17" fmla="*/ 0 h 24"/>
                <a:gd name="T18" fmla="*/ 32 w 3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24"/>
                <a:gd name="T32" fmla="*/ 32 w 3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24">
                  <a:moveTo>
                    <a:pt x="0" y="24"/>
                  </a:moveTo>
                  <a:lnTo>
                    <a:pt x="0" y="0"/>
                  </a:lnTo>
                  <a:lnTo>
                    <a:pt x="1" y="0"/>
                  </a:lnTo>
                  <a:lnTo>
                    <a:pt x="1" y="24"/>
                  </a:lnTo>
                  <a:lnTo>
                    <a:pt x="0" y="24"/>
                  </a:lnTo>
                  <a:close/>
                  <a:moveTo>
                    <a:pt x="32" y="0"/>
                  </a:moveTo>
                  <a:lnTo>
                    <a:pt x="32" y="24"/>
                  </a:lnTo>
                  <a:lnTo>
                    <a:pt x="30" y="24"/>
                  </a:lnTo>
                  <a:lnTo>
                    <a:pt x="30" y="0"/>
                  </a:lnTo>
                  <a:lnTo>
                    <a:pt x="32"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291">
              <a:extLst>
                <a:ext uri="{FF2B5EF4-FFF2-40B4-BE49-F238E27FC236}">
                  <a16:creationId xmlns:a16="http://schemas.microsoft.com/office/drawing/2014/main" id="{F8AC9693-0423-4BCB-B9CE-9212DA41092E}"/>
                </a:ext>
              </a:extLst>
            </p:cNvPr>
            <p:cNvSpPr>
              <a:spLocks noEditPoints="1"/>
            </p:cNvSpPr>
            <p:nvPr/>
          </p:nvSpPr>
          <p:spPr bwMode="auto">
            <a:xfrm>
              <a:off x="4526" y="2062"/>
              <a:ext cx="29" cy="24"/>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292">
              <a:extLst>
                <a:ext uri="{FF2B5EF4-FFF2-40B4-BE49-F238E27FC236}">
                  <a16:creationId xmlns:a16="http://schemas.microsoft.com/office/drawing/2014/main" id="{93A85684-1F53-40B0-902A-F11C317E6678}"/>
                </a:ext>
              </a:extLst>
            </p:cNvPr>
            <p:cNvSpPr>
              <a:spLocks noEditPoints="1"/>
            </p:cNvSpPr>
            <p:nvPr/>
          </p:nvSpPr>
          <p:spPr bwMode="auto">
            <a:xfrm>
              <a:off x="4527" y="2062"/>
              <a:ext cx="27" cy="24"/>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293">
              <a:extLst>
                <a:ext uri="{FF2B5EF4-FFF2-40B4-BE49-F238E27FC236}">
                  <a16:creationId xmlns:a16="http://schemas.microsoft.com/office/drawing/2014/main" id="{E88D7EF3-074A-4D00-9E99-2C1BAE17878F}"/>
                </a:ext>
              </a:extLst>
            </p:cNvPr>
            <p:cNvSpPr>
              <a:spLocks noEditPoints="1"/>
            </p:cNvSpPr>
            <p:nvPr/>
          </p:nvSpPr>
          <p:spPr bwMode="auto">
            <a:xfrm>
              <a:off x="4529" y="2062"/>
              <a:ext cx="24" cy="24"/>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294">
              <a:extLst>
                <a:ext uri="{FF2B5EF4-FFF2-40B4-BE49-F238E27FC236}">
                  <a16:creationId xmlns:a16="http://schemas.microsoft.com/office/drawing/2014/main" id="{BD9CC255-2390-4C72-B9A0-66A9FAA42D71}"/>
                </a:ext>
              </a:extLst>
            </p:cNvPr>
            <p:cNvSpPr>
              <a:spLocks noEditPoints="1"/>
            </p:cNvSpPr>
            <p:nvPr/>
          </p:nvSpPr>
          <p:spPr bwMode="auto">
            <a:xfrm>
              <a:off x="4530" y="2062"/>
              <a:ext cx="21" cy="24"/>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295">
              <a:extLst>
                <a:ext uri="{FF2B5EF4-FFF2-40B4-BE49-F238E27FC236}">
                  <a16:creationId xmlns:a16="http://schemas.microsoft.com/office/drawing/2014/main" id="{E2ACDA9A-F67E-4F44-AE84-9B76C850BC66}"/>
                </a:ext>
              </a:extLst>
            </p:cNvPr>
            <p:cNvSpPr>
              <a:spLocks noEditPoints="1"/>
            </p:cNvSpPr>
            <p:nvPr/>
          </p:nvSpPr>
          <p:spPr bwMode="auto">
            <a:xfrm>
              <a:off x="4531" y="2062"/>
              <a:ext cx="19" cy="24"/>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296">
              <a:extLst>
                <a:ext uri="{FF2B5EF4-FFF2-40B4-BE49-F238E27FC236}">
                  <a16:creationId xmlns:a16="http://schemas.microsoft.com/office/drawing/2014/main" id="{21C0F71B-9855-42FD-AEAE-D11F3F717F5C}"/>
                </a:ext>
              </a:extLst>
            </p:cNvPr>
            <p:cNvSpPr>
              <a:spLocks noEditPoints="1"/>
            </p:cNvSpPr>
            <p:nvPr/>
          </p:nvSpPr>
          <p:spPr bwMode="auto">
            <a:xfrm>
              <a:off x="4532" y="2062"/>
              <a:ext cx="17" cy="24"/>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297">
              <a:extLst>
                <a:ext uri="{FF2B5EF4-FFF2-40B4-BE49-F238E27FC236}">
                  <a16:creationId xmlns:a16="http://schemas.microsoft.com/office/drawing/2014/main" id="{9402C3B9-466B-4AF3-BD54-475F35FACB3C}"/>
                </a:ext>
              </a:extLst>
            </p:cNvPr>
            <p:cNvSpPr>
              <a:spLocks noEditPoints="1"/>
            </p:cNvSpPr>
            <p:nvPr/>
          </p:nvSpPr>
          <p:spPr bwMode="auto">
            <a:xfrm>
              <a:off x="4534" y="2061"/>
              <a:ext cx="14" cy="25"/>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298">
              <a:extLst>
                <a:ext uri="{FF2B5EF4-FFF2-40B4-BE49-F238E27FC236}">
                  <a16:creationId xmlns:a16="http://schemas.microsoft.com/office/drawing/2014/main" id="{8A079804-7AAB-40C4-A8D3-19BA0CCED04D}"/>
                </a:ext>
              </a:extLst>
            </p:cNvPr>
            <p:cNvSpPr>
              <a:spLocks noEditPoints="1"/>
            </p:cNvSpPr>
            <p:nvPr/>
          </p:nvSpPr>
          <p:spPr bwMode="auto">
            <a:xfrm>
              <a:off x="4535" y="2061"/>
              <a:ext cx="11" cy="25"/>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299">
              <a:extLst>
                <a:ext uri="{FF2B5EF4-FFF2-40B4-BE49-F238E27FC236}">
                  <a16:creationId xmlns:a16="http://schemas.microsoft.com/office/drawing/2014/main" id="{F91F4CD4-26F9-45D7-8E02-FBD5A9DD6C53}"/>
                </a:ext>
              </a:extLst>
            </p:cNvPr>
            <p:cNvSpPr>
              <a:spLocks noEditPoints="1"/>
            </p:cNvSpPr>
            <p:nvPr/>
          </p:nvSpPr>
          <p:spPr bwMode="auto">
            <a:xfrm>
              <a:off x="4536" y="2061"/>
              <a:ext cx="9" cy="25"/>
            </a:xfrm>
            <a:custGeom>
              <a:avLst/>
              <a:gdLst>
                <a:gd name="T0" fmla="*/ 0 w 9"/>
                <a:gd name="T1" fmla="*/ 25 h 25"/>
                <a:gd name="T2" fmla="*/ 0 w 9"/>
                <a:gd name="T3" fmla="*/ 1 h 25"/>
                <a:gd name="T4" fmla="*/ 2 w 9"/>
                <a:gd name="T5" fmla="*/ 0 h 25"/>
                <a:gd name="T6" fmla="*/ 2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2" y="0"/>
                  </a:lnTo>
                  <a:lnTo>
                    <a:pt x="2"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300">
              <a:extLst>
                <a:ext uri="{FF2B5EF4-FFF2-40B4-BE49-F238E27FC236}">
                  <a16:creationId xmlns:a16="http://schemas.microsoft.com/office/drawing/2014/main" id="{8442DE28-241A-4752-AD24-F5866315C73D}"/>
                </a:ext>
              </a:extLst>
            </p:cNvPr>
            <p:cNvSpPr>
              <a:spLocks noEditPoints="1"/>
            </p:cNvSpPr>
            <p:nvPr/>
          </p:nvSpPr>
          <p:spPr bwMode="auto">
            <a:xfrm>
              <a:off x="4538" y="2061"/>
              <a:ext cx="6" cy="25"/>
            </a:xfrm>
            <a:custGeom>
              <a:avLst/>
              <a:gdLst>
                <a:gd name="T0" fmla="*/ 0 w 6"/>
                <a:gd name="T1" fmla="*/ 24 h 25"/>
                <a:gd name="T2" fmla="*/ 0 w 6"/>
                <a:gd name="T3" fmla="*/ 0 h 25"/>
                <a:gd name="T4" fmla="*/ 1 w 6"/>
                <a:gd name="T5" fmla="*/ 1 h 25"/>
                <a:gd name="T6" fmla="*/ 1 w 6"/>
                <a:gd name="T7" fmla="*/ 25 h 25"/>
                <a:gd name="T8" fmla="*/ 0 w 6"/>
                <a:gd name="T9" fmla="*/ 24 h 25"/>
                <a:gd name="T10" fmla="*/ 6 w 6"/>
                <a:gd name="T11" fmla="*/ 0 h 25"/>
                <a:gd name="T12" fmla="*/ 6 w 6"/>
                <a:gd name="T13" fmla="*/ 24 h 25"/>
                <a:gd name="T14" fmla="*/ 5 w 6"/>
                <a:gd name="T15" fmla="*/ 25 h 25"/>
                <a:gd name="T16" fmla="*/ 5 w 6"/>
                <a:gd name="T17" fmla="*/ 1 h 25"/>
                <a:gd name="T18" fmla="*/ 6 w 6"/>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5"/>
                <a:gd name="T32" fmla="*/ 6 w 6"/>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5">
                  <a:moveTo>
                    <a:pt x="0" y="24"/>
                  </a:moveTo>
                  <a:lnTo>
                    <a:pt x="0" y="0"/>
                  </a:lnTo>
                  <a:lnTo>
                    <a:pt x="1" y="1"/>
                  </a:lnTo>
                  <a:lnTo>
                    <a:pt x="1" y="25"/>
                  </a:lnTo>
                  <a:lnTo>
                    <a:pt x="0" y="24"/>
                  </a:lnTo>
                  <a:close/>
                  <a:moveTo>
                    <a:pt x="6" y="0"/>
                  </a:moveTo>
                  <a:lnTo>
                    <a:pt x="6" y="24"/>
                  </a:lnTo>
                  <a:lnTo>
                    <a:pt x="5" y="25"/>
                  </a:lnTo>
                  <a:lnTo>
                    <a:pt x="5" y="1"/>
                  </a:lnTo>
                  <a:lnTo>
                    <a:pt x="6"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301">
              <a:extLst>
                <a:ext uri="{FF2B5EF4-FFF2-40B4-BE49-F238E27FC236}">
                  <a16:creationId xmlns:a16="http://schemas.microsoft.com/office/drawing/2014/main" id="{5AABF149-949B-4E58-A38A-679FB2CD3D1F}"/>
                </a:ext>
              </a:extLst>
            </p:cNvPr>
            <p:cNvSpPr>
              <a:spLocks noEditPoints="1"/>
            </p:cNvSpPr>
            <p:nvPr/>
          </p:nvSpPr>
          <p:spPr bwMode="auto">
            <a:xfrm>
              <a:off x="4539" y="2062"/>
              <a:ext cx="4" cy="24"/>
            </a:xfrm>
            <a:custGeom>
              <a:avLst/>
              <a:gdLst>
                <a:gd name="T0" fmla="*/ 0 w 4"/>
                <a:gd name="T1" fmla="*/ 24 h 24"/>
                <a:gd name="T2" fmla="*/ 0 w 4"/>
                <a:gd name="T3" fmla="*/ 0 h 24"/>
                <a:gd name="T4" fmla="*/ 1 w 4"/>
                <a:gd name="T5" fmla="*/ 0 h 24"/>
                <a:gd name="T6" fmla="*/ 1 w 4"/>
                <a:gd name="T7" fmla="*/ 24 h 24"/>
                <a:gd name="T8" fmla="*/ 0 w 4"/>
                <a:gd name="T9" fmla="*/ 24 h 24"/>
                <a:gd name="T10" fmla="*/ 4 w 4"/>
                <a:gd name="T11" fmla="*/ 0 h 24"/>
                <a:gd name="T12" fmla="*/ 4 w 4"/>
                <a:gd name="T13" fmla="*/ 24 h 24"/>
                <a:gd name="T14" fmla="*/ 2 w 4"/>
                <a:gd name="T15" fmla="*/ 24 h 24"/>
                <a:gd name="T16" fmla="*/ 2 w 4"/>
                <a:gd name="T17" fmla="*/ 0 h 24"/>
                <a:gd name="T18" fmla="*/ 4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302">
              <a:extLst>
                <a:ext uri="{FF2B5EF4-FFF2-40B4-BE49-F238E27FC236}">
                  <a16:creationId xmlns:a16="http://schemas.microsoft.com/office/drawing/2014/main" id="{2079C246-10AE-4AD6-AADA-E807AC2B8CB6}"/>
                </a:ext>
              </a:extLst>
            </p:cNvPr>
            <p:cNvSpPr>
              <a:spLocks noEditPoints="1"/>
            </p:cNvSpPr>
            <p:nvPr/>
          </p:nvSpPr>
          <p:spPr bwMode="auto">
            <a:xfrm>
              <a:off x="4540" y="2062"/>
              <a:ext cx="1" cy="24"/>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303">
              <a:extLst>
                <a:ext uri="{FF2B5EF4-FFF2-40B4-BE49-F238E27FC236}">
                  <a16:creationId xmlns:a16="http://schemas.microsoft.com/office/drawing/2014/main" id="{97630BFA-57C5-4F36-B313-4B47D1BC0911}"/>
                </a:ext>
              </a:extLst>
            </p:cNvPr>
            <p:cNvSpPr>
              <a:spLocks/>
            </p:cNvSpPr>
            <p:nvPr/>
          </p:nvSpPr>
          <p:spPr bwMode="auto">
            <a:xfrm>
              <a:off x="4507" y="1754"/>
              <a:ext cx="428" cy="427"/>
            </a:xfrm>
            <a:custGeom>
              <a:avLst/>
              <a:gdLst>
                <a:gd name="T0" fmla="*/ 0 w 428"/>
                <a:gd name="T1" fmla="*/ 427 h 427"/>
                <a:gd name="T2" fmla="*/ 0 w 428"/>
                <a:gd name="T3" fmla="*/ 297 h 427"/>
                <a:gd name="T4" fmla="*/ 44 w 428"/>
                <a:gd name="T5" fmla="*/ 252 h 427"/>
                <a:gd name="T6" fmla="*/ 48 w 428"/>
                <a:gd name="T7" fmla="*/ 252 h 427"/>
                <a:gd name="T8" fmla="*/ 48 w 428"/>
                <a:gd name="T9" fmla="*/ 47 h 427"/>
                <a:gd name="T10" fmla="*/ 95 w 428"/>
                <a:gd name="T11" fmla="*/ 0 h 427"/>
                <a:gd name="T12" fmla="*/ 380 w 428"/>
                <a:gd name="T13" fmla="*/ 0 h 427"/>
                <a:gd name="T14" fmla="*/ 380 w 428"/>
                <a:gd name="T15" fmla="*/ 142 h 427"/>
                <a:gd name="T16" fmla="*/ 369 w 428"/>
                <a:gd name="T17" fmla="*/ 177 h 427"/>
                <a:gd name="T18" fmla="*/ 369 w 428"/>
                <a:gd name="T19" fmla="*/ 243 h 427"/>
                <a:gd name="T20" fmla="*/ 362 w 428"/>
                <a:gd name="T21" fmla="*/ 250 h 427"/>
                <a:gd name="T22" fmla="*/ 428 w 428"/>
                <a:gd name="T23" fmla="*/ 250 h 427"/>
                <a:gd name="T24" fmla="*/ 428 w 428"/>
                <a:gd name="T25" fmla="*/ 380 h 427"/>
                <a:gd name="T26" fmla="*/ 380 w 428"/>
                <a:gd name="T27" fmla="*/ 427 h 427"/>
                <a:gd name="T28" fmla="*/ 0 w 428"/>
                <a:gd name="T29" fmla="*/ 427 h 4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7"/>
                <a:gd name="T47" fmla="*/ 428 w 428"/>
                <a:gd name="T48" fmla="*/ 427 h 4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7">
                  <a:moveTo>
                    <a:pt x="0" y="427"/>
                  </a:moveTo>
                  <a:lnTo>
                    <a:pt x="0" y="297"/>
                  </a:lnTo>
                  <a:lnTo>
                    <a:pt x="44" y="252"/>
                  </a:lnTo>
                  <a:lnTo>
                    <a:pt x="48" y="252"/>
                  </a:lnTo>
                  <a:lnTo>
                    <a:pt x="48" y="47"/>
                  </a:lnTo>
                  <a:lnTo>
                    <a:pt x="95" y="0"/>
                  </a:lnTo>
                  <a:lnTo>
                    <a:pt x="380" y="0"/>
                  </a:lnTo>
                  <a:lnTo>
                    <a:pt x="380" y="142"/>
                  </a:lnTo>
                  <a:lnTo>
                    <a:pt x="369" y="177"/>
                  </a:lnTo>
                  <a:lnTo>
                    <a:pt x="369" y="243"/>
                  </a:lnTo>
                  <a:lnTo>
                    <a:pt x="362" y="250"/>
                  </a:lnTo>
                  <a:lnTo>
                    <a:pt x="428" y="250"/>
                  </a:lnTo>
                  <a:lnTo>
                    <a:pt x="428" y="380"/>
                  </a:lnTo>
                  <a:lnTo>
                    <a:pt x="380" y="427"/>
                  </a:lnTo>
                  <a:lnTo>
                    <a:pt x="0" y="42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5" name="Rectangle 304">
              <a:extLst>
                <a:ext uri="{FF2B5EF4-FFF2-40B4-BE49-F238E27FC236}">
                  <a16:creationId xmlns:a16="http://schemas.microsoft.com/office/drawing/2014/main" id="{1AFF8447-7E4B-4422-8026-7741352DB6EB}"/>
                </a:ext>
              </a:extLst>
            </p:cNvPr>
            <p:cNvSpPr>
              <a:spLocks noChangeArrowheads="1"/>
            </p:cNvSpPr>
            <p:nvPr/>
          </p:nvSpPr>
          <p:spPr bwMode="auto">
            <a:xfrm>
              <a:off x="4288" y="2203"/>
              <a:ext cx="5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rPr>
                <a:t>New York</a:t>
              </a:r>
              <a:endParaRPr lang="en-US" altLang="en-US" sz="1600">
                <a:solidFill>
                  <a:schemeClr val="tx1"/>
                </a:solidFill>
                <a:latin typeface="Courier New" panose="02070309020205020404" pitchFamily="49" charset="0"/>
              </a:endParaRPr>
            </a:p>
          </p:txBody>
        </p:sp>
        <p:sp>
          <p:nvSpPr>
            <p:cNvPr id="386" name="Freeform 305">
              <a:extLst>
                <a:ext uri="{FF2B5EF4-FFF2-40B4-BE49-F238E27FC236}">
                  <a16:creationId xmlns:a16="http://schemas.microsoft.com/office/drawing/2014/main" id="{DAED34E0-105D-4F54-9ECD-504DC680DFDF}"/>
                </a:ext>
              </a:extLst>
            </p:cNvPr>
            <p:cNvSpPr>
              <a:spLocks/>
            </p:cNvSpPr>
            <p:nvPr/>
          </p:nvSpPr>
          <p:spPr bwMode="auto">
            <a:xfrm>
              <a:off x="3166" y="2811"/>
              <a:ext cx="59" cy="24"/>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306">
              <a:extLst>
                <a:ext uri="{FF2B5EF4-FFF2-40B4-BE49-F238E27FC236}">
                  <a16:creationId xmlns:a16="http://schemas.microsoft.com/office/drawing/2014/main" id="{16293197-9F2C-4789-8D83-FD2E300100E4}"/>
                </a:ext>
              </a:extLst>
            </p:cNvPr>
            <p:cNvSpPr>
              <a:spLocks/>
            </p:cNvSpPr>
            <p:nvPr/>
          </p:nvSpPr>
          <p:spPr bwMode="auto">
            <a:xfrm>
              <a:off x="2797" y="2814"/>
              <a:ext cx="95" cy="46"/>
            </a:xfrm>
            <a:custGeom>
              <a:avLst/>
              <a:gdLst>
                <a:gd name="T0" fmla="*/ 95 w 95"/>
                <a:gd name="T1" fmla="*/ 46 h 46"/>
                <a:gd name="T2" fmla="*/ 44 w 95"/>
                <a:gd name="T3" fmla="*/ 0 h 46"/>
                <a:gd name="T4" fmla="*/ 0 w 95"/>
                <a:gd name="T5" fmla="*/ 46 h 46"/>
                <a:gd name="T6" fmla="*/ 95 w 95"/>
                <a:gd name="T7" fmla="*/ 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307">
              <a:extLst>
                <a:ext uri="{FF2B5EF4-FFF2-40B4-BE49-F238E27FC236}">
                  <a16:creationId xmlns:a16="http://schemas.microsoft.com/office/drawing/2014/main" id="{EC88663D-552B-4792-AD83-558C1E89A4F2}"/>
                </a:ext>
              </a:extLst>
            </p:cNvPr>
            <p:cNvSpPr>
              <a:spLocks/>
            </p:cNvSpPr>
            <p:nvPr/>
          </p:nvSpPr>
          <p:spPr bwMode="auto">
            <a:xfrm>
              <a:off x="2845" y="2811"/>
              <a:ext cx="361" cy="49"/>
            </a:xfrm>
            <a:custGeom>
              <a:avLst/>
              <a:gdLst>
                <a:gd name="T0" fmla="*/ 361 w 361"/>
                <a:gd name="T1" fmla="*/ 18 h 49"/>
                <a:gd name="T2" fmla="*/ 326 w 361"/>
                <a:gd name="T3" fmla="*/ 0 h 49"/>
                <a:gd name="T4" fmla="*/ 47 w 361"/>
                <a:gd name="T5" fmla="*/ 0 h 49"/>
                <a:gd name="T6" fmla="*/ 0 w 361"/>
                <a:gd name="T7" fmla="*/ 24 h 49"/>
                <a:gd name="T8" fmla="*/ 47 w 361"/>
                <a:gd name="T9" fmla="*/ 49 h 49"/>
                <a:gd name="T10" fmla="*/ 332 w 361"/>
                <a:gd name="T11" fmla="*/ 49 h 49"/>
                <a:gd name="T12" fmla="*/ 361 w 361"/>
                <a:gd name="T13" fmla="*/ 18 h 49"/>
                <a:gd name="T14" fmla="*/ 0 60000 65536"/>
                <a:gd name="T15" fmla="*/ 0 60000 65536"/>
                <a:gd name="T16" fmla="*/ 0 60000 65536"/>
                <a:gd name="T17" fmla="*/ 0 60000 65536"/>
                <a:gd name="T18" fmla="*/ 0 60000 65536"/>
                <a:gd name="T19" fmla="*/ 0 60000 65536"/>
                <a:gd name="T20" fmla="*/ 0 60000 65536"/>
                <a:gd name="T21" fmla="*/ 0 w 361"/>
                <a:gd name="T22" fmla="*/ 0 h 49"/>
                <a:gd name="T23" fmla="*/ 361 w 3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9">
                  <a:moveTo>
                    <a:pt x="361" y="18"/>
                  </a:moveTo>
                  <a:lnTo>
                    <a:pt x="326" y="0"/>
                  </a:lnTo>
                  <a:lnTo>
                    <a:pt x="47" y="0"/>
                  </a:lnTo>
                  <a:lnTo>
                    <a:pt x="0" y="24"/>
                  </a:lnTo>
                  <a:lnTo>
                    <a:pt x="47" y="49"/>
                  </a:lnTo>
                  <a:lnTo>
                    <a:pt x="332" y="49"/>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308">
              <a:extLst>
                <a:ext uri="{FF2B5EF4-FFF2-40B4-BE49-F238E27FC236}">
                  <a16:creationId xmlns:a16="http://schemas.microsoft.com/office/drawing/2014/main" id="{A60C3D93-ABF8-42CB-A88A-74427A299A18}"/>
                </a:ext>
              </a:extLst>
            </p:cNvPr>
            <p:cNvSpPr>
              <a:spLocks/>
            </p:cNvSpPr>
            <p:nvPr/>
          </p:nvSpPr>
          <p:spPr bwMode="auto">
            <a:xfrm>
              <a:off x="2903" y="2842"/>
              <a:ext cx="215" cy="14"/>
            </a:xfrm>
            <a:custGeom>
              <a:avLst/>
              <a:gdLst>
                <a:gd name="T0" fmla="*/ 215 w 215"/>
                <a:gd name="T1" fmla="*/ 0 h 14"/>
                <a:gd name="T2" fmla="*/ 215 w 215"/>
                <a:gd name="T3" fmla="*/ 14 h 14"/>
                <a:gd name="T4" fmla="*/ 0 w 215"/>
                <a:gd name="T5" fmla="*/ 14 h 14"/>
                <a:gd name="T6" fmla="*/ 0 w 215"/>
                <a:gd name="T7" fmla="*/ 14 h 14"/>
                <a:gd name="T8" fmla="*/ 31 w 215"/>
                <a:gd name="T9" fmla="*/ 14 h 14"/>
                <a:gd name="T10" fmla="*/ 60 w 215"/>
                <a:gd name="T11" fmla="*/ 12 h 14"/>
                <a:gd name="T12" fmla="*/ 88 w 215"/>
                <a:gd name="T13" fmla="*/ 12 h 14"/>
                <a:gd name="T14" fmla="*/ 113 w 215"/>
                <a:gd name="T15" fmla="*/ 11 h 14"/>
                <a:gd name="T16" fmla="*/ 137 w 215"/>
                <a:gd name="T17" fmla="*/ 10 h 14"/>
                <a:gd name="T18" fmla="*/ 159 w 215"/>
                <a:gd name="T19" fmla="*/ 9 h 14"/>
                <a:gd name="T20" fmla="*/ 177 w 215"/>
                <a:gd name="T21" fmla="*/ 7 h 14"/>
                <a:gd name="T22" fmla="*/ 190 w 215"/>
                <a:gd name="T23" fmla="*/ 5 h 14"/>
                <a:gd name="T24" fmla="*/ 201 w 215"/>
                <a:gd name="T25" fmla="*/ 4 h 14"/>
                <a:gd name="T26" fmla="*/ 207 w 215"/>
                <a:gd name="T27" fmla="*/ 1 h 14"/>
                <a:gd name="T28" fmla="*/ 209 w 215"/>
                <a:gd name="T29" fmla="*/ 0 h 14"/>
                <a:gd name="T30" fmla="*/ 215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309">
              <a:extLst>
                <a:ext uri="{FF2B5EF4-FFF2-40B4-BE49-F238E27FC236}">
                  <a16:creationId xmlns:a16="http://schemas.microsoft.com/office/drawing/2014/main" id="{3255F2D0-D1ED-48E3-B5B2-27BA6A00C887}"/>
                </a:ext>
              </a:extLst>
            </p:cNvPr>
            <p:cNvSpPr>
              <a:spLocks/>
            </p:cNvSpPr>
            <p:nvPr/>
          </p:nvSpPr>
          <p:spPr bwMode="auto">
            <a:xfrm>
              <a:off x="2903" y="2842"/>
              <a:ext cx="209" cy="14"/>
            </a:xfrm>
            <a:custGeom>
              <a:avLst/>
              <a:gdLst>
                <a:gd name="T0" fmla="*/ 0 w 209"/>
                <a:gd name="T1" fmla="*/ 14 h 14"/>
                <a:gd name="T2" fmla="*/ 31 w 209"/>
                <a:gd name="T3" fmla="*/ 14 h 14"/>
                <a:gd name="T4" fmla="*/ 60 w 209"/>
                <a:gd name="T5" fmla="*/ 12 h 14"/>
                <a:gd name="T6" fmla="*/ 88 w 209"/>
                <a:gd name="T7" fmla="*/ 12 h 14"/>
                <a:gd name="T8" fmla="*/ 113 w 209"/>
                <a:gd name="T9" fmla="*/ 11 h 14"/>
                <a:gd name="T10" fmla="*/ 137 w 209"/>
                <a:gd name="T11" fmla="*/ 10 h 14"/>
                <a:gd name="T12" fmla="*/ 159 w 209"/>
                <a:gd name="T13" fmla="*/ 9 h 14"/>
                <a:gd name="T14" fmla="*/ 177 w 209"/>
                <a:gd name="T15" fmla="*/ 7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7 h 14"/>
                <a:gd name="T34" fmla="*/ 145 w 209"/>
                <a:gd name="T35" fmla="*/ 9 h 14"/>
                <a:gd name="T36" fmla="*/ 121 w 209"/>
                <a:gd name="T37" fmla="*/ 11 h 14"/>
                <a:gd name="T38" fmla="*/ 93 w 209"/>
                <a:gd name="T39" fmla="*/ 11 h 14"/>
                <a:gd name="T40" fmla="*/ 64 w 209"/>
                <a:gd name="T41" fmla="*/ 12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310">
              <a:extLst>
                <a:ext uri="{FF2B5EF4-FFF2-40B4-BE49-F238E27FC236}">
                  <a16:creationId xmlns:a16="http://schemas.microsoft.com/office/drawing/2014/main" id="{3C96F40A-028A-4AD1-9BF7-A4A1C3364049}"/>
                </a:ext>
              </a:extLst>
            </p:cNvPr>
            <p:cNvSpPr>
              <a:spLocks/>
            </p:cNvSpPr>
            <p:nvPr/>
          </p:nvSpPr>
          <p:spPr bwMode="auto">
            <a:xfrm>
              <a:off x="2903" y="2842"/>
              <a:ext cx="204" cy="14"/>
            </a:xfrm>
            <a:custGeom>
              <a:avLst/>
              <a:gdLst>
                <a:gd name="T0" fmla="*/ 204 w 204"/>
                <a:gd name="T1" fmla="*/ 0 h 14"/>
                <a:gd name="T2" fmla="*/ 202 w 204"/>
                <a:gd name="T3" fmla="*/ 1 h 14"/>
                <a:gd name="T4" fmla="*/ 194 w 204"/>
                <a:gd name="T5" fmla="*/ 4 h 14"/>
                <a:gd name="T6" fmla="*/ 183 w 204"/>
                <a:gd name="T7" fmla="*/ 6 h 14"/>
                <a:gd name="T8" fmla="*/ 165 w 204"/>
                <a:gd name="T9" fmla="*/ 7 h 14"/>
                <a:gd name="T10" fmla="*/ 145 w 204"/>
                <a:gd name="T11" fmla="*/ 9 h 14"/>
                <a:gd name="T12" fmla="*/ 121 w 204"/>
                <a:gd name="T13" fmla="*/ 11 h 14"/>
                <a:gd name="T14" fmla="*/ 93 w 204"/>
                <a:gd name="T15" fmla="*/ 11 h 14"/>
                <a:gd name="T16" fmla="*/ 64 w 204"/>
                <a:gd name="T17" fmla="*/ 12 h 14"/>
                <a:gd name="T18" fmla="*/ 33 w 204"/>
                <a:gd name="T19" fmla="*/ 14 h 14"/>
                <a:gd name="T20" fmla="*/ 0 w 204"/>
                <a:gd name="T21" fmla="*/ 14 h 14"/>
                <a:gd name="T22" fmla="*/ 0 w 204"/>
                <a:gd name="T23" fmla="*/ 12 h 14"/>
                <a:gd name="T24" fmla="*/ 32 w 204"/>
                <a:gd name="T25" fmla="*/ 12 h 14"/>
                <a:gd name="T26" fmla="*/ 63 w 204"/>
                <a:gd name="T27" fmla="*/ 12 h 14"/>
                <a:gd name="T28" fmla="*/ 90 w 204"/>
                <a:gd name="T29" fmla="*/ 11 h 14"/>
                <a:gd name="T30" fmla="*/ 117 w 204"/>
                <a:gd name="T31" fmla="*/ 10 h 14"/>
                <a:gd name="T32" fmla="*/ 141 w 204"/>
                <a:gd name="T33" fmla="*/ 9 h 14"/>
                <a:gd name="T34" fmla="*/ 161 w 204"/>
                <a:gd name="T35" fmla="*/ 7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3"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311">
              <a:extLst>
                <a:ext uri="{FF2B5EF4-FFF2-40B4-BE49-F238E27FC236}">
                  <a16:creationId xmlns:a16="http://schemas.microsoft.com/office/drawing/2014/main" id="{7028CE06-1C92-41C8-8DBC-C2556272778B}"/>
                </a:ext>
              </a:extLst>
            </p:cNvPr>
            <p:cNvSpPr>
              <a:spLocks/>
            </p:cNvSpPr>
            <p:nvPr/>
          </p:nvSpPr>
          <p:spPr bwMode="auto">
            <a:xfrm>
              <a:off x="2903" y="2842"/>
              <a:ext cx="199" cy="12"/>
            </a:xfrm>
            <a:custGeom>
              <a:avLst/>
              <a:gdLst>
                <a:gd name="T0" fmla="*/ 0 w 199"/>
                <a:gd name="T1" fmla="*/ 12 h 12"/>
                <a:gd name="T2" fmla="*/ 32 w 199"/>
                <a:gd name="T3" fmla="*/ 12 h 12"/>
                <a:gd name="T4" fmla="*/ 63 w 199"/>
                <a:gd name="T5" fmla="*/ 12 h 12"/>
                <a:gd name="T6" fmla="*/ 90 w 199"/>
                <a:gd name="T7" fmla="*/ 11 h 12"/>
                <a:gd name="T8" fmla="*/ 117 w 199"/>
                <a:gd name="T9" fmla="*/ 10 h 12"/>
                <a:gd name="T10" fmla="*/ 141 w 199"/>
                <a:gd name="T11" fmla="*/ 9 h 12"/>
                <a:gd name="T12" fmla="*/ 161 w 199"/>
                <a:gd name="T13" fmla="*/ 7 h 12"/>
                <a:gd name="T14" fmla="*/ 178 w 199"/>
                <a:gd name="T15" fmla="*/ 5 h 12"/>
                <a:gd name="T16" fmla="*/ 189 w 199"/>
                <a:gd name="T17" fmla="*/ 4 h 12"/>
                <a:gd name="T18" fmla="*/ 197 w 199"/>
                <a:gd name="T19" fmla="*/ 1 h 12"/>
                <a:gd name="T20" fmla="*/ 199 w 199"/>
                <a:gd name="T21" fmla="*/ 0 h 12"/>
                <a:gd name="T22" fmla="*/ 193 w 199"/>
                <a:gd name="T23" fmla="*/ 0 h 12"/>
                <a:gd name="T24" fmla="*/ 190 w 199"/>
                <a:gd name="T25" fmla="*/ 1 h 12"/>
                <a:gd name="T26" fmla="*/ 184 w 199"/>
                <a:gd name="T27" fmla="*/ 4 h 12"/>
                <a:gd name="T28" fmla="*/ 173 w 199"/>
                <a:gd name="T29" fmla="*/ 5 h 12"/>
                <a:gd name="T30" fmla="*/ 156 w 199"/>
                <a:gd name="T31" fmla="*/ 7 h 12"/>
                <a:gd name="T32" fmla="*/ 137 w 199"/>
                <a:gd name="T33" fmla="*/ 9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3"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312">
              <a:extLst>
                <a:ext uri="{FF2B5EF4-FFF2-40B4-BE49-F238E27FC236}">
                  <a16:creationId xmlns:a16="http://schemas.microsoft.com/office/drawing/2014/main" id="{0C1723FB-5C2A-4BAF-AFE4-296F32BDA88B}"/>
                </a:ext>
              </a:extLst>
            </p:cNvPr>
            <p:cNvSpPr>
              <a:spLocks/>
            </p:cNvSpPr>
            <p:nvPr/>
          </p:nvSpPr>
          <p:spPr bwMode="auto">
            <a:xfrm>
              <a:off x="2903" y="2842"/>
              <a:ext cx="193" cy="12"/>
            </a:xfrm>
            <a:custGeom>
              <a:avLst/>
              <a:gdLst>
                <a:gd name="T0" fmla="*/ 193 w 193"/>
                <a:gd name="T1" fmla="*/ 0 h 12"/>
                <a:gd name="T2" fmla="*/ 190 w 193"/>
                <a:gd name="T3" fmla="*/ 1 h 12"/>
                <a:gd name="T4" fmla="*/ 184 w 193"/>
                <a:gd name="T5" fmla="*/ 4 h 12"/>
                <a:gd name="T6" fmla="*/ 173 w 193"/>
                <a:gd name="T7" fmla="*/ 5 h 12"/>
                <a:gd name="T8" fmla="*/ 156 w 193"/>
                <a:gd name="T9" fmla="*/ 7 h 12"/>
                <a:gd name="T10" fmla="*/ 137 w 193"/>
                <a:gd name="T11" fmla="*/ 9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9 h 12"/>
                <a:gd name="T34" fmla="*/ 151 w 193"/>
                <a:gd name="T35" fmla="*/ 7 h 12"/>
                <a:gd name="T36" fmla="*/ 166 w 193"/>
                <a:gd name="T37" fmla="*/ 5 h 12"/>
                <a:gd name="T38" fmla="*/ 178 w 193"/>
                <a:gd name="T39" fmla="*/ 4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313">
              <a:extLst>
                <a:ext uri="{FF2B5EF4-FFF2-40B4-BE49-F238E27FC236}">
                  <a16:creationId xmlns:a16="http://schemas.microsoft.com/office/drawing/2014/main" id="{CE7553EC-FFD7-4A77-B2FA-AB23941024F5}"/>
                </a:ext>
              </a:extLst>
            </p:cNvPr>
            <p:cNvSpPr>
              <a:spLocks/>
            </p:cNvSpPr>
            <p:nvPr/>
          </p:nvSpPr>
          <p:spPr bwMode="auto">
            <a:xfrm>
              <a:off x="2903" y="2842"/>
              <a:ext cx="187" cy="12"/>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9 h 12"/>
                <a:gd name="T12" fmla="*/ 151 w 187"/>
                <a:gd name="T13" fmla="*/ 7 h 12"/>
                <a:gd name="T14" fmla="*/ 166 w 187"/>
                <a:gd name="T15" fmla="*/ 5 h 12"/>
                <a:gd name="T16" fmla="*/ 178 w 187"/>
                <a:gd name="T17" fmla="*/ 4 h 12"/>
                <a:gd name="T18" fmla="*/ 185 w 187"/>
                <a:gd name="T19" fmla="*/ 1 h 12"/>
                <a:gd name="T20" fmla="*/ 187 w 187"/>
                <a:gd name="T21" fmla="*/ 0 h 12"/>
                <a:gd name="T22" fmla="*/ 180 w 187"/>
                <a:gd name="T23" fmla="*/ 0 h 12"/>
                <a:gd name="T24" fmla="*/ 179 w 187"/>
                <a:gd name="T25" fmla="*/ 1 h 12"/>
                <a:gd name="T26" fmla="*/ 171 w 187"/>
                <a:gd name="T27" fmla="*/ 4 h 12"/>
                <a:gd name="T28" fmla="*/ 161 w 187"/>
                <a:gd name="T29" fmla="*/ 5 h 12"/>
                <a:gd name="T30" fmla="*/ 146 w 187"/>
                <a:gd name="T31" fmla="*/ 6 h 12"/>
                <a:gd name="T32" fmla="*/ 128 w 187"/>
                <a:gd name="T33" fmla="*/ 7 h 12"/>
                <a:gd name="T34" fmla="*/ 107 w 187"/>
                <a:gd name="T35" fmla="*/ 9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314">
              <a:extLst>
                <a:ext uri="{FF2B5EF4-FFF2-40B4-BE49-F238E27FC236}">
                  <a16:creationId xmlns:a16="http://schemas.microsoft.com/office/drawing/2014/main" id="{EF8BBF5C-D692-47DB-9F2E-546C127B50B0}"/>
                </a:ext>
              </a:extLst>
            </p:cNvPr>
            <p:cNvSpPr>
              <a:spLocks/>
            </p:cNvSpPr>
            <p:nvPr/>
          </p:nvSpPr>
          <p:spPr bwMode="auto">
            <a:xfrm>
              <a:off x="2903" y="2842"/>
              <a:ext cx="180" cy="11"/>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7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315">
              <a:extLst>
                <a:ext uri="{FF2B5EF4-FFF2-40B4-BE49-F238E27FC236}">
                  <a16:creationId xmlns:a16="http://schemas.microsoft.com/office/drawing/2014/main" id="{449079C8-0622-4C6F-A2DB-AD60CC703A0F}"/>
                </a:ext>
              </a:extLst>
            </p:cNvPr>
            <p:cNvSpPr>
              <a:spLocks/>
            </p:cNvSpPr>
            <p:nvPr/>
          </p:nvSpPr>
          <p:spPr bwMode="auto">
            <a:xfrm>
              <a:off x="2903" y="2842"/>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7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316">
              <a:extLst>
                <a:ext uri="{FF2B5EF4-FFF2-40B4-BE49-F238E27FC236}">
                  <a16:creationId xmlns:a16="http://schemas.microsoft.com/office/drawing/2014/main" id="{F7401C36-5DC8-4C3D-A60D-2E662AA0FD1B}"/>
                </a:ext>
              </a:extLst>
            </p:cNvPr>
            <p:cNvSpPr>
              <a:spLocks/>
            </p:cNvSpPr>
            <p:nvPr/>
          </p:nvSpPr>
          <p:spPr bwMode="auto">
            <a:xfrm>
              <a:off x="2903" y="2842"/>
              <a:ext cx="166" cy="11"/>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7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7 h 11"/>
                <a:gd name="T30" fmla="*/ 122 w 166"/>
                <a:gd name="T31" fmla="*/ 6 h 11"/>
                <a:gd name="T32" fmla="*/ 139 w 166"/>
                <a:gd name="T33" fmla="*/ 5 h 11"/>
                <a:gd name="T34" fmla="*/ 150 w 166"/>
                <a:gd name="T35" fmla="*/ 2 h 11"/>
                <a:gd name="T36" fmla="*/ 158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9" y="5"/>
                  </a:lnTo>
                  <a:lnTo>
                    <a:pt x="150" y="2"/>
                  </a:lnTo>
                  <a:lnTo>
                    <a:pt x="158"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317">
              <a:extLst>
                <a:ext uri="{FF2B5EF4-FFF2-40B4-BE49-F238E27FC236}">
                  <a16:creationId xmlns:a16="http://schemas.microsoft.com/office/drawing/2014/main" id="{CB658280-B50E-4E46-85DC-52B7E2F3FF0C}"/>
                </a:ext>
              </a:extLst>
            </p:cNvPr>
            <p:cNvSpPr>
              <a:spLocks/>
            </p:cNvSpPr>
            <p:nvPr/>
          </p:nvSpPr>
          <p:spPr bwMode="auto">
            <a:xfrm>
              <a:off x="2903" y="2842"/>
              <a:ext cx="159" cy="10"/>
            </a:xfrm>
            <a:custGeom>
              <a:avLst/>
              <a:gdLst>
                <a:gd name="T0" fmla="*/ 0 w 159"/>
                <a:gd name="T1" fmla="*/ 10 h 10"/>
                <a:gd name="T2" fmla="*/ 28 w 159"/>
                <a:gd name="T3" fmla="*/ 10 h 10"/>
                <a:gd name="T4" fmla="*/ 55 w 159"/>
                <a:gd name="T5" fmla="*/ 10 h 10"/>
                <a:gd name="T6" fmla="*/ 80 w 159"/>
                <a:gd name="T7" fmla="*/ 9 h 10"/>
                <a:gd name="T8" fmla="*/ 103 w 159"/>
                <a:gd name="T9" fmla="*/ 7 h 10"/>
                <a:gd name="T10" fmla="*/ 122 w 159"/>
                <a:gd name="T11" fmla="*/ 6 h 10"/>
                <a:gd name="T12" fmla="*/ 139 w 159"/>
                <a:gd name="T13" fmla="*/ 5 h 10"/>
                <a:gd name="T14" fmla="*/ 150 w 159"/>
                <a:gd name="T15" fmla="*/ 2 h 10"/>
                <a:gd name="T16" fmla="*/ 158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9" y="5"/>
                  </a:lnTo>
                  <a:lnTo>
                    <a:pt x="150" y="2"/>
                  </a:lnTo>
                  <a:lnTo>
                    <a:pt x="158"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318">
              <a:extLst>
                <a:ext uri="{FF2B5EF4-FFF2-40B4-BE49-F238E27FC236}">
                  <a16:creationId xmlns:a16="http://schemas.microsoft.com/office/drawing/2014/main" id="{708636C2-28C3-4CA4-8102-7B03A02B3180}"/>
                </a:ext>
              </a:extLst>
            </p:cNvPr>
            <p:cNvSpPr>
              <a:spLocks/>
            </p:cNvSpPr>
            <p:nvPr/>
          </p:nvSpPr>
          <p:spPr bwMode="auto">
            <a:xfrm>
              <a:off x="2903" y="2842"/>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7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319">
              <a:extLst>
                <a:ext uri="{FF2B5EF4-FFF2-40B4-BE49-F238E27FC236}">
                  <a16:creationId xmlns:a16="http://schemas.microsoft.com/office/drawing/2014/main" id="{E3708658-6FE9-4BA0-8EBE-B9CEF6EEA988}"/>
                </a:ext>
              </a:extLst>
            </p:cNvPr>
            <p:cNvSpPr>
              <a:spLocks/>
            </p:cNvSpPr>
            <p:nvPr/>
          </p:nvSpPr>
          <p:spPr bwMode="auto">
            <a:xfrm>
              <a:off x="2903" y="2842"/>
              <a:ext cx="144" cy="9"/>
            </a:xfrm>
            <a:custGeom>
              <a:avLst/>
              <a:gdLst>
                <a:gd name="T0" fmla="*/ 0 w 144"/>
                <a:gd name="T1" fmla="*/ 9 h 9"/>
                <a:gd name="T2" fmla="*/ 26 w 144"/>
                <a:gd name="T3" fmla="*/ 9 h 9"/>
                <a:gd name="T4" fmla="*/ 50 w 144"/>
                <a:gd name="T5" fmla="*/ 9 h 9"/>
                <a:gd name="T6" fmla="*/ 71 w 144"/>
                <a:gd name="T7" fmla="*/ 7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7 h 9"/>
                <a:gd name="T34" fmla="*/ 46 w 144"/>
                <a:gd name="T35" fmla="*/ 7 h 9"/>
                <a:gd name="T36" fmla="*/ 25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5"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320">
              <a:extLst>
                <a:ext uri="{FF2B5EF4-FFF2-40B4-BE49-F238E27FC236}">
                  <a16:creationId xmlns:a16="http://schemas.microsoft.com/office/drawing/2014/main" id="{39BA6E5A-82FF-4045-9634-4B09EA8DEE3E}"/>
                </a:ext>
              </a:extLst>
            </p:cNvPr>
            <p:cNvSpPr>
              <a:spLocks/>
            </p:cNvSpPr>
            <p:nvPr/>
          </p:nvSpPr>
          <p:spPr bwMode="auto">
            <a:xfrm>
              <a:off x="2903" y="2842"/>
              <a:ext cx="133"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7 h 9"/>
                <a:gd name="T14" fmla="*/ 46 w 133"/>
                <a:gd name="T15" fmla="*/ 7 h 9"/>
                <a:gd name="T16" fmla="*/ 25 w 133"/>
                <a:gd name="T17" fmla="*/ 9 h 9"/>
                <a:gd name="T18" fmla="*/ 0 w 133"/>
                <a:gd name="T19" fmla="*/ 9 h 9"/>
                <a:gd name="T20" fmla="*/ 0 w 133"/>
                <a:gd name="T21" fmla="*/ 7 h 9"/>
                <a:gd name="T22" fmla="*/ 25 w 133"/>
                <a:gd name="T23" fmla="*/ 7 h 9"/>
                <a:gd name="T24" fmla="*/ 49 w 133"/>
                <a:gd name="T25" fmla="*/ 7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5" y="9"/>
                  </a:lnTo>
                  <a:lnTo>
                    <a:pt x="0" y="9"/>
                  </a:lnTo>
                  <a:lnTo>
                    <a:pt x="0" y="7"/>
                  </a:lnTo>
                  <a:lnTo>
                    <a:pt x="25" y="7"/>
                  </a:lnTo>
                  <a:lnTo>
                    <a:pt x="49" y="7"/>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321">
              <a:extLst>
                <a:ext uri="{FF2B5EF4-FFF2-40B4-BE49-F238E27FC236}">
                  <a16:creationId xmlns:a16="http://schemas.microsoft.com/office/drawing/2014/main" id="{0AE18CF6-0FA3-4A6F-A7CB-1056A3AA007E}"/>
                </a:ext>
              </a:extLst>
            </p:cNvPr>
            <p:cNvSpPr>
              <a:spLocks/>
            </p:cNvSpPr>
            <p:nvPr/>
          </p:nvSpPr>
          <p:spPr bwMode="auto">
            <a:xfrm>
              <a:off x="2903" y="2842"/>
              <a:ext cx="125" cy="7"/>
            </a:xfrm>
            <a:custGeom>
              <a:avLst/>
              <a:gdLst>
                <a:gd name="T0" fmla="*/ 0 w 125"/>
                <a:gd name="T1" fmla="*/ 7 h 7"/>
                <a:gd name="T2" fmla="*/ 25 w 125"/>
                <a:gd name="T3" fmla="*/ 7 h 7"/>
                <a:gd name="T4" fmla="*/ 49 w 125"/>
                <a:gd name="T5" fmla="*/ 7 h 7"/>
                <a:gd name="T6" fmla="*/ 70 w 125"/>
                <a:gd name="T7" fmla="*/ 6 h 7"/>
                <a:gd name="T8" fmla="*/ 88 w 125"/>
                <a:gd name="T9" fmla="*/ 5 h 7"/>
                <a:gd name="T10" fmla="*/ 104 w 125"/>
                <a:gd name="T11" fmla="*/ 4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4 h 7"/>
                <a:gd name="T26" fmla="*/ 82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5"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2"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322">
              <a:extLst>
                <a:ext uri="{FF2B5EF4-FFF2-40B4-BE49-F238E27FC236}">
                  <a16:creationId xmlns:a16="http://schemas.microsoft.com/office/drawing/2014/main" id="{D7D540E5-70ED-48CD-ADC9-E335456F7E10}"/>
                </a:ext>
              </a:extLst>
            </p:cNvPr>
            <p:cNvSpPr>
              <a:spLocks/>
            </p:cNvSpPr>
            <p:nvPr/>
          </p:nvSpPr>
          <p:spPr bwMode="auto">
            <a:xfrm>
              <a:off x="2903" y="2842"/>
              <a:ext cx="114" cy="7"/>
            </a:xfrm>
            <a:custGeom>
              <a:avLst/>
              <a:gdLst>
                <a:gd name="T0" fmla="*/ 114 w 114"/>
                <a:gd name="T1" fmla="*/ 0 h 7"/>
                <a:gd name="T2" fmla="*/ 112 w 114"/>
                <a:gd name="T3" fmla="*/ 1 h 7"/>
                <a:gd name="T4" fmla="*/ 106 w 114"/>
                <a:gd name="T5" fmla="*/ 2 h 7"/>
                <a:gd name="T6" fmla="*/ 95 w 114"/>
                <a:gd name="T7" fmla="*/ 4 h 7"/>
                <a:gd name="T8" fmla="*/ 82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4 h 7"/>
                <a:gd name="T28" fmla="*/ 87 w 114"/>
                <a:gd name="T29" fmla="*/ 4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2"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323">
              <a:extLst>
                <a:ext uri="{FF2B5EF4-FFF2-40B4-BE49-F238E27FC236}">
                  <a16:creationId xmlns:a16="http://schemas.microsoft.com/office/drawing/2014/main" id="{64CEC890-8412-4339-859C-3DACEA7E02D5}"/>
                </a:ext>
              </a:extLst>
            </p:cNvPr>
            <p:cNvSpPr>
              <a:spLocks/>
            </p:cNvSpPr>
            <p:nvPr/>
          </p:nvSpPr>
          <p:spPr bwMode="auto">
            <a:xfrm>
              <a:off x="2903" y="2842"/>
              <a:ext cx="103"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324">
              <a:extLst>
                <a:ext uri="{FF2B5EF4-FFF2-40B4-BE49-F238E27FC236}">
                  <a16:creationId xmlns:a16="http://schemas.microsoft.com/office/drawing/2014/main" id="{6B18AA4B-A8FD-4887-AC45-936544E29799}"/>
                </a:ext>
              </a:extLst>
            </p:cNvPr>
            <p:cNvSpPr>
              <a:spLocks/>
            </p:cNvSpPr>
            <p:nvPr/>
          </p:nvSpPr>
          <p:spPr bwMode="auto">
            <a:xfrm>
              <a:off x="2903" y="2842"/>
              <a:ext cx="92"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3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3"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325">
              <a:extLst>
                <a:ext uri="{FF2B5EF4-FFF2-40B4-BE49-F238E27FC236}">
                  <a16:creationId xmlns:a16="http://schemas.microsoft.com/office/drawing/2014/main" id="{E7067703-6F69-4A81-B7FF-34F209DACC50}"/>
                </a:ext>
              </a:extLst>
            </p:cNvPr>
            <p:cNvSpPr>
              <a:spLocks/>
            </p:cNvSpPr>
            <p:nvPr/>
          </p:nvSpPr>
          <p:spPr bwMode="auto">
            <a:xfrm>
              <a:off x="2903" y="2842"/>
              <a:ext cx="80" cy="5"/>
            </a:xfrm>
            <a:custGeom>
              <a:avLst/>
              <a:gdLst>
                <a:gd name="T0" fmla="*/ 0 w 80"/>
                <a:gd name="T1" fmla="*/ 5 h 5"/>
                <a:gd name="T2" fmla="*/ 18 w 80"/>
                <a:gd name="T3" fmla="*/ 5 h 5"/>
                <a:gd name="T4" fmla="*/ 35 w 80"/>
                <a:gd name="T5" fmla="*/ 4 h 5"/>
                <a:gd name="T6" fmla="*/ 50 w 80"/>
                <a:gd name="T7" fmla="*/ 4 h 5"/>
                <a:gd name="T8" fmla="*/ 63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326">
              <a:extLst>
                <a:ext uri="{FF2B5EF4-FFF2-40B4-BE49-F238E27FC236}">
                  <a16:creationId xmlns:a16="http://schemas.microsoft.com/office/drawing/2014/main" id="{F07E75CB-FE37-4E9C-A52E-E71D87C11628}"/>
                </a:ext>
              </a:extLst>
            </p:cNvPr>
            <p:cNvSpPr>
              <a:spLocks/>
            </p:cNvSpPr>
            <p:nvPr/>
          </p:nvSpPr>
          <p:spPr bwMode="auto">
            <a:xfrm>
              <a:off x="2903" y="2842"/>
              <a:ext cx="66"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327">
              <a:extLst>
                <a:ext uri="{FF2B5EF4-FFF2-40B4-BE49-F238E27FC236}">
                  <a16:creationId xmlns:a16="http://schemas.microsoft.com/office/drawing/2014/main" id="{E6356592-0EE8-427A-8594-5C2481A42EA4}"/>
                </a:ext>
              </a:extLst>
            </p:cNvPr>
            <p:cNvSpPr>
              <a:spLocks/>
            </p:cNvSpPr>
            <p:nvPr/>
          </p:nvSpPr>
          <p:spPr bwMode="auto">
            <a:xfrm>
              <a:off x="2903" y="2842"/>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328">
              <a:extLst>
                <a:ext uri="{FF2B5EF4-FFF2-40B4-BE49-F238E27FC236}">
                  <a16:creationId xmlns:a16="http://schemas.microsoft.com/office/drawing/2014/main" id="{5DF5407C-4CB5-419B-B6EF-0166BD1740FF}"/>
                </a:ext>
              </a:extLst>
            </p:cNvPr>
            <p:cNvSpPr>
              <a:spLocks/>
            </p:cNvSpPr>
            <p:nvPr/>
          </p:nvSpPr>
          <p:spPr bwMode="auto">
            <a:xfrm>
              <a:off x="2903" y="2842"/>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329">
              <a:extLst>
                <a:ext uri="{FF2B5EF4-FFF2-40B4-BE49-F238E27FC236}">
                  <a16:creationId xmlns:a16="http://schemas.microsoft.com/office/drawing/2014/main" id="{8F4C47D3-F67D-4D36-A65F-99E625049D85}"/>
                </a:ext>
              </a:extLst>
            </p:cNvPr>
            <p:cNvSpPr>
              <a:spLocks/>
            </p:cNvSpPr>
            <p:nvPr/>
          </p:nvSpPr>
          <p:spPr bwMode="auto">
            <a:xfrm>
              <a:off x="2903" y="2842"/>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330">
              <a:extLst>
                <a:ext uri="{FF2B5EF4-FFF2-40B4-BE49-F238E27FC236}">
                  <a16:creationId xmlns:a16="http://schemas.microsoft.com/office/drawing/2014/main" id="{E1302CA1-A460-4A68-BE8F-607B36B38192}"/>
                </a:ext>
              </a:extLst>
            </p:cNvPr>
            <p:cNvSpPr>
              <a:spLocks/>
            </p:cNvSpPr>
            <p:nvPr/>
          </p:nvSpPr>
          <p:spPr bwMode="auto">
            <a:xfrm>
              <a:off x="2903" y="2842"/>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331">
              <a:extLst>
                <a:ext uri="{FF2B5EF4-FFF2-40B4-BE49-F238E27FC236}">
                  <a16:creationId xmlns:a16="http://schemas.microsoft.com/office/drawing/2014/main" id="{10781205-9FBB-477F-B72C-8981CC130D87}"/>
                </a:ext>
              </a:extLst>
            </p:cNvPr>
            <p:cNvSpPr>
              <a:spLocks/>
            </p:cNvSpPr>
            <p:nvPr/>
          </p:nvSpPr>
          <p:spPr bwMode="auto">
            <a:xfrm>
              <a:off x="3177" y="2811"/>
              <a:ext cx="48" cy="179"/>
            </a:xfrm>
            <a:custGeom>
              <a:avLst/>
              <a:gdLst>
                <a:gd name="T0" fmla="*/ 0 w 48"/>
                <a:gd name="T1" fmla="*/ 49 h 179"/>
                <a:gd name="T2" fmla="*/ 48 w 48"/>
                <a:gd name="T3" fmla="*/ 0 h 179"/>
                <a:gd name="T4" fmla="*/ 48 w 48"/>
                <a:gd name="T5" fmla="*/ 131 h 179"/>
                <a:gd name="T6" fmla="*/ 0 w 48"/>
                <a:gd name="T7" fmla="*/ 179 h 179"/>
                <a:gd name="T8" fmla="*/ 0 w 48"/>
                <a:gd name="T9" fmla="*/ 49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9"/>
                  </a:moveTo>
                  <a:lnTo>
                    <a:pt x="48" y="0"/>
                  </a:lnTo>
                  <a:lnTo>
                    <a:pt x="48" y="131"/>
                  </a:lnTo>
                  <a:lnTo>
                    <a:pt x="0" y="179"/>
                  </a:lnTo>
                  <a:lnTo>
                    <a:pt x="0" y="4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Rectangle 332">
              <a:extLst>
                <a:ext uri="{FF2B5EF4-FFF2-40B4-BE49-F238E27FC236}">
                  <a16:creationId xmlns:a16="http://schemas.microsoft.com/office/drawing/2014/main" id="{D559D544-C040-4EC5-8FB8-29038521F579}"/>
                </a:ext>
              </a:extLst>
            </p:cNvPr>
            <p:cNvSpPr>
              <a:spLocks noChangeArrowheads="1"/>
            </p:cNvSpPr>
            <p:nvPr/>
          </p:nvSpPr>
          <p:spPr bwMode="auto">
            <a:xfrm>
              <a:off x="2797" y="2860"/>
              <a:ext cx="380" cy="103"/>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14" name="Freeform 333">
              <a:extLst>
                <a:ext uri="{FF2B5EF4-FFF2-40B4-BE49-F238E27FC236}">
                  <a16:creationId xmlns:a16="http://schemas.microsoft.com/office/drawing/2014/main" id="{7E019ED4-5CDA-4925-B2D3-5B5DCE5E04F6}"/>
                </a:ext>
              </a:extLst>
            </p:cNvPr>
            <p:cNvSpPr>
              <a:spLocks/>
            </p:cNvSpPr>
            <p:nvPr/>
          </p:nvSpPr>
          <p:spPr bwMode="auto">
            <a:xfrm>
              <a:off x="2916" y="2860"/>
              <a:ext cx="5" cy="103"/>
            </a:xfrm>
            <a:custGeom>
              <a:avLst/>
              <a:gdLst>
                <a:gd name="T0" fmla="*/ 5 w 5"/>
                <a:gd name="T1" fmla="*/ 0 h 103"/>
                <a:gd name="T2" fmla="*/ 1 w 5"/>
                <a:gd name="T3" fmla="*/ 25 h 103"/>
                <a:gd name="T4" fmla="*/ 0 w 5"/>
                <a:gd name="T5" fmla="*/ 51 h 103"/>
                <a:gd name="T6" fmla="*/ 1 w 5"/>
                <a:gd name="T7" fmla="*/ 77 h 103"/>
                <a:gd name="T8" fmla="*/ 5 w 5"/>
                <a:gd name="T9" fmla="*/ 103 h 103"/>
                <a:gd name="T10" fmla="*/ 0 60000 65536"/>
                <a:gd name="T11" fmla="*/ 0 60000 65536"/>
                <a:gd name="T12" fmla="*/ 0 60000 65536"/>
                <a:gd name="T13" fmla="*/ 0 60000 65536"/>
                <a:gd name="T14" fmla="*/ 0 60000 65536"/>
                <a:gd name="T15" fmla="*/ 0 w 5"/>
                <a:gd name="T16" fmla="*/ 0 h 103"/>
                <a:gd name="T17" fmla="*/ 5 w 5"/>
                <a:gd name="T18" fmla="*/ 103 h 103"/>
              </a:gdLst>
              <a:ahLst/>
              <a:cxnLst>
                <a:cxn ang="T10">
                  <a:pos x="T0" y="T1"/>
                </a:cxn>
                <a:cxn ang="T11">
                  <a:pos x="T2" y="T3"/>
                </a:cxn>
                <a:cxn ang="T12">
                  <a:pos x="T4" y="T5"/>
                </a:cxn>
                <a:cxn ang="T13">
                  <a:pos x="T6" y="T7"/>
                </a:cxn>
                <a:cxn ang="T14">
                  <a:pos x="T8" y="T9"/>
                </a:cxn>
              </a:cxnLst>
              <a:rect l="T15" t="T16" r="T17" b="T18"/>
              <a:pathLst>
                <a:path w="5" h="103">
                  <a:moveTo>
                    <a:pt x="5" y="0"/>
                  </a:moveTo>
                  <a:lnTo>
                    <a:pt x="1" y="25"/>
                  </a:lnTo>
                  <a:lnTo>
                    <a:pt x="0" y="51"/>
                  </a:lnTo>
                  <a:lnTo>
                    <a:pt x="1" y="77"/>
                  </a:lnTo>
                  <a:lnTo>
                    <a:pt x="5" y="103"/>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5" name="Rectangle 334">
              <a:extLst>
                <a:ext uri="{FF2B5EF4-FFF2-40B4-BE49-F238E27FC236}">
                  <a16:creationId xmlns:a16="http://schemas.microsoft.com/office/drawing/2014/main" id="{FC8D88D1-69DF-46C4-B34C-90F0B33AA311}"/>
                </a:ext>
              </a:extLst>
            </p:cNvPr>
            <p:cNvSpPr>
              <a:spLocks noChangeArrowheads="1"/>
            </p:cNvSpPr>
            <p:nvPr/>
          </p:nvSpPr>
          <p:spPr bwMode="auto">
            <a:xfrm>
              <a:off x="2797" y="2963"/>
              <a:ext cx="380" cy="27"/>
            </a:xfrm>
            <a:prstGeom prst="rect">
              <a:avLst/>
            </a:prstGeom>
            <a:solidFill>
              <a:srgbClr val="9A9A9A"/>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16" name="Rectangle 335">
              <a:extLst>
                <a:ext uri="{FF2B5EF4-FFF2-40B4-BE49-F238E27FC236}">
                  <a16:creationId xmlns:a16="http://schemas.microsoft.com/office/drawing/2014/main" id="{8E43585D-02FF-4EAD-8985-F87D5AE8064B}"/>
                </a:ext>
              </a:extLst>
            </p:cNvPr>
            <p:cNvSpPr>
              <a:spLocks noChangeArrowheads="1"/>
            </p:cNvSpPr>
            <p:nvPr/>
          </p:nvSpPr>
          <p:spPr bwMode="auto">
            <a:xfrm>
              <a:off x="3090" y="2891"/>
              <a:ext cx="15"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17" name="Freeform 336">
              <a:extLst>
                <a:ext uri="{FF2B5EF4-FFF2-40B4-BE49-F238E27FC236}">
                  <a16:creationId xmlns:a16="http://schemas.microsoft.com/office/drawing/2014/main" id="{5BF1B527-F8D5-4750-9787-E877F69026DB}"/>
                </a:ext>
              </a:extLst>
            </p:cNvPr>
            <p:cNvSpPr>
              <a:spLocks noEditPoints="1"/>
            </p:cNvSpPr>
            <p:nvPr/>
          </p:nvSpPr>
          <p:spPr bwMode="auto">
            <a:xfrm>
              <a:off x="2934" y="2882"/>
              <a:ext cx="62" cy="7"/>
            </a:xfrm>
            <a:custGeom>
              <a:avLst/>
              <a:gdLst>
                <a:gd name="T0" fmla="*/ 0 w 62"/>
                <a:gd name="T1" fmla="*/ 7 h 7"/>
                <a:gd name="T2" fmla="*/ 18 w 62"/>
                <a:gd name="T3" fmla="*/ 7 h 7"/>
                <a:gd name="T4" fmla="*/ 18 w 62"/>
                <a:gd name="T5" fmla="*/ 0 h 7"/>
                <a:gd name="T6" fmla="*/ 0 w 62"/>
                <a:gd name="T7" fmla="*/ 0 h 7"/>
                <a:gd name="T8" fmla="*/ 0 w 62"/>
                <a:gd name="T9" fmla="*/ 7 h 7"/>
                <a:gd name="T10" fmla="*/ 26 w 62"/>
                <a:gd name="T11" fmla="*/ 7 h 7"/>
                <a:gd name="T12" fmla="*/ 35 w 62"/>
                <a:gd name="T13" fmla="*/ 7 h 7"/>
                <a:gd name="T14" fmla="*/ 35 w 62"/>
                <a:gd name="T15" fmla="*/ 0 h 7"/>
                <a:gd name="T16" fmla="*/ 26 w 62"/>
                <a:gd name="T17" fmla="*/ 0 h 7"/>
                <a:gd name="T18" fmla="*/ 26 w 62"/>
                <a:gd name="T19" fmla="*/ 7 h 7"/>
                <a:gd name="T20" fmla="*/ 44 w 62"/>
                <a:gd name="T21" fmla="*/ 7 h 7"/>
                <a:gd name="T22" fmla="*/ 62 w 62"/>
                <a:gd name="T23" fmla="*/ 7 h 7"/>
                <a:gd name="T24" fmla="*/ 62 w 62"/>
                <a:gd name="T25" fmla="*/ 0 h 7"/>
                <a:gd name="T26" fmla="*/ 44 w 62"/>
                <a:gd name="T27" fmla="*/ 0 h 7"/>
                <a:gd name="T28" fmla="*/ 44 w 62"/>
                <a:gd name="T29" fmla="*/ 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endParaRPr lang="en-US"/>
            </a:p>
          </p:txBody>
        </p:sp>
        <p:sp>
          <p:nvSpPr>
            <p:cNvPr id="418" name="Freeform 337">
              <a:extLst>
                <a:ext uri="{FF2B5EF4-FFF2-40B4-BE49-F238E27FC236}">
                  <a16:creationId xmlns:a16="http://schemas.microsoft.com/office/drawing/2014/main" id="{D7FCE412-2F01-4E85-9904-5637A3ACFE10}"/>
                </a:ext>
              </a:extLst>
            </p:cNvPr>
            <p:cNvSpPr>
              <a:spLocks noEditPoints="1"/>
            </p:cNvSpPr>
            <p:nvPr/>
          </p:nvSpPr>
          <p:spPr bwMode="auto">
            <a:xfrm>
              <a:off x="2808" y="2870"/>
              <a:ext cx="275" cy="4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338">
              <a:extLst>
                <a:ext uri="{FF2B5EF4-FFF2-40B4-BE49-F238E27FC236}">
                  <a16:creationId xmlns:a16="http://schemas.microsoft.com/office/drawing/2014/main" id="{177BC1AF-413B-447B-B827-FE04A61361CA}"/>
                </a:ext>
              </a:extLst>
            </p:cNvPr>
            <p:cNvSpPr>
              <a:spLocks noEditPoints="1"/>
            </p:cNvSpPr>
            <p:nvPr/>
          </p:nvSpPr>
          <p:spPr bwMode="auto">
            <a:xfrm>
              <a:off x="2800" y="2865"/>
              <a:ext cx="375" cy="117"/>
            </a:xfrm>
            <a:custGeom>
              <a:avLst/>
              <a:gdLst>
                <a:gd name="T0" fmla="*/ 129 w 375"/>
                <a:gd name="T1" fmla="*/ 93 h 117"/>
                <a:gd name="T2" fmla="*/ 372 w 375"/>
                <a:gd name="T3" fmla="*/ 93 h 117"/>
                <a:gd name="T4" fmla="*/ 372 w 375"/>
                <a:gd name="T5" fmla="*/ 0 h 117"/>
                <a:gd name="T6" fmla="*/ 129 w 375"/>
                <a:gd name="T7" fmla="*/ 0 h 117"/>
                <a:gd name="T8" fmla="*/ 125 w 375"/>
                <a:gd name="T9" fmla="*/ 22 h 117"/>
                <a:gd name="T10" fmla="*/ 124 w 375"/>
                <a:gd name="T11" fmla="*/ 46 h 117"/>
                <a:gd name="T12" fmla="*/ 125 w 375"/>
                <a:gd name="T13" fmla="*/ 69 h 117"/>
                <a:gd name="T14" fmla="*/ 129 w 375"/>
                <a:gd name="T15" fmla="*/ 93 h 117"/>
                <a:gd name="T16" fmla="*/ 220 w 375"/>
                <a:gd name="T17" fmla="*/ 82 h 117"/>
                <a:gd name="T18" fmla="*/ 359 w 375"/>
                <a:gd name="T19" fmla="*/ 82 h 117"/>
                <a:gd name="T20" fmla="*/ 359 w 375"/>
                <a:gd name="T21" fmla="*/ 11 h 117"/>
                <a:gd name="T22" fmla="*/ 220 w 375"/>
                <a:gd name="T23" fmla="*/ 11 h 117"/>
                <a:gd name="T24" fmla="*/ 220 w 375"/>
                <a:gd name="T25" fmla="*/ 82 h 117"/>
                <a:gd name="T26" fmla="*/ 339 w 375"/>
                <a:gd name="T27" fmla="*/ 117 h 117"/>
                <a:gd name="T28" fmla="*/ 368 w 375"/>
                <a:gd name="T29" fmla="*/ 117 h 117"/>
                <a:gd name="T30" fmla="*/ 372 w 375"/>
                <a:gd name="T31" fmla="*/ 116 h 117"/>
                <a:gd name="T32" fmla="*/ 375 w 375"/>
                <a:gd name="T33" fmla="*/ 111 h 117"/>
                <a:gd name="T34" fmla="*/ 372 w 375"/>
                <a:gd name="T35" fmla="*/ 107 h 117"/>
                <a:gd name="T36" fmla="*/ 368 w 375"/>
                <a:gd name="T37" fmla="*/ 106 h 117"/>
                <a:gd name="T38" fmla="*/ 339 w 375"/>
                <a:gd name="T39" fmla="*/ 106 h 117"/>
                <a:gd name="T40" fmla="*/ 339 w 375"/>
                <a:gd name="T41" fmla="*/ 117 h 117"/>
                <a:gd name="T42" fmla="*/ 35 w 375"/>
                <a:gd name="T43" fmla="*/ 117 h 117"/>
                <a:gd name="T44" fmla="*/ 6 w 375"/>
                <a:gd name="T45" fmla="*/ 117 h 117"/>
                <a:gd name="T46" fmla="*/ 2 w 375"/>
                <a:gd name="T47" fmla="*/ 116 h 117"/>
                <a:gd name="T48" fmla="*/ 0 w 375"/>
                <a:gd name="T49" fmla="*/ 111 h 117"/>
                <a:gd name="T50" fmla="*/ 2 w 375"/>
                <a:gd name="T51" fmla="*/ 107 h 117"/>
                <a:gd name="T52" fmla="*/ 6 w 375"/>
                <a:gd name="T53" fmla="*/ 106 h 117"/>
                <a:gd name="T54" fmla="*/ 35 w 375"/>
                <a:gd name="T55" fmla="*/ 106 h 117"/>
                <a:gd name="T56" fmla="*/ 35 w 375"/>
                <a:gd name="T57" fmla="*/ 117 h 117"/>
                <a:gd name="T58" fmla="*/ 134 w 375"/>
                <a:gd name="T59" fmla="*/ 24 h 117"/>
                <a:gd name="T60" fmla="*/ 196 w 375"/>
                <a:gd name="T61" fmla="*/ 24 h 117"/>
                <a:gd name="T62" fmla="*/ 196 w 375"/>
                <a:gd name="T63" fmla="*/ 17 h 117"/>
                <a:gd name="T64" fmla="*/ 134 w 375"/>
                <a:gd name="T65" fmla="*/ 17 h 117"/>
                <a:gd name="T66" fmla="*/ 134 w 375"/>
                <a:gd name="T67" fmla="*/ 24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7"/>
                <a:gd name="T104" fmla="*/ 375 w 375"/>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5"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endParaRPr lang="en-US"/>
            </a:p>
          </p:txBody>
        </p:sp>
        <p:sp>
          <p:nvSpPr>
            <p:cNvPr id="420" name="Line 339">
              <a:extLst>
                <a:ext uri="{FF2B5EF4-FFF2-40B4-BE49-F238E27FC236}">
                  <a16:creationId xmlns:a16="http://schemas.microsoft.com/office/drawing/2014/main" id="{2FB11B81-A849-4AF7-9FEF-0386438949FD}"/>
                </a:ext>
              </a:extLst>
            </p:cNvPr>
            <p:cNvSpPr>
              <a:spLocks noChangeShapeType="1"/>
            </p:cNvSpPr>
            <p:nvPr/>
          </p:nvSpPr>
          <p:spPr bwMode="auto">
            <a:xfrm>
              <a:off x="2998" y="2865"/>
              <a:ext cx="1" cy="9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 name="Line 340">
              <a:extLst>
                <a:ext uri="{FF2B5EF4-FFF2-40B4-BE49-F238E27FC236}">
                  <a16:creationId xmlns:a16="http://schemas.microsoft.com/office/drawing/2014/main" id="{F094FD10-1B5E-4103-B84F-081A45A79879}"/>
                </a:ext>
              </a:extLst>
            </p:cNvPr>
            <p:cNvSpPr>
              <a:spLocks noChangeShapeType="1"/>
            </p:cNvSpPr>
            <p:nvPr/>
          </p:nvSpPr>
          <p:spPr bwMode="auto">
            <a:xfrm flipH="1">
              <a:off x="2924" y="2896"/>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 name="Line 341">
              <a:extLst>
                <a:ext uri="{FF2B5EF4-FFF2-40B4-BE49-F238E27FC236}">
                  <a16:creationId xmlns:a16="http://schemas.microsoft.com/office/drawing/2014/main" id="{7D9B7DF6-94A5-4156-BB5E-7EF2C12E779A}"/>
                </a:ext>
              </a:extLst>
            </p:cNvPr>
            <p:cNvSpPr>
              <a:spLocks noChangeShapeType="1"/>
            </p:cNvSpPr>
            <p:nvPr/>
          </p:nvSpPr>
          <p:spPr bwMode="auto">
            <a:xfrm flipH="1">
              <a:off x="2924" y="2927"/>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3" name="Line 342">
              <a:extLst>
                <a:ext uri="{FF2B5EF4-FFF2-40B4-BE49-F238E27FC236}">
                  <a16:creationId xmlns:a16="http://schemas.microsoft.com/office/drawing/2014/main" id="{C6776000-77AF-48F4-973D-649EE1C52842}"/>
                </a:ext>
              </a:extLst>
            </p:cNvPr>
            <p:cNvSpPr>
              <a:spLocks noChangeShapeType="1"/>
            </p:cNvSpPr>
            <p:nvPr/>
          </p:nvSpPr>
          <p:spPr bwMode="auto">
            <a:xfrm>
              <a:off x="3115" y="2876"/>
              <a:ext cx="1" cy="2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4" name="Line 343">
              <a:extLst>
                <a:ext uri="{FF2B5EF4-FFF2-40B4-BE49-F238E27FC236}">
                  <a16:creationId xmlns:a16="http://schemas.microsoft.com/office/drawing/2014/main" id="{00442768-3F6D-477D-8737-6BDE9F625B25}"/>
                </a:ext>
              </a:extLst>
            </p:cNvPr>
            <p:cNvSpPr>
              <a:spLocks noChangeShapeType="1"/>
            </p:cNvSpPr>
            <p:nvPr/>
          </p:nvSpPr>
          <p:spPr bwMode="auto">
            <a:xfrm>
              <a:off x="3020" y="2903"/>
              <a:ext cx="13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5" name="Line 344">
              <a:extLst>
                <a:ext uri="{FF2B5EF4-FFF2-40B4-BE49-F238E27FC236}">
                  <a16:creationId xmlns:a16="http://schemas.microsoft.com/office/drawing/2014/main" id="{81BE84F4-FFBF-4419-8CA7-17C46C46C9E5}"/>
                </a:ext>
              </a:extLst>
            </p:cNvPr>
            <p:cNvSpPr>
              <a:spLocks noChangeShapeType="1"/>
            </p:cNvSpPr>
            <p:nvPr/>
          </p:nvSpPr>
          <p:spPr bwMode="auto">
            <a:xfrm flipV="1">
              <a:off x="2934" y="2860"/>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 name="Line 345">
              <a:extLst>
                <a:ext uri="{FF2B5EF4-FFF2-40B4-BE49-F238E27FC236}">
                  <a16:creationId xmlns:a16="http://schemas.microsoft.com/office/drawing/2014/main" id="{1BBA9D8D-47A7-441F-A449-BA1BE193E1E4}"/>
                </a:ext>
              </a:extLst>
            </p:cNvPr>
            <p:cNvSpPr>
              <a:spLocks noChangeShapeType="1"/>
            </p:cNvSpPr>
            <p:nvPr/>
          </p:nvSpPr>
          <p:spPr bwMode="auto">
            <a:xfrm flipV="1">
              <a:off x="2934" y="295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 name="Line 346">
              <a:extLst>
                <a:ext uri="{FF2B5EF4-FFF2-40B4-BE49-F238E27FC236}">
                  <a16:creationId xmlns:a16="http://schemas.microsoft.com/office/drawing/2014/main" id="{A27F0501-F5DB-452F-81BB-A1419AC1B28B}"/>
                </a:ext>
              </a:extLst>
            </p:cNvPr>
            <p:cNvSpPr>
              <a:spLocks noChangeShapeType="1"/>
            </p:cNvSpPr>
            <p:nvPr/>
          </p:nvSpPr>
          <p:spPr bwMode="auto">
            <a:xfrm>
              <a:off x="2936" y="291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8" name="Line 347">
              <a:extLst>
                <a:ext uri="{FF2B5EF4-FFF2-40B4-BE49-F238E27FC236}">
                  <a16:creationId xmlns:a16="http://schemas.microsoft.com/office/drawing/2014/main" id="{3C4D1D96-E7C7-41AC-8AF2-C410B496DF1F}"/>
                </a:ext>
              </a:extLst>
            </p:cNvPr>
            <p:cNvSpPr>
              <a:spLocks noChangeShapeType="1"/>
            </p:cNvSpPr>
            <p:nvPr/>
          </p:nvSpPr>
          <p:spPr bwMode="auto">
            <a:xfrm>
              <a:off x="2936" y="288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 name="Line 348">
              <a:extLst>
                <a:ext uri="{FF2B5EF4-FFF2-40B4-BE49-F238E27FC236}">
                  <a16:creationId xmlns:a16="http://schemas.microsoft.com/office/drawing/2014/main" id="{00E4A01A-3E74-449F-8492-655894221868}"/>
                </a:ext>
              </a:extLst>
            </p:cNvPr>
            <p:cNvSpPr>
              <a:spLocks noChangeShapeType="1"/>
            </p:cNvSpPr>
            <p:nvPr/>
          </p:nvSpPr>
          <p:spPr bwMode="auto">
            <a:xfrm>
              <a:off x="2981" y="288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 name="Line 349">
              <a:extLst>
                <a:ext uri="{FF2B5EF4-FFF2-40B4-BE49-F238E27FC236}">
                  <a16:creationId xmlns:a16="http://schemas.microsoft.com/office/drawing/2014/main" id="{25FF25F0-95AC-444E-94D6-88B3D5EB8C8B}"/>
                </a:ext>
              </a:extLst>
            </p:cNvPr>
            <p:cNvSpPr>
              <a:spLocks noChangeShapeType="1"/>
            </p:cNvSpPr>
            <p:nvPr/>
          </p:nvSpPr>
          <p:spPr bwMode="auto">
            <a:xfrm>
              <a:off x="3038" y="2896"/>
              <a:ext cx="6"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 name="Freeform 350">
              <a:extLst>
                <a:ext uri="{FF2B5EF4-FFF2-40B4-BE49-F238E27FC236}">
                  <a16:creationId xmlns:a16="http://schemas.microsoft.com/office/drawing/2014/main" id="{C341F2AC-9FE7-4904-A408-E01A68DE03D4}"/>
                </a:ext>
              </a:extLst>
            </p:cNvPr>
            <p:cNvSpPr>
              <a:spLocks/>
            </p:cNvSpPr>
            <p:nvPr/>
          </p:nvSpPr>
          <p:spPr bwMode="auto">
            <a:xfrm>
              <a:off x="3130" y="2562"/>
              <a:ext cx="47" cy="280"/>
            </a:xfrm>
            <a:custGeom>
              <a:avLst/>
              <a:gdLst>
                <a:gd name="T0" fmla="*/ 0 w 47"/>
                <a:gd name="T1" fmla="*/ 280 h 280"/>
                <a:gd name="T2" fmla="*/ 36 w 47"/>
                <a:gd name="T3" fmla="*/ 243 h 280"/>
                <a:gd name="T4" fmla="*/ 36 w 47"/>
                <a:gd name="T5" fmla="*/ 178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351">
              <a:extLst>
                <a:ext uri="{FF2B5EF4-FFF2-40B4-BE49-F238E27FC236}">
                  <a16:creationId xmlns:a16="http://schemas.microsoft.com/office/drawing/2014/main" id="{D5B03114-BCFE-4612-B495-FD80479E3DC3}"/>
                </a:ext>
              </a:extLst>
            </p:cNvPr>
            <p:cNvSpPr>
              <a:spLocks/>
            </p:cNvSpPr>
            <p:nvPr/>
          </p:nvSpPr>
          <p:spPr bwMode="auto">
            <a:xfrm>
              <a:off x="2845" y="2562"/>
              <a:ext cx="332" cy="48"/>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Rectangle 352">
              <a:extLst>
                <a:ext uri="{FF2B5EF4-FFF2-40B4-BE49-F238E27FC236}">
                  <a16:creationId xmlns:a16="http://schemas.microsoft.com/office/drawing/2014/main" id="{FE8E5C88-9B24-49FC-B5A0-D08E15A4CCCA}"/>
                </a:ext>
              </a:extLst>
            </p:cNvPr>
            <p:cNvSpPr>
              <a:spLocks noChangeArrowheads="1"/>
            </p:cNvSpPr>
            <p:nvPr/>
          </p:nvSpPr>
          <p:spPr bwMode="auto">
            <a:xfrm>
              <a:off x="2845" y="2610"/>
              <a:ext cx="285" cy="230"/>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34" name="Rectangle 353">
              <a:extLst>
                <a:ext uri="{FF2B5EF4-FFF2-40B4-BE49-F238E27FC236}">
                  <a16:creationId xmlns:a16="http://schemas.microsoft.com/office/drawing/2014/main" id="{D8431138-F5E9-4D50-AEC8-48BCD4C91AC3}"/>
                </a:ext>
              </a:extLst>
            </p:cNvPr>
            <p:cNvSpPr>
              <a:spLocks noChangeArrowheads="1"/>
            </p:cNvSpPr>
            <p:nvPr/>
          </p:nvSpPr>
          <p:spPr bwMode="auto">
            <a:xfrm>
              <a:off x="3101" y="2811"/>
              <a:ext cx="14"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435" name="Freeform 354">
              <a:extLst>
                <a:ext uri="{FF2B5EF4-FFF2-40B4-BE49-F238E27FC236}">
                  <a16:creationId xmlns:a16="http://schemas.microsoft.com/office/drawing/2014/main" id="{AEB40C70-96B3-4B98-9CF1-D48F0871213C}"/>
                </a:ext>
              </a:extLst>
            </p:cNvPr>
            <p:cNvSpPr>
              <a:spLocks/>
            </p:cNvSpPr>
            <p:nvPr/>
          </p:nvSpPr>
          <p:spPr bwMode="auto">
            <a:xfrm>
              <a:off x="2886" y="2645"/>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355">
              <a:extLst>
                <a:ext uri="{FF2B5EF4-FFF2-40B4-BE49-F238E27FC236}">
                  <a16:creationId xmlns:a16="http://schemas.microsoft.com/office/drawing/2014/main" id="{A0013AB3-43D5-4D06-8097-47894B7C9CF8}"/>
                </a:ext>
              </a:extLst>
            </p:cNvPr>
            <p:cNvSpPr>
              <a:spLocks/>
            </p:cNvSpPr>
            <p:nvPr/>
          </p:nvSpPr>
          <p:spPr bwMode="auto">
            <a:xfrm>
              <a:off x="2886" y="2645"/>
              <a:ext cx="197" cy="138"/>
            </a:xfrm>
            <a:custGeom>
              <a:avLst/>
              <a:gdLst>
                <a:gd name="T0" fmla="*/ 0 w 197"/>
                <a:gd name="T1" fmla="*/ 138 h 138"/>
                <a:gd name="T2" fmla="*/ 197 w 197"/>
                <a:gd name="T3" fmla="*/ 138 h 138"/>
                <a:gd name="T4" fmla="*/ 197 w 197"/>
                <a:gd name="T5" fmla="*/ 0 h 138"/>
                <a:gd name="T6" fmla="*/ 194 w 197"/>
                <a:gd name="T7" fmla="*/ 0 h 138"/>
                <a:gd name="T8" fmla="*/ 194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4" y="0"/>
                  </a:lnTo>
                  <a:lnTo>
                    <a:pt x="194"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356">
              <a:extLst>
                <a:ext uri="{FF2B5EF4-FFF2-40B4-BE49-F238E27FC236}">
                  <a16:creationId xmlns:a16="http://schemas.microsoft.com/office/drawing/2014/main" id="{3D679A48-6342-426D-A86F-F92E39AF786C}"/>
                </a:ext>
              </a:extLst>
            </p:cNvPr>
            <p:cNvSpPr>
              <a:spLocks/>
            </p:cNvSpPr>
            <p:nvPr/>
          </p:nvSpPr>
          <p:spPr bwMode="auto">
            <a:xfrm>
              <a:off x="2886" y="2645"/>
              <a:ext cx="194" cy="136"/>
            </a:xfrm>
            <a:custGeom>
              <a:avLst/>
              <a:gdLst>
                <a:gd name="T0" fmla="*/ 0 w 194"/>
                <a:gd name="T1" fmla="*/ 136 h 136"/>
                <a:gd name="T2" fmla="*/ 194 w 194"/>
                <a:gd name="T3" fmla="*/ 136 h 136"/>
                <a:gd name="T4" fmla="*/ 194 w 194"/>
                <a:gd name="T5" fmla="*/ 0 h 136"/>
                <a:gd name="T6" fmla="*/ 190 w 194"/>
                <a:gd name="T7" fmla="*/ 0 h 136"/>
                <a:gd name="T8" fmla="*/ 190 w 194"/>
                <a:gd name="T9" fmla="*/ 133 h 136"/>
                <a:gd name="T10" fmla="*/ 0 w 194"/>
                <a:gd name="T11" fmla="*/ 133 h 136"/>
                <a:gd name="T12" fmla="*/ 0 w 194"/>
                <a:gd name="T13" fmla="*/ 136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8" name="Freeform 357">
              <a:extLst>
                <a:ext uri="{FF2B5EF4-FFF2-40B4-BE49-F238E27FC236}">
                  <a16:creationId xmlns:a16="http://schemas.microsoft.com/office/drawing/2014/main" id="{4B44BA8B-FF56-4926-B9C3-17B98BB8C7F3}"/>
                </a:ext>
              </a:extLst>
            </p:cNvPr>
            <p:cNvSpPr>
              <a:spLocks/>
            </p:cNvSpPr>
            <p:nvPr/>
          </p:nvSpPr>
          <p:spPr bwMode="auto">
            <a:xfrm>
              <a:off x="2886" y="2645"/>
              <a:ext cx="190" cy="133"/>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9" name="Freeform 358">
              <a:extLst>
                <a:ext uri="{FF2B5EF4-FFF2-40B4-BE49-F238E27FC236}">
                  <a16:creationId xmlns:a16="http://schemas.microsoft.com/office/drawing/2014/main" id="{13D418A3-4CFD-4A26-9E64-864F6121E276}"/>
                </a:ext>
              </a:extLst>
            </p:cNvPr>
            <p:cNvSpPr>
              <a:spLocks/>
            </p:cNvSpPr>
            <p:nvPr/>
          </p:nvSpPr>
          <p:spPr bwMode="auto">
            <a:xfrm>
              <a:off x="2886" y="2645"/>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359">
              <a:extLst>
                <a:ext uri="{FF2B5EF4-FFF2-40B4-BE49-F238E27FC236}">
                  <a16:creationId xmlns:a16="http://schemas.microsoft.com/office/drawing/2014/main" id="{4F92A6B2-D8E1-4556-BCC6-008ECEFD5253}"/>
                </a:ext>
              </a:extLst>
            </p:cNvPr>
            <p:cNvSpPr>
              <a:spLocks/>
            </p:cNvSpPr>
            <p:nvPr/>
          </p:nvSpPr>
          <p:spPr bwMode="auto">
            <a:xfrm>
              <a:off x="2886" y="2645"/>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360">
              <a:extLst>
                <a:ext uri="{FF2B5EF4-FFF2-40B4-BE49-F238E27FC236}">
                  <a16:creationId xmlns:a16="http://schemas.microsoft.com/office/drawing/2014/main" id="{3E4BBAF4-44B8-4174-85DD-11818D986145}"/>
                </a:ext>
              </a:extLst>
            </p:cNvPr>
            <p:cNvSpPr>
              <a:spLocks/>
            </p:cNvSpPr>
            <p:nvPr/>
          </p:nvSpPr>
          <p:spPr bwMode="auto">
            <a:xfrm>
              <a:off x="2886" y="2645"/>
              <a:ext cx="178" cy="126"/>
            </a:xfrm>
            <a:custGeom>
              <a:avLst/>
              <a:gdLst>
                <a:gd name="T0" fmla="*/ 0 w 178"/>
                <a:gd name="T1" fmla="*/ 126 h 126"/>
                <a:gd name="T2" fmla="*/ 178 w 178"/>
                <a:gd name="T3" fmla="*/ 126 h 126"/>
                <a:gd name="T4" fmla="*/ 178 w 178"/>
                <a:gd name="T5" fmla="*/ 0 h 126"/>
                <a:gd name="T6" fmla="*/ 175 w 178"/>
                <a:gd name="T7" fmla="*/ 0 h 126"/>
                <a:gd name="T8" fmla="*/ 175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361">
              <a:extLst>
                <a:ext uri="{FF2B5EF4-FFF2-40B4-BE49-F238E27FC236}">
                  <a16:creationId xmlns:a16="http://schemas.microsoft.com/office/drawing/2014/main" id="{9FA42647-EEAC-4D1C-936D-68DAC74A0919}"/>
                </a:ext>
              </a:extLst>
            </p:cNvPr>
            <p:cNvSpPr>
              <a:spLocks/>
            </p:cNvSpPr>
            <p:nvPr/>
          </p:nvSpPr>
          <p:spPr bwMode="auto">
            <a:xfrm>
              <a:off x="2886" y="2645"/>
              <a:ext cx="175" cy="123"/>
            </a:xfrm>
            <a:custGeom>
              <a:avLst/>
              <a:gdLst>
                <a:gd name="T0" fmla="*/ 0 w 175"/>
                <a:gd name="T1" fmla="*/ 123 h 123"/>
                <a:gd name="T2" fmla="*/ 175 w 175"/>
                <a:gd name="T3" fmla="*/ 123 h 123"/>
                <a:gd name="T4" fmla="*/ 175 w 175"/>
                <a:gd name="T5" fmla="*/ 0 h 123"/>
                <a:gd name="T6" fmla="*/ 171 w 175"/>
                <a:gd name="T7" fmla="*/ 0 h 123"/>
                <a:gd name="T8" fmla="*/ 171 w 175"/>
                <a:gd name="T9" fmla="*/ 119 h 123"/>
                <a:gd name="T10" fmla="*/ 0 w 175"/>
                <a:gd name="T11" fmla="*/ 119 h 123"/>
                <a:gd name="T12" fmla="*/ 0 w 175"/>
                <a:gd name="T13" fmla="*/ 123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362">
              <a:extLst>
                <a:ext uri="{FF2B5EF4-FFF2-40B4-BE49-F238E27FC236}">
                  <a16:creationId xmlns:a16="http://schemas.microsoft.com/office/drawing/2014/main" id="{3A8B66CE-0AAD-4E9B-80E5-F0D692D90D03}"/>
                </a:ext>
              </a:extLst>
            </p:cNvPr>
            <p:cNvSpPr>
              <a:spLocks/>
            </p:cNvSpPr>
            <p:nvPr/>
          </p:nvSpPr>
          <p:spPr bwMode="auto">
            <a:xfrm>
              <a:off x="2886" y="2645"/>
              <a:ext cx="171" cy="119"/>
            </a:xfrm>
            <a:custGeom>
              <a:avLst/>
              <a:gdLst>
                <a:gd name="T0" fmla="*/ 0 w 171"/>
                <a:gd name="T1" fmla="*/ 119 h 119"/>
                <a:gd name="T2" fmla="*/ 171 w 171"/>
                <a:gd name="T3" fmla="*/ 119 h 119"/>
                <a:gd name="T4" fmla="*/ 171 w 171"/>
                <a:gd name="T5" fmla="*/ 0 h 119"/>
                <a:gd name="T6" fmla="*/ 167 w 171"/>
                <a:gd name="T7" fmla="*/ 0 h 119"/>
                <a:gd name="T8" fmla="*/ 167 w 171"/>
                <a:gd name="T9" fmla="*/ 117 h 119"/>
                <a:gd name="T10" fmla="*/ 0 w 171"/>
                <a:gd name="T11" fmla="*/ 117 h 119"/>
                <a:gd name="T12" fmla="*/ 0 w 171"/>
                <a:gd name="T13" fmla="*/ 119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Freeform 363">
              <a:extLst>
                <a:ext uri="{FF2B5EF4-FFF2-40B4-BE49-F238E27FC236}">
                  <a16:creationId xmlns:a16="http://schemas.microsoft.com/office/drawing/2014/main" id="{3F1D8B49-956D-4EF6-8355-5013B706600E}"/>
                </a:ext>
              </a:extLst>
            </p:cNvPr>
            <p:cNvSpPr>
              <a:spLocks/>
            </p:cNvSpPr>
            <p:nvPr/>
          </p:nvSpPr>
          <p:spPr bwMode="auto">
            <a:xfrm>
              <a:off x="2886" y="2645"/>
              <a:ext cx="167" cy="117"/>
            </a:xfrm>
            <a:custGeom>
              <a:avLst/>
              <a:gdLst>
                <a:gd name="T0" fmla="*/ 0 w 167"/>
                <a:gd name="T1" fmla="*/ 117 h 117"/>
                <a:gd name="T2" fmla="*/ 167 w 167"/>
                <a:gd name="T3" fmla="*/ 117 h 117"/>
                <a:gd name="T4" fmla="*/ 167 w 167"/>
                <a:gd name="T5" fmla="*/ 0 h 117"/>
                <a:gd name="T6" fmla="*/ 162 w 167"/>
                <a:gd name="T7" fmla="*/ 0 h 117"/>
                <a:gd name="T8" fmla="*/ 162 w 167"/>
                <a:gd name="T9" fmla="*/ 114 h 117"/>
                <a:gd name="T10" fmla="*/ 0 w 167"/>
                <a:gd name="T11" fmla="*/ 114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364">
              <a:extLst>
                <a:ext uri="{FF2B5EF4-FFF2-40B4-BE49-F238E27FC236}">
                  <a16:creationId xmlns:a16="http://schemas.microsoft.com/office/drawing/2014/main" id="{F53D6739-405A-442D-AC55-366879B99219}"/>
                </a:ext>
              </a:extLst>
            </p:cNvPr>
            <p:cNvSpPr>
              <a:spLocks/>
            </p:cNvSpPr>
            <p:nvPr/>
          </p:nvSpPr>
          <p:spPr bwMode="auto">
            <a:xfrm>
              <a:off x="2886" y="2645"/>
              <a:ext cx="162" cy="114"/>
            </a:xfrm>
            <a:custGeom>
              <a:avLst/>
              <a:gdLst>
                <a:gd name="T0" fmla="*/ 0 w 162"/>
                <a:gd name="T1" fmla="*/ 114 h 114"/>
                <a:gd name="T2" fmla="*/ 162 w 162"/>
                <a:gd name="T3" fmla="*/ 114 h 114"/>
                <a:gd name="T4" fmla="*/ 162 w 162"/>
                <a:gd name="T5" fmla="*/ 0 h 114"/>
                <a:gd name="T6" fmla="*/ 158 w 162"/>
                <a:gd name="T7" fmla="*/ 0 h 114"/>
                <a:gd name="T8" fmla="*/ 158 w 162"/>
                <a:gd name="T9" fmla="*/ 111 h 114"/>
                <a:gd name="T10" fmla="*/ 0 w 162"/>
                <a:gd name="T11" fmla="*/ 111 h 114"/>
                <a:gd name="T12" fmla="*/ 0 w 162"/>
                <a:gd name="T13" fmla="*/ 114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1"/>
                  </a:lnTo>
                  <a:lnTo>
                    <a:pt x="0" y="111"/>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 name="Freeform 365">
              <a:extLst>
                <a:ext uri="{FF2B5EF4-FFF2-40B4-BE49-F238E27FC236}">
                  <a16:creationId xmlns:a16="http://schemas.microsoft.com/office/drawing/2014/main" id="{DB540F3D-6535-4CBD-8B3C-F3A872FE7DC0}"/>
                </a:ext>
              </a:extLst>
            </p:cNvPr>
            <p:cNvSpPr>
              <a:spLocks/>
            </p:cNvSpPr>
            <p:nvPr/>
          </p:nvSpPr>
          <p:spPr bwMode="auto">
            <a:xfrm>
              <a:off x="2886" y="2645"/>
              <a:ext cx="158" cy="111"/>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7" name="Freeform 366">
              <a:extLst>
                <a:ext uri="{FF2B5EF4-FFF2-40B4-BE49-F238E27FC236}">
                  <a16:creationId xmlns:a16="http://schemas.microsoft.com/office/drawing/2014/main" id="{211C9886-86AC-4DB8-B87C-B9E48AF77451}"/>
                </a:ext>
              </a:extLst>
            </p:cNvPr>
            <p:cNvSpPr>
              <a:spLocks/>
            </p:cNvSpPr>
            <p:nvPr/>
          </p:nvSpPr>
          <p:spPr bwMode="auto">
            <a:xfrm>
              <a:off x="2886" y="2645"/>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367">
              <a:extLst>
                <a:ext uri="{FF2B5EF4-FFF2-40B4-BE49-F238E27FC236}">
                  <a16:creationId xmlns:a16="http://schemas.microsoft.com/office/drawing/2014/main" id="{6704F3AB-6EF2-4F5C-B874-1F149F697D65}"/>
                </a:ext>
              </a:extLst>
            </p:cNvPr>
            <p:cNvSpPr>
              <a:spLocks/>
            </p:cNvSpPr>
            <p:nvPr/>
          </p:nvSpPr>
          <p:spPr bwMode="auto">
            <a:xfrm>
              <a:off x="2886" y="2645"/>
              <a:ext cx="148" cy="104"/>
            </a:xfrm>
            <a:custGeom>
              <a:avLst/>
              <a:gdLst>
                <a:gd name="T0" fmla="*/ 0 w 148"/>
                <a:gd name="T1" fmla="*/ 104 h 104"/>
                <a:gd name="T2" fmla="*/ 148 w 148"/>
                <a:gd name="T3" fmla="*/ 104 h 104"/>
                <a:gd name="T4" fmla="*/ 148 w 148"/>
                <a:gd name="T5" fmla="*/ 0 h 104"/>
                <a:gd name="T6" fmla="*/ 143 w 148"/>
                <a:gd name="T7" fmla="*/ 0 h 104"/>
                <a:gd name="T8" fmla="*/ 143 w 148"/>
                <a:gd name="T9" fmla="*/ 100 h 104"/>
                <a:gd name="T10" fmla="*/ 0 w 148"/>
                <a:gd name="T11" fmla="*/ 100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Freeform 368">
              <a:extLst>
                <a:ext uri="{FF2B5EF4-FFF2-40B4-BE49-F238E27FC236}">
                  <a16:creationId xmlns:a16="http://schemas.microsoft.com/office/drawing/2014/main" id="{3E118038-FB2F-4025-ADF2-6E356AB24B68}"/>
                </a:ext>
              </a:extLst>
            </p:cNvPr>
            <p:cNvSpPr>
              <a:spLocks/>
            </p:cNvSpPr>
            <p:nvPr/>
          </p:nvSpPr>
          <p:spPr bwMode="auto">
            <a:xfrm>
              <a:off x="2886" y="2645"/>
              <a:ext cx="143" cy="100"/>
            </a:xfrm>
            <a:custGeom>
              <a:avLst/>
              <a:gdLst>
                <a:gd name="T0" fmla="*/ 0 w 143"/>
                <a:gd name="T1" fmla="*/ 100 h 100"/>
                <a:gd name="T2" fmla="*/ 143 w 143"/>
                <a:gd name="T3" fmla="*/ 100 h 100"/>
                <a:gd name="T4" fmla="*/ 143 w 143"/>
                <a:gd name="T5" fmla="*/ 0 h 100"/>
                <a:gd name="T6" fmla="*/ 138 w 143"/>
                <a:gd name="T7" fmla="*/ 0 h 100"/>
                <a:gd name="T8" fmla="*/ 138 w 143"/>
                <a:gd name="T9" fmla="*/ 97 h 100"/>
                <a:gd name="T10" fmla="*/ 0 w 143"/>
                <a:gd name="T11" fmla="*/ 97 h 100"/>
                <a:gd name="T12" fmla="*/ 0 w 143"/>
                <a:gd name="T13" fmla="*/ 100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 name="Freeform 369">
              <a:extLst>
                <a:ext uri="{FF2B5EF4-FFF2-40B4-BE49-F238E27FC236}">
                  <a16:creationId xmlns:a16="http://schemas.microsoft.com/office/drawing/2014/main" id="{9C58B930-D2AB-44D9-9605-BBFBC4C30FB1}"/>
                </a:ext>
              </a:extLst>
            </p:cNvPr>
            <p:cNvSpPr>
              <a:spLocks/>
            </p:cNvSpPr>
            <p:nvPr/>
          </p:nvSpPr>
          <p:spPr bwMode="auto">
            <a:xfrm>
              <a:off x="2886" y="2645"/>
              <a:ext cx="138" cy="97"/>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 name="Freeform 370">
              <a:extLst>
                <a:ext uri="{FF2B5EF4-FFF2-40B4-BE49-F238E27FC236}">
                  <a16:creationId xmlns:a16="http://schemas.microsoft.com/office/drawing/2014/main" id="{F2BCC10D-4845-45B4-AE64-1567B3CA0C99}"/>
                </a:ext>
              </a:extLst>
            </p:cNvPr>
            <p:cNvSpPr>
              <a:spLocks/>
            </p:cNvSpPr>
            <p:nvPr/>
          </p:nvSpPr>
          <p:spPr bwMode="auto">
            <a:xfrm>
              <a:off x="2886" y="2645"/>
              <a:ext cx="133" cy="93"/>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 name="Freeform 371">
              <a:extLst>
                <a:ext uri="{FF2B5EF4-FFF2-40B4-BE49-F238E27FC236}">
                  <a16:creationId xmlns:a16="http://schemas.microsoft.com/office/drawing/2014/main" id="{FC308220-3ECF-4D8F-86C2-3B0A1504AD9E}"/>
                </a:ext>
              </a:extLst>
            </p:cNvPr>
            <p:cNvSpPr>
              <a:spLocks/>
            </p:cNvSpPr>
            <p:nvPr/>
          </p:nvSpPr>
          <p:spPr bwMode="auto">
            <a:xfrm>
              <a:off x="2886" y="2645"/>
              <a:ext cx="126" cy="89"/>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 name="Freeform 372">
              <a:extLst>
                <a:ext uri="{FF2B5EF4-FFF2-40B4-BE49-F238E27FC236}">
                  <a16:creationId xmlns:a16="http://schemas.microsoft.com/office/drawing/2014/main" id="{EDA71F42-6B27-46FF-BE33-58DC63E66F9F}"/>
                </a:ext>
              </a:extLst>
            </p:cNvPr>
            <p:cNvSpPr>
              <a:spLocks/>
            </p:cNvSpPr>
            <p:nvPr/>
          </p:nvSpPr>
          <p:spPr bwMode="auto">
            <a:xfrm>
              <a:off x="2886" y="2645"/>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4" name="Freeform 373">
              <a:extLst>
                <a:ext uri="{FF2B5EF4-FFF2-40B4-BE49-F238E27FC236}">
                  <a16:creationId xmlns:a16="http://schemas.microsoft.com/office/drawing/2014/main" id="{5F328543-9B41-47BE-AE4C-893EFF091D06}"/>
                </a:ext>
              </a:extLst>
            </p:cNvPr>
            <p:cNvSpPr>
              <a:spLocks/>
            </p:cNvSpPr>
            <p:nvPr/>
          </p:nvSpPr>
          <p:spPr bwMode="auto">
            <a:xfrm>
              <a:off x="2886" y="2645"/>
              <a:ext cx="115" cy="8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5" name="Freeform 374">
              <a:extLst>
                <a:ext uri="{FF2B5EF4-FFF2-40B4-BE49-F238E27FC236}">
                  <a16:creationId xmlns:a16="http://schemas.microsoft.com/office/drawing/2014/main" id="{646935E9-F73F-409F-86F1-FD6C82FEB5CE}"/>
                </a:ext>
              </a:extLst>
            </p:cNvPr>
            <p:cNvSpPr>
              <a:spLocks/>
            </p:cNvSpPr>
            <p:nvPr/>
          </p:nvSpPr>
          <p:spPr bwMode="auto">
            <a:xfrm>
              <a:off x="2886" y="2645"/>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6" name="Freeform 375">
              <a:extLst>
                <a:ext uri="{FF2B5EF4-FFF2-40B4-BE49-F238E27FC236}">
                  <a16:creationId xmlns:a16="http://schemas.microsoft.com/office/drawing/2014/main" id="{076943AC-F42A-4FD8-8356-4D10249AD5DB}"/>
                </a:ext>
              </a:extLst>
            </p:cNvPr>
            <p:cNvSpPr>
              <a:spLocks/>
            </p:cNvSpPr>
            <p:nvPr/>
          </p:nvSpPr>
          <p:spPr bwMode="auto">
            <a:xfrm>
              <a:off x="2884" y="2644"/>
              <a:ext cx="103" cy="72"/>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7" name="Freeform 376">
              <a:extLst>
                <a:ext uri="{FF2B5EF4-FFF2-40B4-BE49-F238E27FC236}">
                  <a16:creationId xmlns:a16="http://schemas.microsoft.com/office/drawing/2014/main" id="{FC03CFE5-FC19-4DCF-B9FF-5C354D9E0BCE}"/>
                </a:ext>
              </a:extLst>
            </p:cNvPr>
            <p:cNvSpPr>
              <a:spLocks/>
            </p:cNvSpPr>
            <p:nvPr/>
          </p:nvSpPr>
          <p:spPr bwMode="auto">
            <a:xfrm>
              <a:off x="2884" y="2644"/>
              <a:ext cx="97" cy="67"/>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8" name="Freeform 377">
              <a:extLst>
                <a:ext uri="{FF2B5EF4-FFF2-40B4-BE49-F238E27FC236}">
                  <a16:creationId xmlns:a16="http://schemas.microsoft.com/office/drawing/2014/main" id="{06FF8617-C278-4532-BBB5-16AE564F03E4}"/>
                </a:ext>
              </a:extLst>
            </p:cNvPr>
            <p:cNvSpPr>
              <a:spLocks/>
            </p:cNvSpPr>
            <p:nvPr/>
          </p:nvSpPr>
          <p:spPr bwMode="auto">
            <a:xfrm>
              <a:off x="2886" y="2645"/>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9" name="Freeform 378">
              <a:extLst>
                <a:ext uri="{FF2B5EF4-FFF2-40B4-BE49-F238E27FC236}">
                  <a16:creationId xmlns:a16="http://schemas.microsoft.com/office/drawing/2014/main" id="{E80D5BF4-A595-46C5-969C-2E899597528B}"/>
                </a:ext>
              </a:extLst>
            </p:cNvPr>
            <p:cNvSpPr>
              <a:spLocks/>
            </p:cNvSpPr>
            <p:nvPr/>
          </p:nvSpPr>
          <p:spPr bwMode="auto">
            <a:xfrm>
              <a:off x="2886" y="2645"/>
              <a:ext cx="80" cy="56"/>
            </a:xfrm>
            <a:custGeom>
              <a:avLst/>
              <a:gdLst>
                <a:gd name="T0" fmla="*/ 0 w 80"/>
                <a:gd name="T1" fmla="*/ 56 h 56"/>
                <a:gd name="T2" fmla="*/ 80 w 80"/>
                <a:gd name="T3" fmla="*/ 56 h 56"/>
                <a:gd name="T4" fmla="*/ 80 w 80"/>
                <a:gd name="T5" fmla="*/ 0 h 56"/>
                <a:gd name="T6" fmla="*/ 71 w 80"/>
                <a:gd name="T7" fmla="*/ 0 h 56"/>
                <a:gd name="T8" fmla="*/ 71 w 80"/>
                <a:gd name="T9" fmla="*/ 50 h 56"/>
                <a:gd name="T10" fmla="*/ 0 w 80"/>
                <a:gd name="T11" fmla="*/ 50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 name="Freeform 379">
              <a:extLst>
                <a:ext uri="{FF2B5EF4-FFF2-40B4-BE49-F238E27FC236}">
                  <a16:creationId xmlns:a16="http://schemas.microsoft.com/office/drawing/2014/main" id="{D2578CE7-2511-4DE1-83D7-2DCD4F987488}"/>
                </a:ext>
              </a:extLst>
            </p:cNvPr>
            <p:cNvSpPr>
              <a:spLocks/>
            </p:cNvSpPr>
            <p:nvPr/>
          </p:nvSpPr>
          <p:spPr bwMode="auto">
            <a:xfrm>
              <a:off x="2886" y="2645"/>
              <a:ext cx="71" cy="50"/>
            </a:xfrm>
            <a:custGeom>
              <a:avLst/>
              <a:gdLst>
                <a:gd name="T0" fmla="*/ 0 w 71"/>
                <a:gd name="T1" fmla="*/ 50 h 50"/>
                <a:gd name="T2" fmla="*/ 71 w 71"/>
                <a:gd name="T3" fmla="*/ 50 h 50"/>
                <a:gd name="T4" fmla="*/ 71 w 71"/>
                <a:gd name="T5" fmla="*/ 0 h 50"/>
                <a:gd name="T6" fmla="*/ 62 w 71"/>
                <a:gd name="T7" fmla="*/ 0 h 50"/>
                <a:gd name="T8" fmla="*/ 62 w 71"/>
                <a:gd name="T9" fmla="*/ 43 h 50"/>
                <a:gd name="T10" fmla="*/ 0 w 71"/>
                <a:gd name="T11" fmla="*/ 43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 name="Freeform 380">
              <a:extLst>
                <a:ext uri="{FF2B5EF4-FFF2-40B4-BE49-F238E27FC236}">
                  <a16:creationId xmlns:a16="http://schemas.microsoft.com/office/drawing/2014/main" id="{FD5D27B0-904B-44BD-9039-3D8F654CD125}"/>
                </a:ext>
              </a:extLst>
            </p:cNvPr>
            <p:cNvSpPr>
              <a:spLocks/>
            </p:cNvSpPr>
            <p:nvPr/>
          </p:nvSpPr>
          <p:spPr bwMode="auto">
            <a:xfrm>
              <a:off x="2886" y="2645"/>
              <a:ext cx="62" cy="43"/>
            </a:xfrm>
            <a:custGeom>
              <a:avLst/>
              <a:gdLst>
                <a:gd name="T0" fmla="*/ 0 w 62"/>
                <a:gd name="T1" fmla="*/ 43 h 43"/>
                <a:gd name="T2" fmla="*/ 62 w 62"/>
                <a:gd name="T3" fmla="*/ 43 h 43"/>
                <a:gd name="T4" fmla="*/ 62 w 62"/>
                <a:gd name="T5" fmla="*/ 0 h 43"/>
                <a:gd name="T6" fmla="*/ 53 w 62"/>
                <a:gd name="T7" fmla="*/ 0 h 43"/>
                <a:gd name="T8" fmla="*/ 53 w 62"/>
                <a:gd name="T9" fmla="*/ 37 h 43"/>
                <a:gd name="T10" fmla="*/ 0 w 62"/>
                <a:gd name="T11" fmla="*/ 37 h 43"/>
                <a:gd name="T12" fmla="*/ 0 w 62"/>
                <a:gd name="T13" fmla="*/ 43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 name="Freeform 381">
              <a:extLst>
                <a:ext uri="{FF2B5EF4-FFF2-40B4-BE49-F238E27FC236}">
                  <a16:creationId xmlns:a16="http://schemas.microsoft.com/office/drawing/2014/main" id="{BE501961-2DD3-44CF-A0EB-0AF75BAF2964}"/>
                </a:ext>
              </a:extLst>
            </p:cNvPr>
            <p:cNvSpPr>
              <a:spLocks/>
            </p:cNvSpPr>
            <p:nvPr/>
          </p:nvSpPr>
          <p:spPr bwMode="auto">
            <a:xfrm>
              <a:off x="2886" y="2645"/>
              <a:ext cx="53" cy="37"/>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 name="Freeform 382">
              <a:extLst>
                <a:ext uri="{FF2B5EF4-FFF2-40B4-BE49-F238E27FC236}">
                  <a16:creationId xmlns:a16="http://schemas.microsoft.com/office/drawing/2014/main" id="{95C2D8F8-59C6-4E82-AD35-51288B401A67}"/>
                </a:ext>
              </a:extLst>
            </p:cNvPr>
            <p:cNvSpPr>
              <a:spLocks/>
            </p:cNvSpPr>
            <p:nvPr/>
          </p:nvSpPr>
          <p:spPr bwMode="auto">
            <a:xfrm>
              <a:off x="2886" y="2645"/>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4" name="Freeform 383">
              <a:extLst>
                <a:ext uri="{FF2B5EF4-FFF2-40B4-BE49-F238E27FC236}">
                  <a16:creationId xmlns:a16="http://schemas.microsoft.com/office/drawing/2014/main" id="{AD767730-BFE0-42C5-AC96-CCBD28ADBEAD}"/>
                </a:ext>
              </a:extLst>
            </p:cNvPr>
            <p:cNvSpPr>
              <a:spLocks/>
            </p:cNvSpPr>
            <p:nvPr/>
          </p:nvSpPr>
          <p:spPr bwMode="auto">
            <a:xfrm>
              <a:off x="2884" y="2644"/>
              <a:ext cx="36" cy="25"/>
            </a:xfrm>
            <a:custGeom>
              <a:avLst/>
              <a:gdLst>
                <a:gd name="T0" fmla="*/ 2 w 36"/>
                <a:gd name="T1" fmla="*/ 25 h 25"/>
                <a:gd name="T2" fmla="*/ 36 w 36"/>
                <a:gd name="T3" fmla="*/ 25 h 25"/>
                <a:gd name="T4" fmla="*/ 36 w 36"/>
                <a:gd name="T5" fmla="*/ 1 h 25"/>
                <a:gd name="T6" fmla="*/ 26 w 36"/>
                <a:gd name="T7" fmla="*/ 0 h 25"/>
                <a:gd name="T8" fmla="*/ 26 w 36"/>
                <a:gd name="T9" fmla="*/ 18 h 25"/>
                <a:gd name="T10" fmla="*/ 0 w 36"/>
                <a:gd name="T11" fmla="*/ 18 h 25"/>
                <a:gd name="T12" fmla="*/ 2 w 36"/>
                <a:gd name="T13" fmla="*/ 25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5" name="Freeform 384">
              <a:extLst>
                <a:ext uri="{FF2B5EF4-FFF2-40B4-BE49-F238E27FC236}">
                  <a16:creationId xmlns:a16="http://schemas.microsoft.com/office/drawing/2014/main" id="{D811E342-A4BD-48E3-853E-9937948B6A72}"/>
                </a:ext>
              </a:extLst>
            </p:cNvPr>
            <p:cNvSpPr>
              <a:spLocks/>
            </p:cNvSpPr>
            <p:nvPr/>
          </p:nvSpPr>
          <p:spPr bwMode="auto">
            <a:xfrm>
              <a:off x="2884" y="2644"/>
              <a:ext cx="26" cy="18"/>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6" name="Freeform 385">
              <a:extLst>
                <a:ext uri="{FF2B5EF4-FFF2-40B4-BE49-F238E27FC236}">
                  <a16:creationId xmlns:a16="http://schemas.microsoft.com/office/drawing/2014/main" id="{AB58A283-AA91-42CE-ABF7-B55732D8B0F5}"/>
                </a:ext>
              </a:extLst>
            </p:cNvPr>
            <p:cNvSpPr>
              <a:spLocks/>
            </p:cNvSpPr>
            <p:nvPr/>
          </p:nvSpPr>
          <p:spPr bwMode="auto">
            <a:xfrm>
              <a:off x="2884" y="2644"/>
              <a:ext cx="14"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386">
              <a:extLst>
                <a:ext uri="{FF2B5EF4-FFF2-40B4-BE49-F238E27FC236}">
                  <a16:creationId xmlns:a16="http://schemas.microsoft.com/office/drawing/2014/main" id="{C7B54FD1-D688-4326-9AA1-7F3D402D0C5B}"/>
                </a:ext>
              </a:extLst>
            </p:cNvPr>
            <p:cNvSpPr>
              <a:spLocks/>
            </p:cNvSpPr>
            <p:nvPr/>
          </p:nvSpPr>
          <p:spPr bwMode="auto">
            <a:xfrm>
              <a:off x="2884" y="2644"/>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387">
              <a:extLst>
                <a:ext uri="{FF2B5EF4-FFF2-40B4-BE49-F238E27FC236}">
                  <a16:creationId xmlns:a16="http://schemas.microsoft.com/office/drawing/2014/main" id="{DD9DAABA-B64D-4CA2-A3E2-E4D424F4D3C9}"/>
                </a:ext>
              </a:extLst>
            </p:cNvPr>
            <p:cNvSpPr>
              <a:spLocks/>
            </p:cNvSpPr>
            <p:nvPr/>
          </p:nvSpPr>
          <p:spPr bwMode="auto">
            <a:xfrm>
              <a:off x="2872" y="2633"/>
              <a:ext cx="230" cy="171"/>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Freeform 388">
              <a:extLst>
                <a:ext uri="{FF2B5EF4-FFF2-40B4-BE49-F238E27FC236}">
                  <a16:creationId xmlns:a16="http://schemas.microsoft.com/office/drawing/2014/main" id="{FE2E86ED-0E93-4010-9190-FF0DF2F1E3CE}"/>
                </a:ext>
              </a:extLst>
            </p:cNvPr>
            <p:cNvSpPr>
              <a:spLocks/>
            </p:cNvSpPr>
            <p:nvPr/>
          </p:nvSpPr>
          <p:spPr bwMode="auto">
            <a:xfrm>
              <a:off x="2876" y="2635"/>
              <a:ext cx="226" cy="169"/>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0" name="Freeform 389">
              <a:extLst>
                <a:ext uri="{FF2B5EF4-FFF2-40B4-BE49-F238E27FC236}">
                  <a16:creationId xmlns:a16="http://schemas.microsoft.com/office/drawing/2014/main" id="{371E7A2B-3448-4DA5-971D-8CA1F035F962}"/>
                </a:ext>
              </a:extLst>
            </p:cNvPr>
            <p:cNvSpPr>
              <a:spLocks/>
            </p:cNvSpPr>
            <p:nvPr/>
          </p:nvSpPr>
          <p:spPr bwMode="auto">
            <a:xfrm>
              <a:off x="2881" y="2639"/>
              <a:ext cx="221" cy="165"/>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 name="Freeform 390">
              <a:extLst>
                <a:ext uri="{FF2B5EF4-FFF2-40B4-BE49-F238E27FC236}">
                  <a16:creationId xmlns:a16="http://schemas.microsoft.com/office/drawing/2014/main" id="{2EF87985-B983-4D9D-A959-2E46DA5A9ABD}"/>
                </a:ext>
              </a:extLst>
            </p:cNvPr>
            <p:cNvSpPr>
              <a:spLocks/>
            </p:cNvSpPr>
            <p:nvPr/>
          </p:nvSpPr>
          <p:spPr bwMode="auto">
            <a:xfrm>
              <a:off x="2886" y="2643"/>
              <a:ext cx="216" cy="161"/>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2" name="Freeform 391">
              <a:extLst>
                <a:ext uri="{FF2B5EF4-FFF2-40B4-BE49-F238E27FC236}">
                  <a16:creationId xmlns:a16="http://schemas.microsoft.com/office/drawing/2014/main" id="{ED89C526-6EAC-4AFE-A956-F27910A34A77}"/>
                </a:ext>
              </a:extLst>
            </p:cNvPr>
            <p:cNvSpPr>
              <a:spLocks/>
            </p:cNvSpPr>
            <p:nvPr/>
          </p:nvSpPr>
          <p:spPr bwMode="auto">
            <a:xfrm>
              <a:off x="2891" y="2647"/>
              <a:ext cx="211" cy="157"/>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Freeform 392">
              <a:extLst>
                <a:ext uri="{FF2B5EF4-FFF2-40B4-BE49-F238E27FC236}">
                  <a16:creationId xmlns:a16="http://schemas.microsoft.com/office/drawing/2014/main" id="{B35D7607-367A-4F3F-90B8-6208F816829F}"/>
                </a:ext>
              </a:extLst>
            </p:cNvPr>
            <p:cNvSpPr>
              <a:spLocks/>
            </p:cNvSpPr>
            <p:nvPr/>
          </p:nvSpPr>
          <p:spPr bwMode="auto">
            <a:xfrm>
              <a:off x="2896" y="2650"/>
              <a:ext cx="206" cy="154"/>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393">
              <a:extLst>
                <a:ext uri="{FF2B5EF4-FFF2-40B4-BE49-F238E27FC236}">
                  <a16:creationId xmlns:a16="http://schemas.microsoft.com/office/drawing/2014/main" id="{2ED2A04E-151A-4272-9C0E-EB0EAA199E5A}"/>
                </a:ext>
              </a:extLst>
            </p:cNvPr>
            <p:cNvSpPr>
              <a:spLocks/>
            </p:cNvSpPr>
            <p:nvPr/>
          </p:nvSpPr>
          <p:spPr bwMode="auto">
            <a:xfrm>
              <a:off x="2901" y="2654"/>
              <a:ext cx="201" cy="150"/>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394">
              <a:extLst>
                <a:ext uri="{FF2B5EF4-FFF2-40B4-BE49-F238E27FC236}">
                  <a16:creationId xmlns:a16="http://schemas.microsoft.com/office/drawing/2014/main" id="{B529C571-1670-4311-AE0F-248B4DB4F939}"/>
                </a:ext>
              </a:extLst>
            </p:cNvPr>
            <p:cNvSpPr>
              <a:spLocks/>
            </p:cNvSpPr>
            <p:nvPr/>
          </p:nvSpPr>
          <p:spPr bwMode="auto">
            <a:xfrm>
              <a:off x="2906" y="2658"/>
              <a:ext cx="196" cy="146"/>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395">
              <a:extLst>
                <a:ext uri="{FF2B5EF4-FFF2-40B4-BE49-F238E27FC236}">
                  <a16:creationId xmlns:a16="http://schemas.microsoft.com/office/drawing/2014/main" id="{0964E2C4-02D1-4D2E-9C9D-3BA84A751DFC}"/>
                </a:ext>
              </a:extLst>
            </p:cNvPr>
            <p:cNvSpPr>
              <a:spLocks/>
            </p:cNvSpPr>
            <p:nvPr/>
          </p:nvSpPr>
          <p:spPr bwMode="auto">
            <a:xfrm>
              <a:off x="2911" y="2662"/>
              <a:ext cx="191" cy="142"/>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7" name="Freeform 396">
              <a:extLst>
                <a:ext uri="{FF2B5EF4-FFF2-40B4-BE49-F238E27FC236}">
                  <a16:creationId xmlns:a16="http://schemas.microsoft.com/office/drawing/2014/main" id="{9D9A9246-E010-41CD-8C44-27C462A760C1}"/>
                </a:ext>
              </a:extLst>
            </p:cNvPr>
            <p:cNvSpPr>
              <a:spLocks/>
            </p:cNvSpPr>
            <p:nvPr/>
          </p:nvSpPr>
          <p:spPr bwMode="auto">
            <a:xfrm>
              <a:off x="2916" y="2666"/>
              <a:ext cx="186" cy="138"/>
            </a:xfrm>
            <a:custGeom>
              <a:avLst/>
              <a:gdLst>
                <a:gd name="T0" fmla="*/ 186 w 186"/>
                <a:gd name="T1" fmla="*/ 0 h 138"/>
                <a:gd name="T2" fmla="*/ 0 w 186"/>
                <a:gd name="T3" fmla="*/ 0 h 138"/>
                <a:gd name="T4" fmla="*/ 0 w 186"/>
                <a:gd name="T5" fmla="*/ 138 h 138"/>
                <a:gd name="T6" fmla="*/ 5 w 186"/>
                <a:gd name="T7" fmla="*/ 138 h 138"/>
                <a:gd name="T8" fmla="*/ 5 w 186"/>
                <a:gd name="T9" fmla="*/ 3 h 138"/>
                <a:gd name="T10" fmla="*/ 186 w 186"/>
                <a:gd name="T11" fmla="*/ 3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3"/>
                  </a:lnTo>
                  <a:lnTo>
                    <a:pt x="186" y="3"/>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397">
              <a:extLst>
                <a:ext uri="{FF2B5EF4-FFF2-40B4-BE49-F238E27FC236}">
                  <a16:creationId xmlns:a16="http://schemas.microsoft.com/office/drawing/2014/main" id="{7840BA18-91B2-48D0-A96D-942AF8E267A0}"/>
                </a:ext>
              </a:extLst>
            </p:cNvPr>
            <p:cNvSpPr>
              <a:spLocks/>
            </p:cNvSpPr>
            <p:nvPr/>
          </p:nvSpPr>
          <p:spPr bwMode="auto">
            <a:xfrm>
              <a:off x="2921" y="2669"/>
              <a:ext cx="181" cy="135"/>
            </a:xfrm>
            <a:custGeom>
              <a:avLst/>
              <a:gdLst>
                <a:gd name="T0" fmla="*/ 181 w 181"/>
                <a:gd name="T1" fmla="*/ 0 h 135"/>
                <a:gd name="T2" fmla="*/ 0 w 181"/>
                <a:gd name="T3" fmla="*/ 0 h 135"/>
                <a:gd name="T4" fmla="*/ 0 w 181"/>
                <a:gd name="T5" fmla="*/ 135 h 135"/>
                <a:gd name="T6" fmla="*/ 7 w 181"/>
                <a:gd name="T7" fmla="*/ 135 h 135"/>
                <a:gd name="T8" fmla="*/ 7 w 181"/>
                <a:gd name="T9" fmla="*/ 4 h 135"/>
                <a:gd name="T10" fmla="*/ 181 w 181"/>
                <a:gd name="T11" fmla="*/ 4 h 135"/>
                <a:gd name="T12" fmla="*/ 181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7" y="135"/>
                  </a:lnTo>
                  <a:lnTo>
                    <a:pt x="7"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Freeform 398">
              <a:extLst>
                <a:ext uri="{FF2B5EF4-FFF2-40B4-BE49-F238E27FC236}">
                  <a16:creationId xmlns:a16="http://schemas.microsoft.com/office/drawing/2014/main" id="{DB69270D-21E7-4F02-B686-338DD9E33493}"/>
                </a:ext>
              </a:extLst>
            </p:cNvPr>
            <p:cNvSpPr>
              <a:spLocks/>
            </p:cNvSpPr>
            <p:nvPr/>
          </p:nvSpPr>
          <p:spPr bwMode="auto">
            <a:xfrm>
              <a:off x="2928" y="2673"/>
              <a:ext cx="174" cy="131"/>
            </a:xfrm>
            <a:custGeom>
              <a:avLst/>
              <a:gdLst>
                <a:gd name="T0" fmla="*/ 174 w 174"/>
                <a:gd name="T1" fmla="*/ 0 h 131"/>
                <a:gd name="T2" fmla="*/ 0 w 174"/>
                <a:gd name="T3" fmla="*/ 0 h 131"/>
                <a:gd name="T4" fmla="*/ 0 w 174"/>
                <a:gd name="T5" fmla="*/ 131 h 131"/>
                <a:gd name="T6" fmla="*/ 5 w 174"/>
                <a:gd name="T7" fmla="*/ 131 h 131"/>
                <a:gd name="T8" fmla="*/ 5 w 174"/>
                <a:gd name="T9" fmla="*/ 4 h 131"/>
                <a:gd name="T10" fmla="*/ 174 w 174"/>
                <a:gd name="T11" fmla="*/ 4 h 131"/>
                <a:gd name="T12" fmla="*/ 174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399">
              <a:extLst>
                <a:ext uri="{FF2B5EF4-FFF2-40B4-BE49-F238E27FC236}">
                  <a16:creationId xmlns:a16="http://schemas.microsoft.com/office/drawing/2014/main" id="{657AD5BA-83A4-4DBE-A228-F5EBAA038D6F}"/>
                </a:ext>
              </a:extLst>
            </p:cNvPr>
            <p:cNvSpPr>
              <a:spLocks/>
            </p:cNvSpPr>
            <p:nvPr/>
          </p:nvSpPr>
          <p:spPr bwMode="auto">
            <a:xfrm>
              <a:off x="2933" y="2677"/>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400">
              <a:extLst>
                <a:ext uri="{FF2B5EF4-FFF2-40B4-BE49-F238E27FC236}">
                  <a16:creationId xmlns:a16="http://schemas.microsoft.com/office/drawing/2014/main" id="{71E677F1-E2E7-4A69-98D2-E23B34AC398B}"/>
                </a:ext>
              </a:extLst>
            </p:cNvPr>
            <p:cNvSpPr>
              <a:spLocks/>
            </p:cNvSpPr>
            <p:nvPr/>
          </p:nvSpPr>
          <p:spPr bwMode="auto">
            <a:xfrm>
              <a:off x="2939" y="2682"/>
              <a:ext cx="163" cy="12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401">
              <a:extLst>
                <a:ext uri="{FF2B5EF4-FFF2-40B4-BE49-F238E27FC236}">
                  <a16:creationId xmlns:a16="http://schemas.microsoft.com/office/drawing/2014/main" id="{441EE7BE-4096-4852-B5FA-A1FF96C1C417}"/>
                </a:ext>
              </a:extLst>
            </p:cNvPr>
            <p:cNvSpPr>
              <a:spLocks/>
            </p:cNvSpPr>
            <p:nvPr/>
          </p:nvSpPr>
          <p:spPr bwMode="auto">
            <a:xfrm>
              <a:off x="2944" y="2686"/>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 name="Freeform 402">
              <a:extLst>
                <a:ext uri="{FF2B5EF4-FFF2-40B4-BE49-F238E27FC236}">
                  <a16:creationId xmlns:a16="http://schemas.microsoft.com/office/drawing/2014/main" id="{90076F38-C350-4B51-90A6-37FC96EC79C8}"/>
                </a:ext>
              </a:extLst>
            </p:cNvPr>
            <p:cNvSpPr>
              <a:spLocks/>
            </p:cNvSpPr>
            <p:nvPr/>
          </p:nvSpPr>
          <p:spPr bwMode="auto">
            <a:xfrm>
              <a:off x="2950" y="2691"/>
              <a:ext cx="152" cy="113"/>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403">
              <a:extLst>
                <a:ext uri="{FF2B5EF4-FFF2-40B4-BE49-F238E27FC236}">
                  <a16:creationId xmlns:a16="http://schemas.microsoft.com/office/drawing/2014/main" id="{8BE90D42-2DCF-42AA-817D-F470400214B9}"/>
                </a:ext>
              </a:extLst>
            </p:cNvPr>
            <p:cNvSpPr>
              <a:spLocks/>
            </p:cNvSpPr>
            <p:nvPr/>
          </p:nvSpPr>
          <p:spPr bwMode="auto">
            <a:xfrm>
              <a:off x="2957" y="2696"/>
              <a:ext cx="145" cy="108"/>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85" name="Freeform 404">
            <a:extLst>
              <a:ext uri="{FF2B5EF4-FFF2-40B4-BE49-F238E27FC236}">
                <a16:creationId xmlns:a16="http://schemas.microsoft.com/office/drawing/2014/main" id="{9F87E769-6A6D-492A-BB6B-23D56B30EC53}"/>
              </a:ext>
            </a:extLst>
          </p:cNvPr>
          <p:cNvSpPr>
            <a:spLocks/>
          </p:cNvSpPr>
          <p:nvPr/>
        </p:nvSpPr>
        <p:spPr bwMode="auto">
          <a:xfrm>
            <a:off x="4705350" y="3836988"/>
            <a:ext cx="219075" cy="163512"/>
          </a:xfrm>
          <a:custGeom>
            <a:avLst/>
            <a:gdLst>
              <a:gd name="T0" fmla="*/ 2147483646 w 138"/>
              <a:gd name="T1" fmla="*/ 0 h 103"/>
              <a:gd name="T2" fmla="*/ 0 w 138"/>
              <a:gd name="T3" fmla="*/ 0 h 103"/>
              <a:gd name="T4" fmla="*/ 0 w 138"/>
              <a:gd name="T5" fmla="*/ 2147483646 h 103"/>
              <a:gd name="T6" fmla="*/ 2147483646 w 138"/>
              <a:gd name="T7" fmla="*/ 2147483646 h 103"/>
              <a:gd name="T8" fmla="*/ 2147483646 w 138"/>
              <a:gd name="T9" fmla="*/ 2147483646 h 103"/>
              <a:gd name="T10" fmla="*/ 2147483646 w 138"/>
              <a:gd name="T11" fmla="*/ 2147483646 h 103"/>
              <a:gd name="T12" fmla="*/ 2147483646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405">
            <a:extLst>
              <a:ext uri="{FF2B5EF4-FFF2-40B4-BE49-F238E27FC236}">
                <a16:creationId xmlns:a16="http://schemas.microsoft.com/office/drawing/2014/main" id="{87EBE129-EFD4-4040-890F-077C1719D15B}"/>
              </a:ext>
            </a:extLst>
          </p:cNvPr>
          <p:cNvSpPr>
            <a:spLocks/>
          </p:cNvSpPr>
          <p:nvPr/>
        </p:nvSpPr>
        <p:spPr bwMode="auto">
          <a:xfrm>
            <a:off x="4716463" y="3844925"/>
            <a:ext cx="207962" cy="155575"/>
          </a:xfrm>
          <a:custGeom>
            <a:avLst/>
            <a:gdLst>
              <a:gd name="T0" fmla="*/ 2147483646 w 131"/>
              <a:gd name="T1" fmla="*/ 0 h 98"/>
              <a:gd name="T2" fmla="*/ 0 w 131"/>
              <a:gd name="T3" fmla="*/ 0 h 98"/>
              <a:gd name="T4" fmla="*/ 0 w 131"/>
              <a:gd name="T5" fmla="*/ 2147483646 h 98"/>
              <a:gd name="T6" fmla="*/ 2147483646 w 131"/>
              <a:gd name="T7" fmla="*/ 2147483646 h 98"/>
              <a:gd name="T8" fmla="*/ 2147483646 w 131"/>
              <a:gd name="T9" fmla="*/ 2147483646 h 98"/>
              <a:gd name="T10" fmla="*/ 2147483646 w 131"/>
              <a:gd name="T11" fmla="*/ 2147483646 h 98"/>
              <a:gd name="T12" fmla="*/ 2147483646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Freeform 406">
            <a:extLst>
              <a:ext uri="{FF2B5EF4-FFF2-40B4-BE49-F238E27FC236}">
                <a16:creationId xmlns:a16="http://schemas.microsoft.com/office/drawing/2014/main" id="{E6D14D32-65F8-408D-A468-1DF20D364EFD}"/>
              </a:ext>
            </a:extLst>
          </p:cNvPr>
          <p:cNvSpPr>
            <a:spLocks/>
          </p:cNvSpPr>
          <p:nvPr/>
        </p:nvSpPr>
        <p:spPr bwMode="auto">
          <a:xfrm>
            <a:off x="4727575" y="3852863"/>
            <a:ext cx="196850" cy="147637"/>
          </a:xfrm>
          <a:custGeom>
            <a:avLst/>
            <a:gdLst>
              <a:gd name="T0" fmla="*/ 2147483646 w 124"/>
              <a:gd name="T1" fmla="*/ 0 h 93"/>
              <a:gd name="T2" fmla="*/ 0 w 124"/>
              <a:gd name="T3" fmla="*/ 0 h 93"/>
              <a:gd name="T4" fmla="*/ 0 w 124"/>
              <a:gd name="T5" fmla="*/ 2147483646 h 93"/>
              <a:gd name="T6" fmla="*/ 2147483646 w 124"/>
              <a:gd name="T7" fmla="*/ 2147483646 h 93"/>
              <a:gd name="T8" fmla="*/ 2147483646 w 124"/>
              <a:gd name="T9" fmla="*/ 2147483646 h 93"/>
              <a:gd name="T10" fmla="*/ 2147483646 w 124"/>
              <a:gd name="T11" fmla="*/ 2147483646 h 93"/>
              <a:gd name="T12" fmla="*/ 2147483646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8" name="Freeform 407">
            <a:extLst>
              <a:ext uri="{FF2B5EF4-FFF2-40B4-BE49-F238E27FC236}">
                <a16:creationId xmlns:a16="http://schemas.microsoft.com/office/drawing/2014/main" id="{BC9784FA-EEDB-45FE-B369-7928740348A9}"/>
              </a:ext>
            </a:extLst>
          </p:cNvPr>
          <p:cNvSpPr>
            <a:spLocks/>
          </p:cNvSpPr>
          <p:nvPr/>
        </p:nvSpPr>
        <p:spPr bwMode="auto">
          <a:xfrm>
            <a:off x="4740275" y="3863975"/>
            <a:ext cx="184150" cy="136525"/>
          </a:xfrm>
          <a:custGeom>
            <a:avLst/>
            <a:gdLst>
              <a:gd name="T0" fmla="*/ 2147483646 w 116"/>
              <a:gd name="T1" fmla="*/ 0 h 86"/>
              <a:gd name="T2" fmla="*/ 0 w 116"/>
              <a:gd name="T3" fmla="*/ 0 h 86"/>
              <a:gd name="T4" fmla="*/ 0 w 116"/>
              <a:gd name="T5" fmla="*/ 2147483646 h 86"/>
              <a:gd name="T6" fmla="*/ 2147483646 w 116"/>
              <a:gd name="T7" fmla="*/ 2147483646 h 86"/>
              <a:gd name="T8" fmla="*/ 2147483646 w 116"/>
              <a:gd name="T9" fmla="*/ 2147483646 h 86"/>
              <a:gd name="T10" fmla="*/ 2147483646 w 116"/>
              <a:gd name="T11" fmla="*/ 2147483646 h 86"/>
              <a:gd name="T12" fmla="*/ 214748364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4"/>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9" name="Freeform 408">
            <a:extLst>
              <a:ext uri="{FF2B5EF4-FFF2-40B4-BE49-F238E27FC236}">
                <a16:creationId xmlns:a16="http://schemas.microsoft.com/office/drawing/2014/main" id="{FD4C1DC5-9A47-4E61-85D0-C64229FB3834}"/>
              </a:ext>
            </a:extLst>
          </p:cNvPr>
          <p:cNvSpPr>
            <a:spLocks/>
          </p:cNvSpPr>
          <p:nvPr/>
        </p:nvSpPr>
        <p:spPr bwMode="auto">
          <a:xfrm>
            <a:off x="4754563" y="3873500"/>
            <a:ext cx="168275" cy="123825"/>
          </a:xfrm>
          <a:custGeom>
            <a:avLst/>
            <a:gdLst>
              <a:gd name="T0" fmla="*/ 2147483646 w 106"/>
              <a:gd name="T1" fmla="*/ 0 h 78"/>
              <a:gd name="T2" fmla="*/ 0 w 106"/>
              <a:gd name="T3" fmla="*/ 0 h 78"/>
              <a:gd name="T4" fmla="*/ 0 w 106"/>
              <a:gd name="T5" fmla="*/ 2147483646 h 78"/>
              <a:gd name="T6" fmla="*/ 2147483646 w 106"/>
              <a:gd name="T7" fmla="*/ 2147483646 h 78"/>
              <a:gd name="T8" fmla="*/ 2147483646 w 106"/>
              <a:gd name="T9" fmla="*/ 2147483646 h 78"/>
              <a:gd name="T10" fmla="*/ 2147483646 w 106"/>
              <a:gd name="T11" fmla="*/ 2147483646 h 78"/>
              <a:gd name="T12" fmla="*/ 2147483646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0" name="Freeform 409">
            <a:extLst>
              <a:ext uri="{FF2B5EF4-FFF2-40B4-BE49-F238E27FC236}">
                <a16:creationId xmlns:a16="http://schemas.microsoft.com/office/drawing/2014/main" id="{0FFC3446-2A32-4B1C-9338-3B8D3D021316}"/>
              </a:ext>
            </a:extLst>
          </p:cNvPr>
          <p:cNvSpPr>
            <a:spLocks/>
          </p:cNvSpPr>
          <p:nvPr/>
        </p:nvSpPr>
        <p:spPr bwMode="auto">
          <a:xfrm>
            <a:off x="4765675" y="3883025"/>
            <a:ext cx="158750" cy="117475"/>
          </a:xfrm>
          <a:custGeom>
            <a:avLst/>
            <a:gdLst>
              <a:gd name="T0" fmla="*/ 2147483646 w 100"/>
              <a:gd name="T1" fmla="*/ 0 h 74"/>
              <a:gd name="T2" fmla="*/ 0 w 100"/>
              <a:gd name="T3" fmla="*/ 0 h 74"/>
              <a:gd name="T4" fmla="*/ 0 w 100"/>
              <a:gd name="T5" fmla="*/ 2147483646 h 74"/>
              <a:gd name="T6" fmla="*/ 2147483646 w 100"/>
              <a:gd name="T7" fmla="*/ 2147483646 h 74"/>
              <a:gd name="T8" fmla="*/ 2147483646 w 100"/>
              <a:gd name="T9" fmla="*/ 2147483646 h 74"/>
              <a:gd name="T10" fmla="*/ 2147483646 w 100"/>
              <a:gd name="T11" fmla="*/ 2147483646 h 74"/>
              <a:gd name="T12" fmla="*/ 2147483646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 name="Freeform 410">
            <a:extLst>
              <a:ext uri="{FF2B5EF4-FFF2-40B4-BE49-F238E27FC236}">
                <a16:creationId xmlns:a16="http://schemas.microsoft.com/office/drawing/2014/main" id="{E0630978-C27F-458C-BFCA-6EB03B4CFF59}"/>
              </a:ext>
            </a:extLst>
          </p:cNvPr>
          <p:cNvSpPr>
            <a:spLocks/>
          </p:cNvSpPr>
          <p:nvPr/>
        </p:nvSpPr>
        <p:spPr bwMode="auto">
          <a:xfrm>
            <a:off x="4779963" y="3894138"/>
            <a:ext cx="144462" cy="106362"/>
          </a:xfrm>
          <a:custGeom>
            <a:avLst/>
            <a:gdLst>
              <a:gd name="T0" fmla="*/ 2147483646 w 91"/>
              <a:gd name="T1" fmla="*/ 0 h 67"/>
              <a:gd name="T2" fmla="*/ 0 w 91"/>
              <a:gd name="T3" fmla="*/ 0 h 67"/>
              <a:gd name="T4" fmla="*/ 0 w 91"/>
              <a:gd name="T5" fmla="*/ 2147483646 h 67"/>
              <a:gd name="T6" fmla="*/ 2147483646 w 91"/>
              <a:gd name="T7" fmla="*/ 2147483646 h 67"/>
              <a:gd name="T8" fmla="*/ 2147483646 w 91"/>
              <a:gd name="T9" fmla="*/ 2147483646 h 67"/>
              <a:gd name="T10" fmla="*/ 2147483646 w 91"/>
              <a:gd name="T11" fmla="*/ 2147483646 h 67"/>
              <a:gd name="T12" fmla="*/ 2147483646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5"/>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 name="Freeform 411">
            <a:extLst>
              <a:ext uri="{FF2B5EF4-FFF2-40B4-BE49-F238E27FC236}">
                <a16:creationId xmlns:a16="http://schemas.microsoft.com/office/drawing/2014/main" id="{7C7902A9-80BA-415F-8FA4-254B8689C7E1}"/>
              </a:ext>
            </a:extLst>
          </p:cNvPr>
          <p:cNvSpPr>
            <a:spLocks/>
          </p:cNvSpPr>
          <p:nvPr/>
        </p:nvSpPr>
        <p:spPr bwMode="auto">
          <a:xfrm>
            <a:off x="4795838" y="3903663"/>
            <a:ext cx="128587" cy="96837"/>
          </a:xfrm>
          <a:custGeom>
            <a:avLst/>
            <a:gdLst>
              <a:gd name="T0" fmla="*/ 2147483646 w 81"/>
              <a:gd name="T1" fmla="*/ 0 h 61"/>
              <a:gd name="T2" fmla="*/ 0 w 81"/>
              <a:gd name="T3" fmla="*/ 0 h 61"/>
              <a:gd name="T4" fmla="*/ 0 w 81"/>
              <a:gd name="T5" fmla="*/ 2147483646 h 61"/>
              <a:gd name="T6" fmla="*/ 2147483646 w 81"/>
              <a:gd name="T7" fmla="*/ 2147483646 h 61"/>
              <a:gd name="T8" fmla="*/ 2147483646 w 81"/>
              <a:gd name="T9" fmla="*/ 2147483646 h 61"/>
              <a:gd name="T10" fmla="*/ 2147483646 w 81"/>
              <a:gd name="T11" fmla="*/ 2147483646 h 61"/>
              <a:gd name="T12" fmla="*/ 2147483646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3" name="Freeform 412">
            <a:extLst>
              <a:ext uri="{FF2B5EF4-FFF2-40B4-BE49-F238E27FC236}">
                <a16:creationId xmlns:a16="http://schemas.microsoft.com/office/drawing/2014/main" id="{CB20A651-6663-474A-9B49-268696D02B38}"/>
              </a:ext>
            </a:extLst>
          </p:cNvPr>
          <p:cNvSpPr>
            <a:spLocks/>
          </p:cNvSpPr>
          <p:nvPr/>
        </p:nvSpPr>
        <p:spPr bwMode="auto">
          <a:xfrm>
            <a:off x="4811713" y="3914775"/>
            <a:ext cx="112712" cy="85725"/>
          </a:xfrm>
          <a:custGeom>
            <a:avLst/>
            <a:gdLst>
              <a:gd name="T0" fmla="*/ 2147483646 w 71"/>
              <a:gd name="T1" fmla="*/ 0 h 54"/>
              <a:gd name="T2" fmla="*/ 0 w 71"/>
              <a:gd name="T3" fmla="*/ 0 h 54"/>
              <a:gd name="T4" fmla="*/ 0 w 71"/>
              <a:gd name="T5" fmla="*/ 2147483646 h 54"/>
              <a:gd name="T6" fmla="*/ 2147483646 w 71"/>
              <a:gd name="T7" fmla="*/ 2147483646 h 54"/>
              <a:gd name="T8" fmla="*/ 2147483646 w 71"/>
              <a:gd name="T9" fmla="*/ 2147483646 h 54"/>
              <a:gd name="T10" fmla="*/ 2147483646 w 71"/>
              <a:gd name="T11" fmla="*/ 2147483646 h 54"/>
              <a:gd name="T12" fmla="*/ 2147483646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1" y="52"/>
                </a:lnTo>
                <a:lnTo>
                  <a:pt x="11"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413">
            <a:extLst>
              <a:ext uri="{FF2B5EF4-FFF2-40B4-BE49-F238E27FC236}">
                <a16:creationId xmlns:a16="http://schemas.microsoft.com/office/drawing/2014/main" id="{36A50E3E-8AE2-41E4-AAC0-31C1DB0D4E7C}"/>
              </a:ext>
            </a:extLst>
          </p:cNvPr>
          <p:cNvSpPr>
            <a:spLocks/>
          </p:cNvSpPr>
          <p:nvPr/>
        </p:nvSpPr>
        <p:spPr bwMode="auto">
          <a:xfrm>
            <a:off x="4829175" y="3927475"/>
            <a:ext cx="93663" cy="69850"/>
          </a:xfrm>
          <a:custGeom>
            <a:avLst/>
            <a:gdLst>
              <a:gd name="T0" fmla="*/ 2147483646 w 59"/>
              <a:gd name="T1" fmla="*/ 0 h 44"/>
              <a:gd name="T2" fmla="*/ 0 w 59"/>
              <a:gd name="T3" fmla="*/ 0 h 44"/>
              <a:gd name="T4" fmla="*/ 0 w 59"/>
              <a:gd name="T5" fmla="*/ 2147483646 h 44"/>
              <a:gd name="T6" fmla="*/ 2147483646 w 59"/>
              <a:gd name="T7" fmla="*/ 2147483646 h 44"/>
              <a:gd name="T8" fmla="*/ 2147483646 w 59"/>
              <a:gd name="T9" fmla="*/ 2147483646 h 44"/>
              <a:gd name="T10" fmla="*/ 2147483646 w 59"/>
              <a:gd name="T11" fmla="*/ 2147483646 h 44"/>
              <a:gd name="T12" fmla="*/ 2147483646 w 59"/>
              <a:gd name="T13" fmla="*/ 0 h 44"/>
              <a:gd name="T14" fmla="*/ 0 60000 65536"/>
              <a:gd name="T15" fmla="*/ 0 60000 65536"/>
              <a:gd name="T16" fmla="*/ 0 60000 65536"/>
              <a:gd name="T17" fmla="*/ 0 60000 65536"/>
              <a:gd name="T18" fmla="*/ 0 60000 65536"/>
              <a:gd name="T19" fmla="*/ 0 60000 65536"/>
              <a:gd name="T20" fmla="*/ 0 60000 65536"/>
              <a:gd name="T21" fmla="*/ 0 w 59"/>
              <a:gd name="T22" fmla="*/ 0 h 44"/>
              <a:gd name="T23" fmla="*/ 59 w 59"/>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4">
                <a:moveTo>
                  <a:pt x="59" y="0"/>
                </a:moveTo>
                <a:lnTo>
                  <a:pt x="0" y="0"/>
                </a:lnTo>
                <a:lnTo>
                  <a:pt x="0" y="44"/>
                </a:lnTo>
                <a:lnTo>
                  <a:pt x="10" y="44"/>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5" name="Freeform 414">
            <a:extLst>
              <a:ext uri="{FF2B5EF4-FFF2-40B4-BE49-F238E27FC236}">
                <a16:creationId xmlns:a16="http://schemas.microsoft.com/office/drawing/2014/main" id="{A5832FE0-33DA-413C-8C0A-EB97E82D828D}"/>
              </a:ext>
            </a:extLst>
          </p:cNvPr>
          <p:cNvSpPr>
            <a:spLocks/>
          </p:cNvSpPr>
          <p:nvPr/>
        </p:nvSpPr>
        <p:spPr bwMode="auto">
          <a:xfrm>
            <a:off x="4845050" y="3940175"/>
            <a:ext cx="77788" cy="57150"/>
          </a:xfrm>
          <a:custGeom>
            <a:avLst/>
            <a:gdLst>
              <a:gd name="T0" fmla="*/ 2147483646 w 49"/>
              <a:gd name="T1" fmla="*/ 0 h 36"/>
              <a:gd name="T2" fmla="*/ 0 w 49"/>
              <a:gd name="T3" fmla="*/ 0 h 36"/>
              <a:gd name="T4" fmla="*/ 0 w 49"/>
              <a:gd name="T5" fmla="*/ 2147483646 h 36"/>
              <a:gd name="T6" fmla="*/ 2147483646 w 49"/>
              <a:gd name="T7" fmla="*/ 2147483646 h 36"/>
              <a:gd name="T8" fmla="*/ 2147483646 w 49"/>
              <a:gd name="T9" fmla="*/ 2147483646 h 36"/>
              <a:gd name="T10" fmla="*/ 2147483646 w 49"/>
              <a:gd name="T11" fmla="*/ 2147483646 h 36"/>
              <a:gd name="T12" fmla="*/ 2147483646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6" name="Freeform 415">
            <a:extLst>
              <a:ext uri="{FF2B5EF4-FFF2-40B4-BE49-F238E27FC236}">
                <a16:creationId xmlns:a16="http://schemas.microsoft.com/office/drawing/2014/main" id="{7A527FAB-719D-4921-9C59-D91408DBDE57}"/>
              </a:ext>
            </a:extLst>
          </p:cNvPr>
          <p:cNvSpPr>
            <a:spLocks/>
          </p:cNvSpPr>
          <p:nvPr/>
        </p:nvSpPr>
        <p:spPr bwMode="auto">
          <a:xfrm>
            <a:off x="4862513" y="3954463"/>
            <a:ext cx="61912" cy="46037"/>
          </a:xfrm>
          <a:custGeom>
            <a:avLst/>
            <a:gdLst>
              <a:gd name="T0" fmla="*/ 2147483646 w 39"/>
              <a:gd name="T1" fmla="*/ 0 h 29"/>
              <a:gd name="T2" fmla="*/ 0 w 39"/>
              <a:gd name="T3" fmla="*/ 0 h 29"/>
              <a:gd name="T4" fmla="*/ 0 w 39"/>
              <a:gd name="T5" fmla="*/ 2147483646 h 29"/>
              <a:gd name="T6" fmla="*/ 2147483646 w 39"/>
              <a:gd name="T7" fmla="*/ 2147483646 h 29"/>
              <a:gd name="T8" fmla="*/ 2147483646 w 39"/>
              <a:gd name="T9" fmla="*/ 2147483646 h 29"/>
              <a:gd name="T10" fmla="*/ 2147483646 w 39"/>
              <a:gd name="T11" fmla="*/ 2147483646 h 29"/>
              <a:gd name="T12" fmla="*/ 2147483646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416">
            <a:extLst>
              <a:ext uri="{FF2B5EF4-FFF2-40B4-BE49-F238E27FC236}">
                <a16:creationId xmlns:a16="http://schemas.microsoft.com/office/drawing/2014/main" id="{EDA7BA95-312E-4328-992F-F393206B0592}"/>
              </a:ext>
            </a:extLst>
          </p:cNvPr>
          <p:cNvSpPr>
            <a:spLocks/>
          </p:cNvSpPr>
          <p:nvPr/>
        </p:nvSpPr>
        <p:spPr bwMode="auto">
          <a:xfrm>
            <a:off x="4883150" y="3967163"/>
            <a:ext cx="41275" cy="33337"/>
          </a:xfrm>
          <a:custGeom>
            <a:avLst/>
            <a:gdLst>
              <a:gd name="T0" fmla="*/ 2147483646 w 26"/>
              <a:gd name="T1" fmla="*/ 0 h 21"/>
              <a:gd name="T2" fmla="*/ 0 w 26"/>
              <a:gd name="T3" fmla="*/ 0 h 21"/>
              <a:gd name="T4" fmla="*/ 0 w 26"/>
              <a:gd name="T5" fmla="*/ 2147483646 h 21"/>
              <a:gd name="T6" fmla="*/ 2147483646 w 26"/>
              <a:gd name="T7" fmla="*/ 2147483646 h 21"/>
              <a:gd name="T8" fmla="*/ 2147483646 w 26"/>
              <a:gd name="T9" fmla="*/ 2147483646 h 21"/>
              <a:gd name="T10" fmla="*/ 2147483646 w 26"/>
              <a:gd name="T11" fmla="*/ 2147483646 h 21"/>
              <a:gd name="T12" fmla="*/ 2147483646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 name="Freeform 417">
            <a:extLst>
              <a:ext uri="{FF2B5EF4-FFF2-40B4-BE49-F238E27FC236}">
                <a16:creationId xmlns:a16="http://schemas.microsoft.com/office/drawing/2014/main" id="{05222228-94FC-4F04-AEBC-B30CFBBF45CE}"/>
              </a:ext>
            </a:extLst>
          </p:cNvPr>
          <p:cNvSpPr>
            <a:spLocks/>
          </p:cNvSpPr>
          <p:nvPr/>
        </p:nvSpPr>
        <p:spPr bwMode="auto">
          <a:xfrm>
            <a:off x="4902200" y="3984625"/>
            <a:ext cx="22225" cy="15875"/>
          </a:xfrm>
          <a:custGeom>
            <a:avLst/>
            <a:gdLst>
              <a:gd name="T0" fmla="*/ 2147483646 w 14"/>
              <a:gd name="T1" fmla="*/ 0 h 10"/>
              <a:gd name="T2" fmla="*/ 0 w 14"/>
              <a:gd name="T3" fmla="*/ 0 h 10"/>
              <a:gd name="T4" fmla="*/ 0 w 14"/>
              <a:gd name="T5" fmla="*/ 2147483646 h 10"/>
              <a:gd name="T6" fmla="*/ 2147483646 w 14"/>
              <a:gd name="T7" fmla="*/ 2147483646 h 10"/>
              <a:gd name="T8" fmla="*/ 2147483646 w 14"/>
              <a:gd name="T9" fmla="*/ 2147483646 h 10"/>
              <a:gd name="T10" fmla="*/ 2147483646 w 14"/>
              <a:gd name="T11" fmla="*/ 2147483646 h 10"/>
              <a:gd name="T12" fmla="*/ 2147483646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9" name="Line 418">
            <a:extLst>
              <a:ext uri="{FF2B5EF4-FFF2-40B4-BE49-F238E27FC236}">
                <a16:creationId xmlns:a16="http://schemas.microsoft.com/office/drawing/2014/main" id="{0B2477F2-46C1-41CA-8988-812D8DC820D2}"/>
              </a:ext>
            </a:extLst>
          </p:cNvPr>
          <p:cNvSpPr>
            <a:spLocks noChangeShapeType="1"/>
          </p:cNvSpPr>
          <p:nvPr/>
        </p:nvSpPr>
        <p:spPr bwMode="auto">
          <a:xfrm>
            <a:off x="4638675" y="4037013"/>
            <a:ext cx="1588" cy="206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0" name="Line 419">
            <a:extLst>
              <a:ext uri="{FF2B5EF4-FFF2-40B4-BE49-F238E27FC236}">
                <a16:creationId xmlns:a16="http://schemas.microsoft.com/office/drawing/2014/main" id="{B94B89EB-5746-49DF-8A93-427DB1C3BF94}"/>
              </a:ext>
            </a:extLst>
          </p:cNvPr>
          <p:cNvSpPr>
            <a:spLocks noChangeShapeType="1"/>
          </p:cNvSpPr>
          <p:nvPr/>
        </p:nvSpPr>
        <p:spPr bwMode="auto">
          <a:xfrm>
            <a:off x="4583113" y="4037013"/>
            <a:ext cx="1587" cy="206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 name="Line 420">
            <a:extLst>
              <a:ext uri="{FF2B5EF4-FFF2-40B4-BE49-F238E27FC236}">
                <a16:creationId xmlns:a16="http://schemas.microsoft.com/office/drawing/2014/main" id="{F4326D51-609C-4425-ABA7-2ADD5BE23C34}"/>
              </a:ext>
            </a:extLst>
          </p:cNvPr>
          <p:cNvSpPr>
            <a:spLocks noChangeShapeType="1"/>
          </p:cNvSpPr>
          <p:nvPr/>
        </p:nvSpPr>
        <p:spPr bwMode="auto">
          <a:xfrm>
            <a:off x="4516438" y="4037013"/>
            <a:ext cx="452437"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 name="Rectangle 421">
            <a:extLst>
              <a:ext uri="{FF2B5EF4-FFF2-40B4-BE49-F238E27FC236}">
                <a16:creationId xmlns:a16="http://schemas.microsoft.com/office/drawing/2014/main" id="{8F50BC06-A23B-487E-ACBB-7EE44B242775}"/>
              </a:ext>
            </a:extLst>
          </p:cNvPr>
          <p:cNvSpPr>
            <a:spLocks noChangeArrowheads="1"/>
          </p:cNvSpPr>
          <p:nvPr/>
        </p:nvSpPr>
        <p:spPr bwMode="auto">
          <a:xfrm>
            <a:off x="4860925" y="4138613"/>
            <a:ext cx="55563" cy="47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03" name="Rectangle 422">
            <a:extLst>
              <a:ext uri="{FF2B5EF4-FFF2-40B4-BE49-F238E27FC236}">
                <a16:creationId xmlns:a16="http://schemas.microsoft.com/office/drawing/2014/main" id="{FB7B72BF-D1BB-43C7-837D-CF1DC295B041}"/>
              </a:ext>
            </a:extLst>
          </p:cNvPr>
          <p:cNvSpPr>
            <a:spLocks noChangeArrowheads="1"/>
          </p:cNvSpPr>
          <p:nvPr/>
        </p:nvSpPr>
        <p:spPr bwMode="auto">
          <a:xfrm>
            <a:off x="4860925" y="4137025"/>
            <a:ext cx="55563" cy="15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04" name="Rectangle 423">
            <a:extLst>
              <a:ext uri="{FF2B5EF4-FFF2-40B4-BE49-F238E27FC236}">
                <a16:creationId xmlns:a16="http://schemas.microsoft.com/office/drawing/2014/main" id="{D7E222A4-D672-439F-8D86-994790E2C38B}"/>
              </a:ext>
            </a:extLst>
          </p:cNvPr>
          <p:cNvSpPr>
            <a:spLocks noChangeArrowheads="1"/>
          </p:cNvSpPr>
          <p:nvPr/>
        </p:nvSpPr>
        <p:spPr bwMode="auto">
          <a:xfrm>
            <a:off x="4860925" y="4135438"/>
            <a:ext cx="55563" cy="1587"/>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05" name="Rectangle 424">
            <a:extLst>
              <a:ext uri="{FF2B5EF4-FFF2-40B4-BE49-F238E27FC236}">
                <a16:creationId xmlns:a16="http://schemas.microsoft.com/office/drawing/2014/main" id="{F9379EE9-5448-4354-9E44-D9E5B77D3A70}"/>
              </a:ext>
            </a:extLst>
          </p:cNvPr>
          <p:cNvSpPr>
            <a:spLocks noChangeArrowheads="1"/>
          </p:cNvSpPr>
          <p:nvPr/>
        </p:nvSpPr>
        <p:spPr bwMode="auto">
          <a:xfrm>
            <a:off x="4860925" y="4132263"/>
            <a:ext cx="55563" cy="3175"/>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06" name="Rectangle 425">
            <a:extLst>
              <a:ext uri="{FF2B5EF4-FFF2-40B4-BE49-F238E27FC236}">
                <a16:creationId xmlns:a16="http://schemas.microsoft.com/office/drawing/2014/main" id="{AD932E62-E44F-4B63-8483-DA2973BEE721}"/>
              </a:ext>
            </a:extLst>
          </p:cNvPr>
          <p:cNvSpPr>
            <a:spLocks noChangeArrowheads="1"/>
          </p:cNvSpPr>
          <p:nvPr/>
        </p:nvSpPr>
        <p:spPr bwMode="auto">
          <a:xfrm>
            <a:off x="4860925" y="4130675"/>
            <a:ext cx="55563" cy="1588"/>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07" name="Rectangle 426">
            <a:extLst>
              <a:ext uri="{FF2B5EF4-FFF2-40B4-BE49-F238E27FC236}">
                <a16:creationId xmlns:a16="http://schemas.microsoft.com/office/drawing/2014/main" id="{D2095365-9AFB-4D55-8236-8483116A8159}"/>
              </a:ext>
            </a:extLst>
          </p:cNvPr>
          <p:cNvSpPr>
            <a:spLocks noChangeArrowheads="1"/>
          </p:cNvSpPr>
          <p:nvPr/>
        </p:nvSpPr>
        <p:spPr bwMode="auto">
          <a:xfrm>
            <a:off x="4860925" y="4129088"/>
            <a:ext cx="55563" cy="1587"/>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08" name="Rectangle 427">
            <a:extLst>
              <a:ext uri="{FF2B5EF4-FFF2-40B4-BE49-F238E27FC236}">
                <a16:creationId xmlns:a16="http://schemas.microsoft.com/office/drawing/2014/main" id="{9A3C0DAF-FDCD-4371-BA14-D602E8DA594D}"/>
              </a:ext>
            </a:extLst>
          </p:cNvPr>
          <p:cNvSpPr>
            <a:spLocks noChangeArrowheads="1"/>
          </p:cNvSpPr>
          <p:nvPr/>
        </p:nvSpPr>
        <p:spPr bwMode="auto">
          <a:xfrm>
            <a:off x="4860925" y="4127500"/>
            <a:ext cx="55563" cy="1588"/>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09" name="Freeform 428">
            <a:extLst>
              <a:ext uri="{FF2B5EF4-FFF2-40B4-BE49-F238E27FC236}">
                <a16:creationId xmlns:a16="http://schemas.microsoft.com/office/drawing/2014/main" id="{E2481F92-0510-41C0-88FA-501FE65B9739}"/>
              </a:ext>
            </a:extLst>
          </p:cNvPr>
          <p:cNvSpPr>
            <a:spLocks/>
          </p:cNvSpPr>
          <p:nvPr/>
        </p:nvSpPr>
        <p:spPr bwMode="auto">
          <a:xfrm>
            <a:off x="4859338" y="4124325"/>
            <a:ext cx="57150" cy="3175"/>
          </a:xfrm>
          <a:custGeom>
            <a:avLst/>
            <a:gdLst>
              <a:gd name="T0" fmla="*/ 2147483646 w 36"/>
              <a:gd name="T1" fmla="*/ 2147483646 h 2"/>
              <a:gd name="T2" fmla="*/ 2147483646 w 36"/>
              <a:gd name="T3" fmla="*/ 2147483646 h 2"/>
              <a:gd name="T4" fmla="*/ 2147483646 w 36"/>
              <a:gd name="T5" fmla="*/ 0 h 2"/>
              <a:gd name="T6" fmla="*/ 0 w 36"/>
              <a:gd name="T7" fmla="*/ 0 h 2"/>
              <a:gd name="T8" fmla="*/ 2147483646 w 36"/>
              <a:gd name="T9" fmla="*/ 2147483646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0" name="Rectangle 429">
            <a:extLst>
              <a:ext uri="{FF2B5EF4-FFF2-40B4-BE49-F238E27FC236}">
                <a16:creationId xmlns:a16="http://schemas.microsoft.com/office/drawing/2014/main" id="{26415057-B989-40FC-9E12-8C4A039B3A34}"/>
              </a:ext>
            </a:extLst>
          </p:cNvPr>
          <p:cNvSpPr>
            <a:spLocks noChangeArrowheads="1"/>
          </p:cNvSpPr>
          <p:nvPr/>
        </p:nvSpPr>
        <p:spPr bwMode="auto">
          <a:xfrm>
            <a:off x="4859338" y="4122738"/>
            <a:ext cx="55562" cy="1587"/>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11" name="Freeform 430">
            <a:extLst>
              <a:ext uri="{FF2B5EF4-FFF2-40B4-BE49-F238E27FC236}">
                <a16:creationId xmlns:a16="http://schemas.microsoft.com/office/drawing/2014/main" id="{D40B2A90-FF99-4284-9986-3AB34D5E48DC}"/>
              </a:ext>
            </a:extLst>
          </p:cNvPr>
          <p:cNvSpPr>
            <a:spLocks/>
          </p:cNvSpPr>
          <p:nvPr/>
        </p:nvSpPr>
        <p:spPr bwMode="auto">
          <a:xfrm>
            <a:off x="4859338" y="4121150"/>
            <a:ext cx="57150" cy="1588"/>
          </a:xfrm>
          <a:custGeom>
            <a:avLst/>
            <a:gdLst>
              <a:gd name="T0" fmla="*/ 0 w 36"/>
              <a:gd name="T1" fmla="*/ 2147483646 h 1"/>
              <a:gd name="T2" fmla="*/ 2147483646 w 36"/>
              <a:gd name="T3" fmla="*/ 2147483646 h 1"/>
              <a:gd name="T4" fmla="*/ 2147483646 w 36"/>
              <a:gd name="T5" fmla="*/ 0 h 1"/>
              <a:gd name="T6" fmla="*/ 2147483646 w 36"/>
              <a:gd name="T7" fmla="*/ 0 h 1"/>
              <a:gd name="T8" fmla="*/ 0 w 36"/>
              <a:gd name="T9" fmla="*/ 2147483646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Rectangle 431">
            <a:extLst>
              <a:ext uri="{FF2B5EF4-FFF2-40B4-BE49-F238E27FC236}">
                <a16:creationId xmlns:a16="http://schemas.microsoft.com/office/drawing/2014/main" id="{0F7BB674-520D-48E0-8D1A-6AFA25A8CF2C}"/>
              </a:ext>
            </a:extLst>
          </p:cNvPr>
          <p:cNvSpPr>
            <a:spLocks noChangeArrowheads="1"/>
          </p:cNvSpPr>
          <p:nvPr/>
        </p:nvSpPr>
        <p:spPr bwMode="auto">
          <a:xfrm>
            <a:off x="4860925" y="4121150"/>
            <a:ext cx="55563" cy="15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13" name="Rectangle 432">
            <a:extLst>
              <a:ext uri="{FF2B5EF4-FFF2-40B4-BE49-F238E27FC236}">
                <a16:creationId xmlns:a16="http://schemas.microsoft.com/office/drawing/2014/main" id="{171B3BC7-6681-4EE3-A305-706306177EF9}"/>
              </a:ext>
            </a:extLst>
          </p:cNvPr>
          <p:cNvSpPr>
            <a:spLocks noChangeArrowheads="1"/>
          </p:cNvSpPr>
          <p:nvPr/>
        </p:nvSpPr>
        <p:spPr bwMode="auto">
          <a:xfrm>
            <a:off x="4808538" y="4127500"/>
            <a:ext cx="1301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14" name="Freeform 433">
            <a:extLst>
              <a:ext uri="{FF2B5EF4-FFF2-40B4-BE49-F238E27FC236}">
                <a16:creationId xmlns:a16="http://schemas.microsoft.com/office/drawing/2014/main" id="{E90001D9-D98D-4072-95E7-B37B8490A6AE}"/>
              </a:ext>
            </a:extLst>
          </p:cNvPr>
          <p:cNvSpPr>
            <a:spLocks noEditPoints="1"/>
          </p:cNvSpPr>
          <p:nvPr/>
        </p:nvSpPr>
        <p:spPr bwMode="auto">
          <a:xfrm>
            <a:off x="4457700" y="4106863"/>
            <a:ext cx="73025" cy="38100"/>
          </a:xfrm>
          <a:custGeom>
            <a:avLst/>
            <a:gdLst>
              <a:gd name="T0" fmla="*/ 0 w 46"/>
              <a:gd name="T1" fmla="*/ 2147483646 h 24"/>
              <a:gd name="T2" fmla="*/ 0 w 46"/>
              <a:gd name="T3" fmla="*/ 0 h 24"/>
              <a:gd name="T4" fmla="*/ 2147483646 w 46"/>
              <a:gd name="T5" fmla="*/ 0 h 24"/>
              <a:gd name="T6" fmla="*/ 2147483646 w 46"/>
              <a:gd name="T7" fmla="*/ 2147483646 h 24"/>
              <a:gd name="T8" fmla="*/ 0 w 46"/>
              <a:gd name="T9" fmla="*/ 2147483646 h 24"/>
              <a:gd name="T10" fmla="*/ 2147483646 w 46"/>
              <a:gd name="T11" fmla="*/ 0 h 24"/>
              <a:gd name="T12" fmla="*/ 2147483646 w 46"/>
              <a:gd name="T13" fmla="*/ 2147483646 h 24"/>
              <a:gd name="T14" fmla="*/ 2147483646 w 46"/>
              <a:gd name="T15" fmla="*/ 2147483646 h 24"/>
              <a:gd name="T16" fmla="*/ 2147483646 w 46"/>
              <a:gd name="T17" fmla="*/ 0 h 24"/>
              <a:gd name="T18" fmla="*/ 21474836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 name="Freeform 434">
            <a:extLst>
              <a:ext uri="{FF2B5EF4-FFF2-40B4-BE49-F238E27FC236}">
                <a16:creationId xmlns:a16="http://schemas.microsoft.com/office/drawing/2014/main" id="{C3C9D0A9-B160-448F-A858-FC5798C98601}"/>
              </a:ext>
            </a:extLst>
          </p:cNvPr>
          <p:cNvSpPr>
            <a:spLocks noEditPoints="1"/>
          </p:cNvSpPr>
          <p:nvPr/>
        </p:nvSpPr>
        <p:spPr bwMode="auto">
          <a:xfrm>
            <a:off x="4460875" y="4106863"/>
            <a:ext cx="66675" cy="38100"/>
          </a:xfrm>
          <a:custGeom>
            <a:avLst/>
            <a:gdLst>
              <a:gd name="T0" fmla="*/ 0 w 42"/>
              <a:gd name="T1" fmla="*/ 2147483646 h 24"/>
              <a:gd name="T2" fmla="*/ 0 w 42"/>
              <a:gd name="T3" fmla="*/ 0 h 24"/>
              <a:gd name="T4" fmla="*/ 2147483646 w 42"/>
              <a:gd name="T5" fmla="*/ 0 h 24"/>
              <a:gd name="T6" fmla="*/ 2147483646 w 42"/>
              <a:gd name="T7" fmla="*/ 2147483646 h 24"/>
              <a:gd name="T8" fmla="*/ 0 w 42"/>
              <a:gd name="T9" fmla="*/ 2147483646 h 24"/>
              <a:gd name="T10" fmla="*/ 2147483646 w 42"/>
              <a:gd name="T11" fmla="*/ 0 h 24"/>
              <a:gd name="T12" fmla="*/ 2147483646 w 42"/>
              <a:gd name="T13" fmla="*/ 2147483646 h 24"/>
              <a:gd name="T14" fmla="*/ 2147483646 w 42"/>
              <a:gd name="T15" fmla="*/ 2147483646 h 24"/>
              <a:gd name="T16" fmla="*/ 2147483646 w 42"/>
              <a:gd name="T17" fmla="*/ 0 h 24"/>
              <a:gd name="T18" fmla="*/ 2147483646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 name="Freeform 435">
            <a:extLst>
              <a:ext uri="{FF2B5EF4-FFF2-40B4-BE49-F238E27FC236}">
                <a16:creationId xmlns:a16="http://schemas.microsoft.com/office/drawing/2014/main" id="{7CCD73B4-CC40-4D17-AE3A-102381B4A20F}"/>
              </a:ext>
            </a:extLst>
          </p:cNvPr>
          <p:cNvSpPr>
            <a:spLocks noEditPoints="1"/>
          </p:cNvSpPr>
          <p:nvPr/>
        </p:nvSpPr>
        <p:spPr bwMode="auto">
          <a:xfrm>
            <a:off x="4462463" y="4106863"/>
            <a:ext cx="61912" cy="38100"/>
          </a:xfrm>
          <a:custGeom>
            <a:avLst/>
            <a:gdLst>
              <a:gd name="T0" fmla="*/ 0 w 39"/>
              <a:gd name="T1" fmla="*/ 2147483646 h 24"/>
              <a:gd name="T2" fmla="*/ 0 w 39"/>
              <a:gd name="T3" fmla="*/ 0 h 24"/>
              <a:gd name="T4" fmla="*/ 2147483646 w 39"/>
              <a:gd name="T5" fmla="*/ 0 h 24"/>
              <a:gd name="T6" fmla="*/ 2147483646 w 39"/>
              <a:gd name="T7" fmla="*/ 2147483646 h 24"/>
              <a:gd name="T8" fmla="*/ 0 w 39"/>
              <a:gd name="T9" fmla="*/ 2147483646 h 24"/>
              <a:gd name="T10" fmla="*/ 2147483646 w 39"/>
              <a:gd name="T11" fmla="*/ 0 h 24"/>
              <a:gd name="T12" fmla="*/ 2147483646 w 39"/>
              <a:gd name="T13" fmla="*/ 2147483646 h 24"/>
              <a:gd name="T14" fmla="*/ 2147483646 w 39"/>
              <a:gd name="T15" fmla="*/ 2147483646 h 24"/>
              <a:gd name="T16" fmla="*/ 2147483646 w 39"/>
              <a:gd name="T17" fmla="*/ 0 h 24"/>
              <a:gd name="T18" fmla="*/ 2147483646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Freeform 436">
            <a:extLst>
              <a:ext uri="{FF2B5EF4-FFF2-40B4-BE49-F238E27FC236}">
                <a16:creationId xmlns:a16="http://schemas.microsoft.com/office/drawing/2014/main" id="{1328505A-5EE7-4169-96D9-75F72DD1309C}"/>
              </a:ext>
            </a:extLst>
          </p:cNvPr>
          <p:cNvSpPr>
            <a:spLocks noEditPoints="1"/>
          </p:cNvSpPr>
          <p:nvPr/>
        </p:nvSpPr>
        <p:spPr bwMode="auto">
          <a:xfrm>
            <a:off x="4464050" y="4106863"/>
            <a:ext cx="58738" cy="38100"/>
          </a:xfrm>
          <a:custGeom>
            <a:avLst/>
            <a:gdLst>
              <a:gd name="T0" fmla="*/ 0 w 37"/>
              <a:gd name="T1" fmla="*/ 2147483646 h 24"/>
              <a:gd name="T2" fmla="*/ 0 w 37"/>
              <a:gd name="T3" fmla="*/ 0 h 24"/>
              <a:gd name="T4" fmla="*/ 2147483646 w 37"/>
              <a:gd name="T5" fmla="*/ 0 h 24"/>
              <a:gd name="T6" fmla="*/ 2147483646 w 37"/>
              <a:gd name="T7" fmla="*/ 2147483646 h 24"/>
              <a:gd name="T8" fmla="*/ 0 w 37"/>
              <a:gd name="T9" fmla="*/ 2147483646 h 24"/>
              <a:gd name="T10" fmla="*/ 2147483646 w 37"/>
              <a:gd name="T11" fmla="*/ 0 h 24"/>
              <a:gd name="T12" fmla="*/ 2147483646 w 37"/>
              <a:gd name="T13" fmla="*/ 2147483646 h 24"/>
              <a:gd name="T14" fmla="*/ 2147483646 w 37"/>
              <a:gd name="T15" fmla="*/ 2147483646 h 24"/>
              <a:gd name="T16" fmla="*/ 2147483646 w 37"/>
              <a:gd name="T17" fmla="*/ 0 h 24"/>
              <a:gd name="T18" fmla="*/ 2147483646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437">
            <a:extLst>
              <a:ext uri="{FF2B5EF4-FFF2-40B4-BE49-F238E27FC236}">
                <a16:creationId xmlns:a16="http://schemas.microsoft.com/office/drawing/2014/main" id="{384214F3-7098-4789-A180-D0B3FBFF92A1}"/>
              </a:ext>
            </a:extLst>
          </p:cNvPr>
          <p:cNvSpPr>
            <a:spLocks noEditPoints="1"/>
          </p:cNvSpPr>
          <p:nvPr/>
        </p:nvSpPr>
        <p:spPr bwMode="auto">
          <a:xfrm>
            <a:off x="4467225" y="4106863"/>
            <a:ext cx="53975" cy="38100"/>
          </a:xfrm>
          <a:custGeom>
            <a:avLst/>
            <a:gdLst>
              <a:gd name="T0" fmla="*/ 0 w 34"/>
              <a:gd name="T1" fmla="*/ 2147483646 h 24"/>
              <a:gd name="T2" fmla="*/ 0 w 34"/>
              <a:gd name="T3" fmla="*/ 0 h 24"/>
              <a:gd name="T4" fmla="*/ 2147483646 w 34"/>
              <a:gd name="T5" fmla="*/ 0 h 24"/>
              <a:gd name="T6" fmla="*/ 2147483646 w 34"/>
              <a:gd name="T7" fmla="*/ 2147483646 h 24"/>
              <a:gd name="T8" fmla="*/ 0 w 34"/>
              <a:gd name="T9" fmla="*/ 2147483646 h 24"/>
              <a:gd name="T10" fmla="*/ 2147483646 w 34"/>
              <a:gd name="T11" fmla="*/ 0 h 24"/>
              <a:gd name="T12" fmla="*/ 2147483646 w 34"/>
              <a:gd name="T13" fmla="*/ 2147483646 h 24"/>
              <a:gd name="T14" fmla="*/ 2147483646 w 34"/>
              <a:gd name="T15" fmla="*/ 2147483646 h 24"/>
              <a:gd name="T16" fmla="*/ 2147483646 w 34"/>
              <a:gd name="T17" fmla="*/ 0 h 24"/>
              <a:gd name="T18" fmla="*/ 2147483646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438">
            <a:extLst>
              <a:ext uri="{FF2B5EF4-FFF2-40B4-BE49-F238E27FC236}">
                <a16:creationId xmlns:a16="http://schemas.microsoft.com/office/drawing/2014/main" id="{C96AA0A3-597A-4F10-9C4B-6AC2EFD6A523}"/>
              </a:ext>
            </a:extLst>
          </p:cNvPr>
          <p:cNvSpPr>
            <a:spLocks noEditPoints="1"/>
          </p:cNvSpPr>
          <p:nvPr/>
        </p:nvSpPr>
        <p:spPr bwMode="auto">
          <a:xfrm>
            <a:off x="4468813" y="4106863"/>
            <a:ext cx="49212" cy="38100"/>
          </a:xfrm>
          <a:custGeom>
            <a:avLst/>
            <a:gdLst>
              <a:gd name="T0" fmla="*/ 0 w 31"/>
              <a:gd name="T1" fmla="*/ 2147483646 h 24"/>
              <a:gd name="T2" fmla="*/ 0 w 31"/>
              <a:gd name="T3" fmla="*/ 0 h 24"/>
              <a:gd name="T4" fmla="*/ 2147483646 w 31"/>
              <a:gd name="T5" fmla="*/ 0 h 24"/>
              <a:gd name="T6" fmla="*/ 2147483646 w 31"/>
              <a:gd name="T7" fmla="*/ 2147483646 h 24"/>
              <a:gd name="T8" fmla="*/ 0 w 31"/>
              <a:gd name="T9" fmla="*/ 2147483646 h 24"/>
              <a:gd name="T10" fmla="*/ 2147483646 w 31"/>
              <a:gd name="T11" fmla="*/ 0 h 24"/>
              <a:gd name="T12" fmla="*/ 2147483646 w 31"/>
              <a:gd name="T13" fmla="*/ 2147483646 h 24"/>
              <a:gd name="T14" fmla="*/ 2147483646 w 31"/>
              <a:gd name="T15" fmla="*/ 2147483646 h 24"/>
              <a:gd name="T16" fmla="*/ 2147483646 w 31"/>
              <a:gd name="T17" fmla="*/ 0 h 24"/>
              <a:gd name="T18" fmla="*/ 2147483646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 name="Freeform 439">
            <a:extLst>
              <a:ext uri="{FF2B5EF4-FFF2-40B4-BE49-F238E27FC236}">
                <a16:creationId xmlns:a16="http://schemas.microsoft.com/office/drawing/2014/main" id="{6BB8FE67-AE1E-4D04-A162-9BBFC787A912}"/>
              </a:ext>
            </a:extLst>
          </p:cNvPr>
          <p:cNvSpPr>
            <a:spLocks noEditPoints="1"/>
          </p:cNvSpPr>
          <p:nvPr/>
        </p:nvSpPr>
        <p:spPr bwMode="auto">
          <a:xfrm>
            <a:off x="4470400" y="4106863"/>
            <a:ext cx="46038" cy="38100"/>
          </a:xfrm>
          <a:custGeom>
            <a:avLst/>
            <a:gdLst>
              <a:gd name="T0" fmla="*/ 0 w 29"/>
              <a:gd name="T1" fmla="*/ 2147483646 h 24"/>
              <a:gd name="T2" fmla="*/ 0 w 29"/>
              <a:gd name="T3" fmla="*/ 0 h 24"/>
              <a:gd name="T4" fmla="*/ 2147483646 w 29"/>
              <a:gd name="T5" fmla="*/ 0 h 24"/>
              <a:gd name="T6" fmla="*/ 2147483646 w 29"/>
              <a:gd name="T7" fmla="*/ 2147483646 h 24"/>
              <a:gd name="T8" fmla="*/ 0 w 29"/>
              <a:gd name="T9" fmla="*/ 2147483646 h 24"/>
              <a:gd name="T10" fmla="*/ 2147483646 w 29"/>
              <a:gd name="T11" fmla="*/ 0 h 24"/>
              <a:gd name="T12" fmla="*/ 2147483646 w 29"/>
              <a:gd name="T13" fmla="*/ 2147483646 h 24"/>
              <a:gd name="T14" fmla="*/ 2147483646 w 29"/>
              <a:gd name="T15" fmla="*/ 2147483646 h 24"/>
              <a:gd name="T16" fmla="*/ 2147483646 w 29"/>
              <a:gd name="T17" fmla="*/ 0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 name="Freeform 440">
            <a:extLst>
              <a:ext uri="{FF2B5EF4-FFF2-40B4-BE49-F238E27FC236}">
                <a16:creationId xmlns:a16="http://schemas.microsoft.com/office/drawing/2014/main" id="{BA8E31D1-4241-47CD-87D1-C28BB4148E28}"/>
              </a:ext>
            </a:extLst>
          </p:cNvPr>
          <p:cNvSpPr>
            <a:spLocks noEditPoints="1"/>
          </p:cNvSpPr>
          <p:nvPr/>
        </p:nvSpPr>
        <p:spPr bwMode="auto">
          <a:xfrm>
            <a:off x="4471988" y="4106863"/>
            <a:ext cx="42862" cy="38100"/>
          </a:xfrm>
          <a:custGeom>
            <a:avLst/>
            <a:gdLst>
              <a:gd name="T0" fmla="*/ 0 w 27"/>
              <a:gd name="T1" fmla="*/ 2147483646 h 24"/>
              <a:gd name="T2" fmla="*/ 0 w 27"/>
              <a:gd name="T3" fmla="*/ 0 h 24"/>
              <a:gd name="T4" fmla="*/ 2147483646 w 27"/>
              <a:gd name="T5" fmla="*/ 0 h 24"/>
              <a:gd name="T6" fmla="*/ 2147483646 w 27"/>
              <a:gd name="T7" fmla="*/ 2147483646 h 24"/>
              <a:gd name="T8" fmla="*/ 0 w 27"/>
              <a:gd name="T9" fmla="*/ 2147483646 h 24"/>
              <a:gd name="T10" fmla="*/ 2147483646 w 27"/>
              <a:gd name="T11" fmla="*/ 0 h 24"/>
              <a:gd name="T12" fmla="*/ 2147483646 w 27"/>
              <a:gd name="T13" fmla="*/ 2147483646 h 24"/>
              <a:gd name="T14" fmla="*/ 2147483646 w 27"/>
              <a:gd name="T15" fmla="*/ 2147483646 h 24"/>
              <a:gd name="T16" fmla="*/ 2147483646 w 27"/>
              <a:gd name="T17" fmla="*/ 0 h 24"/>
              <a:gd name="T18" fmla="*/ 2147483646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 name="Freeform 441">
            <a:extLst>
              <a:ext uri="{FF2B5EF4-FFF2-40B4-BE49-F238E27FC236}">
                <a16:creationId xmlns:a16="http://schemas.microsoft.com/office/drawing/2014/main" id="{AFF3E7A2-3B8C-46D1-A845-B728F6EA9A6F}"/>
              </a:ext>
            </a:extLst>
          </p:cNvPr>
          <p:cNvSpPr>
            <a:spLocks noEditPoints="1"/>
          </p:cNvSpPr>
          <p:nvPr/>
        </p:nvSpPr>
        <p:spPr bwMode="auto">
          <a:xfrm>
            <a:off x="4475163" y="4106863"/>
            <a:ext cx="38100" cy="38100"/>
          </a:xfrm>
          <a:custGeom>
            <a:avLst/>
            <a:gdLst>
              <a:gd name="T0" fmla="*/ 0 w 24"/>
              <a:gd name="T1" fmla="*/ 2147483646 h 24"/>
              <a:gd name="T2" fmla="*/ 0 w 24"/>
              <a:gd name="T3" fmla="*/ 0 h 24"/>
              <a:gd name="T4" fmla="*/ 2147483646 w 24"/>
              <a:gd name="T5" fmla="*/ 0 h 24"/>
              <a:gd name="T6" fmla="*/ 2147483646 w 24"/>
              <a:gd name="T7" fmla="*/ 2147483646 h 24"/>
              <a:gd name="T8" fmla="*/ 0 w 24"/>
              <a:gd name="T9" fmla="*/ 2147483646 h 24"/>
              <a:gd name="T10" fmla="*/ 2147483646 w 24"/>
              <a:gd name="T11" fmla="*/ 0 h 24"/>
              <a:gd name="T12" fmla="*/ 2147483646 w 24"/>
              <a:gd name="T13" fmla="*/ 2147483646 h 24"/>
              <a:gd name="T14" fmla="*/ 2147483646 w 24"/>
              <a:gd name="T15" fmla="*/ 2147483646 h 24"/>
              <a:gd name="T16" fmla="*/ 2147483646 w 24"/>
              <a:gd name="T17" fmla="*/ 0 h 24"/>
              <a:gd name="T18" fmla="*/ 2147483646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 name="Freeform 442">
            <a:extLst>
              <a:ext uri="{FF2B5EF4-FFF2-40B4-BE49-F238E27FC236}">
                <a16:creationId xmlns:a16="http://schemas.microsoft.com/office/drawing/2014/main" id="{9356F005-810D-40E8-AEAE-BB18FF0E4E2F}"/>
              </a:ext>
            </a:extLst>
          </p:cNvPr>
          <p:cNvSpPr>
            <a:spLocks noEditPoints="1"/>
          </p:cNvSpPr>
          <p:nvPr/>
        </p:nvSpPr>
        <p:spPr bwMode="auto">
          <a:xfrm>
            <a:off x="4476750" y="4106863"/>
            <a:ext cx="33338" cy="38100"/>
          </a:xfrm>
          <a:custGeom>
            <a:avLst/>
            <a:gdLst>
              <a:gd name="T0" fmla="*/ 0 w 21"/>
              <a:gd name="T1" fmla="*/ 2147483646 h 24"/>
              <a:gd name="T2" fmla="*/ 0 w 21"/>
              <a:gd name="T3" fmla="*/ 0 h 24"/>
              <a:gd name="T4" fmla="*/ 2147483646 w 21"/>
              <a:gd name="T5" fmla="*/ 0 h 24"/>
              <a:gd name="T6" fmla="*/ 2147483646 w 21"/>
              <a:gd name="T7" fmla="*/ 2147483646 h 24"/>
              <a:gd name="T8" fmla="*/ 0 w 21"/>
              <a:gd name="T9" fmla="*/ 2147483646 h 24"/>
              <a:gd name="T10" fmla="*/ 2147483646 w 21"/>
              <a:gd name="T11" fmla="*/ 0 h 24"/>
              <a:gd name="T12" fmla="*/ 2147483646 w 21"/>
              <a:gd name="T13" fmla="*/ 2147483646 h 24"/>
              <a:gd name="T14" fmla="*/ 2147483646 w 21"/>
              <a:gd name="T15" fmla="*/ 2147483646 h 24"/>
              <a:gd name="T16" fmla="*/ 2147483646 w 21"/>
              <a:gd name="T17" fmla="*/ 0 h 24"/>
              <a:gd name="T18" fmla="*/ 2147483646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443">
            <a:extLst>
              <a:ext uri="{FF2B5EF4-FFF2-40B4-BE49-F238E27FC236}">
                <a16:creationId xmlns:a16="http://schemas.microsoft.com/office/drawing/2014/main" id="{A625F719-0631-48C3-B966-A500C2D11A01}"/>
              </a:ext>
            </a:extLst>
          </p:cNvPr>
          <p:cNvSpPr>
            <a:spLocks noEditPoints="1"/>
          </p:cNvSpPr>
          <p:nvPr/>
        </p:nvSpPr>
        <p:spPr bwMode="auto">
          <a:xfrm>
            <a:off x="4478338" y="4106863"/>
            <a:ext cx="30162" cy="38100"/>
          </a:xfrm>
          <a:custGeom>
            <a:avLst/>
            <a:gdLst>
              <a:gd name="T0" fmla="*/ 0 w 19"/>
              <a:gd name="T1" fmla="*/ 2147483646 h 24"/>
              <a:gd name="T2" fmla="*/ 0 w 19"/>
              <a:gd name="T3" fmla="*/ 0 h 24"/>
              <a:gd name="T4" fmla="*/ 2147483646 w 19"/>
              <a:gd name="T5" fmla="*/ 0 h 24"/>
              <a:gd name="T6" fmla="*/ 2147483646 w 19"/>
              <a:gd name="T7" fmla="*/ 2147483646 h 24"/>
              <a:gd name="T8" fmla="*/ 0 w 19"/>
              <a:gd name="T9" fmla="*/ 2147483646 h 24"/>
              <a:gd name="T10" fmla="*/ 2147483646 w 19"/>
              <a:gd name="T11" fmla="*/ 0 h 24"/>
              <a:gd name="T12" fmla="*/ 2147483646 w 19"/>
              <a:gd name="T13" fmla="*/ 2147483646 h 24"/>
              <a:gd name="T14" fmla="*/ 2147483646 w 19"/>
              <a:gd name="T15" fmla="*/ 2147483646 h 24"/>
              <a:gd name="T16" fmla="*/ 2147483646 w 19"/>
              <a:gd name="T17" fmla="*/ 0 h 24"/>
              <a:gd name="T18" fmla="*/ 2147483646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444">
            <a:extLst>
              <a:ext uri="{FF2B5EF4-FFF2-40B4-BE49-F238E27FC236}">
                <a16:creationId xmlns:a16="http://schemas.microsoft.com/office/drawing/2014/main" id="{6610F45D-E138-42BA-A57B-A146717F12C1}"/>
              </a:ext>
            </a:extLst>
          </p:cNvPr>
          <p:cNvSpPr>
            <a:spLocks noEditPoints="1"/>
          </p:cNvSpPr>
          <p:nvPr/>
        </p:nvSpPr>
        <p:spPr bwMode="auto">
          <a:xfrm>
            <a:off x="4479925" y="4106863"/>
            <a:ext cx="26988" cy="38100"/>
          </a:xfrm>
          <a:custGeom>
            <a:avLst/>
            <a:gdLst>
              <a:gd name="T0" fmla="*/ 0 w 17"/>
              <a:gd name="T1" fmla="*/ 2147483646 h 24"/>
              <a:gd name="T2" fmla="*/ 0 w 17"/>
              <a:gd name="T3" fmla="*/ 0 h 24"/>
              <a:gd name="T4" fmla="*/ 2147483646 w 17"/>
              <a:gd name="T5" fmla="*/ 0 h 24"/>
              <a:gd name="T6" fmla="*/ 2147483646 w 17"/>
              <a:gd name="T7" fmla="*/ 2147483646 h 24"/>
              <a:gd name="T8" fmla="*/ 0 w 17"/>
              <a:gd name="T9" fmla="*/ 2147483646 h 24"/>
              <a:gd name="T10" fmla="*/ 2147483646 w 17"/>
              <a:gd name="T11" fmla="*/ 0 h 24"/>
              <a:gd name="T12" fmla="*/ 2147483646 w 17"/>
              <a:gd name="T13" fmla="*/ 2147483646 h 24"/>
              <a:gd name="T14" fmla="*/ 2147483646 w 17"/>
              <a:gd name="T15" fmla="*/ 2147483646 h 24"/>
              <a:gd name="T16" fmla="*/ 2147483646 w 17"/>
              <a:gd name="T17" fmla="*/ 0 h 24"/>
              <a:gd name="T18" fmla="*/ 2147483646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445">
            <a:extLst>
              <a:ext uri="{FF2B5EF4-FFF2-40B4-BE49-F238E27FC236}">
                <a16:creationId xmlns:a16="http://schemas.microsoft.com/office/drawing/2014/main" id="{997EB1E0-0A6E-434E-8668-B83137A16F90}"/>
              </a:ext>
            </a:extLst>
          </p:cNvPr>
          <p:cNvSpPr>
            <a:spLocks noEditPoints="1"/>
          </p:cNvSpPr>
          <p:nvPr/>
        </p:nvSpPr>
        <p:spPr bwMode="auto">
          <a:xfrm>
            <a:off x="4483100" y="4105275"/>
            <a:ext cx="22225" cy="39688"/>
          </a:xfrm>
          <a:custGeom>
            <a:avLst/>
            <a:gdLst>
              <a:gd name="T0" fmla="*/ 0 w 14"/>
              <a:gd name="T1" fmla="*/ 2147483646 h 25"/>
              <a:gd name="T2" fmla="*/ 0 w 14"/>
              <a:gd name="T3" fmla="*/ 2147483646 h 25"/>
              <a:gd name="T4" fmla="*/ 2147483646 w 14"/>
              <a:gd name="T5" fmla="*/ 0 h 25"/>
              <a:gd name="T6" fmla="*/ 2147483646 w 14"/>
              <a:gd name="T7" fmla="*/ 2147483646 h 25"/>
              <a:gd name="T8" fmla="*/ 0 w 14"/>
              <a:gd name="T9" fmla="*/ 2147483646 h 25"/>
              <a:gd name="T10" fmla="*/ 2147483646 w 14"/>
              <a:gd name="T11" fmla="*/ 2147483646 h 25"/>
              <a:gd name="T12" fmla="*/ 2147483646 w 14"/>
              <a:gd name="T13" fmla="*/ 2147483646 h 25"/>
              <a:gd name="T14" fmla="*/ 2147483646 w 14"/>
              <a:gd name="T15" fmla="*/ 2147483646 h 25"/>
              <a:gd name="T16" fmla="*/ 2147483646 w 14"/>
              <a:gd name="T17" fmla="*/ 0 h 25"/>
              <a:gd name="T18" fmla="*/ 2147483646 w 1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446">
            <a:extLst>
              <a:ext uri="{FF2B5EF4-FFF2-40B4-BE49-F238E27FC236}">
                <a16:creationId xmlns:a16="http://schemas.microsoft.com/office/drawing/2014/main" id="{42158397-0281-4938-BAF6-B812631AADD9}"/>
              </a:ext>
            </a:extLst>
          </p:cNvPr>
          <p:cNvSpPr>
            <a:spLocks noEditPoints="1"/>
          </p:cNvSpPr>
          <p:nvPr/>
        </p:nvSpPr>
        <p:spPr bwMode="auto">
          <a:xfrm>
            <a:off x="4484688" y="4105275"/>
            <a:ext cx="17462" cy="39688"/>
          </a:xfrm>
          <a:custGeom>
            <a:avLst/>
            <a:gdLst>
              <a:gd name="T0" fmla="*/ 0 w 11"/>
              <a:gd name="T1" fmla="*/ 2147483646 h 25"/>
              <a:gd name="T2" fmla="*/ 0 w 11"/>
              <a:gd name="T3" fmla="*/ 0 h 25"/>
              <a:gd name="T4" fmla="*/ 2147483646 w 11"/>
              <a:gd name="T5" fmla="*/ 2147483646 h 25"/>
              <a:gd name="T6" fmla="*/ 2147483646 w 11"/>
              <a:gd name="T7" fmla="*/ 2147483646 h 25"/>
              <a:gd name="T8" fmla="*/ 0 w 11"/>
              <a:gd name="T9" fmla="*/ 2147483646 h 25"/>
              <a:gd name="T10" fmla="*/ 2147483646 w 11"/>
              <a:gd name="T11" fmla="*/ 0 h 25"/>
              <a:gd name="T12" fmla="*/ 2147483646 w 11"/>
              <a:gd name="T13" fmla="*/ 2147483646 h 25"/>
              <a:gd name="T14" fmla="*/ 2147483646 w 11"/>
              <a:gd name="T15" fmla="*/ 2147483646 h 25"/>
              <a:gd name="T16" fmla="*/ 2147483646 w 11"/>
              <a:gd name="T17" fmla="*/ 2147483646 h 25"/>
              <a:gd name="T18" fmla="*/ 2147483646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447">
            <a:extLst>
              <a:ext uri="{FF2B5EF4-FFF2-40B4-BE49-F238E27FC236}">
                <a16:creationId xmlns:a16="http://schemas.microsoft.com/office/drawing/2014/main" id="{B5557A81-17D3-4120-AD52-3FE8E9E578B0}"/>
              </a:ext>
            </a:extLst>
          </p:cNvPr>
          <p:cNvSpPr>
            <a:spLocks noEditPoints="1"/>
          </p:cNvSpPr>
          <p:nvPr/>
        </p:nvSpPr>
        <p:spPr bwMode="auto">
          <a:xfrm>
            <a:off x="4486275" y="4105275"/>
            <a:ext cx="14288" cy="39688"/>
          </a:xfrm>
          <a:custGeom>
            <a:avLst/>
            <a:gdLst>
              <a:gd name="T0" fmla="*/ 0 w 9"/>
              <a:gd name="T1" fmla="*/ 2147483646 h 25"/>
              <a:gd name="T2" fmla="*/ 0 w 9"/>
              <a:gd name="T3" fmla="*/ 2147483646 h 25"/>
              <a:gd name="T4" fmla="*/ 2147483646 w 9"/>
              <a:gd name="T5" fmla="*/ 0 h 25"/>
              <a:gd name="T6" fmla="*/ 2147483646 w 9"/>
              <a:gd name="T7" fmla="*/ 2147483646 h 25"/>
              <a:gd name="T8" fmla="*/ 0 w 9"/>
              <a:gd name="T9" fmla="*/ 2147483646 h 25"/>
              <a:gd name="T10" fmla="*/ 2147483646 w 9"/>
              <a:gd name="T11" fmla="*/ 2147483646 h 25"/>
              <a:gd name="T12" fmla="*/ 2147483646 w 9"/>
              <a:gd name="T13" fmla="*/ 2147483646 h 25"/>
              <a:gd name="T14" fmla="*/ 2147483646 w 9"/>
              <a:gd name="T15" fmla="*/ 2147483646 h 25"/>
              <a:gd name="T16" fmla="*/ 2147483646 w 9"/>
              <a:gd name="T17" fmla="*/ 0 h 25"/>
              <a:gd name="T18" fmla="*/ 2147483646 w 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 name="Freeform 448">
            <a:extLst>
              <a:ext uri="{FF2B5EF4-FFF2-40B4-BE49-F238E27FC236}">
                <a16:creationId xmlns:a16="http://schemas.microsoft.com/office/drawing/2014/main" id="{A04FCC59-230C-4271-B1E5-FC7979625EC8}"/>
              </a:ext>
            </a:extLst>
          </p:cNvPr>
          <p:cNvSpPr>
            <a:spLocks noEditPoints="1"/>
          </p:cNvSpPr>
          <p:nvPr/>
        </p:nvSpPr>
        <p:spPr bwMode="auto">
          <a:xfrm>
            <a:off x="4487863" y="4105275"/>
            <a:ext cx="11112" cy="39688"/>
          </a:xfrm>
          <a:custGeom>
            <a:avLst/>
            <a:gdLst>
              <a:gd name="T0" fmla="*/ 0 w 7"/>
              <a:gd name="T1" fmla="*/ 2147483646 h 25"/>
              <a:gd name="T2" fmla="*/ 0 w 7"/>
              <a:gd name="T3" fmla="*/ 0 h 25"/>
              <a:gd name="T4" fmla="*/ 2147483646 w 7"/>
              <a:gd name="T5" fmla="*/ 2147483646 h 25"/>
              <a:gd name="T6" fmla="*/ 2147483646 w 7"/>
              <a:gd name="T7" fmla="*/ 2147483646 h 25"/>
              <a:gd name="T8" fmla="*/ 0 w 7"/>
              <a:gd name="T9" fmla="*/ 2147483646 h 25"/>
              <a:gd name="T10" fmla="*/ 2147483646 w 7"/>
              <a:gd name="T11" fmla="*/ 0 h 25"/>
              <a:gd name="T12" fmla="*/ 2147483646 w 7"/>
              <a:gd name="T13" fmla="*/ 2147483646 h 25"/>
              <a:gd name="T14" fmla="*/ 2147483646 w 7"/>
              <a:gd name="T15" fmla="*/ 2147483646 h 25"/>
              <a:gd name="T16" fmla="*/ 2147483646 w 7"/>
              <a:gd name="T17" fmla="*/ 2147483646 h 25"/>
              <a:gd name="T18" fmla="*/ 2147483646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 name="Freeform 449">
            <a:extLst>
              <a:ext uri="{FF2B5EF4-FFF2-40B4-BE49-F238E27FC236}">
                <a16:creationId xmlns:a16="http://schemas.microsoft.com/office/drawing/2014/main" id="{55A732F5-F3CF-421E-8AED-F9841490A29E}"/>
              </a:ext>
            </a:extLst>
          </p:cNvPr>
          <p:cNvSpPr>
            <a:spLocks noEditPoints="1"/>
          </p:cNvSpPr>
          <p:nvPr/>
        </p:nvSpPr>
        <p:spPr bwMode="auto">
          <a:xfrm>
            <a:off x="4491038" y="4106863"/>
            <a:ext cx="6350" cy="38100"/>
          </a:xfrm>
          <a:custGeom>
            <a:avLst/>
            <a:gdLst>
              <a:gd name="T0" fmla="*/ 0 w 4"/>
              <a:gd name="T1" fmla="*/ 2147483646 h 24"/>
              <a:gd name="T2" fmla="*/ 0 w 4"/>
              <a:gd name="T3" fmla="*/ 0 h 24"/>
              <a:gd name="T4" fmla="*/ 2147483646 w 4"/>
              <a:gd name="T5" fmla="*/ 0 h 24"/>
              <a:gd name="T6" fmla="*/ 2147483646 w 4"/>
              <a:gd name="T7" fmla="*/ 2147483646 h 24"/>
              <a:gd name="T8" fmla="*/ 0 w 4"/>
              <a:gd name="T9" fmla="*/ 2147483646 h 24"/>
              <a:gd name="T10" fmla="*/ 2147483646 w 4"/>
              <a:gd name="T11" fmla="*/ 0 h 24"/>
              <a:gd name="T12" fmla="*/ 2147483646 w 4"/>
              <a:gd name="T13" fmla="*/ 2147483646 h 24"/>
              <a:gd name="T14" fmla="*/ 2147483646 w 4"/>
              <a:gd name="T15" fmla="*/ 2147483646 h 24"/>
              <a:gd name="T16" fmla="*/ 2147483646 w 4"/>
              <a:gd name="T17" fmla="*/ 0 h 24"/>
              <a:gd name="T18" fmla="*/ 2147483646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 name="Freeform 450">
            <a:extLst>
              <a:ext uri="{FF2B5EF4-FFF2-40B4-BE49-F238E27FC236}">
                <a16:creationId xmlns:a16="http://schemas.microsoft.com/office/drawing/2014/main" id="{DF0F7F40-68DA-42F4-8465-4361D195C371}"/>
              </a:ext>
            </a:extLst>
          </p:cNvPr>
          <p:cNvSpPr>
            <a:spLocks noEditPoints="1"/>
          </p:cNvSpPr>
          <p:nvPr/>
        </p:nvSpPr>
        <p:spPr bwMode="auto">
          <a:xfrm>
            <a:off x="4492625" y="4106863"/>
            <a:ext cx="1588" cy="38100"/>
          </a:xfrm>
          <a:custGeom>
            <a:avLst/>
            <a:gdLst>
              <a:gd name="T0" fmla="*/ 0 w 1"/>
              <a:gd name="T1" fmla="*/ 2147483646 h 24"/>
              <a:gd name="T2" fmla="*/ 0 w 1"/>
              <a:gd name="T3" fmla="*/ 0 h 24"/>
              <a:gd name="T4" fmla="*/ 2147483646 w 1"/>
              <a:gd name="T5" fmla="*/ 0 h 24"/>
              <a:gd name="T6" fmla="*/ 2147483646 w 1"/>
              <a:gd name="T7" fmla="*/ 2147483646 h 24"/>
              <a:gd name="T8" fmla="*/ 0 w 1"/>
              <a:gd name="T9" fmla="*/ 2147483646 h 24"/>
              <a:gd name="T10" fmla="*/ 2147483646 w 1"/>
              <a:gd name="T11" fmla="*/ 0 h 24"/>
              <a:gd name="T12" fmla="*/ 2147483646 w 1"/>
              <a:gd name="T13" fmla="*/ 2147483646 h 24"/>
              <a:gd name="T14" fmla="*/ 2147483646 w 1"/>
              <a:gd name="T15" fmla="*/ 2147483646 h 24"/>
              <a:gd name="T16" fmla="*/ 2147483646 w 1"/>
              <a:gd name="T17" fmla="*/ 0 h 24"/>
              <a:gd name="T18" fmla="*/ 2147483646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 name="Freeform 451">
            <a:extLst>
              <a:ext uri="{FF2B5EF4-FFF2-40B4-BE49-F238E27FC236}">
                <a16:creationId xmlns:a16="http://schemas.microsoft.com/office/drawing/2014/main" id="{26F01328-304F-4E7F-8A8A-F4B7D47F798B}"/>
              </a:ext>
            </a:extLst>
          </p:cNvPr>
          <p:cNvSpPr>
            <a:spLocks/>
          </p:cNvSpPr>
          <p:nvPr/>
        </p:nvSpPr>
        <p:spPr bwMode="auto">
          <a:xfrm>
            <a:off x="4440238" y="3616325"/>
            <a:ext cx="679450" cy="679450"/>
          </a:xfrm>
          <a:custGeom>
            <a:avLst/>
            <a:gdLst>
              <a:gd name="T0" fmla="*/ 0 w 428"/>
              <a:gd name="T1" fmla="*/ 2147483646 h 428"/>
              <a:gd name="T2" fmla="*/ 0 w 428"/>
              <a:gd name="T3" fmla="*/ 2147483646 h 428"/>
              <a:gd name="T4" fmla="*/ 2147483646 w 428"/>
              <a:gd name="T5" fmla="*/ 2147483646 h 428"/>
              <a:gd name="T6" fmla="*/ 2147483646 w 428"/>
              <a:gd name="T7" fmla="*/ 2147483646 h 428"/>
              <a:gd name="T8" fmla="*/ 2147483646 w 428"/>
              <a:gd name="T9" fmla="*/ 2147483646 h 428"/>
              <a:gd name="T10" fmla="*/ 2147483646 w 428"/>
              <a:gd name="T11" fmla="*/ 0 h 428"/>
              <a:gd name="T12" fmla="*/ 2147483646 w 428"/>
              <a:gd name="T13" fmla="*/ 0 h 428"/>
              <a:gd name="T14" fmla="*/ 2147483646 w 428"/>
              <a:gd name="T15" fmla="*/ 2147483646 h 428"/>
              <a:gd name="T16" fmla="*/ 2147483646 w 428"/>
              <a:gd name="T17" fmla="*/ 2147483646 h 428"/>
              <a:gd name="T18" fmla="*/ 2147483646 w 428"/>
              <a:gd name="T19" fmla="*/ 2147483646 h 428"/>
              <a:gd name="T20" fmla="*/ 2147483646 w 428"/>
              <a:gd name="T21" fmla="*/ 2147483646 h 428"/>
              <a:gd name="T22" fmla="*/ 2147483646 w 428"/>
              <a:gd name="T23" fmla="*/ 2147483646 h 428"/>
              <a:gd name="T24" fmla="*/ 2147483646 w 428"/>
              <a:gd name="T25" fmla="*/ 2147483646 h 428"/>
              <a:gd name="T26" fmla="*/ 2147483646 w 428"/>
              <a:gd name="T27" fmla="*/ 2147483646 h 428"/>
              <a:gd name="T28" fmla="*/ 0 w 428"/>
              <a:gd name="T29" fmla="*/ 2147483646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 name="Rectangle 452">
            <a:extLst>
              <a:ext uri="{FF2B5EF4-FFF2-40B4-BE49-F238E27FC236}">
                <a16:creationId xmlns:a16="http://schemas.microsoft.com/office/drawing/2014/main" id="{780FF063-4449-476C-9DCD-7B295DFF2AE5}"/>
              </a:ext>
            </a:extLst>
          </p:cNvPr>
          <p:cNvSpPr>
            <a:spLocks noChangeArrowheads="1"/>
          </p:cNvSpPr>
          <p:nvPr/>
        </p:nvSpPr>
        <p:spPr bwMode="auto">
          <a:xfrm>
            <a:off x="4475163" y="4329113"/>
            <a:ext cx="7854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rgbClr val="000000"/>
                </a:solidFill>
              </a:rPr>
              <a:t>Bắc</a:t>
            </a:r>
            <a:r>
              <a:rPr lang="en-US" altLang="en-US" sz="1600">
                <a:solidFill>
                  <a:srgbClr val="000000"/>
                </a:solidFill>
              </a:rPr>
              <a:t> </a:t>
            </a:r>
            <a:r>
              <a:rPr lang="en-US" altLang="en-US" sz="1600" err="1">
                <a:solidFill>
                  <a:srgbClr val="000000"/>
                </a:solidFill>
              </a:rPr>
              <a:t>kinh</a:t>
            </a:r>
            <a:endParaRPr lang="en-US" altLang="en-US" sz="1600">
              <a:solidFill>
                <a:schemeClr val="tx1"/>
              </a:solidFill>
              <a:latin typeface="Courier New" panose="02070309020205020404" pitchFamily="49" charset="0"/>
            </a:endParaRPr>
          </a:p>
        </p:txBody>
      </p:sp>
      <p:sp>
        <p:nvSpPr>
          <p:cNvPr id="534" name="Freeform 453">
            <a:extLst>
              <a:ext uri="{FF2B5EF4-FFF2-40B4-BE49-F238E27FC236}">
                <a16:creationId xmlns:a16="http://schemas.microsoft.com/office/drawing/2014/main" id="{6FC046A4-53B1-4131-8863-750A914D3C3D}"/>
              </a:ext>
            </a:extLst>
          </p:cNvPr>
          <p:cNvSpPr>
            <a:spLocks/>
          </p:cNvSpPr>
          <p:nvPr/>
        </p:nvSpPr>
        <p:spPr bwMode="auto">
          <a:xfrm>
            <a:off x="2160588" y="2200275"/>
            <a:ext cx="93662" cy="38100"/>
          </a:xfrm>
          <a:custGeom>
            <a:avLst/>
            <a:gdLst>
              <a:gd name="T0" fmla="*/ 2147483646 w 59"/>
              <a:gd name="T1" fmla="*/ 2147483646 h 24"/>
              <a:gd name="T2" fmla="*/ 2147483646 w 59"/>
              <a:gd name="T3" fmla="*/ 0 h 24"/>
              <a:gd name="T4" fmla="*/ 0 w 59"/>
              <a:gd name="T5" fmla="*/ 0 h 24"/>
              <a:gd name="T6" fmla="*/ 2147483646 w 59"/>
              <a:gd name="T7" fmla="*/ 2147483646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 name="Freeform 454">
            <a:extLst>
              <a:ext uri="{FF2B5EF4-FFF2-40B4-BE49-F238E27FC236}">
                <a16:creationId xmlns:a16="http://schemas.microsoft.com/office/drawing/2014/main" id="{079FD281-7D03-461E-B9A8-D7FBB60A5038}"/>
              </a:ext>
            </a:extLst>
          </p:cNvPr>
          <p:cNvSpPr>
            <a:spLocks/>
          </p:cNvSpPr>
          <p:nvPr/>
        </p:nvSpPr>
        <p:spPr bwMode="auto">
          <a:xfrm>
            <a:off x="1574800" y="2205038"/>
            <a:ext cx="150813" cy="71437"/>
          </a:xfrm>
          <a:custGeom>
            <a:avLst/>
            <a:gdLst>
              <a:gd name="T0" fmla="*/ 2147483646 w 95"/>
              <a:gd name="T1" fmla="*/ 2147483646 h 45"/>
              <a:gd name="T2" fmla="*/ 2147483646 w 95"/>
              <a:gd name="T3" fmla="*/ 0 h 45"/>
              <a:gd name="T4" fmla="*/ 0 w 95"/>
              <a:gd name="T5" fmla="*/ 2147483646 h 45"/>
              <a:gd name="T6" fmla="*/ 2147483646 w 95"/>
              <a:gd name="T7" fmla="*/ 2147483646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 name="Freeform 455">
            <a:extLst>
              <a:ext uri="{FF2B5EF4-FFF2-40B4-BE49-F238E27FC236}">
                <a16:creationId xmlns:a16="http://schemas.microsoft.com/office/drawing/2014/main" id="{F534ABE1-62E5-4ED1-8CFC-802F4AD0F172}"/>
              </a:ext>
            </a:extLst>
          </p:cNvPr>
          <p:cNvSpPr>
            <a:spLocks/>
          </p:cNvSpPr>
          <p:nvPr/>
        </p:nvSpPr>
        <p:spPr bwMode="auto">
          <a:xfrm>
            <a:off x="1651000" y="2200275"/>
            <a:ext cx="573088" cy="76200"/>
          </a:xfrm>
          <a:custGeom>
            <a:avLst/>
            <a:gdLst>
              <a:gd name="T0" fmla="*/ 2147483646 w 361"/>
              <a:gd name="T1" fmla="*/ 2147483646 h 48"/>
              <a:gd name="T2" fmla="*/ 2147483646 w 361"/>
              <a:gd name="T3" fmla="*/ 0 h 48"/>
              <a:gd name="T4" fmla="*/ 2147483646 w 361"/>
              <a:gd name="T5" fmla="*/ 0 h 48"/>
              <a:gd name="T6" fmla="*/ 0 w 361"/>
              <a:gd name="T7" fmla="*/ 2147483646 h 48"/>
              <a:gd name="T8" fmla="*/ 2147483646 w 361"/>
              <a:gd name="T9" fmla="*/ 2147483646 h 48"/>
              <a:gd name="T10" fmla="*/ 2147483646 w 361"/>
              <a:gd name="T11" fmla="*/ 2147483646 h 48"/>
              <a:gd name="T12" fmla="*/ 2147483646 w 361"/>
              <a:gd name="T13" fmla="*/ 2147483646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 name="Freeform 456">
            <a:extLst>
              <a:ext uri="{FF2B5EF4-FFF2-40B4-BE49-F238E27FC236}">
                <a16:creationId xmlns:a16="http://schemas.microsoft.com/office/drawing/2014/main" id="{CB03D93F-B6B2-4666-A705-51EB7F6E88A5}"/>
              </a:ext>
            </a:extLst>
          </p:cNvPr>
          <p:cNvSpPr>
            <a:spLocks/>
          </p:cNvSpPr>
          <p:nvPr/>
        </p:nvSpPr>
        <p:spPr bwMode="auto">
          <a:xfrm>
            <a:off x="1743075" y="2249488"/>
            <a:ext cx="339725" cy="22225"/>
          </a:xfrm>
          <a:custGeom>
            <a:avLst/>
            <a:gdLst>
              <a:gd name="T0" fmla="*/ 2147483646 w 214"/>
              <a:gd name="T1" fmla="*/ 0 h 14"/>
              <a:gd name="T2" fmla="*/ 2147483646 w 214"/>
              <a:gd name="T3" fmla="*/ 2147483646 h 14"/>
              <a:gd name="T4" fmla="*/ 0 w 214"/>
              <a:gd name="T5" fmla="*/ 2147483646 h 14"/>
              <a:gd name="T6" fmla="*/ 0 w 214"/>
              <a:gd name="T7" fmla="*/ 2147483646 h 14"/>
              <a:gd name="T8" fmla="*/ 2147483646 w 214"/>
              <a:gd name="T9" fmla="*/ 2147483646 h 14"/>
              <a:gd name="T10" fmla="*/ 2147483646 w 214"/>
              <a:gd name="T11" fmla="*/ 2147483646 h 14"/>
              <a:gd name="T12" fmla="*/ 2147483646 w 214"/>
              <a:gd name="T13" fmla="*/ 2147483646 h 14"/>
              <a:gd name="T14" fmla="*/ 2147483646 w 214"/>
              <a:gd name="T15" fmla="*/ 2147483646 h 14"/>
              <a:gd name="T16" fmla="*/ 2147483646 w 214"/>
              <a:gd name="T17" fmla="*/ 2147483646 h 14"/>
              <a:gd name="T18" fmla="*/ 2147483646 w 214"/>
              <a:gd name="T19" fmla="*/ 2147483646 h 14"/>
              <a:gd name="T20" fmla="*/ 2147483646 w 214"/>
              <a:gd name="T21" fmla="*/ 2147483646 h 14"/>
              <a:gd name="T22" fmla="*/ 2147483646 w 214"/>
              <a:gd name="T23" fmla="*/ 2147483646 h 14"/>
              <a:gd name="T24" fmla="*/ 2147483646 w 214"/>
              <a:gd name="T25" fmla="*/ 2147483646 h 14"/>
              <a:gd name="T26" fmla="*/ 2147483646 w 214"/>
              <a:gd name="T27" fmla="*/ 2147483646 h 14"/>
              <a:gd name="T28" fmla="*/ 2147483646 w 214"/>
              <a:gd name="T29" fmla="*/ 0 h 14"/>
              <a:gd name="T30" fmla="*/ 2147483646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457">
            <a:extLst>
              <a:ext uri="{FF2B5EF4-FFF2-40B4-BE49-F238E27FC236}">
                <a16:creationId xmlns:a16="http://schemas.microsoft.com/office/drawing/2014/main" id="{5C832610-A49F-49E1-95E5-D7A304234E25}"/>
              </a:ext>
            </a:extLst>
          </p:cNvPr>
          <p:cNvSpPr>
            <a:spLocks/>
          </p:cNvSpPr>
          <p:nvPr/>
        </p:nvSpPr>
        <p:spPr bwMode="auto">
          <a:xfrm>
            <a:off x="1743075" y="2249488"/>
            <a:ext cx="331788" cy="22225"/>
          </a:xfrm>
          <a:custGeom>
            <a:avLst/>
            <a:gdLst>
              <a:gd name="T0" fmla="*/ 0 w 209"/>
              <a:gd name="T1" fmla="*/ 2147483646 h 14"/>
              <a:gd name="T2" fmla="*/ 2147483646 w 209"/>
              <a:gd name="T3" fmla="*/ 2147483646 h 14"/>
              <a:gd name="T4" fmla="*/ 2147483646 w 209"/>
              <a:gd name="T5" fmla="*/ 2147483646 h 14"/>
              <a:gd name="T6" fmla="*/ 2147483646 w 209"/>
              <a:gd name="T7" fmla="*/ 2147483646 h 14"/>
              <a:gd name="T8" fmla="*/ 2147483646 w 209"/>
              <a:gd name="T9" fmla="*/ 2147483646 h 14"/>
              <a:gd name="T10" fmla="*/ 2147483646 w 209"/>
              <a:gd name="T11" fmla="*/ 2147483646 h 14"/>
              <a:gd name="T12" fmla="*/ 2147483646 w 209"/>
              <a:gd name="T13" fmla="*/ 2147483646 h 14"/>
              <a:gd name="T14" fmla="*/ 2147483646 w 209"/>
              <a:gd name="T15" fmla="*/ 2147483646 h 14"/>
              <a:gd name="T16" fmla="*/ 2147483646 w 209"/>
              <a:gd name="T17" fmla="*/ 2147483646 h 14"/>
              <a:gd name="T18" fmla="*/ 2147483646 w 209"/>
              <a:gd name="T19" fmla="*/ 2147483646 h 14"/>
              <a:gd name="T20" fmla="*/ 2147483646 w 209"/>
              <a:gd name="T21" fmla="*/ 2147483646 h 14"/>
              <a:gd name="T22" fmla="*/ 2147483646 w 209"/>
              <a:gd name="T23" fmla="*/ 0 h 14"/>
              <a:gd name="T24" fmla="*/ 2147483646 w 209"/>
              <a:gd name="T25" fmla="*/ 0 h 14"/>
              <a:gd name="T26" fmla="*/ 2147483646 w 209"/>
              <a:gd name="T27" fmla="*/ 2147483646 h 14"/>
              <a:gd name="T28" fmla="*/ 2147483646 w 209"/>
              <a:gd name="T29" fmla="*/ 2147483646 h 14"/>
              <a:gd name="T30" fmla="*/ 2147483646 w 209"/>
              <a:gd name="T31" fmla="*/ 2147483646 h 14"/>
              <a:gd name="T32" fmla="*/ 2147483646 w 209"/>
              <a:gd name="T33" fmla="*/ 2147483646 h 14"/>
              <a:gd name="T34" fmla="*/ 2147483646 w 209"/>
              <a:gd name="T35" fmla="*/ 2147483646 h 14"/>
              <a:gd name="T36" fmla="*/ 2147483646 w 209"/>
              <a:gd name="T37" fmla="*/ 2147483646 h 14"/>
              <a:gd name="T38" fmla="*/ 2147483646 w 209"/>
              <a:gd name="T39" fmla="*/ 2147483646 h 14"/>
              <a:gd name="T40" fmla="*/ 2147483646 w 209"/>
              <a:gd name="T41" fmla="*/ 2147483646 h 14"/>
              <a:gd name="T42" fmla="*/ 2147483646 w 209"/>
              <a:gd name="T43" fmla="*/ 2147483646 h 14"/>
              <a:gd name="T44" fmla="*/ 0 w 209"/>
              <a:gd name="T45" fmla="*/ 2147483646 h 14"/>
              <a:gd name="T46" fmla="*/ 0 w 209"/>
              <a:gd name="T47" fmla="*/ 2147483646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458">
            <a:extLst>
              <a:ext uri="{FF2B5EF4-FFF2-40B4-BE49-F238E27FC236}">
                <a16:creationId xmlns:a16="http://schemas.microsoft.com/office/drawing/2014/main" id="{556EF647-F877-43A7-AF79-640826400F08}"/>
              </a:ext>
            </a:extLst>
          </p:cNvPr>
          <p:cNvSpPr>
            <a:spLocks/>
          </p:cNvSpPr>
          <p:nvPr/>
        </p:nvSpPr>
        <p:spPr bwMode="auto">
          <a:xfrm>
            <a:off x="1743075" y="2249488"/>
            <a:ext cx="323850" cy="22225"/>
          </a:xfrm>
          <a:custGeom>
            <a:avLst/>
            <a:gdLst>
              <a:gd name="T0" fmla="*/ 2147483646 w 204"/>
              <a:gd name="T1" fmla="*/ 0 h 14"/>
              <a:gd name="T2" fmla="*/ 2147483646 w 204"/>
              <a:gd name="T3" fmla="*/ 2147483646 h 14"/>
              <a:gd name="T4" fmla="*/ 2147483646 w 204"/>
              <a:gd name="T5" fmla="*/ 2147483646 h 14"/>
              <a:gd name="T6" fmla="*/ 2147483646 w 204"/>
              <a:gd name="T7" fmla="*/ 2147483646 h 14"/>
              <a:gd name="T8" fmla="*/ 2147483646 w 204"/>
              <a:gd name="T9" fmla="*/ 2147483646 h 14"/>
              <a:gd name="T10" fmla="*/ 2147483646 w 204"/>
              <a:gd name="T11" fmla="*/ 2147483646 h 14"/>
              <a:gd name="T12" fmla="*/ 2147483646 w 204"/>
              <a:gd name="T13" fmla="*/ 2147483646 h 14"/>
              <a:gd name="T14" fmla="*/ 2147483646 w 204"/>
              <a:gd name="T15" fmla="*/ 2147483646 h 14"/>
              <a:gd name="T16" fmla="*/ 2147483646 w 204"/>
              <a:gd name="T17" fmla="*/ 2147483646 h 14"/>
              <a:gd name="T18" fmla="*/ 2147483646 w 204"/>
              <a:gd name="T19" fmla="*/ 2147483646 h 14"/>
              <a:gd name="T20" fmla="*/ 0 w 204"/>
              <a:gd name="T21" fmla="*/ 2147483646 h 14"/>
              <a:gd name="T22" fmla="*/ 0 w 204"/>
              <a:gd name="T23" fmla="*/ 2147483646 h 14"/>
              <a:gd name="T24" fmla="*/ 2147483646 w 204"/>
              <a:gd name="T25" fmla="*/ 2147483646 h 14"/>
              <a:gd name="T26" fmla="*/ 2147483646 w 204"/>
              <a:gd name="T27" fmla="*/ 2147483646 h 14"/>
              <a:gd name="T28" fmla="*/ 2147483646 w 204"/>
              <a:gd name="T29" fmla="*/ 2147483646 h 14"/>
              <a:gd name="T30" fmla="*/ 2147483646 w 204"/>
              <a:gd name="T31" fmla="*/ 2147483646 h 14"/>
              <a:gd name="T32" fmla="*/ 2147483646 w 204"/>
              <a:gd name="T33" fmla="*/ 2147483646 h 14"/>
              <a:gd name="T34" fmla="*/ 2147483646 w 204"/>
              <a:gd name="T35" fmla="*/ 2147483646 h 14"/>
              <a:gd name="T36" fmla="*/ 2147483646 w 204"/>
              <a:gd name="T37" fmla="*/ 2147483646 h 14"/>
              <a:gd name="T38" fmla="*/ 2147483646 w 204"/>
              <a:gd name="T39" fmla="*/ 2147483646 h 14"/>
              <a:gd name="T40" fmla="*/ 2147483646 w 204"/>
              <a:gd name="T41" fmla="*/ 2147483646 h 14"/>
              <a:gd name="T42" fmla="*/ 2147483646 w 204"/>
              <a:gd name="T43" fmla="*/ 0 h 14"/>
              <a:gd name="T44" fmla="*/ 2147483646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2"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459">
            <a:extLst>
              <a:ext uri="{FF2B5EF4-FFF2-40B4-BE49-F238E27FC236}">
                <a16:creationId xmlns:a16="http://schemas.microsoft.com/office/drawing/2014/main" id="{D88658A2-5E1A-43E2-91C5-9566C7EC0630}"/>
              </a:ext>
            </a:extLst>
          </p:cNvPr>
          <p:cNvSpPr>
            <a:spLocks/>
          </p:cNvSpPr>
          <p:nvPr/>
        </p:nvSpPr>
        <p:spPr bwMode="auto">
          <a:xfrm>
            <a:off x="1743075" y="2249488"/>
            <a:ext cx="315913" cy="19050"/>
          </a:xfrm>
          <a:custGeom>
            <a:avLst/>
            <a:gdLst>
              <a:gd name="T0" fmla="*/ 0 w 199"/>
              <a:gd name="T1" fmla="*/ 2147483646 h 12"/>
              <a:gd name="T2" fmla="*/ 2147483646 w 199"/>
              <a:gd name="T3" fmla="*/ 2147483646 h 12"/>
              <a:gd name="T4" fmla="*/ 2147483646 w 199"/>
              <a:gd name="T5" fmla="*/ 2147483646 h 12"/>
              <a:gd name="T6" fmla="*/ 2147483646 w 199"/>
              <a:gd name="T7" fmla="*/ 2147483646 h 12"/>
              <a:gd name="T8" fmla="*/ 2147483646 w 199"/>
              <a:gd name="T9" fmla="*/ 2147483646 h 12"/>
              <a:gd name="T10" fmla="*/ 2147483646 w 199"/>
              <a:gd name="T11" fmla="*/ 2147483646 h 12"/>
              <a:gd name="T12" fmla="*/ 2147483646 w 199"/>
              <a:gd name="T13" fmla="*/ 2147483646 h 12"/>
              <a:gd name="T14" fmla="*/ 2147483646 w 199"/>
              <a:gd name="T15" fmla="*/ 2147483646 h 12"/>
              <a:gd name="T16" fmla="*/ 2147483646 w 199"/>
              <a:gd name="T17" fmla="*/ 2147483646 h 12"/>
              <a:gd name="T18" fmla="*/ 2147483646 w 199"/>
              <a:gd name="T19" fmla="*/ 2147483646 h 12"/>
              <a:gd name="T20" fmla="*/ 2147483646 w 199"/>
              <a:gd name="T21" fmla="*/ 0 h 12"/>
              <a:gd name="T22" fmla="*/ 2147483646 w 199"/>
              <a:gd name="T23" fmla="*/ 0 h 12"/>
              <a:gd name="T24" fmla="*/ 2147483646 w 199"/>
              <a:gd name="T25" fmla="*/ 2147483646 h 12"/>
              <a:gd name="T26" fmla="*/ 2147483646 w 199"/>
              <a:gd name="T27" fmla="*/ 2147483646 h 12"/>
              <a:gd name="T28" fmla="*/ 2147483646 w 199"/>
              <a:gd name="T29" fmla="*/ 2147483646 h 12"/>
              <a:gd name="T30" fmla="*/ 2147483646 w 199"/>
              <a:gd name="T31" fmla="*/ 2147483646 h 12"/>
              <a:gd name="T32" fmla="*/ 2147483646 w 199"/>
              <a:gd name="T33" fmla="*/ 2147483646 h 12"/>
              <a:gd name="T34" fmla="*/ 2147483646 w 199"/>
              <a:gd name="T35" fmla="*/ 2147483646 h 12"/>
              <a:gd name="T36" fmla="*/ 2147483646 w 199"/>
              <a:gd name="T37" fmla="*/ 2147483646 h 12"/>
              <a:gd name="T38" fmla="*/ 2147483646 w 199"/>
              <a:gd name="T39" fmla="*/ 2147483646 h 12"/>
              <a:gd name="T40" fmla="*/ 2147483646 w 199"/>
              <a:gd name="T41" fmla="*/ 2147483646 h 12"/>
              <a:gd name="T42" fmla="*/ 0 w 199"/>
              <a:gd name="T43" fmla="*/ 2147483646 h 12"/>
              <a:gd name="T44" fmla="*/ 0 w 199"/>
              <a:gd name="T45" fmla="*/ 2147483646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 name="Freeform 460">
            <a:extLst>
              <a:ext uri="{FF2B5EF4-FFF2-40B4-BE49-F238E27FC236}">
                <a16:creationId xmlns:a16="http://schemas.microsoft.com/office/drawing/2014/main" id="{FFE098C8-2F45-40C8-AEFD-DDC7F2541D7B}"/>
              </a:ext>
            </a:extLst>
          </p:cNvPr>
          <p:cNvSpPr>
            <a:spLocks/>
          </p:cNvSpPr>
          <p:nvPr/>
        </p:nvSpPr>
        <p:spPr bwMode="auto">
          <a:xfrm>
            <a:off x="1743075" y="2249488"/>
            <a:ext cx="306388" cy="19050"/>
          </a:xfrm>
          <a:custGeom>
            <a:avLst/>
            <a:gdLst>
              <a:gd name="T0" fmla="*/ 2147483646 w 193"/>
              <a:gd name="T1" fmla="*/ 0 h 12"/>
              <a:gd name="T2" fmla="*/ 2147483646 w 193"/>
              <a:gd name="T3" fmla="*/ 2147483646 h 12"/>
              <a:gd name="T4" fmla="*/ 2147483646 w 193"/>
              <a:gd name="T5" fmla="*/ 2147483646 h 12"/>
              <a:gd name="T6" fmla="*/ 2147483646 w 193"/>
              <a:gd name="T7" fmla="*/ 2147483646 h 12"/>
              <a:gd name="T8" fmla="*/ 2147483646 w 193"/>
              <a:gd name="T9" fmla="*/ 2147483646 h 12"/>
              <a:gd name="T10" fmla="*/ 2147483646 w 193"/>
              <a:gd name="T11" fmla="*/ 2147483646 h 12"/>
              <a:gd name="T12" fmla="*/ 2147483646 w 193"/>
              <a:gd name="T13" fmla="*/ 2147483646 h 12"/>
              <a:gd name="T14" fmla="*/ 2147483646 w 193"/>
              <a:gd name="T15" fmla="*/ 2147483646 h 12"/>
              <a:gd name="T16" fmla="*/ 2147483646 w 193"/>
              <a:gd name="T17" fmla="*/ 2147483646 h 12"/>
              <a:gd name="T18" fmla="*/ 2147483646 w 193"/>
              <a:gd name="T19" fmla="*/ 2147483646 h 12"/>
              <a:gd name="T20" fmla="*/ 0 w 193"/>
              <a:gd name="T21" fmla="*/ 2147483646 h 12"/>
              <a:gd name="T22" fmla="*/ 0 w 193"/>
              <a:gd name="T23" fmla="*/ 2147483646 h 12"/>
              <a:gd name="T24" fmla="*/ 2147483646 w 193"/>
              <a:gd name="T25" fmla="*/ 2147483646 h 12"/>
              <a:gd name="T26" fmla="*/ 2147483646 w 193"/>
              <a:gd name="T27" fmla="*/ 2147483646 h 12"/>
              <a:gd name="T28" fmla="*/ 2147483646 w 193"/>
              <a:gd name="T29" fmla="*/ 2147483646 h 12"/>
              <a:gd name="T30" fmla="*/ 2147483646 w 193"/>
              <a:gd name="T31" fmla="*/ 2147483646 h 12"/>
              <a:gd name="T32" fmla="*/ 2147483646 w 193"/>
              <a:gd name="T33" fmla="*/ 2147483646 h 12"/>
              <a:gd name="T34" fmla="*/ 2147483646 w 193"/>
              <a:gd name="T35" fmla="*/ 2147483646 h 12"/>
              <a:gd name="T36" fmla="*/ 2147483646 w 193"/>
              <a:gd name="T37" fmla="*/ 2147483646 h 12"/>
              <a:gd name="T38" fmla="*/ 2147483646 w 193"/>
              <a:gd name="T39" fmla="*/ 2147483646 h 12"/>
              <a:gd name="T40" fmla="*/ 2147483646 w 193"/>
              <a:gd name="T41" fmla="*/ 2147483646 h 12"/>
              <a:gd name="T42" fmla="*/ 2147483646 w 193"/>
              <a:gd name="T43" fmla="*/ 0 h 12"/>
              <a:gd name="T44" fmla="*/ 2147483646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 name="Freeform 461">
            <a:extLst>
              <a:ext uri="{FF2B5EF4-FFF2-40B4-BE49-F238E27FC236}">
                <a16:creationId xmlns:a16="http://schemas.microsoft.com/office/drawing/2014/main" id="{F9F20901-F112-4730-B0BA-0F82BFF0BD23}"/>
              </a:ext>
            </a:extLst>
          </p:cNvPr>
          <p:cNvSpPr>
            <a:spLocks/>
          </p:cNvSpPr>
          <p:nvPr/>
        </p:nvSpPr>
        <p:spPr bwMode="auto">
          <a:xfrm>
            <a:off x="1743075" y="2249488"/>
            <a:ext cx="296863" cy="19050"/>
          </a:xfrm>
          <a:custGeom>
            <a:avLst/>
            <a:gdLst>
              <a:gd name="T0" fmla="*/ 0 w 187"/>
              <a:gd name="T1" fmla="*/ 2147483646 h 12"/>
              <a:gd name="T2" fmla="*/ 2147483646 w 187"/>
              <a:gd name="T3" fmla="*/ 2147483646 h 12"/>
              <a:gd name="T4" fmla="*/ 2147483646 w 187"/>
              <a:gd name="T5" fmla="*/ 2147483646 h 12"/>
              <a:gd name="T6" fmla="*/ 2147483646 w 187"/>
              <a:gd name="T7" fmla="*/ 2147483646 h 12"/>
              <a:gd name="T8" fmla="*/ 2147483646 w 187"/>
              <a:gd name="T9" fmla="*/ 2147483646 h 12"/>
              <a:gd name="T10" fmla="*/ 2147483646 w 187"/>
              <a:gd name="T11" fmla="*/ 2147483646 h 12"/>
              <a:gd name="T12" fmla="*/ 2147483646 w 187"/>
              <a:gd name="T13" fmla="*/ 2147483646 h 12"/>
              <a:gd name="T14" fmla="*/ 2147483646 w 187"/>
              <a:gd name="T15" fmla="*/ 2147483646 h 12"/>
              <a:gd name="T16" fmla="*/ 2147483646 w 187"/>
              <a:gd name="T17" fmla="*/ 2147483646 h 12"/>
              <a:gd name="T18" fmla="*/ 2147483646 w 187"/>
              <a:gd name="T19" fmla="*/ 2147483646 h 12"/>
              <a:gd name="T20" fmla="*/ 2147483646 w 187"/>
              <a:gd name="T21" fmla="*/ 0 h 12"/>
              <a:gd name="T22" fmla="*/ 2147483646 w 187"/>
              <a:gd name="T23" fmla="*/ 0 h 12"/>
              <a:gd name="T24" fmla="*/ 2147483646 w 187"/>
              <a:gd name="T25" fmla="*/ 2147483646 h 12"/>
              <a:gd name="T26" fmla="*/ 2147483646 w 187"/>
              <a:gd name="T27" fmla="*/ 2147483646 h 12"/>
              <a:gd name="T28" fmla="*/ 2147483646 w 187"/>
              <a:gd name="T29" fmla="*/ 2147483646 h 12"/>
              <a:gd name="T30" fmla="*/ 2147483646 w 187"/>
              <a:gd name="T31" fmla="*/ 2147483646 h 12"/>
              <a:gd name="T32" fmla="*/ 2147483646 w 187"/>
              <a:gd name="T33" fmla="*/ 2147483646 h 12"/>
              <a:gd name="T34" fmla="*/ 2147483646 w 187"/>
              <a:gd name="T35" fmla="*/ 2147483646 h 12"/>
              <a:gd name="T36" fmla="*/ 2147483646 w 187"/>
              <a:gd name="T37" fmla="*/ 2147483646 h 12"/>
              <a:gd name="T38" fmla="*/ 2147483646 w 187"/>
              <a:gd name="T39" fmla="*/ 2147483646 h 12"/>
              <a:gd name="T40" fmla="*/ 2147483646 w 187"/>
              <a:gd name="T41" fmla="*/ 2147483646 h 12"/>
              <a:gd name="T42" fmla="*/ 0 w 187"/>
              <a:gd name="T43" fmla="*/ 2147483646 h 12"/>
              <a:gd name="T44" fmla="*/ 0 w 187"/>
              <a:gd name="T45" fmla="*/ 2147483646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 name="Freeform 462">
            <a:extLst>
              <a:ext uri="{FF2B5EF4-FFF2-40B4-BE49-F238E27FC236}">
                <a16:creationId xmlns:a16="http://schemas.microsoft.com/office/drawing/2014/main" id="{4148384F-A622-4CF8-BB4B-1F58A5F43F55}"/>
              </a:ext>
            </a:extLst>
          </p:cNvPr>
          <p:cNvSpPr>
            <a:spLocks/>
          </p:cNvSpPr>
          <p:nvPr/>
        </p:nvSpPr>
        <p:spPr bwMode="auto">
          <a:xfrm>
            <a:off x="1743075" y="2249488"/>
            <a:ext cx="285750" cy="17462"/>
          </a:xfrm>
          <a:custGeom>
            <a:avLst/>
            <a:gdLst>
              <a:gd name="T0" fmla="*/ 2147483646 w 180"/>
              <a:gd name="T1" fmla="*/ 0 h 11"/>
              <a:gd name="T2" fmla="*/ 2147483646 w 180"/>
              <a:gd name="T3" fmla="*/ 2147483646 h 11"/>
              <a:gd name="T4" fmla="*/ 2147483646 w 180"/>
              <a:gd name="T5" fmla="*/ 2147483646 h 11"/>
              <a:gd name="T6" fmla="*/ 2147483646 w 180"/>
              <a:gd name="T7" fmla="*/ 2147483646 h 11"/>
              <a:gd name="T8" fmla="*/ 2147483646 w 180"/>
              <a:gd name="T9" fmla="*/ 2147483646 h 11"/>
              <a:gd name="T10" fmla="*/ 2147483646 w 180"/>
              <a:gd name="T11" fmla="*/ 2147483646 h 11"/>
              <a:gd name="T12" fmla="*/ 2147483646 w 180"/>
              <a:gd name="T13" fmla="*/ 2147483646 h 11"/>
              <a:gd name="T14" fmla="*/ 2147483646 w 180"/>
              <a:gd name="T15" fmla="*/ 2147483646 h 11"/>
              <a:gd name="T16" fmla="*/ 2147483646 w 180"/>
              <a:gd name="T17" fmla="*/ 2147483646 h 11"/>
              <a:gd name="T18" fmla="*/ 2147483646 w 180"/>
              <a:gd name="T19" fmla="*/ 2147483646 h 11"/>
              <a:gd name="T20" fmla="*/ 0 w 180"/>
              <a:gd name="T21" fmla="*/ 2147483646 h 11"/>
              <a:gd name="T22" fmla="*/ 0 w 180"/>
              <a:gd name="T23" fmla="*/ 2147483646 h 11"/>
              <a:gd name="T24" fmla="*/ 2147483646 w 180"/>
              <a:gd name="T25" fmla="*/ 2147483646 h 11"/>
              <a:gd name="T26" fmla="*/ 2147483646 w 180"/>
              <a:gd name="T27" fmla="*/ 2147483646 h 11"/>
              <a:gd name="T28" fmla="*/ 2147483646 w 180"/>
              <a:gd name="T29" fmla="*/ 2147483646 h 11"/>
              <a:gd name="T30" fmla="*/ 2147483646 w 180"/>
              <a:gd name="T31" fmla="*/ 2147483646 h 11"/>
              <a:gd name="T32" fmla="*/ 2147483646 w 180"/>
              <a:gd name="T33" fmla="*/ 2147483646 h 11"/>
              <a:gd name="T34" fmla="*/ 2147483646 w 180"/>
              <a:gd name="T35" fmla="*/ 2147483646 h 11"/>
              <a:gd name="T36" fmla="*/ 2147483646 w 180"/>
              <a:gd name="T37" fmla="*/ 2147483646 h 11"/>
              <a:gd name="T38" fmla="*/ 2147483646 w 180"/>
              <a:gd name="T39" fmla="*/ 2147483646 h 11"/>
              <a:gd name="T40" fmla="*/ 2147483646 w 180"/>
              <a:gd name="T41" fmla="*/ 2147483646 h 11"/>
              <a:gd name="T42" fmla="*/ 2147483646 w 180"/>
              <a:gd name="T43" fmla="*/ 0 h 11"/>
              <a:gd name="T44" fmla="*/ 2147483646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Freeform 463">
            <a:extLst>
              <a:ext uri="{FF2B5EF4-FFF2-40B4-BE49-F238E27FC236}">
                <a16:creationId xmlns:a16="http://schemas.microsoft.com/office/drawing/2014/main" id="{620372AC-38FE-4CB2-A27A-E6EE0F46C1C7}"/>
              </a:ext>
            </a:extLst>
          </p:cNvPr>
          <p:cNvSpPr>
            <a:spLocks/>
          </p:cNvSpPr>
          <p:nvPr/>
        </p:nvSpPr>
        <p:spPr bwMode="auto">
          <a:xfrm>
            <a:off x="1743075" y="2249488"/>
            <a:ext cx="276225" cy="17462"/>
          </a:xfrm>
          <a:custGeom>
            <a:avLst/>
            <a:gdLst>
              <a:gd name="T0" fmla="*/ 0 w 174"/>
              <a:gd name="T1" fmla="*/ 2147483646 h 11"/>
              <a:gd name="T2" fmla="*/ 2147483646 w 174"/>
              <a:gd name="T3" fmla="*/ 2147483646 h 11"/>
              <a:gd name="T4" fmla="*/ 2147483646 w 174"/>
              <a:gd name="T5" fmla="*/ 2147483646 h 11"/>
              <a:gd name="T6" fmla="*/ 2147483646 w 174"/>
              <a:gd name="T7" fmla="*/ 2147483646 h 11"/>
              <a:gd name="T8" fmla="*/ 2147483646 w 174"/>
              <a:gd name="T9" fmla="*/ 2147483646 h 11"/>
              <a:gd name="T10" fmla="*/ 2147483646 w 174"/>
              <a:gd name="T11" fmla="*/ 2147483646 h 11"/>
              <a:gd name="T12" fmla="*/ 2147483646 w 174"/>
              <a:gd name="T13" fmla="*/ 2147483646 h 11"/>
              <a:gd name="T14" fmla="*/ 2147483646 w 174"/>
              <a:gd name="T15" fmla="*/ 2147483646 h 11"/>
              <a:gd name="T16" fmla="*/ 2147483646 w 174"/>
              <a:gd name="T17" fmla="*/ 2147483646 h 11"/>
              <a:gd name="T18" fmla="*/ 2147483646 w 174"/>
              <a:gd name="T19" fmla="*/ 2147483646 h 11"/>
              <a:gd name="T20" fmla="*/ 2147483646 w 174"/>
              <a:gd name="T21" fmla="*/ 0 h 11"/>
              <a:gd name="T22" fmla="*/ 2147483646 w 174"/>
              <a:gd name="T23" fmla="*/ 0 h 11"/>
              <a:gd name="T24" fmla="*/ 2147483646 w 174"/>
              <a:gd name="T25" fmla="*/ 2147483646 h 11"/>
              <a:gd name="T26" fmla="*/ 2147483646 w 174"/>
              <a:gd name="T27" fmla="*/ 2147483646 h 11"/>
              <a:gd name="T28" fmla="*/ 2147483646 w 174"/>
              <a:gd name="T29" fmla="*/ 2147483646 h 11"/>
              <a:gd name="T30" fmla="*/ 2147483646 w 174"/>
              <a:gd name="T31" fmla="*/ 2147483646 h 11"/>
              <a:gd name="T32" fmla="*/ 2147483646 w 174"/>
              <a:gd name="T33" fmla="*/ 2147483646 h 11"/>
              <a:gd name="T34" fmla="*/ 2147483646 w 174"/>
              <a:gd name="T35" fmla="*/ 2147483646 h 11"/>
              <a:gd name="T36" fmla="*/ 2147483646 w 174"/>
              <a:gd name="T37" fmla="*/ 2147483646 h 11"/>
              <a:gd name="T38" fmla="*/ 2147483646 w 174"/>
              <a:gd name="T39" fmla="*/ 2147483646 h 11"/>
              <a:gd name="T40" fmla="*/ 0 w 174"/>
              <a:gd name="T41" fmla="*/ 2147483646 h 11"/>
              <a:gd name="T42" fmla="*/ 0 w 174"/>
              <a:gd name="T43" fmla="*/ 2147483646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 name="Freeform 464">
            <a:extLst>
              <a:ext uri="{FF2B5EF4-FFF2-40B4-BE49-F238E27FC236}">
                <a16:creationId xmlns:a16="http://schemas.microsoft.com/office/drawing/2014/main" id="{34937D58-9262-4955-9AD2-AD5EE3288657}"/>
              </a:ext>
            </a:extLst>
          </p:cNvPr>
          <p:cNvSpPr>
            <a:spLocks/>
          </p:cNvSpPr>
          <p:nvPr/>
        </p:nvSpPr>
        <p:spPr bwMode="auto">
          <a:xfrm>
            <a:off x="1743075" y="2249488"/>
            <a:ext cx="263525" cy="17462"/>
          </a:xfrm>
          <a:custGeom>
            <a:avLst/>
            <a:gdLst>
              <a:gd name="T0" fmla="*/ 2147483646 w 166"/>
              <a:gd name="T1" fmla="*/ 0 h 11"/>
              <a:gd name="T2" fmla="*/ 2147483646 w 166"/>
              <a:gd name="T3" fmla="*/ 2147483646 h 11"/>
              <a:gd name="T4" fmla="*/ 2147483646 w 166"/>
              <a:gd name="T5" fmla="*/ 2147483646 h 11"/>
              <a:gd name="T6" fmla="*/ 2147483646 w 166"/>
              <a:gd name="T7" fmla="*/ 2147483646 h 11"/>
              <a:gd name="T8" fmla="*/ 2147483646 w 166"/>
              <a:gd name="T9" fmla="*/ 2147483646 h 11"/>
              <a:gd name="T10" fmla="*/ 2147483646 w 166"/>
              <a:gd name="T11" fmla="*/ 2147483646 h 11"/>
              <a:gd name="T12" fmla="*/ 2147483646 w 166"/>
              <a:gd name="T13" fmla="*/ 2147483646 h 11"/>
              <a:gd name="T14" fmla="*/ 2147483646 w 166"/>
              <a:gd name="T15" fmla="*/ 2147483646 h 11"/>
              <a:gd name="T16" fmla="*/ 2147483646 w 166"/>
              <a:gd name="T17" fmla="*/ 2147483646 h 11"/>
              <a:gd name="T18" fmla="*/ 0 w 166"/>
              <a:gd name="T19" fmla="*/ 2147483646 h 11"/>
              <a:gd name="T20" fmla="*/ 0 w 166"/>
              <a:gd name="T21" fmla="*/ 2147483646 h 11"/>
              <a:gd name="T22" fmla="*/ 2147483646 w 166"/>
              <a:gd name="T23" fmla="*/ 2147483646 h 11"/>
              <a:gd name="T24" fmla="*/ 2147483646 w 166"/>
              <a:gd name="T25" fmla="*/ 2147483646 h 11"/>
              <a:gd name="T26" fmla="*/ 2147483646 w 166"/>
              <a:gd name="T27" fmla="*/ 2147483646 h 11"/>
              <a:gd name="T28" fmla="*/ 2147483646 w 166"/>
              <a:gd name="T29" fmla="*/ 2147483646 h 11"/>
              <a:gd name="T30" fmla="*/ 2147483646 w 166"/>
              <a:gd name="T31" fmla="*/ 2147483646 h 11"/>
              <a:gd name="T32" fmla="*/ 2147483646 w 166"/>
              <a:gd name="T33" fmla="*/ 2147483646 h 11"/>
              <a:gd name="T34" fmla="*/ 2147483646 w 166"/>
              <a:gd name="T35" fmla="*/ 2147483646 h 11"/>
              <a:gd name="T36" fmla="*/ 2147483646 w 166"/>
              <a:gd name="T37" fmla="*/ 2147483646 h 11"/>
              <a:gd name="T38" fmla="*/ 2147483646 w 166"/>
              <a:gd name="T39" fmla="*/ 0 h 11"/>
              <a:gd name="T40" fmla="*/ 214748364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465">
            <a:extLst>
              <a:ext uri="{FF2B5EF4-FFF2-40B4-BE49-F238E27FC236}">
                <a16:creationId xmlns:a16="http://schemas.microsoft.com/office/drawing/2014/main" id="{231C1F79-9697-4126-A760-FAC7DFC88CC6}"/>
              </a:ext>
            </a:extLst>
          </p:cNvPr>
          <p:cNvSpPr>
            <a:spLocks/>
          </p:cNvSpPr>
          <p:nvPr/>
        </p:nvSpPr>
        <p:spPr bwMode="auto">
          <a:xfrm>
            <a:off x="1743075" y="2249488"/>
            <a:ext cx="252413" cy="15875"/>
          </a:xfrm>
          <a:custGeom>
            <a:avLst/>
            <a:gdLst>
              <a:gd name="T0" fmla="*/ 0 w 159"/>
              <a:gd name="T1" fmla="*/ 2147483646 h 10"/>
              <a:gd name="T2" fmla="*/ 2147483646 w 159"/>
              <a:gd name="T3" fmla="*/ 2147483646 h 10"/>
              <a:gd name="T4" fmla="*/ 2147483646 w 159"/>
              <a:gd name="T5" fmla="*/ 2147483646 h 10"/>
              <a:gd name="T6" fmla="*/ 2147483646 w 159"/>
              <a:gd name="T7" fmla="*/ 2147483646 h 10"/>
              <a:gd name="T8" fmla="*/ 2147483646 w 159"/>
              <a:gd name="T9" fmla="*/ 2147483646 h 10"/>
              <a:gd name="T10" fmla="*/ 2147483646 w 159"/>
              <a:gd name="T11" fmla="*/ 2147483646 h 10"/>
              <a:gd name="T12" fmla="*/ 2147483646 w 159"/>
              <a:gd name="T13" fmla="*/ 2147483646 h 10"/>
              <a:gd name="T14" fmla="*/ 2147483646 w 159"/>
              <a:gd name="T15" fmla="*/ 2147483646 h 10"/>
              <a:gd name="T16" fmla="*/ 2147483646 w 159"/>
              <a:gd name="T17" fmla="*/ 2147483646 h 10"/>
              <a:gd name="T18" fmla="*/ 2147483646 w 159"/>
              <a:gd name="T19" fmla="*/ 0 h 10"/>
              <a:gd name="T20" fmla="*/ 2147483646 w 159"/>
              <a:gd name="T21" fmla="*/ 0 h 10"/>
              <a:gd name="T22" fmla="*/ 2147483646 w 159"/>
              <a:gd name="T23" fmla="*/ 2147483646 h 10"/>
              <a:gd name="T24" fmla="*/ 2147483646 w 159"/>
              <a:gd name="T25" fmla="*/ 2147483646 h 10"/>
              <a:gd name="T26" fmla="*/ 2147483646 w 159"/>
              <a:gd name="T27" fmla="*/ 2147483646 h 10"/>
              <a:gd name="T28" fmla="*/ 2147483646 w 159"/>
              <a:gd name="T29" fmla="*/ 2147483646 h 10"/>
              <a:gd name="T30" fmla="*/ 2147483646 w 159"/>
              <a:gd name="T31" fmla="*/ 2147483646 h 10"/>
              <a:gd name="T32" fmla="*/ 2147483646 w 159"/>
              <a:gd name="T33" fmla="*/ 2147483646 h 10"/>
              <a:gd name="T34" fmla="*/ 2147483646 w 159"/>
              <a:gd name="T35" fmla="*/ 2147483646 h 10"/>
              <a:gd name="T36" fmla="*/ 2147483646 w 159"/>
              <a:gd name="T37" fmla="*/ 2147483646 h 10"/>
              <a:gd name="T38" fmla="*/ 0 w 159"/>
              <a:gd name="T39" fmla="*/ 2147483646 h 10"/>
              <a:gd name="T40" fmla="*/ 0 w 159"/>
              <a:gd name="T41" fmla="*/ 2147483646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466">
            <a:extLst>
              <a:ext uri="{FF2B5EF4-FFF2-40B4-BE49-F238E27FC236}">
                <a16:creationId xmlns:a16="http://schemas.microsoft.com/office/drawing/2014/main" id="{30921923-04B3-4AE0-933E-169951D8719E}"/>
              </a:ext>
            </a:extLst>
          </p:cNvPr>
          <p:cNvSpPr>
            <a:spLocks/>
          </p:cNvSpPr>
          <p:nvPr/>
        </p:nvSpPr>
        <p:spPr bwMode="auto">
          <a:xfrm>
            <a:off x="1743075" y="2249488"/>
            <a:ext cx="239713" cy="15875"/>
          </a:xfrm>
          <a:custGeom>
            <a:avLst/>
            <a:gdLst>
              <a:gd name="T0" fmla="*/ 2147483646 w 151"/>
              <a:gd name="T1" fmla="*/ 0 h 10"/>
              <a:gd name="T2" fmla="*/ 2147483646 w 151"/>
              <a:gd name="T3" fmla="*/ 2147483646 h 10"/>
              <a:gd name="T4" fmla="*/ 2147483646 w 151"/>
              <a:gd name="T5" fmla="*/ 2147483646 h 10"/>
              <a:gd name="T6" fmla="*/ 2147483646 w 151"/>
              <a:gd name="T7" fmla="*/ 2147483646 h 10"/>
              <a:gd name="T8" fmla="*/ 2147483646 w 151"/>
              <a:gd name="T9" fmla="*/ 2147483646 h 10"/>
              <a:gd name="T10" fmla="*/ 2147483646 w 151"/>
              <a:gd name="T11" fmla="*/ 2147483646 h 10"/>
              <a:gd name="T12" fmla="*/ 2147483646 w 151"/>
              <a:gd name="T13" fmla="*/ 2147483646 h 10"/>
              <a:gd name="T14" fmla="*/ 2147483646 w 151"/>
              <a:gd name="T15" fmla="*/ 2147483646 h 10"/>
              <a:gd name="T16" fmla="*/ 2147483646 w 151"/>
              <a:gd name="T17" fmla="*/ 2147483646 h 10"/>
              <a:gd name="T18" fmla="*/ 0 w 151"/>
              <a:gd name="T19" fmla="*/ 2147483646 h 10"/>
              <a:gd name="T20" fmla="*/ 0 w 151"/>
              <a:gd name="T21" fmla="*/ 2147483646 h 10"/>
              <a:gd name="T22" fmla="*/ 2147483646 w 151"/>
              <a:gd name="T23" fmla="*/ 2147483646 h 10"/>
              <a:gd name="T24" fmla="*/ 2147483646 w 151"/>
              <a:gd name="T25" fmla="*/ 2147483646 h 10"/>
              <a:gd name="T26" fmla="*/ 2147483646 w 151"/>
              <a:gd name="T27" fmla="*/ 2147483646 h 10"/>
              <a:gd name="T28" fmla="*/ 2147483646 w 151"/>
              <a:gd name="T29" fmla="*/ 2147483646 h 10"/>
              <a:gd name="T30" fmla="*/ 2147483646 w 151"/>
              <a:gd name="T31" fmla="*/ 2147483646 h 10"/>
              <a:gd name="T32" fmla="*/ 2147483646 w 151"/>
              <a:gd name="T33" fmla="*/ 2147483646 h 10"/>
              <a:gd name="T34" fmla="*/ 2147483646 w 151"/>
              <a:gd name="T35" fmla="*/ 2147483646 h 10"/>
              <a:gd name="T36" fmla="*/ 2147483646 w 151"/>
              <a:gd name="T37" fmla="*/ 2147483646 h 10"/>
              <a:gd name="T38" fmla="*/ 2147483646 w 151"/>
              <a:gd name="T39" fmla="*/ 0 h 10"/>
              <a:gd name="T40" fmla="*/ 2147483646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467">
            <a:extLst>
              <a:ext uri="{FF2B5EF4-FFF2-40B4-BE49-F238E27FC236}">
                <a16:creationId xmlns:a16="http://schemas.microsoft.com/office/drawing/2014/main" id="{7B0C2A61-61E2-49C9-9284-014DEB45FB99}"/>
              </a:ext>
            </a:extLst>
          </p:cNvPr>
          <p:cNvSpPr>
            <a:spLocks/>
          </p:cNvSpPr>
          <p:nvPr/>
        </p:nvSpPr>
        <p:spPr bwMode="auto">
          <a:xfrm>
            <a:off x="1743075" y="2249488"/>
            <a:ext cx="228600" cy="14287"/>
          </a:xfrm>
          <a:custGeom>
            <a:avLst/>
            <a:gdLst>
              <a:gd name="T0" fmla="*/ 0 w 144"/>
              <a:gd name="T1" fmla="*/ 2147483646 h 9"/>
              <a:gd name="T2" fmla="*/ 2147483646 w 144"/>
              <a:gd name="T3" fmla="*/ 2147483646 h 9"/>
              <a:gd name="T4" fmla="*/ 2147483646 w 144"/>
              <a:gd name="T5" fmla="*/ 2147483646 h 9"/>
              <a:gd name="T6" fmla="*/ 2147483646 w 144"/>
              <a:gd name="T7" fmla="*/ 2147483646 h 9"/>
              <a:gd name="T8" fmla="*/ 2147483646 w 144"/>
              <a:gd name="T9" fmla="*/ 2147483646 h 9"/>
              <a:gd name="T10" fmla="*/ 2147483646 w 144"/>
              <a:gd name="T11" fmla="*/ 2147483646 h 9"/>
              <a:gd name="T12" fmla="*/ 2147483646 w 144"/>
              <a:gd name="T13" fmla="*/ 2147483646 h 9"/>
              <a:gd name="T14" fmla="*/ 2147483646 w 144"/>
              <a:gd name="T15" fmla="*/ 2147483646 h 9"/>
              <a:gd name="T16" fmla="*/ 2147483646 w 144"/>
              <a:gd name="T17" fmla="*/ 2147483646 h 9"/>
              <a:gd name="T18" fmla="*/ 2147483646 w 144"/>
              <a:gd name="T19" fmla="*/ 0 h 9"/>
              <a:gd name="T20" fmla="*/ 2147483646 w 144"/>
              <a:gd name="T21" fmla="*/ 0 h 9"/>
              <a:gd name="T22" fmla="*/ 2147483646 w 144"/>
              <a:gd name="T23" fmla="*/ 2147483646 h 9"/>
              <a:gd name="T24" fmla="*/ 2147483646 w 144"/>
              <a:gd name="T25" fmla="*/ 2147483646 h 9"/>
              <a:gd name="T26" fmla="*/ 2147483646 w 144"/>
              <a:gd name="T27" fmla="*/ 2147483646 h 9"/>
              <a:gd name="T28" fmla="*/ 2147483646 w 144"/>
              <a:gd name="T29" fmla="*/ 2147483646 h 9"/>
              <a:gd name="T30" fmla="*/ 2147483646 w 144"/>
              <a:gd name="T31" fmla="*/ 2147483646 h 9"/>
              <a:gd name="T32" fmla="*/ 2147483646 w 144"/>
              <a:gd name="T33" fmla="*/ 2147483646 h 9"/>
              <a:gd name="T34" fmla="*/ 2147483646 w 144"/>
              <a:gd name="T35" fmla="*/ 2147483646 h 9"/>
              <a:gd name="T36" fmla="*/ 2147483646 w 144"/>
              <a:gd name="T37" fmla="*/ 2147483646 h 9"/>
              <a:gd name="T38" fmla="*/ 0 w 144"/>
              <a:gd name="T39" fmla="*/ 2147483646 h 9"/>
              <a:gd name="T40" fmla="*/ 0 w 144"/>
              <a:gd name="T41" fmla="*/ 2147483646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4"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468">
            <a:extLst>
              <a:ext uri="{FF2B5EF4-FFF2-40B4-BE49-F238E27FC236}">
                <a16:creationId xmlns:a16="http://schemas.microsoft.com/office/drawing/2014/main" id="{135FF4B5-8B6B-40C2-83C3-C9BAFF91EAF3}"/>
              </a:ext>
            </a:extLst>
          </p:cNvPr>
          <p:cNvSpPr>
            <a:spLocks/>
          </p:cNvSpPr>
          <p:nvPr/>
        </p:nvSpPr>
        <p:spPr bwMode="auto">
          <a:xfrm>
            <a:off x="1743075" y="2249488"/>
            <a:ext cx="211138" cy="14287"/>
          </a:xfrm>
          <a:custGeom>
            <a:avLst/>
            <a:gdLst>
              <a:gd name="T0" fmla="*/ 2147483646 w 133"/>
              <a:gd name="T1" fmla="*/ 0 h 9"/>
              <a:gd name="T2" fmla="*/ 2147483646 w 133"/>
              <a:gd name="T3" fmla="*/ 2147483646 h 9"/>
              <a:gd name="T4" fmla="*/ 2147483646 w 133"/>
              <a:gd name="T5" fmla="*/ 2147483646 h 9"/>
              <a:gd name="T6" fmla="*/ 2147483646 w 133"/>
              <a:gd name="T7" fmla="*/ 2147483646 h 9"/>
              <a:gd name="T8" fmla="*/ 2147483646 w 133"/>
              <a:gd name="T9" fmla="*/ 2147483646 h 9"/>
              <a:gd name="T10" fmla="*/ 2147483646 w 133"/>
              <a:gd name="T11" fmla="*/ 2147483646 h 9"/>
              <a:gd name="T12" fmla="*/ 2147483646 w 133"/>
              <a:gd name="T13" fmla="*/ 2147483646 h 9"/>
              <a:gd name="T14" fmla="*/ 2147483646 w 133"/>
              <a:gd name="T15" fmla="*/ 2147483646 h 9"/>
              <a:gd name="T16" fmla="*/ 2147483646 w 133"/>
              <a:gd name="T17" fmla="*/ 2147483646 h 9"/>
              <a:gd name="T18" fmla="*/ 0 w 133"/>
              <a:gd name="T19" fmla="*/ 2147483646 h 9"/>
              <a:gd name="T20" fmla="*/ 0 w 133"/>
              <a:gd name="T21" fmla="*/ 2147483646 h 9"/>
              <a:gd name="T22" fmla="*/ 2147483646 w 133"/>
              <a:gd name="T23" fmla="*/ 2147483646 h 9"/>
              <a:gd name="T24" fmla="*/ 2147483646 w 133"/>
              <a:gd name="T25" fmla="*/ 2147483646 h 9"/>
              <a:gd name="T26" fmla="*/ 2147483646 w 133"/>
              <a:gd name="T27" fmla="*/ 2147483646 h 9"/>
              <a:gd name="T28" fmla="*/ 2147483646 w 133"/>
              <a:gd name="T29" fmla="*/ 2147483646 h 9"/>
              <a:gd name="T30" fmla="*/ 2147483646 w 133"/>
              <a:gd name="T31" fmla="*/ 2147483646 h 9"/>
              <a:gd name="T32" fmla="*/ 2147483646 w 133"/>
              <a:gd name="T33" fmla="*/ 2147483646 h 9"/>
              <a:gd name="T34" fmla="*/ 2147483646 w 133"/>
              <a:gd name="T35" fmla="*/ 2147483646 h 9"/>
              <a:gd name="T36" fmla="*/ 2147483646 w 133"/>
              <a:gd name="T37" fmla="*/ 0 h 9"/>
              <a:gd name="T38" fmla="*/ 2147483646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4" y="9"/>
                </a:lnTo>
                <a:lnTo>
                  <a:pt x="0" y="9"/>
                </a:lnTo>
                <a:lnTo>
                  <a:pt x="0" y="7"/>
                </a:lnTo>
                <a:lnTo>
                  <a:pt x="24" y="7"/>
                </a:lnTo>
                <a:lnTo>
                  <a:pt x="49" y="7"/>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469">
            <a:extLst>
              <a:ext uri="{FF2B5EF4-FFF2-40B4-BE49-F238E27FC236}">
                <a16:creationId xmlns:a16="http://schemas.microsoft.com/office/drawing/2014/main" id="{B15D14AD-3018-4704-8136-F1C9B680D48D}"/>
              </a:ext>
            </a:extLst>
          </p:cNvPr>
          <p:cNvSpPr>
            <a:spLocks/>
          </p:cNvSpPr>
          <p:nvPr/>
        </p:nvSpPr>
        <p:spPr bwMode="auto">
          <a:xfrm>
            <a:off x="1743075" y="2249488"/>
            <a:ext cx="198438" cy="11112"/>
          </a:xfrm>
          <a:custGeom>
            <a:avLst/>
            <a:gdLst>
              <a:gd name="T0" fmla="*/ 0 w 125"/>
              <a:gd name="T1" fmla="*/ 2147483646 h 7"/>
              <a:gd name="T2" fmla="*/ 2147483646 w 125"/>
              <a:gd name="T3" fmla="*/ 2147483646 h 7"/>
              <a:gd name="T4" fmla="*/ 2147483646 w 125"/>
              <a:gd name="T5" fmla="*/ 2147483646 h 7"/>
              <a:gd name="T6" fmla="*/ 2147483646 w 125"/>
              <a:gd name="T7" fmla="*/ 2147483646 h 7"/>
              <a:gd name="T8" fmla="*/ 2147483646 w 125"/>
              <a:gd name="T9" fmla="*/ 2147483646 h 7"/>
              <a:gd name="T10" fmla="*/ 2147483646 w 125"/>
              <a:gd name="T11" fmla="*/ 2147483646 h 7"/>
              <a:gd name="T12" fmla="*/ 2147483646 w 125"/>
              <a:gd name="T13" fmla="*/ 2147483646 h 7"/>
              <a:gd name="T14" fmla="*/ 2147483646 w 125"/>
              <a:gd name="T15" fmla="*/ 2147483646 h 7"/>
              <a:gd name="T16" fmla="*/ 2147483646 w 125"/>
              <a:gd name="T17" fmla="*/ 0 h 7"/>
              <a:gd name="T18" fmla="*/ 2147483646 w 125"/>
              <a:gd name="T19" fmla="*/ 0 h 7"/>
              <a:gd name="T20" fmla="*/ 2147483646 w 125"/>
              <a:gd name="T21" fmla="*/ 2147483646 h 7"/>
              <a:gd name="T22" fmla="*/ 2147483646 w 125"/>
              <a:gd name="T23" fmla="*/ 2147483646 h 7"/>
              <a:gd name="T24" fmla="*/ 2147483646 w 125"/>
              <a:gd name="T25" fmla="*/ 2147483646 h 7"/>
              <a:gd name="T26" fmla="*/ 2147483646 w 125"/>
              <a:gd name="T27" fmla="*/ 2147483646 h 7"/>
              <a:gd name="T28" fmla="*/ 2147483646 w 125"/>
              <a:gd name="T29" fmla="*/ 2147483646 h 7"/>
              <a:gd name="T30" fmla="*/ 2147483646 w 125"/>
              <a:gd name="T31" fmla="*/ 2147483646 h 7"/>
              <a:gd name="T32" fmla="*/ 2147483646 w 125"/>
              <a:gd name="T33" fmla="*/ 2147483646 h 7"/>
              <a:gd name="T34" fmla="*/ 0 w 125"/>
              <a:gd name="T35" fmla="*/ 2147483646 h 7"/>
              <a:gd name="T36" fmla="*/ 0 w 125"/>
              <a:gd name="T37" fmla="*/ 2147483646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470">
            <a:extLst>
              <a:ext uri="{FF2B5EF4-FFF2-40B4-BE49-F238E27FC236}">
                <a16:creationId xmlns:a16="http://schemas.microsoft.com/office/drawing/2014/main" id="{6DFDD51D-DCF9-481C-A13F-F9915F4BD6EB}"/>
              </a:ext>
            </a:extLst>
          </p:cNvPr>
          <p:cNvSpPr>
            <a:spLocks/>
          </p:cNvSpPr>
          <p:nvPr/>
        </p:nvSpPr>
        <p:spPr bwMode="auto">
          <a:xfrm>
            <a:off x="1743075" y="2249488"/>
            <a:ext cx="180975" cy="11112"/>
          </a:xfrm>
          <a:custGeom>
            <a:avLst/>
            <a:gdLst>
              <a:gd name="T0" fmla="*/ 2147483646 w 114"/>
              <a:gd name="T1" fmla="*/ 0 h 7"/>
              <a:gd name="T2" fmla="*/ 2147483646 w 114"/>
              <a:gd name="T3" fmla="*/ 2147483646 h 7"/>
              <a:gd name="T4" fmla="*/ 2147483646 w 114"/>
              <a:gd name="T5" fmla="*/ 2147483646 h 7"/>
              <a:gd name="T6" fmla="*/ 2147483646 w 114"/>
              <a:gd name="T7" fmla="*/ 2147483646 h 7"/>
              <a:gd name="T8" fmla="*/ 2147483646 w 114"/>
              <a:gd name="T9" fmla="*/ 2147483646 h 7"/>
              <a:gd name="T10" fmla="*/ 2147483646 w 114"/>
              <a:gd name="T11" fmla="*/ 2147483646 h 7"/>
              <a:gd name="T12" fmla="*/ 2147483646 w 114"/>
              <a:gd name="T13" fmla="*/ 2147483646 h 7"/>
              <a:gd name="T14" fmla="*/ 2147483646 w 114"/>
              <a:gd name="T15" fmla="*/ 2147483646 h 7"/>
              <a:gd name="T16" fmla="*/ 0 w 114"/>
              <a:gd name="T17" fmla="*/ 2147483646 h 7"/>
              <a:gd name="T18" fmla="*/ 0 w 114"/>
              <a:gd name="T19" fmla="*/ 2147483646 h 7"/>
              <a:gd name="T20" fmla="*/ 2147483646 w 114"/>
              <a:gd name="T21" fmla="*/ 2147483646 h 7"/>
              <a:gd name="T22" fmla="*/ 2147483646 w 114"/>
              <a:gd name="T23" fmla="*/ 2147483646 h 7"/>
              <a:gd name="T24" fmla="*/ 2147483646 w 114"/>
              <a:gd name="T25" fmla="*/ 2147483646 h 7"/>
              <a:gd name="T26" fmla="*/ 2147483646 w 114"/>
              <a:gd name="T27" fmla="*/ 2147483646 h 7"/>
              <a:gd name="T28" fmla="*/ 2147483646 w 114"/>
              <a:gd name="T29" fmla="*/ 2147483646 h 7"/>
              <a:gd name="T30" fmla="*/ 2147483646 w 114"/>
              <a:gd name="T31" fmla="*/ 2147483646 h 7"/>
              <a:gd name="T32" fmla="*/ 2147483646 w 114"/>
              <a:gd name="T33" fmla="*/ 2147483646 h 7"/>
              <a:gd name="T34" fmla="*/ 2147483646 w 114"/>
              <a:gd name="T35" fmla="*/ 0 h 7"/>
              <a:gd name="T36" fmla="*/ 2147483646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1"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471">
            <a:extLst>
              <a:ext uri="{FF2B5EF4-FFF2-40B4-BE49-F238E27FC236}">
                <a16:creationId xmlns:a16="http://schemas.microsoft.com/office/drawing/2014/main" id="{73751141-DE89-4060-877E-DBFBB751143D}"/>
              </a:ext>
            </a:extLst>
          </p:cNvPr>
          <p:cNvSpPr>
            <a:spLocks/>
          </p:cNvSpPr>
          <p:nvPr/>
        </p:nvSpPr>
        <p:spPr bwMode="auto">
          <a:xfrm>
            <a:off x="1743075" y="2249488"/>
            <a:ext cx="163513" cy="9525"/>
          </a:xfrm>
          <a:custGeom>
            <a:avLst/>
            <a:gdLst>
              <a:gd name="T0" fmla="*/ 0 w 103"/>
              <a:gd name="T1" fmla="*/ 2147483646 h 6"/>
              <a:gd name="T2" fmla="*/ 2147483646 w 103"/>
              <a:gd name="T3" fmla="*/ 2147483646 h 6"/>
              <a:gd name="T4" fmla="*/ 2147483646 w 103"/>
              <a:gd name="T5" fmla="*/ 2147483646 h 6"/>
              <a:gd name="T6" fmla="*/ 2147483646 w 103"/>
              <a:gd name="T7" fmla="*/ 2147483646 h 6"/>
              <a:gd name="T8" fmla="*/ 2147483646 w 103"/>
              <a:gd name="T9" fmla="*/ 2147483646 h 6"/>
              <a:gd name="T10" fmla="*/ 2147483646 w 103"/>
              <a:gd name="T11" fmla="*/ 2147483646 h 6"/>
              <a:gd name="T12" fmla="*/ 2147483646 w 103"/>
              <a:gd name="T13" fmla="*/ 2147483646 h 6"/>
              <a:gd name="T14" fmla="*/ 2147483646 w 103"/>
              <a:gd name="T15" fmla="*/ 2147483646 h 6"/>
              <a:gd name="T16" fmla="*/ 2147483646 w 103"/>
              <a:gd name="T17" fmla="*/ 0 h 6"/>
              <a:gd name="T18" fmla="*/ 2147483646 w 103"/>
              <a:gd name="T19" fmla="*/ 0 h 6"/>
              <a:gd name="T20" fmla="*/ 2147483646 w 103"/>
              <a:gd name="T21" fmla="*/ 2147483646 h 6"/>
              <a:gd name="T22" fmla="*/ 2147483646 w 103"/>
              <a:gd name="T23" fmla="*/ 2147483646 h 6"/>
              <a:gd name="T24" fmla="*/ 2147483646 w 103"/>
              <a:gd name="T25" fmla="*/ 2147483646 h 6"/>
              <a:gd name="T26" fmla="*/ 2147483646 w 103"/>
              <a:gd name="T27" fmla="*/ 2147483646 h 6"/>
              <a:gd name="T28" fmla="*/ 2147483646 w 103"/>
              <a:gd name="T29" fmla="*/ 2147483646 h 6"/>
              <a:gd name="T30" fmla="*/ 2147483646 w 103"/>
              <a:gd name="T31" fmla="*/ 2147483646 h 6"/>
              <a:gd name="T32" fmla="*/ 0 w 103"/>
              <a:gd name="T33" fmla="*/ 2147483646 h 6"/>
              <a:gd name="T34" fmla="*/ 0 w 103"/>
              <a:gd name="T35" fmla="*/ 214748364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 name="Freeform 472">
            <a:extLst>
              <a:ext uri="{FF2B5EF4-FFF2-40B4-BE49-F238E27FC236}">
                <a16:creationId xmlns:a16="http://schemas.microsoft.com/office/drawing/2014/main" id="{42FF1F9F-A89E-4B9D-9CF1-5E652D08F772}"/>
              </a:ext>
            </a:extLst>
          </p:cNvPr>
          <p:cNvSpPr>
            <a:spLocks/>
          </p:cNvSpPr>
          <p:nvPr/>
        </p:nvSpPr>
        <p:spPr bwMode="auto">
          <a:xfrm>
            <a:off x="1743075" y="2249488"/>
            <a:ext cx="146050" cy="9525"/>
          </a:xfrm>
          <a:custGeom>
            <a:avLst/>
            <a:gdLst>
              <a:gd name="T0" fmla="*/ 2147483646 w 92"/>
              <a:gd name="T1" fmla="*/ 0 h 6"/>
              <a:gd name="T2" fmla="*/ 2147483646 w 92"/>
              <a:gd name="T3" fmla="*/ 2147483646 h 6"/>
              <a:gd name="T4" fmla="*/ 2147483646 w 92"/>
              <a:gd name="T5" fmla="*/ 2147483646 h 6"/>
              <a:gd name="T6" fmla="*/ 2147483646 w 92"/>
              <a:gd name="T7" fmla="*/ 2147483646 h 6"/>
              <a:gd name="T8" fmla="*/ 2147483646 w 92"/>
              <a:gd name="T9" fmla="*/ 2147483646 h 6"/>
              <a:gd name="T10" fmla="*/ 2147483646 w 92"/>
              <a:gd name="T11" fmla="*/ 2147483646 h 6"/>
              <a:gd name="T12" fmla="*/ 2147483646 w 92"/>
              <a:gd name="T13" fmla="*/ 2147483646 h 6"/>
              <a:gd name="T14" fmla="*/ 0 w 92"/>
              <a:gd name="T15" fmla="*/ 2147483646 h 6"/>
              <a:gd name="T16" fmla="*/ 0 w 92"/>
              <a:gd name="T17" fmla="*/ 2147483646 h 6"/>
              <a:gd name="T18" fmla="*/ 2147483646 w 92"/>
              <a:gd name="T19" fmla="*/ 2147483646 h 6"/>
              <a:gd name="T20" fmla="*/ 2147483646 w 92"/>
              <a:gd name="T21" fmla="*/ 2147483646 h 6"/>
              <a:gd name="T22" fmla="*/ 2147483646 w 92"/>
              <a:gd name="T23" fmla="*/ 2147483646 h 6"/>
              <a:gd name="T24" fmla="*/ 2147483646 w 92"/>
              <a:gd name="T25" fmla="*/ 2147483646 h 6"/>
              <a:gd name="T26" fmla="*/ 2147483646 w 92"/>
              <a:gd name="T27" fmla="*/ 2147483646 h 6"/>
              <a:gd name="T28" fmla="*/ 2147483646 w 92"/>
              <a:gd name="T29" fmla="*/ 0 h 6"/>
              <a:gd name="T30" fmla="*/ 2147483646 w 92"/>
              <a:gd name="T31" fmla="*/ 0 h 6"/>
              <a:gd name="T32" fmla="*/ 2147483646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 name="Freeform 473">
            <a:extLst>
              <a:ext uri="{FF2B5EF4-FFF2-40B4-BE49-F238E27FC236}">
                <a16:creationId xmlns:a16="http://schemas.microsoft.com/office/drawing/2014/main" id="{D5A1E70B-12A1-4072-9DC1-B0FFA5D4FECE}"/>
              </a:ext>
            </a:extLst>
          </p:cNvPr>
          <p:cNvSpPr>
            <a:spLocks/>
          </p:cNvSpPr>
          <p:nvPr/>
        </p:nvSpPr>
        <p:spPr bwMode="auto">
          <a:xfrm>
            <a:off x="1743075" y="2249488"/>
            <a:ext cx="127000" cy="7937"/>
          </a:xfrm>
          <a:custGeom>
            <a:avLst/>
            <a:gdLst>
              <a:gd name="T0" fmla="*/ 0 w 80"/>
              <a:gd name="T1" fmla="*/ 2147483646 h 5"/>
              <a:gd name="T2" fmla="*/ 2147483646 w 80"/>
              <a:gd name="T3" fmla="*/ 2147483646 h 5"/>
              <a:gd name="T4" fmla="*/ 2147483646 w 80"/>
              <a:gd name="T5" fmla="*/ 2147483646 h 5"/>
              <a:gd name="T6" fmla="*/ 2147483646 w 80"/>
              <a:gd name="T7" fmla="*/ 2147483646 h 5"/>
              <a:gd name="T8" fmla="*/ 2147483646 w 80"/>
              <a:gd name="T9" fmla="*/ 2147483646 h 5"/>
              <a:gd name="T10" fmla="*/ 2147483646 w 80"/>
              <a:gd name="T11" fmla="*/ 2147483646 h 5"/>
              <a:gd name="T12" fmla="*/ 2147483646 w 80"/>
              <a:gd name="T13" fmla="*/ 0 h 5"/>
              <a:gd name="T14" fmla="*/ 2147483646 w 80"/>
              <a:gd name="T15" fmla="*/ 0 h 5"/>
              <a:gd name="T16" fmla="*/ 2147483646 w 80"/>
              <a:gd name="T17" fmla="*/ 0 h 5"/>
              <a:gd name="T18" fmla="*/ 2147483646 w 80"/>
              <a:gd name="T19" fmla="*/ 0 h 5"/>
              <a:gd name="T20" fmla="*/ 2147483646 w 80"/>
              <a:gd name="T21" fmla="*/ 2147483646 h 5"/>
              <a:gd name="T22" fmla="*/ 2147483646 w 80"/>
              <a:gd name="T23" fmla="*/ 2147483646 h 5"/>
              <a:gd name="T24" fmla="*/ 2147483646 w 80"/>
              <a:gd name="T25" fmla="*/ 2147483646 h 5"/>
              <a:gd name="T26" fmla="*/ 2147483646 w 80"/>
              <a:gd name="T27" fmla="*/ 2147483646 h 5"/>
              <a:gd name="T28" fmla="*/ 0 w 80"/>
              <a:gd name="T29" fmla="*/ 2147483646 h 5"/>
              <a:gd name="T30" fmla="*/ 0 w 80"/>
              <a:gd name="T31" fmla="*/ 2147483646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 name="Freeform 474">
            <a:extLst>
              <a:ext uri="{FF2B5EF4-FFF2-40B4-BE49-F238E27FC236}">
                <a16:creationId xmlns:a16="http://schemas.microsoft.com/office/drawing/2014/main" id="{5567E131-7CC1-4EDE-A15C-05995E74FE1F}"/>
              </a:ext>
            </a:extLst>
          </p:cNvPr>
          <p:cNvSpPr>
            <a:spLocks/>
          </p:cNvSpPr>
          <p:nvPr/>
        </p:nvSpPr>
        <p:spPr bwMode="auto">
          <a:xfrm>
            <a:off x="1743075" y="2249488"/>
            <a:ext cx="104775" cy="6350"/>
          </a:xfrm>
          <a:custGeom>
            <a:avLst/>
            <a:gdLst>
              <a:gd name="T0" fmla="*/ 2147483646 w 66"/>
              <a:gd name="T1" fmla="*/ 0 h 4"/>
              <a:gd name="T2" fmla="*/ 2147483646 w 66"/>
              <a:gd name="T3" fmla="*/ 0 h 4"/>
              <a:gd name="T4" fmla="*/ 2147483646 w 66"/>
              <a:gd name="T5" fmla="*/ 2147483646 h 4"/>
              <a:gd name="T6" fmla="*/ 2147483646 w 66"/>
              <a:gd name="T7" fmla="*/ 2147483646 h 4"/>
              <a:gd name="T8" fmla="*/ 2147483646 w 66"/>
              <a:gd name="T9" fmla="*/ 2147483646 h 4"/>
              <a:gd name="T10" fmla="*/ 2147483646 w 66"/>
              <a:gd name="T11" fmla="*/ 2147483646 h 4"/>
              <a:gd name="T12" fmla="*/ 0 w 66"/>
              <a:gd name="T13" fmla="*/ 2147483646 h 4"/>
              <a:gd name="T14" fmla="*/ 0 w 66"/>
              <a:gd name="T15" fmla="*/ 2147483646 h 4"/>
              <a:gd name="T16" fmla="*/ 2147483646 w 66"/>
              <a:gd name="T17" fmla="*/ 2147483646 h 4"/>
              <a:gd name="T18" fmla="*/ 2147483646 w 66"/>
              <a:gd name="T19" fmla="*/ 2147483646 h 4"/>
              <a:gd name="T20" fmla="*/ 2147483646 w 66"/>
              <a:gd name="T21" fmla="*/ 2147483646 h 4"/>
              <a:gd name="T22" fmla="*/ 2147483646 w 66"/>
              <a:gd name="T23" fmla="*/ 0 h 4"/>
              <a:gd name="T24" fmla="*/ 2147483646 w 66"/>
              <a:gd name="T25" fmla="*/ 0 h 4"/>
              <a:gd name="T26" fmla="*/ 214748364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Freeform 475">
            <a:extLst>
              <a:ext uri="{FF2B5EF4-FFF2-40B4-BE49-F238E27FC236}">
                <a16:creationId xmlns:a16="http://schemas.microsoft.com/office/drawing/2014/main" id="{D368157C-519E-45E5-9A50-88DFEC7D52B6}"/>
              </a:ext>
            </a:extLst>
          </p:cNvPr>
          <p:cNvSpPr>
            <a:spLocks/>
          </p:cNvSpPr>
          <p:nvPr/>
        </p:nvSpPr>
        <p:spPr bwMode="auto">
          <a:xfrm>
            <a:off x="1743075" y="2249488"/>
            <a:ext cx="82550" cy="3175"/>
          </a:xfrm>
          <a:custGeom>
            <a:avLst/>
            <a:gdLst>
              <a:gd name="T0" fmla="*/ 0 w 52"/>
              <a:gd name="T1" fmla="*/ 2147483646 h 2"/>
              <a:gd name="T2" fmla="*/ 2147483646 w 52"/>
              <a:gd name="T3" fmla="*/ 2147483646 h 2"/>
              <a:gd name="T4" fmla="*/ 2147483646 w 52"/>
              <a:gd name="T5" fmla="*/ 2147483646 h 2"/>
              <a:gd name="T6" fmla="*/ 2147483646 w 52"/>
              <a:gd name="T7" fmla="*/ 2147483646 h 2"/>
              <a:gd name="T8" fmla="*/ 2147483646 w 52"/>
              <a:gd name="T9" fmla="*/ 0 h 2"/>
              <a:gd name="T10" fmla="*/ 2147483646 w 52"/>
              <a:gd name="T11" fmla="*/ 0 h 2"/>
              <a:gd name="T12" fmla="*/ 2147483646 w 52"/>
              <a:gd name="T13" fmla="*/ 0 h 2"/>
              <a:gd name="T14" fmla="*/ 2147483646 w 52"/>
              <a:gd name="T15" fmla="*/ 0 h 2"/>
              <a:gd name="T16" fmla="*/ 2147483646 w 52"/>
              <a:gd name="T17" fmla="*/ 2147483646 h 2"/>
              <a:gd name="T18" fmla="*/ 2147483646 w 52"/>
              <a:gd name="T19" fmla="*/ 2147483646 h 2"/>
              <a:gd name="T20" fmla="*/ 2147483646 w 52"/>
              <a:gd name="T21" fmla="*/ 2147483646 h 2"/>
              <a:gd name="T22" fmla="*/ 0 w 52"/>
              <a:gd name="T23" fmla="*/ 2147483646 h 2"/>
              <a:gd name="T24" fmla="*/ 0 w 52"/>
              <a:gd name="T25" fmla="*/ 2147483646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 name="Freeform 476">
            <a:extLst>
              <a:ext uri="{FF2B5EF4-FFF2-40B4-BE49-F238E27FC236}">
                <a16:creationId xmlns:a16="http://schemas.microsoft.com/office/drawing/2014/main" id="{55148911-9915-4F59-87C6-BF3E119464E6}"/>
              </a:ext>
            </a:extLst>
          </p:cNvPr>
          <p:cNvSpPr>
            <a:spLocks/>
          </p:cNvSpPr>
          <p:nvPr/>
        </p:nvSpPr>
        <p:spPr bwMode="auto">
          <a:xfrm>
            <a:off x="1743075" y="2249488"/>
            <a:ext cx="57150" cy="1587"/>
          </a:xfrm>
          <a:custGeom>
            <a:avLst/>
            <a:gdLst>
              <a:gd name="T0" fmla="*/ 2147483646 w 36"/>
              <a:gd name="T1" fmla="*/ 0 h 1"/>
              <a:gd name="T2" fmla="*/ 2147483646 w 36"/>
              <a:gd name="T3" fmla="*/ 0 h 1"/>
              <a:gd name="T4" fmla="*/ 2147483646 w 36"/>
              <a:gd name="T5" fmla="*/ 2147483646 h 1"/>
              <a:gd name="T6" fmla="*/ 2147483646 w 36"/>
              <a:gd name="T7" fmla="*/ 2147483646 h 1"/>
              <a:gd name="T8" fmla="*/ 2147483646 w 36"/>
              <a:gd name="T9" fmla="*/ 2147483646 h 1"/>
              <a:gd name="T10" fmla="*/ 0 w 36"/>
              <a:gd name="T11" fmla="*/ 2147483646 h 1"/>
              <a:gd name="T12" fmla="*/ 0 w 36"/>
              <a:gd name="T13" fmla="*/ 2147483646 h 1"/>
              <a:gd name="T14" fmla="*/ 2147483646 w 36"/>
              <a:gd name="T15" fmla="*/ 0 h 1"/>
              <a:gd name="T16" fmla="*/ 2147483646 w 36"/>
              <a:gd name="T17" fmla="*/ 0 h 1"/>
              <a:gd name="T18" fmla="*/ 2147483646 w 36"/>
              <a:gd name="T19" fmla="*/ 0 h 1"/>
              <a:gd name="T20" fmla="*/ 2147483646 w 36"/>
              <a:gd name="T21" fmla="*/ 0 h 1"/>
              <a:gd name="T22" fmla="*/ 214748364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477">
            <a:extLst>
              <a:ext uri="{FF2B5EF4-FFF2-40B4-BE49-F238E27FC236}">
                <a16:creationId xmlns:a16="http://schemas.microsoft.com/office/drawing/2014/main" id="{B3C74817-8FFE-4731-B8C8-59FC14776404}"/>
              </a:ext>
            </a:extLst>
          </p:cNvPr>
          <p:cNvSpPr>
            <a:spLocks/>
          </p:cNvSpPr>
          <p:nvPr/>
        </p:nvSpPr>
        <p:spPr bwMode="auto">
          <a:xfrm>
            <a:off x="1743075" y="2249488"/>
            <a:ext cx="30163" cy="1587"/>
          </a:xfrm>
          <a:custGeom>
            <a:avLst/>
            <a:gdLst>
              <a:gd name="T0" fmla="*/ 0 w 19"/>
              <a:gd name="T1" fmla="*/ 2147483646 h 1"/>
              <a:gd name="T2" fmla="*/ 2147483646 w 19"/>
              <a:gd name="T3" fmla="*/ 0 h 1"/>
              <a:gd name="T4" fmla="*/ 2147483646 w 19"/>
              <a:gd name="T5" fmla="*/ 0 h 1"/>
              <a:gd name="T6" fmla="*/ 2147483646 w 19"/>
              <a:gd name="T7" fmla="*/ 0 h 1"/>
              <a:gd name="T8" fmla="*/ 2147483646 w 19"/>
              <a:gd name="T9" fmla="*/ 0 h 1"/>
              <a:gd name="T10" fmla="*/ 2147483646 w 19"/>
              <a:gd name="T11" fmla="*/ 0 h 1"/>
              <a:gd name="T12" fmla="*/ 0 w 19"/>
              <a:gd name="T13" fmla="*/ 0 h 1"/>
              <a:gd name="T14" fmla="*/ 0 w 19"/>
              <a:gd name="T15" fmla="*/ 2147483646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 name="Freeform 478">
            <a:extLst>
              <a:ext uri="{FF2B5EF4-FFF2-40B4-BE49-F238E27FC236}">
                <a16:creationId xmlns:a16="http://schemas.microsoft.com/office/drawing/2014/main" id="{DAF76CD3-9549-490E-A000-0CC59C128469}"/>
              </a:ext>
            </a:extLst>
          </p:cNvPr>
          <p:cNvSpPr>
            <a:spLocks/>
          </p:cNvSpPr>
          <p:nvPr/>
        </p:nvSpPr>
        <p:spPr bwMode="auto">
          <a:xfrm>
            <a:off x="1743075" y="2249488"/>
            <a:ext cx="3175" cy="1587"/>
          </a:xfrm>
          <a:custGeom>
            <a:avLst/>
            <a:gdLst>
              <a:gd name="T0" fmla="*/ 2147483646 w 2"/>
              <a:gd name="T1" fmla="*/ 0 h 1587"/>
              <a:gd name="T2" fmla="*/ 0 w 2"/>
              <a:gd name="T3" fmla="*/ 0 h 1587"/>
              <a:gd name="T4" fmla="*/ 0 w 2"/>
              <a:gd name="T5" fmla="*/ 0 h 1587"/>
              <a:gd name="T6" fmla="*/ 0 w 2"/>
              <a:gd name="T7" fmla="*/ 0 h 1587"/>
              <a:gd name="T8" fmla="*/ 2147483646 w 2"/>
              <a:gd name="T9" fmla="*/ 0 h 1587"/>
              <a:gd name="T10" fmla="*/ 0 60000 65536"/>
              <a:gd name="T11" fmla="*/ 0 60000 65536"/>
              <a:gd name="T12" fmla="*/ 0 60000 65536"/>
              <a:gd name="T13" fmla="*/ 0 60000 65536"/>
              <a:gd name="T14" fmla="*/ 0 60000 65536"/>
              <a:gd name="T15" fmla="*/ 0 w 2"/>
              <a:gd name="T16" fmla="*/ 0 h 1587"/>
              <a:gd name="T17" fmla="*/ 2 w 2"/>
              <a:gd name="T18" fmla="*/ 1587 h 1587"/>
            </a:gdLst>
            <a:ahLst/>
            <a:cxnLst>
              <a:cxn ang="T10">
                <a:pos x="T0" y="T1"/>
              </a:cxn>
              <a:cxn ang="T11">
                <a:pos x="T2" y="T3"/>
              </a:cxn>
              <a:cxn ang="T12">
                <a:pos x="T4" y="T5"/>
              </a:cxn>
              <a:cxn ang="T13">
                <a:pos x="T6" y="T7"/>
              </a:cxn>
              <a:cxn ang="T14">
                <a:pos x="T8" y="T9"/>
              </a:cxn>
            </a:cxnLst>
            <a:rect l="T15" t="T16" r="T17" b="T18"/>
            <a:pathLst>
              <a:path w="2" h="1587">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479">
            <a:extLst>
              <a:ext uri="{FF2B5EF4-FFF2-40B4-BE49-F238E27FC236}">
                <a16:creationId xmlns:a16="http://schemas.microsoft.com/office/drawing/2014/main" id="{31C64AA4-2B10-4670-848A-6690EFC75E61}"/>
              </a:ext>
            </a:extLst>
          </p:cNvPr>
          <p:cNvSpPr>
            <a:spLocks/>
          </p:cNvSpPr>
          <p:nvPr/>
        </p:nvSpPr>
        <p:spPr bwMode="auto">
          <a:xfrm>
            <a:off x="2178050" y="2200275"/>
            <a:ext cx="76200" cy="284163"/>
          </a:xfrm>
          <a:custGeom>
            <a:avLst/>
            <a:gdLst>
              <a:gd name="T0" fmla="*/ 0 w 48"/>
              <a:gd name="T1" fmla="*/ 2147483646 h 179"/>
              <a:gd name="T2" fmla="*/ 2147483646 w 48"/>
              <a:gd name="T3" fmla="*/ 0 h 179"/>
              <a:gd name="T4" fmla="*/ 2147483646 w 48"/>
              <a:gd name="T5" fmla="*/ 2147483646 h 179"/>
              <a:gd name="T6" fmla="*/ 0 w 48"/>
              <a:gd name="T7" fmla="*/ 2147483646 h 179"/>
              <a:gd name="T8" fmla="*/ 0 w 48"/>
              <a:gd name="T9" fmla="*/ 2147483646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Rectangle 480">
            <a:extLst>
              <a:ext uri="{FF2B5EF4-FFF2-40B4-BE49-F238E27FC236}">
                <a16:creationId xmlns:a16="http://schemas.microsoft.com/office/drawing/2014/main" id="{F00D0CF0-BB03-4742-85BA-02AFD9CBE8D2}"/>
              </a:ext>
            </a:extLst>
          </p:cNvPr>
          <p:cNvSpPr>
            <a:spLocks noChangeArrowheads="1"/>
          </p:cNvSpPr>
          <p:nvPr/>
        </p:nvSpPr>
        <p:spPr bwMode="auto">
          <a:xfrm>
            <a:off x="1574800" y="2276475"/>
            <a:ext cx="603250" cy="165100"/>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62" name="Freeform 481">
            <a:extLst>
              <a:ext uri="{FF2B5EF4-FFF2-40B4-BE49-F238E27FC236}">
                <a16:creationId xmlns:a16="http://schemas.microsoft.com/office/drawing/2014/main" id="{586B7DB6-4FFF-4EEB-A095-0047FFBAF82A}"/>
              </a:ext>
            </a:extLst>
          </p:cNvPr>
          <p:cNvSpPr>
            <a:spLocks/>
          </p:cNvSpPr>
          <p:nvPr/>
        </p:nvSpPr>
        <p:spPr bwMode="auto">
          <a:xfrm>
            <a:off x="1763713" y="2276475"/>
            <a:ext cx="7937" cy="165100"/>
          </a:xfrm>
          <a:custGeom>
            <a:avLst/>
            <a:gdLst>
              <a:gd name="T0" fmla="*/ 2147483646 w 5"/>
              <a:gd name="T1" fmla="*/ 0 h 104"/>
              <a:gd name="T2" fmla="*/ 2147483646 w 5"/>
              <a:gd name="T3" fmla="*/ 2147483646 h 104"/>
              <a:gd name="T4" fmla="*/ 0 w 5"/>
              <a:gd name="T5" fmla="*/ 2147483646 h 104"/>
              <a:gd name="T6" fmla="*/ 2147483646 w 5"/>
              <a:gd name="T7" fmla="*/ 2147483646 h 104"/>
              <a:gd name="T8" fmla="*/ 2147483646 w 5"/>
              <a:gd name="T9" fmla="*/ 2147483646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 name="Rectangle 482">
            <a:extLst>
              <a:ext uri="{FF2B5EF4-FFF2-40B4-BE49-F238E27FC236}">
                <a16:creationId xmlns:a16="http://schemas.microsoft.com/office/drawing/2014/main" id="{28103E7B-C91B-4314-84C2-4D7F57F3366A}"/>
              </a:ext>
            </a:extLst>
          </p:cNvPr>
          <p:cNvSpPr>
            <a:spLocks noChangeArrowheads="1"/>
          </p:cNvSpPr>
          <p:nvPr/>
        </p:nvSpPr>
        <p:spPr bwMode="auto">
          <a:xfrm>
            <a:off x="1574800" y="2441575"/>
            <a:ext cx="603250" cy="42863"/>
          </a:xfrm>
          <a:prstGeom prst="rect">
            <a:avLst/>
          </a:prstGeom>
          <a:solidFill>
            <a:srgbClr val="9A9A9A"/>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64" name="Rectangle 483">
            <a:extLst>
              <a:ext uri="{FF2B5EF4-FFF2-40B4-BE49-F238E27FC236}">
                <a16:creationId xmlns:a16="http://schemas.microsoft.com/office/drawing/2014/main" id="{09CFC5AF-410A-46DD-A415-18688B02D186}"/>
              </a:ext>
            </a:extLst>
          </p:cNvPr>
          <p:cNvSpPr>
            <a:spLocks noChangeArrowheads="1"/>
          </p:cNvSpPr>
          <p:nvPr/>
        </p:nvSpPr>
        <p:spPr bwMode="auto">
          <a:xfrm>
            <a:off x="2039938" y="2327275"/>
            <a:ext cx="23812" cy="79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65" name="Freeform 484">
            <a:extLst>
              <a:ext uri="{FF2B5EF4-FFF2-40B4-BE49-F238E27FC236}">
                <a16:creationId xmlns:a16="http://schemas.microsoft.com/office/drawing/2014/main" id="{0A1C8ADC-AD18-4DBB-AE71-40E83C2B004B}"/>
              </a:ext>
            </a:extLst>
          </p:cNvPr>
          <p:cNvSpPr>
            <a:spLocks noEditPoints="1"/>
          </p:cNvSpPr>
          <p:nvPr/>
        </p:nvSpPr>
        <p:spPr bwMode="auto">
          <a:xfrm>
            <a:off x="1792288" y="2312988"/>
            <a:ext cx="98425" cy="11112"/>
          </a:xfrm>
          <a:custGeom>
            <a:avLst/>
            <a:gdLst>
              <a:gd name="T0" fmla="*/ 0 w 62"/>
              <a:gd name="T1" fmla="*/ 2147483646 h 7"/>
              <a:gd name="T2" fmla="*/ 2147483646 w 62"/>
              <a:gd name="T3" fmla="*/ 2147483646 h 7"/>
              <a:gd name="T4" fmla="*/ 2147483646 w 62"/>
              <a:gd name="T5" fmla="*/ 0 h 7"/>
              <a:gd name="T6" fmla="*/ 0 w 62"/>
              <a:gd name="T7" fmla="*/ 0 h 7"/>
              <a:gd name="T8" fmla="*/ 0 w 62"/>
              <a:gd name="T9" fmla="*/ 2147483646 h 7"/>
              <a:gd name="T10" fmla="*/ 2147483646 w 62"/>
              <a:gd name="T11" fmla="*/ 2147483646 h 7"/>
              <a:gd name="T12" fmla="*/ 2147483646 w 62"/>
              <a:gd name="T13" fmla="*/ 2147483646 h 7"/>
              <a:gd name="T14" fmla="*/ 2147483646 w 62"/>
              <a:gd name="T15" fmla="*/ 0 h 7"/>
              <a:gd name="T16" fmla="*/ 2147483646 w 62"/>
              <a:gd name="T17" fmla="*/ 0 h 7"/>
              <a:gd name="T18" fmla="*/ 2147483646 w 62"/>
              <a:gd name="T19" fmla="*/ 2147483646 h 7"/>
              <a:gd name="T20" fmla="*/ 2147483646 w 62"/>
              <a:gd name="T21" fmla="*/ 2147483646 h 7"/>
              <a:gd name="T22" fmla="*/ 2147483646 w 62"/>
              <a:gd name="T23" fmla="*/ 2147483646 h 7"/>
              <a:gd name="T24" fmla="*/ 2147483646 w 62"/>
              <a:gd name="T25" fmla="*/ 0 h 7"/>
              <a:gd name="T26" fmla="*/ 2147483646 w 62"/>
              <a:gd name="T27" fmla="*/ 0 h 7"/>
              <a:gd name="T28" fmla="*/ 2147483646 w 62"/>
              <a:gd name="T29" fmla="*/ 2147483646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endParaRPr lang="en-US"/>
          </a:p>
        </p:txBody>
      </p:sp>
      <p:sp>
        <p:nvSpPr>
          <p:cNvPr id="566" name="Freeform 485">
            <a:extLst>
              <a:ext uri="{FF2B5EF4-FFF2-40B4-BE49-F238E27FC236}">
                <a16:creationId xmlns:a16="http://schemas.microsoft.com/office/drawing/2014/main" id="{22B84243-B92B-454E-BE61-8A1016823CF0}"/>
              </a:ext>
            </a:extLst>
          </p:cNvPr>
          <p:cNvSpPr>
            <a:spLocks noEditPoints="1"/>
          </p:cNvSpPr>
          <p:nvPr/>
        </p:nvSpPr>
        <p:spPr bwMode="auto">
          <a:xfrm>
            <a:off x="1592263" y="2293938"/>
            <a:ext cx="436562" cy="63500"/>
          </a:xfrm>
          <a:custGeom>
            <a:avLst/>
            <a:gdLst>
              <a:gd name="T0" fmla="*/ 0 w 275"/>
              <a:gd name="T1" fmla="*/ 2147483646 h 40"/>
              <a:gd name="T2" fmla="*/ 2147483646 w 275"/>
              <a:gd name="T3" fmla="*/ 2147483646 h 40"/>
              <a:gd name="T4" fmla="*/ 2147483646 w 275"/>
              <a:gd name="T5" fmla="*/ 0 h 40"/>
              <a:gd name="T6" fmla="*/ 0 w 275"/>
              <a:gd name="T7" fmla="*/ 0 h 40"/>
              <a:gd name="T8" fmla="*/ 0 w 275"/>
              <a:gd name="T9" fmla="*/ 2147483646 h 40"/>
              <a:gd name="T10" fmla="*/ 2147483646 w 275"/>
              <a:gd name="T11" fmla="*/ 2147483646 h 40"/>
              <a:gd name="T12" fmla="*/ 2147483646 w 275"/>
              <a:gd name="T13" fmla="*/ 2147483646 h 40"/>
              <a:gd name="T14" fmla="*/ 2147483646 w 275"/>
              <a:gd name="T15" fmla="*/ 2147483646 h 40"/>
              <a:gd name="T16" fmla="*/ 2147483646 w 275"/>
              <a:gd name="T17" fmla="*/ 2147483646 h 40"/>
              <a:gd name="T18" fmla="*/ 2147483646 w 275"/>
              <a:gd name="T19" fmla="*/ 2147483646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8"/>
                </a:lnTo>
                <a:lnTo>
                  <a:pt x="244" y="8"/>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Freeform 486">
            <a:extLst>
              <a:ext uri="{FF2B5EF4-FFF2-40B4-BE49-F238E27FC236}">
                <a16:creationId xmlns:a16="http://schemas.microsoft.com/office/drawing/2014/main" id="{5FF71E56-C29F-42D0-B0A5-30BED9E31209}"/>
              </a:ext>
            </a:extLst>
          </p:cNvPr>
          <p:cNvSpPr>
            <a:spLocks noEditPoints="1"/>
          </p:cNvSpPr>
          <p:nvPr/>
        </p:nvSpPr>
        <p:spPr bwMode="auto">
          <a:xfrm>
            <a:off x="1579563" y="2286000"/>
            <a:ext cx="593725" cy="185738"/>
          </a:xfrm>
          <a:custGeom>
            <a:avLst/>
            <a:gdLst>
              <a:gd name="T0" fmla="*/ 2147483646 w 374"/>
              <a:gd name="T1" fmla="*/ 2147483646 h 117"/>
              <a:gd name="T2" fmla="*/ 2147483646 w 374"/>
              <a:gd name="T3" fmla="*/ 2147483646 h 117"/>
              <a:gd name="T4" fmla="*/ 2147483646 w 374"/>
              <a:gd name="T5" fmla="*/ 0 h 117"/>
              <a:gd name="T6" fmla="*/ 2147483646 w 374"/>
              <a:gd name="T7" fmla="*/ 0 h 117"/>
              <a:gd name="T8" fmla="*/ 2147483646 w 374"/>
              <a:gd name="T9" fmla="*/ 2147483646 h 117"/>
              <a:gd name="T10" fmla="*/ 2147483646 w 374"/>
              <a:gd name="T11" fmla="*/ 2147483646 h 117"/>
              <a:gd name="T12" fmla="*/ 2147483646 w 374"/>
              <a:gd name="T13" fmla="*/ 2147483646 h 117"/>
              <a:gd name="T14" fmla="*/ 2147483646 w 374"/>
              <a:gd name="T15" fmla="*/ 2147483646 h 117"/>
              <a:gd name="T16" fmla="*/ 2147483646 w 374"/>
              <a:gd name="T17" fmla="*/ 2147483646 h 117"/>
              <a:gd name="T18" fmla="*/ 2147483646 w 374"/>
              <a:gd name="T19" fmla="*/ 2147483646 h 117"/>
              <a:gd name="T20" fmla="*/ 2147483646 w 374"/>
              <a:gd name="T21" fmla="*/ 2147483646 h 117"/>
              <a:gd name="T22" fmla="*/ 2147483646 w 374"/>
              <a:gd name="T23" fmla="*/ 2147483646 h 117"/>
              <a:gd name="T24" fmla="*/ 2147483646 w 374"/>
              <a:gd name="T25" fmla="*/ 2147483646 h 117"/>
              <a:gd name="T26" fmla="*/ 2147483646 w 374"/>
              <a:gd name="T27" fmla="*/ 2147483646 h 117"/>
              <a:gd name="T28" fmla="*/ 2147483646 w 374"/>
              <a:gd name="T29" fmla="*/ 2147483646 h 117"/>
              <a:gd name="T30" fmla="*/ 2147483646 w 374"/>
              <a:gd name="T31" fmla="*/ 2147483646 h 117"/>
              <a:gd name="T32" fmla="*/ 2147483646 w 374"/>
              <a:gd name="T33" fmla="*/ 2147483646 h 117"/>
              <a:gd name="T34" fmla="*/ 2147483646 w 374"/>
              <a:gd name="T35" fmla="*/ 2147483646 h 117"/>
              <a:gd name="T36" fmla="*/ 2147483646 w 374"/>
              <a:gd name="T37" fmla="*/ 2147483646 h 117"/>
              <a:gd name="T38" fmla="*/ 2147483646 w 374"/>
              <a:gd name="T39" fmla="*/ 2147483646 h 117"/>
              <a:gd name="T40" fmla="*/ 2147483646 w 374"/>
              <a:gd name="T41" fmla="*/ 2147483646 h 117"/>
              <a:gd name="T42" fmla="*/ 2147483646 w 374"/>
              <a:gd name="T43" fmla="*/ 2147483646 h 117"/>
              <a:gd name="T44" fmla="*/ 2147483646 w 374"/>
              <a:gd name="T45" fmla="*/ 2147483646 h 117"/>
              <a:gd name="T46" fmla="*/ 2147483646 w 374"/>
              <a:gd name="T47" fmla="*/ 2147483646 h 117"/>
              <a:gd name="T48" fmla="*/ 0 w 374"/>
              <a:gd name="T49" fmla="*/ 2147483646 h 117"/>
              <a:gd name="T50" fmla="*/ 2147483646 w 374"/>
              <a:gd name="T51" fmla="*/ 2147483646 h 117"/>
              <a:gd name="T52" fmla="*/ 2147483646 w 374"/>
              <a:gd name="T53" fmla="*/ 2147483646 h 117"/>
              <a:gd name="T54" fmla="*/ 2147483646 w 374"/>
              <a:gd name="T55" fmla="*/ 2147483646 h 117"/>
              <a:gd name="T56" fmla="*/ 2147483646 w 374"/>
              <a:gd name="T57" fmla="*/ 2147483646 h 117"/>
              <a:gd name="T58" fmla="*/ 2147483646 w 374"/>
              <a:gd name="T59" fmla="*/ 2147483646 h 117"/>
              <a:gd name="T60" fmla="*/ 2147483646 w 374"/>
              <a:gd name="T61" fmla="*/ 2147483646 h 117"/>
              <a:gd name="T62" fmla="*/ 2147483646 w 374"/>
              <a:gd name="T63" fmla="*/ 2147483646 h 117"/>
              <a:gd name="T64" fmla="*/ 2147483646 w 374"/>
              <a:gd name="T65" fmla="*/ 2147483646 h 117"/>
              <a:gd name="T66" fmla="*/ 2147483646 w 374"/>
              <a:gd name="T67" fmla="*/ 2147483646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7"/>
              <a:gd name="T104" fmla="*/ 374 w 374"/>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4"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endParaRPr lang="en-US"/>
          </a:p>
        </p:txBody>
      </p:sp>
      <p:sp>
        <p:nvSpPr>
          <p:cNvPr id="568" name="Line 487">
            <a:extLst>
              <a:ext uri="{FF2B5EF4-FFF2-40B4-BE49-F238E27FC236}">
                <a16:creationId xmlns:a16="http://schemas.microsoft.com/office/drawing/2014/main" id="{9235C5FA-F557-4A3F-9111-5248F1797647}"/>
              </a:ext>
            </a:extLst>
          </p:cNvPr>
          <p:cNvSpPr>
            <a:spLocks noChangeShapeType="1"/>
          </p:cNvSpPr>
          <p:nvPr/>
        </p:nvSpPr>
        <p:spPr bwMode="auto">
          <a:xfrm>
            <a:off x="1893888" y="2286000"/>
            <a:ext cx="1587" cy="14763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9" name="Line 488">
            <a:extLst>
              <a:ext uri="{FF2B5EF4-FFF2-40B4-BE49-F238E27FC236}">
                <a16:creationId xmlns:a16="http://schemas.microsoft.com/office/drawing/2014/main" id="{65E87546-7EC8-43EE-8E4F-654CF5D4793E}"/>
              </a:ext>
            </a:extLst>
          </p:cNvPr>
          <p:cNvSpPr>
            <a:spLocks noChangeShapeType="1"/>
          </p:cNvSpPr>
          <p:nvPr/>
        </p:nvSpPr>
        <p:spPr bwMode="auto">
          <a:xfrm flipH="1">
            <a:off x="1776413" y="2335213"/>
            <a:ext cx="117475"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0" name="Line 489">
            <a:extLst>
              <a:ext uri="{FF2B5EF4-FFF2-40B4-BE49-F238E27FC236}">
                <a16:creationId xmlns:a16="http://schemas.microsoft.com/office/drawing/2014/main" id="{FF8AA4D4-C11D-4534-8BA8-EA47895D3578}"/>
              </a:ext>
            </a:extLst>
          </p:cNvPr>
          <p:cNvSpPr>
            <a:spLocks noChangeShapeType="1"/>
          </p:cNvSpPr>
          <p:nvPr/>
        </p:nvSpPr>
        <p:spPr bwMode="auto">
          <a:xfrm flipH="1">
            <a:off x="1776413" y="2384425"/>
            <a:ext cx="117475" cy="15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1" name="Line 490">
            <a:extLst>
              <a:ext uri="{FF2B5EF4-FFF2-40B4-BE49-F238E27FC236}">
                <a16:creationId xmlns:a16="http://schemas.microsoft.com/office/drawing/2014/main" id="{E0E119F2-1083-4B40-85DC-B4F0B9A8ED19}"/>
              </a:ext>
            </a:extLst>
          </p:cNvPr>
          <p:cNvSpPr>
            <a:spLocks noChangeShapeType="1"/>
          </p:cNvSpPr>
          <p:nvPr/>
        </p:nvSpPr>
        <p:spPr bwMode="auto">
          <a:xfrm>
            <a:off x="2079625" y="2303463"/>
            <a:ext cx="1588" cy="4286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2" name="Line 491">
            <a:extLst>
              <a:ext uri="{FF2B5EF4-FFF2-40B4-BE49-F238E27FC236}">
                <a16:creationId xmlns:a16="http://schemas.microsoft.com/office/drawing/2014/main" id="{B2DB7A84-39A2-408E-A154-86A41FE7C7E4}"/>
              </a:ext>
            </a:extLst>
          </p:cNvPr>
          <p:cNvSpPr>
            <a:spLocks noChangeShapeType="1"/>
          </p:cNvSpPr>
          <p:nvPr/>
        </p:nvSpPr>
        <p:spPr bwMode="auto">
          <a:xfrm>
            <a:off x="1928813" y="2346325"/>
            <a:ext cx="220662" cy="15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 name="Line 492">
            <a:extLst>
              <a:ext uri="{FF2B5EF4-FFF2-40B4-BE49-F238E27FC236}">
                <a16:creationId xmlns:a16="http://schemas.microsoft.com/office/drawing/2014/main" id="{720C4946-B53D-48B0-A069-936502C0C812}"/>
              </a:ext>
            </a:extLst>
          </p:cNvPr>
          <p:cNvSpPr>
            <a:spLocks noChangeShapeType="1"/>
          </p:cNvSpPr>
          <p:nvPr/>
        </p:nvSpPr>
        <p:spPr bwMode="auto">
          <a:xfrm flipV="1">
            <a:off x="1792288" y="2276475"/>
            <a:ext cx="1587" cy="63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 name="Line 493">
            <a:extLst>
              <a:ext uri="{FF2B5EF4-FFF2-40B4-BE49-F238E27FC236}">
                <a16:creationId xmlns:a16="http://schemas.microsoft.com/office/drawing/2014/main" id="{C3238C95-B302-49C1-9764-0FFFCF64AEEF}"/>
              </a:ext>
            </a:extLst>
          </p:cNvPr>
          <p:cNvSpPr>
            <a:spLocks noChangeShapeType="1"/>
          </p:cNvSpPr>
          <p:nvPr/>
        </p:nvSpPr>
        <p:spPr bwMode="auto">
          <a:xfrm flipV="1">
            <a:off x="1792288" y="2433638"/>
            <a:ext cx="1587" cy="79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5" name="Line 494">
            <a:extLst>
              <a:ext uri="{FF2B5EF4-FFF2-40B4-BE49-F238E27FC236}">
                <a16:creationId xmlns:a16="http://schemas.microsoft.com/office/drawing/2014/main" id="{4C946B54-145A-41EF-80C5-CC527521D0E1}"/>
              </a:ext>
            </a:extLst>
          </p:cNvPr>
          <p:cNvSpPr>
            <a:spLocks noChangeShapeType="1"/>
          </p:cNvSpPr>
          <p:nvPr/>
        </p:nvSpPr>
        <p:spPr bwMode="auto">
          <a:xfrm>
            <a:off x="1795463" y="2359025"/>
            <a:ext cx="7937" cy="1588"/>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6" name="Line 495">
            <a:extLst>
              <a:ext uri="{FF2B5EF4-FFF2-40B4-BE49-F238E27FC236}">
                <a16:creationId xmlns:a16="http://schemas.microsoft.com/office/drawing/2014/main" id="{71791858-F6ED-4E5C-9005-B3394E2CAAD1}"/>
              </a:ext>
            </a:extLst>
          </p:cNvPr>
          <p:cNvSpPr>
            <a:spLocks noChangeShapeType="1"/>
          </p:cNvSpPr>
          <p:nvPr/>
        </p:nvSpPr>
        <p:spPr bwMode="auto">
          <a:xfrm>
            <a:off x="1795463" y="2319338"/>
            <a:ext cx="7937" cy="1587"/>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7" name="Line 496">
            <a:extLst>
              <a:ext uri="{FF2B5EF4-FFF2-40B4-BE49-F238E27FC236}">
                <a16:creationId xmlns:a16="http://schemas.microsoft.com/office/drawing/2014/main" id="{CDA51A0A-1A10-456F-8B81-5B08308EB787}"/>
              </a:ext>
            </a:extLst>
          </p:cNvPr>
          <p:cNvSpPr>
            <a:spLocks noChangeShapeType="1"/>
          </p:cNvSpPr>
          <p:nvPr/>
        </p:nvSpPr>
        <p:spPr bwMode="auto">
          <a:xfrm>
            <a:off x="1866900" y="2319338"/>
            <a:ext cx="7938" cy="1587"/>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8" name="Line 497">
            <a:extLst>
              <a:ext uri="{FF2B5EF4-FFF2-40B4-BE49-F238E27FC236}">
                <a16:creationId xmlns:a16="http://schemas.microsoft.com/office/drawing/2014/main" id="{81A21B73-1DC7-4E0B-A2D9-4D0259634593}"/>
              </a:ext>
            </a:extLst>
          </p:cNvPr>
          <p:cNvSpPr>
            <a:spLocks noChangeShapeType="1"/>
          </p:cNvSpPr>
          <p:nvPr/>
        </p:nvSpPr>
        <p:spPr bwMode="auto">
          <a:xfrm>
            <a:off x="1957388" y="2335213"/>
            <a:ext cx="9525" cy="1587"/>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9" name="Freeform 498">
            <a:extLst>
              <a:ext uri="{FF2B5EF4-FFF2-40B4-BE49-F238E27FC236}">
                <a16:creationId xmlns:a16="http://schemas.microsoft.com/office/drawing/2014/main" id="{69B7F066-5648-4779-AF00-EFA9C3359ECE}"/>
              </a:ext>
            </a:extLst>
          </p:cNvPr>
          <p:cNvSpPr>
            <a:spLocks/>
          </p:cNvSpPr>
          <p:nvPr/>
        </p:nvSpPr>
        <p:spPr bwMode="auto">
          <a:xfrm>
            <a:off x="2103438" y="1804988"/>
            <a:ext cx="74612" cy="444500"/>
          </a:xfrm>
          <a:custGeom>
            <a:avLst/>
            <a:gdLst>
              <a:gd name="T0" fmla="*/ 0 w 47"/>
              <a:gd name="T1" fmla="*/ 2147483646 h 280"/>
              <a:gd name="T2" fmla="*/ 2147483646 w 47"/>
              <a:gd name="T3" fmla="*/ 2147483646 h 280"/>
              <a:gd name="T4" fmla="*/ 2147483646 w 47"/>
              <a:gd name="T5" fmla="*/ 2147483646 h 280"/>
              <a:gd name="T6" fmla="*/ 2147483646 w 47"/>
              <a:gd name="T7" fmla="*/ 2147483646 h 280"/>
              <a:gd name="T8" fmla="*/ 2147483646 w 47"/>
              <a:gd name="T9" fmla="*/ 0 h 280"/>
              <a:gd name="T10" fmla="*/ 0 w 47"/>
              <a:gd name="T11" fmla="*/ 2147483646 h 280"/>
              <a:gd name="T12" fmla="*/ 0 w 47"/>
              <a:gd name="T13" fmla="*/ 2147483646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0" name="Freeform 499">
            <a:extLst>
              <a:ext uri="{FF2B5EF4-FFF2-40B4-BE49-F238E27FC236}">
                <a16:creationId xmlns:a16="http://schemas.microsoft.com/office/drawing/2014/main" id="{55A74042-D749-4ABA-AF95-AF715152F40B}"/>
              </a:ext>
            </a:extLst>
          </p:cNvPr>
          <p:cNvSpPr>
            <a:spLocks/>
          </p:cNvSpPr>
          <p:nvPr/>
        </p:nvSpPr>
        <p:spPr bwMode="auto">
          <a:xfrm>
            <a:off x="1651000" y="1804988"/>
            <a:ext cx="527050" cy="76200"/>
          </a:xfrm>
          <a:custGeom>
            <a:avLst/>
            <a:gdLst>
              <a:gd name="T0" fmla="*/ 2147483646 w 332"/>
              <a:gd name="T1" fmla="*/ 0 h 48"/>
              <a:gd name="T2" fmla="*/ 2147483646 w 332"/>
              <a:gd name="T3" fmla="*/ 0 h 48"/>
              <a:gd name="T4" fmla="*/ 0 w 332"/>
              <a:gd name="T5" fmla="*/ 2147483646 h 48"/>
              <a:gd name="T6" fmla="*/ 2147483646 w 332"/>
              <a:gd name="T7" fmla="*/ 2147483646 h 48"/>
              <a:gd name="T8" fmla="*/ 2147483646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1" name="Rectangle 500">
            <a:extLst>
              <a:ext uri="{FF2B5EF4-FFF2-40B4-BE49-F238E27FC236}">
                <a16:creationId xmlns:a16="http://schemas.microsoft.com/office/drawing/2014/main" id="{0425F019-7553-4C00-B9F4-81A393D75BD4}"/>
              </a:ext>
            </a:extLst>
          </p:cNvPr>
          <p:cNvSpPr>
            <a:spLocks noChangeArrowheads="1"/>
          </p:cNvSpPr>
          <p:nvPr/>
        </p:nvSpPr>
        <p:spPr bwMode="auto">
          <a:xfrm>
            <a:off x="1651000" y="1881188"/>
            <a:ext cx="452438" cy="365125"/>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82" name="Rectangle 501">
            <a:extLst>
              <a:ext uri="{FF2B5EF4-FFF2-40B4-BE49-F238E27FC236}">
                <a16:creationId xmlns:a16="http://schemas.microsoft.com/office/drawing/2014/main" id="{C693F2D3-C373-4324-BD63-5C2B31415C2F}"/>
              </a:ext>
            </a:extLst>
          </p:cNvPr>
          <p:cNvSpPr>
            <a:spLocks noChangeArrowheads="1"/>
          </p:cNvSpPr>
          <p:nvPr/>
        </p:nvSpPr>
        <p:spPr bwMode="auto">
          <a:xfrm>
            <a:off x="2057400" y="2200275"/>
            <a:ext cx="22225" cy="127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583" name="Freeform 502">
            <a:extLst>
              <a:ext uri="{FF2B5EF4-FFF2-40B4-BE49-F238E27FC236}">
                <a16:creationId xmlns:a16="http://schemas.microsoft.com/office/drawing/2014/main" id="{A0FF86A5-3998-4C2E-8907-20586D79B474}"/>
              </a:ext>
            </a:extLst>
          </p:cNvPr>
          <p:cNvSpPr>
            <a:spLocks/>
          </p:cNvSpPr>
          <p:nvPr/>
        </p:nvSpPr>
        <p:spPr bwMode="auto">
          <a:xfrm>
            <a:off x="1716088" y="1936750"/>
            <a:ext cx="320675" cy="225425"/>
          </a:xfrm>
          <a:custGeom>
            <a:avLst/>
            <a:gdLst>
              <a:gd name="T0" fmla="*/ 0 w 202"/>
              <a:gd name="T1" fmla="*/ 2147483646 h 142"/>
              <a:gd name="T2" fmla="*/ 2147483646 w 202"/>
              <a:gd name="T3" fmla="*/ 2147483646 h 142"/>
              <a:gd name="T4" fmla="*/ 2147483646 w 202"/>
              <a:gd name="T5" fmla="*/ 0 h 142"/>
              <a:gd name="T6" fmla="*/ 2147483646 w 202"/>
              <a:gd name="T7" fmla="*/ 0 h 142"/>
              <a:gd name="T8" fmla="*/ 2147483646 w 202"/>
              <a:gd name="T9" fmla="*/ 2147483646 h 142"/>
              <a:gd name="T10" fmla="*/ 0 w 202"/>
              <a:gd name="T11" fmla="*/ 2147483646 h 142"/>
              <a:gd name="T12" fmla="*/ 0 w 202"/>
              <a:gd name="T13" fmla="*/ 2147483646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 name="Freeform 503">
            <a:extLst>
              <a:ext uri="{FF2B5EF4-FFF2-40B4-BE49-F238E27FC236}">
                <a16:creationId xmlns:a16="http://schemas.microsoft.com/office/drawing/2014/main" id="{EBECF52F-58D2-4B32-871F-EE9AA759189D}"/>
              </a:ext>
            </a:extLst>
          </p:cNvPr>
          <p:cNvSpPr>
            <a:spLocks/>
          </p:cNvSpPr>
          <p:nvPr/>
        </p:nvSpPr>
        <p:spPr bwMode="auto">
          <a:xfrm>
            <a:off x="1716088" y="1936750"/>
            <a:ext cx="312737" cy="219075"/>
          </a:xfrm>
          <a:custGeom>
            <a:avLst/>
            <a:gdLst>
              <a:gd name="T0" fmla="*/ 0 w 197"/>
              <a:gd name="T1" fmla="*/ 2147483646 h 138"/>
              <a:gd name="T2" fmla="*/ 2147483646 w 197"/>
              <a:gd name="T3" fmla="*/ 2147483646 h 138"/>
              <a:gd name="T4" fmla="*/ 2147483646 w 197"/>
              <a:gd name="T5" fmla="*/ 0 h 138"/>
              <a:gd name="T6" fmla="*/ 2147483646 w 197"/>
              <a:gd name="T7" fmla="*/ 0 h 138"/>
              <a:gd name="T8" fmla="*/ 2147483646 w 197"/>
              <a:gd name="T9" fmla="*/ 2147483646 h 138"/>
              <a:gd name="T10" fmla="*/ 0 w 197"/>
              <a:gd name="T11" fmla="*/ 2147483646 h 138"/>
              <a:gd name="T12" fmla="*/ 0 w 197"/>
              <a:gd name="T13" fmla="*/ 2147483646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5" name="Freeform 504">
            <a:extLst>
              <a:ext uri="{FF2B5EF4-FFF2-40B4-BE49-F238E27FC236}">
                <a16:creationId xmlns:a16="http://schemas.microsoft.com/office/drawing/2014/main" id="{8AC6C490-45A7-46E1-8685-91D1225D8DF9}"/>
              </a:ext>
            </a:extLst>
          </p:cNvPr>
          <p:cNvSpPr>
            <a:spLocks/>
          </p:cNvSpPr>
          <p:nvPr/>
        </p:nvSpPr>
        <p:spPr bwMode="auto">
          <a:xfrm>
            <a:off x="1716088" y="1936750"/>
            <a:ext cx="306387" cy="215900"/>
          </a:xfrm>
          <a:custGeom>
            <a:avLst/>
            <a:gdLst>
              <a:gd name="T0" fmla="*/ 0 w 193"/>
              <a:gd name="T1" fmla="*/ 2147483646 h 136"/>
              <a:gd name="T2" fmla="*/ 2147483646 w 193"/>
              <a:gd name="T3" fmla="*/ 2147483646 h 136"/>
              <a:gd name="T4" fmla="*/ 2147483646 w 193"/>
              <a:gd name="T5" fmla="*/ 0 h 136"/>
              <a:gd name="T6" fmla="*/ 2147483646 w 193"/>
              <a:gd name="T7" fmla="*/ 0 h 136"/>
              <a:gd name="T8" fmla="*/ 2147483646 w 193"/>
              <a:gd name="T9" fmla="*/ 2147483646 h 136"/>
              <a:gd name="T10" fmla="*/ 0 w 193"/>
              <a:gd name="T11" fmla="*/ 2147483646 h 136"/>
              <a:gd name="T12" fmla="*/ 0 w 193"/>
              <a:gd name="T13" fmla="*/ 214748364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6" name="Freeform 505">
            <a:extLst>
              <a:ext uri="{FF2B5EF4-FFF2-40B4-BE49-F238E27FC236}">
                <a16:creationId xmlns:a16="http://schemas.microsoft.com/office/drawing/2014/main" id="{FFA0B793-1AA9-4D02-85FF-009672243F6F}"/>
              </a:ext>
            </a:extLst>
          </p:cNvPr>
          <p:cNvSpPr>
            <a:spLocks/>
          </p:cNvSpPr>
          <p:nvPr/>
        </p:nvSpPr>
        <p:spPr bwMode="auto">
          <a:xfrm>
            <a:off x="1716088" y="1936750"/>
            <a:ext cx="301625" cy="211138"/>
          </a:xfrm>
          <a:custGeom>
            <a:avLst/>
            <a:gdLst>
              <a:gd name="T0" fmla="*/ 0 w 190"/>
              <a:gd name="T1" fmla="*/ 2147483646 h 133"/>
              <a:gd name="T2" fmla="*/ 2147483646 w 190"/>
              <a:gd name="T3" fmla="*/ 2147483646 h 133"/>
              <a:gd name="T4" fmla="*/ 2147483646 w 190"/>
              <a:gd name="T5" fmla="*/ 0 h 133"/>
              <a:gd name="T6" fmla="*/ 2147483646 w 190"/>
              <a:gd name="T7" fmla="*/ 0 h 133"/>
              <a:gd name="T8" fmla="*/ 2147483646 w 190"/>
              <a:gd name="T9" fmla="*/ 2147483646 h 133"/>
              <a:gd name="T10" fmla="*/ 0 w 190"/>
              <a:gd name="T11" fmla="*/ 2147483646 h 133"/>
              <a:gd name="T12" fmla="*/ 0 w 190"/>
              <a:gd name="T13" fmla="*/ 2147483646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7" name="Freeform 506">
            <a:extLst>
              <a:ext uri="{FF2B5EF4-FFF2-40B4-BE49-F238E27FC236}">
                <a16:creationId xmlns:a16="http://schemas.microsoft.com/office/drawing/2014/main" id="{F10C652A-25F7-44E2-BC43-116E90AD6520}"/>
              </a:ext>
            </a:extLst>
          </p:cNvPr>
          <p:cNvSpPr>
            <a:spLocks/>
          </p:cNvSpPr>
          <p:nvPr/>
        </p:nvSpPr>
        <p:spPr bwMode="auto">
          <a:xfrm>
            <a:off x="1716088" y="1936750"/>
            <a:ext cx="295275" cy="207963"/>
          </a:xfrm>
          <a:custGeom>
            <a:avLst/>
            <a:gdLst>
              <a:gd name="T0" fmla="*/ 0 w 186"/>
              <a:gd name="T1" fmla="*/ 2147483646 h 131"/>
              <a:gd name="T2" fmla="*/ 2147483646 w 186"/>
              <a:gd name="T3" fmla="*/ 2147483646 h 131"/>
              <a:gd name="T4" fmla="*/ 2147483646 w 186"/>
              <a:gd name="T5" fmla="*/ 0 h 131"/>
              <a:gd name="T6" fmla="*/ 2147483646 w 186"/>
              <a:gd name="T7" fmla="*/ 0 h 131"/>
              <a:gd name="T8" fmla="*/ 2147483646 w 186"/>
              <a:gd name="T9" fmla="*/ 2147483646 h 131"/>
              <a:gd name="T10" fmla="*/ 0 w 186"/>
              <a:gd name="T11" fmla="*/ 2147483646 h 131"/>
              <a:gd name="T12" fmla="*/ 0 w 186"/>
              <a:gd name="T13" fmla="*/ 2147483646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8" name="Freeform 507">
            <a:extLst>
              <a:ext uri="{FF2B5EF4-FFF2-40B4-BE49-F238E27FC236}">
                <a16:creationId xmlns:a16="http://schemas.microsoft.com/office/drawing/2014/main" id="{4E35DB7F-91BC-4FD6-86B6-4B55F64A7A60}"/>
              </a:ext>
            </a:extLst>
          </p:cNvPr>
          <p:cNvSpPr>
            <a:spLocks/>
          </p:cNvSpPr>
          <p:nvPr/>
        </p:nvSpPr>
        <p:spPr bwMode="auto">
          <a:xfrm>
            <a:off x="1716088" y="1936750"/>
            <a:ext cx="288925" cy="203200"/>
          </a:xfrm>
          <a:custGeom>
            <a:avLst/>
            <a:gdLst>
              <a:gd name="T0" fmla="*/ 0 w 182"/>
              <a:gd name="T1" fmla="*/ 2147483646 h 128"/>
              <a:gd name="T2" fmla="*/ 2147483646 w 182"/>
              <a:gd name="T3" fmla="*/ 2147483646 h 128"/>
              <a:gd name="T4" fmla="*/ 2147483646 w 182"/>
              <a:gd name="T5" fmla="*/ 0 h 128"/>
              <a:gd name="T6" fmla="*/ 2147483646 w 182"/>
              <a:gd name="T7" fmla="*/ 0 h 128"/>
              <a:gd name="T8" fmla="*/ 2147483646 w 182"/>
              <a:gd name="T9" fmla="*/ 2147483646 h 128"/>
              <a:gd name="T10" fmla="*/ 0 w 182"/>
              <a:gd name="T11" fmla="*/ 2147483646 h 128"/>
              <a:gd name="T12" fmla="*/ 0 w 182"/>
              <a:gd name="T13" fmla="*/ 2147483646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9" name="Freeform 508">
            <a:extLst>
              <a:ext uri="{FF2B5EF4-FFF2-40B4-BE49-F238E27FC236}">
                <a16:creationId xmlns:a16="http://schemas.microsoft.com/office/drawing/2014/main" id="{99F83953-7551-48B5-B8D4-8CC735759706}"/>
              </a:ext>
            </a:extLst>
          </p:cNvPr>
          <p:cNvSpPr>
            <a:spLocks/>
          </p:cNvSpPr>
          <p:nvPr/>
        </p:nvSpPr>
        <p:spPr bwMode="auto">
          <a:xfrm>
            <a:off x="1716088" y="1936750"/>
            <a:ext cx="282575" cy="200025"/>
          </a:xfrm>
          <a:custGeom>
            <a:avLst/>
            <a:gdLst>
              <a:gd name="T0" fmla="*/ 0 w 178"/>
              <a:gd name="T1" fmla="*/ 2147483646 h 126"/>
              <a:gd name="T2" fmla="*/ 2147483646 w 178"/>
              <a:gd name="T3" fmla="*/ 2147483646 h 126"/>
              <a:gd name="T4" fmla="*/ 2147483646 w 178"/>
              <a:gd name="T5" fmla="*/ 0 h 126"/>
              <a:gd name="T6" fmla="*/ 2147483646 w 178"/>
              <a:gd name="T7" fmla="*/ 0 h 126"/>
              <a:gd name="T8" fmla="*/ 2147483646 w 178"/>
              <a:gd name="T9" fmla="*/ 2147483646 h 126"/>
              <a:gd name="T10" fmla="*/ 0 w 178"/>
              <a:gd name="T11" fmla="*/ 2147483646 h 126"/>
              <a:gd name="T12" fmla="*/ 0 w 178"/>
              <a:gd name="T13" fmla="*/ 214748364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 name="Freeform 509">
            <a:extLst>
              <a:ext uri="{FF2B5EF4-FFF2-40B4-BE49-F238E27FC236}">
                <a16:creationId xmlns:a16="http://schemas.microsoft.com/office/drawing/2014/main" id="{9E992BE5-3013-4A5D-892F-0386DBEE7DC2}"/>
              </a:ext>
            </a:extLst>
          </p:cNvPr>
          <p:cNvSpPr>
            <a:spLocks/>
          </p:cNvSpPr>
          <p:nvPr/>
        </p:nvSpPr>
        <p:spPr bwMode="auto">
          <a:xfrm>
            <a:off x="1716088" y="1936750"/>
            <a:ext cx="276225" cy="195263"/>
          </a:xfrm>
          <a:custGeom>
            <a:avLst/>
            <a:gdLst>
              <a:gd name="T0" fmla="*/ 0 w 174"/>
              <a:gd name="T1" fmla="*/ 2147483646 h 123"/>
              <a:gd name="T2" fmla="*/ 2147483646 w 174"/>
              <a:gd name="T3" fmla="*/ 2147483646 h 123"/>
              <a:gd name="T4" fmla="*/ 2147483646 w 174"/>
              <a:gd name="T5" fmla="*/ 0 h 123"/>
              <a:gd name="T6" fmla="*/ 2147483646 w 174"/>
              <a:gd name="T7" fmla="*/ 0 h 123"/>
              <a:gd name="T8" fmla="*/ 2147483646 w 174"/>
              <a:gd name="T9" fmla="*/ 2147483646 h 123"/>
              <a:gd name="T10" fmla="*/ 0 w 174"/>
              <a:gd name="T11" fmla="*/ 2147483646 h 123"/>
              <a:gd name="T12" fmla="*/ 0 w 174"/>
              <a:gd name="T13" fmla="*/ 2147483646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1" name="Freeform 510">
            <a:extLst>
              <a:ext uri="{FF2B5EF4-FFF2-40B4-BE49-F238E27FC236}">
                <a16:creationId xmlns:a16="http://schemas.microsoft.com/office/drawing/2014/main" id="{A8D5FA23-7BD0-4A2F-AE81-1C1291BD229A}"/>
              </a:ext>
            </a:extLst>
          </p:cNvPr>
          <p:cNvSpPr>
            <a:spLocks/>
          </p:cNvSpPr>
          <p:nvPr/>
        </p:nvSpPr>
        <p:spPr bwMode="auto">
          <a:xfrm>
            <a:off x="1716088" y="1936750"/>
            <a:ext cx="271462" cy="188913"/>
          </a:xfrm>
          <a:custGeom>
            <a:avLst/>
            <a:gdLst>
              <a:gd name="T0" fmla="*/ 0 w 171"/>
              <a:gd name="T1" fmla="*/ 2147483646 h 119"/>
              <a:gd name="T2" fmla="*/ 2147483646 w 171"/>
              <a:gd name="T3" fmla="*/ 2147483646 h 119"/>
              <a:gd name="T4" fmla="*/ 2147483646 w 171"/>
              <a:gd name="T5" fmla="*/ 0 h 119"/>
              <a:gd name="T6" fmla="*/ 2147483646 w 171"/>
              <a:gd name="T7" fmla="*/ 0 h 119"/>
              <a:gd name="T8" fmla="*/ 2147483646 w 171"/>
              <a:gd name="T9" fmla="*/ 2147483646 h 119"/>
              <a:gd name="T10" fmla="*/ 0 w 171"/>
              <a:gd name="T11" fmla="*/ 2147483646 h 119"/>
              <a:gd name="T12" fmla="*/ 0 w 171"/>
              <a:gd name="T13" fmla="*/ 2147483646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2" name="Freeform 511">
            <a:extLst>
              <a:ext uri="{FF2B5EF4-FFF2-40B4-BE49-F238E27FC236}">
                <a16:creationId xmlns:a16="http://schemas.microsoft.com/office/drawing/2014/main" id="{33679465-64AE-4917-AA62-C883FD910DC7}"/>
              </a:ext>
            </a:extLst>
          </p:cNvPr>
          <p:cNvSpPr>
            <a:spLocks/>
          </p:cNvSpPr>
          <p:nvPr/>
        </p:nvSpPr>
        <p:spPr bwMode="auto">
          <a:xfrm>
            <a:off x="1716088" y="1936750"/>
            <a:ext cx="265112" cy="185738"/>
          </a:xfrm>
          <a:custGeom>
            <a:avLst/>
            <a:gdLst>
              <a:gd name="T0" fmla="*/ 0 w 167"/>
              <a:gd name="T1" fmla="*/ 2147483646 h 117"/>
              <a:gd name="T2" fmla="*/ 2147483646 w 167"/>
              <a:gd name="T3" fmla="*/ 2147483646 h 117"/>
              <a:gd name="T4" fmla="*/ 2147483646 w 167"/>
              <a:gd name="T5" fmla="*/ 0 h 117"/>
              <a:gd name="T6" fmla="*/ 2147483646 w 167"/>
              <a:gd name="T7" fmla="*/ 0 h 117"/>
              <a:gd name="T8" fmla="*/ 2147483646 w 167"/>
              <a:gd name="T9" fmla="*/ 2147483646 h 117"/>
              <a:gd name="T10" fmla="*/ 0 w 167"/>
              <a:gd name="T11" fmla="*/ 2147483646 h 117"/>
              <a:gd name="T12" fmla="*/ 0 w 167"/>
              <a:gd name="T13" fmla="*/ 2147483646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3" name="Freeform 512">
            <a:extLst>
              <a:ext uri="{FF2B5EF4-FFF2-40B4-BE49-F238E27FC236}">
                <a16:creationId xmlns:a16="http://schemas.microsoft.com/office/drawing/2014/main" id="{4AA971A1-46D7-4A9A-A0C9-51BA9F3E23A7}"/>
              </a:ext>
            </a:extLst>
          </p:cNvPr>
          <p:cNvSpPr>
            <a:spLocks/>
          </p:cNvSpPr>
          <p:nvPr/>
        </p:nvSpPr>
        <p:spPr bwMode="auto">
          <a:xfrm>
            <a:off x="1716088" y="1936750"/>
            <a:ext cx="257175" cy="180975"/>
          </a:xfrm>
          <a:custGeom>
            <a:avLst/>
            <a:gdLst>
              <a:gd name="T0" fmla="*/ 0 w 162"/>
              <a:gd name="T1" fmla="*/ 2147483646 h 114"/>
              <a:gd name="T2" fmla="*/ 2147483646 w 162"/>
              <a:gd name="T3" fmla="*/ 2147483646 h 114"/>
              <a:gd name="T4" fmla="*/ 2147483646 w 162"/>
              <a:gd name="T5" fmla="*/ 0 h 114"/>
              <a:gd name="T6" fmla="*/ 2147483646 w 162"/>
              <a:gd name="T7" fmla="*/ 0 h 114"/>
              <a:gd name="T8" fmla="*/ 2147483646 w 162"/>
              <a:gd name="T9" fmla="*/ 2147483646 h 114"/>
              <a:gd name="T10" fmla="*/ 0 w 162"/>
              <a:gd name="T11" fmla="*/ 2147483646 h 114"/>
              <a:gd name="T12" fmla="*/ 0 w 162"/>
              <a:gd name="T13" fmla="*/ 2147483646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4" name="Freeform 513">
            <a:extLst>
              <a:ext uri="{FF2B5EF4-FFF2-40B4-BE49-F238E27FC236}">
                <a16:creationId xmlns:a16="http://schemas.microsoft.com/office/drawing/2014/main" id="{F993DC65-ADBF-4EC7-AD99-BEABCC131274}"/>
              </a:ext>
            </a:extLst>
          </p:cNvPr>
          <p:cNvSpPr>
            <a:spLocks/>
          </p:cNvSpPr>
          <p:nvPr/>
        </p:nvSpPr>
        <p:spPr bwMode="auto">
          <a:xfrm>
            <a:off x="1716088" y="1936750"/>
            <a:ext cx="250825" cy="174625"/>
          </a:xfrm>
          <a:custGeom>
            <a:avLst/>
            <a:gdLst>
              <a:gd name="T0" fmla="*/ 0 w 158"/>
              <a:gd name="T1" fmla="*/ 2147483646 h 110"/>
              <a:gd name="T2" fmla="*/ 2147483646 w 158"/>
              <a:gd name="T3" fmla="*/ 2147483646 h 110"/>
              <a:gd name="T4" fmla="*/ 2147483646 w 158"/>
              <a:gd name="T5" fmla="*/ 0 h 110"/>
              <a:gd name="T6" fmla="*/ 2147483646 w 158"/>
              <a:gd name="T7" fmla="*/ 0 h 110"/>
              <a:gd name="T8" fmla="*/ 2147483646 w 158"/>
              <a:gd name="T9" fmla="*/ 2147483646 h 110"/>
              <a:gd name="T10" fmla="*/ 0 w 158"/>
              <a:gd name="T11" fmla="*/ 2147483646 h 110"/>
              <a:gd name="T12" fmla="*/ 0 w 158"/>
              <a:gd name="T13" fmla="*/ 2147483646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5" name="Freeform 514">
            <a:extLst>
              <a:ext uri="{FF2B5EF4-FFF2-40B4-BE49-F238E27FC236}">
                <a16:creationId xmlns:a16="http://schemas.microsoft.com/office/drawing/2014/main" id="{B46F0ED3-F5BC-4EEE-A120-47D3E1F74BE2}"/>
              </a:ext>
            </a:extLst>
          </p:cNvPr>
          <p:cNvSpPr>
            <a:spLocks/>
          </p:cNvSpPr>
          <p:nvPr/>
        </p:nvSpPr>
        <p:spPr bwMode="auto">
          <a:xfrm>
            <a:off x="1716088" y="1936750"/>
            <a:ext cx="242887" cy="171450"/>
          </a:xfrm>
          <a:custGeom>
            <a:avLst/>
            <a:gdLst>
              <a:gd name="T0" fmla="*/ 0 w 153"/>
              <a:gd name="T1" fmla="*/ 2147483646 h 108"/>
              <a:gd name="T2" fmla="*/ 2147483646 w 153"/>
              <a:gd name="T3" fmla="*/ 2147483646 h 108"/>
              <a:gd name="T4" fmla="*/ 2147483646 w 153"/>
              <a:gd name="T5" fmla="*/ 0 h 108"/>
              <a:gd name="T6" fmla="*/ 2147483646 w 153"/>
              <a:gd name="T7" fmla="*/ 0 h 108"/>
              <a:gd name="T8" fmla="*/ 2147483646 w 153"/>
              <a:gd name="T9" fmla="*/ 2147483646 h 108"/>
              <a:gd name="T10" fmla="*/ 0 w 153"/>
              <a:gd name="T11" fmla="*/ 2147483646 h 108"/>
              <a:gd name="T12" fmla="*/ 0 w 153"/>
              <a:gd name="T13" fmla="*/ 2147483646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6" name="Freeform 515">
            <a:extLst>
              <a:ext uri="{FF2B5EF4-FFF2-40B4-BE49-F238E27FC236}">
                <a16:creationId xmlns:a16="http://schemas.microsoft.com/office/drawing/2014/main" id="{11401308-EE8F-4D8B-9689-8F4663D59904}"/>
              </a:ext>
            </a:extLst>
          </p:cNvPr>
          <p:cNvSpPr>
            <a:spLocks/>
          </p:cNvSpPr>
          <p:nvPr/>
        </p:nvSpPr>
        <p:spPr bwMode="auto">
          <a:xfrm>
            <a:off x="1716088" y="1936750"/>
            <a:ext cx="234950" cy="165100"/>
          </a:xfrm>
          <a:custGeom>
            <a:avLst/>
            <a:gdLst>
              <a:gd name="T0" fmla="*/ 0 w 148"/>
              <a:gd name="T1" fmla="*/ 2147483646 h 104"/>
              <a:gd name="T2" fmla="*/ 2147483646 w 148"/>
              <a:gd name="T3" fmla="*/ 2147483646 h 104"/>
              <a:gd name="T4" fmla="*/ 2147483646 w 148"/>
              <a:gd name="T5" fmla="*/ 0 h 104"/>
              <a:gd name="T6" fmla="*/ 2147483646 w 148"/>
              <a:gd name="T7" fmla="*/ 0 h 104"/>
              <a:gd name="T8" fmla="*/ 2147483646 w 148"/>
              <a:gd name="T9" fmla="*/ 2147483646 h 104"/>
              <a:gd name="T10" fmla="*/ 0 w 148"/>
              <a:gd name="T11" fmla="*/ 2147483646 h 104"/>
              <a:gd name="T12" fmla="*/ 0 w 148"/>
              <a:gd name="T13" fmla="*/ 2147483646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7" name="Freeform 516">
            <a:extLst>
              <a:ext uri="{FF2B5EF4-FFF2-40B4-BE49-F238E27FC236}">
                <a16:creationId xmlns:a16="http://schemas.microsoft.com/office/drawing/2014/main" id="{64831C4D-272C-41BD-9D23-7C3D735DA030}"/>
              </a:ext>
            </a:extLst>
          </p:cNvPr>
          <p:cNvSpPr>
            <a:spLocks/>
          </p:cNvSpPr>
          <p:nvPr/>
        </p:nvSpPr>
        <p:spPr bwMode="auto">
          <a:xfrm>
            <a:off x="1716088" y="1936750"/>
            <a:ext cx="227012" cy="158750"/>
          </a:xfrm>
          <a:custGeom>
            <a:avLst/>
            <a:gdLst>
              <a:gd name="T0" fmla="*/ 0 w 143"/>
              <a:gd name="T1" fmla="*/ 2147483646 h 100"/>
              <a:gd name="T2" fmla="*/ 2147483646 w 143"/>
              <a:gd name="T3" fmla="*/ 2147483646 h 100"/>
              <a:gd name="T4" fmla="*/ 2147483646 w 143"/>
              <a:gd name="T5" fmla="*/ 0 h 100"/>
              <a:gd name="T6" fmla="*/ 2147483646 w 143"/>
              <a:gd name="T7" fmla="*/ 0 h 100"/>
              <a:gd name="T8" fmla="*/ 2147483646 w 143"/>
              <a:gd name="T9" fmla="*/ 2147483646 h 100"/>
              <a:gd name="T10" fmla="*/ 0 w 143"/>
              <a:gd name="T11" fmla="*/ 2147483646 h 100"/>
              <a:gd name="T12" fmla="*/ 0 w 143"/>
              <a:gd name="T13" fmla="*/ 2147483646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Freeform 517">
            <a:extLst>
              <a:ext uri="{FF2B5EF4-FFF2-40B4-BE49-F238E27FC236}">
                <a16:creationId xmlns:a16="http://schemas.microsoft.com/office/drawing/2014/main" id="{A9B0A4EB-0BFD-41C0-8353-DC21188A5E87}"/>
              </a:ext>
            </a:extLst>
          </p:cNvPr>
          <p:cNvSpPr>
            <a:spLocks/>
          </p:cNvSpPr>
          <p:nvPr/>
        </p:nvSpPr>
        <p:spPr bwMode="auto">
          <a:xfrm>
            <a:off x="1716088" y="1936750"/>
            <a:ext cx="219075" cy="153988"/>
          </a:xfrm>
          <a:custGeom>
            <a:avLst/>
            <a:gdLst>
              <a:gd name="T0" fmla="*/ 0 w 138"/>
              <a:gd name="T1" fmla="*/ 2147483646 h 97"/>
              <a:gd name="T2" fmla="*/ 2147483646 w 138"/>
              <a:gd name="T3" fmla="*/ 2147483646 h 97"/>
              <a:gd name="T4" fmla="*/ 2147483646 w 138"/>
              <a:gd name="T5" fmla="*/ 0 h 97"/>
              <a:gd name="T6" fmla="*/ 2147483646 w 138"/>
              <a:gd name="T7" fmla="*/ 0 h 97"/>
              <a:gd name="T8" fmla="*/ 2147483646 w 138"/>
              <a:gd name="T9" fmla="*/ 2147483646 h 97"/>
              <a:gd name="T10" fmla="*/ 0 w 138"/>
              <a:gd name="T11" fmla="*/ 2147483646 h 97"/>
              <a:gd name="T12" fmla="*/ 0 w 138"/>
              <a:gd name="T13" fmla="*/ 2147483646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9" name="Freeform 518">
            <a:extLst>
              <a:ext uri="{FF2B5EF4-FFF2-40B4-BE49-F238E27FC236}">
                <a16:creationId xmlns:a16="http://schemas.microsoft.com/office/drawing/2014/main" id="{0A03BFB8-6A4C-4F74-B276-D0AFF6AC9A6B}"/>
              </a:ext>
            </a:extLst>
          </p:cNvPr>
          <p:cNvSpPr>
            <a:spLocks/>
          </p:cNvSpPr>
          <p:nvPr/>
        </p:nvSpPr>
        <p:spPr bwMode="auto">
          <a:xfrm>
            <a:off x="1716088" y="1936750"/>
            <a:ext cx="211137" cy="147638"/>
          </a:xfrm>
          <a:custGeom>
            <a:avLst/>
            <a:gdLst>
              <a:gd name="T0" fmla="*/ 0 w 133"/>
              <a:gd name="T1" fmla="*/ 2147483646 h 93"/>
              <a:gd name="T2" fmla="*/ 2147483646 w 133"/>
              <a:gd name="T3" fmla="*/ 2147483646 h 93"/>
              <a:gd name="T4" fmla="*/ 2147483646 w 133"/>
              <a:gd name="T5" fmla="*/ 0 h 93"/>
              <a:gd name="T6" fmla="*/ 2147483646 w 133"/>
              <a:gd name="T7" fmla="*/ 0 h 93"/>
              <a:gd name="T8" fmla="*/ 2147483646 w 133"/>
              <a:gd name="T9" fmla="*/ 2147483646 h 93"/>
              <a:gd name="T10" fmla="*/ 0 w 133"/>
              <a:gd name="T11" fmla="*/ 2147483646 h 93"/>
              <a:gd name="T12" fmla="*/ 0 w 133"/>
              <a:gd name="T13" fmla="*/ 2147483646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0" name="Freeform 519">
            <a:extLst>
              <a:ext uri="{FF2B5EF4-FFF2-40B4-BE49-F238E27FC236}">
                <a16:creationId xmlns:a16="http://schemas.microsoft.com/office/drawing/2014/main" id="{20ED40F3-8931-4033-B5B4-A7BAF117B282}"/>
              </a:ext>
            </a:extLst>
          </p:cNvPr>
          <p:cNvSpPr>
            <a:spLocks/>
          </p:cNvSpPr>
          <p:nvPr/>
        </p:nvSpPr>
        <p:spPr bwMode="auto">
          <a:xfrm>
            <a:off x="1716088" y="1936750"/>
            <a:ext cx="200025" cy="141288"/>
          </a:xfrm>
          <a:custGeom>
            <a:avLst/>
            <a:gdLst>
              <a:gd name="T0" fmla="*/ 0 w 126"/>
              <a:gd name="T1" fmla="*/ 2147483646 h 89"/>
              <a:gd name="T2" fmla="*/ 2147483646 w 126"/>
              <a:gd name="T3" fmla="*/ 2147483646 h 89"/>
              <a:gd name="T4" fmla="*/ 2147483646 w 126"/>
              <a:gd name="T5" fmla="*/ 0 h 89"/>
              <a:gd name="T6" fmla="*/ 2147483646 w 126"/>
              <a:gd name="T7" fmla="*/ 0 h 89"/>
              <a:gd name="T8" fmla="*/ 2147483646 w 126"/>
              <a:gd name="T9" fmla="*/ 2147483646 h 89"/>
              <a:gd name="T10" fmla="*/ 0 w 126"/>
              <a:gd name="T11" fmla="*/ 2147483646 h 89"/>
              <a:gd name="T12" fmla="*/ 0 w 126"/>
              <a:gd name="T13" fmla="*/ 2147483646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1" name="Freeform 520">
            <a:extLst>
              <a:ext uri="{FF2B5EF4-FFF2-40B4-BE49-F238E27FC236}">
                <a16:creationId xmlns:a16="http://schemas.microsoft.com/office/drawing/2014/main" id="{F39CF84F-EB50-4F9A-ADB6-78158D62F727}"/>
              </a:ext>
            </a:extLst>
          </p:cNvPr>
          <p:cNvSpPr>
            <a:spLocks/>
          </p:cNvSpPr>
          <p:nvPr/>
        </p:nvSpPr>
        <p:spPr bwMode="auto">
          <a:xfrm>
            <a:off x="1716088" y="1936750"/>
            <a:ext cx="192087" cy="134938"/>
          </a:xfrm>
          <a:custGeom>
            <a:avLst/>
            <a:gdLst>
              <a:gd name="T0" fmla="*/ 0 w 121"/>
              <a:gd name="T1" fmla="*/ 2147483646 h 85"/>
              <a:gd name="T2" fmla="*/ 2147483646 w 121"/>
              <a:gd name="T3" fmla="*/ 2147483646 h 85"/>
              <a:gd name="T4" fmla="*/ 2147483646 w 121"/>
              <a:gd name="T5" fmla="*/ 0 h 85"/>
              <a:gd name="T6" fmla="*/ 2147483646 w 121"/>
              <a:gd name="T7" fmla="*/ 0 h 85"/>
              <a:gd name="T8" fmla="*/ 2147483646 w 121"/>
              <a:gd name="T9" fmla="*/ 2147483646 h 85"/>
              <a:gd name="T10" fmla="*/ 0 w 121"/>
              <a:gd name="T11" fmla="*/ 2147483646 h 85"/>
              <a:gd name="T12" fmla="*/ 0 w 121"/>
              <a:gd name="T13" fmla="*/ 2147483646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2" name="Freeform 521">
            <a:extLst>
              <a:ext uri="{FF2B5EF4-FFF2-40B4-BE49-F238E27FC236}">
                <a16:creationId xmlns:a16="http://schemas.microsoft.com/office/drawing/2014/main" id="{5C26BD4C-F673-4BE7-96D6-750AEC591E1A}"/>
              </a:ext>
            </a:extLst>
          </p:cNvPr>
          <p:cNvSpPr>
            <a:spLocks/>
          </p:cNvSpPr>
          <p:nvPr/>
        </p:nvSpPr>
        <p:spPr bwMode="auto">
          <a:xfrm>
            <a:off x="1716088" y="1936750"/>
            <a:ext cx="182562" cy="127000"/>
          </a:xfrm>
          <a:custGeom>
            <a:avLst/>
            <a:gdLst>
              <a:gd name="T0" fmla="*/ 0 w 115"/>
              <a:gd name="T1" fmla="*/ 2147483646 h 80"/>
              <a:gd name="T2" fmla="*/ 2147483646 w 115"/>
              <a:gd name="T3" fmla="*/ 2147483646 h 80"/>
              <a:gd name="T4" fmla="*/ 2147483646 w 115"/>
              <a:gd name="T5" fmla="*/ 0 h 80"/>
              <a:gd name="T6" fmla="*/ 2147483646 w 115"/>
              <a:gd name="T7" fmla="*/ 0 h 80"/>
              <a:gd name="T8" fmla="*/ 2147483646 w 115"/>
              <a:gd name="T9" fmla="*/ 2147483646 h 80"/>
              <a:gd name="T10" fmla="*/ 0 w 115"/>
              <a:gd name="T11" fmla="*/ 2147483646 h 80"/>
              <a:gd name="T12" fmla="*/ 0 w 115"/>
              <a:gd name="T13" fmla="*/ 2147483646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3" name="Freeform 522">
            <a:extLst>
              <a:ext uri="{FF2B5EF4-FFF2-40B4-BE49-F238E27FC236}">
                <a16:creationId xmlns:a16="http://schemas.microsoft.com/office/drawing/2014/main" id="{A8088C77-6190-4BFA-A1AD-2D277A0ECF98}"/>
              </a:ext>
            </a:extLst>
          </p:cNvPr>
          <p:cNvSpPr>
            <a:spLocks/>
          </p:cNvSpPr>
          <p:nvPr/>
        </p:nvSpPr>
        <p:spPr bwMode="auto">
          <a:xfrm>
            <a:off x="1716088" y="1936750"/>
            <a:ext cx="173037" cy="120650"/>
          </a:xfrm>
          <a:custGeom>
            <a:avLst/>
            <a:gdLst>
              <a:gd name="T0" fmla="*/ 0 w 109"/>
              <a:gd name="T1" fmla="*/ 2147483646 h 76"/>
              <a:gd name="T2" fmla="*/ 2147483646 w 109"/>
              <a:gd name="T3" fmla="*/ 2147483646 h 76"/>
              <a:gd name="T4" fmla="*/ 2147483646 w 109"/>
              <a:gd name="T5" fmla="*/ 0 h 76"/>
              <a:gd name="T6" fmla="*/ 2147483646 w 109"/>
              <a:gd name="T7" fmla="*/ 0 h 76"/>
              <a:gd name="T8" fmla="*/ 2147483646 w 109"/>
              <a:gd name="T9" fmla="*/ 2147483646 h 76"/>
              <a:gd name="T10" fmla="*/ 0 w 109"/>
              <a:gd name="T11" fmla="*/ 2147483646 h 76"/>
              <a:gd name="T12" fmla="*/ 0 w 109"/>
              <a:gd name="T13" fmla="*/ 214748364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 name="Freeform 523">
            <a:extLst>
              <a:ext uri="{FF2B5EF4-FFF2-40B4-BE49-F238E27FC236}">
                <a16:creationId xmlns:a16="http://schemas.microsoft.com/office/drawing/2014/main" id="{86B00D18-D098-4E4D-BD26-418A8C92EB57}"/>
              </a:ext>
            </a:extLst>
          </p:cNvPr>
          <p:cNvSpPr>
            <a:spLocks/>
          </p:cNvSpPr>
          <p:nvPr/>
        </p:nvSpPr>
        <p:spPr bwMode="auto">
          <a:xfrm>
            <a:off x="1712913" y="1935163"/>
            <a:ext cx="163512" cy="114300"/>
          </a:xfrm>
          <a:custGeom>
            <a:avLst/>
            <a:gdLst>
              <a:gd name="T0" fmla="*/ 2147483646 w 103"/>
              <a:gd name="T1" fmla="*/ 2147483646 h 72"/>
              <a:gd name="T2" fmla="*/ 2147483646 w 103"/>
              <a:gd name="T3" fmla="*/ 2147483646 h 72"/>
              <a:gd name="T4" fmla="*/ 2147483646 w 103"/>
              <a:gd name="T5" fmla="*/ 2147483646 h 72"/>
              <a:gd name="T6" fmla="*/ 2147483646 w 103"/>
              <a:gd name="T7" fmla="*/ 0 h 72"/>
              <a:gd name="T8" fmla="*/ 2147483646 w 103"/>
              <a:gd name="T9" fmla="*/ 2147483646 h 72"/>
              <a:gd name="T10" fmla="*/ 0 w 103"/>
              <a:gd name="T11" fmla="*/ 2147483646 h 72"/>
              <a:gd name="T12" fmla="*/ 2147483646 w 103"/>
              <a:gd name="T13" fmla="*/ 2147483646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 name="Freeform 524">
            <a:extLst>
              <a:ext uri="{FF2B5EF4-FFF2-40B4-BE49-F238E27FC236}">
                <a16:creationId xmlns:a16="http://schemas.microsoft.com/office/drawing/2014/main" id="{CF7B56CD-7DEB-452B-B740-4D14FF015113}"/>
              </a:ext>
            </a:extLst>
          </p:cNvPr>
          <p:cNvSpPr>
            <a:spLocks/>
          </p:cNvSpPr>
          <p:nvPr/>
        </p:nvSpPr>
        <p:spPr bwMode="auto">
          <a:xfrm>
            <a:off x="1712913" y="1935163"/>
            <a:ext cx="153987" cy="106362"/>
          </a:xfrm>
          <a:custGeom>
            <a:avLst/>
            <a:gdLst>
              <a:gd name="T0" fmla="*/ 0 w 97"/>
              <a:gd name="T1" fmla="*/ 2147483646 h 67"/>
              <a:gd name="T2" fmla="*/ 2147483646 w 97"/>
              <a:gd name="T3" fmla="*/ 2147483646 h 67"/>
              <a:gd name="T4" fmla="*/ 2147483646 w 97"/>
              <a:gd name="T5" fmla="*/ 0 h 67"/>
              <a:gd name="T6" fmla="*/ 2147483646 w 97"/>
              <a:gd name="T7" fmla="*/ 2147483646 h 67"/>
              <a:gd name="T8" fmla="*/ 2147483646 w 97"/>
              <a:gd name="T9" fmla="*/ 2147483646 h 67"/>
              <a:gd name="T10" fmla="*/ 2147483646 w 97"/>
              <a:gd name="T11" fmla="*/ 2147483646 h 67"/>
              <a:gd name="T12" fmla="*/ 0 w 97"/>
              <a:gd name="T13" fmla="*/ 2147483646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6" name="Freeform 525">
            <a:extLst>
              <a:ext uri="{FF2B5EF4-FFF2-40B4-BE49-F238E27FC236}">
                <a16:creationId xmlns:a16="http://schemas.microsoft.com/office/drawing/2014/main" id="{D830DE4E-C1C1-407D-9609-67AB2439E55F}"/>
              </a:ext>
            </a:extLst>
          </p:cNvPr>
          <p:cNvSpPr>
            <a:spLocks/>
          </p:cNvSpPr>
          <p:nvPr/>
        </p:nvSpPr>
        <p:spPr bwMode="auto">
          <a:xfrm>
            <a:off x="1716088" y="1936750"/>
            <a:ext cx="138112" cy="96838"/>
          </a:xfrm>
          <a:custGeom>
            <a:avLst/>
            <a:gdLst>
              <a:gd name="T0" fmla="*/ 0 w 87"/>
              <a:gd name="T1" fmla="*/ 2147483646 h 61"/>
              <a:gd name="T2" fmla="*/ 2147483646 w 87"/>
              <a:gd name="T3" fmla="*/ 2147483646 h 61"/>
              <a:gd name="T4" fmla="*/ 2147483646 w 87"/>
              <a:gd name="T5" fmla="*/ 0 h 61"/>
              <a:gd name="T6" fmla="*/ 2147483646 w 87"/>
              <a:gd name="T7" fmla="*/ 0 h 61"/>
              <a:gd name="T8" fmla="*/ 2147483646 w 87"/>
              <a:gd name="T9" fmla="*/ 2147483646 h 61"/>
              <a:gd name="T10" fmla="*/ 0 w 87"/>
              <a:gd name="T11" fmla="*/ 2147483646 h 61"/>
              <a:gd name="T12" fmla="*/ 0 w 87"/>
              <a:gd name="T13" fmla="*/ 2147483646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7" name="Freeform 526">
            <a:extLst>
              <a:ext uri="{FF2B5EF4-FFF2-40B4-BE49-F238E27FC236}">
                <a16:creationId xmlns:a16="http://schemas.microsoft.com/office/drawing/2014/main" id="{03F3B4D4-F983-4D82-A901-BC26700A230D}"/>
              </a:ext>
            </a:extLst>
          </p:cNvPr>
          <p:cNvSpPr>
            <a:spLocks/>
          </p:cNvSpPr>
          <p:nvPr/>
        </p:nvSpPr>
        <p:spPr bwMode="auto">
          <a:xfrm>
            <a:off x="1716088" y="1936750"/>
            <a:ext cx="125412" cy="88900"/>
          </a:xfrm>
          <a:custGeom>
            <a:avLst/>
            <a:gdLst>
              <a:gd name="T0" fmla="*/ 0 w 79"/>
              <a:gd name="T1" fmla="*/ 2147483646 h 56"/>
              <a:gd name="T2" fmla="*/ 2147483646 w 79"/>
              <a:gd name="T3" fmla="*/ 2147483646 h 56"/>
              <a:gd name="T4" fmla="*/ 2147483646 w 79"/>
              <a:gd name="T5" fmla="*/ 0 h 56"/>
              <a:gd name="T6" fmla="*/ 2147483646 w 79"/>
              <a:gd name="T7" fmla="*/ 0 h 56"/>
              <a:gd name="T8" fmla="*/ 2147483646 w 79"/>
              <a:gd name="T9" fmla="*/ 2147483646 h 56"/>
              <a:gd name="T10" fmla="*/ 0 w 79"/>
              <a:gd name="T11" fmla="*/ 2147483646 h 56"/>
              <a:gd name="T12" fmla="*/ 0 w 79"/>
              <a:gd name="T13" fmla="*/ 214748364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8" name="Freeform 527">
            <a:extLst>
              <a:ext uri="{FF2B5EF4-FFF2-40B4-BE49-F238E27FC236}">
                <a16:creationId xmlns:a16="http://schemas.microsoft.com/office/drawing/2014/main" id="{6771BD64-0B46-4587-BDFD-EC27306A3EEC}"/>
              </a:ext>
            </a:extLst>
          </p:cNvPr>
          <p:cNvSpPr>
            <a:spLocks/>
          </p:cNvSpPr>
          <p:nvPr/>
        </p:nvSpPr>
        <p:spPr bwMode="auto">
          <a:xfrm>
            <a:off x="1716088" y="1936750"/>
            <a:ext cx="112712" cy="79375"/>
          </a:xfrm>
          <a:custGeom>
            <a:avLst/>
            <a:gdLst>
              <a:gd name="T0" fmla="*/ 0 w 71"/>
              <a:gd name="T1" fmla="*/ 2147483646 h 50"/>
              <a:gd name="T2" fmla="*/ 2147483646 w 71"/>
              <a:gd name="T3" fmla="*/ 2147483646 h 50"/>
              <a:gd name="T4" fmla="*/ 2147483646 w 71"/>
              <a:gd name="T5" fmla="*/ 0 h 50"/>
              <a:gd name="T6" fmla="*/ 2147483646 w 71"/>
              <a:gd name="T7" fmla="*/ 0 h 50"/>
              <a:gd name="T8" fmla="*/ 2147483646 w 71"/>
              <a:gd name="T9" fmla="*/ 2147483646 h 50"/>
              <a:gd name="T10" fmla="*/ 0 w 71"/>
              <a:gd name="T11" fmla="*/ 2147483646 h 50"/>
              <a:gd name="T12" fmla="*/ 0 w 71"/>
              <a:gd name="T13" fmla="*/ 2147483646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9" name="Freeform 528">
            <a:extLst>
              <a:ext uri="{FF2B5EF4-FFF2-40B4-BE49-F238E27FC236}">
                <a16:creationId xmlns:a16="http://schemas.microsoft.com/office/drawing/2014/main" id="{D5E78EE1-3554-4446-B49C-108D4BFD4A91}"/>
              </a:ext>
            </a:extLst>
          </p:cNvPr>
          <p:cNvSpPr>
            <a:spLocks/>
          </p:cNvSpPr>
          <p:nvPr/>
        </p:nvSpPr>
        <p:spPr bwMode="auto">
          <a:xfrm>
            <a:off x="1716088" y="1936750"/>
            <a:ext cx="98425" cy="68263"/>
          </a:xfrm>
          <a:custGeom>
            <a:avLst/>
            <a:gdLst>
              <a:gd name="T0" fmla="*/ 0 w 62"/>
              <a:gd name="T1" fmla="*/ 2147483646 h 43"/>
              <a:gd name="T2" fmla="*/ 2147483646 w 62"/>
              <a:gd name="T3" fmla="*/ 2147483646 h 43"/>
              <a:gd name="T4" fmla="*/ 2147483646 w 62"/>
              <a:gd name="T5" fmla="*/ 0 h 43"/>
              <a:gd name="T6" fmla="*/ 2147483646 w 62"/>
              <a:gd name="T7" fmla="*/ 0 h 43"/>
              <a:gd name="T8" fmla="*/ 2147483646 w 62"/>
              <a:gd name="T9" fmla="*/ 2147483646 h 43"/>
              <a:gd name="T10" fmla="*/ 0 w 62"/>
              <a:gd name="T11" fmla="*/ 2147483646 h 43"/>
              <a:gd name="T12" fmla="*/ 0 w 62"/>
              <a:gd name="T13" fmla="*/ 2147483646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0" name="Freeform 529">
            <a:extLst>
              <a:ext uri="{FF2B5EF4-FFF2-40B4-BE49-F238E27FC236}">
                <a16:creationId xmlns:a16="http://schemas.microsoft.com/office/drawing/2014/main" id="{E0FBA389-8299-4EB3-A995-912FF0219D8A}"/>
              </a:ext>
            </a:extLst>
          </p:cNvPr>
          <p:cNvSpPr>
            <a:spLocks/>
          </p:cNvSpPr>
          <p:nvPr/>
        </p:nvSpPr>
        <p:spPr bwMode="auto">
          <a:xfrm>
            <a:off x="1716088" y="1936750"/>
            <a:ext cx="84137" cy="58738"/>
          </a:xfrm>
          <a:custGeom>
            <a:avLst/>
            <a:gdLst>
              <a:gd name="T0" fmla="*/ 0 w 53"/>
              <a:gd name="T1" fmla="*/ 2147483646 h 37"/>
              <a:gd name="T2" fmla="*/ 2147483646 w 53"/>
              <a:gd name="T3" fmla="*/ 2147483646 h 37"/>
              <a:gd name="T4" fmla="*/ 2147483646 w 53"/>
              <a:gd name="T5" fmla="*/ 0 h 37"/>
              <a:gd name="T6" fmla="*/ 2147483646 w 53"/>
              <a:gd name="T7" fmla="*/ 0 h 37"/>
              <a:gd name="T8" fmla="*/ 2147483646 w 53"/>
              <a:gd name="T9" fmla="*/ 2147483646 h 37"/>
              <a:gd name="T10" fmla="*/ 0 w 53"/>
              <a:gd name="T11" fmla="*/ 2147483646 h 37"/>
              <a:gd name="T12" fmla="*/ 0 w 53"/>
              <a:gd name="T13" fmla="*/ 2147483646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1" name="Freeform 530">
            <a:extLst>
              <a:ext uri="{FF2B5EF4-FFF2-40B4-BE49-F238E27FC236}">
                <a16:creationId xmlns:a16="http://schemas.microsoft.com/office/drawing/2014/main" id="{702C97BC-81FF-4FE7-ABF4-6FC0A903E2FC}"/>
              </a:ext>
            </a:extLst>
          </p:cNvPr>
          <p:cNvSpPr>
            <a:spLocks/>
          </p:cNvSpPr>
          <p:nvPr/>
        </p:nvSpPr>
        <p:spPr bwMode="auto">
          <a:xfrm>
            <a:off x="1716088" y="1936750"/>
            <a:ext cx="69850" cy="49213"/>
          </a:xfrm>
          <a:custGeom>
            <a:avLst/>
            <a:gdLst>
              <a:gd name="T0" fmla="*/ 0 w 44"/>
              <a:gd name="T1" fmla="*/ 2147483646 h 31"/>
              <a:gd name="T2" fmla="*/ 2147483646 w 44"/>
              <a:gd name="T3" fmla="*/ 2147483646 h 31"/>
              <a:gd name="T4" fmla="*/ 2147483646 w 44"/>
              <a:gd name="T5" fmla="*/ 0 h 31"/>
              <a:gd name="T6" fmla="*/ 2147483646 w 44"/>
              <a:gd name="T7" fmla="*/ 0 h 31"/>
              <a:gd name="T8" fmla="*/ 2147483646 w 44"/>
              <a:gd name="T9" fmla="*/ 2147483646 h 31"/>
              <a:gd name="T10" fmla="*/ 0 w 44"/>
              <a:gd name="T11" fmla="*/ 2147483646 h 31"/>
              <a:gd name="T12" fmla="*/ 0 w 44"/>
              <a:gd name="T13" fmla="*/ 2147483646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2" name="Freeform 531">
            <a:extLst>
              <a:ext uri="{FF2B5EF4-FFF2-40B4-BE49-F238E27FC236}">
                <a16:creationId xmlns:a16="http://schemas.microsoft.com/office/drawing/2014/main" id="{27598A9F-CD5F-4B00-B308-A824DCBE7CCF}"/>
              </a:ext>
            </a:extLst>
          </p:cNvPr>
          <p:cNvSpPr>
            <a:spLocks/>
          </p:cNvSpPr>
          <p:nvPr/>
        </p:nvSpPr>
        <p:spPr bwMode="auto">
          <a:xfrm>
            <a:off x="1712913" y="1935163"/>
            <a:ext cx="57150" cy="39687"/>
          </a:xfrm>
          <a:custGeom>
            <a:avLst/>
            <a:gdLst>
              <a:gd name="T0" fmla="*/ 2147483646 w 36"/>
              <a:gd name="T1" fmla="*/ 2147483646 h 25"/>
              <a:gd name="T2" fmla="*/ 2147483646 w 36"/>
              <a:gd name="T3" fmla="*/ 2147483646 h 25"/>
              <a:gd name="T4" fmla="*/ 2147483646 w 36"/>
              <a:gd name="T5" fmla="*/ 2147483646 h 25"/>
              <a:gd name="T6" fmla="*/ 2147483646 w 36"/>
              <a:gd name="T7" fmla="*/ 0 h 25"/>
              <a:gd name="T8" fmla="*/ 2147483646 w 36"/>
              <a:gd name="T9" fmla="*/ 2147483646 h 25"/>
              <a:gd name="T10" fmla="*/ 0 w 36"/>
              <a:gd name="T11" fmla="*/ 2147483646 h 25"/>
              <a:gd name="T12" fmla="*/ 2147483646 w 36"/>
              <a:gd name="T13" fmla="*/ 2147483646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3" name="Freeform 532">
            <a:extLst>
              <a:ext uri="{FF2B5EF4-FFF2-40B4-BE49-F238E27FC236}">
                <a16:creationId xmlns:a16="http://schemas.microsoft.com/office/drawing/2014/main" id="{3D593874-32B8-4D95-8765-E72B6C9F6FCF}"/>
              </a:ext>
            </a:extLst>
          </p:cNvPr>
          <p:cNvSpPr>
            <a:spLocks/>
          </p:cNvSpPr>
          <p:nvPr/>
        </p:nvSpPr>
        <p:spPr bwMode="auto">
          <a:xfrm>
            <a:off x="1712913" y="1935163"/>
            <a:ext cx="41275" cy="28575"/>
          </a:xfrm>
          <a:custGeom>
            <a:avLst/>
            <a:gdLst>
              <a:gd name="T0" fmla="*/ 0 w 26"/>
              <a:gd name="T1" fmla="*/ 2147483646 h 18"/>
              <a:gd name="T2" fmla="*/ 2147483646 w 26"/>
              <a:gd name="T3" fmla="*/ 2147483646 h 18"/>
              <a:gd name="T4" fmla="*/ 2147483646 w 26"/>
              <a:gd name="T5" fmla="*/ 0 h 18"/>
              <a:gd name="T6" fmla="*/ 2147483646 w 26"/>
              <a:gd name="T7" fmla="*/ 2147483646 h 18"/>
              <a:gd name="T8" fmla="*/ 2147483646 w 26"/>
              <a:gd name="T9" fmla="*/ 2147483646 h 18"/>
              <a:gd name="T10" fmla="*/ 2147483646 w 26"/>
              <a:gd name="T11" fmla="*/ 2147483646 h 18"/>
              <a:gd name="T12" fmla="*/ 0 w 26"/>
              <a:gd name="T13" fmla="*/ 2147483646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 name="Freeform 533">
            <a:extLst>
              <a:ext uri="{FF2B5EF4-FFF2-40B4-BE49-F238E27FC236}">
                <a16:creationId xmlns:a16="http://schemas.microsoft.com/office/drawing/2014/main" id="{9EE0B414-03A3-44BF-83BE-1C3BCEC92A79}"/>
              </a:ext>
            </a:extLst>
          </p:cNvPr>
          <p:cNvSpPr>
            <a:spLocks/>
          </p:cNvSpPr>
          <p:nvPr/>
        </p:nvSpPr>
        <p:spPr bwMode="auto">
          <a:xfrm>
            <a:off x="1712913" y="1935163"/>
            <a:ext cx="22225" cy="15875"/>
          </a:xfrm>
          <a:custGeom>
            <a:avLst/>
            <a:gdLst>
              <a:gd name="T0" fmla="*/ 2147483646 w 14"/>
              <a:gd name="T1" fmla="*/ 2147483646 h 10"/>
              <a:gd name="T2" fmla="*/ 2147483646 w 14"/>
              <a:gd name="T3" fmla="*/ 2147483646 h 10"/>
              <a:gd name="T4" fmla="*/ 2147483646 w 14"/>
              <a:gd name="T5" fmla="*/ 2147483646 h 10"/>
              <a:gd name="T6" fmla="*/ 2147483646 w 14"/>
              <a:gd name="T7" fmla="*/ 0 h 10"/>
              <a:gd name="T8" fmla="*/ 2147483646 w 14"/>
              <a:gd name="T9" fmla="*/ 2147483646 h 10"/>
              <a:gd name="T10" fmla="*/ 0 w 14"/>
              <a:gd name="T11" fmla="*/ 2147483646 h 10"/>
              <a:gd name="T12" fmla="*/ 2147483646 w 14"/>
              <a:gd name="T13" fmla="*/ 2147483646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 name="Freeform 534">
            <a:extLst>
              <a:ext uri="{FF2B5EF4-FFF2-40B4-BE49-F238E27FC236}">
                <a16:creationId xmlns:a16="http://schemas.microsoft.com/office/drawing/2014/main" id="{87E647FD-A93C-476B-99C3-848201289C02}"/>
              </a:ext>
            </a:extLst>
          </p:cNvPr>
          <p:cNvSpPr>
            <a:spLocks/>
          </p:cNvSpPr>
          <p:nvPr/>
        </p:nvSpPr>
        <p:spPr bwMode="auto">
          <a:xfrm>
            <a:off x="1712913" y="1935163"/>
            <a:ext cx="3175" cy="1587"/>
          </a:xfrm>
          <a:custGeom>
            <a:avLst/>
            <a:gdLst>
              <a:gd name="T0" fmla="*/ 0 w 2"/>
              <a:gd name="T1" fmla="*/ 2147483646 h 1"/>
              <a:gd name="T2" fmla="*/ 2147483646 w 2"/>
              <a:gd name="T3" fmla="*/ 2147483646 h 1"/>
              <a:gd name="T4" fmla="*/ 2147483646 w 2"/>
              <a:gd name="T5" fmla="*/ 0 h 1"/>
              <a:gd name="T6" fmla="*/ 2147483646 w 2"/>
              <a:gd name="T7" fmla="*/ 2147483646 h 1"/>
              <a:gd name="T8" fmla="*/ 2147483646 w 2"/>
              <a:gd name="T9" fmla="*/ 2147483646 h 1"/>
              <a:gd name="T10" fmla="*/ 2147483646 w 2"/>
              <a:gd name="T11" fmla="*/ 2147483646 h 1"/>
              <a:gd name="T12" fmla="*/ 0 w 2"/>
              <a:gd name="T13" fmla="*/ 2147483646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 name="Freeform 535">
            <a:extLst>
              <a:ext uri="{FF2B5EF4-FFF2-40B4-BE49-F238E27FC236}">
                <a16:creationId xmlns:a16="http://schemas.microsoft.com/office/drawing/2014/main" id="{CEA38A70-B538-47F1-A458-2FE73CDA53C6}"/>
              </a:ext>
            </a:extLst>
          </p:cNvPr>
          <p:cNvSpPr>
            <a:spLocks/>
          </p:cNvSpPr>
          <p:nvPr/>
        </p:nvSpPr>
        <p:spPr bwMode="auto">
          <a:xfrm>
            <a:off x="1693863" y="1917700"/>
            <a:ext cx="365125" cy="271463"/>
          </a:xfrm>
          <a:custGeom>
            <a:avLst/>
            <a:gdLst>
              <a:gd name="T0" fmla="*/ 2147483646 w 230"/>
              <a:gd name="T1" fmla="*/ 0 h 171"/>
              <a:gd name="T2" fmla="*/ 0 w 230"/>
              <a:gd name="T3" fmla="*/ 0 h 171"/>
              <a:gd name="T4" fmla="*/ 0 w 230"/>
              <a:gd name="T5" fmla="*/ 2147483646 h 171"/>
              <a:gd name="T6" fmla="*/ 2147483646 w 230"/>
              <a:gd name="T7" fmla="*/ 2147483646 h 171"/>
              <a:gd name="T8" fmla="*/ 2147483646 w 230"/>
              <a:gd name="T9" fmla="*/ 2147483646 h 171"/>
              <a:gd name="T10" fmla="*/ 2147483646 w 230"/>
              <a:gd name="T11" fmla="*/ 2147483646 h 171"/>
              <a:gd name="T12" fmla="*/ 2147483646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 name="Freeform 536">
            <a:extLst>
              <a:ext uri="{FF2B5EF4-FFF2-40B4-BE49-F238E27FC236}">
                <a16:creationId xmlns:a16="http://schemas.microsoft.com/office/drawing/2014/main" id="{D0BB759F-F0BD-4D54-821E-52D18DFC2793}"/>
              </a:ext>
            </a:extLst>
          </p:cNvPr>
          <p:cNvSpPr>
            <a:spLocks/>
          </p:cNvSpPr>
          <p:nvPr/>
        </p:nvSpPr>
        <p:spPr bwMode="auto">
          <a:xfrm>
            <a:off x="1700213" y="1920875"/>
            <a:ext cx="358775" cy="268288"/>
          </a:xfrm>
          <a:custGeom>
            <a:avLst/>
            <a:gdLst>
              <a:gd name="T0" fmla="*/ 2147483646 w 226"/>
              <a:gd name="T1" fmla="*/ 0 h 169"/>
              <a:gd name="T2" fmla="*/ 0 w 226"/>
              <a:gd name="T3" fmla="*/ 0 h 169"/>
              <a:gd name="T4" fmla="*/ 0 w 226"/>
              <a:gd name="T5" fmla="*/ 2147483646 h 169"/>
              <a:gd name="T6" fmla="*/ 2147483646 w 226"/>
              <a:gd name="T7" fmla="*/ 2147483646 h 169"/>
              <a:gd name="T8" fmla="*/ 2147483646 w 226"/>
              <a:gd name="T9" fmla="*/ 2147483646 h 169"/>
              <a:gd name="T10" fmla="*/ 2147483646 w 226"/>
              <a:gd name="T11" fmla="*/ 2147483646 h 169"/>
              <a:gd name="T12" fmla="*/ 214748364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 name="Freeform 537">
            <a:extLst>
              <a:ext uri="{FF2B5EF4-FFF2-40B4-BE49-F238E27FC236}">
                <a16:creationId xmlns:a16="http://schemas.microsoft.com/office/drawing/2014/main" id="{4BEF6B4B-EA18-4567-86DD-0A27BA2FC1BC}"/>
              </a:ext>
            </a:extLst>
          </p:cNvPr>
          <p:cNvSpPr>
            <a:spLocks/>
          </p:cNvSpPr>
          <p:nvPr/>
        </p:nvSpPr>
        <p:spPr bwMode="auto">
          <a:xfrm>
            <a:off x="1708150" y="1927225"/>
            <a:ext cx="350838" cy="261938"/>
          </a:xfrm>
          <a:custGeom>
            <a:avLst/>
            <a:gdLst>
              <a:gd name="T0" fmla="*/ 2147483646 w 221"/>
              <a:gd name="T1" fmla="*/ 0 h 165"/>
              <a:gd name="T2" fmla="*/ 0 w 221"/>
              <a:gd name="T3" fmla="*/ 0 h 165"/>
              <a:gd name="T4" fmla="*/ 0 w 221"/>
              <a:gd name="T5" fmla="*/ 2147483646 h 165"/>
              <a:gd name="T6" fmla="*/ 2147483646 w 221"/>
              <a:gd name="T7" fmla="*/ 2147483646 h 165"/>
              <a:gd name="T8" fmla="*/ 2147483646 w 221"/>
              <a:gd name="T9" fmla="*/ 2147483646 h 165"/>
              <a:gd name="T10" fmla="*/ 2147483646 w 221"/>
              <a:gd name="T11" fmla="*/ 2147483646 h 165"/>
              <a:gd name="T12" fmla="*/ 2147483646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 name="Freeform 538">
            <a:extLst>
              <a:ext uri="{FF2B5EF4-FFF2-40B4-BE49-F238E27FC236}">
                <a16:creationId xmlns:a16="http://schemas.microsoft.com/office/drawing/2014/main" id="{5544CE69-1016-4FE1-9241-FA92F54736F7}"/>
              </a:ext>
            </a:extLst>
          </p:cNvPr>
          <p:cNvSpPr>
            <a:spLocks/>
          </p:cNvSpPr>
          <p:nvPr/>
        </p:nvSpPr>
        <p:spPr bwMode="auto">
          <a:xfrm>
            <a:off x="1716088" y="1933575"/>
            <a:ext cx="342900" cy="255588"/>
          </a:xfrm>
          <a:custGeom>
            <a:avLst/>
            <a:gdLst>
              <a:gd name="T0" fmla="*/ 2147483646 w 216"/>
              <a:gd name="T1" fmla="*/ 0 h 161"/>
              <a:gd name="T2" fmla="*/ 0 w 216"/>
              <a:gd name="T3" fmla="*/ 0 h 161"/>
              <a:gd name="T4" fmla="*/ 0 w 216"/>
              <a:gd name="T5" fmla="*/ 2147483646 h 161"/>
              <a:gd name="T6" fmla="*/ 2147483646 w 216"/>
              <a:gd name="T7" fmla="*/ 2147483646 h 161"/>
              <a:gd name="T8" fmla="*/ 2147483646 w 216"/>
              <a:gd name="T9" fmla="*/ 2147483646 h 161"/>
              <a:gd name="T10" fmla="*/ 2147483646 w 216"/>
              <a:gd name="T11" fmla="*/ 2147483646 h 161"/>
              <a:gd name="T12" fmla="*/ 214748364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3"/>
                </a:lnTo>
                <a:lnTo>
                  <a:pt x="216" y="3"/>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 name="Freeform 539">
            <a:extLst>
              <a:ext uri="{FF2B5EF4-FFF2-40B4-BE49-F238E27FC236}">
                <a16:creationId xmlns:a16="http://schemas.microsoft.com/office/drawing/2014/main" id="{DFA42009-E2AB-49FF-AB74-DDB432A4EF1A}"/>
              </a:ext>
            </a:extLst>
          </p:cNvPr>
          <p:cNvSpPr>
            <a:spLocks/>
          </p:cNvSpPr>
          <p:nvPr/>
        </p:nvSpPr>
        <p:spPr bwMode="auto">
          <a:xfrm>
            <a:off x="1724025" y="1938338"/>
            <a:ext cx="334963" cy="250825"/>
          </a:xfrm>
          <a:custGeom>
            <a:avLst/>
            <a:gdLst>
              <a:gd name="T0" fmla="*/ 2147483646 w 211"/>
              <a:gd name="T1" fmla="*/ 0 h 158"/>
              <a:gd name="T2" fmla="*/ 0 w 211"/>
              <a:gd name="T3" fmla="*/ 0 h 158"/>
              <a:gd name="T4" fmla="*/ 0 w 211"/>
              <a:gd name="T5" fmla="*/ 2147483646 h 158"/>
              <a:gd name="T6" fmla="*/ 2147483646 w 211"/>
              <a:gd name="T7" fmla="*/ 2147483646 h 158"/>
              <a:gd name="T8" fmla="*/ 2147483646 w 211"/>
              <a:gd name="T9" fmla="*/ 2147483646 h 158"/>
              <a:gd name="T10" fmla="*/ 2147483646 w 211"/>
              <a:gd name="T11" fmla="*/ 2147483646 h 158"/>
              <a:gd name="T12" fmla="*/ 2147483646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 name="Freeform 540">
            <a:extLst>
              <a:ext uri="{FF2B5EF4-FFF2-40B4-BE49-F238E27FC236}">
                <a16:creationId xmlns:a16="http://schemas.microsoft.com/office/drawing/2014/main" id="{78CE7AD5-667C-469E-86EE-285AD51A716F}"/>
              </a:ext>
            </a:extLst>
          </p:cNvPr>
          <p:cNvSpPr>
            <a:spLocks/>
          </p:cNvSpPr>
          <p:nvPr/>
        </p:nvSpPr>
        <p:spPr bwMode="auto">
          <a:xfrm>
            <a:off x="1731963" y="1944688"/>
            <a:ext cx="327025" cy="244475"/>
          </a:xfrm>
          <a:custGeom>
            <a:avLst/>
            <a:gdLst>
              <a:gd name="T0" fmla="*/ 2147483646 w 206"/>
              <a:gd name="T1" fmla="*/ 0 h 154"/>
              <a:gd name="T2" fmla="*/ 0 w 206"/>
              <a:gd name="T3" fmla="*/ 0 h 154"/>
              <a:gd name="T4" fmla="*/ 0 w 206"/>
              <a:gd name="T5" fmla="*/ 2147483646 h 154"/>
              <a:gd name="T6" fmla="*/ 2147483646 w 206"/>
              <a:gd name="T7" fmla="*/ 2147483646 h 154"/>
              <a:gd name="T8" fmla="*/ 2147483646 w 206"/>
              <a:gd name="T9" fmla="*/ 2147483646 h 154"/>
              <a:gd name="T10" fmla="*/ 2147483646 w 206"/>
              <a:gd name="T11" fmla="*/ 2147483646 h 154"/>
              <a:gd name="T12" fmla="*/ 214748364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 name="Freeform 541">
            <a:extLst>
              <a:ext uri="{FF2B5EF4-FFF2-40B4-BE49-F238E27FC236}">
                <a16:creationId xmlns:a16="http://schemas.microsoft.com/office/drawing/2014/main" id="{F4DC8F20-70F8-48E9-A8D8-1B626486911D}"/>
              </a:ext>
            </a:extLst>
          </p:cNvPr>
          <p:cNvSpPr>
            <a:spLocks/>
          </p:cNvSpPr>
          <p:nvPr/>
        </p:nvSpPr>
        <p:spPr bwMode="auto">
          <a:xfrm>
            <a:off x="1739900" y="1951038"/>
            <a:ext cx="319088" cy="238125"/>
          </a:xfrm>
          <a:custGeom>
            <a:avLst/>
            <a:gdLst>
              <a:gd name="T0" fmla="*/ 2147483646 w 201"/>
              <a:gd name="T1" fmla="*/ 0 h 150"/>
              <a:gd name="T2" fmla="*/ 0 w 201"/>
              <a:gd name="T3" fmla="*/ 0 h 150"/>
              <a:gd name="T4" fmla="*/ 0 w 201"/>
              <a:gd name="T5" fmla="*/ 2147483646 h 150"/>
              <a:gd name="T6" fmla="*/ 2147483646 w 201"/>
              <a:gd name="T7" fmla="*/ 2147483646 h 150"/>
              <a:gd name="T8" fmla="*/ 2147483646 w 201"/>
              <a:gd name="T9" fmla="*/ 2147483646 h 150"/>
              <a:gd name="T10" fmla="*/ 2147483646 w 201"/>
              <a:gd name="T11" fmla="*/ 2147483646 h 150"/>
              <a:gd name="T12" fmla="*/ 2147483646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 name="Freeform 542">
            <a:extLst>
              <a:ext uri="{FF2B5EF4-FFF2-40B4-BE49-F238E27FC236}">
                <a16:creationId xmlns:a16="http://schemas.microsoft.com/office/drawing/2014/main" id="{BBD8A7E3-C7BD-4E0E-B549-DB1343EB2D58}"/>
              </a:ext>
            </a:extLst>
          </p:cNvPr>
          <p:cNvSpPr>
            <a:spLocks/>
          </p:cNvSpPr>
          <p:nvPr/>
        </p:nvSpPr>
        <p:spPr bwMode="auto">
          <a:xfrm>
            <a:off x="1747838" y="1957388"/>
            <a:ext cx="311150" cy="231775"/>
          </a:xfrm>
          <a:custGeom>
            <a:avLst/>
            <a:gdLst>
              <a:gd name="T0" fmla="*/ 2147483646 w 196"/>
              <a:gd name="T1" fmla="*/ 0 h 146"/>
              <a:gd name="T2" fmla="*/ 0 w 196"/>
              <a:gd name="T3" fmla="*/ 0 h 146"/>
              <a:gd name="T4" fmla="*/ 0 w 196"/>
              <a:gd name="T5" fmla="*/ 2147483646 h 146"/>
              <a:gd name="T6" fmla="*/ 2147483646 w 196"/>
              <a:gd name="T7" fmla="*/ 2147483646 h 146"/>
              <a:gd name="T8" fmla="*/ 2147483646 w 196"/>
              <a:gd name="T9" fmla="*/ 2147483646 h 146"/>
              <a:gd name="T10" fmla="*/ 2147483646 w 196"/>
              <a:gd name="T11" fmla="*/ 2147483646 h 146"/>
              <a:gd name="T12" fmla="*/ 214748364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 name="Freeform 543">
            <a:extLst>
              <a:ext uri="{FF2B5EF4-FFF2-40B4-BE49-F238E27FC236}">
                <a16:creationId xmlns:a16="http://schemas.microsoft.com/office/drawing/2014/main" id="{3349E36E-F56D-4A41-8C63-36638E49A15F}"/>
              </a:ext>
            </a:extLst>
          </p:cNvPr>
          <p:cNvSpPr>
            <a:spLocks/>
          </p:cNvSpPr>
          <p:nvPr/>
        </p:nvSpPr>
        <p:spPr bwMode="auto">
          <a:xfrm>
            <a:off x="1755775" y="1963738"/>
            <a:ext cx="303213" cy="225425"/>
          </a:xfrm>
          <a:custGeom>
            <a:avLst/>
            <a:gdLst>
              <a:gd name="T0" fmla="*/ 2147483646 w 191"/>
              <a:gd name="T1" fmla="*/ 0 h 142"/>
              <a:gd name="T2" fmla="*/ 0 w 191"/>
              <a:gd name="T3" fmla="*/ 0 h 142"/>
              <a:gd name="T4" fmla="*/ 0 w 191"/>
              <a:gd name="T5" fmla="*/ 2147483646 h 142"/>
              <a:gd name="T6" fmla="*/ 2147483646 w 191"/>
              <a:gd name="T7" fmla="*/ 2147483646 h 142"/>
              <a:gd name="T8" fmla="*/ 2147483646 w 191"/>
              <a:gd name="T9" fmla="*/ 2147483646 h 142"/>
              <a:gd name="T10" fmla="*/ 2147483646 w 191"/>
              <a:gd name="T11" fmla="*/ 2147483646 h 142"/>
              <a:gd name="T12" fmla="*/ 2147483646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3"/>
                </a:lnTo>
                <a:lnTo>
                  <a:pt x="191" y="3"/>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5" name="Freeform 544">
            <a:extLst>
              <a:ext uri="{FF2B5EF4-FFF2-40B4-BE49-F238E27FC236}">
                <a16:creationId xmlns:a16="http://schemas.microsoft.com/office/drawing/2014/main" id="{EC42B5C0-684F-472A-A1D7-54E4B44CDBEC}"/>
              </a:ext>
            </a:extLst>
          </p:cNvPr>
          <p:cNvSpPr>
            <a:spLocks/>
          </p:cNvSpPr>
          <p:nvPr/>
        </p:nvSpPr>
        <p:spPr bwMode="auto">
          <a:xfrm>
            <a:off x="1763713" y="1968500"/>
            <a:ext cx="295275" cy="220663"/>
          </a:xfrm>
          <a:custGeom>
            <a:avLst/>
            <a:gdLst>
              <a:gd name="T0" fmla="*/ 2147483646 w 186"/>
              <a:gd name="T1" fmla="*/ 0 h 139"/>
              <a:gd name="T2" fmla="*/ 0 w 186"/>
              <a:gd name="T3" fmla="*/ 0 h 139"/>
              <a:gd name="T4" fmla="*/ 0 w 186"/>
              <a:gd name="T5" fmla="*/ 2147483646 h 139"/>
              <a:gd name="T6" fmla="*/ 2147483646 w 186"/>
              <a:gd name="T7" fmla="*/ 2147483646 h 139"/>
              <a:gd name="T8" fmla="*/ 2147483646 w 186"/>
              <a:gd name="T9" fmla="*/ 2147483646 h 139"/>
              <a:gd name="T10" fmla="*/ 2147483646 w 186"/>
              <a:gd name="T11" fmla="*/ 2147483646 h 139"/>
              <a:gd name="T12" fmla="*/ 2147483646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6" name="Freeform 545">
            <a:extLst>
              <a:ext uri="{FF2B5EF4-FFF2-40B4-BE49-F238E27FC236}">
                <a16:creationId xmlns:a16="http://schemas.microsoft.com/office/drawing/2014/main" id="{6F06C56E-D75E-49F8-8014-D33BEE3C7583}"/>
              </a:ext>
            </a:extLst>
          </p:cNvPr>
          <p:cNvSpPr>
            <a:spLocks/>
          </p:cNvSpPr>
          <p:nvPr/>
        </p:nvSpPr>
        <p:spPr bwMode="auto">
          <a:xfrm>
            <a:off x="1771650" y="1974850"/>
            <a:ext cx="287338" cy="214313"/>
          </a:xfrm>
          <a:custGeom>
            <a:avLst/>
            <a:gdLst>
              <a:gd name="T0" fmla="*/ 2147483646 w 181"/>
              <a:gd name="T1" fmla="*/ 0 h 135"/>
              <a:gd name="T2" fmla="*/ 0 w 181"/>
              <a:gd name="T3" fmla="*/ 0 h 135"/>
              <a:gd name="T4" fmla="*/ 0 w 181"/>
              <a:gd name="T5" fmla="*/ 2147483646 h 135"/>
              <a:gd name="T6" fmla="*/ 2147483646 w 181"/>
              <a:gd name="T7" fmla="*/ 2147483646 h 135"/>
              <a:gd name="T8" fmla="*/ 2147483646 w 181"/>
              <a:gd name="T9" fmla="*/ 2147483646 h 135"/>
              <a:gd name="T10" fmla="*/ 2147483646 w 181"/>
              <a:gd name="T11" fmla="*/ 2147483646 h 135"/>
              <a:gd name="T12" fmla="*/ 2147483646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6" y="135"/>
                </a:lnTo>
                <a:lnTo>
                  <a:pt x="6"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7" name="Freeform 546">
            <a:extLst>
              <a:ext uri="{FF2B5EF4-FFF2-40B4-BE49-F238E27FC236}">
                <a16:creationId xmlns:a16="http://schemas.microsoft.com/office/drawing/2014/main" id="{E829638B-CF9D-4EAB-9200-3CE986E1C845}"/>
              </a:ext>
            </a:extLst>
          </p:cNvPr>
          <p:cNvSpPr>
            <a:spLocks/>
          </p:cNvSpPr>
          <p:nvPr/>
        </p:nvSpPr>
        <p:spPr bwMode="auto">
          <a:xfrm>
            <a:off x="1781175" y="1981200"/>
            <a:ext cx="277813" cy="207963"/>
          </a:xfrm>
          <a:custGeom>
            <a:avLst/>
            <a:gdLst>
              <a:gd name="T0" fmla="*/ 2147483646 w 175"/>
              <a:gd name="T1" fmla="*/ 0 h 131"/>
              <a:gd name="T2" fmla="*/ 0 w 175"/>
              <a:gd name="T3" fmla="*/ 0 h 131"/>
              <a:gd name="T4" fmla="*/ 0 w 175"/>
              <a:gd name="T5" fmla="*/ 2147483646 h 131"/>
              <a:gd name="T6" fmla="*/ 2147483646 w 175"/>
              <a:gd name="T7" fmla="*/ 2147483646 h 131"/>
              <a:gd name="T8" fmla="*/ 2147483646 w 175"/>
              <a:gd name="T9" fmla="*/ 2147483646 h 131"/>
              <a:gd name="T10" fmla="*/ 2147483646 w 175"/>
              <a:gd name="T11" fmla="*/ 2147483646 h 131"/>
              <a:gd name="T12" fmla="*/ 2147483646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8" name="Freeform 547">
            <a:extLst>
              <a:ext uri="{FF2B5EF4-FFF2-40B4-BE49-F238E27FC236}">
                <a16:creationId xmlns:a16="http://schemas.microsoft.com/office/drawing/2014/main" id="{DC8138C5-6105-45D5-B253-97391D618ACF}"/>
              </a:ext>
            </a:extLst>
          </p:cNvPr>
          <p:cNvSpPr>
            <a:spLocks/>
          </p:cNvSpPr>
          <p:nvPr/>
        </p:nvSpPr>
        <p:spPr bwMode="auto">
          <a:xfrm>
            <a:off x="1790700" y="1987550"/>
            <a:ext cx="268288" cy="201613"/>
          </a:xfrm>
          <a:custGeom>
            <a:avLst/>
            <a:gdLst>
              <a:gd name="T0" fmla="*/ 2147483646 w 169"/>
              <a:gd name="T1" fmla="*/ 0 h 127"/>
              <a:gd name="T2" fmla="*/ 0 w 169"/>
              <a:gd name="T3" fmla="*/ 0 h 127"/>
              <a:gd name="T4" fmla="*/ 0 w 169"/>
              <a:gd name="T5" fmla="*/ 2147483646 h 127"/>
              <a:gd name="T6" fmla="*/ 2147483646 w 169"/>
              <a:gd name="T7" fmla="*/ 2147483646 h 127"/>
              <a:gd name="T8" fmla="*/ 2147483646 w 169"/>
              <a:gd name="T9" fmla="*/ 2147483646 h 127"/>
              <a:gd name="T10" fmla="*/ 2147483646 w 169"/>
              <a:gd name="T11" fmla="*/ 2147483646 h 127"/>
              <a:gd name="T12" fmla="*/ 2147483646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9" name="Freeform 548">
            <a:extLst>
              <a:ext uri="{FF2B5EF4-FFF2-40B4-BE49-F238E27FC236}">
                <a16:creationId xmlns:a16="http://schemas.microsoft.com/office/drawing/2014/main" id="{02CE3F37-83F6-4356-95FE-0B3798559FD3}"/>
              </a:ext>
            </a:extLst>
          </p:cNvPr>
          <p:cNvSpPr>
            <a:spLocks/>
          </p:cNvSpPr>
          <p:nvPr/>
        </p:nvSpPr>
        <p:spPr bwMode="auto">
          <a:xfrm>
            <a:off x="1800225" y="1995488"/>
            <a:ext cx="258763" cy="193675"/>
          </a:xfrm>
          <a:custGeom>
            <a:avLst/>
            <a:gdLst>
              <a:gd name="T0" fmla="*/ 2147483646 w 163"/>
              <a:gd name="T1" fmla="*/ 0 h 122"/>
              <a:gd name="T2" fmla="*/ 0 w 163"/>
              <a:gd name="T3" fmla="*/ 0 h 122"/>
              <a:gd name="T4" fmla="*/ 0 w 163"/>
              <a:gd name="T5" fmla="*/ 2147483646 h 122"/>
              <a:gd name="T6" fmla="*/ 2147483646 w 163"/>
              <a:gd name="T7" fmla="*/ 2147483646 h 122"/>
              <a:gd name="T8" fmla="*/ 2147483646 w 163"/>
              <a:gd name="T9" fmla="*/ 2147483646 h 122"/>
              <a:gd name="T10" fmla="*/ 2147483646 w 163"/>
              <a:gd name="T11" fmla="*/ 2147483646 h 122"/>
              <a:gd name="T12" fmla="*/ 2147483646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0" name="Freeform 549">
            <a:extLst>
              <a:ext uri="{FF2B5EF4-FFF2-40B4-BE49-F238E27FC236}">
                <a16:creationId xmlns:a16="http://schemas.microsoft.com/office/drawing/2014/main" id="{C717C4B6-09C8-4D12-8977-69C67211B48F}"/>
              </a:ext>
            </a:extLst>
          </p:cNvPr>
          <p:cNvSpPr>
            <a:spLocks/>
          </p:cNvSpPr>
          <p:nvPr/>
        </p:nvSpPr>
        <p:spPr bwMode="auto">
          <a:xfrm>
            <a:off x="1808163" y="2001838"/>
            <a:ext cx="250825" cy="187325"/>
          </a:xfrm>
          <a:custGeom>
            <a:avLst/>
            <a:gdLst>
              <a:gd name="T0" fmla="*/ 2147483646 w 158"/>
              <a:gd name="T1" fmla="*/ 0 h 118"/>
              <a:gd name="T2" fmla="*/ 0 w 158"/>
              <a:gd name="T3" fmla="*/ 0 h 118"/>
              <a:gd name="T4" fmla="*/ 0 w 158"/>
              <a:gd name="T5" fmla="*/ 2147483646 h 118"/>
              <a:gd name="T6" fmla="*/ 2147483646 w 158"/>
              <a:gd name="T7" fmla="*/ 2147483646 h 118"/>
              <a:gd name="T8" fmla="*/ 2147483646 w 158"/>
              <a:gd name="T9" fmla="*/ 2147483646 h 118"/>
              <a:gd name="T10" fmla="*/ 2147483646 w 158"/>
              <a:gd name="T11" fmla="*/ 2147483646 h 118"/>
              <a:gd name="T12" fmla="*/ 2147483646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1" name="Freeform 550">
            <a:extLst>
              <a:ext uri="{FF2B5EF4-FFF2-40B4-BE49-F238E27FC236}">
                <a16:creationId xmlns:a16="http://schemas.microsoft.com/office/drawing/2014/main" id="{B0A1F38A-A22E-4510-94A8-18E89152B849}"/>
              </a:ext>
            </a:extLst>
          </p:cNvPr>
          <p:cNvSpPr>
            <a:spLocks/>
          </p:cNvSpPr>
          <p:nvPr/>
        </p:nvSpPr>
        <p:spPr bwMode="auto">
          <a:xfrm>
            <a:off x="1817688" y="2009775"/>
            <a:ext cx="241300" cy="179388"/>
          </a:xfrm>
          <a:custGeom>
            <a:avLst/>
            <a:gdLst>
              <a:gd name="T0" fmla="*/ 2147483646 w 152"/>
              <a:gd name="T1" fmla="*/ 0 h 113"/>
              <a:gd name="T2" fmla="*/ 0 w 152"/>
              <a:gd name="T3" fmla="*/ 0 h 113"/>
              <a:gd name="T4" fmla="*/ 0 w 152"/>
              <a:gd name="T5" fmla="*/ 2147483646 h 113"/>
              <a:gd name="T6" fmla="*/ 2147483646 w 152"/>
              <a:gd name="T7" fmla="*/ 2147483646 h 113"/>
              <a:gd name="T8" fmla="*/ 2147483646 w 152"/>
              <a:gd name="T9" fmla="*/ 2147483646 h 113"/>
              <a:gd name="T10" fmla="*/ 2147483646 w 152"/>
              <a:gd name="T11" fmla="*/ 2147483646 h 113"/>
              <a:gd name="T12" fmla="*/ 2147483646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2" name="Freeform 551">
            <a:extLst>
              <a:ext uri="{FF2B5EF4-FFF2-40B4-BE49-F238E27FC236}">
                <a16:creationId xmlns:a16="http://schemas.microsoft.com/office/drawing/2014/main" id="{07981FCE-C4B9-4C13-8F98-C9356C7D63C4}"/>
              </a:ext>
            </a:extLst>
          </p:cNvPr>
          <p:cNvSpPr>
            <a:spLocks/>
          </p:cNvSpPr>
          <p:nvPr/>
        </p:nvSpPr>
        <p:spPr bwMode="auto">
          <a:xfrm>
            <a:off x="1828800" y="2017713"/>
            <a:ext cx="230188" cy="171450"/>
          </a:xfrm>
          <a:custGeom>
            <a:avLst/>
            <a:gdLst>
              <a:gd name="T0" fmla="*/ 2147483646 w 145"/>
              <a:gd name="T1" fmla="*/ 0 h 108"/>
              <a:gd name="T2" fmla="*/ 0 w 145"/>
              <a:gd name="T3" fmla="*/ 0 h 108"/>
              <a:gd name="T4" fmla="*/ 0 w 145"/>
              <a:gd name="T5" fmla="*/ 2147483646 h 108"/>
              <a:gd name="T6" fmla="*/ 2147483646 w 145"/>
              <a:gd name="T7" fmla="*/ 2147483646 h 108"/>
              <a:gd name="T8" fmla="*/ 2147483646 w 145"/>
              <a:gd name="T9" fmla="*/ 2147483646 h 108"/>
              <a:gd name="T10" fmla="*/ 2147483646 w 145"/>
              <a:gd name="T11" fmla="*/ 2147483646 h 108"/>
              <a:gd name="T12" fmla="*/ 2147483646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3" name="Freeform 552">
            <a:extLst>
              <a:ext uri="{FF2B5EF4-FFF2-40B4-BE49-F238E27FC236}">
                <a16:creationId xmlns:a16="http://schemas.microsoft.com/office/drawing/2014/main" id="{7654B4C9-A0AD-4BEF-ABE5-9421B9022090}"/>
              </a:ext>
            </a:extLst>
          </p:cNvPr>
          <p:cNvSpPr>
            <a:spLocks/>
          </p:cNvSpPr>
          <p:nvPr/>
        </p:nvSpPr>
        <p:spPr bwMode="auto">
          <a:xfrm>
            <a:off x="1839913" y="2025650"/>
            <a:ext cx="219075" cy="163513"/>
          </a:xfrm>
          <a:custGeom>
            <a:avLst/>
            <a:gdLst>
              <a:gd name="T0" fmla="*/ 2147483646 w 138"/>
              <a:gd name="T1" fmla="*/ 0 h 103"/>
              <a:gd name="T2" fmla="*/ 0 w 138"/>
              <a:gd name="T3" fmla="*/ 0 h 103"/>
              <a:gd name="T4" fmla="*/ 0 w 138"/>
              <a:gd name="T5" fmla="*/ 2147483646 h 103"/>
              <a:gd name="T6" fmla="*/ 2147483646 w 138"/>
              <a:gd name="T7" fmla="*/ 2147483646 h 103"/>
              <a:gd name="T8" fmla="*/ 2147483646 w 138"/>
              <a:gd name="T9" fmla="*/ 2147483646 h 103"/>
              <a:gd name="T10" fmla="*/ 2147483646 w 138"/>
              <a:gd name="T11" fmla="*/ 2147483646 h 103"/>
              <a:gd name="T12" fmla="*/ 2147483646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4" name="Freeform 553">
            <a:extLst>
              <a:ext uri="{FF2B5EF4-FFF2-40B4-BE49-F238E27FC236}">
                <a16:creationId xmlns:a16="http://schemas.microsoft.com/office/drawing/2014/main" id="{0147B831-079F-4AF7-A4C3-AA85D24D56B6}"/>
              </a:ext>
            </a:extLst>
          </p:cNvPr>
          <p:cNvSpPr>
            <a:spLocks/>
          </p:cNvSpPr>
          <p:nvPr/>
        </p:nvSpPr>
        <p:spPr bwMode="auto">
          <a:xfrm>
            <a:off x="1851025" y="2033588"/>
            <a:ext cx="207963" cy="155575"/>
          </a:xfrm>
          <a:custGeom>
            <a:avLst/>
            <a:gdLst>
              <a:gd name="T0" fmla="*/ 2147483646 w 131"/>
              <a:gd name="T1" fmla="*/ 0 h 98"/>
              <a:gd name="T2" fmla="*/ 0 w 131"/>
              <a:gd name="T3" fmla="*/ 0 h 98"/>
              <a:gd name="T4" fmla="*/ 0 w 131"/>
              <a:gd name="T5" fmla="*/ 2147483646 h 98"/>
              <a:gd name="T6" fmla="*/ 2147483646 w 131"/>
              <a:gd name="T7" fmla="*/ 2147483646 h 98"/>
              <a:gd name="T8" fmla="*/ 2147483646 w 131"/>
              <a:gd name="T9" fmla="*/ 2147483646 h 98"/>
              <a:gd name="T10" fmla="*/ 2147483646 w 131"/>
              <a:gd name="T11" fmla="*/ 2147483646 h 98"/>
              <a:gd name="T12" fmla="*/ 2147483646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5" name="Freeform 554">
            <a:extLst>
              <a:ext uri="{FF2B5EF4-FFF2-40B4-BE49-F238E27FC236}">
                <a16:creationId xmlns:a16="http://schemas.microsoft.com/office/drawing/2014/main" id="{D9FAA1CF-7C52-4533-8113-874B9700537F}"/>
              </a:ext>
            </a:extLst>
          </p:cNvPr>
          <p:cNvSpPr>
            <a:spLocks/>
          </p:cNvSpPr>
          <p:nvPr/>
        </p:nvSpPr>
        <p:spPr bwMode="auto">
          <a:xfrm>
            <a:off x="1862138" y="2041525"/>
            <a:ext cx="196850" cy="147638"/>
          </a:xfrm>
          <a:custGeom>
            <a:avLst/>
            <a:gdLst>
              <a:gd name="T0" fmla="*/ 2147483646 w 124"/>
              <a:gd name="T1" fmla="*/ 0 h 93"/>
              <a:gd name="T2" fmla="*/ 0 w 124"/>
              <a:gd name="T3" fmla="*/ 0 h 93"/>
              <a:gd name="T4" fmla="*/ 0 w 124"/>
              <a:gd name="T5" fmla="*/ 2147483646 h 93"/>
              <a:gd name="T6" fmla="*/ 2147483646 w 124"/>
              <a:gd name="T7" fmla="*/ 2147483646 h 93"/>
              <a:gd name="T8" fmla="*/ 2147483646 w 124"/>
              <a:gd name="T9" fmla="*/ 2147483646 h 93"/>
              <a:gd name="T10" fmla="*/ 2147483646 w 124"/>
              <a:gd name="T11" fmla="*/ 2147483646 h 93"/>
              <a:gd name="T12" fmla="*/ 2147483646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6"/>
                </a:lnTo>
                <a:lnTo>
                  <a:pt x="124" y="6"/>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6" name="Freeform 555">
            <a:extLst>
              <a:ext uri="{FF2B5EF4-FFF2-40B4-BE49-F238E27FC236}">
                <a16:creationId xmlns:a16="http://schemas.microsoft.com/office/drawing/2014/main" id="{2102FFF7-3BCF-4FFB-8D7A-7ACC267F17BE}"/>
              </a:ext>
            </a:extLst>
          </p:cNvPr>
          <p:cNvSpPr>
            <a:spLocks/>
          </p:cNvSpPr>
          <p:nvPr/>
        </p:nvSpPr>
        <p:spPr bwMode="auto">
          <a:xfrm>
            <a:off x="1874838" y="2051050"/>
            <a:ext cx="184150" cy="138113"/>
          </a:xfrm>
          <a:custGeom>
            <a:avLst/>
            <a:gdLst>
              <a:gd name="T0" fmla="*/ 2147483646 w 116"/>
              <a:gd name="T1" fmla="*/ 0 h 87"/>
              <a:gd name="T2" fmla="*/ 0 w 116"/>
              <a:gd name="T3" fmla="*/ 0 h 87"/>
              <a:gd name="T4" fmla="*/ 0 w 116"/>
              <a:gd name="T5" fmla="*/ 2147483646 h 87"/>
              <a:gd name="T6" fmla="*/ 2147483646 w 116"/>
              <a:gd name="T7" fmla="*/ 2147483646 h 87"/>
              <a:gd name="T8" fmla="*/ 2147483646 w 116"/>
              <a:gd name="T9" fmla="*/ 2147483646 h 87"/>
              <a:gd name="T10" fmla="*/ 2147483646 w 116"/>
              <a:gd name="T11" fmla="*/ 2147483646 h 87"/>
              <a:gd name="T12" fmla="*/ 2147483646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5"/>
                </a:lnTo>
                <a:lnTo>
                  <a:pt x="9" y="7"/>
                </a:lnTo>
                <a:lnTo>
                  <a:pt x="115" y="7"/>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7" name="Freeform 556">
            <a:extLst>
              <a:ext uri="{FF2B5EF4-FFF2-40B4-BE49-F238E27FC236}">
                <a16:creationId xmlns:a16="http://schemas.microsoft.com/office/drawing/2014/main" id="{1FA49DAA-2DC2-4355-815A-60A5C704E043}"/>
              </a:ext>
            </a:extLst>
          </p:cNvPr>
          <p:cNvSpPr>
            <a:spLocks/>
          </p:cNvSpPr>
          <p:nvPr/>
        </p:nvSpPr>
        <p:spPr bwMode="auto">
          <a:xfrm>
            <a:off x="1889125" y="2062163"/>
            <a:ext cx="168275" cy="123825"/>
          </a:xfrm>
          <a:custGeom>
            <a:avLst/>
            <a:gdLst>
              <a:gd name="T0" fmla="*/ 2147483646 w 106"/>
              <a:gd name="T1" fmla="*/ 0 h 78"/>
              <a:gd name="T2" fmla="*/ 0 w 106"/>
              <a:gd name="T3" fmla="*/ 0 h 78"/>
              <a:gd name="T4" fmla="*/ 0 w 106"/>
              <a:gd name="T5" fmla="*/ 2147483646 h 78"/>
              <a:gd name="T6" fmla="*/ 2147483646 w 106"/>
              <a:gd name="T7" fmla="*/ 2147483646 h 78"/>
              <a:gd name="T8" fmla="*/ 2147483646 w 106"/>
              <a:gd name="T9" fmla="*/ 2147483646 h 78"/>
              <a:gd name="T10" fmla="*/ 2147483646 w 106"/>
              <a:gd name="T11" fmla="*/ 2147483646 h 78"/>
              <a:gd name="T12" fmla="*/ 2147483646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8" name="Freeform 557">
            <a:extLst>
              <a:ext uri="{FF2B5EF4-FFF2-40B4-BE49-F238E27FC236}">
                <a16:creationId xmlns:a16="http://schemas.microsoft.com/office/drawing/2014/main" id="{C62EA6A7-6C91-48B9-B517-61C59EFD84FB}"/>
              </a:ext>
            </a:extLst>
          </p:cNvPr>
          <p:cNvSpPr>
            <a:spLocks/>
          </p:cNvSpPr>
          <p:nvPr/>
        </p:nvSpPr>
        <p:spPr bwMode="auto">
          <a:xfrm>
            <a:off x="1900238" y="2071688"/>
            <a:ext cx="158750" cy="117475"/>
          </a:xfrm>
          <a:custGeom>
            <a:avLst/>
            <a:gdLst>
              <a:gd name="T0" fmla="*/ 2147483646 w 100"/>
              <a:gd name="T1" fmla="*/ 0 h 74"/>
              <a:gd name="T2" fmla="*/ 0 w 100"/>
              <a:gd name="T3" fmla="*/ 0 h 74"/>
              <a:gd name="T4" fmla="*/ 0 w 100"/>
              <a:gd name="T5" fmla="*/ 2147483646 h 74"/>
              <a:gd name="T6" fmla="*/ 2147483646 w 100"/>
              <a:gd name="T7" fmla="*/ 2147483646 h 74"/>
              <a:gd name="T8" fmla="*/ 2147483646 w 100"/>
              <a:gd name="T9" fmla="*/ 2147483646 h 74"/>
              <a:gd name="T10" fmla="*/ 2147483646 w 100"/>
              <a:gd name="T11" fmla="*/ 2147483646 h 74"/>
              <a:gd name="T12" fmla="*/ 2147483646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6"/>
                </a:lnTo>
                <a:lnTo>
                  <a:pt x="100" y="6"/>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9" name="Freeform 558">
            <a:extLst>
              <a:ext uri="{FF2B5EF4-FFF2-40B4-BE49-F238E27FC236}">
                <a16:creationId xmlns:a16="http://schemas.microsoft.com/office/drawing/2014/main" id="{B3044264-25B3-41D8-85DD-5DE2E6F11A19}"/>
              </a:ext>
            </a:extLst>
          </p:cNvPr>
          <p:cNvSpPr>
            <a:spLocks/>
          </p:cNvSpPr>
          <p:nvPr/>
        </p:nvSpPr>
        <p:spPr bwMode="auto">
          <a:xfrm>
            <a:off x="1914525" y="2081213"/>
            <a:ext cx="144463" cy="107950"/>
          </a:xfrm>
          <a:custGeom>
            <a:avLst/>
            <a:gdLst>
              <a:gd name="T0" fmla="*/ 2147483646 w 91"/>
              <a:gd name="T1" fmla="*/ 0 h 68"/>
              <a:gd name="T2" fmla="*/ 0 w 91"/>
              <a:gd name="T3" fmla="*/ 0 h 68"/>
              <a:gd name="T4" fmla="*/ 0 w 91"/>
              <a:gd name="T5" fmla="*/ 2147483646 h 68"/>
              <a:gd name="T6" fmla="*/ 2147483646 w 91"/>
              <a:gd name="T7" fmla="*/ 2147483646 h 68"/>
              <a:gd name="T8" fmla="*/ 2147483646 w 91"/>
              <a:gd name="T9" fmla="*/ 2147483646 h 68"/>
              <a:gd name="T10" fmla="*/ 2147483646 w 91"/>
              <a:gd name="T11" fmla="*/ 2147483646 h 68"/>
              <a:gd name="T12" fmla="*/ 2147483646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6"/>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0" name="Freeform 559">
            <a:extLst>
              <a:ext uri="{FF2B5EF4-FFF2-40B4-BE49-F238E27FC236}">
                <a16:creationId xmlns:a16="http://schemas.microsoft.com/office/drawing/2014/main" id="{7D4D3BA9-854C-4615-AAA1-54940A085ED2}"/>
              </a:ext>
            </a:extLst>
          </p:cNvPr>
          <p:cNvSpPr>
            <a:spLocks/>
          </p:cNvSpPr>
          <p:nvPr/>
        </p:nvSpPr>
        <p:spPr bwMode="auto">
          <a:xfrm>
            <a:off x="1930400" y="2092325"/>
            <a:ext cx="128588" cy="96838"/>
          </a:xfrm>
          <a:custGeom>
            <a:avLst/>
            <a:gdLst>
              <a:gd name="T0" fmla="*/ 2147483646 w 81"/>
              <a:gd name="T1" fmla="*/ 0 h 61"/>
              <a:gd name="T2" fmla="*/ 0 w 81"/>
              <a:gd name="T3" fmla="*/ 0 h 61"/>
              <a:gd name="T4" fmla="*/ 0 w 81"/>
              <a:gd name="T5" fmla="*/ 2147483646 h 61"/>
              <a:gd name="T6" fmla="*/ 2147483646 w 81"/>
              <a:gd name="T7" fmla="*/ 2147483646 h 61"/>
              <a:gd name="T8" fmla="*/ 2147483646 w 81"/>
              <a:gd name="T9" fmla="*/ 2147483646 h 61"/>
              <a:gd name="T10" fmla="*/ 2147483646 w 81"/>
              <a:gd name="T11" fmla="*/ 2147483646 h 61"/>
              <a:gd name="T12" fmla="*/ 2147483646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1" name="Freeform 560">
            <a:extLst>
              <a:ext uri="{FF2B5EF4-FFF2-40B4-BE49-F238E27FC236}">
                <a16:creationId xmlns:a16="http://schemas.microsoft.com/office/drawing/2014/main" id="{CCF18291-14FA-4522-B8DE-440F9665A67F}"/>
              </a:ext>
            </a:extLst>
          </p:cNvPr>
          <p:cNvSpPr>
            <a:spLocks/>
          </p:cNvSpPr>
          <p:nvPr/>
        </p:nvSpPr>
        <p:spPr bwMode="auto">
          <a:xfrm>
            <a:off x="1946275" y="2103438"/>
            <a:ext cx="112713" cy="85725"/>
          </a:xfrm>
          <a:custGeom>
            <a:avLst/>
            <a:gdLst>
              <a:gd name="T0" fmla="*/ 2147483646 w 71"/>
              <a:gd name="T1" fmla="*/ 0 h 54"/>
              <a:gd name="T2" fmla="*/ 0 w 71"/>
              <a:gd name="T3" fmla="*/ 0 h 54"/>
              <a:gd name="T4" fmla="*/ 0 w 71"/>
              <a:gd name="T5" fmla="*/ 2147483646 h 54"/>
              <a:gd name="T6" fmla="*/ 2147483646 w 71"/>
              <a:gd name="T7" fmla="*/ 2147483646 h 54"/>
              <a:gd name="T8" fmla="*/ 2147483646 w 71"/>
              <a:gd name="T9" fmla="*/ 2147483646 h 54"/>
              <a:gd name="T10" fmla="*/ 2147483646 w 71"/>
              <a:gd name="T11" fmla="*/ 2147483646 h 54"/>
              <a:gd name="T12" fmla="*/ 2147483646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0" y="52"/>
                </a:lnTo>
                <a:lnTo>
                  <a:pt x="10"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2" name="Freeform 561">
            <a:extLst>
              <a:ext uri="{FF2B5EF4-FFF2-40B4-BE49-F238E27FC236}">
                <a16:creationId xmlns:a16="http://schemas.microsoft.com/office/drawing/2014/main" id="{AB10939A-4F42-4585-A74F-607A7077A5AF}"/>
              </a:ext>
            </a:extLst>
          </p:cNvPr>
          <p:cNvSpPr>
            <a:spLocks/>
          </p:cNvSpPr>
          <p:nvPr/>
        </p:nvSpPr>
        <p:spPr bwMode="auto">
          <a:xfrm>
            <a:off x="1962150" y="2116138"/>
            <a:ext cx="95250" cy="69850"/>
          </a:xfrm>
          <a:custGeom>
            <a:avLst/>
            <a:gdLst>
              <a:gd name="T0" fmla="*/ 2147483646 w 60"/>
              <a:gd name="T1" fmla="*/ 0 h 44"/>
              <a:gd name="T2" fmla="*/ 0 w 60"/>
              <a:gd name="T3" fmla="*/ 0 h 44"/>
              <a:gd name="T4" fmla="*/ 0 w 60"/>
              <a:gd name="T5" fmla="*/ 2147483646 h 44"/>
              <a:gd name="T6" fmla="*/ 2147483646 w 60"/>
              <a:gd name="T7" fmla="*/ 2147483646 h 44"/>
              <a:gd name="T8" fmla="*/ 2147483646 w 60"/>
              <a:gd name="T9" fmla="*/ 2147483646 h 44"/>
              <a:gd name="T10" fmla="*/ 2147483646 w 60"/>
              <a:gd name="T11" fmla="*/ 2147483646 h 44"/>
              <a:gd name="T12" fmla="*/ 2147483646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8"/>
                </a:lnTo>
                <a:lnTo>
                  <a:pt x="60" y="8"/>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3" name="Freeform 562">
            <a:extLst>
              <a:ext uri="{FF2B5EF4-FFF2-40B4-BE49-F238E27FC236}">
                <a16:creationId xmlns:a16="http://schemas.microsoft.com/office/drawing/2014/main" id="{40683DAF-520A-46EA-A73A-900D30A8D51D}"/>
              </a:ext>
            </a:extLst>
          </p:cNvPr>
          <p:cNvSpPr>
            <a:spLocks/>
          </p:cNvSpPr>
          <p:nvPr/>
        </p:nvSpPr>
        <p:spPr bwMode="auto">
          <a:xfrm>
            <a:off x="1979613" y="2128838"/>
            <a:ext cx="77787" cy="57150"/>
          </a:xfrm>
          <a:custGeom>
            <a:avLst/>
            <a:gdLst>
              <a:gd name="T0" fmla="*/ 2147483646 w 49"/>
              <a:gd name="T1" fmla="*/ 0 h 36"/>
              <a:gd name="T2" fmla="*/ 0 w 49"/>
              <a:gd name="T3" fmla="*/ 0 h 36"/>
              <a:gd name="T4" fmla="*/ 0 w 49"/>
              <a:gd name="T5" fmla="*/ 2147483646 h 36"/>
              <a:gd name="T6" fmla="*/ 2147483646 w 49"/>
              <a:gd name="T7" fmla="*/ 2147483646 h 36"/>
              <a:gd name="T8" fmla="*/ 2147483646 w 49"/>
              <a:gd name="T9" fmla="*/ 2147483646 h 36"/>
              <a:gd name="T10" fmla="*/ 2147483646 w 49"/>
              <a:gd name="T11" fmla="*/ 2147483646 h 36"/>
              <a:gd name="T12" fmla="*/ 2147483646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4" name="Freeform 563">
            <a:extLst>
              <a:ext uri="{FF2B5EF4-FFF2-40B4-BE49-F238E27FC236}">
                <a16:creationId xmlns:a16="http://schemas.microsoft.com/office/drawing/2014/main" id="{730FF102-D83E-44B6-8891-4DBFB3DF3002}"/>
              </a:ext>
            </a:extLst>
          </p:cNvPr>
          <p:cNvSpPr>
            <a:spLocks/>
          </p:cNvSpPr>
          <p:nvPr/>
        </p:nvSpPr>
        <p:spPr bwMode="auto">
          <a:xfrm>
            <a:off x="1997075" y="2143125"/>
            <a:ext cx="61913" cy="46038"/>
          </a:xfrm>
          <a:custGeom>
            <a:avLst/>
            <a:gdLst>
              <a:gd name="T0" fmla="*/ 2147483646 w 39"/>
              <a:gd name="T1" fmla="*/ 0 h 29"/>
              <a:gd name="T2" fmla="*/ 0 w 39"/>
              <a:gd name="T3" fmla="*/ 0 h 29"/>
              <a:gd name="T4" fmla="*/ 0 w 39"/>
              <a:gd name="T5" fmla="*/ 2147483646 h 29"/>
              <a:gd name="T6" fmla="*/ 2147483646 w 39"/>
              <a:gd name="T7" fmla="*/ 2147483646 h 29"/>
              <a:gd name="T8" fmla="*/ 2147483646 w 39"/>
              <a:gd name="T9" fmla="*/ 2147483646 h 29"/>
              <a:gd name="T10" fmla="*/ 2147483646 w 39"/>
              <a:gd name="T11" fmla="*/ 2147483646 h 29"/>
              <a:gd name="T12" fmla="*/ 2147483646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5" name="Freeform 564">
            <a:extLst>
              <a:ext uri="{FF2B5EF4-FFF2-40B4-BE49-F238E27FC236}">
                <a16:creationId xmlns:a16="http://schemas.microsoft.com/office/drawing/2014/main" id="{C7641F52-52E9-4B5C-BEB0-9A808F48E6A8}"/>
              </a:ext>
            </a:extLst>
          </p:cNvPr>
          <p:cNvSpPr>
            <a:spLocks/>
          </p:cNvSpPr>
          <p:nvPr/>
        </p:nvSpPr>
        <p:spPr bwMode="auto">
          <a:xfrm>
            <a:off x="2017713" y="2155825"/>
            <a:ext cx="41275" cy="33338"/>
          </a:xfrm>
          <a:custGeom>
            <a:avLst/>
            <a:gdLst>
              <a:gd name="T0" fmla="*/ 2147483646 w 26"/>
              <a:gd name="T1" fmla="*/ 0 h 21"/>
              <a:gd name="T2" fmla="*/ 0 w 26"/>
              <a:gd name="T3" fmla="*/ 0 h 21"/>
              <a:gd name="T4" fmla="*/ 0 w 26"/>
              <a:gd name="T5" fmla="*/ 2147483646 h 21"/>
              <a:gd name="T6" fmla="*/ 2147483646 w 26"/>
              <a:gd name="T7" fmla="*/ 2147483646 h 21"/>
              <a:gd name="T8" fmla="*/ 2147483646 w 26"/>
              <a:gd name="T9" fmla="*/ 2147483646 h 21"/>
              <a:gd name="T10" fmla="*/ 2147483646 w 26"/>
              <a:gd name="T11" fmla="*/ 2147483646 h 21"/>
              <a:gd name="T12" fmla="*/ 2147483646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 name="Freeform 565">
            <a:extLst>
              <a:ext uri="{FF2B5EF4-FFF2-40B4-BE49-F238E27FC236}">
                <a16:creationId xmlns:a16="http://schemas.microsoft.com/office/drawing/2014/main" id="{C2C6476E-C9B1-4340-B41D-492AEB2B05BB}"/>
              </a:ext>
            </a:extLst>
          </p:cNvPr>
          <p:cNvSpPr>
            <a:spLocks/>
          </p:cNvSpPr>
          <p:nvPr/>
        </p:nvSpPr>
        <p:spPr bwMode="auto">
          <a:xfrm>
            <a:off x="2036763" y="2173288"/>
            <a:ext cx="22225" cy="15875"/>
          </a:xfrm>
          <a:custGeom>
            <a:avLst/>
            <a:gdLst>
              <a:gd name="T0" fmla="*/ 2147483646 w 14"/>
              <a:gd name="T1" fmla="*/ 0 h 10"/>
              <a:gd name="T2" fmla="*/ 0 w 14"/>
              <a:gd name="T3" fmla="*/ 0 h 10"/>
              <a:gd name="T4" fmla="*/ 0 w 14"/>
              <a:gd name="T5" fmla="*/ 2147483646 h 10"/>
              <a:gd name="T6" fmla="*/ 2147483646 w 14"/>
              <a:gd name="T7" fmla="*/ 2147483646 h 10"/>
              <a:gd name="T8" fmla="*/ 2147483646 w 14"/>
              <a:gd name="T9" fmla="*/ 2147483646 h 10"/>
              <a:gd name="T10" fmla="*/ 2147483646 w 14"/>
              <a:gd name="T11" fmla="*/ 2147483646 h 10"/>
              <a:gd name="T12" fmla="*/ 2147483646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 name="Line 566">
            <a:extLst>
              <a:ext uri="{FF2B5EF4-FFF2-40B4-BE49-F238E27FC236}">
                <a16:creationId xmlns:a16="http://schemas.microsoft.com/office/drawing/2014/main" id="{CCE2E9C4-ADCD-4E48-BD53-CACB86EC89FC}"/>
              </a:ext>
            </a:extLst>
          </p:cNvPr>
          <p:cNvSpPr>
            <a:spLocks noChangeShapeType="1"/>
          </p:cNvSpPr>
          <p:nvPr/>
        </p:nvSpPr>
        <p:spPr bwMode="auto">
          <a:xfrm>
            <a:off x="1773238" y="2224088"/>
            <a:ext cx="1587" cy="22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8" name="Line 567">
            <a:extLst>
              <a:ext uri="{FF2B5EF4-FFF2-40B4-BE49-F238E27FC236}">
                <a16:creationId xmlns:a16="http://schemas.microsoft.com/office/drawing/2014/main" id="{9DC85C43-98B4-4C46-9BD3-1E139C60A8CC}"/>
              </a:ext>
            </a:extLst>
          </p:cNvPr>
          <p:cNvSpPr>
            <a:spLocks noChangeShapeType="1"/>
          </p:cNvSpPr>
          <p:nvPr/>
        </p:nvSpPr>
        <p:spPr bwMode="auto">
          <a:xfrm>
            <a:off x="1717675" y="2224088"/>
            <a:ext cx="1588" cy="22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9" name="Line 568">
            <a:extLst>
              <a:ext uri="{FF2B5EF4-FFF2-40B4-BE49-F238E27FC236}">
                <a16:creationId xmlns:a16="http://schemas.microsoft.com/office/drawing/2014/main" id="{A1F81F1D-4D07-4AE2-9592-74BE973E219F}"/>
              </a:ext>
            </a:extLst>
          </p:cNvPr>
          <p:cNvSpPr>
            <a:spLocks noChangeShapeType="1"/>
          </p:cNvSpPr>
          <p:nvPr/>
        </p:nvSpPr>
        <p:spPr bwMode="auto">
          <a:xfrm>
            <a:off x="1651000" y="2224088"/>
            <a:ext cx="452438"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0" name="Rectangle 569">
            <a:extLst>
              <a:ext uri="{FF2B5EF4-FFF2-40B4-BE49-F238E27FC236}">
                <a16:creationId xmlns:a16="http://schemas.microsoft.com/office/drawing/2014/main" id="{DC186F38-057D-4F75-B838-64DCE16E5925}"/>
              </a:ext>
            </a:extLst>
          </p:cNvPr>
          <p:cNvSpPr>
            <a:spLocks noChangeArrowheads="1"/>
          </p:cNvSpPr>
          <p:nvPr/>
        </p:nvSpPr>
        <p:spPr bwMode="auto">
          <a:xfrm>
            <a:off x="1995488" y="2327275"/>
            <a:ext cx="55562" cy="47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51" name="Rectangle 570">
            <a:extLst>
              <a:ext uri="{FF2B5EF4-FFF2-40B4-BE49-F238E27FC236}">
                <a16:creationId xmlns:a16="http://schemas.microsoft.com/office/drawing/2014/main" id="{3EB822C7-37B5-4571-8C21-684043E81594}"/>
              </a:ext>
            </a:extLst>
          </p:cNvPr>
          <p:cNvSpPr>
            <a:spLocks noChangeArrowheads="1"/>
          </p:cNvSpPr>
          <p:nvPr/>
        </p:nvSpPr>
        <p:spPr bwMode="auto">
          <a:xfrm>
            <a:off x="1995488" y="2325688"/>
            <a:ext cx="55562" cy="15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52" name="Rectangle 571">
            <a:extLst>
              <a:ext uri="{FF2B5EF4-FFF2-40B4-BE49-F238E27FC236}">
                <a16:creationId xmlns:a16="http://schemas.microsoft.com/office/drawing/2014/main" id="{FBFA240B-0B5C-474D-A0A9-640E8C04519B}"/>
              </a:ext>
            </a:extLst>
          </p:cNvPr>
          <p:cNvSpPr>
            <a:spLocks noChangeArrowheads="1"/>
          </p:cNvSpPr>
          <p:nvPr/>
        </p:nvSpPr>
        <p:spPr bwMode="auto">
          <a:xfrm>
            <a:off x="1995488" y="2324100"/>
            <a:ext cx="55562" cy="1588"/>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53" name="Rectangle 572">
            <a:extLst>
              <a:ext uri="{FF2B5EF4-FFF2-40B4-BE49-F238E27FC236}">
                <a16:creationId xmlns:a16="http://schemas.microsoft.com/office/drawing/2014/main" id="{028BE49E-9319-4C00-879D-52786C74666B}"/>
              </a:ext>
            </a:extLst>
          </p:cNvPr>
          <p:cNvSpPr>
            <a:spLocks noChangeArrowheads="1"/>
          </p:cNvSpPr>
          <p:nvPr/>
        </p:nvSpPr>
        <p:spPr bwMode="auto">
          <a:xfrm>
            <a:off x="1995488" y="2320925"/>
            <a:ext cx="55562" cy="3175"/>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54" name="Rectangle 573">
            <a:extLst>
              <a:ext uri="{FF2B5EF4-FFF2-40B4-BE49-F238E27FC236}">
                <a16:creationId xmlns:a16="http://schemas.microsoft.com/office/drawing/2014/main" id="{66CDC71F-7EC9-402F-A77C-512395A350B0}"/>
              </a:ext>
            </a:extLst>
          </p:cNvPr>
          <p:cNvSpPr>
            <a:spLocks noChangeArrowheads="1"/>
          </p:cNvSpPr>
          <p:nvPr/>
        </p:nvSpPr>
        <p:spPr bwMode="auto">
          <a:xfrm>
            <a:off x="1995488" y="2319338"/>
            <a:ext cx="55562" cy="158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55" name="Rectangle 574">
            <a:extLst>
              <a:ext uri="{FF2B5EF4-FFF2-40B4-BE49-F238E27FC236}">
                <a16:creationId xmlns:a16="http://schemas.microsoft.com/office/drawing/2014/main" id="{C3D78743-BD38-4396-9346-748F6CDC3F84}"/>
              </a:ext>
            </a:extLst>
          </p:cNvPr>
          <p:cNvSpPr>
            <a:spLocks noChangeArrowheads="1"/>
          </p:cNvSpPr>
          <p:nvPr/>
        </p:nvSpPr>
        <p:spPr bwMode="auto">
          <a:xfrm>
            <a:off x="1995488" y="2317750"/>
            <a:ext cx="55562" cy="1588"/>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56" name="Rectangle 575">
            <a:extLst>
              <a:ext uri="{FF2B5EF4-FFF2-40B4-BE49-F238E27FC236}">
                <a16:creationId xmlns:a16="http://schemas.microsoft.com/office/drawing/2014/main" id="{5F33322C-3A16-475C-8837-BDC408D91F68}"/>
              </a:ext>
            </a:extLst>
          </p:cNvPr>
          <p:cNvSpPr>
            <a:spLocks noChangeArrowheads="1"/>
          </p:cNvSpPr>
          <p:nvPr/>
        </p:nvSpPr>
        <p:spPr bwMode="auto">
          <a:xfrm>
            <a:off x="1995488" y="2316163"/>
            <a:ext cx="55562" cy="1587"/>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57" name="Freeform 576">
            <a:extLst>
              <a:ext uri="{FF2B5EF4-FFF2-40B4-BE49-F238E27FC236}">
                <a16:creationId xmlns:a16="http://schemas.microsoft.com/office/drawing/2014/main" id="{9F226479-1541-460F-9A81-5A016986DDC8}"/>
              </a:ext>
            </a:extLst>
          </p:cNvPr>
          <p:cNvSpPr>
            <a:spLocks/>
          </p:cNvSpPr>
          <p:nvPr/>
        </p:nvSpPr>
        <p:spPr bwMode="auto">
          <a:xfrm>
            <a:off x="1992313" y="2312988"/>
            <a:ext cx="58737" cy="3175"/>
          </a:xfrm>
          <a:custGeom>
            <a:avLst/>
            <a:gdLst>
              <a:gd name="T0" fmla="*/ 2147483646 w 37"/>
              <a:gd name="T1" fmla="*/ 2147483646 h 2"/>
              <a:gd name="T2" fmla="*/ 2147483646 w 37"/>
              <a:gd name="T3" fmla="*/ 2147483646 h 2"/>
              <a:gd name="T4" fmla="*/ 2147483646 w 37"/>
              <a:gd name="T5" fmla="*/ 0 h 2"/>
              <a:gd name="T6" fmla="*/ 0 w 37"/>
              <a:gd name="T7" fmla="*/ 0 h 2"/>
              <a:gd name="T8" fmla="*/ 2147483646 w 37"/>
              <a:gd name="T9" fmla="*/ 2147483646 h 2"/>
              <a:gd name="T10" fmla="*/ 0 60000 65536"/>
              <a:gd name="T11" fmla="*/ 0 60000 65536"/>
              <a:gd name="T12" fmla="*/ 0 60000 65536"/>
              <a:gd name="T13" fmla="*/ 0 60000 65536"/>
              <a:gd name="T14" fmla="*/ 0 60000 65536"/>
              <a:gd name="T15" fmla="*/ 0 w 37"/>
              <a:gd name="T16" fmla="*/ 0 h 2"/>
              <a:gd name="T17" fmla="*/ 37 w 37"/>
              <a:gd name="T18" fmla="*/ 2 h 2"/>
            </a:gdLst>
            <a:ahLst/>
            <a:cxnLst>
              <a:cxn ang="T10">
                <a:pos x="T0" y="T1"/>
              </a:cxn>
              <a:cxn ang="T11">
                <a:pos x="T2" y="T3"/>
              </a:cxn>
              <a:cxn ang="T12">
                <a:pos x="T4" y="T5"/>
              </a:cxn>
              <a:cxn ang="T13">
                <a:pos x="T6" y="T7"/>
              </a:cxn>
              <a:cxn ang="T14">
                <a:pos x="T8" y="T9"/>
              </a:cxn>
            </a:cxnLst>
            <a:rect l="T15" t="T16" r="T17" b="T18"/>
            <a:pathLst>
              <a:path w="37" h="2">
                <a:moveTo>
                  <a:pt x="2" y="2"/>
                </a:moveTo>
                <a:lnTo>
                  <a:pt x="37" y="2"/>
                </a:lnTo>
                <a:lnTo>
                  <a:pt x="36" y="0"/>
                </a:lnTo>
                <a:lnTo>
                  <a:pt x="0" y="0"/>
                </a:lnTo>
                <a:lnTo>
                  <a:pt x="2"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8" name="Rectangle 577">
            <a:extLst>
              <a:ext uri="{FF2B5EF4-FFF2-40B4-BE49-F238E27FC236}">
                <a16:creationId xmlns:a16="http://schemas.microsoft.com/office/drawing/2014/main" id="{629F6BDB-893B-4A78-9421-8661A0E0D5A8}"/>
              </a:ext>
            </a:extLst>
          </p:cNvPr>
          <p:cNvSpPr>
            <a:spLocks noChangeArrowheads="1"/>
          </p:cNvSpPr>
          <p:nvPr/>
        </p:nvSpPr>
        <p:spPr bwMode="auto">
          <a:xfrm>
            <a:off x="1992313" y="2311400"/>
            <a:ext cx="57150" cy="1588"/>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59" name="Freeform 578">
            <a:extLst>
              <a:ext uri="{FF2B5EF4-FFF2-40B4-BE49-F238E27FC236}">
                <a16:creationId xmlns:a16="http://schemas.microsoft.com/office/drawing/2014/main" id="{7AFB2243-F8BD-485A-9735-FCA7CA72BF60}"/>
              </a:ext>
            </a:extLst>
          </p:cNvPr>
          <p:cNvSpPr>
            <a:spLocks/>
          </p:cNvSpPr>
          <p:nvPr/>
        </p:nvSpPr>
        <p:spPr bwMode="auto">
          <a:xfrm>
            <a:off x="1992313" y="2309813"/>
            <a:ext cx="58737" cy="1587"/>
          </a:xfrm>
          <a:custGeom>
            <a:avLst/>
            <a:gdLst>
              <a:gd name="T0" fmla="*/ 0 w 37"/>
              <a:gd name="T1" fmla="*/ 2147483646 h 1"/>
              <a:gd name="T2" fmla="*/ 2147483646 w 37"/>
              <a:gd name="T3" fmla="*/ 2147483646 h 1"/>
              <a:gd name="T4" fmla="*/ 2147483646 w 37"/>
              <a:gd name="T5" fmla="*/ 0 h 1"/>
              <a:gd name="T6" fmla="*/ 2147483646 w 37"/>
              <a:gd name="T7" fmla="*/ 0 h 1"/>
              <a:gd name="T8" fmla="*/ 0 w 37"/>
              <a:gd name="T9" fmla="*/ 2147483646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0" name="Rectangle 579">
            <a:extLst>
              <a:ext uri="{FF2B5EF4-FFF2-40B4-BE49-F238E27FC236}">
                <a16:creationId xmlns:a16="http://schemas.microsoft.com/office/drawing/2014/main" id="{A5D0C6AB-8B8D-44A5-8DB5-335B489F3954}"/>
              </a:ext>
            </a:extLst>
          </p:cNvPr>
          <p:cNvSpPr>
            <a:spLocks noChangeArrowheads="1"/>
          </p:cNvSpPr>
          <p:nvPr/>
        </p:nvSpPr>
        <p:spPr bwMode="auto">
          <a:xfrm>
            <a:off x="1995488" y="2309813"/>
            <a:ext cx="55562" cy="158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61" name="Rectangle 580">
            <a:extLst>
              <a:ext uri="{FF2B5EF4-FFF2-40B4-BE49-F238E27FC236}">
                <a16:creationId xmlns:a16="http://schemas.microsoft.com/office/drawing/2014/main" id="{C2CCD7CE-F795-4A2A-97FF-918AD6BDADF8}"/>
              </a:ext>
            </a:extLst>
          </p:cNvPr>
          <p:cNvSpPr>
            <a:spLocks noChangeArrowheads="1"/>
          </p:cNvSpPr>
          <p:nvPr/>
        </p:nvSpPr>
        <p:spPr bwMode="auto">
          <a:xfrm>
            <a:off x="1943100" y="2316163"/>
            <a:ext cx="130175"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662" name="Freeform 581">
            <a:extLst>
              <a:ext uri="{FF2B5EF4-FFF2-40B4-BE49-F238E27FC236}">
                <a16:creationId xmlns:a16="http://schemas.microsoft.com/office/drawing/2014/main" id="{49402649-7EB7-40E0-9E26-C6D6917E224F}"/>
              </a:ext>
            </a:extLst>
          </p:cNvPr>
          <p:cNvSpPr>
            <a:spLocks noEditPoints="1"/>
          </p:cNvSpPr>
          <p:nvPr/>
        </p:nvSpPr>
        <p:spPr bwMode="auto">
          <a:xfrm>
            <a:off x="1592263" y="2295525"/>
            <a:ext cx="73025" cy="38100"/>
          </a:xfrm>
          <a:custGeom>
            <a:avLst/>
            <a:gdLst>
              <a:gd name="T0" fmla="*/ 0 w 46"/>
              <a:gd name="T1" fmla="*/ 2147483646 h 24"/>
              <a:gd name="T2" fmla="*/ 0 w 46"/>
              <a:gd name="T3" fmla="*/ 0 h 24"/>
              <a:gd name="T4" fmla="*/ 2147483646 w 46"/>
              <a:gd name="T5" fmla="*/ 0 h 24"/>
              <a:gd name="T6" fmla="*/ 2147483646 w 46"/>
              <a:gd name="T7" fmla="*/ 2147483646 h 24"/>
              <a:gd name="T8" fmla="*/ 0 w 46"/>
              <a:gd name="T9" fmla="*/ 2147483646 h 24"/>
              <a:gd name="T10" fmla="*/ 2147483646 w 46"/>
              <a:gd name="T11" fmla="*/ 0 h 24"/>
              <a:gd name="T12" fmla="*/ 2147483646 w 46"/>
              <a:gd name="T13" fmla="*/ 2147483646 h 24"/>
              <a:gd name="T14" fmla="*/ 2147483646 w 46"/>
              <a:gd name="T15" fmla="*/ 2147483646 h 24"/>
              <a:gd name="T16" fmla="*/ 2147483646 w 46"/>
              <a:gd name="T17" fmla="*/ 0 h 24"/>
              <a:gd name="T18" fmla="*/ 21474836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3" name="Freeform 582">
            <a:extLst>
              <a:ext uri="{FF2B5EF4-FFF2-40B4-BE49-F238E27FC236}">
                <a16:creationId xmlns:a16="http://schemas.microsoft.com/office/drawing/2014/main" id="{28E91F1B-7255-41D9-B2AE-9FC3E2E420E9}"/>
              </a:ext>
            </a:extLst>
          </p:cNvPr>
          <p:cNvSpPr>
            <a:spLocks noEditPoints="1"/>
          </p:cNvSpPr>
          <p:nvPr/>
        </p:nvSpPr>
        <p:spPr bwMode="auto">
          <a:xfrm>
            <a:off x="1595438" y="2295525"/>
            <a:ext cx="65087" cy="38100"/>
          </a:xfrm>
          <a:custGeom>
            <a:avLst/>
            <a:gdLst>
              <a:gd name="T0" fmla="*/ 0 w 41"/>
              <a:gd name="T1" fmla="*/ 2147483646 h 24"/>
              <a:gd name="T2" fmla="*/ 0 w 41"/>
              <a:gd name="T3" fmla="*/ 0 h 24"/>
              <a:gd name="T4" fmla="*/ 2147483646 w 41"/>
              <a:gd name="T5" fmla="*/ 0 h 24"/>
              <a:gd name="T6" fmla="*/ 2147483646 w 41"/>
              <a:gd name="T7" fmla="*/ 2147483646 h 24"/>
              <a:gd name="T8" fmla="*/ 0 w 41"/>
              <a:gd name="T9" fmla="*/ 2147483646 h 24"/>
              <a:gd name="T10" fmla="*/ 2147483646 w 41"/>
              <a:gd name="T11" fmla="*/ 0 h 24"/>
              <a:gd name="T12" fmla="*/ 2147483646 w 41"/>
              <a:gd name="T13" fmla="*/ 2147483646 h 24"/>
              <a:gd name="T14" fmla="*/ 2147483646 w 41"/>
              <a:gd name="T15" fmla="*/ 2147483646 h 24"/>
              <a:gd name="T16" fmla="*/ 2147483646 w 41"/>
              <a:gd name="T17" fmla="*/ 0 h 24"/>
              <a:gd name="T18" fmla="*/ 2147483646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4" name="Freeform 583">
            <a:extLst>
              <a:ext uri="{FF2B5EF4-FFF2-40B4-BE49-F238E27FC236}">
                <a16:creationId xmlns:a16="http://schemas.microsoft.com/office/drawing/2014/main" id="{00EB3696-B845-4CDF-ADE0-7307D66AB344}"/>
              </a:ext>
            </a:extLst>
          </p:cNvPr>
          <p:cNvSpPr>
            <a:spLocks noEditPoints="1"/>
          </p:cNvSpPr>
          <p:nvPr/>
        </p:nvSpPr>
        <p:spPr bwMode="auto">
          <a:xfrm>
            <a:off x="1597025" y="2295525"/>
            <a:ext cx="61913" cy="38100"/>
          </a:xfrm>
          <a:custGeom>
            <a:avLst/>
            <a:gdLst>
              <a:gd name="T0" fmla="*/ 0 w 39"/>
              <a:gd name="T1" fmla="*/ 2147483646 h 24"/>
              <a:gd name="T2" fmla="*/ 0 w 39"/>
              <a:gd name="T3" fmla="*/ 0 h 24"/>
              <a:gd name="T4" fmla="*/ 2147483646 w 39"/>
              <a:gd name="T5" fmla="*/ 0 h 24"/>
              <a:gd name="T6" fmla="*/ 2147483646 w 39"/>
              <a:gd name="T7" fmla="*/ 2147483646 h 24"/>
              <a:gd name="T8" fmla="*/ 0 w 39"/>
              <a:gd name="T9" fmla="*/ 2147483646 h 24"/>
              <a:gd name="T10" fmla="*/ 2147483646 w 39"/>
              <a:gd name="T11" fmla="*/ 0 h 24"/>
              <a:gd name="T12" fmla="*/ 2147483646 w 39"/>
              <a:gd name="T13" fmla="*/ 2147483646 h 24"/>
              <a:gd name="T14" fmla="*/ 2147483646 w 39"/>
              <a:gd name="T15" fmla="*/ 2147483646 h 24"/>
              <a:gd name="T16" fmla="*/ 2147483646 w 39"/>
              <a:gd name="T17" fmla="*/ 0 h 24"/>
              <a:gd name="T18" fmla="*/ 2147483646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 name="Freeform 584">
            <a:extLst>
              <a:ext uri="{FF2B5EF4-FFF2-40B4-BE49-F238E27FC236}">
                <a16:creationId xmlns:a16="http://schemas.microsoft.com/office/drawing/2014/main" id="{703291AC-1518-4A8D-9406-A7E2F368E888}"/>
              </a:ext>
            </a:extLst>
          </p:cNvPr>
          <p:cNvSpPr>
            <a:spLocks noEditPoints="1"/>
          </p:cNvSpPr>
          <p:nvPr/>
        </p:nvSpPr>
        <p:spPr bwMode="auto">
          <a:xfrm>
            <a:off x="1598613" y="2295525"/>
            <a:ext cx="58737" cy="38100"/>
          </a:xfrm>
          <a:custGeom>
            <a:avLst/>
            <a:gdLst>
              <a:gd name="T0" fmla="*/ 0 w 37"/>
              <a:gd name="T1" fmla="*/ 2147483646 h 24"/>
              <a:gd name="T2" fmla="*/ 0 w 37"/>
              <a:gd name="T3" fmla="*/ 0 h 24"/>
              <a:gd name="T4" fmla="*/ 2147483646 w 37"/>
              <a:gd name="T5" fmla="*/ 0 h 24"/>
              <a:gd name="T6" fmla="*/ 2147483646 w 37"/>
              <a:gd name="T7" fmla="*/ 2147483646 h 24"/>
              <a:gd name="T8" fmla="*/ 0 w 37"/>
              <a:gd name="T9" fmla="*/ 2147483646 h 24"/>
              <a:gd name="T10" fmla="*/ 2147483646 w 37"/>
              <a:gd name="T11" fmla="*/ 0 h 24"/>
              <a:gd name="T12" fmla="*/ 2147483646 w 37"/>
              <a:gd name="T13" fmla="*/ 2147483646 h 24"/>
              <a:gd name="T14" fmla="*/ 2147483646 w 37"/>
              <a:gd name="T15" fmla="*/ 2147483646 h 24"/>
              <a:gd name="T16" fmla="*/ 2147483646 w 37"/>
              <a:gd name="T17" fmla="*/ 0 h 24"/>
              <a:gd name="T18" fmla="*/ 2147483646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 name="Freeform 585">
            <a:extLst>
              <a:ext uri="{FF2B5EF4-FFF2-40B4-BE49-F238E27FC236}">
                <a16:creationId xmlns:a16="http://schemas.microsoft.com/office/drawing/2014/main" id="{6F894CC7-FE42-4C02-A229-E6D57B70EC6B}"/>
              </a:ext>
            </a:extLst>
          </p:cNvPr>
          <p:cNvSpPr>
            <a:spLocks noEditPoints="1"/>
          </p:cNvSpPr>
          <p:nvPr/>
        </p:nvSpPr>
        <p:spPr bwMode="auto">
          <a:xfrm>
            <a:off x="1600200" y="2295525"/>
            <a:ext cx="55563" cy="38100"/>
          </a:xfrm>
          <a:custGeom>
            <a:avLst/>
            <a:gdLst>
              <a:gd name="T0" fmla="*/ 0 w 35"/>
              <a:gd name="T1" fmla="*/ 2147483646 h 24"/>
              <a:gd name="T2" fmla="*/ 0 w 35"/>
              <a:gd name="T3" fmla="*/ 0 h 24"/>
              <a:gd name="T4" fmla="*/ 2147483646 w 35"/>
              <a:gd name="T5" fmla="*/ 0 h 24"/>
              <a:gd name="T6" fmla="*/ 2147483646 w 35"/>
              <a:gd name="T7" fmla="*/ 2147483646 h 24"/>
              <a:gd name="T8" fmla="*/ 0 w 35"/>
              <a:gd name="T9" fmla="*/ 2147483646 h 24"/>
              <a:gd name="T10" fmla="*/ 2147483646 w 35"/>
              <a:gd name="T11" fmla="*/ 0 h 24"/>
              <a:gd name="T12" fmla="*/ 2147483646 w 35"/>
              <a:gd name="T13" fmla="*/ 2147483646 h 24"/>
              <a:gd name="T14" fmla="*/ 2147483646 w 35"/>
              <a:gd name="T15" fmla="*/ 2147483646 h 24"/>
              <a:gd name="T16" fmla="*/ 2147483646 w 35"/>
              <a:gd name="T17" fmla="*/ 0 h 24"/>
              <a:gd name="T18" fmla="*/ 2147483646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7" name="Freeform 586">
            <a:extLst>
              <a:ext uri="{FF2B5EF4-FFF2-40B4-BE49-F238E27FC236}">
                <a16:creationId xmlns:a16="http://schemas.microsoft.com/office/drawing/2014/main" id="{2321D28B-2963-411B-9B05-1CB22C3E8B0D}"/>
              </a:ext>
            </a:extLst>
          </p:cNvPr>
          <p:cNvSpPr>
            <a:spLocks noEditPoints="1"/>
          </p:cNvSpPr>
          <p:nvPr/>
        </p:nvSpPr>
        <p:spPr bwMode="auto">
          <a:xfrm>
            <a:off x="1603375" y="2295525"/>
            <a:ext cx="49213" cy="38100"/>
          </a:xfrm>
          <a:custGeom>
            <a:avLst/>
            <a:gdLst>
              <a:gd name="T0" fmla="*/ 0 w 31"/>
              <a:gd name="T1" fmla="*/ 2147483646 h 24"/>
              <a:gd name="T2" fmla="*/ 0 w 31"/>
              <a:gd name="T3" fmla="*/ 0 h 24"/>
              <a:gd name="T4" fmla="*/ 2147483646 w 31"/>
              <a:gd name="T5" fmla="*/ 0 h 24"/>
              <a:gd name="T6" fmla="*/ 2147483646 w 31"/>
              <a:gd name="T7" fmla="*/ 2147483646 h 24"/>
              <a:gd name="T8" fmla="*/ 0 w 31"/>
              <a:gd name="T9" fmla="*/ 2147483646 h 24"/>
              <a:gd name="T10" fmla="*/ 2147483646 w 31"/>
              <a:gd name="T11" fmla="*/ 0 h 24"/>
              <a:gd name="T12" fmla="*/ 2147483646 w 31"/>
              <a:gd name="T13" fmla="*/ 2147483646 h 24"/>
              <a:gd name="T14" fmla="*/ 2147483646 w 31"/>
              <a:gd name="T15" fmla="*/ 2147483646 h 24"/>
              <a:gd name="T16" fmla="*/ 2147483646 w 31"/>
              <a:gd name="T17" fmla="*/ 0 h 24"/>
              <a:gd name="T18" fmla="*/ 2147483646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8" name="Freeform 587">
            <a:extLst>
              <a:ext uri="{FF2B5EF4-FFF2-40B4-BE49-F238E27FC236}">
                <a16:creationId xmlns:a16="http://schemas.microsoft.com/office/drawing/2014/main" id="{C8017D2E-5E30-4965-BE06-EE4BBFFE8E24}"/>
              </a:ext>
            </a:extLst>
          </p:cNvPr>
          <p:cNvSpPr>
            <a:spLocks noEditPoints="1"/>
          </p:cNvSpPr>
          <p:nvPr/>
        </p:nvSpPr>
        <p:spPr bwMode="auto">
          <a:xfrm>
            <a:off x="1604963" y="2295525"/>
            <a:ext cx="46037" cy="38100"/>
          </a:xfrm>
          <a:custGeom>
            <a:avLst/>
            <a:gdLst>
              <a:gd name="T0" fmla="*/ 0 w 29"/>
              <a:gd name="T1" fmla="*/ 2147483646 h 24"/>
              <a:gd name="T2" fmla="*/ 0 w 29"/>
              <a:gd name="T3" fmla="*/ 0 h 24"/>
              <a:gd name="T4" fmla="*/ 2147483646 w 29"/>
              <a:gd name="T5" fmla="*/ 0 h 24"/>
              <a:gd name="T6" fmla="*/ 2147483646 w 29"/>
              <a:gd name="T7" fmla="*/ 2147483646 h 24"/>
              <a:gd name="T8" fmla="*/ 0 w 29"/>
              <a:gd name="T9" fmla="*/ 2147483646 h 24"/>
              <a:gd name="T10" fmla="*/ 2147483646 w 29"/>
              <a:gd name="T11" fmla="*/ 0 h 24"/>
              <a:gd name="T12" fmla="*/ 2147483646 w 29"/>
              <a:gd name="T13" fmla="*/ 2147483646 h 24"/>
              <a:gd name="T14" fmla="*/ 2147483646 w 29"/>
              <a:gd name="T15" fmla="*/ 2147483646 h 24"/>
              <a:gd name="T16" fmla="*/ 2147483646 w 29"/>
              <a:gd name="T17" fmla="*/ 0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9" name="Freeform 588">
            <a:extLst>
              <a:ext uri="{FF2B5EF4-FFF2-40B4-BE49-F238E27FC236}">
                <a16:creationId xmlns:a16="http://schemas.microsoft.com/office/drawing/2014/main" id="{B74D1FAF-8C0D-43A2-B8E6-7D75FCD77532}"/>
              </a:ext>
            </a:extLst>
          </p:cNvPr>
          <p:cNvSpPr>
            <a:spLocks noEditPoints="1"/>
          </p:cNvSpPr>
          <p:nvPr/>
        </p:nvSpPr>
        <p:spPr bwMode="auto">
          <a:xfrm>
            <a:off x="1606550" y="2295525"/>
            <a:ext cx="42863" cy="38100"/>
          </a:xfrm>
          <a:custGeom>
            <a:avLst/>
            <a:gdLst>
              <a:gd name="T0" fmla="*/ 0 w 27"/>
              <a:gd name="T1" fmla="*/ 2147483646 h 24"/>
              <a:gd name="T2" fmla="*/ 0 w 27"/>
              <a:gd name="T3" fmla="*/ 0 h 24"/>
              <a:gd name="T4" fmla="*/ 2147483646 w 27"/>
              <a:gd name="T5" fmla="*/ 0 h 24"/>
              <a:gd name="T6" fmla="*/ 2147483646 w 27"/>
              <a:gd name="T7" fmla="*/ 2147483646 h 24"/>
              <a:gd name="T8" fmla="*/ 0 w 27"/>
              <a:gd name="T9" fmla="*/ 2147483646 h 24"/>
              <a:gd name="T10" fmla="*/ 2147483646 w 27"/>
              <a:gd name="T11" fmla="*/ 0 h 24"/>
              <a:gd name="T12" fmla="*/ 2147483646 w 27"/>
              <a:gd name="T13" fmla="*/ 2147483646 h 24"/>
              <a:gd name="T14" fmla="*/ 2147483646 w 27"/>
              <a:gd name="T15" fmla="*/ 2147483646 h 24"/>
              <a:gd name="T16" fmla="*/ 2147483646 w 27"/>
              <a:gd name="T17" fmla="*/ 0 h 24"/>
              <a:gd name="T18" fmla="*/ 2147483646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0" name="Freeform 589">
            <a:extLst>
              <a:ext uri="{FF2B5EF4-FFF2-40B4-BE49-F238E27FC236}">
                <a16:creationId xmlns:a16="http://schemas.microsoft.com/office/drawing/2014/main" id="{3F0D20AF-1ACB-48F5-AEE0-EFA52F7D9DD2}"/>
              </a:ext>
            </a:extLst>
          </p:cNvPr>
          <p:cNvSpPr>
            <a:spLocks noEditPoints="1"/>
          </p:cNvSpPr>
          <p:nvPr/>
        </p:nvSpPr>
        <p:spPr bwMode="auto">
          <a:xfrm>
            <a:off x="1609725" y="2295525"/>
            <a:ext cx="38100" cy="38100"/>
          </a:xfrm>
          <a:custGeom>
            <a:avLst/>
            <a:gdLst>
              <a:gd name="T0" fmla="*/ 0 w 24"/>
              <a:gd name="T1" fmla="*/ 2147483646 h 24"/>
              <a:gd name="T2" fmla="*/ 0 w 24"/>
              <a:gd name="T3" fmla="*/ 0 h 24"/>
              <a:gd name="T4" fmla="*/ 2147483646 w 24"/>
              <a:gd name="T5" fmla="*/ 0 h 24"/>
              <a:gd name="T6" fmla="*/ 2147483646 w 24"/>
              <a:gd name="T7" fmla="*/ 2147483646 h 24"/>
              <a:gd name="T8" fmla="*/ 0 w 24"/>
              <a:gd name="T9" fmla="*/ 2147483646 h 24"/>
              <a:gd name="T10" fmla="*/ 2147483646 w 24"/>
              <a:gd name="T11" fmla="*/ 0 h 24"/>
              <a:gd name="T12" fmla="*/ 2147483646 w 24"/>
              <a:gd name="T13" fmla="*/ 2147483646 h 24"/>
              <a:gd name="T14" fmla="*/ 2147483646 w 24"/>
              <a:gd name="T15" fmla="*/ 2147483646 h 24"/>
              <a:gd name="T16" fmla="*/ 2147483646 w 24"/>
              <a:gd name="T17" fmla="*/ 0 h 24"/>
              <a:gd name="T18" fmla="*/ 2147483646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1" name="Freeform 590">
            <a:extLst>
              <a:ext uri="{FF2B5EF4-FFF2-40B4-BE49-F238E27FC236}">
                <a16:creationId xmlns:a16="http://schemas.microsoft.com/office/drawing/2014/main" id="{C12005A4-F3D9-435D-A934-501F801C87C9}"/>
              </a:ext>
            </a:extLst>
          </p:cNvPr>
          <p:cNvSpPr>
            <a:spLocks noEditPoints="1"/>
          </p:cNvSpPr>
          <p:nvPr/>
        </p:nvSpPr>
        <p:spPr bwMode="auto">
          <a:xfrm>
            <a:off x="1611313" y="2295525"/>
            <a:ext cx="33337" cy="38100"/>
          </a:xfrm>
          <a:custGeom>
            <a:avLst/>
            <a:gdLst>
              <a:gd name="T0" fmla="*/ 0 w 21"/>
              <a:gd name="T1" fmla="*/ 2147483646 h 24"/>
              <a:gd name="T2" fmla="*/ 0 w 21"/>
              <a:gd name="T3" fmla="*/ 0 h 24"/>
              <a:gd name="T4" fmla="*/ 2147483646 w 21"/>
              <a:gd name="T5" fmla="*/ 0 h 24"/>
              <a:gd name="T6" fmla="*/ 2147483646 w 21"/>
              <a:gd name="T7" fmla="*/ 2147483646 h 24"/>
              <a:gd name="T8" fmla="*/ 0 w 21"/>
              <a:gd name="T9" fmla="*/ 2147483646 h 24"/>
              <a:gd name="T10" fmla="*/ 2147483646 w 21"/>
              <a:gd name="T11" fmla="*/ 0 h 24"/>
              <a:gd name="T12" fmla="*/ 2147483646 w 21"/>
              <a:gd name="T13" fmla="*/ 2147483646 h 24"/>
              <a:gd name="T14" fmla="*/ 2147483646 w 21"/>
              <a:gd name="T15" fmla="*/ 2147483646 h 24"/>
              <a:gd name="T16" fmla="*/ 2147483646 w 21"/>
              <a:gd name="T17" fmla="*/ 0 h 24"/>
              <a:gd name="T18" fmla="*/ 2147483646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2" name="Freeform 591">
            <a:extLst>
              <a:ext uri="{FF2B5EF4-FFF2-40B4-BE49-F238E27FC236}">
                <a16:creationId xmlns:a16="http://schemas.microsoft.com/office/drawing/2014/main" id="{17C1F5B9-E0C6-4639-8F38-8FACF0C7972C}"/>
              </a:ext>
            </a:extLst>
          </p:cNvPr>
          <p:cNvSpPr>
            <a:spLocks noEditPoints="1"/>
          </p:cNvSpPr>
          <p:nvPr/>
        </p:nvSpPr>
        <p:spPr bwMode="auto">
          <a:xfrm>
            <a:off x="1612900" y="2295525"/>
            <a:ext cx="30163" cy="38100"/>
          </a:xfrm>
          <a:custGeom>
            <a:avLst/>
            <a:gdLst>
              <a:gd name="T0" fmla="*/ 0 w 19"/>
              <a:gd name="T1" fmla="*/ 2147483646 h 24"/>
              <a:gd name="T2" fmla="*/ 0 w 19"/>
              <a:gd name="T3" fmla="*/ 0 h 24"/>
              <a:gd name="T4" fmla="*/ 2147483646 w 19"/>
              <a:gd name="T5" fmla="*/ 0 h 24"/>
              <a:gd name="T6" fmla="*/ 2147483646 w 19"/>
              <a:gd name="T7" fmla="*/ 2147483646 h 24"/>
              <a:gd name="T8" fmla="*/ 0 w 19"/>
              <a:gd name="T9" fmla="*/ 2147483646 h 24"/>
              <a:gd name="T10" fmla="*/ 2147483646 w 19"/>
              <a:gd name="T11" fmla="*/ 0 h 24"/>
              <a:gd name="T12" fmla="*/ 2147483646 w 19"/>
              <a:gd name="T13" fmla="*/ 2147483646 h 24"/>
              <a:gd name="T14" fmla="*/ 2147483646 w 19"/>
              <a:gd name="T15" fmla="*/ 2147483646 h 24"/>
              <a:gd name="T16" fmla="*/ 2147483646 w 19"/>
              <a:gd name="T17" fmla="*/ 0 h 24"/>
              <a:gd name="T18" fmla="*/ 2147483646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3" name="Freeform 592">
            <a:extLst>
              <a:ext uri="{FF2B5EF4-FFF2-40B4-BE49-F238E27FC236}">
                <a16:creationId xmlns:a16="http://schemas.microsoft.com/office/drawing/2014/main" id="{03412C61-9646-4351-A0C1-E8FC68E9BEDB}"/>
              </a:ext>
            </a:extLst>
          </p:cNvPr>
          <p:cNvSpPr>
            <a:spLocks noEditPoints="1"/>
          </p:cNvSpPr>
          <p:nvPr/>
        </p:nvSpPr>
        <p:spPr bwMode="auto">
          <a:xfrm>
            <a:off x="1614488" y="2295525"/>
            <a:ext cx="26987" cy="38100"/>
          </a:xfrm>
          <a:custGeom>
            <a:avLst/>
            <a:gdLst>
              <a:gd name="T0" fmla="*/ 0 w 17"/>
              <a:gd name="T1" fmla="*/ 2147483646 h 24"/>
              <a:gd name="T2" fmla="*/ 0 w 17"/>
              <a:gd name="T3" fmla="*/ 0 h 24"/>
              <a:gd name="T4" fmla="*/ 2147483646 w 17"/>
              <a:gd name="T5" fmla="*/ 0 h 24"/>
              <a:gd name="T6" fmla="*/ 2147483646 w 17"/>
              <a:gd name="T7" fmla="*/ 2147483646 h 24"/>
              <a:gd name="T8" fmla="*/ 0 w 17"/>
              <a:gd name="T9" fmla="*/ 2147483646 h 24"/>
              <a:gd name="T10" fmla="*/ 2147483646 w 17"/>
              <a:gd name="T11" fmla="*/ 0 h 24"/>
              <a:gd name="T12" fmla="*/ 2147483646 w 17"/>
              <a:gd name="T13" fmla="*/ 2147483646 h 24"/>
              <a:gd name="T14" fmla="*/ 2147483646 w 17"/>
              <a:gd name="T15" fmla="*/ 2147483646 h 24"/>
              <a:gd name="T16" fmla="*/ 2147483646 w 17"/>
              <a:gd name="T17" fmla="*/ 0 h 24"/>
              <a:gd name="T18" fmla="*/ 2147483646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4" name="Freeform 593">
            <a:extLst>
              <a:ext uri="{FF2B5EF4-FFF2-40B4-BE49-F238E27FC236}">
                <a16:creationId xmlns:a16="http://schemas.microsoft.com/office/drawing/2014/main" id="{6C79A570-3993-4A33-A1E3-3EF6ABB40C9B}"/>
              </a:ext>
            </a:extLst>
          </p:cNvPr>
          <p:cNvSpPr>
            <a:spLocks noEditPoints="1"/>
          </p:cNvSpPr>
          <p:nvPr/>
        </p:nvSpPr>
        <p:spPr bwMode="auto">
          <a:xfrm>
            <a:off x="1617663" y="2293938"/>
            <a:ext cx="22225" cy="39687"/>
          </a:xfrm>
          <a:custGeom>
            <a:avLst/>
            <a:gdLst>
              <a:gd name="T0" fmla="*/ 0 w 14"/>
              <a:gd name="T1" fmla="*/ 2147483646 h 25"/>
              <a:gd name="T2" fmla="*/ 0 w 14"/>
              <a:gd name="T3" fmla="*/ 2147483646 h 25"/>
              <a:gd name="T4" fmla="*/ 2147483646 w 14"/>
              <a:gd name="T5" fmla="*/ 0 h 25"/>
              <a:gd name="T6" fmla="*/ 2147483646 w 14"/>
              <a:gd name="T7" fmla="*/ 2147483646 h 25"/>
              <a:gd name="T8" fmla="*/ 0 w 14"/>
              <a:gd name="T9" fmla="*/ 2147483646 h 25"/>
              <a:gd name="T10" fmla="*/ 2147483646 w 14"/>
              <a:gd name="T11" fmla="*/ 2147483646 h 25"/>
              <a:gd name="T12" fmla="*/ 2147483646 w 14"/>
              <a:gd name="T13" fmla="*/ 2147483646 h 25"/>
              <a:gd name="T14" fmla="*/ 2147483646 w 14"/>
              <a:gd name="T15" fmla="*/ 2147483646 h 25"/>
              <a:gd name="T16" fmla="*/ 2147483646 w 14"/>
              <a:gd name="T17" fmla="*/ 0 h 25"/>
              <a:gd name="T18" fmla="*/ 2147483646 w 14"/>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 name="Freeform 594">
            <a:extLst>
              <a:ext uri="{FF2B5EF4-FFF2-40B4-BE49-F238E27FC236}">
                <a16:creationId xmlns:a16="http://schemas.microsoft.com/office/drawing/2014/main" id="{21A3B063-188A-41DB-A710-79F667B67730}"/>
              </a:ext>
            </a:extLst>
          </p:cNvPr>
          <p:cNvSpPr>
            <a:spLocks noEditPoints="1"/>
          </p:cNvSpPr>
          <p:nvPr/>
        </p:nvSpPr>
        <p:spPr bwMode="auto">
          <a:xfrm>
            <a:off x="1619250" y="2293938"/>
            <a:ext cx="17463" cy="39687"/>
          </a:xfrm>
          <a:custGeom>
            <a:avLst/>
            <a:gdLst>
              <a:gd name="T0" fmla="*/ 0 w 11"/>
              <a:gd name="T1" fmla="*/ 2147483646 h 25"/>
              <a:gd name="T2" fmla="*/ 0 w 11"/>
              <a:gd name="T3" fmla="*/ 0 h 25"/>
              <a:gd name="T4" fmla="*/ 2147483646 w 11"/>
              <a:gd name="T5" fmla="*/ 2147483646 h 25"/>
              <a:gd name="T6" fmla="*/ 2147483646 w 11"/>
              <a:gd name="T7" fmla="*/ 2147483646 h 25"/>
              <a:gd name="T8" fmla="*/ 0 w 11"/>
              <a:gd name="T9" fmla="*/ 2147483646 h 25"/>
              <a:gd name="T10" fmla="*/ 2147483646 w 11"/>
              <a:gd name="T11" fmla="*/ 0 h 25"/>
              <a:gd name="T12" fmla="*/ 2147483646 w 11"/>
              <a:gd name="T13" fmla="*/ 2147483646 h 25"/>
              <a:gd name="T14" fmla="*/ 2147483646 w 11"/>
              <a:gd name="T15" fmla="*/ 2147483646 h 25"/>
              <a:gd name="T16" fmla="*/ 2147483646 w 11"/>
              <a:gd name="T17" fmla="*/ 2147483646 h 25"/>
              <a:gd name="T18" fmla="*/ 2147483646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 name="Freeform 595">
            <a:extLst>
              <a:ext uri="{FF2B5EF4-FFF2-40B4-BE49-F238E27FC236}">
                <a16:creationId xmlns:a16="http://schemas.microsoft.com/office/drawing/2014/main" id="{1A5AFB2A-2FF2-4B0D-8E8B-3B0641208114}"/>
              </a:ext>
            </a:extLst>
          </p:cNvPr>
          <p:cNvSpPr>
            <a:spLocks noEditPoints="1"/>
          </p:cNvSpPr>
          <p:nvPr/>
        </p:nvSpPr>
        <p:spPr bwMode="auto">
          <a:xfrm>
            <a:off x="1620838" y="2293938"/>
            <a:ext cx="14287" cy="39687"/>
          </a:xfrm>
          <a:custGeom>
            <a:avLst/>
            <a:gdLst>
              <a:gd name="T0" fmla="*/ 0 w 9"/>
              <a:gd name="T1" fmla="*/ 2147483646 h 25"/>
              <a:gd name="T2" fmla="*/ 0 w 9"/>
              <a:gd name="T3" fmla="*/ 2147483646 h 25"/>
              <a:gd name="T4" fmla="*/ 2147483646 w 9"/>
              <a:gd name="T5" fmla="*/ 0 h 25"/>
              <a:gd name="T6" fmla="*/ 2147483646 w 9"/>
              <a:gd name="T7" fmla="*/ 2147483646 h 25"/>
              <a:gd name="T8" fmla="*/ 0 w 9"/>
              <a:gd name="T9" fmla="*/ 2147483646 h 25"/>
              <a:gd name="T10" fmla="*/ 2147483646 w 9"/>
              <a:gd name="T11" fmla="*/ 2147483646 h 25"/>
              <a:gd name="T12" fmla="*/ 2147483646 w 9"/>
              <a:gd name="T13" fmla="*/ 2147483646 h 25"/>
              <a:gd name="T14" fmla="*/ 2147483646 w 9"/>
              <a:gd name="T15" fmla="*/ 2147483646 h 25"/>
              <a:gd name="T16" fmla="*/ 2147483646 w 9"/>
              <a:gd name="T17" fmla="*/ 0 h 25"/>
              <a:gd name="T18" fmla="*/ 2147483646 w 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 name="Freeform 596">
            <a:extLst>
              <a:ext uri="{FF2B5EF4-FFF2-40B4-BE49-F238E27FC236}">
                <a16:creationId xmlns:a16="http://schemas.microsoft.com/office/drawing/2014/main" id="{24A4C569-965E-4810-8CA5-9002A7D6FE65}"/>
              </a:ext>
            </a:extLst>
          </p:cNvPr>
          <p:cNvSpPr>
            <a:spLocks noEditPoints="1"/>
          </p:cNvSpPr>
          <p:nvPr/>
        </p:nvSpPr>
        <p:spPr bwMode="auto">
          <a:xfrm>
            <a:off x="1622425" y="2293938"/>
            <a:ext cx="11113" cy="39687"/>
          </a:xfrm>
          <a:custGeom>
            <a:avLst/>
            <a:gdLst>
              <a:gd name="T0" fmla="*/ 0 w 7"/>
              <a:gd name="T1" fmla="*/ 2147483646 h 25"/>
              <a:gd name="T2" fmla="*/ 0 w 7"/>
              <a:gd name="T3" fmla="*/ 0 h 25"/>
              <a:gd name="T4" fmla="*/ 2147483646 w 7"/>
              <a:gd name="T5" fmla="*/ 2147483646 h 25"/>
              <a:gd name="T6" fmla="*/ 2147483646 w 7"/>
              <a:gd name="T7" fmla="*/ 2147483646 h 25"/>
              <a:gd name="T8" fmla="*/ 0 w 7"/>
              <a:gd name="T9" fmla="*/ 2147483646 h 25"/>
              <a:gd name="T10" fmla="*/ 2147483646 w 7"/>
              <a:gd name="T11" fmla="*/ 0 h 25"/>
              <a:gd name="T12" fmla="*/ 2147483646 w 7"/>
              <a:gd name="T13" fmla="*/ 2147483646 h 25"/>
              <a:gd name="T14" fmla="*/ 2147483646 w 7"/>
              <a:gd name="T15" fmla="*/ 2147483646 h 25"/>
              <a:gd name="T16" fmla="*/ 2147483646 w 7"/>
              <a:gd name="T17" fmla="*/ 2147483646 h 25"/>
              <a:gd name="T18" fmla="*/ 2147483646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 name="Freeform 597">
            <a:extLst>
              <a:ext uri="{FF2B5EF4-FFF2-40B4-BE49-F238E27FC236}">
                <a16:creationId xmlns:a16="http://schemas.microsoft.com/office/drawing/2014/main" id="{B6793743-94ED-48F6-AC4C-061B18828D56}"/>
              </a:ext>
            </a:extLst>
          </p:cNvPr>
          <p:cNvSpPr>
            <a:spLocks noEditPoints="1"/>
          </p:cNvSpPr>
          <p:nvPr/>
        </p:nvSpPr>
        <p:spPr bwMode="auto">
          <a:xfrm>
            <a:off x="1625600" y="2295525"/>
            <a:ext cx="4763" cy="38100"/>
          </a:xfrm>
          <a:custGeom>
            <a:avLst/>
            <a:gdLst>
              <a:gd name="T0" fmla="*/ 0 w 3"/>
              <a:gd name="T1" fmla="*/ 2147483646 h 24"/>
              <a:gd name="T2" fmla="*/ 0 w 3"/>
              <a:gd name="T3" fmla="*/ 0 h 24"/>
              <a:gd name="T4" fmla="*/ 2147483646 w 3"/>
              <a:gd name="T5" fmla="*/ 0 h 24"/>
              <a:gd name="T6" fmla="*/ 2147483646 w 3"/>
              <a:gd name="T7" fmla="*/ 2147483646 h 24"/>
              <a:gd name="T8" fmla="*/ 0 w 3"/>
              <a:gd name="T9" fmla="*/ 2147483646 h 24"/>
              <a:gd name="T10" fmla="*/ 2147483646 w 3"/>
              <a:gd name="T11" fmla="*/ 0 h 24"/>
              <a:gd name="T12" fmla="*/ 2147483646 w 3"/>
              <a:gd name="T13" fmla="*/ 2147483646 h 24"/>
              <a:gd name="T14" fmla="*/ 2147483646 w 3"/>
              <a:gd name="T15" fmla="*/ 2147483646 h 24"/>
              <a:gd name="T16" fmla="*/ 2147483646 w 3"/>
              <a:gd name="T17" fmla="*/ 0 h 24"/>
              <a:gd name="T18" fmla="*/ 2147483646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9" name="Freeform 598">
            <a:extLst>
              <a:ext uri="{FF2B5EF4-FFF2-40B4-BE49-F238E27FC236}">
                <a16:creationId xmlns:a16="http://schemas.microsoft.com/office/drawing/2014/main" id="{35801371-542A-468F-BCCA-1BF0B1162F1C}"/>
              </a:ext>
            </a:extLst>
          </p:cNvPr>
          <p:cNvSpPr>
            <a:spLocks noEditPoints="1"/>
          </p:cNvSpPr>
          <p:nvPr/>
        </p:nvSpPr>
        <p:spPr bwMode="auto">
          <a:xfrm>
            <a:off x="1627188" y="2295525"/>
            <a:ext cx="1587" cy="38100"/>
          </a:xfrm>
          <a:custGeom>
            <a:avLst/>
            <a:gdLst>
              <a:gd name="T0" fmla="*/ 0 w 1"/>
              <a:gd name="T1" fmla="*/ 2147483646 h 24"/>
              <a:gd name="T2" fmla="*/ 0 w 1"/>
              <a:gd name="T3" fmla="*/ 0 h 24"/>
              <a:gd name="T4" fmla="*/ 2147483646 w 1"/>
              <a:gd name="T5" fmla="*/ 0 h 24"/>
              <a:gd name="T6" fmla="*/ 2147483646 w 1"/>
              <a:gd name="T7" fmla="*/ 2147483646 h 24"/>
              <a:gd name="T8" fmla="*/ 0 w 1"/>
              <a:gd name="T9" fmla="*/ 2147483646 h 24"/>
              <a:gd name="T10" fmla="*/ 2147483646 w 1"/>
              <a:gd name="T11" fmla="*/ 0 h 24"/>
              <a:gd name="T12" fmla="*/ 2147483646 w 1"/>
              <a:gd name="T13" fmla="*/ 2147483646 h 24"/>
              <a:gd name="T14" fmla="*/ 2147483646 w 1"/>
              <a:gd name="T15" fmla="*/ 2147483646 h 24"/>
              <a:gd name="T16" fmla="*/ 2147483646 w 1"/>
              <a:gd name="T17" fmla="*/ 0 h 24"/>
              <a:gd name="T18" fmla="*/ 2147483646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0" name="Freeform 599">
            <a:extLst>
              <a:ext uri="{FF2B5EF4-FFF2-40B4-BE49-F238E27FC236}">
                <a16:creationId xmlns:a16="http://schemas.microsoft.com/office/drawing/2014/main" id="{493B876D-A1B4-4643-BB1E-4EFF06994034}"/>
              </a:ext>
            </a:extLst>
          </p:cNvPr>
          <p:cNvSpPr>
            <a:spLocks/>
          </p:cNvSpPr>
          <p:nvPr/>
        </p:nvSpPr>
        <p:spPr bwMode="auto">
          <a:xfrm>
            <a:off x="1574800" y="1804988"/>
            <a:ext cx="679450" cy="679450"/>
          </a:xfrm>
          <a:custGeom>
            <a:avLst/>
            <a:gdLst>
              <a:gd name="T0" fmla="*/ 0 w 428"/>
              <a:gd name="T1" fmla="*/ 2147483646 h 428"/>
              <a:gd name="T2" fmla="*/ 0 w 428"/>
              <a:gd name="T3" fmla="*/ 2147483646 h 428"/>
              <a:gd name="T4" fmla="*/ 2147483646 w 428"/>
              <a:gd name="T5" fmla="*/ 2147483646 h 428"/>
              <a:gd name="T6" fmla="*/ 2147483646 w 428"/>
              <a:gd name="T7" fmla="*/ 2147483646 h 428"/>
              <a:gd name="T8" fmla="*/ 2147483646 w 428"/>
              <a:gd name="T9" fmla="*/ 2147483646 h 428"/>
              <a:gd name="T10" fmla="*/ 2147483646 w 428"/>
              <a:gd name="T11" fmla="*/ 0 h 428"/>
              <a:gd name="T12" fmla="*/ 2147483646 w 428"/>
              <a:gd name="T13" fmla="*/ 0 h 428"/>
              <a:gd name="T14" fmla="*/ 2147483646 w 428"/>
              <a:gd name="T15" fmla="*/ 2147483646 h 428"/>
              <a:gd name="T16" fmla="*/ 2147483646 w 428"/>
              <a:gd name="T17" fmla="*/ 2147483646 h 428"/>
              <a:gd name="T18" fmla="*/ 2147483646 w 428"/>
              <a:gd name="T19" fmla="*/ 2147483646 h 428"/>
              <a:gd name="T20" fmla="*/ 2147483646 w 428"/>
              <a:gd name="T21" fmla="*/ 2147483646 h 428"/>
              <a:gd name="T22" fmla="*/ 2147483646 w 428"/>
              <a:gd name="T23" fmla="*/ 2147483646 h 428"/>
              <a:gd name="T24" fmla="*/ 2147483646 w 428"/>
              <a:gd name="T25" fmla="*/ 2147483646 h 428"/>
              <a:gd name="T26" fmla="*/ 2147483646 w 428"/>
              <a:gd name="T27" fmla="*/ 2147483646 h 428"/>
              <a:gd name="T28" fmla="*/ 0 w 428"/>
              <a:gd name="T29" fmla="*/ 2147483646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7"/>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1" name="Rectangle 600">
            <a:extLst>
              <a:ext uri="{FF2B5EF4-FFF2-40B4-BE49-F238E27FC236}">
                <a16:creationId xmlns:a16="http://schemas.microsoft.com/office/drawing/2014/main" id="{CF7F14F2-6FC2-4DF5-BFE2-65756A2D6A45}"/>
              </a:ext>
            </a:extLst>
          </p:cNvPr>
          <p:cNvSpPr>
            <a:spLocks noChangeArrowheads="1"/>
          </p:cNvSpPr>
          <p:nvPr/>
        </p:nvSpPr>
        <p:spPr bwMode="auto">
          <a:xfrm>
            <a:off x="2227263" y="1808163"/>
            <a:ext cx="5350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rPr>
              <a:t>Tokyo</a:t>
            </a:r>
            <a:endParaRPr lang="en-US" altLang="en-US" sz="1600">
              <a:solidFill>
                <a:schemeClr val="tx1"/>
              </a:solidFill>
              <a:latin typeface="Courier New" panose="02070309020205020404" pitchFamily="49" charset="0"/>
            </a:endParaRPr>
          </a:p>
        </p:txBody>
      </p:sp>
      <p:sp>
        <p:nvSpPr>
          <p:cNvPr id="682" name="Freeform 601">
            <a:extLst>
              <a:ext uri="{FF2B5EF4-FFF2-40B4-BE49-F238E27FC236}">
                <a16:creationId xmlns:a16="http://schemas.microsoft.com/office/drawing/2014/main" id="{4868A4F3-7BE3-404A-A382-921BEE90AD17}"/>
              </a:ext>
            </a:extLst>
          </p:cNvPr>
          <p:cNvSpPr>
            <a:spLocks/>
          </p:cNvSpPr>
          <p:nvPr/>
        </p:nvSpPr>
        <p:spPr bwMode="auto">
          <a:xfrm>
            <a:off x="2009775" y="4314825"/>
            <a:ext cx="93663" cy="38100"/>
          </a:xfrm>
          <a:custGeom>
            <a:avLst/>
            <a:gdLst>
              <a:gd name="T0" fmla="*/ 2147483646 w 59"/>
              <a:gd name="T1" fmla="*/ 2147483646 h 24"/>
              <a:gd name="T2" fmla="*/ 2147483646 w 59"/>
              <a:gd name="T3" fmla="*/ 0 h 24"/>
              <a:gd name="T4" fmla="*/ 0 w 59"/>
              <a:gd name="T5" fmla="*/ 0 h 24"/>
              <a:gd name="T6" fmla="*/ 2147483646 w 59"/>
              <a:gd name="T7" fmla="*/ 2147483646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3" name="Freeform 602">
            <a:extLst>
              <a:ext uri="{FF2B5EF4-FFF2-40B4-BE49-F238E27FC236}">
                <a16:creationId xmlns:a16="http://schemas.microsoft.com/office/drawing/2014/main" id="{DE25AC23-D112-497C-993E-0C85E77FE1A6}"/>
              </a:ext>
            </a:extLst>
          </p:cNvPr>
          <p:cNvSpPr>
            <a:spLocks/>
          </p:cNvSpPr>
          <p:nvPr/>
        </p:nvSpPr>
        <p:spPr bwMode="auto">
          <a:xfrm>
            <a:off x="1423988" y="4318000"/>
            <a:ext cx="150812" cy="73025"/>
          </a:xfrm>
          <a:custGeom>
            <a:avLst/>
            <a:gdLst>
              <a:gd name="T0" fmla="*/ 2147483646 w 95"/>
              <a:gd name="T1" fmla="*/ 2147483646 h 46"/>
              <a:gd name="T2" fmla="*/ 2147483646 w 95"/>
              <a:gd name="T3" fmla="*/ 0 h 46"/>
              <a:gd name="T4" fmla="*/ 0 w 95"/>
              <a:gd name="T5" fmla="*/ 2147483646 h 46"/>
              <a:gd name="T6" fmla="*/ 2147483646 w 95"/>
              <a:gd name="T7" fmla="*/ 21474836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4" name="Freeform 603">
            <a:extLst>
              <a:ext uri="{FF2B5EF4-FFF2-40B4-BE49-F238E27FC236}">
                <a16:creationId xmlns:a16="http://schemas.microsoft.com/office/drawing/2014/main" id="{E9CAC191-EFAC-4AAA-ACCB-D09283816160}"/>
              </a:ext>
            </a:extLst>
          </p:cNvPr>
          <p:cNvSpPr>
            <a:spLocks/>
          </p:cNvSpPr>
          <p:nvPr/>
        </p:nvSpPr>
        <p:spPr bwMode="auto">
          <a:xfrm>
            <a:off x="1500188" y="4314825"/>
            <a:ext cx="573087" cy="76200"/>
          </a:xfrm>
          <a:custGeom>
            <a:avLst/>
            <a:gdLst>
              <a:gd name="T0" fmla="*/ 2147483646 w 361"/>
              <a:gd name="T1" fmla="*/ 2147483646 h 48"/>
              <a:gd name="T2" fmla="*/ 2147483646 w 361"/>
              <a:gd name="T3" fmla="*/ 0 h 48"/>
              <a:gd name="T4" fmla="*/ 2147483646 w 361"/>
              <a:gd name="T5" fmla="*/ 0 h 48"/>
              <a:gd name="T6" fmla="*/ 0 w 361"/>
              <a:gd name="T7" fmla="*/ 2147483646 h 48"/>
              <a:gd name="T8" fmla="*/ 2147483646 w 361"/>
              <a:gd name="T9" fmla="*/ 2147483646 h 48"/>
              <a:gd name="T10" fmla="*/ 2147483646 w 361"/>
              <a:gd name="T11" fmla="*/ 2147483646 h 48"/>
              <a:gd name="T12" fmla="*/ 2147483646 w 361"/>
              <a:gd name="T13" fmla="*/ 2147483646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85" name="Group 604">
            <a:extLst>
              <a:ext uri="{FF2B5EF4-FFF2-40B4-BE49-F238E27FC236}">
                <a16:creationId xmlns:a16="http://schemas.microsoft.com/office/drawing/2014/main" id="{32D31CA6-9867-42D6-906B-98D592A05E68}"/>
              </a:ext>
            </a:extLst>
          </p:cNvPr>
          <p:cNvGrpSpPr>
            <a:grpSpLocks/>
          </p:cNvGrpSpPr>
          <p:nvPr/>
        </p:nvGrpSpPr>
        <p:grpSpPr bwMode="auto">
          <a:xfrm>
            <a:off x="519113" y="1501775"/>
            <a:ext cx="1584325" cy="3375025"/>
            <a:chOff x="327" y="1230"/>
            <a:chExt cx="998" cy="2126"/>
          </a:xfrm>
        </p:grpSpPr>
        <p:sp>
          <p:nvSpPr>
            <p:cNvPr id="686" name="Freeform 605">
              <a:extLst>
                <a:ext uri="{FF2B5EF4-FFF2-40B4-BE49-F238E27FC236}">
                  <a16:creationId xmlns:a16="http://schemas.microsoft.com/office/drawing/2014/main" id="{18B0FA55-93C4-40D1-9965-3754824F2B24}"/>
                </a:ext>
              </a:extLst>
            </p:cNvPr>
            <p:cNvSpPr>
              <a:spLocks/>
            </p:cNvSpPr>
            <p:nvPr/>
          </p:nvSpPr>
          <p:spPr bwMode="auto">
            <a:xfrm>
              <a:off x="1003" y="3032"/>
              <a:ext cx="214" cy="14"/>
            </a:xfrm>
            <a:custGeom>
              <a:avLst/>
              <a:gdLst>
                <a:gd name="T0" fmla="*/ 214 w 214"/>
                <a:gd name="T1" fmla="*/ 0 h 14"/>
                <a:gd name="T2" fmla="*/ 214 w 214"/>
                <a:gd name="T3" fmla="*/ 14 h 14"/>
                <a:gd name="T4" fmla="*/ 0 w 214"/>
                <a:gd name="T5" fmla="*/ 14 h 14"/>
                <a:gd name="T6" fmla="*/ 0 w 214"/>
                <a:gd name="T7" fmla="*/ 14 h 14"/>
                <a:gd name="T8" fmla="*/ 31 w 214"/>
                <a:gd name="T9" fmla="*/ 14 h 14"/>
                <a:gd name="T10" fmla="*/ 60 w 214"/>
                <a:gd name="T11" fmla="*/ 13 h 14"/>
                <a:gd name="T12" fmla="*/ 88 w 214"/>
                <a:gd name="T13" fmla="*/ 13 h 14"/>
                <a:gd name="T14" fmla="*/ 113 w 214"/>
                <a:gd name="T15" fmla="*/ 11 h 14"/>
                <a:gd name="T16" fmla="*/ 137 w 214"/>
                <a:gd name="T17" fmla="*/ 10 h 14"/>
                <a:gd name="T18" fmla="*/ 159 w 214"/>
                <a:gd name="T19" fmla="*/ 9 h 14"/>
                <a:gd name="T20" fmla="*/ 176 w 214"/>
                <a:gd name="T21" fmla="*/ 8 h 14"/>
                <a:gd name="T22" fmla="*/ 190 w 214"/>
                <a:gd name="T23" fmla="*/ 5 h 14"/>
                <a:gd name="T24" fmla="*/ 201 w 214"/>
                <a:gd name="T25" fmla="*/ 4 h 14"/>
                <a:gd name="T26" fmla="*/ 207 w 214"/>
                <a:gd name="T27" fmla="*/ 1 h 14"/>
                <a:gd name="T28" fmla="*/ 209 w 214"/>
                <a:gd name="T29" fmla="*/ 0 h 14"/>
                <a:gd name="T30" fmla="*/ 214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7" name="Freeform 606">
              <a:extLst>
                <a:ext uri="{FF2B5EF4-FFF2-40B4-BE49-F238E27FC236}">
                  <a16:creationId xmlns:a16="http://schemas.microsoft.com/office/drawing/2014/main" id="{6140A9C0-A922-4AFD-A40C-13244A599679}"/>
                </a:ext>
              </a:extLst>
            </p:cNvPr>
            <p:cNvSpPr>
              <a:spLocks/>
            </p:cNvSpPr>
            <p:nvPr/>
          </p:nvSpPr>
          <p:spPr bwMode="auto">
            <a:xfrm>
              <a:off x="1003" y="3032"/>
              <a:ext cx="209" cy="14"/>
            </a:xfrm>
            <a:custGeom>
              <a:avLst/>
              <a:gdLst>
                <a:gd name="T0" fmla="*/ 0 w 209"/>
                <a:gd name="T1" fmla="*/ 14 h 14"/>
                <a:gd name="T2" fmla="*/ 31 w 209"/>
                <a:gd name="T3" fmla="*/ 14 h 14"/>
                <a:gd name="T4" fmla="*/ 60 w 209"/>
                <a:gd name="T5" fmla="*/ 13 h 14"/>
                <a:gd name="T6" fmla="*/ 88 w 209"/>
                <a:gd name="T7" fmla="*/ 13 h 14"/>
                <a:gd name="T8" fmla="*/ 113 w 209"/>
                <a:gd name="T9" fmla="*/ 11 h 14"/>
                <a:gd name="T10" fmla="*/ 137 w 209"/>
                <a:gd name="T11" fmla="*/ 10 h 14"/>
                <a:gd name="T12" fmla="*/ 159 w 209"/>
                <a:gd name="T13" fmla="*/ 9 h 14"/>
                <a:gd name="T14" fmla="*/ 176 w 209"/>
                <a:gd name="T15" fmla="*/ 8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8 h 14"/>
                <a:gd name="T34" fmla="*/ 145 w 209"/>
                <a:gd name="T35" fmla="*/ 9 h 14"/>
                <a:gd name="T36" fmla="*/ 121 w 209"/>
                <a:gd name="T37" fmla="*/ 11 h 14"/>
                <a:gd name="T38" fmla="*/ 93 w 209"/>
                <a:gd name="T39" fmla="*/ 11 h 14"/>
                <a:gd name="T40" fmla="*/ 64 w 209"/>
                <a:gd name="T41" fmla="*/ 13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8" name="Freeform 607">
              <a:extLst>
                <a:ext uri="{FF2B5EF4-FFF2-40B4-BE49-F238E27FC236}">
                  <a16:creationId xmlns:a16="http://schemas.microsoft.com/office/drawing/2014/main" id="{996B01BB-FC23-4374-87EA-F44C3221AD9E}"/>
                </a:ext>
              </a:extLst>
            </p:cNvPr>
            <p:cNvSpPr>
              <a:spLocks/>
            </p:cNvSpPr>
            <p:nvPr/>
          </p:nvSpPr>
          <p:spPr bwMode="auto">
            <a:xfrm>
              <a:off x="1003" y="3032"/>
              <a:ext cx="204" cy="14"/>
            </a:xfrm>
            <a:custGeom>
              <a:avLst/>
              <a:gdLst>
                <a:gd name="T0" fmla="*/ 204 w 204"/>
                <a:gd name="T1" fmla="*/ 0 h 14"/>
                <a:gd name="T2" fmla="*/ 202 w 204"/>
                <a:gd name="T3" fmla="*/ 1 h 14"/>
                <a:gd name="T4" fmla="*/ 194 w 204"/>
                <a:gd name="T5" fmla="*/ 4 h 14"/>
                <a:gd name="T6" fmla="*/ 183 w 204"/>
                <a:gd name="T7" fmla="*/ 6 h 14"/>
                <a:gd name="T8" fmla="*/ 165 w 204"/>
                <a:gd name="T9" fmla="*/ 8 h 14"/>
                <a:gd name="T10" fmla="*/ 145 w 204"/>
                <a:gd name="T11" fmla="*/ 9 h 14"/>
                <a:gd name="T12" fmla="*/ 121 w 204"/>
                <a:gd name="T13" fmla="*/ 11 h 14"/>
                <a:gd name="T14" fmla="*/ 93 w 204"/>
                <a:gd name="T15" fmla="*/ 11 h 14"/>
                <a:gd name="T16" fmla="*/ 64 w 204"/>
                <a:gd name="T17" fmla="*/ 13 h 14"/>
                <a:gd name="T18" fmla="*/ 33 w 204"/>
                <a:gd name="T19" fmla="*/ 14 h 14"/>
                <a:gd name="T20" fmla="*/ 0 w 204"/>
                <a:gd name="T21" fmla="*/ 14 h 14"/>
                <a:gd name="T22" fmla="*/ 0 w 204"/>
                <a:gd name="T23" fmla="*/ 13 h 14"/>
                <a:gd name="T24" fmla="*/ 32 w 204"/>
                <a:gd name="T25" fmla="*/ 13 h 14"/>
                <a:gd name="T26" fmla="*/ 62 w 204"/>
                <a:gd name="T27" fmla="*/ 13 h 14"/>
                <a:gd name="T28" fmla="*/ 90 w 204"/>
                <a:gd name="T29" fmla="*/ 11 h 14"/>
                <a:gd name="T30" fmla="*/ 117 w 204"/>
                <a:gd name="T31" fmla="*/ 10 h 14"/>
                <a:gd name="T32" fmla="*/ 141 w 204"/>
                <a:gd name="T33" fmla="*/ 9 h 14"/>
                <a:gd name="T34" fmla="*/ 161 w 204"/>
                <a:gd name="T35" fmla="*/ 8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2"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9" name="Freeform 608">
              <a:extLst>
                <a:ext uri="{FF2B5EF4-FFF2-40B4-BE49-F238E27FC236}">
                  <a16:creationId xmlns:a16="http://schemas.microsoft.com/office/drawing/2014/main" id="{814D1BB7-765A-4A42-ADEE-EA08494DCE58}"/>
                </a:ext>
              </a:extLst>
            </p:cNvPr>
            <p:cNvSpPr>
              <a:spLocks/>
            </p:cNvSpPr>
            <p:nvPr/>
          </p:nvSpPr>
          <p:spPr bwMode="auto">
            <a:xfrm>
              <a:off x="1003" y="3032"/>
              <a:ext cx="199" cy="13"/>
            </a:xfrm>
            <a:custGeom>
              <a:avLst/>
              <a:gdLst>
                <a:gd name="T0" fmla="*/ 0 w 199"/>
                <a:gd name="T1" fmla="*/ 13 h 13"/>
                <a:gd name="T2" fmla="*/ 32 w 199"/>
                <a:gd name="T3" fmla="*/ 13 h 13"/>
                <a:gd name="T4" fmla="*/ 62 w 199"/>
                <a:gd name="T5" fmla="*/ 13 h 13"/>
                <a:gd name="T6" fmla="*/ 90 w 199"/>
                <a:gd name="T7" fmla="*/ 11 h 13"/>
                <a:gd name="T8" fmla="*/ 117 w 199"/>
                <a:gd name="T9" fmla="*/ 10 h 13"/>
                <a:gd name="T10" fmla="*/ 141 w 199"/>
                <a:gd name="T11" fmla="*/ 9 h 13"/>
                <a:gd name="T12" fmla="*/ 161 w 199"/>
                <a:gd name="T13" fmla="*/ 8 h 13"/>
                <a:gd name="T14" fmla="*/ 178 w 199"/>
                <a:gd name="T15" fmla="*/ 5 h 13"/>
                <a:gd name="T16" fmla="*/ 189 w 199"/>
                <a:gd name="T17" fmla="*/ 4 h 13"/>
                <a:gd name="T18" fmla="*/ 197 w 199"/>
                <a:gd name="T19" fmla="*/ 1 h 13"/>
                <a:gd name="T20" fmla="*/ 199 w 199"/>
                <a:gd name="T21" fmla="*/ 0 h 13"/>
                <a:gd name="T22" fmla="*/ 193 w 199"/>
                <a:gd name="T23" fmla="*/ 0 h 13"/>
                <a:gd name="T24" fmla="*/ 190 w 199"/>
                <a:gd name="T25" fmla="*/ 1 h 13"/>
                <a:gd name="T26" fmla="*/ 184 w 199"/>
                <a:gd name="T27" fmla="*/ 4 h 13"/>
                <a:gd name="T28" fmla="*/ 173 w 199"/>
                <a:gd name="T29" fmla="*/ 5 h 13"/>
                <a:gd name="T30" fmla="*/ 156 w 199"/>
                <a:gd name="T31" fmla="*/ 8 h 13"/>
                <a:gd name="T32" fmla="*/ 137 w 199"/>
                <a:gd name="T33" fmla="*/ 9 h 13"/>
                <a:gd name="T34" fmla="*/ 114 w 199"/>
                <a:gd name="T35" fmla="*/ 10 h 13"/>
                <a:gd name="T36" fmla="*/ 88 w 199"/>
                <a:gd name="T37" fmla="*/ 11 h 13"/>
                <a:gd name="T38" fmla="*/ 60 w 199"/>
                <a:gd name="T39" fmla="*/ 13 h 13"/>
                <a:gd name="T40" fmla="*/ 31 w 199"/>
                <a:gd name="T41" fmla="*/ 13 h 13"/>
                <a:gd name="T42" fmla="*/ 0 w 199"/>
                <a:gd name="T43" fmla="*/ 13 h 13"/>
                <a:gd name="T44" fmla="*/ 0 w 199"/>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2"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0" name="Freeform 609">
              <a:extLst>
                <a:ext uri="{FF2B5EF4-FFF2-40B4-BE49-F238E27FC236}">
                  <a16:creationId xmlns:a16="http://schemas.microsoft.com/office/drawing/2014/main" id="{E0DE47CA-5226-41F8-95E5-E2484E33E8AD}"/>
                </a:ext>
              </a:extLst>
            </p:cNvPr>
            <p:cNvSpPr>
              <a:spLocks/>
            </p:cNvSpPr>
            <p:nvPr/>
          </p:nvSpPr>
          <p:spPr bwMode="auto">
            <a:xfrm>
              <a:off x="1003" y="3032"/>
              <a:ext cx="193" cy="13"/>
            </a:xfrm>
            <a:custGeom>
              <a:avLst/>
              <a:gdLst>
                <a:gd name="T0" fmla="*/ 193 w 193"/>
                <a:gd name="T1" fmla="*/ 0 h 13"/>
                <a:gd name="T2" fmla="*/ 190 w 193"/>
                <a:gd name="T3" fmla="*/ 1 h 13"/>
                <a:gd name="T4" fmla="*/ 184 w 193"/>
                <a:gd name="T5" fmla="*/ 4 h 13"/>
                <a:gd name="T6" fmla="*/ 173 w 193"/>
                <a:gd name="T7" fmla="*/ 5 h 13"/>
                <a:gd name="T8" fmla="*/ 156 w 193"/>
                <a:gd name="T9" fmla="*/ 8 h 13"/>
                <a:gd name="T10" fmla="*/ 137 w 193"/>
                <a:gd name="T11" fmla="*/ 9 h 13"/>
                <a:gd name="T12" fmla="*/ 114 w 193"/>
                <a:gd name="T13" fmla="*/ 10 h 13"/>
                <a:gd name="T14" fmla="*/ 88 w 193"/>
                <a:gd name="T15" fmla="*/ 11 h 13"/>
                <a:gd name="T16" fmla="*/ 60 w 193"/>
                <a:gd name="T17" fmla="*/ 13 h 13"/>
                <a:gd name="T18" fmla="*/ 31 w 193"/>
                <a:gd name="T19" fmla="*/ 13 h 13"/>
                <a:gd name="T20" fmla="*/ 0 w 193"/>
                <a:gd name="T21" fmla="*/ 13 h 13"/>
                <a:gd name="T22" fmla="*/ 0 w 193"/>
                <a:gd name="T23" fmla="*/ 13 h 13"/>
                <a:gd name="T24" fmla="*/ 30 w 193"/>
                <a:gd name="T25" fmla="*/ 13 h 13"/>
                <a:gd name="T26" fmla="*/ 59 w 193"/>
                <a:gd name="T27" fmla="*/ 11 h 13"/>
                <a:gd name="T28" fmla="*/ 85 w 193"/>
                <a:gd name="T29" fmla="*/ 11 h 13"/>
                <a:gd name="T30" fmla="*/ 111 w 193"/>
                <a:gd name="T31" fmla="*/ 10 h 13"/>
                <a:gd name="T32" fmla="*/ 132 w 193"/>
                <a:gd name="T33" fmla="*/ 9 h 13"/>
                <a:gd name="T34" fmla="*/ 151 w 193"/>
                <a:gd name="T35" fmla="*/ 8 h 13"/>
                <a:gd name="T36" fmla="*/ 166 w 193"/>
                <a:gd name="T37" fmla="*/ 5 h 13"/>
                <a:gd name="T38" fmla="*/ 178 w 193"/>
                <a:gd name="T39" fmla="*/ 4 h 13"/>
                <a:gd name="T40" fmla="*/ 185 w 193"/>
                <a:gd name="T41" fmla="*/ 1 h 13"/>
                <a:gd name="T42" fmla="*/ 187 w 193"/>
                <a:gd name="T43" fmla="*/ 0 h 13"/>
                <a:gd name="T44" fmla="*/ 193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1" name="Freeform 610">
              <a:extLst>
                <a:ext uri="{FF2B5EF4-FFF2-40B4-BE49-F238E27FC236}">
                  <a16:creationId xmlns:a16="http://schemas.microsoft.com/office/drawing/2014/main" id="{201CE350-3F1E-4A12-B814-1E4A85A49CE7}"/>
                </a:ext>
              </a:extLst>
            </p:cNvPr>
            <p:cNvSpPr>
              <a:spLocks/>
            </p:cNvSpPr>
            <p:nvPr/>
          </p:nvSpPr>
          <p:spPr bwMode="auto">
            <a:xfrm>
              <a:off x="1003" y="3032"/>
              <a:ext cx="187" cy="13"/>
            </a:xfrm>
            <a:custGeom>
              <a:avLst/>
              <a:gdLst>
                <a:gd name="T0" fmla="*/ 0 w 187"/>
                <a:gd name="T1" fmla="*/ 13 h 13"/>
                <a:gd name="T2" fmla="*/ 30 w 187"/>
                <a:gd name="T3" fmla="*/ 13 h 13"/>
                <a:gd name="T4" fmla="*/ 59 w 187"/>
                <a:gd name="T5" fmla="*/ 11 h 13"/>
                <a:gd name="T6" fmla="*/ 85 w 187"/>
                <a:gd name="T7" fmla="*/ 11 h 13"/>
                <a:gd name="T8" fmla="*/ 111 w 187"/>
                <a:gd name="T9" fmla="*/ 10 h 13"/>
                <a:gd name="T10" fmla="*/ 132 w 187"/>
                <a:gd name="T11" fmla="*/ 9 h 13"/>
                <a:gd name="T12" fmla="*/ 151 w 187"/>
                <a:gd name="T13" fmla="*/ 8 h 13"/>
                <a:gd name="T14" fmla="*/ 166 w 187"/>
                <a:gd name="T15" fmla="*/ 5 h 13"/>
                <a:gd name="T16" fmla="*/ 178 w 187"/>
                <a:gd name="T17" fmla="*/ 4 h 13"/>
                <a:gd name="T18" fmla="*/ 185 w 187"/>
                <a:gd name="T19" fmla="*/ 1 h 13"/>
                <a:gd name="T20" fmla="*/ 187 w 187"/>
                <a:gd name="T21" fmla="*/ 0 h 13"/>
                <a:gd name="T22" fmla="*/ 180 w 187"/>
                <a:gd name="T23" fmla="*/ 0 h 13"/>
                <a:gd name="T24" fmla="*/ 179 w 187"/>
                <a:gd name="T25" fmla="*/ 1 h 13"/>
                <a:gd name="T26" fmla="*/ 171 w 187"/>
                <a:gd name="T27" fmla="*/ 4 h 13"/>
                <a:gd name="T28" fmla="*/ 161 w 187"/>
                <a:gd name="T29" fmla="*/ 5 h 13"/>
                <a:gd name="T30" fmla="*/ 146 w 187"/>
                <a:gd name="T31" fmla="*/ 6 h 13"/>
                <a:gd name="T32" fmla="*/ 128 w 187"/>
                <a:gd name="T33" fmla="*/ 8 h 13"/>
                <a:gd name="T34" fmla="*/ 107 w 187"/>
                <a:gd name="T35" fmla="*/ 9 h 13"/>
                <a:gd name="T36" fmla="*/ 83 w 187"/>
                <a:gd name="T37" fmla="*/ 10 h 13"/>
                <a:gd name="T38" fmla="*/ 56 w 187"/>
                <a:gd name="T39" fmla="*/ 11 h 13"/>
                <a:gd name="T40" fmla="*/ 30 w 187"/>
                <a:gd name="T41" fmla="*/ 11 h 13"/>
                <a:gd name="T42" fmla="*/ 0 w 187"/>
                <a:gd name="T43" fmla="*/ 11 h 13"/>
                <a:gd name="T44" fmla="*/ 0 w 187"/>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2" name="Freeform 611">
              <a:extLst>
                <a:ext uri="{FF2B5EF4-FFF2-40B4-BE49-F238E27FC236}">
                  <a16:creationId xmlns:a16="http://schemas.microsoft.com/office/drawing/2014/main" id="{E0F75AE9-7010-4A4D-B565-4431815E40E0}"/>
                </a:ext>
              </a:extLst>
            </p:cNvPr>
            <p:cNvSpPr>
              <a:spLocks/>
            </p:cNvSpPr>
            <p:nvPr/>
          </p:nvSpPr>
          <p:spPr bwMode="auto">
            <a:xfrm>
              <a:off x="1003" y="3032"/>
              <a:ext cx="180" cy="11"/>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8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8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3" name="Freeform 612">
              <a:extLst>
                <a:ext uri="{FF2B5EF4-FFF2-40B4-BE49-F238E27FC236}">
                  <a16:creationId xmlns:a16="http://schemas.microsoft.com/office/drawing/2014/main" id="{531031D5-FEFD-4D61-91E2-E79C2EBE197A}"/>
                </a:ext>
              </a:extLst>
            </p:cNvPr>
            <p:cNvSpPr>
              <a:spLocks/>
            </p:cNvSpPr>
            <p:nvPr/>
          </p:nvSpPr>
          <p:spPr bwMode="auto">
            <a:xfrm>
              <a:off x="1003" y="3032"/>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8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8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2"/>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4" name="Freeform 613">
              <a:extLst>
                <a:ext uri="{FF2B5EF4-FFF2-40B4-BE49-F238E27FC236}">
                  <a16:creationId xmlns:a16="http://schemas.microsoft.com/office/drawing/2014/main" id="{EEFD72A4-13BA-46B7-98A1-F45C7E2ECABE}"/>
                </a:ext>
              </a:extLst>
            </p:cNvPr>
            <p:cNvSpPr>
              <a:spLocks/>
            </p:cNvSpPr>
            <p:nvPr/>
          </p:nvSpPr>
          <p:spPr bwMode="auto">
            <a:xfrm>
              <a:off x="1003" y="3032"/>
              <a:ext cx="166" cy="11"/>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8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8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5" name="Freeform 614">
              <a:extLst>
                <a:ext uri="{FF2B5EF4-FFF2-40B4-BE49-F238E27FC236}">
                  <a16:creationId xmlns:a16="http://schemas.microsoft.com/office/drawing/2014/main" id="{52C2E3E1-47EA-47A0-A395-8F80C9845734}"/>
                </a:ext>
              </a:extLst>
            </p:cNvPr>
            <p:cNvSpPr>
              <a:spLocks/>
            </p:cNvSpPr>
            <p:nvPr/>
          </p:nvSpPr>
          <p:spPr bwMode="auto">
            <a:xfrm>
              <a:off x="1003" y="3032"/>
              <a:ext cx="159" cy="10"/>
            </a:xfrm>
            <a:custGeom>
              <a:avLst/>
              <a:gdLst>
                <a:gd name="T0" fmla="*/ 0 w 159"/>
                <a:gd name="T1" fmla="*/ 10 h 10"/>
                <a:gd name="T2" fmla="*/ 28 w 159"/>
                <a:gd name="T3" fmla="*/ 10 h 10"/>
                <a:gd name="T4" fmla="*/ 55 w 159"/>
                <a:gd name="T5" fmla="*/ 10 h 10"/>
                <a:gd name="T6" fmla="*/ 80 w 159"/>
                <a:gd name="T7" fmla="*/ 9 h 10"/>
                <a:gd name="T8" fmla="*/ 103 w 159"/>
                <a:gd name="T9" fmla="*/ 8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8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8" y="5"/>
                  </a:lnTo>
                  <a:lnTo>
                    <a:pt x="150" y="2"/>
                  </a:lnTo>
                  <a:lnTo>
                    <a:pt x="157" y="1"/>
                  </a:lnTo>
                  <a:lnTo>
                    <a:pt x="159" y="0"/>
                  </a:lnTo>
                  <a:lnTo>
                    <a:pt x="151" y="0"/>
                  </a:lnTo>
                  <a:lnTo>
                    <a:pt x="149" y="1"/>
                  </a:lnTo>
                  <a:lnTo>
                    <a:pt x="142" y="2"/>
                  </a:lnTo>
                  <a:lnTo>
                    <a:pt x="131" y="5"/>
                  </a:lnTo>
                  <a:lnTo>
                    <a:pt x="116" y="6"/>
                  </a:lnTo>
                  <a:lnTo>
                    <a:pt x="98" y="8"/>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 name="Freeform 615">
              <a:extLst>
                <a:ext uri="{FF2B5EF4-FFF2-40B4-BE49-F238E27FC236}">
                  <a16:creationId xmlns:a16="http://schemas.microsoft.com/office/drawing/2014/main" id="{2DF34FD9-AB42-41CB-92FB-B0AE93CF26DD}"/>
                </a:ext>
              </a:extLst>
            </p:cNvPr>
            <p:cNvSpPr>
              <a:spLocks/>
            </p:cNvSpPr>
            <p:nvPr/>
          </p:nvSpPr>
          <p:spPr bwMode="auto">
            <a:xfrm>
              <a:off x="1003" y="3032"/>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8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8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7" name="Freeform 616">
              <a:extLst>
                <a:ext uri="{FF2B5EF4-FFF2-40B4-BE49-F238E27FC236}">
                  <a16:creationId xmlns:a16="http://schemas.microsoft.com/office/drawing/2014/main" id="{D01E945E-6828-402C-A544-36AE37CE5178}"/>
                </a:ext>
              </a:extLst>
            </p:cNvPr>
            <p:cNvSpPr>
              <a:spLocks/>
            </p:cNvSpPr>
            <p:nvPr/>
          </p:nvSpPr>
          <p:spPr bwMode="auto">
            <a:xfrm>
              <a:off x="1003" y="3032"/>
              <a:ext cx="144" cy="9"/>
            </a:xfrm>
            <a:custGeom>
              <a:avLst/>
              <a:gdLst>
                <a:gd name="T0" fmla="*/ 0 w 144"/>
                <a:gd name="T1" fmla="*/ 9 h 9"/>
                <a:gd name="T2" fmla="*/ 26 w 144"/>
                <a:gd name="T3" fmla="*/ 9 h 9"/>
                <a:gd name="T4" fmla="*/ 50 w 144"/>
                <a:gd name="T5" fmla="*/ 9 h 9"/>
                <a:gd name="T6" fmla="*/ 71 w 144"/>
                <a:gd name="T7" fmla="*/ 8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8 h 9"/>
                <a:gd name="T34" fmla="*/ 46 w 144"/>
                <a:gd name="T35" fmla="*/ 8 h 9"/>
                <a:gd name="T36" fmla="*/ 24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8"/>
                  </a:lnTo>
                  <a:lnTo>
                    <a:pt x="46" y="8"/>
                  </a:lnTo>
                  <a:lnTo>
                    <a:pt x="24"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8" name="Freeform 617">
              <a:extLst>
                <a:ext uri="{FF2B5EF4-FFF2-40B4-BE49-F238E27FC236}">
                  <a16:creationId xmlns:a16="http://schemas.microsoft.com/office/drawing/2014/main" id="{B83626E6-6AA7-4F88-B52E-F123C4246240}"/>
                </a:ext>
              </a:extLst>
            </p:cNvPr>
            <p:cNvSpPr>
              <a:spLocks/>
            </p:cNvSpPr>
            <p:nvPr/>
          </p:nvSpPr>
          <p:spPr bwMode="auto">
            <a:xfrm>
              <a:off x="1003" y="3032"/>
              <a:ext cx="133"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8 h 9"/>
                <a:gd name="T14" fmla="*/ 46 w 133"/>
                <a:gd name="T15" fmla="*/ 8 h 9"/>
                <a:gd name="T16" fmla="*/ 24 w 133"/>
                <a:gd name="T17" fmla="*/ 9 h 9"/>
                <a:gd name="T18" fmla="*/ 0 w 133"/>
                <a:gd name="T19" fmla="*/ 9 h 9"/>
                <a:gd name="T20" fmla="*/ 0 w 133"/>
                <a:gd name="T21" fmla="*/ 8 h 9"/>
                <a:gd name="T22" fmla="*/ 24 w 133"/>
                <a:gd name="T23" fmla="*/ 8 h 9"/>
                <a:gd name="T24" fmla="*/ 49 w 133"/>
                <a:gd name="T25" fmla="*/ 8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8"/>
                  </a:lnTo>
                  <a:lnTo>
                    <a:pt x="46" y="8"/>
                  </a:lnTo>
                  <a:lnTo>
                    <a:pt x="24" y="9"/>
                  </a:lnTo>
                  <a:lnTo>
                    <a:pt x="0" y="9"/>
                  </a:lnTo>
                  <a:lnTo>
                    <a:pt x="0" y="8"/>
                  </a:lnTo>
                  <a:lnTo>
                    <a:pt x="24" y="8"/>
                  </a:lnTo>
                  <a:lnTo>
                    <a:pt x="49" y="8"/>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9" name="Freeform 618">
              <a:extLst>
                <a:ext uri="{FF2B5EF4-FFF2-40B4-BE49-F238E27FC236}">
                  <a16:creationId xmlns:a16="http://schemas.microsoft.com/office/drawing/2014/main" id="{BD7F729D-8A60-4E1C-BB0C-9CE4CCCAA308}"/>
                </a:ext>
              </a:extLst>
            </p:cNvPr>
            <p:cNvSpPr>
              <a:spLocks/>
            </p:cNvSpPr>
            <p:nvPr/>
          </p:nvSpPr>
          <p:spPr bwMode="auto">
            <a:xfrm>
              <a:off x="1003" y="3032"/>
              <a:ext cx="125" cy="8"/>
            </a:xfrm>
            <a:custGeom>
              <a:avLst/>
              <a:gdLst>
                <a:gd name="T0" fmla="*/ 0 w 125"/>
                <a:gd name="T1" fmla="*/ 8 h 8"/>
                <a:gd name="T2" fmla="*/ 24 w 125"/>
                <a:gd name="T3" fmla="*/ 8 h 8"/>
                <a:gd name="T4" fmla="*/ 49 w 125"/>
                <a:gd name="T5" fmla="*/ 8 h 8"/>
                <a:gd name="T6" fmla="*/ 70 w 125"/>
                <a:gd name="T7" fmla="*/ 6 h 8"/>
                <a:gd name="T8" fmla="*/ 88 w 125"/>
                <a:gd name="T9" fmla="*/ 5 h 8"/>
                <a:gd name="T10" fmla="*/ 104 w 125"/>
                <a:gd name="T11" fmla="*/ 4 h 8"/>
                <a:gd name="T12" fmla="*/ 116 w 125"/>
                <a:gd name="T13" fmla="*/ 2 h 8"/>
                <a:gd name="T14" fmla="*/ 122 w 125"/>
                <a:gd name="T15" fmla="*/ 1 h 8"/>
                <a:gd name="T16" fmla="*/ 125 w 125"/>
                <a:gd name="T17" fmla="*/ 0 h 8"/>
                <a:gd name="T18" fmla="*/ 114 w 125"/>
                <a:gd name="T19" fmla="*/ 0 h 8"/>
                <a:gd name="T20" fmla="*/ 112 w 125"/>
                <a:gd name="T21" fmla="*/ 1 h 8"/>
                <a:gd name="T22" fmla="*/ 106 w 125"/>
                <a:gd name="T23" fmla="*/ 2 h 8"/>
                <a:gd name="T24" fmla="*/ 95 w 125"/>
                <a:gd name="T25" fmla="*/ 4 h 8"/>
                <a:gd name="T26" fmla="*/ 81 w 125"/>
                <a:gd name="T27" fmla="*/ 5 h 8"/>
                <a:gd name="T28" fmla="*/ 64 w 125"/>
                <a:gd name="T29" fmla="*/ 6 h 8"/>
                <a:gd name="T30" fmla="*/ 45 w 125"/>
                <a:gd name="T31" fmla="*/ 6 h 8"/>
                <a:gd name="T32" fmla="*/ 23 w 125"/>
                <a:gd name="T33" fmla="*/ 8 h 8"/>
                <a:gd name="T34" fmla="*/ 0 w 125"/>
                <a:gd name="T35" fmla="*/ 8 h 8"/>
                <a:gd name="T36" fmla="*/ 0 w 125"/>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4" y="8"/>
                  </a:lnTo>
                  <a:lnTo>
                    <a:pt x="49" y="8"/>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8"/>
                  </a:lnTo>
                  <a:lnTo>
                    <a:pt x="0" y="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0" name="Freeform 619">
              <a:extLst>
                <a:ext uri="{FF2B5EF4-FFF2-40B4-BE49-F238E27FC236}">
                  <a16:creationId xmlns:a16="http://schemas.microsoft.com/office/drawing/2014/main" id="{1D4AF5B0-2F96-4BF8-B757-B970C5AEE09B}"/>
                </a:ext>
              </a:extLst>
            </p:cNvPr>
            <p:cNvSpPr>
              <a:spLocks/>
            </p:cNvSpPr>
            <p:nvPr/>
          </p:nvSpPr>
          <p:spPr bwMode="auto">
            <a:xfrm>
              <a:off x="1003" y="3032"/>
              <a:ext cx="114" cy="8"/>
            </a:xfrm>
            <a:custGeom>
              <a:avLst/>
              <a:gdLst>
                <a:gd name="T0" fmla="*/ 114 w 114"/>
                <a:gd name="T1" fmla="*/ 0 h 8"/>
                <a:gd name="T2" fmla="*/ 112 w 114"/>
                <a:gd name="T3" fmla="*/ 1 h 8"/>
                <a:gd name="T4" fmla="*/ 106 w 114"/>
                <a:gd name="T5" fmla="*/ 2 h 8"/>
                <a:gd name="T6" fmla="*/ 95 w 114"/>
                <a:gd name="T7" fmla="*/ 4 h 8"/>
                <a:gd name="T8" fmla="*/ 81 w 114"/>
                <a:gd name="T9" fmla="*/ 5 h 8"/>
                <a:gd name="T10" fmla="*/ 64 w 114"/>
                <a:gd name="T11" fmla="*/ 6 h 8"/>
                <a:gd name="T12" fmla="*/ 45 w 114"/>
                <a:gd name="T13" fmla="*/ 6 h 8"/>
                <a:gd name="T14" fmla="*/ 23 w 114"/>
                <a:gd name="T15" fmla="*/ 8 h 8"/>
                <a:gd name="T16" fmla="*/ 0 w 114"/>
                <a:gd name="T17" fmla="*/ 8 h 8"/>
                <a:gd name="T18" fmla="*/ 0 w 114"/>
                <a:gd name="T19" fmla="*/ 6 h 8"/>
                <a:gd name="T20" fmla="*/ 21 w 114"/>
                <a:gd name="T21" fmla="*/ 6 h 8"/>
                <a:gd name="T22" fmla="*/ 40 w 114"/>
                <a:gd name="T23" fmla="*/ 6 h 8"/>
                <a:gd name="T24" fmla="*/ 57 w 114"/>
                <a:gd name="T25" fmla="*/ 5 h 8"/>
                <a:gd name="T26" fmla="*/ 74 w 114"/>
                <a:gd name="T27" fmla="*/ 4 h 8"/>
                <a:gd name="T28" fmla="*/ 87 w 114"/>
                <a:gd name="T29" fmla="*/ 4 h 8"/>
                <a:gd name="T30" fmla="*/ 95 w 114"/>
                <a:gd name="T31" fmla="*/ 2 h 8"/>
                <a:gd name="T32" fmla="*/ 102 w 114"/>
                <a:gd name="T33" fmla="*/ 1 h 8"/>
                <a:gd name="T34" fmla="*/ 103 w 114"/>
                <a:gd name="T35" fmla="*/ 0 h 8"/>
                <a:gd name="T36" fmla="*/ 114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2"/>
                  </a:lnTo>
                  <a:lnTo>
                    <a:pt x="95" y="4"/>
                  </a:lnTo>
                  <a:lnTo>
                    <a:pt x="81" y="5"/>
                  </a:lnTo>
                  <a:lnTo>
                    <a:pt x="64" y="6"/>
                  </a:lnTo>
                  <a:lnTo>
                    <a:pt x="45" y="6"/>
                  </a:lnTo>
                  <a:lnTo>
                    <a:pt x="23" y="8"/>
                  </a:lnTo>
                  <a:lnTo>
                    <a:pt x="0" y="8"/>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1" name="Freeform 620">
              <a:extLst>
                <a:ext uri="{FF2B5EF4-FFF2-40B4-BE49-F238E27FC236}">
                  <a16:creationId xmlns:a16="http://schemas.microsoft.com/office/drawing/2014/main" id="{671B1D2E-CAFB-448F-A99C-090C71B171F8}"/>
                </a:ext>
              </a:extLst>
            </p:cNvPr>
            <p:cNvSpPr>
              <a:spLocks/>
            </p:cNvSpPr>
            <p:nvPr/>
          </p:nvSpPr>
          <p:spPr bwMode="auto">
            <a:xfrm>
              <a:off x="1003" y="3032"/>
              <a:ext cx="103"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2" name="Freeform 621">
              <a:extLst>
                <a:ext uri="{FF2B5EF4-FFF2-40B4-BE49-F238E27FC236}">
                  <a16:creationId xmlns:a16="http://schemas.microsoft.com/office/drawing/2014/main" id="{EDDE5253-8A55-4BB9-86E2-B56752599B88}"/>
                </a:ext>
              </a:extLst>
            </p:cNvPr>
            <p:cNvSpPr>
              <a:spLocks/>
            </p:cNvSpPr>
            <p:nvPr/>
          </p:nvSpPr>
          <p:spPr bwMode="auto">
            <a:xfrm>
              <a:off x="1003" y="3032"/>
              <a:ext cx="92"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3" name="Freeform 622">
              <a:extLst>
                <a:ext uri="{FF2B5EF4-FFF2-40B4-BE49-F238E27FC236}">
                  <a16:creationId xmlns:a16="http://schemas.microsoft.com/office/drawing/2014/main" id="{EFD0E1AE-05E3-4E35-AC22-CC54C10A3FFE}"/>
                </a:ext>
              </a:extLst>
            </p:cNvPr>
            <p:cNvSpPr>
              <a:spLocks/>
            </p:cNvSpPr>
            <p:nvPr/>
          </p:nvSpPr>
          <p:spPr bwMode="auto">
            <a:xfrm>
              <a:off x="1003" y="3032"/>
              <a:ext cx="80" cy="5"/>
            </a:xfrm>
            <a:custGeom>
              <a:avLst/>
              <a:gdLst>
                <a:gd name="T0" fmla="*/ 0 w 80"/>
                <a:gd name="T1" fmla="*/ 5 h 5"/>
                <a:gd name="T2" fmla="*/ 18 w 80"/>
                <a:gd name="T3" fmla="*/ 5 h 5"/>
                <a:gd name="T4" fmla="*/ 35 w 80"/>
                <a:gd name="T5" fmla="*/ 4 h 5"/>
                <a:gd name="T6" fmla="*/ 50 w 80"/>
                <a:gd name="T7" fmla="*/ 4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4" name="Freeform 623">
              <a:extLst>
                <a:ext uri="{FF2B5EF4-FFF2-40B4-BE49-F238E27FC236}">
                  <a16:creationId xmlns:a16="http://schemas.microsoft.com/office/drawing/2014/main" id="{2EE23B5A-9369-466D-B389-6319EE553ACE}"/>
                </a:ext>
              </a:extLst>
            </p:cNvPr>
            <p:cNvSpPr>
              <a:spLocks/>
            </p:cNvSpPr>
            <p:nvPr/>
          </p:nvSpPr>
          <p:spPr bwMode="auto">
            <a:xfrm>
              <a:off x="1003" y="3032"/>
              <a:ext cx="66"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5" name="Freeform 624">
              <a:extLst>
                <a:ext uri="{FF2B5EF4-FFF2-40B4-BE49-F238E27FC236}">
                  <a16:creationId xmlns:a16="http://schemas.microsoft.com/office/drawing/2014/main" id="{F7AFC921-676F-4C0C-A5DB-5388466067E1}"/>
                </a:ext>
              </a:extLst>
            </p:cNvPr>
            <p:cNvSpPr>
              <a:spLocks/>
            </p:cNvSpPr>
            <p:nvPr/>
          </p:nvSpPr>
          <p:spPr bwMode="auto">
            <a:xfrm>
              <a:off x="1003" y="3032"/>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 name="Freeform 625">
              <a:extLst>
                <a:ext uri="{FF2B5EF4-FFF2-40B4-BE49-F238E27FC236}">
                  <a16:creationId xmlns:a16="http://schemas.microsoft.com/office/drawing/2014/main" id="{619A34AE-1762-4FB3-8084-DD2089795D6D}"/>
                </a:ext>
              </a:extLst>
            </p:cNvPr>
            <p:cNvSpPr>
              <a:spLocks/>
            </p:cNvSpPr>
            <p:nvPr/>
          </p:nvSpPr>
          <p:spPr bwMode="auto">
            <a:xfrm>
              <a:off x="1003" y="3032"/>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 name="Freeform 626">
              <a:extLst>
                <a:ext uri="{FF2B5EF4-FFF2-40B4-BE49-F238E27FC236}">
                  <a16:creationId xmlns:a16="http://schemas.microsoft.com/office/drawing/2014/main" id="{8F8713E1-CFC7-464E-98A7-9386EF2D3D2C}"/>
                </a:ext>
              </a:extLst>
            </p:cNvPr>
            <p:cNvSpPr>
              <a:spLocks/>
            </p:cNvSpPr>
            <p:nvPr/>
          </p:nvSpPr>
          <p:spPr bwMode="auto">
            <a:xfrm>
              <a:off x="1003" y="3032"/>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 name="Freeform 627">
              <a:extLst>
                <a:ext uri="{FF2B5EF4-FFF2-40B4-BE49-F238E27FC236}">
                  <a16:creationId xmlns:a16="http://schemas.microsoft.com/office/drawing/2014/main" id="{86707A0B-8B32-4A3E-8378-0FEAF6B51635}"/>
                </a:ext>
              </a:extLst>
            </p:cNvPr>
            <p:cNvSpPr>
              <a:spLocks/>
            </p:cNvSpPr>
            <p:nvPr/>
          </p:nvSpPr>
          <p:spPr bwMode="auto">
            <a:xfrm>
              <a:off x="1003" y="3032"/>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9" name="Freeform 628">
              <a:extLst>
                <a:ext uri="{FF2B5EF4-FFF2-40B4-BE49-F238E27FC236}">
                  <a16:creationId xmlns:a16="http://schemas.microsoft.com/office/drawing/2014/main" id="{1BC5A0F5-A4CC-4F5D-8438-8A74B1C474B2}"/>
                </a:ext>
              </a:extLst>
            </p:cNvPr>
            <p:cNvSpPr>
              <a:spLocks/>
            </p:cNvSpPr>
            <p:nvPr/>
          </p:nvSpPr>
          <p:spPr bwMode="auto">
            <a:xfrm>
              <a:off x="1277" y="3002"/>
              <a:ext cx="48" cy="178"/>
            </a:xfrm>
            <a:custGeom>
              <a:avLst/>
              <a:gdLst>
                <a:gd name="T0" fmla="*/ 0 w 48"/>
                <a:gd name="T1" fmla="*/ 48 h 178"/>
                <a:gd name="T2" fmla="*/ 48 w 48"/>
                <a:gd name="T3" fmla="*/ 0 h 178"/>
                <a:gd name="T4" fmla="*/ 48 w 48"/>
                <a:gd name="T5" fmla="*/ 130 h 178"/>
                <a:gd name="T6" fmla="*/ 0 w 48"/>
                <a:gd name="T7" fmla="*/ 178 h 178"/>
                <a:gd name="T8" fmla="*/ 0 w 48"/>
                <a:gd name="T9" fmla="*/ 48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0" name="Rectangle 629">
              <a:extLst>
                <a:ext uri="{FF2B5EF4-FFF2-40B4-BE49-F238E27FC236}">
                  <a16:creationId xmlns:a16="http://schemas.microsoft.com/office/drawing/2014/main" id="{8E02D4B2-E954-424E-8855-D7219194C152}"/>
                </a:ext>
              </a:extLst>
            </p:cNvPr>
            <p:cNvSpPr>
              <a:spLocks noChangeArrowheads="1"/>
            </p:cNvSpPr>
            <p:nvPr/>
          </p:nvSpPr>
          <p:spPr bwMode="auto">
            <a:xfrm>
              <a:off x="897" y="3050"/>
              <a:ext cx="380" cy="104"/>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11" name="Freeform 630">
              <a:extLst>
                <a:ext uri="{FF2B5EF4-FFF2-40B4-BE49-F238E27FC236}">
                  <a16:creationId xmlns:a16="http://schemas.microsoft.com/office/drawing/2014/main" id="{95D95F5E-5254-402B-8A24-CF461DB3C50D}"/>
                </a:ext>
              </a:extLst>
            </p:cNvPr>
            <p:cNvSpPr>
              <a:spLocks/>
            </p:cNvSpPr>
            <p:nvPr/>
          </p:nvSpPr>
          <p:spPr bwMode="auto">
            <a:xfrm>
              <a:off x="1016" y="3050"/>
              <a:ext cx="5" cy="104"/>
            </a:xfrm>
            <a:custGeom>
              <a:avLst/>
              <a:gdLst>
                <a:gd name="T0" fmla="*/ 5 w 5"/>
                <a:gd name="T1" fmla="*/ 0 h 104"/>
                <a:gd name="T2" fmla="*/ 1 w 5"/>
                <a:gd name="T3" fmla="*/ 25 h 104"/>
                <a:gd name="T4" fmla="*/ 0 w 5"/>
                <a:gd name="T5" fmla="*/ 52 h 104"/>
                <a:gd name="T6" fmla="*/ 1 w 5"/>
                <a:gd name="T7" fmla="*/ 77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2" name="Rectangle 631">
              <a:extLst>
                <a:ext uri="{FF2B5EF4-FFF2-40B4-BE49-F238E27FC236}">
                  <a16:creationId xmlns:a16="http://schemas.microsoft.com/office/drawing/2014/main" id="{80B02F25-58A7-4E94-824E-DCA22A0720B7}"/>
                </a:ext>
              </a:extLst>
            </p:cNvPr>
            <p:cNvSpPr>
              <a:spLocks noChangeArrowheads="1"/>
            </p:cNvSpPr>
            <p:nvPr/>
          </p:nvSpPr>
          <p:spPr bwMode="auto">
            <a:xfrm>
              <a:off x="897" y="3154"/>
              <a:ext cx="380" cy="26"/>
            </a:xfrm>
            <a:prstGeom prst="rect">
              <a:avLst/>
            </a:prstGeom>
            <a:solidFill>
              <a:srgbClr val="9A9A9A"/>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13" name="Rectangle 632">
              <a:extLst>
                <a:ext uri="{FF2B5EF4-FFF2-40B4-BE49-F238E27FC236}">
                  <a16:creationId xmlns:a16="http://schemas.microsoft.com/office/drawing/2014/main" id="{F607475E-7F16-40D1-A627-62FB4D88D39B}"/>
                </a:ext>
              </a:extLst>
            </p:cNvPr>
            <p:cNvSpPr>
              <a:spLocks noChangeArrowheads="1"/>
            </p:cNvSpPr>
            <p:nvPr/>
          </p:nvSpPr>
          <p:spPr bwMode="auto">
            <a:xfrm>
              <a:off x="1190" y="3081"/>
              <a:ext cx="15"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14" name="Freeform 633">
              <a:extLst>
                <a:ext uri="{FF2B5EF4-FFF2-40B4-BE49-F238E27FC236}">
                  <a16:creationId xmlns:a16="http://schemas.microsoft.com/office/drawing/2014/main" id="{9C22B8D8-D006-488C-B537-63316E323514}"/>
                </a:ext>
              </a:extLst>
            </p:cNvPr>
            <p:cNvSpPr>
              <a:spLocks noEditPoints="1"/>
            </p:cNvSpPr>
            <p:nvPr/>
          </p:nvSpPr>
          <p:spPr bwMode="auto">
            <a:xfrm>
              <a:off x="1034" y="3073"/>
              <a:ext cx="62"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endParaRPr lang="en-US"/>
            </a:p>
          </p:txBody>
        </p:sp>
        <p:sp>
          <p:nvSpPr>
            <p:cNvPr id="715" name="Freeform 634">
              <a:extLst>
                <a:ext uri="{FF2B5EF4-FFF2-40B4-BE49-F238E27FC236}">
                  <a16:creationId xmlns:a16="http://schemas.microsoft.com/office/drawing/2014/main" id="{2CA15D6D-ABB8-42F9-928F-D5F892D3301F}"/>
                </a:ext>
              </a:extLst>
            </p:cNvPr>
            <p:cNvSpPr>
              <a:spLocks noEditPoints="1"/>
            </p:cNvSpPr>
            <p:nvPr/>
          </p:nvSpPr>
          <p:spPr bwMode="auto">
            <a:xfrm>
              <a:off x="908" y="3060"/>
              <a:ext cx="275" cy="4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 name="Freeform 635">
              <a:extLst>
                <a:ext uri="{FF2B5EF4-FFF2-40B4-BE49-F238E27FC236}">
                  <a16:creationId xmlns:a16="http://schemas.microsoft.com/office/drawing/2014/main" id="{B7A3A87B-4F59-4450-A375-175D48B21F31}"/>
                </a:ext>
              </a:extLst>
            </p:cNvPr>
            <p:cNvSpPr>
              <a:spLocks noEditPoints="1"/>
            </p:cNvSpPr>
            <p:nvPr/>
          </p:nvSpPr>
          <p:spPr bwMode="auto">
            <a:xfrm>
              <a:off x="900" y="3055"/>
              <a:ext cx="374" cy="118"/>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69 h 118"/>
                <a:gd name="T14" fmla="*/ 129 w 374"/>
                <a:gd name="T15" fmla="*/ 94 h 118"/>
                <a:gd name="T16" fmla="*/ 220 w 374"/>
                <a:gd name="T17" fmla="*/ 82 h 118"/>
                <a:gd name="T18" fmla="*/ 359 w 374"/>
                <a:gd name="T19" fmla="*/ 82 h 118"/>
                <a:gd name="T20" fmla="*/ 359 w 374"/>
                <a:gd name="T21" fmla="*/ 11 h 118"/>
                <a:gd name="T22" fmla="*/ 220 w 374"/>
                <a:gd name="T23" fmla="*/ 11 h 118"/>
                <a:gd name="T24" fmla="*/ 220 w 374"/>
                <a:gd name="T25" fmla="*/ 82 h 118"/>
                <a:gd name="T26" fmla="*/ 339 w 374"/>
                <a:gd name="T27" fmla="*/ 118 h 118"/>
                <a:gd name="T28" fmla="*/ 368 w 374"/>
                <a:gd name="T29" fmla="*/ 118 h 118"/>
                <a:gd name="T30" fmla="*/ 372 w 374"/>
                <a:gd name="T31" fmla="*/ 116 h 118"/>
                <a:gd name="T32" fmla="*/ 374 w 374"/>
                <a:gd name="T33" fmla="*/ 111 h 118"/>
                <a:gd name="T34" fmla="*/ 372 w 374"/>
                <a:gd name="T35" fmla="*/ 108 h 118"/>
                <a:gd name="T36" fmla="*/ 368 w 374"/>
                <a:gd name="T37" fmla="*/ 106 h 118"/>
                <a:gd name="T38" fmla="*/ 339 w 374"/>
                <a:gd name="T39" fmla="*/ 106 h 118"/>
                <a:gd name="T40" fmla="*/ 339 w 374"/>
                <a:gd name="T41" fmla="*/ 118 h 118"/>
                <a:gd name="T42" fmla="*/ 35 w 374"/>
                <a:gd name="T43" fmla="*/ 118 h 118"/>
                <a:gd name="T44" fmla="*/ 6 w 374"/>
                <a:gd name="T45" fmla="*/ 118 h 118"/>
                <a:gd name="T46" fmla="*/ 2 w 374"/>
                <a:gd name="T47" fmla="*/ 116 h 118"/>
                <a:gd name="T48" fmla="*/ 0 w 374"/>
                <a:gd name="T49" fmla="*/ 111 h 118"/>
                <a:gd name="T50" fmla="*/ 2 w 374"/>
                <a:gd name="T51" fmla="*/ 108 h 118"/>
                <a:gd name="T52" fmla="*/ 6 w 374"/>
                <a:gd name="T53" fmla="*/ 106 h 118"/>
                <a:gd name="T54" fmla="*/ 35 w 374"/>
                <a:gd name="T55" fmla="*/ 106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69"/>
                  </a:lnTo>
                  <a:lnTo>
                    <a:pt x="129" y="94"/>
                  </a:lnTo>
                  <a:close/>
                  <a:moveTo>
                    <a:pt x="220" y="82"/>
                  </a:moveTo>
                  <a:lnTo>
                    <a:pt x="359" y="82"/>
                  </a:lnTo>
                  <a:lnTo>
                    <a:pt x="359" y="11"/>
                  </a:lnTo>
                  <a:lnTo>
                    <a:pt x="220" y="11"/>
                  </a:lnTo>
                  <a:lnTo>
                    <a:pt x="220" y="82"/>
                  </a:lnTo>
                  <a:close/>
                  <a:moveTo>
                    <a:pt x="339" y="118"/>
                  </a:moveTo>
                  <a:lnTo>
                    <a:pt x="368" y="118"/>
                  </a:lnTo>
                  <a:lnTo>
                    <a:pt x="372" y="116"/>
                  </a:lnTo>
                  <a:lnTo>
                    <a:pt x="374"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endParaRPr lang="en-US"/>
            </a:p>
          </p:txBody>
        </p:sp>
        <p:sp>
          <p:nvSpPr>
            <p:cNvPr id="717" name="Line 636">
              <a:extLst>
                <a:ext uri="{FF2B5EF4-FFF2-40B4-BE49-F238E27FC236}">
                  <a16:creationId xmlns:a16="http://schemas.microsoft.com/office/drawing/2014/main" id="{9C0A0E24-8D2A-4BD2-9424-E969F819082E}"/>
                </a:ext>
              </a:extLst>
            </p:cNvPr>
            <p:cNvSpPr>
              <a:spLocks noChangeShapeType="1"/>
            </p:cNvSpPr>
            <p:nvPr/>
          </p:nvSpPr>
          <p:spPr bwMode="auto">
            <a:xfrm>
              <a:off x="1098" y="3055"/>
              <a:ext cx="1" cy="9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 name="Line 637">
              <a:extLst>
                <a:ext uri="{FF2B5EF4-FFF2-40B4-BE49-F238E27FC236}">
                  <a16:creationId xmlns:a16="http://schemas.microsoft.com/office/drawing/2014/main" id="{845FA75E-ED5F-44B3-8DF2-C337584208E2}"/>
                </a:ext>
              </a:extLst>
            </p:cNvPr>
            <p:cNvSpPr>
              <a:spLocks noChangeShapeType="1"/>
            </p:cNvSpPr>
            <p:nvPr/>
          </p:nvSpPr>
          <p:spPr bwMode="auto">
            <a:xfrm flipH="1">
              <a:off x="1024" y="3086"/>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 name="Line 638">
              <a:extLst>
                <a:ext uri="{FF2B5EF4-FFF2-40B4-BE49-F238E27FC236}">
                  <a16:creationId xmlns:a16="http://schemas.microsoft.com/office/drawing/2014/main" id="{BEC5A901-B200-4FCD-9008-14BBA868AFF6}"/>
                </a:ext>
              </a:extLst>
            </p:cNvPr>
            <p:cNvSpPr>
              <a:spLocks noChangeShapeType="1"/>
            </p:cNvSpPr>
            <p:nvPr/>
          </p:nvSpPr>
          <p:spPr bwMode="auto">
            <a:xfrm flipH="1">
              <a:off x="1024" y="3117"/>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 name="Line 639">
              <a:extLst>
                <a:ext uri="{FF2B5EF4-FFF2-40B4-BE49-F238E27FC236}">
                  <a16:creationId xmlns:a16="http://schemas.microsoft.com/office/drawing/2014/main" id="{8488A6F8-8854-4B02-9FC3-8570CBB2EE13}"/>
                </a:ext>
              </a:extLst>
            </p:cNvPr>
            <p:cNvSpPr>
              <a:spLocks noChangeShapeType="1"/>
            </p:cNvSpPr>
            <p:nvPr/>
          </p:nvSpPr>
          <p:spPr bwMode="auto">
            <a:xfrm>
              <a:off x="1215" y="3066"/>
              <a:ext cx="1" cy="2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 name="Line 640">
              <a:extLst>
                <a:ext uri="{FF2B5EF4-FFF2-40B4-BE49-F238E27FC236}">
                  <a16:creationId xmlns:a16="http://schemas.microsoft.com/office/drawing/2014/main" id="{67130509-FECB-4577-9224-28CE01FB53E4}"/>
                </a:ext>
              </a:extLst>
            </p:cNvPr>
            <p:cNvSpPr>
              <a:spLocks noChangeShapeType="1"/>
            </p:cNvSpPr>
            <p:nvPr/>
          </p:nvSpPr>
          <p:spPr bwMode="auto">
            <a:xfrm>
              <a:off x="1120" y="3093"/>
              <a:ext cx="13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 name="Line 641">
              <a:extLst>
                <a:ext uri="{FF2B5EF4-FFF2-40B4-BE49-F238E27FC236}">
                  <a16:creationId xmlns:a16="http://schemas.microsoft.com/office/drawing/2014/main" id="{5ECA93C9-1A9F-4E75-821B-E393DDC2A609}"/>
                </a:ext>
              </a:extLst>
            </p:cNvPr>
            <p:cNvSpPr>
              <a:spLocks noChangeShapeType="1"/>
            </p:cNvSpPr>
            <p:nvPr/>
          </p:nvSpPr>
          <p:spPr bwMode="auto">
            <a:xfrm flipV="1">
              <a:off x="1034" y="3050"/>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 name="Line 642">
              <a:extLst>
                <a:ext uri="{FF2B5EF4-FFF2-40B4-BE49-F238E27FC236}">
                  <a16:creationId xmlns:a16="http://schemas.microsoft.com/office/drawing/2014/main" id="{3F51E444-E7FE-4227-A147-A611815B6609}"/>
                </a:ext>
              </a:extLst>
            </p:cNvPr>
            <p:cNvSpPr>
              <a:spLocks noChangeShapeType="1"/>
            </p:cNvSpPr>
            <p:nvPr/>
          </p:nvSpPr>
          <p:spPr bwMode="auto">
            <a:xfrm flipV="1">
              <a:off x="1034" y="3149"/>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 name="Line 643">
              <a:extLst>
                <a:ext uri="{FF2B5EF4-FFF2-40B4-BE49-F238E27FC236}">
                  <a16:creationId xmlns:a16="http://schemas.microsoft.com/office/drawing/2014/main" id="{9C8F67A9-25D5-4B19-BFAF-208D650341A9}"/>
                </a:ext>
              </a:extLst>
            </p:cNvPr>
            <p:cNvSpPr>
              <a:spLocks noChangeShapeType="1"/>
            </p:cNvSpPr>
            <p:nvPr/>
          </p:nvSpPr>
          <p:spPr bwMode="auto">
            <a:xfrm>
              <a:off x="1036" y="3102"/>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 name="Line 644">
              <a:extLst>
                <a:ext uri="{FF2B5EF4-FFF2-40B4-BE49-F238E27FC236}">
                  <a16:creationId xmlns:a16="http://schemas.microsoft.com/office/drawing/2014/main" id="{3B0F5F7E-AA0A-4E42-AE40-1E38F7D1A377}"/>
                </a:ext>
              </a:extLst>
            </p:cNvPr>
            <p:cNvSpPr>
              <a:spLocks noChangeShapeType="1"/>
            </p:cNvSpPr>
            <p:nvPr/>
          </p:nvSpPr>
          <p:spPr bwMode="auto">
            <a:xfrm>
              <a:off x="1036" y="307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 name="Line 645">
              <a:extLst>
                <a:ext uri="{FF2B5EF4-FFF2-40B4-BE49-F238E27FC236}">
                  <a16:creationId xmlns:a16="http://schemas.microsoft.com/office/drawing/2014/main" id="{A4F6980D-B231-435D-A0D0-3DDA51386887}"/>
                </a:ext>
              </a:extLst>
            </p:cNvPr>
            <p:cNvSpPr>
              <a:spLocks noChangeShapeType="1"/>
            </p:cNvSpPr>
            <p:nvPr/>
          </p:nvSpPr>
          <p:spPr bwMode="auto">
            <a:xfrm>
              <a:off x="1081" y="307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 name="Line 646">
              <a:extLst>
                <a:ext uri="{FF2B5EF4-FFF2-40B4-BE49-F238E27FC236}">
                  <a16:creationId xmlns:a16="http://schemas.microsoft.com/office/drawing/2014/main" id="{21751B4D-7CB7-4FAD-9EE3-748C4DB1D8D9}"/>
                </a:ext>
              </a:extLst>
            </p:cNvPr>
            <p:cNvSpPr>
              <a:spLocks noChangeShapeType="1"/>
            </p:cNvSpPr>
            <p:nvPr/>
          </p:nvSpPr>
          <p:spPr bwMode="auto">
            <a:xfrm>
              <a:off x="1138" y="3086"/>
              <a:ext cx="6"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 name="Freeform 647">
              <a:extLst>
                <a:ext uri="{FF2B5EF4-FFF2-40B4-BE49-F238E27FC236}">
                  <a16:creationId xmlns:a16="http://schemas.microsoft.com/office/drawing/2014/main" id="{BC44DD01-FD93-483F-B419-349B77E88B99}"/>
                </a:ext>
              </a:extLst>
            </p:cNvPr>
            <p:cNvSpPr>
              <a:spLocks/>
            </p:cNvSpPr>
            <p:nvPr/>
          </p:nvSpPr>
          <p:spPr bwMode="auto">
            <a:xfrm>
              <a:off x="1230" y="2752"/>
              <a:ext cx="47" cy="280"/>
            </a:xfrm>
            <a:custGeom>
              <a:avLst/>
              <a:gdLst>
                <a:gd name="T0" fmla="*/ 0 w 47"/>
                <a:gd name="T1" fmla="*/ 280 h 280"/>
                <a:gd name="T2" fmla="*/ 36 w 47"/>
                <a:gd name="T3" fmla="*/ 243 h 280"/>
                <a:gd name="T4" fmla="*/ 36 w 47"/>
                <a:gd name="T5" fmla="*/ 179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 name="Freeform 648">
              <a:extLst>
                <a:ext uri="{FF2B5EF4-FFF2-40B4-BE49-F238E27FC236}">
                  <a16:creationId xmlns:a16="http://schemas.microsoft.com/office/drawing/2014/main" id="{C4AF1C94-D2BF-4246-9C50-1297A3D8A4FD}"/>
                </a:ext>
              </a:extLst>
            </p:cNvPr>
            <p:cNvSpPr>
              <a:spLocks/>
            </p:cNvSpPr>
            <p:nvPr/>
          </p:nvSpPr>
          <p:spPr bwMode="auto">
            <a:xfrm>
              <a:off x="945" y="2752"/>
              <a:ext cx="332" cy="48"/>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 name="Rectangle 649">
              <a:extLst>
                <a:ext uri="{FF2B5EF4-FFF2-40B4-BE49-F238E27FC236}">
                  <a16:creationId xmlns:a16="http://schemas.microsoft.com/office/drawing/2014/main" id="{7700DFB1-B2F6-436E-85DE-5BEB4529D7C0}"/>
                </a:ext>
              </a:extLst>
            </p:cNvPr>
            <p:cNvSpPr>
              <a:spLocks noChangeArrowheads="1"/>
            </p:cNvSpPr>
            <p:nvPr/>
          </p:nvSpPr>
          <p:spPr bwMode="auto">
            <a:xfrm>
              <a:off x="945" y="2800"/>
              <a:ext cx="285" cy="231"/>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31" name="Rectangle 650">
              <a:extLst>
                <a:ext uri="{FF2B5EF4-FFF2-40B4-BE49-F238E27FC236}">
                  <a16:creationId xmlns:a16="http://schemas.microsoft.com/office/drawing/2014/main" id="{7490863B-DDA1-4579-BF51-4B3C8CC968EE}"/>
                </a:ext>
              </a:extLst>
            </p:cNvPr>
            <p:cNvSpPr>
              <a:spLocks noChangeArrowheads="1"/>
            </p:cNvSpPr>
            <p:nvPr/>
          </p:nvSpPr>
          <p:spPr bwMode="auto">
            <a:xfrm>
              <a:off x="1201" y="3002"/>
              <a:ext cx="14" cy="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732" name="Freeform 651">
              <a:extLst>
                <a:ext uri="{FF2B5EF4-FFF2-40B4-BE49-F238E27FC236}">
                  <a16:creationId xmlns:a16="http://schemas.microsoft.com/office/drawing/2014/main" id="{EF7C2CB4-CFC2-42E6-B5E7-9839CFF2562D}"/>
                </a:ext>
              </a:extLst>
            </p:cNvPr>
            <p:cNvSpPr>
              <a:spLocks/>
            </p:cNvSpPr>
            <p:nvPr/>
          </p:nvSpPr>
          <p:spPr bwMode="auto">
            <a:xfrm>
              <a:off x="986" y="2835"/>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9 h 142"/>
                <a:gd name="T10" fmla="*/ 0 w 202"/>
                <a:gd name="T11" fmla="*/ 139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3" name="Freeform 652">
              <a:extLst>
                <a:ext uri="{FF2B5EF4-FFF2-40B4-BE49-F238E27FC236}">
                  <a16:creationId xmlns:a16="http://schemas.microsoft.com/office/drawing/2014/main" id="{CB14F063-EC86-4431-AAF1-02C28E38D066}"/>
                </a:ext>
              </a:extLst>
            </p:cNvPr>
            <p:cNvSpPr>
              <a:spLocks/>
            </p:cNvSpPr>
            <p:nvPr/>
          </p:nvSpPr>
          <p:spPr bwMode="auto">
            <a:xfrm>
              <a:off x="986" y="2835"/>
              <a:ext cx="197" cy="139"/>
            </a:xfrm>
            <a:custGeom>
              <a:avLst/>
              <a:gdLst>
                <a:gd name="T0" fmla="*/ 0 w 197"/>
                <a:gd name="T1" fmla="*/ 139 h 139"/>
                <a:gd name="T2" fmla="*/ 197 w 197"/>
                <a:gd name="T3" fmla="*/ 139 h 139"/>
                <a:gd name="T4" fmla="*/ 197 w 197"/>
                <a:gd name="T5" fmla="*/ 0 h 139"/>
                <a:gd name="T6" fmla="*/ 193 w 197"/>
                <a:gd name="T7" fmla="*/ 0 h 139"/>
                <a:gd name="T8" fmla="*/ 193 w 197"/>
                <a:gd name="T9" fmla="*/ 136 h 139"/>
                <a:gd name="T10" fmla="*/ 0 w 197"/>
                <a:gd name="T11" fmla="*/ 136 h 139"/>
                <a:gd name="T12" fmla="*/ 0 w 197"/>
                <a:gd name="T13" fmla="*/ 139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3" y="0"/>
                  </a:lnTo>
                  <a:lnTo>
                    <a:pt x="193" y="136"/>
                  </a:lnTo>
                  <a:lnTo>
                    <a:pt x="0" y="136"/>
                  </a:lnTo>
                  <a:lnTo>
                    <a:pt x="0" y="139"/>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 name="Freeform 653">
              <a:extLst>
                <a:ext uri="{FF2B5EF4-FFF2-40B4-BE49-F238E27FC236}">
                  <a16:creationId xmlns:a16="http://schemas.microsoft.com/office/drawing/2014/main" id="{03928723-7470-48A7-AAF3-625C7A5A5613}"/>
                </a:ext>
              </a:extLst>
            </p:cNvPr>
            <p:cNvSpPr>
              <a:spLocks/>
            </p:cNvSpPr>
            <p:nvPr/>
          </p:nvSpPr>
          <p:spPr bwMode="auto">
            <a:xfrm>
              <a:off x="986" y="2835"/>
              <a:ext cx="193" cy="136"/>
            </a:xfrm>
            <a:custGeom>
              <a:avLst/>
              <a:gdLst>
                <a:gd name="T0" fmla="*/ 0 w 193"/>
                <a:gd name="T1" fmla="*/ 136 h 136"/>
                <a:gd name="T2" fmla="*/ 193 w 193"/>
                <a:gd name="T3" fmla="*/ 136 h 136"/>
                <a:gd name="T4" fmla="*/ 193 w 193"/>
                <a:gd name="T5" fmla="*/ 0 h 136"/>
                <a:gd name="T6" fmla="*/ 190 w 193"/>
                <a:gd name="T7" fmla="*/ 0 h 136"/>
                <a:gd name="T8" fmla="*/ 190 w 193"/>
                <a:gd name="T9" fmla="*/ 134 h 136"/>
                <a:gd name="T10" fmla="*/ 0 w 193"/>
                <a:gd name="T11" fmla="*/ 134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4"/>
                  </a:lnTo>
                  <a:lnTo>
                    <a:pt x="0" y="134"/>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 name="Freeform 654">
              <a:extLst>
                <a:ext uri="{FF2B5EF4-FFF2-40B4-BE49-F238E27FC236}">
                  <a16:creationId xmlns:a16="http://schemas.microsoft.com/office/drawing/2014/main" id="{A9286E3C-A0A1-440A-8F46-83FC37C6CCBF}"/>
                </a:ext>
              </a:extLst>
            </p:cNvPr>
            <p:cNvSpPr>
              <a:spLocks/>
            </p:cNvSpPr>
            <p:nvPr/>
          </p:nvSpPr>
          <p:spPr bwMode="auto">
            <a:xfrm>
              <a:off x="986" y="2835"/>
              <a:ext cx="190" cy="134"/>
            </a:xfrm>
            <a:custGeom>
              <a:avLst/>
              <a:gdLst>
                <a:gd name="T0" fmla="*/ 0 w 190"/>
                <a:gd name="T1" fmla="*/ 134 h 134"/>
                <a:gd name="T2" fmla="*/ 190 w 190"/>
                <a:gd name="T3" fmla="*/ 134 h 134"/>
                <a:gd name="T4" fmla="*/ 190 w 190"/>
                <a:gd name="T5" fmla="*/ 0 h 134"/>
                <a:gd name="T6" fmla="*/ 186 w 190"/>
                <a:gd name="T7" fmla="*/ 0 h 134"/>
                <a:gd name="T8" fmla="*/ 186 w 190"/>
                <a:gd name="T9" fmla="*/ 131 h 134"/>
                <a:gd name="T10" fmla="*/ 0 w 190"/>
                <a:gd name="T11" fmla="*/ 131 h 134"/>
                <a:gd name="T12" fmla="*/ 0 w 190"/>
                <a:gd name="T13" fmla="*/ 134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 name="Freeform 655">
              <a:extLst>
                <a:ext uri="{FF2B5EF4-FFF2-40B4-BE49-F238E27FC236}">
                  <a16:creationId xmlns:a16="http://schemas.microsoft.com/office/drawing/2014/main" id="{F751D359-BD62-44D3-BB54-2F791B864CA5}"/>
                </a:ext>
              </a:extLst>
            </p:cNvPr>
            <p:cNvSpPr>
              <a:spLocks/>
            </p:cNvSpPr>
            <p:nvPr/>
          </p:nvSpPr>
          <p:spPr bwMode="auto">
            <a:xfrm>
              <a:off x="986" y="2835"/>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 name="Freeform 656">
              <a:extLst>
                <a:ext uri="{FF2B5EF4-FFF2-40B4-BE49-F238E27FC236}">
                  <a16:creationId xmlns:a16="http://schemas.microsoft.com/office/drawing/2014/main" id="{A833E020-876B-4083-8E27-A5AD9E443B57}"/>
                </a:ext>
              </a:extLst>
            </p:cNvPr>
            <p:cNvSpPr>
              <a:spLocks/>
            </p:cNvSpPr>
            <p:nvPr/>
          </p:nvSpPr>
          <p:spPr bwMode="auto">
            <a:xfrm>
              <a:off x="986" y="2835"/>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 name="Freeform 657">
              <a:extLst>
                <a:ext uri="{FF2B5EF4-FFF2-40B4-BE49-F238E27FC236}">
                  <a16:creationId xmlns:a16="http://schemas.microsoft.com/office/drawing/2014/main" id="{9C5E4473-9FAF-40F1-8C04-118937EF284B}"/>
                </a:ext>
              </a:extLst>
            </p:cNvPr>
            <p:cNvSpPr>
              <a:spLocks/>
            </p:cNvSpPr>
            <p:nvPr/>
          </p:nvSpPr>
          <p:spPr bwMode="auto">
            <a:xfrm>
              <a:off x="986" y="2835"/>
              <a:ext cx="178" cy="126"/>
            </a:xfrm>
            <a:custGeom>
              <a:avLst/>
              <a:gdLst>
                <a:gd name="T0" fmla="*/ 0 w 178"/>
                <a:gd name="T1" fmla="*/ 126 h 126"/>
                <a:gd name="T2" fmla="*/ 178 w 178"/>
                <a:gd name="T3" fmla="*/ 126 h 126"/>
                <a:gd name="T4" fmla="*/ 178 w 178"/>
                <a:gd name="T5" fmla="*/ 0 h 126"/>
                <a:gd name="T6" fmla="*/ 174 w 178"/>
                <a:gd name="T7" fmla="*/ 0 h 126"/>
                <a:gd name="T8" fmla="*/ 174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 name="Freeform 658">
              <a:extLst>
                <a:ext uri="{FF2B5EF4-FFF2-40B4-BE49-F238E27FC236}">
                  <a16:creationId xmlns:a16="http://schemas.microsoft.com/office/drawing/2014/main" id="{9B68332C-E386-4D06-AFC0-BB946B7E197E}"/>
                </a:ext>
              </a:extLst>
            </p:cNvPr>
            <p:cNvSpPr>
              <a:spLocks/>
            </p:cNvSpPr>
            <p:nvPr/>
          </p:nvSpPr>
          <p:spPr bwMode="auto">
            <a:xfrm>
              <a:off x="986" y="2835"/>
              <a:ext cx="174" cy="123"/>
            </a:xfrm>
            <a:custGeom>
              <a:avLst/>
              <a:gdLst>
                <a:gd name="T0" fmla="*/ 0 w 174"/>
                <a:gd name="T1" fmla="*/ 123 h 123"/>
                <a:gd name="T2" fmla="*/ 174 w 174"/>
                <a:gd name="T3" fmla="*/ 123 h 123"/>
                <a:gd name="T4" fmla="*/ 174 w 174"/>
                <a:gd name="T5" fmla="*/ 0 h 123"/>
                <a:gd name="T6" fmla="*/ 171 w 174"/>
                <a:gd name="T7" fmla="*/ 0 h 123"/>
                <a:gd name="T8" fmla="*/ 171 w 174"/>
                <a:gd name="T9" fmla="*/ 120 h 123"/>
                <a:gd name="T10" fmla="*/ 0 w 174"/>
                <a:gd name="T11" fmla="*/ 120 h 123"/>
                <a:gd name="T12" fmla="*/ 0 w 174"/>
                <a:gd name="T13" fmla="*/ 123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20"/>
                  </a:lnTo>
                  <a:lnTo>
                    <a:pt x="0" y="120"/>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 name="Freeform 659">
              <a:extLst>
                <a:ext uri="{FF2B5EF4-FFF2-40B4-BE49-F238E27FC236}">
                  <a16:creationId xmlns:a16="http://schemas.microsoft.com/office/drawing/2014/main" id="{F6D189B6-9642-4B83-945E-943F93DFF948}"/>
                </a:ext>
              </a:extLst>
            </p:cNvPr>
            <p:cNvSpPr>
              <a:spLocks/>
            </p:cNvSpPr>
            <p:nvPr/>
          </p:nvSpPr>
          <p:spPr bwMode="auto">
            <a:xfrm>
              <a:off x="986" y="2835"/>
              <a:ext cx="171" cy="120"/>
            </a:xfrm>
            <a:custGeom>
              <a:avLst/>
              <a:gdLst>
                <a:gd name="T0" fmla="*/ 0 w 171"/>
                <a:gd name="T1" fmla="*/ 120 h 120"/>
                <a:gd name="T2" fmla="*/ 171 w 171"/>
                <a:gd name="T3" fmla="*/ 120 h 120"/>
                <a:gd name="T4" fmla="*/ 171 w 171"/>
                <a:gd name="T5" fmla="*/ 0 h 120"/>
                <a:gd name="T6" fmla="*/ 167 w 171"/>
                <a:gd name="T7" fmla="*/ 0 h 120"/>
                <a:gd name="T8" fmla="*/ 167 w 171"/>
                <a:gd name="T9" fmla="*/ 117 h 120"/>
                <a:gd name="T10" fmla="*/ 0 w 171"/>
                <a:gd name="T11" fmla="*/ 117 h 120"/>
                <a:gd name="T12" fmla="*/ 0 w 171"/>
                <a:gd name="T13" fmla="*/ 120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 name="Freeform 660">
              <a:extLst>
                <a:ext uri="{FF2B5EF4-FFF2-40B4-BE49-F238E27FC236}">
                  <a16:creationId xmlns:a16="http://schemas.microsoft.com/office/drawing/2014/main" id="{F6FFAFF1-E413-45B4-8E0B-C9818DB86B39}"/>
                </a:ext>
              </a:extLst>
            </p:cNvPr>
            <p:cNvSpPr>
              <a:spLocks/>
            </p:cNvSpPr>
            <p:nvPr/>
          </p:nvSpPr>
          <p:spPr bwMode="auto">
            <a:xfrm>
              <a:off x="986" y="2835"/>
              <a:ext cx="167" cy="117"/>
            </a:xfrm>
            <a:custGeom>
              <a:avLst/>
              <a:gdLst>
                <a:gd name="T0" fmla="*/ 0 w 167"/>
                <a:gd name="T1" fmla="*/ 117 h 117"/>
                <a:gd name="T2" fmla="*/ 167 w 167"/>
                <a:gd name="T3" fmla="*/ 117 h 117"/>
                <a:gd name="T4" fmla="*/ 167 w 167"/>
                <a:gd name="T5" fmla="*/ 0 h 117"/>
                <a:gd name="T6" fmla="*/ 162 w 167"/>
                <a:gd name="T7" fmla="*/ 0 h 117"/>
                <a:gd name="T8" fmla="*/ 162 w 167"/>
                <a:gd name="T9" fmla="*/ 115 h 117"/>
                <a:gd name="T10" fmla="*/ 0 w 167"/>
                <a:gd name="T11" fmla="*/ 115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 name="Freeform 661">
              <a:extLst>
                <a:ext uri="{FF2B5EF4-FFF2-40B4-BE49-F238E27FC236}">
                  <a16:creationId xmlns:a16="http://schemas.microsoft.com/office/drawing/2014/main" id="{9DEFD334-77ED-46B5-BC12-C8933580266C}"/>
                </a:ext>
              </a:extLst>
            </p:cNvPr>
            <p:cNvSpPr>
              <a:spLocks/>
            </p:cNvSpPr>
            <p:nvPr/>
          </p:nvSpPr>
          <p:spPr bwMode="auto">
            <a:xfrm>
              <a:off x="986" y="2835"/>
              <a:ext cx="162" cy="115"/>
            </a:xfrm>
            <a:custGeom>
              <a:avLst/>
              <a:gdLst>
                <a:gd name="T0" fmla="*/ 0 w 162"/>
                <a:gd name="T1" fmla="*/ 115 h 115"/>
                <a:gd name="T2" fmla="*/ 162 w 162"/>
                <a:gd name="T3" fmla="*/ 115 h 115"/>
                <a:gd name="T4" fmla="*/ 162 w 162"/>
                <a:gd name="T5" fmla="*/ 0 h 115"/>
                <a:gd name="T6" fmla="*/ 158 w 162"/>
                <a:gd name="T7" fmla="*/ 0 h 115"/>
                <a:gd name="T8" fmla="*/ 158 w 162"/>
                <a:gd name="T9" fmla="*/ 111 h 115"/>
                <a:gd name="T10" fmla="*/ 0 w 162"/>
                <a:gd name="T11" fmla="*/ 111 h 115"/>
                <a:gd name="T12" fmla="*/ 0 w 162"/>
                <a:gd name="T13" fmla="*/ 115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 name="Freeform 662">
              <a:extLst>
                <a:ext uri="{FF2B5EF4-FFF2-40B4-BE49-F238E27FC236}">
                  <a16:creationId xmlns:a16="http://schemas.microsoft.com/office/drawing/2014/main" id="{B8FF787A-E216-4252-9347-6583598ED132}"/>
                </a:ext>
              </a:extLst>
            </p:cNvPr>
            <p:cNvSpPr>
              <a:spLocks/>
            </p:cNvSpPr>
            <p:nvPr/>
          </p:nvSpPr>
          <p:spPr bwMode="auto">
            <a:xfrm>
              <a:off x="986" y="2835"/>
              <a:ext cx="158" cy="111"/>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 name="Freeform 663">
              <a:extLst>
                <a:ext uri="{FF2B5EF4-FFF2-40B4-BE49-F238E27FC236}">
                  <a16:creationId xmlns:a16="http://schemas.microsoft.com/office/drawing/2014/main" id="{E586EE17-905E-4394-B6AF-36A311D4417B}"/>
                </a:ext>
              </a:extLst>
            </p:cNvPr>
            <p:cNvSpPr>
              <a:spLocks/>
            </p:cNvSpPr>
            <p:nvPr/>
          </p:nvSpPr>
          <p:spPr bwMode="auto">
            <a:xfrm>
              <a:off x="986" y="2835"/>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 name="Freeform 664">
              <a:extLst>
                <a:ext uri="{FF2B5EF4-FFF2-40B4-BE49-F238E27FC236}">
                  <a16:creationId xmlns:a16="http://schemas.microsoft.com/office/drawing/2014/main" id="{2F048571-E72C-4826-8835-540D46781208}"/>
                </a:ext>
              </a:extLst>
            </p:cNvPr>
            <p:cNvSpPr>
              <a:spLocks/>
            </p:cNvSpPr>
            <p:nvPr/>
          </p:nvSpPr>
          <p:spPr bwMode="auto">
            <a:xfrm>
              <a:off x="986" y="2835"/>
              <a:ext cx="148" cy="104"/>
            </a:xfrm>
            <a:custGeom>
              <a:avLst/>
              <a:gdLst>
                <a:gd name="T0" fmla="*/ 0 w 148"/>
                <a:gd name="T1" fmla="*/ 104 h 104"/>
                <a:gd name="T2" fmla="*/ 148 w 148"/>
                <a:gd name="T3" fmla="*/ 104 h 104"/>
                <a:gd name="T4" fmla="*/ 148 w 148"/>
                <a:gd name="T5" fmla="*/ 0 h 104"/>
                <a:gd name="T6" fmla="*/ 143 w 148"/>
                <a:gd name="T7" fmla="*/ 0 h 104"/>
                <a:gd name="T8" fmla="*/ 143 w 148"/>
                <a:gd name="T9" fmla="*/ 101 h 104"/>
                <a:gd name="T10" fmla="*/ 0 w 148"/>
                <a:gd name="T11" fmla="*/ 101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 name="Freeform 665">
              <a:extLst>
                <a:ext uri="{FF2B5EF4-FFF2-40B4-BE49-F238E27FC236}">
                  <a16:creationId xmlns:a16="http://schemas.microsoft.com/office/drawing/2014/main" id="{C450B042-A8E0-42A8-94C7-8B6EC4C42BC1}"/>
                </a:ext>
              </a:extLst>
            </p:cNvPr>
            <p:cNvSpPr>
              <a:spLocks/>
            </p:cNvSpPr>
            <p:nvPr/>
          </p:nvSpPr>
          <p:spPr bwMode="auto">
            <a:xfrm>
              <a:off x="986" y="2835"/>
              <a:ext cx="143" cy="101"/>
            </a:xfrm>
            <a:custGeom>
              <a:avLst/>
              <a:gdLst>
                <a:gd name="T0" fmla="*/ 0 w 143"/>
                <a:gd name="T1" fmla="*/ 101 h 101"/>
                <a:gd name="T2" fmla="*/ 143 w 143"/>
                <a:gd name="T3" fmla="*/ 101 h 101"/>
                <a:gd name="T4" fmla="*/ 143 w 143"/>
                <a:gd name="T5" fmla="*/ 0 h 101"/>
                <a:gd name="T6" fmla="*/ 138 w 143"/>
                <a:gd name="T7" fmla="*/ 0 h 101"/>
                <a:gd name="T8" fmla="*/ 138 w 143"/>
                <a:gd name="T9" fmla="*/ 97 h 101"/>
                <a:gd name="T10" fmla="*/ 0 w 143"/>
                <a:gd name="T11" fmla="*/ 97 h 101"/>
                <a:gd name="T12" fmla="*/ 0 w 143"/>
                <a:gd name="T13" fmla="*/ 101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 name="Freeform 666">
              <a:extLst>
                <a:ext uri="{FF2B5EF4-FFF2-40B4-BE49-F238E27FC236}">
                  <a16:creationId xmlns:a16="http://schemas.microsoft.com/office/drawing/2014/main" id="{0057BD31-468F-4A41-88BD-E3BBE8C74161}"/>
                </a:ext>
              </a:extLst>
            </p:cNvPr>
            <p:cNvSpPr>
              <a:spLocks/>
            </p:cNvSpPr>
            <p:nvPr/>
          </p:nvSpPr>
          <p:spPr bwMode="auto">
            <a:xfrm>
              <a:off x="986" y="2835"/>
              <a:ext cx="138" cy="97"/>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 name="Freeform 667">
              <a:extLst>
                <a:ext uri="{FF2B5EF4-FFF2-40B4-BE49-F238E27FC236}">
                  <a16:creationId xmlns:a16="http://schemas.microsoft.com/office/drawing/2014/main" id="{03A8AFA3-B503-4C96-8FBB-0A7FC2AFB9BB}"/>
                </a:ext>
              </a:extLst>
            </p:cNvPr>
            <p:cNvSpPr>
              <a:spLocks/>
            </p:cNvSpPr>
            <p:nvPr/>
          </p:nvSpPr>
          <p:spPr bwMode="auto">
            <a:xfrm>
              <a:off x="986" y="2835"/>
              <a:ext cx="133" cy="93"/>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 name="Freeform 668">
              <a:extLst>
                <a:ext uri="{FF2B5EF4-FFF2-40B4-BE49-F238E27FC236}">
                  <a16:creationId xmlns:a16="http://schemas.microsoft.com/office/drawing/2014/main" id="{9BB61A97-66DE-4A38-9982-71063D6A38E2}"/>
                </a:ext>
              </a:extLst>
            </p:cNvPr>
            <p:cNvSpPr>
              <a:spLocks/>
            </p:cNvSpPr>
            <p:nvPr/>
          </p:nvSpPr>
          <p:spPr bwMode="auto">
            <a:xfrm>
              <a:off x="986" y="2835"/>
              <a:ext cx="126" cy="89"/>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0" name="Freeform 669">
              <a:extLst>
                <a:ext uri="{FF2B5EF4-FFF2-40B4-BE49-F238E27FC236}">
                  <a16:creationId xmlns:a16="http://schemas.microsoft.com/office/drawing/2014/main" id="{C4845906-1913-4BCD-9201-97224C6F17C9}"/>
                </a:ext>
              </a:extLst>
            </p:cNvPr>
            <p:cNvSpPr>
              <a:spLocks/>
            </p:cNvSpPr>
            <p:nvPr/>
          </p:nvSpPr>
          <p:spPr bwMode="auto">
            <a:xfrm>
              <a:off x="986" y="2835"/>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1" name="Freeform 670">
              <a:extLst>
                <a:ext uri="{FF2B5EF4-FFF2-40B4-BE49-F238E27FC236}">
                  <a16:creationId xmlns:a16="http://schemas.microsoft.com/office/drawing/2014/main" id="{39A5E0AB-D69C-4903-B9AD-BD69909D075B}"/>
                </a:ext>
              </a:extLst>
            </p:cNvPr>
            <p:cNvSpPr>
              <a:spLocks/>
            </p:cNvSpPr>
            <p:nvPr/>
          </p:nvSpPr>
          <p:spPr bwMode="auto">
            <a:xfrm>
              <a:off x="986" y="2835"/>
              <a:ext cx="115" cy="8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2" name="Freeform 671">
              <a:extLst>
                <a:ext uri="{FF2B5EF4-FFF2-40B4-BE49-F238E27FC236}">
                  <a16:creationId xmlns:a16="http://schemas.microsoft.com/office/drawing/2014/main" id="{198D3181-8DDE-400E-B76B-9A7EB683AE28}"/>
                </a:ext>
              </a:extLst>
            </p:cNvPr>
            <p:cNvSpPr>
              <a:spLocks/>
            </p:cNvSpPr>
            <p:nvPr/>
          </p:nvSpPr>
          <p:spPr bwMode="auto">
            <a:xfrm>
              <a:off x="986" y="2835"/>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3" name="Freeform 672">
              <a:extLst>
                <a:ext uri="{FF2B5EF4-FFF2-40B4-BE49-F238E27FC236}">
                  <a16:creationId xmlns:a16="http://schemas.microsoft.com/office/drawing/2014/main" id="{6E3F9B62-E1C7-44A6-A442-C0BEE228F031}"/>
                </a:ext>
              </a:extLst>
            </p:cNvPr>
            <p:cNvSpPr>
              <a:spLocks/>
            </p:cNvSpPr>
            <p:nvPr/>
          </p:nvSpPr>
          <p:spPr bwMode="auto">
            <a:xfrm>
              <a:off x="984" y="2834"/>
              <a:ext cx="103" cy="72"/>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4" name="Freeform 673">
              <a:extLst>
                <a:ext uri="{FF2B5EF4-FFF2-40B4-BE49-F238E27FC236}">
                  <a16:creationId xmlns:a16="http://schemas.microsoft.com/office/drawing/2014/main" id="{493DABC5-C7EF-4114-AE5B-F88E493377D1}"/>
                </a:ext>
              </a:extLst>
            </p:cNvPr>
            <p:cNvSpPr>
              <a:spLocks/>
            </p:cNvSpPr>
            <p:nvPr/>
          </p:nvSpPr>
          <p:spPr bwMode="auto">
            <a:xfrm>
              <a:off x="984" y="2834"/>
              <a:ext cx="97" cy="67"/>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5" name="Freeform 674">
              <a:extLst>
                <a:ext uri="{FF2B5EF4-FFF2-40B4-BE49-F238E27FC236}">
                  <a16:creationId xmlns:a16="http://schemas.microsoft.com/office/drawing/2014/main" id="{1684CAF7-5196-4632-8677-BF762E520F3D}"/>
                </a:ext>
              </a:extLst>
            </p:cNvPr>
            <p:cNvSpPr>
              <a:spLocks/>
            </p:cNvSpPr>
            <p:nvPr/>
          </p:nvSpPr>
          <p:spPr bwMode="auto">
            <a:xfrm>
              <a:off x="986" y="2835"/>
              <a:ext cx="87" cy="61"/>
            </a:xfrm>
            <a:custGeom>
              <a:avLst/>
              <a:gdLst>
                <a:gd name="T0" fmla="*/ 0 w 87"/>
                <a:gd name="T1" fmla="*/ 61 h 61"/>
                <a:gd name="T2" fmla="*/ 87 w 87"/>
                <a:gd name="T3" fmla="*/ 61 h 61"/>
                <a:gd name="T4" fmla="*/ 87 w 87"/>
                <a:gd name="T5" fmla="*/ 0 h 61"/>
                <a:gd name="T6" fmla="*/ 79 w 87"/>
                <a:gd name="T7" fmla="*/ 0 h 61"/>
                <a:gd name="T8" fmla="*/ 79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6" name="Freeform 675">
              <a:extLst>
                <a:ext uri="{FF2B5EF4-FFF2-40B4-BE49-F238E27FC236}">
                  <a16:creationId xmlns:a16="http://schemas.microsoft.com/office/drawing/2014/main" id="{7D6C6776-2938-46C8-A12B-7AA627DC77F4}"/>
                </a:ext>
              </a:extLst>
            </p:cNvPr>
            <p:cNvSpPr>
              <a:spLocks/>
            </p:cNvSpPr>
            <p:nvPr/>
          </p:nvSpPr>
          <p:spPr bwMode="auto">
            <a:xfrm>
              <a:off x="986" y="2835"/>
              <a:ext cx="79" cy="56"/>
            </a:xfrm>
            <a:custGeom>
              <a:avLst/>
              <a:gdLst>
                <a:gd name="T0" fmla="*/ 0 w 79"/>
                <a:gd name="T1" fmla="*/ 56 h 56"/>
                <a:gd name="T2" fmla="*/ 79 w 79"/>
                <a:gd name="T3" fmla="*/ 56 h 56"/>
                <a:gd name="T4" fmla="*/ 79 w 79"/>
                <a:gd name="T5" fmla="*/ 0 h 56"/>
                <a:gd name="T6" fmla="*/ 71 w 79"/>
                <a:gd name="T7" fmla="*/ 0 h 56"/>
                <a:gd name="T8" fmla="*/ 71 w 79"/>
                <a:gd name="T9" fmla="*/ 50 h 56"/>
                <a:gd name="T10" fmla="*/ 0 w 79"/>
                <a:gd name="T11" fmla="*/ 50 h 56"/>
                <a:gd name="T12" fmla="*/ 0 w 79"/>
                <a:gd name="T13" fmla="*/ 5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 name="Freeform 676">
              <a:extLst>
                <a:ext uri="{FF2B5EF4-FFF2-40B4-BE49-F238E27FC236}">
                  <a16:creationId xmlns:a16="http://schemas.microsoft.com/office/drawing/2014/main" id="{6B6A4467-BE64-4260-AF5E-27B4DCEC96D5}"/>
                </a:ext>
              </a:extLst>
            </p:cNvPr>
            <p:cNvSpPr>
              <a:spLocks/>
            </p:cNvSpPr>
            <p:nvPr/>
          </p:nvSpPr>
          <p:spPr bwMode="auto">
            <a:xfrm>
              <a:off x="986" y="2835"/>
              <a:ext cx="71" cy="50"/>
            </a:xfrm>
            <a:custGeom>
              <a:avLst/>
              <a:gdLst>
                <a:gd name="T0" fmla="*/ 0 w 71"/>
                <a:gd name="T1" fmla="*/ 50 h 50"/>
                <a:gd name="T2" fmla="*/ 71 w 71"/>
                <a:gd name="T3" fmla="*/ 50 h 50"/>
                <a:gd name="T4" fmla="*/ 71 w 71"/>
                <a:gd name="T5" fmla="*/ 0 h 50"/>
                <a:gd name="T6" fmla="*/ 62 w 71"/>
                <a:gd name="T7" fmla="*/ 0 h 50"/>
                <a:gd name="T8" fmla="*/ 62 w 71"/>
                <a:gd name="T9" fmla="*/ 44 h 50"/>
                <a:gd name="T10" fmla="*/ 0 w 71"/>
                <a:gd name="T11" fmla="*/ 44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 name="Freeform 677">
              <a:extLst>
                <a:ext uri="{FF2B5EF4-FFF2-40B4-BE49-F238E27FC236}">
                  <a16:creationId xmlns:a16="http://schemas.microsoft.com/office/drawing/2014/main" id="{54C668D8-7495-4714-879A-9F5D923CF278}"/>
                </a:ext>
              </a:extLst>
            </p:cNvPr>
            <p:cNvSpPr>
              <a:spLocks/>
            </p:cNvSpPr>
            <p:nvPr/>
          </p:nvSpPr>
          <p:spPr bwMode="auto">
            <a:xfrm>
              <a:off x="986" y="2835"/>
              <a:ext cx="62" cy="44"/>
            </a:xfrm>
            <a:custGeom>
              <a:avLst/>
              <a:gdLst>
                <a:gd name="T0" fmla="*/ 0 w 62"/>
                <a:gd name="T1" fmla="*/ 44 h 44"/>
                <a:gd name="T2" fmla="*/ 62 w 62"/>
                <a:gd name="T3" fmla="*/ 44 h 44"/>
                <a:gd name="T4" fmla="*/ 62 w 62"/>
                <a:gd name="T5" fmla="*/ 0 h 44"/>
                <a:gd name="T6" fmla="*/ 53 w 62"/>
                <a:gd name="T7" fmla="*/ 0 h 44"/>
                <a:gd name="T8" fmla="*/ 53 w 62"/>
                <a:gd name="T9" fmla="*/ 37 h 44"/>
                <a:gd name="T10" fmla="*/ 0 w 62"/>
                <a:gd name="T11" fmla="*/ 37 h 44"/>
                <a:gd name="T12" fmla="*/ 0 w 62"/>
                <a:gd name="T13" fmla="*/ 44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 name="Freeform 678">
              <a:extLst>
                <a:ext uri="{FF2B5EF4-FFF2-40B4-BE49-F238E27FC236}">
                  <a16:creationId xmlns:a16="http://schemas.microsoft.com/office/drawing/2014/main" id="{CCA8612F-FDC6-4350-A970-5E6B3F1EB95A}"/>
                </a:ext>
              </a:extLst>
            </p:cNvPr>
            <p:cNvSpPr>
              <a:spLocks/>
            </p:cNvSpPr>
            <p:nvPr/>
          </p:nvSpPr>
          <p:spPr bwMode="auto">
            <a:xfrm>
              <a:off x="986" y="2835"/>
              <a:ext cx="53" cy="37"/>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0" name="Freeform 679">
              <a:extLst>
                <a:ext uri="{FF2B5EF4-FFF2-40B4-BE49-F238E27FC236}">
                  <a16:creationId xmlns:a16="http://schemas.microsoft.com/office/drawing/2014/main" id="{99ACA5E5-0CFF-41F3-860C-F1116608D201}"/>
                </a:ext>
              </a:extLst>
            </p:cNvPr>
            <p:cNvSpPr>
              <a:spLocks/>
            </p:cNvSpPr>
            <p:nvPr/>
          </p:nvSpPr>
          <p:spPr bwMode="auto">
            <a:xfrm>
              <a:off x="986" y="2835"/>
              <a:ext cx="44" cy="31"/>
            </a:xfrm>
            <a:custGeom>
              <a:avLst/>
              <a:gdLst>
                <a:gd name="T0" fmla="*/ 0 w 44"/>
                <a:gd name="T1" fmla="*/ 31 h 31"/>
                <a:gd name="T2" fmla="*/ 44 w 44"/>
                <a:gd name="T3" fmla="*/ 31 h 31"/>
                <a:gd name="T4" fmla="*/ 44 w 44"/>
                <a:gd name="T5" fmla="*/ 0 h 31"/>
                <a:gd name="T6" fmla="*/ 34 w 44"/>
                <a:gd name="T7" fmla="*/ 0 h 31"/>
                <a:gd name="T8" fmla="*/ 34 w 44"/>
                <a:gd name="T9" fmla="*/ 25 h 31"/>
                <a:gd name="T10" fmla="*/ 0 w 44"/>
                <a:gd name="T11" fmla="*/ 25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 name="Freeform 680">
              <a:extLst>
                <a:ext uri="{FF2B5EF4-FFF2-40B4-BE49-F238E27FC236}">
                  <a16:creationId xmlns:a16="http://schemas.microsoft.com/office/drawing/2014/main" id="{0A59A4B6-4301-4EA4-AB10-7A40C2610DE6}"/>
                </a:ext>
              </a:extLst>
            </p:cNvPr>
            <p:cNvSpPr>
              <a:spLocks/>
            </p:cNvSpPr>
            <p:nvPr/>
          </p:nvSpPr>
          <p:spPr bwMode="auto">
            <a:xfrm>
              <a:off x="984" y="2834"/>
              <a:ext cx="36" cy="26"/>
            </a:xfrm>
            <a:custGeom>
              <a:avLst/>
              <a:gdLst>
                <a:gd name="T0" fmla="*/ 2 w 36"/>
                <a:gd name="T1" fmla="*/ 26 h 26"/>
                <a:gd name="T2" fmla="*/ 36 w 36"/>
                <a:gd name="T3" fmla="*/ 26 h 26"/>
                <a:gd name="T4" fmla="*/ 36 w 36"/>
                <a:gd name="T5" fmla="*/ 1 h 26"/>
                <a:gd name="T6" fmla="*/ 26 w 36"/>
                <a:gd name="T7" fmla="*/ 0 h 26"/>
                <a:gd name="T8" fmla="*/ 26 w 36"/>
                <a:gd name="T9" fmla="*/ 18 h 26"/>
                <a:gd name="T10" fmla="*/ 0 w 36"/>
                <a:gd name="T11" fmla="*/ 18 h 26"/>
                <a:gd name="T12" fmla="*/ 2 w 36"/>
                <a:gd name="T13" fmla="*/ 26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2" name="Freeform 681">
              <a:extLst>
                <a:ext uri="{FF2B5EF4-FFF2-40B4-BE49-F238E27FC236}">
                  <a16:creationId xmlns:a16="http://schemas.microsoft.com/office/drawing/2014/main" id="{A691A501-FCB1-41D9-B7C6-6018A9EDD655}"/>
                </a:ext>
              </a:extLst>
            </p:cNvPr>
            <p:cNvSpPr>
              <a:spLocks/>
            </p:cNvSpPr>
            <p:nvPr/>
          </p:nvSpPr>
          <p:spPr bwMode="auto">
            <a:xfrm>
              <a:off x="984" y="2834"/>
              <a:ext cx="26" cy="18"/>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3" name="Freeform 682">
              <a:extLst>
                <a:ext uri="{FF2B5EF4-FFF2-40B4-BE49-F238E27FC236}">
                  <a16:creationId xmlns:a16="http://schemas.microsoft.com/office/drawing/2014/main" id="{8AAFB9C3-0C74-4938-BFB9-FFBA89F3FA33}"/>
                </a:ext>
              </a:extLst>
            </p:cNvPr>
            <p:cNvSpPr>
              <a:spLocks/>
            </p:cNvSpPr>
            <p:nvPr/>
          </p:nvSpPr>
          <p:spPr bwMode="auto">
            <a:xfrm>
              <a:off x="984" y="2834"/>
              <a:ext cx="14"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4" name="Freeform 683">
              <a:extLst>
                <a:ext uri="{FF2B5EF4-FFF2-40B4-BE49-F238E27FC236}">
                  <a16:creationId xmlns:a16="http://schemas.microsoft.com/office/drawing/2014/main" id="{8FC87CA2-2F1B-4E0A-95D9-1626DFED2B67}"/>
                </a:ext>
              </a:extLst>
            </p:cNvPr>
            <p:cNvSpPr>
              <a:spLocks/>
            </p:cNvSpPr>
            <p:nvPr/>
          </p:nvSpPr>
          <p:spPr bwMode="auto">
            <a:xfrm>
              <a:off x="984" y="2834"/>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5" name="Freeform 684">
              <a:extLst>
                <a:ext uri="{FF2B5EF4-FFF2-40B4-BE49-F238E27FC236}">
                  <a16:creationId xmlns:a16="http://schemas.microsoft.com/office/drawing/2014/main" id="{9B9DEE0E-F354-448C-94F4-D895AE606277}"/>
                </a:ext>
              </a:extLst>
            </p:cNvPr>
            <p:cNvSpPr>
              <a:spLocks/>
            </p:cNvSpPr>
            <p:nvPr/>
          </p:nvSpPr>
          <p:spPr bwMode="auto">
            <a:xfrm>
              <a:off x="972" y="2823"/>
              <a:ext cx="230" cy="171"/>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6" name="Freeform 685">
              <a:extLst>
                <a:ext uri="{FF2B5EF4-FFF2-40B4-BE49-F238E27FC236}">
                  <a16:creationId xmlns:a16="http://schemas.microsoft.com/office/drawing/2014/main" id="{F4BD035F-8364-4A1D-8802-286476D74240}"/>
                </a:ext>
              </a:extLst>
            </p:cNvPr>
            <p:cNvSpPr>
              <a:spLocks/>
            </p:cNvSpPr>
            <p:nvPr/>
          </p:nvSpPr>
          <p:spPr bwMode="auto">
            <a:xfrm>
              <a:off x="976" y="2825"/>
              <a:ext cx="226" cy="169"/>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7" name="Freeform 686">
              <a:extLst>
                <a:ext uri="{FF2B5EF4-FFF2-40B4-BE49-F238E27FC236}">
                  <a16:creationId xmlns:a16="http://schemas.microsoft.com/office/drawing/2014/main" id="{7F8ECA65-4043-4ACB-8D80-9C0E0C13DA24}"/>
                </a:ext>
              </a:extLst>
            </p:cNvPr>
            <p:cNvSpPr>
              <a:spLocks/>
            </p:cNvSpPr>
            <p:nvPr/>
          </p:nvSpPr>
          <p:spPr bwMode="auto">
            <a:xfrm>
              <a:off x="981" y="2829"/>
              <a:ext cx="221" cy="165"/>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8" name="Freeform 687">
              <a:extLst>
                <a:ext uri="{FF2B5EF4-FFF2-40B4-BE49-F238E27FC236}">
                  <a16:creationId xmlns:a16="http://schemas.microsoft.com/office/drawing/2014/main" id="{EBC944DA-6DBC-43BB-B97D-00228F519C61}"/>
                </a:ext>
              </a:extLst>
            </p:cNvPr>
            <p:cNvSpPr>
              <a:spLocks/>
            </p:cNvSpPr>
            <p:nvPr/>
          </p:nvSpPr>
          <p:spPr bwMode="auto">
            <a:xfrm>
              <a:off x="986" y="2833"/>
              <a:ext cx="216" cy="161"/>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9" name="Freeform 688">
              <a:extLst>
                <a:ext uri="{FF2B5EF4-FFF2-40B4-BE49-F238E27FC236}">
                  <a16:creationId xmlns:a16="http://schemas.microsoft.com/office/drawing/2014/main" id="{2C8B80C7-5DC6-452C-9D0D-EE230C57723C}"/>
                </a:ext>
              </a:extLst>
            </p:cNvPr>
            <p:cNvSpPr>
              <a:spLocks/>
            </p:cNvSpPr>
            <p:nvPr/>
          </p:nvSpPr>
          <p:spPr bwMode="auto">
            <a:xfrm>
              <a:off x="991" y="2837"/>
              <a:ext cx="211" cy="157"/>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0" name="Freeform 689">
              <a:extLst>
                <a:ext uri="{FF2B5EF4-FFF2-40B4-BE49-F238E27FC236}">
                  <a16:creationId xmlns:a16="http://schemas.microsoft.com/office/drawing/2014/main" id="{5DFE1339-9495-4BC7-8644-4DC5F26E05BE}"/>
                </a:ext>
              </a:extLst>
            </p:cNvPr>
            <p:cNvSpPr>
              <a:spLocks/>
            </p:cNvSpPr>
            <p:nvPr/>
          </p:nvSpPr>
          <p:spPr bwMode="auto">
            <a:xfrm>
              <a:off x="996" y="2840"/>
              <a:ext cx="206" cy="154"/>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1" name="Freeform 690">
              <a:extLst>
                <a:ext uri="{FF2B5EF4-FFF2-40B4-BE49-F238E27FC236}">
                  <a16:creationId xmlns:a16="http://schemas.microsoft.com/office/drawing/2014/main" id="{580B34E1-01CC-400E-8D83-6DDDFE85A6EB}"/>
                </a:ext>
              </a:extLst>
            </p:cNvPr>
            <p:cNvSpPr>
              <a:spLocks/>
            </p:cNvSpPr>
            <p:nvPr/>
          </p:nvSpPr>
          <p:spPr bwMode="auto">
            <a:xfrm>
              <a:off x="1001" y="2844"/>
              <a:ext cx="201" cy="150"/>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2" name="Freeform 691">
              <a:extLst>
                <a:ext uri="{FF2B5EF4-FFF2-40B4-BE49-F238E27FC236}">
                  <a16:creationId xmlns:a16="http://schemas.microsoft.com/office/drawing/2014/main" id="{F2480AF6-072B-4EFF-B1E6-4F4279D34693}"/>
                </a:ext>
              </a:extLst>
            </p:cNvPr>
            <p:cNvSpPr>
              <a:spLocks/>
            </p:cNvSpPr>
            <p:nvPr/>
          </p:nvSpPr>
          <p:spPr bwMode="auto">
            <a:xfrm>
              <a:off x="1006" y="2848"/>
              <a:ext cx="196" cy="146"/>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3" name="Freeform 692">
              <a:extLst>
                <a:ext uri="{FF2B5EF4-FFF2-40B4-BE49-F238E27FC236}">
                  <a16:creationId xmlns:a16="http://schemas.microsoft.com/office/drawing/2014/main" id="{7CD31A96-959F-4500-8E72-788DB42C4F04}"/>
                </a:ext>
              </a:extLst>
            </p:cNvPr>
            <p:cNvSpPr>
              <a:spLocks/>
            </p:cNvSpPr>
            <p:nvPr/>
          </p:nvSpPr>
          <p:spPr bwMode="auto">
            <a:xfrm>
              <a:off x="1011" y="2852"/>
              <a:ext cx="191" cy="142"/>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 name="Freeform 693">
              <a:extLst>
                <a:ext uri="{FF2B5EF4-FFF2-40B4-BE49-F238E27FC236}">
                  <a16:creationId xmlns:a16="http://schemas.microsoft.com/office/drawing/2014/main" id="{AA9077DA-3E64-4E23-9ACB-4247C4312979}"/>
                </a:ext>
              </a:extLst>
            </p:cNvPr>
            <p:cNvSpPr>
              <a:spLocks/>
            </p:cNvSpPr>
            <p:nvPr/>
          </p:nvSpPr>
          <p:spPr bwMode="auto">
            <a:xfrm>
              <a:off x="1016" y="2856"/>
              <a:ext cx="186" cy="138"/>
            </a:xfrm>
            <a:custGeom>
              <a:avLst/>
              <a:gdLst>
                <a:gd name="T0" fmla="*/ 186 w 186"/>
                <a:gd name="T1" fmla="*/ 0 h 138"/>
                <a:gd name="T2" fmla="*/ 0 w 186"/>
                <a:gd name="T3" fmla="*/ 0 h 138"/>
                <a:gd name="T4" fmla="*/ 0 w 186"/>
                <a:gd name="T5" fmla="*/ 138 h 138"/>
                <a:gd name="T6" fmla="*/ 5 w 186"/>
                <a:gd name="T7" fmla="*/ 138 h 138"/>
                <a:gd name="T8" fmla="*/ 5 w 186"/>
                <a:gd name="T9" fmla="*/ 4 h 138"/>
                <a:gd name="T10" fmla="*/ 186 w 186"/>
                <a:gd name="T11" fmla="*/ 4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5" name="Freeform 694">
              <a:extLst>
                <a:ext uri="{FF2B5EF4-FFF2-40B4-BE49-F238E27FC236}">
                  <a16:creationId xmlns:a16="http://schemas.microsoft.com/office/drawing/2014/main" id="{CF053E72-A7AF-4A13-90C9-665A647EAD73}"/>
                </a:ext>
              </a:extLst>
            </p:cNvPr>
            <p:cNvSpPr>
              <a:spLocks/>
            </p:cNvSpPr>
            <p:nvPr/>
          </p:nvSpPr>
          <p:spPr bwMode="auto">
            <a:xfrm>
              <a:off x="1021" y="2860"/>
              <a:ext cx="181" cy="134"/>
            </a:xfrm>
            <a:custGeom>
              <a:avLst/>
              <a:gdLst>
                <a:gd name="T0" fmla="*/ 181 w 181"/>
                <a:gd name="T1" fmla="*/ 0 h 134"/>
                <a:gd name="T2" fmla="*/ 0 w 181"/>
                <a:gd name="T3" fmla="*/ 0 h 134"/>
                <a:gd name="T4" fmla="*/ 0 w 181"/>
                <a:gd name="T5" fmla="*/ 134 h 134"/>
                <a:gd name="T6" fmla="*/ 6 w 181"/>
                <a:gd name="T7" fmla="*/ 134 h 134"/>
                <a:gd name="T8" fmla="*/ 6 w 181"/>
                <a:gd name="T9" fmla="*/ 3 h 134"/>
                <a:gd name="T10" fmla="*/ 181 w 181"/>
                <a:gd name="T11" fmla="*/ 3 h 134"/>
                <a:gd name="T12" fmla="*/ 181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3"/>
                  </a:lnTo>
                  <a:lnTo>
                    <a:pt x="181" y="3"/>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 name="Freeform 695">
              <a:extLst>
                <a:ext uri="{FF2B5EF4-FFF2-40B4-BE49-F238E27FC236}">
                  <a16:creationId xmlns:a16="http://schemas.microsoft.com/office/drawing/2014/main" id="{4EB2182D-7E3C-42E3-91DB-0196B119209C}"/>
                </a:ext>
              </a:extLst>
            </p:cNvPr>
            <p:cNvSpPr>
              <a:spLocks/>
            </p:cNvSpPr>
            <p:nvPr/>
          </p:nvSpPr>
          <p:spPr bwMode="auto">
            <a:xfrm>
              <a:off x="1027" y="2863"/>
              <a:ext cx="175" cy="131"/>
            </a:xfrm>
            <a:custGeom>
              <a:avLst/>
              <a:gdLst>
                <a:gd name="T0" fmla="*/ 175 w 175"/>
                <a:gd name="T1" fmla="*/ 0 h 131"/>
                <a:gd name="T2" fmla="*/ 0 w 175"/>
                <a:gd name="T3" fmla="*/ 0 h 131"/>
                <a:gd name="T4" fmla="*/ 0 w 175"/>
                <a:gd name="T5" fmla="*/ 131 h 131"/>
                <a:gd name="T6" fmla="*/ 6 w 175"/>
                <a:gd name="T7" fmla="*/ 131 h 131"/>
                <a:gd name="T8" fmla="*/ 6 w 175"/>
                <a:gd name="T9" fmla="*/ 4 h 131"/>
                <a:gd name="T10" fmla="*/ 175 w 175"/>
                <a:gd name="T11" fmla="*/ 4 h 131"/>
                <a:gd name="T12" fmla="*/ 175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7" name="Freeform 696">
              <a:extLst>
                <a:ext uri="{FF2B5EF4-FFF2-40B4-BE49-F238E27FC236}">
                  <a16:creationId xmlns:a16="http://schemas.microsoft.com/office/drawing/2014/main" id="{645148F0-2962-4B61-981C-FDCD3BD585C2}"/>
                </a:ext>
              </a:extLst>
            </p:cNvPr>
            <p:cNvSpPr>
              <a:spLocks/>
            </p:cNvSpPr>
            <p:nvPr/>
          </p:nvSpPr>
          <p:spPr bwMode="auto">
            <a:xfrm>
              <a:off x="1033" y="2867"/>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 name="Freeform 697">
              <a:extLst>
                <a:ext uri="{FF2B5EF4-FFF2-40B4-BE49-F238E27FC236}">
                  <a16:creationId xmlns:a16="http://schemas.microsoft.com/office/drawing/2014/main" id="{3DCD8413-8FE6-4298-A107-4832C99B7B50}"/>
                </a:ext>
              </a:extLst>
            </p:cNvPr>
            <p:cNvSpPr>
              <a:spLocks/>
            </p:cNvSpPr>
            <p:nvPr/>
          </p:nvSpPr>
          <p:spPr bwMode="auto">
            <a:xfrm>
              <a:off x="1039" y="2872"/>
              <a:ext cx="163" cy="12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9" name="Freeform 698">
              <a:extLst>
                <a:ext uri="{FF2B5EF4-FFF2-40B4-BE49-F238E27FC236}">
                  <a16:creationId xmlns:a16="http://schemas.microsoft.com/office/drawing/2014/main" id="{2B592088-36DD-4A9F-9B9C-758BAE0486B2}"/>
                </a:ext>
              </a:extLst>
            </p:cNvPr>
            <p:cNvSpPr>
              <a:spLocks/>
            </p:cNvSpPr>
            <p:nvPr/>
          </p:nvSpPr>
          <p:spPr bwMode="auto">
            <a:xfrm>
              <a:off x="1044" y="2876"/>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0" name="Freeform 699">
              <a:extLst>
                <a:ext uri="{FF2B5EF4-FFF2-40B4-BE49-F238E27FC236}">
                  <a16:creationId xmlns:a16="http://schemas.microsoft.com/office/drawing/2014/main" id="{0EFD441D-7BCC-410C-8EC2-8D8299E48069}"/>
                </a:ext>
              </a:extLst>
            </p:cNvPr>
            <p:cNvSpPr>
              <a:spLocks/>
            </p:cNvSpPr>
            <p:nvPr/>
          </p:nvSpPr>
          <p:spPr bwMode="auto">
            <a:xfrm>
              <a:off x="1050" y="2881"/>
              <a:ext cx="152" cy="113"/>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1" name="Freeform 700">
              <a:extLst>
                <a:ext uri="{FF2B5EF4-FFF2-40B4-BE49-F238E27FC236}">
                  <a16:creationId xmlns:a16="http://schemas.microsoft.com/office/drawing/2014/main" id="{30CA669C-7B52-425E-8D83-D33B8C486A83}"/>
                </a:ext>
              </a:extLst>
            </p:cNvPr>
            <p:cNvSpPr>
              <a:spLocks/>
            </p:cNvSpPr>
            <p:nvPr/>
          </p:nvSpPr>
          <p:spPr bwMode="auto">
            <a:xfrm>
              <a:off x="1057" y="2886"/>
              <a:ext cx="145" cy="108"/>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2" name="Freeform 701">
              <a:extLst>
                <a:ext uri="{FF2B5EF4-FFF2-40B4-BE49-F238E27FC236}">
                  <a16:creationId xmlns:a16="http://schemas.microsoft.com/office/drawing/2014/main" id="{C966B266-1F7B-479F-8F0C-E3C7DCD438C5}"/>
                </a:ext>
              </a:extLst>
            </p:cNvPr>
            <p:cNvSpPr>
              <a:spLocks/>
            </p:cNvSpPr>
            <p:nvPr/>
          </p:nvSpPr>
          <p:spPr bwMode="auto">
            <a:xfrm>
              <a:off x="1064" y="2891"/>
              <a:ext cx="138" cy="103"/>
            </a:xfrm>
            <a:custGeom>
              <a:avLst/>
              <a:gdLst>
                <a:gd name="T0" fmla="*/ 138 w 138"/>
                <a:gd name="T1" fmla="*/ 0 h 103"/>
                <a:gd name="T2" fmla="*/ 0 w 138"/>
                <a:gd name="T3" fmla="*/ 0 h 103"/>
                <a:gd name="T4" fmla="*/ 0 w 138"/>
                <a:gd name="T5" fmla="*/ 103 h 103"/>
                <a:gd name="T6" fmla="*/ 7 w 138"/>
                <a:gd name="T7" fmla="*/ 103 h 103"/>
                <a:gd name="T8" fmla="*/ 7 w 138"/>
                <a:gd name="T9" fmla="*/ 5 h 103"/>
                <a:gd name="T10" fmla="*/ 138 w 138"/>
                <a:gd name="T11" fmla="*/ 5 h 103"/>
                <a:gd name="T12" fmla="*/ 138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3" name="Freeform 702">
              <a:extLst>
                <a:ext uri="{FF2B5EF4-FFF2-40B4-BE49-F238E27FC236}">
                  <a16:creationId xmlns:a16="http://schemas.microsoft.com/office/drawing/2014/main" id="{022EF8C9-DE4B-4A21-9DAA-A414C88ADCEF}"/>
                </a:ext>
              </a:extLst>
            </p:cNvPr>
            <p:cNvSpPr>
              <a:spLocks/>
            </p:cNvSpPr>
            <p:nvPr/>
          </p:nvSpPr>
          <p:spPr bwMode="auto">
            <a:xfrm>
              <a:off x="1071" y="2896"/>
              <a:ext cx="131" cy="98"/>
            </a:xfrm>
            <a:custGeom>
              <a:avLst/>
              <a:gdLst>
                <a:gd name="T0" fmla="*/ 131 w 131"/>
                <a:gd name="T1" fmla="*/ 0 h 98"/>
                <a:gd name="T2" fmla="*/ 0 w 131"/>
                <a:gd name="T3" fmla="*/ 0 h 98"/>
                <a:gd name="T4" fmla="*/ 0 w 131"/>
                <a:gd name="T5" fmla="*/ 98 h 98"/>
                <a:gd name="T6" fmla="*/ 7 w 131"/>
                <a:gd name="T7" fmla="*/ 98 h 98"/>
                <a:gd name="T8" fmla="*/ 7 w 131"/>
                <a:gd name="T9" fmla="*/ 5 h 98"/>
                <a:gd name="T10" fmla="*/ 131 w 131"/>
                <a:gd name="T11" fmla="*/ 5 h 98"/>
                <a:gd name="T12" fmla="*/ 131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4" name="Freeform 703">
              <a:extLst>
                <a:ext uri="{FF2B5EF4-FFF2-40B4-BE49-F238E27FC236}">
                  <a16:creationId xmlns:a16="http://schemas.microsoft.com/office/drawing/2014/main" id="{6BC05F8F-5E0A-43D0-896B-01D961F56A27}"/>
                </a:ext>
              </a:extLst>
            </p:cNvPr>
            <p:cNvSpPr>
              <a:spLocks/>
            </p:cNvSpPr>
            <p:nvPr/>
          </p:nvSpPr>
          <p:spPr bwMode="auto">
            <a:xfrm>
              <a:off x="1078" y="2901"/>
              <a:ext cx="124" cy="93"/>
            </a:xfrm>
            <a:custGeom>
              <a:avLst/>
              <a:gdLst>
                <a:gd name="T0" fmla="*/ 124 w 124"/>
                <a:gd name="T1" fmla="*/ 0 h 93"/>
                <a:gd name="T2" fmla="*/ 0 w 124"/>
                <a:gd name="T3" fmla="*/ 0 h 93"/>
                <a:gd name="T4" fmla="*/ 0 w 124"/>
                <a:gd name="T5" fmla="*/ 93 h 93"/>
                <a:gd name="T6" fmla="*/ 8 w 124"/>
                <a:gd name="T7" fmla="*/ 93 h 93"/>
                <a:gd name="T8" fmla="*/ 8 w 124"/>
                <a:gd name="T9" fmla="*/ 7 h 93"/>
                <a:gd name="T10" fmla="*/ 124 w 124"/>
                <a:gd name="T11" fmla="*/ 7 h 93"/>
                <a:gd name="T12" fmla="*/ 124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5" name="Freeform 704">
              <a:extLst>
                <a:ext uri="{FF2B5EF4-FFF2-40B4-BE49-F238E27FC236}">
                  <a16:creationId xmlns:a16="http://schemas.microsoft.com/office/drawing/2014/main" id="{F4B7C8D9-CAA1-4314-9229-FDFAFFD31DC5}"/>
                </a:ext>
              </a:extLst>
            </p:cNvPr>
            <p:cNvSpPr>
              <a:spLocks/>
            </p:cNvSpPr>
            <p:nvPr/>
          </p:nvSpPr>
          <p:spPr bwMode="auto">
            <a:xfrm>
              <a:off x="1086" y="2908"/>
              <a:ext cx="116" cy="86"/>
            </a:xfrm>
            <a:custGeom>
              <a:avLst/>
              <a:gdLst>
                <a:gd name="T0" fmla="*/ 116 w 116"/>
                <a:gd name="T1" fmla="*/ 0 h 86"/>
                <a:gd name="T2" fmla="*/ 0 w 116"/>
                <a:gd name="T3" fmla="*/ 0 h 86"/>
                <a:gd name="T4" fmla="*/ 0 w 116"/>
                <a:gd name="T5" fmla="*/ 86 h 86"/>
                <a:gd name="T6" fmla="*/ 9 w 116"/>
                <a:gd name="T7" fmla="*/ 85 h 86"/>
                <a:gd name="T8" fmla="*/ 9 w 116"/>
                <a:gd name="T9" fmla="*/ 6 h 86"/>
                <a:gd name="T10" fmla="*/ 115 w 116"/>
                <a:gd name="T11" fmla="*/ 6 h 86"/>
                <a:gd name="T12" fmla="*/ 11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6" name="Freeform 705">
              <a:extLst>
                <a:ext uri="{FF2B5EF4-FFF2-40B4-BE49-F238E27FC236}">
                  <a16:creationId xmlns:a16="http://schemas.microsoft.com/office/drawing/2014/main" id="{4B5190BE-95EA-40B8-AD27-DF482CA38E74}"/>
                </a:ext>
              </a:extLst>
            </p:cNvPr>
            <p:cNvSpPr>
              <a:spLocks/>
            </p:cNvSpPr>
            <p:nvPr/>
          </p:nvSpPr>
          <p:spPr bwMode="auto">
            <a:xfrm>
              <a:off x="1095" y="2914"/>
              <a:ext cx="106" cy="79"/>
            </a:xfrm>
            <a:custGeom>
              <a:avLst/>
              <a:gdLst>
                <a:gd name="T0" fmla="*/ 106 w 106"/>
                <a:gd name="T1" fmla="*/ 0 h 79"/>
                <a:gd name="T2" fmla="*/ 0 w 106"/>
                <a:gd name="T3" fmla="*/ 0 h 79"/>
                <a:gd name="T4" fmla="*/ 0 w 106"/>
                <a:gd name="T5" fmla="*/ 79 h 79"/>
                <a:gd name="T6" fmla="*/ 7 w 106"/>
                <a:gd name="T7" fmla="*/ 79 h 79"/>
                <a:gd name="T8" fmla="*/ 7 w 106"/>
                <a:gd name="T9" fmla="*/ 6 h 79"/>
                <a:gd name="T10" fmla="*/ 106 w 106"/>
                <a:gd name="T11" fmla="*/ 6 h 79"/>
                <a:gd name="T12" fmla="*/ 106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 name="Freeform 706">
              <a:extLst>
                <a:ext uri="{FF2B5EF4-FFF2-40B4-BE49-F238E27FC236}">
                  <a16:creationId xmlns:a16="http://schemas.microsoft.com/office/drawing/2014/main" id="{44DD97D5-E728-476C-AC3B-39F96A9BCD97}"/>
                </a:ext>
              </a:extLst>
            </p:cNvPr>
            <p:cNvSpPr>
              <a:spLocks/>
            </p:cNvSpPr>
            <p:nvPr/>
          </p:nvSpPr>
          <p:spPr bwMode="auto">
            <a:xfrm>
              <a:off x="1102" y="2920"/>
              <a:ext cx="100" cy="74"/>
            </a:xfrm>
            <a:custGeom>
              <a:avLst/>
              <a:gdLst>
                <a:gd name="T0" fmla="*/ 99 w 100"/>
                <a:gd name="T1" fmla="*/ 0 h 74"/>
                <a:gd name="T2" fmla="*/ 0 w 100"/>
                <a:gd name="T3" fmla="*/ 0 h 74"/>
                <a:gd name="T4" fmla="*/ 0 w 100"/>
                <a:gd name="T5" fmla="*/ 73 h 74"/>
                <a:gd name="T6" fmla="*/ 9 w 100"/>
                <a:gd name="T7" fmla="*/ 74 h 74"/>
                <a:gd name="T8" fmla="*/ 9 w 100"/>
                <a:gd name="T9" fmla="*/ 7 h 74"/>
                <a:gd name="T10" fmla="*/ 100 w 100"/>
                <a:gd name="T11" fmla="*/ 7 h 74"/>
                <a:gd name="T12" fmla="*/ 99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 name="Freeform 707">
              <a:extLst>
                <a:ext uri="{FF2B5EF4-FFF2-40B4-BE49-F238E27FC236}">
                  <a16:creationId xmlns:a16="http://schemas.microsoft.com/office/drawing/2014/main" id="{079F1298-1AFC-417B-96F8-494C17F3E563}"/>
                </a:ext>
              </a:extLst>
            </p:cNvPr>
            <p:cNvSpPr>
              <a:spLocks/>
            </p:cNvSpPr>
            <p:nvPr/>
          </p:nvSpPr>
          <p:spPr bwMode="auto">
            <a:xfrm>
              <a:off x="1111" y="2927"/>
              <a:ext cx="91" cy="67"/>
            </a:xfrm>
            <a:custGeom>
              <a:avLst/>
              <a:gdLst>
                <a:gd name="T0" fmla="*/ 91 w 91"/>
                <a:gd name="T1" fmla="*/ 0 h 67"/>
                <a:gd name="T2" fmla="*/ 0 w 91"/>
                <a:gd name="T3" fmla="*/ 0 h 67"/>
                <a:gd name="T4" fmla="*/ 0 w 91"/>
                <a:gd name="T5" fmla="*/ 67 h 67"/>
                <a:gd name="T6" fmla="*/ 10 w 91"/>
                <a:gd name="T7" fmla="*/ 66 h 67"/>
                <a:gd name="T8" fmla="*/ 10 w 91"/>
                <a:gd name="T9" fmla="*/ 6 h 67"/>
                <a:gd name="T10" fmla="*/ 90 w 91"/>
                <a:gd name="T11" fmla="*/ 6 h 67"/>
                <a:gd name="T12" fmla="*/ 91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9" name="Freeform 708">
              <a:extLst>
                <a:ext uri="{FF2B5EF4-FFF2-40B4-BE49-F238E27FC236}">
                  <a16:creationId xmlns:a16="http://schemas.microsoft.com/office/drawing/2014/main" id="{1B43D39A-4722-47B4-B4B4-0BE0BA426239}"/>
                </a:ext>
              </a:extLst>
            </p:cNvPr>
            <p:cNvSpPr>
              <a:spLocks/>
            </p:cNvSpPr>
            <p:nvPr/>
          </p:nvSpPr>
          <p:spPr bwMode="auto">
            <a:xfrm>
              <a:off x="1121" y="2933"/>
              <a:ext cx="81" cy="61"/>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0" name="Freeform 709">
              <a:extLst>
                <a:ext uri="{FF2B5EF4-FFF2-40B4-BE49-F238E27FC236}">
                  <a16:creationId xmlns:a16="http://schemas.microsoft.com/office/drawing/2014/main" id="{5CAC96B4-B3A5-42F1-99D5-3880FDFD7491}"/>
                </a:ext>
              </a:extLst>
            </p:cNvPr>
            <p:cNvSpPr>
              <a:spLocks/>
            </p:cNvSpPr>
            <p:nvPr/>
          </p:nvSpPr>
          <p:spPr bwMode="auto">
            <a:xfrm>
              <a:off x="1131" y="2941"/>
              <a:ext cx="71" cy="53"/>
            </a:xfrm>
            <a:custGeom>
              <a:avLst/>
              <a:gdLst>
                <a:gd name="T0" fmla="*/ 71 w 71"/>
                <a:gd name="T1" fmla="*/ 0 h 53"/>
                <a:gd name="T2" fmla="*/ 0 w 71"/>
                <a:gd name="T3" fmla="*/ 0 h 53"/>
                <a:gd name="T4" fmla="*/ 0 w 71"/>
                <a:gd name="T5" fmla="*/ 53 h 53"/>
                <a:gd name="T6" fmla="*/ 10 w 71"/>
                <a:gd name="T7" fmla="*/ 52 h 53"/>
                <a:gd name="T8" fmla="*/ 10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1" name="Freeform 710">
              <a:extLst>
                <a:ext uri="{FF2B5EF4-FFF2-40B4-BE49-F238E27FC236}">
                  <a16:creationId xmlns:a16="http://schemas.microsoft.com/office/drawing/2014/main" id="{C1F4B6B1-5A80-4187-A36F-F1861326A40D}"/>
                </a:ext>
              </a:extLst>
            </p:cNvPr>
            <p:cNvSpPr>
              <a:spLocks/>
            </p:cNvSpPr>
            <p:nvPr/>
          </p:nvSpPr>
          <p:spPr bwMode="auto">
            <a:xfrm>
              <a:off x="1141" y="2948"/>
              <a:ext cx="60" cy="45"/>
            </a:xfrm>
            <a:custGeom>
              <a:avLst/>
              <a:gdLst>
                <a:gd name="T0" fmla="*/ 60 w 60"/>
                <a:gd name="T1" fmla="*/ 0 h 45"/>
                <a:gd name="T2" fmla="*/ 0 w 60"/>
                <a:gd name="T3" fmla="*/ 0 h 45"/>
                <a:gd name="T4" fmla="*/ 0 w 60"/>
                <a:gd name="T5" fmla="*/ 45 h 45"/>
                <a:gd name="T6" fmla="*/ 11 w 60"/>
                <a:gd name="T7" fmla="*/ 45 h 45"/>
                <a:gd name="T8" fmla="*/ 11 w 60"/>
                <a:gd name="T9" fmla="*/ 8 h 45"/>
                <a:gd name="T10" fmla="*/ 60 w 60"/>
                <a:gd name="T11" fmla="*/ 8 h 45"/>
                <a:gd name="T12" fmla="*/ 60 w 60"/>
                <a:gd name="T13" fmla="*/ 0 h 45"/>
                <a:gd name="T14" fmla="*/ 0 60000 65536"/>
                <a:gd name="T15" fmla="*/ 0 60000 65536"/>
                <a:gd name="T16" fmla="*/ 0 60000 65536"/>
                <a:gd name="T17" fmla="*/ 0 60000 65536"/>
                <a:gd name="T18" fmla="*/ 0 60000 65536"/>
                <a:gd name="T19" fmla="*/ 0 60000 65536"/>
                <a:gd name="T20" fmla="*/ 0 60000 65536"/>
                <a:gd name="T21" fmla="*/ 0 w 60"/>
                <a:gd name="T22" fmla="*/ 0 h 45"/>
                <a:gd name="T23" fmla="*/ 60 w 6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5">
                  <a:moveTo>
                    <a:pt x="60" y="0"/>
                  </a:moveTo>
                  <a:lnTo>
                    <a:pt x="0" y="0"/>
                  </a:lnTo>
                  <a:lnTo>
                    <a:pt x="0" y="45"/>
                  </a:lnTo>
                  <a:lnTo>
                    <a:pt x="11" y="45"/>
                  </a:lnTo>
                  <a:lnTo>
                    <a:pt x="11" y="8"/>
                  </a:lnTo>
                  <a:lnTo>
                    <a:pt x="60" y="8"/>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2" name="Freeform 711">
              <a:extLst>
                <a:ext uri="{FF2B5EF4-FFF2-40B4-BE49-F238E27FC236}">
                  <a16:creationId xmlns:a16="http://schemas.microsoft.com/office/drawing/2014/main" id="{9971091D-FCDF-43CE-885D-17B918ABEA40}"/>
                </a:ext>
              </a:extLst>
            </p:cNvPr>
            <p:cNvSpPr>
              <a:spLocks/>
            </p:cNvSpPr>
            <p:nvPr/>
          </p:nvSpPr>
          <p:spPr bwMode="auto">
            <a:xfrm>
              <a:off x="1152" y="2956"/>
              <a:ext cx="49" cy="37"/>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3" name="Freeform 712">
              <a:extLst>
                <a:ext uri="{FF2B5EF4-FFF2-40B4-BE49-F238E27FC236}">
                  <a16:creationId xmlns:a16="http://schemas.microsoft.com/office/drawing/2014/main" id="{6B86C999-6B96-4108-9104-D6F1DFDBB733}"/>
                </a:ext>
              </a:extLst>
            </p:cNvPr>
            <p:cNvSpPr>
              <a:spLocks/>
            </p:cNvSpPr>
            <p:nvPr/>
          </p:nvSpPr>
          <p:spPr bwMode="auto">
            <a:xfrm>
              <a:off x="1163" y="2965"/>
              <a:ext cx="39" cy="29"/>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4" name="Freeform 713">
              <a:extLst>
                <a:ext uri="{FF2B5EF4-FFF2-40B4-BE49-F238E27FC236}">
                  <a16:creationId xmlns:a16="http://schemas.microsoft.com/office/drawing/2014/main" id="{165C88A4-A3B6-4D07-8C04-6196BD58AB97}"/>
                </a:ext>
              </a:extLst>
            </p:cNvPr>
            <p:cNvSpPr>
              <a:spLocks/>
            </p:cNvSpPr>
            <p:nvPr/>
          </p:nvSpPr>
          <p:spPr bwMode="auto">
            <a:xfrm>
              <a:off x="1176" y="2974"/>
              <a:ext cx="26" cy="2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5" name="Freeform 714">
              <a:extLst>
                <a:ext uri="{FF2B5EF4-FFF2-40B4-BE49-F238E27FC236}">
                  <a16:creationId xmlns:a16="http://schemas.microsoft.com/office/drawing/2014/main" id="{D44BAD59-1349-430D-B473-243BC01933FF}"/>
                </a:ext>
              </a:extLst>
            </p:cNvPr>
            <p:cNvSpPr>
              <a:spLocks/>
            </p:cNvSpPr>
            <p:nvPr/>
          </p:nvSpPr>
          <p:spPr bwMode="auto">
            <a:xfrm>
              <a:off x="1188" y="2984"/>
              <a:ext cx="14" cy="10"/>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6" name="Line 715">
              <a:extLst>
                <a:ext uri="{FF2B5EF4-FFF2-40B4-BE49-F238E27FC236}">
                  <a16:creationId xmlns:a16="http://schemas.microsoft.com/office/drawing/2014/main" id="{2CBADA6E-20D5-47ED-9BDE-6557EC2A6114}"/>
                </a:ext>
              </a:extLst>
            </p:cNvPr>
            <p:cNvSpPr>
              <a:spLocks noChangeShapeType="1"/>
            </p:cNvSpPr>
            <p:nvPr/>
          </p:nvSpPr>
          <p:spPr bwMode="auto">
            <a:xfrm>
              <a:off x="1022" y="3017"/>
              <a:ext cx="1"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7" name="Line 716">
              <a:extLst>
                <a:ext uri="{FF2B5EF4-FFF2-40B4-BE49-F238E27FC236}">
                  <a16:creationId xmlns:a16="http://schemas.microsoft.com/office/drawing/2014/main" id="{219F6757-AA59-4A2D-925C-A620E2781C2F}"/>
                </a:ext>
              </a:extLst>
            </p:cNvPr>
            <p:cNvSpPr>
              <a:spLocks noChangeShapeType="1"/>
            </p:cNvSpPr>
            <p:nvPr/>
          </p:nvSpPr>
          <p:spPr bwMode="auto">
            <a:xfrm>
              <a:off x="987" y="3017"/>
              <a:ext cx="1"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 name="Line 717">
              <a:extLst>
                <a:ext uri="{FF2B5EF4-FFF2-40B4-BE49-F238E27FC236}">
                  <a16:creationId xmlns:a16="http://schemas.microsoft.com/office/drawing/2014/main" id="{E632A968-D886-4AE9-8B79-0606B215B4C0}"/>
                </a:ext>
              </a:extLst>
            </p:cNvPr>
            <p:cNvSpPr>
              <a:spLocks noChangeShapeType="1"/>
            </p:cNvSpPr>
            <p:nvPr/>
          </p:nvSpPr>
          <p:spPr bwMode="auto">
            <a:xfrm>
              <a:off x="945" y="3017"/>
              <a:ext cx="28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9" name="Rectangle 718">
              <a:extLst>
                <a:ext uri="{FF2B5EF4-FFF2-40B4-BE49-F238E27FC236}">
                  <a16:creationId xmlns:a16="http://schemas.microsoft.com/office/drawing/2014/main" id="{0FCCCFBF-62AA-42DE-89CB-0ADB1ACAB7F2}"/>
                </a:ext>
              </a:extLst>
            </p:cNvPr>
            <p:cNvSpPr>
              <a:spLocks noChangeArrowheads="1"/>
            </p:cNvSpPr>
            <p:nvPr/>
          </p:nvSpPr>
          <p:spPr bwMode="auto">
            <a:xfrm>
              <a:off x="1162" y="3081"/>
              <a:ext cx="35"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00" name="Rectangle 719">
              <a:extLst>
                <a:ext uri="{FF2B5EF4-FFF2-40B4-BE49-F238E27FC236}">
                  <a16:creationId xmlns:a16="http://schemas.microsoft.com/office/drawing/2014/main" id="{685D51DB-060C-4FF4-A2A6-55C3DE7733F6}"/>
                </a:ext>
              </a:extLst>
            </p:cNvPr>
            <p:cNvSpPr>
              <a:spLocks noChangeArrowheads="1"/>
            </p:cNvSpPr>
            <p:nvPr/>
          </p:nvSpPr>
          <p:spPr bwMode="auto">
            <a:xfrm>
              <a:off x="1162" y="3080"/>
              <a:ext cx="35"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01" name="Rectangle 720">
              <a:extLst>
                <a:ext uri="{FF2B5EF4-FFF2-40B4-BE49-F238E27FC236}">
                  <a16:creationId xmlns:a16="http://schemas.microsoft.com/office/drawing/2014/main" id="{982E7207-22A4-4729-8C5A-4BDD0C579B0B}"/>
                </a:ext>
              </a:extLst>
            </p:cNvPr>
            <p:cNvSpPr>
              <a:spLocks noChangeArrowheads="1"/>
            </p:cNvSpPr>
            <p:nvPr/>
          </p:nvSpPr>
          <p:spPr bwMode="auto">
            <a:xfrm>
              <a:off x="1162" y="3079"/>
              <a:ext cx="35"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02" name="Rectangle 721">
              <a:extLst>
                <a:ext uri="{FF2B5EF4-FFF2-40B4-BE49-F238E27FC236}">
                  <a16:creationId xmlns:a16="http://schemas.microsoft.com/office/drawing/2014/main" id="{2E7F353D-BA4F-4B37-8D79-DA7D9938FC23}"/>
                </a:ext>
              </a:extLst>
            </p:cNvPr>
            <p:cNvSpPr>
              <a:spLocks noChangeArrowheads="1"/>
            </p:cNvSpPr>
            <p:nvPr/>
          </p:nvSpPr>
          <p:spPr bwMode="auto">
            <a:xfrm>
              <a:off x="1162" y="3078"/>
              <a:ext cx="35"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03" name="Rectangle 722">
              <a:extLst>
                <a:ext uri="{FF2B5EF4-FFF2-40B4-BE49-F238E27FC236}">
                  <a16:creationId xmlns:a16="http://schemas.microsoft.com/office/drawing/2014/main" id="{F77F0B01-718D-4BBF-9256-B7FB9020EE7E}"/>
                </a:ext>
              </a:extLst>
            </p:cNvPr>
            <p:cNvSpPr>
              <a:spLocks noChangeArrowheads="1"/>
            </p:cNvSpPr>
            <p:nvPr/>
          </p:nvSpPr>
          <p:spPr bwMode="auto">
            <a:xfrm>
              <a:off x="1162" y="3076"/>
              <a:ext cx="35"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04" name="Rectangle 723">
              <a:extLst>
                <a:ext uri="{FF2B5EF4-FFF2-40B4-BE49-F238E27FC236}">
                  <a16:creationId xmlns:a16="http://schemas.microsoft.com/office/drawing/2014/main" id="{0057A69D-A1C4-425A-A306-E5A8B1821137}"/>
                </a:ext>
              </a:extLst>
            </p:cNvPr>
            <p:cNvSpPr>
              <a:spLocks noChangeArrowheads="1"/>
            </p:cNvSpPr>
            <p:nvPr/>
          </p:nvSpPr>
          <p:spPr bwMode="auto">
            <a:xfrm>
              <a:off x="1162" y="3075"/>
              <a:ext cx="35"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05" name="Rectangle 724">
              <a:extLst>
                <a:ext uri="{FF2B5EF4-FFF2-40B4-BE49-F238E27FC236}">
                  <a16:creationId xmlns:a16="http://schemas.microsoft.com/office/drawing/2014/main" id="{EE67185B-2230-4EBF-9D82-93632DAFD16C}"/>
                </a:ext>
              </a:extLst>
            </p:cNvPr>
            <p:cNvSpPr>
              <a:spLocks noChangeArrowheads="1"/>
            </p:cNvSpPr>
            <p:nvPr/>
          </p:nvSpPr>
          <p:spPr bwMode="auto">
            <a:xfrm>
              <a:off x="1162" y="3074"/>
              <a:ext cx="35"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06" name="Freeform 725">
              <a:extLst>
                <a:ext uri="{FF2B5EF4-FFF2-40B4-BE49-F238E27FC236}">
                  <a16:creationId xmlns:a16="http://schemas.microsoft.com/office/drawing/2014/main" id="{35C27161-E1F2-4FF6-97E2-D7BB7D07AA0D}"/>
                </a:ext>
              </a:extLst>
            </p:cNvPr>
            <p:cNvSpPr>
              <a:spLocks/>
            </p:cNvSpPr>
            <p:nvPr/>
          </p:nvSpPr>
          <p:spPr bwMode="auto">
            <a:xfrm>
              <a:off x="1160" y="3073"/>
              <a:ext cx="37" cy="1"/>
            </a:xfrm>
            <a:custGeom>
              <a:avLst/>
              <a:gdLst>
                <a:gd name="T0" fmla="*/ 2 w 37"/>
                <a:gd name="T1" fmla="*/ 1 h 1"/>
                <a:gd name="T2" fmla="*/ 37 w 37"/>
                <a:gd name="T3" fmla="*/ 1 h 1"/>
                <a:gd name="T4" fmla="*/ 36 w 37"/>
                <a:gd name="T5" fmla="*/ 0 h 1"/>
                <a:gd name="T6" fmla="*/ 0 w 37"/>
                <a:gd name="T7" fmla="*/ 0 h 1"/>
                <a:gd name="T8" fmla="*/ 2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 name="Rectangle 726">
              <a:extLst>
                <a:ext uri="{FF2B5EF4-FFF2-40B4-BE49-F238E27FC236}">
                  <a16:creationId xmlns:a16="http://schemas.microsoft.com/office/drawing/2014/main" id="{84759147-501B-44E6-A319-733DD3A7F548}"/>
                </a:ext>
              </a:extLst>
            </p:cNvPr>
            <p:cNvSpPr>
              <a:spLocks noChangeArrowheads="1"/>
            </p:cNvSpPr>
            <p:nvPr/>
          </p:nvSpPr>
          <p:spPr bwMode="auto">
            <a:xfrm>
              <a:off x="1160" y="3071"/>
              <a:ext cx="36"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08" name="Freeform 727">
              <a:extLst>
                <a:ext uri="{FF2B5EF4-FFF2-40B4-BE49-F238E27FC236}">
                  <a16:creationId xmlns:a16="http://schemas.microsoft.com/office/drawing/2014/main" id="{DF714743-7018-44F0-A559-36F9A4A2C845}"/>
                </a:ext>
              </a:extLst>
            </p:cNvPr>
            <p:cNvSpPr>
              <a:spLocks/>
            </p:cNvSpPr>
            <p:nvPr/>
          </p:nvSpPr>
          <p:spPr bwMode="auto">
            <a:xfrm>
              <a:off x="1160" y="3070"/>
              <a:ext cx="37" cy="1"/>
            </a:xfrm>
            <a:custGeom>
              <a:avLst/>
              <a:gdLst>
                <a:gd name="T0" fmla="*/ 0 w 37"/>
                <a:gd name="T1" fmla="*/ 1 h 1"/>
                <a:gd name="T2" fmla="*/ 36 w 37"/>
                <a:gd name="T3" fmla="*/ 1 h 1"/>
                <a:gd name="T4" fmla="*/ 37 w 37"/>
                <a:gd name="T5" fmla="*/ 0 h 1"/>
                <a:gd name="T6" fmla="*/ 2 w 37"/>
                <a:gd name="T7" fmla="*/ 0 h 1"/>
                <a:gd name="T8" fmla="*/ 0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 name="Rectangle 728">
              <a:extLst>
                <a:ext uri="{FF2B5EF4-FFF2-40B4-BE49-F238E27FC236}">
                  <a16:creationId xmlns:a16="http://schemas.microsoft.com/office/drawing/2014/main" id="{0575B756-6754-4997-A001-2C36619422D4}"/>
                </a:ext>
              </a:extLst>
            </p:cNvPr>
            <p:cNvSpPr>
              <a:spLocks noChangeArrowheads="1"/>
            </p:cNvSpPr>
            <p:nvPr/>
          </p:nvSpPr>
          <p:spPr bwMode="auto">
            <a:xfrm>
              <a:off x="1162" y="3070"/>
              <a:ext cx="35"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10" name="Rectangle 729">
              <a:extLst>
                <a:ext uri="{FF2B5EF4-FFF2-40B4-BE49-F238E27FC236}">
                  <a16:creationId xmlns:a16="http://schemas.microsoft.com/office/drawing/2014/main" id="{61F27AAC-6963-4886-9677-FAB743153E4E}"/>
                </a:ext>
              </a:extLst>
            </p:cNvPr>
            <p:cNvSpPr>
              <a:spLocks noChangeArrowheads="1"/>
            </p:cNvSpPr>
            <p:nvPr/>
          </p:nvSpPr>
          <p:spPr bwMode="auto">
            <a:xfrm>
              <a:off x="1129" y="3074"/>
              <a:ext cx="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11" name="Freeform 730">
              <a:extLst>
                <a:ext uri="{FF2B5EF4-FFF2-40B4-BE49-F238E27FC236}">
                  <a16:creationId xmlns:a16="http://schemas.microsoft.com/office/drawing/2014/main" id="{C0B76C78-C167-4B04-9BEA-69731123191A}"/>
                </a:ext>
              </a:extLst>
            </p:cNvPr>
            <p:cNvSpPr>
              <a:spLocks noEditPoints="1"/>
            </p:cNvSpPr>
            <p:nvPr/>
          </p:nvSpPr>
          <p:spPr bwMode="auto">
            <a:xfrm>
              <a:off x="908" y="3061"/>
              <a:ext cx="46" cy="24"/>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3 w 46"/>
                <a:gd name="T15" fmla="*/ 24 h 24"/>
                <a:gd name="T16" fmla="*/ 43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2" name="Freeform 731">
              <a:extLst>
                <a:ext uri="{FF2B5EF4-FFF2-40B4-BE49-F238E27FC236}">
                  <a16:creationId xmlns:a16="http://schemas.microsoft.com/office/drawing/2014/main" id="{AA2E736C-0127-4A9C-9CAA-81D399EACE68}"/>
                </a:ext>
              </a:extLst>
            </p:cNvPr>
            <p:cNvSpPr>
              <a:spLocks noEditPoints="1"/>
            </p:cNvSpPr>
            <p:nvPr/>
          </p:nvSpPr>
          <p:spPr bwMode="auto">
            <a:xfrm>
              <a:off x="910" y="3061"/>
              <a:ext cx="41" cy="24"/>
            </a:xfrm>
            <a:custGeom>
              <a:avLst/>
              <a:gdLst>
                <a:gd name="T0" fmla="*/ 0 w 41"/>
                <a:gd name="T1" fmla="*/ 24 h 24"/>
                <a:gd name="T2" fmla="*/ 0 w 41"/>
                <a:gd name="T3" fmla="*/ 0 h 24"/>
                <a:gd name="T4" fmla="*/ 1 w 41"/>
                <a:gd name="T5" fmla="*/ 0 h 24"/>
                <a:gd name="T6" fmla="*/ 1 w 41"/>
                <a:gd name="T7" fmla="*/ 24 h 24"/>
                <a:gd name="T8" fmla="*/ 0 w 41"/>
                <a:gd name="T9" fmla="*/ 24 h 24"/>
                <a:gd name="T10" fmla="*/ 41 w 41"/>
                <a:gd name="T11" fmla="*/ 0 h 24"/>
                <a:gd name="T12" fmla="*/ 41 w 41"/>
                <a:gd name="T13" fmla="*/ 24 h 24"/>
                <a:gd name="T14" fmla="*/ 40 w 41"/>
                <a:gd name="T15" fmla="*/ 24 h 24"/>
                <a:gd name="T16" fmla="*/ 40 w 41"/>
                <a:gd name="T17" fmla="*/ 0 h 24"/>
                <a:gd name="T18" fmla="*/ 41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3" name="Freeform 732">
              <a:extLst>
                <a:ext uri="{FF2B5EF4-FFF2-40B4-BE49-F238E27FC236}">
                  <a16:creationId xmlns:a16="http://schemas.microsoft.com/office/drawing/2014/main" id="{673A0655-161D-4F7D-B786-7FA996488DA0}"/>
                </a:ext>
              </a:extLst>
            </p:cNvPr>
            <p:cNvSpPr>
              <a:spLocks noEditPoints="1"/>
            </p:cNvSpPr>
            <p:nvPr/>
          </p:nvSpPr>
          <p:spPr bwMode="auto">
            <a:xfrm>
              <a:off x="911" y="3061"/>
              <a:ext cx="39" cy="24"/>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4" name="Freeform 733">
              <a:extLst>
                <a:ext uri="{FF2B5EF4-FFF2-40B4-BE49-F238E27FC236}">
                  <a16:creationId xmlns:a16="http://schemas.microsoft.com/office/drawing/2014/main" id="{641B49A6-4C6D-4E8B-A81C-D5429CB112AC}"/>
                </a:ext>
              </a:extLst>
            </p:cNvPr>
            <p:cNvSpPr>
              <a:spLocks noEditPoints="1"/>
            </p:cNvSpPr>
            <p:nvPr/>
          </p:nvSpPr>
          <p:spPr bwMode="auto">
            <a:xfrm>
              <a:off x="912" y="3061"/>
              <a:ext cx="37" cy="24"/>
            </a:xfrm>
            <a:custGeom>
              <a:avLst/>
              <a:gdLst>
                <a:gd name="T0" fmla="*/ 0 w 37"/>
                <a:gd name="T1" fmla="*/ 24 h 24"/>
                <a:gd name="T2" fmla="*/ 0 w 37"/>
                <a:gd name="T3" fmla="*/ 0 h 24"/>
                <a:gd name="T4" fmla="*/ 1 w 37"/>
                <a:gd name="T5" fmla="*/ 0 h 24"/>
                <a:gd name="T6" fmla="*/ 1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5" name="Freeform 734">
              <a:extLst>
                <a:ext uri="{FF2B5EF4-FFF2-40B4-BE49-F238E27FC236}">
                  <a16:creationId xmlns:a16="http://schemas.microsoft.com/office/drawing/2014/main" id="{B61F516E-4812-4E1A-A459-2656A71223FD}"/>
                </a:ext>
              </a:extLst>
            </p:cNvPr>
            <p:cNvSpPr>
              <a:spLocks noEditPoints="1"/>
            </p:cNvSpPr>
            <p:nvPr/>
          </p:nvSpPr>
          <p:spPr bwMode="auto">
            <a:xfrm>
              <a:off x="913" y="3061"/>
              <a:ext cx="35" cy="24"/>
            </a:xfrm>
            <a:custGeom>
              <a:avLst/>
              <a:gdLst>
                <a:gd name="T0" fmla="*/ 0 w 35"/>
                <a:gd name="T1" fmla="*/ 24 h 24"/>
                <a:gd name="T2" fmla="*/ 0 w 35"/>
                <a:gd name="T3" fmla="*/ 0 h 24"/>
                <a:gd name="T4" fmla="*/ 2 w 35"/>
                <a:gd name="T5" fmla="*/ 0 h 24"/>
                <a:gd name="T6" fmla="*/ 2 w 35"/>
                <a:gd name="T7" fmla="*/ 24 h 24"/>
                <a:gd name="T8" fmla="*/ 0 w 35"/>
                <a:gd name="T9" fmla="*/ 24 h 24"/>
                <a:gd name="T10" fmla="*/ 35 w 35"/>
                <a:gd name="T11" fmla="*/ 0 h 24"/>
                <a:gd name="T12" fmla="*/ 35 w 35"/>
                <a:gd name="T13" fmla="*/ 24 h 24"/>
                <a:gd name="T14" fmla="*/ 33 w 35"/>
                <a:gd name="T15" fmla="*/ 24 h 24"/>
                <a:gd name="T16" fmla="*/ 33 w 35"/>
                <a:gd name="T17" fmla="*/ 0 h 24"/>
                <a:gd name="T18" fmla="*/ 35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6" name="Freeform 735">
              <a:extLst>
                <a:ext uri="{FF2B5EF4-FFF2-40B4-BE49-F238E27FC236}">
                  <a16:creationId xmlns:a16="http://schemas.microsoft.com/office/drawing/2014/main" id="{323BDE7F-946C-404A-8F7A-63B4B0DF0E8B}"/>
                </a:ext>
              </a:extLst>
            </p:cNvPr>
            <p:cNvSpPr>
              <a:spLocks noEditPoints="1"/>
            </p:cNvSpPr>
            <p:nvPr/>
          </p:nvSpPr>
          <p:spPr bwMode="auto">
            <a:xfrm>
              <a:off x="915" y="3061"/>
              <a:ext cx="31" cy="24"/>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7" name="Freeform 736">
              <a:extLst>
                <a:ext uri="{FF2B5EF4-FFF2-40B4-BE49-F238E27FC236}">
                  <a16:creationId xmlns:a16="http://schemas.microsoft.com/office/drawing/2014/main" id="{8484F91F-67E6-44A4-AE63-8F087D7CB507}"/>
                </a:ext>
              </a:extLst>
            </p:cNvPr>
            <p:cNvSpPr>
              <a:spLocks noEditPoints="1"/>
            </p:cNvSpPr>
            <p:nvPr/>
          </p:nvSpPr>
          <p:spPr bwMode="auto">
            <a:xfrm>
              <a:off x="916" y="3061"/>
              <a:ext cx="29" cy="24"/>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8" name="Freeform 737">
              <a:extLst>
                <a:ext uri="{FF2B5EF4-FFF2-40B4-BE49-F238E27FC236}">
                  <a16:creationId xmlns:a16="http://schemas.microsoft.com/office/drawing/2014/main" id="{2134881E-F101-4DD0-92B4-34D51389B233}"/>
                </a:ext>
              </a:extLst>
            </p:cNvPr>
            <p:cNvSpPr>
              <a:spLocks noEditPoints="1"/>
            </p:cNvSpPr>
            <p:nvPr/>
          </p:nvSpPr>
          <p:spPr bwMode="auto">
            <a:xfrm>
              <a:off x="917" y="3061"/>
              <a:ext cx="27" cy="24"/>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 name="Freeform 738">
              <a:extLst>
                <a:ext uri="{FF2B5EF4-FFF2-40B4-BE49-F238E27FC236}">
                  <a16:creationId xmlns:a16="http://schemas.microsoft.com/office/drawing/2014/main" id="{8B3A9C5B-75FF-4F75-9720-504ABFDD330E}"/>
                </a:ext>
              </a:extLst>
            </p:cNvPr>
            <p:cNvSpPr>
              <a:spLocks noEditPoints="1"/>
            </p:cNvSpPr>
            <p:nvPr/>
          </p:nvSpPr>
          <p:spPr bwMode="auto">
            <a:xfrm>
              <a:off x="919" y="3061"/>
              <a:ext cx="24" cy="24"/>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 name="Freeform 739">
              <a:extLst>
                <a:ext uri="{FF2B5EF4-FFF2-40B4-BE49-F238E27FC236}">
                  <a16:creationId xmlns:a16="http://schemas.microsoft.com/office/drawing/2014/main" id="{587169C3-0758-4048-B570-EBBB9D4EC5D5}"/>
                </a:ext>
              </a:extLst>
            </p:cNvPr>
            <p:cNvSpPr>
              <a:spLocks noEditPoints="1"/>
            </p:cNvSpPr>
            <p:nvPr/>
          </p:nvSpPr>
          <p:spPr bwMode="auto">
            <a:xfrm>
              <a:off x="920" y="3061"/>
              <a:ext cx="21" cy="24"/>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 name="Freeform 740">
              <a:extLst>
                <a:ext uri="{FF2B5EF4-FFF2-40B4-BE49-F238E27FC236}">
                  <a16:creationId xmlns:a16="http://schemas.microsoft.com/office/drawing/2014/main" id="{9CA99AB3-3B74-46EA-9EFA-FB3749A4797C}"/>
                </a:ext>
              </a:extLst>
            </p:cNvPr>
            <p:cNvSpPr>
              <a:spLocks noEditPoints="1"/>
            </p:cNvSpPr>
            <p:nvPr/>
          </p:nvSpPr>
          <p:spPr bwMode="auto">
            <a:xfrm>
              <a:off x="921" y="3061"/>
              <a:ext cx="19" cy="24"/>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 name="Freeform 741">
              <a:extLst>
                <a:ext uri="{FF2B5EF4-FFF2-40B4-BE49-F238E27FC236}">
                  <a16:creationId xmlns:a16="http://schemas.microsoft.com/office/drawing/2014/main" id="{7527A13C-E4A1-4324-A2F1-35E0F73BF530}"/>
                </a:ext>
              </a:extLst>
            </p:cNvPr>
            <p:cNvSpPr>
              <a:spLocks noEditPoints="1"/>
            </p:cNvSpPr>
            <p:nvPr/>
          </p:nvSpPr>
          <p:spPr bwMode="auto">
            <a:xfrm>
              <a:off x="922" y="3061"/>
              <a:ext cx="17" cy="24"/>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 name="Freeform 742">
              <a:extLst>
                <a:ext uri="{FF2B5EF4-FFF2-40B4-BE49-F238E27FC236}">
                  <a16:creationId xmlns:a16="http://schemas.microsoft.com/office/drawing/2014/main" id="{7683B96A-B429-4EE9-951B-67C1248A5C21}"/>
                </a:ext>
              </a:extLst>
            </p:cNvPr>
            <p:cNvSpPr>
              <a:spLocks noEditPoints="1"/>
            </p:cNvSpPr>
            <p:nvPr/>
          </p:nvSpPr>
          <p:spPr bwMode="auto">
            <a:xfrm>
              <a:off x="924" y="3060"/>
              <a:ext cx="14" cy="25"/>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 name="Freeform 743">
              <a:extLst>
                <a:ext uri="{FF2B5EF4-FFF2-40B4-BE49-F238E27FC236}">
                  <a16:creationId xmlns:a16="http://schemas.microsoft.com/office/drawing/2014/main" id="{709B1FF7-6CF8-4D6B-9EE5-2B099BB89364}"/>
                </a:ext>
              </a:extLst>
            </p:cNvPr>
            <p:cNvSpPr>
              <a:spLocks noEditPoints="1"/>
            </p:cNvSpPr>
            <p:nvPr/>
          </p:nvSpPr>
          <p:spPr bwMode="auto">
            <a:xfrm>
              <a:off x="925" y="3060"/>
              <a:ext cx="11" cy="25"/>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 name="Freeform 744">
              <a:extLst>
                <a:ext uri="{FF2B5EF4-FFF2-40B4-BE49-F238E27FC236}">
                  <a16:creationId xmlns:a16="http://schemas.microsoft.com/office/drawing/2014/main" id="{870942C8-CD3C-4D28-AC0B-9F81C13DE96E}"/>
                </a:ext>
              </a:extLst>
            </p:cNvPr>
            <p:cNvSpPr>
              <a:spLocks noEditPoints="1"/>
            </p:cNvSpPr>
            <p:nvPr/>
          </p:nvSpPr>
          <p:spPr bwMode="auto">
            <a:xfrm>
              <a:off x="926" y="3060"/>
              <a:ext cx="9" cy="25"/>
            </a:xfrm>
            <a:custGeom>
              <a:avLst/>
              <a:gdLst>
                <a:gd name="T0" fmla="*/ 0 w 9"/>
                <a:gd name="T1" fmla="*/ 25 h 25"/>
                <a:gd name="T2" fmla="*/ 0 w 9"/>
                <a:gd name="T3" fmla="*/ 1 h 25"/>
                <a:gd name="T4" fmla="*/ 1 w 9"/>
                <a:gd name="T5" fmla="*/ 0 h 25"/>
                <a:gd name="T6" fmla="*/ 1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 name="Freeform 745">
              <a:extLst>
                <a:ext uri="{FF2B5EF4-FFF2-40B4-BE49-F238E27FC236}">
                  <a16:creationId xmlns:a16="http://schemas.microsoft.com/office/drawing/2014/main" id="{3CD720D1-952E-4AAB-9A57-D7D32DFFA8DB}"/>
                </a:ext>
              </a:extLst>
            </p:cNvPr>
            <p:cNvSpPr>
              <a:spLocks noEditPoints="1"/>
            </p:cNvSpPr>
            <p:nvPr/>
          </p:nvSpPr>
          <p:spPr bwMode="auto">
            <a:xfrm>
              <a:off x="927" y="3060"/>
              <a:ext cx="7" cy="25"/>
            </a:xfrm>
            <a:custGeom>
              <a:avLst/>
              <a:gdLst>
                <a:gd name="T0" fmla="*/ 0 w 7"/>
                <a:gd name="T1" fmla="*/ 24 h 25"/>
                <a:gd name="T2" fmla="*/ 0 w 7"/>
                <a:gd name="T3" fmla="*/ 0 h 25"/>
                <a:gd name="T4" fmla="*/ 2 w 7"/>
                <a:gd name="T5" fmla="*/ 1 h 25"/>
                <a:gd name="T6" fmla="*/ 2 w 7"/>
                <a:gd name="T7" fmla="*/ 25 h 25"/>
                <a:gd name="T8" fmla="*/ 0 w 7"/>
                <a:gd name="T9" fmla="*/ 24 h 25"/>
                <a:gd name="T10" fmla="*/ 7 w 7"/>
                <a:gd name="T11" fmla="*/ 0 h 25"/>
                <a:gd name="T12" fmla="*/ 7 w 7"/>
                <a:gd name="T13" fmla="*/ 24 h 25"/>
                <a:gd name="T14" fmla="*/ 5 w 7"/>
                <a:gd name="T15" fmla="*/ 25 h 25"/>
                <a:gd name="T16" fmla="*/ 5 w 7"/>
                <a:gd name="T17" fmla="*/ 1 h 25"/>
                <a:gd name="T18" fmla="*/ 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 name="Freeform 746">
              <a:extLst>
                <a:ext uri="{FF2B5EF4-FFF2-40B4-BE49-F238E27FC236}">
                  <a16:creationId xmlns:a16="http://schemas.microsoft.com/office/drawing/2014/main" id="{D7E09497-FD8D-4ACD-8D15-EA9557929D17}"/>
                </a:ext>
              </a:extLst>
            </p:cNvPr>
            <p:cNvSpPr>
              <a:spLocks noEditPoints="1"/>
            </p:cNvSpPr>
            <p:nvPr/>
          </p:nvSpPr>
          <p:spPr bwMode="auto">
            <a:xfrm>
              <a:off x="929" y="3061"/>
              <a:ext cx="3" cy="24"/>
            </a:xfrm>
            <a:custGeom>
              <a:avLst/>
              <a:gdLst>
                <a:gd name="T0" fmla="*/ 0 w 3"/>
                <a:gd name="T1" fmla="*/ 24 h 24"/>
                <a:gd name="T2" fmla="*/ 0 w 3"/>
                <a:gd name="T3" fmla="*/ 0 h 24"/>
                <a:gd name="T4" fmla="*/ 1 w 3"/>
                <a:gd name="T5" fmla="*/ 0 h 24"/>
                <a:gd name="T6" fmla="*/ 1 w 3"/>
                <a:gd name="T7" fmla="*/ 24 h 24"/>
                <a:gd name="T8" fmla="*/ 0 w 3"/>
                <a:gd name="T9" fmla="*/ 24 h 24"/>
                <a:gd name="T10" fmla="*/ 3 w 3"/>
                <a:gd name="T11" fmla="*/ 0 h 24"/>
                <a:gd name="T12" fmla="*/ 3 w 3"/>
                <a:gd name="T13" fmla="*/ 24 h 24"/>
                <a:gd name="T14" fmla="*/ 2 w 3"/>
                <a:gd name="T15" fmla="*/ 24 h 24"/>
                <a:gd name="T16" fmla="*/ 2 w 3"/>
                <a:gd name="T17" fmla="*/ 0 h 24"/>
                <a:gd name="T18" fmla="*/ 3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 name="Freeform 747">
              <a:extLst>
                <a:ext uri="{FF2B5EF4-FFF2-40B4-BE49-F238E27FC236}">
                  <a16:creationId xmlns:a16="http://schemas.microsoft.com/office/drawing/2014/main" id="{0EE3ED1A-ACA9-487A-8548-9506317CEFD1}"/>
                </a:ext>
              </a:extLst>
            </p:cNvPr>
            <p:cNvSpPr>
              <a:spLocks noEditPoints="1"/>
            </p:cNvSpPr>
            <p:nvPr/>
          </p:nvSpPr>
          <p:spPr bwMode="auto">
            <a:xfrm>
              <a:off x="930" y="3061"/>
              <a:ext cx="1" cy="24"/>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 name="Freeform 748">
              <a:extLst>
                <a:ext uri="{FF2B5EF4-FFF2-40B4-BE49-F238E27FC236}">
                  <a16:creationId xmlns:a16="http://schemas.microsoft.com/office/drawing/2014/main" id="{200A30E0-98B4-4186-A7AB-63068ED62B6F}"/>
                </a:ext>
              </a:extLst>
            </p:cNvPr>
            <p:cNvSpPr>
              <a:spLocks/>
            </p:cNvSpPr>
            <p:nvPr/>
          </p:nvSpPr>
          <p:spPr bwMode="auto">
            <a:xfrm>
              <a:off x="897" y="2752"/>
              <a:ext cx="428" cy="428"/>
            </a:xfrm>
            <a:custGeom>
              <a:avLst/>
              <a:gdLst>
                <a:gd name="T0" fmla="*/ 0 w 428"/>
                <a:gd name="T1" fmla="*/ 428 h 428"/>
                <a:gd name="T2" fmla="*/ 0 w 428"/>
                <a:gd name="T3" fmla="*/ 298 h 428"/>
                <a:gd name="T4" fmla="*/ 44 w 428"/>
                <a:gd name="T5" fmla="*/ 252 h 428"/>
                <a:gd name="T6" fmla="*/ 48 w 428"/>
                <a:gd name="T7" fmla="*/ 252 h 428"/>
                <a:gd name="T8" fmla="*/ 48 w 428"/>
                <a:gd name="T9" fmla="*/ 48 h 428"/>
                <a:gd name="T10" fmla="*/ 95 w 428"/>
                <a:gd name="T11" fmla="*/ 0 h 428"/>
                <a:gd name="T12" fmla="*/ 380 w 428"/>
                <a:gd name="T13" fmla="*/ 0 h 428"/>
                <a:gd name="T14" fmla="*/ 380 w 428"/>
                <a:gd name="T15" fmla="*/ 143 h 428"/>
                <a:gd name="T16" fmla="*/ 369 w 428"/>
                <a:gd name="T17" fmla="*/ 179 h 428"/>
                <a:gd name="T18" fmla="*/ 369 w 428"/>
                <a:gd name="T19" fmla="*/ 243 h 428"/>
                <a:gd name="T20" fmla="*/ 362 w 428"/>
                <a:gd name="T21" fmla="*/ 250 h 428"/>
                <a:gd name="T22" fmla="*/ 428 w 428"/>
                <a:gd name="T23" fmla="*/ 250 h 428"/>
                <a:gd name="T24" fmla="*/ 428 w 428"/>
                <a:gd name="T25" fmla="*/ 380 h 428"/>
                <a:gd name="T26" fmla="*/ 380 w 428"/>
                <a:gd name="T27" fmla="*/ 428 h 428"/>
                <a:gd name="T28" fmla="*/ 0 w 428"/>
                <a:gd name="T29" fmla="*/ 428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0" name="Rectangle 749">
              <a:extLst>
                <a:ext uri="{FF2B5EF4-FFF2-40B4-BE49-F238E27FC236}">
                  <a16:creationId xmlns:a16="http://schemas.microsoft.com/office/drawing/2014/main" id="{9477537B-BA5D-432E-B35C-9C9D30C305BD}"/>
                </a:ext>
              </a:extLst>
            </p:cNvPr>
            <p:cNvSpPr>
              <a:spLocks noChangeArrowheads="1"/>
            </p:cNvSpPr>
            <p:nvPr/>
          </p:nvSpPr>
          <p:spPr bwMode="auto">
            <a:xfrm>
              <a:off x="774" y="3201"/>
              <a:ext cx="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rPr>
                <a:t>Sydney</a:t>
              </a:r>
              <a:endParaRPr lang="en-US" altLang="en-US" sz="1600">
                <a:solidFill>
                  <a:schemeClr val="tx1"/>
                </a:solidFill>
                <a:latin typeface="Courier New" panose="02070309020205020404" pitchFamily="49" charset="0"/>
              </a:endParaRPr>
            </a:p>
          </p:txBody>
        </p:sp>
        <p:sp>
          <p:nvSpPr>
            <p:cNvPr id="831" name="Freeform 750">
              <a:extLst>
                <a:ext uri="{FF2B5EF4-FFF2-40B4-BE49-F238E27FC236}">
                  <a16:creationId xmlns:a16="http://schemas.microsoft.com/office/drawing/2014/main" id="{88C253CF-D4D4-45AF-B4D5-4598E2E89FFA}"/>
                </a:ext>
              </a:extLst>
            </p:cNvPr>
            <p:cNvSpPr>
              <a:spLocks/>
            </p:cNvSpPr>
            <p:nvPr/>
          </p:nvSpPr>
          <p:spPr bwMode="auto">
            <a:xfrm>
              <a:off x="696" y="1480"/>
              <a:ext cx="59" cy="24"/>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 name="Freeform 751">
              <a:extLst>
                <a:ext uri="{FF2B5EF4-FFF2-40B4-BE49-F238E27FC236}">
                  <a16:creationId xmlns:a16="http://schemas.microsoft.com/office/drawing/2014/main" id="{3B0A7879-FF5E-4C57-83DE-75836FE47345}"/>
                </a:ext>
              </a:extLst>
            </p:cNvPr>
            <p:cNvSpPr>
              <a:spLocks/>
            </p:cNvSpPr>
            <p:nvPr/>
          </p:nvSpPr>
          <p:spPr bwMode="auto">
            <a:xfrm>
              <a:off x="327" y="1483"/>
              <a:ext cx="95" cy="45"/>
            </a:xfrm>
            <a:custGeom>
              <a:avLst/>
              <a:gdLst>
                <a:gd name="T0" fmla="*/ 95 w 95"/>
                <a:gd name="T1" fmla="*/ 45 h 45"/>
                <a:gd name="T2" fmla="*/ 44 w 95"/>
                <a:gd name="T3" fmla="*/ 0 h 45"/>
                <a:gd name="T4" fmla="*/ 0 w 95"/>
                <a:gd name="T5" fmla="*/ 45 h 45"/>
                <a:gd name="T6" fmla="*/ 95 w 95"/>
                <a:gd name="T7" fmla="*/ 45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 name="Freeform 752">
              <a:extLst>
                <a:ext uri="{FF2B5EF4-FFF2-40B4-BE49-F238E27FC236}">
                  <a16:creationId xmlns:a16="http://schemas.microsoft.com/office/drawing/2014/main" id="{96919220-662A-482A-B3DA-805154F1A5E8}"/>
                </a:ext>
              </a:extLst>
            </p:cNvPr>
            <p:cNvSpPr>
              <a:spLocks/>
            </p:cNvSpPr>
            <p:nvPr/>
          </p:nvSpPr>
          <p:spPr bwMode="auto">
            <a:xfrm>
              <a:off x="375" y="1480"/>
              <a:ext cx="361" cy="48"/>
            </a:xfrm>
            <a:custGeom>
              <a:avLst/>
              <a:gdLst>
                <a:gd name="T0" fmla="*/ 361 w 361"/>
                <a:gd name="T1" fmla="*/ 18 h 48"/>
                <a:gd name="T2" fmla="*/ 326 w 361"/>
                <a:gd name="T3" fmla="*/ 0 h 48"/>
                <a:gd name="T4" fmla="*/ 47 w 361"/>
                <a:gd name="T5" fmla="*/ 0 h 48"/>
                <a:gd name="T6" fmla="*/ 0 w 361"/>
                <a:gd name="T7" fmla="*/ 24 h 48"/>
                <a:gd name="T8" fmla="*/ 47 w 361"/>
                <a:gd name="T9" fmla="*/ 48 h 48"/>
                <a:gd name="T10" fmla="*/ 332 w 361"/>
                <a:gd name="T11" fmla="*/ 48 h 48"/>
                <a:gd name="T12" fmla="*/ 361 w 361"/>
                <a:gd name="T13" fmla="*/ 18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 name="Freeform 753">
              <a:extLst>
                <a:ext uri="{FF2B5EF4-FFF2-40B4-BE49-F238E27FC236}">
                  <a16:creationId xmlns:a16="http://schemas.microsoft.com/office/drawing/2014/main" id="{187BE257-2AA0-4DA2-BE08-72DA39419E60}"/>
                </a:ext>
              </a:extLst>
            </p:cNvPr>
            <p:cNvSpPr>
              <a:spLocks/>
            </p:cNvSpPr>
            <p:nvPr/>
          </p:nvSpPr>
          <p:spPr bwMode="auto">
            <a:xfrm>
              <a:off x="433" y="1511"/>
              <a:ext cx="214" cy="13"/>
            </a:xfrm>
            <a:custGeom>
              <a:avLst/>
              <a:gdLst>
                <a:gd name="T0" fmla="*/ 214 w 214"/>
                <a:gd name="T1" fmla="*/ 0 h 13"/>
                <a:gd name="T2" fmla="*/ 214 w 214"/>
                <a:gd name="T3" fmla="*/ 13 h 13"/>
                <a:gd name="T4" fmla="*/ 0 w 214"/>
                <a:gd name="T5" fmla="*/ 13 h 13"/>
                <a:gd name="T6" fmla="*/ 0 w 214"/>
                <a:gd name="T7" fmla="*/ 13 h 13"/>
                <a:gd name="T8" fmla="*/ 31 w 214"/>
                <a:gd name="T9" fmla="*/ 13 h 13"/>
                <a:gd name="T10" fmla="*/ 60 w 214"/>
                <a:gd name="T11" fmla="*/ 12 h 13"/>
                <a:gd name="T12" fmla="*/ 88 w 214"/>
                <a:gd name="T13" fmla="*/ 12 h 13"/>
                <a:gd name="T14" fmla="*/ 113 w 214"/>
                <a:gd name="T15" fmla="*/ 11 h 13"/>
                <a:gd name="T16" fmla="*/ 137 w 214"/>
                <a:gd name="T17" fmla="*/ 10 h 13"/>
                <a:gd name="T18" fmla="*/ 159 w 214"/>
                <a:gd name="T19" fmla="*/ 8 h 13"/>
                <a:gd name="T20" fmla="*/ 176 w 214"/>
                <a:gd name="T21" fmla="*/ 7 h 13"/>
                <a:gd name="T22" fmla="*/ 190 w 214"/>
                <a:gd name="T23" fmla="*/ 5 h 13"/>
                <a:gd name="T24" fmla="*/ 201 w 214"/>
                <a:gd name="T25" fmla="*/ 3 h 13"/>
                <a:gd name="T26" fmla="*/ 207 w 214"/>
                <a:gd name="T27" fmla="*/ 1 h 13"/>
                <a:gd name="T28" fmla="*/ 209 w 214"/>
                <a:gd name="T29" fmla="*/ 0 h 13"/>
                <a:gd name="T30" fmla="*/ 214 w 214"/>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3"/>
                <a:gd name="T50" fmla="*/ 214 w 214"/>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3">
                  <a:moveTo>
                    <a:pt x="214" y="0"/>
                  </a:moveTo>
                  <a:lnTo>
                    <a:pt x="214" y="13"/>
                  </a:lnTo>
                  <a:lnTo>
                    <a:pt x="0" y="13"/>
                  </a:ln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 name="Freeform 754">
              <a:extLst>
                <a:ext uri="{FF2B5EF4-FFF2-40B4-BE49-F238E27FC236}">
                  <a16:creationId xmlns:a16="http://schemas.microsoft.com/office/drawing/2014/main" id="{F66907F0-4EA8-4013-9073-AB04C14374A9}"/>
                </a:ext>
              </a:extLst>
            </p:cNvPr>
            <p:cNvSpPr>
              <a:spLocks/>
            </p:cNvSpPr>
            <p:nvPr/>
          </p:nvSpPr>
          <p:spPr bwMode="auto">
            <a:xfrm>
              <a:off x="433" y="1511"/>
              <a:ext cx="209" cy="13"/>
            </a:xfrm>
            <a:custGeom>
              <a:avLst/>
              <a:gdLst>
                <a:gd name="T0" fmla="*/ 0 w 209"/>
                <a:gd name="T1" fmla="*/ 13 h 13"/>
                <a:gd name="T2" fmla="*/ 31 w 209"/>
                <a:gd name="T3" fmla="*/ 13 h 13"/>
                <a:gd name="T4" fmla="*/ 60 w 209"/>
                <a:gd name="T5" fmla="*/ 12 h 13"/>
                <a:gd name="T6" fmla="*/ 88 w 209"/>
                <a:gd name="T7" fmla="*/ 12 h 13"/>
                <a:gd name="T8" fmla="*/ 113 w 209"/>
                <a:gd name="T9" fmla="*/ 11 h 13"/>
                <a:gd name="T10" fmla="*/ 137 w 209"/>
                <a:gd name="T11" fmla="*/ 10 h 13"/>
                <a:gd name="T12" fmla="*/ 159 w 209"/>
                <a:gd name="T13" fmla="*/ 8 h 13"/>
                <a:gd name="T14" fmla="*/ 176 w 209"/>
                <a:gd name="T15" fmla="*/ 7 h 13"/>
                <a:gd name="T16" fmla="*/ 190 w 209"/>
                <a:gd name="T17" fmla="*/ 5 h 13"/>
                <a:gd name="T18" fmla="*/ 201 w 209"/>
                <a:gd name="T19" fmla="*/ 3 h 13"/>
                <a:gd name="T20" fmla="*/ 207 w 209"/>
                <a:gd name="T21" fmla="*/ 1 h 13"/>
                <a:gd name="T22" fmla="*/ 209 w 209"/>
                <a:gd name="T23" fmla="*/ 0 h 13"/>
                <a:gd name="T24" fmla="*/ 204 w 209"/>
                <a:gd name="T25" fmla="*/ 0 h 13"/>
                <a:gd name="T26" fmla="*/ 202 w 209"/>
                <a:gd name="T27" fmla="*/ 1 h 13"/>
                <a:gd name="T28" fmla="*/ 194 w 209"/>
                <a:gd name="T29" fmla="*/ 3 h 13"/>
                <a:gd name="T30" fmla="*/ 183 w 209"/>
                <a:gd name="T31" fmla="*/ 6 h 13"/>
                <a:gd name="T32" fmla="*/ 165 w 209"/>
                <a:gd name="T33" fmla="*/ 7 h 13"/>
                <a:gd name="T34" fmla="*/ 145 w 209"/>
                <a:gd name="T35" fmla="*/ 8 h 13"/>
                <a:gd name="T36" fmla="*/ 121 w 209"/>
                <a:gd name="T37" fmla="*/ 11 h 13"/>
                <a:gd name="T38" fmla="*/ 93 w 209"/>
                <a:gd name="T39" fmla="*/ 11 h 13"/>
                <a:gd name="T40" fmla="*/ 64 w 209"/>
                <a:gd name="T41" fmla="*/ 12 h 13"/>
                <a:gd name="T42" fmla="*/ 33 w 209"/>
                <a:gd name="T43" fmla="*/ 13 h 13"/>
                <a:gd name="T44" fmla="*/ 0 w 209"/>
                <a:gd name="T45" fmla="*/ 13 h 13"/>
                <a:gd name="T46" fmla="*/ 0 w 209"/>
                <a:gd name="T47" fmla="*/ 13 h 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3"/>
                <a:gd name="T74" fmla="*/ 209 w 209"/>
                <a:gd name="T75" fmla="*/ 13 h 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3">
                  <a:moveTo>
                    <a:pt x="0" y="13"/>
                  </a:move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04" y="0"/>
                  </a:lnTo>
                  <a:lnTo>
                    <a:pt x="202" y="1"/>
                  </a:lnTo>
                  <a:lnTo>
                    <a:pt x="194" y="3"/>
                  </a:lnTo>
                  <a:lnTo>
                    <a:pt x="183" y="6"/>
                  </a:lnTo>
                  <a:lnTo>
                    <a:pt x="165" y="7"/>
                  </a:lnTo>
                  <a:lnTo>
                    <a:pt x="145" y="8"/>
                  </a:lnTo>
                  <a:lnTo>
                    <a:pt x="121" y="11"/>
                  </a:lnTo>
                  <a:lnTo>
                    <a:pt x="93" y="11"/>
                  </a:lnTo>
                  <a:lnTo>
                    <a:pt x="64" y="12"/>
                  </a:lnTo>
                  <a:lnTo>
                    <a:pt x="33" y="13"/>
                  </a:lnTo>
                  <a:lnTo>
                    <a:pt x="0" y="1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 name="Freeform 755">
              <a:extLst>
                <a:ext uri="{FF2B5EF4-FFF2-40B4-BE49-F238E27FC236}">
                  <a16:creationId xmlns:a16="http://schemas.microsoft.com/office/drawing/2014/main" id="{16772C48-7898-44C8-B9E3-DBEF39C0BCDE}"/>
                </a:ext>
              </a:extLst>
            </p:cNvPr>
            <p:cNvSpPr>
              <a:spLocks/>
            </p:cNvSpPr>
            <p:nvPr/>
          </p:nvSpPr>
          <p:spPr bwMode="auto">
            <a:xfrm>
              <a:off x="433" y="1511"/>
              <a:ext cx="204" cy="13"/>
            </a:xfrm>
            <a:custGeom>
              <a:avLst/>
              <a:gdLst>
                <a:gd name="T0" fmla="*/ 204 w 204"/>
                <a:gd name="T1" fmla="*/ 0 h 13"/>
                <a:gd name="T2" fmla="*/ 202 w 204"/>
                <a:gd name="T3" fmla="*/ 1 h 13"/>
                <a:gd name="T4" fmla="*/ 194 w 204"/>
                <a:gd name="T5" fmla="*/ 3 h 13"/>
                <a:gd name="T6" fmla="*/ 183 w 204"/>
                <a:gd name="T7" fmla="*/ 6 h 13"/>
                <a:gd name="T8" fmla="*/ 165 w 204"/>
                <a:gd name="T9" fmla="*/ 7 h 13"/>
                <a:gd name="T10" fmla="*/ 145 w 204"/>
                <a:gd name="T11" fmla="*/ 8 h 13"/>
                <a:gd name="T12" fmla="*/ 121 w 204"/>
                <a:gd name="T13" fmla="*/ 11 h 13"/>
                <a:gd name="T14" fmla="*/ 93 w 204"/>
                <a:gd name="T15" fmla="*/ 11 h 13"/>
                <a:gd name="T16" fmla="*/ 64 w 204"/>
                <a:gd name="T17" fmla="*/ 12 h 13"/>
                <a:gd name="T18" fmla="*/ 33 w 204"/>
                <a:gd name="T19" fmla="*/ 13 h 13"/>
                <a:gd name="T20" fmla="*/ 0 w 204"/>
                <a:gd name="T21" fmla="*/ 13 h 13"/>
                <a:gd name="T22" fmla="*/ 0 w 204"/>
                <a:gd name="T23" fmla="*/ 12 h 13"/>
                <a:gd name="T24" fmla="*/ 32 w 204"/>
                <a:gd name="T25" fmla="*/ 12 h 13"/>
                <a:gd name="T26" fmla="*/ 62 w 204"/>
                <a:gd name="T27" fmla="*/ 12 h 13"/>
                <a:gd name="T28" fmla="*/ 90 w 204"/>
                <a:gd name="T29" fmla="*/ 11 h 13"/>
                <a:gd name="T30" fmla="*/ 117 w 204"/>
                <a:gd name="T31" fmla="*/ 10 h 13"/>
                <a:gd name="T32" fmla="*/ 141 w 204"/>
                <a:gd name="T33" fmla="*/ 8 h 13"/>
                <a:gd name="T34" fmla="*/ 161 w 204"/>
                <a:gd name="T35" fmla="*/ 7 h 13"/>
                <a:gd name="T36" fmla="*/ 178 w 204"/>
                <a:gd name="T37" fmla="*/ 5 h 13"/>
                <a:gd name="T38" fmla="*/ 189 w 204"/>
                <a:gd name="T39" fmla="*/ 3 h 13"/>
                <a:gd name="T40" fmla="*/ 197 w 204"/>
                <a:gd name="T41" fmla="*/ 1 h 13"/>
                <a:gd name="T42" fmla="*/ 199 w 204"/>
                <a:gd name="T43" fmla="*/ 0 h 13"/>
                <a:gd name="T44" fmla="*/ 204 w 204"/>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3"/>
                <a:gd name="T71" fmla="*/ 204 w 204"/>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3">
                  <a:moveTo>
                    <a:pt x="204" y="0"/>
                  </a:moveTo>
                  <a:lnTo>
                    <a:pt x="202" y="1"/>
                  </a:lnTo>
                  <a:lnTo>
                    <a:pt x="194" y="3"/>
                  </a:lnTo>
                  <a:lnTo>
                    <a:pt x="183" y="6"/>
                  </a:lnTo>
                  <a:lnTo>
                    <a:pt x="165" y="7"/>
                  </a:lnTo>
                  <a:lnTo>
                    <a:pt x="145" y="8"/>
                  </a:lnTo>
                  <a:lnTo>
                    <a:pt x="121" y="11"/>
                  </a:lnTo>
                  <a:lnTo>
                    <a:pt x="93" y="11"/>
                  </a:lnTo>
                  <a:lnTo>
                    <a:pt x="64" y="12"/>
                  </a:lnTo>
                  <a:lnTo>
                    <a:pt x="33" y="13"/>
                  </a:lnTo>
                  <a:lnTo>
                    <a:pt x="0" y="13"/>
                  </a:lnTo>
                  <a:lnTo>
                    <a:pt x="0" y="12"/>
                  </a:lnTo>
                  <a:lnTo>
                    <a:pt x="32" y="12"/>
                  </a:lnTo>
                  <a:lnTo>
                    <a:pt x="62" y="12"/>
                  </a:lnTo>
                  <a:lnTo>
                    <a:pt x="90" y="11"/>
                  </a:lnTo>
                  <a:lnTo>
                    <a:pt x="117" y="10"/>
                  </a:lnTo>
                  <a:lnTo>
                    <a:pt x="141" y="8"/>
                  </a:lnTo>
                  <a:lnTo>
                    <a:pt x="161" y="7"/>
                  </a:lnTo>
                  <a:lnTo>
                    <a:pt x="178" y="5"/>
                  </a:lnTo>
                  <a:lnTo>
                    <a:pt x="189" y="3"/>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 name="Freeform 756">
              <a:extLst>
                <a:ext uri="{FF2B5EF4-FFF2-40B4-BE49-F238E27FC236}">
                  <a16:creationId xmlns:a16="http://schemas.microsoft.com/office/drawing/2014/main" id="{15B09231-5F6B-4627-81F4-EC468AC97AD0}"/>
                </a:ext>
              </a:extLst>
            </p:cNvPr>
            <p:cNvSpPr>
              <a:spLocks/>
            </p:cNvSpPr>
            <p:nvPr/>
          </p:nvSpPr>
          <p:spPr bwMode="auto">
            <a:xfrm>
              <a:off x="433" y="1511"/>
              <a:ext cx="199" cy="12"/>
            </a:xfrm>
            <a:custGeom>
              <a:avLst/>
              <a:gdLst>
                <a:gd name="T0" fmla="*/ 0 w 199"/>
                <a:gd name="T1" fmla="*/ 12 h 12"/>
                <a:gd name="T2" fmla="*/ 32 w 199"/>
                <a:gd name="T3" fmla="*/ 12 h 12"/>
                <a:gd name="T4" fmla="*/ 62 w 199"/>
                <a:gd name="T5" fmla="*/ 12 h 12"/>
                <a:gd name="T6" fmla="*/ 90 w 199"/>
                <a:gd name="T7" fmla="*/ 11 h 12"/>
                <a:gd name="T8" fmla="*/ 117 w 199"/>
                <a:gd name="T9" fmla="*/ 10 h 12"/>
                <a:gd name="T10" fmla="*/ 141 w 199"/>
                <a:gd name="T11" fmla="*/ 8 h 12"/>
                <a:gd name="T12" fmla="*/ 161 w 199"/>
                <a:gd name="T13" fmla="*/ 7 h 12"/>
                <a:gd name="T14" fmla="*/ 178 w 199"/>
                <a:gd name="T15" fmla="*/ 5 h 12"/>
                <a:gd name="T16" fmla="*/ 189 w 199"/>
                <a:gd name="T17" fmla="*/ 3 h 12"/>
                <a:gd name="T18" fmla="*/ 197 w 199"/>
                <a:gd name="T19" fmla="*/ 1 h 12"/>
                <a:gd name="T20" fmla="*/ 199 w 199"/>
                <a:gd name="T21" fmla="*/ 0 h 12"/>
                <a:gd name="T22" fmla="*/ 193 w 199"/>
                <a:gd name="T23" fmla="*/ 0 h 12"/>
                <a:gd name="T24" fmla="*/ 190 w 199"/>
                <a:gd name="T25" fmla="*/ 1 h 12"/>
                <a:gd name="T26" fmla="*/ 184 w 199"/>
                <a:gd name="T27" fmla="*/ 3 h 12"/>
                <a:gd name="T28" fmla="*/ 173 w 199"/>
                <a:gd name="T29" fmla="*/ 5 h 12"/>
                <a:gd name="T30" fmla="*/ 156 w 199"/>
                <a:gd name="T31" fmla="*/ 7 h 12"/>
                <a:gd name="T32" fmla="*/ 137 w 199"/>
                <a:gd name="T33" fmla="*/ 8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8"/>
                  </a:lnTo>
                  <a:lnTo>
                    <a:pt x="161" y="7"/>
                  </a:lnTo>
                  <a:lnTo>
                    <a:pt x="178" y="5"/>
                  </a:lnTo>
                  <a:lnTo>
                    <a:pt x="189" y="3"/>
                  </a:lnTo>
                  <a:lnTo>
                    <a:pt x="197" y="1"/>
                  </a:lnTo>
                  <a:lnTo>
                    <a:pt x="199" y="0"/>
                  </a:lnTo>
                  <a:lnTo>
                    <a:pt x="193" y="0"/>
                  </a:lnTo>
                  <a:lnTo>
                    <a:pt x="190" y="1"/>
                  </a:lnTo>
                  <a:lnTo>
                    <a:pt x="184" y="3"/>
                  </a:lnTo>
                  <a:lnTo>
                    <a:pt x="173" y="5"/>
                  </a:lnTo>
                  <a:lnTo>
                    <a:pt x="156" y="7"/>
                  </a:lnTo>
                  <a:lnTo>
                    <a:pt x="137" y="8"/>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 name="Freeform 757">
              <a:extLst>
                <a:ext uri="{FF2B5EF4-FFF2-40B4-BE49-F238E27FC236}">
                  <a16:creationId xmlns:a16="http://schemas.microsoft.com/office/drawing/2014/main" id="{F35380CB-3E14-4694-9D9E-634DED478612}"/>
                </a:ext>
              </a:extLst>
            </p:cNvPr>
            <p:cNvSpPr>
              <a:spLocks/>
            </p:cNvSpPr>
            <p:nvPr/>
          </p:nvSpPr>
          <p:spPr bwMode="auto">
            <a:xfrm>
              <a:off x="433" y="1511"/>
              <a:ext cx="193" cy="12"/>
            </a:xfrm>
            <a:custGeom>
              <a:avLst/>
              <a:gdLst>
                <a:gd name="T0" fmla="*/ 193 w 193"/>
                <a:gd name="T1" fmla="*/ 0 h 12"/>
                <a:gd name="T2" fmla="*/ 190 w 193"/>
                <a:gd name="T3" fmla="*/ 1 h 12"/>
                <a:gd name="T4" fmla="*/ 184 w 193"/>
                <a:gd name="T5" fmla="*/ 3 h 12"/>
                <a:gd name="T6" fmla="*/ 173 w 193"/>
                <a:gd name="T7" fmla="*/ 5 h 12"/>
                <a:gd name="T8" fmla="*/ 156 w 193"/>
                <a:gd name="T9" fmla="*/ 7 h 12"/>
                <a:gd name="T10" fmla="*/ 137 w 193"/>
                <a:gd name="T11" fmla="*/ 8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8 h 12"/>
                <a:gd name="T34" fmla="*/ 151 w 193"/>
                <a:gd name="T35" fmla="*/ 7 h 12"/>
                <a:gd name="T36" fmla="*/ 166 w 193"/>
                <a:gd name="T37" fmla="*/ 5 h 12"/>
                <a:gd name="T38" fmla="*/ 178 w 193"/>
                <a:gd name="T39" fmla="*/ 3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3"/>
                  </a:lnTo>
                  <a:lnTo>
                    <a:pt x="173" y="5"/>
                  </a:lnTo>
                  <a:lnTo>
                    <a:pt x="156" y="7"/>
                  </a:lnTo>
                  <a:lnTo>
                    <a:pt x="137" y="8"/>
                  </a:lnTo>
                  <a:lnTo>
                    <a:pt x="114" y="10"/>
                  </a:lnTo>
                  <a:lnTo>
                    <a:pt x="88" y="11"/>
                  </a:lnTo>
                  <a:lnTo>
                    <a:pt x="60" y="12"/>
                  </a:lnTo>
                  <a:lnTo>
                    <a:pt x="31" y="12"/>
                  </a:lnTo>
                  <a:lnTo>
                    <a:pt x="0" y="12"/>
                  </a:lnTo>
                  <a:lnTo>
                    <a:pt x="30" y="12"/>
                  </a:lnTo>
                  <a:lnTo>
                    <a:pt x="59" y="11"/>
                  </a:lnTo>
                  <a:lnTo>
                    <a:pt x="85" y="11"/>
                  </a:lnTo>
                  <a:lnTo>
                    <a:pt x="111" y="10"/>
                  </a:lnTo>
                  <a:lnTo>
                    <a:pt x="132" y="8"/>
                  </a:lnTo>
                  <a:lnTo>
                    <a:pt x="151" y="7"/>
                  </a:lnTo>
                  <a:lnTo>
                    <a:pt x="166" y="5"/>
                  </a:lnTo>
                  <a:lnTo>
                    <a:pt x="178" y="3"/>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9" name="Freeform 758">
              <a:extLst>
                <a:ext uri="{FF2B5EF4-FFF2-40B4-BE49-F238E27FC236}">
                  <a16:creationId xmlns:a16="http://schemas.microsoft.com/office/drawing/2014/main" id="{9E38FD57-9F47-4A27-8161-93A62A84C986}"/>
                </a:ext>
              </a:extLst>
            </p:cNvPr>
            <p:cNvSpPr>
              <a:spLocks/>
            </p:cNvSpPr>
            <p:nvPr/>
          </p:nvSpPr>
          <p:spPr bwMode="auto">
            <a:xfrm>
              <a:off x="433" y="1511"/>
              <a:ext cx="187" cy="12"/>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8 h 12"/>
                <a:gd name="T12" fmla="*/ 151 w 187"/>
                <a:gd name="T13" fmla="*/ 7 h 12"/>
                <a:gd name="T14" fmla="*/ 166 w 187"/>
                <a:gd name="T15" fmla="*/ 5 h 12"/>
                <a:gd name="T16" fmla="*/ 178 w 187"/>
                <a:gd name="T17" fmla="*/ 3 h 12"/>
                <a:gd name="T18" fmla="*/ 185 w 187"/>
                <a:gd name="T19" fmla="*/ 1 h 12"/>
                <a:gd name="T20" fmla="*/ 187 w 187"/>
                <a:gd name="T21" fmla="*/ 0 h 12"/>
                <a:gd name="T22" fmla="*/ 180 w 187"/>
                <a:gd name="T23" fmla="*/ 0 h 12"/>
                <a:gd name="T24" fmla="*/ 179 w 187"/>
                <a:gd name="T25" fmla="*/ 1 h 12"/>
                <a:gd name="T26" fmla="*/ 171 w 187"/>
                <a:gd name="T27" fmla="*/ 3 h 12"/>
                <a:gd name="T28" fmla="*/ 161 w 187"/>
                <a:gd name="T29" fmla="*/ 5 h 12"/>
                <a:gd name="T30" fmla="*/ 146 w 187"/>
                <a:gd name="T31" fmla="*/ 6 h 12"/>
                <a:gd name="T32" fmla="*/ 128 w 187"/>
                <a:gd name="T33" fmla="*/ 7 h 12"/>
                <a:gd name="T34" fmla="*/ 107 w 187"/>
                <a:gd name="T35" fmla="*/ 8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8"/>
                  </a:lnTo>
                  <a:lnTo>
                    <a:pt x="151" y="7"/>
                  </a:lnTo>
                  <a:lnTo>
                    <a:pt x="166" y="5"/>
                  </a:lnTo>
                  <a:lnTo>
                    <a:pt x="178" y="3"/>
                  </a:lnTo>
                  <a:lnTo>
                    <a:pt x="185" y="1"/>
                  </a:lnTo>
                  <a:lnTo>
                    <a:pt x="187" y="0"/>
                  </a:lnTo>
                  <a:lnTo>
                    <a:pt x="180" y="0"/>
                  </a:lnTo>
                  <a:lnTo>
                    <a:pt x="179" y="1"/>
                  </a:lnTo>
                  <a:lnTo>
                    <a:pt x="171" y="3"/>
                  </a:lnTo>
                  <a:lnTo>
                    <a:pt x="161" y="5"/>
                  </a:lnTo>
                  <a:lnTo>
                    <a:pt x="146" y="6"/>
                  </a:lnTo>
                  <a:lnTo>
                    <a:pt x="128" y="7"/>
                  </a:lnTo>
                  <a:lnTo>
                    <a:pt x="107" y="8"/>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0" name="Freeform 759">
              <a:extLst>
                <a:ext uri="{FF2B5EF4-FFF2-40B4-BE49-F238E27FC236}">
                  <a16:creationId xmlns:a16="http://schemas.microsoft.com/office/drawing/2014/main" id="{14C22A4F-CE5D-4EE8-9B4D-ECEC7B56E640}"/>
                </a:ext>
              </a:extLst>
            </p:cNvPr>
            <p:cNvSpPr>
              <a:spLocks/>
            </p:cNvSpPr>
            <p:nvPr/>
          </p:nvSpPr>
          <p:spPr bwMode="auto">
            <a:xfrm>
              <a:off x="433" y="1511"/>
              <a:ext cx="180" cy="11"/>
            </a:xfrm>
            <a:custGeom>
              <a:avLst/>
              <a:gdLst>
                <a:gd name="T0" fmla="*/ 180 w 180"/>
                <a:gd name="T1" fmla="*/ 0 h 11"/>
                <a:gd name="T2" fmla="*/ 179 w 180"/>
                <a:gd name="T3" fmla="*/ 1 h 11"/>
                <a:gd name="T4" fmla="*/ 171 w 180"/>
                <a:gd name="T5" fmla="*/ 3 h 11"/>
                <a:gd name="T6" fmla="*/ 161 w 180"/>
                <a:gd name="T7" fmla="*/ 5 h 11"/>
                <a:gd name="T8" fmla="*/ 146 w 180"/>
                <a:gd name="T9" fmla="*/ 6 h 11"/>
                <a:gd name="T10" fmla="*/ 128 w 180"/>
                <a:gd name="T11" fmla="*/ 7 h 11"/>
                <a:gd name="T12" fmla="*/ 107 w 180"/>
                <a:gd name="T13" fmla="*/ 8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8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3"/>
                  </a:lnTo>
                  <a:lnTo>
                    <a:pt x="161" y="5"/>
                  </a:lnTo>
                  <a:lnTo>
                    <a:pt x="146" y="6"/>
                  </a:lnTo>
                  <a:lnTo>
                    <a:pt x="128" y="7"/>
                  </a:lnTo>
                  <a:lnTo>
                    <a:pt x="107" y="8"/>
                  </a:lnTo>
                  <a:lnTo>
                    <a:pt x="83" y="10"/>
                  </a:lnTo>
                  <a:lnTo>
                    <a:pt x="56" y="11"/>
                  </a:lnTo>
                  <a:lnTo>
                    <a:pt x="30" y="11"/>
                  </a:lnTo>
                  <a:lnTo>
                    <a:pt x="0" y="11"/>
                  </a:lnTo>
                  <a:lnTo>
                    <a:pt x="28" y="11"/>
                  </a:lnTo>
                  <a:lnTo>
                    <a:pt x="55" y="11"/>
                  </a:lnTo>
                  <a:lnTo>
                    <a:pt x="79" y="10"/>
                  </a:lnTo>
                  <a:lnTo>
                    <a:pt x="103" y="8"/>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 name="Freeform 760">
              <a:extLst>
                <a:ext uri="{FF2B5EF4-FFF2-40B4-BE49-F238E27FC236}">
                  <a16:creationId xmlns:a16="http://schemas.microsoft.com/office/drawing/2014/main" id="{FF7A1DE4-572C-490C-86C2-8C365E4B40AB}"/>
                </a:ext>
              </a:extLst>
            </p:cNvPr>
            <p:cNvSpPr>
              <a:spLocks/>
            </p:cNvSpPr>
            <p:nvPr/>
          </p:nvSpPr>
          <p:spPr bwMode="auto">
            <a:xfrm>
              <a:off x="433" y="1511"/>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8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3 h 11"/>
                <a:gd name="T28" fmla="*/ 145 w 174"/>
                <a:gd name="T29" fmla="*/ 5 h 11"/>
                <a:gd name="T30" fmla="*/ 128 w 174"/>
                <a:gd name="T31" fmla="*/ 6 h 11"/>
                <a:gd name="T32" fmla="*/ 108 w 174"/>
                <a:gd name="T33" fmla="*/ 7 h 11"/>
                <a:gd name="T34" fmla="*/ 84 w 174"/>
                <a:gd name="T35" fmla="*/ 8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8"/>
                  </a:lnTo>
                  <a:lnTo>
                    <a:pt x="123" y="7"/>
                  </a:lnTo>
                  <a:lnTo>
                    <a:pt x="141" y="6"/>
                  </a:lnTo>
                  <a:lnTo>
                    <a:pt x="155" y="5"/>
                  </a:lnTo>
                  <a:lnTo>
                    <a:pt x="165" y="2"/>
                  </a:lnTo>
                  <a:lnTo>
                    <a:pt x="171" y="1"/>
                  </a:lnTo>
                  <a:lnTo>
                    <a:pt x="174" y="0"/>
                  </a:lnTo>
                  <a:lnTo>
                    <a:pt x="166" y="0"/>
                  </a:lnTo>
                  <a:lnTo>
                    <a:pt x="164" y="1"/>
                  </a:lnTo>
                  <a:lnTo>
                    <a:pt x="156" y="3"/>
                  </a:lnTo>
                  <a:lnTo>
                    <a:pt x="145" y="5"/>
                  </a:lnTo>
                  <a:lnTo>
                    <a:pt x="128" y="6"/>
                  </a:lnTo>
                  <a:lnTo>
                    <a:pt x="108" y="7"/>
                  </a:lnTo>
                  <a:lnTo>
                    <a:pt x="84" y="8"/>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 name="Freeform 761">
              <a:extLst>
                <a:ext uri="{FF2B5EF4-FFF2-40B4-BE49-F238E27FC236}">
                  <a16:creationId xmlns:a16="http://schemas.microsoft.com/office/drawing/2014/main" id="{AE75D59D-6FFE-460D-81A5-30B4DF600304}"/>
                </a:ext>
              </a:extLst>
            </p:cNvPr>
            <p:cNvSpPr>
              <a:spLocks/>
            </p:cNvSpPr>
            <p:nvPr/>
          </p:nvSpPr>
          <p:spPr bwMode="auto">
            <a:xfrm>
              <a:off x="433" y="1511"/>
              <a:ext cx="166" cy="11"/>
            </a:xfrm>
            <a:custGeom>
              <a:avLst/>
              <a:gdLst>
                <a:gd name="T0" fmla="*/ 166 w 166"/>
                <a:gd name="T1" fmla="*/ 0 h 11"/>
                <a:gd name="T2" fmla="*/ 164 w 166"/>
                <a:gd name="T3" fmla="*/ 1 h 11"/>
                <a:gd name="T4" fmla="*/ 156 w 166"/>
                <a:gd name="T5" fmla="*/ 3 h 11"/>
                <a:gd name="T6" fmla="*/ 145 w 166"/>
                <a:gd name="T7" fmla="*/ 5 h 11"/>
                <a:gd name="T8" fmla="*/ 128 w 166"/>
                <a:gd name="T9" fmla="*/ 6 h 11"/>
                <a:gd name="T10" fmla="*/ 108 w 166"/>
                <a:gd name="T11" fmla="*/ 7 h 11"/>
                <a:gd name="T12" fmla="*/ 84 w 166"/>
                <a:gd name="T13" fmla="*/ 8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8 h 11"/>
                <a:gd name="T28" fmla="*/ 103 w 166"/>
                <a:gd name="T29" fmla="*/ 7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3"/>
                  </a:lnTo>
                  <a:lnTo>
                    <a:pt x="145" y="5"/>
                  </a:lnTo>
                  <a:lnTo>
                    <a:pt x="128" y="6"/>
                  </a:lnTo>
                  <a:lnTo>
                    <a:pt x="108" y="7"/>
                  </a:lnTo>
                  <a:lnTo>
                    <a:pt x="84" y="8"/>
                  </a:lnTo>
                  <a:lnTo>
                    <a:pt x="57" y="10"/>
                  </a:lnTo>
                  <a:lnTo>
                    <a:pt x="30" y="10"/>
                  </a:lnTo>
                  <a:lnTo>
                    <a:pt x="0" y="11"/>
                  </a:lnTo>
                  <a:lnTo>
                    <a:pt x="0" y="10"/>
                  </a:lnTo>
                  <a:lnTo>
                    <a:pt x="28" y="10"/>
                  </a:lnTo>
                  <a:lnTo>
                    <a:pt x="55" y="10"/>
                  </a:lnTo>
                  <a:lnTo>
                    <a:pt x="80" y="8"/>
                  </a:lnTo>
                  <a:lnTo>
                    <a:pt x="103" y="7"/>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 name="Freeform 762">
              <a:extLst>
                <a:ext uri="{FF2B5EF4-FFF2-40B4-BE49-F238E27FC236}">
                  <a16:creationId xmlns:a16="http://schemas.microsoft.com/office/drawing/2014/main" id="{B6713DA6-A132-4F32-907B-03AA849B3934}"/>
                </a:ext>
              </a:extLst>
            </p:cNvPr>
            <p:cNvSpPr>
              <a:spLocks/>
            </p:cNvSpPr>
            <p:nvPr/>
          </p:nvSpPr>
          <p:spPr bwMode="auto">
            <a:xfrm>
              <a:off x="433" y="1511"/>
              <a:ext cx="159" cy="10"/>
            </a:xfrm>
            <a:custGeom>
              <a:avLst/>
              <a:gdLst>
                <a:gd name="T0" fmla="*/ 0 w 159"/>
                <a:gd name="T1" fmla="*/ 10 h 10"/>
                <a:gd name="T2" fmla="*/ 28 w 159"/>
                <a:gd name="T3" fmla="*/ 10 h 10"/>
                <a:gd name="T4" fmla="*/ 55 w 159"/>
                <a:gd name="T5" fmla="*/ 10 h 10"/>
                <a:gd name="T6" fmla="*/ 80 w 159"/>
                <a:gd name="T7" fmla="*/ 8 h 10"/>
                <a:gd name="T8" fmla="*/ 103 w 159"/>
                <a:gd name="T9" fmla="*/ 7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8 h 10"/>
                <a:gd name="T34" fmla="*/ 52 w 159"/>
                <a:gd name="T35" fmla="*/ 8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8"/>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8"/>
                  </a:lnTo>
                  <a:lnTo>
                    <a:pt x="52" y="8"/>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 name="Freeform 763">
              <a:extLst>
                <a:ext uri="{FF2B5EF4-FFF2-40B4-BE49-F238E27FC236}">
                  <a16:creationId xmlns:a16="http://schemas.microsoft.com/office/drawing/2014/main" id="{73FCE422-E40E-4D67-B4CF-6CA2D71178E5}"/>
                </a:ext>
              </a:extLst>
            </p:cNvPr>
            <p:cNvSpPr>
              <a:spLocks/>
            </p:cNvSpPr>
            <p:nvPr/>
          </p:nvSpPr>
          <p:spPr bwMode="auto">
            <a:xfrm>
              <a:off x="433" y="1511"/>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8 h 10"/>
                <a:gd name="T14" fmla="*/ 52 w 151"/>
                <a:gd name="T15" fmla="*/ 8 h 10"/>
                <a:gd name="T16" fmla="*/ 27 w 151"/>
                <a:gd name="T17" fmla="*/ 10 h 10"/>
                <a:gd name="T18" fmla="*/ 0 w 151"/>
                <a:gd name="T19" fmla="*/ 10 h 10"/>
                <a:gd name="T20" fmla="*/ 0 w 151"/>
                <a:gd name="T21" fmla="*/ 8 h 10"/>
                <a:gd name="T22" fmla="*/ 26 w 151"/>
                <a:gd name="T23" fmla="*/ 8 h 10"/>
                <a:gd name="T24" fmla="*/ 50 w 151"/>
                <a:gd name="T25" fmla="*/ 8 h 10"/>
                <a:gd name="T26" fmla="*/ 71 w 151"/>
                <a:gd name="T27" fmla="*/ 7 h 10"/>
                <a:gd name="T28" fmla="*/ 92 w 151"/>
                <a:gd name="T29" fmla="*/ 6 h 10"/>
                <a:gd name="T30" fmla="*/ 109 w 151"/>
                <a:gd name="T31" fmla="*/ 6 h 10"/>
                <a:gd name="T32" fmla="*/ 125 w 151"/>
                <a:gd name="T33" fmla="*/ 3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8"/>
                  </a:lnTo>
                  <a:lnTo>
                    <a:pt x="52" y="8"/>
                  </a:lnTo>
                  <a:lnTo>
                    <a:pt x="27" y="10"/>
                  </a:lnTo>
                  <a:lnTo>
                    <a:pt x="0" y="10"/>
                  </a:lnTo>
                  <a:lnTo>
                    <a:pt x="0" y="8"/>
                  </a:lnTo>
                  <a:lnTo>
                    <a:pt x="26" y="8"/>
                  </a:lnTo>
                  <a:lnTo>
                    <a:pt x="50" y="8"/>
                  </a:lnTo>
                  <a:lnTo>
                    <a:pt x="71" y="7"/>
                  </a:lnTo>
                  <a:lnTo>
                    <a:pt x="92" y="6"/>
                  </a:lnTo>
                  <a:lnTo>
                    <a:pt x="109" y="6"/>
                  </a:lnTo>
                  <a:lnTo>
                    <a:pt x="125" y="3"/>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 name="Freeform 764">
              <a:extLst>
                <a:ext uri="{FF2B5EF4-FFF2-40B4-BE49-F238E27FC236}">
                  <a16:creationId xmlns:a16="http://schemas.microsoft.com/office/drawing/2014/main" id="{690CBE50-D9B8-4E19-9F51-7BAC113E5133}"/>
                </a:ext>
              </a:extLst>
            </p:cNvPr>
            <p:cNvSpPr>
              <a:spLocks/>
            </p:cNvSpPr>
            <p:nvPr/>
          </p:nvSpPr>
          <p:spPr bwMode="auto">
            <a:xfrm>
              <a:off x="433" y="1511"/>
              <a:ext cx="144" cy="8"/>
            </a:xfrm>
            <a:custGeom>
              <a:avLst/>
              <a:gdLst>
                <a:gd name="T0" fmla="*/ 0 w 144"/>
                <a:gd name="T1" fmla="*/ 8 h 8"/>
                <a:gd name="T2" fmla="*/ 26 w 144"/>
                <a:gd name="T3" fmla="*/ 8 h 8"/>
                <a:gd name="T4" fmla="*/ 50 w 144"/>
                <a:gd name="T5" fmla="*/ 8 h 8"/>
                <a:gd name="T6" fmla="*/ 71 w 144"/>
                <a:gd name="T7" fmla="*/ 7 h 8"/>
                <a:gd name="T8" fmla="*/ 92 w 144"/>
                <a:gd name="T9" fmla="*/ 6 h 8"/>
                <a:gd name="T10" fmla="*/ 109 w 144"/>
                <a:gd name="T11" fmla="*/ 6 h 8"/>
                <a:gd name="T12" fmla="*/ 125 w 144"/>
                <a:gd name="T13" fmla="*/ 3 h 8"/>
                <a:gd name="T14" fmla="*/ 135 w 144"/>
                <a:gd name="T15" fmla="*/ 2 h 8"/>
                <a:gd name="T16" fmla="*/ 141 w 144"/>
                <a:gd name="T17" fmla="*/ 1 h 8"/>
                <a:gd name="T18" fmla="*/ 144 w 144"/>
                <a:gd name="T19" fmla="*/ 0 h 8"/>
                <a:gd name="T20" fmla="*/ 133 w 144"/>
                <a:gd name="T21" fmla="*/ 0 h 8"/>
                <a:gd name="T22" fmla="*/ 132 w 144"/>
                <a:gd name="T23" fmla="*/ 1 h 8"/>
                <a:gd name="T24" fmla="*/ 126 w 144"/>
                <a:gd name="T25" fmla="*/ 2 h 8"/>
                <a:gd name="T26" fmla="*/ 116 w 144"/>
                <a:gd name="T27" fmla="*/ 3 h 8"/>
                <a:gd name="T28" fmla="*/ 103 w 144"/>
                <a:gd name="T29" fmla="*/ 5 h 8"/>
                <a:gd name="T30" fmla="*/ 87 w 144"/>
                <a:gd name="T31" fmla="*/ 6 h 8"/>
                <a:gd name="T32" fmla="*/ 68 w 144"/>
                <a:gd name="T33" fmla="*/ 7 h 8"/>
                <a:gd name="T34" fmla="*/ 46 w 144"/>
                <a:gd name="T35" fmla="*/ 7 h 8"/>
                <a:gd name="T36" fmla="*/ 24 w 144"/>
                <a:gd name="T37" fmla="*/ 8 h 8"/>
                <a:gd name="T38" fmla="*/ 0 w 144"/>
                <a:gd name="T39" fmla="*/ 8 h 8"/>
                <a:gd name="T40" fmla="*/ 0 w 144"/>
                <a:gd name="T41" fmla="*/ 8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8"/>
                <a:gd name="T65" fmla="*/ 144 w 144"/>
                <a:gd name="T66" fmla="*/ 8 h 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8">
                  <a:moveTo>
                    <a:pt x="0" y="8"/>
                  </a:moveTo>
                  <a:lnTo>
                    <a:pt x="26" y="8"/>
                  </a:lnTo>
                  <a:lnTo>
                    <a:pt x="50" y="8"/>
                  </a:lnTo>
                  <a:lnTo>
                    <a:pt x="71" y="7"/>
                  </a:lnTo>
                  <a:lnTo>
                    <a:pt x="92" y="6"/>
                  </a:lnTo>
                  <a:lnTo>
                    <a:pt x="109" y="6"/>
                  </a:lnTo>
                  <a:lnTo>
                    <a:pt x="125" y="3"/>
                  </a:lnTo>
                  <a:lnTo>
                    <a:pt x="135" y="2"/>
                  </a:lnTo>
                  <a:lnTo>
                    <a:pt x="141" y="1"/>
                  </a:lnTo>
                  <a:lnTo>
                    <a:pt x="144" y="0"/>
                  </a:lnTo>
                  <a:lnTo>
                    <a:pt x="133" y="0"/>
                  </a:lnTo>
                  <a:lnTo>
                    <a:pt x="132" y="1"/>
                  </a:lnTo>
                  <a:lnTo>
                    <a:pt x="126" y="2"/>
                  </a:lnTo>
                  <a:lnTo>
                    <a:pt x="116" y="3"/>
                  </a:lnTo>
                  <a:lnTo>
                    <a:pt x="103" y="5"/>
                  </a:lnTo>
                  <a:lnTo>
                    <a:pt x="87" y="6"/>
                  </a:lnTo>
                  <a:lnTo>
                    <a:pt x="68" y="7"/>
                  </a:lnTo>
                  <a:lnTo>
                    <a:pt x="46" y="7"/>
                  </a:lnTo>
                  <a:lnTo>
                    <a:pt x="24" y="8"/>
                  </a:lnTo>
                  <a:lnTo>
                    <a:pt x="0" y="8"/>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 name="Freeform 765">
              <a:extLst>
                <a:ext uri="{FF2B5EF4-FFF2-40B4-BE49-F238E27FC236}">
                  <a16:creationId xmlns:a16="http://schemas.microsoft.com/office/drawing/2014/main" id="{C859BC9C-65B5-4373-8E22-668B41AABF87}"/>
                </a:ext>
              </a:extLst>
            </p:cNvPr>
            <p:cNvSpPr>
              <a:spLocks/>
            </p:cNvSpPr>
            <p:nvPr/>
          </p:nvSpPr>
          <p:spPr bwMode="auto">
            <a:xfrm>
              <a:off x="433" y="1511"/>
              <a:ext cx="133" cy="8"/>
            </a:xfrm>
            <a:custGeom>
              <a:avLst/>
              <a:gdLst>
                <a:gd name="T0" fmla="*/ 133 w 133"/>
                <a:gd name="T1" fmla="*/ 0 h 8"/>
                <a:gd name="T2" fmla="*/ 132 w 133"/>
                <a:gd name="T3" fmla="*/ 1 h 8"/>
                <a:gd name="T4" fmla="*/ 126 w 133"/>
                <a:gd name="T5" fmla="*/ 2 h 8"/>
                <a:gd name="T6" fmla="*/ 116 w 133"/>
                <a:gd name="T7" fmla="*/ 3 h 8"/>
                <a:gd name="T8" fmla="*/ 103 w 133"/>
                <a:gd name="T9" fmla="*/ 5 h 8"/>
                <a:gd name="T10" fmla="*/ 87 w 133"/>
                <a:gd name="T11" fmla="*/ 6 h 8"/>
                <a:gd name="T12" fmla="*/ 68 w 133"/>
                <a:gd name="T13" fmla="*/ 7 h 8"/>
                <a:gd name="T14" fmla="*/ 46 w 133"/>
                <a:gd name="T15" fmla="*/ 7 h 8"/>
                <a:gd name="T16" fmla="*/ 24 w 133"/>
                <a:gd name="T17" fmla="*/ 8 h 8"/>
                <a:gd name="T18" fmla="*/ 0 w 133"/>
                <a:gd name="T19" fmla="*/ 8 h 8"/>
                <a:gd name="T20" fmla="*/ 0 w 133"/>
                <a:gd name="T21" fmla="*/ 7 h 8"/>
                <a:gd name="T22" fmla="*/ 24 w 133"/>
                <a:gd name="T23" fmla="*/ 7 h 8"/>
                <a:gd name="T24" fmla="*/ 49 w 133"/>
                <a:gd name="T25" fmla="*/ 7 h 8"/>
                <a:gd name="T26" fmla="*/ 70 w 133"/>
                <a:gd name="T27" fmla="*/ 6 h 8"/>
                <a:gd name="T28" fmla="*/ 88 w 133"/>
                <a:gd name="T29" fmla="*/ 5 h 8"/>
                <a:gd name="T30" fmla="*/ 104 w 133"/>
                <a:gd name="T31" fmla="*/ 3 h 8"/>
                <a:gd name="T32" fmla="*/ 116 w 133"/>
                <a:gd name="T33" fmla="*/ 2 h 8"/>
                <a:gd name="T34" fmla="*/ 122 w 133"/>
                <a:gd name="T35" fmla="*/ 1 h 8"/>
                <a:gd name="T36" fmla="*/ 125 w 133"/>
                <a:gd name="T37" fmla="*/ 0 h 8"/>
                <a:gd name="T38" fmla="*/ 133 w 133"/>
                <a:gd name="T39" fmla="*/ 0 h 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8"/>
                <a:gd name="T62" fmla="*/ 133 w 133"/>
                <a:gd name="T63" fmla="*/ 8 h 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8">
                  <a:moveTo>
                    <a:pt x="133" y="0"/>
                  </a:moveTo>
                  <a:lnTo>
                    <a:pt x="132" y="1"/>
                  </a:lnTo>
                  <a:lnTo>
                    <a:pt x="126" y="2"/>
                  </a:lnTo>
                  <a:lnTo>
                    <a:pt x="116" y="3"/>
                  </a:lnTo>
                  <a:lnTo>
                    <a:pt x="103" y="5"/>
                  </a:lnTo>
                  <a:lnTo>
                    <a:pt x="87" y="6"/>
                  </a:lnTo>
                  <a:lnTo>
                    <a:pt x="68" y="7"/>
                  </a:lnTo>
                  <a:lnTo>
                    <a:pt x="46" y="7"/>
                  </a:lnTo>
                  <a:lnTo>
                    <a:pt x="24" y="8"/>
                  </a:lnTo>
                  <a:lnTo>
                    <a:pt x="0" y="8"/>
                  </a:lnTo>
                  <a:lnTo>
                    <a:pt x="0" y="7"/>
                  </a:lnTo>
                  <a:lnTo>
                    <a:pt x="24" y="7"/>
                  </a:lnTo>
                  <a:lnTo>
                    <a:pt x="49" y="7"/>
                  </a:lnTo>
                  <a:lnTo>
                    <a:pt x="70" y="6"/>
                  </a:lnTo>
                  <a:lnTo>
                    <a:pt x="88" y="5"/>
                  </a:lnTo>
                  <a:lnTo>
                    <a:pt x="104" y="3"/>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 name="Freeform 766">
              <a:extLst>
                <a:ext uri="{FF2B5EF4-FFF2-40B4-BE49-F238E27FC236}">
                  <a16:creationId xmlns:a16="http://schemas.microsoft.com/office/drawing/2014/main" id="{F7385026-AE1A-4B43-9444-84615E97E0D9}"/>
                </a:ext>
              </a:extLst>
            </p:cNvPr>
            <p:cNvSpPr>
              <a:spLocks/>
            </p:cNvSpPr>
            <p:nvPr/>
          </p:nvSpPr>
          <p:spPr bwMode="auto">
            <a:xfrm>
              <a:off x="433" y="1511"/>
              <a:ext cx="125" cy="7"/>
            </a:xfrm>
            <a:custGeom>
              <a:avLst/>
              <a:gdLst>
                <a:gd name="T0" fmla="*/ 0 w 125"/>
                <a:gd name="T1" fmla="*/ 7 h 7"/>
                <a:gd name="T2" fmla="*/ 24 w 125"/>
                <a:gd name="T3" fmla="*/ 7 h 7"/>
                <a:gd name="T4" fmla="*/ 49 w 125"/>
                <a:gd name="T5" fmla="*/ 7 h 7"/>
                <a:gd name="T6" fmla="*/ 70 w 125"/>
                <a:gd name="T7" fmla="*/ 6 h 7"/>
                <a:gd name="T8" fmla="*/ 88 w 125"/>
                <a:gd name="T9" fmla="*/ 5 h 7"/>
                <a:gd name="T10" fmla="*/ 104 w 125"/>
                <a:gd name="T11" fmla="*/ 3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3 h 7"/>
                <a:gd name="T26" fmla="*/ 81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3"/>
                  </a:lnTo>
                  <a:lnTo>
                    <a:pt x="116" y="2"/>
                  </a:lnTo>
                  <a:lnTo>
                    <a:pt x="122" y="1"/>
                  </a:lnTo>
                  <a:lnTo>
                    <a:pt x="125" y="0"/>
                  </a:lnTo>
                  <a:lnTo>
                    <a:pt x="114" y="0"/>
                  </a:lnTo>
                  <a:lnTo>
                    <a:pt x="112" y="1"/>
                  </a:lnTo>
                  <a:lnTo>
                    <a:pt x="106" y="2"/>
                  </a:lnTo>
                  <a:lnTo>
                    <a:pt x="95" y="3"/>
                  </a:lnTo>
                  <a:lnTo>
                    <a:pt x="81"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8" name="Freeform 767">
              <a:extLst>
                <a:ext uri="{FF2B5EF4-FFF2-40B4-BE49-F238E27FC236}">
                  <a16:creationId xmlns:a16="http://schemas.microsoft.com/office/drawing/2014/main" id="{EEDE34A9-B5D4-4B14-A9DC-3C3B80CFCA3C}"/>
                </a:ext>
              </a:extLst>
            </p:cNvPr>
            <p:cNvSpPr>
              <a:spLocks/>
            </p:cNvSpPr>
            <p:nvPr/>
          </p:nvSpPr>
          <p:spPr bwMode="auto">
            <a:xfrm>
              <a:off x="433" y="1511"/>
              <a:ext cx="114" cy="7"/>
            </a:xfrm>
            <a:custGeom>
              <a:avLst/>
              <a:gdLst>
                <a:gd name="T0" fmla="*/ 114 w 114"/>
                <a:gd name="T1" fmla="*/ 0 h 7"/>
                <a:gd name="T2" fmla="*/ 112 w 114"/>
                <a:gd name="T3" fmla="*/ 1 h 7"/>
                <a:gd name="T4" fmla="*/ 106 w 114"/>
                <a:gd name="T5" fmla="*/ 2 h 7"/>
                <a:gd name="T6" fmla="*/ 95 w 114"/>
                <a:gd name="T7" fmla="*/ 3 h 7"/>
                <a:gd name="T8" fmla="*/ 81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3 h 7"/>
                <a:gd name="T28" fmla="*/ 87 w 114"/>
                <a:gd name="T29" fmla="*/ 3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3"/>
                  </a:lnTo>
                  <a:lnTo>
                    <a:pt x="81" y="5"/>
                  </a:lnTo>
                  <a:lnTo>
                    <a:pt x="64" y="6"/>
                  </a:lnTo>
                  <a:lnTo>
                    <a:pt x="45" y="6"/>
                  </a:lnTo>
                  <a:lnTo>
                    <a:pt x="23" y="7"/>
                  </a:lnTo>
                  <a:lnTo>
                    <a:pt x="0" y="7"/>
                  </a:lnTo>
                  <a:lnTo>
                    <a:pt x="0" y="6"/>
                  </a:lnTo>
                  <a:lnTo>
                    <a:pt x="21" y="6"/>
                  </a:lnTo>
                  <a:lnTo>
                    <a:pt x="40" y="6"/>
                  </a:lnTo>
                  <a:lnTo>
                    <a:pt x="57" y="5"/>
                  </a:lnTo>
                  <a:lnTo>
                    <a:pt x="74" y="3"/>
                  </a:lnTo>
                  <a:lnTo>
                    <a:pt x="87" y="3"/>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 name="Freeform 768">
              <a:extLst>
                <a:ext uri="{FF2B5EF4-FFF2-40B4-BE49-F238E27FC236}">
                  <a16:creationId xmlns:a16="http://schemas.microsoft.com/office/drawing/2014/main" id="{8F8BBF63-1538-4502-A3D9-0D3131C380ED}"/>
                </a:ext>
              </a:extLst>
            </p:cNvPr>
            <p:cNvSpPr>
              <a:spLocks/>
            </p:cNvSpPr>
            <p:nvPr/>
          </p:nvSpPr>
          <p:spPr bwMode="auto">
            <a:xfrm>
              <a:off x="433" y="1511"/>
              <a:ext cx="103" cy="6"/>
            </a:xfrm>
            <a:custGeom>
              <a:avLst/>
              <a:gdLst>
                <a:gd name="T0" fmla="*/ 0 w 103"/>
                <a:gd name="T1" fmla="*/ 6 h 6"/>
                <a:gd name="T2" fmla="*/ 21 w 103"/>
                <a:gd name="T3" fmla="*/ 6 h 6"/>
                <a:gd name="T4" fmla="*/ 40 w 103"/>
                <a:gd name="T5" fmla="*/ 6 h 6"/>
                <a:gd name="T6" fmla="*/ 57 w 103"/>
                <a:gd name="T7" fmla="*/ 5 h 6"/>
                <a:gd name="T8" fmla="*/ 74 w 103"/>
                <a:gd name="T9" fmla="*/ 3 h 6"/>
                <a:gd name="T10" fmla="*/ 87 w 103"/>
                <a:gd name="T11" fmla="*/ 3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3 h 6"/>
                <a:gd name="T26" fmla="*/ 57 w 103"/>
                <a:gd name="T27" fmla="*/ 3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3"/>
                  </a:lnTo>
                  <a:lnTo>
                    <a:pt x="87" y="3"/>
                  </a:lnTo>
                  <a:lnTo>
                    <a:pt x="95" y="2"/>
                  </a:lnTo>
                  <a:lnTo>
                    <a:pt x="102" y="1"/>
                  </a:lnTo>
                  <a:lnTo>
                    <a:pt x="103" y="0"/>
                  </a:lnTo>
                  <a:lnTo>
                    <a:pt x="92" y="0"/>
                  </a:lnTo>
                  <a:lnTo>
                    <a:pt x="90" y="1"/>
                  </a:lnTo>
                  <a:lnTo>
                    <a:pt x="83" y="2"/>
                  </a:lnTo>
                  <a:lnTo>
                    <a:pt x="73" y="3"/>
                  </a:lnTo>
                  <a:lnTo>
                    <a:pt x="57" y="3"/>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0" name="Freeform 769">
              <a:extLst>
                <a:ext uri="{FF2B5EF4-FFF2-40B4-BE49-F238E27FC236}">
                  <a16:creationId xmlns:a16="http://schemas.microsoft.com/office/drawing/2014/main" id="{843EF500-CE5B-4B89-B7B2-A9B0069CA40F}"/>
                </a:ext>
              </a:extLst>
            </p:cNvPr>
            <p:cNvSpPr>
              <a:spLocks/>
            </p:cNvSpPr>
            <p:nvPr/>
          </p:nvSpPr>
          <p:spPr bwMode="auto">
            <a:xfrm>
              <a:off x="433" y="1511"/>
              <a:ext cx="92" cy="6"/>
            </a:xfrm>
            <a:custGeom>
              <a:avLst/>
              <a:gdLst>
                <a:gd name="T0" fmla="*/ 92 w 92"/>
                <a:gd name="T1" fmla="*/ 0 h 6"/>
                <a:gd name="T2" fmla="*/ 90 w 92"/>
                <a:gd name="T3" fmla="*/ 1 h 6"/>
                <a:gd name="T4" fmla="*/ 83 w 92"/>
                <a:gd name="T5" fmla="*/ 2 h 6"/>
                <a:gd name="T6" fmla="*/ 73 w 92"/>
                <a:gd name="T7" fmla="*/ 3 h 6"/>
                <a:gd name="T8" fmla="*/ 57 w 92"/>
                <a:gd name="T9" fmla="*/ 3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3 h 6"/>
                <a:gd name="T22" fmla="*/ 50 w 92"/>
                <a:gd name="T23" fmla="*/ 3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3"/>
                  </a:lnTo>
                  <a:lnTo>
                    <a:pt x="57" y="3"/>
                  </a:lnTo>
                  <a:lnTo>
                    <a:pt x="41" y="5"/>
                  </a:lnTo>
                  <a:lnTo>
                    <a:pt x="21" y="5"/>
                  </a:lnTo>
                  <a:lnTo>
                    <a:pt x="0" y="6"/>
                  </a:lnTo>
                  <a:lnTo>
                    <a:pt x="0" y="5"/>
                  </a:lnTo>
                  <a:lnTo>
                    <a:pt x="18" y="5"/>
                  </a:lnTo>
                  <a:lnTo>
                    <a:pt x="35" y="3"/>
                  </a:lnTo>
                  <a:lnTo>
                    <a:pt x="50" y="3"/>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1" name="Freeform 770">
              <a:extLst>
                <a:ext uri="{FF2B5EF4-FFF2-40B4-BE49-F238E27FC236}">
                  <a16:creationId xmlns:a16="http://schemas.microsoft.com/office/drawing/2014/main" id="{A57D0A1E-FD22-4ABF-93B3-68033AE43D8A}"/>
                </a:ext>
              </a:extLst>
            </p:cNvPr>
            <p:cNvSpPr>
              <a:spLocks/>
            </p:cNvSpPr>
            <p:nvPr/>
          </p:nvSpPr>
          <p:spPr bwMode="auto">
            <a:xfrm>
              <a:off x="433" y="1511"/>
              <a:ext cx="80" cy="5"/>
            </a:xfrm>
            <a:custGeom>
              <a:avLst/>
              <a:gdLst>
                <a:gd name="T0" fmla="*/ 0 w 80"/>
                <a:gd name="T1" fmla="*/ 5 h 5"/>
                <a:gd name="T2" fmla="*/ 18 w 80"/>
                <a:gd name="T3" fmla="*/ 5 h 5"/>
                <a:gd name="T4" fmla="*/ 35 w 80"/>
                <a:gd name="T5" fmla="*/ 3 h 5"/>
                <a:gd name="T6" fmla="*/ 50 w 80"/>
                <a:gd name="T7" fmla="*/ 3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3 h 5"/>
                <a:gd name="T26" fmla="*/ 18 w 80"/>
                <a:gd name="T27" fmla="*/ 3 h 5"/>
                <a:gd name="T28" fmla="*/ 0 w 80"/>
                <a:gd name="T29" fmla="*/ 3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3"/>
                  </a:lnTo>
                  <a:lnTo>
                    <a:pt x="50" y="3"/>
                  </a:lnTo>
                  <a:lnTo>
                    <a:pt x="62" y="2"/>
                  </a:lnTo>
                  <a:lnTo>
                    <a:pt x="71" y="1"/>
                  </a:lnTo>
                  <a:lnTo>
                    <a:pt x="78" y="0"/>
                  </a:lnTo>
                  <a:lnTo>
                    <a:pt x="80" y="0"/>
                  </a:lnTo>
                  <a:lnTo>
                    <a:pt x="66" y="0"/>
                  </a:lnTo>
                  <a:lnTo>
                    <a:pt x="64" y="0"/>
                  </a:lnTo>
                  <a:lnTo>
                    <a:pt x="57" y="1"/>
                  </a:lnTo>
                  <a:lnTo>
                    <a:pt x="47" y="2"/>
                  </a:lnTo>
                  <a:lnTo>
                    <a:pt x="33" y="3"/>
                  </a:lnTo>
                  <a:lnTo>
                    <a:pt x="18" y="3"/>
                  </a:lnTo>
                  <a:lnTo>
                    <a:pt x="0" y="3"/>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2" name="Freeform 771">
              <a:extLst>
                <a:ext uri="{FF2B5EF4-FFF2-40B4-BE49-F238E27FC236}">
                  <a16:creationId xmlns:a16="http://schemas.microsoft.com/office/drawing/2014/main" id="{2CF7E5CA-53DC-4BAE-984B-48F9645F9134}"/>
                </a:ext>
              </a:extLst>
            </p:cNvPr>
            <p:cNvSpPr>
              <a:spLocks/>
            </p:cNvSpPr>
            <p:nvPr/>
          </p:nvSpPr>
          <p:spPr bwMode="auto">
            <a:xfrm>
              <a:off x="433" y="1511"/>
              <a:ext cx="66" cy="3"/>
            </a:xfrm>
            <a:custGeom>
              <a:avLst/>
              <a:gdLst>
                <a:gd name="T0" fmla="*/ 66 w 66"/>
                <a:gd name="T1" fmla="*/ 0 h 3"/>
                <a:gd name="T2" fmla="*/ 64 w 66"/>
                <a:gd name="T3" fmla="*/ 0 h 3"/>
                <a:gd name="T4" fmla="*/ 57 w 66"/>
                <a:gd name="T5" fmla="*/ 1 h 3"/>
                <a:gd name="T6" fmla="*/ 47 w 66"/>
                <a:gd name="T7" fmla="*/ 2 h 3"/>
                <a:gd name="T8" fmla="*/ 33 w 66"/>
                <a:gd name="T9" fmla="*/ 3 h 3"/>
                <a:gd name="T10" fmla="*/ 18 w 66"/>
                <a:gd name="T11" fmla="*/ 3 h 3"/>
                <a:gd name="T12" fmla="*/ 0 w 66"/>
                <a:gd name="T13" fmla="*/ 3 h 3"/>
                <a:gd name="T14" fmla="*/ 0 w 66"/>
                <a:gd name="T15" fmla="*/ 2 h 3"/>
                <a:gd name="T16" fmla="*/ 17 w 66"/>
                <a:gd name="T17" fmla="*/ 2 h 3"/>
                <a:gd name="T18" fmla="*/ 31 w 66"/>
                <a:gd name="T19" fmla="*/ 2 h 3"/>
                <a:gd name="T20" fmla="*/ 42 w 66"/>
                <a:gd name="T21" fmla="*/ 1 h 3"/>
                <a:gd name="T22" fmla="*/ 50 w 66"/>
                <a:gd name="T23" fmla="*/ 0 h 3"/>
                <a:gd name="T24" fmla="*/ 52 w 66"/>
                <a:gd name="T25" fmla="*/ 0 h 3"/>
                <a:gd name="T26" fmla="*/ 66 w 66"/>
                <a:gd name="T27" fmla="*/ 0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3"/>
                <a:gd name="T44" fmla="*/ 66 w 66"/>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3">
                  <a:moveTo>
                    <a:pt x="66" y="0"/>
                  </a:moveTo>
                  <a:lnTo>
                    <a:pt x="64" y="0"/>
                  </a:lnTo>
                  <a:lnTo>
                    <a:pt x="57" y="1"/>
                  </a:lnTo>
                  <a:lnTo>
                    <a:pt x="47" y="2"/>
                  </a:lnTo>
                  <a:lnTo>
                    <a:pt x="33" y="3"/>
                  </a:lnTo>
                  <a:lnTo>
                    <a:pt x="18" y="3"/>
                  </a:lnTo>
                  <a:lnTo>
                    <a:pt x="0" y="3"/>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3" name="Freeform 772">
              <a:extLst>
                <a:ext uri="{FF2B5EF4-FFF2-40B4-BE49-F238E27FC236}">
                  <a16:creationId xmlns:a16="http://schemas.microsoft.com/office/drawing/2014/main" id="{B8BDE76D-2767-4F3C-B5DC-2DE76C0E85DA}"/>
                </a:ext>
              </a:extLst>
            </p:cNvPr>
            <p:cNvSpPr>
              <a:spLocks/>
            </p:cNvSpPr>
            <p:nvPr/>
          </p:nvSpPr>
          <p:spPr bwMode="auto">
            <a:xfrm>
              <a:off x="433" y="1511"/>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4" name="Freeform 773">
              <a:extLst>
                <a:ext uri="{FF2B5EF4-FFF2-40B4-BE49-F238E27FC236}">
                  <a16:creationId xmlns:a16="http://schemas.microsoft.com/office/drawing/2014/main" id="{A702FE4D-09F9-4368-9BE8-24E290992B85}"/>
                </a:ext>
              </a:extLst>
            </p:cNvPr>
            <p:cNvSpPr>
              <a:spLocks/>
            </p:cNvSpPr>
            <p:nvPr/>
          </p:nvSpPr>
          <p:spPr bwMode="auto">
            <a:xfrm>
              <a:off x="433" y="1511"/>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5" name="Freeform 774">
              <a:extLst>
                <a:ext uri="{FF2B5EF4-FFF2-40B4-BE49-F238E27FC236}">
                  <a16:creationId xmlns:a16="http://schemas.microsoft.com/office/drawing/2014/main" id="{608C1801-751A-4BD6-BC3F-A505918DB972}"/>
                </a:ext>
              </a:extLst>
            </p:cNvPr>
            <p:cNvSpPr>
              <a:spLocks/>
            </p:cNvSpPr>
            <p:nvPr/>
          </p:nvSpPr>
          <p:spPr bwMode="auto">
            <a:xfrm>
              <a:off x="433" y="1511"/>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 name="Freeform 775">
              <a:extLst>
                <a:ext uri="{FF2B5EF4-FFF2-40B4-BE49-F238E27FC236}">
                  <a16:creationId xmlns:a16="http://schemas.microsoft.com/office/drawing/2014/main" id="{8193EFAE-A1BE-4A3F-8828-0E6FF3A1831E}"/>
                </a:ext>
              </a:extLst>
            </p:cNvPr>
            <p:cNvSpPr>
              <a:spLocks/>
            </p:cNvSpPr>
            <p:nvPr/>
          </p:nvSpPr>
          <p:spPr bwMode="auto">
            <a:xfrm>
              <a:off x="433" y="1511"/>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7" name="Freeform 776">
              <a:extLst>
                <a:ext uri="{FF2B5EF4-FFF2-40B4-BE49-F238E27FC236}">
                  <a16:creationId xmlns:a16="http://schemas.microsoft.com/office/drawing/2014/main" id="{07C5C59A-31D0-4BB6-843E-BE1F2CF19AD7}"/>
                </a:ext>
              </a:extLst>
            </p:cNvPr>
            <p:cNvSpPr>
              <a:spLocks/>
            </p:cNvSpPr>
            <p:nvPr/>
          </p:nvSpPr>
          <p:spPr bwMode="auto">
            <a:xfrm>
              <a:off x="707" y="1480"/>
              <a:ext cx="48" cy="179"/>
            </a:xfrm>
            <a:custGeom>
              <a:avLst/>
              <a:gdLst>
                <a:gd name="T0" fmla="*/ 0 w 48"/>
                <a:gd name="T1" fmla="*/ 48 h 179"/>
                <a:gd name="T2" fmla="*/ 48 w 48"/>
                <a:gd name="T3" fmla="*/ 0 h 179"/>
                <a:gd name="T4" fmla="*/ 48 w 48"/>
                <a:gd name="T5" fmla="*/ 131 h 179"/>
                <a:gd name="T6" fmla="*/ 0 w 48"/>
                <a:gd name="T7" fmla="*/ 179 h 179"/>
                <a:gd name="T8" fmla="*/ 0 w 48"/>
                <a:gd name="T9" fmla="*/ 48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8" name="Rectangle 777">
              <a:extLst>
                <a:ext uri="{FF2B5EF4-FFF2-40B4-BE49-F238E27FC236}">
                  <a16:creationId xmlns:a16="http://schemas.microsoft.com/office/drawing/2014/main" id="{6F01D9CB-40DC-4CAF-A2D1-F2892B3F0FC1}"/>
                </a:ext>
              </a:extLst>
            </p:cNvPr>
            <p:cNvSpPr>
              <a:spLocks noChangeArrowheads="1"/>
            </p:cNvSpPr>
            <p:nvPr/>
          </p:nvSpPr>
          <p:spPr bwMode="auto">
            <a:xfrm>
              <a:off x="327" y="1528"/>
              <a:ext cx="380" cy="104"/>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59" name="Freeform 778">
              <a:extLst>
                <a:ext uri="{FF2B5EF4-FFF2-40B4-BE49-F238E27FC236}">
                  <a16:creationId xmlns:a16="http://schemas.microsoft.com/office/drawing/2014/main" id="{02439EA3-033E-455D-AA78-7046C5373651}"/>
                </a:ext>
              </a:extLst>
            </p:cNvPr>
            <p:cNvSpPr>
              <a:spLocks/>
            </p:cNvSpPr>
            <p:nvPr/>
          </p:nvSpPr>
          <p:spPr bwMode="auto">
            <a:xfrm>
              <a:off x="446" y="1528"/>
              <a:ext cx="5" cy="104"/>
            </a:xfrm>
            <a:custGeom>
              <a:avLst/>
              <a:gdLst>
                <a:gd name="T0" fmla="*/ 5 w 5"/>
                <a:gd name="T1" fmla="*/ 0 h 104"/>
                <a:gd name="T2" fmla="*/ 1 w 5"/>
                <a:gd name="T3" fmla="*/ 26 h 104"/>
                <a:gd name="T4" fmla="*/ 0 w 5"/>
                <a:gd name="T5" fmla="*/ 52 h 104"/>
                <a:gd name="T6" fmla="*/ 1 w 5"/>
                <a:gd name="T7" fmla="*/ 78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 name="Rectangle 779">
              <a:extLst>
                <a:ext uri="{FF2B5EF4-FFF2-40B4-BE49-F238E27FC236}">
                  <a16:creationId xmlns:a16="http://schemas.microsoft.com/office/drawing/2014/main" id="{55E2A452-A6F4-4FC6-8DB0-51EE6FEB5C65}"/>
                </a:ext>
              </a:extLst>
            </p:cNvPr>
            <p:cNvSpPr>
              <a:spLocks noChangeArrowheads="1"/>
            </p:cNvSpPr>
            <p:nvPr/>
          </p:nvSpPr>
          <p:spPr bwMode="auto">
            <a:xfrm>
              <a:off x="327" y="1632"/>
              <a:ext cx="380" cy="27"/>
            </a:xfrm>
            <a:prstGeom prst="rect">
              <a:avLst/>
            </a:prstGeom>
            <a:solidFill>
              <a:srgbClr val="9A9A9A"/>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61" name="Rectangle 780">
              <a:extLst>
                <a:ext uri="{FF2B5EF4-FFF2-40B4-BE49-F238E27FC236}">
                  <a16:creationId xmlns:a16="http://schemas.microsoft.com/office/drawing/2014/main" id="{34A23BCC-B436-4BEB-A3C9-AFF273318B15}"/>
                </a:ext>
              </a:extLst>
            </p:cNvPr>
            <p:cNvSpPr>
              <a:spLocks noChangeArrowheads="1"/>
            </p:cNvSpPr>
            <p:nvPr/>
          </p:nvSpPr>
          <p:spPr bwMode="auto">
            <a:xfrm>
              <a:off x="620" y="1560"/>
              <a:ext cx="15"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62" name="Freeform 781">
              <a:extLst>
                <a:ext uri="{FF2B5EF4-FFF2-40B4-BE49-F238E27FC236}">
                  <a16:creationId xmlns:a16="http://schemas.microsoft.com/office/drawing/2014/main" id="{680ADF45-C166-4B4A-8071-4A112C48367A}"/>
                </a:ext>
              </a:extLst>
            </p:cNvPr>
            <p:cNvSpPr>
              <a:spLocks noEditPoints="1"/>
            </p:cNvSpPr>
            <p:nvPr/>
          </p:nvSpPr>
          <p:spPr bwMode="auto">
            <a:xfrm>
              <a:off x="464" y="1551"/>
              <a:ext cx="62"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endParaRPr lang="en-US"/>
            </a:p>
          </p:txBody>
        </p:sp>
        <p:sp>
          <p:nvSpPr>
            <p:cNvPr id="863" name="Freeform 782">
              <a:extLst>
                <a:ext uri="{FF2B5EF4-FFF2-40B4-BE49-F238E27FC236}">
                  <a16:creationId xmlns:a16="http://schemas.microsoft.com/office/drawing/2014/main" id="{D1F570E6-3301-42B3-AF36-F876C2A7DD31}"/>
                </a:ext>
              </a:extLst>
            </p:cNvPr>
            <p:cNvSpPr>
              <a:spLocks noEditPoints="1"/>
            </p:cNvSpPr>
            <p:nvPr/>
          </p:nvSpPr>
          <p:spPr bwMode="auto">
            <a:xfrm>
              <a:off x="338" y="1538"/>
              <a:ext cx="275" cy="41"/>
            </a:xfrm>
            <a:custGeom>
              <a:avLst/>
              <a:gdLst>
                <a:gd name="T0" fmla="*/ 0 w 275"/>
                <a:gd name="T1" fmla="*/ 41 h 41"/>
                <a:gd name="T2" fmla="*/ 37 w 275"/>
                <a:gd name="T3" fmla="*/ 41 h 41"/>
                <a:gd name="T4" fmla="*/ 37 w 275"/>
                <a:gd name="T5" fmla="*/ 0 h 41"/>
                <a:gd name="T6" fmla="*/ 0 w 275"/>
                <a:gd name="T7" fmla="*/ 0 h 41"/>
                <a:gd name="T8" fmla="*/ 0 w 275"/>
                <a:gd name="T9" fmla="*/ 41 h 41"/>
                <a:gd name="T10" fmla="*/ 244 w 275"/>
                <a:gd name="T11" fmla="*/ 30 h 41"/>
                <a:gd name="T12" fmla="*/ 275 w 275"/>
                <a:gd name="T13" fmla="*/ 30 h 41"/>
                <a:gd name="T14" fmla="*/ 275 w 275"/>
                <a:gd name="T15" fmla="*/ 9 h 41"/>
                <a:gd name="T16" fmla="*/ 244 w 275"/>
                <a:gd name="T17" fmla="*/ 9 h 41"/>
                <a:gd name="T18" fmla="*/ 244 w 275"/>
                <a:gd name="T19" fmla="*/ 3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1"/>
                <a:gd name="T32" fmla="*/ 275 w 27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1">
                  <a:moveTo>
                    <a:pt x="0" y="41"/>
                  </a:moveTo>
                  <a:lnTo>
                    <a:pt x="37" y="41"/>
                  </a:lnTo>
                  <a:lnTo>
                    <a:pt x="37" y="0"/>
                  </a:lnTo>
                  <a:lnTo>
                    <a:pt x="0" y="0"/>
                  </a:lnTo>
                  <a:lnTo>
                    <a:pt x="0" y="41"/>
                  </a:lnTo>
                  <a:close/>
                  <a:moveTo>
                    <a:pt x="244" y="30"/>
                  </a:moveTo>
                  <a:lnTo>
                    <a:pt x="275" y="30"/>
                  </a:lnTo>
                  <a:lnTo>
                    <a:pt x="275" y="9"/>
                  </a:lnTo>
                  <a:lnTo>
                    <a:pt x="244" y="9"/>
                  </a:lnTo>
                  <a:lnTo>
                    <a:pt x="244"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4" name="Freeform 783">
              <a:extLst>
                <a:ext uri="{FF2B5EF4-FFF2-40B4-BE49-F238E27FC236}">
                  <a16:creationId xmlns:a16="http://schemas.microsoft.com/office/drawing/2014/main" id="{52BDAB59-D9F5-4993-9938-21522B1A9FCF}"/>
                </a:ext>
              </a:extLst>
            </p:cNvPr>
            <p:cNvSpPr>
              <a:spLocks noEditPoints="1"/>
            </p:cNvSpPr>
            <p:nvPr/>
          </p:nvSpPr>
          <p:spPr bwMode="auto">
            <a:xfrm>
              <a:off x="330" y="1533"/>
              <a:ext cx="374" cy="118"/>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70 h 118"/>
                <a:gd name="T14" fmla="*/ 129 w 374"/>
                <a:gd name="T15" fmla="*/ 94 h 118"/>
                <a:gd name="T16" fmla="*/ 220 w 374"/>
                <a:gd name="T17" fmla="*/ 83 h 118"/>
                <a:gd name="T18" fmla="*/ 359 w 374"/>
                <a:gd name="T19" fmla="*/ 83 h 118"/>
                <a:gd name="T20" fmla="*/ 359 w 374"/>
                <a:gd name="T21" fmla="*/ 12 h 118"/>
                <a:gd name="T22" fmla="*/ 220 w 374"/>
                <a:gd name="T23" fmla="*/ 12 h 118"/>
                <a:gd name="T24" fmla="*/ 220 w 374"/>
                <a:gd name="T25" fmla="*/ 83 h 118"/>
                <a:gd name="T26" fmla="*/ 339 w 374"/>
                <a:gd name="T27" fmla="*/ 118 h 118"/>
                <a:gd name="T28" fmla="*/ 368 w 374"/>
                <a:gd name="T29" fmla="*/ 118 h 118"/>
                <a:gd name="T30" fmla="*/ 372 w 374"/>
                <a:gd name="T31" fmla="*/ 117 h 118"/>
                <a:gd name="T32" fmla="*/ 374 w 374"/>
                <a:gd name="T33" fmla="*/ 112 h 118"/>
                <a:gd name="T34" fmla="*/ 372 w 374"/>
                <a:gd name="T35" fmla="*/ 108 h 118"/>
                <a:gd name="T36" fmla="*/ 368 w 374"/>
                <a:gd name="T37" fmla="*/ 107 h 118"/>
                <a:gd name="T38" fmla="*/ 339 w 374"/>
                <a:gd name="T39" fmla="*/ 107 h 118"/>
                <a:gd name="T40" fmla="*/ 339 w 374"/>
                <a:gd name="T41" fmla="*/ 118 h 118"/>
                <a:gd name="T42" fmla="*/ 35 w 374"/>
                <a:gd name="T43" fmla="*/ 118 h 118"/>
                <a:gd name="T44" fmla="*/ 6 w 374"/>
                <a:gd name="T45" fmla="*/ 118 h 118"/>
                <a:gd name="T46" fmla="*/ 2 w 374"/>
                <a:gd name="T47" fmla="*/ 117 h 118"/>
                <a:gd name="T48" fmla="*/ 0 w 374"/>
                <a:gd name="T49" fmla="*/ 112 h 118"/>
                <a:gd name="T50" fmla="*/ 2 w 374"/>
                <a:gd name="T51" fmla="*/ 108 h 118"/>
                <a:gd name="T52" fmla="*/ 6 w 374"/>
                <a:gd name="T53" fmla="*/ 107 h 118"/>
                <a:gd name="T54" fmla="*/ 35 w 374"/>
                <a:gd name="T55" fmla="*/ 107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70"/>
                  </a:lnTo>
                  <a:lnTo>
                    <a:pt x="129" y="94"/>
                  </a:lnTo>
                  <a:close/>
                  <a:moveTo>
                    <a:pt x="220" y="83"/>
                  </a:moveTo>
                  <a:lnTo>
                    <a:pt x="359" y="83"/>
                  </a:lnTo>
                  <a:lnTo>
                    <a:pt x="359" y="12"/>
                  </a:lnTo>
                  <a:lnTo>
                    <a:pt x="220" y="12"/>
                  </a:lnTo>
                  <a:lnTo>
                    <a:pt x="220" y="83"/>
                  </a:lnTo>
                  <a:close/>
                  <a:moveTo>
                    <a:pt x="339" y="118"/>
                  </a:moveTo>
                  <a:lnTo>
                    <a:pt x="368" y="118"/>
                  </a:lnTo>
                  <a:lnTo>
                    <a:pt x="372" y="117"/>
                  </a:lnTo>
                  <a:lnTo>
                    <a:pt x="374" y="112"/>
                  </a:lnTo>
                  <a:lnTo>
                    <a:pt x="372" y="108"/>
                  </a:lnTo>
                  <a:lnTo>
                    <a:pt x="368" y="107"/>
                  </a:lnTo>
                  <a:lnTo>
                    <a:pt x="339" y="107"/>
                  </a:lnTo>
                  <a:lnTo>
                    <a:pt x="339" y="118"/>
                  </a:lnTo>
                  <a:close/>
                  <a:moveTo>
                    <a:pt x="35" y="118"/>
                  </a:moveTo>
                  <a:lnTo>
                    <a:pt x="6" y="118"/>
                  </a:lnTo>
                  <a:lnTo>
                    <a:pt x="2" y="117"/>
                  </a:lnTo>
                  <a:lnTo>
                    <a:pt x="0" y="112"/>
                  </a:lnTo>
                  <a:lnTo>
                    <a:pt x="2" y="108"/>
                  </a:lnTo>
                  <a:lnTo>
                    <a:pt x="6" y="107"/>
                  </a:lnTo>
                  <a:lnTo>
                    <a:pt x="35" y="107"/>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endParaRPr lang="en-US"/>
            </a:p>
          </p:txBody>
        </p:sp>
        <p:sp>
          <p:nvSpPr>
            <p:cNvPr id="865" name="Line 784">
              <a:extLst>
                <a:ext uri="{FF2B5EF4-FFF2-40B4-BE49-F238E27FC236}">
                  <a16:creationId xmlns:a16="http://schemas.microsoft.com/office/drawing/2014/main" id="{82964F52-9172-4863-B021-38EAB9B2755B}"/>
                </a:ext>
              </a:extLst>
            </p:cNvPr>
            <p:cNvSpPr>
              <a:spLocks noChangeShapeType="1"/>
            </p:cNvSpPr>
            <p:nvPr/>
          </p:nvSpPr>
          <p:spPr bwMode="auto">
            <a:xfrm>
              <a:off x="528" y="1533"/>
              <a:ext cx="1" cy="9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6" name="Line 785">
              <a:extLst>
                <a:ext uri="{FF2B5EF4-FFF2-40B4-BE49-F238E27FC236}">
                  <a16:creationId xmlns:a16="http://schemas.microsoft.com/office/drawing/2014/main" id="{C96FA5DD-F8B5-4CD5-BE93-0B4850BD1F17}"/>
                </a:ext>
              </a:extLst>
            </p:cNvPr>
            <p:cNvSpPr>
              <a:spLocks noChangeShapeType="1"/>
            </p:cNvSpPr>
            <p:nvPr/>
          </p:nvSpPr>
          <p:spPr bwMode="auto">
            <a:xfrm flipH="1">
              <a:off x="454" y="1565"/>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7" name="Line 786">
              <a:extLst>
                <a:ext uri="{FF2B5EF4-FFF2-40B4-BE49-F238E27FC236}">
                  <a16:creationId xmlns:a16="http://schemas.microsoft.com/office/drawing/2014/main" id="{7182067B-2A3C-4D52-877E-07D86CA82858}"/>
                </a:ext>
              </a:extLst>
            </p:cNvPr>
            <p:cNvSpPr>
              <a:spLocks noChangeShapeType="1"/>
            </p:cNvSpPr>
            <p:nvPr/>
          </p:nvSpPr>
          <p:spPr bwMode="auto">
            <a:xfrm flipH="1">
              <a:off x="454" y="1595"/>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8" name="Line 787">
              <a:extLst>
                <a:ext uri="{FF2B5EF4-FFF2-40B4-BE49-F238E27FC236}">
                  <a16:creationId xmlns:a16="http://schemas.microsoft.com/office/drawing/2014/main" id="{6203008F-FF18-4DE2-ADE1-2DF191C9D14D}"/>
                </a:ext>
              </a:extLst>
            </p:cNvPr>
            <p:cNvSpPr>
              <a:spLocks noChangeShapeType="1"/>
            </p:cNvSpPr>
            <p:nvPr/>
          </p:nvSpPr>
          <p:spPr bwMode="auto">
            <a:xfrm>
              <a:off x="645" y="1545"/>
              <a:ext cx="1"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9" name="Line 788">
              <a:extLst>
                <a:ext uri="{FF2B5EF4-FFF2-40B4-BE49-F238E27FC236}">
                  <a16:creationId xmlns:a16="http://schemas.microsoft.com/office/drawing/2014/main" id="{2C19ED8C-D900-4B71-94BE-DD2A003CD4D3}"/>
                </a:ext>
              </a:extLst>
            </p:cNvPr>
            <p:cNvSpPr>
              <a:spLocks noChangeShapeType="1"/>
            </p:cNvSpPr>
            <p:nvPr/>
          </p:nvSpPr>
          <p:spPr bwMode="auto">
            <a:xfrm>
              <a:off x="550" y="1571"/>
              <a:ext cx="13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 name="Line 789">
              <a:extLst>
                <a:ext uri="{FF2B5EF4-FFF2-40B4-BE49-F238E27FC236}">
                  <a16:creationId xmlns:a16="http://schemas.microsoft.com/office/drawing/2014/main" id="{DBC1FD44-E423-42BA-8E96-7FD5E560BC20}"/>
                </a:ext>
              </a:extLst>
            </p:cNvPr>
            <p:cNvSpPr>
              <a:spLocks noChangeShapeType="1"/>
            </p:cNvSpPr>
            <p:nvPr/>
          </p:nvSpPr>
          <p:spPr bwMode="auto">
            <a:xfrm flipV="1">
              <a:off x="464" y="1528"/>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 name="Line 790">
              <a:extLst>
                <a:ext uri="{FF2B5EF4-FFF2-40B4-BE49-F238E27FC236}">
                  <a16:creationId xmlns:a16="http://schemas.microsoft.com/office/drawing/2014/main" id="{AAC39A4B-BCA9-4374-93C6-2D2734F8D978}"/>
                </a:ext>
              </a:extLst>
            </p:cNvPr>
            <p:cNvSpPr>
              <a:spLocks noChangeShapeType="1"/>
            </p:cNvSpPr>
            <p:nvPr/>
          </p:nvSpPr>
          <p:spPr bwMode="auto">
            <a:xfrm flipV="1">
              <a:off x="464" y="1627"/>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2" name="Line 791">
              <a:extLst>
                <a:ext uri="{FF2B5EF4-FFF2-40B4-BE49-F238E27FC236}">
                  <a16:creationId xmlns:a16="http://schemas.microsoft.com/office/drawing/2014/main" id="{FEEDE43C-CFBF-46AD-9B9B-B2BB405D4D6A}"/>
                </a:ext>
              </a:extLst>
            </p:cNvPr>
            <p:cNvSpPr>
              <a:spLocks noChangeShapeType="1"/>
            </p:cNvSpPr>
            <p:nvPr/>
          </p:nvSpPr>
          <p:spPr bwMode="auto">
            <a:xfrm>
              <a:off x="466" y="1580"/>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3" name="Line 792">
              <a:extLst>
                <a:ext uri="{FF2B5EF4-FFF2-40B4-BE49-F238E27FC236}">
                  <a16:creationId xmlns:a16="http://schemas.microsoft.com/office/drawing/2014/main" id="{6A4CF77D-5D0E-4B83-9285-226925AFF56C}"/>
                </a:ext>
              </a:extLst>
            </p:cNvPr>
            <p:cNvSpPr>
              <a:spLocks noChangeShapeType="1"/>
            </p:cNvSpPr>
            <p:nvPr/>
          </p:nvSpPr>
          <p:spPr bwMode="auto">
            <a:xfrm>
              <a:off x="466" y="155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4" name="Line 793">
              <a:extLst>
                <a:ext uri="{FF2B5EF4-FFF2-40B4-BE49-F238E27FC236}">
                  <a16:creationId xmlns:a16="http://schemas.microsoft.com/office/drawing/2014/main" id="{103314EA-388A-4C5C-8969-9EA9C3B68332}"/>
                </a:ext>
              </a:extLst>
            </p:cNvPr>
            <p:cNvSpPr>
              <a:spLocks noChangeShapeType="1"/>
            </p:cNvSpPr>
            <p:nvPr/>
          </p:nvSpPr>
          <p:spPr bwMode="auto">
            <a:xfrm>
              <a:off x="511" y="155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5" name="Line 794">
              <a:extLst>
                <a:ext uri="{FF2B5EF4-FFF2-40B4-BE49-F238E27FC236}">
                  <a16:creationId xmlns:a16="http://schemas.microsoft.com/office/drawing/2014/main" id="{C7D08D36-FD76-488C-87BF-56FBB2FD3EF1}"/>
                </a:ext>
              </a:extLst>
            </p:cNvPr>
            <p:cNvSpPr>
              <a:spLocks noChangeShapeType="1"/>
            </p:cNvSpPr>
            <p:nvPr/>
          </p:nvSpPr>
          <p:spPr bwMode="auto">
            <a:xfrm>
              <a:off x="568" y="1565"/>
              <a:ext cx="6"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6" name="Freeform 795">
              <a:extLst>
                <a:ext uri="{FF2B5EF4-FFF2-40B4-BE49-F238E27FC236}">
                  <a16:creationId xmlns:a16="http://schemas.microsoft.com/office/drawing/2014/main" id="{57BC4B1A-626F-4BD4-A264-5399C647E90B}"/>
                </a:ext>
              </a:extLst>
            </p:cNvPr>
            <p:cNvSpPr>
              <a:spLocks/>
            </p:cNvSpPr>
            <p:nvPr/>
          </p:nvSpPr>
          <p:spPr bwMode="auto">
            <a:xfrm>
              <a:off x="660" y="1230"/>
              <a:ext cx="47" cy="281"/>
            </a:xfrm>
            <a:custGeom>
              <a:avLst/>
              <a:gdLst>
                <a:gd name="T0" fmla="*/ 0 w 47"/>
                <a:gd name="T1" fmla="*/ 281 h 281"/>
                <a:gd name="T2" fmla="*/ 36 w 47"/>
                <a:gd name="T3" fmla="*/ 244 h 281"/>
                <a:gd name="T4" fmla="*/ 36 w 47"/>
                <a:gd name="T5" fmla="*/ 179 h 281"/>
                <a:gd name="T6" fmla="*/ 47 w 47"/>
                <a:gd name="T7" fmla="*/ 144 h 281"/>
                <a:gd name="T8" fmla="*/ 47 w 47"/>
                <a:gd name="T9" fmla="*/ 0 h 281"/>
                <a:gd name="T10" fmla="*/ 0 w 47"/>
                <a:gd name="T11" fmla="*/ 49 h 281"/>
                <a:gd name="T12" fmla="*/ 0 w 47"/>
                <a:gd name="T13" fmla="*/ 281 h 281"/>
                <a:gd name="T14" fmla="*/ 0 60000 65536"/>
                <a:gd name="T15" fmla="*/ 0 60000 65536"/>
                <a:gd name="T16" fmla="*/ 0 60000 65536"/>
                <a:gd name="T17" fmla="*/ 0 60000 65536"/>
                <a:gd name="T18" fmla="*/ 0 60000 65536"/>
                <a:gd name="T19" fmla="*/ 0 60000 65536"/>
                <a:gd name="T20" fmla="*/ 0 60000 65536"/>
                <a:gd name="T21" fmla="*/ 0 w 47"/>
                <a:gd name="T22" fmla="*/ 0 h 281"/>
                <a:gd name="T23" fmla="*/ 47 w 47"/>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1">
                  <a:moveTo>
                    <a:pt x="0" y="281"/>
                  </a:moveTo>
                  <a:lnTo>
                    <a:pt x="36" y="244"/>
                  </a:lnTo>
                  <a:lnTo>
                    <a:pt x="36" y="179"/>
                  </a:lnTo>
                  <a:lnTo>
                    <a:pt x="47" y="144"/>
                  </a:lnTo>
                  <a:lnTo>
                    <a:pt x="47" y="0"/>
                  </a:lnTo>
                  <a:lnTo>
                    <a:pt x="0" y="49"/>
                  </a:lnTo>
                  <a:lnTo>
                    <a:pt x="0" y="28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7" name="Freeform 796">
              <a:extLst>
                <a:ext uri="{FF2B5EF4-FFF2-40B4-BE49-F238E27FC236}">
                  <a16:creationId xmlns:a16="http://schemas.microsoft.com/office/drawing/2014/main" id="{9943ADCB-B687-4D57-BB55-5AE1CE4809D0}"/>
                </a:ext>
              </a:extLst>
            </p:cNvPr>
            <p:cNvSpPr>
              <a:spLocks/>
            </p:cNvSpPr>
            <p:nvPr/>
          </p:nvSpPr>
          <p:spPr bwMode="auto">
            <a:xfrm>
              <a:off x="375" y="1230"/>
              <a:ext cx="332" cy="49"/>
            </a:xfrm>
            <a:custGeom>
              <a:avLst/>
              <a:gdLst>
                <a:gd name="T0" fmla="*/ 332 w 332"/>
                <a:gd name="T1" fmla="*/ 0 h 49"/>
                <a:gd name="T2" fmla="*/ 47 w 332"/>
                <a:gd name="T3" fmla="*/ 0 h 49"/>
                <a:gd name="T4" fmla="*/ 0 w 332"/>
                <a:gd name="T5" fmla="*/ 49 h 49"/>
                <a:gd name="T6" fmla="*/ 285 w 332"/>
                <a:gd name="T7" fmla="*/ 49 h 49"/>
                <a:gd name="T8" fmla="*/ 332 w 332"/>
                <a:gd name="T9" fmla="*/ 0 h 49"/>
                <a:gd name="T10" fmla="*/ 0 60000 65536"/>
                <a:gd name="T11" fmla="*/ 0 60000 65536"/>
                <a:gd name="T12" fmla="*/ 0 60000 65536"/>
                <a:gd name="T13" fmla="*/ 0 60000 65536"/>
                <a:gd name="T14" fmla="*/ 0 60000 65536"/>
                <a:gd name="T15" fmla="*/ 0 w 332"/>
                <a:gd name="T16" fmla="*/ 0 h 49"/>
                <a:gd name="T17" fmla="*/ 332 w 332"/>
                <a:gd name="T18" fmla="*/ 49 h 49"/>
              </a:gdLst>
              <a:ahLst/>
              <a:cxnLst>
                <a:cxn ang="T10">
                  <a:pos x="T0" y="T1"/>
                </a:cxn>
                <a:cxn ang="T11">
                  <a:pos x="T2" y="T3"/>
                </a:cxn>
                <a:cxn ang="T12">
                  <a:pos x="T4" y="T5"/>
                </a:cxn>
                <a:cxn ang="T13">
                  <a:pos x="T6" y="T7"/>
                </a:cxn>
                <a:cxn ang="T14">
                  <a:pos x="T8" y="T9"/>
                </a:cxn>
              </a:cxnLst>
              <a:rect l="T15" t="T16" r="T17" b="T18"/>
              <a:pathLst>
                <a:path w="332" h="49">
                  <a:moveTo>
                    <a:pt x="332" y="0"/>
                  </a:moveTo>
                  <a:lnTo>
                    <a:pt x="47" y="0"/>
                  </a:lnTo>
                  <a:lnTo>
                    <a:pt x="0" y="49"/>
                  </a:lnTo>
                  <a:lnTo>
                    <a:pt x="285" y="49"/>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8" name="Rectangle 797">
              <a:extLst>
                <a:ext uri="{FF2B5EF4-FFF2-40B4-BE49-F238E27FC236}">
                  <a16:creationId xmlns:a16="http://schemas.microsoft.com/office/drawing/2014/main" id="{F74962E3-6B83-4BC4-AAE8-9A66A75E8599}"/>
                </a:ext>
              </a:extLst>
            </p:cNvPr>
            <p:cNvSpPr>
              <a:spLocks noChangeArrowheads="1"/>
            </p:cNvSpPr>
            <p:nvPr/>
          </p:nvSpPr>
          <p:spPr bwMode="auto">
            <a:xfrm>
              <a:off x="375" y="1279"/>
              <a:ext cx="285" cy="230"/>
            </a:xfrm>
            <a:prstGeom prst="rect">
              <a:avLst/>
            </a:prstGeom>
            <a:solidFill>
              <a:srgbClr val="C0C0C0"/>
            </a:solidFill>
            <a:ln w="4763">
              <a:solidFill>
                <a:srgbClr val="000000"/>
              </a:solidFill>
              <a:miter lim="800000"/>
              <a:headEnd/>
              <a:tailEnd/>
            </a:ln>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79" name="Rectangle 798">
              <a:extLst>
                <a:ext uri="{FF2B5EF4-FFF2-40B4-BE49-F238E27FC236}">
                  <a16:creationId xmlns:a16="http://schemas.microsoft.com/office/drawing/2014/main" id="{6BC25B57-2D04-4E99-90E4-3276BA437254}"/>
                </a:ext>
              </a:extLst>
            </p:cNvPr>
            <p:cNvSpPr>
              <a:spLocks noChangeArrowheads="1"/>
            </p:cNvSpPr>
            <p:nvPr/>
          </p:nvSpPr>
          <p:spPr bwMode="auto">
            <a:xfrm>
              <a:off x="631" y="1480"/>
              <a:ext cx="14"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880" name="Freeform 799">
              <a:extLst>
                <a:ext uri="{FF2B5EF4-FFF2-40B4-BE49-F238E27FC236}">
                  <a16:creationId xmlns:a16="http://schemas.microsoft.com/office/drawing/2014/main" id="{5B94E0AF-954E-4B05-AA02-5CEEB66AA2A3}"/>
                </a:ext>
              </a:extLst>
            </p:cNvPr>
            <p:cNvSpPr>
              <a:spLocks/>
            </p:cNvSpPr>
            <p:nvPr/>
          </p:nvSpPr>
          <p:spPr bwMode="auto">
            <a:xfrm>
              <a:off x="416" y="1314"/>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 name="Freeform 800">
              <a:extLst>
                <a:ext uri="{FF2B5EF4-FFF2-40B4-BE49-F238E27FC236}">
                  <a16:creationId xmlns:a16="http://schemas.microsoft.com/office/drawing/2014/main" id="{4423C58E-C16C-4569-9C30-65B9592D3C18}"/>
                </a:ext>
              </a:extLst>
            </p:cNvPr>
            <p:cNvSpPr>
              <a:spLocks/>
            </p:cNvSpPr>
            <p:nvPr/>
          </p:nvSpPr>
          <p:spPr bwMode="auto">
            <a:xfrm>
              <a:off x="416" y="1314"/>
              <a:ext cx="197" cy="138"/>
            </a:xfrm>
            <a:custGeom>
              <a:avLst/>
              <a:gdLst>
                <a:gd name="T0" fmla="*/ 0 w 197"/>
                <a:gd name="T1" fmla="*/ 138 h 138"/>
                <a:gd name="T2" fmla="*/ 197 w 197"/>
                <a:gd name="T3" fmla="*/ 138 h 138"/>
                <a:gd name="T4" fmla="*/ 197 w 197"/>
                <a:gd name="T5" fmla="*/ 0 h 138"/>
                <a:gd name="T6" fmla="*/ 193 w 197"/>
                <a:gd name="T7" fmla="*/ 0 h 138"/>
                <a:gd name="T8" fmla="*/ 193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 name="Freeform 801">
              <a:extLst>
                <a:ext uri="{FF2B5EF4-FFF2-40B4-BE49-F238E27FC236}">
                  <a16:creationId xmlns:a16="http://schemas.microsoft.com/office/drawing/2014/main" id="{7DFDDF20-EB80-4F2A-98FA-676027DDE411}"/>
                </a:ext>
              </a:extLst>
            </p:cNvPr>
            <p:cNvSpPr>
              <a:spLocks/>
            </p:cNvSpPr>
            <p:nvPr/>
          </p:nvSpPr>
          <p:spPr bwMode="auto">
            <a:xfrm>
              <a:off x="416" y="1314"/>
              <a:ext cx="193" cy="136"/>
            </a:xfrm>
            <a:custGeom>
              <a:avLst/>
              <a:gdLst>
                <a:gd name="T0" fmla="*/ 0 w 193"/>
                <a:gd name="T1" fmla="*/ 136 h 136"/>
                <a:gd name="T2" fmla="*/ 193 w 193"/>
                <a:gd name="T3" fmla="*/ 136 h 136"/>
                <a:gd name="T4" fmla="*/ 193 w 193"/>
                <a:gd name="T5" fmla="*/ 0 h 136"/>
                <a:gd name="T6" fmla="*/ 190 w 193"/>
                <a:gd name="T7" fmla="*/ 0 h 136"/>
                <a:gd name="T8" fmla="*/ 190 w 193"/>
                <a:gd name="T9" fmla="*/ 133 h 136"/>
                <a:gd name="T10" fmla="*/ 0 w 193"/>
                <a:gd name="T11" fmla="*/ 133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3" name="Freeform 802">
              <a:extLst>
                <a:ext uri="{FF2B5EF4-FFF2-40B4-BE49-F238E27FC236}">
                  <a16:creationId xmlns:a16="http://schemas.microsoft.com/office/drawing/2014/main" id="{011A1913-29E2-4BAF-A123-E35CA6D8C0F7}"/>
                </a:ext>
              </a:extLst>
            </p:cNvPr>
            <p:cNvSpPr>
              <a:spLocks/>
            </p:cNvSpPr>
            <p:nvPr/>
          </p:nvSpPr>
          <p:spPr bwMode="auto">
            <a:xfrm>
              <a:off x="416" y="1314"/>
              <a:ext cx="190" cy="133"/>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4" name="Freeform 803">
              <a:extLst>
                <a:ext uri="{FF2B5EF4-FFF2-40B4-BE49-F238E27FC236}">
                  <a16:creationId xmlns:a16="http://schemas.microsoft.com/office/drawing/2014/main" id="{796FEFC5-992C-4411-A570-7F4852D45C38}"/>
                </a:ext>
              </a:extLst>
            </p:cNvPr>
            <p:cNvSpPr>
              <a:spLocks/>
            </p:cNvSpPr>
            <p:nvPr/>
          </p:nvSpPr>
          <p:spPr bwMode="auto">
            <a:xfrm>
              <a:off x="416" y="1314"/>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5" name="Freeform 804">
              <a:extLst>
                <a:ext uri="{FF2B5EF4-FFF2-40B4-BE49-F238E27FC236}">
                  <a16:creationId xmlns:a16="http://schemas.microsoft.com/office/drawing/2014/main" id="{236019CC-0F49-46CB-B620-5D9700890EA9}"/>
                </a:ext>
              </a:extLst>
            </p:cNvPr>
            <p:cNvSpPr>
              <a:spLocks/>
            </p:cNvSpPr>
            <p:nvPr/>
          </p:nvSpPr>
          <p:spPr bwMode="auto">
            <a:xfrm>
              <a:off x="416" y="1314"/>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86" name="Freeform 805">
            <a:extLst>
              <a:ext uri="{FF2B5EF4-FFF2-40B4-BE49-F238E27FC236}">
                <a16:creationId xmlns:a16="http://schemas.microsoft.com/office/drawing/2014/main" id="{E9BE30DC-89D1-498B-95B0-C2E0E875476C}"/>
              </a:ext>
            </a:extLst>
          </p:cNvPr>
          <p:cNvSpPr>
            <a:spLocks/>
          </p:cNvSpPr>
          <p:nvPr/>
        </p:nvSpPr>
        <p:spPr bwMode="auto">
          <a:xfrm>
            <a:off x="660400" y="1635125"/>
            <a:ext cx="282575" cy="200025"/>
          </a:xfrm>
          <a:custGeom>
            <a:avLst/>
            <a:gdLst>
              <a:gd name="T0" fmla="*/ 0 w 178"/>
              <a:gd name="T1" fmla="*/ 2147483646 h 126"/>
              <a:gd name="T2" fmla="*/ 2147483646 w 178"/>
              <a:gd name="T3" fmla="*/ 2147483646 h 126"/>
              <a:gd name="T4" fmla="*/ 2147483646 w 178"/>
              <a:gd name="T5" fmla="*/ 0 h 126"/>
              <a:gd name="T6" fmla="*/ 2147483646 w 178"/>
              <a:gd name="T7" fmla="*/ 0 h 126"/>
              <a:gd name="T8" fmla="*/ 2147483646 w 178"/>
              <a:gd name="T9" fmla="*/ 2147483646 h 126"/>
              <a:gd name="T10" fmla="*/ 0 w 178"/>
              <a:gd name="T11" fmla="*/ 2147483646 h 126"/>
              <a:gd name="T12" fmla="*/ 0 w 178"/>
              <a:gd name="T13" fmla="*/ 214748364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7" name="Freeform 806">
            <a:extLst>
              <a:ext uri="{FF2B5EF4-FFF2-40B4-BE49-F238E27FC236}">
                <a16:creationId xmlns:a16="http://schemas.microsoft.com/office/drawing/2014/main" id="{159BDE8E-0AE0-4473-AF92-362502DF2492}"/>
              </a:ext>
            </a:extLst>
          </p:cNvPr>
          <p:cNvSpPr>
            <a:spLocks/>
          </p:cNvSpPr>
          <p:nvPr/>
        </p:nvSpPr>
        <p:spPr bwMode="auto">
          <a:xfrm>
            <a:off x="660400" y="1635125"/>
            <a:ext cx="276225" cy="195263"/>
          </a:xfrm>
          <a:custGeom>
            <a:avLst/>
            <a:gdLst>
              <a:gd name="T0" fmla="*/ 0 w 174"/>
              <a:gd name="T1" fmla="*/ 2147483646 h 123"/>
              <a:gd name="T2" fmla="*/ 2147483646 w 174"/>
              <a:gd name="T3" fmla="*/ 2147483646 h 123"/>
              <a:gd name="T4" fmla="*/ 2147483646 w 174"/>
              <a:gd name="T5" fmla="*/ 0 h 123"/>
              <a:gd name="T6" fmla="*/ 2147483646 w 174"/>
              <a:gd name="T7" fmla="*/ 0 h 123"/>
              <a:gd name="T8" fmla="*/ 2147483646 w 174"/>
              <a:gd name="T9" fmla="*/ 2147483646 h 123"/>
              <a:gd name="T10" fmla="*/ 0 w 174"/>
              <a:gd name="T11" fmla="*/ 2147483646 h 123"/>
              <a:gd name="T12" fmla="*/ 0 w 174"/>
              <a:gd name="T13" fmla="*/ 2147483646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8" name="Freeform 807">
            <a:extLst>
              <a:ext uri="{FF2B5EF4-FFF2-40B4-BE49-F238E27FC236}">
                <a16:creationId xmlns:a16="http://schemas.microsoft.com/office/drawing/2014/main" id="{83F5BB52-2EDC-483A-9CFD-C321875E97B1}"/>
              </a:ext>
            </a:extLst>
          </p:cNvPr>
          <p:cNvSpPr>
            <a:spLocks/>
          </p:cNvSpPr>
          <p:nvPr/>
        </p:nvSpPr>
        <p:spPr bwMode="auto">
          <a:xfrm>
            <a:off x="660400" y="1635125"/>
            <a:ext cx="271463" cy="188913"/>
          </a:xfrm>
          <a:custGeom>
            <a:avLst/>
            <a:gdLst>
              <a:gd name="T0" fmla="*/ 0 w 171"/>
              <a:gd name="T1" fmla="*/ 2147483646 h 119"/>
              <a:gd name="T2" fmla="*/ 2147483646 w 171"/>
              <a:gd name="T3" fmla="*/ 2147483646 h 119"/>
              <a:gd name="T4" fmla="*/ 2147483646 w 171"/>
              <a:gd name="T5" fmla="*/ 0 h 119"/>
              <a:gd name="T6" fmla="*/ 2147483646 w 171"/>
              <a:gd name="T7" fmla="*/ 0 h 119"/>
              <a:gd name="T8" fmla="*/ 2147483646 w 171"/>
              <a:gd name="T9" fmla="*/ 2147483646 h 119"/>
              <a:gd name="T10" fmla="*/ 0 w 171"/>
              <a:gd name="T11" fmla="*/ 2147483646 h 119"/>
              <a:gd name="T12" fmla="*/ 0 w 171"/>
              <a:gd name="T13" fmla="*/ 2147483646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9" name="Freeform 808">
            <a:extLst>
              <a:ext uri="{FF2B5EF4-FFF2-40B4-BE49-F238E27FC236}">
                <a16:creationId xmlns:a16="http://schemas.microsoft.com/office/drawing/2014/main" id="{10A3DC10-27DC-4924-8699-8DF8BEF8C92D}"/>
              </a:ext>
            </a:extLst>
          </p:cNvPr>
          <p:cNvSpPr>
            <a:spLocks/>
          </p:cNvSpPr>
          <p:nvPr/>
        </p:nvSpPr>
        <p:spPr bwMode="auto">
          <a:xfrm>
            <a:off x="660400" y="1635125"/>
            <a:ext cx="265113" cy="185738"/>
          </a:xfrm>
          <a:custGeom>
            <a:avLst/>
            <a:gdLst>
              <a:gd name="T0" fmla="*/ 0 w 167"/>
              <a:gd name="T1" fmla="*/ 2147483646 h 117"/>
              <a:gd name="T2" fmla="*/ 2147483646 w 167"/>
              <a:gd name="T3" fmla="*/ 2147483646 h 117"/>
              <a:gd name="T4" fmla="*/ 2147483646 w 167"/>
              <a:gd name="T5" fmla="*/ 0 h 117"/>
              <a:gd name="T6" fmla="*/ 2147483646 w 167"/>
              <a:gd name="T7" fmla="*/ 0 h 117"/>
              <a:gd name="T8" fmla="*/ 2147483646 w 167"/>
              <a:gd name="T9" fmla="*/ 2147483646 h 117"/>
              <a:gd name="T10" fmla="*/ 0 w 167"/>
              <a:gd name="T11" fmla="*/ 2147483646 h 117"/>
              <a:gd name="T12" fmla="*/ 0 w 167"/>
              <a:gd name="T13" fmla="*/ 2147483646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0" name="Freeform 809">
            <a:extLst>
              <a:ext uri="{FF2B5EF4-FFF2-40B4-BE49-F238E27FC236}">
                <a16:creationId xmlns:a16="http://schemas.microsoft.com/office/drawing/2014/main" id="{EDC0790A-A748-4E46-8DFC-08F4355D5743}"/>
              </a:ext>
            </a:extLst>
          </p:cNvPr>
          <p:cNvSpPr>
            <a:spLocks/>
          </p:cNvSpPr>
          <p:nvPr/>
        </p:nvSpPr>
        <p:spPr bwMode="auto">
          <a:xfrm>
            <a:off x="660400" y="1635125"/>
            <a:ext cx="257175" cy="180975"/>
          </a:xfrm>
          <a:custGeom>
            <a:avLst/>
            <a:gdLst>
              <a:gd name="T0" fmla="*/ 0 w 162"/>
              <a:gd name="T1" fmla="*/ 2147483646 h 114"/>
              <a:gd name="T2" fmla="*/ 2147483646 w 162"/>
              <a:gd name="T3" fmla="*/ 2147483646 h 114"/>
              <a:gd name="T4" fmla="*/ 2147483646 w 162"/>
              <a:gd name="T5" fmla="*/ 0 h 114"/>
              <a:gd name="T6" fmla="*/ 2147483646 w 162"/>
              <a:gd name="T7" fmla="*/ 0 h 114"/>
              <a:gd name="T8" fmla="*/ 2147483646 w 162"/>
              <a:gd name="T9" fmla="*/ 2147483646 h 114"/>
              <a:gd name="T10" fmla="*/ 0 w 162"/>
              <a:gd name="T11" fmla="*/ 2147483646 h 114"/>
              <a:gd name="T12" fmla="*/ 0 w 162"/>
              <a:gd name="T13" fmla="*/ 2147483646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 name="Freeform 810">
            <a:extLst>
              <a:ext uri="{FF2B5EF4-FFF2-40B4-BE49-F238E27FC236}">
                <a16:creationId xmlns:a16="http://schemas.microsoft.com/office/drawing/2014/main" id="{1220468A-2B56-4657-A64A-E539B8516E7A}"/>
              </a:ext>
            </a:extLst>
          </p:cNvPr>
          <p:cNvSpPr>
            <a:spLocks/>
          </p:cNvSpPr>
          <p:nvPr/>
        </p:nvSpPr>
        <p:spPr bwMode="auto">
          <a:xfrm>
            <a:off x="660400" y="1635125"/>
            <a:ext cx="250825" cy="174625"/>
          </a:xfrm>
          <a:custGeom>
            <a:avLst/>
            <a:gdLst>
              <a:gd name="T0" fmla="*/ 0 w 158"/>
              <a:gd name="T1" fmla="*/ 2147483646 h 110"/>
              <a:gd name="T2" fmla="*/ 2147483646 w 158"/>
              <a:gd name="T3" fmla="*/ 2147483646 h 110"/>
              <a:gd name="T4" fmla="*/ 2147483646 w 158"/>
              <a:gd name="T5" fmla="*/ 0 h 110"/>
              <a:gd name="T6" fmla="*/ 2147483646 w 158"/>
              <a:gd name="T7" fmla="*/ 0 h 110"/>
              <a:gd name="T8" fmla="*/ 2147483646 w 158"/>
              <a:gd name="T9" fmla="*/ 2147483646 h 110"/>
              <a:gd name="T10" fmla="*/ 0 w 158"/>
              <a:gd name="T11" fmla="*/ 2147483646 h 110"/>
              <a:gd name="T12" fmla="*/ 0 w 158"/>
              <a:gd name="T13" fmla="*/ 2147483646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2" name="Freeform 811">
            <a:extLst>
              <a:ext uri="{FF2B5EF4-FFF2-40B4-BE49-F238E27FC236}">
                <a16:creationId xmlns:a16="http://schemas.microsoft.com/office/drawing/2014/main" id="{A42CB59C-F010-4C68-8A00-E8F221BB3ADA}"/>
              </a:ext>
            </a:extLst>
          </p:cNvPr>
          <p:cNvSpPr>
            <a:spLocks/>
          </p:cNvSpPr>
          <p:nvPr/>
        </p:nvSpPr>
        <p:spPr bwMode="auto">
          <a:xfrm>
            <a:off x="660400" y="1635125"/>
            <a:ext cx="242888" cy="171450"/>
          </a:xfrm>
          <a:custGeom>
            <a:avLst/>
            <a:gdLst>
              <a:gd name="T0" fmla="*/ 0 w 153"/>
              <a:gd name="T1" fmla="*/ 2147483646 h 108"/>
              <a:gd name="T2" fmla="*/ 2147483646 w 153"/>
              <a:gd name="T3" fmla="*/ 2147483646 h 108"/>
              <a:gd name="T4" fmla="*/ 2147483646 w 153"/>
              <a:gd name="T5" fmla="*/ 0 h 108"/>
              <a:gd name="T6" fmla="*/ 2147483646 w 153"/>
              <a:gd name="T7" fmla="*/ 0 h 108"/>
              <a:gd name="T8" fmla="*/ 2147483646 w 153"/>
              <a:gd name="T9" fmla="*/ 2147483646 h 108"/>
              <a:gd name="T10" fmla="*/ 0 w 153"/>
              <a:gd name="T11" fmla="*/ 2147483646 h 108"/>
              <a:gd name="T12" fmla="*/ 0 w 153"/>
              <a:gd name="T13" fmla="*/ 2147483646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3" name="Freeform 812">
            <a:extLst>
              <a:ext uri="{FF2B5EF4-FFF2-40B4-BE49-F238E27FC236}">
                <a16:creationId xmlns:a16="http://schemas.microsoft.com/office/drawing/2014/main" id="{8D4541EA-685D-44FC-86BA-540BE1291B84}"/>
              </a:ext>
            </a:extLst>
          </p:cNvPr>
          <p:cNvSpPr>
            <a:spLocks/>
          </p:cNvSpPr>
          <p:nvPr/>
        </p:nvSpPr>
        <p:spPr bwMode="auto">
          <a:xfrm>
            <a:off x="660400" y="1635125"/>
            <a:ext cx="234950" cy="165100"/>
          </a:xfrm>
          <a:custGeom>
            <a:avLst/>
            <a:gdLst>
              <a:gd name="T0" fmla="*/ 0 w 148"/>
              <a:gd name="T1" fmla="*/ 2147483646 h 104"/>
              <a:gd name="T2" fmla="*/ 2147483646 w 148"/>
              <a:gd name="T3" fmla="*/ 2147483646 h 104"/>
              <a:gd name="T4" fmla="*/ 2147483646 w 148"/>
              <a:gd name="T5" fmla="*/ 0 h 104"/>
              <a:gd name="T6" fmla="*/ 2147483646 w 148"/>
              <a:gd name="T7" fmla="*/ 0 h 104"/>
              <a:gd name="T8" fmla="*/ 2147483646 w 148"/>
              <a:gd name="T9" fmla="*/ 2147483646 h 104"/>
              <a:gd name="T10" fmla="*/ 0 w 148"/>
              <a:gd name="T11" fmla="*/ 2147483646 h 104"/>
              <a:gd name="T12" fmla="*/ 0 w 148"/>
              <a:gd name="T13" fmla="*/ 2147483646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4" name="Freeform 813">
            <a:extLst>
              <a:ext uri="{FF2B5EF4-FFF2-40B4-BE49-F238E27FC236}">
                <a16:creationId xmlns:a16="http://schemas.microsoft.com/office/drawing/2014/main" id="{AE8AA90C-D720-4BDD-870E-9BC33F0CC462}"/>
              </a:ext>
            </a:extLst>
          </p:cNvPr>
          <p:cNvSpPr>
            <a:spLocks/>
          </p:cNvSpPr>
          <p:nvPr/>
        </p:nvSpPr>
        <p:spPr bwMode="auto">
          <a:xfrm>
            <a:off x="660400" y="1635125"/>
            <a:ext cx="227013" cy="158750"/>
          </a:xfrm>
          <a:custGeom>
            <a:avLst/>
            <a:gdLst>
              <a:gd name="T0" fmla="*/ 0 w 143"/>
              <a:gd name="T1" fmla="*/ 2147483646 h 100"/>
              <a:gd name="T2" fmla="*/ 2147483646 w 143"/>
              <a:gd name="T3" fmla="*/ 2147483646 h 100"/>
              <a:gd name="T4" fmla="*/ 2147483646 w 143"/>
              <a:gd name="T5" fmla="*/ 0 h 100"/>
              <a:gd name="T6" fmla="*/ 2147483646 w 143"/>
              <a:gd name="T7" fmla="*/ 0 h 100"/>
              <a:gd name="T8" fmla="*/ 2147483646 w 143"/>
              <a:gd name="T9" fmla="*/ 2147483646 h 100"/>
              <a:gd name="T10" fmla="*/ 0 w 143"/>
              <a:gd name="T11" fmla="*/ 2147483646 h 100"/>
              <a:gd name="T12" fmla="*/ 0 w 143"/>
              <a:gd name="T13" fmla="*/ 2147483646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6"/>
                </a:lnTo>
                <a:lnTo>
                  <a:pt x="0" y="96"/>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5" name="Freeform 814">
            <a:extLst>
              <a:ext uri="{FF2B5EF4-FFF2-40B4-BE49-F238E27FC236}">
                <a16:creationId xmlns:a16="http://schemas.microsoft.com/office/drawing/2014/main" id="{B87CBAFA-DF98-4744-A4E9-1487CBC36A76}"/>
              </a:ext>
            </a:extLst>
          </p:cNvPr>
          <p:cNvSpPr>
            <a:spLocks/>
          </p:cNvSpPr>
          <p:nvPr/>
        </p:nvSpPr>
        <p:spPr bwMode="auto">
          <a:xfrm>
            <a:off x="660400" y="1635125"/>
            <a:ext cx="219075" cy="152400"/>
          </a:xfrm>
          <a:custGeom>
            <a:avLst/>
            <a:gdLst>
              <a:gd name="T0" fmla="*/ 0 w 138"/>
              <a:gd name="T1" fmla="*/ 2147483646 h 96"/>
              <a:gd name="T2" fmla="*/ 2147483646 w 138"/>
              <a:gd name="T3" fmla="*/ 2147483646 h 96"/>
              <a:gd name="T4" fmla="*/ 2147483646 w 138"/>
              <a:gd name="T5" fmla="*/ 0 h 96"/>
              <a:gd name="T6" fmla="*/ 2147483646 w 138"/>
              <a:gd name="T7" fmla="*/ 0 h 96"/>
              <a:gd name="T8" fmla="*/ 2147483646 w 138"/>
              <a:gd name="T9" fmla="*/ 2147483646 h 96"/>
              <a:gd name="T10" fmla="*/ 0 w 138"/>
              <a:gd name="T11" fmla="*/ 2147483646 h 96"/>
              <a:gd name="T12" fmla="*/ 0 w 138"/>
              <a:gd name="T13" fmla="*/ 2147483646 h 96"/>
              <a:gd name="T14" fmla="*/ 0 60000 65536"/>
              <a:gd name="T15" fmla="*/ 0 60000 65536"/>
              <a:gd name="T16" fmla="*/ 0 60000 65536"/>
              <a:gd name="T17" fmla="*/ 0 60000 65536"/>
              <a:gd name="T18" fmla="*/ 0 60000 65536"/>
              <a:gd name="T19" fmla="*/ 0 60000 65536"/>
              <a:gd name="T20" fmla="*/ 0 60000 65536"/>
              <a:gd name="T21" fmla="*/ 0 w 138"/>
              <a:gd name="T22" fmla="*/ 0 h 96"/>
              <a:gd name="T23" fmla="*/ 138 w 13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6">
                <a:moveTo>
                  <a:pt x="0" y="96"/>
                </a:moveTo>
                <a:lnTo>
                  <a:pt x="138" y="96"/>
                </a:lnTo>
                <a:lnTo>
                  <a:pt x="138" y="0"/>
                </a:lnTo>
                <a:lnTo>
                  <a:pt x="133" y="0"/>
                </a:lnTo>
                <a:lnTo>
                  <a:pt x="133" y="93"/>
                </a:lnTo>
                <a:lnTo>
                  <a:pt x="0" y="93"/>
                </a:lnTo>
                <a:lnTo>
                  <a:pt x="0" y="96"/>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6" name="Freeform 815">
            <a:extLst>
              <a:ext uri="{FF2B5EF4-FFF2-40B4-BE49-F238E27FC236}">
                <a16:creationId xmlns:a16="http://schemas.microsoft.com/office/drawing/2014/main" id="{F8FA63B9-4A30-4FF4-94A2-130DF50495D5}"/>
              </a:ext>
            </a:extLst>
          </p:cNvPr>
          <p:cNvSpPr>
            <a:spLocks/>
          </p:cNvSpPr>
          <p:nvPr/>
        </p:nvSpPr>
        <p:spPr bwMode="auto">
          <a:xfrm>
            <a:off x="660400" y="1635125"/>
            <a:ext cx="211138" cy="147638"/>
          </a:xfrm>
          <a:custGeom>
            <a:avLst/>
            <a:gdLst>
              <a:gd name="T0" fmla="*/ 0 w 133"/>
              <a:gd name="T1" fmla="*/ 2147483646 h 93"/>
              <a:gd name="T2" fmla="*/ 2147483646 w 133"/>
              <a:gd name="T3" fmla="*/ 2147483646 h 93"/>
              <a:gd name="T4" fmla="*/ 2147483646 w 133"/>
              <a:gd name="T5" fmla="*/ 0 h 93"/>
              <a:gd name="T6" fmla="*/ 2147483646 w 133"/>
              <a:gd name="T7" fmla="*/ 0 h 93"/>
              <a:gd name="T8" fmla="*/ 2147483646 w 133"/>
              <a:gd name="T9" fmla="*/ 2147483646 h 93"/>
              <a:gd name="T10" fmla="*/ 0 w 133"/>
              <a:gd name="T11" fmla="*/ 2147483646 h 93"/>
              <a:gd name="T12" fmla="*/ 0 w 133"/>
              <a:gd name="T13" fmla="*/ 2147483646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7" name="Freeform 816">
            <a:extLst>
              <a:ext uri="{FF2B5EF4-FFF2-40B4-BE49-F238E27FC236}">
                <a16:creationId xmlns:a16="http://schemas.microsoft.com/office/drawing/2014/main" id="{1CB1D4A1-2F95-4340-8F08-94419EDAC46C}"/>
              </a:ext>
            </a:extLst>
          </p:cNvPr>
          <p:cNvSpPr>
            <a:spLocks/>
          </p:cNvSpPr>
          <p:nvPr/>
        </p:nvSpPr>
        <p:spPr bwMode="auto">
          <a:xfrm>
            <a:off x="660400" y="1635125"/>
            <a:ext cx="200025" cy="141288"/>
          </a:xfrm>
          <a:custGeom>
            <a:avLst/>
            <a:gdLst>
              <a:gd name="T0" fmla="*/ 0 w 126"/>
              <a:gd name="T1" fmla="*/ 2147483646 h 89"/>
              <a:gd name="T2" fmla="*/ 2147483646 w 126"/>
              <a:gd name="T3" fmla="*/ 2147483646 h 89"/>
              <a:gd name="T4" fmla="*/ 2147483646 w 126"/>
              <a:gd name="T5" fmla="*/ 0 h 89"/>
              <a:gd name="T6" fmla="*/ 2147483646 w 126"/>
              <a:gd name="T7" fmla="*/ 0 h 89"/>
              <a:gd name="T8" fmla="*/ 2147483646 w 126"/>
              <a:gd name="T9" fmla="*/ 2147483646 h 89"/>
              <a:gd name="T10" fmla="*/ 0 w 126"/>
              <a:gd name="T11" fmla="*/ 2147483646 h 89"/>
              <a:gd name="T12" fmla="*/ 0 w 126"/>
              <a:gd name="T13" fmla="*/ 2147483646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8" name="Freeform 817">
            <a:extLst>
              <a:ext uri="{FF2B5EF4-FFF2-40B4-BE49-F238E27FC236}">
                <a16:creationId xmlns:a16="http://schemas.microsoft.com/office/drawing/2014/main" id="{5B208D02-F0C9-45E3-A4D3-A838F938959D}"/>
              </a:ext>
            </a:extLst>
          </p:cNvPr>
          <p:cNvSpPr>
            <a:spLocks/>
          </p:cNvSpPr>
          <p:nvPr/>
        </p:nvSpPr>
        <p:spPr bwMode="auto">
          <a:xfrm>
            <a:off x="660400" y="1635125"/>
            <a:ext cx="192088" cy="134938"/>
          </a:xfrm>
          <a:custGeom>
            <a:avLst/>
            <a:gdLst>
              <a:gd name="T0" fmla="*/ 0 w 121"/>
              <a:gd name="T1" fmla="*/ 2147483646 h 85"/>
              <a:gd name="T2" fmla="*/ 2147483646 w 121"/>
              <a:gd name="T3" fmla="*/ 2147483646 h 85"/>
              <a:gd name="T4" fmla="*/ 2147483646 w 121"/>
              <a:gd name="T5" fmla="*/ 0 h 85"/>
              <a:gd name="T6" fmla="*/ 2147483646 w 121"/>
              <a:gd name="T7" fmla="*/ 0 h 85"/>
              <a:gd name="T8" fmla="*/ 2147483646 w 121"/>
              <a:gd name="T9" fmla="*/ 2147483646 h 85"/>
              <a:gd name="T10" fmla="*/ 0 w 121"/>
              <a:gd name="T11" fmla="*/ 2147483646 h 85"/>
              <a:gd name="T12" fmla="*/ 0 w 121"/>
              <a:gd name="T13" fmla="*/ 2147483646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9" name="Freeform 818">
            <a:extLst>
              <a:ext uri="{FF2B5EF4-FFF2-40B4-BE49-F238E27FC236}">
                <a16:creationId xmlns:a16="http://schemas.microsoft.com/office/drawing/2014/main" id="{A52E794B-BBEF-4DBC-9689-10361D1E30F6}"/>
              </a:ext>
            </a:extLst>
          </p:cNvPr>
          <p:cNvSpPr>
            <a:spLocks/>
          </p:cNvSpPr>
          <p:nvPr/>
        </p:nvSpPr>
        <p:spPr bwMode="auto">
          <a:xfrm>
            <a:off x="660400" y="1635125"/>
            <a:ext cx="182563" cy="127000"/>
          </a:xfrm>
          <a:custGeom>
            <a:avLst/>
            <a:gdLst>
              <a:gd name="T0" fmla="*/ 0 w 115"/>
              <a:gd name="T1" fmla="*/ 2147483646 h 80"/>
              <a:gd name="T2" fmla="*/ 2147483646 w 115"/>
              <a:gd name="T3" fmla="*/ 2147483646 h 80"/>
              <a:gd name="T4" fmla="*/ 2147483646 w 115"/>
              <a:gd name="T5" fmla="*/ 0 h 80"/>
              <a:gd name="T6" fmla="*/ 2147483646 w 115"/>
              <a:gd name="T7" fmla="*/ 0 h 80"/>
              <a:gd name="T8" fmla="*/ 2147483646 w 115"/>
              <a:gd name="T9" fmla="*/ 2147483646 h 80"/>
              <a:gd name="T10" fmla="*/ 0 w 115"/>
              <a:gd name="T11" fmla="*/ 2147483646 h 80"/>
              <a:gd name="T12" fmla="*/ 0 w 115"/>
              <a:gd name="T13" fmla="*/ 2147483646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0" name="Freeform 819">
            <a:extLst>
              <a:ext uri="{FF2B5EF4-FFF2-40B4-BE49-F238E27FC236}">
                <a16:creationId xmlns:a16="http://schemas.microsoft.com/office/drawing/2014/main" id="{C3C5725B-34BE-494F-A16B-E1BFCBBF5FCF}"/>
              </a:ext>
            </a:extLst>
          </p:cNvPr>
          <p:cNvSpPr>
            <a:spLocks/>
          </p:cNvSpPr>
          <p:nvPr/>
        </p:nvSpPr>
        <p:spPr bwMode="auto">
          <a:xfrm>
            <a:off x="660400" y="1635125"/>
            <a:ext cx="173038" cy="120650"/>
          </a:xfrm>
          <a:custGeom>
            <a:avLst/>
            <a:gdLst>
              <a:gd name="T0" fmla="*/ 0 w 109"/>
              <a:gd name="T1" fmla="*/ 2147483646 h 76"/>
              <a:gd name="T2" fmla="*/ 2147483646 w 109"/>
              <a:gd name="T3" fmla="*/ 2147483646 h 76"/>
              <a:gd name="T4" fmla="*/ 2147483646 w 109"/>
              <a:gd name="T5" fmla="*/ 0 h 76"/>
              <a:gd name="T6" fmla="*/ 2147483646 w 109"/>
              <a:gd name="T7" fmla="*/ 0 h 76"/>
              <a:gd name="T8" fmla="*/ 2147483646 w 109"/>
              <a:gd name="T9" fmla="*/ 2147483646 h 76"/>
              <a:gd name="T10" fmla="*/ 0 w 109"/>
              <a:gd name="T11" fmla="*/ 2147483646 h 76"/>
              <a:gd name="T12" fmla="*/ 0 w 109"/>
              <a:gd name="T13" fmla="*/ 214748364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 name="Freeform 820">
            <a:extLst>
              <a:ext uri="{FF2B5EF4-FFF2-40B4-BE49-F238E27FC236}">
                <a16:creationId xmlns:a16="http://schemas.microsoft.com/office/drawing/2014/main" id="{6B574E52-FA41-41A9-9D80-89BC6F65B125}"/>
              </a:ext>
            </a:extLst>
          </p:cNvPr>
          <p:cNvSpPr>
            <a:spLocks/>
          </p:cNvSpPr>
          <p:nvPr/>
        </p:nvSpPr>
        <p:spPr bwMode="auto">
          <a:xfrm>
            <a:off x="657225" y="1633538"/>
            <a:ext cx="163513" cy="114300"/>
          </a:xfrm>
          <a:custGeom>
            <a:avLst/>
            <a:gdLst>
              <a:gd name="T0" fmla="*/ 2147483646 w 103"/>
              <a:gd name="T1" fmla="*/ 2147483646 h 72"/>
              <a:gd name="T2" fmla="*/ 2147483646 w 103"/>
              <a:gd name="T3" fmla="*/ 2147483646 h 72"/>
              <a:gd name="T4" fmla="*/ 2147483646 w 103"/>
              <a:gd name="T5" fmla="*/ 2147483646 h 72"/>
              <a:gd name="T6" fmla="*/ 2147483646 w 103"/>
              <a:gd name="T7" fmla="*/ 0 h 72"/>
              <a:gd name="T8" fmla="*/ 2147483646 w 103"/>
              <a:gd name="T9" fmla="*/ 2147483646 h 72"/>
              <a:gd name="T10" fmla="*/ 0 w 103"/>
              <a:gd name="T11" fmla="*/ 2147483646 h 72"/>
              <a:gd name="T12" fmla="*/ 2147483646 w 103"/>
              <a:gd name="T13" fmla="*/ 2147483646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 name="Freeform 821">
            <a:extLst>
              <a:ext uri="{FF2B5EF4-FFF2-40B4-BE49-F238E27FC236}">
                <a16:creationId xmlns:a16="http://schemas.microsoft.com/office/drawing/2014/main" id="{30FB94E9-0A4D-4179-B188-3AB9C52920AF}"/>
              </a:ext>
            </a:extLst>
          </p:cNvPr>
          <p:cNvSpPr>
            <a:spLocks/>
          </p:cNvSpPr>
          <p:nvPr/>
        </p:nvSpPr>
        <p:spPr bwMode="auto">
          <a:xfrm>
            <a:off x="657225" y="1633538"/>
            <a:ext cx="153988" cy="106362"/>
          </a:xfrm>
          <a:custGeom>
            <a:avLst/>
            <a:gdLst>
              <a:gd name="T0" fmla="*/ 0 w 97"/>
              <a:gd name="T1" fmla="*/ 2147483646 h 67"/>
              <a:gd name="T2" fmla="*/ 2147483646 w 97"/>
              <a:gd name="T3" fmla="*/ 2147483646 h 67"/>
              <a:gd name="T4" fmla="*/ 2147483646 w 97"/>
              <a:gd name="T5" fmla="*/ 0 h 67"/>
              <a:gd name="T6" fmla="*/ 2147483646 w 97"/>
              <a:gd name="T7" fmla="*/ 2147483646 h 67"/>
              <a:gd name="T8" fmla="*/ 2147483646 w 97"/>
              <a:gd name="T9" fmla="*/ 2147483646 h 67"/>
              <a:gd name="T10" fmla="*/ 2147483646 w 97"/>
              <a:gd name="T11" fmla="*/ 2147483646 h 67"/>
              <a:gd name="T12" fmla="*/ 0 w 97"/>
              <a:gd name="T13" fmla="*/ 2147483646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 name="Freeform 822">
            <a:extLst>
              <a:ext uri="{FF2B5EF4-FFF2-40B4-BE49-F238E27FC236}">
                <a16:creationId xmlns:a16="http://schemas.microsoft.com/office/drawing/2014/main" id="{C549D11D-A3AC-4570-AF6E-735185D977DB}"/>
              </a:ext>
            </a:extLst>
          </p:cNvPr>
          <p:cNvSpPr>
            <a:spLocks/>
          </p:cNvSpPr>
          <p:nvPr/>
        </p:nvSpPr>
        <p:spPr bwMode="auto">
          <a:xfrm>
            <a:off x="660400" y="1635125"/>
            <a:ext cx="138113" cy="96838"/>
          </a:xfrm>
          <a:custGeom>
            <a:avLst/>
            <a:gdLst>
              <a:gd name="T0" fmla="*/ 0 w 87"/>
              <a:gd name="T1" fmla="*/ 2147483646 h 61"/>
              <a:gd name="T2" fmla="*/ 2147483646 w 87"/>
              <a:gd name="T3" fmla="*/ 2147483646 h 61"/>
              <a:gd name="T4" fmla="*/ 2147483646 w 87"/>
              <a:gd name="T5" fmla="*/ 0 h 61"/>
              <a:gd name="T6" fmla="*/ 2147483646 w 87"/>
              <a:gd name="T7" fmla="*/ 0 h 61"/>
              <a:gd name="T8" fmla="*/ 2147483646 w 87"/>
              <a:gd name="T9" fmla="*/ 2147483646 h 61"/>
              <a:gd name="T10" fmla="*/ 0 w 87"/>
              <a:gd name="T11" fmla="*/ 2147483646 h 61"/>
              <a:gd name="T12" fmla="*/ 0 w 87"/>
              <a:gd name="T13" fmla="*/ 2147483646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 name="Freeform 823">
            <a:extLst>
              <a:ext uri="{FF2B5EF4-FFF2-40B4-BE49-F238E27FC236}">
                <a16:creationId xmlns:a16="http://schemas.microsoft.com/office/drawing/2014/main" id="{1AA13169-34F9-40DB-B627-1AEFFB978220}"/>
              </a:ext>
            </a:extLst>
          </p:cNvPr>
          <p:cNvSpPr>
            <a:spLocks/>
          </p:cNvSpPr>
          <p:nvPr/>
        </p:nvSpPr>
        <p:spPr bwMode="auto">
          <a:xfrm>
            <a:off x="660400" y="1635125"/>
            <a:ext cx="125413" cy="88900"/>
          </a:xfrm>
          <a:custGeom>
            <a:avLst/>
            <a:gdLst>
              <a:gd name="T0" fmla="*/ 0 w 79"/>
              <a:gd name="T1" fmla="*/ 2147483646 h 56"/>
              <a:gd name="T2" fmla="*/ 2147483646 w 79"/>
              <a:gd name="T3" fmla="*/ 2147483646 h 56"/>
              <a:gd name="T4" fmla="*/ 2147483646 w 79"/>
              <a:gd name="T5" fmla="*/ 0 h 56"/>
              <a:gd name="T6" fmla="*/ 2147483646 w 79"/>
              <a:gd name="T7" fmla="*/ 0 h 56"/>
              <a:gd name="T8" fmla="*/ 2147483646 w 79"/>
              <a:gd name="T9" fmla="*/ 2147483646 h 56"/>
              <a:gd name="T10" fmla="*/ 0 w 79"/>
              <a:gd name="T11" fmla="*/ 2147483646 h 56"/>
              <a:gd name="T12" fmla="*/ 0 w 79"/>
              <a:gd name="T13" fmla="*/ 214748364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49"/>
                </a:lnTo>
                <a:lnTo>
                  <a:pt x="0" y="49"/>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5" name="Freeform 824">
            <a:extLst>
              <a:ext uri="{FF2B5EF4-FFF2-40B4-BE49-F238E27FC236}">
                <a16:creationId xmlns:a16="http://schemas.microsoft.com/office/drawing/2014/main" id="{6C8C3229-B6DE-4ACE-B00B-EC8B61323A13}"/>
              </a:ext>
            </a:extLst>
          </p:cNvPr>
          <p:cNvSpPr>
            <a:spLocks/>
          </p:cNvSpPr>
          <p:nvPr/>
        </p:nvSpPr>
        <p:spPr bwMode="auto">
          <a:xfrm>
            <a:off x="660400" y="1635125"/>
            <a:ext cx="112713" cy="77788"/>
          </a:xfrm>
          <a:custGeom>
            <a:avLst/>
            <a:gdLst>
              <a:gd name="T0" fmla="*/ 0 w 71"/>
              <a:gd name="T1" fmla="*/ 2147483646 h 49"/>
              <a:gd name="T2" fmla="*/ 2147483646 w 71"/>
              <a:gd name="T3" fmla="*/ 2147483646 h 49"/>
              <a:gd name="T4" fmla="*/ 2147483646 w 71"/>
              <a:gd name="T5" fmla="*/ 0 h 49"/>
              <a:gd name="T6" fmla="*/ 2147483646 w 71"/>
              <a:gd name="T7" fmla="*/ 0 h 49"/>
              <a:gd name="T8" fmla="*/ 2147483646 w 71"/>
              <a:gd name="T9" fmla="*/ 2147483646 h 49"/>
              <a:gd name="T10" fmla="*/ 0 w 71"/>
              <a:gd name="T11" fmla="*/ 2147483646 h 49"/>
              <a:gd name="T12" fmla="*/ 0 w 71"/>
              <a:gd name="T13" fmla="*/ 2147483646 h 49"/>
              <a:gd name="T14" fmla="*/ 0 60000 65536"/>
              <a:gd name="T15" fmla="*/ 0 60000 65536"/>
              <a:gd name="T16" fmla="*/ 0 60000 65536"/>
              <a:gd name="T17" fmla="*/ 0 60000 65536"/>
              <a:gd name="T18" fmla="*/ 0 60000 65536"/>
              <a:gd name="T19" fmla="*/ 0 60000 65536"/>
              <a:gd name="T20" fmla="*/ 0 60000 65536"/>
              <a:gd name="T21" fmla="*/ 0 w 71"/>
              <a:gd name="T22" fmla="*/ 0 h 49"/>
              <a:gd name="T23" fmla="*/ 71 w 7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49">
                <a:moveTo>
                  <a:pt x="0" y="49"/>
                </a:moveTo>
                <a:lnTo>
                  <a:pt x="71" y="49"/>
                </a:lnTo>
                <a:lnTo>
                  <a:pt x="71" y="0"/>
                </a:lnTo>
                <a:lnTo>
                  <a:pt x="62" y="0"/>
                </a:lnTo>
                <a:lnTo>
                  <a:pt x="62" y="43"/>
                </a:lnTo>
                <a:lnTo>
                  <a:pt x="0" y="43"/>
                </a:lnTo>
                <a:lnTo>
                  <a:pt x="0" y="49"/>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6" name="Freeform 825">
            <a:extLst>
              <a:ext uri="{FF2B5EF4-FFF2-40B4-BE49-F238E27FC236}">
                <a16:creationId xmlns:a16="http://schemas.microsoft.com/office/drawing/2014/main" id="{78028D45-7936-4A93-A7E4-45A254DA390B}"/>
              </a:ext>
            </a:extLst>
          </p:cNvPr>
          <p:cNvSpPr>
            <a:spLocks/>
          </p:cNvSpPr>
          <p:nvPr/>
        </p:nvSpPr>
        <p:spPr bwMode="auto">
          <a:xfrm>
            <a:off x="660400" y="1635125"/>
            <a:ext cx="98425" cy="68263"/>
          </a:xfrm>
          <a:custGeom>
            <a:avLst/>
            <a:gdLst>
              <a:gd name="T0" fmla="*/ 0 w 62"/>
              <a:gd name="T1" fmla="*/ 2147483646 h 43"/>
              <a:gd name="T2" fmla="*/ 2147483646 w 62"/>
              <a:gd name="T3" fmla="*/ 2147483646 h 43"/>
              <a:gd name="T4" fmla="*/ 2147483646 w 62"/>
              <a:gd name="T5" fmla="*/ 0 h 43"/>
              <a:gd name="T6" fmla="*/ 2147483646 w 62"/>
              <a:gd name="T7" fmla="*/ 0 h 43"/>
              <a:gd name="T8" fmla="*/ 2147483646 w 62"/>
              <a:gd name="T9" fmla="*/ 2147483646 h 43"/>
              <a:gd name="T10" fmla="*/ 0 w 62"/>
              <a:gd name="T11" fmla="*/ 2147483646 h 43"/>
              <a:gd name="T12" fmla="*/ 0 w 62"/>
              <a:gd name="T13" fmla="*/ 2147483646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7" name="Freeform 826">
            <a:extLst>
              <a:ext uri="{FF2B5EF4-FFF2-40B4-BE49-F238E27FC236}">
                <a16:creationId xmlns:a16="http://schemas.microsoft.com/office/drawing/2014/main" id="{43946007-8E40-45ED-B962-DE1948F2DED4}"/>
              </a:ext>
            </a:extLst>
          </p:cNvPr>
          <p:cNvSpPr>
            <a:spLocks/>
          </p:cNvSpPr>
          <p:nvPr/>
        </p:nvSpPr>
        <p:spPr bwMode="auto">
          <a:xfrm>
            <a:off x="660400" y="1635125"/>
            <a:ext cx="84138" cy="58738"/>
          </a:xfrm>
          <a:custGeom>
            <a:avLst/>
            <a:gdLst>
              <a:gd name="T0" fmla="*/ 0 w 53"/>
              <a:gd name="T1" fmla="*/ 2147483646 h 37"/>
              <a:gd name="T2" fmla="*/ 2147483646 w 53"/>
              <a:gd name="T3" fmla="*/ 2147483646 h 37"/>
              <a:gd name="T4" fmla="*/ 2147483646 w 53"/>
              <a:gd name="T5" fmla="*/ 0 h 37"/>
              <a:gd name="T6" fmla="*/ 2147483646 w 53"/>
              <a:gd name="T7" fmla="*/ 0 h 37"/>
              <a:gd name="T8" fmla="*/ 2147483646 w 53"/>
              <a:gd name="T9" fmla="*/ 2147483646 h 37"/>
              <a:gd name="T10" fmla="*/ 0 w 53"/>
              <a:gd name="T11" fmla="*/ 2147483646 h 37"/>
              <a:gd name="T12" fmla="*/ 0 w 53"/>
              <a:gd name="T13" fmla="*/ 2147483646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0"/>
                </a:lnTo>
                <a:lnTo>
                  <a:pt x="0" y="30"/>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8" name="Freeform 827">
            <a:extLst>
              <a:ext uri="{FF2B5EF4-FFF2-40B4-BE49-F238E27FC236}">
                <a16:creationId xmlns:a16="http://schemas.microsoft.com/office/drawing/2014/main" id="{79B824E4-3158-40A8-923B-27C82CC978CD}"/>
              </a:ext>
            </a:extLst>
          </p:cNvPr>
          <p:cNvSpPr>
            <a:spLocks/>
          </p:cNvSpPr>
          <p:nvPr/>
        </p:nvSpPr>
        <p:spPr bwMode="auto">
          <a:xfrm>
            <a:off x="660400" y="1635125"/>
            <a:ext cx="69850" cy="47625"/>
          </a:xfrm>
          <a:custGeom>
            <a:avLst/>
            <a:gdLst>
              <a:gd name="T0" fmla="*/ 0 w 44"/>
              <a:gd name="T1" fmla="*/ 2147483646 h 30"/>
              <a:gd name="T2" fmla="*/ 2147483646 w 44"/>
              <a:gd name="T3" fmla="*/ 2147483646 h 30"/>
              <a:gd name="T4" fmla="*/ 2147483646 w 44"/>
              <a:gd name="T5" fmla="*/ 0 h 30"/>
              <a:gd name="T6" fmla="*/ 2147483646 w 44"/>
              <a:gd name="T7" fmla="*/ 0 h 30"/>
              <a:gd name="T8" fmla="*/ 2147483646 w 44"/>
              <a:gd name="T9" fmla="*/ 2147483646 h 30"/>
              <a:gd name="T10" fmla="*/ 0 w 44"/>
              <a:gd name="T11" fmla="*/ 2147483646 h 30"/>
              <a:gd name="T12" fmla="*/ 0 w 44"/>
              <a:gd name="T13" fmla="*/ 2147483646 h 30"/>
              <a:gd name="T14" fmla="*/ 0 60000 65536"/>
              <a:gd name="T15" fmla="*/ 0 60000 65536"/>
              <a:gd name="T16" fmla="*/ 0 60000 65536"/>
              <a:gd name="T17" fmla="*/ 0 60000 65536"/>
              <a:gd name="T18" fmla="*/ 0 60000 65536"/>
              <a:gd name="T19" fmla="*/ 0 60000 65536"/>
              <a:gd name="T20" fmla="*/ 0 60000 65536"/>
              <a:gd name="T21" fmla="*/ 0 w 44"/>
              <a:gd name="T22" fmla="*/ 0 h 30"/>
              <a:gd name="T23" fmla="*/ 44 w 4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0">
                <a:moveTo>
                  <a:pt x="0" y="30"/>
                </a:moveTo>
                <a:lnTo>
                  <a:pt x="44" y="30"/>
                </a:lnTo>
                <a:lnTo>
                  <a:pt x="44" y="0"/>
                </a:lnTo>
                <a:lnTo>
                  <a:pt x="34" y="0"/>
                </a:lnTo>
                <a:lnTo>
                  <a:pt x="34" y="24"/>
                </a:lnTo>
                <a:lnTo>
                  <a:pt x="0" y="24"/>
                </a:lnTo>
                <a:lnTo>
                  <a:pt x="0" y="3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9" name="Freeform 828">
            <a:extLst>
              <a:ext uri="{FF2B5EF4-FFF2-40B4-BE49-F238E27FC236}">
                <a16:creationId xmlns:a16="http://schemas.microsoft.com/office/drawing/2014/main" id="{A95E41CA-301F-47D0-B0AE-0DE6F8F3FAEC}"/>
              </a:ext>
            </a:extLst>
          </p:cNvPr>
          <p:cNvSpPr>
            <a:spLocks/>
          </p:cNvSpPr>
          <p:nvPr/>
        </p:nvSpPr>
        <p:spPr bwMode="auto">
          <a:xfrm>
            <a:off x="657225" y="1633538"/>
            <a:ext cx="57150" cy="39687"/>
          </a:xfrm>
          <a:custGeom>
            <a:avLst/>
            <a:gdLst>
              <a:gd name="T0" fmla="*/ 2147483646 w 36"/>
              <a:gd name="T1" fmla="*/ 2147483646 h 25"/>
              <a:gd name="T2" fmla="*/ 2147483646 w 36"/>
              <a:gd name="T3" fmla="*/ 2147483646 h 25"/>
              <a:gd name="T4" fmla="*/ 2147483646 w 36"/>
              <a:gd name="T5" fmla="*/ 2147483646 h 25"/>
              <a:gd name="T6" fmla="*/ 2147483646 w 36"/>
              <a:gd name="T7" fmla="*/ 0 h 25"/>
              <a:gd name="T8" fmla="*/ 2147483646 w 36"/>
              <a:gd name="T9" fmla="*/ 2147483646 h 25"/>
              <a:gd name="T10" fmla="*/ 0 w 36"/>
              <a:gd name="T11" fmla="*/ 2147483646 h 25"/>
              <a:gd name="T12" fmla="*/ 2147483646 w 36"/>
              <a:gd name="T13" fmla="*/ 2147483646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7"/>
                </a:lnTo>
                <a:lnTo>
                  <a:pt x="0" y="17"/>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0" name="Freeform 829">
            <a:extLst>
              <a:ext uri="{FF2B5EF4-FFF2-40B4-BE49-F238E27FC236}">
                <a16:creationId xmlns:a16="http://schemas.microsoft.com/office/drawing/2014/main" id="{03C823EB-A444-4DBF-ABD6-A51BDA4760BE}"/>
              </a:ext>
            </a:extLst>
          </p:cNvPr>
          <p:cNvSpPr>
            <a:spLocks/>
          </p:cNvSpPr>
          <p:nvPr/>
        </p:nvSpPr>
        <p:spPr bwMode="auto">
          <a:xfrm>
            <a:off x="657225" y="1633538"/>
            <a:ext cx="41275" cy="26987"/>
          </a:xfrm>
          <a:custGeom>
            <a:avLst/>
            <a:gdLst>
              <a:gd name="T0" fmla="*/ 0 w 26"/>
              <a:gd name="T1" fmla="*/ 2147483646 h 17"/>
              <a:gd name="T2" fmla="*/ 2147483646 w 26"/>
              <a:gd name="T3" fmla="*/ 2147483646 h 17"/>
              <a:gd name="T4" fmla="*/ 2147483646 w 26"/>
              <a:gd name="T5" fmla="*/ 0 h 17"/>
              <a:gd name="T6" fmla="*/ 2147483646 w 26"/>
              <a:gd name="T7" fmla="*/ 2147483646 h 17"/>
              <a:gd name="T8" fmla="*/ 2147483646 w 26"/>
              <a:gd name="T9" fmla="*/ 2147483646 h 17"/>
              <a:gd name="T10" fmla="*/ 2147483646 w 26"/>
              <a:gd name="T11" fmla="*/ 2147483646 h 17"/>
              <a:gd name="T12" fmla="*/ 0 w 26"/>
              <a:gd name="T13" fmla="*/ 2147483646 h 17"/>
              <a:gd name="T14" fmla="*/ 0 60000 65536"/>
              <a:gd name="T15" fmla="*/ 0 60000 65536"/>
              <a:gd name="T16" fmla="*/ 0 60000 65536"/>
              <a:gd name="T17" fmla="*/ 0 60000 65536"/>
              <a:gd name="T18" fmla="*/ 0 60000 65536"/>
              <a:gd name="T19" fmla="*/ 0 60000 65536"/>
              <a:gd name="T20" fmla="*/ 0 60000 65536"/>
              <a:gd name="T21" fmla="*/ 0 w 26"/>
              <a:gd name="T22" fmla="*/ 0 h 17"/>
              <a:gd name="T23" fmla="*/ 26 w 2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7">
                <a:moveTo>
                  <a:pt x="0" y="17"/>
                </a:moveTo>
                <a:lnTo>
                  <a:pt x="26" y="17"/>
                </a:lnTo>
                <a:lnTo>
                  <a:pt x="26" y="0"/>
                </a:lnTo>
                <a:lnTo>
                  <a:pt x="14" y="1"/>
                </a:lnTo>
                <a:lnTo>
                  <a:pt x="14" y="10"/>
                </a:lnTo>
                <a:lnTo>
                  <a:pt x="2" y="10"/>
                </a:lnTo>
                <a:lnTo>
                  <a:pt x="0" y="17"/>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1" name="Freeform 830">
            <a:extLst>
              <a:ext uri="{FF2B5EF4-FFF2-40B4-BE49-F238E27FC236}">
                <a16:creationId xmlns:a16="http://schemas.microsoft.com/office/drawing/2014/main" id="{EDC7DCB5-6973-4D5B-83F1-644B0043183C}"/>
              </a:ext>
            </a:extLst>
          </p:cNvPr>
          <p:cNvSpPr>
            <a:spLocks/>
          </p:cNvSpPr>
          <p:nvPr/>
        </p:nvSpPr>
        <p:spPr bwMode="auto">
          <a:xfrm>
            <a:off x="657225" y="1633538"/>
            <a:ext cx="22225" cy="15875"/>
          </a:xfrm>
          <a:custGeom>
            <a:avLst/>
            <a:gdLst>
              <a:gd name="T0" fmla="*/ 2147483646 w 14"/>
              <a:gd name="T1" fmla="*/ 2147483646 h 10"/>
              <a:gd name="T2" fmla="*/ 2147483646 w 14"/>
              <a:gd name="T3" fmla="*/ 2147483646 h 10"/>
              <a:gd name="T4" fmla="*/ 2147483646 w 14"/>
              <a:gd name="T5" fmla="*/ 2147483646 h 10"/>
              <a:gd name="T6" fmla="*/ 2147483646 w 14"/>
              <a:gd name="T7" fmla="*/ 0 h 10"/>
              <a:gd name="T8" fmla="*/ 2147483646 w 14"/>
              <a:gd name="T9" fmla="*/ 2147483646 h 10"/>
              <a:gd name="T10" fmla="*/ 0 w 14"/>
              <a:gd name="T11" fmla="*/ 2147483646 h 10"/>
              <a:gd name="T12" fmla="*/ 2147483646 w 14"/>
              <a:gd name="T13" fmla="*/ 2147483646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 name="Freeform 831">
            <a:extLst>
              <a:ext uri="{FF2B5EF4-FFF2-40B4-BE49-F238E27FC236}">
                <a16:creationId xmlns:a16="http://schemas.microsoft.com/office/drawing/2014/main" id="{340EB77B-4BDC-4F8A-A75B-73313ACEC210}"/>
              </a:ext>
            </a:extLst>
          </p:cNvPr>
          <p:cNvSpPr>
            <a:spLocks/>
          </p:cNvSpPr>
          <p:nvPr/>
        </p:nvSpPr>
        <p:spPr bwMode="auto">
          <a:xfrm>
            <a:off x="657225" y="1633538"/>
            <a:ext cx="3175" cy="1587"/>
          </a:xfrm>
          <a:custGeom>
            <a:avLst/>
            <a:gdLst>
              <a:gd name="T0" fmla="*/ 0 w 2"/>
              <a:gd name="T1" fmla="*/ 2147483646 h 1"/>
              <a:gd name="T2" fmla="*/ 2147483646 w 2"/>
              <a:gd name="T3" fmla="*/ 2147483646 h 1"/>
              <a:gd name="T4" fmla="*/ 2147483646 w 2"/>
              <a:gd name="T5" fmla="*/ 0 h 1"/>
              <a:gd name="T6" fmla="*/ 2147483646 w 2"/>
              <a:gd name="T7" fmla="*/ 2147483646 h 1"/>
              <a:gd name="T8" fmla="*/ 2147483646 w 2"/>
              <a:gd name="T9" fmla="*/ 2147483646 h 1"/>
              <a:gd name="T10" fmla="*/ 2147483646 w 2"/>
              <a:gd name="T11" fmla="*/ 2147483646 h 1"/>
              <a:gd name="T12" fmla="*/ 0 w 2"/>
              <a:gd name="T13" fmla="*/ 2147483646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 name="Freeform 832">
            <a:extLst>
              <a:ext uri="{FF2B5EF4-FFF2-40B4-BE49-F238E27FC236}">
                <a16:creationId xmlns:a16="http://schemas.microsoft.com/office/drawing/2014/main" id="{00F15F7E-413A-4767-8ACE-9D68A1C626DD}"/>
              </a:ext>
            </a:extLst>
          </p:cNvPr>
          <p:cNvSpPr>
            <a:spLocks/>
          </p:cNvSpPr>
          <p:nvPr/>
        </p:nvSpPr>
        <p:spPr bwMode="auto">
          <a:xfrm>
            <a:off x="638175" y="1614488"/>
            <a:ext cx="365125" cy="271462"/>
          </a:xfrm>
          <a:custGeom>
            <a:avLst/>
            <a:gdLst>
              <a:gd name="T0" fmla="*/ 2147483646 w 230"/>
              <a:gd name="T1" fmla="*/ 0 h 171"/>
              <a:gd name="T2" fmla="*/ 0 w 230"/>
              <a:gd name="T3" fmla="*/ 0 h 171"/>
              <a:gd name="T4" fmla="*/ 0 w 230"/>
              <a:gd name="T5" fmla="*/ 2147483646 h 171"/>
              <a:gd name="T6" fmla="*/ 2147483646 w 230"/>
              <a:gd name="T7" fmla="*/ 2147483646 h 171"/>
              <a:gd name="T8" fmla="*/ 2147483646 w 230"/>
              <a:gd name="T9" fmla="*/ 2147483646 h 171"/>
              <a:gd name="T10" fmla="*/ 2147483646 w 230"/>
              <a:gd name="T11" fmla="*/ 2147483646 h 171"/>
              <a:gd name="T12" fmla="*/ 2147483646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3"/>
                </a:lnTo>
                <a:lnTo>
                  <a:pt x="230" y="3"/>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 name="Freeform 833">
            <a:extLst>
              <a:ext uri="{FF2B5EF4-FFF2-40B4-BE49-F238E27FC236}">
                <a16:creationId xmlns:a16="http://schemas.microsoft.com/office/drawing/2014/main" id="{006F443D-6079-4AC2-B14D-48082299DE3E}"/>
              </a:ext>
            </a:extLst>
          </p:cNvPr>
          <p:cNvSpPr>
            <a:spLocks/>
          </p:cNvSpPr>
          <p:nvPr/>
        </p:nvSpPr>
        <p:spPr bwMode="auto">
          <a:xfrm>
            <a:off x="644525" y="1619250"/>
            <a:ext cx="358775" cy="266700"/>
          </a:xfrm>
          <a:custGeom>
            <a:avLst/>
            <a:gdLst>
              <a:gd name="T0" fmla="*/ 2147483646 w 226"/>
              <a:gd name="T1" fmla="*/ 0 h 168"/>
              <a:gd name="T2" fmla="*/ 0 w 226"/>
              <a:gd name="T3" fmla="*/ 0 h 168"/>
              <a:gd name="T4" fmla="*/ 0 w 226"/>
              <a:gd name="T5" fmla="*/ 2147483646 h 168"/>
              <a:gd name="T6" fmla="*/ 2147483646 w 226"/>
              <a:gd name="T7" fmla="*/ 2147483646 h 168"/>
              <a:gd name="T8" fmla="*/ 2147483646 w 226"/>
              <a:gd name="T9" fmla="*/ 2147483646 h 168"/>
              <a:gd name="T10" fmla="*/ 2147483646 w 226"/>
              <a:gd name="T11" fmla="*/ 2147483646 h 168"/>
              <a:gd name="T12" fmla="*/ 2147483646 w 226"/>
              <a:gd name="T13" fmla="*/ 0 h 168"/>
              <a:gd name="T14" fmla="*/ 0 60000 65536"/>
              <a:gd name="T15" fmla="*/ 0 60000 65536"/>
              <a:gd name="T16" fmla="*/ 0 60000 65536"/>
              <a:gd name="T17" fmla="*/ 0 60000 65536"/>
              <a:gd name="T18" fmla="*/ 0 60000 65536"/>
              <a:gd name="T19" fmla="*/ 0 60000 65536"/>
              <a:gd name="T20" fmla="*/ 0 60000 65536"/>
              <a:gd name="T21" fmla="*/ 0 w 226"/>
              <a:gd name="T22" fmla="*/ 0 h 168"/>
              <a:gd name="T23" fmla="*/ 226 w 22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8">
                <a:moveTo>
                  <a:pt x="226" y="0"/>
                </a:moveTo>
                <a:lnTo>
                  <a:pt x="0" y="0"/>
                </a:lnTo>
                <a:lnTo>
                  <a:pt x="0" y="168"/>
                </a:lnTo>
                <a:lnTo>
                  <a:pt x="5" y="168"/>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5" name="Freeform 834">
            <a:extLst>
              <a:ext uri="{FF2B5EF4-FFF2-40B4-BE49-F238E27FC236}">
                <a16:creationId xmlns:a16="http://schemas.microsoft.com/office/drawing/2014/main" id="{53F91A40-5B0D-4A65-8195-28357494EF10}"/>
              </a:ext>
            </a:extLst>
          </p:cNvPr>
          <p:cNvSpPr>
            <a:spLocks/>
          </p:cNvSpPr>
          <p:nvPr/>
        </p:nvSpPr>
        <p:spPr bwMode="auto">
          <a:xfrm>
            <a:off x="652463" y="1625600"/>
            <a:ext cx="350837" cy="260350"/>
          </a:xfrm>
          <a:custGeom>
            <a:avLst/>
            <a:gdLst>
              <a:gd name="T0" fmla="*/ 2147483646 w 221"/>
              <a:gd name="T1" fmla="*/ 0 h 164"/>
              <a:gd name="T2" fmla="*/ 0 w 221"/>
              <a:gd name="T3" fmla="*/ 0 h 164"/>
              <a:gd name="T4" fmla="*/ 0 w 221"/>
              <a:gd name="T5" fmla="*/ 2147483646 h 164"/>
              <a:gd name="T6" fmla="*/ 2147483646 w 221"/>
              <a:gd name="T7" fmla="*/ 2147483646 h 164"/>
              <a:gd name="T8" fmla="*/ 2147483646 w 221"/>
              <a:gd name="T9" fmla="*/ 2147483646 h 164"/>
              <a:gd name="T10" fmla="*/ 2147483646 w 221"/>
              <a:gd name="T11" fmla="*/ 2147483646 h 164"/>
              <a:gd name="T12" fmla="*/ 2147483646 w 221"/>
              <a:gd name="T13" fmla="*/ 0 h 164"/>
              <a:gd name="T14" fmla="*/ 0 60000 65536"/>
              <a:gd name="T15" fmla="*/ 0 60000 65536"/>
              <a:gd name="T16" fmla="*/ 0 60000 65536"/>
              <a:gd name="T17" fmla="*/ 0 60000 65536"/>
              <a:gd name="T18" fmla="*/ 0 60000 65536"/>
              <a:gd name="T19" fmla="*/ 0 60000 65536"/>
              <a:gd name="T20" fmla="*/ 0 60000 65536"/>
              <a:gd name="T21" fmla="*/ 0 w 221"/>
              <a:gd name="T22" fmla="*/ 0 h 164"/>
              <a:gd name="T23" fmla="*/ 221 w 221"/>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4">
                <a:moveTo>
                  <a:pt x="221" y="0"/>
                </a:moveTo>
                <a:lnTo>
                  <a:pt x="0" y="0"/>
                </a:lnTo>
                <a:lnTo>
                  <a:pt x="0" y="164"/>
                </a:lnTo>
                <a:lnTo>
                  <a:pt x="5" y="164"/>
                </a:lnTo>
                <a:lnTo>
                  <a:pt x="5" y="3"/>
                </a:lnTo>
                <a:lnTo>
                  <a:pt x="221" y="3"/>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6" name="Freeform 835">
            <a:extLst>
              <a:ext uri="{FF2B5EF4-FFF2-40B4-BE49-F238E27FC236}">
                <a16:creationId xmlns:a16="http://schemas.microsoft.com/office/drawing/2014/main" id="{BC5B9085-174A-42C6-BCAD-BCC67609B72A}"/>
              </a:ext>
            </a:extLst>
          </p:cNvPr>
          <p:cNvSpPr>
            <a:spLocks/>
          </p:cNvSpPr>
          <p:nvPr/>
        </p:nvSpPr>
        <p:spPr bwMode="auto">
          <a:xfrm>
            <a:off x="660400" y="1630363"/>
            <a:ext cx="342900" cy="255587"/>
          </a:xfrm>
          <a:custGeom>
            <a:avLst/>
            <a:gdLst>
              <a:gd name="T0" fmla="*/ 2147483646 w 216"/>
              <a:gd name="T1" fmla="*/ 0 h 161"/>
              <a:gd name="T2" fmla="*/ 0 w 216"/>
              <a:gd name="T3" fmla="*/ 0 h 161"/>
              <a:gd name="T4" fmla="*/ 0 w 216"/>
              <a:gd name="T5" fmla="*/ 2147483646 h 161"/>
              <a:gd name="T6" fmla="*/ 2147483646 w 216"/>
              <a:gd name="T7" fmla="*/ 2147483646 h 161"/>
              <a:gd name="T8" fmla="*/ 2147483646 w 216"/>
              <a:gd name="T9" fmla="*/ 2147483646 h 161"/>
              <a:gd name="T10" fmla="*/ 2147483646 w 216"/>
              <a:gd name="T11" fmla="*/ 2147483646 h 161"/>
              <a:gd name="T12" fmla="*/ 214748364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7" name="Freeform 836">
            <a:extLst>
              <a:ext uri="{FF2B5EF4-FFF2-40B4-BE49-F238E27FC236}">
                <a16:creationId xmlns:a16="http://schemas.microsoft.com/office/drawing/2014/main" id="{1089EB28-7373-4D64-A256-1FCBDFAFABED}"/>
              </a:ext>
            </a:extLst>
          </p:cNvPr>
          <p:cNvSpPr>
            <a:spLocks/>
          </p:cNvSpPr>
          <p:nvPr/>
        </p:nvSpPr>
        <p:spPr bwMode="auto">
          <a:xfrm>
            <a:off x="668338" y="1636713"/>
            <a:ext cx="334962" cy="249237"/>
          </a:xfrm>
          <a:custGeom>
            <a:avLst/>
            <a:gdLst>
              <a:gd name="T0" fmla="*/ 2147483646 w 211"/>
              <a:gd name="T1" fmla="*/ 0 h 157"/>
              <a:gd name="T2" fmla="*/ 0 w 211"/>
              <a:gd name="T3" fmla="*/ 0 h 157"/>
              <a:gd name="T4" fmla="*/ 0 w 211"/>
              <a:gd name="T5" fmla="*/ 2147483646 h 157"/>
              <a:gd name="T6" fmla="*/ 2147483646 w 211"/>
              <a:gd name="T7" fmla="*/ 2147483646 h 157"/>
              <a:gd name="T8" fmla="*/ 2147483646 w 211"/>
              <a:gd name="T9" fmla="*/ 2147483646 h 157"/>
              <a:gd name="T10" fmla="*/ 2147483646 w 211"/>
              <a:gd name="T11" fmla="*/ 2147483646 h 157"/>
              <a:gd name="T12" fmla="*/ 2147483646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8" name="Freeform 837">
            <a:extLst>
              <a:ext uri="{FF2B5EF4-FFF2-40B4-BE49-F238E27FC236}">
                <a16:creationId xmlns:a16="http://schemas.microsoft.com/office/drawing/2014/main" id="{4E03BBAE-9E14-42B7-896E-C6CFD1250507}"/>
              </a:ext>
            </a:extLst>
          </p:cNvPr>
          <p:cNvSpPr>
            <a:spLocks/>
          </p:cNvSpPr>
          <p:nvPr/>
        </p:nvSpPr>
        <p:spPr bwMode="auto">
          <a:xfrm>
            <a:off x="676275" y="1643063"/>
            <a:ext cx="327025" cy="242887"/>
          </a:xfrm>
          <a:custGeom>
            <a:avLst/>
            <a:gdLst>
              <a:gd name="T0" fmla="*/ 2147483646 w 206"/>
              <a:gd name="T1" fmla="*/ 0 h 153"/>
              <a:gd name="T2" fmla="*/ 0 w 206"/>
              <a:gd name="T3" fmla="*/ 0 h 153"/>
              <a:gd name="T4" fmla="*/ 0 w 206"/>
              <a:gd name="T5" fmla="*/ 2147483646 h 153"/>
              <a:gd name="T6" fmla="*/ 2147483646 w 206"/>
              <a:gd name="T7" fmla="*/ 2147483646 h 153"/>
              <a:gd name="T8" fmla="*/ 2147483646 w 206"/>
              <a:gd name="T9" fmla="*/ 2147483646 h 153"/>
              <a:gd name="T10" fmla="*/ 2147483646 w 206"/>
              <a:gd name="T11" fmla="*/ 2147483646 h 153"/>
              <a:gd name="T12" fmla="*/ 2147483646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9" name="Freeform 838">
            <a:extLst>
              <a:ext uri="{FF2B5EF4-FFF2-40B4-BE49-F238E27FC236}">
                <a16:creationId xmlns:a16="http://schemas.microsoft.com/office/drawing/2014/main" id="{124A468E-5613-43B5-B5AC-6F2D673CA690}"/>
              </a:ext>
            </a:extLst>
          </p:cNvPr>
          <p:cNvSpPr>
            <a:spLocks/>
          </p:cNvSpPr>
          <p:nvPr/>
        </p:nvSpPr>
        <p:spPr bwMode="auto">
          <a:xfrm>
            <a:off x="684213" y="1649413"/>
            <a:ext cx="319087" cy="236537"/>
          </a:xfrm>
          <a:custGeom>
            <a:avLst/>
            <a:gdLst>
              <a:gd name="T0" fmla="*/ 2147483646 w 201"/>
              <a:gd name="T1" fmla="*/ 0 h 149"/>
              <a:gd name="T2" fmla="*/ 0 w 201"/>
              <a:gd name="T3" fmla="*/ 0 h 149"/>
              <a:gd name="T4" fmla="*/ 0 w 201"/>
              <a:gd name="T5" fmla="*/ 2147483646 h 149"/>
              <a:gd name="T6" fmla="*/ 2147483646 w 201"/>
              <a:gd name="T7" fmla="*/ 2147483646 h 149"/>
              <a:gd name="T8" fmla="*/ 2147483646 w 201"/>
              <a:gd name="T9" fmla="*/ 2147483646 h 149"/>
              <a:gd name="T10" fmla="*/ 2147483646 w 201"/>
              <a:gd name="T11" fmla="*/ 2147483646 h 149"/>
              <a:gd name="T12" fmla="*/ 2147483646 w 201"/>
              <a:gd name="T13" fmla="*/ 0 h 149"/>
              <a:gd name="T14" fmla="*/ 0 60000 65536"/>
              <a:gd name="T15" fmla="*/ 0 60000 65536"/>
              <a:gd name="T16" fmla="*/ 0 60000 65536"/>
              <a:gd name="T17" fmla="*/ 0 60000 65536"/>
              <a:gd name="T18" fmla="*/ 0 60000 65536"/>
              <a:gd name="T19" fmla="*/ 0 60000 65536"/>
              <a:gd name="T20" fmla="*/ 0 60000 65536"/>
              <a:gd name="T21" fmla="*/ 0 w 201"/>
              <a:gd name="T22" fmla="*/ 0 h 149"/>
              <a:gd name="T23" fmla="*/ 201 w 201"/>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49">
                <a:moveTo>
                  <a:pt x="201" y="0"/>
                </a:moveTo>
                <a:lnTo>
                  <a:pt x="0" y="0"/>
                </a:lnTo>
                <a:lnTo>
                  <a:pt x="0" y="149"/>
                </a:lnTo>
                <a:lnTo>
                  <a:pt x="5" y="149"/>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0" name="Freeform 839">
            <a:extLst>
              <a:ext uri="{FF2B5EF4-FFF2-40B4-BE49-F238E27FC236}">
                <a16:creationId xmlns:a16="http://schemas.microsoft.com/office/drawing/2014/main" id="{1457AAA0-D595-47E9-8002-D35B6D0B7F94}"/>
              </a:ext>
            </a:extLst>
          </p:cNvPr>
          <p:cNvSpPr>
            <a:spLocks/>
          </p:cNvSpPr>
          <p:nvPr/>
        </p:nvSpPr>
        <p:spPr bwMode="auto">
          <a:xfrm>
            <a:off x="692150" y="1655763"/>
            <a:ext cx="311150" cy="230187"/>
          </a:xfrm>
          <a:custGeom>
            <a:avLst/>
            <a:gdLst>
              <a:gd name="T0" fmla="*/ 2147483646 w 196"/>
              <a:gd name="T1" fmla="*/ 0 h 145"/>
              <a:gd name="T2" fmla="*/ 0 w 196"/>
              <a:gd name="T3" fmla="*/ 0 h 145"/>
              <a:gd name="T4" fmla="*/ 0 w 196"/>
              <a:gd name="T5" fmla="*/ 2147483646 h 145"/>
              <a:gd name="T6" fmla="*/ 2147483646 w 196"/>
              <a:gd name="T7" fmla="*/ 2147483646 h 145"/>
              <a:gd name="T8" fmla="*/ 2147483646 w 196"/>
              <a:gd name="T9" fmla="*/ 2147483646 h 145"/>
              <a:gd name="T10" fmla="*/ 2147483646 w 196"/>
              <a:gd name="T11" fmla="*/ 2147483646 h 145"/>
              <a:gd name="T12" fmla="*/ 2147483646 w 196"/>
              <a:gd name="T13" fmla="*/ 0 h 145"/>
              <a:gd name="T14" fmla="*/ 0 60000 65536"/>
              <a:gd name="T15" fmla="*/ 0 60000 65536"/>
              <a:gd name="T16" fmla="*/ 0 60000 65536"/>
              <a:gd name="T17" fmla="*/ 0 60000 65536"/>
              <a:gd name="T18" fmla="*/ 0 60000 65536"/>
              <a:gd name="T19" fmla="*/ 0 60000 65536"/>
              <a:gd name="T20" fmla="*/ 0 60000 65536"/>
              <a:gd name="T21" fmla="*/ 0 w 196"/>
              <a:gd name="T22" fmla="*/ 0 h 145"/>
              <a:gd name="T23" fmla="*/ 196 w 196"/>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5">
                <a:moveTo>
                  <a:pt x="196" y="0"/>
                </a:moveTo>
                <a:lnTo>
                  <a:pt x="0" y="0"/>
                </a:lnTo>
                <a:lnTo>
                  <a:pt x="0" y="145"/>
                </a:lnTo>
                <a:lnTo>
                  <a:pt x="5" y="145"/>
                </a:lnTo>
                <a:lnTo>
                  <a:pt x="5" y="3"/>
                </a:lnTo>
                <a:lnTo>
                  <a:pt x="196" y="3"/>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1" name="Freeform 840">
            <a:extLst>
              <a:ext uri="{FF2B5EF4-FFF2-40B4-BE49-F238E27FC236}">
                <a16:creationId xmlns:a16="http://schemas.microsoft.com/office/drawing/2014/main" id="{FCA5B688-4857-492A-B5CE-C3E8C1D677B9}"/>
              </a:ext>
            </a:extLst>
          </p:cNvPr>
          <p:cNvSpPr>
            <a:spLocks/>
          </p:cNvSpPr>
          <p:nvPr/>
        </p:nvSpPr>
        <p:spPr bwMode="auto">
          <a:xfrm>
            <a:off x="700088" y="1660525"/>
            <a:ext cx="303212" cy="225425"/>
          </a:xfrm>
          <a:custGeom>
            <a:avLst/>
            <a:gdLst>
              <a:gd name="T0" fmla="*/ 2147483646 w 191"/>
              <a:gd name="T1" fmla="*/ 0 h 142"/>
              <a:gd name="T2" fmla="*/ 0 w 191"/>
              <a:gd name="T3" fmla="*/ 0 h 142"/>
              <a:gd name="T4" fmla="*/ 0 w 191"/>
              <a:gd name="T5" fmla="*/ 2147483646 h 142"/>
              <a:gd name="T6" fmla="*/ 2147483646 w 191"/>
              <a:gd name="T7" fmla="*/ 2147483646 h 142"/>
              <a:gd name="T8" fmla="*/ 2147483646 w 191"/>
              <a:gd name="T9" fmla="*/ 2147483646 h 142"/>
              <a:gd name="T10" fmla="*/ 2147483646 w 191"/>
              <a:gd name="T11" fmla="*/ 2147483646 h 142"/>
              <a:gd name="T12" fmla="*/ 2147483646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 name="Freeform 841">
            <a:extLst>
              <a:ext uri="{FF2B5EF4-FFF2-40B4-BE49-F238E27FC236}">
                <a16:creationId xmlns:a16="http://schemas.microsoft.com/office/drawing/2014/main" id="{0A7127AE-5B52-4124-A568-4DF160A25248}"/>
              </a:ext>
            </a:extLst>
          </p:cNvPr>
          <p:cNvSpPr>
            <a:spLocks/>
          </p:cNvSpPr>
          <p:nvPr/>
        </p:nvSpPr>
        <p:spPr bwMode="auto">
          <a:xfrm>
            <a:off x="708025" y="1666875"/>
            <a:ext cx="295275" cy="219075"/>
          </a:xfrm>
          <a:custGeom>
            <a:avLst/>
            <a:gdLst>
              <a:gd name="T0" fmla="*/ 2147483646 w 186"/>
              <a:gd name="T1" fmla="*/ 0 h 138"/>
              <a:gd name="T2" fmla="*/ 0 w 186"/>
              <a:gd name="T3" fmla="*/ 0 h 138"/>
              <a:gd name="T4" fmla="*/ 0 w 186"/>
              <a:gd name="T5" fmla="*/ 2147483646 h 138"/>
              <a:gd name="T6" fmla="*/ 2147483646 w 186"/>
              <a:gd name="T7" fmla="*/ 2147483646 h 138"/>
              <a:gd name="T8" fmla="*/ 2147483646 w 186"/>
              <a:gd name="T9" fmla="*/ 2147483646 h 138"/>
              <a:gd name="T10" fmla="*/ 2147483646 w 186"/>
              <a:gd name="T11" fmla="*/ 2147483646 h 138"/>
              <a:gd name="T12" fmla="*/ 214748364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 name="Freeform 842">
            <a:extLst>
              <a:ext uri="{FF2B5EF4-FFF2-40B4-BE49-F238E27FC236}">
                <a16:creationId xmlns:a16="http://schemas.microsoft.com/office/drawing/2014/main" id="{DD123585-2B1C-4380-A3B8-BF5CBA98B408}"/>
              </a:ext>
            </a:extLst>
          </p:cNvPr>
          <p:cNvSpPr>
            <a:spLocks/>
          </p:cNvSpPr>
          <p:nvPr/>
        </p:nvSpPr>
        <p:spPr bwMode="auto">
          <a:xfrm>
            <a:off x="715963" y="1673225"/>
            <a:ext cx="287337" cy="212725"/>
          </a:xfrm>
          <a:custGeom>
            <a:avLst/>
            <a:gdLst>
              <a:gd name="T0" fmla="*/ 2147483646 w 181"/>
              <a:gd name="T1" fmla="*/ 0 h 134"/>
              <a:gd name="T2" fmla="*/ 0 w 181"/>
              <a:gd name="T3" fmla="*/ 0 h 134"/>
              <a:gd name="T4" fmla="*/ 0 w 181"/>
              <a:gd name="T5" fmla="*/ 2147483646 h 134"/>
              <a:gd name="T6" fmla="*/ 2147483646 w 181"/>
              <a:gd name="T7" fmla="*/ 2147483646 h 134"/>
              <a:gd name="T8" fmla="*/ 2147483646 w 181"/>
              <a:gd name="T9" fmla="*/ 2147483646 h 134"/>
              <a:gd name="T10" fmla="*/ 2147483646 w 181"/>
              <a:gd name="T11" fmla="*/ 2147483646 h 134"/>
              <a:gd name="T12" fmla="*/ 2147483646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 name="Freeform 843">
            <a:extLst>
              <a:ext uri="{FF2B5EF4-FFF2-40B4-BE49-F238E27FC236}">
                <a16:creationId xmlns:a16="http://schemas.microsoft.com/office/drawing/2014/main" id="{797E74D8-EB3B-4001-88B0-ED894FF118F9}"/>
              </a:ext>
            </a:extLst>
          </p:cNvPr>
          <p:cNvSpPr>
            <a:spLocks/>
          </p:cNvSpPr>
          <p:nvPr/>
        </p:nvSpPr>
        <p:spPr bwMode="auto">
          <a:xfrm>
            <a:off x="725488" y="1679575"/>
            <a:ext cx="277812" cy="206375"/>
          </a:xfrm>
          <a:custGeom>
            <a:avLst/>
            <a:gdLst>
              <a:gd name="T0" fmla="*/ 2147483646 w 175"/>
              <a:gd name="T1" fmla="*/ 0 h 130"/>
              <a:gd name="T2" fmla="*/ 0 w 175"/>
              <a:gd name="T3" fmla="*/ 0 h 130"/>
              <a:gd name="T4" fmla="*/ 0 w 175"/>
              <a:gd name="T5" fmla="*/ 2147483646 h 130"/>
              <a:gd name="T6" fmla="*/ 2147483646 w 175"/>
              <a:gd name="T7" fmla="*/ 2147483646 h 130"/>
              <a:gd name="T8" fmla="*/ 2147483646 w 175"/>
              <a:gd name="T9" fmla="*/ 2147483646 h 130"/>
              <a:gd name="T10" fmla="*/ 2147483646 w 175"/>
              <a:gd name="T11" fmla="*/ 2147483646 h 130"/>
              <a:gd name="T12" fmla="*/ 2147483646 w 175"/>
              <a:gd name="T13" fmla="*/ 0 h 130"/>
              <a:gd name="T14" fmla="*/ 0 60000 65536"/>
              <a:gd name="T15" fmla="*/ 0 60000 65536"/>
              <a:gd name="T16" fmla="*/ 0 60000 65536"/>
              <a:gd name="T17" fmla="*/ 0 60000 65536"/>
              <a:gd name="T18" fmla="*/ 0 60000 65536"/>
              <a:gd name="T19" fmla="*/ 0 60000 65536"/>
              <a:gd name="T20" fmla="*/ 0 60000 65536"/>
              <a:gd name="T21" fmla="*/ 0 w 175"/>
              <a:gd name="T22" fmla="*/ 0 h 130"/>
              <a:gd name="T23" fmla="*/ 175 w 175"/>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0">
                <a:moveTo>
                  <a:pt x="175" y="0"/>
                </a:moveTo>
                <a:lnTo>
                  <a:pt x="0" y="0"/>
                </a:lnTo>
                <a:lnTo>
                  <a:pt x="0" y="130"/>
                </a:lnTo>
                <a:lnTo>
                  <a:pt x="6" y="130"/>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 name="Freeform 844">
            <a:extLst>
              <a:ext uri="{FF2B5EF4-FFF2-40B4-BE49-F238E27FC236}">
                <a16:creationId xmlns:a16="http://schemas.microsoft.com/office/drawing/2014/main" id="{7AFE9924-7282-4B10-AEE0-8DEF43D0F5BD}"/>
              </a:ext>
            </a:extLst>
          </p:cNvPr>
          <p:cNvSpPr>
            <a:spLocks/>
          </p:cNvSpPr>
          <p:nvPr/>
        </p:nvSpPr>
        <p:spPr bwMode="auto">
          <a:xfrm>
            <a:off x="735013" y="1685925"/>
            <a:ext cx="268287" cy="200025"/>
          </a:xfrm>
          <a:custGeom>
            <a:avLst/>
            <a:gdLst>
              <a:gd name="T0" fmla="*/ 2147483646 w 169"/>
              <a:gd name="T1" fmla="*/ 0 h 126"/>
              <a:gd name="T2" fmla="*/ 0 w 169"/>
              <a:gd name="T3" fmla="*/ 0 h 126"/>
              <a:gd name="T4" fmla="*/ 0 w 169"/>
              <a:gd name="T5" fmla="*/ 2147483646 h 126"/>
              <a:gd name="T6" fmla="*/ 2147483646 w 169"/>
              <a:gd name="T7" fmla="*/ 2147483646 h 126"/>
              <a:gd name="T8" fmla="*/ 2147483646 w 169"/>
              <a:gd name="T9" fmla="*/ 2147483646 h 126"/>
              <a:gd name="T10" fmla="*/ 2147483646 w 169"/>
              <a:gd name="T11" fmla="*/ 2147483646 h 126"/>
              <a:gd name="T12" fmla="*/ 2147483646 w 169"/>
              <a:gd name="T13" fmla="*/ 0 h 126"/>
              <a:gd name="T14" fmla="*/ 0 60000 65536"/>
              <a:gd name="T15" fmla="*/ 0 60000 65536"/>
              <a:gd name="T16" fmla="*/ 0 60000 65536"/>
              <a:gd name="T17" fmla="*/ 0 60000 65536"/>
              <a:gd name="T18" fmla="*/ 0 60000 65536"/>
              <a:gd name="T19" fmla="*/ 0 60000 65536"/>
              <a:gd name="T20" fmla="*/ 0 60000 65536"/>
              <a:gd name="T21" fmla="*/ 0 w 169"/>
              <a:gd name="T22" fmla="*/ 0 h 126"/>
              <a:gd name="T23" fmla="*/ 169 w 169"/>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6">
                <a:moveTo>
                  <a:pt x="169" y="0"/>
                </a:moveTo>
                <a:lnTo>
                  <a:pt x="0" y="0"/>
                </a:lnTo>
                <a:lnTo>
                  <a:pt x="0" y="126"/>
                </a:lnTo>
                <a:lnTo>
                  <a:pt x="6" y="126"/>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 name="Freeform 845">
            <a:extLst>
              <a:ext uri="{FF2B5EF4-FFF2-40B4-BE49-F238E27FC236}">
                <a16:creationId xmlns:a16="http://schemas.microsoft.com/office/drawing/2014/main" id="{0991BD40-9F9B-4D8E-9AF6-A2BA323E6B13}"/>
              </a:ext>
            </a:extLst>
          </p:cNvPr>
          <p:cNvSpPr>
            <a:spLocks/>
          </p:cNvSpPr>
          <p:nvPr/>
        </p:nvSpPr>
        <p:spPr bwMode="auto">
          <a:xfrm>
            <a:off x="744538" y="1693863"/>
            <a:ext cx="258762" cy="192087"/>
          </a:xfrm>
          <a:custGeom>
            <a:avLst/>
            <a:gdLst>
              <a:gd name="T0" fmla="*/ 2147483646 w 163"/>
              <a:gd name="T1" fmla="*/ 0 h 121"/>
              <a:gd name="T2" fmla="*/ 0 w 163"/>
              <a:gd name="T3" fmla="*/ 0 h 121"/>
              <a:gd name="T4" fmla="*/ 0 w 163"/>
              <a:gd name="T5" fmla="*/ 2147483646 h 121"/>
              <a:gd name="T6" fmla="*/ 2147483646 w 163"/>
              <a:gd name="T7" fmla="*/ 2147483646 h 121"/>
              <a:gd name="T8" fmla="*/ 2147483646 w 163"/>
              <a:gd name="T9" fmla="*/ 2147483646 h 121"/>
              <a:gd name="T10" fmla="*/ 2147483646 w 163"/>
              <a:gd name="T11" fmla="*/ 2147483646 h 121"/>
              <a:gd name="T12" fmla="*/ 2147483646 w 163"/>
              <a:gd name="T13" fmla="*/ 0 h 121"/>
              <a:gd name="T14" fmla="*/ 0 60000 65536"/>
              <a:gd name="T15" fmla="*/ 0 60000 65536"/>
              <a:gd name="T16" fmla="*/ 0 60000 65536"/>
              <a:gd name="T17" fmla="*/ 0 60000 65536"/>
              <a:gd name="T18" fmla="*/ 0 60000 65536"/>
              <a:gd name="T19" fmla="*/ 0 60000 65536"/>
              <a:gd name="T20" fmla="*/ 0 60000 65536"/>
              <a:gd name="T21" fmla="*/ 0 w 163"/>
              <a:gd name="T22" fmla="*/ 0 h 121"/>
              <a:gd name="T23" fmla="*/ 163 w 163"/>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1">
                <a:moveTo>
                  <a:pt x="163" y="0"/>
                </a:moveTo>
                <a:lnTo>
                  <a:pt x="0" y="0"/>
                </a:lnTo>
                <a:lnTo>
                  <a:pt x="0" y="121"/>
                </a:lnTo>
                <a:lnTo>
                  <a:pt x="5" y="121"/>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 name="Freeform 846">
            <a:extLst>
              <a:ext uri="{FF2B5EF4-FFF2-40B4-BE49-F238E27FC236}">
                <a16:creationId xmlns:a16="http://schemas.microsoft.com/office/drawing/2014/main" id="{44B029B2-276B-4D7F-BF46-F2406CE3F803}"/>
              </a:ext>
            </a:extLst>
          </p:cNvPr>
          <p:cNvSpPr>
            <a:spLocks/>
          </p:cNvSpPr>
          <p:nvPr/>
        </p:nvSpPr>
        <p:spPr bwMode="auto">
          <a:xfrm>
            <a:off x="752475" y="1700213"/>
            <a:ext cx="250825" cy="185737"/>
          </a:xfrm>
          <a:custGeom>
            <a:avLst/>
            <a:gdLst>
              <a:gd name="T0" fmla="*/ 2147483646 w 158"/>
              <a:gd name="T1" fmla="*/ 0 h 117"/>
              <a:gd name="T2" fmla="*/ 0 w 158"/>
              <a:gd name="T3" fmla="*/ 0 h 117"/>
              <a:gd name="T4" fmla="*/ 0 w 158"/>
              <a:gd name="T5" fmla="*/ 2147483646 h 117"/>
              <a:gd name="T6" fmla="*/ 2147483646 w 158"/>
              <a:gd name="T7" fmla="*/ 2147483646 h 117"/>
              <a:gd name="T8" fmla="*/ 2147483646 w 158"/>
              <a:gd name="T9" fmla="*/ 2147483646 h 117"/>
              <a:gd name="T10" fmla="*/ 2147483646 w 158"/>
              <a:gd name="T11" fmla="*/ 2147483646 h 117"/>
              <a:gd name="T12" fmla="*/ 2147483646 w 158"/>
              <a:gd name="T13" fmla="*/ 0 h 117"/>
              <a:gd name="T14" fmla="*/ 0 60000 65536"/>
              <a:gd name="T15" fmla="*/ 0 60000 65536"/>
              <a:gd name="T16" fmla="*/ 0 60000 65536"/>
              <a:gd name="T17" fmla="*/ 0 60000 65536"/>
              <a:gd name="T18" fmla="*/ 0 60000 65536"/>
              <a:gd name="T19" fmla="*/ 0 60000 65536"/>
              <a:gd name="T20" fmla="*/ 0 60000 65536"/>
              <a:gd name="T21" fmla="*/ 0 w 158"/>
              <a:gd name="T22" fmla="*/ 0 h 117"/>
              <a:gd name="T23" fmla="*/ 158 w 15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7">
                <a:moveTo>
                  <a:pt x="158" y="0"/>
                </a:moveTo>
                <a:lnTo>
                  <a:pt x="0" y="0"/>
                </a:lnTo>
                <a:lnTo>
                  <a:pt x="0" y="117"/>
                </a:lnTo>
                <a:lnTo>
                  <a:pt x="6" y="117"/>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 name="Freeform 847">
            <a:extLst>
              <a:ext uri="{FF2B5EF4-FFF2-40B4-BE49-F238E27FC236}">
                <a16:creationId xmlns:a16="http://schemas.microsoft.com/office/drawing/2014/main" id="{598AD70D-F3E4-46D5-92D8-AB3155D3DDBE}"/>
              </a:ext>
            </a:extLst>
          </p:cNvPr>
          <p:cNvSpPr>
            <a:spLocks/>
          </p:cNvSpPr>
          <p:nvPr/>
        </p:nvSpPr>
        <p:spPr bwMode="auto">
          <a:xfrm>
            <a:off x="762000" y="1708150"/>
            <a:ext cx="241300" cy="177800"/>
          </a:xfrm>
          <a:custGeom>
            <a:avLst/>
            <a:gdLst>
              <a:gd name="T0" fmla="*/ 2147483646 w 152"/>
              <a:gd name="T1" fmla="*/ 0 h 112"/>
              <a:gd name="T2" fmla="*/ 0 w 152"/>
              <a:gd name="T3" fmla="*/ 0 h 112"/>
              <a:gd name="T4" fmla="*/ 0 w 152"/>
              <a:gd name="T5" fmla="*/ 2147483646 h 112"/>
              <a:gd name="T6" fmla="*/ 2147483646 w 152"/>
              <a:gd name="T7" fmla="*/ 2147483646 h 112"/>
              <a:gd name="T8" fmla="*/ 2147483646 w 152"/>
              <a:gd name="T9" fmla="*/ 2147483646 h 112"/>
              <a:gd name="T10" fmla="*/ 2147483646 w 152"/>
              <a:gd name="T11" fmla="*/ 2147483646 h 112"/>
              <a:gd name="T12" fmla="*/ 2147483646 w 152"/>
              <a:gd name="T13" fmla="*/ 0 h 112"/>
              <a:gd name="T14" fmla="*/ 0 60000 65536"/>
              <a:gd name="T15" fmla="*/ 0 60000 65536"/>
              <a:gd name="T16" fmla="*/ 0 60000 65536"/>
              <a:gd name="T17" fmla="*/ 0 60000 65536"/>
              <a:gd name="T18" fmla="*/ 0 60000 65536"/>
              <a:gd name="T19" fmla="*/ 0 60000 65536"/>
              <a:gd name="T20" fmla="*/ 0 60000 65536"/>
              <a:gd name="T21" fmla="*/ 0 w 152"/>
              <a:gd name="T22" fmla="*/ 0 h 112"/>
              <a:gd name="T23" fmla="*/ 152 w 152"/>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2">
                <a:moveTo>
                  <a:pt x="152" y="0"/>
                </a:moveTo>
                <a:lnTo>
                  <a:pt x="0" y="0"/>
                </a:lnTo>
                <a:lnTo>
                  <a:pt x="0" y="112"/>
                </a:lnTo>
                <a:lnTo>
                  <a:pt x="7" y="112"/>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 name="Freeform 848">
            <a:extLst>
              <a:ext uri="{FF2B5EF4-FFF2-40B4-BE49-F238E27FC236}">
                <a16:creationId xmlns:a16="http://schemas.microsoft.com/office/drawing/2014/main" id="{96D4F067-783D-4991-B13E-B84E95D671B4}"/>
              </a:ext>
            </a:extLst>
          </p:cNvPr>
          <p:cNvSpPr>
            <a:spLocks/>
          </p:cNvSpPr>
          <p:nvPr/>
        </p:nvSpPr>
        <p:spPr bwMode="auto">
          <a:xfrm>
            <a:off x="773113" y="1716088"/>
            <a:ext cx="230187" cy="169862"/>
          </a:xfrm>
          <a:custGeom>
            <a:avLst/>
            <a:gdLst>
              <a:gd name="T0" fmla="*/ 2147483646 w 145"/>
              <a:gd name="T1" fmla="*/ 0 h 107"/>
              <a:gd name="T2" fmla="*/ 0 w 145"/>
              <a:gd name="T3" fmla="*/ 0 h 107"/>
              <a:gd name="T4" fmla="*/ 0 w 145"/>
              <a:gd name="T5" fmla="*/ 2147483646 h 107"/>
              <a:gd name="T6" fmla="*/ 2147483646 w 145"/>
              <a:gd name="T7" fmla="*/ 2147483646 h 107"/>
              <a:gd name="T8" fmla="*/ 2147483646 w 145"/>
              <a:gd name="T9" fmla="*/ 2147483646 h 107"/>
              <a:gd name="T10" fmla="*/ 2147483646 w 145"/>
              <a:gd name="T11" fmla="*/ 2147483646 h 107"/>
              <a:gd name="T12" fmla="*/ 2147483646 w 145"/>
              <a:gd name="T13" fmla="*/ 0 h 107"/>
              <a:gd name="T14" fmla="*/ 0 60000 65536"/>
              <a:gd name="T15" fmla="*/ 0 60000 65536"/>
              <a:gd name="T16" fmla="*/ 0 60000 65536"/>
              <a:gd name="T17" fmla="*/ 0 60000 65536"/>
              <a:gd name="T18" fmla="*/ 0 60000 65536"/>
              <a:gd name="T19" fmla="*/ 0 60000 65536"/>
              <a:gd name="T20" fmla="*/ 0 60000 65536"/>
              <a:gd name="T21" fmla="*/ 0 w 145"/>
              <a:gd name="T22" fmla="*/ 0 h 107"/>
              <a:gd name="T23" fmla="*/ 145 w 145"/>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7">
                <a:moveTo>
                  <a:pt x="145" y="0"/>
                </a:moveTo>
                <a:lnTo>
                  <a:pt x="0" y="0"/>
                </a:lnTo>
                <a:lnTo>
                  <a:pt x="0" y="107"/>
                </a:lnTo>
                <a:lnTo>
                  <a:pt x="7" y="107"/>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 name="Freeform 849">
            <a:extLst>
              <a:ext uri="{FF2B5EF4-FFF2-40B4-BE49-F238E27FC236}">
                <a16:creationId xmlns:a16="http://schemas.microsoft.com/office/drawing/2014/main" id="{3756CB39-34FD-437F-85B4-4CA94174113D}"/>
              </a:ext>
            </a:extLst>
          </p:cNvPr>
          <p:cNvSpPr>
            <a:spLocks/>
          </p:cNvSpPr>
          <p:nvPr/>
        </p:nvSpPr>
        <p:spPr bwMode="auto">
          <a:xfrm>
            <a:off x="784225" y="1724025"/>
            <a:ext cx="219075" cy="161925"/>
          </a:xfrm>
          <a:custGeom>
            <a:avLst/>
            <a:gdLst>
              <a:gd name="T0" fmla="*/ 2147483646 w 138"/>
              <a:gd name="T1" fmla="*/ 0 h 102"/>
              <a:gd name="T2" fmla="*/ 0 w 138"/>
              <a:gd name="T3" fmla="*/ 0 h 102"/>
              <a:gd name="T4" fmla="*/ 0 w 138"/>
              <a:gd name="T5" fmla="*/ 2147483646 h 102"/>
              <a:gd name="T6" fmla="*/ 2147483646 w 138"/>
              <a:gd name="T7" fmla="*/ 2147483646 h 102"/>
              <a:gd name="T8" fmla="*/ 2147483646 w 138"/>
              <a:gd name="T9" fmla="*/ 2147483646 h 102"/>
              <a:gd name="T10" fmla="*/ 2147483646 w 138"/>
              <a:gd name="T11" fmla="*/ 2147483646 h 102"/>
              <a:gd name="T12" fmla="*/ 2147483646 w 138"/>
              <a:gd name="T13" fmla="*/ 0 h 102"/>
              <a:gd name="T14" fmla="*/ 0 60000 65536"/>
              <a:gd name="T15" fmla="*/ 0 60000 65536"/>
              <a:gd name="T16" fmla="*/ 0 60000 65536"/>
              <a:gd name="T17" fmla="*/ 0 60000 65536"/>
              <a:gd name="T18" fmla="*/ 0 60000 65536"/>
              <a:gd name="T19" fmla="*/ 0 60000 65536"/>
              <a:gd name="T20" fmla="*/ 0 60000 65536"/>
              <a:gd name="T21" fmla="*/ 0 w 138"/>
              <a:gd name="T22" fmla="*/ 0 h 102"/>
              <a:gd name="T23" fmla="*/ 138 w 13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2">
                <a:moveTo>
                  <a:pt x="138" y="0"/>
                </a:moveTo>
                <a:lnTo>
                  <a:pt x="0" y="0"/>
                </a:lnTo>
                <a:lnTo>
                  <a:pt x="0" y="102"/>
                </a:lnTo>
                <a:lnTo>
                  <a:pt x="7" y="102"/>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 name="Freeform 850">
            <a:extLst>
              <a:ext uri="{FF2B5EF4-FFF2-40B4-BE49-F238E27FC236}">
                <a16:creationId xmlns:a16="http://schemas.microsoft.com/office/drawing/2014/main" id="{7BF16F77-2815-48DF-AC53-233F611A9706}"/>
              </a:ext>
            </a:extLst>
          </p:cNvPr>
          <p:cNvSpPr>
            <a:spLocks/>
          </p:cNvSpPr>
          <p:nvPr/>
        </p:nvSpPr>
        <p:spPr bwMode="auto">
          <a:xfrm>
            <a:off x="795338" y="1731963"/>
            <a:ext cx="207962" cy="153987"/>
          </a:xfrm>
          <a:custGeom>
            <a:avLst/>
            <a:gdLst>
              <a:gd name="T0" fmla="*/ 2147483646 w 131"/>
              <a:gd name="T1" fmla="*/ 0 h 97"/>
              <a:gd name="T2" fmla="*/ 0 w 131"/>
              <a:gd name="T3" fmla="*/ 0 h 97"/>
              <a:gd name="T4" fmla="*/ 0 w 131"/>
              <a:gd name="T5" fmla="*/ 2147483646 h 97"/>
              <a:gd name="T6" fmla="*/ 2147483646 w 131"/>
              <a:gd name="T7" fmla="*/ 2147483646 h 97"/>
              <a:gd name="T8" fmla="*/ 2147483646 w 131"/>
              <a:gd name="T9" fmla="*/ 2147483646 h 97"/>
              <a:gd name="T10" fmla="*/ 2147483646 w 131"/>
              <a:gd name="T11" fmla="*/ 2147483646 h 97"/>
              <a:gd name="T12" fmla="*/ 2147483646 w 131"/>
              <a:gd name="T13" fmla="*/ 0 h 97"/>
              <a:gd name="T14" fmla="*/ 0 60000 65536"/>
              <a:gd name="T15" fmla="*/ 0 60000 65536"/>
              <a:gd name="T16" fmla="*/ 0 60000 65536"/>
              <a:gd name="T17" fmla="*/ 0 60000 65536"/>
              <a:gd name="T18" fmla="*/ 0 60000 65536"/>
              <a:gd name="T19" fmla="*/ 0 60000 65536"/>
              <a:gd name="T20" fmla="*/ 0 60000 65536"/>
              <a:gd name="T21" fmla="*/ 0 w 131"/>
              <a:gd name="T22" fmla="*/ 0 h 97"/>
              <a:gd name="T23" fmla="*/ 131 w 13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7">
                <a:moveTo>
                  <a:pt x="131" y="0"/>
                </a:moveTo>
                <a:lnTo>
                  <a:pt x="0" y="0"/>
                </a:lnTo>
                <a:lnTo>
                  <a:pt x="0" y="97"/>
                </a:lnTo>
                <a:lnTo>
                  <a:pt x="7" y="97"/>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 name="Freeform 851">
            <a:extLst>
              <a:ext uri="{FF2B5EF4-FFF2-40B4-BE49-F238E27FC236}">
                <a16:creationId xmlns:a16="http://schemas.microsoft.com/office/drawing/2014/main" id="{D6980833-56E8-4B6E-A7C3-E8BEEB64BC2C}"/>
              </a:ext>
            </a:extLst>
          </p:cNvPr>
          <p:cNvSpPr>
            <a:spLocks/>
          </p:cNvSpPr>
          <p:nvPr/>
        </p:nvSpPr>
        <p:spPr bwMode="auto">
          <a:xfrm>
            <a:off x="806450" y="1739900"/>
            <a:ext cx="196850" cy="146050"/>
          </a:xfrm>
          <a:custGeom>
            <a:avLst/>
            <a:gdLst>
              <a:gd name="T0" fmla="*/ 2147483646 w 124"/>
              <a:gd name="T1" fmla="*/ 0 h 92"/>
              <a:gd name="T2" fmla="*/ 0 w 124"/>
              <a:gd name="T3" fmla="*/ 0 h 92"/>
              <a:gd name="T4" fmla="*/ 0 w 124"/>
              <a:gd name="T5" fmla="*/ 2147483646 h 92"/>
              <a:gd name="T6" fmla="*/ 2147483646 w 124"/>
              <a:gd name="T7" fmla="*/ 2147483646 h 92"/>
              <a:gd name="T8" fmla="*/ 2147483646 w 124"/>
              <a:gd name="T9" fmla="*/ 2147483646 h 92"/>
              <a:gd name="T10" fmla="*/ 2147483646 w 124"/>
              <a:gd name="T11" fmla="*/ 2147483646 h 92"/>
              <a:gd name="T12" fmla="*/ 2147483646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6"/>
                </a:lnTo>
                <a:lnTo>
                  <a:pt x="124" y="6"/>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 name="Freeform 852">
            <a:extLst>
              <a:ext uri="{FF2B5EF4-FFF2-40B4-BE49-F238E27FC236}">
                <a16:creationId xmlns:a16="http://schemas.microsoft.com/office/drawing/2014/main" id="{5CBF0941-AB96-4DCC-A886-DF0700B7B925}"/>
              </a:ext>
            </a:extLst>
          </p:cNvPr>
          <p:cNvSpPr>
            <a:spLocks/>
          </p:cNvSpPr>
          <p:nvPr/>
        </p:nvSpPr>
        <p:spPr bwMode="auto">
          <a:xfrm>
            <a:off x="819150" y="1749425"/>
            <a:ext cx="184150" cy="136525"/>
          </a:xfrm>
          <a:custGeom>
            <a:avLst/>
            <a:gdLst>
              <a:gd name="T0" fmla="*/ 2147483646 w 116"/>
              <a:gd name="T1" fmla="*/ 0 h 86"/>
              <a:gd name="T2" fmla="*/ 0 w 116"/>
              <a:gd name="T3" fmla="*/ 0 h 86"/>
              <a:gd name="T4" fmla="*/ 0 w 116"/>
              <a:gd name="T5" fmla="*/ 2147483646 h 86"/>
              <a:gd name="T6" fmla="*/ 2147483646 w 116"/>
              <a:gd name="T7" fmla="*/ 2147483646 h 86"/>
              <a:gd name="T8" fmla="*/ 2147483646 w 116"/>
              <a:gd name="T9" fmla="*/ 2147483646 h 86"/>
              <a:gd name="T10" fmla="*/ 2147483646 w 116"/>
              <a:gd name="T11" fmla="*/ 2147483646 h 86"/>
              <a:gd name="T12" fmla="*/ 214748364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7"/>
                </a:lnTo>
                <a:lnTo>
                  <a:pt x="115" y="7"/>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 name="Freeform 853">
            <a:extLst>
              <a:ext uri="{FF2B5EF4-FFF2-40B4-BE49-F238E27FC236}">
                <a16:creationId xmlns:a16="http://schemas.microsoft.com/office/drawing/2014/main" id="{D44F563D-1990-4EC9-98D6-1B1307823D17}"/>
              </a:ext>
            </a:extLst>
          </p:cNvPr>
          <p:cNvSpPr>
            <a:spLocks/>
          </p:cNvSpPr>
          <p:nvPr/>
        </p:nvSpPr>
        <p:spPr bwMode="auto">
          <a:xfrm>
            <a:off x="833438" y="1760538"/>
            <a:ext cx="168275" cy="123825"/>
          </a:xfrm>
          <a:custGeom>
            <a:avLst/>
            <a:gdLst>
              <a:gd name="T0" fmla="*/ 2147483646 w 106"/>
              <a:gd name="T1" fmla="*/ 0 h 78"/>
              <a:gd name="T2" fmla="*/ 0 w 106"/>
              <a:gd name="T3" fmla="*/ 0 h 78"/>
              <a:gd name="T4" fmla="*/ 0 w 106"/>
              <a:gd name="T5" fmla="*/ 2147483646 h 78"/>
              <a:gd name="T6" fmla="*/ 2147483646 w 106"/>
              <a:gd name="T7" fmla="*/ 2147483646 h 78"/>
              <a:gd name="T8" fmla="*/ 2147483646 w 106"/>
              <a:gd name="T9" fmla="*/ 2147483646 h 78"/>
              <a:gd name="T10" fmla="*/ 2147483646 w 106"/>
              <a:gd name="T11" fmla="*/ 2147483646 h 78"/>
              <a:gd name="T12" fmla="*/ 2147483646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 name="Freeform 854">
            <a:extLst>
              <a:ext uri="{FF2B5EF4-FFF2-40B4-BE49-F238E27FC236}">
                <a16:creationId xmlns:a16="http://schemas.microsoft.com/office/drawing/2014/main" id="{D42436B3-62A3-41F6-B3E4-D6EEB6D563B0}"/>
              </a:ext>
            </a:extLst>
          </p:cNvPr>
          <p:cNvSpPr>
            <a:spLocks/>
          </p:cNvSpPr>
          <p:nvPr/>
        </p:nvSpPr>
        <p:spPr bwMode="auto">
          <a:xfrm>
            <a:off x="844550" y="1770063"/>
            <a:ext cx="158750" cy="115887"/>
          </a:xfrm>
          <a:custGeom>
            <a:avLst/>
            <a:gdLst>
              <a:gd name="T0" fmla="*/ 2147483646 w 100"/>
              <a:gd name="T1" fmla="*/ 0 h 73"/>
              <a:gd name="T2" fmla="*/ 0 w 100"/>
              <a:gd name="T3" fmla="*/ 0 h 73"/>
              <a:gd name="T4" fmla="*/ 0 w 100"/>
              <a:gd name="T5" fmla="*/ 2147483646 h 73"/>
              <a:gd name="T6" fmla="*/ 2147483646 w 100"/>
              <a:gd name="T7" fmla="*/ 2147483646 h 73"/>
              <a:gd name="T8" fmla="*/ 2147483646 w 100"/>
              <a:gd name="T9" fmla="*/ 2147483646 h 73"/>
              <a:gd name="T10" fmla="*/ 2147483646 w 100"/>
              <a:gd name="T11" fmla="*/ 2147483646 h 73"/>
              <a:gd name="T12" fmla="*/ 2147483646 w 100"/>
              <a:gd name="T13" fmla="*/ 0 h 73"/>
              <a:gd name="T14" fmla="*/ 0 60000 65536"/>
              <a:gd name="T15" fmla="*/ 0 60000 65536"/>
              <a:gd name="T16" fmla="*/ 0 60000 65536"/>
              <a:gd name="T17" fmla="*/ 0 60000 65536"/>
              <a:gd name="T18" fmla="*/ 0 60000 65536"/>
              <a:gd name="T19" fmla="*/ 0 60000 65536"/>
              <a:gd name="T20" fmla="*/ 0 60000 65536"/>
              <a:gd name="T21" fmla="*/ 0 w 100"/>
              <a:gd name="T22" fmla="*/ 0 h 73"/>
              <a:gd name="T23" fmla="*/ 100 w 100"/>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3">
                <a:moveTo>
                  <a:pt x="99" y="0"/>
                </a:moveTo>
                <a:lnTo>
                  <a:pt x="0" y="0"/>
                </a:lnTo>
                <a:lnTo>
                  <a:pt x="0" y="72"/>
                </a:lnTo>
                <a:lnTo>
                  <a:pt x="9" y="73"/>
                </a:lnTo>
                <a:lnTo>
                  <a:pt x="9" y="6"/>
                </a:lnTo>
                <a:lnTo>
                  <a:pt x="100" y="6"/>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 name="Freeform 855">
            <a:extLst>
              <a:ext uri="{FF2B5EF4-FFF2-40B4-BE49-F238E27FC236}">
                <a16:creationId xmlns:a16="http://schemas.microsoft.com/office/drawing/2014/main" id="{8C33AE83-9B7D-48FC-A7A3-E60C384223C5}"/>
              </a:ext>
            </a:extLst>
          </p:cNvPr>
          <p:cNvSpPr>
            <a:spLocks/>
          </p:cNvSpPr>
          <p:nvPr/>
        </p:nvSpPr>
        <p:spPr bwMode="auto">
          <a:xfrm>
            <a:off x="858838" y="1779588"/>
            <a:ext cx="144462" cy="106362"/>
          </a:xfrm>
          <a:custGeom>
            <a:avLst/>
            <a:gdLst>
              <a:gd name="T0" fmla="*/ 2147483646 w 91"/>
              <a:gd name="T1" fmla="*/ 0 h 67"/>
              <a:gd name="T2" fmla="*/ 0 w 91"/>
              <a:gd name="T3" fmla="*/ 0 h 67"/>
              <a:gd name="T4" fmla="*/ 0 w 91"/>
              <a:gd name="T5" fmla="*/ 2147483646 h 67"/>
              <a:gd name="T6" fmla="*/ 2147483646 w 91"/>
              <a:gd name="T7" fmla="*/ 2147483646 h 67"/>
              <a:gd name="T8" fmla="*/ 2147483646 w 91"/>
              <a:gd name="T9" fmla="*/ 2147483646 h 67"/>
              <a:gd name="T10" fmla="*/ 2147483646 w 91"/>
              <a:gd name="T11" fmla="*/ 2147483646 h 67"/>
              <a:gd name="T12" fmla="*/ 2147483646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 name="Freeform 856">
            <a:extLst>
              <a:ext uri="{FF2B5EF4-FFF2-40B4-BE49-F238E27FC236}">
                <a16:creationId xmlns:a16="http://schemas.microsoft.com/office/drawing/2014/main" id="{8A8F1092-2077-443F-BDB9-9F765350F2B4}"/>
              </a:ext>
            </a:extLst>
          </p:cNvPr>
          <p:cNvSpPr>
            <a:spLocks/>
          </p:cNvSpPr>
          <p:nvPr/>
        </p:nvSpPr>
        <p:spPr bwMode="auto">
          <a:xfrm>
            <a:off x="874713" y="1790700"/>
            <a:ext cx="128587" cy="95250"/>
          </a:xfrm>
          <a:custGeom>
            <a:avLst/>
            <a:gdLst>
              <a:gd name="T0" fmla="*/ 2147483646 w 81"/>
              <a:gd name="T1" fmla="*/ 0 h 60"/>
              <a:gd name="T2" fmla="*/ 0 w 81"/>
              <a:gd name="T3" fmla="*/ 0 h 60"/>
              <a:gd name="T4" fmla="*/ 0 w 81"/>
              <a:gd name="T5" fmla="*/ 2147483646 h 60"/>
              <a:gd name="T6" fmla="*/ 2147483646 w 81"/>
              <a:gd name="T7" fmla="*/ 2147483646 h 60"/>
              <a:gd name="T8" fmla="*/ 2147483646 w 81"/>
              <a:gd name="T9" fmla="*/ 2147483646 h 60"/>
              <a:gd name="T10" fmla="*/ 2147483646 w 81"/>
              <a:gd name="T11" fmla="*/ 2147483646 h 60"/>
              <a:gd name="T12" fmla="*/ 2147483646 w 81"/>
              <a:gd name="T13" fmla="*/ 0 h 60"/>
              <a:gd name="T14" fmla="*/ 0 60000 65536"/>
              <a:gd name="T15" fmla="*/ 0 60000 65536"/>
              <a:gd name="T16" fmla="*/ 0 60000 65536"/>
              <a:gd name="T17" fmla="*/ 0 60000 65536"/>
              <a:gd name="T18" fmla="*/ 0 60000 65536"/>
              <a:gd name="T19" fmla="*/ 0 60000 65536"/>
              <a:gd name="T20" fmla="*/ 0 60000 65536"/>
              <a:gd name="T21" fmla="*/ 0 w 81"/>
              <a:gd name="T22" fmla="*/ 0 h 60"/>
              <a:gd name="T23" fmla="*/ 81 w 81"/>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0">
                <a:moveTo>
                  <a:pt x="80" y="0"/>
                </a:moveTo>
                <a:lnTo>
                  <a:pt x="0" y="0"/>
                </a:lnTo>
                <a:lnTo>
                  <a:pt x="0" y="59"/>
                </a:lnTo>
                <a:lnTo>
                  <a:pt x="10" y="60"/>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 name="Freeform 857">
            <a:extLst>
              <a:ext uri="{FF2B5EF4-FFF2-40B4-BE49-F238E27FC236}">
                <a16:creationId xmlns:a16="http://schemas.microsoft.com/office/drawing/2014/main" id="{58322753-79F3-4682-906E-6244745F1D25}"/>
              </a:ext>
            </a:extLst>
          </p:cNvPr>
          <p:cNvSpPr>
            <a:spLocks/>
          </p:cNvSpPr>
          <p:nvPr/>
        </p:nvSpPr>
        <p:spPr bwMode="auto">
          <a:xfrm>
            <a:off x="890588" y="1801813"/>
            <a:ext cx="112712" cy="84137"/>
          </a:xfrm>
          <a:custGeom>
            <a:avLst/>
            <a:gdLst>
              <a:gd name="T0" fmla="*/ 2147483646 w 71"/>
              <a:gd name="T1" fmla="*/ 0 h 53"/>
              <a:gd name="T2" fmla="*/ 0 w 71"/>
              <a:gd name="T3" fmla="*/ 0 h 53"/>
              <a:gd name="T4" fmla="*/ 0 w 71"/>
              <a:gd name="T5" fmla="*/ 2147483646 h 53"/>
              <a:gd name="T6" fmla="*/ 2147483646 w 71"/>
              <a:gd name="T7" fmla="*/ 2147483646 h 53"/>
              <a:gd name="T8" fmla="*/ 2147483646 w 71"/>
              <a:gd name="T9" fmla="*/ 2147483646 h 53"/>
              <a:gd name="T10" fmla="*/ 2147483646 w 71"/>
              <a:gd name="T11" fmla="*/ 2147483646 h 53"/>
              <a:gd name="T12" fmla="*/ 2147483646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9" name="Freeform 858">
            <a:extLst>
              <a:ext uri="{FF2B5EF4-FFF2-40B4-BE49-F238E27FC236}">
                <a16:creationId xmlns:a16="http://schemas.microsoft.com/office/drawing/2014/main" id="{C5D63B4A-32CD-4B85-9D1A-C961C5A96E7F}"/>
              </a:ext>
            </a:extLst>
          </p:cNvPr>
          <p:cNvSpPr>
            <a:spLocks/>
          </p:cNvSpPr>
          <p:nvPr/>
        </p:nvSpPr>
        <p:spPr bwMode="auto">
          <a:xfrm>
            <a:off x="906463" y="1814513"/>
            <a:ext cx="95250" cy="69850"/>
          </a:xfrm>
          <a:custGeom>
            <a:avLst/>
            <a:gdLst>
              <a:gd name="T0" fmla="*/ 2147483646 w 60"/>
              <a:gd name="T1" fmla="*/ 0 h 44"/>
              <a:gd name="T2" fmla="*/ 0 w 60"/>
              <a:gd name="T3" fmla="*/ 0 h 44"/>
              <a:gd name="T4" fmla="*/ 0 w 60"/>
              <a:gd name="T5" fmla="*/ 2147483646 h 44"/>
              <a:gd name="T6" fmla="*/ 2147483646 w 60"/>
              <a:gd name="T7" fmla="*/ 2147483646 h 44"/>
              <a:gd name="T8" fmla="*/ 2147483646 w 60"/>
              <a:gd name="T9" fmla="*/ 2147483646 h 44"/>
              <a:gd name="T10" fmla="*/ 2147483646 w 60"/>
              <a:gd name="T11" fmla="*/ 2147483646 h 44"/>
              <a:gd name="T12" fmla="*/ 2147483646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7"/>
                </a:lnTo>
                <a:lnTo>
                  <a:pt x="60" y="7"/>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 name="Freeform 859">
            <a:extLst>
              <a:ext uri="{FF2B5EF4-FFF2-40B4-BE49-F238E27FC236}">
                <a16:creationId xmlns:a16="http://schemas.microsoft.com/office/drawing/2014/main" id="{69F8B05A-C5BE-46A2-B7F5-D69BBE5852C3}"/>
              </a:ext>
            </a:extLst>
          </p:cNvPr>
          <p:cNvSpPr>
            <a:spLocks/>
          </p:cNvSpPr>
          <p:nvPr/>
        </p:nvSpPr>
        <p:spPr bwMode="auto">
          <a:xfrm>
            <a:off x="923925" y="1825625"/>
            <a:ext cx="77788" cy="58738"/>
          </a:xfrm>
          <a:custGeom>
            <a:avLst/>
            <a:gdLst>
              <a:gd name="T0" fmla="*/ 2147483646 w 49"/>
              <a:gd name="T1" fmla="*/ 0 h 37"/>
              <a:gd name="T2" fmla="*/ 0 w 49"/>
              <a:gd name="T3" fmla="*/ 0 h 37"/>
              <a:gd name="T4" fmla="*/ 0 w 49"/>
              <a:gd name="T5" fmla="*/ 2147483646 h 37"/>
              <a:gd name="T6" fmla="*/ 2147483646 w 49"/>
              <a:gd name="T7" fmla="*/ 2147483646 h 37"/>
              <a:gd name="T8" fmla="*/ 2147483646 w 49"/>
              <a:gd name="T9" fmla="*/ 2147483646 h 37"/>
              <a:gd name="T10" fmla="*/ 2147483646 w 49"/>
              <a:gd name="T11" fmla="*/ 2147483646 h 37"/>
              <a:gd name="T12" fmla="*/ 2147483646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 name="Freeform 860">
            <a:extLst>
              <a:ext uri="{FF2B5EF4-FFF2-40B4-BE49-F238E27FC236}">
                <a16:creationId xmlns:a16="http://schemas.microsoft.com/office/drawing/2014/main" id="{D67B3BBA-9578-4588-BDE9-DF0585AFF9F4}"/>
              </a:ext>
            </a:extLst>
          </p:cNvPr>
          <p:cNvSpPr>
            <a:spLocks/>
          </p:cNvSpPr>
          <p:nvPr/>
        </p:nvSpPr>
        <p:spPr bwMode="auto">
          <a:xfrm>
            <a:off x="941388" y="1839913"/>
            <a:ext cx="61912" cy="46037"/>
          </a:xfrm>
          <a:custGeom>
            <a:avLst/>
            <a:gdLst>
              <a:gd name="T0" fmla="*/ 2147483646 w 39"/>
              <a:gd name="T1" fmla="*/ 0 h 29"/>
              <a:gd name="T2" fmla="*/ 0 w 39"/>
              <a:gd name="T3" fmla="*/ 0 h 29"/>
              <a:gd name="T4" fmla="*/ 0 w 39"/>
              <a:gd name="T5" fmla="*/ 2147483646 h 29"/>
              <a:gd name="T6" fmla="*/ 2147483646 w 39"/>
              <a:gd name="T7" fmla="*/ 2147483646 h 29"/>
              <a:gd name="T8" fmla="*/ 2147483646 w 39"/>
              <a:gd name="T9" fmla="*/ 2147483646 h 29"/>
              <a:gd name="T10" fmla="*/ 2147483646 w 39"/>
              <a:gd name="T11" fmla="*/ 2147483646 h 29"/>
              <a:gd name="T12" fmla="*/ 2147483646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 name="Freeform 861">
            <a:extLst>
              <a:ext uri="{FF2B5EF4-FFF2-40B4-BE49-F238E27FC236}">
                <a16:creationId xmlns:a16="http://schemas.microsoft.com/office/drawing/2014/main" id="{F6F6FEEA-ECD8-4C24-BCFF-81F4BC783CD1}"/>
              </a:ext>
            </a:extLst>
          </p:cNvPr>
          <p:cNvSpPr>
            <a:spLocks/>
          </p:cNvSpPr>
          <p:nvPr/>
        </p:nvSpPr>
        <p:spPr bwMode="auto">
          <a:xfrm>
            <a:off x="962025" y="1854200"/>
            <a:ext cx="41275" cy="31750"/>
          </a:xfrm>
          <a:custGeom>
            <a:avLst/>
            <a:gdLst>
              <a:gd name="T0" fmla="*/ 2147483646 w 26"/>
              <a:gd name="T1" fmla="*/ 0 h 20"/>
              <a:gd name="T2" fmla="*/ 0 w 26"/>
              <a:gd name="T3" fmla="*/ 0 h 20"/>
              <a:gd name="T4" fmla="*/ 0 w 26"/>
              <a:gd name="T5" fmla="*/ 2147483646 h 20"/>
              <a:gd name="T6" fmla="*/ 2147483646 w 26"/>
              <a:gd name="T7" fmla="*/ 2147483646 h 20"/>
              <a:gd name="T8" fmla="*/ 2147483646 w 26"/>
              <a:gd name="T9" fmla="*/ 2147483646 h 20"/>
              <a:gd name="T10" fmla="*/ 2147483646 w 26"/>
              <a:gd name="T11" fmla="*/ 2147483646 h 20"/>
              <a:gd name="T12" fmla="*/ 214748364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 name="Freeform 862">
            <a:extLst>
              <a:ext uri="{FF2B5EF4-FFF2-40B4-BE49-F238E27FC236}">
                <a16:creationId xmlns:a16="http://schemas.microsoft.com/office/drawing/2014/main" id="{17986F22-FDE7-4F36-893D-C4CCABF6E27C}"/>
              </a:ext>
            </a:extLst>
          </p:cNvPr>
          <p:cNvSpPr>
            <a:spLocks/>
          </p:cNvSpPr>
          <p:nvPr/>
        </p:nvSpPr>
        <p:spPr bwMode="auto">
          <a:xfrm>
            <a:off x="981075" y="1870075"/>
            <a:ext cx="22225" cy="15875"/>
          </a:xfrm>
          <a:custGeom>
            <a:avLst/>
            <a:gdLst>
              <a:gd name="T0" fmla="*/ 2147483646 w 14"/>
              <a:gd name="T1" fmla="*/ 0 h 10"/>
              <a:gd name="T2" fmla="*/ 0 w 14"/>
              <a:gd name="T3" fmla="*/ 0 h 10"/>
              <a:gd name="T4" fmla="*/ 0 w 14"/>
              <a:gd name="T5" fmla="*/ 2147483646 h 10"/>
              <a:gd name="T6" fmla="*/ 2147483646 w 14"/>
              <a:gd name="T7" fmla="*/ 2147483646 h 10"/>
              <a:gd name="T8" fmla="*/ 2147483646 w 14"/>
              <a:gd name="T9" fmla="*/ 2147483646 h 10"/>
              <a:gd name="T10" fmla="*/ 2147483646 w 14"/>
              <a:gd name="T11" fmla="*/ 2147483646 h 10"/>
              <a:gd name="T12" fmla="*/ 2147483646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 name="Line 863">
            <a:extLst>
              <a:ext uri="{FF2B5EF4-FFF2-40B4-BE49-F238E27FC236}">
                <a16:creationId xmlns:a16="http://schemas.microsoft.com/office/drawing/2014/main" id="{B396480C-DDE5-4F11-81B8-9F2E85A74C75}"/>
              </a:ext>
            </a:extLst>
          </p:cNvPr>
          <p:cNvSpPr>
            <a:spLocks noChangeShapeType="1"/>
          </p:cNvSpPr>
          <p:nvPr/>
        </p:nvSpPr>
        <p:spPr bwMode="auto">
          <a:xfrm>
            <a:off x="717550" y="1922463"/>
            <a:ext cx="1588" cy="22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5" name="Line 864">
            <a:extLst>
              <a:ext uri="{FF2B5EF4-FFF2-40B4-BE49-F238E27FC236}">
                <a16:creationId xmlns:a16="http://schemas.microsoft.com/office/drawing/2014/main" id="{461B41FC-F97A-4E89-93C8-4EFCE8090571}"/>
              </a:ext>
            </a:extLst>
          </p:cNvPr>
          <p:cNvSpPr>
            <a:spLocks noChangeShapeType="1"/>
          </p:cNvSpPr>
          <p:nvPr/>
        </p:nvSpPr>
        <p:spPr bwMode="auto">
          <a:xfrm>
            <a:off x="661988" y="1922463"/>
            <a:ext cx="1587" cy="22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6" name="Line 865">
            <a:extLst>
              <a:ext uri="{FF2B5EF4-FFF2-40B4-BE49-F238E27FC236}">
                <a16:creationId xmlns:a16="http://schemas.microsoft.com/office/drawing/2014/main" id="{550F524E-288F-46B9-BF11-5F4071D4231D}"/>
              </a:ext>
            </a:extLst>
          </p:cNvPr>
          <p:cNvSpPr>
            <a:spLocks noChangeShapeType="1"/>
          </p:cNvSpPr>
          <p:nvPr/>
        </p:nvSpPr>
        <p:spPr bwMode="auto">
          <a:xfrm>
            <a:off x="595313" y="1922463"/>
            <a:ext cx="452437"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7" name="Rectangle 866">
            <a:extLst>
              <a:ext uri="{FF2B5EF4-FFF2-40B4-BE49-F238E27FC236}">
                <a16:creationId xmlns:a16="http://schemas.microsoft.com/office/drawing/2014/main" id="{7E9F4CB1-C4F4-4DCC-AB49-5755A2094D95}"/>
              </a:ext>
            </a:extLst>
          </p:cNvPr>
          <p:cNvSpPr>
            <a:spLocks noChangeArrowheads="1"/>
          </p:cNvSpPr>
          <p:nvPr/>
        </p:nvSpPr>
        <p:spPr bwMode="auto">
          <a:xfrm>
            <a:off x="939800" y="2025650"/>
            <a:ext cx="55563" cy="47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48" name="Rectangle 867">
            <a:extLst>
              <a:ext uri="{FF2B5EF4-FFF2-40B4-BE49-F238E27FC236}">
                <a16:creationId xmlns:a16="http://schemas.microsoft.com/office/drawing/2014/main" id="{525DE2B4-6038-41CE-A7CC-208B5CB0AE2C}"/>
              </a:ext>
            </a:extLst>
          </p:cNvPr>
          <p:cNvSpPr>
            <a:spLocks noChangeArrowheads="1"/>
          </p:cNvSpPr>
          <p:nvPr/>
        </p:nvSpPr>
        <p:spPr bwMode="auto">
          <a:xfrm>
            <a:off x="939800" y="2024063"/>
            <a:ext cx="55563" cy="15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49" name="Rectangle 868">
            <a:extLst>
              <a:ext uri="{FF2B5EF4-FFF2-40B4-BE49-F238E27FC236}">
                <a16:creationId xmlns:a16="http://schemas.microsoft.com/office/drawing/2014/main" id="{5264BD0F-A82C-4860-94BF-09197B17B73C}"/>
              </a:ext>
            </a:extLst>
          </p:cNvPr>
          <p:cNvSpPr>
            <a:spLocks noChangeArrowheads="1"/>
          </p:cNvSpPr>
          <p:nvPr/>
        </p:nvSpPr>
        <p:spPr bwMode="auto">
          <a:xfrm>
            <a:off x="939800" y="2020888"/>
            <a:ext cx="55563" cy="3175"/>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0" name="Rectangle 869">
            <a:extLst>
              <a:ext uri="{FF2B5EF4-FFF2-40B4-BE49-F238E27FC236}">
                <a16:creationId xmlns:a16="http://schemas.microsoft.com/office/drawing/2014/main" id="{53933460-4182-45ED-8250-BFEFD66CF5F8}"/>
              </a:ext>
            </a:extLst>
          </p:cNvPr>
          <p:cNvSpPr>
            <a:spLocks noChangeArrowheads="1"/>
          </p:cNvSpPr>
          <p:nvPr/>
        </p:nvSpPr>
        <p:spPr bwMode="auto">
          <a:xfrm>
            <a:off x="939800" y="2019300"/>
            <a:ext cx="55563" cy="158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1" name="Rectangle 870">
            <a:extLst>
              <a:ext uri="{FF2B5EF4-FFF2-40B4-BE49-F238E27FC236}">
                <a16:creationId xmlns:a16="http://schemas.microsoft.com/office/drawing/2014/main" id="{742E1378-A880-417F-8AE0-FD1BB133DB69}"/>
              </a:ext>
            </a:extLst>
          </p:cNvPr>
          <p:cNvSpPr>
            <a:spLocks noChangeArrowheads="1"/>
          </p:cNvSpPr>
          <p:nvPr/>
        </p:nvSpPr>
        <p:spPr bwMode="auto">
          <a:xfrm>
            <a:off x="939800" y="2017713"/>
            <a:ext cx="55563" cy="158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2" name="Rectangle 871">
            <a:extLst>
              <a:ext uri="{FF2B5EF4-FFF2-40B4-BE49-F238E27FC236}">
                <a16:creationId xmlns:a16="http://schemas.microsoft.com/office/drawing/2014/main" id="{203BEA12-593F-498A-BB51-97566C14DA68}"/>
              </a:ext>
            </a:extLst>
          </p:cNvPr>
          <p:cNvSpPr>
            <a:spLocks noChangeArrowheads="1"/>
          </p:cNvSpPr>
          <p:nvPr/>
        </p:nvSpPr>
        <p:spPr bwMode="auto">
          <a:xfrm>
            <a:off x="939800" y="2016125"/>
            <a:ext cx="55563" cy="1588"/>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3" name="Rectangle 872">
            <a:extLst>
              <a:ext uri="{FF2B5EF4-FFF2-40B4-BE49-F238E27FC236}">
                <a16:creationId xmlns:a16="http://schemas.microsoft.com/office/drawing/2014/main" id="{A7F16AD4-B14E-4C41-BA69-1ABE8A4726EF}"/>
              </a:ext>
            </a:extLst>
          </p:cNvPr>
          <p:cNvSpPr>
            <a:spLocks noChangeArrowheads="1"/>
          </p:cNvSpPr>
          <p:nvPr/>
        </p:nvSpPr>
        <p:spPr bwMode="auto">
          <a:xfrm>
            <a:off x="939800" y="2012950"/>
            <a:ext cx="55563" cy="3175"/>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4" name="Freeform 873">
            <a:extLst>
              <a:ext uri="{FF2B5EF4-FFF2-40B4-BE49-F238E27FC236}">
                <a16:creationId xmlns:a16="http://schemas.microsoft.com/office/drawing/2014/main" id="{B033D97F-1166-41A7-9540-F82A6B5EA97C}"/>
              </a:ext>
            </a:extLst>
          </p:cNvPr>
          <p:cNvSpPr>
            <a:spLocks/>
          </p:cNvSpPr>
          <p:nvPr/>
        </p:nvSpPr>
        <p:spPr bwMode="auto">
          <a:xfrm>
            <a:off x="936625" y="2011363"/>
            <a:ext cx="58738" cy="1587"/>
          </a:xfrm>
          <a:custGeom>
            <a:avLst/>
            <a:gdLst>
              <a:gd name="T0" fmla="*/ 2147483646 w 37"/>
              <a:gd name="T1" fmla="*/ 2147483646 h 1"/>
              <a:gd name="T2" fmla="*/ 2147483646 w 37"/>
              <a:gd name="T3" fmla="*/ 2147483646 h 1"/>
              <a:gd name="T4" fmla="*/ 2147483646 w 37"/>
              <a:gd name="T5" fmla="*/ 0 h 1"/>
              <a:gd name="T6" fmla="*/ 0 w 37"/>
              <a:gd name="T7" fmla="*/ 0 h 1"/>
              <a:gd name="T8" fmla="*/ 2147483646 w 37"/>
              <a:gd name="T9" fmla="*/ 2147483646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5" name="Rectangle 874">
            <a:extLst>
              <a:ext uri="{FF2B5EF4-FFF2-40B4-BE49-F238E27FC236}">
                <a16:creationId xmlns:a16="http://schemas.microsoft.com/office/drawing/2014/main" id="{571215E9-7F9A-4FC2-B594-55F810C515BA}"/>
              </a:ext>
            </a:extLst>
          </p:cNvPr>
          <p:cNvSpPr>
            <a:spLocks noChangeArrowheads="1"/>
          </p:cNvSpPr>
          <p:nvPr/>
        </p:nvSpPr>
        <p:spPr bwMode="auto">
          <a:xfrm>
            <a:off x="936625" y="2009775"/>
            <a:ext cx="57150" cy="1588"/>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6" name="Freeform 875">
            <a:extLst>
              <a:ext uri="{FF2B5EF4-FFF2-40B4-BE49-F238E27FC236}">
                <a16:creationId xmlns:a16="http://schemas.microsoft.com/office/drawing/2014/main" id="{F29E665E-170C-427F-95AB-8B5233DBB316}"/>
              </a:ext>
            </a:extLst>
          </p:cNvPr>
          <p:cNvSpPr>
            <a:spLocks/>
          </p:cNvSpPr>
          <p:nvPr/>
        </p:nvSpPr>
        <p:spPr bwMode="auto">
          <a:xfrm>
            <a:off x="936625" y="2008188"/>
            <a:ext cx="58738" cy="1587"/>
          </a:xfrm>
          <a:custGeom>
            <a:avLst/>
            <a:gdLst>
              <a:gd name="T0" fmla="*/ 0 w 37"/>
              <a:gd name="T1" fmla="*/ 2147483646 h 1"/>
              <a:gd name="T2" fmla="*/ 2147483646 w 37"/>
              <a:gd name="T3" fmla="*/ 2147483646 h 1"/>
              <a:gd name="T4" fmla="*/ 2147483646 w 37"/>
              <a:gd name="T5" fmla="*/ 0 h 1"/>
              <a:gd name="T6" fmla="*/ 2147483646 w 37"/>
              <a:gd name="T7" fmla="*/ 0 h 1"/>
              <a:gd name="T8" fmla="*/ 0 w 37"/>
              <a:gd name="T9" fmla="*/ 2147483646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7" name="Rectangle 876">
            <a:extLst>
              <a:ext uri="{FF2B5EF4-FFF2-40B4-BE49-F238E27FC236}">
                <a16:creationId xmlns:a16="http://schemas.microsoft.com/office/drawing/2014/main" id="{D96C7250-80C7-43EE-A2E3-8EBCDE81C747}"/>
              </a:ext>
            </a:extLst>
          </p:cNvPr>
          <p:cNvSpPr>
            <a:spLocks noChangeArrowheads="1"/>
          </p:cNvSpPr>
          <p:nvPr/>
        </p:nvSpPr>
        <p:spPr bwMode="auto">
          <a:xfrm>
            <a:off x="939800" y="2008188"/>
            <a:ext cx="55563" cy="158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8" name="Rectangle 877">
            <a:extLst>
              <a:ext uri="{FF2B5EF4-FFF2-40B4-BE49-F238E27FC236}">
                <a16:creationId xmlns:a16="http://schemas.microsoft.com/office/drawing/2014/main" id="{014BF2FC-9222-4DA6-B593-1AA2D9970A20}"/>
              </a:ext>
            </a:extLst>
          </p:cNvPr>
          <p:cNvSpPr>
            <a:spLocks noChangeArrowheads="1"/>
          </p:cNvSpPr>
          <p:nvPr/>
        </p:nvSpPr>
        <p:spPr bwMode="auto">
          <a:xfrm>
            <a:off x="887413" y="2012950"/>
            <a:ext cx="1301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tx1"/>
              </a:solidFill>
            </a:endParaRPr>
          </a:p>
        </p:txBody>
      </p:sp>
      <p:sp>
        <p:nvSpPr>
          <p:cNvPr id="959" name="Freeform 878">
            <a:extLst>
              <a:ext uri="{FF2B5EF4-FFF2-40B4-BE49-F238E27FC236}">
                <a16:creationId xmlns:a16="http://schemas.microsoft.com/office/drawing/2014/main" id="{50852403-1A8B-4442-AC7B-C81C36DB59D6}"/>
              </a:ext>
            </a:extLst>
          </p:cNvPr>
          <p:cNvSpPr>
            <a:spLocks noEditPoints="1"/>
          </p:cNvSpPr>
          <p:nvPr/>
        </p:nvSpPr>
        <p:spPr bwMode="auto">
          <a:xfrm>
            <a:off x="536575" y="1993900"/>
            <a:ext cx="73025" cy="38100"/>
          </a:xfrm>
          <a:custGeom>
            <a:avLst/>
            <a:gdLst>
              <a:gd name="T0" fmla="*/ 0 w 46"/>
              <a:gd name="T1" fmla="*/ 2147483646 h 24"/>
              <a:gd name="T2" fmla="*/ 0 w 46"/>
              <a:gd name="T3" fmla="*/ 0 h 24"/>
              <a:gd name="T4" fmla="*/ 2147483646 w 46"/>
              <a:gd name="T5" fmla="*/ 0 h 24"/>
              <a:gd name="T6" fmla="*/ 2147483646 w 46"/>
              <a:gd name="T7" fmla="*/ 2147483646 h 24"/>
              <a:gd name="T8" fmla="*/ 0 w 46"/>
              <a:gd name="T9" fmla="*/ 2147483646 h 24"/>
              <a:gd name="T10" fmla="*/ 2147483646 w 46"/>
              <a:gd name="T11" fmla="*/ 0 h 24"/>
              <a:gd name="T12" fmla="*/ 2147483646 w 46"/>
              <a:gd name="T13" fmla="*/ 2147483646 h 24"/>
              <a:gd name="T14" fmla="*/ 2147483646 w 46"/>
              <a:gd name="T15" fmla="*/ 2147483646 h 24"/>
              <a:gd name="T16" fmla="*/ 2147483646 w 46"/>
              <a:gd name="T17" fmla="*/ 0 h 24"/>
              <a:gd name="T18" fmla="*/ 21474836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 name="Freeform 879">
            <a:extLst>
              <a:ext uri="{FF2B5EF4-FFF2-40B4-BE49-F238E27FC236}">
                <a16:creationId xmlns:a16="http://schemas.microsoft.com/office/drawing/2014/main" id="{0794DAA5-B0CA-41EE-9582-8E72B7027D5C}"/>
              </a:ext>
            </a:extLst>
          </p:cNvPr>
          <p:cNvSpPr>
            <a:spLocks noEditPoints="1"/>
          </p:cNvSpPr>
          <p:nvPr/>
        </p:nvSpPr>
        <p:spPr bwMode="auto">
          <a:xfrm>
            <a:off x="539750" y="1993900"/>
            <a:ext cx="65088" cy="38100"/>
          </a:xfrm>
          <a:custGeom>
            <a:avLst/>
            <a:gdLst>
              <a:gd name="T0" fmla="*/ 0 w 41"/>
              <a:gd name="T1" fmla="*/ 2147483646 h 24"/>
              <a:gd name="T2" fmla="*/ 0 w 41"/>
              <a:gd name="T3" fmla="*/ 0 h 24"/>
              <a:gd name="T4" fmla="*/ 2147483646 w 41"/>
              <a:gd name="T5" fmla="*/ 0 h 24"/>
              <a:gd name="T6" fmla="*/ 2147483646 w 41"/>
              <a:gd name="T7" fmla="*/ 2147483646 h 24"/>
              <a:gd name="T8" fmla="*/ 0 w 41"/>
              <a:gd name="T9" fmla="*/ 2147483646 h 24"/>
              <a:gd name="T10" fmla="*/ 2147483646 w 41"/>
              <a:gd name="T11" fmla="*/ 0 h 24"/>
              <a:gd name="T12" fmla="*/ 2147483646 w 41"/>
              <a:gd name="T13" fmla="*/ 2147483646 h 24"/>
              <a:gd name="T14" fmla="*/ 2147483646 w 41"/>
              <a:gd name="T15" fmla="*/ 2147483646 h 24"/>
              <a:gd name="T16" fmla="*/ 2147483646 w 41"/>
              <a:gd name="T17" fmla="*/ 0 h 24"/>
              <a:gd name="T18" fmla="*/ 2147483646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1" name="Freeform 880">
            <a:extLst>
              <a:ext uri="{FF2B5EF4-FFF2-40B4-BE49-F238E27FC236}">
                <a16:creationId xmlns:a16="http://schemas.microsoft.com/office/drawing/2014/main" id="{E4F050F9-2A2A-48EA-86D3-A82F3562B87C}"/>
              </a:ext>
            </a:extLst>
          </p:cNvPr>
          <p:cNvSpPr>
            <a:spLocks noEditPoints="1"/>
          </p:cNvSpPr>
          <p:nvPr/>
        </p:nvSpPr>
        <p:spPr bwMode="auto">
          <a:xfrm>
            <a:off x="541338" y="1993900"/>
            <a:ext cx="61912" cy="38100"/>
          </a:xfrm>
          <a:custGeom>
            <a:avLst/>
            <a:gdLst>
              <a:gd name="T0" fmla="*/ 0 w 39"/>
              <a:gd name="T1" fmla="*/ 2147483646 h 24"/>
              <a:gd name="T2" fmla="*/ 0 w 39"/>
              <a:gd name="T3" fmla="*/ 0 h 24"/>
              <a:gd name="T4" fmla="*/ 2147483646 w 39"/>
              <a:gd name="T5" fmla="*/ 0 h 24"/>
              <a:gd name="T6" fmla="*/ 2147483646 w 39"/>
              <a:gd name="T7" fmla="*/ 2147483646 h 24"/>
              <a:gd name="T8" fmla="*/ 0 w 39"/>
              <a:gd name="T9" fmla="*/ 2147483646 h 24"/>
              <a:gd name="T10" fmla="*/ 2147483646 w 39"/>
              <a:gd name="T11" fmla="*/ 0 h 24"/>
              <a:gd name="T12" fmla="*/ 2147483646 w 39"/>
              <a:gd name="T13" fmla="*/ 2147483646 h 24"/>
              <a:gd name="T14" fmla="*/ 2147483646 w 39"/>
              <a:gd name="T15" fmla="*/ 2147483646 h 24"/>
              <a:gd name="T16" fmla="*/ 2147483646 w 39"/>
              <a:gd name="T17" fmla="*/ 0 h 24"/>
              <a:gd name="T18" fmla="*/ 2147483646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2" name="Freeform 881">
            <a:extLst>
              <a:ext uri="{FF2B5EF4-FFF2-40B4-BE49-F238E27FC236}">
                <a16:creationId xmlns:a16="http://schemas.microsoft.com/office/drawing/2014/main" id="{2E40AAC6-F85A-4DFB-9B83-E6CE07F4E195}"/>
              </a:ext>
            </a:extLst>
          </p:cNvPr>
          <p:cNvSpPr>
            <a:spLocks noEditPoints="1"/>
          </p:cNvSpPr>
          <p:nvPr/>
        </p:nvSpPr>
        <p:spPr bwMode="auto">
          <a:xfrm>
            <a:off x="542925" y="1993900"/>
            <a:ext cx="58738" cy="38100"/>
          </a:xfrm>
          <a:custGeom>
            <a:avLst/>
            <a:gdLst>
              <a:gd name="T0" fmla="*/ 0 w 37"/>
              <a:gd name="T1" fmla="*/ 2147483646 h 24"/>
              <a:gd name="T2" fmla="*/ 0 w 37"/>
              <a:gd name="T3" fmla="*/ 0 h 24"/>
              <a:gd name="T4" fmla="*/ 2147483646 w 37"/>
              <a:gd name="T5" fmla="*/ 0 h 24"/>
              <a:gd name="T6" fmla="*/ 2147483646 w 37"/>
              <a:gd name="T7" fmla="*/ 2147483646 h 24"/>
              <a:gd name="T8" fmla="*/ 0 w 37"/>
              <a:gd name="T9" fmla="*/ 2147483646 h 24"/>
              <a:gd name="T10" fmla="*/ 2147483646 w 37"/>
              <a:gd name="T11" fmla="*/ 0 h 24"/>
              <a:gd name="T12" fmla="*/ 2147483646 w 37"/>
              <a:gd name="T13" fmla="*/ 2147483646 h 24"/>
              <a:gd name="T14" fmla="*/ 2147483646 w 37"/>
              <a:gd name="T15" fmla="*/ 2147483646 h 24"/>
              <a:gd name="T16" fmla="*/ 2147483646 w 37"/>
              <a:gd name="T17" fmla="*/ 0 h 24"/>
              <a:gd name="T18" fmla="*/ 2147483646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3" name="Freeform 882">
            <a:extLst>
              <a:ext uri="{FF2B5EF4-FFF2-40B4-BE49-F238E27FC236}">
                <a16:creationId xmlns:a16="http://schemas.microsoft.com/office/drawing/2014/main" id="{7970ECCB-E34B-4154-AE65-184EBDA6F1C5}"/>
              </a:ext>
            </a:extLst>
          </p:cNvPr>
          <p:cNvSpPr>
            <a:spLocks noEditPoints="1"/>
          </p:cNvSpPr>
          <p:nvPr/>
        </p:nvSpPr>
        <p:spPr bwMode="auto">
          <a:xfrm>
            <a:off x="544513" y="1993900"/>
            <a:ext cx="55562" cy="38100"/>
          </a:xfrm>
          <a:custGeom>
            <a:avLst/>
            <a:gdLst>
              <a:gd name="T0" fmla="*/ 0 w 35"/>
              <a:gd name="T1" fmla="*/ 2147483646 h 24"/>
              <a:gd name="T2" fmla="*/ 0 w 35"/>
              <a:gd name="T3" fmla="*/ 0 h 24"/>
              <a:gd name="T4" fmla="*/ 2147483646 w 35"/>
              <a:gd name="T5" fmla="*/ 0 h 24"/>
              <a:gd name="T6" fmla="*/ 2147483646 w 35"/>
              <a:gd name="T7" fmla="*/ 2147483646 h 24"/>
              <a:gd name="T8" fmla="*/ 0 w 35"/>
              <a:gd name="T9" fmla="*/ 2147483646 h 24"/>
              <a:gd name="T10" fmla="*/ 2147483646 w 35"/>
              <a:gd name="T11" fmla="*/ 0 h 24"/>
              <a:gd name="T12" fmla="*/ 2147483646 w 35"/>
              <a:gd name="T13" fmla="*/ 2147483646 h 24"/>
              <a:gd name="T14" fmla="*/ 2147483646 w 35"/>
              <a:gd name="T15" fmla="*/ 2147483646 h 24"/>
              <a:gd name="T16" fmla="*/ 2147483646 w 35"/>
              <a:gd name="T17" fmla="*/ 0 h 24"/>
              <a:gd name="T18" fmla="*/ 2147483646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 name="Freeform 883">
            <a:extLst>
              <a:ext uri="{FF2B5EF4-FFF2-40B4-BE49-F238E27FC236}">
                <a16:creationId xmlns:a16="http://schemas.microsoft.com/office/drawing/2014/main" id="{90C34A4C-F3DF-45FE-84D9-B9939BB96A05}"/>
              </a:ext>
            </a:extLst>
          </p:cNvPr>
          <p:cNvSpPr>
            <a:spLocks noEditPoints="1"/>
          </p:cNvSpPr>
          <p:nvPr/>
        </p:nvSpPr>
        <p:spPr bwMode="auto">
          <a:xfrm>
            <a:off x="547688" y="1993900"/>
            <a:ext cx="49212" cy="38100"/>
          </a:xfrm>
          <a:custGeom>
            <a:avLst/>
            <a:gdLst>
              <a:gd name="T0" fmla="*/ 0 w 31"/>
              <a:gd name="T1" fmla="*/ 2147483646 h 24"/>
              <a:gd name="T2" fmla="*/ 0 w 31"/>
              <a:gd name="T3" fmla="*/ 0 h 24"/>
              <a:gd name="T4" fmla="*/ 2147483646 w 31"/>
              <a:gd name="T5" fmla="*/ 0 h 24"/>
              <a:gd name="T6" fmla="*/ 2147483646 w 31"/>
              <a:gd name="T7" fmla="*/ 2147483646 h 24"/>
              <a:gd name="T8" fmla="*/ 0 w 31"/>
              <a:gd name="T9" fmla="*/ 2147483646 h 24"/>
              <a:gd name="T10" fmla="*/ 2147483646 w 31"/>
              <a:gd name="T11" fmla="*/ 0 h 24"/>
              <a:gd name="T12" fmla="*/ 2147483646 w 31"/>
              <a:gd name="T13" fmla="*/ 2147483646 h 24"/>
              <a:gd name="T14" fmla="*/ 2147483646 w 31"/>
              <a:gd name="T15" fmla="*/ 2147483646 h 24"/>
              <a:gd name="T16" fmla="*/ 2147483646 w 31"/>
              <a:gd name="T17" fmla="*/ 0 h 24"/>
              <a:gd name="T18" fmla="*/ 2147483646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 name="Freeform 884">
            <a:extLst>
              <a:ext uri="{FF2B5EF4-FFF2-40B4-BE49-F238E27FC236}">
                <a16:creationId xmlns:a16="http://schemas.microsoft.com/office/drawing/2014/main" id="{7CD8F8E8-FC94-4FE8-845C-FCE42DCF1D54}"/>
              </a:ext>
            </a:extLst>
          </p:cNvPr>
          <p:cNvSpPr>
            <a:spLocks noEditPoints="1"/>
          </p:cNvSpPr>
          <p:nvPr/>
        </p:nvSpPr>
        <p:spPr bwMode="auto">
          <a:xfrm>
            <a:off x="549275" y="1993900"/>
            <a:ext cx="46038" cy="38100"/>
          </a:xfrm>
          <a:custGeom>
            <a:avLst/>
            <a:gdLst>
              <a:gd name="T0" fmla="*/ 0 w 29"/>
              <a:gd name="T1" fmla="*/ 2147483646 h 24"/>
              <a:gd name="T2" fmla="*/ 0 w 29"/>
              <a:gd name="T3" fmla="*/ 0 h 24"/>
              <a:gd name="T4" fmla="*/ 2147483646 w 29"/>
              <a:gd name="T5" fmla="*/ 0 h 24"/>
              <a:gd name="T6" fmla="*/ 2147483646 w 29"/>
              <a:gd name="T7" fmla="*/ 2147483646 h 24"/>
              <a:gd name="T8" fmla="*/ 0 w 29"/>
              <a:gd name="T9" fmla="*/ 2147483646 h 24"/>
              <a:gd name="T10" fmla="*/ 2147483646 w 29"/>
              <a:gd name="T11" fmla="*/ 0 h 24"/>
              <a:gd name="T12" fmla="*/ 2147483646 w 29"/>
              <a:gd name="T13" fmla="*/ 2147483646 h 24"/>
              <a:gd name="T14" fmla="*/ 2147483646 w 29"/>
              <a:gd name="T15" fmla="*/ 2147483646 h 24"/>
              <a:gd name="T16" fmla="*/ 2147483646 w 29"/>
              <a:gd name="T17" fmla="*/ 0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6" name="Freeform 885">
            <a:extLst>
              <a:ext uri="{FF2B5EF4-FFF2-40B4-BE49-F238E27FC236}">
                <a16:creationId xmlns:a16="http://schemas.microsoft.com/office/drawing/2014/main" id="{71F006FC-382D-49FD-B6F0-A386E94EC94F}"/>
              </a:ext>
            </a:extLst>
          </p:cNvPr>
          <p:cNvSpPr>
            <a:spLocks noEditPoints="1"/>
          </p:cNvSpPr>
          <p:nvPr/>
        </p:nvSpPr>
        <p:spPr bwMode="auto">
          <a:xfrm>
            <a:off x="550863" y="1993900"/>
            <a:ext cx="42862" cy="38100"/>
          </a:xfrm>
          <a:custGeom>
            <a:avLst/>
            <a:gdLst>
              <a:gd name="T0" fmla="*/ 0 w 27"/>
              <a:gd name="T1" fmla="*/ 2147483646 h 24"/>
              <a:gd name="T2" fmla="*/ 0 w 27"/>
              <a:gd name="T3" fmla="*/ 0 h 24"/>
              <a:gd name="T4" fmla="*/ 2147483646 w 27"/>
              <a:gd name="T5" fmla="*/ 0 h 24"/>
              <a:gd name="T6" fmla="*/ 2147483646 w 27"/>
              <a:gd name="T7" fmla="*/ 2147483646 h 24"/>
              <a:gd name="T8" fmla="*/ 0 w 27"/>
              <a:gd name="T9" fmla="*/ 2147483646 h 24"/>
              <a:gd name="T10" fmla="*/ 2147483646 w 27"/>
              <a:gd name="T11" fmla="*/ 0 h 24"/>
              <a:gd name="T12" fmla="*/ 2147483646 w 27"/>
              <a:gd name="T13" fmla="*/ 2147483646 h 24"/>
              <a:gd name="T14" fmla="*/ 2147483646 w 27"/>
              <a:gd name="T15" fmla="*/ 2147483646 h 24"/>
              <a:gd name="T16" fmla="*/ 2147483646 w 27"/>
              <a:gd name="T17" fmla="*/ 0 h 24"/>
              <a:gd name="T18" fmla="*/ 2147483646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7" name="Freeform 886">
            <a:extLst>
              <a:ext uri="{FF2B5EF4-FFF2-40B4-BE49-F238E27FC236}">
                <a16:creationId xmlns:a16="http://schemas.microsoft.com/office/drawing/2014/main" id="{DF0FFB49-B9BB-4AA0-B00C-7B35DB6C9053}"/>
              </a:ext>
            </a:extLst>
          </p:cNvPr>
          <p:cNvSpPr>
            <a:spLocks noEditPoints="1"/>
          </p:cNvSpPr>
          <p:nvPr/>
        </p:nvSpPr>
        <p:spPr bwMode="auto">
          <a:xfrm>
            <a:off x="554038" y="1993900"/>
            <a:ext cx="38100" cy="38100"/>
          </a:xfrm>
          <a:custGeom>
            <a:avLst/>
            <a:gdLst>
              <a:gd name="T0" fmla="*/ 0 w 24"/>
              <a:gd name="T1" fmla="*/ 2147483646 h 24"/>
              <a:gd name="T2" fmla="*/ 0 w 24"/>
              <a:gd name="T3" fmla="*/ 0 h 24"/>
              <a:gd name="T4" fmla="*/ 2147483646 w 24"/>
              <a:gd name="T5" fmla="*/ 0 h 24"/>
              <a:gd name="T6" fmla="*/ 2147483646 w 24"/>
              <a:gd name="T7" fmla="*/ 2147483646 h 24"/>
              <a:gd name="T8" fmla="*/ 0 w 24"/>
              <a:gd name="T9" fmla="*/ 2147483646 h 24"/>
              <a:gd name="T10" fmla="*/ 2147483646 w 24"/>
              <a:gd name="T11" fmla="*/ 0 h 24"/>
              <a:gd name="T12" fmla="*/ 2147483646 w 24"/>
              <a:gd name="T13" fmla="*/ 2147483646 h 24"/>
              <a:gd name="T14" fmla="*/ 2147483646 w 24"/>
              <a:gd name="T15" fmla="*/ 2147483646 h 24"/>
              <a:gd name="T16" fmla="*/ 2147483646 w 24"/>
              <a:gd name="T17" fmla="*/ 0 h 24"/>
              <a:gd name="T18" fmla="*/ 2147483646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8" name="Freeform 887">
            <a:extLst>
              <a:ext uri="{FF2B5EF4-FFF2-40B4-BE49-F238E27FC236}">
                <a16:creationId xmlns:a16="http://schemas.microsoft.com/office/drawing/2014/main" id="{17202DAF-6208-4DF1-9610-2FE71F2707A2}"/>
              </a:ext>
            </a:extLst>
          </p:cNvPr>
          <p:cNvSpPr>
            <a:spLocks noEditPoints="1"/>
          </p:cNvSpPr>
          <p:nvPr/>
        </p:nvSpPr>
        <p:spPr bwMode="auto">
          <a:xfrm>
            <a:off x="555625" y="1993900"/>
            <a:ext cx="33338" cy="38100"/>
          </a:xfrm>
          <a:custGeom>
            <a:avLst/>
            <a:gdLst>
              <a:gd name="T0" fmla="*/ 0 w 21"/>
              <a:gd name="T1" fmla="*/ 2147483646 h 24"/>
              <a:gd name="T2" fmla="*/ 0 w 21"/>
              <a:gd name="T3" fmla="*/ 0 h 24"/>
              <a:gd name="T4" fmla="*/ 2147483646 w 21"/>
              <a:gd name="T5" fmla="*/ 0 h 24"/>
              <a:gd name="T6" fmla="*/ 2147483646 w 21"/>
              <a:gd name="T7" fmla="*/ 2147483646 h 24"/>
              <a:gd name="T8" fmla="*/ 0 w 21"/>
              <a:gd name="T9" fmla="*/ 2147483646 h 24"/>
              <a:gd name="T10" fmla="*/ 2147483646 w 21"/>
              <a:gd name="T11" fmla="*/ 0 h 24"/>
              <a:gd name="T12" fmla="*/ 2147483646 w 21"/>
              <a:gd name="T13" fmla="*/ 2147483646 h 24"/>
              <a:gd name="T14" fmla="*/ 2147483646 w 21"/>
              <a:gd name="T15" fmla="*/ 2147483646 h 24"/>
              <a:gd name="T16" fmla="*/ 2147483646 w 21"/>
              <a:gd name="T17" fmla="*/ 0 h 24"/>
              <a:gd name="T18" fmla="*/ 2147483646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9" name="Freeform 888">
            <a:extLst>
              <a:ext uri="{FF2B5EF4-FFF2-40B4-BE49-F238E27FC236}">
                <a16:creationId xmlns:a16="http://schemas.microsoft.com/office/drawing/2014/main" id="{3BCBB0A3-F129-4094-BCB1-F7CDABC3B16A}"/>
              </a:ext>
            </a:extLst>
          </p:cNvPr>
          <p:cNvSpPr>
            <a:spLocks noEditPoints="1"/>
          </p:cNvSpPr>
          <p:nvPr/>
        </p:nvSpPr>
        <p:spPr bwMode="auto">
          <a:xfrm>
            <a:off x="557213" y="1993900"/>
            <a:ext cx="30162" cy="38100"/>
          </a:xfrm>
          <a:custGeom>
            <a:avLst/>
            <a:gdLst>
              <a:gd name="T0" fmla="*/ 0 w 19"/>
              <a:gd name="T1" fmla="*/ 2147483646 h 24"/>
              <a:gd name="T2" fmla="*/ 0 w 19"/>
              <a:gd name="T3" fmla="*/ 0 h 24"/>
              <a:gd name="T4" fmla="*/ 2147483646 w 19"/>
              <a:gd name="T5" fmla="*/ 0 h 24"/>
              <a:gd name="T6" fmla="*/ 2147483646 w 19"/>
              <a:gd name="T7" fmla="*/ 2147483646 h 24"/>
              <a:gd name="T8" fmla="*/ 0 w 19"/>
              <a:gd name="T9" fmla="*/ 2147483646 h 24"/>
              <a:gd name="T10" fmla="*/ 2147483646 w 19"/>
              <a:gd name="T11" fmla="*/ 0 h 24"/>
              <a:gd name="T12" fmla="*/ 2147483646 w 19"/>
              <a:gd name="T13" fmla="*/ 2147483646 h 24"/>
              <a:gd name="T14" fmla="*/ 2147483646 w 19"/>
              <a:gd name="T15" fmla="*/ 2147483646 h 24"/>
              <a:gd name="T16" fmla="*/ 2147483646 w 19"/>
              <a:gd name="T17" fmla="*/ 0 h 24"/>
              <a:gd name="T18" fmla="*/ 2147483646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0" name="Freeform 889">
            <a:extLst>
              <a:ext uri="{FF2B5EF4-FFF2-40B4-BE49-F238E27FC236}">
                <a16:creationId xmlns:a16="http://schemas.microsoft.com/office/drawing/2014/main" id="{B8EA57AD-CFDB-436A-8AEE-D426239400CA}"/>
              </a:ext>
            </a:extLst>
          </p:cNvPr>
          <p:cNvSpPr>
            <a:spLocks noEditPoints="1"/>
          </p:cNvSpPr>
          <p:nvPr/>
        </p:nvSpPr>
        <p:spPr bwMode="auto">
          <a:xfrm>
            <a:off x="558800" y="1993900"/>
            <a:ext cx="26988" cy="38100"/>
          </a:xfrm>
          <a:custGeom>
            <a:avLst/>
            <a:gdLst>
              <a:gd name="T0" fmla="*/ 0 w 17"/>
              <a:gd name="T1" fmla="*/ 2147483646 h 24"/>
              <a:gd name="T2" fmla="*/ 0 w 17"/>
              <a:gd name="T3" fmla="*/ 0 h 24"/>
              <a:gd name="T4" fmla="*/ 2147483646 w 17"/>
              <a:gd name="T5" fmla="*/ 0 h 24"/>
              <a:gd name="T6" fmla="*/ 2147483646 w 17"/>
              <a:gd name="T7" fmla="*/ 2147483646 h 24"/>
              <a:gd name="T8" fmla="*/ 0 w 17"/>
              <a:gd name="T9" fmla="*/ 2147483646 h 24"/>
              <a:gd name="T10" fmla="*/ 2147483646 w 17"/>
              <a:gd name="T11" fmla="*/ 0 h 24"/>
              <a:gd name="T12" fmla="*/ 2147483646 w 17"/>
              <a:gd name="T13" fmla="*/ 2147483646 h 24"/>
              <a:gd name="T14" fmla="*/ 2147483646 w 17"/>
              <a:gd name="T15" fmla="*/ 2147483646 h 24"/>
              <a:gd name="T16" fmla="*/ 2147483646 w 17"/>
              <a:gd name="T17" fmla="*/ 0 h 24"/>
              <a:gd name="T18" fmla="*/ 2147483646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1" name="Freeform 890">
            <a:extLst>
              <a:ext uri="{FF2B5EF4-FFF2-40B4-BE49-F238E27FC236}">
                <a16:creationId xmlns:a16="http://schemas.microsoft.com/office/drawing/2014/main" id="{7BDF9B02-FA6D-453A-8BA2-8862D1694E95}"/>
              </a:ext>
            </a:extLst>
          </p:cNvPr>
          <p:cNvSpPr>
            <a:spLocks noEditPoints="1"/>
          </p:cNvSpPr>
          <p:nvPr/>
        </p:nvSpPr>
        <p:spPr bwMode="auto">
          <a:xfrm>
            <a:off x="561975" y="1990725"/>
            <a:ext cx="22225" cy="41275"/>
          </a:xfrm>
          <a:custGeom>
            <a:avLst/>
            <a:gdLst>
              <a:gd name="T0" fmla="*/ 0 w 14"/>
              <a:gd name="T1" fmla="*/ 2147483646 h 26"/>
              <a:gd name="T2" fmla="*/ 0 w 14"/>
              <a:gd name="T3" fmla="*/ 2147483646 h 26"/>
              <a:gd name="T4" fmla="*/ 2147483646 w 14"/>
              <a:gd name="T5" fmla="*/ 0 h 26"/>
              <a:gd name="T6" fmla="*/ 2147483646 w 14"/>
              <a:gd name="T7" fmla="*/ 2147483646 h 26"/>
              <a:gd name="T8" fmla="*/ 0 w 14"/>
              <a:gd name="T9" fmla="*/ 2147483646 h 26"/>
              <a:gd name="T10" fmla="*/ 2147483646 w 14"/>
              <a:gd name="T11" fmla="*/ 2147483646 h 26"/>
              <a:gd name="T12" fmla="*/ 2147483646 w 14"/>
              <a:gd name="T13" fmla="*/ 2147483646 h 26"/>
              <a:gd name="T14" fmla="*/ 2147483646 w 14"/>
              <a:gd name="T15" fmla="*/ 2147483646 h 26"/>
              <a:gd name="T16" fmla="*/ 2147483646 w 14"/>
              <a:gd name="T17" fmla="*/ 0 h 26"/>
              <a:gd name="T18" fmla="*/ 2147483646 w 14"/>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6"/>
              <a:gd name="T32" fmla="*/ 14 w 14"/>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6">
                <a:moveTo>
                  <a:pt x="0" y="26"/>
                </a:moveTo>
                <a:lnTo>
                  <a:pt x="0" y="2"/>
                </a:lnTo>
                <a:lnTo>
                  <a:pt x="1" y="0"/>
                </a:lnTo>
                <a:lnTo>
                  <a:pt x="1" y="25"/>
                </a:lnTo>
                <a:lnTo>
                  <a:pt x="0" y="26"/>
                </a:lnTo>
                <a:close/>
                <a:moveTo>
                  <a:pt x="14" y="2"/>
                </a:moveTo>
                <a:lnTo>
                  <a:pt x="14" y="26"/>
                </a:lnTo>
                <a:lnTo>
                  <a:pt x="12" y="25"/>
                </a:lnTo>
                <a:lnTo>
                  <a:pt x="12" y="0"/>
                </a:lnTo>
                <a:lnTo>
                  <a:pt x="14" y="2"/>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2" name="Freeform 891">
            <a:extLst>
              <a:ext uri="{FF2B5EF4-FFF2-40B4-BE49-F238E27FC236}">
                <a16:creationId xmlns:a16="http://schemas.microsoft.com/office/drawing/2014/main" id="{7EDE819E-1C04-4406-A916-A4995D3F7E49}"/>
              </a:ext>
            </a:extLst>
          </p:cNvPr>
          <p:cNvSpPr>
            <a:spLocks noEditPoints="1"/>
          </p:cNvSpPr>
          <p:nvPr/>
        </p:nvSpPr>
        <p:spPr bwMode="auto">
          <a:xfrm>
            <a:off x="563563" y="1990725"/>
            <a:ext cx="17462" cy="41275"/>
          </a:xfrm>
          <a:custGeom>
            <a:avLst/>
            <a:gdLst>
              <a:gd name="T0" fmla="*/ 0 w 11"/>
              <a:gd name="T1" fmla="*/ 2147483646 h 26"/>
              <a:gd name="T2" fmla="*/ 0 w 11"/>
              <a:gd name="T3" fmla="*/ 0 h 26"/>
              <a:gd name="T4" fmla="*/ 2147483646 w 11"/>
              <a:gd name="T5" fmla="*/ 2147483646 h 26"/>
              <a:gd name="T6" fmla="*/ 2147483646 w 11"/>
              <a:gd name="T7" fmla="*/ 2147483646 h 26"/>
              <a:gd name="T8" fmla="*/ 0 w 11"/>
              <a:gd name="T9" fmla="*/ 2147483646 h 26"/>
              <a:gd name="T10" fmla="*/ 2147483646 w 11"/>
              <a:gd name="T11" fmla="*/ 0 h 26"/>
              <a:gd name="T12" fmla="*/ 2147483646 w 11"/>
              <a:gd name="T13" fmla="*/ 2147483646 h 26"/>
              <a:gd name="T14" fmla="*/ 2147483646 w 11"/>
              <a:gd name="T15" fmla="*/ 2147483646 h 26"/>
              <a:gd name="T16" fmla="*/ 2147483646 w 11"/>
              <a:gd name="T17" fmla="*/ 2147483646 h 26"/>
              <a:gd name="T18" fmla="*/ 2147483646 w 1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6"/>
              <a:gd name="T32" fmla="*/ 11 w 1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6">
                <a:moveTo>
                  <a:pt x="0" y="25"/>
                </a:moveTo>
                <a:lnTo>
                  <a:pt x="0" y="0"/>
                </a:lnTo>
                <a:lnTo>
                  <a:pt x="1" y="2"/>
                </a:lnTo>
                <a:lnTo>
                  <a:pt x="1" y="26"/>
                </a:lnTo>
                <a:lnTo>
                  <a:pt x="0" y="25"/>
                </a:lnTo>
                <a:close/>
                <a:moveTo>
                  <a:pt x="11" y="0"/>
                </a:moveTo>
                <a:lnTo>
                  <a:pt x="11" y="25"/>
                </a:lnTo>
                <a:lnTo>
                  <a:pt x="10" y="26"/>
                </a:lnTo>
                <a:lnTo>
                  <a:pt x="10" y="2"/>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3" name="Freeform 892">
            <a:extLst>
              <a:ext uri="{FF2B5EF4-FFF2-40B4-BE49-F238E27FC236}">
                <a16:creationId xmlns:a16="http://schemas.microsoft.com/office/drawing/2014/main" id="{BBD7A1AE-6789-483B-945B-3F967C37ADCB}"/>
              </a:ext>
            </a:extLst>
          </p:cNvPr>
          <p:cNvSpPr>
            <a:spLocks noEditPoints="1"/>
          </p:cNvSpPr>
          <p:nvPr/>
        </p:nvSpPr>
        <p:spPr bwMode="auto">
          <a:xfrm>
            <a:off x="565150" y="1990725"/>
            <a:ext cx="14288" cy="41275"/>
          </a:xfrm>
          <a:custGeom>
            <a:avLst/>
            <a:gdLst>
              <a:gd name="T0" fmla="*/ 0 w 9"/>
              <a:gd name="T1" fmla="*/ 2147483646 h 26"/>
              <a:gd name="T2" fmla="*/ 0 w 9"/>
              <a:gd name="T3" fmla="*/ 2147483646 h 26"/>
              <a:gd name="T4" fmla="*/ 2147483646 w 9"/>
              <a:gd name="T5" fmla="*/ 0 h 26"/>
              <a:gd name="T6" fmla="*/ 2147483646 w 9"/>
              <a:gd name="T7" fmla="*/ 2147483646 h 26"/>
              <a:gd name="T8" fmla="*/ 0 w 9"/>
              <a:gd name="T9" fmla="*/ 2147483646 h 26"/>
              <a:gd name="T10" fmla="*/ 2147483646 w 9"/>
              <a:gd name="T11" fmla="*/ 2147483646 h 26"/>
              <a:gd name="T12" fmla="*/ 2147483646 w 9"/>
              <a:gd name="T13" fmla="*/ 2147483646 h 26"/>
              <a:gd name="T14" fmla="*/ 2147483646 w 9"/>
              <a:gd name="T15" fmla="*/ 2147483646 h 26"/>
              <a:gd name="T16" fmla="*/ 2147483646 w 9"/>
              <a:gd name="T17" fmla="*/ 0 h 26"/>
              <a:gd name="T18" fmla="*/ 2147483646 w 9"/>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6"/>
              <a:gd name="T32" fmla="*/ 9 w 9"/>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6">
                <a:moveTo>
                  <a:pt x="0" y="26"/>
                </a:moveTo>
                <a:lnTo>
                  <a:pt x="0" y="2"/>
                </a:lnTo>
                <a:lnTo>
                  <a:pt x="1" y="0"/>
                </a:lnTo>
                <a:lnTo>
                  <a:pt x="1" y="25"/>
                </a:lnTo>
                <a:lnTo>
                  <a:pt x="0" y="26"/>
                </a:lnTo>
                <a:close/>
                <a:moveTo>
                  <a:pt x="9" y="2"/>
                </a:moveTo>
                <a:lnTo>
                  <a:pt x="9" y="26"/>
                </a:lnTo>
                <a:lnTo>
                  <a:pt x="8" y="25"/>
                </a:lnTo>
                <a:lnTo>
                  <a:pt x="8" y="0"/>
                </a:lnTo>
                <a:lnTo>
                  <a:pt x="9" y="2"/>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4" name="Freeform 893">
            <a:extLst>
              <a:ext uri="{FF2B5EF4-FFF2-40B4-BE49-F238E27FC236}">
                <a16:creationId xmlns:a16="http://schemas.microsoft.com/office/drawing/2014/main" id="{AA5273EC-A292-48F9-AD31-EBE5CD945246}"/>
              </a:ext>
            </a:extLst>
          </p:cNvPr>
          <p:cNvSpPr>
            <a:spLocks noEditPoints="1"/>
          </p:cNvSpPr>
          <p:nvPr/>
        </p:nvSpPr>
        <p:spPr bwMode="auto">
          <a:xfrm>
            <a:off x="566738" y="1990725"/>
            <a:ext cx="11112" cy="41275"/>
          </a:xfrm>
          <a:custGeom>
            <a:avLst/>
            <a:gdLst>
              <a:gd name="T0" fmla="*/ 0 w 7"/>
              <a:gd name="T1" fmla="*/ 2147483646 h 26"/>
              <a:gd name="T2" fmla="*/ 0 w 7"/>
              <a:gd name="T3" fmla="*/ 0 h 26"/>
              <a:gd name="T4" fmla="*/ 2147483646 w 7"/>
              <a:gd name="T5" fmla="*/ 2147483646 h 26"/>
              <a:gd name="T6" fmla="*/ 2147483646 w 7"/>
              <a:gd name="T7" fmla="*/ 2147483646 h 26"/>
              <a:gd name="T8" fmla="*/ 0 w 7"/>
              <a:gd name="T9" fmla="*/ 2147483646 h 26"/>
              <a:gd name="T10" fmla="*/ 2147483646 w 7"/>
              <a:gd name="T11" fmla="*/ 0 h 26"/>
              <a:gd name="T12" fmla="*/ 2147483646 w 7"/>
              <a:gd name="T13" fmla="*/ 2147483646 h 26"/>
              <a:gd name="T14" fmla="*/ 2147483646 w 7"/>
              <a:gd name="T15" fmla="*/ 2147483646 h 26"/>
              <a:gd name="T16" fmla="*/ 2147483646 w 7"/>
              <a:gd name="T17" fmla="*/ 2147483646 h 26"/>
              <a:gd name="T18" fmla="*/ 2147483646 w 7"/>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6"/>
              <a:gd name="T32" fmla="*/ 7 w 7"/>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6">
                <a:moveTo>
                  <a:pt x="0" y="25"/>
                </a:moveTo>
                <a:lnTo>
                  <a:pt x="0" y="0"/>
                </a:lnTo>
                <a:lnTo>
                  <a:pt x="2" y="2"/>
                </a:lnTo>
                <a:lnTo>
                  <a:pt x="2" y="26"/>
                </a:lnTo>
                <a:lnTo>
                  <a:pt x="0" y="25"/>
                </a:lnTo>
                <a:close/>
                <a:moveTo>
                  <a:pt x="7" y="0"/>
                </a:moveTo>
                <a:lnTo>
                  <a:pt x="7" y="25"/>
                </a:lnTo>
                <a:lnTo>
                  <a:pt x="5" y="26"/>
                </a:lnTo>
                <a:lnTo>
                  <a:pt x="5" y="2"/>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5" name="Freeform 894">
            <a:extLst>
              <a:ext uri="{FF2B5EF4-FFF2-40B4-BE49-F238E27FC236}">
                <a16:creationId xmlns:a16="http://schemas.microsoft.com/office/drawing/2014/main" id="{8395F12E-A56E-4BC8-9356-B4DBDD16815D}"/>
              </a:ext>
            </a:extLst>
          </p:cNvPr>
          <p:cNvSpPr>
            <a:spLocks noEditPoints="1"/>
          </p:cNvSpPr>
          <p:nvPr/>
        </p:nvSpPr>
        <p:spPr bwMode="auto">
          <a:xfrm>
            <a:off x="569913" y="1993900"/>
            <a:ext cx="4762" cy="38100"/>
          </a:xfrm>
          <a:custGeom>
            <a:avLst/>
            <a:gdLst>
              <a:gd name="T0" fmla="*/ 0 w 3"/>
              <a:gd name="T1" fmla="*/ 2147483646 h 24"/>
              <a:gd name="T2" fmla="*/ 0 w 3"/>
              <a:gd name="T3" fmla="*/ 0 h 24"/>
              <a:gd name="T4" fmla="*/ 2147483646 w 3"/>
              <a:gd name="T5" fmla="*/ 0 h 24"/>
              <a:gd name="T6" fmla="*/ 2147483646 w 3"/>
              <a:gd name="T7" fmla="*/ 2147483646 h 24"/>
              <a:gd name="T8" fmla="*/ 0 w 3"/>
              <a:gd name="T9" fmla="*/ 2147483646 h 24"/>
              <a:gd name="T10" fmla="*/ 2147483646 w 3"/>
              <a:gd name="T11" fmla="*/ 0 h 24"/>
              <a:gd name="T12" fmla="*/ 2147483646 w 3"/>
              <a:gd name="T13" fmla="*/ 2147483646 h 24"/>
              <a:gd name="T14" fmla="*/ 2147483646 w 3"/>
              <a:gd name="T15" fmla="*/ 2147483646 h 24"/>
              <a:gd name="T16" fmla="*/ 2147483646 w 3"/>
              <a:gd name="T17" fmla="*/ 0 h 24"/>
              <a:gd name="T18" fmla="*/ 2147483646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6" name="Freeform 895">
            <a:extLst>
              <a:ext uri="{FF2B5EF4-FFF2-40B4-BE49-F238E27FC236}">
                <a16:creationId xmlns:a16="http://schemas.microsoft.com/office/drawing/2014/main" id="{7166332B-40E5-4551-8A0C-C5F7782738A1}"/>
              </a:ext>
            </a:extLst>
          </p:cNvPr>
          <p:cNvSpPr>
            <a:spLocks noEditPoints="1"/>
          </p:cNvSpPr>
          <p:nvPr/>
        </p:nvSpPr>
        <p:spPr bwMode="auto">
          <a:xfrm>
            <a:off x="571500" y="1993900"/>
            <a:ext cx="1588" cy="38100"/>
          </a:xfrm>
          <a:custGeom>
            <a:avLst/>
            <a:gdLst>
              <a:gd name="T0" fmla="*/ 0 w 1"/>
              <a:gd name="T1" fmla="*/ 2147483646 h 24"/>
              <a:gd name="T2" fmla="*/ 0 w 1"/>
              <a:gd name="T3" fmla="*/ 0 h 24"/>
              <a:gd name="T4" fmla="*/ 2147483646 w 1"/>
              <a:gd name="T5" fmla="*/ 0 h 24"/>
              <a:gd name="T6" fmla="*/ 2147483646 w 1"/>
              <a:gd name="T7" fmla="*/ 2147483646 h 24"/>
              <a:gd name="T8" fmla="*/ 0 w 1"/>
              <a:gd name="T9" fmla="*/ 2147483646 h 24"/>
              <a:gd name="T10" fmla="*/ 2147483646 w 1"/>
              <a:gd name="T11" fmla="*/ 0 h 24"/>
              <a:gd name="T12" fmla="*/ 2147483646 w 1"/>
              <a:gd name="T13" fmla="*/ 2147483646 h 24"/>
              <a:gd name="T14" fmla="*/ 2147483646 w 1"/>
              <a:gd name="T15" fmla="*/ 2147483646 h 24"/>
              <a:gd name="T16" fmla="*/ 2147483646 w 1"/>
              <a:gd name="T17" fmla="*/ 0 h 24"/>
              <a:gd name="T18" fmla="*/ 2147483646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7" name="Freeform 896">
            <a:extLst>
              <a:ext uri="{FF2B5EF4-FFF2-40B4-BE49-F238E27FC236}">
                <a16:creationId xmlns:a16="http://schemas.microsoft.com/office/drawing/2014/main" id="{917D99FA-C2D4-4E8C-9BB8-649AD7B4193A}"/>
              </a:ext>
            </a:extLst>
          </p:cNvPr>
          <p:cNvSpPr>
            <a:spLocks/>
          </p:cNvSpPr>
          <p:nvPr/>
        </p:nvSpPr>
        <p:spPr bwMode="auto">
          <a:xfrm>
            <a:off x="519113" y="1501775"/>
            <a:ext cx="679450" cy="681038"/>
          </a:xfrm>
          <a:custGeom>
            <a:avLst/>
            <a:gdLst>
              <a:gd name="T0" fmla="*/ 0 w 428"/>
              <a:gd name="T1" fmla="*/ 2147483646 h 429"/>
              <a:gd name="T2" fmla="*/ 0 w 428"/>
              <a:gd name="T3" fmla="*/ 2147483646 h 429"/>
              <a:gd name="T4" fmla="*/ 2147483646 w 428"/>
              <a:gd name="T5" fmla="*/ 2147483646 h 429"/>
              <a:gd name="T6" fmla="*/ 2147483646 w 428"/>
              <a:gd name="T7" fmla="*/ 2147483646 h 429"/>
              <a:gd name="T8" fmla="*/ 2147483646 w 428"/>
              <a:gd name="T9" fmla="*/ 2147483646 h 429"/>
              <a:gd name="T10" fmla="*/ 2147483646 w 428"/>
              <a:gd name="T11" fmla="*/ 0 h 429"/>
              <a:gd name="T12" fmla="*/ 2147483646 w 428"/>
              <a:gd name="T13" fmla="*/ 0 h 429"/>
              <a:gd name="T14" fmla="*/ 2147483646 w 428"/>
              <a:gd name="T15" fmla="*/ 2147483646 h 429"/>
              <a:gd name="T16" fmla="*/ 2147483646 w 428"/>
              <a:gd name="T17" fmla="*/ 2147483646 h 429"/>
              <a:gd name="T18" fmla="*/ 2147483646 w 428"/>
              <a:gd name="T19" fmla="*/ 2147483646 h 429"/>
              <a:gd name="T20" fmla="*/ 2147483646 w 428"/>
              <a:gd name="T21" fmla="*/ 2147483646 h 429"/>
              <a:gd name="T22" fmla="*/ 2147483646 w 428"/>
              <a:gd name="T23" fmla="*/ 2147483646 h 429"/>
              <a:gd name="T24" fmla="*/ 2147483646 w 428"/>
              <a:gd name="T25" fmla="*/ 2147483646 h 429"/>
              <a:gd name="T26" fmla="*/ 2147483646 w 428"/>
              <a:gd name="T27" fmla="*/ 2147483646 h 429"/>
              <a:gd name="T28" fmla="*/ 0 w 428"/>
              <a:gd name="T29" fmla="*/ 2147483646 h 4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9"/>
              <a:gd name="T47" fmla="*/ 428 w 428"/>
              <a:gd name="T48" fmla="*/ 429 h 4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9">
                <a:moveTo>
                  <a:pt x="0" y="429"/>
                </a:moveTo>
                <a:lnTo>
                  <a:pt x="0" y="298"/>
                </a:lnTo>
                <a:lnTo>
                  <a:pt x="44" y="253"/>
                </a:lnTo>
                <a:lnTo>
                  <a:pt x="48" y="253"/>
                </a:lnTo>
                <a:lnTo>
                  <a:pt x="48" y="49"/>
                </a:lnTo>
                <a:lnTo>
                  <a:pt x="95" y="0"/>
                </a:lnTo>
                <a:lnTo>
                  <a:pt x="380" y="0"/>
                </a:lnTo>
                <a:lnTo>
                  <a:pt x="380" y="144"/>
                </a:lnTo>
                <a:lnTo>
                  <a:pt x="369" y="179"/>
                </a:lnTo>
                <a:lnTo>
                  <a:pt x="369" y="244"/>
                </a:lnTo>
                <a:lnTo>
                  <a:pt x="362" y="250"/>
                </a:lnTo>
                <a:lnTo>
                  <a:pt x="428" y="250"/>
                </a:lnTo>
                <a:lnTo>
                  <a:pt x="428" y="381"/>
                </a:lnTo>
                <a:lnTo>
                  <a:pt x="380" y="429"/>
                </a:lnTo>
                <a:lnTo>
                  <a:pt x="0" y="4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8" name="Rectangle 897">
            <a:extLst>
              <a:ext uri="{FF2B5EF4-FFF2-40B4-BE49-F238E27FC236}">
                <a16:creationId xmlns:a16="http://schemas.microsoft.com/office/drawing/2014/main" id="{3D1EB2D4-B6FA-4052-9A4D-6E1F0622A71C}"/>
              </a:ext>
            </a:extLst>
          </p:cNvPr>
          <p:cNvSpPr>
            <a:spLocks noChangeArrowheads="1"/>
          </p:cNvSpPr>
          <p:nvPr/>
        </p:nvSpPr>
        <p:spPr bwMode="auto">
          <a:xfrm>
            <a:off x="436563" y="2214563"/>
            <a:ext cx="5225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rPr>
              <a:t>Seoul</a:t>
            </a:r>
            <a:endParaRPr lang="en-US" altLang="en-US" sz="1600">
              <a:solidFill>
                <a:schemeClr val="tx1"/>
              </a:solidFill>
              <a:latin typeface="Courier New" panose="02070309020205020404" pitchFamily="49" charset="0"/>
            </a:endParaRPr>
          </a:p>
        </p:txBody>
      </p:sp>
      <p:sp>
        <p:nvSpPr>
          <p:cNvPr id="979" name="Line 898">
            <a:extLst>
              <a:ext uri="{FF2B5EF4-FFF2-40B4-BE49-F238E27FC236}">
                <a16:creationId xmlns:a16="http://schemas.microsoft.com/office/drawing/2014/main" id="{3E8FA549-0FDB-4D58-A3D6-A826A21B6A63}"/>
              </a:ext>
            </a:extLst>
          </p:cNvPr>
          <p:cNvSpPr>
            <a:spLocks noChangeShapeType="1"/>
          </p:cNvSpPr>
          <p:nvPr/>
        </p:nvSpPr>
        <p:spPr bwMode="auto">
          <a:xfrm flipV="1">
            <a:off x="5105400" y="2733675"/>
            <a:ext cx="2112963" cy="134937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0" name="Text Box 899">
            <a:extLst>
              <a:ext uri="{FF2B5EF4-FFF2-40B4-BE49-F238E27FC236}">
                <a16:creationId xmlns:a16="http://schemas.microsoft.com/office/drawing/2014/main" id="{6CDC88BC-EE87-45BB-9FA0-72548AF78D0E}"/>
              </a:ext>
            </a:extLst>
          </p:cNvPr>
          <p:cNvSpPr txBox="1">
            <a:spLocks noChangeArrowheads="1"/>
          </p:cNvSpPr>
          <p:nvPr/>
        </p:nvSpPr>
        <p:spPr bwMode="auto">
          <a:xfrm>
            <a:off x="4890410" y="5003816"/>
            <a:ext cx="2725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err="1">
                <a:solidFill>
                  <a:schemeClr val="tx1"/>
                </a:solidFill>
              </a:rPr>
              <a:t>Đỉnh</a:t>
            </a:r>
            <a:r>
              <a:rPr lang="en-US" altLang="en-US" sz="1600">
                <a:solidFill>
                  <a:schemeClr val="tx1"/>
                </a:solidFill>
              </a:rPr>
              <a:t>   = </a:t>
            </a:r>
            <a:r>
              <a:rPr lang="en-US" altLang="en-US" sz="1600" err="1">
                <a:solidFill>
                  <a:schemeClr val="tx1"/>
                </a:solidFill>
              </a:rPr>
              <a:t>máy</a:t>
            </a:r>
            <a:r>
              <a:rPr lang="en-US" altLang="en-US" sz="1600">
                <a:solidFill>
                  <a:schemeClr val="tx1"/>
                </a:solidFill>
              </a:rPr>
              <a:t> </a:t>
            </a:r>
            <a:r>
              <a:rPr lang="en-US" altLang="en-US" sz="1600" err="1">
                <a:solidFill>
                  <a:schemeClr val="tx1"/>
                </a:solidFill>
              </a:rPr>
              <a:t>tính</a:t>
            </a:r>
            <a:endParaRPr lang="en-US" altLang="en-US" sz="1600">
              <a:solidFill>
                <a:schemeClr val="tx1"/>
              </a:solidFill>
            </a:endParaRPr>
          </a:p>
          <a:p>
            <a:pPr>
              <a:spcBef>
                <a:spcPct val="0"/>
              </a:spcBef>
              <a:buFontTx/>
              <a:buNone/>
            </a:pPr>
            <a:r>
              <a:rPr lang="en-US" altLang="en-US" sz="1600" err="1">
                <a:solidFill>
                  <a:schemeClr val="tx1"/>
                </a:solidFill>
              </a:rPr>
              <a:t>Cạnh</a:t>
            </a:r>
            <a:r>
              <a:rPr lang="en-US" altLang="en-US" sz="1600">
                <a:solidFill>
                  <a:schemeClr val="tx1"/>
                </a:solidFill>
              </a:rPr>
              <a:t>  = </a:t>
            </a:r>
            <a:r>
              <a:rPr lang="en-US" altLang="en-US" sz="1600" err="1">
                <a:solidFill>
                  <a:schemeClr val="tx1"/>
                </a:solidFill>
              </a:rPr>
              <a:t>tốc</a:t>
            </a:r>
            <a:r>
              <a:rPr lang="en-US" altLang="en-US" sz="1600">
                <a:solidFill>
                  <a:schemeClr val="tx1"/>
                </a:solidFill>
              </a:rPr>
              <a:t> </a:t>
            </a:r>
            <a:r>
              <a:rPr lang="en-US" altLang="en-US" sz="1600" err="1">
                <a:solidFill>
                  <a:schemeClr val="tx1"/>
                </a:solidFill>
              </a:rPr>
              <a:t>độ</a:t>
            </a:r>
            <a:r>
              <a:rPr lang="en-US" altLang="en-US" sz="1600">
                <a:solidFill>
                  <a:schemeClr val="tx1"/>
                </a:solidFill>
              </a:rPr>
              <a:t> </a:t>
            </a:r>
            <a:r>
              <a:rPr lang="en-US" altLang="en-US" sz="1600" err="1">
                <a:solidFill>
                  <a:schemeClr val="tx1"/>
                </a:solidFill>
              </a:rPr>
              <a:t>truyền</a:t>
            </a:r>
            <a:r>
              <a:rPr lang="en-US" altLang="en-US" sz="1600">
                <a:solidFill>
                  <a:schemeClr val="tx1"/>
                </a:solidFill>
              </a:rPr>
              <a:t> </a:t>
            </a:r>
            <a:r>
              <a:rPr lang="en-US" altLang="en-US" sz="1600" err="1">
                <a:solidFill>
                  <a:schemeClr val="tx1"/>
                </a:solidFill>
              </a:rPr>
              <a:t>thông</a:t>
            </a:r>
            <a:endParaRPr lang="en-US" altLang="en-US" sz="1600">
              <a:solidFill>
                <a:schemeClr val="tx1"/>
              </a:solidFill>
            </a:endParaRPr>
          </a:p>
        </p:txBody>
      </p:sp>
      <p:sp>
        <p:nvSpPr>
          <p:cNvPr id="981" name="Text Box 900">
            <a:extLst>
              <a:ext uri="{FF2B5EF4-FFF2-40B4-BE49-F238E27FC236}">
                <a16:creationId xmlns:a16="http://schemas.microsoft.com/office/drawing/2014/main" id="{F564166B-3AD8-4B00-938F-E174F2454BE0}"/>
              </a:ext>
            </a:extLst>
          </p:cNvPr>
          <p:cNvSpPr txBox="1">
            <a:spLocks noChangeArrowheads="1"/>
          </p:cNvSpPr>
          <p:nvPr/>
        </p:nvSpPr>
        <p:spPr bwMode="auto">
          <a:xfrm>
            <a:off x="5537200" y="2209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128</a:t>
            </a:r>
          </a:p>
        </p:txBody>
      </p:sp>
      <p:sp>
        <p:nvSpPr>
          <p:cNvPr id="982" name="Text Box 901">
            <a:extLst>
              <a:ext uri="{FF2B5EF4-FFF2-40B4-BE49-F238E27FC236}">
                <a16:creationId xmlns:a16="http://schemas.microsoft.com/office/drawing/2014/main" id="{28B813B9-20F6-40C2-9388-1FAB3AF0BAB7}"/>
              </a:ext>
            </a:extLst>
          </p:cNvPr>
          <p:cNvSpPr txBox="1">
            <a:spLocks noChangeArrowheads="1"/>
          </p:cNvSpPr>
          <p:nvPr/>
        </p:nvSpPr>
        <p:spPr bwMode="auto">
          <a:xfrm>
            <a:off x="5864225" y="3513138"/>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140</a:t>
            </a:r>
          </a:p>
        </p:txBody>
      </p:sp>
      <p:sp>
        <p:nvSpPr>
          <p:cNvPr id="983" name="Text Box 902">
            <a:extLst>
              <a:ext uri="{FF2B5EF4-FFF2-40B4-BE49-F238E27FC236}">
                <a16:creationId xmlns:a16="http://schemas.microsoft.com/office/drawing/2014/main" id="{E134A325-65DF-4805-B30A-747A212DDE05}"/>
              </a:ext>
            </a:extLst>
          </p:cNvPr>
          <p:cNvSpPr txBox="1">
            <a:spLocks noChangeArrowheads="1"/>
          </p:cNvSpPr>
          <p:nvPr/>
        </p:nvSpPr>
        <p:spPr bwMode="auto">
          <a:xfrm>
            <a:off x="4654550" y="3040063"/>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181</a:t>
            </a:r>
          </a:p>
        </p:txBody>
      </p:sp>
      <p:sp>
        <p:nvSpPr>
          <p:cNvPr id="984" name="Text Box 903">
            <a:extLst>
              <a:ext uri="{FF2B5EF4-FFF2-40B4-BE49-F238E27FC236}">
                <a16:creationId xmlns:a16="http://schemas.microsoft.com/office/drawing/2014/main" id="{AF5E3D20-4813-4E93-9CA6-119CB6A58778}"/>
              </a:ext>
            </a:extLst>
          </p:cNvPr>
          <p:cNvSpPr txBox="1">
            <a:spLocks noChangeArrowheads="1"/>
          </p:cNvSpPr>
          <p:nvPr/>
        </p:nvSpPr>
        <p:spPr bwMode="auto">
          <a:xfrm>
            <a:off x="3051175" y="3440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30</a:t>
            </a:r>
          </a:p>
        </p:txBody>
      </p:sp>
      <p:sp>
        <p:nvSpPr>
          <p:cNvPr id="985" name="Text Box 904">
            <a:extLst>
              <a:ext uri="{FF2B5EF4-FFF2-40B4-BE49-F238E27FC236}">
                <a16:creationId xmlns:a16="http://schemas.microsoft.com/office/drawing/2014/main" id="{91810B29-1080-4A8C-81F8-90DA901AEB4C}"/>
              </a:ext>
            </a:extLst>
          </p:cNvPr>
          <p:cNvSpPr txBox="1">
            <a:spLocks noChangeArrowheads="1"/>
          </p:cNvSpPr>
          <p:nvPr/>
        </p:nvSpPr>
        <p:spPr bwMode="auto">
          <a:xfrm>
            <a:off x="1797050" y="29987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16</a:t>
            </a:r>
          </a:p>
        </p:txBody>
      </p:sp>
      <p:sp>
        <p:nvSpPr>
          <p:cNvPr id="986" name="Text Box 905">
            <a:extLst>
              <a:ext uri="{FF2B5EF4-FFF2-40B4-BE49-F238E27FC236}">
                <a16:creationId xmlns:a16="http://schemas.microsoft.com/office/drawing/2014/main" id="{6D9E24DE-399C-480A-AD68-7F3C1EE268E9}"/>
              </a:ext>
            </a:extLst>
          </p:cNvPr>
          <p:cNvSpPr txBox="1">
            <a:spLocks noChangeArrowheads="1"/>
          </p:cNvSpPr>
          <p:nvPr/>
        </p:nvSpPr>
        <p:spPr bwMode="auto">
          <a:xfrm>
            <a:off x="1200150" y="15509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rPr>
              <a:t>56</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AE53E04-0C08-6456-AF66-EB5A4B200BF0}"/>
                  </a:ext>
                </a:extLst>
              </p14:cNvPr>
              <p14:cNvContentPartPr/>
              <p14:nvPr/>
            </p14:nvContentPartPr>
            <p14:xfrm>
              <a:off x="4185000" y="2102760"/>
              <a:ext cx="3993840" cy="2309760"/>
            </p14:xfrm>
          </p:contentPart>
        </mc:Choice>
        <mc:Fallback>
          <p:pic>
            <p:nvPicPr>
              <p:cNvPr id="2" name="Ink 1">
                <a:extLst>
                  <a:ext uri="{FF2B5EF4-FFF2-40B4-BE49-F238E27FC236}">
                    <a16:creationId xmlns:a16="http://schemas.microsoft.com/office/drawing/2014/main" id="{CAE53E04-0C08-6456-AF66-EB5A4B200BF0}"/>
                  </a:ext>
                </a:extLst>
              </p:cNvPr>
              <p:cNvPicPr/>
              <p:nvPr/>
            </p:nvPicPr>
            <p:blipFill>
              <a:blip r:embed="rId4"/>
              <a:stretch>
                <a:fillRect/>
              </a:stretch>
            </p:blipFill>
            <p:spPr>
              <a:xfrm>
                <a:off x="4175640" y="2093400"/>
                <a:ext cx="4012560" cy="2328480"/>
              </a:xfrm>
              <a:prstGeom prst="rect">
                <a:avLst/>
              </a:prstGeom>
            </p:spPr>
          </p:pic>
        </mc:Fallback>
      </mc:AlternateContent>
    </p:spTree>
    <p:extLst>
      <p:ext uri="{BB962C8B-B14F-4D97-AF65-F5344CB8AC3E}">
        <p14:creationId xmlns:p14="http://schemas.microsoft.com/office/powerpoint/2010/main" val="126552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Mạng</a:t>
            </a:r>
            <a:r>
              <a:rPr lang="en-US" altLang="en-US" sz="2000" b="1"/>
              <a:t> </a:t>
            </a:r>
            <a:r>
              <a:rPr lang="en-US" altLang="en-US" sz="2000" b="1" err="1"/>
              <a:t>lưới</a:t>
            </a:r>
            <a:r>
              <a:rPr lang="en-US" altLang="en-US" sz="2000" b="1"/>
              <a:t> </a:t>
            </a:r>
            <a:r>
              <a:rPr lang="en-US" altLang="en-US" sz="2000" b="1" err="1"/>
              <a:t>xe</a:t>
            </a:r>
            <a:r>
              <a:rPr lang="en-US" altLang="en-US" sz="2000" b="1"/>
              <a:t> </a:t>
            </a:r>
            <a:r>
              <a:rPr lang="en-US" altLang="en-US" sz="2000" b="1" err="1"/>
              <a:t>buýt</a:t>
            </a:r>
            <a:endParaRPr lang="en-US" altLang="en-US" sz="2000" b="1"/>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eaLnBrk="1" hangingPunct="1">
              <a:lnSpc>
                <a:spcPct val="90000"/>
              </a:lnSpc>
            </a:pPr>
            <a:endParaRPr lang="en-US" altLang="en-US" sz="1600">
              <a:cs typeface="Arial" panose="020B0604020202020204" pitchFamily="34" charset="0"/>
            </a:endParaRPr>
          </a:p>
        </p:txBody>
      </p:sp>
      <p:pic>
        <p:nvPicPr>
          <p:cNvPr id="987" name="Picture 2" descr="METROMAP">
            <a:extLst>
              <a:ext uri="{FF2B5EF4-FFF2-40B4-BE49-F238E27FC236}">
                <a16:creationId xmlns:a16="http://schemas.microsoft.com/office/drawing/2014/main" id="{1F959188-147E-4962-B905-E58BB821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19200"/>
            <a:ext cx="6110288"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959262"/>
      </p:ext>
    </p:extLst>
  </p:cSld>
  <p:clrMapOvr>
    <a:masterClrMapping/>
  </p:clrMapOvr>
</p:sld>
</file>

<file path=ppt/theme/theme1.xml><?xml version="1.0" encoding="utf-8"?>
<a:theme xmlns:a="http://schemas.openxmlformats.org/drawingml/2006/main" name="SoICT-PPT-template(official) - Eng&amp;Vie (4x3)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30292968D67458ADB534040B70FA6" ma:contentTypeVersion="2" ma:contentTypeDescription="Create a new document." ma:contentTypeScope="" ma:versionID="deec1b4f69ca73c35acaec2dd696f2c7">
  <xsd:schema xmlns:xsd="http://www.w3.org/2001/XMLSchema" xmlns:xs="http://www.w3.org/2001/XMLSchema" xmlns:p="http://schemas.microsoft.com/office/2006/metadata/properties" xmlns:ns2="d8a964f5-5408-4aff-8fe3-5b8c9b0126bd" targetNamespace="http://schemas.microsoft.com/office/2006/metadata/properties" ma:root="true" ma:fieldsID="12766acf4e9893628e74edf2d3783efd" ns2:_="">
    <xsd:import namespace="d8a964f5-5408-4aff-8fe3-5b8c9b0126b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64f5-5408-4aff-8fe3-5b8c9b012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1F7C52-F5D9-40BE-B720-059DD237F60E}">
  <ds:schemaRefs>
    <ds:schemaRef ds:uri="d8a964f5-5408-4aff-8fe3-5b8c9b0126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57E918-2764-400F-A2AD-AF1DEA0E9A8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CC4297-0BA7-4B6D-8A3E-DD526EC270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SoICT-PPT-template(official) - Eng&amp;Vie (4x3) (1)</Template>
  <Application>Microsoft Office PowerPoint</Application>
  <PresentationFormat>On-screen Show (4:3)</PresentationFormat>
  <Slides>76</Slides>
  <Notes>73</Notes>
  <HiddenSlides>0</HiddenSlides>
  <ScaleCrop>false</ScaleCrop>
  <HeadingPairs>
    <vt:vector size="4" baseType="variant">
      <vt:variant>
        <vt:lpstr>Theme</vt:lpstr>
      </vt:variant>
      <vt:variant>
        <vt:i4>2</vt:i4>
      </vt:variant>
      <vt:variant>
        <vt:lpstr>Slide Titles</vt:lpstr>
      </vt:variant>
      <vt:variant>
        <vt:i4>76</vt:i4>
      </vt:variant>
    </vt:vector>
  </HeadingPairs>
  <TitlesOfParts>
    <vt:vector size="78" baseType="lpstr">
      <vt:lpstr>SoICT-PPT-template(official) - Eng&amp;Vie (4x3) (1)</vt:lpstr>
      <vt:lpstr>1_Office Theme</vt:lpstr>
      <vt:lpstr>Toán rời rạc</vt:lpstr>
      <vt:lpstr>Lý thuyết đồ thị</vt:lpstr>
      <vt:lpstr>Các khái niệm cơ bản</vt:lpstr>
      <vt:lpstr>Đồ thị trong thực tế</vt:lpstr>
      <vt:lpstr>Đồ thị trong thực tế</vt:lpstr>
      <vt:lpstr>Mối quan hệ giữa các môn học</vt:lpstr>
      <vt:lpstr>Biểu diễn mạch điện (Electrical Circuits)</vt:lpstr>
      <vt:lpstr>Truyền thông trong mạng máy tính</vt:lpstr>
      <vt:lpstr>Mạng lưới xe buýt</vt:lpstr>
      <vt:lpstr>Các khái niệm cơ bản</vt:lpstr>
      <vt:lpstr>Đồ thị vô hướng (Undirected Graphs)</vt:lpstr>
      <vt:lpstr>Đơn đồ thị vô hướng (Simple Graph)</vt:lpstr>
      <vt:lpstr>Đa đồ thị vô hướng (Multi Graphs)</vt:lpstr>
      <vt:lpstr>Đồ thị có hướng (Directed Graph)</vt:lpstr>
      <vt:lpstr>Đơn đồ thị có hướng (Simple digraph)</vt:lpstr>
      <vt:lpstr>Đa đồ thị có hướng (Multi digraphs)</vt:lpstr>
      <vt:lpstr>Các thuật ngữ  (Graph Terminology)</vt:lpstr>
      <vt:lpstr>Kề (Adjacency)</vt:lpstr>
      <vt:lpstr>Tính kề trong đồ thị có hướng</vt:lpstr>
      <vt:lpstr>Các khái niệm cơ bản</vt:lpstr>
      <vt:lpstr>Bậc của đỉnh (Degree of a Vertex)</vt:lpstr>
      <vt:lpstr>Bậc của đỉnh (Degree of a Vertex)</vt:lpstr>
      <vt:lpstr>Định lý về các cái bắt tay (Handshaking Theorem)</vt:lpstr>
      <vt:lpstr>Bậc của đỉnh trên đồ thị có hướng</vt:lpstr>
      <vt:lpstr>Bậc của đỉnh trên đồ thị có hướng</vt:lpstr>
      <vt:lpstr>Định lý về các cái bắt tay có hướng</vt:lpstr>
      <vt:lpstr>Các khái niệm cơ bản</vt:lpstr>
      <vt:lpstr>Đồ thị con (Subgraphs)</vt:lpstr>
      <vt:lpstr>Đồ thị con (Subgraphs)</vt:lpstr>
      <vt:lpstr>Đồ thị con bao trùm (Spanning Subgraph)</vt:lpstr>
      <vt:lpstr>Hợp của hai đồ thị </vt:lpstr>
      <vt:lpstr>Các khái niệm cơ bản</vt:lpstr>
      <vt:lpstr>Đồ thị đẳng cấu (Graph Isomorphism)</vt:lpstr>
      <vt:lpstr>Bất biến đối với đẳng cấu</vt:lpstr>
      <vt:lpstr>Ví dụ</vt:lpstr>
      <vt:lpstr>Ví dụ</vt:lpstr>
      <vt:lpstr>Các khái niệm cơ bản</vt:lpstr>
      <vt:lpstr>Đường đi, Chu trình</vt:lpstr>
      <vt:lpstr>Đường đi, Chu trình</vt:lpstr>
      <vt:lpstr>Đường đi, Chu trình</vt:lpstr>
      <vt:lpstr>Các khái niệm cơ bản</vt:lpstr>
      <vt:lpstr>Tính liên thông (Connectedness)</vt:lpstr>
      <vt:lpstr>Tính liên thông (Connectedness)</vt:lpstr>
      <vt:lpstr>Tính liên thông (Connectedness)</vt:lpstr>
      <vt:lpstr>Đỉnh rẽ nhánh và cầu</vt:lpstr>
      <vt:lpstr>Tính liên thông của Đồ thị có hướng</vt:lpstr>
      <vt:lpstr>Tính liên thông của Đồ thị có hướng</vt:lpstr>
      <vt:lpstr>Tính liên thông của Đồ thị có hướng</vt:lpstr>
      <vt:lpstr>PowerPoint Presentation</vt:lpstr>
      <vt:lpstr>Các khái niệm cơ bản</vt:lpstr>
      <vt:lpstr>Một số dạng đồ thị đặc biệt</vt:lpstr>
      <vt:lpstr>PowerPoint Presentation</vt:lpstr>
      <vt:lpstr>PowerPoint Presentation</vt:lpstr>
      <vt:lpstr>Đồ thị phẳng (Planar graphs)</vt:lpstr>
      <vt:lpstr>Đồ thị phẳng (Planar graphs)</vt:lpstr>
      <vt:lpstr>K3,3 và K5 không phải là đồ thị phẳng</vt:lpstr>
      <vt:lpstr>Vùng</vt:lpstr>
      <vt:lpstr>Chứng minh K3,3 không phải là đồ thị phẳng</vt:lpstr>
      <vt:lpstr>Chứng minh K3,3 không phải là đồ thị phẳng</vt:lpstr>
      <vt:lpstr>Chứng minh K3,3 không phải là đồ thị phẳng</vt:lpstr>
      <vt:lpstr>Chứng minh K3,3 không phải là đồ thị phẳng</vt:lpstr>
      <vt:lpstr>Chứng minh K3,3 không phải là đồ thị phẳng</vt:lpstr>
      <vt:lpstr>Chứng minh K3,3 không phải là đồ thị phẳng</vt:lpstr>
      <vt:lpstr>Công thức Euler</vt:lpstr>
      <vt:lpstr>Công thức Euler</vt:lpstr>
      <vt:lpstr>Công thức Euler</vt:lpstr>
      <vt:lpstr>Công thức Euler</vt:lpstr>
      <vt:lpstr>Bài toán về 7 cái cầu ở Königsberg</vt:lpstr>
      <vt:lpstr>Bài toán về 7 cái cầu ở Königsberg</vt:lpstr>
      <vt:lpstr>Đồ thị Euler</vt:lpstr>
      <vt:lpstr>Đồ thị Euler</vt:lpstr>
      <vt:lpstr>Định lý Euler</vt:lpstr>
      <vt:lpstr>Định lý Euler</vt:lpstr>
      <vt:lpstr>Đồ thị Hamilton</vt:lpstr>
      <vt:lpstr>Đồ thị Hamilton</vt:lpstr>
      <vt:lpstr>Định lý về sự tồn tại đường đi Hamilton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revision>1</cp:revision>
  <cp:lastPrinted>2021-11-04T06:38:25Z</cp:lastPrinted>
  <dcterms:created xsi:type="dcterms:W3CDTF">2010-05-30T15:59:25Z</dcterms:created>
  <dcterms:modified xsi:type="dcterms:W3CDTF">2022-06-21T15:54:26Z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0x01010059430292968D67458ADB534040B70FA6</vt:lpwstr>
  </property>
</Properties>
</file>