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ink/ink1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7.xml" ContentType="application/inkml+xml"/>
  <Override PartName="/ppt/ink/ink8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245" r:id="rId1"/>
    <p:sldMasterId id="2147484261" r:id="rId2"/>
  </p:sldMasterIdLst>
  <p:notesMasterIdLst>
    <p:notesMasterId r:id="rId13"/>
  </p:notesMasterIdLst>
  <p:handoutMasterIdLst>
    <p:handoutMasterId r:id="rId14"/>
  </p:handoutMasterIdLst>
  <p:sldIdLst>
    <p:sldId id="551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9E4FF"/>
    <a:srgbClr val="000099"/>
    <a:srgbClr val="3B689F"/>
    <a:srgbClr val="00CCFF"/>
    <a:srgbClr val="DDEEFF"/>
    <a:srgbClr val="BDDE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030" autoAdjust="0"/>
  </p:normalViewPr>
  <p:slideViewPr>
    <p:cSldViewPr>
      <p:cViewPr varScale="1">
        <p:scale>
          <a:sx n="67" d="100"/>
          <a:sy n="67" d="100"/>
        </p:scale>
        <p:origin x="193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A75AE9-C267-41A4-B117-C5AF8388B877}" type="datetimeFigureOut">
              <a:rPr lang="fr-FR"/>
              <a:pPr>
                <a:defRPr/>
              </a:pPr>
              <a:t>22/06/2022</a:t>
            </a:fld>
            <a:endParaRPr lang="fr-FR"/>
          </a:p>
        </p:txBody>
      </p:sp>
      <p:sp>
        <p:nvSpPr>
          <p:cNvPr id="1086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70D3DC9-BE1B-4F0E-B76B-5C9AC189AD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1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2:45:22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10965 708 955 0,'0'0'279'0,"0"0"-96"0,0 0-48 15,0 0-58-15,0 0-1 16,0 0-50-16,22-25-4 15,-17 22 28-15,-1 0-5 16,-4 2 36-16,2 1 2 16,-2 0 2-16,0 0 12 15,0 0-43-15,0 0 3 16,0 0-15-16,0 0-42 16,0 0 8-16,-2 0-7 15,-11 0-1-15,-12 16 0 0,-12 9 14 16,-15 11-3-16,-13 9-5 15,-6 7-5 1,-3 2 27-16,1 3-7 0,4-5 25 16,5-2 14-16,8-6-43 15,7-5 24-15,9-2-28 16,9-9-13-16,8-4 35 16,8-10-35-16,5-4 1 15,6-8 2-15,2 0 3 16,0-2-12-16,0 0-58 15,-15 0-117-15,4-2-487 16,1-10-949-16</inkml:trace>
  <inkml:trace contextRef="#ctx0" brushRef="#br0" timeOffset="9826.69">1257 3804 347 0,'0'0'738'0,"0"0"-546"16,0 0-103-16,0 0-31 15,0 0 39-15,0 0-29 16,-4-6 12-16,4 6-23 16,0-2-55-16,0 2 47 15,0 0 36-15,0 0 46 16,0 0 27-16,0 0-50 15,-2 0-16-15,0 0-5 16,-1 0-23-16,1 0 12 0,2 0-24 16,-3 0-19-16,3 0-2 15,0 0-25-15,0 0-5 16,-2 0 16-16,2 0-17 16,0 0 41-16,0 0-6 15,0 0-8-15,-2 0 11 16,2 0-38-16,0 0 17 15,0 0-8-15,0 0-1 16,0 0 0-16,0 0-7 16,0 0 5-16,9 0 6 15,9 0-11-15,4 0 11 0,7 0 11 16,7 0-23-16,1 2 7 16,9-2-7-16,0 0 9 15,3 0 0-15,0 0-7 16,0 0 5-16,-3 0 5 15,-1 0-12-15,-9 0 0 16,-5 0 0-16,-8 0 0 16,-10 0-6-16,-4 0 16 15,-7 0-8-15,-2 0-2 16,0 0-6-16,0 0-26 16,0 0-59-16,0 0-84 15,0 0-295-15,-2 0-1044 0</inkml:trace>
  <inkml:trace contextRef="#ctx0" brushRef="#br0" timeOffset="12209.32">2679 3892 82 0,'0'0'166'16,"0"0"-124"-16,0 0-6 15,0 0-4-15,0 0 33 16,0 0 26-16,0 0-31 16,0 2-6-16,0-2 60 15,0 0 16-15,0 0-9 16,0 0-46-16,0 0-33 15,0 0 10-15,0 0 3 16,0 0 5-16,0 0-5 16,0 0-29-16,0 0 3 15,0 0-2-15,0 0 5 0,0 0 8 16,0 0-24-16,0 0-5 16,0 0 12-16,0 0-23 15,0 0 15-15,0 0 1 16,0 0-3-16,0 0 31 15,6 0-12-15,6 0-3 16,2 0-3-16,3 0-25 16,2 0 15-16,2 0-16 15,-1 0 0-15,0 0 7 16,0 0-5-16,3 0 8 16,0 0 0-16,4 0-9 15,2 0 51-15,2 0-39 16,1 0-7-16,1 0 9 0,3 0-14 15,-2 0 0-15,-3 0-1 16,0 0 1-16,-4 0-2 16,-1 2 1-16,-4-2 0 15,3 2 7-15,-2-2 1 16,-2 0-6-16,2 0-2 16,-1 0-5-16,1 0 4 15,-4 0 1-15,-1 0 0 16,2 0 1-16,-4 0 12 15,1 0-20-15,1 0 7 16,1 0 0-16,-2 0-1 16,2 0 1-16,0 0 0 15,3 0 0-15,-1 0 13 0,1 0-14 16,0 0 1-16,-2 0 0 16,0 0-7-16,0 0 7 15,-2 0 0 1,2 0 0-16,0 0 2 0,2 0 2 15,1 0-3-15,3 0-1 16,-1 0 3-16,1 0-3 16,1 0-1-16,0 0 0 15,-2 0-1-15,-1 0 2 16,0 0 6-16,3 0-5 16,-2 0 1-16,0 0-2 15,2 0-7-15,-2 2 6 0,2 1 2 16,0-3 3-1,0 0-4-15,2 0 2 0,0 0-4 16,2 0-2-16,-2 1 4 16,0-1 0-16,0 2 1 15,0-2 0-15,0 0-1 16,0 0 9-16,-1 0-12 16,1 0 4-16,0 0-1 15,-2 0 9-15,0 0-8 16,-2 0 3-16,2 0-4 15,-3 0 0-15,0 0 4 16,-1-2-2-16,-1 2 20 16,-4-1-5-16,2 1-17 15,-2-3 11-15,-2 3-11 16,4 0 1-16,-3-2 16 0,1 0-17 16,3 2 13-16,-2 0-13 15,4 0 8-15,-1 0-9 16,0 0 2-16,1 0 4 15,1 0 11-15,3 0-15 16,0 0 11-16,2 0-12 16,2 0 6-16,0 0-2 15,0 0-3-15,0 0 0 16,1 0 14-16,-3 2-14 16,0 0 4-16,2 1-5 15,-2-3-4-15,-1 1 4 16,3-1 1-16,0 0 13 15,0 0 4-15,6 0-17 16,-2 0 7-16,1 0-8 16,2 0-2-16,-3 0-4 0,0 5 12 15,0-1-6-15,-2-1 6 16,1-2 7-16,1 3-13 16,1-1 0-16,-1-1 0 15,3 0-4-15,0 0 4 16,-3 2 0-16,-1-2 0 15,-3 0 6-15,-4 0 0 16,0 0-6-16,-3-2 7 16,-4 0 15-16,-2 2-20 15,-5-2-2-15,-4 0 8 16,-4 0-2-16,-3 0 11 0,-2 0-17 16,0 0-27-1,-33 4-91-15,-8-2-374 0,-7 2-482 16</inkml:trace>
  <inkml:trace contextRef="#ctx0" brushRef="#br0" timeOffset="13502.86">1391 4740 773 0,'0'0'374'16,"0"0"-222"-16,0 0-47 16,0 0 4-16,0 0 35 15,0 0 9-15,0 0-20 16,-11-12-26-16,11 12-35 0,0 0 18 16,0 0 3-1,0 0-13-15,0 0 12 0,-2 0-34 16,2 0 6-16,-3 0-1 15,3 0-26-15,-2 0 6 16,2 0-20-16,0 0-22 16,-2 0 7-16,0 0-8 15,-1 0 0-15,-4 0 0 16,1 0-9-16,-7 0 8 16,-3 2-15-16,-7 4 1 15,2 2 0-15,-6-1 24 16,4-1-9-16,3-3 0 15,7 1-1-15,4-2-11 0,5 0 12 16,4-2-6 0,0 0-2-16,0 0 16 0,0 0-4 15,0 0-2-15,0 0 5 16,0 0 7-16,0 0-8 16,0 0-5-16,0 0 24 15,0 0-24-15,0 0 7 16,0 0-8-16,0 0-6 15,0 0 5-15,0 0 2 16,0 0-1-16,0 0 23 16,0 0-21-16,0 0 13 15,0 0-15-15,0 0-3 16,2 0-5-16,9 0 14 16,4 0-6-16,5 0 6 15,5-2 11-15,4 0-20 0,2 2 3 16,3-3 0-16,3 3 0 15,4 0 0-15,1 0 0 16,4 0 0-16,2 0 14 16,-2 0-17-16,1 0 3 15,-7 0 0-15,-7 0-2 16,-4 0 2-16,-8 0 0 16,-6 0 0-16,-3-1 8 15,-6 1-7-15,-4 0 0 16,-2 0 0-16,0 0-2 15,0 0-33-15,0 0-50 16,0 0-75-16,0 0-226 16,0 0-338-16</inkml:trace>
  <inkml:trace contextRef="#ctx0" brushRef="#br0" timeOffset="16913.75">5143 4882 439 0,'0'0'670'0,"0"0"-538"0,0 0 27 16,0 0-45-16,0 0 24 16,0 0 22-16,0 0-51 15,0-14-15-15,0 14-43 16,0 0 127-16,0 0-110 15,0 0-68-15,0 0 0 16,0 0 56-16,0-1-35 16,0-3 23-16,14 0-23 15,7-1-14-15,10 2 54 16,8-1-55-16,1 2-4 0,6 2-1 16,4 0 7-16,-1 0 2 15,2 0 6-15,-4 0-15 16,-3 0 5-16,-6 0-6 15,-5 0-9-15,-8 0 9 16,-5 0-18-16,-9 0 18 16,-7 0-26-16,-4 0-32 15,0 0-44-15,-11 0-162 16,-9 2-257-16</inkml:trace>
  <inkml:trace contextRef="#ctx0" brushRef="#br0" timeOffset="21235.19">831 5821 986 0,'0'0'235'16,"0"0"-144"-16,0 0-77 15,0 0-5-15,0 0 6 16,0 0 9-16,-4 0 17 16,4 0-22-16,0 0 13 15,0 0 40-15,0 0-9 16,0 0 8-16,2 0 23 16,0 0-33-16,3 0 6 15,1 0-20-15,4 0-14 16,5 0 2-16,3 0-28 15,5 0 4-15,3 0-2 16,0 0-9-16,6 0 15 16,1 0-11-16,0 0-2 15,6 4 1-15,-1 2-3 0,1-3 0 16,2-1 12-16,1 1-3 16,0-3 4-16,-1 2-3 15,1-2-10-15,-4 0 28 16,2 0-27-16,0 0 16 15,0 0-3-15,0 0-6 16,3 0-9-16,-1 1 1 16,1 2 0-16,1-1 1 15,-2 0-1-15,1 0 7 16,1 2 6-16,-1-2-11 16,0 0 1-16,2 0-3 15,2 0 0-15,1 0 5 16,-3 0-4-16,7-2 4 0,1 2-5 15,3 1-1-15,2 0 0 16,0 0 1-16,2 0 0 16,3 0 5-16,-1-2-4 15,0 0-1-15,-1-1 0 16,1 3-5-16,-2-3 3 16,-2 0 3-16,2 0-1 15,-2 0 7-15,3 0 6 16,-3 0-20-16,-1 0 7 15,-1 0-6-15,-1 0 0 0,1 0 12 16,0 0-4 0,-3 2-2-16,1-2 17 0,-3 2-17 15,0-2 0-15,1 0 0 16,-1 0-10-16,0 0 10 16,0 0 0-16,1 0 0 15,-2 0 12-15,4 0-12 16,0 0 0-16,4 0 0 15,0 0-7-15,0 0 6 16,-1 0 1-16,-3 0 0 16,2 0 0-16,-2 0 0 15,0 2 1-15,4-2 0 16,3 0 5-16,1 0-6 16,0 0-5-16,1 0 4 15,-3 0 2-15,0 0 3 0,-4 0 6 16,0 0-9-16,-2 0 7 15,-2 0-8-15,2 0 0 16,0 0 6-16,1 0-6 16,4 2 21-16,1-2-12 15,2 0-8-15,1 2 1 16,-3 0-2-16,-3 0 0 16,-3 0 0-16,-3 2 6 15,0 0-6-15,0-1 0 16,1 0 0-16,2 0-13 15,-4 0 16-15,2 0-3 16,-4 0 7-16,2 1-1 16,-3 0-7-16,2 0 1 15,2-2 0-15,3 2-1 16,1-1 2-16,3-2 6 0,-2-1-6 16,-3 2 7-16,-2-2-14 15,-8 0 6-15,-5 2 0 16,-7-2 0-16,-3 0 1 15,-2 0 7-15,-2 0-8 16,-4 0 4-16,0 0-4 16,-5 0 0-16,-5 0 1 15,-4 0 23-15,-1 0-22 16,-5 0 35-16,2 0-37 16,-2 0 15-16,0 0-15 15,0 0 0-15,0-4-18 16,0 0-19-16,-7-10-138 15,-9 2-340-15,1-2-944 0</inkml:trace>
  <inkml:trace contextRef="#ctx0" brushRef="#br0" timeOffset="23353.53">15693 5811 438 0,'0'0'554'15,"0"0"-405"-15,0 0-45 16,0 0-88-16,0 0 23 16,0 0 17-16,0 0 17 15,-4 0 5-15,4 0-27 16,0 0 10-16,0 0 6 16,0 0 24-16,0 0 36 15,0 0-39-15,0 0-7 16,0 0-27-16,0 0-36 15,0 0 2-15,0 0-14 16,4 0 6-16,9 0 23 16,3 6-9-16,4 2 12 15,2 1-17-15,5-2-15 0,2 3 31 16,2-2-21-16,3 2 3 16,-1-1 9-16,2-2-27 15,-1-3 29-15,-1 0-14 16,-2-4-16-16,-2 0 37 15,-4 0-21-15,-6 0 22 16,0 0 11-16,-5-2-37 16,-6-3 32-16,-4 3-44 15,1-1 1-15,-3 1 28 16,-2 2-29-16,0 0 0 16,0 0 0-16,0 0-33 15,0 0-4-15,0 0-108 0,-9 0-151 16,-1 0-251-16,0 5-217 15</inkml:trace>
  <inkml:trace contextRef="#ctx0" brushRef="#br0" timeOffset="24054.66">16803 5831 935 0,'0'0'403'15,"0"0"-84"-15,0 0-182 16,0 0 7-16,0 0-39 16,0 0-52-16,0 0-6 15,-19-10 0-15,19 10-33 16,0 0 48-16,0 8 0 15,9 2-18-15,3 2 29 16,1 0-30-16,3-2-3 16,1 2 11-16,4-4-32 15,1-2 14-15,2-2-24 0,3-2-8 16,0-2 32-16,-3 0-33 16,1 0 13-16,-2-2-4 15,-6-6 6-15,-3-1-3 16,-6 2-12-16,-1 1 0 15,-3 5 7-15,-4-2-7 16,2 3 0-16,-2 0 0 16,0 0-46-16,0 0 22 15,0 0-53-15,0 0-78 16,-13 0-148-16,-5 9-246 16,-7-1-224-16</inkml:trace>
  <inkml:trace contextRef="#ctx0" brushRef="#br0" timeOffset="26710.56">5276 6605 985 0,'0'0'262'0,"0"0"-149"0,0 0-86 16,0 0 31-16,0 0-20 16,0 0 44-16,-50-24 9 15,41 21-51-15,1-2 43 16,2 3 44-16,2-2-36 15,-3 2 35-15,-2-2-36 16,-2 2-26-16,-2 0 30 16,-5 0-73-16,-3 2 4 15,-2 0 1-15,-4 0-26 16,0 0 40-16,-2 0-3 16,2 0-22-16,0 4 24 0,0 2-30 15,-2 0 3-15,-2 2 2 16,-2-1-13-16,-3 4 15 15,1-1-1-15,1 2-7 16,-1 0 17-16,4 0-25 16,2 0 1-1,4 0 29-15,2-1-30 0,4 0 25 16,1-1-25-16,5 0 9 16,-1 0 5-16,4 0-13 15,3 0 0-15,-3-2 15 16,3 2-7-16,1 0-5 15,0 1-4-15,0-4 0 16,2 4 14-16,2-4-13 16,-6 6 7-16,5-1 0 15,-3 2 2-15,-2 0-6 0,2-1-4 16,-1 4 0-16,1-3 7 16,1-1-7-16,-2 2 11 15,3-1-11-15,-1 4 7 16,1-2-8-16,0 2 1 15,-1-1 0-15,3 2 15 16,0 0-9-16,-2-2-3 16,3 3-3-16,-1 0-9 15,2 5 3-15,0 1 7 16,0 2-1-16,0-2 10 16,0-2-1-16,0-2-13 15,0-4 4-15,0-2-5 0,0-2-5 16,3 2 11-1,3-2-1-15,1 2 2 0,-1-2 16 16,1 2-26-16,2 0 8 16,2 2 0-16,0 2-9 15,5 0 10-15,-1 3-1 16,3 1 0-16,3-1 15 16,0 2-16-16,2-1 1 15,-1-2 0-15,0 0-9 16,0-2 9-16,3-1 0 15,0 0-1-15,-1 1 2 16,0 0 1-16,3-2 7 16,-2 1-8-16,2-6 0 15,-5-1-1-15,0-2-14 16,0-1 13-16,-1-2 2 0,-2-1 2 16,2 0-3-16,-1 0 1 15,-1-1 1-15,6-4-2 16,0-1-9-16,2 0 8 15,2 0 1-15,2 0 3 16,0-6-3-16,0-5 6 16,3 3-18-16,-5-2 11 15,2 1-1-15,-2 1-5 16,-2 0 8-16,-4-3-1 16,2 4 0-16,0-3-3 15,-1-2-6-15,1-3 16 16,-1-2-7-16,3-1 0 15,0-3-1-15,-3 2-1 0,3-3 2 16,0-1-7-16,0 2 1 16,-1-1 12-16,-4 1 0 15,3 3-5-15,-5 0 0 16,0 3-2-16,-2-6-7 16,2 0 8-16,-2 0 3 15,0-3-1-15,-1-2 4 16,-1-1-6-16,-3 2-2 15,1-3-7-15,-6 0 9 16,1 0 0-16,-2-1 10 16,-3 1-4-16,2 3-3 15,-6-4-3-15,0 2-3 0,0-4-3 16,0 1 12 0,0-1-4-16,0-1 11 0,-3 5-5 15,-4-3 5-15,-2 2-13 16,1-2 0-16,-4 1 2 15,-1 2-1-15,0 3 8 16,-5-1 11-16,0 3-10 16,-2 2 10-16,0 0-20 15,-3 2 0-15,2 0 4 16,-2 3 2-16,1-4 5 16,-1 3-7-16,-1 1 14 15,0 2-3-15,-1 1-15 16,0 1 2-16,6 4 4 15,-2 0-6-15,3 1 0 16,1-1-1-16,3 3 5 0,1 0-4 16,2 0 1-16,-3 2-1 15,-1 0 0-15,-7 2-38 16,-10 0-26-16,-7 6-18 16,-12 11-70-16,-28 14-91 15,10-4-345-15,6-2-152 0</inkml:trace>
  <inkml:trace contextRef="#ctx0" brushRef="#br0" timeOffset="29208.88">6938 6636 816 0,'0'0'379'0,"0"0"-165"16,0 0-118-16,0 0-4 0,0 0-47 16,0 0-21-16,0 0 30 15,0 0-23-15,0 0 36 16,0 0 23-16,0 0-17 15,0 0 71-15,0 0-37 16,0 0-21-16,0 0 3 16,0 0-67-16,0 0-3 15,0 0 0-15,0 0-18 16,0 0 25-16,0 0-9 16,0 0-3-16,0 0 27 15,2 0-41-15,8 0 0 16,-1 0 4-16,1-5 5 15,4-1-1-15,-3 0-7 0,3-2 5 16,-1 0-7-16,1 0 1 16,-1-1 0-16,0 1 3 15,-1-1 6-15,-4 3-9 16,-1 0 0-16,-3 2 0 16,-2 2 2-16,1-1-2 15,-3 3 0-15,0 0 3 16,3 0 3-16,-3 0-7 15,0 0 1-15,0 0 0 16,0 0-3-16,0 0 11 16,0 0-5-16,0 0 0 15,0 0 6-15,0 0-10 16,0 0 1-16,0 0 0 0,0 0-3 16,0 0 10-1,0 0-2-15,0 0-5 0,0 0 7 16,0 0-2-16,0 0-5 15,0 0 8-15,0 0 13 16,0 0-20-16,0 0 5 16,0 7-6-16,0 7 0 15,0 3 11-15,-3 4-10 16,0 0 9-16,-1 0 6 16,2 2-10-16,0-2 11 15,-1 3-17-15,1 1 0 16,0-1 30-16,0-1-29 0,0-2 15 15,2-3 5 1,-2-6-10-16,-1-5-4 0,3-2-7 16,0-3 0-16,0-2 0 15,0 0 1-15,-2 0-2 16,2 0-13-16,-5 0-95 16,3-2-53-16,-2-12-423 15,4-7-725-15</inkml:trace>
  <inkml:trace contextRef="#ctx0" brushRef="#br0" timeOffset="54519.23">6930 6888 418 0,'0'0'529'16,"0"0"-334"-16,0 0-65 16,0 0-22-16,0 0-49 0,0 0 15 15,0-6-8-15,0 6-21 16,0 0 23-16,0 0-1 15,0 0 24-15,0 0 16 16,0-2-14-16,0 2-4 16,0 0-18-16,0 0-15 15,0 0-12-15,0 0-4 16,0 0-27-16,0 0 11 16,2 0-23-16,6 0 27 15,6 0 6-15,1 0-7 16,6 0 6-16,-1 0-9 15,2 0-17-15,3 0 27 16,-3 0-33-16,1 0 12 0,-5 0 2 16,-1 0-13-1,-4 0 2-15,-3 0-4 0,-4 0 0 16,-4 0 0-16,-2 0 0 16,0 0 16-16,0 0-5 15,0 0-10-15,0 0 5 16,-8 0-6-16,-8 0-9 15,-3 0 3-15,-2 4 12 16,-2-2-4-16,1 0-2 16,4 0-5-16,2 0 4 15,8-2 0-15,1 2 1 16,5-2-1-16,2 0-8 0,0 0 7 16,0 0-6-1,0 0 2-15,0 0 5 0,0 0 1 16,11 0 0-16,0 0 9 15,5 0-3-15,1 0-12 16,1 0-36-16,5 0-144 16,-7 4-292-16,-3 1-351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2:46:31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3022 5718 1197 0,'0'0'286'0,"0"0"-195"15,0 0-63 1,0 0 4-16,0 0-25 0,-25-5 2 15,23 5-3-15,0 14-5 16,-7 10 30-16,-2 10 7 16,-5 12 22-16,-3 12 41 15,-8 28-32-15,-7 35 7 16,-4 36-17-16,0 17-25 16,5 2 10-16,6-6-15 15,4-9 33-15,6 2-7 16,-1-7-27-16,-2 0 2 15,0-4-15-15,-5-2-15 16,1 3 42-16,-5-4-29 16,0-1 3-16,-3 3 23 15,-2 3-32-15,4 2 28 0,-1 3-35 16,4-9 9 0,1-10 13-16,6-10-21 0,1-7-1 15,2-4 0-15,1-19 15 16,3-17-16-16,-7 10 1 15,0 12 0-15,-7 15-3 16,-4 12 3-16,4-12-2 16,0-13 2-16,3-15-3 15,3-18 3-15,6-18 0 16,-1-3 0-16,1 5-12 16,-3 2-3-16,3 6-3 15,-1-10 11-15,4-6-14 0,4-4 12 16,2-3 6-16,0 1 3 15,2-1-6-15,2 2-13 16,2-3-11-16,0-1 15 16,0-4 5-16,2-5 9 15,10-5 1-15,3-3 0 16,3-1-1-16,4-2-4 16,5 0 5-16,6 4-8 15,6-4 15-15,4-1-7 16,9 1 0-16,9-1 6 15,5-2-5-15,12 0 1 16,23 2 2-16,26 3 8 16,31 0-10-16,13 0 6 15,-4-4-8-15,-11 1 0 16,-11-2 22-16,2 4-22 0,6 3 7 16,9-1 5-16,2-1-10 15,8-2-4-15,8-4 2 16,5 3-4-16,5 3-4 15,-5 1 16-15,-3 3-1 16,-4 6-7-16,3 3 6 16,-1-2-7-16,-1 3 1 15,1-8 0-15,3-1 0 16,2-4 2-16,-2-8-4 16,2-2-4-16,0-5-18 15,-4-4 24-15,2-1 1 16,-7-1 0-16,-4-1 5 15,-3-2-5-15,-3 0-2 0,-4 0 1 16,-6 0-13-16,-9-6 7 16,-9-11 7-16,-9-4-1 15,-4-6 5-15,-23 4 7 16,-19-1-6-16,-19 5-6 16,-6 1 0-16,7-2 19 15,5-2-17-15,5-2 8 16,-6 2-1-16,-7 2 4 15,-4-2-4-15,-4-2-9 16,-5-4 1-16,-5-5-4 16,-6-3 4-16,-5-6-1 15,-8-3 0-15,-7-8 7 0,-7-4-2 16,-7-10-5 0,-1-8 1-16,-3-23 10 0,0-29-11 15,0-30-6-15,0-16 5 16,0 3 2-16,0 6-1 15,0 5 8-15,0-7-7 16,14-9 14-16,15-5-15 16,10-9 0-16,9-1 0 15,-2-3 0-15,-4 1 0 16,-3-5 0-16,-6 1 0 16,-6 1-6-16,-4 0 6 15,0 3 0-15,-5 6-5 16,-1-3 11-16,0 10-12 15,-4 7 2-15,3 5 1 16,-6 11-6-16,4 8 11 0,-7 13-2 16,-3 13 10-16,-2 24-1 15,-2 20-9-15,0 19 0 16,0 9-2-16,0-7-4 16,0-10 12-16,-2-7-1 15,0 4-4-15,2-2 7 16,0 5-14-16,0 4 6 15,0 4 0-15,4 7 1 16,-2 8-1-16,1 7 1 16,-3 8-1-16,0 5 11 15,0 3-22-15,0 7 11 16,0 1 0-16,0 3 8 16,0-1-7-16,0 1-1 0,0 3 0 15,0 1 0-15,0 1 0 16,-3 1 13-16,-5 2 1 15,-6 0-7-15,-6-2-7 16,-4 0-9-16,-10 0 3 16,-5 0-9-16,-11 0 8 15,-8 1 3-15,-6 2 4 16,-13-3 18-16,-4 1-16 16,-11-2-4-16,-8 1-13 15,-20 0 15-15,-25 2 7 16,-27 0 0-16,-4 2-7 15,9 0 0-15,15 0-7 0,19 0 1 16,-1 2 6 0,-2 0 0-16,0 0-3 15,2-2 3-15,3 0 0 0,4 0-1 16,0 0 9-16,-4 0-8 16,1 0 0-16,1-6-2 15,2 2-4-15,20 0-20 16,20 0 17-16,16 0 9 15,4 1 0-15,-15 2 4 16,-12-4-2-16,-14 3-2 16,7-3 8-16,1-1-8 15,1-2-13-15,5 0 13 16,1-1-3-16,-3 3 3 0,-4 3 0 16,-18 3-1-1,-18 0 0-15,-19 0-17 0,12 6 9 16,29 2 8-16,30-2-3 15,21-4 4-15,-11 2 0 16,-8-2 1-16,-12 0 1 16,8 0-2-16,-1 0 0 15,2 0 6-15,0 2-5 16,1 2-1-16,3 1 0 16,1 2 0-16,4-1-5 15,3 0 16-15,-1 0-10 16,5-2-1-16,7-2 8 15,4-3-19-15,9 2 11 16,9-3-1-16,4 2-7 16,7 0 16-16,2 2-5 0,7 2-3 15,-2 0-5-15,2 2 4 16,-3 0-4-16,2 1 5 16,-4-2 5-16,3-3 2 15,1 0-5-15,6-1-2 16,2-3 0-16,4 0-2 15,2 0 2-15,3 0 0 16,4 0 11-16,0 0-11 16,0 0-1-16,0 0-73 15,0 0-139-15,0-7 25 16,-2-4-508-16</inkml:trace>
  <inkml:trace contextRef="#ctx0" brushRef="#br0" timeOffset="3003.97">11150 8279 129 0,'0'0'1521'0,"0"0"-1023"15,0 0-412-15,0 0 10 16,0 0-12-16,0 0-30 16,-34 0 8-16,34 0-51 15,0 0-10-15,7 3 16 16,7 0 9-16,-1 4 50 16,5-2 0-16,3 1-30 15,6-2 12-15,4-1-38 16,8-1 2-16,1-2 5 0,2 0-26 15,1 0 7 1,-3 0-8-16,-9 0-14 0,-6 0 14 16,-8 0-53-16,-8 0-44 15,-9 0-87-15,0 0-374 16,0 0-263-16</inkml:trace>
  <inkml:trace contextRef="#ctx0" brushRef="#br0" timeOffset="3754.97">11056 9593 1056 0,'0'0'316'0,"0"0"-136"15,0 0-113-15,0 0-22 16,0 0 2-16,0 0 26 15,0 0 38-15,-73 0-4 16,73 0 15-16,0 0-31 16,2 0 4-16,13 4 84 15,8-2-63-15,4-2-21 16,6 0-11-16,2 0-44 16,11 0 2-16,0 0-25 15,5 0-17-15,3 0 25 16,-1 0-25-16,-2 0 10 15,-6 0-10-15,-7 0 11 0,-12 0-22 16,-6 0 5-16,-9 0-25 16,-5 0 3-16,-6 0-78 15,0 4-104-15,-10 8-456 16,-5-1-528-16</inkml:trace>
  <inkml:trace contextRef="#ctx0" brushRef="#br0" timeOffset="4553.82">11152 11008 1222 0,'0'0'343'0,"0"0"-144"0,0 0-105 15,0 0 57-15,0 0 37 16,0 0-57-16,0 0-24 16,-40-15-36-16,44 12 19 15,7 2 33-15,5-1-36 16,-1-1-20-16,6 1-12 16,1 2-32-16,3 0 11 15,6 0-8-15,5 0-1 16,3 0 17-16,3 0-41 15,1 0 26-15,1 0-27 16,-1 0 2-16,-5 0-1 0,-5 0 7 16,-6 0-8-1,-12 0 7-15,-3 0 7 0,-10 0-28 16,-2 0 14-16,0 0-45 16,0 0 14-16,-14 0-59 15,-23 0-59-15,3 5-219 16,3-5-633-16</inkml:trace>
  <inkml:trace contextRef="#ctx0" brushRef="#br0" timeOffset="5572.1">12747 7760 1172 0,'0'0'364'0,"0"0"-189"16,0 0-137-16,0 0 22 0,0 0-25 16,-141 24 13-16,108 0 44 15,-5 6-25-15,-1 9 23 16,-1 6 31-16,-3 10-42 15,3 6 26-15,5 8-25 16,8 5-32-16,11 2-5 16,9-1-43-16,7-1 0 15,7-6 0-15,23-4 4 16,12-9-4-16,8-10 0 16,13-8 1-16,11-13-9 15,7-15-6-15,7-9-4 16,3-8 11-16,0-25-24 0,-6-10 29 15,-7-7-19-15,-8-4-5 16,-16-6 20-16,-8-4-12 16,-13-4 18-16,-13 0 7 15,-9-3 2-15,-11 4 2 16,0 0-11-16,-4 9-3 16,-21 5-4-16,-8 9-5 15,-11 12-55-15,-10 14-75 16,-31 18-116-16,10 0-230 15,5 14-379-15</inkml:trace>
  <inkml:trace contextRef="#ctx0" brushRef="#br0" timeOffset="6304.15">12518 9060 1107 0,'0'0'273'0,"0"0"-127"16,0 0-92-16,0 0 20 0,-128 15 30 16,100 10-3-16,1 5-18 15,1 6-2-15,1 8-48 16,4 8 19-16,6 8 25 15,4 5-14-15,4 2 5 16,7 8-21-16,0-3-38 16,12 1 14-16,14-4-23 15,12-6 0-15,9-10 0 16,6-6 4-16,10-13-5 16,3-15 1-16,9-15-4 15,2-4-8-15,6-27 12 16,2-17-12-16,-4-15 6 15,-2-9-4-15,-8-6 4 0,-11-4 1 16,-16-3 5-16,-17 2 9 16,-15 0-9-16,-12 6 25 15,-12 8 8-15,-21 5-33 16,-9 12 0-16,-12 8-16 16,-6 14-110-16,-36 20-105 15,13 6-279-15,6 0-556 0</inkml:trace>
  <inkml:trace contextRef="#ctx0" brushRef="#br0" timeOffset="7206.73">12425 10254 895 0,'0'0'330'0,"0"0"-202"0,0 0-63 15,0 0-52-15,-130 11 81 16,103 6 18-16,5 6-14 15,2 4-21-15,5 9-36 16,-1 3 22-16,5 7-4 16,-1 7-27-16,6 4 12 15,1 8-23-15,3 3 4 16,2 2-3-16,0 1-21 16,4-4 9-16,17-3-10 15,6-6 0-15,8-6 0 16,3-8 0-16,6-7 5 15,3-11-5-15,3-6-29 16,-2-6 28-16,4-11-12 0,-2-3 13 16,0 0 15-1,-1 0-13-15,-3-15 4 0,0-10-6 16,-2-4 0-16,-5-9-5 16,2-6 5-16,-3-3 0 15,0-6 15-15,1 0 7 16,0 5 43-16,-4 0-17 15,-1 6-31-15,-3 2 36 16,-6 1-38-16,-10 1 11 16,-7 1 19-16,-4-3-30 15,-4 0 44-15,-8-3-19 16,-13-1-7-16,-8 0 28 16,-5 3-46-16,-4-2-6 15,-7 0-5-15,-6 6 5 16,-9 1-18-16,-11 5-29 0,-58 1-96 15,17 8-170-15,3 7-375 16</inkml:trace>
  <inkml:trace contextRef="#ctx0" brushRef="#br0" timeOffset="8492.29">3933 7378 1257 0,'0'0'353'0,"0"0"-237"0,0 0-81 16,0 0-1-16,0 0-25 16,-120 19 23-16,93 3 3 15,-2 11-17-15,-2 8 28 16,0 13 1-16,-7 25 16 15,2 31 18-15,4 31-10 16,15 8 4-16,15-22-20 16,2-33-28-16,19-31-1 15,16-5-14-15,9 8-10 16,14 4-2-16,13 4-3 16,5-9 2-16,1-14-14 15,4-10-15-15,-2-15 29 16,0-13-14-16,4-13 15 15,0-7 0-15,3-28-6 16,1-16-3-16,-2-13 8 0,0-10 1 16,-8-7 33-16,-6-5-32 15,-1-16 26-15,-6-19 14 16,-17 11-17-16,-14 11 15 16,-20 13-39-16,-13 18 1 15,-1-6 11-15,-24-4-2 16,-15 6-10-16,-13 8 4 15,-14 7 8-15,-12 9-24 16,-8 8 12-16,-8 11-53 16,-5 12-83-16,-38 17-139 15,24 0-121-15,16 17-263 0</inkml:trace>
  <inkml:trace contextRef="#ctx0" brushRef="#br0" timeOffset="9373.94">8189 7784 1393 0,'0'0'295'16,"0"0"-241"-16,0 0-54 15,-134-2-8-15,96 2 8 0,0 8 45 16,3 8 32 0,1 6-17-16,-1 4 3 0,1 11-10 15,2 4-31-15,4 9 9 16,1 9 7-16,4 5-14 16,11 6 26-16,7 4-19 15,5 2-19-15,20 0-9 16,23 1-3-16,17-6-20 15,28-2 9-15,33-9-17 16,26-17 4-16,-6-21-14 16,-28-22-7-16,-31-8 44 15,-21-23-20-15,3-13 21 16,-1-10-1-16,-3-15 9 16,-20-8 6-16,-20-5 4 0,-16-3-3 15,-4 1 28-15,-15 4-5 16,-20 6 20-16,-10 5-5 15,-7 14-35-15,-3 9-18 16,-5 14-23-16,-8 13-105 16,-36 19-101-16,15 13-260 15,4 12-784-15</inkml:trace>
  <inkml:trace contextRef="#ctx0" brushRef="#br0" timeOffset="10209.7">6215 10222 1358 0,'0'0'513'16,"0"0"-443"-16,-154 69-70 0,83-28 0 15,1 9 2-15,1 9 33 16,5 6 41-16,4 8 12 16,13 7-41-16,11 7-1 15,19 4-21-15,17 0-25 16,0 0 27-16,37-1-27 15,15-2 15-15,14-6-15 16,14-5-6-16,25-1-11 16,27-5-25-16,21-12-4 15,3-17-5-15,-25-22 33 16,-32-18 18-16,-30-2 15 16,-7-14-15-16,14-20 16 15,9-14-3-15,4-10 24 0,-8-8 19 16,-13-4-20-16,-12-1 25 15,-16-1-10-15,-11-3-18 16,-17-9 25-16,-12-16-6 16,-10-22-16-16,-37-21-6 15,-12-1 2-15,1 26 7 16,6 30-17-16,12 34-22 16,-3 7 30-16,-7 1-28 15,-16 0 11-15,-9 2-13 16,-10 11-34-16,-6 8-42 15,-47 13-162-15,22 7-257 16,12 4-270-16</inkml:trace>
  <inkml:trace contextRef="#ctx0" brushRef="#br0" timeOffset="11598">14135 5223 209 0,'0'0'1132'0,"0"0"-861"16,0 0-174-16,0 0-87 16,0 0-10-16,0 0 96 15,-10 136 2-15,10-69 5 16,0 10-17-16,0-3-46 16,0-3 15-16,0-4-33 15,0-11-21-15,0-8 23 16,0-8-23-16,0-10-2 15,0-6-47-15,0-6-94 16,-10-2-70-16,-1-4-85 16,-2-4-217-16</inkml:trace>
  <inkml:trace contextRef="#ctx0" brushRef="#br0" timeOffset="11848.33">13957 5861 1119 0,'0'0'319'0,"0"0"-226"16,0 0-57-16,0 0 0 15,0 0 55-15,0 0 20 0,14 118-43 16,5-81 4 0,6-3-15-16,2-6-22 0,4-9 8 15,0-7-25-15,0-11 11 16,0-1 6-16,3-6-33 15,-1-19-2-15,3-7-46 16,20-34-150-16,-9 8-121 16,-3 0-588-16</inkml:trace>
  <inkml:trace contextRef="#ctx0" brushRef="#br0" timeOffset="12230.31">15704 5252 728 0,'0'0'507'15,"0"0"-429"-15,0 0-18 16,-29 118 56-16,20-50 21 16,5 10 20-16,0 9-51 15,4-1-5-15,0 0-61 16,0-4-21-16,0-8-19 15,0-8-2-15,0-9-58 0,0-14-71 16,-8-14-80-16,-5-13-55 16,-1-16-346-16</inkml:trace>
  <inkml:trace contextRef="#ctx0" brushRef="#br0" timeOffset="12457.7">15515 5757 1211 0,'0'0'288'0,"0"0"-182"16,0 0-68-16,0 0 16 15,0 0 69-15,2 108-9 0,16-62-19 16,4 2-30-16,7-4-37 16,0-4 0-16,2-10-21 15,0-10-1-15,0-13-3 16,-2-7-3-16,5-12-24 15,19-48-61-15,-9 2-189 16,-1-3-245-16</inkml:trace>
  <inkml:trace contextRef="#ctx0" brushRef="#br0" timeOffset="12978.31">17331 5173 443 0,'0'0'694'16,"0"0"-466"-16,0 0-124 16,0 0 12-16,0 0-22 15,0 0-58-15,0 0 119 16,-21 105-7-16,17-39-54 16,0 10-23-16,-1 4-17 15,2 4-30-15,3-5 8 16,-1-11-20-16,-1-8-12 15,-4-12-53-15,0-12-100 0,-7-10-92 16,1-11-69 0,-1-12-90-16</inkml:trace>
  <inkml:trace contextRef="#ctx0" brushRef="#br0" timeOffset="13231.63">17119 5704 1061 0,'0'0'311'15,"0"0"-141"-15,0 0-123 16,0 0 45-16,0 0-3 16,0 0 29-16,-10 125-8 15,15-85-18-15,18-2 8 0,3-4-45 16,5-8-2-16,-2-5-4 16,2-12-25-16,-2-9 26 15,0 0 13-15,0-5-1 16,-2-20-10-16,0-7-37 15,0-6-15-15,-4-2-10 16,-4-2-106-16,3-2-93 16,-9 8-263-16,-1 12-302 0</inkml:trace>
  <inkml:trace contextRef="#ctx0" brushRef="#br0" timeOffset="16113.93">12962 7822 846 0,'0'0'302'0,"0"0"-83"0,0 0-55 15,0 0-38-15,0 0 10 16,0 0-29-16,0 0-47 15,-105-29-3-15,76 26-28 16,-4 3-4-16,-6 0-25 16,-28 0-52-16,9 4-234 15,8 5-659-15</inkml:trace>
  <inkml:trace contextRef="#ctx0" brushRef="#br0" timeOffset="19953.66">17163 7756 1000 0,'0'0'291'0,"0"0"-175"16,0 0-64-16,0 0 25 15,0 0-13-15,0 0 9 16,0 0 29-16,-102-22-55 16,87 22 29-16,-6 0 16 15,-1 0-6-15,-3 6 19 16,-4 7-36-16,3 2 0 15,-1 5-6-15,-1 3-36 16,2 7 28-16,0 1-12 0,1 7-6 16,6 5 15-1,0 3-46-15,4 6 8 16,3 0-14-16,4 4 14 0,3 3-11 16,3-2 12-16,2 4-9 15,0 2 0-15,0-6-6 16,9 3-1-16,9-4 1 15,4 0 0-15,5-3 9 16,4-3-2-16,2-6-6 16,6-6 1-16,-2-6-2 15,5-8 0-15,3-6-7 16,2-10 13-16,9-6-6 16,4-2 0-16,4-4 6 0,5-13-17 15,0-4 11 1,-1-3 0-16,-6-4 5 0,-7-1-5 15,-3-4 0-15,-7-1 0 16,-6-1 0-16,-3-2 3 16,-5-4-2-16,-2 1 8 15,-6-2 19-15,-4 0-17 16,-1-2 16-16,-7 1-6 16,-3-2-2-16,-4 0 29 15,-4-1-20-15,0 0 11 16,0 0-2-16,-8 2-23 15,-7 0 16-15,-5 1-2 16,-2 1 2-16,-2 3 24 16,-1 0-29-16,-2 5 13 15,2 5-21-15,4-1-16 0,-4 9 15 16,3-1-4-16,-5 4-12 16,-5 2 4-16,-1 4 7 15,-9 6-22-15,-9 6-31 16,-14 0-66-16,-70 24 8 15,12 8-104-15,-9 2-587 0</inkml:trace>
  <inkml:trace contextRef="#ctx0" brushRef="#br0" timeOffset="24845.59">4349 9637 971 0,'0'0'256'0,"0"0"-140"15,0 0-66-15,0 0-49 0,0 0 31 16,0 0 1 0,-17-13-10-16,13 8 32 0,-4 1-28 15,0 0 37-15,-3 2 42 16,-3-2-5-16,1 4 19 16,-1 0-46-16,-1 0-21 15,-1 0 22-15,3 0-42 16,-4 0 2-16,5 2-14 15,-1 2-11-15,-1 0 35 16,1 0 2-16,1 1 4 16,-3-3 21-16,1 1-35 15,-1 0-7-15,2 2 6 16,-3-1-18-16,3 0 23 16,-3 2-12-16,3 2-23 15,-1 1 20-15,1-2-25 0,-3 3 6 16,3 2 2-16,-3 0-1 15,1 0 2-15,1 4-8 16,-1 0 7-16,-1 0 3 16,3 2-11-16,0-2 14 15,-1 0 9-15,4 2-23 16,-3-1 8-16,3 1-9 16,4 2 1-16,-4 1 13 15,6 4-14-15,-1 0 9 16,1 5-2-16,2-5-1 15,2 3-7-15,0 0 1 16,0-2 0-16,0 2 5 16,4-2-4-16,7 1 7 15,3-4-8-15,1 4 2 16,3-4-4-16,-2 4 2 0,1-3 0 16,2 0 8-16,-2 0 1 15,1-2-9-15,2-4 0 16,2 1-5-16,1-6-4 15,1-1 17-15,3 0-8 16,-1-4 6-16,3-2 6 16,0-1-23-16,5-2 11 15,-3-3-4-15,5 0-13 16,0 0 17-16,1-2 0 16,1-10-1-16,1-6 3 15,3-2-8-15,0-4 6 16,1-6 0-16,1-3-17 0,-2-5 16 15,3-2 1 1,-5-2-1-16,-1-3 3 0,-2-4 1 16,-6-1-3-16,-7-2 0 15,-6-2 7-15,-13-1-6 16,-5 4-1-16,0-2 0 16,-14 3 9-16,-10 6 2 15,-8 9-10-15,-3 8 7 16,-6 11-8-16,-1 11-24 15,-2 5-30-15,1 13-49 16,-3 39-160-16,13-4-356 16,10 0-309-16</inkml:trace>
  <inkml:trace contextRef="#ctx0" brushRef="#br0" timeOffset="26408.41">4885 10100 1024 0,'0'0'326'0,"0"0"-182"16,0 0-93-16,0 0-34 15,0 0 9-15,0 0-2 0,0 0 22 16,15 0-2-16,1 0-16 16,1 0 32-16,1 0 4 15,3 0-25-15,0-1 29 16,2-2-24-16,2 3-9 16,1-2-1-16,1 1-23 15,5 1 20-15,1 0 21 16,0 0-34-16,3 0 15 15,-2 0-22-15,3 0 9 16,-2 0 3-16,2 0-23 16,-4 0 27-16,2 0-15 15,-3 0-11-15,-1 0 24 16,0 0-23-16,2 0 20 16,1 0-9-16,1 0-11 0,1 1 13 15,-3-1-14-15,0 2 7 16,2 1 12-16,-7-3-20 15,-4 0 11-15,-1 0-11 16,-3 0-3-16,-2 1-6 16,-2-1 18-16,1 0-6 15,-1 0 23-15,3 0-12 16,0 0 24-16,3 0-38 16,0 0 1-16,0 0 3 15,-2 0 4-15,3 0-8 16,-3 1 0-16,-2 2 16 15,1-3-10-15,0 2-6 16,1-2 1-16,-1 2 12 16,2-2-13-16,1 0 0 0,0 0 0 15,1 0 12-15,-1 2 2 16,3-2-7-16,-2 0-5 16,2 0 17-16,2 0-19 15,2 0 0-15,-2 0-1 16,2 0 2-16,-2 0 11 15,2 0-2-15,-2 0-1 16,-1 0 6-16,0 0-15 16,1 0 0-16,-2 0 3 15,0 0 9-15,0 0-9 16,-2 0-3-16,2 0 1 16,4 0 5-16,-2 0-5 0,2 0-1 15,2 0 13-15,0 0 2 16,0 0-12-16,2 0-3 15,-1 0 1-15,-1 0-3 16,0 0 8-16,-2 0-3 16,-2 0 3-16,0 0 2 15,0 0-10-15,4 0 2 16,0 2-6-16,3-2 6 16,-1 2 0-16,-2-2 11 15,-2 3-11-15,-4-3 4 16,-4 1-5-16,0-1 1 15,-1 2 0-15,0-2 8 16,2 2-7-16,5-2 1 0,2 0-2 16,4 0 0-1,1 0-8-15,-1 0 9 0,-2 0-1 16,-2 0 6-16,-4 0 6 16,0 0-13-16,-6 0 1 15,1 0 0-15,1 0 6 16,-4 0-6-16,1 0 6 15,-3 0 4-15,-3 0 5 16,-5 0-8-16,-3-2-7 16,-4 2 0-16,2-2 7 15,-2 2-7-15,0-1 0 16,0-4-25-16,-13 1-97 16,-11-3-177-16,-10 6-437 0</inkml:trace>
  <inkml:trace contextRef="#ctx0" brushRef="#br0" timeOffset="28077.95">4461 9715 525 0,'0'0'158'15,"0"0"-158"-15,0 0-83 16</inkml:trace>
  <inkml:trace contextRef="#ctx0" brushRef="#br0" timeOffset="35350.51">10455 9649 801 0,'0'0'409'0,"0"0"-273"15,0 0-46-15,0 0-39 16,0 0 26-16,0 0 80 16,-5 0 0-16,5 0-49 15,0 0-4-15,0 0-39 16,0 0 27-16,0 0-30 16,0 0-30-16,0 0 26 15,7 0-36-15,8 0 38 16,4 0-5-16,0 0-46 15,8 0 40-15,2 0-21 16,5 0 5-16,10 0 13 0,5 0-45 16,4 2 7-16,8 0-8 15,1 0 12-15,5 2-1 16,-3-1 0-16,1 0-10 16,0-3 10-16,-6 3-11 15,2-3-4-15,-8 0 3 16,-1 0 2-16,-4 0 13 15,-5 0 2-15,-3 0-15 16,-7 0 15-16,-1 0-16 16,-3 0 0-16,-7 0 8 15,-1 0-2-15,-8 0 0 16,-5 0-6-16,-1 0 7 16,-4 0-8-16,-3 0 7 0,0 0-6 15,0 0 6 1,0 0 4-16,0 0-19 0,0 0 9 15,0 0-48-15,0 0-8 16,0-5-113-16,-6 1-429 16,4-4-138-16</inkml:trace>
  <inkml:trace contextRef="#ctx0" brushRef="#br0" timeOffset="35846.19">12610 9138 472 0,'0'0'968'15,"0"0"-691"-15,0 0-165 16,0 0-65-16,0 0 6 15,0 0-46-15,0 0-7 16,-44-32-123-16,44 32-109 16,0-2-157-16</inkml:trace>
  <inkml:trace contextRef="#ctx0" brushRef="#br0" timeOffset="37506.75">17337 9062 1200 0,'0'0'338'16,"0"0"-195"-16,0 0-74 16,0 0 10-16,0 0 17 15,0 0-27-15,0 0 3 16,-67-27-24-16,59 25 8 15,-4-2 31-15,-3 0-19 16,-1 3-1-16,-1-2 15 16,-4 3-38-16,-1 0 5 15,0 0-16-15,-3 0-25 16,-2 0 26-16,1 7-24 0,-3 3 8 16,2 2 12-1,-2 1-24-15,-3 6 16 0,3 3-5 16,-2 4-11-16,0 4 28 15,2 4-25-15,0 4 21 16,5 4 0-16,2 0-30 16,1 0 20-16,6 3-20 15,4-2 0-15,4 1 20 16,3 1-19-16,2-1 12 16,2 1-8-16,0 0 2 15,0-1-14-15,8 0 1 16,8 0 6-16,2-2 11 15,4-2-5-15,5-4 4 0,2-1-10 16,6-5-6 0,3-4-3-16,5-6 15 0,3-4-6 15,4-6 9-15,0-2 1 16,4-6-19-16,0-2 9 16,0 0-9-16,-2 0-1 15,2-12 16-15,2-5-6 16,0-4 0-16,2-5 15 15,-5-5-18-15,-2 0 3 16,-5-5 0-16,-3-2 4 16,-7-4-2-16,-5-5-2 15,-4-3 0-15,-7-2 13 16,-2-2-7-16,-8 0 4 0,-2 0-9 16,-6 2 28-1,-2 2-28-15,-2 1-1 0,-19 3 5 16,-5 2 5-16,-6 2 5 15,-5 6-7-15,-7 3-7 16,-6 3-2-16,-4 11-29 16,-10 7-13-16,-7 6-17 15,-49 6-67-15,17 4-122 16,-2 6-519-16</inkml:trace>
  <inkml:trace contextRef="#ctx0" brushRef="#br0" timeOffset="40156.66">6439 6398 1013 0,'0'0'260'0,"0"0"-160"16,0 0-30-16,0 0 4 15,0 0 2-15,0 0 4 16,0 0-41-16,-31-17 33 16,20 17 8-16,-5 0-18 15,-1 0 7-15,-3 0-7 16,-3 0-10-16,2 0 19 15,-4 0-24-15,0 4 5 16,0 0-1-16,1 1-24 16,2 1 10-16,2 1-18 15,3-1 13-15,-4 2 17 16,3 0-33-16,1 2 12 16,-2 1-28-16,2 2 11 15,-1-1 15-15,0-1-12 16,3 4 17-16,-2-1 6 0,0 2-35 15,1 0 38-15,1 0-27 16,1 2-13-16,1-4 40 16,2 2-38-16,0-2 20 15,4 2 0-15,1 0-14 16,1 0 20-16,5 2-15 16,0 2-12-16,0 0 24 15,0 2-25-15,0 3 0 16,0-1 0-16,5 3 7 15,1 4-2-15,1-1 2 0,1 2-6 16,2 0 6-16,-1 2-7 16,1-4-1-16,2 1 0 15,-1-3 1-15,3-5 5 16,-1 1 5-16,0-1-10 16,1-2 3-16,-1-3-3 15,3 3 0-15,1-3-1 16,3-2 2-16,3-2 4 15,-1 0-5-15,2-4 1 16,1-1 2-16,4 0-3 16,2-3 0-16,2-4 3 15,1-2 9-15,1 0-18 16,2 0 6-16,-4 0-2 16,-2-2 1-16,-2-6 2 0,0-1 4 15,-1 0-3-15,1-3 4 16,2-2-8-16,1-6 2 15,-3-2-1-15,2-2 0 16,-4-4 2-16,-3-1 4 16,-1-2-5-16,-4-2 6 15,0-1-7-15,-3-2 1 16,-3 1 0-16,-3-4 8 16,0 1-2-16,-3-1 2 15,-7 3-8-15,0 1 0 16,0-2 27-16,-7 1-5 15,-12 0 3-15,-1 1 10 16,-3-1-29-16,-6 7 12 16,-7 5-18-16,-2 4-27 0,-4 10 18 15,-6 6-51 1,-2 4 0-16,-4 10-23 0,-29 50-101 16,12-1-184-16,9 0-522 0</inkml:trace>
  <inkml:trace contextRef="#ctx0" brushRef="#br0" timeOffset="41827.19">4885 9982 1147 0,'0'0'277'0,"0"0"-169"15,0 0-68-15,0 0-24 16,0 0 21-16,0 0-1 15,0 0 20-15,-5-2 17 16,16 2-12-16,2 0 40 16,3 4 13-16,-1 2-42 15,1-2 29-15,-3 2-54 16,1-2 14-16,1 2-12 16,-1 0-17-16,0 0 7 15,3 0-21-15,-1-2-2 0,2 2 39 16,1-1-30-1,2 1 15-15,3-1-1 0,1 1-30 16,2-2 18-16,2 0-12 16,-1-2-8-16,1 0 20 15,0 0-13-15,0 2-1 16,0-2 5-16,2 2-17 16,0-1 11-16,1-2-10 15,-1 1 4-15,2 1 25 16,4-2-30-16,-2 1 21 15,3 1-22-15,2-2 0 16,-1 3-2-16,6 0 4 16,0 0-2-16,4 1 3 15,5-2 13-15,4 3-23 16,-3-4 7-16,3 2 0 0,-5-2-9 16,-1 1 15-16,-4-3-6 15,-2 1 0-15,-2-1 16 16,-5 0-6-16,2 2-10 15,-3-2 1-15,-3 0 20 16,1 0-20-16,-5 0-1 16,2 3 0-16,-1-2 11 15,-1 1 2-15,0 1-4 16,0 1-1-16,0-3 2 16,6 3-10-16,-4-2-5 15,3 2 4-15,1 0 2 16,1 0 2-16,1 0 6 15,0 1-9-15,1-2 7 0,3 1-7 16,1 2-6-16,4 0 6 16,2 1 0-16,4-2 7 15,0 1-7-15,-2-2 6 16,2 3-12-16,-7-5 6 16,-5 1 0-16,-4 1-1 15,-5-2 3-15,-2 1-3 16,-4-2 1-16,-2-1-1 15,-5 3-8-15,-4-3 10 16,-3 0-1-16,-4 0 6 16,-2 0 2-16,-3 0-16 15,-2 0 7-15,0 0 1 0,-2 0-5 16,0 0 13 0,0 0-5-16,0 0-3 0,0 0-10 15,0 0 9-15,0 0 1 16,0 0 0-16,0 0 1 15,0 0 7-15,0 0-16 16,0 0 8-16,0 0-16 16,0 0 7-16,-2 0 6 15,-7 0 3-15,1 0 4 16,1 0 8-16,0 0-21 16,0 0 9-16,1 0-15 15,-1-3 7-15,-4 2-16 16,0-5-13-16,-7-2-15 15,-20-13-129-15,5 1-384 16,-5-4-552-16</inkml:trace>
  <inkml:trace contextRef="#ctx0" brushRef="#br0" timeOffset="45340.81">4922 10120 793 0,'0'0'219'15,"0"0"-172"-15,0 0-46 16,0 0-1-16,0 0 23 16,0 0 33-16,0 0 22 15,-16-2-8-15,12 1 1 16,-3-2 6-16,3 1 6 16,0 0 39-16,0 2-33 0,1-2 7 15,0 2-17-15,3 0-26 16,-2-2-6-16,2 2-24 15,0 0 8-15,0 0 17 16,0 0-28-16,0 0 21 16,0 0-28-16,0-2-1 15,0 2 37-15,0 0-32 16,2 0 20-16,9-3 15 16,3 3-40-16,6 0 27 15,5-1-25-15,4 1 1 16,7 0 31-16,1 0-46 15,1 0 1-15,3 0-1 0,-4 0 13 16,-1 0-5 0,-3 0-7-16,-2 0 0 0,1 0 12 15,-3 0-13-15,0 0 0 16,0 0-1-16,2 0 2 16,0 1 22-16,0-1-10 15,5 3-7-15,1-3 7 16,4 2-13-16,0-2-5 15,4 0 4-15,-2 0 2 16,1 0 7-16,-3 0-7 16,-1 0 7-16,-5 0-16 15,-1-2 5-15,-1-1 3 16,-2 2 3-16,-2 0 4 0,2-2-7 16,-2 3 0-1,0-2 2-15,3 2-3 0,-1 0 2 16,0 0 4-16,2 0 4 15,3 0-1-15,2 0-7 16,0 0-1-16,3 0 1 16,3 0 6-16,0 0-6 15,1 0 21-15,2 0-1 16,-3 2-19-16,-4 1 25 16,0-2-21-16,-4-1 7 15,1 1 9-15,0-1-14 16,-2 0 10-16,3 0-18 15,2 0 6-15,3 0 7 16,-2 0-12-16,7 0 6 16,-2 3 8-16,2 1-9 0,-2-2-9 15,1 2 3-15,-1 0 0 16,2-2 0-16,-2 2 7 16,1-2-5-16,-1-2 5 15,2 0 4-15,0 0 1 16,-1 0-12-16,-2 0 0 15,-3 0-12-15,0 0 14 16,-4-2-2-16,-2 0 0 16,-2-2 15-16,-5 3-5 15,-3-4-10-15,-8 3 1 16,-5 2 26-16,-6 0-21 16,0 0 0-16,-5-2 7 15,-2 2-5-15,2 0 10 0,-2-2-9 16,0 2-9-1,0 0 0-15,0-2-27 0,0-3-73 16,0-1-157-16,0-3-680 16</inkml:trace>
  <inkml:trace contextRef="#ctx0" brushRef="#br0" timeOffset="45492.4">8066 10080 1313 0,'0'0'977'16,"0"0"-769"-16,0 0-187 16,0 0-21-16,0 0-220 15,0 0-306-15,0 0-372 0</inkml:trace>
  <inkml:trace contextRef="#ctx0" brushRef="#br0" timeOffset="47012.34">17468 9047 487 0,'0'0'283'15,"0"0"-101"-15,0 0-14 16,0 0-25-16,0 0-18 16,0 0-32-16,0 0 7 15,-23-55 11-15,13 46-34 16,-1 1 21-16,-3 4 6 15,-1 1-16-15,-1-2 6 0,1 5-32 16,-4 0-34-16,0 0 9 16,-3 0-22-16,-1 0 14 15,-2 0 14-15,2 0-25 16,-2 0 31-16,0 0 0 16,-2 3-31-16,1 2 21 15,-1 0-26-15,-1 2 8 16,1 2 10-16,0-2-25 15,0 4 24-15,0-2-30 16,0 5 0-16,0 0 15 16,4 5-5-16,-2-2-1 15,2 6 2-15,3 1-4 0,1 2-7 16,0 0 0 0,4 2 0-16,-1 0 9 15,3 2-8-15,-1 1 7 0,4 0-8 16,-4 2-9-16,5 0 8 15,-1 2-40-15,5 1-20 16,1 0-12-16,0-1-45 16,2 1-10-16,2-1-11 15,0-1 2-15,0-2 22 16,0 0 3-16,0 0 6 16,8 0 40-16,-2 0 23 15,3 1 30-15,2-6-2 16,-2 2 15-16,0-3 12 15,0 0-2-15,0 0 41 16,2 3 11-16,2-2-22 0,5 1 15 16,3 0-24-16,2 0-18 15,4-4 25-15,0 0-37 16,2-4 12-16,2-2-10 16,3-3 16-16,1-4-13 15,6-4-6-15,1-5 0 16,2-2-8-16,1 0-2 15,1-13-18-15,2-5-8 16,-2-4-27-16,-3-2 19 16,-3-4-4-16,-3-4 6 15,3-25-14-15,-8 6-122 16,-10 1-421-16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2:47:36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4956 479 1151 0,'0'0'385'16,"0"0"-159"-16,0 0-47 15,0 0-87-15,0 0-26 16,0 0-25-16,2-8-40 16,-2 8 23-16,0 0-24 15,0 0 6-15,0 0 33 16,0 0-8-16,0 0 23 15,0 0-9-15,0 0-36 16,0 0 29-16,0 0-30 16,0 0 8-16,0 0 10 15,0 0-25-15,0 0 32 0,0 0-33 16,-9 6 1-16,-9 12 14 16,-9 8-3-16,-6 8 4 15,-9 10 33-15,-8 6-34 16,-2 4 31-16,-4 5-19 15,-2 3-6-15,-5 2 43 16,3 2-58-16,-2 3 12 16,2-1 9-16,4-4-26 15,4 0 36-15,10-6-13 16,5-6-9-16,5-5 35 16,10-11-49-16,5-9 16 15,5-7-1-15,5-8-16 0,3-6 32 16,2-1-17-1,2-4-15-15,0-1 9 16,0 0-9-16,0 0 0 0,0 0-1 16,0 0-5-16,0 0 0 15,0 0-27-15,-19 6-67 16,2 7-79-16,-5-3-561 0</inkml:trace>
  <inkml:trace contextRef="#ctx0" brushRef="#br0" timeOffset="15846.69">8606 3542 819 0,'0'0'556'0,"0"0"-372"16,0 0 16-16,0 0-45 16,0 0-52-16,0 0-27 15,0 0-28-15,0 0 19 16,0 0-22-16,0 0-2 15,0 0 25-15,0 0-26 16,0 0-5-16,0 17-37 16,0 19 12-16,0 36 6 15,-10 49 43-15,-3 39-3 0,-3 10-2 16,5-10-47-16,7-49 27 16,2-39-36-16,0-19 1 15,2-13 12-15,-2-2-7 16,2-2-6-16,0-4 11 15,0-14-11-15,0-10-2 16,0-8-123-16,0-26-124 16,0-12-115-16,0-11-907 0</inkml:trace>
  <inkml:trace contextRef="#ctx0" brushRef="#br0" timeOffset="17185.11">8548 3437 963 0,'0'0'284'0,"0"0"-93"16,0 0-48-16,0 0-15 16,0 0-13-16,0 0-1 15,0 0-31-15,-12-10-31 16,12 10 11-16,0 0-61 15,0 0 20-15,0 0-1 16,4 0 5-16,12 0 47 16,9 4-4-16,8 2-23 15,12-2 15-15,8-2-31 16,10 0-4-16,7-2 10 0,11 0-29 16,4 0 19-1,7 0-11-15,1-2-14 0,3-2 8 16,-3 0-9-16,-6 0 0 15,-5 0-7-15,-12 0 16 16,-10 2-9-16,-16 2 0 16,-8 0 1-16,-12 0-1 15,-8 0 1-15,-9 0-1 16,-3 0 11-16,-2 0 0 16,-2 0-12-16,0 0 1 15,0 0 0-15,0 0 2 16,0 0-1-16,0 0 9 15,0 0-10-15,0 0-3 16,0 0 3-16,0 8-7 16,0 9 7-16,0 6 3 0,0 3 3 15,-2 8 0-15,0 6-6 16,0 6-3-16,-2 8-6 16,1 6 9-16,0 7 0 15,1 3 15-15,2 4-6 16,0-1-7-16,0-5-2 15,0-4-11-15,0-5 5 16,0-2 7-16,0-5-1 16,0 0 12-16,0 0 6 15,0-6-14-15,0-2-4 16,0-5-2-16,0-6-4 16,0-3 8-16,0-5-2 15,0-5 0-15,0-4 10 0,0-4-10 16,0-6 0-16,0-2 2 15,0-2-8-15,0-2 6 16,0 0 0-16,0 0 2 16,0 0 4-16,-11 0 25 15,-5 0-7-15,-5 0-23 16,-13 0 7-16,-8 0-8 16,-14 0 0-16,-13 0-8 15,-33 4 16-15,-32 5 4 16,-27 0 13-16,13-1-13 15,29 0 19-15,37-2-23 16,26-4 7-16,-2 5 23 16,0-3-27-16,3 2 13 15,16-3-24-15,15 1 10 0,10-2-8 16,10-2-1-16,2 0-1 16,2 0 0-16,0 0-32 15,0 0 7-15,0 0-17 16,0 0-25-16,0-2 0 15,0-5-158-15,-2-8-473 0</inkml:trace>
  <inkml:trace contextRef="#ctx0" brushRef="#br0" timeOffset="21487.62">12876 2819 977 0,'0'0'238'0,"0"0"-78"15,0 0-67-15,0 0 33 16,0 0-17-16,0 0-9 16,-6-8 12-16,6 8-68 15,0 0-16-15,0 0 22 16,0 0-25-16,0 0 37 16,0 0 29-16,0 0-30 15,0 0 24-15,-2 0-10 16,0 0 6-16,-1 0 0 15,1 0-50-15,2 0-6 16,-2 0-25-16,0 0 11 0,0 0 8 16,2 0-19-16,0 0 1 15,0 0 28-15,0 0-28 16,0 0 3-16,0 0-4 16,0 0 0-16,0 0 3 15,0 0-3-15,0 0 30 16,0 0 7-16,0 0-31 15,0 0 20-15,0-2-26 16,8 2 1-16,7 0 3 16,8-2 4-16,4 2-8 15,6-2 13-15,3-1-7 16,4 2 18-16,2-1-14 16,5 2-9-16,0-3 13 0,-3 3-14 15,-1 0-2 1,-5 0-4-16,-11 0 12 0,-10 0-4 15,-5 0 16-15,-10 0-17 16,0 0 14-16,-2 0-9 16,0 0-4-16,0 0-2 15,0 0 1-15,0 0 8 16,0 0-9-16,0 0 11 16,0 0-23-16,0 0 13 15,0 0-1-15,0 0 0 16,0 0 1-16,0 0-2 15,0 0-10-15,0 0 11 16,0 0-19-16,0 0 19 0,0 0 0 16,0 0-2-1,0 0-1-15,0 0 2 0,0 0-7 16,0 0-7-16,0 0-1 16,0 0 16-16,0 0-9 15,0 0 2-15,0 0-33 16,0 0 39-16,0 0-18 15,0 0 0-15,0 0 18 16,0 0-34-16,0 0-4 16,0 0-24-16,0 0-93 15,-7 0-91-15,-4 5-93 16,-2-1-349-16</inkml:trace>
  <inkml:trace contextRef="#ctx0" brushRef="#br0" timeOffset="30663.09">16740 4041 848 0,'0'0'253'0,"0"0"-32"16,0 0-108-16,0 0 21 15,0 0 22-15,0 0-42 16,-16-25-22-16,16 25-29 15,0 0-15-15,0-2 30 0,0 1-9 16,0-2 4-16,0 2-38 16,0-4-23-16,9 2 30 15,7-4-8-15,4-1-9 16,9 0 18-16,7-3-22 16,8 4 19-16,8 0-18 15,3-2-22-15,6 3 33 16,1 2-32-16,3 0 13 15,1 2 14-15,1 2-27 16,2-2 26-16,3 0-27 16,-1-1 0-16,4 2 36 15,1-3-34-15,-3 2 17 16,2 1 12-16,-4-3-29 16,-5 1 23-16,-3 1-25 0,-8 1 0 15,-1-2 23-15,-3 1-16 16,-5-2-7-16,-3 2 6 15,-5-2 4-15,-9 2 7 16,-6 0-10-16,-3 0 2 16,-7 0 8-16,-7 2-16 15,-3-2-1-15,-1 2 21 16,0 0-21-16,-2-2 34 16,0 2-18-16,3 0-15 15,-3 0 1-15,0 0-2 16,0 0 0-16,0 0-6 15,0 0 9-15,0 0-3 0,0 0 0 16,0 0-10 0,0 0 0-16,0 0-5 0,0 0 15 15,0 0-12-15,0 0-9 16,0 0-3-16,0 0-29 16,0 0-44-16,0 0-51 15,-10 8-123-15,-12 6-60 16,-7 1-201-16</inkml:trace>
  <inkml:trace contextRef="#ctx0" brushRef="#br0" timeOffset="36568.31">10983 3094 667 0,'0'0'405'0,"0"0"-175"15,0 0-82-15,0 0-61 16,0 0-16-16,0 0-20 16,4-12-17-16,-4 12 50 15,0-3 19-15,0 3 26 0,0 0 28 16,0 0-48-16,0 0-8 15,0 0-40-15,0 0-33 16,0 0 22-16,0 0-27 16,0 0-1-16,0 0-12 15,0 0-1-15,-2 0-8 16,-7 0-1-16,-4 9 0 16,0 1 12-16,-3 2-11 15,0 1 6-15,0 4-7 16,-1 1 1-16,-1 1 3 15,2 2-4-15,-1 0 7 16,-2 0 29-16,4 2-36 16,-1-2 38-16,3-1-28 15,1 3-9-15,6-4 32 16,-1 2-32-16,1 1 11 0,2-2 11 16,-1 2-13-16,-2-1 10 15,3 0-20-15,-1-2 0 16,1 4 3-16,0-4-1 15,1-1-2-15,3-1 1 16,0 2 17-16,0-6-13 16,0 3 3-16,0 1-7 15,0-2 10-15,0 2-11 16,0-1 0-16,0 0-1 16,0-1 10-16,5 4-1 15,-1-2-1-15,3 0-7 16,1 1 6-16,2 0-6 15,1-3-3-15,3 0-3 0,-2 1 12 16,1 0 0-16,3-2-6 16,0 0 8-16,-2 0-11 15,1 0 3-15,-1-2 0 16,-2 0 1-16,6 1 7 16,0-6-8-16,5-1 0 15,1-2 0-15,5-4-6 16,0 0 15-16,5 0-8 15,-1-10 5-15,0-8 3 16,-2-2-10-16,3-3 1 16,-4-7-2-16,2-1 1 15,-3-4 2-15,0-2 4 0,-2-6-5 16,-4 1 6-16,-4-4-8 16,-3-4 2-16,-3 2 0 15,-6-2 20-15,-2 2-20 16,-5 1 19-16,0 8-1 15,0 1-18-15,-5 3 35 16,-6 3-19-16,-2 4 4 16,-3 2 17-16,-2-1-37 15,2 6 19-15,-4-3-19 16,3 4 0-16,-2 2-6 16,2 0 14-16,-1 4-8 15,-2 0 0-15,-2 4-29 16,-5 4 8-16,-8 6-52 0,-39 0-66 15,9 10-166-15,1 4-844 16</inkml:trace>
  <inkml:trace contextRef="#ctx0" brushRef="#br0" timeOffset="45260.08">11025 3984 35 0,'0'0'1038'0,"0"0"-793"15,0 0-139-15,0 0-37 16,0 0 7-16,-17-13-11 15,11 12 7-15,0-2 23 0,-5 2-19 16,-1 1 16 0,-1 0-12-16,-3 0-34 0,-1 0 25 15,-6 1-31-15,1 12-8 16,-4 1 13-16,-1 6-38 16,-2 3 28-16,0 0-18 15,-2 1-17-15,2 2 45 16,2 1-20-16,2 0 13 15,6 4 3-15,1-1-35 16,5 4 26-16,3 3-11 16,8 2-12-16,2-1 21 15,0 2-24-15,0-1-6 16,6-6 1-16,13 2 11 0,-1-3-3 16,6-2-2-1,3-2-7-15,4-4 8 0,4-2-8 16,4-5 0-16,1-4-9 15,2-7 22-15,7-6-5 16,3 0 1-16,3-12-9 16,3-8 0-16,0-6-6 15,-5-2 5-15,-1-5-5 16,-8-1 12-16,-6-3 6 16,-5-4-3-16,-8-1 3 15,-5-4 31-15,-5 2-31 16,-5 0 6-16,-8 4 17 15,-2 2-33-15,0 2 23 16,-12 2-25-16,-9 0 8 16,-8 1-5-16,-3 5-3 0,-6 4-6 15,-2 7-23-15,-4 6-87 16,-27 11-59-16,12 13-188 16,4 7-235-16</inkml:trace>
  <inkml:trace contextRef="#ctx0" brushRef="#br0" timeOffset="49197.55">4698 4720 166 0,'0'0'312'0,"0"0"-128"16,0 0-104-16,0 0 19 15,0 0-19-15,0 0-43 16,0 0 53-16,21-104-5 16,-19 94 14-16,2 2-8 15,-4 0 0-15,0 0 15 16,2 2-23-16,-2-3-20 15,2 3 4-15,-2 2-4 16,2 1-37-16,-2 1 33 16,0 0-21-16,0 2-6 15,0 0-32-15,0 0-28 0,0 11 28 16,-14 20 8 0,-3 13-1-16,-10 18 12 0,-6 28-18 15,-8 35 7-15,-1 31 20 16,0 14 5-16,11-5 21 15,9-15 1-15,10-25-40 16,3-7 47-16,-2-6-12 16,4 1 9-16,-2 1 9 15,0 3-35-15,1 2 7 16,-5 3-12-16,1 1-13 16,-1-2 21-16,-3 0-35 15,3-4 18-15,-1-19-4 16,3-18-13-16,3-21 3 15,-2-7-4-15,0 7 0 16,3 3 26-16,-5 9-26 0,3-3 9 16,1-1-10-16,-4-3 2 15,3 0-2-15,-1-2 0 16,-4-1 6-16,1-4 8 16,-3-3-5-16,0-1-12 15,0-5 3-15,3-2-8 16,3-4-5-16,-2 0 13 15,4-1 0-15,5 2 6 16,-1-2 13-16,2-1-26 16,2-2 7-16,0 0 0 15,0 2-11-15,0-2 12 16,0-2-1-16,0-2 0 16,0-4 10-16,0-2-16 0,0-3 6 15,4-4 0-15,0 1-4 16,-3-1 4-16,3-1-1 15,-2-3 0-15,0 0-1 16,0-1-6-16,-2 0 8 16,2-2-34-16,0-3 7 15,2 2-72-15,-2 1 2 16,2-2-28-16,-2-1-32 16,2 0 50-16,-1-3-4 15,-1-2-64-15,0-1 55 16,0 1 10-16,-2-3-19 15,0 2 50-15,0 1 14 0,0 1 28 16,0-1 22-16,0 0 15 16,-4-2 6-16,2 0 8 15,2-1 12-15,0-2 15 16,0 2 5-16,0-1 28 16,0 1-27-16,0 1-15 15,8 0 23-15,3 5-28 16,3-2 7-16,2 4-15 15,1 1-9-15,2 2-6 16,0 0 6-16,6 0 1 16,-2 1 31-16,7 0-36 15,4-1 20-15,1-2 9 16,6-2-25-16,1-4 18 16,2 0-18-16,6-2-3 15,-1 0 20-15,-1 0-27 0,2 0 17 16,-6-1-17-1,1 3 10-15,-3 3-2 0,0-3 5 16,1 2 18-16,-1-2-2 16,5-2-17-16,2 0 23 15,0-3-32-15,2 2 4 16,-2-1 14-16,0 2-20 16,-2-1 7-16,-2 0 12 15,3 1-14-15,2-2 26 16,3 0-20-16,2-2-5 15,1 2 7-15,0-2-13 16,0 0-1-16,0 0 0 16,-6 2 16-16,4 0-12 0,-2 2-4 15,0-2 1 1,2 2-4-16,2 2 13 0,6-1-10 16,3 4 78-16,2-1-59 15,1 2 9-15,2 0-19 16,-3 2-7-16,0 0 7 15,-3 0-9-15,-1 2-8 16,-3-2 7-16,-3 1 2 16,2-2 7-16,-3 2 7 15,-4-1-14-15,2-3-2 16,-2 4-5-16,-2-3 6 16,2-1 1-16,2 0 13 15,2-4-14-15,-1-1 0 0,3-1 0 16,2-1-7-1,0 0 7-15,0 1 0 0,0 0-3 16,3 1 9-16,3 0-12 16,4-2 1-16,6-1 4 15,6-1-9-15,0 0 10 16,5 0 0-16,-2 0-6 16,0 0 7-16,-1 0-8 15,-4 0 7-15,3-3 0 16,-3-1-5-16,5 0 14 15,0-2-9-15,0-2 0 16,4 0-10-16,-5-3 8 0,-2 4-20 16,-1-2-3-1,-10 1 25-15,-2 2-10 0,-2 1 8 16,-5-2 2-16,-2 1-14 16,-4 1 6-16,-2-2 10 15,-8 1-2-15,-3-2 7 16,-8 0 8-16,-3 1-18 15,-5-4 3-15,-1 1-6 16,-2-2-9-16,1 0 16 16,0 1-1-16,-1-2 0 15,3 3 24-15,-2-3-32 16,-1 5 8-16,-2-5 0 16,-1 1-7-16,-2-5 8 15,-1 0-1-15,3-5 0 16,-2-2 7-16,1-2-6 15,-2-4-1-15,0-2 1 16,-5-6 12-16,-4-5-2 0,-6-7-11 16,-3-7 17-16,0-8-17 15,0-7 33-15,0-6-11 16,-9-5-7-16,-3-1 1 16,4-1-15-16,-3 2-1 15,-1-4 31-15,-1-1-16 16,-3-2 31-16,-1-19-5 15,1 14-23-15,1-4 13 16,-4 1-31-16,6 15 6 16,-5-11 12-16,-2 5-8 15,-2 4 6-15,-5 1-5 16,-4 2-5-16,-7 1 22 16,-4 3-21-16,-3 0 8 0,0 3-4 15,3 1-5 1,5 4-12-16,0 0 6 0,6 2 0 15,0-1 13-15,-4 1-6 16,3 5-4-16,-6-4 8 16,1 4-1-16,-1 2-6 15,0-1-4-15,0 2 0 16,2-1 7-16,-1 1-1 16,-1 0-1-16,-5-1-5 15,-3 0-1-15,-4-4-5 0,-1-3 12 16,-4-2-2-1,-1 2 32-15,1-2-36 0,7 3 21 16,2 3-21-16,4 4 0 16,3 3 6-16,1 6 0 15,1 2 6-15,-3 5 9 16,-3 3-9-16,-1 3-3 16,-3-1-9-16,0 6 0 15,-2-4 6-15,3 3-6 16,-2 2 0-16,2-2 0 15,1 3 17-15,1 2-13 16,-6 1-3-16,-3 2-1 16,-7 0 12-16,-9 4-12 0,-4-3-6 15,-8 4 5 1,-4-2 1-16,-3 2 0 0,-1-2 6 16,-3 1-5-16,3 0 1 15,2 0-2-15,0 5-7 16,2 5 7-16,3 1 0 15,2 5 1-15,2 2 4 16,0 2 1-16,-18 2-12 16,5-2 0-16,-5 0 6 15,-2-2-5-15,9 2 16 16,-9-1-7-16,-3 3-4 16,1 0 0-16,4 0-6 15,6 0 12-15,10 0-6 16,7 9 5-16,4 3 2 15,-3 3-13-15,1 2 6 16,3 1-1-16,-2 4-7 0,6 3 14 16,4 2-6-16,6 0 0 15,9-1 6-15,8-5-15 16,8-3 9-16,9-1 0 16,4-5-7-16,5-3 17 15,2-3-7-15,4-1-3 16,3-5-12-16,2 2 11 15,0-2-37-15,-6 0-63 16,1 0-207-16,-3 0-399 0</inkml:trace>
  <inkml:trace contextRef="#ctx0" brushRef="#br0" timeOffset="51671.94">12917 4672 950 0,'0'0'259'16,"0"0"-108"-16,0 0-22 15,0 0 21-15,-114-40-22 16,94 34 23-16,0 0-69 16,2 2-21-16,-2-1-27 0,2 4-19 15,-6 0 23-15,-3 1-26 16,-6 0 6-16,-7 0 7 16,-3 0-25-16,-6 0 37 15,-4 0-15-15,-8 0-7 16,-7 0 22-16,-7 0-35 15,-2 0 17-15,-4 0-7 16,2 0-12-16,-6 0 30 16,2 2-29-16,-4 3 15 15,5-1 18-15,2-2-28 16,4-1 34-16,7 2-10 16,6-1-30-16,3 2 38 15,5 0-37-15,-1 2 14 0,2 2-9 16,-1 2 10-1,-1 2-14-15,-1 2-2 0,-6 3 0 16,1-3-12-16,0 3 18 16,1 0-6-16,5 0 0 15,5-1 12-15,5 1 0 16,3 0-12-16,3-1 0 16,2 3 11-16,-3 2-11 15,2 2 0-15,-4 3 0 16,1-1 1-16,2 4 14 15,2-1-14-15,3 3-1 16,5 2 8-16,0 1-8 0,0 2-3 16,1 4-3-1,-2-2 12-15,2 2-2 0,0-1 6 16,0-1-9-16,5 0-2 16,1 0-1-16,4 6 2 15,-1 2-1-15,6 2 10 16,-2 4-9-16,3 1 0 15,-3-3 1-15,3 0-5 16,-3-5 4-16,3 2 0 16,2-1 10-16,2 2-3 15,2 1-7-15,7-2 0 16,0 4 0-16,0 1 2 16,0 2-1-16,0 2-1 15,9 2 9-15,1 0-7 16,2 0-2-16,4 1 0 0,4-1-2 15,2-2-4 1,3-2 12-16,4-1-4 0,0-2-2 16,2 2-2-16,3 0-4 15,-1-2 6-15,5 5 0 16,-1 0 6-16,-1 0 3 16,3 1-6-16,-2-6-3 15,-1-2-10-15,-1-5 1 16,3-4 10-16,0-6-1 15,4-5 20-15,6 0-12 16,2-4 8-16,4 0-16 16,6-3 0-16,3-2-5 15,1 1 6-15,3-3-1 0,-1 0 8 16,6 0 8 0,-1-3-8-16,3-2-8 0,2-3 0 15,-1-7-15-15,4-3 15 16,-6 0 0-16,1 0 0 15,-7 0 17-15,-1 0-7 16,-3 0-10-16,1-1 1 16,-4-4 2-16,2 2-3 15,1-1-3-15,-1-2-3 16,5 2 12-16,0-4-6 16,3 2 5-16,1-2 1 15,-5 1-9-15,1 0 3 16,0 0-3-16,-2 1-3 0,0 1 10 15,1-2-4 1,3 0 8-16,0-2-7 0,3 0-2 16,1-4-2-16,-4-1 3 15,1-2-6-15,-4-2 18 16,-3-2-12-16,1-2 0 16,-4-3 0-16,3 0-9 15,-3-4 15-15,0-8-6 16,0-3 4-16,1-7 8 15,-4-4-13-15,1-5 1 16,-2-5-2-16,-5-1-8 16,-7-3 20-16,-3-2-4 15,-5-2-1-15,-3 3 4 16,-4 0 7-16,-2 0-10 0,-3 0-5 16,-2-2 21-16,-4-5-22 15,-3-1 21-15,-3-3-16 16,-3 0 8-16,-6 1-1 15,0 1-12-15,-3 2 12 16,0 2 29-16,-4-1-41 16,-12-1 27-16,-1 0-27 15,-4-4 8-15,-3 1-11 16,0 0 12-16,-7 1-6 16,-1 8 18-16,-4 0-8 15,-4 6 2-15,-2 4-15 16,-5 3 1-16,-4 2 0 15,0 4 9-15,-3-1-10 16,-4 4 0-16,0 2 18 16,-2 3-12-16,3 4-6 0,-1 4 8 15,0 2-13-15,2 5 5 16,0 6 0-16,2 0 0 16,-1 6 4-16,-5 3-19 15,-7 4 5-15,-63 6-54 16,17 0-53-16,-3 0-447 0</inkml:trace>
  <inkml:trace contextRef="#ctx0" brushRef="#br0" timeOffset="58106.74">7117 6022 753 0,'0'0'246'16,"0"0"-106"-16,0 0-44 15,0 0-40-15,0 0 12 16,0 0-8-16,0-12-30 16,0 12 11-16,0 0-19 15,0 0 8-15,0 0 36 16,0 0-21-16,0 0 12 16,0 0-19-16,0 0-11 0,0 0 25 15,0 0-14 1,0 0 1-16,0 0 5 0,0 0-34 15,-7 6 15-15,-1 1-20 16,-2 5 2-16,-1 0 26 16,3 2-19-16,-4-2 5 15,1 3 22-15,-2-1-26 16,1 1 35-16,-1 2-18 16,-3-1-8-16,3 1 32 15,-1 2-40-15,2-1 8 16,-1-2-3-16,-1 2-12 15,1-2 17-15,1 0-14 16,-1 0-11-16,1-2 36 16,4 2-31-16,-1-4-1 15,0 2 9-15,-2-2-8 0,2 2 14 16,-2 0 5-16,-3 2-4 16,1 3 13-16,-3-1-34 15,3 1 2-15,-1 4 16 16,4 1-17-16,-1-2 16 15,1-3-9-15,2 2-7 16,1-3 1-16,-2 0-2 16,0 0 0-16,0 0 22 15,-2 0-22-15,0 1 22 16,-2-5-11-16,-1 5-10 16,-1-1 9-16,-1 2-9 15,3 3-1-15,0 0 12 16,-1 1-2-16,1 1-9 0,-1-3-1 15,1 2 0-15,-3-2-1 16,1 0 2-16,-3 3 9 16,-2-4 2-16,0 2-5 15,-1 0-5-15,2-1-2 16,-1 2 0-16,-3 1 4 16,4 1-3-16,-2 1 4 15,1 1-5-15,-2-1 1 16,2 1-2-16,-1-4 1 15,4 0 0-15,-3-2 17 16,2 0-15-16,-2 0 7 16,0 0-9-16,3 0-4 15,-4-2-2-15,1 3 6 0,0-2 0 16,0 4 9-16,2-4 6 16,-2 1-16-16,2 3 1 15,1-4-6-15,-1 2-4 16,-1-2 11-16,0 4-1 15,-4-3 6-15,3 2 18 16,-2 1-29-16,0-2 5 16,1 1 0-16,4-2-3 15,-1 0 4-15,1 0-1 16,1-2 0-16,3 2 13 16,-3-2-11-16,2 2-2 15,-4 0 0-15,1 3 1 0,-1-1-1 16,0-1 0-1,-2 2-6-15,2-3 14 0,1 2-5 16,1-1 4-16,1 2-7 16,-2-2 3-16,5 2-3 15,0-3-9-15,1 0 8 16,2-3 2-16,2-4 10 16,3-3 1-16,1-3-12 15,1-3 16-15,-1-3-16 16,3-3 0-16,0 3-1 15,0-3 10-15,0 0-9 16,0 0 0-16,0 0-26 16,0 0-13-16,10-29-112 15,10-5-327-15,5-12-780 0</inkml:trace>
  <inkml:trace contextRef="#ctx0" brushRef="#br0" timeOffset="60258.02">11912 5129 953 0,'0'0'311'15,"0"0"-142"-15,0 0-12 16,0 0-49-16,0 0-45 16,0 0-8-16,0 0-40 15,-16-3-9-15,3 5 13 16,-3 6 9-16,-6 7 38 15,-3 1 24-15,-1 3-12 16,-2 6 11-16,4 2-51 16,2 2-2-16,4 4 11 15,3 1-37-15,3-1 21 0,6 4-10 16,4 1-21-16,0 0 39 16,2 4-27-16,0 0 4 15,0 0-3-15,6 0-4 16,8 1-9-16,1-7 0 15,3 0 0-15,4-4-1 16,0-4 8-16,3-4-7 16,0-2 0-16,-1-5-7 15,0 0 5-15,3-7-7 16,4-4 6-16,5-3-7 16,5-3-6-16,3 0-5 15,3-9-15-15,-3-7-7 16,0-3 42-16,-3 0-12 0,-5-1 13 15,-3-2 15-15,-4 2-9 16,0-2 0-16,-2-5-6 16,0 0 0-16,-6-5 0 15,2-7 1-15,-7-5 27 16,-3-2 14-16,-2 0-29 16,-6 2 51-16,-3 0-21 15,-2 4-18-15,0 2 45 16,-10 0-38-16,-8 1 15 15,-6 2-2-15,-5 3-43 16,-2-1 32-16,-2 7-34 16,-5 5-2-16,-3 4-8 15,-7 9-54-15,-6 8-57 0,-46 12-117 16,15 16-331-16,0 4-348 16</inkml:trace>
  <inkml:trace contextRef="#ctx0" brushRef="#br0" timeOffset="61693.15">5930 8493 983 0,'0'0'331'0,"0"0"-202"0,0 0-90 15,0 0-38-15,0 0 21 16,0 0-16-16,0 0 23 15,13 1 34-15,-3 2-15 16,2 0 28-16,1 1-8 16,3-2 1-16,2 2 22 15,0 0-54-15,2-2 0 16,2 0-1-16,5 0-19 16,2 0 25-16,6-2-14 15,6 0-12-15,1 0 22 16,4 0-36-16,4 0 18 15,-1 0-20-15,2-4 12 16,0 0-10-16,-1 2-1 0,-2-3 24 16,-1 4 18-16,-3-1-27 15,4-2 14-15,-6 1-18 16,2-1-6-16,-1-1 15 16,-1-1-10-16,1 2 4 15,-1-2 21-15,2 2-35 16,-1-2 20-16,1 0-21 15,1 1 0-15,1 0 3 16,0 1 3-16,4 0-6 16,-3 0 0-16,-1 0 25 15,2-2-25-15,-3 2 0 16,1-3 0-16,0 1 10 16,-4-1-9-16,3 1-1 0,-2 0 0 15,-3 0 9-15,2 2-6 16,-4 0 4-16,3-1-7 15,-2 2 0-15,1 0 0 16,3 0-3-16,-1 0-3 16,-2 0 12-16,1 0-6 15,-4 3 10-15,1-1-10 16,0 1 9-16,0 0-9 16,0 0 0-16,0 0-2 15,-1 0 10-15,4 0 2 16,-3 0 3-16,4 0-12 15,-2 0 25-15,0 0-25 0,-2 0 11 16,0 0 16 0,-3 0-28-16,-1 0 27 0,-2 0-25 15,-7 0 8-15,-4 0 5 16,-8 0-14-16,-4 0 4 16,-6 0 4-16,-1 0 0 15,-2 0-7-15,0 0-2 16,0 0-21-16,0-3 9 15,-7-11-150-15,-5-1-422 16,4-6-330-16</inkml:trace>
  <inkml:trace contextRef="#ctx0" brushRef="#br0" timeOffset="63377.65">12616 5134 766 0,'0'0'275'16,"0"0"-106"0,0 0-44-16,0 0-47 0,0 0 6 15,0 0-47-15,0 0-4 16,-38 0 24-16,26 1-8 15,4 3 29-15,-6 0-7 16,1 2 5-16,-5 2 31 16,-1 2-35-16,-2 4 5 15,-1 0-7-15,0 2-37 16,-1 2 19-16,3-2-17 16,3 3 5-16,-1 1 14 15,5 2-23-15,-1 0 15 0,1 4-19 16,4 0-26-16,0 3 21 15,0-2-14-15,2 1 1 16,-2 2 15-16,2 0-23 16,3 0 17-16,0 0-18 15,2 0 1-15,2-2 8 16,0 1-8-16,0-5 6 16,0-2 14-16,0-3-15 15,0 0 9-15,0-3-15 16,2 2 0-16,6-2 3 15,2 0 4-15,1-1-7 16,6 0 3-16,1-3 12 16,5 3-6-16,1-7-9 15,0 3 0-15,-1-3 0 16,-1 0 0-16,3-4 0 0,-3 1-1 16,7-5 7-16,0 0-1 15,4 0 2-15,2 0-5 16,2-9-1-16,-2-3-1 15,1-3-8-15,-5 1 7 16,0-5 2-16,-4 0 5 16,2-4 6-16,-4-2-12 15,-1-2 6-15,0-5-6 16,-3-4 0-16,-2-5 0 16,-2 0 0-16,-3-7 31 15,-4 3-10-15,-4-1-20 16,-6 2 44-16,0 0-34 15,0 4 14-15,-4 2 6 0,-16 6-31 16,-5 2 18-16,-11 8-18 16,-8 4-30-16,-16 9-1 15,-56 9-101-15,14 2-212 16,2 12-644-16</inkml:trace>
  <inkml:trace contextRef="#ctx0" brushRef="#br0" timeOffset="69169.17">7587 3163 848 0,'0'0'1155'0,"0"0"-938"16,5-106-110-16,27 52-49 15,18-11-23-15,16-10-1 16,31-21 11-16,36-29 40 0,34-27-55 15,16-12 8-15,4 5 0 16,3 15-38-16,4 20 25 16,18 9-13-16,14 13-10 15,17 10 25-15,13 14-17 16,14 10-1-16,15 7-9 16,5 11 6-16,0 13-7 15,-6 12 1-15,-3 11 0 16,-1 14 9-16,7 0 2 15,2 12-11-15,1 18 0 16,-7 10 0-16,-15 7-9 16,-15 5 9-16,-8 6 0 15,-9 8 7-15,-6 8 2 16,-7 9 3-16,-5 0-12 16,-4 9-7-16,-7-7-1 0,-7 1 8 15,-5 2 0-15,-6-3-1 16,-4-3 14-16,-7-6-19 15,-11-6 6-15,-11-8 0 16,-13-6 5-16,-14-8-5 16,-6-5 0-16,-3-1 0 15,-20-10 0-15,-17-2 0 16,-14-8 0-16,-7-2 6 16,11 4-5-16,6 2-1 15,-2 1 0-15,-15-8-1 16,-17-3-7-16,-18-5-2 15,-14-7 10-15,-11-3 0 16,-2 2-5-16,0-3 5 0,0 0 0 16,0 0 2-1,0 0-1-15,0 0 19 0,0 0-20 16,-2 0-25-16,-13 0-15 16,-10 0-100-16,-6-4-105 15,-38 0-90-15,9-1-70 16,0 4-219-16</inkml:trace>
  <inkml:trace contextRef="#ctx0" brushRef="#br0" timeOffset="69486.32">16793 2938 679 0,'0'0'263'16,"0"0"-19"-16,0 0-43 0,0 0-93 16,0 0-8-1,0 0-20-15,0 0-8 16,37 7 81-16,9 1 16 0,14 2-56 15,15 4-23-15,15 3-16 16,6 1 3-16,6-1-31 16,3 0-38-16,-7-3 17 15,-5-5-18-15,-10-5 10 16,-19-1 20-16,-14-3-21 16,-19 0 20-16,-16 0 40 15,-13-19 34-15,-2-9 5 16,-11-9-67-16,-22-10-9 15,-9-4-10-15,-12-2-22 16,-4 3-14-16,-2 4-31 16,2 5-53-16,10 8 4 0,19-6-83 15,15 14-202-15,14-1-868 16</inkml:trace>
  <inkml:trace contextRef="#ctx0" brushRef="#br0" timeOffset="70268.23">18469 2689 814 0,'0'0'491'0,"0"0"-363"16,0 0-2-16,0 0 2 0,0 138 7 15,0-94-33-15,0 1-15 16,0-2-32-16,0-3-25 16,0-7 5-16,0-9-26 15,0-9 4-15,0-9 8 16,2-6-9-16,3 0 104 15,3-23-36-15,4-14-66 16,3-4 12-16,6-8-26 16,1 1 9-16,0 8-9 15,2 6 1-15,-1 10 8 16,-1 6-9-16,0 10 1 16,-2 4 13-16,-1 4-8 15,0 0-12-15,-3 12 2 16,1 8 4-16,0 4 3 0,-7 1-3 15,1-2 7-15,-1-1 7 16,-2-8-2-16,-1-4-11 16,2-8-1-16,0-2 0 15,6-2 33-15,3-17-33 16,5-8 16-16,1-3-16 16,0 0 14-16,-3 4 8 15,-4 6-3-15,-1 6-19 16,-5 4 37-16,-2 6-37 15,-2 4 11-15,-1 0-11 16,1 2 10-16,-1 13-1 16,4 4-4-16,1 5-4 15,3 2-2-15,3 2-61 0,10-4-109 16,31-6-146 0,-2-6-160-16,0-10-455 0</inkml:trace>
  <inkml:trace contextRef="#ctx0" brushRef="#br0" timeOffset="70568.42">19492 2755 1691 0,'0'0'603'16,"0"0"-415"-16,0 0-33 15,0 0-125-15,0 0-11 16,-114 8 0-16,92 12-18 16,6-1-2-16,7 4 1 15,5-3-43-15,4-2-25 16,0-4-50-16,9-6-35 0,9-4 22 15,1-4-38 1,4 0 78-16,-6-4 91 0,-3-8 19 16,-7 2 163-16,-3 2 28 15,-4 4 3-15,0 2-59 16,0 2-108-16,0 0-28 16,4 0-18-16,6 0-18 15,5 4 6-15,10 6 2 16,8-2-44-16,31-8-81 15,-3 0-239-15,-5 0-528 0</inkml:trace>
  <inkml:trace contextRef="#ctx0" brushRef="#br0" timeOffset="70786.85">20304 2176 1390 0,'0'0'612'0,"0"0"-390"15,0 0-44-15,0 0-70 16,0 0 7-16,-117 157-12 16,97-76-50-16,4 6 0 15,5 0-52-15,2 0 5 16,5-7-12-16,0-6-43 16,4-9-26-16,0-15-77 15,-3-18-134-15,0-16-335 16,-1-16-412-16</inkml:trace>
  <inkml:trace contextRef="#ctx0" brushRef="#br0" timeOffset="70911.5">19964 2604 1267 0,'0'0'724'0,"0"0"-390"16,0 0-161-16,0 0-78 16,0 0-95-16,0 0-6 15,176-35-64-15,-91 44-244 16,-8 4-526-16</inkml:trace>
  <inkml:trace contextRef="#ctx0" brushRef="#br0" timeOffset="71220.69">20470 2913 975 0,'0'0'604'0,"0"0"-329"16,0 0-93-16,0 0 17 15,0 0-99-15,0 0-17 16,0 0-37-16,69-118 8 16,-49 92-35-16,-3 2-5 15,-3 4 51-15,-5 6-14 16,-2 4 20-16,-5 5-8 16,0 5-50-16,-2 0-7 15,0 0-6-15,2 3 0 16,0 15-6-16,3 4 12 15,2 4-12-15,2 3-1 16,1-4-53-16,9-3-23 16,28-4-99-16,-5-6-105 0,0-10-319 0</inkml:trace>
  <inkml:trace contextRef="#ctx0" brushRef="#br0" timeOffset="71870.03">21107 2691 1309 0,'0'0'577'0,"0"0"-301"16,0 0-42-16,0 0-151 16,0 0-24-16,0 0-5 15,-145 36-47-15,116-6 23 0,5 1-30 16,9 0 6 0,7 1-12-16,8-1-43 0,0-6-23 15,2-6-46-15,19-7-27 16,3-11 44-16,8-1-56 15,-1-7-57-15,0-16 44 16,-2-4 32-16,-2-4 94 16,-3 3 44-16,-6 4 29 15,-2 4 94-15,-7 8-21 16,-5 6 78-16,-4 2-19 16,0 4-91-16,0 0-33 15,0 0-23-15,0 10-13 16,0 8 26-16,0 2-24 15,0 2 5-15,0 0-16 16,4 0-1-16,5-5-57 16,5-6-70-16,3-5-44 15,3-6 56-15,3 0 19 0,2-7 22 16,-4-9 73-16,0-5 10 16,-1 1 76-16,-3 2 11 15,4 2 30-15,-6 3 5 16,1 4-48-16,-3 3-42 15,-1 4 5-15,-4 2-27 16,1 0 14-16,-3 0 4 16,2 8-9-16,-2 8 9 15,-3 2-19-15,1 4-3 16,-2 2 1-16,0 0-7 16,0 3 0-16,0-2-7 15,4 0-10-15,-2-6 16 16,0-2 0-16,3-7 1 0,-5-2 0 15,0-7 8-15,0-1 36 16,-2 0-1-16,0 0-8 16,0 0-35-16,0-15-28 15,-11-2-230-15,-7 1-374 0</inkml:trace>
  <inkml:trace contextRef="#ctx0" brushRef="#br0" timeOffset="72008.58">20809 2570 1520 0,'0'0'397'0,"0"0"-187"15,0 0-117-15,79-106-93 16,-9 86-74-16,-10 8-279 16,-9 10-581-16</inkml:trace>
  <inkml:trace contextRef="#ctx0" brushRef="#br0" timeOffset="72151.23">20751 3635 1818 0,'0'0'491'0,"0"0"-491"15,0 0-65-15,0 0-703 0</inkml:trace>
  <inkml:trace contextRef="#ctx0" brushRef="#br0" timeOffset="72691.75">21599 2841 960 0,'0'0'756'0,"0"0"-522"16,0 0-84-16,0 0-68 16,0 0-58-16,0 0 5 15,0 0-29-15,112-50 0 16,-85 50 19-16,-3 0 4 16,-4 0 27-16,-2 10-10 15,-3 4-24-15,-1 3-1 16,-5 4-15-16,-1 3-1 15,8 16-35-15,-3-4-148 16,6-7-290-16</inkml:trace>
  <inkml:trace contextRef="#ctx0" brushRef="#br0" timeOffset="73121.61">22673 2855 1629 0,'0'0'507'15,"0"0"-374"-15,-113 21-38 16,78 4-52-16,14 9-6 16,16 2-25-16,5 5-12 15,16-7-16-15,17-4-34 16,15-14-14-16,5-16-9 15,4-2-70-15,4-32-75 16,-6-16 5-16,-9-12 134 0,-9-11 79 16,-8-3 33-1,-4 0 67-15,-6 2 12 0,-5 11 74 16,-5 18 116-16,-5 12-69 16,-4 17-96-16,0 10-37 15,0 6-91-15,0 4-9 16,-4 26-15-16,-14 12 15 15,0 17-6-15,-2 6 8 16,3 8-2-16,3 1 0 16,3-2-16-16,5-7-47 15,-4-11-157-15,4-18-293 16,-2-21-183-16</inkml:trace>
  <inkml:trace contextRef="#ctx0" brushRef="#br0" timeOffset="73739.96">22754 2607 1523 0,'0'0'387'0,"0"0"-312"15,0 0-55-15,0 0 8 16,0 0-27-16,149 74 5 16,-105-42 5-16,-1 6-9 15,-10 0 11-15,-9 0 0 16,-3 0-1-16,-7-2 41 15,-6-5 9-15,1-4 39 0,-3-1-8 16,2-1-51-16,2-3-2 16,2-2-11-16,5-2-20 15,-1-6 9-15,4-2-17 16,0-4 18-16,2-4 6 16,-2-2-24-16,3 0 22 15,-6-4 11-15,1-15 11 16,-5-1 36-16,-1-4-46 15,-3 1 13-15,-7-2-5 16,-2 6-32-16,0-2 11 16,0 5-22-16,-13 0 1 15,-7 2-10-15,-3 4 4 16,-1 3 5-16,0 2 0 16,1 4-9-16,5 1-2 15,7 0 11-15,5-3-29 0,1 3 14 16,5 0-32-16,0-2 25 15,0 0-8-15,0 0-16 16,0-4 21-16,14 0-11 16,6-3 22-16,1 4 13 15,2-1-1-15,4 3-7 16,-3 0 9-16,1 1 0 16,-1 2 9-16,0 0-8 15,1 0 0-15,-2 6 2 16,-1 7 15-16,-5 2-13 15,0 3-5-15,-9 1 0 16,-1-1-12-16,-5-1 12 16,-2 3-9-16,0 0-27 0,0 5-187 15,0-6-135-15,-2-7-272 16</inkml:trace>
  <inkml:trace contextRef="#ctx0" brushRef="#br0" timeOffset="73841.67">23415 2746 377 0,'0'0'0'0</inkml:trace>
  <inkml:trace contextRef="#ctx0" brushRef="#br0" timeOffset="73990.28">23001 2569 1053 0,'0'0'920'16,"0"0"-736"-16,0 0-120 15,141-85-64-15,-60 58-189 16,0-3-182-16</inkml:trace>
  <inkml:trace contextRef="#ctx0" brushRef="#br0" timeOffset="74132.89">23788 2109 1564 0,'0'0'614'16,"0"0"-406"-1,0 0-88-15,0 0-85 0,0 0-35 16,-123 111-32-16,80-57-323 16,8-7-1024-16</inkml:trace>
  <inkml:trace contextRef="#ctx0" brushRef="#br0" timeOffset="74606.64">23676 2654 1258 0,'0'0'1034'16,"0"0"-779"-16,0 0-188 16,0 0-67-16,0 0-64 15,0 0-271-15,0 0-243 0</inkml:trace>
  <inkml:trace contextRef="#ctx0" brushRef="#br0" timeOffset="75567.07">18638 3515 443 0,'0'0'770'0,"0"0"-494"16,0 0-139-16,0 0 26 15,0 0 29-15,0 0-87 0,0 0-9 16,31-31 18-16,-8 31-45 16,4 11 16-16,-3 7-37 15,-2 4-14-15,0 4 24 16,1 2-51-16,-3 4-5 16,0 2-2-16,-2-1 10 15,-1-5-23-15,-1-5 11 16,-3-6-89-16,1-9-141 15,3-8-148-15,-3-11 22 16,-6-13-411-16</inkml:trace>
  <inkml:trace contextRef="#ctx0" brushRef="#br0" timeOffset="75775.5">19037 3496 639 0,'0'0'721'0,"0"0"-373"15,0 0-113-15,0 0-32 16,0 0-76-16,0 0 2 0,0 0-45 15,-42 42 5-15,11-11 8 16,-5 9-58-16,1 4-2 16,-2 2-37-16,6-2 14 15,7-1-7-15,4-8-7 16,7-2-28-16,8-9-60 16,5-6-195-16,18-18-198 15,15-4 77-15,3-18-1048 0</inkml:trace>
  <inkml:trace contextRef="#ctx0" brushRef="#br0" timeOffset="76375.91">19307 3588 1224 0,'0'0'574'16,"0"0"-337"-16,0 0-115 15,0 0-54-15,0 0 5 16,0 0 1-16,0 0 12 15,0 63-36-15,4-38-38 16,0-2 30-16,4-2-33 16,0-6 0-16,1-4 6 15,0-5 0-15,2-5-15 16,5-1 0-16,4 0-10 0,3-18-2 16,0-1-34-1,4-8-12-15,-4 1 32 0,-5 1-21 16,-3 2 41-16,-4 4 6 15,-4 8 0-15,-5 3 60 16,1 6-39-16,-3 0 13 16,0 2-28-16,0 0 6 15,0 0-12-15,0 11 0 16,0 1 6-16,0 5 13 16,0 2-19-16,4-3-1 15,2-1 0-15,1-1 2 16,5-3-14-16,-2-6 13 15,6 0-33-15,4-5 25 16,0 0-27-16,5 0 12 16,2 0 23-16,-3-5-25 15,-2 1 25-15,-6 3 0 0,-3 1 0 16,-2 0 47-16,-1 0-23 16,0 0 20-16,6 14 7 15,-1 5-35-15,2 6 12 16,-2 6-28-16,1 8 6 15,-5 5-2-15,-6 0-3 16,-5 0 6-16,0-2-7 16,0-6-6-16,-8-3-6 15,-12-10-58-15,-18-17-105 16,3-6-192-16,1 0-593 0</inkml:trace>
  <inkml:trace contextRef="#ctx0" brushRef="#br0" timeOffset="76505.56">19342 3463 1672 0,'0'0'567'0,"0"0"-432"16,0 0-39-16,0 0-51 15,0 0-45-15,77-112-5 16,-11 70-168-16,-6 6-352 16,-4-5-398-16</inkml:trace>
  <inkml:trace contextRef="#ctx0" brushRef="#br0" timeOffset="76640.2">19942 2779 1620 0,'0'0'373'0,"0"0"-256"0,0 0-96 16,-118 106-21-16,82-24-49 16,9-10-286-16,11-9-1162 0</inkml:trace>
  <inkml:trace contextRef="#ctx0" brushRef="#br0" timeOffset="77297.45">21031 3160 1333 0,'0'0'610'16,"0"0"-413"-16,0 0-7 15,0 0-65-15,0 0-83 16,0 0 32-16,0 0-37 16,-78-10-21-16,76 8 34 15,2 2-49-15,0-2 14 16,0 0-15-16,0 0-1 16,5 0-7-16,1 0-49 15,-6 2-103-15,-3 0-149 16,-16 0-378-16,-12 10-98 0</inkml:trace>
  <inkml:trace contextRef="#ctx0" brushRef="#br0" timeOffset="77767.23">19711 3291 899 0,'0'0'814'0,"0"0"-499"16,0 0-160-16,0 0-41 16,0 0-88-16,0 0 16 15,0 0-13-15,32 69-28 0,-20-38-2 16,-1 3-13 0,-3 2-175-16,-3-6-289 0,0-12-389 0</inkml:trace>
  <inkml:trace contextRef="#ctx0" brushRef="#br0" timeOffset="78244.91">19779 3332 1041 0,'0'0'489'0,"0"0"-219"16,0 0-35-16,0 0-36 15,0 0-43-15,0 0-66 16,0 0-13-16,-84 41-39 16,39-13-6-16,-2 8-3 15,4 2-29-15,-1 22-60 16,13-11-278-16,11-7-477 0</inkml:trace>
  <inkml:trace contextRef="#ctx0" brushRef="#br0" timeOffset="79645.17">20454 4164 1343 0,'0'0'542'0,"0"0"-364"0,0 0 14 16,0 0-77-16,0 0-54 16,0 0-7-16,-140-25-41 15,101 50 9-15,4 7 1 16,2 8-23-16,4 8 31 15,11-3-10-15,7 2-20 16,6-4 24-16,5-5-25 16,0-6 0-16,16-10-1 15,13-11-10-15,9-11 11 16,10 0-6-16,8-24-54 16,0-15-1-16,-4-9-37 15,-8-4 18-15,-11-2 57 16,-10 2-14-16,-12 10 37 0,-6 10 51 15,-5 10 16-15,0 10 59 16,0 8-53-16,0 4-27 16,0 1-46-16,-12 24 6 15,1 9-6-15,-5 7 0 16,6 9 7-16,1 4 31 16,5 1-29-16,4 0 12 15,0-5-21-15,14-8 8 16,7-11-19-16,3-8 6 15,3-14-14-15,2-9 13 16,3 0-33-16,2-13-10 16,-2-12-45-16,-6 0-41 15,-5-1 88-15,-8 3 31 16,-5 6 16-16,-2 5 72 16,-6 5-2-16,2 5 50 0,-2 2-70 15,0 0-49-15,0 9 6 16,0 10 0-16,0 9-2 15,0 5 20-15,0 3-16 16,2 4 19-16,2-2-26 16,3 1 4-16,5-4 0 15,-2-5-6-15,6-6 0 16,-1-7 0-16,6-12-42 16,19-9-15-16,-7-20-157 15,0-5-453-15</inkml:trace>
  <inkml:trace contextRef="#ctx0" brushRef="#br0" timeOffset="79778.81">20931 4328 1400 0,'0'0'606'0,"0"0"-348"16,0 0-112-16,0 0-76 16,0 0-70-16,0 0-90 15,0 0-292-15,-58-11-398 0</inkml:trace>
  <inkml:trace contextRef="#ctx0" brushRef="#br0" timeOffset="80116.91">21141 4759 1051 0,'0'0'397'0,"0"0"-259"16,0 0-78-16,0 0-60 15,0 0-44-15,0 0-72 16,0 0-185-16</inkml:trace>
  <inkml:trace contextRef="#ctx0" brushRef="#br0" timeOffset="80565.71">21459 4538 689 0,'0'0'668'0,"0"0"-395"15,0 0-165-15,0 0-99 16,0 0-1-16,0 0 70 16,0 0-28-16,25 98 30 15,-14-52-8-15,3 6-22 16,-5 6 26-16,1 3-14 15,-4 3 11-15,-3-2 13 16,0-5-22-16,-3-4 37 0,0-7-45 16,-10-8-14-16,-5-8 29 15,-8-10-17-15,-1-5 28 16,-3-8 3-16,-2-3-47 16,1-4-2-16,5 0-36 15,1-11-5-15,3-16 3 16,11-8-112-16,8-52-109 15,4 7-446-15,17-2-724 0</inkml:trace>
  <inkml:trace contextRef="#ctx0" brushRef="#br0" timeOffset="80695.36">21588 4317 1101 0,'0'0'831'0,"0"0"-581"0,0 0-250 15,0 0-142-15,0 0-229 16,0 0-344-16</inkml:trace>
  <inkml:trace contextRef="#ctx0" brushRef="#br0" timeOffset="81048.42">21208 4726 1114 0,'0'0'341'0,"0"0"-200"16,0 0 0-16,0 0-33 16,0 0-38-16,-17 110-26 15,7-82-44-15,-6 5-1 0,3-7-144 16,2-10-233-16</inkml:trace>
  <inkml:trace contextRef="#ctx0" brushRef="#br0" timeOffset="81309.72">22087 4257 1652 0,'0'0'357'0,"0"0"-240"15,0 0-86-15,0 0-16 16,134-6-15-16,-102 6-117 15,-13 6-190-15,-9 6-317 0</inkml:trace>
  <inkml:trace contextRef="#ctx0" brushRef="#br0" timeOffset="81482.25">22025 4546 1360 0,'0'0'648'15,"0"0"-416"-15,0 0-79 0,0 0-67 16,0 0-45-16,127-18-41 16,-43-8-145-16,-13 2-387 15,-7-2-656-15</inkml:trace>
  <inkml:trace contextRef="#ctx0" brushRef="#br0" timeOffset="81881.25">22803 4092 1452 0,'0'0'510'0,"0"0"-295"16,0 0-42-16,-157 12-34 16,122 12-62-16,6 5-29 15,5 5 6-15,10 4-45 16,5 4 15-16,9 0-24 15,0-2-6-15,15-7-7 16,12-6-6-16,9-12-10 16,5-14-14-16,3-1-67 15,3-24-100-15,-3-12-61 16,-6-10 78-16,-7-6 134 16,-6-2 59-16,-9 1 13 15,-8 7 128-15,-1 15 120 16,-7 8 13-16,0 13-89 0,0 9-88 15,0 1-58-15,0 4-30 16,0 20-10-16,0 9 1 16,0 7-21-16,-4 7 21 15,4-2-110-15,0 12-132 16,0-14-240-16,4-11-329 0</inkml:trace>
  <inkml:trace contextRef="#ctx0" brushRef="#br0" timeOffset="82281.12">23150 4428 1054 0,'0'0'330'15,"0"0"-97"-15,0 0-105 16,0 0-47-16,0 0-45 16,0 0 42-16,0 0-12 15,-2 60-14-15,4-32 9 16,5 4-13-16,-3 2 32 16,3 6-13-16,0 2-26 15,0 3 15-15,-1-1-41 16,-3-3 2-16,0-3 20 15,-3-6-3-15,0-7 24 16,-8-7-2-16,-13-7 20 0,-5-2 42 16,0-7-46-16,-1-2-6 15,-1 0-12-15,9-4-54 16,1-14 0-16,7-8-38 16,11-35-119-16,0 7-160 15,0-2-583-15</inkml:trace>
  <inkml:trace contextRef="#ctx0" brushRef="#br0" timeOffset="82435.71">23144 4246 1650 0,'0'0'586'16,"0"0"-410"-16,0 0-45 15,0 0-85-15,0 0-46 16,0 0-116-16,0 0-121 15,-2-11-269-15,2 17-37 0</inkml:trace>
  <inkml:trace contextRef="#ctx0" brushRef="#br0" timeOffset="82798.74">23408 4507 742 0,'0'0'535'0,"0"0"-329"15,0 0-56-15,0 0-32 16,0 0 3-16,0 0 43 0,0 0-62 16,-39 71-37-1,16-53-65-15,0 0-2 0,11-2-102 16,3-6-194-16,9-6-393 0</inkml:trace>
  <inkml:trace contextRef="#ctx0" brushRef="#br0" timeOffset="83151.8">23694 4345 907 0,'0'0'360'15,"0"0"-106"-15,0 0-133 16,0 0-59-16,0 0-9 16,0 0-6-16,0 0 67 15,0 18 47-15,0 1-30 16,0 2-7-16,0 4-35 15,0 3-4-15,0 0 19 16,9-1-61-16,2 0 3 16,1-4 4-16,0-5-49 15,-4-3 25-15,5-9-26 16,-5-6 2-16,5 0-14 16,1-10-9-16,-1-42-167 0,-1 3-445 15,-10-4-605-15</inkml:trace>
  <inkml:trace contextRef="#ctx0" brushRef="#br0" timeOffset="83264.5">23683 4113 1292 0,'0'0'482'15,"0"0"-331"-15,0 0-61 16,0 0-90-16,0 0-128 16,0 0-247-16</inkml:trace>
  <inkml:trace contextRef="#ctx0" brushRef="#br0" timeOffset="84687.69">21597 4307 978 0,'0'0'552'0,"0"0"-279"16,0 0-48-16,0 0-116 15,0 0-66-15,0 0-18 0,0 0-25 16,-34-12 20 0,24 12 0-16,1 0 2 0,-1 0 37 15,6-4-4-15,0-1 14 16,2 0-5-16,2-1-44 15,0 0 11-15,0 2-31 16,4 0-19-16,10 0 8 16,3 2-29-16,-1 0 7 15,-3 2 24-15,-2 0-22 16,-6 0 31-16,-3 0-11 16,-2 0 4-16,0 0 7 15,0 0 0-15,-14 4 15 16,-10 4-15-16,-4 2-17 0,-22 6-152 15,8-2-213 1,4-2-192-16</inkml:trace>
  <inkml:trace contextRef="#ctx0" brushRef="#br0" timeOffset="91907.4">4499 10324 1031 0,'0'0'193'16,"0"0"-144"-16,0 0-13 15,0 0-24-15,0 0 86 16,-17-21 46-16,17 19-23 15,0 0 19-15,0 0-36 16,0-1-17-16,0 3 15 16,0 0-47-16,0 0 13 0,0 0-12 15,0 0-37 1,4 0 21-16,11-1-3 0,10-4-3 16,6 4 15-16,4-4-41 15,10 2 5-15,8-1 41 16,10-2-23-16,6-1 25 15,13-1-11-15,23 1-24 16,29-6 19-16,30 1-38 16,19 1 7-16,-4-1 6 15,-5 0-9-15,-16 1 11 16,-2 3-17-16,0-2 15 16,-11 2-18-16,-27 2 9 15,-29 2-6-15,-24 4 8 16,-15 0 2-16,2 0-16 15,-4 0 6-15,-5 0 0 0,-18 0-15 16,-14 0 16-16,-9 0-1 16,-2 0 1-16,0 0 7 15,-11 0-16-15,-9 0-1 16,-1 0-13-16,-2 0 22 16,-4 0-57-16,-13 0-50 15,6-3-195-15,-2-6-370 0</inkml:trace>
  <inkml:trace contextRef="#ctx0" brushRef="#br0" timeOffset="92657.39">4679 10632 1128 0,'0'0'237'0,"0"0"-154"0,0 0-57 16,0 0 10-16,0 0-2 15,0 0 68-15,0 0 14 16,-39 0-38-16,39 0 13 16,0 0-43-16,0 0-32 15,0 0 19-15,0 0-34 16,0 0 15-16,-3 0 28 15,-1 0-1-15,-3 0 20 16,-2 0-34-16,0 0-28 16,0 0 35-16,2 0-26 15,5 0 12-15,0 0 6 16,2 0-27-16,0 0 20 16,0 0-12-16,0 0-2 0,0 0 54 15,0 0-18-15,0-3 4 16,6 0-12-16,15-5-35 15,10-1 31-15,9-3-11 16,11-2-10-16,10 0 35 16,10-2-29-16,11-2 29 15,30-4-5-15,31-6-22 16,37-2 25-16,11 1-23 16,-10 6-10-16,-23 5 25 15,-44 7-28-15,-25 0 14 16,-24 5-21-16,-7 2 1 15,2 2-1-15,0-2 2 16,0 0-2-16,-18 2 15 16,-15 2-5-16,-12 0-8 0,-7 0-2 15,-8 0 0-15,0-3-5 16,-5 3 5-16,-11 0-55 16,-24 0-103-16,2 0-528 15,-1 0-1245-15</inkml:trace>
  <inkml:trace contextRef="#ctx0" brushRef="#br0" timeOffset="99981.82">14561 10359 631 0,'0'0'227'16,"0"0"-126"-16,0 0 3 15,0 0 13-15,0 0 12 16,-3-52-9-16,3 39-5 15,0 1 26-15,0 4-18 16,0-5 28-16,0 5-3 16,-3-1-45-16,-11 2 2 15,-4 4-31-15,-2 1-13 16,-5 2 15-16,1 0-33 0,-2 6 13 16,-3 13-12-16,2 3-29 15,4 6 38-15,3 3-35 16,7 5 5-16,6-3 18 15,7 3-41-15,0-4 21 16,8 0-21-16,18-4 0 16,3-7-15-16,4-8 15 15,5-8-7-15,4-5 6 16,1-3-54-16,-4-18 40 16,-3-5-39-16,-4-5-17 15,-4 0 59-15,-7 0-40 16,-4 3 25-16,-5 1 27 15,-6 10-6-15,-2 3 6 0,-4 3 7 16,3 8-6 0,-3 1 22-16,0 2-22 0,0 0-1 15,0 0 1-15,0 14 1 16,0 4 60-16,0 3-14 16,-3 4-18-16,1-1 7 15,2-2-37-15,0 0 0 16,0-4 0-16,0-5 1 15,7-4-11-15,7-6 8 16,3-3-47-16,3 0 15 16,3-15-53-16,-4-3 13 15,2-4 44-15,-5 2 8 16,-3 2 22-16,-3 2 0 16,0 2 0-16,-1 4-6 15,-5 1 15-15,0 7-9 0,-2 2 34 16,-2 0-22-16,3 0 19 15,-3 0-11-15,0 7-1 16,0 5 33-16,2-2-41 16,1 2 5-16,-1-3-15 15,0-2 10-15,4-1-17 16,3-2 6-16,3-4-19 16,5 0 18-16,1 0-14 15,0 0 1-15,0-6 13 16,-5-3-20-16,-1 4 20 0,-4 2 2 15,-3-2-1 1,-2 5 30-16,0-1-21 0,-3 1 20 16,0 0-29-16,0 0 14 15,0 0-10-15,0 3-3 16,0 8 18-16,0 0 2 16,0 1-9-16,2-4-15 15,6-2 3-15,5-1-15 16,0-5 0-16,7 0 14 15,3 0 1-15,1 0 0 16,0 0 5-16,3 0-13 16,-4 0 8-16,-1 0 0 15,-7 0-12-15,-3 11 18 16,-8 7-6-16,-4 4 34 16,0 9-26-16,-9-2 56 0,-9 5-15 15,-4-3-14-15,-3-3 26 16,-1-6-60-16,1-4 7 15,1-6-8-15,-3-2-9 16,-2-6-2-16,1-4-86 16,-6-6-162-16,2-14-373 15,8-6-346-15</inkml:trace>
  <inkml:trace contextRef="#ctx0" brushRef="#br0" timeOffset="104803.93">16473 8493 1614 0,'0'0'553'16,"0"0"-420"-16,0 0 34 16,0 0-101-16,0 0-13 15,0 0-53-15,0 0 14 0,85-83-14 16,-68 83 1-16,1 8-1 15,-5 16 19-15,-3 8-9 16,-4 10 8-16,1 6-18 16,-3 8 12-16,2-1 12 15,4-1-14-15,1-8-4 16,5-10-3-16,3-9 18 16,4-10-15-16,1-11-6 15,8-6 1-15,-1 0 34 16,4-24-34-16,-1-14 16 15,-3-10-17-15,-2-10 18 16,-7-7-8-16,-9 3-2 16,-4 3-8-16,-9 9 26 0,0 11-16 15,0 11-5 1,-9 10 5-16,-4 9 5 0,-5 9-30 16,0 0 15-16,-1 17-43 15,0 10 2-15,5 10-120 16,13 19-103-16,1-7-91 15,0-7-218-15</inkml:trace>
  <inkml:trace contextRef="#ctx0" brushRef="#br0" timeOffset="105251.73">17114 8905 1182 0,'0'0'510'16,"0"0"-356"-16,0 0-94 15,0 0-52-15,0 0-2 0,0 0 6 16,0 0 26-16,0 16 42 16,0-5 62-16,-5 4-19 15,4 4 43-15,-4-2-58 16,3 1-48-16,-1 2 35 15,3-2-69-15,0 0 3 16,0-4-18-16,3-2 8 16,10-5-29-16,0-5 10 15,4-2-57-15,2-6-3 16,6-38-250-16,-5 1-339 16,-5-1-146-16</inkml:trace>
  <inkml:trace contextRef="#ctx0" brushRef="#br0" timeOffset="105437.23">17181 8620 1197 0,'0'0'405'15,"0"0"-103"-15,0 0-69 16,0 0-119-16,0 0-79 16,0 0-35-16,0 0-38 15,25-16-52-15,-21 16-110 16,-4 4-31-16,0 2-105 15,0-2-327-15</inkml:trace>
  <inkml:trace contextRef="#ctx0" brushRef="#br0" timeOffset="106104.45">17034 8019 1152 0,'0'0'544'15,"0"0"-306"-15,0 0-58 16,-123-54-32-16,86 47-73 16,-1 6-2-16,-7 1-46 15,-4 0-16-15,-4 4 43 0,-7 10-8 16,-5 8 24-16,-2 5-9 15,-5 8-39-15,-1 11 37 16,4 10-33-16,7 9-3 16,8 12 2-16,10 6-13 15,11 7-6-15,15 0-6 16,9 2 0-16,9-6-13 16,0-4 20-16,15-7-7 15,8-2 2-15,6-4 20 16,6 0-13-16,3-3-9 15,9 0 0-15,4-4-7 16,5-4 7-16,8-5 0 16,10-7 0-16,6-6 10 15,9-6-5-15,25-4-5 16,-10-10 0-16,8-10 1 0,0-6-1 16,-16-4 0-16,10-2-12 15,2-18 27-15,-4-8-9 16,-2-6 4-16,-6-8-10 15,-7-8 9-15,-6-8-9 16,-14-10 0-16,-7-9 0 16,-11-7 17-16,-9-7-5 15,-10-3 7-15,-10 0-17 16,-11-2 32-16,-11 0-28 16,0 3 9-16,-24 5 22 15,-17 3-29-15,-11 12 7 16,-11 5-15-16,-13 11 1 15,-9 11-2-15,-8 13-55 0,-7 8-17 16,-5 14-33 0,-19 11-191-16,23 0-273 0,25 7-402 0</inkml:trace>
  <inkml:trace contextRef="#ctx0" brushRef="#br0" timeOffset="106890.35">17959 8470 1220 0,'0'0'203'0,"0"0"-58"16,0 0 1-16,0 0 25 15,0 0-14-15,0 0-48 16,29-104-55-16,0 78 42 15,4-4-23-15,10-2-2 16,3-3 11-16,8-3-48 16,8-2 6-16,7-1 6 15,5 2-28-15,4 1 30 16,2 6-29-16,6 5-11 16,4 4 10-16,3 5-17 0,6 3 0 15,3 5 17-15,2 5-10 16,4 5 3-16,14 0-11 15,16 8 1-15,-13 10 26 16,-13 4-26-16,-15-1 17 16,-14 1 6-16,13 6-23 15,13 5 2-15,0 3-3 16,1 2 0-16,-6 2 21 16,-2 2-15-16,-8-1 7 15,-11-1-10-15,-12-4 12 16,-11-4-14-16,-11-5-1 15,-11 0 0-15,-11-6 10 16,-5-7-8-16,-9-3 5 16,-5-3-7-16,-2-4-8 0,-4-4 2 15,-2 2 6-15,0-2-9 16,0 0-18-16,-11 0-101 16,-9 0-97-16,-11-12-436 0</inkml:trace>
  <inkml:trace contextRef="#ctx0" brushRef="#br0" timeOffset="107710.16">19284 7547 449 0,'0'0'238'15,"0"0"-5"-15,0 0-65 16,0 0 10-16,0 0-29 16,0 0-55-16,0 0 5 15,-48-14-19-15,48 14 6 16,0 0 12-16,0 0-39 15,0 0 25-15,-2 0-30 16,2 0-21-16,0 0 25 16,0 0-24-16,0 0 12 15,0 0 7-15,0 0-40 16,0 0 18-16,0 0-16 16,0 0 1-16,0 0 27 0,0 0-17 15,0 0 8-15,0 0 12 16,0 0-30-1,0 0 24-15,0 6-8 0,0 5 21 16,4 2 8-16,7 3-47 16,3 2 31-16,3 1-25 15,8 3-11-15,4 1 30 16,6 4-37-16,9 3 17 16,6 1 9-16,3 0-17 15,1-1 8-15,-8-4-19 16,-8-6 0-16,-11-4-14 15,-13-3 14-15,-8-7 0 16,-6-3 0-16,0 3 15 0,-20 2-13 16,-18 5-2-1,-11 4 0-15,-9 6-8 0,-5 1 8 16,1 2 0-16,0-2-1 16,5 0 2-16,5-4 3 15,7 0-4-15,7-1 6 16,7-5-13-16,5 1-10 15,10-1-59-15,2 0-39 16,10-4-145-16,4-4-254 16,0-6-302-16</inkml:trace>
  <inkml:trace contextRef="#ctx0" brushRef="#br0" timeOffset="108526.98">21232 8514 1023 0,'0'0'336'16,"0"0"-214"-16,0 0 0 15,0 0-10-15,0 0-18 16,0 0 12-16,0 0-50 16,82 129 1-16,-72-94 0 15,0 4-23-15,3-3 49 16,1-4-21-16,4-6-22 15,4-8 20-15,3-6-34 16,2-6 0-16,4-6 22 16,0 0-38-16,0-4 30 0,0-15-14 15,-2-10-14 1,0-5 20-16,-7-6-32 0,-2-6 0 16,-3 2 17-16,-11 0-5 15,-4 6 4-15,-2 5 6 16,-2 7-10-16,-18 6 43 15,-5 6-41-15,-4 7-13 16,2 7 12-16,1 0-4 16,4 0-18-16,3 14 8 15,5 5-44-15,7 0 32 16,1 2-38-16,4 0-25 16,2-4 5-16,15 3-75 15,11-4-105-15,3-6-246 0</inkml:trace>
  <inkml:trace contextRef="#ctx0" brushRef="#br0" timeOffset="109008.69">21858 8797 780 0,'0'0'578'0,"0"0"-387"15,0 0-50-15,0 0-19 16,0 0-84-16,0 0 47 15,0 0-11-15,0 48-10 16,0-28 41-16,0 4-55 16,0 5 5-16,4 2 4 15,3 5-46-15,-1 4 32 16,2 3-19-16,-3-4-12 16,1 3 33-16,-4-9-41 15,0-5 13-15,-2-8 29 16,0-7-24-16,0-7 35 15,0-4 4-15,-7-2 3 16,-3 0 17-16,-9 0-72 0,-5 0-11 16,-5 0 0-1,-3-7-65-15,-1-9-46 0,4-24-163 16,8 2-352-16,11-5-1090 0</inkml:trace>
  <inkml:trace contextRef="#ctx0" brushRef="#br0" timeOffset="109149.31">21935 8610 1778 0,'0'0'326'0,"0"0"-208"16,0 0-118-16,0 0-70 0,0 0-319 15,0 0-511-15</inkml:trace>
  <inkml:trace contextRef="#ctx0" brushRef="#br0" timeOffset="109992.06">21462 8131 49 0,'0'0'662'0,"0"0"-451"16,0 0-92-16,0 0 1 16,0 0 28-16,0 0-50 15,-133-18-9-15,107 18 23 16,-1 0-42-16,-4 0 61 16,0 12-58-16,-2 2-35 15,-5 6 11-15,2 2-43 0,-5 6 2 16,4 2 48-16,-1 6-27 15,5 7 21-15,4 2-17 16,4 8-19-16,7 7 19 16,5 7-27-16,5 3-6 15,5 2 2-15,3 0-2 16,0 0-1-16,9-2-10 16,14-3 8-16,8-4 2 15,3 1 2-15,11-1 6 16,7-1-4-16,4 0 6 15,8-2-10-15,5-1 1 16,6-8-5-16,4-2-2 16,4-11 14-16,1-6-5 15,5-10 11-15,0-8-12 0,2-10 9 16,3-4-10-16,-3 0 0 16,1-14 22-16,-3-14 27 15,-4-10 19-15,-3-10 11 16,-4-8-6-16,-9-5-3 15,-7-2-24-15,-10 0 8 16,-14-1 17-16,-12-3-43 16,-9 3 25-16,-13-5-22 15,-4-4-17-15,0-4 39 16,-16-6-36-16,-9 0 10 16,-8 1 0-16,-7 3-14 15,-10 2 2-15,-10 7-15 16,-15 3-9-16,-26 2-16 15,-30 2 8-15,-25 11-14 0,-9 12 7 16,12 22-49-16,13 18 23 16,19 6-105-16,1 22-114 15,29-6-243-15,14 1-371 16</inkml:trace>
  <inkml:trace contextRef="#ctx0" brushRef="#br0" timeOffset="114663.58">14280 14208 768 0,'0'0'302'0,"0"0"-124"16,0 0-56-16,0 0 1 16,0 0-30-16,0 0-4 15,0 0-23-15,0-7 5 16,0 7 33-16,0 0-33 15,0 0 3-15,-2 0-10 16,2 0-32-16,-2 0 24 16,2 0-22-16,0 0-3 15,-2 0 24-15,0 0-33 16,-1 0 30-16,-4 0-25 0,1-2-17 16,-3 2 8-16,-1-4-17 15,2 4 10-15,1-2 17 16,1 0-22-16,-2 0 27 15,2 0-33-15,-1 2 1 16,-1-2 4-16,1 2 8 16,-4 0-10-16,2 0 15 15,0 0-8-15,-2 0 16 16,0 0-10-16,2 0-15 16,-3 0 30-16,2 0-31 15,-4 0 0-15,1 0-1 16,-2 0 16-16,1 0-8 15,-1 2 9-15,1 2-8 0,0 4 10 16,1-6-18 0,0 5-1-16,1-1 1 0,-2 1 0 15,2 1 30-15,-2 2-17 16,4-2-12-16,-2 3 12 16,3-5-13-16,-2 1 0 15,3 1-7-15,-2-2 14 16,2 0 0-16,-1 0-7 15,-1 0 14-15,4 0-8 16,-3 0-6-16,3-2 0 16,-2 2 6-16,2 2 8 15,-3 2-14-15,1 2 0 16,-2-2 0-16,-1 4 7 16,-2 3-6-16,1-4 12 15,4 1 4-15,-1 3-11 0,0-4-6 16,0 6 0-16,2-7 0 15,1 1-6-15,-4 6 18 16,4-1-8-16,-3 0-4 16,3 0 13-16,-2 3-14 15,2-2 1-15,2 4 0 16,-1-6 12-16,0 1-6 16,2-2 0-16,-1 0-6 15,2 2-8-15,2 0 8 16,0 3 0-16,0-4 7 15,0 2 5-15,0-1-1 16,0 0-13-16,0 0 2 0,6 0-3 16,-3-4-6-16,2 0 11 15,0 2-2-15,1 2 6 16,0-4 10-16,4 3-19 16,1-3 3-16,0 3 0 15,3-2-6-15,-1-3 12 16,0 1-6-16,0 1 0 15,-1-5 11-15,1 0-11 16,-2-1 0-16,1 0 0 16,1 2-1-16,3-4 1 15,-1 3-1-15,5-2 0 16,-3 3 2-16,4-4 4 16,-1 2-5-16,0 0 1 15,-4-2 0-15,-1 1-1 16,1-2-9-16,-3 1 9 0,3 1 0 15,-3-3 9-15,1 2-8 16,1-2-1-16,-1-3 1 16,1 3-1-16,1-4-6 15,1 2 5-15,2-2 2 16,0 0 5-16,1 0-6 16,-1 0 2-16,0 0-4 15,1 0 2-15,1 0 0 16,0 0 1-16,2 0 7 15,2-3-9-15,1-1 1 16,1-6-3-16,-3 2-6 16,3-5 11-16,-2 4-2 15,-3-4 9-15,-2 3-3 0,-2 0-12 16,-3-1 4-16,3-2 2 16,-2 1-3-16,1 0 9 15,0-6-3-15,0 2-3 16,-1-4 3-16,-3-2-10 15,-1-1 7-15,-2-6 0 16,-3-3 4-16,-3-1 2 16,-2-1 2-16,1-2-8 15,-3 5-1-15,0-4-7 16,0 7 9-16,0-6-1 16,-9 4 14-16,-6 0-7 15,-3-4 7-15,-5 1-14 0,-2 2 0 16,-1 1 23-16,0-1-22 15,-1 3 18-15,0 0-6 16,0 2 2-16,-2 0-13 16,2 4-2-16,-2 5 0 15,0-2-11-15,1 5 11 16,1 3 0-16,5 5-1 16,1-7-63-16,6 3 16 15,15-16-92-15,0 2-207 16,0-8-468-16</inkml:trace>
  <inkml:trace contextRef="#ctx0" brushRef="#br0" timeOffset="116265.29">16128 11262 811 0,'0'0'312'16,"0"0"-155"-16,0 0-46 16,0 0-28-16,0 0-44 15,0 0-14-15,0 0 17 0,-36-27 47 16,29 27-23-16,-2-2 24 16,-2 2-17-16,-1 0 14 15,-1 0-52-15,0 0-2 16,-3 0 20-16,1 0-26 15,-5 8 4-15,2 0 10 16,-4 0-26-16,-1 0 26 16,3 2-5-16,-2 2-7 15,0 1 28-15,4-1-32 16,1 1 5-16,0 1-14 16,2 0-7-16,4 2-2 15,-2 1-6-15,1-2 5 16,-1 3 23-16,0 0-21 0,-1 3 26 15,-1-1-23 1,1-1-10-16,1 4 25 0,3 1-20 16,0-2 10-16,1 2 9 15,3 0-14-15,-3 2 5 16,4-2-16-16,0 1 0 16,1 0 9-16,0-2-3 15,2-2-5-15,-1 2 4 16,0-1 11-16,3 0-11 15,0 2-5-15,0-1 0 16,0 2 11-16,0-1-10 16,6-2-1-16,0-1 0 15,1-2 8-15,0-1-1 16,4-3-7-16,-3 2 1 16,3-3 8-16,1 1-9 0,1-2-6 15,-2-1 5-15,3 3 2 16,-1-3 6-16,0 0-1 15,3 2-6-15,2-4 0 16,-1 2 0-16,3-1-8 16,1 0 7-16,-2-1 2 15,4-2-1-15,-3-1 0 16,5 0 7-16,-4-1-13 16,4-4 6-16,2 0 0 15,0-2-1-15,2 0 1 16,2 0 0-16,5-6-2 15,-1-8-29-15,1-2 30 0,-1-2-27 16,-4-4 28-16,0-2-7 16,-2-2 5-16,-4-5 2 15,0-1 0-15,-5-4 0 16,-5-3 3-16,-1-4-3 16,-3-1 12-16,-4-3-6 15,-6 2 2-15,-1-4 3 16,0 4-10-16,0 0 17 15,-12 1 30-15,-9 4-27 16,-3 4 6-16,-3 5-9 16,-7 2-12-16,-3 7-6 15,-5 8 0-15,-8 8-41 16,-8 6-15-16,-7 1-102 16,-34 44-179-16,16-1-258 15,8 0-866-15</inkml:trace>
  <inkml:trace contextRef="#ctx0" brushRef="#br0" timeOffset="117099.06">14798 13222 1104 0,'0'0'491'0,"0"0"-360"15,0 0-71-15,0 0-17 16,0 0-41-16,0 0 73 15,0 0 2-15,50 0 24 16,-29 0 38-16,3 0-40 0,3-1-7 16,2-6-39-16,4-3-39 15,1 2 24-15,1-2-37 16,-1 1 11-16,1-4 2 16,-4 3-4-16,-2 2-7 15,-6 1-3-15,-4 2-3 16,-7 1-9-16,-3 2 13 15,-7 2-1-15,-2 0 0 16,0 0 21-16,0 0-16 16,0 11-5-16,0 12 0 15,0 11 36-15,-2 10-35 16,-3 5 27-16,1 1 23 16,0 0-22-16,2-4 38 15,-2-6-37-15,2-7-3 16,0-8-3-16,0-6-24 15,2-6-1-15,0-3-11 0,0-2 7 16,0-4-7-16,0 0-73 16,0-4-168-16,4-4-351 15,12-14-390-15</inkml:trace>
  <inkml:trace contextRef="#ctx0" brushRef="#br0" timeOffset="118805.5">20684 11256 542 0,'0'0'554'16,"0"0"-301"-16,0 0-128 0,0 0-73 16,0 0 18-16,0 0-19 15,0 0 16-15,-4 0 37 16,1 0-9-16,0-3 29 15,-1 3-56-15,2 0 4 16,0 0 43-16,0 0-67 16,-5 0-2-16,-2 0-30 15,-2 0 3-15,-2 3-12 16,-3 5-7-16,3 1 0 16,-3 3-9-16,3 0 18 15,-1 5-9-15,1-2 0 16,0 6 6-16,1 1 3 15,1 2 5-15,3 2 6 16,-2 2-2-16,4 0-17 0,1 0-1 16,1 0 13-16,2 0-7 15,0 3 13-15,0 0-2 16,-2 1-17-16,2 1 9 16,2 0-9-16,0-1 0 15,0 1-10-15,0-4 20 16,0 0-7-16,0-3-2 15,0-2-1-15,0-3 12 16,8 0-12-16,0-5 0 16,5 0 5-16,-1-4 2 15,1 0-8-15,3-2 1 16,-5-1 0-16,2 0-5 16,1-2 13-16,-1 0-5 0,3-1-3 15,-1 0 7 1,3-1-7-16,-1-1 0 0,2-2 0 15,-3-1-6-15,1-1 12 16,-1 0-3-16,-1 0-3 16,1 0 4-16,-1 0-4 15,3 0 0-15,0-6 0 16,2-4-2-16,3-2 10 16,-4-3-8-16,4 2 0 15,-1-1-11-15,-2 0 11 16,0 1 0-16,-3-2 0 15,-3-1 10-15,0 0 0 16,-1-4-8-16,-3 0-2 16,3-4 0-16,-5 1 4 0,3 0-4 15,-4-1 13-15,2 0 44 16,-5-2-42-16,0-1 18 16,-4-1-15-16,0 0-8 15,0-2 50-15,0-1-54 16,0 0 15-16,0-1 16 15,-6 1-36-15,-2-3 32 16,-6 3-13-16,3-1-7 16,-3 1 35-16,1 3-48 15,0 5 9-15,-3-2-9 16,3 5 10-16,-5 2-8 16,-3 2-2-16,0 3-5 15,-6 9 5-15,-8 4-65 0,-11 0-23 16,-31 23-69-16,4 7-192 15,5 2-353-15</inkml:trace>
  <inkml:trace contextRef="#ctx0" brushRef="#br0" timeOffset="124506.27">20171 12216 15 0,'0'0'817'16,"0"0"-554"-16,0 0-105 16,0 0-32-16,0 0-37 15,0 0-34-15,0-8 12 16,0 6-3-16,-2-1-12 16,0 0 23-16,-2 0-11 15,-1 2 2-15,1 1 3 0,-1-2-20 16,0 2-10-16,-1-3-25 15,-1 3 10-15,-1 0 16 16,-4 0-39-16,-1 0 15 16,-4 5-16-16,1 5 0 15,-3 2 22-15,1 0-10 16,1 4 16-16,-3 0 9 16,2 2-30-16,0 2 35 15,3 2-20-15,-1 2-9 16,3 0 41-16,1 0-41 15,4 0 17-15,-1 2 1 16,-1 2-25-16,4-2 46 16,1 3-27-16,1-3-12 0,4-1 8 15,0 0-21-15,0-3 0 16,0 0-1-16,4-3 7 16,7 2 3-16,1-3 3 15,3-1-11-15,-1 2 3 16,1-2-4-16,3-4 0 15,-2-1-7-15,2 1 16 16,-1-6-8-16,3 1-1 16,-1 0 0-16,0-2-3 15,4-2 3-15,-3 0-2 16,5-1 2-16,-4-3-13 16,4 0 13-16,0 0 0 15,2 0 0-15,-4 0-9 0,4-4 9 16,-2-3 0-1,0 0 3-15,-3-2 7 0,0 2-17 16,0-4 7-16,-1 1 0 16,-2-2-6-16,1-1 12 15,-3-4-6-15,-2-1 9 16,1-2-9-16,-5-4 0 16,1 0 0-16,0-1 0 15,-1 2 7-15,-2-1-5 16,0 0 11-16,-4 1-13 15,-1 4 0-15,-2-3 20 16,-2 1-13-16,0 2 1 16,0-3 26-16,0-1-18 15,0-1 19-15,-2 2-31 0,-5 1-2 16,3 2 35-16,-1 1-25 16,-2 3 22-16,1-2 2 15,-3 3-36-15,-3 0 40 16,-3 2-40-16,-5-2 1 15,1 2 1-15,-6 2 4 16,0 0-6-16,0 4 1 16,-1-1 17-16,-6 7-36 15,-3 0 8-15,-9 0-68 16,-54 24-31-16,11 5-280 16,-7-2-588-16</inkml:trace>
  <inkml:trace contextRef="#ctx0" brushRef="#br0" timeOffset="128660.16">3067 11459 1318 0,'0'0'240'0,"0"0"-167"15,0 0-47-15,0 103 36 16,0-57 13-16,8 0-14 16,3-2-12-16,1-2-49 15,-1-7 2-15,-3-12 15 16,-2-9-5-16,-2-5-2 15,-2-9 2-15,0 0 67 16,2-14 15-16,3-17-78 16,5-8-16-16,-1-5 0 15,1-3-6-15,0 2 6 16,-1 10-10-16,-2 9 10 16,-3 10 35-16,2 6 6 0,-4 8-10 15,2 2-31-15,3 0-8 16,3 16 8-16,-1 6 0 15,2 4 1-15,0-1 12 16,-2 0-6-16,1-7-5 16,-4-6-2-16,-3-4 0 15,-3-5 0-15,2-3 1 16,2 0 22-16,2-13 27 16,5-8-44-16,5-4 0 15,0 0-6-15,-2 4-3 16,-1 5-6-16,-3 4 18 15,-2 8-6-15,-1 4 7 16,3 0-4-16,-1 0 9 16,3 14-15-16,-2 6 0 15,5 5 33-15,0 2-33 0,3 3 8 16,2-2-8-16,2-4-104 16,17-5-38-16,-7-10-191 15,-1-9-169-15</inkml:trace>
  <inkml:trace contextRef="#ctx0" brushRef="#br0" timeOffset="129294.47">3871 11516 1328 0,'0'0'509'0,"0"0"-321"16,0 0-77-1,0 0-12-15,-116 73-4 0,101-44-63 16,5-1-17-16,8-3-15 15,2-6-1-15,0-5-23 16,9-6-10-16,9-8-33 16,6 0 53-16,3-19-20 15,5-10-34-15,-6-4-38 16,-2-2 23-16,-8 7 62 16,-5 4 21-16,-7 8 14 15,-2 8 59-15,-2 4 3 16,0 4-7-16,0 0-26 15,0 0-37-15,0 8 0 0,4 7-6 16,-2 2 9 0,4 1 1-16,1-2-10 0,1-2 6 15,2-4-6-15,1-4-14 16,-1-6-40-16,4 0-1 16,-1 0 17-16,3-6 19 15,0-7-26-15,-3 1 26 16,-2-1 11-16,-4 5 8 15,-3 4 47-15,-2 2 4 16,-2 2-27-16,3 0-1 16,0 2-21-16,-1 10 30 15,2 5-14-15,0 0-17 16,3-1 19-16,1 1-19 16,2-6 6-16,-1-3 0 15,-1-3 1-15,3-5-14 16,1 0 6-16,2 0-6 15,-3-9-1-15,1-1 14 0,0 1-5 16,-3 3 14-16,2 1-15 16,0 3 1-16,2 2-2 15,1 0 0-15,0 7-3 16,0 8 3-16,0 5 0 16,-5 2-1-16,-3 2-33 15,-6 1-22-15,0 1-158 16,-15-8-56-16,-3-8-267 0</inkml:trace>
  <inkml:trace contextRef="#ctx0" brushRef="#br0" timeOffset="130237.95">3271 11644 727 0,'0'0'296'15,"0"0"-21"-15,0 0-97 16,0 0 16-16,0 0 18 16,0 0-41-16,123-5-10 15,-63 3-28-15,33-2-46 16,39-5 22-16,33-3-39 0,9-3-24 16,-32 7-4-16,-42 3-41 15,-46 4 7-15,-19-2-8 16,-8 1-17-16,-4 2 6 15,-8 0 22-15,-12 0-11 16,-3 0 29-16,-5 0-29 16,-23 0-36-16,-1 2-77 15,-16 15-120-15,7 2-125 16,9-4-366-16</inkml:trace>
  <inkml:trace contextRef="#ctx0" brushRef="#br0" timeOffset="131412.85">3064 12457 995 0,'0'0'350'16,"0"0"-216"-16,0 0-98 16,0 0-35-16,0 0 32 15,0 0 24-15,0 0 7 16,36 136-1-16,-23-101-28 16,1 1 10-16,-4-11-17 15,-3-6-12-15,0-11 20 16,-4-3-21-16,-3-5 89 15,2 0 61-15,-2-7-38 16,0-20-96-16,2-9-31 0,2-6-37 16,1-2 35-1,3 4-27-15,2 5 29 0,1 9-14 16,-3 10 31-16,3 8-28 16,1 8 11-16,1 0-14 15,1 0 0-15,-1 17 5 16,1 3 9-16,-1 1 9 15,-5 2-2-15,2-3 14 16,-2-4-20-16,-3-7 1 16,-1 0 10-16,-2-9-12 15,2 0 0-15,2-3 19 16,1-16-18-16,7-12 19 16,2-2-20-16,0 1 0 15,0 3-6-15,-1 7 2 16,-1 6-1-16,-4 7 5 0,-1 5 1 15,-1 4 30-15,-2 0-12 16,3 1-1-16,-1 17 23 16,8 8-20-16,-1 5 4 15,6 5-13-15,-1-3-12 16,2 0 0-16,2-7-80 16,6-8-75-16,17-18-107 15,-5-2-84-15,-5-18-407 0</inkml:trace>
  <inkml:trace contextRef="#ctx0" brushRef="#br0" timeOffset="131713">3873 12346 1137 0,'0'0'390'15,"0"0"-142"-15,0 0-78 16,0 0-61-16,0 0-10 16,0 0 22-16,0 0-62 15,-99 76-14-15,98-55-27 16,1-3-18-16,0-2 0 15,0-9-31-15,9-2-50 16,6-5 42-16,5 0-14 16,-2-8 0-16,2-11-25 15,-4 1 8-15,-5 2 61 16,-3 6 9-16,-5 6 43 16,0 2 46-16,-3 2-37 15,2 0-5-15,0 0-37 0,2 12-10 16,5 4 36-1,3 5-30-15,3-4-6 0,4-2-45 16,18-15-153-16,-8 0-127 16,0-16-513-16</inkml:trace>
  <inkml:trace contextRef="#ctx0" brushRef="#br0" timeOffset="131926.43">4322 11915 2023 0,'0'0'358'0,"0"0"-254"16,0 0-80-16,0 0-5 0,23 120 35 15,-11-66-53 1,-1 3 7-16,2-1-8 0,3-6-6 16,-3-5-5-16,-4-9-36 15,-5-11-51-15,-4-11-67 16,0-14-173-16,-11-6 15 15,-9-14-1125-15</inkml:trace>
  <inkml:trace contextRef="#ctx0" brushRef="#br0" timeOffset="132056.09">4214 12158 1211 0,'0'0'604'16,"0"0"-305"-16,0 0-59 16,0 0-86-16,0 0-107 0,0 0-46 15,0 0-1-15,91-39-16 16,-31 34-170-16,-11 0-351 15,-10 4-398-15</inkml:trace>
  <inkml:trace contextRef="#ctx0" brushRef="#br0" timeOffset="132547.76">4800 12344 960 0,'0'0'338'16,"0"0"-191"-16,0 0-72 0,0 0 11 15,0 0-32-15,0 0-12 16,0 0-15-16,2-5 56 15,6-10 56-15,2-3-41 16,-1-5-11-16,-3-4 3 16,3-3-64-16,-2 1 8 15,0 1-34-15,-1 5 1 16,-1 5 25-16,1 4-25 16,2 6-1-16,0 2 0 15,1 2 9-15,5-1-19 16,3 3 10-16,6 2 0 15,1 0-3-15,1 0 3 16,-3 0 0-16,-4 13 12 0,-5 3-12 16,-2 6 71-16,-5 4 0 15,1-1-20-15,0 4 1 16,3-5-52-16,-2-4 0 16,3-6-1-16,5-6-82 15,6-8-39-15,29-10-40 16,-4-16-209-16,-2-4-342 0</inkml:trace>
  <inkml:trace contextRef="#ctx0" brushRef="#br0" timeOffset="133234.94">5461 12025 700 0,'0'0'967'0,"0"0"-659"0,0 0-53 16,0 0-126-16,0 0-33 15,0 0-45-15,0 0-35 16,-106 68 26-16,95-42-33 15,3-1-2-15,6-3 1 16,2-4-8-16,0-5-2 16,2-2-26-16,10-10-46 15,3-1 47-15,3-1 5 16,5-20 1-16,-1-4-49 16,-2-1-41-16,-5-1 57 15,-3 5 33-15,-6 6 21 16,-4 7 32-16,-2 3 42 15,0 3 24-15,0 3-34 0,0 0-55 16,0 0 1-16,0 0-10 16,0 6 0-16,3 6 16 15,1 3-16-15,0-1 9 16,6-2-9-16,-2-2-29 16,3-3-23-16,5-3-40 15,-3-4 36-15,6 0 25 16,-1 0-4-16,-3-14 26 15,1 1-6-15,-3-2 15 16,-2 6 7-16,-2-2 23 16,-2 5 8-16,-3 3 16 15,3 3-54-15,-3 0 13 16,3 0-13-16,2 0-1 16,-3 0-14-16,1 6 15 15,-3-1 0-15,4 4 0 0,-4-2 14 16,2 0-24-16,1-1 10 15,1-2 0-15,2-2-18 16,1-2 17-16,1 0 1 16,-2 0-6-16,1 0 16 15,1-5 24-15,-3-2 6 16,-1 2-10-16,-1 1 5 16,-2 3-35-16,2 1 0 15,-1 0 0-15,3 0 6 16,-3 1-2-16,4 9-3 15,-4 5 7-15,-2-1-3 16,1 1-5-16,-1 3-18 16,-4 1-28-16,0-1-89 0,-4 0-122 15,-13-4-108-15,-4-6-598 16</inkml:trace>
  <inkml:trace contextRef="#ctx0" brushRef="#br0" timeOffset="133387.53">5288 11775 1679 0,'0'0'490'0,"0"0"-326"15,0 0-110-15,0 0-54 16,75-107-1-16,-17 107-124 16,-8 0-241-16,-11 16-682 0</inkml:trace>
  <inkml:trace contextRef="#ctx0" brushRef="#br0" timeOffset="133528.15">5631 12687 2114 0,'0'0'526'16,"0"0"-526"-16,0 0-79 15,0 0-288-15,0 0-763 0</inkml:trace>
  <inkml:trace contextRef="#ctx0" brushRef="#br0" timeOffset="133923.1">3871 13112 1363 0,'0'0'599'15,"0"0"-510"-15,0 0-80 16,0 0 29-16,0 0 59 16,44 157-4-16,-28-92-10 15,-1 4-37-15,3-3-3 16,0-6-19-16,0-6-15 16,-2-11-9-16,1-10-68 15,1-15-144-15,12-18-101 16,-7-8-69-16,2-17-416 0</inkml:trace>
  <inkml:trace contextRef="#ctx0" brushRef="#br0" timeOffset="134503.54">4270 13271 1084 0,'0'0'651'16,"0"0"-416"-16,0 0-84 15,-137 12 12-15,102 6-49 16,8 6-22-16,10 6-69 15,10 2-14-15,7 2-13 16,0-2 4-16,22-4-40 16,13-7 22-16,10-9-21 15,9-11 32-15,3-1-12 16,1-7-5-16,0-20 22 16,-6-7-21-16,-8-8 0 15,-9-6-24-15,-8-4-9 16,-13-5 35-16,-9-2 2 15,-5-2-10-15,0 3 11 0,-9 8-4 16,-7 12 22-16,1 14 56 16,1 12-18-16,5 12 26 15,3 0-60-15,1 22 2 16,2 18-7-16,3 12 7 16,0 8 14-16,8 6 4 15,9 1-8-15,3-4 29 16,3-4-22-16,1-12 3 15,-4-5-4-15,-2-17-16 16,-5-11-12-16,-2-12 4 16,-1-2 2-16,-2-22-25 15,5-18 22-15,3-6-58 16,-1 0 42-16,4 4 0 0,-3 8 13 16,-1 7 6-16,3 9 0 15,1 9 28-15,4 2-10 16,0 7 6-16,1 0 8 15,0 11-31-15,1 7 42 16,-1 5-23-16,1 0-13 16,-3-1-7-16,0-6-21 15,-1-4-126-15,5-12-89 16,-4 0-149-16,-2-11-316 0</inkml:trace>
  <inkml:trace contextRef="#ctx0" brushRef="#br0" timeOffset="135135.85">5326 13078 988 0,'0'0'520'0,"0"0"-240"15,0 0-97-15,0 0-55 16,0 0-55-16,0 0-57 15,0 0 2-15,-69 36-10 16,60-16-7-16,4 2 49 16,0-1-35-16,5-4 14 15,0-3-1-15,0-4-28 0,5-1-9 16,7-8-10-16,1-1-10 16,5 0 29-16,-3-10-34 15,3-8-19-15,1-5-16 16,-2-4-27-16,1 4 52 15,-3 0 3-15,-1 3 27 16,1 2 12-16,1 6 4 16,-3 2 5-16,-2 6-6 15,-2 3-1-15,-2 1 0 16,-1 0-7-16,-1 0 7 16,-3 11 26-16,0 3-25 15,2 0 15-15,2-2-16 16,-2 0-38-16,2-4 16 15,-1-2-44-15,1-4 2 16,4-2 32-16,1 0 11 0,1 0 20 16,5-6-18-16,-6-2-45 15,2 1 62-15,-4 1 2 16,-5 5 31-16,-2 1 35 16,0 0-21-16,1 0 8 15,6 0-27-15,0 10-25 16,6 4 32-16,3 2-27 15,2 0-3-15,-2 0-3 16,0 5 21-16,-3-1-20 16,-3 2-1-16,-6 1 0 15,-1 1-8-15,-5 5 8 16,0 7-41-16,-2-7-118 16,-11-4-383-16</inkml:trace>
  <inkml:trace contextRef="#ctx0" brushRef="#br0" timeOffset="135285.45">4929 13000 1810 0,'0'0'380'0,"0"0"-283"16,0 0-82-16,0 0-15 15,122-100-90-15,-53 78-117 16,-1 5-464-16</inkml:trace>
  <inkml:trace contextRef="#ctx0" brushRef="#br0" timeOffset="135735.26">6456 12906 1862 0,'0'0'385'0,"0"0"-290"15,0 0-52-15,0 0-11 16,-119 53-14-16,117-23 15 0,2 1-33 16,11-1-2-1,16-6 2-15,4-7-15 0,4-12-2 16,1-5 8-16,-2-16-37 15,0-20-31-15,-9-14-40 16,-8-10 15-16,-9-9 68 16,-8 0-11-16,0-5 13 15,0 5 25-15,-11 11 7 16,3 14 125-16,-2 15 51 16,4 15-28-16,4 14-37 15,-1 0-88-15,3 31-3 16,0 14-19-16,0 16-1 15,0 9 37-15,15 4-36 16,8 1-1-16,2-7 0 16,4-9-52-16,-5-9-110 0,-6-15-173 15,-7-20-277-15</inkml:trace>
  <inkml:trace contextRef="#ctx0" brushRef="#br0" timeOffset="136285.78">6442 12641 1428 0,'0'0'212'16,"0"0"-133"-16,0 0-64 15,0 0 9-15,163-6 19 16,-96 10-43-16,-1 16 0 16,-6 4 0-16,-13 2-1 0,-14 4 1 15,-13 2 73-15,-11-1 91 16,-7 0 56-16,-2 0-75 15,0-1-32-15,3-2-31 16,4-3-56-16,6-4 6 16,3-3-16-16,3-8-16 15,4-9 1-15,-3-1-1 16,-2-3-3-16,-5-17-6 16,-8-8 18-16,-5-4-4 15,0-3-5-15,-21 6 1 16,-3 2 24-16,-2 10-16 15,-3 4 14-15,0 9-16 16,2 2-7-16,6 2-13 16,9 0-39-16,2 0-48 15,8 0-35-15,2 0-62 0,0 0-16 16,18 0 145-16,7-8 36 16,8-5 21-16,3 0-55 15,-1 1-21-15,1 2 27 16,-5 1 51-16,-4 8 9 15,-3 1 66-15,-3 0 13 16,-4 0 47-16,-3 8-14 16,-1 6-16-16,1 1 0 15,-3 0-28-15,-3 3-14 16,1 2-43-16,-2 1-10 16,0-1-2-16,-3-3-112 15,0-4-119-15,-2-8-107 16,1-5-458-16</inkml:trace>
  <inkml:trace contextRef="#ctx0" brushRef="#br0" timeOffset="136395.49">7279 12544 1196 0,'0'0'118'0,"0"0"-118"15,0 0-778-15</inkml:trace>
  <inkml:trace contextRef="#ctx0" brushRef="#br0" timeOffset="136597.95">6624 12519 2041 0,'0'0'341'0,"0"0"-180"16,0 0-112-16,0 0-40 15,0 0-9-15,125-123-70 16,-78 101-77-16,-7 2-91 16,2-6-72-16,-11 4 30 15,-6 2-237-15</inkml:trace>
  <inkml:trace contextRef="#ctx0" brushRef="#br0" timeOffset="136734.57">7129 12001 1395 0,'0'0'615'0,"0"0"-420"16,0 0-145-16,0 0-50 16,0 0-10-16,-46 125-170 15,40-87-340-15</inkml:trace>
  <inkml:trace contextRef="#ctx0" brushRef="#br0" timeOffset="137037.78">7551 12701 1610 0,'0'0'332'15,"0"0"-311"-15,0 0-21 16,0 0 0-16,0 0 50 16,152 64-24-16,-111-42-13 15,-4-1 7-15,-6-6-19 16,-8-1-2-16,-10-5-36 16,-7-5-51-16,-6-4 24 15,0-7 12-15,0-15-169 16,-2-2-317-16</inkml:trace>
  <inkml:trace contextRef="#ctx0" brushRef="#br0" timeOffset="137222.28">7821 12597 1262 0,'0'0'399'16,"0"0"-95"-16,0 0-117 0,0 0-71 16,0 0 20-16,0 0-55 15,0 0 2-15,-114 136-19 16,92-98-51-16,4-1 28 15,3-8-28-15,3-5-13 16,8-6-12-16,2-3-106 16,2-15-156-16,0 0-326 15,4 0-253-15</inkml:trace>
  <inkml:trace contextRef="#ctx0" brushRef="#br0" timeOffset="137986.24">8015 12635 1041 0,'0'0'300'0,"0"0"-194"0,0 0-61 16,0 0-36-16,0 0 68 15,0 0 26-15,0 0-33 16,18-4 43-16,-14 4-18 16,3 2 28-16,2 8-24 15,-2 5-36-15,1-1 7 16,-1 3-35-16,2 2-5 15,-2-2 11-15,1-1-20 16,-1-1 3-16,-3-6-18 16,4-3 3-16,-4-4-2 15,2-2-7-15,1 0 0 16,5 0 0-16,1-7-5 16,3-7-22-16,1-7-54 0,3-2-26 15,-5-2 41-15,2 6-1 16,-5 0 57-16,0 7 1 15,-3 4 14-15,0 2-14 16,-5 3 9-16,-2 3-15 16,-2 0 6-16,0 0 18 15,0 0 16-15,0 11 56 16,5 3-63-16,2-2 17 16,1 0-35-16,3-2-3 15,5-2-8-15,5-2-16 16,-2-4-5-16,4-2 8 15,-1 0-38-15,0 0 16 16,-2-4-12-16,1-2 45 16,-4 2-3-16,-1 2 11 0,-1 2 5 15,-1 0 1 1,-1 0-1-16,-1 0 59 0,1 8 9 16,2 4 3-16,5 7 0 15,3 2-58-15,1 2-7 16,0 0-6-16,-4 2 9 15,-3-3-3-15,-7-4-6 16,-8-5-31-16,-2-3-25 16,-2-3-25-16,-31-7-53 15,2 0-190-15,0-4-770 0</inkml:trace>
  <inkml:trace contextRef="#ctx0" brushRef="#br0" timeOffset="138174.73">8095 12424 1520 0,'0'0'387'16,"0"0"-200"-16,0 0-70 15,0 0-15-15,0 0-27 16,0 0-21-16,0 0-53 16,116-83-1-16,-111 83 0 15,-3 11-38-15,-2 1-64 16,0-8-71-16,0-2-188 15,2-2-363-15</inkml:trace>
  <inkml:trace contextRef="#ctx0" brushRef="#br0" timeOffset="138309.37">8416 11891 1827 0,'0'0'685'0,"0"0"-466"15,0 0-122-15,0 0-87 16,0 0-10-16,-136 88-87 15,74-30-254-15,4-4-1836 0</inkml:trace>
  <inkml:trace contextRef="#ctx0" brushRef="#br0" timeOffset="139128.18">8257 12347 1317 0,'0'0'478'16,"0"0"-291"-16,0 0-131 16,0 0-17-16,0 0-39 15,0 0 1-15,-12 86-8 16,0-42-74-16,1-9-150 16,0-6-295-16</inkml:trace>
  <inkml:trace contextRef="#ctx0" brushRef="#br0" timeOffset="139987.93">6607 12427 1106 0,'0'0'365'16,"0"0"-180"-16,0 0-32 0,0 0-62 16,0 0-21-16,0 0 16 15,0 0-21-15,19-15 32 16,-2 1-15-16,0 0-39 15,3-4 19-15,3 2-55 16,-2 0 7-16,1 2-7 16,-1 0 8-16,-3 4-6 15,-5 3-9-15,-2 1 0 16,-4 3 15-16,-2 1-7 16,-1 2 29-16,1 0-3 15,3 5-15-15,4 8 51 16,1 5-28-16,2 2-21 15,1 2 3-15,-1-4-24 16,1-1 0-16,-3-2-17 0,1-7-88 16,9-8-145-16,-4 0-250 15,-1-14-230-15</inkml:trace>
  <inkml:trace contextRef="#ctx0" brushRef="#br0" timeOffset="140373.85">7137 11847 548 0,'0'0'289'15,"0"0"-92"-15,0 0-31 16,0 0-2-16,0 0-38 16,0 0-64-16,0 0 1 15,-4-28 20-15,4 28 38 16,0 0 55-16,-2 0-34 15,0 0-27-15,-4 9-66 16,-2 14-3-16,-1 4 45 0,0 10-45 16,0-1-24-1,0 4 3-15,0-2-25 0,-4 8-129 16,2-9-427-16,0-12-753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2:50:10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5457 369 945 0,'0'0'305'16,"0"0"-163"-16,0 0-5 15,0 0-15-15,0 0-35 16,0 0-21-16,0-38-44 16,0 34 51-16,0 0 8 15,-2 1-26-15,-3 0 28 16,-1 0-20-16,-1 2-14 16,-4-4-5-16,-2 3-43 15,-3-2 22-15,-4-1-23 16,-7 0 0-16,-2 0 28 15,-4-4-26-15,-5 4 5 0,-3-4 1 16,-3 1-8 0,-1 0 0-16,1 2-6 0,-3-2 6 15,3 0 5-15,0 2-4 16,-2-1 18-16,5-2-19 16,-5 3-3-16,2-2 3 15,-3 2 18-15,1-1-9 16,-6 3 22-16,-2 1-30 15,0 2 4-15,-2 1-5 16,2 0 2-16,5 0-4 16,2 0 2-16,5 0 0 15,4 0 17-15,2 0-17 16,1 4 10-16,3-1-10 16,-3 2-19-16,-1 4 13 15,-5 1 12-15,-5 3 3 0,-3 0-9 16,1 1 8-16,-4 1-15 15,3-1 7-15,4 0 0 16,3 0-7-16,3 0 8 16,4-1-1-16,4 1 0 15,2 3 7-15,0 1-5 16,-2 0-2-16,-2 4 0 16,-3 2 4-16,-2 0-3 15,3 3-1-15,2-2 2 16,4 0 4-16,4 0 9 15,4 4-10-15,6-2-4 16,1 2-2-16,6 0-2 0,1 2-8 16,1-3 10-16,1 2 2 15,-2-2 2-15,3 2 6 16,0 0-8-16,-1 2-1 16,1 2 0-16,-1-2 0 15,2 2-6-15,3 0 12 16,0-2-5-16,0 0 9 15,6-2-9-15,9 1 5 16,5-1-5-16,2-3-1 16,5 4 17-16,2-1-16 15,4-2 1-15,6 2-2 16,0-2 0-16,6 0-4 16,2 0 14-16,7-3-7 0,-2 1 6 15,6-5-8 1,0 4-1-16,0-3 0 0,1-2 0 15,1-2 2-15,0-3 4 16,2 0-2-16,-2-3 11 16,1-2-14-16,-1-3-2 15,0 2-2-15,5-5 3 16,-1 2 5-16,3 0-5 16,2 0 9-16,-1 2-9 15,2-2-2-15,-2-1-4 16,2 0 7-16,-7-4-1 15,3-1 13-15,-6 0-13 16,-1 0 5-16,5 0-5 16,-2-8-3-16,0-4 2 15,3-5 2-15,3 3 7 0,-2 1-2 16,3 0 2-16,0 1-11 16,0 0 3-16,-2 2-2 15,-2-4-5-15,-5 1 7 16,-5 0 0-16,-1-3 3 15,-3 2 12-15,-2-5-21 16,0 1 6-16,1-2 0 16,0-2-3-16,2-4 5 15,-3 0-2-15,0 2 0 16,-6 2 10-16,-6 2-10 0,-4 3 0 16,-5-2 0-1,-2 1-1-15,-4-2 1 0,-2-3 0 16,-1 2 0-16,-1-3 6 15,-1 0-2-15,0-2-3 16,-3 0-1-16,-1 0 9 16,-4-1-9-16,-2 4-7 15,0-4 6-15,-5 6 2 16,-2-4 16-16,0 3-2 16,0 0-14-16,0 1 17 15,0-4-17-15,0 2 4 16,0-4 9-16,-4 1-12 15,-3-1 34-15,2 4-15 16,-2 1-5-16,-3-1 26 16,-4 3-24-16,-1 0-6 0,-6-2 28 15,-4 1-38-15,0-2 24 16,-2 2-26-16,-7-2 1 16,-4 3-10-16,-6 0 3 15,-19 4-18-15,-32 7-15 16,-80 9-100-16,19 9-103 15,-4 7-575-15</inkml:trace>
  <inkml:trace contextRef="#ctx0" brushRef="#br0" timeOffset="12999.25">16121 3916 367 0,'0'0'150'16,"0"0"-74"-16,0 0 9 16,0 0-44-16,0 0-17 15,0 0-24-15,-10-32-4 0,6 28-22 16,0 0 10-16,-3-1-16 16,-2 1 11-16,0 0 21 15,-2-3 0-15,0 1 25 16,-7-4-20-16,4 2-5 15,1 2-164-15</inkml:trace>
  <inkml:trace contextRef="#ctx0" brushRef="#br0" timeOffset="14658.81">15554 3757 538 0,'0'0'237'15,"0"0"7"-15,0 0-18 16,0 0-39-16,0 0 2 16,0 0-7-16,0 0-12 15,-6-15-28-15,6 15 1 16,0-3-11-16,0 2-46 16,0-5 9-16,0-3-44 0,13-2-36 15,7-8 25-15,3-1-40 16,2-2 13-16,-2-2-7 15,0 2 6-15,-7 5-4 16,-5 2-8-16,-5 3 0 16,-1 6 15-16,-5 2-9 15,0 4-2-15,0 0-4 16,0 0-10-16,2 0 10 16,0 12-13-16,1 10 13 15,-1 2 33-15,0 6-33 16,0 0 0-16,-2 3 0 15,3-3-16-15,-3-5-8 0,0-3-65 16,6-12-155-16,1-6-330 16,2-4-276-16</inkml:trace>
  <inkml:trace contextRef="#ctx0" brushRef="#br0" timeOffset="15081.69">15671 3454 1016 0,'0'0'645'16,"0"0"-435"-16,0 0-15 16,-119-8-51-16,86 8-21 15,4 6-28-15,2 13-51 16,2 2-10-16,4 8-34 16,0 2 11-16,3 6 4 0,7 3-8 15,3 2 11-15,6 3-5 16,2 3-12-16,0 0-2 15,21 3-4-15,8-4 5 16,8 0 9-16,5-6-8 16,4-5-2-16,8-7 1 15,-1-11-21-15,5-11 20 16,-1-7 1-16,3-1 0 16,-6-23 6-16,0-13-5 15,-4-7 9-15,-8-8-3 16,-7-12-7-16,-8-4 42 15,-9-7-5-15,-11 3 9 16,-7 9 8-16,0 4-36 16,-25 14-5-16,-8 7-13 0,-9 15-69 15,-6 13-16-15,-18 10-99 16,8 19-153-16,8 8-299 0</inkml:trace>
  <inkml:trace contextRef="#ctx0" brushRef="#br0" timeOffset="15483.61">16045 3992 317 0,'0'0'1030'0,"0"0"-652"15,0 0-194-15,0 0-63 16,0 0-90-16,0 0 66 15,0 0 20-15,11 136-34 16,2-73-4-16,3 1-21 0,2 6-27 16,0 0 22-1,-5 1-36-15,0-3 1 0,-3-2 1 16,-2-5-18-16,-1 0-2 16,-5-5-27-16,0-2-72 15,-2 17-143-15,0-15-455 16,-2-12-135-16</inkml:trace>
  <inkml:trace contextRef="#ctx0" brushRef="#br0" timeOffset="15831.68">16059 5184 1756 0,'0'0'492'0,"0"0"-355"15,0 0-85-15,0 0-44 16,0 0 5-16,0 0-1 16,0 0-12-16,113-53-11 15,-91 53-54-15,-11 8-9 16,-7 6 44-16,-4 5 19 16,0 0 11-16,-21 3 38 15,-6 4-7-15,-4 1 30 16,4-4-27-16,6 2-24 15,13-5 17-15,6 0-27 16,2-4 0-16,0 0 0 16,18-2 2-16,3-5-13 15,6-4-15-15,4-5-72 0,9-4-128 16,-9-16-322-16,-4-4-387 16</inkml:trace>
  <inkml:trace contextRef="#ctx0" brushRef="#br0" timeOffset="16167.78">16174 5011 1255 0,'0'0'533'0,"0"0"-284"15,0 0-108-15,-138-10 29 16,100 12-78-16,0 20-30 16,4 6-14-16,1 8-32 15,0 9 22-15,6 5-9 0,4 4-12 16,10 4 29-1,9 2-39-15,4 1 11 0,9 4-9 16,24-6-3-16,12-3-7 16,11-11 1-16,9-6-18 15,8-13 18-15,0-12-26 16,-1-14-1-16,-3 0 19 16,-9-24-1-16,-8-19 9 15,-13-11 1-15,-8-12-1 16,-12-7 42-16,-13-6-14 15,-6-1-6-15,0 1-10 16,-25 5-12-16,-10 10-19 16,-23 0-80-16,6 16-180 15,8 11-610-15</inkml:trace>
  <inkml:trace contextRef="#ctx0" brushRef="#br0" timeOffset="16733.27">16294 3248 1128 0,'0'0'195'0,"0"0"-16"15,0 0-85-15,0 0-4 0,-122-2 90 16,119 2-19-16,3 0-108 16,12 0-31-16,26 0 13 15,18 5-5-15,33 3 13 16,44-3-14-16,36 0-23 15,14-4 28-15,-5-1-3 16,-15 0-12-16,-22 0 11 16,-27 0-20-16,-26 0-4 15,-26 0-1-15,-17 0 2 16,-3 0-14-16,-5 0-17 16,-2 0-77-16,-18 0-99 15,-10 0-87-15,-5 0-30 16,-2 0-331-16</inkml:trace>
  <inkml:trace contextRef="#ctx0" brushRef="#br0" timeOffset="17100.29">17904 3209 1005 0,'0'0'375'0,"0"0"-79"16,0 0-125-16,0 0-86 15,0 0-66-15,0 0-1 16,0 0-18-16,108-29 1 16,-87 29-1-16,-6 6 1 15,-7 6-1-15,0-1 0 16,-8 1 7-16,0 3-7 16,0 0 1-16,-12 0 12 0,-2 1 26 15,3 0-24-15,5 2 7 16,4 3-4-16,2-1-11 15,0 1 2-15,6 2-9 16,12-3 0-16,3 0 22 16,-2 0-15-16,-3-4-7 15,-3-1 0-15,-3 0-22 16,-8-5-20-16,-2-2-96 16,0-8-52-16,-2 0-69 15,-3-10-904-15</inkml:trace>
  <inkml:trace contextRef="#ctx0" brushRef="#br0" timeOffset="17450.34">18038 3023 1401 0,'0'0'551'0,"0"0"-351"0,0 0-99 16,-161-21 0-16,107 21-25 15,2 12-18-15,0 13 1 16,9 12-31-16,5 8-4 15,7 11-2-15,13 7-21 16,13 6 14-16,5 4-15 16,11 6-1-16,26-2 0 15,9-2-22-15,12-4 14 16,9-12-6-16,9-6 1 0,8-17 5 16,3-14 10-16,2-20-1 15,-5-2 21-15,-6-27 8 16,-8-18 17-16,-9-12-33 15,-15-13 21-15,-13-10 28 16,-10-8-37-16,-17-3-10 16,-6 7-15-16,-8 10-14 15,-28 16-42-15,-47 26-49 16,8 16-132-16,3 16-379 0</inkml:trace>
  <inkml:trace contextRef="#ctx0" brushRef="#br0" timeOffset="18273.16">18160 3569 550 0,'0'0'325'16,"0"0"-91"-16,0 0-52 15,0 0-99-15,0 0 30 16,0 0 44-16,0 0 64 16,-12-34-27-16,3 33-55 15,-8 1-9-15,-8 0-100 16,-8 5-30-16,-8 13 28 15,-3 7-28-15,-16 19-135 16,10-7-152-16,10-2-317 0</inkml:trace>
  <inkml:trace contextRef="#ctx0" brushRef="#br0" timeOffset="18840.64">18561 4564 1257 0,'0'0'283'0,"0"0"-181"16,0 0-44-16,-146 80-13 15,124-52 5-15,13-2-31 16,9-2-19-16,5-4-16 16,19-3-43-16,10-8 35 15,3-7-13-15,4-2-2 16,-3-2-6-16,-3-15-2 0,-6-6 34 16,-8-1 13-16,-11 0 25 15,-3 4 90-15,-7 2 76 16,0 4 16-16,0 6-5 15,0 4-79-15,0 4-57 16,0 0-65-16,6 7 0 16,4 18 13-16,1 5-6 15,0 6-5-15,-2 1-3 16,-5-4-54-16,-1-6-38 16,-3-7-76-16,0-9-61 15,-7-11-123-15</inkml:trace>
  <inkml:trace contextRef="#ctx0" brushRef="#br0" timeOffset="19202.66">18480 4386 1091 0,'0'0'355'0,"0"0"-146"16,0 0-12-16,-125-10-20 15,90 12-81-15,1 19 22 16,1 14-47-16,3 9-19 15,8 7 3-15,7 10-40 16,10 3 5-16,5 4 4 16,3 1-22-16,21 0 30 15,9 2-14-15,15-7-17 16,7-4-1-16,8-10-8 0,8-12-2 16,0-12 10-1,-1-17-5-15,-4-9 5 0,-6-17 41 16,-6-21-3-16,-8-12 29 15,-10-10-16-15,-11-12-17 16,-12-5-2-16,-10-5-31 16,-3 4-1-16,-16 8 0 15,-20 8-97-15,-26 0-190 16,8 15-333-16,6 10-456 0</inkml:trace>
  <inkml:trace contextRef="#ctx0" brushRef="#br0" timeOffset="19485.91">18407 3641 1684 0,'0'0'531'15,"0"0"-448"-15,0 0-36 16,0 0 14-16,0 0-61 15,0 0 9-15,0 0 9 16,-56 151-12-16,74-59 19 16,-1-5 2-16,2 10-1 15,-6 2-9-15,-5-15-16 16,-5 7-1-16,-3 1-12 16,-3-6-71-16,-21-2-86 15,-31 22-189-15,5-22-163 0,2-14-99 16</inkml:trace>
  <inkml:trace contextRef="#ctx0" brushRef="#br0" timeOffset="19869.89">16584 5282 1086 0,'0'0'209'0,"0"0"-19"15,0 0-23-15,0 0-107 16,0 0 7-16,134-66 40 15,-7 41-2-15,47-3-10 16,28 0-34-16,4 2 12 16,-7 3-10-16,-20 4-19 15,-7 0-3-15,-19 2-18 16,-30 3-22-16,-38 6 34 0,-32 2-35 16,-24 1-8-1,-13 4-106-15,-26-4-125 0,-21 4-61 16,-22-1-296-16</inkml:trace>
  <inkml:trace contextRef="#ctx0" brushRef="#br0" timeOffset="20957.98">17618 6320 1174 0,'0'0'296'16,"0"0"-176"-16,0 0-54 15,0 0-5-15,0 0-16 16,-20 119 40-16,17-90-31 15,3-3-11-15,0-5 2 16,0-5-43-16,10-8 24 16,3-5-26-16,3-3 1 15,-1 0 24-15,0 0-24 0,1 0 25 16,-2-3 13 0,-1-1-37-16,-2 4 36 0,3 0-17 15,-4 0 4-15,0 0 52 16,-1 0-31-16,-1 0 14 15,-3 0 7-15,-1 4-31 16,-2-1 13-16,-2 3-11 16,0 1-21-16,0 3-14 15,0 3-3-15,-13-2-94 16,-2-1-99-16,-12-10-167 16,5 0-172-16,1-7-323 0</inkml:trace>
  <inkml:trace contextRef="#ctx0" brushRef="#br0" timeOffset="21089.63">17638 6436 884 0,'0'0'363'0,"0"0"-204"0,0 0-88 16,0 0-2-16,96-106-20 15,-61 87-15-15,-1 5-34 16,-3 1-59-16,-9 3-129 16,-9 2-192-16</inkml:trace>
  <inkml:trace contextRef="#ctx0" brushRef="#br0" timeOffset="21473.61">17502 6106 1400 0,'0'0'402'0,"0"0"-171"0,-120-2-65 15,75 14-22-15,10 14-33 16,3 12-43-16,10 12-34 15,7 12 10-15,5 9-26 16,10 5-1-16,0 4 1 16,14-2-10-16,13 0-7 15,13-4-1-15,9-4 0 16,11-3-7-16,11-7 13 16,7-12-6-16,5-12 0 15,1-17 9-15,1-19-20 16,-3-11 11-16,-6-28 0 15,-13-20 0-15,-13-12 9 0,-11-20 5 16,-20-26 18 0,-16 9-30-16,-3 9 40 0,-22 15-30 15,-23 20-12-15,-15-2 0 16,-18 2-29-16,-13 16-59 16,-54 6-98-16,20 16-316 15,7 8-784-15</inkml:trace>
  <inkml:trace contextRef="#ctx0" brushRef="#br0" timeOffset="21874.53">16481 5503 1190 0,'0'0'209'0,"0"0"-70"16,0 0-76-16,0 0-22 15,0 0-2-15,0 0 33 16,0 0 62-16,34 53-46 0,13-14-3 15,13 2-13 1,18 8 18-16,27 8 12 0,28 10-15 16,-4-7-12-16,-13-6-8 15,-18-11-33-15,-26-14-9 16,-1-1-23-16,-6 1 6 16,-21-12-16-16,-20-8-27 15,-12-5-100-15,-12-4-43 16,0-15-202-16,0-5-343 0</inkml:trace>
  <inkml:trace contextRef="#ctx0" brushRef="#br0" timeOffset="22239.55">18642 5053 1272 0,'0'0'299'15,"0"0"-111"-15,0 0-138 16,0 0-1-16,0 0-8 15,0 0 50-15,-137 62 43 16,72 7-19-16,-28 40-12 0,-28 46 13 16,-10 14-17-16,8-5-3 15,32-36-26-15,33-45-30 16,25-23-12-16,10-15-27 16,5 4 0-16,3-3-1 15,4-2-44-15,6-19-123 16,3-16-500-16</inkml:trace>
  <inkml:trace contextRef="#ctx0" brushRef="#br0" timeOffset="23205.97">16109 3302 235 0,'0'0'230'0,"0"0"-109"16,0 0 9-16,0 0 4 16,0 0 13-16,0 0-15 15,56-33-23-15,-47 28-21 16,3 1-14-16,-4 1-6 16,-1-2-13-16,-3 4-1 15,0 1-20-15,-4 0 2 16,0 0 54-16,0 0-3 0,0 0 24 15,0 0 12-15,-15 0-36 16,-10 9-2-16,-8 7-42 16,-7 6-41-16,-10 3 18 15,0 4-20-15,-22 15-96 16,16-5-281-16,10-9-500 0</inkml:trace>
  <inkml:trace contextRef="#ctx0" brushRef="#br0" timeOffset="27710.96">15889 4369 472 0,'0'0'230'0,"0"0"-89"15,0 0-31-15,0 0-10 16,0 0 27-16,0 0 15 16,20-27-26-16,-18 24 40 15,0-1 3-15,1 1-13 16,-1 0 22-16,-2 2-23 16,0 1-54-16,0 0-15 15,0 0-42-15,0 0-12 16,0 0-4-16,0 0-18 0,0 0 36 15,-13 4-14-15,-5 6-10 16,-5 7 8-16,-4 2-20 16,4-2 16-16,0 1 5 15,3-2-20-15,7-2 9 16,3-1-10-16,8-6-7 16,2 2 1-16,0-5 4 15,0 2 2-15,14-4 12 16,11-1-6-16,0-1-5 15,8 0-1-15,-2 0 0 16,0-6-6-16,-7-3 6 16,-4-2-1-16,-5 0-5 15,-5-3-18-15,-4-1 24 0,-4-1-15 16,1-1 15 0,-3 7 14-16,0-1-13 0,0 5 15 15,0 2 8-15,0 4-15 16,0 0 11-16,-3 0-20 15,1 2 0-15,0 17 12 16,-2 6 2-16,-3 8 26 16,2 5-40-16,-1 4 10 15,3-2-23-15,1 2 12 16,2 6-101-16,5-10-367 16,8-11-490-16</inkml:trace>
  <inkml:trace contextRef="#ctx0" brushRef="#br0" timeOffset="28628.48">17310 4744 1200 0,'0'0'379'16,"0"0"-167"-16,0 0 3 15,0 0-63-15,0 0-42 16,0 0-50-16,0 0-52 16,-4-4 21-16,20 4-6 15,1 2 0-15,8 3 15 16,0-1-37-16,2-2 4 16,-4-2-4-16,-5 0 0 15,-5 0 14-15,-7 0-4 16,-4 0-5-16,-2 0 23 15,0 0-12-15,0 1 32 16,0 5 16-16,-5 6-51 0,-8 8 11 16,-2 8-18-16,-3 6-7 15,4 4 34-15,0 2-25 16,4 1 8-16,0-5-8 16,4-3-9-16,1-4-12 15,1-9-52-15,4-14-134 16,0-6-272-16,0 0-220 0</inkml:trace>
  <inkml:trace contextRef="#ctx0" brushRef="#br0" timeOffset="28757.13">17364 4881 71 0,'0'0'1620'0,"0"0"-1225"15,0 0-277-15,0 0-44 16,0 0 3-16,114 0-50 0,-30 1-27 15,-8 12-238-15,-7-1-425 0</inkml:trace>
  <inkml:trace contextRef="#ctx0" brushRef="#br0" timeOffset="29613.84">18436 5544 781 0,'0'0'388'0,"0"0"-104"0,0 0-129 15,0 0-15-15,0 0-23 16,0 0-64-16,0 0-6 16,-43-3-13-16,32 12-4 15,-2 5 32-15,0 3-11 16,8 0-1-16,-2 5 1 15,7 0-34-15,0 4 26 16,0-2-43-16,11 2 2 16,7-3 4-16,0-3 1 15,-1 0-7-15,-1-6 0 16,-2-2 13-16,-8-6-11 16,-3 0-2-16,-3-4 1 15,-3 2 48-15,-19-1-39 16,-2 0-2-16,-1-3-1 15,5 0-1-15,9 0 41 0,11-8 20 16,2-10-67-16,27-8-19 16,9-6-49-16,6-4 28 15,-1-2 29-15,-7 0 11 16,-14 1 5-16,-15 5 11 16,-7 7-3-16,-11 4-13 15,-28 10-1-15,-56 11-159 16,7 0-218-16,-1 7-568 0</inkml:trace>
  <inkml:trace contextRef="#ctx0" brushRef="#br0" timeOffset="30302">16795 5847 1096 0,'0'0'336'0,"0"0"-124"0,0 0-41 15,0 0-35-15,0 0-23 16,0 0-56-16,0 0-20 15,-88 25 4-15,64 0 8 16,7 6 25-16,4 0-13 16,5 3-24-16,8-2-3 15,0 0-25-15,4-5-8 16,13-2 6-16,8-11-5 16,0-3-4-16,-1-9-2 15,-2-2 2-15,-4 0 2 16,-3-14 0-16,-7-4 13 15,-6-4 12-15,-2 0-23 0,0 1-4 16,-23 7 2-16,-8 11-47 16,-33 3-103-16,1 21-365 15,3 3-461-15</inkml:trace>
  <inkml:trace contextRef="#ctx0" brushRef="#br0" timeOffset="31814.96">15958 4231 201 0,'0'0'623'16,"0"0"-386"-16,0 0-99 16,0 0-45-16,0 0-15 15,0 0-31-15,0 0 1 16,18-20 24-16,-16 20 1 0,-2 0 15 15,0 0-15 1,0 0-9-16,0 0 8 0,0 0-17 16,-9 2 43-16,-11 14-1 15,-7 6-46-15,-4 2 0 16,-4 4-17-16,1-2-10 16,3 2 29-16,2-1-23 15,6-6 3-15,4 2-17 16,1-6-16-16,7-1 15 15,1-4-14-15,4-3-1 16,6-6 15-16,0 1-13 16,0 0 20-16,0-1-22 15,14 0 1-15,5 0 26 16,6-3-12-16,4 0 11 16,4 0 4-16,3 0-30 0,1 0 22 15,-3-3-22-15,-3-3 0 16,-8 5-9-16,-5-3 10 15,-7 1-2-15,-6 2-5 16,1-1-48-16,-6-1-5 16,0 0-62-16,0-3-80 15,0-5-113-15,-3 1-72 16,-5 0-283-16</inkml:trace>
  <inkml:trace contextRef="#ctx0" brushRef="#br0" timeOffset="32005.47">15953 4342 1000 0,'0'0'656'0,"0"0"-490"16,0 0-103-16,0 0-13 15,0 0-30-15,0 0 4 16,-37 131-24-16,26-84-50 15,1-10-134-15,6-8-165 0</inkml:trace>
  <inkml:trace contextRef="#ctx0" brushRef="#br0" timeOffset="36769.72">5905 4323 561 0,'0'0'168'0,"0"0"-83"15,0 0-43-15,0 0-19 16,0 0-7-16,0 0 36 16,19-32-7-16,-15 30-8 15,-4-2 40-15,0 3 11 16,0 1-15-16,0-3-8 16,0 1-26-16,0 2-7 15,0-1-22-15,0-2 0 16,0-1 16-16,0-2-1 15,0 0 3-15,-6 0 8 16,4-2-29-16,-2-1 16 0,0 4-9 16,-1-1 7-16,1 4 33 15,2 0-11-15,0 2 15 16,-1 0 9-16,3 0-30 16,0 0-7-16,-3 0-28 15,3 0 5-15,-4 0 12 16,-3 20-1-16,-3 12 46 15,-2 14 2-15,1 13 2 16,0 11 16-16,2 10-16 16,2 8-9-16,5 5 15 15,2 1-22-15,0-5 8 16,0-4-35-16,0-11-24 16,0-10 29-16,0-12-24 0,0-12 3 15,0-9-3 1,0-13-6-16,0-7-7 0,0-6-99 15,0-11-99-15,0-17-22 16,0-7-461-16</inkml:trace>
  <inkml:trace contextRef="#ctx0" brushRef="#br0" timeOffset="37920.64">5687 4261 818 0,'0'0'162'0,"0"0"-107"15,0 0 7-15,0 0-42 16,0 0 64-16,0 0 26 16,0 0-20-16,-3-20-19 15,3 20-20-15,0-2 3 16,9-1 37-16,4 3-29 0,3 0 3 16,5 0 3-1,1 0-30-15,6 0 7 0,8 0 5 16,5 3-9-16,7 3 12 15,8 0-9-15,8-2 18 16,13-2-16-16,7-2-18 16,7 0 16-16,8 0-34 15,1 0 11-15,-2-4 0 16,-5-3-14-16,-6 2 11 16,-9 5-18-16,-11 0-3 15,-6 0 1-15,-11 0 3 16,-7 0-1-16,-5 1 9 15,-3 3 1-15,1-2-10 16,-3 1 0-16,3-1 0 16,-5-2-7-16,-1 0 8 0,-2 0-1 15,-8 0 0-15,-7 0 15 16,-3 0-15-16,-4 2 0 16,-4-2 0-16,1 0-3 15,-1 0 3-15,0 0 0 16,0 0-1-16,2 0 7 15,1 2-6-15,0-2 0 16,-3 0 1-16,0 2-2 16,-2-2-2-16,0 4-6 15,0 0 9-15,0 4 0 16,-4 3 32-16,-10 6-7 16,1 5-6-16,-3 2-1 15,1 6-18-15,1 4 0 0,1 5 21 16,-1 2-19-1,3 8 26-15,1 3-3 0,-2 0-17 16,5 5 14-16,5-1-21 16,0 1 5-16,2 1 16 15,0-1-20-15,0 1 19 16,0-2-20-16,2-4 5 16,5-4 12-16,-1-2-12 15,2-6 7-15,-2-4-10 16,-2-7 9-16,1-5-13 15,-3-8 1-15,-1-6-2 16,-1-4 2-16,0-4 8 16,0 0 8-16,0-2 17 15,-10 3-15-15,-12-2 4 16,-10-1-13-16,-12 0 3 0,-12 0 26 16,-10 0-29-16,-13-6 13 15,-8-6-18-15,-11-1 5 16,-4 1 6-16,-4 2-4 15,-2 1 10-15,10 3 16 16,11 2-10-16,16 0 12 16,13 4-39-16,15-2 7 15,10 2-13-15,14 0 21 16,7 0-15-16,5 0 0 16,5 0-1-16,2 0-5 15,0 0-21-15,0 0-21 16,0 0 33-16,0 0-51 0,0-3-7 15,2 3-36 1,19-1-107-16,33-16-37 0,-5 4-296 16,8-7-771-16</inkml:trace>
  <inkml:trace contextRef="#ctx0" brushRef="#br0" timeOffset="40006.07">10368 5048 654 0,'0'0'493'0,"0"0"-406"15,0 0 25-15,0 0-83 16,0 0 29-16,0 0 100 0,0 0-34 15,-23-14-23-15,23 11-53 16,0 3-7-16,0 0 18 16,0 0-8-16,0 0 12 15,0 0-7-15,0-2-15 16,0 2 27-16,11-1 3 16,7-2-9-16,7 1 1 15,8-2-34-15,12 0 13 16,10-2 1-16,12 0-24 15,12 0 11-15,6 1-16 16,8 2-13-16,9-1 12 16,18 0-12-16,18 0-1 0,-11 2 12 15,-15 0-4 1,-19 0-2-16,-14 0-6 0,5 2 0 16,13-2 8-16,-11 0-2 15,-1 0 6-15,-7 0 13 16,-5 0-25-16,-6-3 12 15,-9 4-3-15,-7-1-8 16,-13-1 35-16,-9 3-29 16,-8 0 12-16,-13 0-1 15,-1 0-18-15,-7 0 29 16,2-1-10-16,-2 1-2 16,0 0 12-16,0 0-28 15,0-2 2-15,0 2-3 0,0 0-57 16,0-3-23-1,0 3-165-15,-9-1-565 0</inkml:trace>
  <inkml:trace contextRef="#ctx0" brushRef="#br0" timeOffset="44011.36">8066 5101 778 0,'0'0'250'16,"0"0"-81"-16,0 0-62 15,0 0-10-15,0 0-31 16,0 0-36-16,-6-12 5 0,6 12-19 16,0 0 0-1,0 0 10-15,0 0-5 0,0 0 31 16,0 0-8-16,-3 14-22 15,-1 14 89-15,-5 10-25 16,0 10-20-16,0 8-5 16,-2 5-31-16,4 3 13 15,1-1-20-15,1-4 1 16,1-6 16-16,2-12-15 16,2-7-6-16,-2-11-13 15,2-12-5-15,0-4-2 16,0-5-69-16,0-2-67 15,0-12-11-15,0-14-166 16,0-4-510-16</inkml:trace>
  <inkml:trace contextRef="#ctx0" brushRef="#br0" timeOffset="45411.62">8010 5034 863 0,'0'0'339'16,"0"0"-163"-16,0 0-110 15,0 0-21-15,0 0-13 16,0 0-8-16,0 0 6 0,-6 0-15 16,6 0 46-1,0 0 26-15,0 0-21 0,0 0 34 16,8 0-24-16,2 0-21 16,5 1 29-16,5 3-29 15,2-2-8-15,5-1-7 16,4-1-28-16,2 0 11 15,4 0-21-15,1 0-2 16,-1 0 14-16,1 0-4 16,-1 0 2-16,0-1-11 15,-2-5 0-15,1 0 5 16,-5 0-5-16,0-2 1 16,-2 2 18-16,-4 0-20 15,-3 0 7-15,-2 1-7 16,-6 4-4-16,-3-1-2 0,-3-1 7 15,-1 3-1 1,0 0 14-16,0 0-8 0,-1 0-6 16,1 0 0-16,0 0-2 15,2 0-8-15,-3 0 16 16,-1 0-6-16,-1 0 0 16,-4 0 7-16,2 0-16 15,-2 0 9-15,0 0 0 16,0 0-4-16,0 0 11 15,0 3-7-15,0 3 0 16,0 0 11-16,-2-2-7 16,0 0-4-16,0 0 0 15,-1 2 3-15,1 0-3 16,-2 4-1-16,0 3-8 16,-3 6 9-16,0 0 9 0,0 8-7 15,1 1 5-15,1 3-13 16,1 0 6-16,1 1 0 15,1-1-1-15,-1 1 2 16,2-2 6-16,-2-2 4 16,-1 0 1-16,2-2 14 15,-2 0-25-15,-1-1 10 16,1 2 8-16,1-4-19 16,1 2 10-16,-3-2-10 15,3-4 9-15,0-2 4 0,2-3-13 16,-2-3 11-1,2 0 1-15,-2-1-6 16,0-1-5-16,-1 0-1 0,1 0 0 16,2 0-1-16,-3-1 2 15,3-1 7-15,0-1-5 16,-1 0 3-16,-1 1-8 16,-1-5 2-16,0 0 0 15,1 0 10-15,0-1-9 16,-2 2 6-16,0-2-7 15,-3 4 1-15,-5-1 0 16,2 0-1-16,-3 2 0 16,-1 0 19-16,-4 0-13 15,0 0 13-15,0-2-1 16,-4 2-18-16,0-2 26 0,-5 2-25 16,-2-1 30-16,-2-4 5 15,-5 3-36-15,-1-2 27 16,-6-2-22-16,1 1-4 15,2-1 36-15,-1 0-35 16,3 3 20-16,3 0-2 16,2 2-8-16,-1 1-2 15,5 2-10-15,5-2 0 16,3 0 8-16,8-1-7 16,2-3 8-16,5-2-7 15,5 0 10-15,-1 0-2 16,2 0-10-16,0 0 2 15,0 0-4-15,0 0-38 16,0 0-45-16,24-5-88 0,-1-7-171 16,2 2-363-16</inkml:trace>
  <inkml:trace contextRef="#ctx0" brushRef="#br0" timeOffset="51737.71">1023 9544 740 0,'0'0'695'0,"0"0"-591"15,0 0-88-15,0 0 11 16,0 0 18-16,0 0-6 15,20 21 27-15,-2-15-27 16,0-2 25-16,2 2 33 16,3 0-32-16,-4-2 6 15,4 0-16-15,-3 0-17 16,-1 0 37-16,1-2-22 16,3-2-1-16,-1 2 8 0,1-2-32 15,3 0 15-15,1 0-32 16,2 0-10-16,2 0 35 15,-1 0-34-15,0-6 22 16,0 0-24-16,-1-1 13 16,-3 0-11-16,0 0-2 15,-1-6 0-15,-2 3 22 16,1-4-22-16,0 2 16 16,-1-2-16-16,-1 0 6 15,-1-2-1-15,-4 0 5 16,1-5-1-16,-1 2 22 15,2-2-29-15,-2-1 17 16,3-2-19-16,-1 0 2 16,-2-3 2-16,-1 2 3 15,-3-1-4-15,1 0 33 0,-3-3-35 16,-1 2 36-16,0-1-25 16,-1 0-11-16,-1 0 26 15,1 4-19-15,-4 0-8 16,-1 0 15-16,-4 1-5 15,0-1 32-15,0 2-18 16,0-1-8-16,-4 0 44 16,-8 1-59-16,2 2 6 15,-7-3-7-15,5 4 17 16,-1-1-5-16,-3-3 0 16,-1 5-12-16,0-2 7 15,-3 3-7-15,-2-1-7 0,-2 0 7 16,-1 0 0-16,0 1 8 15,0 4-3-15,4-2 1 16,-2 6-12-16,1-3 6 16,2 7 0-16,-2 0-10 15,-1 2 10-15,-4 3 0 16,0 0 0-16,-2 0 0 16,0 0-13-16,1 0 13 15,-1 0 0-15,0 5 0 16,0 6 5-16,0 3-6 15,-2 5 1-15,2 2-6 16,-2 8-5-16,1 5 13 16,0 6-2-16,1 4 0 15,2 2 9-15,2 2-18 16,3-2 7-16,4 2 2 0,4-3-10 16,6-4 19-16,1-1-9 15,2-2 0-15,4-1 6 16,1-3-14-16,0-5 8 15,0 1 0-15,0-10 9 16,0 1 0-16,0-9-7 16,0-1-2-16,0-4-12 15,0-1 0-15,0-2 10 16,0-2 2-16,0 2-7 16,0 0-26-16,1 5-8 15,4 0-77-15,-3 16-157 0,-2-3-279 16,0-4-498-16</inkml:trace>
  <inkml:trace contextRef="#ctx0" brushRef="#br0" timeOffset="52870.68">2282 8554 806 0,'0'0'385'0,"0"0"-236"16,0 0-52-16,0 0-18 0,0 0-65 15,0 0 12-15,0 0-11 16,-134 20 10-16,103-3 66 15,4 2 4-15,1 3 8 16,3 4 29-16,4 9-84 16,0 3 12-16,2 6-19 15,3 2-24-15,1 1 48 16,1 0-48-16,4 4 11 16,1-1 14-16,3 0-35 15,4 2 32-15,0-2-33 16,0 0 0-16,13 0 44 15,7-2-49-15,5 0-1 16,1-2 0-16,7-6 16 0,4-3-5 16,-2-7-10-16,3-6 0 15,2-6 6-15,1-8-7 16,-2-3-4-16,1-4 2 16,3-3 4-16,-3 0 14 15,0 0-6-15,-2-12-1 16,2-2-7-16,-4-4-2 15,-3-2 0-15,-2-2 6 16,0-3 1-16,-2 0 19 16,-2-5-15-16,0-2-9 15,-4 0 15-15,-2-3-16 16,-3 1 14-16,-2 0 19 16,-5 4-23-16,0 2 31 0,-4 0-22 15,-1-4-19-15,-1 0 40 16,-2-7-34-16,-3 0 17 15,0-4 22-15,0-3-40 16,0-1 27-16,-3 0-30 16,-8-1 5-16,-4-2 17 15,-8 0-25-15,-2 1 17 16,-6 5-17-16,-2 4 1 16,-5 6-2-16,-2 8-25 15,-3 6-35-15,-1 9-15 16,-10 11-165-16,13 7-302 15,4 7-206-15</inkml:trace>
  <inkml:trace contextRef="#ctx0" brushRef="#br0" timeOffset="53989.69">3096 8644 198 0,'0'0'962'0,"0"0"-760"15,0 0-67-15,0 0-12 16,0 0-16-16,0 0-55 16,0 0 7-16,-72-20-42 15,57 20 11-15,-1 2 32 16,-2 9-22-16,0 1 21 16,-1 3 13-16,-2 3-29 0,3 7-1 15,1 3-9-15,1 2-11 16,5 4 8-16,-1 2-16 15,6 3 6-15,3 2 11 16,3 3-25-16,0 4 22 16,0 1-27-16,14 1 8 15,6-2 15-15,2-1-17 16,3 1 3-16,2-4-10 16,2-5-7-16,0-1 6 15,0-5 1-15,6-5 0 16,1-5 3-16,1-2 14 15,6-9-25-15,2-2 8 16,1-6-10-16,8-4-2 16,2 0 12-16,0 0-1 0,-2-7 0 15,-2-6-7 1,-3-5-4-16,-2-2 12 0,-4-2 0 16,-4-3 3-16,-3-3 10 15,-5-2-11-15,-2-2 31 16,-2-2-22-16,-2 0 38 15,-4 0-19-15,0-2 6 16,-5 1 20-16,-3-2-50 16,-3 1 15-16,-2 0 31 15,-4 0-29-15,-4 1 33 16,0 1-3-16,0 2-7 16,0-2 26-16,-14 2-51 15,-1-4-5-15,-5 0 17 16,-3-2-27-16,-3 2 33 0,0-2-29 15,-3 1-4-15,-3 1 0 16,1 4-6-16,-4 0 0 16,-2 6-6-16,-3 2 9 15,-2 4-12-15,-5 3 3 16,-1 5-41-16,-2 5 29 16,-1 5-39-16,-2 2 7 15,-1 0-35-15,-29 26-109 16,17 2-297-16,1-2-258 0</inkml:trace>
  <inkml:trace contextRef="#ctx0" brushRef="#br0" timeOffset="60444.51">15804 3448 1149 0,'0'0'367'0,"0"0"-140"0,0 0-52 16,0 0-15 0,0 0-61-16,0 0 10 15,0-25-4-15,-4 21-46 0,-5-1 43 16,-5 2-43-16,-3-1-17 15,-4 1 23-15,-3 1-51 16,-2 2 2-16,-5 0-1 16,-2 0-7-16,0 15 21 15,0 5-11-15,2 6-17 16,-1 6 18-16,3 7-19 16,6 4 0-16,0 6 0 15,7 1 1-15,5 6 19 16,5 1-20-16,6 6 1 15,0 1-7-15,15 2-3 16,16-4-7-16,8-5 14 0,5-10-29 16,10-10 30-1,8-13-10-15,5-16 1 0,1-8-2 16,7-8 8-16,-7-24 4 16,-3-10 0-16,-5-12 10 15,-9-11-2-15,-6-7 17 16,-8-8-7-16,-8-5 43 15,-8-1-28-15,-10 0 4 16,-11 8-5-16,0 8-31 16,-21 12-2-16,-16 11-40 15,-53 21-74-15,11 17-143 16,-2 9-591-16</inkml:trace>
  <inkml:trace contextRef="#ctx0" brushRef="#br0" timeOffset="62047.16">17790 6142 178 0,'0'0'968'0,"0"0"-668"16,0 0-138-16,0 0-38 15,0 0-22-15,0 0-29 16,0 0 42-16,-36-36-59 16,27 32-10-16,-2-1 20 15,-4 1-9-15,1 1 31 16,-4-1-18-16,0 0-11 15,0 0 25-15,-1-1-46 0,-2 4 11 16,1-2-23-16,0 3-20 16,-2 0 35-16,1 0-35 15,4 0 18-15,-3 0 19 16,-1 0-41-16,2 3 44 16,-5 7-46-16,5 0 12 15,0 4 3-15,-2 2-9 16,1 4 0-16,3 2-3 15,-2 2 14-15,1-1 8 16,3 4-25-16,0 1 0 0,3-2 19 16,1 2-19-1,5 0 0-15,-1-2-8 0,2 3 23 16,3-3-7-16,0 2 2 16,2 0-10-16,0-2 7 15,0-1-7-15,0 4-7 16,0-3 7-16,9 2 0 15,2-2 8-15,4 1-8 16,1-4 0-16,2 4 4 16,2-6-4-16,3 3-7 15,-3-2 1-15,-1-1 12 16,0-3-3-16,-2-3 4 16,-1 1-1-16,1-6-7 15,1 3 1-15,4-5 0 16,4 0-2-16,-1-2 14 0,7 0-12 15,-1-5 0-15,-2 4 1 16,0-4-8-16,-2 2 8 16,-2 0-1-16,-1 0 3 15,-2-1 8-15,-2 0-16 16,3-2 5-16,-1 0 0 16,2 0-9-16,1 0 18 15,2 0-7-15,-3-2-2 16,-1-4-5-16,-1-5 5 15,-4 4-1-15,-1-1 1 16,-3-2-9-16,-1 2 24 16,-1-3-12-16,1 0-3 15,-3-3-8-15,4-3 7 16,-1-2-4-16,3-3 5 16,-1-1 6-16,1-3 5 15,-3 2-7-15,1-1-4 0,-5 2-5 16,0 1 4-16,-3-2 2 15,-1-2 9-15,-2 0 27 16,-3-4-37-16,0 0 33 16,0 0-33-16,-3 2 6 15,-8-1 21-15,0 2-26 16,-5 0 25-16,1 4-1 16,-4-2-10-16,-2 3-10 15,-2 0-5-15,-4 3 0 16,-2 0-20-16,-3 2 20 15,0 3-25-15,1-1-8 16,0 5-75-16,-1-4-29 0,10 4-439 16,9 0-701-16</inkml:trace>
  <inkml:trace contextRef="#ctx0" brushRef="#br0" timeOffset="64120.61">16277 3814 636 0,'0'0'371'0,"0"0"-106"16,0 0-91-16,0 0-48 16,0 0-25-16,0 0-33 15,0 0-43-15,0 0 34 16,0 0-27-16,0 0-13 16,0 0 0-16,0 0-19 15,0 0-28-15,0 0-83 16,0 6-61-16,0 0-98 0,6-3-368 0</inkml:trace>
  <inkml:trace contextRef="#ctx0" brushRef="#br0" timeOffset="64315.09">16277 3814 1227 0,'115'57'350'15,"-115"-57"-194"-15,0 0-66 16,0 0-75-16,0 0-15 16,0 0-79-16,0 0-77 15,2 0-24-15,8 2-155 0,-4 5-323 16</inkml:trace>
  <inkml:trace contextRef="#ctx0" brushRef="#br0" timeOffset="64458.71">16448 3938 502 0,'0'0'412'0,"0"0"-129"16,0 0-154-16,0 0-46 15,0 0-54-15,0 0-18 16,0 0-11-16,43 8-78 16,-28-4-194-16,3-1-827 0</inkml:trace>
  <inkml:trace contextRef="#ctx0" brushRef="#br0" timeOffset="64622.27">16674 4004 1056 0,'0'0'296'0,"0"0"-192"15,0 0-48-15,0 0-56 16,0 0-76-16,0 0-101 15,0 0-203-15</inkml:trace>
  <inkml:trace contextRef="#ctx0" brushRef="#br0" timeOffset="64787.83">16674 4004 842 0,'131'73'262'16,"-131"-73"-143"-16,0 0-119 16,0 0-178-16,0 1-224 0</inkml:trace>
  <inkml:trace contextRef="#ctx0" brushRef="#br0" timeOffset="64937.44">16884 4132 856 0,'0'0'299'0,"0"0"-193"15,0 0-106-15,0 0-187 16,0 0-741-16</inkml:trace>
  <inkml:trace contextRef="#ctx0" brushRef="#br0" timeOffset="65096.01">16884 4132 340 0,'99'35'739'16,"-99"-35"-576"-16,0 0-163 15,0 1-114-15,7-1-122 0</inkml:trace>
  <inkml:trace contextRef="#ctx0" brushRef="#br0" timeOffset="65260.57">17103 4201 990 0,'0'0'249'16,"0"0"-139"-16,0 0-110 15,0 0-98-15,0 0 0 16,0 0-157-16</inkml:trace>
  <inkml:trace contextRef="#ctx0" brushRef="#br0" timeOffset="65420.14">17103 4201 884 0,'116'44'292'0,"-116"-44"-187"16,0 0-105-16,0 1-155 15,0 1-153-15</inkml:trace>
  <inkml:trace contextRef="#ctx0" brushRef="#br0" timeOffset="65568.74">17375 4323 1011 0,'0'0'226'0,"0"0"-226"16,0 0-103-16,0 0-137 0</inkml:trace>
  <inkml:trace contextRef="#ctx0" brushRef="#br0" timeOffset="65734.3">17667 4449 882 0,'0'0'185'16,"0"0"-108"-16,0 0-77 15,0 0-20-15,0 0-116 16,0 0-179-16</inkml:trace>
  <inkml:trace contextRef="#ctx0" brushRef="#br0" timeOffset="65915.82">18081 4646 895 0,'0'0'382'0,"0"0"-228"15,0 0-73-15,0 0-81 0,0 0-22 16,0 0-60-16,0 0-227 16,0 4-199-16</inkml:trace>
  <inkml:trace contextRef="#ctx0" brushRef="#br0" timeOffset="66035.5">18081 4646 1196 0,'41'32'289'0,"-41"-32"-40"15,0 0-176-15,0 0-3 16,0 0-70-16,0 0-34 16,-3-5-147-16,-8-2-559 0</inkml:trace>
  <inkml:trace contextRef="#ctx0" brushRef="#br0" timeOffset="66426.45">17869 4528 1054 0,'0'0'255'0,"0"0"-216"16,0 0-39-16,0 0-149 15,0 0-43-15,0 0-353 0</inkml:trace>
  <inkml:trace contextRef="#ctx0" brushRef="#br0" timeOffset="66679.77">17869 4528 814 0,'21'33'200'0,"-21"-34"-73"15,0-2-17-15,0 2-32 16,0 1-30-16,0 0-43 16,0 0-5-16,0 0-24 15,2 0-110-15,2 0-247 0</inkml:trace>
  <inkml:trace contextRef="#ctx0" brushRef="#br0" timeOffset="66830.37">18014 4632 519 0,'0'0'326'16,"0"0"-326"-16,0 0-168 0</inkml:trace>
  <inkml:trace contextRef="#ctx0" brushRef="#br0" timeOffset="68025.17">16192 3859 1326 0,'0'0'528'0,"0"0"-326"15,0 0-127-15,0 0-43 16,0 0-32-16,0 0-78 15,0 0-40-15,31 11-61 16,-6-1-138-16,0 0-1062 0</inkml:trace>
  <inkml:trace contextRef="#ctx0" brushRef="#br0" timeOffset="68925.77">16863 3798 1011 0,'0'0'301'0,"0"0"-23"16,0 0-181-16,0 0 6 16,0 0-48-16,0 0-15 15,0 0 68-15,29-2-17 16,-10 2-22-16,4 6-13 15,2-1-54-15,-1 4 19 16,-2-2-21-16,-4 2-74 16,-3-1-87-16,-5-4-110 15,-8 0-17-15,0-4-313 0</inkml:trace>
  <inkml:trace contextRef="#ctx0" brushRef="#br0" timeOffset="69169.12">17075 3721 479 0,'0'0'866'0,"0"0"-518"15,0 0-152-15,0 0-41 16,0 0-51-16,0 0-71 16,0 0-11-16,-6-14-15 15,0 20-5-15,-4 10 18 16,3 4-20-16,-3 4-20 15,1 3 20-15,3 1-101 16,4 3-47-16,2 4-39 16,0-8-100-16,4-4-334 0</inkml:trace>
  <inkml:trace contextRef="#ctx0" brushRef="#br0" timeOffset="69936.08">17493 3880 933 0,'0'0'271'15,"0"0"-145"-15,0 0-64 16,0 0-4-16,0 0 8 16,0 0-18-16,-120 29 19 15,92-22 10-15,5 1-35 16,-2-4 12-16,3-2-17 15,1-2 24-15,4 0 2 16,1 0-41-16,1 0 6 0,6 0-11 16,0-2-15-16,6-6 30 15,1-2-32-15,2 0-4 16,0-2-15-16,2-3-44 16,12 5 20-16,-1-1 1 15,-2 3 0-15,3 2 41 16,-3 4 2-16,-3 0-1 15,4 2 0-15,-3 0-7 16,-1 0 7-16,4 0 0 16,-1 6 0-16,-2 4 10 15,0 4-4-15,-2 2 7 16,-3 4 0-16,0 0-12 16,0 4 34-16,2-1-19 0,0 2-1 15,3 1 8-15,0-3-23 16,2-1 28-16,2-3-28 15,1-3 2-15,0-4 12 16,0-4-13-16,0-3 8 16,-5-1 4-16,0-4-4 15,0 0 16-15,0 0-2 16,2 0-11-16,0-10 25 16,2-4-37-16,1-1 8 15,-1 0-8-15,-2-5 15 16,-4-3 0-16,-4 2 6 15,-3-4 8-15,0 1 36 16,0 2-63-16,-10 4-2 0,-5 4-17 16,-16 4-129-16,2 6-102 15,2 0-156-15</inkml:trace>
  <inkml:trace contextRef="#ctx0" brushRef="#br0" timeOffset="70433.74">17023 3842 819 0,'0'0'295'16,"0"0"-97"-16,0 0-90 16,0 0-43-16,0 0-26 15,0 0-37-15,0 0-2 16,69 14-193-16</inkml:trace>
  <inkml:trace contextRef="#ctx0" brushRef="#br0" timeOffset="72739.58">22166 3716 388 0,'0'0'921'15,"0"0"-630"-15,0 0-162 16,0 0 37-16,0 0-22 15,0 0-69-15,0 0-6 16,26-17-13-16,-1 2-40 16,3-3 29-16,3-5-32 15,-2 1-11-15,-2 0 36 16,-6 2-36-16,-6 4 8 16,-4 5 20-16,-4 5-8 15,-5 5 25-15,0 1-18 0,-2 0-23 16,1 0-4-16,-1 12-2 15,4 13 0-15,-2 4 16 16,-2 9-7-16,2 6 35 16,-2 1-23-16,0-1-9 15,0-3-7-15,0-4-5 16,0-3 0-16,0-4-6 16,-8-1-57-16,-4-4-100 15,-17 10-143-15,5-7-73 16,-1-6-208-16</inkml:trace>
  <inkml:trace contextRef="#ctx0" brushRef="#br0" timeOffset="72878.21">22234 4107 1249 0,'0'0'380'0,"0"0"-157"16,0 0-57-16,0 0-69 16,0 0-22-16,0 0-40 15,0 0-34-15,105 11-1 16,-45-8-71-16,-6-1-206 15,-8-2-271-15</inkml:trace>
  <inkml:trace contextRef="#ctx0" brushRef="#br0" timeOffset="73339.97">22767 3829 1430 0,'0'0'486'16,"0"0"-370"-16,0 0-7 16,0 0-43-16,0 0-64 15,0 0 18-15,0 0-20 16,153-12-14-16,-112 11 8 16,-10-1-14-16,-7-2 20 15,-8-2 13-15,-7 0-5 16,-3-4 24-16,-1-2-15 15,-2 0-16-15,-3-3 47 16,0 4-39-16,0-4 16 16,0 4 13-16,-14-2-21 15,-1 2 54-15,-6 2-28 0,-1 3-1 16,-4 6 22-16,-1 0-44 16,-6 0 10-16,-2 15-8 15,2 9-21-15,2 6 50 16,5 5-15-16,5 4-20 15,9 1 37-15,8 2-52 16,4 0 11-16,0-2-10 16,16-6 8-16,11-4-1 15,7-6 7-15,10-10-16 16,7-8-22-16,30-6-138 16,-12-15-198-16,-13-7-406 0</inkml:trace>
  <inkml:trace contextRef="#ctx0" brushRef="#br0" timeOffset="73613.24">23498 3577 1392 0,'0'0'550'0,"0"0"-309"15,0 0-132-15,0 0-56 16,0 0-7-16,0 0 24 16,-14 108 26-16,7-59-48 15,1 1-27-15,1-2 12 0,1-4-32 16,2-4 5 0,0-8-6-16,2-4-7 0,0-8-77 15,2-9-183-15,15-8-222 16,6-3-109-16</inkml:trace>
  <inkml:trace contextRef="#ctx0" brushRef="#br0" timeOffset="73941.38">23745 3657 1543 0,'0'0'498'0,"0"0"-325"16,0 0-71-16,0 0-28 15,0 0-48-15,0 0-18 16,0 0 39-16,-98 125-33 16,98-79 6-16,0 2-9 15,4 0 4-15,14-2-7 16,4-2-8-16,5-7-3 16,1-14-13-16,2-9 10 15,-1-14 6-15,0 0 36 16,0-25-29-16,-2-14 36 15,-2-9-9-15,-6-8 1 16,-9-4 17-16,-10 2-45 16,0 4-7-16,-18 5-4 15,-16 12-51-15,-44 2-56 16,9 13-207-16,0 6-475 0</inkml:trace>
  <inkml:trace contextRef="#ctx0" brushRef="#br0" timeOffset="74931.72">21958 3392 1113 0,'0'0'343'15,"0"0"-189"-15,0 0-88 16,0 0-47-16,0 0 17 16,0 0 88-16,9 142-20 15,-4-75 9-15,1 11-33 16,3 7-52-16,-1-1 1 15,7 0-27-15,-7-6 8 16,1-10-20-16,-5-11-8 16,-4-17-46-16,0-12-56 15,0-14-61-15,0-8-38 0,0-6-151 0</inkml:trace>
  <inkml:trace contextRef="#ctx0" brushRef="#br0" timeOffset="75680.71">21994 3401 1101 0,'0'0'169'0,"0"0"0"15,0 0-121-15,118-47-30 0,-52 35 64 16,13 2-1-1,10 2 27-15,22 3-8 0,25 0-62 16,31 0 22-16,7 0-19 16,-7 2-18-16,-13-2 24 15,-23 3-45-15,-3 0 11 16,-22 2-13-16,-21 0 18 16,-20 0-12-16,-12 0-6 15,2 0 1-15,3 2 6 16,-4 5-7-16,-14-4 0 15,-13 2 0-15,-11-1 3 16,-10-3-16-16,-4 5 13 16,-2 1 0-16,0 4-8 0,0 5 5 15,0 7-6 1,0 2 2-16,0 8 12 0,0 5-5 16,0 4 11-16,0 2-10 15,0 4 0-15,0 2-1 16,0 2 0-16,11 1-1 15,3 1 2-15,3 0 2 16,-1 0 3-16,0-4-5 16,-5-4 8-16,-6-6-9 15,-4-9 0-15,-1-5-1 16,0-8 4-16,-10 0-3 16,-8-4 21-16,-9 0-5 15,-2-3 37-15,-7 4-25 16,-8-3-1-16,-7 3 16 15,-12-4-25-15,-26-1 20 0,-36-2-15 16,-41-8-13-16,-21 0 30 16,-5 0-25-16,22-6 29 15,46 0 29-15,32 3 0 16,27 3-4-16,16 0-36 16,-2 0-15-16,2 0 14 15,2 0-18-15,9 0 10 16,7 0-24-16,3 0 10 15,8 0-17-15,2 0 7 16,2 0-9-16,7 0 7 16,5 0-56-16,1 0-36 15,1 0-105-15,0 0-171 0,-1 0-160 0</inkml:trace>
  <inkml:trace contextRef="#ctx0" brushRef="#br0" timeOffset="75847.27">22419 4245 1892 0,'0'0'279'0,"0"0"-171"16,0 0-96-16,0 0-12 16,0 0 0-16,0 0-112 15,0 0-99-15,0 0-448 0</inkml:trace>
  <inkml:trace contextRef="#ctx0" brushRef="#br0" timeOffset="77294.39">23097 3314 918 0,'0'0'346'15,"0"0"-201"-15,0 0-68 16,0 0 45-16,0 0-34 16,0 0-11-16,0 0-9 15,-76 13-67-15,16 19 20 16,-20 11-4-16,-10 12 4 16,-3 7 27-16,4 7-33 0,11-2 11 15,11 1 17-15,18-5-42 16,18-7 21-16,15-10-22 15,16-10-93-15,7-12 26 16,68-19-95-16,-4-5-61 16,6 0-341-16</inkml:trace>
  <inkml:trace contextRef="#ctx0" brushRef="#br0" timeOffset="77483.89">23242 3588 1061 0,'0'0'406'15,"0"0"-197"-15,0 0-89 16,0 0-35-16,-137 44 14 0,82-10 26 16,2 6-50-1,1 2-16-15,12 2-28 0,13 2-31 16,14-2-12-16,13-2-97 16,3-7-40-16,30-10-10 15,36-11-86-15,-9-9-105 16,-4-5-781-16</inkml:trace>
  <inkml:trace contextRef="#ctx0" brushRef="#br0" timeOffset="78562.05">22535 3392 980 0,'0'0'510'16,"0"0"-366"-16,0 0-46 15,0 0-52-15,0 0 14 16,0 0 38-16,-162 133-17 16,110-85 4-16,5 5-41 15,3-3-29-15,11-6 16 16,8-4-30-16,12-8-2 15,11-7-9-15,2-4-88 16,19-11 11-16,26-10-32 16,18 0-90-16,12-14-50 15,48-36-67-15,-18 4 14 0,-9-1-405 16</inkml:trace>
  <inkml:trace contextRef="#ctx0" brushRef="#br0" timeOffset="78724.58">23016 3519 778 0,'0'0'403'16,"0"0"-120"-16,0 0-17 15,0 0-139-15,0 0-53 16,-127 48 63-16,63-8-16 16,-3 6-21-16,5 3-76 15,8 1 1-15,10-4-25 16,15-2 9-16,13-8-18 16,16-4-96-16,29-14-126 15,18-8-79-15,11-10-349 0</inkml:trace>
  <inkml:trace contextRef="#ctx0" brushRef="#br0" timeOffset="78888.14">23379 3739 1622 0,'0'0'298'15,"0"0"-177"-15,-142 87-13 16,80-37-61-16,2 6-47 15,-12 28-128-15,17-13-225 16,8-13-682-16</inkml:trace>
  <inkml:trace contextRef="#ctx0" brushRef="#br0" timeOffset="79406.75">23647 3729 1295 0,'0'0'403'0,"0"0"-257"16,0 0-79-16,-129 64-5 15,73-29-14-15,-4 3-48 16,-21 24-3-16,17-10-117 16,11-4-220-16</inkml:trace>
  <inkml:trace contextRef="#ctx0" brushRef="#br0" timeOffset="82693.97">16317 3757 895 0,'0'0'224'0,"0"0"-79"16,0 0-50-16,0 0-19 0,0 0 7 15,0 0 27-15,2-14-46 16,-2 13-19-16,2-2-45 16,-2 3-45-16,2 0 10 15,-2 0-63-15,0 0-88 16,0 0-53-16,0 0-126 0</inkml:trace>
  <inkml:trace contextRef="#ctx0" brushRef="#br0" timeOffset="82916.38">16317 3757 806 0,'87'81'129'0,"-87"-81"-129"16,6 2-64-16,-1 0-232 16,1 0-64-16</inkml:trace>
  <inkml:trace contextRef="#ctx0" brushRef="#br0" timeOffset="83060.99">16616 3988 557 0,'0'0'0'16,"0"0"-5"-16</inkml:trace>
  <inkml:trace contextRef="#ctx0" brushRef="#br0" timeOffset="83526.74">18619 4859 1283 0,'0'0'204'0,"0"0"-62"16,0 0-132-16,0 0 35 15,0 0 40-15,0 0 26 16,0 0-8-16,8-11-90 15,-6 10-13-15,1 1-94 16,7-2-80-16,0 2-14 16,-1 0-319-16</inkml:trace>
  <inkml:trace contextRef="#ctx0" brushRef="#br0" timeOffset="83684.32">18619 4859 312 0,'26'-14'665'0,"-31"14"-538"16,3 0-36-16,0-3-91 15,2 2-107-15,0-2-95 0</inkml:trace>
  <inkml:trace contextRef="#ctx0" brushRef="#br0" timeOffset="91292.99">16934 4295 933 0,'0'0'345'0,"0"0"-164"16,0 0-46-16,0 0-75 16,0 0-15-16,0 0-7 15,0-14-23-15,8 11 27 0,2 0 8 16,-1 1-9-1,2 0 25-15,2 0-46 0,7-2-2 16,5 2-18-16,20 0-151 16,-6 2-79-16,-1-2-258 0</inkml:trace>
  <inkml:trace contextRef="#ctx0" brushRef="#br0" timeOffset="91423.64">17273 4215 1190 0,'0'0'399'16,"0"0"-165"-16,0 0-114 16,0 0-120-16,0 0-54 0,0 0-221 15,0 0-982-15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2:51:56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7622 806 0,'0'0'200'0,"0"0"-143"0,0 0-42 16,0 0 12-16,0 0-26 15,0-15 44-15,0 12-32 16,0 1 2-16,0-3 9 16,2 4-5-16,-2 1 59 15,0 0 35-15,0 0-27 16,0 0 20-16,0 0-4 16,0 0-33-16,0 0 3 15,0 0-46-15,0 0-6 16,0 0 16-16,0 0-17 15,0 0 20-15,0 0 15 16,0 0-27-16,0 0 26 0,0 0-22 16,0 0 5-1,0 0 1-15,0 0-22 0,0 0 18 16,0 0-16-16,0 0-11 16,0 0 9-16,0 0-2 15,0 0 5-15,0 0 18 16,0 0-35-16,0 0 26 15,0 0-21-15,0 0-5 16,2-3 9-16,5 2-4 16,0-1 1-16,6-2 6 15,-2-3-4-15,5 3-6 16,-1-2-3-16,3 0 0 16,3-1 17-16,-2 1-16 15,3-1 13-15,-1 3-14 16,-4-2 7-16,-3 5-9 0,-3-3 2 15,-3 1 0-15,2 2 13 16,1-4-1-16,-2 2-10 16,4 0-2-16,0 0 0 15,1-1-2-15,-3 0 3 16,2-1-1-16,1 1 18 16,-2 0-12-16,3 0-3 15,-2 0-3-15,-2-2-6 16,2 3-3-16,0-2 18 15,3-1-3-15,-3 2-6 16,4 0 15-16,-2 0-9 16,1 0-6-16,-1 0-5 0,1-1-12 15,-1 2 18 1,-1-1-1-16,-1 0 1 0,1 1 23 16,-1-2-24-16,0 1 0 15,1 0 0-15,1 0-12 16,3 0 12-16,2 0 0 15,2-2 0-15,3 0 15 16,-3-1-15-16,1 1 0 16,-6-1 0-16,1 1 5 15,-1 0-5-15,2 0 0 16,-2-3-1-16,3 2 7 16,3 0-5-16,-1-4 1 15,2 1-2-15,3-1 6 0,0 0-6 16,0-1-7-1,2 0-2-15,-2-3 18 0,2 0-5 16,-2-1-2-16,-2-1 5 16,2 0-7-16,2-3 0 15,2-1-1-15,2 2-8 16,4-4 16-16,-1-1-7 16,1 3 13-16,1-4-12 15,-1 4 0-15,5-4-1 16,0 1 0-16,2 2-2 15,-1-1 15-15,-1 2-13 16,-2 0 0-16,-2 4 6 16,2-1-15-16,0 2 10 15,0 0-1-15,5 0 0 16,-4 1 3-16,0 2-4 0,-7 2 1 16,-8 4 0-16,-6 0 0 15,-8 4 1-15,-8-2 0 16,-2 5 8-16,-2 0 2 15,0 0-22-15,0 0 8 16,0 0-67-16,-33 0-60 16,-7 0-230-16,-7 2-373 0</inkml:trace>
  <inkml:trace contextRef="#ctx0" brushRef="#br0" timeOffset="2971.11">16705 6548 582 0,'0'0'189'16,"0"0"-65"-16,0 0 7 15,0 0-22-15,0 0 1 16,0 0 6-16,0 0-63 16,0 0 16-16,0 0-13 15,0 0 29-15,0 0 17 16,0 0-10-16,-3 0 0 15,1 0-19-15,-3 0-49 16,1 0 15-16,0 0-14 0,-5-1-9 16,1 1 12-1,0 0-28-15,-1-2 16 0,1-1 2 16,0 2-5-16,0-1 49 16,-3-2-30-16,1 3-5 15,-3-2 20-15,0 1-36 16,-1 1 21-16,-1-2-17 15,-1 3-15-15,3 0 37 16,-1-2-28-16,1 2 28 16,-1 0-4-16,4 0-24 15,-3 0 21-15,-1 0-20 16,-1 0-7-16,-4 0 42 16,1 0-39-16,1 0 8 15,-1 5 0-15,-2-2 2 16,2 1-2-16,1 2-14 0,1-5 0 15,1 4 36 1,1-1-29-16,1 0-7 0,-2 0 0 16,5 0 18-16,-4 0-12 15,1 0-5-15,0 3 0 16,-1-1 10-16,-1-1-11 16,-3 3 0-16,3-2-1 15,-3 2 3-15,2 0 10 16,-2 1-2-16,2-1-9 15,1 5 5-15,-1-1-6 16,1 0-7-16,-1-1 5 16,3 0 4-16,-3 1 2 0,3 0 1 15,-1 0 5-15,-1 2-7 16,2 1-3-16,-1 0 0 16,-1 3-6-16,1 0 12 15,1 3-6-15,1-3 0 16,1-2 1-16,1 2 2 15,-1-2-3-15,3 1 0 16,2 2 3-16,-3-1 8 16,4 2-11-16,-1 0 0 15,3 2-1-15,1 2-13 16,2-3 15-16,0 4-1 16,0-2 17-16,0 0-8 15,0 2-5-15,0-1-4 16,0-2 0-16,0 2 0 15,0-2 1-15,0 0-1 0,0-1 5 16,2 2 1-16,3-2-12 16,1 4 6-16,0-4 0 15,0 0-2-15,0 0 4 16,1-4-2-16,3-1 1 16,-2 1 8-16,1-3-16 15,-1 4 7-15,4-2 0 16,-1 1 3-16,3 1 6 15,-1-1-8-15,0-1-1 16,1 1-9-16,1-2 2 16,1 1 7-16,-1-2 0 15,3 0 10-15,0-2 2 16,0 0-13-16,2-3 1 0,0-1 0 16,0-2-6-1,5 3 12-15,-2-3-6 0,5 0 4 16,-2-2 11-16,3 2-21 15,0-1 6-15,0-4-4 16,0 3-10-16,0-2 16 16,0-2-2-16,5 0 1 15,-1 0 22-15,2 0-28 16,0-2 5-16,-2-5 0 16,-2 0-18-16,-2-1 19 15,-5 2-1-15,1-2 0 16,-1 0 16-16,3 1-17 0,4-6 1 15,3 1 0-15,-1-3-21 16,0 2 19-16,-1-4 2 16,-1 2-1-16,0-1 2 15,-2-3 1-15,-2-1-2 16,0 0 0-16,-3 1 0 16,-2-6 0-16,3 0-1 15,-3-4-5-15,-2 1 12 16,2 0-5-16,-3-2 9 15,-3 3-9-15,-1 0-2 16,-5-1 1-16,-1-2 0 16,-4-2 15-16,2-2-15 15,-5 2 34-15,2 0-10 0,-2-1-12 16,1 3 1-16,-1-2-12 16,-2 2-1-1,0-2 11-15,0-2-10 0,0-2 22 16,0-2-5-16,-7-1-18 15,-3 1 31-15,-4 1-30 16,3 2 10-16,-3 1-8 16,1 4 9-16,0 4-12 15,-7-1 0-15,-3 6-11 16,-6-2-2-16,-4 4 13 16,-9 1 0-16,-3 2-1 15,-6 6-34-15,-7 3 0 16,-2 7-51-16,-29 12-65 15,12 9-199-15,8 3-428 0</inkml:trace>
  <inkml:trace contextRef="#ctx0" brushRef="#br0" timeOffset="4622.64">4216 10334 142 0,'0'0'707'16,"0"0"-585"-16,0 0-83 16,0 0-31-16,0 0 8 15,0 0-8-15,0 0-6 16,29-27 8-16,-20 23-9 0,0 2 9 15,2-2-10-15,0-2 0 16,3-3-2-16,1 1-60 16,12-12-29-16,8-2-69 15,15-7 160-15,14-10 27 16,30-13-27-16,33-20-72 16,33-22-13-16,20-12 38 15,1-10 47-15,-3-3 1 16,-11 8-1-16,1 4-39 15,-4 7 39-15,3 9 22 16,3 7 127-16,4 5-34 16,-3 5-60-16,-3 4-9 0,-6 2-44 15,-4-2 5-15,-2 1-7 16,-2 0-23 0,-3 0 22-16,1 7 1 0,-5 4-1 15,-1 8-26-15,-5 5 19 16,-7 8 8-16,-26 7 11 15,-22 7-1-15,-26 6 9 16,11-4-19-16,-10 3-34 16,-10 3-135-16</inkml:trace>
  <inkml:trace contextRef="#ctx0" brushRef="#br0" timeOffset="5940.12">5562 8426 856 0,'0'0'244'0,"0"0"-86"16,0 0-74-16,0 0-19 16,0 0 24-16,0 0-17 15,0 0 14-15,-4-6-26 16,2 6-42-16,-6 0 30 0,2 12-12 15,-7 10-2 1,-1 12 41-16,-3 8-25 16,-4 10 25-16,3 7-8 0,1 4-22 15,1 7 26-15,5-7-35 16,4-1 4-16,5-4 4 16,2-5-42-16,0-6 29 15,2 0-31-15,11-5 1 16,1-4 4-16,1 0-4 15,4-3-1-15,-2-2 0 16,7-1 21-16,3-4-17 16,2-4-4-16,5-4 0 15,-2-6-5-15,9-1 6 16,-3-8-1-16,4-3 0 16,-2-2 7-16,3 0-8 0,-1-6 1 15,2-10 0-15,1-2 1 16,0-2-1-16,0-2 0 15,1-2-1 1,1 1 3-16,-3-2 10 0,-1-3-2 16,-7-5 2-16,-3 0 13 15,-4-9-19-15,-6-3-6 16,-6-5 18-16,-3-1-18 16,-3-4 43-16,-7-1 17 15,-2-1-22-15,-2-4 3 16,0 1-15-16,-9 3 15 15,-13 5 11-15,-7 7-36 0,-2 2 32 16,-7 7 0 0,-2 4-41-16,-1 4 14 0,-1 6-21 15,1 3 1-15,2 7-1 16,1 6-3-16,3 5 2 16,-3 1-55-16,-9 13-119 15,7 10-366-15,9-3-311 0</inkml:trace>
  <inkml:trace contextRef="#ctx0" brushRef="#br0" timeOffset="7391.24">19903 9944 29 0,'0'0'1377'0,"0"0"-1018"0,0 0-189 16,0 0-99-16,0 0-70 16,0 0 62-16,-4 76 71 15,-4-12-23-15,-5 14 22 16,1 11-79-16,1 7-6 16,0-2 2-16,4-2-26 15,0-7 15-15,3-4-23 16,-2-12-15-16,1-9 4 15,2-12-5-15,1-12-41 16,2-11-51-16,0-18-131 16,0-19-67-16,0-20-12 0,10-10-1077 15</inkml:trace>
  <inkml:trace contextRef="#ctx0" brushRef="#br0" timeOffset="7908.86">19940 9954 1428 0,'0'0'384'15,"0"0"-169"-15,0 0-110 16,0 0-43-16,0 0 50 16,0 0-5-16,164-10-17 15,-90 10-48-15,8 0-40 16,3 0 30-16,-3 0-32 15,-2 2 9-15,-6 2-1 0,-7 0 2 16,-4-2-11-16,-8-1 1 16,-4 1 0-16,-9 1 0 15,-7 1 1-15,-12 0 4 16,-7 2-5-16,-7 0-16 16,-5 0 8-16,-4 6 4 15,2 2 4-15,-2 9 4 16,0 6 4-16,3 9 1 15,-1 8-9-15,1 4 1 16,0 7-2-16,3-1 2 16,-2 0-1-16,2 0 12 15,1 0-2-15,2 0-13 16,-2 3 3-16,2-2 0 16,-7-1 4-16,-2-3 8 0,0-8-12 15,-7-2 18-15,-22-4-16 16,-15-7 69-16,-12-4-22 15,-13-2-23-15,-11-4 36 16,-5-2-61-16,-2-5 7 16,1 1-8-16,-1 1-6 15,-50 7-23-15,24-4-135 16,-1-4-603-16</inkml:trace>
  <inkml:trace contextRef="#ctx0" brushRef="#br0" timeOffset="8752.6">17850 11329 1468 0,'0'0'265'0,"0"0"-199"16,0 0 58-16,13 121 56 16,-1-63-35-16,-2 10-6 15,5 6-41-15,2 7 12 16,0 4-67-16,5 2-28 16,1-3 30-16,-3-7-44 15,0-9-1-15,-4-13 0 16,-8-10 1-16,-3-13-11 15,-3-10-14-15,-2-12-29 16,0-9-43-16,0-1-55 16,0-35-109-16,0-9-301 15,0-6-353-15</inkml:trace>
  <inkml:trace contextRef="#ctx0" brushRef="#br0" timeOffset="9362.96">17917 11369 1317 0,'0'0'318'16,"0"0"-204"-16,0 0-87 15,0 0-6-15,145-68 11 16,-68 56 49-16,12 1 38 16,27 2-61-16,22 8-24 15,-9 1-8-15,-17 0-10 16,-16 5 14-16,-28 9-23 15,4 5 2-15,-1 0-7 0,-15 3-2 16,-18-1-2 0,-15-2-4-16,-15 0-13 0,-8 1 19 15,0 1 1-15,-4 6 8 16,-12 5 41-16,1 5-19 16,-1 7 14-16,3 6 0 15,4 3-28-15,5 10 14 16,4 0-15-16,0 4-16 15,0 1 33-15,0-3-33 16,8 1 14-16,5-4 7 0,1-4-20 16,-1-2-1-1,-1-6 0-15,-6-4 7 0,-6-4 17 16,0-5-23-16,-4-8 33 16,-23-1 8-16,-14-2-21 15,-12-3 46-15,-18-3-16 16,-32-4-4-16,-34-4 4 15,-31-12-31-15,-1 0 30 16,29-3-17-16,39-10-9 16,43 1 26-16,11 0-37 15,4-2 6-15,4 0 5 16,6-1-9-16,15 5-4 16,11 5-11-16,5 0-39 15,2 5 28-15,0 0-50 16,0-1-2-16,2 1-8 0,7-2-31 15,9-7-95-15,-3 3-283 16,-1-3-184-16</inkml:trace>
  <inkml:trace contextRef="#ctx0" brushRef="#br0" timeOffset="16819.04">10237 9859 451 0,'0'0'0'16,"0"0"-222"-16</inkml:trace>
  <inkml:trace contextRef="#ctx0" brushRef="#br0" timeOffset="17006.54">9579 9829 584 0,'0'0'0'0</inkml:trace>
  <inkml:trace contextRef="#ctx0" brushRef="#br0" timeOffset="19404.13">23329 9892 980 0,'0'0'884'0,"0"0"-655"16,0 0-144-16,0 0-73 15,0 0 50-15,0 0 42 16,-34 164 2-16,23-71-12 16,2-4-57-16,3 7 0 15,1-4-1-15,0-17-22 16,3 6 21-16,0-13-15 15,-3-9-20-15,1-8 12 0,0-11-12 16,-1-10 0-16,3-9-6 16,-1-8-24-16,3-9-56 15,0-4-103-15,0-12-70 16,0-10-243-16</inkml:trace>
  <inkml:trace contextRef="#ctx0" brushRef="#br0" timeOffset="20371.55">23337 9825 1215 0,'0'0'288'16,"0"0"-133"-16,0 0-54 16,0 0 63-16,0 0-53 15,0 0-39-15,0 0 33 16,109-29-43-16,-53 29 38 16,11 0-40-16,11 0-14 15,11 0 10-15,7 0-34 16,4 5 13-16,5 4 8 0,-5-1-43 15,-4 2 19 1,-7-1-19-16,-9 0 0 0,-10-1-6 16,-14 0 12-16,-14-2-6 15,-16 0 8-15,-11-4 7 16,-8-2-8-16,-7 2-1 16,0-2 1-16,0 0 46 15,0 2-52-15,0-2 9 16,0 2-10-16,0-1 15 15,0 3-27-15,0 8 12 16,0 2 0-16,0 11-7 16,-9 5 8-16,1 9-1 15,-3 5 0-15,-1 9 14 16,1 3-14-16,0 5 0 16,4 0 1-16,1 2 2 0,4-5-3 15,2-2 0-15,0-3-6 16,0-6 14-16,0 0-8 15,0-4 2-15,0-6-1 16,0-3 10-16,-5-5-11 16,3-8-12-16,-2-2 10 15,-2-8-5-15,2-4 7 16,-2-2 0-16,-3 1 0 16,-7 0 39-16,-9 0-33 15,-6 1-5-15,-9 0 2 16,-6 0 3-16,-10 2-1 15,-4-1-2-15,-5 0 7 0,-3-2-13 16,-4 2 3 0,-2-4 0-16,0 1 25 0,-2-4-17 15,0 2 21-15,-5-3-20 16,5 0-3-16,0 0 38 16,10 0-37-16,8 0 19 15,10 0-10-15,15 0-8 16,14 0-1-16,7 0-7 15,10 0 6-15,0 0-12 16,2 0 12-16,0 0-4 16,0 0 1-16,0 0 3 15,0 0-12-15,0 0 4 16,0 0 2-16,0 0 6 16,0 0-4-16,0 0-2 15,0 0 0-15,0 0-3 0,0-3 3 16,0 3-30-16,0 0-19 15,0 0-22-15,4 0-123 16,-2 3-296-16,-2 8-48 16,0 1-333-16</inkml:trace>
  <inkml:trace contextRef="#ctx0" brushRef="#br0" timeOffset="25626.5">21698 8354 1136 0,'0'0'287'15,"0"0"-129"-15,0 0 8 16,0 0-17-16,0 0-78 15,0 0-57-15,-2-4 19 16,8 37 35-16,3 14 27 16,-1 13-1-16,-5 26-6 0,-3-2 26 15,0 9-40-15,0 1-1 16,-3-16-9-16,-3 10-54 16,-1-5 19-1,3-10-29-15,0-6 0 0,0-10-10 16,0-13 10-16,0-13-15 15,2-11-54-15,2-9-111 16,0-16-123-16,0-17-24 16,2-13-602-16</inkml:trace>
  <inkml:trace contextRef="#ctx0" brushRef="#br0" timeOffset="26328.62">21717 8428 1234 0,'0'0'243'16,"0"0"-128"-16,0 0-17 16,0 0-35-16,0 0-2 15,0 0 68-15,114-60-62 16,-57 54-22-16,13 4 8 15,11-1-26-15,8 3 19 16,2 0 14-16,3 0-14 0,-1 0 9 16,-1 0-40-1,-6 0-1-15,-6 0 4 0,-13 3-18 16,-13 0 22-16,-17 2-18 16,-14-4 2-16,-12 2-9 15,-7-1 3-15,-4 0 0 16,0 2-4-16,0 2 17 15,0 7 1-15,2 1 18 16,-2 11-30-16,0 5 44 16,0 6-39-16,0 9 16 15,0 5-7-15,-2 4-4 16,-2 1-14-16,-1 4 2 16,5-1 0-16,0-4-1 15,0-2 2-15,-2-2 4 16,0-3-2-16,-2-6 5 0,-5-4-16 15,-3-3 8-15,0-5-4 16,-5 1 2-16,0-7 4 16,-3-1 6-16,-5 0-8 15,-2-1 0-15,-4-4 3 16,-10-3-1-16,-9-2 20 16,-15-4 17-16,-28-3-15 15,-39-4 5-15,-34-1-12 16,9 0-7-16,34 0 8 15,46 0-4-15,37-1 36 16,1-2 10-16,6 3-54 16,6-2 18-16,12 2-24 15,9 0-6-15,3 0-8 0,3 0 14 16,0 0-20-16,0 0-10 16,0 0-68-16,0 0-36 15,0 0-217-15,0 8-133 16,0 0 106-16</inkml:trace>
  <inkml:trace contextRef="#ctx0" brushRef="#br0" timeOffset="28129.81">16032 13003 831 0,'0'0'298'0,"0"0"-100"15,0 0-65-15,0 0 54 16,0 0-84-16,0 0-49 15,0 0-1-15,-2 17-11 16,2 21 82-16,0 12 30 16,0 14-52-16,-3 8 25 0,0 9-22 15,1 2-9-15,-2-4 2 16,0 3-61-16,-1-10-4 16,-1-1 0-16,1-9-32 15,0-6 24-15,1-9-17 16,0-12-2-16,-1-11 0 15,3-8-6-15,2-6-50 16,0-10-27-16,0 0-108 16,0-44-76-16,0-2-382 15,7-8-562-15</inkml:trace>
  <inkml:trace contextRef="#ctx0" brushRef="#br0" timeOffset="28881.8">16165 12716 1538 0,'0'0'323'15,"0"0"-157"-15,0 0-120 16,0 0 7-16,0 0 0 15,0 0 45-15,179-1-7 16,-55 7-54-16,34 6-2 16,11 7-24-16,-26-5-3 15,-35 1 12-15,-40-5-19 16,-7 1 13-16,1 1-14 0,0-1-5 16,-1 1-5-16,-22-2 10 15,-14-1 0-15,-12-4-1 16,-9-2-8-16,-4 1 9 15,0 4 6-15,-2 3-5 16,-15 14 50-16,-3 7-19 16,0 13 1-16,6 6 8 15,3 6-40-15,9 12 26 16,2 5-27-16,0 7 0 16,0 1-1-16,0-2 8 15,0 1-7-15,0-5 0 16,5-2 18-16,-1-5-13 0,0-6-5 15,1-3 0-15,-3-4 7 16,2-10-7-16,-4-7 0 16,0-8-7-16,0-7 21 15,0-7-14-15,0-3 15 16,-15-2-14-16,-8 2 44 16,-6-4-39-16,-8 2 5 15,-10 2 6-15,-11 0-16 16,-33-2 31-16,-43-2-26 15,-47-6 3-15,-13-4 4 16,12-2-2-16,44-15-11 16,49 6 52-16,26 1-13 15,10-2 21-15,-3 0-25 0,3 0-21 16,4 0 32 0,15 2-46-16,16 4 9 0,12 2-9 15,6 1-9-15,0 1-3 16,0 2-33-16,0-1-19 15,0 1 27-15,0-2-36 16,0-2-10-16,0-4-30 16,8-19-100-16,4 2-151 15,1-8-225-15</inkml:trace>
  <inkml:trace contextRef="#ctx0" brushRef="#br0" timeOffset="29294.69">16147 12607 780 0,'0'0'289'16,"0"0"-34"-16,0 0-99 15,0 0 55-15,0 0-101 16,0 0-75-16,0 0 32 16,3 42 39-16,-3 6 35 15,0 11-11-15,0 3-88 16,0 2-9-16,2 26-33 16,0-15-80-16,-2-12-254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2:52:37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4835 1394 1015 0,'0'0'302'0,"0"0"-113"16,0 0-25-16,0 0-7 16,0 0 2-16,0 0-22 15,5-36-46-15,-5 36-13 16,2 0-54-16,0 3-3 16,0 19 40-16,3 15-1 15,2 10 18-15,1 16-25 16,3 13-13-16,3 10 14 15,4 9-38-15,6-1 8 16,1 0-3-16,4-6-12 16,-2-7-6-16,-3-12-3 15,-4-11-2-15,-5-13-10 0,-8-13-49 16,-4-11-52 0,-3-13-122-16,0-8-66 0,-18 0-7 15,-6-14-53-15,-8-13 70 16,1-3 51-16,0-2 240 15,2 0 5-15,4 3 165 16,7 7-30-16,5 8 63 16,7 8-42-16,6 6-30 15,0 0-61-15,2 18 18 16,23 13 27-16,4 5 17 16,8 4-36-16,1 4 17 15,4-2-33-15,1-4-6 16,-6-6 11-16,-3-8-37 15,-7-10 14-15,-7-12-17 0,-4-2-5 16,1-8 39-16,1-22-52 16,-4-10-11-16,1-5-16 15,-4-4-82-15,0-1-71 16,0 13-156-16,-4 13-363 0</inkml:trace>
  <inkml:trace contextRef="#ctx0" brushRef="#br0" timeOffset="345.07">5824 2327 1320 0,'0'0'270'0,"0"0"12"16,-7 111-39-16,-3-51-67 15,1 2-19-15,2 2-53 16,3 1-16-16,2-2-39 15,2-2-37-15,0-5 1 16,0-6-13-16,0-10-31 16,0-11-48-16,-7-21-160 0,-2-8-292 15,-2-2-120-15</inkml:trace>
  <inkml:trace contextRef="#ctx0" brushRef="#br0" timeOffset="486.69">5523 2604 1506 0,'0'0'588'0,"0"0"-352"16,0 0-55-16,0 0-78 16,0 0-80-16,0 0-23 15,141-22-7-15,-54 22-166 0,-11 14-220 16,-14 3-376-16</inkml:trace>
  <inkml:trace contextRef="#ctx0" brushRef="#br0" timeOffset="884.63">6072 2832 1149 0,'0'0'528'15,"0"0"-317"-15,0 0-106 16,0 0-17-16,0 0-29 15,0 0-58-15,0 0 20 16,58-41-21-16,-29 23-12 0,-2 0 11 16,-5-2 1-16,0 2 0 15,-2 3 25-15,-4 4-19 16,-1 2 38-16,-1 6 21 16,-3 1-3-16,-2 2 21 15,0 0-55-15,2 8 8 16,-2 11 34-16,-3 8-24 15,2 1 30-15,-4 2-46 16,-2 2-29-16,0 0 18 16,3-2-10-16,0-4-10 15,3-3 1-15,5-6-79 16,5-7-15-16,16-10-162 16,-3 0-272-16,-3-2-64 0</inkml:trace>
  <inkml:trace contextRef="#ctx0" brushRef="#br0" timeOffset="1536.89">6782 2771 819 0,'0'0'289'15,"0"0"-79"-15,0 0-25 16,0 0-36-16,0 0 37 15,0 0-79-15,0 0-23 16,-122 14 8-16,109 2-67 16,2 6-8-16,6 0 4 15,3 2-21-15,2-2 27 0,0-1-19 16,9-6 0-16,6-3-16 16,6-7-14-16,-4-5-32 15,3 0 1-15,-1-6-39 16,-4-11 28-16,-3-3 0 15,-2-2 8-15,-3 0 27 16,1 3-28-16,0 2 18 16,0 3 37-16,1 3 1 15,0 6-1-15,0 3 2 16,-2 2-4-16,1 0-5 16,-3 0 10-16,0 0-1 15,-3 6 25-15,3 6-25 0,-1 2 11 16,2 0-11-1,3 2-51-15,1-2 9 0,0 0-44 16,1-4 12-16,1-4 16 16,1-2-36-16,3-4 46 15,-3 0 2-15,3 0 46 16,-6 0 27-16,2-4 51 16,-5 0 31-16,-3 4 10 15,3 0-34-15,-3 0 9 16,5 12 1-16,0 6-17 15,0 9-12-15,2 1-21 16,-2 8-5-16,-2 2-7 16,-1 4-9-16,-1 0 23 0,-5 0-10 15,0 1 12 1,0-5 0-16,-5-1-42 0,-15-4-7 16,-6-3-27-16,-8-5-113 15,-37-9-103-15,10-5-78 16,-1-11-291-16</inkml:trace>
  <inkml:trace contextRef="#ctx0" brushRef="#br0" timeOffset="1630.64">6537 3291 1008 0,'0'0'504'0,"0"0"-208"15,0 0-58-15,0 0-43 16,0 0-90-16,-4-131-105 16,47 107-256-16,3 1-489 0</inkml:trace>
  <inkml:trace contextRef="#ctx0" brushRef="#br0" timeOffset="1981.7">7714 2677 1508 0,'0'0'312'15,"0"0"-118"-15,0 0-136 16,-120-4-18-16,104 22-25 16,16 6-15-16,2 6-31 15,29 4-57-15,12 2-88 0,6 2 4 16,-2-2 54-16,-7-4 44 16,-11 0 62-16,-16-6 12 15,-13-3 20-15,-7-5 123 16,-24-9 73-16,-7-2 8 15,-1-5-16-15,0-2-59 16,13 0-42-16,10 0-77 16,14-6-30-16,2-6-9 15,49-20-194-15,2 3-174 16,5-1-164-16</inkml:trace>
  <inkml:trace contextRef="#ctx0" brushRef="#br0" timeOffset="2368.69">8157 2769 791 0,'0'0'739'0,"0"0"-355"0,0 0-148 16,0 0-88-16,0 0-82 15,0 0-12-15,0 0-54 16,-91 38 9-16,89-7-18 16,2 0 4-16,0 3-44 15,15-4-13-15,7-6-13 16,1-5 36-16,-2-7-8 15,-4-8 35-15,-3-4 12 16,-8 0 9-16,-5-7 49 16,-1-11 17-16,0-4-30 15,-7-4 9-15,-14-2-6 0,-1 0-8 16,-5 0-1-16,-4 0-39 16,0 2 16-16,2 2-16 15,3 5 10-15,5 0-10 16,9 7 0-16,8 1-9 15,4 0-35-15,0-1-93 16,23-4 25-16,4-2-41 16,6-2-1-16,5 0 63 15,28-10-33-15,-8 3-104 16,-2 4-294-16</inkml:trace>
  <inkml:trace contextRef="#ctx0" brushRef="#br0" timeOffset="2507.29">8543 2162 140 0,'0'0'1485'0,"0"0"-919"16,0 0-292-16,0 0-131 15,0 0-84-15,0 0-59 16,0 0-42-16,-103 109-25 16,74-53-195-16,10-7-371 0</inkml:trace>
  <inkml:trace contextRef="#ctx0" brushRef="#br0" timeOffset="2802.54">8871 2277 656 0,'0'0'1033'0,"0"0"-727"16,0 0-236-16,0 0 45 15,-1 129 56-15,1-65-43 16,0 4 0-16,0 2-55 16,0 1-51-16,0-5-1 15,0-6-21-15,0-6-37 16,0-8-66-16,-2-16-198 15,-6-13-339-15</inkml:trace>
  <inkml:trace contextRef="#ctx0" brushRef="#br0" timeOffset="2928.17">8760 2560 1530 0,'0'0'393'15,"0"0"-184"-15,0 0-89 16,0 0-98-16,171-23-22 15,-97 30-198-15,-12 7-492 0</inkml:trace>
  <inkml:trace contextRef="#ctx0" brushRef="#br0" timeOffset="3722.05">9242 2869 1290 0,'0'0'391'0,"0"0"-85"15,0 0-98-15,0 0-33 16,0 0-117-16,0 0-26 16,52-124-32-16,-23 92-1 15,2 1-1-15,-4 7-11 16,-4 5 13-16,0 4 2 16,-5 8 5-16,0 4-4 15,-2 3-3-15,-3 0-10 16,1 5 10-16,-1 13 7 15,-2 3 20-15,-3 8 16 16,-3 3-32-16,2 0 21 0,-1 2-32 16,4-2 12-16,3-4 2 15,3-6-13-15,1-7-1 16,4-8 11-16,5-7 2 16,1 0-10-16,2-13-3 15,0-12 0-15,-5-7-6 16,-4 1 7-16,-7-2-1 15,-5 3 0-15,-8 6 13 16,0 4-1-16,-2 8 9 16,-19 4-21-16,-3 8 0 15,-3 0-5-15,2 6 5 16,3 14 0-16,5 4-2 16,10 4 2-16,7 0 0 0,0 1 0 15,11 0-1 1,18-8-16-16,6-4-38 0,6-11-28 15,3-6-79-15,1-2-52 16,-6-20-35-16,-3-2 113 16,-7-2 136-16,-8 2 20 15,-8 5 93-15,-2 6 58 16,-6 5-15-16,-5 6 3 16,0 2-78-16,0 0-62 15,0 20 11-15,0 4-30 16,-10 5 0-16,2 2 7 15,1-3-6-15,1-4 14 16,-2-6-13-16,6-4 7 16,2-10 0-16,0-4-3 15,0 0 0-15,10-14-6 0,7-8-4 16,8-4 3-16,1-1-9 16,3 2-39-16,1 6 5 15,-4 4-10-15,-2 3 32 16,-4 8 15-16,-7 4 8 15,-3 0-1-15,-3 2 0 16,-5 14-9-16,-2 5-3 16,0 4-21-16,-23 7-114 15,-4-6-141-15,-2-6-209 0</inkml:trace>
  <inkml:trace contextRef="#ctx0" brushRef="#br0" timeOffset="3873.64">9537 2432 441 0,'0'0'1144'0,"0"0"-767"0,0 0-186 15,64-122-122-15,-12 104-69 16,30 18-8-16,-8 0-219 16,-10 4-252-16</inkml:trace>
  <inkml:trace contextRef="#ctx0" brushRef="#br0" timeOffset="4755.29">10695 2755 1053 0,'0'0'641'16,"0"0"-269"-16,0 0-241 15,0 0-22-15,-123 0-17 16,108 10-58-16,1 14 26 16,8 8-50-16,4 6-4 15,2 4 28-15,0-2-34 16,10 1 13-16,13-7-13 16,8-8-6-16,8-8 5 15,5-12-46-15,5-6-61 16,0-10-16-16,0-23-170 15,-5-7 13-15,-6-4 125 0,-5-4 53 16,-8 3 98-16,-5 6 5 16,-9 9 117-16,-7 10 135 15,0 7-49-15,-2 4-32 16,-2 9-25-16,0 0-76 16,0 0-15-16,0 14-14 15,0 8-8-15,0 6 12 16,0 2-44-16,2 0 0 15,4 0 0-15,3-3 10 16,5-5-13-16,3-7 2 16,3-6-68-16,5-9-17 15,-1 0-66-15,3-9-102 16,0-12 68-16,-5-6 64 0,-1 1 121 16,-6 4 10-1,-2 3 69-15,-6 4 69 0,-3 7-16 16,-4 4 21-16,3 4-21 15,-3 0-83-15,0 0-11 16,2 2-17-16,-2 10-15 16,2 4 37-16,0-2-42 15,2 2 0-15,1-2-1 16,2-1-75-16,2-6-26 16,2 0-41-16,3-6-91 15,-1-1 114-15,0 0 46 16,0 0 68-16,-2 0-3 0,3-4 16 15,-4 0-2-15,3 0 10 16,-5 2 5-16,1 2 36 16,0 0-16-16,-2 0 9 15,2 4 26-15,-1 9-31 16,4 6 17-16,3 5-31 16,1 9-6-16,6 4 18 15,0 7 90-15,5 6-47 16,0 4-17-16,-8-3-44 15,-2-3 23-15,-11-5-11 16,-6-14-15-16,0-6-7 16,-13-12-2-16,-14-6 5 15,-8-5-18-15,-8 0-25 16,-20-30-30-16,13 0-238 16,9-3-518-16</inkml:trace>
  <inkml:trace contextRef="#ctx0" brushRef="#br0" timeOffset="4910.87">12263 2855 2169 0,'0'0'318'15,"0"0"-203"-15,0 0-115 16,-135-17-352-16,86 17-858 0</inkml:trace>
  <inkml:trace contextRef="#ctx0" brushRef="#br0" timeOffset="7979.67">5909 3892 121 0,'0'0'91'15,"0"0"-56"-15,0 0-11 16,0 0-2-16,0 0 53 16,0 0-14-16,-44 12-17 15,35-7 20-15,2-4 5 16,3-1 5-16,-3 0 48 16,3 0-18-16,-1 0 9 15,3 0-25-15,-3 0-14 16,3 0 39-16,-1-1-45 0,2-4-26 15,1 1 24 1,-2-2-16-16,2 2 44 0,0 0 19 16,0 0 14-16,0 0 7 15,0-1-26-15,0 3-14 16,0 1 0-16,0-2-31 16,0 3-12-16,0 0-19 15,0 0-31-15,0 0 32 16,0 0-33-16,0 0 6 15,0 9-14-15,6 11 9 16,3 4-1-16,5 9 18 16,-4 0-7-16,7 5 3 15,-5-2-14-15,2-4 8 16,2-3-1-16,-6-9-7 0,2-7 0 16,-3-4 13-16,-3-5-7 15,-2-3 2-15,4-1 11 16,-2 0 3-16,5-5 35 15,3-17-39-15,1-6-9 16,1-11 11-16,-1-1-20 16,-1-2-2-16,-1 4-8 15,0 4 2-15,-1 8-1 16,-1 5 15-16,1 8-6 16,-6 5 0-16,3 4 2 15,-3 2-10-15,4 2 1 16,0 0-7-16,6 8 13 15,0 9-7-15,2 8 8 16,1 3 0-16,1 5-10 16,1-2 8-16,-1-1 2 0,-4-2 0 15,-1-4 22-15,-6-7-21 16,2-6 24-16,-4-6-10 16,-1-4-9-16,4-1 51 15,0 0-16-15,3-8 10 16,6-11-3-16,-4-7-41 15,-2-7 12-15,1-1-19 16,-3-2-26-16,-2 2 17 16,2 0-93-16,3 4-71 15,1 1-159-15,-3 8-363 16,-2 7-832-16</inkml:trace>
  <inkml:trace contextRef="#ctx0" brushRef="#br0" timeOffset="8295.82">6944 3584 1280 0,'0'0'501'16,"0"0"-346"-16,0 0-24 15,0 0-64-15,0 0 25 16,-119 78 25-16,90-28-68 16,0 8 31-16,5 10-3 0,1 7-34 15,6 4 21 1,3-1-31-16,7-3-17 0,3-7 2 16,4-8-18-16,0-10 0 15,0-6-54-15,0-8-86 16,7-10-107-16,6-12-301 15,5-12-314-15</inkml:trace>
  <inkml:trace contextRef="#ctx0" brushRef="#br0" timeOffset="10695.41">6506 6796 730 0,'0'0'296'16,"0"0"-32"-16,0 0-71 15,0 0 13-15,0 0 34 16,0 0-38-16,0 0-20 0,0-17-69 16,0 17-33-16,0 0 29 15,0 0-47-15,0 0 11 16,0 0-10-16,0 0-44 16,0 0 23-16,0 0-35 15,0 0-6-15,0 0 20 16,0 0-21-16,0 5 0 15,3 3 0-15,6 3 15 16,-1 2-3-16,1 3-12 16,5-1 0-16,-2 4 4 15,5-1-3-15,0 1-1 16,2-2 0-16,1 3 6 16,-1 0 1-16,4 0-6 15,-1 3 0-15,0-6 1 0,1 1-2 16,-5-2-2-1,-5-2-4-15,-2-4 12 0,-6-4-6 16,-3-2 8-16,-2-1-7 16,0-2 4-16,0 4 4 15,-14 2-9-15,-7 6 12 16,-8 1-6-16,-1 2 19 16,-1 0-17-16,2 2-1 15,2-5-10-15,3 4 3 16,-2-3-22-16,8-4-11 15,1-1-69-15,13-9-40 16,2-2-224-16,2-19-407 0</inkml:trace>
  <inkml:trace contextRef="#ctx0" brushRef="#br0" timeOffset="11463.36">7044 5961 1064 0,'0'0'341'15,"0"0"-68"-15,0 0-108 16,0 0-17-16,0 0 19 15,0 0-68-15,-123-36-10 16,98 36-16-16,-4 4-35 16,-4 10 41-16,0 4-18 15,-1 5-21-15,1 4 45 0,2 8-52 16,4 3 1 0,2 6 14-16,8 1-42 0,3 6 29 15,5-1-35-15,5 3 6 16,4-3 8-16,0 2-5 15,0 0-9-15,0-2 14 16,7 3 5-16,5-6-13 16,7 1-6-16,1-2 0 15,4-4-6-15,5 1 6 16,2-3 0-16,2-6-1 16,8-2-8-16,5-6 3 15,8-8 6-15,6-6 0 16,5-10-15-16,4-2 3 15,0-11-1-15,-2-12 12 16,-4-6 2-16,-5-4 2 0,-8-5 17 16,-5-5-11-16,-9-5 24 15,-5-2-31-15,-8-6 14 16,-8-6 23-16,-7-6-24 16,-6-4 39-16,-2-5-35 15,-4 1-17-15,-17 2 17 16,-14 6-19-16,-5 8 0 15,-8 3-1-15,-8 9-29 16,-2 6 24-16,2 6-60 16,-4 0-61-16,16 8-167 0,15 0-507 15</inkml:trace>
  <inkml:trace contextRef="#ctx0" brushRef="#br0" timeOffset="12529.51">7154 3946 1147 0,'0'0'329'16,"0"0"-107"-16,0 0-117 16,0 0 22-16,0 0-43 0,0 0-14 15,0 0 1-15,-95-26-58 16,93 16-6-16,-1-2-1 16,3-4 7-16,0-2-13 15,0 2 8-15,16-3-8 16,4 6-11-16,2 3-39 15,5 6 31-15,-2 2 19 16,2 2 0-16,-6 0 12 16,-2 14-11-16,-4 8-1 15,-8 5-1-15,-7 6 1 0,0 5 16 16,-5 6 39-16,-14 2-23 16,-8 0 50-16,-5-3-19 15,-1-5-11-15,2-7 18 16,0-6-51-16,2-7 17 15,6-2-9-15,4-9-26 16,2 0 13-16,7-5-14 16,2-2-14-16,2 0 13 15,6-6-77-15,0-11-33 16,0-6 20-16,4-2-5 16,15 0 36-16,1 1 4 15,-1 0-11-15,2 3 59 16,-4 7 2-16,1 6 6 15,-7 6 51-15,1 2-2 16,-4 0-1-16,-1 13 22 0,3 7-4 16,-2 3 31-16,1 4-38 15,-1 1-20-15,2 2-19 16,3 0-9-16,1-2-22 16,5-3 1-16,25-4-140 15,-1-9-151-15,2-12-420 0</inkml:trace>
  <inkml:trace contextRef="#ctx0" brushRef="#br0" timeOffset="12697.06">7788 4128 1431 0,'0'0'765'0,"0"0"-576"0,0 0-69 15,0 0-48 1,0 0 2-16,0 0-74 0,-90 125-4 15,77-87 3-15,6 5-136 16,7-10-190-16,0-11-249 0</inkml:trace>
  <inkml:trace contextRef="#ctx0" brushRef="#br0" timeOffset="13162.85">7925 3798 1262 0,'0'0'358'16,"0"0"-162"-16,0 0-132 15,0 0-10-15,0 0-24 16,116-38-23-16,-84 38 36 15,-6 0-42-15,-5 0 16 16,-10 7 1-16,-7 5-6 16,-4 2 67-16,0 3-11 15,-11 2-6-15,-9 4 5 16,0 3-51-16,4 0-4 16,3 2 3-16,7 0-15 15,6 2 9-15,0 3 3 0,6-2-12 16,9-1 8-16,4 3 0 15,-4-5-8-15,1 0 0 16,-8 0 4-16,-1-2-4 16,-7-2 1-16,0-2 1 15,-2-3 51-15,-13-2-28 16,-2-5-4-16,2-4 15 16,-1-3-36-16,6-5-58 15,5-17-43-15,5-11-164 16,0-6-291-16</inkml:trace>
  <inkml:trace contextRef="#ctx0" brushRef="#br0" timeOffset="13370.26">8492 3517 1175 0,'0'0'273'0,"0"0"-10"16,56 102-35-16,-37-39-52 15,-5 11-40-15,-7 24-65 16,-7-6-9-16,0 3-31 16,-23-8-7-16,-4-19 3 15,-6 3-27-15,-5-9-14 16,-4 0-88-16,7-14-175 16,10-15-325-16</inkml:trace>
  <inkml:trace contextRef="#ctx0" brushRef="#br0" timeOffset="13559.75">8864 4016 2020 0,'0'0'322'15,"0"0"-188"-15,0 0-122 16,151-6 26-16,-95 6-38 15,5 18-52-15,-15 2-129 16,-15 0-424-16</inkml:trace>
  <inkml:trace contextRef="#ctx0" brushRef="#br0" timeOffset="13730.3">8862 4229 1861 0,'0'0'619'0,"0"0"-527"16,0 0-36-16,0 0-32 16,0 0-24-16,137 2-68 15,-69-2-321-15,-6 0-743 0</inkml:trace>
  <inkml:trace contextRef="#ctx0" brushRef="#br0" timeOffset="14214.05">9668 4124 1088 0,'0'0'857'16,"0"0"-510"-16,0 0-130 16,0 0-65-16,0 0-90 15,81-128-24-15,-44 89-38 16,3-4 10-16,-4 5 8 15,-10 2-17-15,-6 8 6 16,-6 5 15-16,-7 11-11 16,-5 6 40-16,-2 6-22 15,3 0-27-15,-3 0 2 0,4 8-4 16,0 20 0 0,3 17 0-16,-3 13 11 0,-2 10-19 15,-2 5 8-15,0-1-10 16,0-3 4-16,0-6-27 15,-4-7 5-15,-11-10-16 16,-3-8-42-16,-2-12 31 16,-2-11 10-16,-1-6 36 15,5-6 9-15,3-3 0 16,6 0 46-16,5 0 10 16,4 0-35-16,0 0 29 15,0 0-22-15,10 0-19 0,17 0 16 16,5 5-13-16,5-1-19 15,1 5 7-15,-3-2-60 16,10 8-97 0,-9-5-444-16,-5-2-788 0</inkml:trace>
  <inkml:trace contextRef="#ctx0" brushRef="#br0" timeOffset="15482.61">11845 8738 1328 0,'0'0'289'0,"0"0"-187"15,0 0-31-15,0 0 59 16,0 0 35-16,0 0 57 15,0 0-130-15,-16-20-78 16,49 20 37-16,15 0-39 16,16 0 41-16,32 0 1 15,29 0-38-15,-3 8 35 16,-12 1-27-16,-19 0-17 16,-24 0-7-16,0 1-4 15,-3 1-60-15,-14-4-36 16,-19-6-69-16,-18-1-28 15,-13 0-8-15,-15 0-41 16,-31-13 45-16,-16-3 81 16,-9-2 120-16,2 0 104 15,11 1 96-15,17 5 45 16,26 5-32-16,15 2-63 16,20 5-111-16,29 0-38 0,18 0 40 15,11 15 33-15,2 9-46 16,-6 4 18-16,-12 4-6 15,-15 2-28-15,-21 0 17 16,-17-2-29-16,-9 0 0 16,-19 0 16-16,-26 0-16 15,-33 9-105-15,11-10-279 16,7-11-615-16</inkml:trace>
  <inkml:trace contextRef="#ctx0" brushRef="#br0" timeOffset="16333.34">18901 3448 1275 0,'0'0'334'0,"0"0"-118"16,0 0-124-16,0 0-91 16,0 0 8-16,0 0 76 15,7 131-10-15,-7-65 6 16,0 27-34-16,0 25-34 16,0-8 26-16,0-10-38 15,0-15 8-15,-2-23 3 16,-5 3-12-16,1-1-30 15,-4-11-36-15,-1-16-121 16,-7-17-38-16,5-13-72 0,-3-7-103 0</inkml:trace>
  <inkml:trace contextRef="#ctx0" brushRef="#br0" timeOffset="16582.66">18737 4168 939 0,'0'0'261'16,"0"0"-111"-16,0 0-56 15,0 0-11-15,0 0 36 16,0 0 17-16,0 0 3 16,97 113-2-16,-75-65-57 15,5 2 16-15,6 3-19 16,6-6-8-16,1-4 32 16,-2-13-24-16,-3-15 17 0,-4-9-18 15,0-6-21-15,3-12 14 16,-1-17-58-16,4-5 8 15,-2-3-19-15,-2 4-43 16,-4 21-98-16,-11 7-203 16,-11 5-474-16</inkml:trace>
  <inkml:trace contextRef="#ctx0" brushRef="#br0" timeOffset="17853.32">19066 8075 1295 0,'0'0'285'0,"0"0"-97"16,0 0-68-16,0 0-13 16,-113-37 30-16,76 35-32 15,-2 2-37-15,-5 0-1 16,-4 7-24-16,0 7 4 16,-2 4 37-16,1 4-40 15,1 5 17-15,-2 6-35 16,4 7-26-16,1 6 40 0,3 3-30 15,4 5 11-15,4 1 19 16,3 1-40-16,7 5 21 16,4-1-21-16,7 3 0 15,3 0 1-15,6 2 1 16,4 1 5-16,0-2-4 16,0-1 6-16,14-4-18 15,3-2 3-15,5-3-1 16,3-2-14-16,6-2 21 15,0-4 0-15,7-4-2 16,0-4 13-16,-1-2-20 16,2-4 9-16,-3-3 0 15,-1-4-13-15,1-2 13 0,1-3 0 16,6-4 0-16,3-4 10 16,6-2-11-16,4-4 1 15,2-4 0-15,2-2-20 16,-1 0 17-16,-3 0 0 15,-3-6-3-15,2-6 9 16,-5-3-3-16,4-4 1 16,4-6 0-16,4-4 5 15,3-5-6-15,-1-4-9 16,-1-6 7-16,-7-4 4 16,-9 1 13-16,-7-6 11 15,-9 2-9-15,-8-6 34 16,-6-1-50-16,-5-6 18 0,-4-2 9 15,1-7-28-15,-3-2 36 16,0-4-14-16,-4 5-13 16,-2 2 35-16,0 6-38 15,-6 4 14-15,-17 1 10 16,-8 6-21-16,-10 0 24 16,-3 3-31-16,-8 3 10 15,4 3-12-15,-4 7 0 16,3 3 0-16,0 4 5 15,0 6 4-15,0 1-10 16,-2 7 1-16,-3 5-42 16,-2 2 40-16,1 6-46 15,-32 5-46-15,13 0-52 16,5 1-483-16</inkml:trace>
  <inkml:trace contextRef="#ctx0" brushRef="#br0" timeOffset="21506.51">5439 8499 1051 0,'0'0'346'16,"0"0"-43"-16,0 0-138 0,0 0-89 16,0 0-47-16,0 0 18 15,-22 118 62-15,22-50 9 16,0 12-47-16,0 2 53 15,0 2-36-15,0-2-51 16,0-3-13-16,0-8-24 16,0-6 0-16,0-13-1 15,0-12-44-15,2-11-23 16,0-15-97-16,7-17-128 16,-2-19 62-16,2-12-249 0</inkml:trace>
  <inkml:trace contextRef="#ctx0" brushRef="#br0" timeOffset="22025.12">5484 8580 912 0,'0'0'373'0,"0"0"-165"16,0 0-41-16,0 0 41 16,0 0-100-16,0 0-26 15,0 0-25-15,91-104-33 16,-48 96 17-16,8 0 9 15,11-1-13-15,12 2 82 16,8 1-82-16,5 0-16 16,0 0-13-16,-2 4 3 0,-3-2-10 15,-4 4-1 1,-11-2 0-16,-9 2 7 0,-18 0-1 16,-14 0-3-16,-14 0-3 15,-5 0-18-15,-7 2 18 16,0 8 2-16,0 10 8 15,0 6 21-15,0 12-25 16,0 8 3-16,0 11-9 16,0 4-1-16,2 8 1 15,6 3 0-15,1 2 7 16,-1 1 4-16,-4 0 1 16,-4-2-8-16,0-5-4 15,-14-8-1-15,-15-8 1 16,-13-8 31-16,-14-8 27 15,-15-8 30-15,-14-4-49 0,-11-8 40 16,-4-7-45-16,-5-5-28 16,5-4 34-16,9 0-39 15,10-8-2-15,19-9-15 16,16-2-52-16,17-4-16 16,29-17-119-16,6 4-412 15,25 0-515-15</inkml:trace>
  <inkml:trace contextRef="#ctx0" brushRef="#br0" timeOffset="23824.32">8411 8088 350 0,'0'0'224'16,"0"0"-25"-16,0 0-121 0,0 0 36 15,0 0 41-15,0 0-113 16,0 0 58-16,-13-13-44 16,7 13-38-16,-4 0-2 15,-4 0-16-15,-3 0 0 16,-5 7-6-16,-4 8-33 16,-8-1 20-16,-2 4-18 15,-4 2-40-15,-2 5 48 16,-3 0-101-16,-4 5 27 15,-4 4-5-15,-41 19-45 16,14-9 33-16,0-3-101 0</inkml:trace>
  <inkml:trace contextRef="#ctx0" brushRef="#br0" timeOffset="24056.7">4969 9731 530 0,'0'0'101'0,"0"0"-86"15,0 0 45-15,-129 72-51 16,107-60 27-16,8-6 22 15,14-6-58-15,14-3-19 0,10-15-558 0</inkml:trace>
  <inkml:trace contextRef="#ctx0" brushRef="#br0" timeOffset="26593.91">20345 9815 644 0,'0'0'663'15,"0"0"-504"-15,0 0-15 16,0 0 14-16,0 0-79 15,0 0-33-15,0 0-2 16,-31 28 39-16,19 15 44 16,2 11-22-16,-3 12-4 15,-1 24 26-15,3-2-66 16,4 7-10-16,0 0-4 16,5-20-27-16,0 5 10 15,2-8-8-15,0-10-22 0,0-9 4 16,0-16-4-16,0-8-29 15,0-15-16-15,0-9-59 16,2-5-5-16,4-7 19 16,10-53-205-16,-1 4-207 15,-3-7-142-15</inkml:trace>
  <inkml:trace contextRef="#ctx0" brushRef="#br0" timeOffset="27193.31">20265 9812 986 0,'0'0'307'0,"0"0"-63"15,0 0-97-15,0 0 56 16,0 0-81-16,0 0-84 0,0 0 15 16,133-34-12-16,-59 34-16 15,13 0 46-15,24 0-31 16,28 0 20-16,21 0 29 15,-11 0-75-15,-33 1 27 16,-36 3-34-16,-26-4-6 16,-3 2 27-16,-4 0-27 15,-8 0 10-15,-18 1-11 16,-15-3 9-16,-6 1 37 16,0 2 4-16,0 1-29 15,0 6 6-15,0 9-19 16,-6 11 0-16,-3 11-8 15,3 10-5-15,4 14-11 16,2 7 26-16,0 8-10 16,0 6 18-16,6 5-17 0,11-1-2 15,2-4 1-15,3-1 0 16,-5-9-6-16,-1-7 6 16,-9-8 0-16,-7-13 10 15,-2-9-2-15,-27-12-8 16,-16-9 0-16,-16-5 9 15,-27-9 85-15,-42-4-57 16,-37-4 17-16,-9-16 6 16,9-5-50-16,36 3 46 15,44 4-40-15,27 4-15 0,13 5 61 16,7-1-62 0,7 1 16-16,5 3-16 0,18 2 3 15,6 4-15-15,4 0-37 16,0 0-62-16,0 0-8 15,-8 0-255-15,2 6 31 16,-7 0-165-16</inkml:trace>
  <inkml:trace contextRef="#ctx0" brushRef="#br0" timeOffset="28127.84">11827 10218 1330 0,'0'0'403'16,"0"0"-130"-16,0 0-150 16,0 0 43-16,0 0-82 15,0 0-41-15,0 0-28 16,40-14-13-16,9 14 35 16,11 0-27-16,11 0 14 15,8 0 1-15,4 0-19 0,-6 0-12 16,-10 0-53-1,-11 0-88-15,-19 0 9 0,-10-1-57 16,-13-12 47-16,-7-1 57 16,-7-4 40-16,0-3 38 15,0-2-2-15,-9 5 15 16,4 2 104-16,2 6-9 16,3 4-7-16,0 2-38 15,19 4-49-15,3 0 49 16,4 6 0-16,1 15-25 15,-2 6 80-15,-3 12-19 16,-9 4 10-16,-5 8-11 16,-8 1-55-16,-6-2 37 0,-23-2-61 15,-10-6-6 1,-10-7-125-16,6-12-269 0,12-19-609 0</inkml:trace>
  <inkml:trace contextRef="#ctx0" brushRef="#br0" timeOffset="29262.78">21054 3871 660 0,'0'0'285'0,"0"0"-129"16,0 0-24-16,0 0-84 15,0 0 56-15,0 0 9 16,-16 115 15-16,11-75 40 16,1 2-66-16,0-3-3 0,4-1 5 15,0-4-37-15,0 0-5 16,0 1-11-16,0 3-40 15,0 4 32-15,2-3-34 16,-2 3-9-16,0-2 0 16,0-1 0-16,-9-4-23 15,-5-2-54-15,-3-7-49 16,1-6-20-16,-2-5-103 16,1-6 52-16,0-7 9 15,0-2-51-15,-1-5 41 16,1-14 4-16,-2-6-34 15,2 0 228-15,1 0 107 0,3 3 21 16,4 4 10-16,2 8 68 16,3 4 58-16,4 6-122 15,0 0-104-15,0 9-6 16,0 16-22-16,0 11 51 16,6 9 22-16,5 3-4 15,5 2 29-15,5-2-33 16,0-8 8-16,6-8 21 15,0-10-37-15,6-12 18 16,1-7 44-16,6-3-50 16,2-13-6-16,0-12-42 15,-3-4-29-15,-4-1-2 16,-6 6-148-16,-7 11-133 0,-8 6-238 16,-8 7-236-16</inkml:trace>
  <inkml:trace contextRef="#ctx0" brushRef="#br0" timeOffset="33327.91">13618 10613 2170 0,'0'0'369'16,"0"0"-128"-16,0 0-169 0,0 0-26 15,0 0-46-15,0 0-11 16,0 0-58-16,50-20-183 16,-6 19-457-16</inkml:trace>
  <inkml:trace contextRef="#ctx0" brushRef="#br0" timeOffset="35252.83">7025 8472 920 0,'0'0'271'15,"0"0"-73"-15,0 0-42 16,0 0-5-16,0 0 11 16,0 0-18-16,0 0-77 0,27-28-11 15,-27 28-4-15,0 0-17 16,0 0 32-16,0 0-41 15,-2 6-1-15,-16 14 18 16,-8 7 3-16,-11 6 23 16,-4 3-37-16,-4 2 4 15,2 1 21-15,8-6-37 16,8-5 13-16,10-1-33 16,7-7-1-16,10-2 0 15,0-2 2-15,12-2 10 16,21-2 19-16,14-2-29 15,8-5 17-15,8-2-18 16,-3-1-6-16,-4-2-4 16,-10 0 10-16,-9 0-21 15,-16 0-19-15,-7 0-61 0,-12 0-38 16,-6 0-75-16,-19 0-264 16,-3 0-277-16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2:53:29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5834 449 1317 0,'0'0'360'16,"0"0"-127"-16,0 0-83 15,0 0 2-15,0 0-88 16,0 0-8-16,7-20-42 0,-7 18-13 16,0 2 51-1,0 0-3-15,0 0 27 0,0 0 13 16,0 0-37-16,0 0 24 15,-10 2-73-15,-12 15 12 16,-13 14 8-16,-15 13-22 16,-12 8 14-16,-9 11 17 15,-3 3-23-15,-1-2 34 16,4-3-22-16,5-2-6 16,11-5 22-16,8-6-31 15,7-6-3-15,9-6-3 16,4-6 15-16,7-5-9 0,5-9-1 15,3-2 4-15,5-7-18 16,3-2-8-16,4-4-38 16,0-1-9-16,0 0-35 15,23-12 32-15,8-12-193 16,27-21-291-16,-8 4 161 16,0 1-540-16</inkml:trace>
  <inkml:trace contextRef="#ctx0" brushRef="#br0" timeOffset="433.84">6047 565 1264 0,'0'0'523'0,"0"0"-400"16,0 0-30-16,0 0 11 16,0 0-77-16,0 0 7 15,0 0 7-15,-82 56 17 16,47-24 23-16,-8 4 16 16,-8 5 10-16,-9 3-9 15,-8 3-33-15,-3 2 23 16,-4 1-29-16,1-1-34 0,7-5 36 15,7-5-37 1,12-3 12-16,7-3 9 0,7-9-44 16,13-2 23-16,3-4-24 15,9-7 1-15,2-2 3 16,7-6 4-16,0-3-5 16,0 0-3-16,0 0-27 15,0 0 5-15,0 0-43 16,0 0-29-16,0 7-63 15,7 1-167-15,-7 0-570 0</inkml:trace>
  <inkml:trace contextRef="#ctx0" brushRef="#br0" timeOffset="7308.46">8091 561 1617 0,'0'0'499'0,"0"0"-335"16,0 0-88-16,0 0-32 16,0 0 2-16,0 0 22 15,-34 106 2-15,26-57-37 16,5 1 1-16,-2 0-1 16,3-2-33-16,2-2 19 15,0-6-19-15,0-6-6 16,0-5-22-16,0-12-66 15,0-14-145-15,9-3-271 16,0-3-89-16</inkml:trace>
  <inkml:trace contextRef="#ctx0" brushRef="#br0" timeOffset="7496.96">7854 529 1132 0,'0'0'724'16,"0"0"-373"-16,0 0-106 15,0 0-72-15,0 0-91 16,0 0-54-16,0 0-28 16,65-58-6-16,-9 56 5 15,6 2-94-15,0 0-82 16,9 14-136-16,-17 9-203 16,-14 4-67-16</inkml:trace>
  <inkml:trace contextRef="#ctx0" brushRef="#br0" timeOffset="7841.04">8207 1005 1054 0,'0'0'406'16,"0"0"-200"-16,0 0-5 15,0 0-69-15,0 0-84 16,0 0-9-16,0 0-6 15,111-103-27-15,-93 71 27 16,-5 0-25-16,-5 2 21 16,2 4 39-16,-3 4-1 15,-1 6-6-15,1 5-54 16,0 5 0-16,-1 5 8 16,-1 1-15-16,1 0 1 15,1 10 48-15,-2 10-16 16,1 7 25-16,-1 6-30 15,1 1-28-15,3 0 34 0,1 1-34 16,0-6 0 0,6-3-43-16,26-10-124 0,-2-5-164 15,2-10-280-15</inkml:trace>
  <inkml:trace contextRef="#ctx0" brushRef="#br0" timeOffset="8475.34">8862 827 1495 0,'0'0'681'0,"0"0"-449"0,0 0-61 16,0 0-74-1,0 0-44-15,-134 5-41 0,114 17 3 16,4 1-15-16,9 4-18 16,5-1-25-16,2-4-46 15,5-5 28-15,13-10-54 16,4-7 25-16,4 0 60 15,3-7-60-15,-2-16-34 16,0-2 41-16,-7 4 37 16,-6 1 46-16,-3 4 21 15,-7 8 27-15,-1 4 77 16,-3 4-20-16,0 0-42 16,0 0-27-16,0 12-17 15,-3 6 18-15,1 4-13 16,2-2-14-16,0-2 1 0,0-2-11 15,15-8-52-15,6-5-24 16,0-3-5-16,6-3-9 16,0-17-88-16,-4 0 27 15,-1 1 99-15,-9 0 52 16,-2 5 7-16,-4 7 94 16,-5 0-13-16,-2 7 8 15,0 0-34-15,0 0-43 16,0 3 15-16,0 8-25 15,0 5 5-15,0 1 2 16,0-4-16-16,0-1-24 16,0-6-22-16,0-2-10 15,9-2 21-15,4-2 7 0,7 0 18 16,1 0-34-16,4 0-19 16,-6 0 53-16,1 0-3 15,-5 0 13-15,2 0 22 16,-5 0 33-16,0 2 18 15,-1 9-5-15,-2-2-46 16,-2 5-7-16,-5 0-15 16,-2 3-74-16,-16 5-81 15,-11-7-107-15,-2-2-698 0</inkml:trace>
  <inkml:trace contextRef="#ctx0" brushRef="#br0" timeOffset="8635.91">8646 555 1704 0,'0'0'497'15,"0"0"-316"-15,0 0-89 16,0 0-89-16,0 0-3 16,168-59-166-16,-114 80-329 15,-12 6-758-15</inkml:trace>
  <inkml:trace contextRef="#ctx0" brushRef="#br0" timeOffset="8781.52">8639 1255 2134 0,'0'0'350'0,"0"0"-350"0,0 0-46 16,0 0-646-16</inkml:trace>
  <inkml:trace contextRef="#ctx0" brushRef="#br0" timeOffset="9679.12">6545 549 462 0,'0'0'1025'0,"0"0"-852"16,0 0-124-16,0 0 37 16,-23 128 11-16,21-69 20 15,2 5-29-15,0-4-50 16,0-3-1-16,9-11-28 15,-1-13 6-15,-2-9 3 16,-2-11-17-16,0-13 7 0,1 0 11 16,-1-17-4-16,0-16-15 15,4-10-41-15,-4-11-23 16,2-5-5-16,1-2-34 16,-1-2 18-16,-1 8 41 15,0 8 44-15,-3 13 95 16,0 16 41-16,-2 13-26 15,2 5-68-15,1 1-33 16,3 19 2-16,5 9 12 16,1 0 3-16,1 6 10 15,0-4-17-15,0 0 8 16,3-7-11-16,0-4-16 16,0-8 11-16,-1-6-11 15,5-6 2-15,0 0 8 16,6-22-10-16,1-6-32 0,-2-6-2 15,-2 2 5-15,-6 4 28 16,-5 5 2-16,-4 9 9 16,-1 8 31-16,-5 6-10 15,0 0 1-15,-1 8-15 16,-1 19 21-16,0 9 11 16,0 8-15-16,0 4-19 15,0 2 7-15,0-2-22 16,0-2-19-16,3-4-99 15,13-3-122-15,-1-11-253 16,3-13-174-16</inkml:trace>
  <inkml:trace contextRef="#ctx0" brushRef="#br0" timeOffset="10411.2">7339 876 1111 0,'0'0'821'16,"0"0"-534"-16,0 0-99 16,0 0-125-16,0 0-17 15,0 0-45-15,0 0 5 16,-129 31 8-16,108-11-14 0,2 3 0 16,9-3-1-1,4-6-2-15,6-4-8 0,0-3-29 16,8-7-41-16,16 0 49 15,7-7-25-15,5-13-91 16,-2 0-50-16,-5-2 70 16,-8 3 67-16,-5-2 33 15,-5 5 28-15,-7 7 12 16,-1 0 46-16,-3 7 26 16,0 2 47-16,0 0-66 15,0 0-12-15,0 4-15 16,0 12 24-16,-5 0-2 15,3 0-50-15,2 2-10 16,0-6 5-16,0-2-5 16,2-4-1-16,12-3-49 0,6-3 9 15,2 0 19-15,5-13-114 16,-2-5-6-16,-1 0 51 16,-2 0 38-16,-6 4 53 15,-3 2 13-15,-3 6 17 16,-6 2 57-16,-2 4-42 15,-2 0 2-15,0 0 22 16,0 4-35-16,0 8 19 16,0 6-12-16,-4-2-28 15,2 1 18-15,2 0-30 16,0-7 9-16,0-4-10 16,0-6-25-16,6 0-25 15,11 0 28-15,4-8-25 16,-1-8-3-16,-3 3 50 15,-3 0 32-15,-5 5 62 0,-5 2-5 16,1 6 9-16,-3 0-52 16,2 0-45-16,3 4 35 15,0 12-29-15,2 1 11 16,-5 4-18-16,0 0-6 16,-1-2-31-16,-3 0-71 15,-5-2-117-15,-12-4-56 16,-1-8-497-16</inkml:trace>
  <inkml:trace contextRef="#ctx0" brushRef="#br0" timeOffset="11580.04">7360 724 1513 0,'0'0'519'0,"0"0"-336"15,0 0-78-15,-131 22-15 16,93-2-15-16,5 3-37 0,-2 8-2 16,6 1-20-16,8 0-14 15,5 1 21-15,5-6-22 16,9-2-1-16,2-6 19 16,0-2-18-16,10-8 13 15,17-7-14-15,9-2 1 16,11 0-3-16,6-22 2 15,3-6-35-15,0-4-20 16,-7-6-20-16,-5-2 49 16,-8 0 12-16,-10 1 13 15,-3 6 1-15,-10 5 18 16,-3 7 34-16,-8 8 41 16,-2 4-57-16,0 6 16 0,0 3-6 15,0 0-34-15,0 0-6 16,0 0 2-16,-2 12-8 15,-8 5 10-15,3 5 2 16,1 5-7-16,0-1-3 16,3 2-2-16,3 0 24 15,0 0-8-15,0 0 10 16,5-1-5-16,10-4-20 16,5-2 16-16,3-8-4 15,3-3 4-15,6-7 23 16,3-3-19-16,5 0 20 15,0-17-7-15,1-1-28 16,-8-4 37-16,-4 3-13 16,-10 0 17-16,0 1 16 0,-6 4-32 15,-2 0 11-15,-2 2-42 16,-5 2 14-16,0 4-14 16,-4 0 0-16,3 6 0 15,-3-2-1-15,0 2-5 16,0 0-12-16,0 0-42 15,0 0-39-15,0 0 29 16,0 0-74-16,-7 0-147 16,-1 0-603-16</inkml:trace>
  <inkml:trace contextRef="#ctx0" brushRef="#br0" timeOffset="12829.7">7520 636 1129 0,'0'0'399'16,"0"0"-213"-16,0 0-40 15,0 0-33-15,-133-9 16 16,95 9-39-16,-6 17-19 16,1 1 9-16,-2 6-15 15,-2 3 3-15,6 4-10 16,0 2-34-16,7 0 27 16,8-1-29-16,10 0 2 15,10-2-3-15,6-2-15 16,0-3-3-16,11-6-3 15,13-3-11-15,10-3 2 16,8-11-6-16,11-2 15 16,10-2-12-16,6-23-13 15,3-5-9-15,-4-6-33 16,-9-4 0-16,-14-1 58 0,-13 2-6 16,-12 3 15-16,-13 5 44 15,-5 12 4-15,-2 3 56 16,0 7-34-16,0 8-33 15,-6 1 39-15,-5 0-74 16,-5 7 5-16,-3 16-5 16,0 4 7-16,-4 8 18 15,6 1-11-15,1 0 4 16,8 0 39-16,3 1-58 16,5-4 13-16,0-5-8 15,9-1 6-15,8-10 1 16,3 0-7-16,5-7-4 15,2-6 10-15,9-4-12 0,6 0-30 16,18-17-50-16,-9-5-176 16,-9 0-553-16</inkml:trace>
  <inkml:trace contextRef="#ctx0" brushRef="#br0" timeOffset="13239.61">10360 333 1179 0,'0'0'407'16,"0"0"-185"-16,0 0-92 15,0 0-55-15,0 0-11 16,0 0 152-16,-28 102-46 0,17-45-30 15,0 2-36-15,2 5-59 16,2 1-8-16,3-3-34 16,-1-2 8-16,5-6-17 15,0-8 6-15,0-2-76 16,0-14-147-16,0-14-466 0</inkml:trace>
  <inkml:trace contextRef="#ctx0" brushRef="#br0" timeOffset="13399.18">10092 670 1837 0,'0'0'591'16,"0"0"-462"-16,0 0-62 16,0 0-45-16,0 0-22 0,178-19-47 15,-98 19-176-15,-8 0-446 16</inkml:trace>
  <inkml:trace contextRef="#ctx0" brushRef="#br0" timeOffset="13980.63">10543 896 1483 0,'0'0'338'0,"0"0"-160"16,0 0-120-16,0 0-26 0,52-102-4 16,-34 77-26-16,-3-2 48 15,-1 6-43-15,-1 3-7 16,-2 7 31-16,1 2-12 16,-2 6 1-16,4 3-1 15,-1 0-13-15,0 0 29 16,-1 9 2-16,-1 8 5 15,-5 3 53-15,2 2-46 16,-6 1 4-16,2 4-10 16,0 1-34-16,1-2 26 15,3-2-29-15,0-4-6 16,3-3 4-16,-1-9 2 0,4-2-6 16,4-6 0-16,6 0 2 15,7-7-4-15,1-15 2 16,-1-2 0-16,-6-4-12 15,-5 2 12-15,-5 2-1 16,-6 4 1-16,-2 6 0 16,-3 8 23-16,-4 2 9 15,0 1-25-15,0 3-2 16,0 0-5-16,0 0-12 16,0 0 11-16,0 7 1 15,0 3 12-15,0 1-1 16,3 4-11-16,1-1 3 15,2-1-3-15,1-2-15 0,2-3 9 16,0-2-32 0,0 0-27-16,3-4-85 0,3-2-114 15,-4 0-119-15,-2 0-265 16</inkml:trace>
  <inkml:trace contextRef="#ctx0" brushRef="#br0" timeOffset="14865.26">11263 753 874 0,'0'0'315'16,"0"0"-135"-16,0 0 19 15,0 0-56-15,0 0-28 16,0 0 64-16,0 0-53 16,-99-20-24-16,78 20 52 15,1 0-47-15,0 0-26 16,4 0-39-16,1 9-29 16,6 2 7-16,2 5-16 15,5 1-2-15,2 1 6 16,0-1-7-16,4 2 13 15,12-1-14-15,4 0-9 16,2-4 8-16,3-2-26 0,2-4 2 16,-2-4 24-16,0-4-15 15,-2 0 16-15,-3-1 0 16,-2-14-21-16,-8-1 15 16,-2-2 1-16,-4 0 5 15,-4-1 8-15,0 6 0 16,0 1-2-16,0 4-6 15,-2 3 1-15,0 4-11 16,2 1 10-16,0 0-39 16,0 0-37-16,0 0 8 15,0 0 53-15,2 0-11 16,5 0 15-16,2 1-1 16,2 4 12-16,0-1 0 0,0 0 2 15,0 2 10 1,-2 2-21-16,1-3 9 0,-6 4 0 15,2-1-6-15,-1-2 6 16,-2 0 0-16,2-2-1 16,0 0 15-16,0-2-11 15,1 1-3-15,1-3 0 16,4 0-5-16,0 0 5 16,4 0 0-16,2 0 0 15,0 0-13-15,-1-3 13 16,-1-5-36-16,-1 2 23 15,-6-2 3-15,-1 2 20 16,-5 0 5-16,0 4 44 0,-2-1 9 16,0 2 14-1,0 1-40-15,0 0-17 0,0 0 14 16,0 0-39-16,0 0-1 16,0 4 1-16,0 10 0 15,0 2 1-15,0 6 5 16,0 2-4-16,0 3-1 15,0 3-1-15,0 1-16 16,0 1-8-16,0-1-56 16,0 1-22-16,-13-2-72 15,-22 3-174-15,-1-6-9 16,-1-9-1125-16</inkml:trace>
  <inkml:trace contextRef="#ctx0" brushRef="#br0" timeOffset="14974.97">11058 1191 1506 0,'0'0'755'0,"0"0"-499"15,0 0-47-15,0 0-73 16,0 0-95-16,0 0-9 16,0 0-32-16,-27-92-150 15,88 77-306-15,5-5-572 0</inkml:trace>
  <inkml:trace contextRef="#ctx0" brushRef="#br0" timeOffset="15335.01">12105 662 1547 0,'0'0'579'16,"0"0"-351"-16,0 0-147 15,0 0-80-15,0 0 1 16,0 0-2-16,0 0-26 15,-48 91-15-15,48-56-27 16,0-3 20-16,2 0 23 16,5-4 13-16,-3 0 4 15,-2-6 16-15,0-2-2 16,-2-6 27-16,0-2 1 16,0-4 33-16,0-2-16 15,-6-4 16-15,-7-2 16 16,-3 0-48-16,-5 0-4 15,6 0-25-15,1-4 1 0,12-8-14 16,2-1-82-16,23-18-137 16,10 6-146-16,3-2-285 0</inkml:trace>
  <inkml:trace contextRef="#ctx0" brushRef="#br0" timeOffset="15700.04">12429 762 1275 0,'0'0'733'16,"0"0"-477"-16,0 0-78 16,0 0-82-16,0 0-81 15,0 0 19-15,0 0-34 16,-104 62 0-16,98-36 11 0,6 1-11 16,0 3-11-16,9-5-2 15,14 0-45-15,3-8 34 16,1-3-18-16,-2-8 8 15,-6-6 25-15,-3 0 18 16,-5-2-4-16,-6-14 27 16,-5-8-8-16,0-4 43 15,-13-2-28-15,-10-1-12 16,-4 0 35-16,-4-1-61 16,2 6 17-16,3 0-18 15,1 4 16-15,7 2-19 16,3 2 3-16,10 3-42 0,5 1 12 15,0 0-108-15,49-10-84 16,3 6-152-16,1-4-215 0</inkml:trace>
  <inkml:trace contextRef="#ctx0" brushRef="#br0" timeOffset="15837.66">12857 274 2013 0,'0'0'615'0,"0"0"-363"15,0 0-135-15,0 0-85 16,0 0-32-16,0 0-90 16,0 0-4-16,-137 117-121 15,91-71-551-15</inkml:trace>
  <inkml:trace contextRef="#ctx0" brushRef="#br0" timeOffset="16258.54">12163 579 98 0,'0'0'1054'16,"0"0"-970"-1,0 0-84-15</inkml:trace>
  <inkml:trace contextRef="#ctx0" brushRef="#br0" timeOffset="17051.41">12883 736 481 0,'0'0'826'16,"0"0"-616"-16,0 0 44 15,0 0-82-15,0 0-24 16,0 0-33-16,74-15-1 15,-16 14 11-15,17-2-14 16,14 3-38-16,11 0 15 16,4 0-36-16,-2 0-33 15,-4 0 20-15,-11 7-30 16,-9-4 3-16,-15 3-12 16,-15-1-7-16,-17-1-34 15,-17 0-69-15,-14-1-85 16,-5 4-112-16,-55 6-14 0,3-2 45 15,-4-2-231-15</inkml:trace>
  <inkml:trace contextRef="#ctx0" brushRef="#br0" timeOffset="17264.84">13106 820 1388 0,'0'0'332'15,"0"0"-15"-15,0 0-156 16,0 0-99-16,0 0-9 15,115-12 45-15,-54 6-8 16,6 0-21-16,6 4-35 16,0 0-12-16,2 2 7 15,-4 0-29-15,-9 0 0 0,-8 0-3 16,-14-3-84-16,-14 3-85 16,-17-9-172-16,-9-1 5 15,0-4-240-15</inkml:trace>
  <inkml:trace contextRef="#ctx0" brushRef="#br0" timeOffset="17453.34">13628 519 869 0,'0'0'606'15,"0"0"-382"-15,0 0-160 16,0 0 18-16,0 0 96 16,137 30-24-16,-103 0-11 15,-10 6 31-15,-5 7-87 16,-15 2-9-16,-4 1-48 0,-2 1-29 15,-28-3 0-15,-5 0-1 16,-30 10-64-16,10-12-178 16,8-9-503-16</inkml:trace>
  <inkml:trace contextRef="#ctx0" brushRef="#br0" timeOffset="18201.39">15165 780 1099 0,'0'0'784'15,"0"0"-537"-15,0 0-146 16,-132-4 38-16,97 10-87 15,3 14 3-15,10 4 4 16,11 6-44-16,9 2 12 16,2 0-23-16,9-2-2 15,15-6-4-15,5-10-5 16,9-8-2-16,3-6 8 0,3-11-42 16,0-20-4-16,-3-8-30 15,-8-11 7-15,-6-9 40 16,-6-7-27-16,-2-6 24 15,-1 1 21-15,-5 5 12 16,-4 14 107-16,-5 19 80 16,-4 14-36-16,0 15-49 15,0 4-89-15,0 12-11 16,-2 20-2-16,-5 14 16 16,-1 10 27-16,1 10-32 15,0 3 2-15,5-1 4 16,2-5-17-16,0-6-8 15,-3-11-53-15,3-13-52 16,-4-22-91-16,0-11-312 0,-1 0 4 0</inkml:trace>
  <inkml:trace contextRef="#ctx0" brushRef="#br0" timeOffset="18585.32">15230 517 1285 0,'0'0'257'0,"0"0"-138"16,0 0-5-16,0 0 16 16,0 0 33-16,0 0-56 15,52 131 0-15,-29-85-45 0,4-1-40 16,4 2 25 0,7-1-39-16,3-4-1 0,0-3-5 15,1-8 18-15,-1-11-14 16,-3-8 1-16,-5-8-6 15,-4-4 20-15,-4-2-13 16,-6-15-5-16,-3-10 34 16,-7-3-8-16,-7 0 67 15,-2 0-31-15,0 5-27 16,-15 2 35-16,-12 4-52 16,-4 6 0-16,-8 5-18 15,-5 5 10-15,0 3-10 16,-3 0-3-16,7 5-1 15,5 11 1-15,10-1-96 16,9 4-77-16,16-1-103 16,0-4-350-16,0-8-494 0</inkml:trace>
  <inkml:trace contextRef="#ctx0" brushRef="#br0" timeOffset="18885.53">15413 595 1164 0,'0'0'1035'15,"0"0"-724"-15,0 0-96 16,0 0-78-16,0 0-49 16,0 0-28-16,0 0-52 0,-14-56 7 15,24 52-15-15,2 0 0 16,1 0 27-16,-1 2-11 15,3 2 11-15,1 0-6 16,1 0-9-16,4 0-19 16,1 0 7-16,0 0-17 15,0 10 8-15,3 0-55 16,0 0-38-16,8 2-75 16,-6-4-292-16,-8-6-225 0</inkml:trace>
  <inkml:trace contextRef="#ctx0" brushRef="#br0" timeOffset="19007.18">15793 389 1839 0,'0'0'671'15,"0"0"-561"-15,0 0-54 16,0 0-56-16,150-2-81 16,-90 16-213-16,-10 4-493 0</inkml:trace>
  <inkml:trace contextRef="#ctx0" brushRef="#br0" timeOffset="19254.53">16477 608 2112 0,'0'0'565'0,"0"0"-464"0,0 0-85 16,0 0 14-16,-40 141-30 15,40-76 0-15,0 5 5 16,0 3-5-16,0-4-54 16,0-4-38-16,0-15-84 15,-8-12 8-15,-11-16-56 16,-8-15-44-16,-26-13 44 16,4-19-153-16,2-6-218 0</inkml:trace>
  <inkml:trace contextRef="#ctx0" brushRef="#br0" timeOffset="19837.97">16107 996 502 0,'0'0'545'15,"0"0"-198"-15,0 0-139 16,29-120-81-16,13 88-37 16,16 0-30-16,12-3-38 0,7 0 27 15,0-5-30 1,-4-3 0-16,-11 1 38 0,-16 6-6 16,-13 4 58-16,-20 8 49 15,-9 8-42-15,-4 6 34 16,0 6-39-16,-8 4-62 15,-7 7-45-15,-2 24-4 16,-1 13-7-16,5 10 1 16,6 9 12-16,7 3-6 15,0 0 0-15,16-6-12 16,4-6 11-16,1-11-42 16,0-13 2-16,-5-15 9 0,1-10 2 15,4-5 30 1,6-17 0-16,4-15-50 0,2-4-8 15,-2-4-31-15,-4 6 36 16,-8 4 53-16,-5 10 17 16,-7 10 97-16,-7 4-22 15,0 6-41-15,0 0-8 16,0 4-42-16,0 14 7 16,0 6 4-16,6 2-6 15,1 1 3-15,2-2-9 16,2-5-2-16,5-3 1 15,4-10 1-15,2-7 0 16,5 0-6-16,4-5-9 16,-2-14-10-16,0-1-9 15,-7-2 28-15,-6 2 6 0,-3 6 39 16,-6 5 38-16,-4 2 5 16,-1 5-38-16,-2 2-6 15,2 0-38-15,0 0 11 16,4 11 1-16,3 8-12 15,1 6 8-15,1 2-8 16,-3-1-35-16,2-2-29 16,-2-13-79-16,-1-7-201 15,-3-4-451-15</inkml:trace>
  <inkml:trace contextRef="#ctx0" brushRef="#br0" timeOffset="19965.63">17231 417 1031 0,'0'0'1051'16,"0"0"-806"-16,0 0-245 16,0 0-9-16,0 0-279 15,0 0-203-15</inkml:trace>
  <inkml:trace contextRef="#ctx0" brushRef="#br0" timeOffset="20101.27">17199 1317 2257 0,'0'0'548'0,"0"0"-472"15,0 0-76-15,0 0-112 16,0 0-403-16</inkml:trace>
  <inkml:trace contextRef="#ctx0" brushRef="#br0" timeOffset="21038.76">18293 738 1761 0,'0'0'567'16,"0"0"-401"-16,0 0-45 16,0 0-51-16,-131-46-5 15,99 46-47-15,-1 16-10 16,2 12 17-16,0 6-24 15,6 0 14-15,7-2-15 16,11-1-6-16,7-6-3 16,0-4 9-16,9-10-10 15,20-9 4-15,10-2-24 16,7-24 14-16,6-20-89 16,-6-12-112-16,-9-8 25 0,-10-7-6 15,-11-1 8-15,-9 6 141 16,-7 10 49-16,0 16 194 15,0 13 49-15,-2 17-20 16,-7 10-66-16,2 0-116 16,-4 29-24-16,0 11 15 15,-1 14-24-15,4 8 50 16,6 5-33-16,2 2-24 16,2-3 22-16,18-3-23 15,9-7-24-15,9-14-33 16,28-16-135-16,-8-16-152 15,-2-10-372-15</inkml:trace>
  <inkml:trace contextRef="#ctx0" brushRef="#br0" timeOffset="21938.4">18745 699 1485 0,'0'0'737'0,"0"0"-524"16,0 0-52-16,0 0-82 15,-122 4-32-15,89 17 19 16,-1 3-59-16,3 5 2 16,4 6-9-16,7 1 9 15,7-2-21-15,11 1 11 16,2-8-54-16,2-5 8 16,19-8-58-16,8-8 4 0,8-6 1 15,3-3-97 1,2-22-74-16,-3-7 16 0,-2-6-3 15,-8-4 27-15,-7-2 88 16,-6 4 143-16,-8 4 129 16,-6 9 113-16,-2 10 63 15,0 8-31-15,0 7-36 16,0 2-96-16,-2 2-96 16,-6 19-27-16,-1 2 42 15,2 9-30-15,2 1 18 16,5 1-26-16,0 0-22 15,0-2 17-15,14-4-18 16,8-6-25-16,2-10-30 0,8-10-43 16,1-2 12-16,2-16-140 15,-1-12-111-15,-5-5 79 16,-4-4 65-16,-7 3 193 16,-7 6 49-16,-7 6 146 15,-4 7 47-15,0 8 7 16,0 5-71-16,0 2-49 15,0 0-94-15,0 8-9 16,0 13 18-16,-2 3-30 16,0 7 20-16,2-3-19 15,0-1-15-15,0-2 19 16,0-3-18-16,14-6-2 16,1-4-19-16,5-8-40 15,2-4 38-15,7 0-21 0,0-21-73 16,2-2-73-16,-2-6 35 15,-2-2 87-15,-7 1 67 16,-5 2 9-16,-1 4 70 16,-7 7 37-16,-3 5 41 15,-2 6-9-15,-2 6-44 16,0 0-31-16,0 0-62 16,0 15-4-16,0 7 14 15,0 6-21-15,4 6 12 16,4 4-2-16,0 4-1 15,1 2-4-15,0 4-5 16,-2 6 0-16,0 2-3 16,-1 3 10-16,-2-3-7 15,-1-2 6-15,-3-10 9 16,0-8-12-16,0-10-2 0,0-8 9 16,-11-5 65-16,-3-9-50 15,-6-4 16-15,-2 0-31 16,-7-17-10-16,-17-33-43 15,5 0-148-15,7-4-535 0</inkml:trace>
  <inkml:trace contextRef="#ctx0" brushRef="#br0" timeOffset="22106.91">18837 314 2083 0,'0'0'623'0,"0"0"-496"0,0 0-44 16,0 0-82-16,0 0-1 16,142 0 0-16,-84 17-29 15,12 8-42-15,-15-3-173 16,-10-5-551-16</inkml:trace>
  <inkml:trace contextRef="#ctx0" brushRef="#br0" timeOffset="22423.06">20075 461 1815 0,'0'0'640'0,"0"0"-500"16,0 0-60-16,0 0 44 15,-124 150-46-15,97-84-37 16,6 6 25-16,11 6-58 16,5-1 5-16,5-1-13 15,0-5-25-15,3-9-14 16,7-11-43-16,11-7-69 0,-8-13-178 15,7-18-449-15</inkml:trace>
  <inkml:trace contextRef="#ctx0" brushRef="#br0" timeOffset="22839.95">20614 621 1540 0,'0'0'478'0,"0"0"-387"16,0 0 59-16,0 0-48 16,0 0-76-16,0 0 20 15,0 0-27-15,-117 27-1 16,109-5 7-16,8 0-18 15,0 2-2-15,4-1-5 16,15 4-42-16,6-1 33 16,-1 3-20-16,1 2 18 15,-3-1 5-15,-6 1 2 16,-8-6-9-16,-5 0 13 16,-3-8 0-16,-9-3 90 15,-14-6-1-15,-4-3 1 16,3-5 5-16,7 0-65 15,6 0 15-15,5 0-45 0,6-17-62 16,12-4-52 0,37-21-186-16,-4 7-298 0,-1 3-177 0</inkml:trace>
  <inkml:trace contextRef="#ctx0" brushRef="#br0" timeOffset="23223.92">20948 758 1172 0,'0'0'635'15,"0"0"-344"-15,0 0-56 16,0 0-87-16,0 0-97 16,0 0-16-16,0 0-10 15,-70 62-24-15,70-38 22 16,0 2-12-16,0-2-11 0,8 1 0 16,6-6-13-1,1-3-9-15,-1-6 11 0,-1-4 7 16,-2-6 4-16,-2 0 19 15,-2 0-1-15,-3-16 1 16,-2-4-19-16,-2-4 0 16,0-2 0-16,0 0 1 15,0 0-1-15,-6 0 0 16,-4 3 2-16,2 2 17 16,-3 3-8-16,0 1 5 15,-1 3 17-15,2 4-32 16,-1 5-2-16,-1-1 1 15,3 2-41-15,5 2 33 0,2-1-29 16,2 2 4 0,0-5-68-16,9-3-95 0,26-13-147 15,-2 3-9-15,1-4-336 0</inkml:trace>
  <inkml:trace contextRef="#ctx0" brushRef="#br0" timeOffset="23376.52">21254 302 1453 0,'0'0'671'0,"0"0"-375"16,0 0-81-16,0 0-97 16,0 0-66-16,0 0-46 15,0 0-6-15,96-69-76 16,-87 73-52-16,-9 20-121 16,0-1-120-16,0-1-138 0</inkml:trace>
  <inkml:trace contextRef="#ctx0" brushRef="#br0" timeOffset="24074.7">20896 421 679 0,'0'0'309'0,"0"0"-34"15,0 0-143-15,0 0-15 16,0 0-34-16,0 0-44 16,0 0 58-16,-63-7 40 15,63 7 58-15,0 0 20 16,0-1-28-16,0 1-28 15,0 0-44-15,0 0-51 16,0 0-1-16,0-2-41 16,7 2 3-16,1 0 11 15,1 0-30-15,3 0 17 0,1 0-23 16,-1 0 10-16,-2 0-13 16,1 0 3-16,-1 2 0 15,-2 2-7-15,1 0 7 16,0 2-2-16,5 2-44 15,1-2-54-15,7 2-24 16,18-1-145-16,-1 0-280 16,-6-3-258-16</inkml:trace>
  <inkml:trace contextRef="#ctx0" brushRef="#br0" timeOffset="24374.85">21573 666 1672 0,'0'0'550'15,"0"0"-427"-15,0 0 41 16,0 0-58-16,-118 44-33 15,99-15 15-15,9 8-66 16,6 3 5-16,4 2-27 16,0-2 0-16,10 0-1 15,13-8-25-15,10-6-50 16,11-9-47-16,41-17-142 0,-8-2-312 16,-7-19-578-16</inkml:trace>
  <inkml:trace contextRef="#ctx0" brushRef="#br0" timeOffset="25229.56">22060 726 214 0,'0'0'1577'0,"0"0"-1062"15,0 0-304-15,0 0-25 16,-125-18-104-16,92 26-6 16,2 12-46-16,2 4-30 15,7 4 15-15,6 0-14 16,6 0-2-16,5-2 0 15,5-4-64-15,0-4 38 0,2-4-52 16,13-8 4 0,6-6 48-16,6 0-62 0,4-10-40 15,2-12-52-15,3-6-38 16,-5 0 73-16,-4 0 11 16,-8 6 110-16,-3 4 25 15,-7 6 97-15,-5 6 71 16,-1 2-8-16,-3 4-80 15,0 0 8-15,0 0-48 16,0 0-13-16,0 8 38 16,0 6-35-16,0 1 1 15,-3 2-11-15,3 3-19 0,0-4 22 16,0 0-23-16,3-3-33 16,10-4-1-16,2-7-21 15,4-2 23-15,0 0 18 16,4-5-49-16,-1-8 20 15,-1 1 22-15,-6-2 21 16,-4 3 38-16,-4 4 10 16,-1 1 16-16,-4 4 12 15,-2 2-30-15,3 0-5 16,-1 0-18-16,2 0-22 16,6 4 32-16,1 7-26 15,7 4 0-15,5-3 7 16,7 1-13-16,6-9-2 0,4-4-26 15,2 0-57 1,-1-17 5-16,-4-11-24 0,-3-9 12 16,-8-6 77-16,-6-8 14 15,-6 1 37-15,-6 4 10 16,-8 6 12-16,0 10 79 16,0 12-68-16,0 9-6 15,0 9-34-15,-8 0-28 16,-4 19-4-16,-1 11-5 15,0 8 7-15,1 4 3 16,4 4-2-16,1 3 5 16,1-4-6-16,0 0-5 15,2-5 5-15,2-4 0 16,0-8 0-16,2-10-4 16,0-8 10-16,0-8-6 0,6-2 0 15,17 0 8-15,4-8-9 16,2-4 1-16,4 2 0 15,0 3 3-15,1 4 5 16,-3 3-9-16,0 0 1 16,-4 9-30-16,-4 12-6 15,-19 22-99-15,-4-6-132 16,0 0-271-16</inkml:trace>
  <inkml:trace contextRef="#ctx0" brushRef="#br0" timeOffset="25358.22">22319 1367 1796 0,'0'0'655'0,"0"0"-518"15,0 0-137-15,0 0-147 16,-37-102-607-16</inkml:trace>
  <inkml:trace contextRef="#ctx0" brushRef="#br0" timeOffset="26093.25">20648 485 841 0,'0'0'526'0,"0"0"-298"0,0 0-16 16,0 0 13-16,0 0-32 15,0 0-14-15,0 0-22 16,0 0-69-16,0 0 6 16,9 0-16-16,6-2-48 15,3-6 1-15,3-2-29 16,-2 1-2-16,-1 2 28 16,0-1-19-16,-4 2 15 15,-1 0-20-15,-4 4 7 16,-2 0-10-16,-3 2-1 15,0 0-6-15,4 0 5 16,9 0-50-16,6 2-25 0,31 10-117 16,-4-2-198-1,4-3-367-15</inkml:trace>
  <inkml:trace contextRef="#ctx0" brushRef="#br0" timeOffset="26397.44">21651 206 426 0,'0'0'1054'0,"0"0"-521"16,0 0-247-16,0 0-73 16,0 0-59-16,0 0-110 15,0 0-17-15,-5-8-1 16,-13 12-25-16,-6 13 12 16,-12 2-13-16,-27 16-69 15,11-6-117-15,2-4-449 0</inkml:trace>
  <inkml:trace contextRef="#ctx0" brushRef="#br0" timeOffset="28962.58">23415 666 871 0,'0'0'266'0,"0"0"-136"16,0 0-4-16,0 0 73 16,0 0-14-16,0 0 1 15,31 105-55-15,-31-70-62 0,0-3 2 16,0 0-45-1,0-6 1-15,0-5 0 0,0-8-26 16,0-5 16-16,0-6-17 16,0-2 0-16,0 0 47 15,0 0-15-15,0-19 47 16,14-8-79-16,1-7-86 16,8-5 64-16,1 6-48 15,3 3 3-15,-4 5 66 16,-6 12-3-16,-1 5 4 15,-5 8 6-15,0 0 12 16,0 0-11-16,0 14 18 16,2 6-4-16,3 4 31 15,0 0-43-15,6 2 7 0,-2-6-14 16,5-4 14-16,2-5-4 16,4-9-2-16,0-2-1 15,-1-2 18-15,-1-19-20 16,-6-6-1-16,-5-9 14 15,-5-3-19-15,-3-2 30 16,-6 4-16-16,-2 2-2 16,0 12 21-16,-2 9-28 15,0 6 27-15,0 5-33 16,0 3-6-16,0 0-3 16,0 3-13-16,0 10 22 15,0 7-6-15,0 6 6 16,0 2 0-16,0 2 12 0,0 0-6 15,3-3 4-15,0-4-2 16,4-2-7-16,-2-6 2 16,0-7-3-16,-3-3 0 15,0-4 10-15,-2-1-10 16,0 0 40-16,0 0-4 16,0 0-24-16,0 0 9 15,0 0-20-15,2 0-1 16,-2 0 3-16,0 0 6 15,0 0-9-15,0 0 0 16,0 3-5-16,0-1 4 16,0 2 2-16,0 0-1 15,3 0 6-15,-1 2 0 16,0 1-12-16,2 0 6 16,-2 3 0-16,1 0-5 0,-1 2 11 15,-2 3-4-15,4-2-2 16,-1 1 7-16,-3-1-8 15,2-1 1-15,0-3 0 16,-2-3-2-16,0-4 4 16,3-2 5-16,-3 0-4 15,2 0 3-15,2 0 10 16,7-8 3-16,5-12-19 16,3-8-23-16,7-6-17 15,4 1-36-15,-5 0-34 16,-2 9 30-16,-8 6 74 15,-6 6 6-15,-4 6 30 16,-3 5 29-16,-2 1-42 0,2 0-1 16,0 0-16-1,0 0-5-15,2 1 4 0,3 11 2 16,3 6 0-16,-4 3 25 16,1 6-25-16,1-1 17 15,0 2-18-15,0-3 0 16,1-2-8-16,-1-7 16 15,2-6-7-15,1-3 7 16,3-6 4-16,1-1-14 16,7 0 2-16,5-6-25 15,0-11 17-15,1-10-17 16,-2 0 11-16,-2-6 13 0,-8 5 2 16,-3 6 0-16,-7 6 27 15,-2 8 4-15,-4 4 15 16,3 2-47-16,-3 2 0 15,0 0 0-15,0 0-6 16,0 0-1-16,0 0 7 16,3 0 0-16,-1 2-2 15,0 6 3-15,2 0-1 16,1 1 0-16,-1 3 12 16,0 1-8-16,1 1 2 15,0-3-4-15,-1 2 1 16,0-1-3-16,-1-1-1 15,-1-5 0-15,2 1 2 16,0-3 4-16,1 2-4 16,0-2 0-16,-2 0 4 0,5 0-5 15,-4-2-2-15,5 0-4 16,0-2 12-16,2 0 2 16,7 0 1-16,0 0-9 15,4-12 0-15,1-3 0 16,-2-4-3-16,0-4-5 15,-3 4 16-15,-3 1-8 16,-4 2 0-16,-1 2 1 16,-6 6 8-16,-2 4-1 15,-2 2-4-15,0 2 23 16,0 0-26-16,0 0 10 16,0 0-10-16,0 0 10 15,0 0 1-15,0 0-11 0,0 0 6 16,0 0 3-16,0 0-1 15,0 0-9-15,0 0 0 16,0 0-11-16,0 0 2 16,-2 0 15-16,0 0-6 15,0-2 0-15,-3 0 6 16,3-1-12-16,-3 3 6 16,3-1-1-16,-1 1-5 15,3 0 12-15,0 0-6 16,0 0 0-16,-2 0-10 15,2 0 9-15,-2 0-10 16,-2 0 2-16,2 4 0 0,2 8 9 16,0 3-20-1,0 2 19-15,0 3-26 0,0 0 27 16,10 0-15-16,7 3-4 16,2-6 19-16,3-3-27 15,8-6 11-15,-1-5-10 16,2-3-20-16,2-4-10 15,-2-17-69-15,-4-2-38 16,-2-4 26-16,-10 4 63 16,-1 0 74-16,-8 9 54 15,-4 7 22-15,-2 4 3 16,0 3-64-16,0 0-14 16,0 4 25-16,0 9-25 0,-4 6 36 15,-8 0-19 1,-1 2-17-16,1 1 45 0,0-2-40 15,3-4 3-15,7-3-9 16,2-5-25-16,0-3-72 16,9-5 10-16,11 0 0 15,3-2-30-15,0-11-37 16,0-2 116-16,-3 3 36 16,-3-1 4-16,-3 6 4 15,-1 1 73-15,-2 5-4 16,1 1 12-16,1 0-75 15,-4 0-9-15,-2 13-3 16,-5 5-88-16,-2 8-33 16,-4-6-97-16,-12-3-679 0</inkml:trace>
  <inkml:trace contextRef="#ctx0" brushRef="#br0" timeOffset="29110.19">24713 623 2049 0,'0'0'463'0,"0"0"-345"15,0 0-118-15,0 0-155 16,133-114-384-16,-89 97-692 0</inkml:trace>
  <inkml:trace contextRef="#ctx0" brushRef="#br0" timeOffset="29231.86">25042 396 418 0,'0'0'1355'0,"0"0"-1098"16,0 0-130-16,143-13-87 15,-83 13-40-15,-14 0-181 16,-15 0-532-16</inkml:trace>
  <inkml:trace contextRef="#ctx0" brushRef="#br0" timeOffset="29388.45">24246 449 1194 0,'0'0'886'0,"0"0"-660"0,0 0-226 16,0 0-17-16,0 0-347 15,0 0-401-15</inkml:trace>
  <inkml:trace contextRef="#ctx0" brushRef="#br0" timeOffset="29824.28">24937 756 1532 0,'0'0'570'15,"0"0"-430"-15,0 0-45 16,0 0-89-16,0 0-6 0,0 0-2 16,0 0-23-16,100-23 25 15,-89 11 10-15,-4-1 39 16,-7-1 89-16,0 0-62 15,-16 5-21-15,-17 8-55 16,-36 1-146-16,9 19-112 16,0 2-302-16</inkml:trace>
  <inkml:trace contextRef="#ctx0" brushRef="#br0" timeOffset="30530.39">19687 1503 1270 0,'0'0'517'0,"0"0"-281"16,0 0-149-16,0 0-47 16,0 0-9-16,0 0 80 15,0 0-24-15,63 71-30 16,-43-37 12-16,5 6-51 0,0 4-1 16,-1 2-17-1,6-4-69-15,9-2-103 0,-8-14-187 16,-4-12-187-16</inkml:trace>
  <inkml:trace contextRef="#ctx0" brushRef="#br0" timeOffset="30718.89">20063 1521 182 0,'0'0'1615'0,"0"0"-1260"15,0 0-175-15,-131 6-42 16,85 17-68-16,1 7 7 15,-1 6-67-15,3 6 4 0,2 2-14 16,13 2-48 0,9-3-47-16,19 0-166 0,4-13-254 15,21-11-254-15</inkml:trace>
  <inkml:trace contextRef="#ctx0" brushRef="#br0" timeOffset="31483.84">20408 1696 1631 0,'0'0'613'16,"0"0"-475"-16,0 0-27 16,0 0-78-16,0 0-4 15,-137 25-5-15,113-2-23 0,2-1 10 16,6 0-11-16,7-2-15 15,5-4-31-15,4-6-78 16,0-3 6-16,4-7-11 16,19 0 75-16,10-13-5 15,3-13-191-15,3-3 49 16,-5-2-36-16,-7 3 51 16,-7 4 186-16,-9 5 34 15,-7 8 215-15,-2 5-9 16,-2 4-34-16,0 2-97 15,0 0-77-15,0 5-31 16,0 8 11-16,3 3 5 16,0 2-17-16,-1 2 28 15,4-2-26-15,1 0-2 0,7-5-3 16,1-6-94-16,7-4 17 16,3-3-14-16,4 0-53 15,-3-14 50-15,-4-3 97 16,-6 5 0-16,-7 2 92 15,-2 6 22-15,-7 2 60 16,2 2-60-16,-2 0-74 16,0 4-23-16,2 16-16 15,2 12 18-15,-2 7-14 16,1 6 3-16,0 4-2 16,1 1-6-16,-2-2 0 0,2-8 12 15,1-6-10 1,-3-10 3-16,0-12-5 0,0-7-2 15,-2-5 2-15,2-7 99 16,1-21-99-16,2-14-1 16,1-11-51-16,-2-8 20 15,5-10-35-15,-1 3-34 16,0 5 60-16,1 10 41 16,-3 13 47-16,2 16 73 15,-2 10-83-15,-1 10-6 16,3 4-31-16,1 0 0 15,0 0-10-15,2 2 20 16,-2 12-5-16,-4 4-5 16,-5 4-5-16,0 4 4 15,-20 2-41-15,-38 10-116 0,4-8-68 16,1-5-459-16</inkml:trace>
  <inkml:trace contextRef="#ctx0" brushRef="#br0" timeOffset="31618.49">20250 1391 1659 0,'0'0'364'0,"0"0"-229"16,148-108-135-16,-67 64-254 16,-5 4-344-16</inkml:trace>
  <inkml:trace contextRef="#ctx0" brushRef="#br0" timeOffset="31748.17">20813 1020 1748 0,'0'0'329'15,"0"0"-221"-15,0 0-108 16,0 0-114-16,-127 124-225 0</inkml:trace>
  <inkml:trace contextRef="#ctx0" brushRef="#br0" timeOffset="32069.28">21305 1574 553 0,'0'0'1139'0,"0"0"-868"16,0 0-207-16,0 0-63 16,0 0 30-16,0 0 10 15,0 0-25-15,121 106 21 0,-102-70-37 16,-3 0 0-16,-7-1-69 15,-7-3-105-15,-2-6 4 16,0-11-121-16,-6-8-214 16</inkml:trace>
  <inkml:trace contextRef="#ctx0" brushRef="#br0" timeOffset="32284.7">21495 1510 1264 0,'0'0'643'0,"0"0"-419"16,0 0-119-16,0 0-36 16,0 0-21-16,0 0-5 15,-136 67 3-15,103-34-33 16,2-1-6-16,4 2-11 0,6-3 4 16,8-4-36-16,8-4-45 15,5-7-116-15,3-6-67 16,15-6-74-16,6-4-265 0</inkml:trace>
  <inkml:trace contextRef="#ctx0" brushRef="#br0" timeOffset="32549.99">21702 1626 1437 0,'0'0'375'16,"0"0"-253"-16,0 0-67 0,0 0-54 16,0 0 66-16,0 0-25 15,0 0-10-15,20 76 34 16,-13-57-24-16,-1 2 14 16,1-3 6-16,2 2-43 15,2-4 9-15,0-4-20 16,3-6-8-16,8-6-37 15,-2-7-123-15,0-16-314 0</inkml:trace>
  <inkml:trace contextRef="#ctx0" brushRef="#br0" timeOffset="32821.26">21864 1155 1315 0,'0'0'627'0,"0"0"-478"15,0 0-71-15,0 0-48 16,0 0-29-16,0 0-2 16,0 0-31-16,7 60-130 15,-22-34 48-15,-14 2-28 16,-7-3 24-16,-7-4 48 16,1 0 5-16,5-6 47 15,3-3 18-15,8-2 0 16,9-3 24-16,9-4-11 0,8 0 0 15,0-1-5 1,13-2-8-16,9 0-14 0,3 0-372 0</inkml:trace>
  <inkml:trace contextRef="#ctx0" brushRef="#br0" timeOffset="33316.94">22796 1664 1729 0,'0'0'575'0,"0"0"-509"15,0 0-58-15,0 0-8 16,0 0 0-16,0 0 27 16,43 130 1-16,-31-82-28 15,-1 1 31-15,-3-9-31 16,-2-6 0-16,-1-11 5 16,-3-15 5-16,0-5-4 15,2-3 46-15,4-14-21 16,2-19-31-16,7-12-84 15,8-7 6-15,0-2 43 16,3 5-95-16,-2 11 71 16,-9 12 59-16,-1 9 82 0,-7 12 26 15,-3 5-69-15,2 0-17 16,0 3 44-16,3 14-28 16,1 5 2-16,-1 8-1 15,-3 2-30-15,0 5 16 16,-4-2-25-16,0-4-53 15,-2-8-73-15,1-8-179 16,-1-15-248-16</inkml:trace>
  <inkml:trace contextRef="#ctx0" brushRef="#br0" timeOffset="33599.19">23240 1219 1650 0,'0'0'586'0,"0"0"-423"16,0 0-67-16,0 0-83 16,0 0 8-16,0 0-21 15,0 0 9-15,81 64-1 16,-79-38-7-16,-2-2 7 16,0 1 31-16,0-3-20 15,-4-4 21-15,-2-4-11 16,6-5-28-16,0 0-1 15,0-1 15-15,6-5-15 16,15 1 23-16,1-4-22 16,0 0-2-16,-6 0-26 0,-16 0-63 15,0 0-169 1,-18 0-539-16</inkml:trace>
  <inkml:trace contextRef="#ctx0" brushRef="#br0" timeOffset="34343.19">21751 1121 1217 0,'0'0'725'0,"0"0"-388"15,0 0-99-15,0 0-151 16,0 0-52-16,0 0-35 16,0 0 0-16,69-37 0 15,-49 37 6-15,-4 0 11 16,-5 4-5-16,-1 9-12 15,-4 0 21-15,-2 8-20 16,-4 1-1-16,0 4 0 16,0 4-16-16,-20 8-41 0,-1-6-179 15,4-8-329-15</inkml:trace>
  <inkml:trace contextRef="#ctx0" brushRef="#br0" timeOffset="34834.89">21669 1346 872 0,'0'0'775'16,"0"0"-493"-16,0 0-119 16,0 0-110-16,0 0-27 15,0 0-25-15,0 0 0 16,0-2 15-16,0 2-15 15,0 0 25-15,0 0 3 16,0 0-29-16,0 0 25 16,0 0-23-16,0-3-1 15,2 1 15-15,7 1-16 16,-1 1 19-16,2 0-19 0,-6 0-5 16,-4 0-2-16,0 0 7 15,0 0 0-15,0 0 5 16,0 0 13-16,-6 6 45 15,-8-1-63-15,1 1-44 16,1-3-86-16,6-2-341 16,6-1-383-16</inkml:trace>
  <inkml:trace contextRef="#ctx0" brushRef="#br0" timeOffset="35379.43">21133 1477 1249 0,'0'0'409'16,"0"0"-191"-16,0 0-95 15,0 0-60-15,0 0-53 16,0 0 6-16,0 0 8 0,90-10-23 16,-63 19 33-16,-1 3-16 15,1 3-18-15,-4 3 13 16,-6 5-13-16,3 9-96 16,-7-6-151-16,-5-4-425 0</inkml:trace>
  <inkml:trace contextRef="#ctx0" brushRef="#br0" timeOffset="35557.96">21548 1471 1783 0,'0'0'512'0,"0"0"-512"15,0 0-7-15,0 0-247 16,0 0-137-16</inkml:trace>
  <inkml:trace contextRef="#ctx0" brushRef="#br0" timeOffset="36565.26">23215 1283 882 0,'0'0'317'0,"0"0"-111"0,0 0 16 16,0 0-15-16,0 0-11 15,0 0-41-15,0 0-26 16,0-10-21-16,0 6-46 16,2 0-11-16,2-2 7 15,3-2-58-15,2 2 6 16,0 0-6-16,0 0-68 15,2 6-61-15,9 0-131 16,-4 0-225-16,1 0-444 0</inkml:trace>
  <inkml:trace contextRef="#ctx0" brushRef="#br0" timeOffset="36954.22">23847 1199 842 0,'0'0'610'15,"0"0"-366"-15,0 0-105 16,0 0-53-16,0 0-42 16,0 0 57-16,0 0 17 15,50 108-9-15,-40-52 25 16,-2 11-29-16,-6 6-41 0,-2 10 14 16,-2 2-35-16,-23 4-9 15,-6-7 15-15,-12-3-38 16,-10-9 14-16,-7-9-25 15,-7-6 0-15,-26 9-19 16,14-15-153-16,15-16-531 0</inkml:trace>
  <inkml:trace contextRef="#ctx0" brushRef="#br0" timeOffset="50436.19">6874 3521 1230 0,'0'0'656'0,"0"0"-423"16,0 0-4-16,0 0-106 16,0 0-51-16,0 0 14 15,-15-67-16-15,1 64 6 0,-8 0-28 16,-9 3-36 0,-10 0-8-16,-5 6-2 0,-3 15-2 15,2 5 27-15,6 2-26 16,12 4 20-16,14-2-21 15,13 2 1-15,2-4-2 16,15-3-10-16,22-10-18 16,9-8 23-16,12-7-30 15,7-16-22-15,1-23-100 16,-6-12-134-16,-6-12-8 16,-12-9 46-16,-8-8 33 15,-10-5 7-15,-6-3 67 16,-7 7 147-16,-6 15 224 0,-5 16-1 15,0 16 76 1,0 17-44-16,0 9-61 0,0 8-59 16,0 5-108-16,0 25-6 15,-3 20-1-15,-5 15 28 16,-6 11 38-16,3 9-42 16,0 1-8-16,5 0-13 15,1-6-23-15,5-7 0 16,0-12-57-16,0-17-46 15,0-27-132-15,5-17-324 16,-1-3-271-16</inkml:trace>
  <inkml:trace contextRef="#ctx0" brushRef="#br0" timeOffset="50853.08">6967 3069 864 0,'0'0'971'16,"0"0"-700"-16,0 0-175 16,0 0-43-16,0 0-51 15,0 0-2-15,0 0 22 16,27 75-20-16,-6-39 19 16,-4 4-21-16,3 3 0 15,-2-2 1-15,2 1 1 16,2 3 18-16,3-4 24 15,2-2-43-15,4-3 22 16,0-5-22-16,3-8 9 16,-3-9 29-16,-2-5-30 0,0-9 21 15,0 0 10-15,-2-19-39 16,-3-5 35-16,-2-6-21 16,-6-4 28-16,-9-2 45 15,-5-1-54-15,-2 6-7 16,-2-1 31-16,-19 5-49 15,-6 4 36-15,-8 5-45 16,-3 4-9-16,-7 7 8 16,-1 7-70-16,1 0-45 15,0 18-127-15,12 3-343 16,13-5-402-16</inkml:trace>
  <inkml:trace contextRef="#ctx0" brushRef="#br0" timeOffset="51197.16">7226 3123 751 0,'0'0'1443'15,"0"0"-1132"-15,0 0-126 16,0 0-116-16,0 0-28 0,0 0-41 15,0 0 12 1,67-66-27-16,-36 53 15 0,-4 1 0 16,-4-3-6-16,-4 4 18 15,-5 1-12-15,-1-1 17 16,-4 5-4-16,-5 4 54 16,1 1-47-16,-1 1 4 15,1 0-20-15,1 0 2 16,6 1-12-16,1 16 3 15,-2 5-28-15,1 6 0 16,-4 20-89-16,-4-4-154 16,-1-9-434-16</inkml:trace>
  <inkml:trace contextRef="#ctx0" brushRef="#br0" timeOffset="51362.71">7215 3900 1957 0,'0'0'576'0,"0"0"-460"15,0 0-116-15,0 0-22 16,0 0-271-16,156-22-660 0</inkml:trace>
  <inkml:trace contextRef="#ctx0" brushRef="#br0" timeOffset="52304.2">8133 3114 221 0,'0'0'2019'0,"0"0"-1673"15,0 0-285-15,0 0-9 16,-49 116-31-16,42-52-6 16,5 9 1-16,2 3-16 15,0 2-24-15,0-7-44 16,0-4-112-16,0-14-43 16,0-17-113-16,-11-18 51 15,-20-18 64-15,-7-37-121 16,3-8-257-16,0-5 242 0,18 15 357 15,6 3 578 1,2-1-207-16,2 0-19 0,5 3-67 16,2 5-16-16,6 8-158 15,24 1-59-15,9 1-45 16,13 2 21-16,10-5-13 16,7-3-15-16,1-1 6 15,-3-1-6-15,-9-4 0 16,-12 4-2-16,-17 0 10 15,-13 8-8-15,-10 2 99 16,-6 5 52-16,0 6-7 16,-11 2-93-16,-7 2-26 0,-2 22-16 15,1 12 3 1,0 10-12-16,6 8 0 0,2 7 0 16,9-1 8-16,2 5-7 15,0-7 7-15,0-1 4 16,10-8-12-16,6-13-9 15,3-14-43-15,0-12-33 16,6-10 27-16,-1-8-6 16,6-20-22-16,-1-11-16 15,0-1-7-15,-3-2 38 16,-4 4 33-16,-4 5 38 16,-5 10 18-16,-3 6 66 15,-7 10 47-15,-3 3-1 0,3 4-75 16,-3 0-10-1,0 4-29-15,2 12 21 0,3 7 10 16,-3 4-46-16,2 3 34 16,0 0-35-16,4 0 2 15,1-4 2-15,4-4-2 16,5-9-4-16,2-9-22 16,4-4-51-16,3-7-12 15,0-17-55-15,-3-8-35 16,-4-2 94-16,-4 0 83 15,-6 4 15-15,-2 4 106 16,-4 10 31-16,-1 5 19 16,-1 7-64-16,-2 4-59 15,0 0-7-15,0 0-26 16,2 15-15-16,2 6 18 0,3 2-6 16,0 4 10-16,0 0-22 15,1 0-15-15,-1-3-2 16,2-10-147-16,-4-6-212 15,-1-8-428-15</inkml:trace>
  <inkml:trace contextRef="#ctx0" brushRef="#br0" timeOffset="52422.88">8966 3200 1520 0,'0'0'511'0,"0"0"-511"0,0 0-95 15,0 0-432-15</inkml:trace>
  <inkml:trace contextRef="#ctx0" brushRef="#br0" timeOffset="52550.54">8766 4113 1573 0,'0'0'487'15,"0"0"-487"-15,0 0-347 0</inkml:trace>
  <inkml:trace contextRef="#ctx0" brushRef="#br0" timeOffset="53603.72">9599 2992 1958 0,'0'0'373'0,"0"0"-281"16,0 0-21-16,0 118 5 16,0-46-14-16,0 9 7 15,0 7-41-15,5 2-17 16,-5-2-11-16,0-6-66 15,0-11-26-15,-7-18-91 16,-11-17-74-16,-5-21-42 0,-3-15-5 16,0-19-67-16,3-25 13 15,3-12 259-15,7-6 99 16,8 2 273-16,5 4 36 16,0 8 10-16,13 8-116 15,13 6-51-15,13 5-69 16,6 1-60-16,4 0 18 15,6 0-41-15,-3 0 18 16,-6 0 16-16,-10 1-33 16,-14 6 60-16,-10 5 72 15,-10 3-29-15,-2 11 28 16,-2 2-90-16,-16 0-20 0,-5 19-14 16,1 14 14-16,2 15-18 15,6 6-1 1,6 5 8-16,8 5 14 0,0-1-19 15,4-3-6-15,14-6 0 16,2-10 6-16,0-10-18 16,-2-16-6-16,2-14-50 15,2-4 67-15,1-22-43 16,4-16-66-16,-1-8-20 16,-2-4 28-16,-1 2 72 15,-7 8 30-15,-5 12 33 16,-5 9 109-16,-4 10-50 15,-2 7-3-15,0 2-35 16,0 0-45-16,0 14 25 16,0 12-10-16,0 6 4 0,0 6-2 15,0 0-26-15,0 0 0 16,10-4 0-16,1-4 12 16,2-10-9-16,3-8-3 15,4-10-17-15,2-2 16 16,4-16-25-16,3-14-46 15,-4-10-7-15,-2-4 15 16,-6-2 49-16,-5 4 15 16,-4 6 1-16,-5 8 64 15,-1 9-11-15,-2 11 13 16,0 4 5-16,0 4-46 16,0 0-20-16,0 12-6 15,0 12 0-15,0 7 8 0,0 3-8 16,4 2 20-16,2-2 7 15,2-2-26-15,1-8 6 16,1-5-7-16,-1-8 0 16,3-7-7-16,3-4 16 15,5 0-9-15,5-15 0 16,2-10-14-16,0-3 1 16,-4-2-7-16,-2 4 16 15,-6 8-7-15,-5 3 22 16,-6 10 16-16,-2 5-27 15,2 0 0-15,1 0-2 16,1 13-5-16,6 10-20 16,-1 1-45-16,16 9-188 0,-5-8-306 15,3-7-613-15</inkml:trace>
  <inkml:trace contextRef="#ctx0" brushRef="#br0" timeOffset="53955.78">10827 3432 1965 0,'0'0'578'15,"0"0"-416"-15,0 0-120 16,0 0 8-16,0 0-49 16,-132 47 12-16,115-17-7 0,3 0 13 15,7 0-25-15,7-4 6 16,0-4-37-16,0-7 37 15,16-6-49-15,6-9 13 16,3 0 15-16,1-2-40 16,3-14 7-16,-2-4 13 15,-2 1 41-15,-3 2-2 16,-2 2 10-16,-7 5 38 16,-2 6 27-16,-4 4-40 15,0 0 31-15,-3 0-33 16,1 8-18-16,0 9 17 15,-1 5-30-15,-4 0-7 16,0 0-29-16,0-3-77 16,-12-8-113-16,-1-8-438 0</inkml:trace>
  <inkml:trace contextRef="#ctx0" brushRef="#br0" timeOffset="54111.37">10574 3184 1139 0,'0'0'919'0,"0"0"-613"16,0 0-189-16,0 0-66 15,0 0-28-15,0 0-23 16,-15 108-164-16,-22-72-408 0</inkml:trace>
  <inkml:trace contextRef="#ctx0" brushRef="#br0" timeOffset="54576.12">8717 4128 2263 0,'0'0'357'16,"0"0"-316"-16,0 0-41 16,0 0-683-16</inkml:trace>
  <inkml:trace contextRef="#ctx0" brushRef="#br0" timeOffset="55305.17">11733 3113 1358 0,'0'0'555'16,"0"0"-275"-16,0 0-154 16,0 0-77-16,0 0 32 15,0 0 10-15,-126 150 36 16,99-85-44-16,4 5-56 16,6 9 27-16,6 1-53 15,11 4 6-15,0 1-7 16,9-4-5-16,12-2-54 15,20 2-120-15,-5-20-142 16,-1-21-258-16</inkml:trace>
  <inkml:trace contextRef="#ctx0" brushRef="#br0" timeOffset="55739.01">12092 3421 1448 0,'0'0'548'0,"0"0"-397"0,0 0-58 15,0 0-23-15,0 0 7 16,0 0-27-16,-122 14-31 15,115 5-19-15,4 6-4 16,3 1 2-16,0 3-26 16,21-2-15-16,1 1 36 15,3 2-15-15,2 2 14 16,-6-1 1-16,-5-1-4 16,-5-3-5-16,-6-2 16 15,-5-3 14-15,0-6 50 16,-13-4 22-16,-6-6 5 15,4-3-3-15,4-3-39 0,4 0-24 16,7 0-25 0,0-13-9-16,7-11-114 0,22-9-103 15,24-13-266-15,-5 8 10 16,-4 7-320-16</inkml:trace>
  <inkml:trace contextRef="#ctx0" brushRef="#br0" timeOffset="56122.99">12419 3538 842 0,'0'0'535'15,"0"0"-208"-15,0 0 74 16,0 0-122-16,0 0-159 16,0 0-47-16,0 0-59 15,-17 3-13-15,9 17 16 16,2 4-17-16,6 4 11 0,0 0-11 16,0 0-6-1,6-2-3-15,4-4 7 0,3-4-24 16,-1-4 25-16,-3-3-25 15,-3-7 11-15,-2-4 3 16,-1 0 12-16,2-4 20 16,-3-17-20-16,2-5-49 15,-2-3 28-15,-2-7-30 16,0-5 7-16,0 3 4 16,-2 3 9-16,-9-1 31 15,0 9 43-15,-2 4 50 16,3 6 1-16,2 5-54 15,1 2 4-15,5 5-44 16,0 3-6-16,2 2-9 16,0 0-37-16,0-1-73 0,0 1 13 15,8-5-51-15,15-14-28 16,-1-1-97-16,0-3-263 0</inkml:trace>
  <inkml:trace contextRef="#ctx0" brushRef="#br0" timeOffset="56258.63">12707 2985 1495 0,'0'0'631'16,"0"0"-387"-16,0 0-72 15,0 0-117-15,0 0-15 16,0 0-40-16,0 0-44 16,82-9-121-16,-82 35-227 0,0-2-175 15</inkml:trace>
  <inkml:trace contextRef="#ctx0" brushRef="#br0" timeOffset="56676.51">12253 3236 1508 0,'0'0'692'15,"0"0"-461"-15,0 0-45 16,0 0-108-16,0 0-58 15,0 0 20-15,0 0-29 16,137-78 9-16,-110 62 1 16,-9 4-15-16,-5 3 50 15,-8 7-12-15,-2-1-21 16,-1 3 17-16,-2 0-34 16,4 0-4-16,1 5-2 15,1 10-15-15,3 1 1 16,0 2-53-16,4 0-49 0,6-8-106 15,-2-1-392-15,-1-9-354 16</inkml:trace>
  <inkml:trace contextRef="#ctx0" brushRef="#br0" timeOffset="57008.62">13003 2935 1482 0,'0'0'772'0,"0"0"-542"16,0 0-135-16,0 0-50 15,0 0-32-15,-129 32 5 16,87 0-36-16,-9 17-83 16,9-9-405-16,8-9-442 0</inkml:trace>
  <inkml:trace contextRef="#ctx0" brushRef="#br0" timeOffset="57303.83">13271 3320 1748 0,'0'0'470'0,"0"0"-252"15,0 0-107-15,0 0 1 16,-129 65-35-16,120-31-44 0,9 4 22 16,0 3-46-16,15 3 2 15,12-2-11-15,7-7-30 16,7-9-36-16,31-18-66 15,-7-8-161-15,-3 0-339 0</inkml:trace>
  <inkml:trace contextRef="#ctx0" brushRef="#br0" timeOffset="58091.73">13721 3360 1818 0,'0'0'603'16,"0"0"-417"-16,0 0-69 15,0 0-53-15,-118 14-8 16,93 13-49-16,3 4 22 16,7 4-29-16,3 3-13 0,10-4 12 15,2-2-63-15,0-11-18 16,18-6-3-16,7-13-59 16,2-2 10-16,4-10-114 15,2-16-25-15,-4-6 78 16,0-2 36-16,-5 0 17 15,-5 4 122-15,-5 6 20 16,-4 6 162-16,-4 8-2 16,-6 4 91-16,0 3-3 15,0 3-121-15,0 0-69 0,0 5-3 16,0 10-12 0,0 6 4-16,0 2-47 0,0 2 1 15,0-1-17-15,0-2 16 16,0-5-36-16,7-6-13 15,7-7-97-15,3-4-21 16,3 0-4-16,-5-4 101 16,-1-6 70-16,-3-2 98 15,1 4 70-15,-3 0-31 16,3-1-85-16,7 6 13 16,0-3-65-16,8 2 11 15,2-2-20-15,0 0 9 16,2-2-19-16,-2-5-1 15,-4 0-15-15,-2-3 35 16,-6-5 0-16,-4 0 0 0,-4-1 34 16,-4-3-34-16,-5 5 28 15,0 4 56-15,0 6-15 16,0 9 23-16,0 1-61 16,-7 0-30-16,0 14 1 15,0 16-2-15,1 6-9 16,1 8 9-16,3 6 0 15,0 0 4-15,2-2 9 16,0-4-12-16,-2-6-2 16,0-12-10-16,0-9-20 15,0-12 29-15,2-5 2 16,0-10-19-16,6-20-81 16,14-4-40-16,4-2 38 0,5 3-22 15,-2 8 124-15,0 6 34 16,-2 8 50-16,-1 8 15 15,2 3-44-15,-3 0-32 16,-1 23 4-16,-7 11-27 16,-9 34-31-16,-6-4-113 15,0-6-335-15</inkml:trace>
  <inkml:trace contextRef="#ctx0" brushRef="#br0" timeOffset="58218.39">13699 4096 1759 0,'0'0'375'0,"0"0"-375"0,-7-160-193 15,27 94-1587-15</inkml:trace>
  <inkml:trace contextRef="#ctx0" brushRef="#br0" timeOffset="58660.21">15434 3240 986 0,'0'0'882'16,"0"0"-532"-16,0 0-234 16,0 0-66-16,0 0-1 15,0 0-40-15,0 0-2 16,-156 101 1-16,100-69 5 16,-1-1 5-16,-1 4 22 15,2-3-9-15,11-2 42 16,8-2-52-16,14-2 11 15,10-2-16-15,13 0-4 16,0 0 19-16,18 0 1 16,13 2-15-16,7-1 24 0,2 0-41 15,5 1 0-15,-3 0 2 16,0 1 10-16,-1-1 4 16,-8-4-16-16,-6-5-4 15,-8-2-41-15,0-15-155 16,-6 0-302-16,-2 0-441 0</inkml:trace>
  <inkml:trace contextRef="#ctx0" brushRef="#br0" timeOffset="59027.23">15739 3354 1520 0,'0'0'661'16,"0"0"-531"-16,0 0-84 15,0 0-3-15,0 0-28 16,0 0 19-16,-97 107-13 16,49-79-20-16,2 2 33 15,4 0-15-15,3 0 24 16,14-2 11-16,4-1-53 15,13-4 28-15,4 2-11 16,4-4-6-16,0-1 44 0,23 0-5 16,6-1 3-1,6-4-2-15,8 0-43 0,-1-3 15 16,-3-2-19-16,-5-3-4 16,-7 1-2-16,-8 1-7 15,-13 5-80-15,-4-3-176 16,-2-4-479-16</inkml:trace>
  <inkml:trace contextRef="#ctx0" brushRef="#br0" timeOffset="59827.09">16834 3488 1185 0,'0'0'499'0,"0"0"-234"15,0 0-66-15,0 0-54 0,0 0-111 16,0 0-7-1,0 0 33-15,44 33 1 0,-30 7 24 16,-5 8-37-16,-3 5-19 16,-2-3 18-16,3-5-37 15,-5-6 8-15,3-12-11 16,-3-10 2-16,1-9-9 16,1-8 3-16,4 0 5 15,4-25 36-15,6-12-44 16,4-14-32-16,3 0 32 15,4-1-49-15,2 5 21 16,-2 8-17-16,2 12 2 16,0 6 42-16,-2 12-19 15,0 5 20-15,-5 4 0 16,-1 0 14-16,-4 7-13 0,2 12 25 16,-3 8 0-16,0 4 21 15,-7 3-21-15,-3 4 1 16,-1-2-18-16,-2 0-9 15,-5-3-7-15,0-8-59 16,0-10-69-16,0-9-196 16,0-6-362-16</inkml:trace>
  <inkml:trace contextRef="#ctx0" brushRef="#br0" timeOffset="60198.1">17507 3042 1807 0,'0'0'375'15,"0"0"-242"-15,0 0-53 16,0 0-70-16,0 0 5 16,0 0-4-16,122 20 8 15,-106 8-38-15,-12 1-8 16,-4-2-19-16,-4 1 46 15,-19-6 18-15,1-4 50 16,2-2 38-16,7-4-59 16,6-3 31-16,7 0-46 15,0 0-17-15,4-2 63 0,21 1-66 16,4 0 16 0,8 1 11-16,2-6-24 0,-4 0 19 15,-6-1-17-15,-7-2-17 16,-5 0 11-16,-5 0-11 15,-4 0-38-15,-2 0-35 16,-6 0-128-16,0 0-361 16,0 0-436-16</inkml:trace>
  <inkml:trace contextRef="#ctx0" brushRef="#br0" timeOffset="60798.49">18223 2907 1237 0,'0'0'404'15,"0"0"-89"1,0 0-119-16,0 0-77 0,0 0-67 15,0 0-51-15,0 0 32 16,52 56 4-16,-28-17 4 16,1 5 50-16,0 8-50 15,-3 8-3-15,-7 3 2 16,-8 8-33-16,-7 4 26 16,0 1-27-16,-11 0 15 15,-18 0 15-15,-9-4-9 16,-9-4 20-16,-11-3-20 15,-9-11-9-15,-4-5 45 16,0-12-35-16,7-7 1 0,17-12 23 16,16-8-25-1,14-4 30-15,11-6-57 0,6 3 12 16,0-3-6-16,0 0-6 16,0 0-7-16,0 0 6 15,0 0-47-15,0 0 37 16,0 0-71-16,0 0-90 15,0-9-158-15,0-5-1106 0</inkml:trace>
  <inkml:trace contextRef="#ctx0" brushRef="#br0" timeOffset="62330.4">20640 3404 1237 0,'0'0'293'0,"0"0"-169"15,0 0-2-15,0 0-79 16,0 0-14-16,0 0-26 16,0 44 6-16,-3 6 118 15,-8 34-18-15,-7 40-14 16,-4 50 4-16,2 20-20 15,4 10 11-15,11-10-18 16,5-16-37-16,0 4 34 16,0 3-41-16,0-3 14 15,7 5 25-15,0-7-58 16,0-11 34-16,-3-13-43 0,0-15 11 16,-4-14-14-1,0-27 3-15,0-27 0 0,0-23 9 16,0-15-7-16,-4-2-4 15,2-6-55-15,2-7-75 16,0-20-71-16,6-12-109 16,10-20-70-16</inkml:trace>
  <inkml:trace contextRef="#ctx0" brushRef="#br0" timeOffset="63632.92">20648 3423 1056 0,'0'0'320'0,"0"0"-180"16,0 0-75-16,0 0-26 0,0 0-2 16,145 0 58-16,-73-4 4 15,28-1-39-15,31 2 16 16,29-1-9-16,12-1 13 16,-8 5-6-16,-10 0-32 15,-17 0 12-15,-2 0-14 16,-4-1-6-16,-4-2 22 15,1 1-26-15,-3 1 11 16,2-2-18-16,4 3-22 16,4 0 28-16,1 0-23 15,0 0 6-15,1 0 9 16,-10 0-20-16,-19 0 12 16,-18 0-13-16,-18 0 0 0,-8 0-1 15,9 0 2-15,6 3-1 16,3-2 10-16,-10 1 0 15,-18-2-10-15,-8 3 0 16,-13-2-3-16,-4-1-7 16,-2 2 13-16,0-2-3 15,-4 3 4-15,2-1 14 16,-5 0-28-16,-7 0 10 16,-6-2 0-16,-4 1-16 15,-1-1 16-15,-2 0 0 16,0 0 0-16,2 0 19 15,5 3-41-15,4-1 16 16,5 4-39-16,5 0 39 16,2 2-54-16,-3-2 19 15,-5 0 28-15,-1 0-3 0,-7-4 15 16,-4-2 1 0,0 2 0-16,-1-2 16 0,3 0-8 15,2 0-6-15,0 0-2 16,-3 0 13-16,0 0-4 15,-2 2 5-15,-2 2-8 16,2 4 17-16,3 2-23 16,-2 6 0-16,3 6 7 15,-1 6-1-15,1 10 22 16,-2 8-3-16,1 8-13 0,-3 10 18 16,-2 11-29-1,0 10 6-15,0 6 15 0,-9 8-16 16,-4-1 24-16,-3 16 0 15,3 16-20-15,-1 21 23 16,2 4-12-16,1-8-8 16,-3-9 25-16,-1-7-28 15,-6 6 1-15,1 7-11 16,1-4 1-16,2-21 2 16,6-29-2-16,7-26-1 15,0-8 14-15,-1 6-5 16,0 6-15-16,-1 7 6 15,4-5-2-15,2-8 2 16,0-5 1-16,0-5 0 16,0-5-1-16,4-7-17 0,5-4-5 15,0-7-25-15,-5-8-30 16,-1-6-5-16,-3-7-117 16,0-8-286-16,-16 0-113 0</inkml:trace>
  <inkml:trace contextRef="#ctx0" brushRef="#br0" timeOffset="65036.17">20648 6484 508 0,'0'0'103'16,"0"0"-45"-16,0 0-11 16,0 0 47-16,0 0 38 15,0 0-33-15,0 0 55 16,-3-75-18-16,3 70 15 0,0 4-13 15,0 1 2-15,0 0-47 16,0 0-11-16,0 0-42 16,0 0-6-16,-5 14 14 15,-3 8-19-15,-2 6 27 16,0 6-3-16,1 6-23 16,3 4 19-16,2 0-30 15,4 0 13-15,0 0 4 16,0-1-36-16,0-3 21 15,0-6-21-15,0-2 9 16,0-6 4-16,-3-5-12 16,1-4 12-16,2-5-5 15,0-8 4-15,0-2-12 0,0-2 28 16,0 0-27 0,0 0 44-16,9 0-15 0,11-6 7 15,11-6-21-15,7-1-10 16,8 2-7-16,10 1 1 15,9 0 0-15,9 2 10 16,6-1-10-16,7 1 2 16,2 3-2-16,0-1 10 15,-2-1-16-15,-3 4 6 16,-1-1 0-16,-5 2 12 16,0 0-3-16,4-2-6 15,0 1-3-15,7 0 0 16,3 0-8-16,-1 1 9 15,-3 2-1-15,-2-1 16 16,-3-2-7-16,-1 0-7 0,3-1-2 16,0-2 0-16,4-1 4 15,0 3 2-15,3 0-3 16,-4 1 6-16,-1 0 9 16,-7 3-15-16,-2 0-3 15,-8 0 0-15,-4 0-12 16,-1 0 14-16,-5 0-2 15,-2 0 0-15,-4 0 22 16,-1 0-22-16,-4 0 0 16,0 0 0-16,-1 0 2 15,0 0-2-15,-4 0 0 16,-2 0-1-16,-1 6 13 0,-3-2-12 16,-5 3 0-16,-4-3 1 15,-4-2 2-15,-10-1-3 16,-1-1-6-16,-6 0 4 15,1 0 4-15,5 0 25 16,3 0-21-16,6 0-6 16,2 0 0-16,-1 0 0 15,0 0-20-15,-1 3 19 16,-5-3 1-16,-7 1 1 16,-3-1 8-16,0 0-9 15,-2 0 1-15,2 0-1 16,4 0-6-16,-1 0 5 15,0 0 2-15,-2 0 2 16,-2 0-3-16,-1-1 9 16,-3 1 5-16,-3-3-7 0,0 2 15 15,0-1 25 1,0-2-46-16,0-3 18 0,0 2-19 16,2-6-21-16,-2 1 6 15,0-1-61-15,0-16-48 16,0 7-156-16,-11-4-445 0</inkml:trace>
  <inkml:trace contextRef="#ctx0" brushRef="#br0" timeOffset="65984.63">21220 3501 986 0,'0'0'329'16,"0"0"-236"-16,0 0 21 15,0 0-16-15,12 128-27 16,-7-62 52-16,-1 28-22 0,-2 27-22 16,2-5 7-1,-1-10-47-15,1 3-5 0,0-4 1 16,-2 33-29 0,4 14 29-16,-6-10-17 0,0-16-2 15,0-17 48-15,0-17-49 16,-8-13 13-16,1-18 45 15,6 1-44-15,-2 11 10 16,3 13-20-16,0 8-17 16,0-4 38-16,0-4-25 15,3-7 3-15,7-5-5 16,2-2-13-16,-3-4 0 16,-3 0-11-16,2-4-11 15,-6-3 10-15,-2-7 6 16,2-6 5-16,-2-9-5 0,0-11-43 15,0-9 21-15,0-7-43 16,2-3-22-16,-2-5-15 16,2-4-120-16,0-6 87 15,1-16-15-15,-1-7-897 0</inkml:trace>
  <inkml:trace contextRef="#ctx0" brushRef="#br0" timeOffset="66584.03">22170 3110 232 0,'0'0'729'0,"0"0"-532"0,0 0-61 16,0 0-34-16,0 0-4 16,0 0-34-16,0 0 44 15,-89 132 15-15,78-50-36 16,-1 33 3-16,-3 42-13 16,-1 29-15-16,-1 3 16 15,-2-1-23-15,0-15-20 16,3-6 20-16,5 1-42 15,4 1 4-15,7-2 14 16,0-9-21-16,0-8 42 16,3-1-27-16,3-11-10 15,-1-5 49-15,1-7-31 16,-2-8-15-16,1-3 19 16,0-19-37-16,-5-16 18 0,2-16-18 15,-2-9-9-15,0 1 9 16,0 0-49-16,0-8 3 15,0-18-21-15,0-19-108 16,0-22-45-16,0-23-10 16,11-16-661-16</inkml:trace>
  <inkml:trace contextRef="#ctx0" brushRef="#br0" timeOffset="67184.42">23117 3414 804 0,'0'0'214'0,"0"0"-14"15,0 0-52-15,0 0-9 16,0 0-72-16,0 0-37 15,0 0 5-15,-7-13-27 16,7 19 34-16,-3 16 31 16,-3 10-26-16,-3 14 71 15,3 18-31-15,-4 32-14 16,-1 44 31-16,1 45-50 16,-6 19 20-16,-2 3-5 15,-4-6-39-15,-1-17 34 16,1 7-32-16,7 3 9 15,6-3 30-15,9-7-70 16,0-17 20-16,0-17 12 0,9-16-31 16,6-14 41-16,-1-19-22 15,-4-23-9-15,2-20-2 16,-5-7-9-16,-2-1-2 16,0-4 1-16,0-7-57 15,-3-14 25-15,-2-19-101 16,2-6 2-16,5-58 47 15,-2-4-544-15,6-10-790 0</inkml:trace>
  <inkml:trace contextRef="#ctx0" brushRef="#br0" timeOffset="67684.13">23997 3721 869 0,'0'0'334'0,"0"0"-147"16,0 0-96-16,0 0-9 16,0 0-49-16,0 0 28 15,0 0-30-15,-61 0 11 16,51 22-11-16,-1 8 20 16,-1 13 31-16,3 12-9 15,1 31-9-15,-4 31 41 16,-3 44-51-16,-6 23 3 15,4 11 9-15,-3 2-54 16,4-1 35-16,3 4-21 16,4 7 6-16,7-7 20 15,2-11-28-15,0-17 3 16,13-15-27-16,5-11 0 16,-8-27 17-16,-3-31-16 15,-7-25 18-15,0-12-13 0,0-5-6 16,-4-5-26-1,-18-16-123-15,2-19-142 0,0-6-69 0</inkml:trace>
  <inkml:trace contextRef="#ctx0" brushRef="#br0" timeOffset="68485.94">20842 5209 899 0,'123'0'172'0,"24"0"20"0,22-7-60 16,-2 0-38-16,-11 1 24 16,2-2-26-16,3 0 15 15,-8 1-27-15,-3 0 1 16,-5 1-1-16,-8 2-27 15,-1 0 0-15,0 0-15 16,0 2-20-16,-2-2 47 16,-2 3-26-16,-3 1 2 15,-5-3 9-15,-1 3-41 16,-3 0 28-16,-1 0-37 16,-19 0 6-16,-20 0 3 15,-20 0-7-15,-7 4 4 16,5 0 9-16,7 0 2 15,1 2-15-15,-8-4-2 0,-13 0-5 16,-14 0-12-16,-13-2-43 16,-13 0-29-16,-17 0-29 15,-21 0-226-15,-7-8-168 0</inkml:trace>
  <inkml:trace contextRef="#ctx0" brushRef="#br0" timeOffset="69104.28">20412 4443 696 0,'0'0'163'0,"0"0"20"0,0 0-45 15,0 0 20-15,0 0 10 16,0 0 4-16,0 0-57 16,154-45 1-16,-98 40-21 15,17 1-19-15,27 1 21 16,34 2 1-16,33 1-24 15,18 0 19-15,2 0-26 16,-7 4-9-16,-3 5-10 16,10-4-35-16,6 3 12 15,10-3-11-15,9-2-5 16,4 1 19-16,5 1-27 16,1-1 6-16,-6 0-7 15,-8 3-6-15,-17 2 5 0,-20-2 1 16,-19 1 0-16,-36 1-8 15,-27-6-15-15,-26 3 12 16,-10 1-31-16,5-1-53 16,0 3-9-16,-5 4-32 15,-19 6-97-15,-16-1-30 16,-18-2-322-16</inkml:trace>
  <inkml:trace contextRef="#ctx0" brushRef="#br0" timeOffset="69682.77">20706 6240 827 0,'0'0'145'0,"0"0"-77"15,0 0-29-15,0 0-7 16,0 0 78-16,0 0 27 16,0 0-50-16,71-90-42 15,-68 76-45-15,-3-3-27 16,0 2-95-16,0 1-26 15,-19-10-15-15,2 5 2 16,-1 4-123-16</inkml:trace>
  <inkml:trace contextRef="#ctx0" brushRef="#br0" timeOffset="70254.22">20599 5970 525 0,'0'0'259'0,"0"0"-95"16,0 0-148-16,0 0-16 15,0 0-66-15,0 0 66 16,0 0 3-16,-29-21 28 0,29 21 20 15,0 0 43-15,0 0 6 16,0 0 66-16,0 0-6 16,0 0-51-16,0-2 16 15,0 2-50-15,4-2-11 16,12 0 33-16,4 2-39 16,5-2 7-16,4 0-40 15,2-1 5-15,4 2 26 16,8 0-19-16,6-4 38 15,7 1-7-15,4-2-50 0,6-2 26 16,11 0-18 0,4 0-2-16,27-1 36 0,23 2-42 15,27 1 12-15,10 2-12 16,-7 2-6-16,-10 2 6 16,-14 0-10-16,0 0-7 15,-3-2 10-15,1 0-11 16,-1 2 0-16,-3-2-2 15,0 0 8-15,1 0-6 16,-5 2 11-16,-18 0-1 16,-24 0-9-16,-18 0-1 15,-7 0-14-15,11 0 14 16,7 0 0-16,14 0 13 16,-3 0-5-16,-2 0-8 15,-1 0 15-15,-3 0-15 0,-5 0-8 16,-9 0 2-16,-11 0 12 15,-12 0 0-15,-10 0-1 16,-5 0-4-16,0 0-2 16,-4 0-9-16,2 0-11 15,-4 0 11-15,-7 0-41 16,-9 0-4-16,-18 0-100 16,-22 0-157-16,-12 0-375 0</inkml:trace>
  <inkml:trace contextRef="#ctx0" brushRef="#br0" timeOffset="70887.52">20539 5206 649 0,'0'0'367'0,"0"0"-81"16,0 0-59-16,0 0-99 15,0 0-22-15,0 0 2 16,0 0-42-16,8-7 31 15,9 6 47-15,7-2-35 16,10 1 17-16,5 2-48 16,9 0-34-16,0 0-4 15,4 0-40-15,1 0-9 16,-4 13-78-16,18 7-84 16,-16-1-194-16,-5-4-482 0</inkml:trace>
  <inkml:trace contextRef="#ctx0" brushRef="#br0" timeOffset="76765.81">20797 3029 1202 0,'0'0'299'0,"0"0"-186"15,0 0 26-15,0 0-30 16,0 0 17-16,0 0-17 0,-4 9-8 16,4-9 47-16,0 0-44 15,2 0 3-15,10-6-19 16,5-9-78-16,5-4 22 16,3-3-32-16,2-1 0 15,-3 3-6-15,-2 3 6 16,-4 2 0-16,-7 8 0 15,-2 2 19-15,-6 4-16 16,-1 1 8-16,0 0-10 16,0 1 29-16,3 17-30 15,1 7 21-15,2 5-16 16,2 6 12-16,1 4-34 16,0 1 11-16,13 16-103 15,-1-11-110-15,0-12-443 0</inkml:trace>
  <inkml:trace contextRef="#ctx0" brushRef="#br0" timeOffset="77110.89">21459 2845 1707 0,'0'0'539'0,"0"0"-449"16,0 0-28 0,0 0-52-16,118-26-2 0,-74 26-8 15,-8 13-2-15,-11 6-39 16,-13 3 4-16,-12 0 37 16,-6 2 12-16,-21 1 68 15,-6-3 24-15,-5 1 18 16,5 2-58-16,4-1 16 15,10 2-71-15,9 0 2 16,10 0-8-16,0-2-3 16,27-4-30-16,15-4-21 15,38-16-141-15,-11 0-273 16,-6 0-489-16</inkml:trace>
  <inkml:trace contextRef="#ctx0" brushRef="#br0" timeOffset="77579.64">22553 2796 1324 0,'0'0'360'16,"0"0"-226"-16,0 0-14 16,0 0-120-16,0 0-29 0,0 0 28 15,0 0 2 1,143 19-1-16,-119-5 0 0,-9-2-2 16,-12 2 2-16,-3-2 32 15,-9 3 52-15,-16-2 60 16,-4 4-54-16,3 0-31 15,6 3-4-15,4 2-45 16,7 3 26-16,7-4-36 16,2 4 0-16,0-5 4 15,4-3-4-15,10 0 7 16,-5 0 18-16,2-4-24 16,-5 3 57-16,-3 0-15 15,-3 2-11-15,0 2 18 16,-9 0-36-16,-13 2-8 0,-5 0 4 15,3-4-10-15,3 0-39 16,21-7-145-16,0-5-316 16,7-6-234-16</inkml:trace>
  <inkml:trace contextRef="#ctx0" brushRef="#br0" timeOffset="77979.57">23607 2876 1455 0,'0'0'608'0,"0"0"-477"0,0 0-67 16,0 0-35-16,0 0 31 15,-134 90-32-15,115-60 4 16,9 1-8-16,8-1-16 15,2-5-16-15,2-5-5 16,20-8-35-16,12-7 32 16,3-5-11-16,9 0-50 15,-4-15-60-15,-2-6-8 16,-11 0 81-16,-5 1 64 16,-8 1 42-16,-9 8 147 15,-5 2 18-15,0 8-2 16,-2 1-98-16,0 0-95 0,0 8 5 15,0 14-16 1,0 6 5-16,0 4-6 0,0 3-2 16,0-2-95-16,12-1-111 15,5-10-311-15,6-12-355 0</inkml:trace>
  <inkml:trace contextRef="#ctx0" brushRef="#br0" timeOffset="78319.66">24480 2901 354 0,'0'0'1206'15,"0"0"-819"-15,0 0-277 16,0 0-42-16,0 0-58 15,0 0 3-15,0 0-13 16,-20 82 19-16,20-53 2 16,4-2-6-16,12 4 5 15,3-1 25-15,-4 0-16 16,1 0-8-16,-3-4-5 16,-5-2-8-16,-6-4 24 15,-2-4 4-15,-2-5-2 16,-19-8 47-16,-8 0-81 15,2-3-30-15,2 0-63 0,14-25-123 16,6-3-267-16,5-2-317 0</inkml:trace>
  <inkml:trace contextRef="#ctx0" brushRef="#br0" timeOffset="78434.35">24690 2948 1033 0,'0'0'352'15,"0"0"-156"-15,0 0-17 16,116-15-110-16,-90 15-65 15,-16 15-4-15,-10 7-236 16,0-3-384-16</inkml:trace>
  <inkml:trace contextRef="#ctx0" brushRef="#br0" timeOffset="79080.63">20117 3471 1465 0,'0'0'593'0,"0"0"-475"16,0 0-16-16,0 0-21 0,0 0-35 15,0 0 45-15,0 0-53 16,-4 0-26-16,4 0 65 15,12-8-53-15,3-10 5 16,8-4-19-16,1-3 3 16,-2 4 8-16,-6 4-10 15,-3 9-4-15,-4 2 13 16,0 6-20-16,1 0-6 16,3 0 6-16,-3 6-7 15,1 15 7-15,-1 8 7 16,-6 12-7-16,-4 8 0 15,0 16-27-15,0 7-55 16,-10 51-118-16,-5-19-383 0,-1-10-273 0</inkml:trace>
  <inkml:trace contextRef="#ctx0" brushRef="#br0" timeOffset="79415.73">20026 4528 1485 0,'0'0'316'16,"0"0"-256"-16,0 0-60 0,0 0-1 15,137-5-38 1,-100 8 38-16,-8 10-39 0,-11 4 18 15,-11 0 12-15,-7 0 10 16,0 2 92-16,-12-2-11 16,-5 3-17-16,-4 1 42 15,4 4-58-15,1-1 4 16,3 2-28-16,4-2-14 16,4 1-4-16,5-6-6 15,0-1-54-15,5-4-29 16,26 0-52-16,0-3-46 15,-4-5-400-15</inkml:trace>
  <inkml:trace contextRef="#ctx0" brushRef="#br0" timeOffset="79848.61">19801 5446 1257 0,'0'0'257'0,"0"0"-151"15,0 0-58-15,0 0-47 0,0 0 14 16,114-35-15-16,-99 35 0 15,-5 0-6-15,-8 0 21 16,-2 6-15-16,0 5 98 16,-12 1-22-16,-5 2 42 15,-1 2-49-15,1 2-37 16,3 3 1-16,3-2-32 16,2 6-1-16,9-4 13 15,0 3-12-15,0 2 30 16,0-3-21-16,11 1-9 15,0-3 24-15,-5 0-24 16,2-3-1-16,-6 4 0 16,-2 0-32-16,-4 18-95 15,-15-4-123-15,-1-2-310 0</inkml:trace>
  <inkml:trace contextRef="#ctx0" brushRef="#br0" timeOffset="80248.5">19623 6184 1430 0,'0'0'510'16,"0"0"-290"-16,0 0-162 15,0 0-5-15,0 0-32 16,0 0-11-16,0 0 57 15,-51 84-49-15,46-55 13 0,5-2 6 16,0-1-36-16,14-2-2 16,11-4-1-16,8-5-41 15,5-11-20-15,-1-4-45 16,-1-4-80-16,-7-19 29 16,-7 0 35-16,-11-2 124 15,-8 1 10-15,-3 7 85 16,0 4 103-16,0 5-36 15,0 6-34-15,-7 2-34 16,-2 6-93-16,1 20 23 0,-4 10-12 16,1 8 1-1,4 5 5-15,1 5-18 0,1-1-60 16,0 16-188-16,3-14-339 16,0-14-169-16</inkml:trace>
  <inkml:trace contextRef="#ctx0" brushRef="#br0" timeOffset="81466.25">20626 6806 1064 0,'0'0'229'0,"0"0"-135"16,0 0-46-16,0 0 48 16,0 0 25-16,0 0 25 15,4 120-35-15,-4-66-5 16,0 4 24-16,-2 7-50 16,-4-1-12-16,1 0-13 15,0-4-35-15,5-4 20 16,0 0-20-16,0-6-8 15,0 0 16-15,0-6-21 0,0-8 7 16,0-8-14-16,2-7-2 16,3-9-5-16,-2-7-16 15,-1-4 22-15,0-1-9 16,2 0 20-16,6 0-10 16,11 0 7-16,6 0 7 15,11-4-13-15,7-6-1 16,3 2-22-16,8-1 21 15,5 0-27-15,5 1 28 16,11-1 0-16,4-1-10 16,9 1 4-16,5 1 6 15,5 2 0-15,6-1-1 16,-2 6 16-16,1 1-15 0,-1 0 0 16,-1 0 1-1,-2 0 11-15,-1 0-5 0,-2 1 9 16,-1 6 16-16,-1 0-31 15,3 1 11-15,-3 0-12 16,-1 1 0-16,-3-1 19 16,-1 2-17-16,-2-2 17 15,5 2 32-15,2-5-51 16,4 2 25-16,2-3-25 16,3 1 9-16,-1-2-24 15,-4 1 25-15,-8-3-10 16,-7 3 0-16,-9 1 18 15,-5-3-24-15,-2-2 6 0,-5 0 0 16,1 0-3 0,-4 0 4-16,0 0-1 0,-5 0 0 15,0-8 17-15,-6 2-14 16,-8 1-3-16,-9-2 6 16,-8 3-2-16,-8 2-4 15,-8-1 0-15,-4 2 6 16,-1-1 3-16,0-2 52 15,5 0-34-15,3 0-26 16,1-3-1-16,-1 3-9 16,-2-1-5-16,-3-4 13 15,-3-2 2-15,-4-5 11 16,0-4 0-16,0-7-11 16,0 0 5-16,0-4-6 0,7-5 0 15,4-7-9-15,2-7 18 16,-3-7-9-16,-6-7 0 15,-4-3 8-15,-2 0-16 16,-27 1-10-16,-10 9-69 16,-47-13-106-16,8 14-367 15,-5 12-327-15</inkml:trace>
  <inkml:trace contextRef="#ctx0" brushRef="#br0" timeOffset="82066.64">21443 6559 84 0,'0'0'1061'0,"0"0"-777"16,0 0-73-16,0 0-91 15,0 0-63-15,0 0-2 16,0 0-46-16,-7 46 19 16,-1-2 93-16,2 16-32 15,-4 13 39-15,1 21-27 0,3 24-49 16,1-8 35-16,3-14-35 16,2-15-28-16,0-24 9 15,0 4-33-15,0 1-1 16,9-16 1-16,0-11-77 15,0-17-33-15,13-18-178 16,-2-10-65-16,1-18-662 0</inkml:trace>
  <inkml:trace contextRef="#ctx0" brushRef="#br0" timeOffset="82399.75">22221 6625 1309 0,'0'0'254'0,"0"0"-58"15,0 0-149-15,0 0-6 16,0 0 65-16,-9 117 77 15,7-52-38-15,-3 12-48 16,1 6 9-16,2 4-57 16,2 1-6-16,0-3-7 0,0-7-35 15,0-5 11-15,4-10-12 16,-1-7-49-16,3-7-194 16,-1-16 117-16,-1-12-151 15,1-15-287-15</inkml:trace>
  <inkml:trace contextRef="#ctx0" brushRef="#br0" timeOffset="82749.82">23082 6635 1134 0,'0'0'343'15,"0"0"-136"-15,0 0-67 16,0 0-96-16,0 0-32 16,0 0 27-16,0 0 36 15,-4 132 22-15,4-61 28 16,0 7-39-16,-2 9 6 15,-2 1 22-15,2 2-67 16,2-4 15-16,0-6-40 16,0-3-16-16,6-9 10 15,8-8-16-15,-1-8-40 0,1-14-52 16,1-19-227 0,-3-10 14-16,-4-9-259 0</inkml:trace>
  <inkml:trace contextRef="#ctx0" brushRef="#br0" timeOffset="83026.08">24013 6769 1557 0,'0'0'316'0,"0"0"-111"15,0 0-101 1,0 0-68-16,0 0-24 0,-63 127 98 16,45-62-2-16,3 12-14 15,3 2-33-15,6 1-52 16,1-6 11-16,3-7-20 16,0-8-54-16,-2-7-69 15,-15-8-182-15,-1-13-216 16,-1-16-459-16</inkml:trace>
  <inkml:trace contextRef="#ctx0" brushRef="#br0" timeOffset="83619.5">20002 7164 803 0,'0'0'617'15,"0"0"-351"-15,0 0-92 16,0 0-130-16,0 0 9 16,0 0-13-16,0 0 36 15,-47 30 13-15,45-13-55 16,2 1-3-16,0-3-19 0,11-2 4 16,5-1 4-16,4-2-20 15,0-1 1-15,0 2 15 16,-3 1-7-16,1 2 10 15,-7-3 36-15,-1 2-20 16,-6 1 53-16,-4 1-29 16,0-2-20-16,0-1 9 15,-2 0-48-15,-10-5-18 16,-7-7-101-16,1 0-233 16,5-7-282-16</inkml:trace>
  <inkml:trace contextRef="#ctx0" brushRef="#br0" timeOffset="83753.14">20171 7044 1664 0,'0'0'568'0,"0"0"-463"15,0 0-17-15,141-66-35 16,-88 51-53-16,25 5-107 16,-14 1-222-16,-3 1-1608 0</inkml:trace>
  <inkml:trace contextRef="#ctx0" brushRef="#br0" timeOffset="88539.34">21517 3766 947 0,'0'0'362'16,"0"0"-116"-16,0 0-5 0,0 0-9 15,0 0-49 1,0 0-44-16,11-53-111 0,16 47-13 15,4 2-15-15,2 3 3 16,-4 1-3-16,-4 0 0 16,-10 0-26-16,-9 0 25 15,-6 1-31-15,0 9 31 16,-14 3 1-16,-11 0 38 16,-4 4 2-16,2-2-17 15,1 2-16-15,8-1 30 16,7 1-31-16,7 4-5 15,4 1-1-15,0 0-9 16,8 2 9-16,7 0 2 0,4 2-1 16,1 0 41-16,-3 2-27 15,-1 0 13-15,-3 0 9 16,-4-2-23-16,-5 1 14 16,-4-2-27-16,-6 2-1 15,-45 13-18-15,2-7-247 16,3-3-438-16</inkml:trace>
  <inkml:trace contextRef="#ctx0" brushRef="#br0" timeOffset="90358.48">23384 5266 1497 0,'0'0'511'16,"0"0"-347"-16,0 0-84 15,0 0-39-15,-115 45-20 0,89-4-20 16,11 7 50 0,4 6-42-16,7 2 9 0,4 0-12 15,0-5 7-15,8-5-26 16,13-12 9-16,-2-13-14 16,6-8-3-16,-3-13 37 15,1 0-16-15,-4-13 24 16,-5-10-14-16,-9-5 23 15,-5 2-14-15,-5 2 10 16,-26 5-22-16,-14 12-7 16,-11 7-95-16,-11 0-29 15,-41 29-98-15,14 4-72 16,4-1-364-16</inkml:trace>
  <inkml:trace contextRef="#ctx0" brushRef="#br0" timeOffset="92793.98">20777 7229 713 0,'0'0'278'0,"0"0"-161"15,0 0-23-15,0 0-4 16,0 0-60-16,0 0 11 15,0 0 66-15,-24 22-43 16,24-22 60-16,0 0-8 16,0 0 12-16,6-2 52 15,15-14-92-15,8-8-46 16,4-4-28-16,0-4-3 16,1 0 6-16,-7 1-17 15,-7 6 0-15,-7 8 11 16,-4 5 1-16,-5 6-6 15,-4 2 33-15,3 2 10 0,-3 2 45 16,0 0-29 0,0 4-8-16,0 19-10 0,0 8 47 15,0 11-27-15,-7 5-10 16,0-1-48-16,-2-2 27 16,3-9-23-16,-4 1-11 15,0-11-2-15,-9 1-114 16,2-6-266-16,5-10-486 0</inkml:trace>
  <inkml:trace contextRef="#ctx0" brushRef="#br0" timeOffset="95229.47">23566 3826 636 0,'0'0'643'0,"0"0"-429"16,0 0-27-16,0 0-74 16,0 0-89-16,0 0 18 15,0 0-12-15,-126 54-3 16,99-28 51-16,5 0-60 0,6 2 11 16,10 0-16-16,6 2-6 15,0-4 12-15,2-2-5 16,16-5-6-16,6-8 4 15,7-6-10-15,5-5-2 16,2 0 0-16,0-19-22 16,-3-5 7-16,-6-4 2 15,-6 0-4-15,-8 0 17 16,-8 6-5-16,-3 6 5 16,-4 8 69-16,0 4-4 15,0 4 20-15,0 4-71 16,-9 23-14-16,-6 10 48 15,-1 13-11-15,1 4-1 16,1 5 4-16,3-1-40 16,2 2 11-16,3 4-11 0,-4 25-120 15,6-15-150-15,-2-10-536 16</inkml:trace>
  <inkml:trace contextRef="#ctx0" brushRef="#br0" timeOffset="96072.21">23226 7054 864 0,'0'0'687'15,"0"0"-405"-15,0 0-184 16,0 0 32-16,0 0-47 16,114-18-12-16,-78 14-12 15,1 2-58-15,-6 0 33 16,-6 0-21-16,-10 0-11 15,-8 2-4-15,-3 0-7 16,-4 0 9-16,0 0 29 16,0 0-12-16,0 0 23 0,0 8-28 15,-4 16-11-15,-10 11 91 16,1 6-37-16,-5 9-8 16,3 1-1-16,2-1-37 15,1-2 19-15,1-5-28 16,5-6 10-16,1-5-23 15,3-6-57-15,-1-10-122 16,-1-16-146-16,2 0-161 16,0-13-401-16</inkml:trace>
  <inkml:trace contextRef="#ctx0" brushRef="#br0" timeOffset="96207.85">23298 7328 1556 0,'0'0'481'0,"0"0"-394"16,0 0 45-16,0 0-46 15,146-40-19-15,-92 35-33 16,-3 1-34-16,5-4-52 16,-14 0-252-16,-13 0-407 0</inkml:trace>
  <inkml:trace contextRef="#ctx0" brushRef="#br0" timeOffset="97972.13">20748 3917 1614 0,'0'0'693'0,"0"0"-449"0,0 0-76 16,0 0-41-16,0 0-54 15,0 0-64-15,26 0-1 16,4-1-8-16,4 1-50 16,3 0-9-16,10 0-126 15,-7 0-300-15,-8 0-269 0</inkml:trace>
  <inkml:trace contextRef="#ctx0" brushRef="#br0" timeOffset="98408.97">22469 3980 1317 0,'0'0'934'0,"0"0"-649"15,0 0-163-15,0 0-22 16,0 0-85-16,0 0-14 16,113-16-2-16,-60 16-1 15,-1 0-70-15,-10 14-96 16,-13-2-325-16,-18-1-77 0</inkml:trace>
  <inkml:trace contextRef="#ctx0" brushRef="#br0" timeOffset="98859.76">20811 4709 1330 0,'0'0'558'0,"0"0"-389"16,0 0 48-16,0 0-69 16,0 0-96-16,0 0 11 0,0 0-63 15,127-31-68 1,-90 31-126-16,-3 0-370 0</inkml:trace>
  <inkml:trace contextRef="#ctx0" brushRef="#br0" timeOffset="99135.03">21524 4734 1510 0,'0'0'644'0,"0"0"-423"0,0 0-141 15,0 0-4-15,0 0-76 16,0 0 0-16,0 0-11 16,140-2-170-16,-93 2-210 15,-10 0-576-15</inkml:trace>
  <inkml:trace contextRef="#ctx0" brushRef="#br0" timeOffset="99384.36">22413 4814 1898 0,'0'0'525'0,"0"0"-433"15,0 0-70-15,0 0-17 16,0 0-5-16,114-13-32 16,-32 10-98-16,-11 3-194 15,-8-4-317-15</inkml:trace>
  <inkml:trace contextRef="#ctx0" brushRef="#br0" timeOffset="99843.13">24191 3998 1483 0,'0'0'513'0,"0"0"-421"16,0 0 28-16,0 0-67 0,0 0-53 16,0 0-39-16,142 20-262 15,-118 0-305-15</inkml:trace>
  <inkml:trace contextRef="#ctx0" brushRef="#br0" timeOffset="100203.17">24039 4882 1045 0,'0'0'801'16,"0"0"-424"-16,0 0-275 15,0 0-58-15,0 0-44 16,0 0-81-16,121-22-111 16,-90 35-202-16,-7-1-1057 0</inkml:trace>
  <inkml:trace contextRef="#ctx0" brushRef="#br0" timeOffset="100609.08">24208 5577 1311 0,'0'0'297'16,"0"0"-116"-16,0 0-92 16,0 0-12-16,0 0-57 0,127-47-20 15,-122 47-112 1,-5 0-149-16,0 0-285 0</inkml:trace>
  <inkml:trace contextRef="#ctx0" brushRef="#br0" timeOffset="101104.76">22301 5478 1407 0,'0'0'371'0,"0"0"-162"15,0 0-84-15,123-17-31 16,-74 15-23-16,-5-1-18 16,-3 3-53-16,-10 0-47 15,-14 0-158-15,-10 4-97 16,-7 2-104-16</inkml:trace>
  <inkml:trace contextRef="#ctx0" brushRef="#br0" timeOffset="101531.62">21528 5553 1181 0,'0'0'274'0,"0"0"-7"16,0 0-147-16,118-44 2 16,-80 35-80-16,-5 3-42 15,-6 4-44-15,-11 2-172 16,-9 0-86-16,-7 0-351 0</inkml:trace>
  <inkml:trace contextRef="#ctx0" brushRef="#br0" timeOffset="101944.52">20768 5497 892 0,'0'0'584'0,"0"0"-260"15,0 0-135-15,0 0-72 16,0 0 33-16,132-51-55 15,-99 45-59-15,1 6-36 0,3 0-128 16,-10 0-189 0,-6 8-267-16</inkml:trace>
  <inkml:trace contextRef="#ctx0" brushRef="#br0" timeOffset="102416.26">20825 6253 385 0,'0'0'1211'16,"0"0"-714"-16,0 0-378 16,0 0-97-16,0 0 11 15,0 0-32-15,0 0-1 16,137-13-93-16,-97 13-215 15,-4-2-230-15</inkml:trace>
  <inkml:trace contextRef="#ctx0" brushRef="#br0" timeOffset="102809.2">21771 6334 1787 0,'0'0'567'0,"0"0"-408"16,0 0-86-16,0 0-11 15,0 0-36-15,0 0-26 16,0 0 0-16,102-36-99 15,-59 36-163-15,-10 0-227 16,-4 0-141-16</inkml:trace>
  <inkml:trace contextRef="#ctx0" brushRef="#br0" timeOffset="103160.27">22531 6261 1622 0,'0'0'376'16,"0"0"-39"-16,0 0-250 0,0 0-12 16,0 0-61-16,0 0 0 15,0 0-28-15,113-13-69 16,-66 13-232-16,-7-1-314 0</inkml:trace>
  <inkml:trace contextRef="#ctx0" brushRef="#br0" timeOffset="103744.7">23469 6256 1654 0,'0'0'386'0,"0"0"-258"15,0 0-88-15,0 0-40 16,0 0-76-16,129-39-42 16,-86 33-239-16</inkml:trace>
  <inkml:trace contextRef="#ctx0" brushRef="#br0" timeOffset="103958.13">24248 6232 1958 0,'0'0'580'16,"0"0"-498"-16,0 0-52 15,0 0-30-15,0 0-43 16,0 0 25-16,0 0-186 16,92 21-367-16,-83-10-375 0</inkml:trace>
  <inkml:trace contextRef="#ctx0" brushRef="#br0" timeOffset="104383">22428 7192 1490 0,'0'0'275'0,"0"0"-155"16,0 0-114-16,114-11-6 16,-65 2-151-16,-11 5-98 15,-11 0-413-15</inkml:trace>
  <inkml:trace contextRef="#ctx0" brushRef="#br0" timeOffset="104647.29">21401 7324 1211 0,'0'0'237'0,"0"0"-100"16,0 0-25-16,121-50-52 16,-75 37-10-16,5 3-34 0,14 0-16 15,-9 4-151-15,-12 0-495 16</inkml:trace>
  <inkml:trace contextRef="#ctx0" brushRef="#br0" timeOffset="105143.96">24411 7315 1996 0,'0'0'535'0,"0"0"-438"15,0 0-61-15,0 0-4 16,130-41-30-16,-89 32-2 16,1 2-34-16,12 0-163 15,-13 3-268-15,-10-5-236 0</inkml:trace>
  <inkml:trace contextRef="#ctx0" brushRef="#br0" timeOffset="108459.1">20761 3359 459 0,'0'0'304'16,"0"0"-123"-16,0 0-41 15,0 0 34-15,0 0-67 16,0 0-11-16,0 0-26 15,-6-18-54-15,4 18 29 16,2 0-28-16,0 0 8 16,0 0 29-16,0 0 0 15,0 0 39-15,-2 0-72 16,2 0-15-16,-3 0 17 16,-1 1-7-16,0 8 36 15,-4 3-14-15,0 2 14 16,-1 1-5-16,-3 6-23 0,4-2-7 15,-1 3 35-15,3 3-36 16,-2 1-7-16,4 3 11 16,2-2-19-16,-3 3 40 15,1 2-13-15,0 2-13 16,-4 2 26-16,0 3-34 16,1 0 8-16,1 2-12 15,-1 1 9-15,4 0 1 16,3-4-1-16,0-1-3 15,0-1 12-15,-2-5-19 16,0-1-2-16,0-3 15 16,-3-1-14-16,-1-5 31 15,-1 4-19-15,0 0-13 16,0 4 9-16,-1 3-9 16,1 1 0-16,1 2 6 0,-2 1 1 15,4-4 2-15,2 2-9 16,0-5 6-16,0-2-7 15,0-3 1-15,-1 1 0 16,1-3 4-16,-2 0 9 16,2 2-13-16,-4 0 0 15,4 2-1-15,0 1-5 16,2 4 12-16,0 1-6 16,0 2 6-16,0-1-4 15,0 0-4-15,0 2-2 16,0-5-1-16,0 0-3 15,0-2 15-15,-2-1-7 0,0-2 0 16,-2 0 3 0,1 0-13-16,-1 0 7 0,0 6 3 15,2-1 6-15,2 4-4 16,0 1 6-16,-4 1-8 16,4 0 0-16,-2-2-12 15,2 0 12-15,-2-4 0 16,0 0 24-16,-2-2-23 15,1-2 8-15,-1 1-9 16,2-2-3-16,2 3 3 16,0 0 0-16,0 3 1 15,0 1 20-15,0 0-15 16,0 2 4-16,0-2-10 0,0 0 1 16,-2 0-15-1,0-4 15-15,-4 0-1 0,4-3 12 16,2-4 7-16,0-1-22 15,0-2 3-15,0 2 0 16,0 2-9-16,0 4 11 16,0 2-2-16,0 2 0 15,0 3 19-15,0-1-23 16,0-2 4-16,0-4 0 16,0 0-17-16,0-2 26 15,0-3-9-15,0 0 0 16,0-3 11-16,0-2-10 15,0 2-1-15,0-2 0 0,0 1 3 16,0-2-3 0,2 1 0-16,4 3-1 0,-2 0 2 15,-2 4 2-15,2-1 4 16,1 0-6-16,-3-2-1 16,0-1-5-16,-2 2-6 15,2 0 10-15,-2-2 2 16,0 3 4-16,2-2 1 15,-2 4 3-15,0 0-18 16,4 0 9-16,0 2-2 16,0 3-5-16,1-4 14 15,-1 3-7-15,0-1 0 16,-2-3 2-16,-2-2-5 16,2-3 3-16,-2 2 0 0,0-3-1 15,0 2 7-15,0 1-6 16,3 0 0-16,2 1-2 15,-1 2-13-15,-2 0 15 16,1 1 0-16,-1-2-1 16,0 0-27-16,-2 0 17 15,2-2-5-15,0-2-20 16,-2 0 35-16,2-5 1 16,-2 0 0-16,2-2 0 15,-2-1-32-15,0 2 12 16,3 1 3-16,-3 2-17 15,0 0 25-15,0-2-38 16,0 2 20-16,0-4 27 16,0-2-17-16,0 0 16 15,0-4-21-15,0-1-9 0,2-1 3 16,-2-1-25-16,0-1 22 16,0-2 6-16,0 0-8 15,0 0 33-15,0 0-25 16,0 0-15-16,0 2 30 15,3-2-15-15,-3 1 25 16,2 4 0-16,0-3-6 16,0 0-2-16,3-2 9 15,-1 0-1-15,2 0 4 16,1 0 10-16,3 0-23 16,0 0 9-16,1 0-3 15,5 0-6-15,-3-2 9 16,5-5 0-16,5 2 0 0,-1-1 9 15,4 3-10-15,1-4 1 16,0 5 0-16,0 0-3 16,-2 2 4-16,-1 0-1 15,2 0 0-15,-1 0 16 16,2 0-17-16,0 0 1 16,0 0 0-16,2 0 19 15,0 0-10-15,2 0-9 16,0 0 0-16,-1 0 12 15,0 0-2-15,-1 0-9 16,-5 0-1-16,-1 0 0 16,1 0 0-16,1 0-6 15,2 0 5-15,2 0 2 0,8 0 6 16,3-2 3 0,8 0-9-16,-2 2-2 0,3 0-5 15,-5 0 6-15,1 0-1 16,-6 0 2-16,2 0 5 15,-1 0-6-15,3 4 6 16,-1 0-10-16,1 0 4 16,3-1 0-16,3-1 6 15,4-1-5-15,1 2 8 16,0 0-9-16,-3-1 0 16,-2 1-10-16,-3 2 8 15,-1 1 2-15,-5-1 13 0,1-2-4 16,-2 1-18-16,1 0 7 15,1-1 2-15,1 0 3 16,2 2-1-16,3-4 2 16,3 2-4-16,0 0 11 15,2-1-11-15,0 0 0 16,-2 2 0-16,2-1 22 16,-1 0-21-16,0-1 22 15,0 0-7-15,-2 1-8 16,0-2-5-16,3-1-3 15,-6 3 0-15,4-3 11 16,-4 0-3-16,1 0 25 16,5 0-9-16,-4 0-15 0,6 0 14 15,0 0-8-15,-2 0 12 16,2 0 5-16,0 0-26 16,-6 0 3-16,2 0-9 15,-3 0-3-15,-3 0-3 16,0 0 12-16,1 1-1 15,-1-1 8-15,2 3-3 16,-4-2-10-16,-1-1 0 16,2 2 0-16,-5 1-12 15,-5 0 18-15,3 0-6 16,-6-1 0-16,4 2 20 16,1-3-28-16,-4 2 8 15,0-3 0-15,-7 1-9 16,-2-1 10-16,-6 0-1 15,-5 0 0-15,-4 0 15 16,-3 0 2-16,0 0 27 0,2 0-33 16,-2 0 21-16,2 0-32 15,3 0 0-15,-5-1 0 16,2-3 6-16,-4 1 2 16,-2-3 2-16,0-2-1 15,0 0-8-15,-5-3-1 16,-11-3-20-16,-8-3-22 15,-5-3-93-15,-7-6-29 16,-20-26-57-16,8 4-150 16,3-4-548-16</inkml:trace>
  <inkml:trace contextRef="#ctx0" brushRef="#br0" timeOffset="109879.31">24719 3954 654 0,'0'0'139'16,"0"0"41"-16,0 0-74 0,0 0 4 15,2-104 35-15,-2 86-21 16,0 3-3-16,2 4-58 15,0 3 17-15,1 2 5 16,-3 2-15-16,0 0 28 16,0 2-46-16,0-1-18 15,0 3 35-15,0-2-55 16,0 2 3-16,0-1-8 16,0 1 9-16,0 0-3 15,0 0-15-15,0 0-2 0,0 0-14 16,0 0-6-16,-9 10 22 15,-3 10-10-15,-1 3 20 16,0 11-6-16,2 6 14 16,0 3-18-16,-1 7 27 15,3 2-27-15,1 3 0 16,-1-1 14-16,-1-2-5 16,4-2 15-16,-1 0-2 15,1 0 0-15,1 2 29 16,0 3-40-16,-1-1 4 15,2 2 4-15,-3 2-18 16,1 4 23-16,-4 1-18 16,2 2 2-16,-3 2-4 15,-1-4-4-15,1-2 0 16,3-7-1-16,-2-8 5 0,1-4-4 16,1-6 0-16,-2-3-1 15,4-3-1-15,-3-1 3 16,3 2-1-16,1-1 5 15,0 4 3-15,1 0-8 16,1 5 0-16,1-2 0 16,2 1 2-16,-2-2-1 15,2-2-1-15,0-4 6 16,0-4-4-16,0 1-2 16,0-4 0-16,0 4 1 15,0-3 17-15,0 2-18 16,4 0 19-16,5 3-18 15,3 2 8-15,-1-1-15 16,0 1 6-16,-2-4 0 16,0 2 6-16,-4-2 2 0,4-3-5 15,-5-2-3-15,0-1-4 16,-2-3-5-16,0 3 9 16,1 2 0-16,-1 3 10 15,0 4-1-15,2 0-5 16,-2 3-4-16,4-4-11 15,-4 1 1-15,-2-1 10 16,0-4 0-16,0 3 9 16,0-1 6-16,0 3-16 15,0-1 1-15,0 6-6 16,0 1-18-16,-2 2 26 16,0 2-2-16,2 0 0 15,-4 1 21-15,2-4-30 0,0 2 9 16,0-3 0-16,-2-1-3 15,1 0 3-15,-1 1 0 16,2 0-1-16,0 3 11 16,-2 1-10-16,-2 2 0 15,0 2 0-15,-1 2 0 16,-1 2 0-16,-2-3 0 16,1-4 0-16,-1-3 1 15,0-5 15-15,-1 0-15 16,5-7-1-16,-1-2 14 15,3-5-14-15,1-4-18 16,1 1 17-16,2-3 2 0,0-2 12 16,0-2-13-16,0-4-27 15,0-2-22-15,0-2-46 16,0-1-14-16,-5 0-51 16,1 0-117-16,2-11-315 0</inkml:trace>
  <inkml:trace contextRef="#ctx0" brushRef="#br0" timeOffset="113597.37">21557 3529 1270 0,'0'0'338'15,"0"0"-106"-15,0 0-98 16,0 0-50-16,0 0-12 16,0 0-42-16,0-22 25 15,-2 22-33-15,-5 0-13 16,-4 0 25-16,-4 2-27 15,-8 14-7-15,-4 4 28 0,-4 8-10 16,-5 8 29-16,3 6-13 16,-2 5-2-16,-1 7 12 15,5 4-43-15,4 5 9 16,7 4 13-16,11 0-22 16,9-4 32-16,0-2-13 15,15-6-20-15,14-5 5 16,10-2-5-16,5-7-9 15,5-5 8-15,2-6-27 16,3-10 19-16,2-10-16 16,-1-10 17-16,6 0-6 15,-1-16 15-15,-3-10-1 16,-6-7 21-16,-5-4-14 0,-9-9 28 16,-10-10 21-1,-10-12-29-15,-5-12 28 0,-10-9-36 16,-2-1 17-16,-2 3-10 15,-23 10-18-15,-6 10-16 16,-6 14 0-16,-11 16-62 16,-1 12-19-16,-22 18-118 15,13 7-274-15,12 0-220 0</inkml:trace>
  <inkml:trace contextRef="#ctx0" brushRef="#br0" timeOffset="114399.23">23843 3605 1007 0,'0'0'315'0,"0"0"-94"15,0 0-115-15,0 0-29 16,-117-64 15-16,82 57 40 16,4 2-25-16,-4 5-25 15,-5 0-26-15,0 0-20 16,-7 9 38-16,0 10-12 15,-2 6 6-15,0 8-11 16,2 11-46-16,2 10 25 16,7 10-22-16,9 9-12 15,8 5 24-15,7 1-17 16,10-2-9-16,4-7 0 0,2-5-13 16,25-6 12-1,10-12-4-15,13-5-35 0,10-10 40 16,4-12-15-16,7-10 14 15,0-10-13-15,1-1 23 16,-5-26-15-16,-5-9 6 16,-3-12 0-16,-13-10 49 15,-5-10-25-15,-12-6 6 16,-12-1-17-16,-11 7-3 16,-6 14-20-16,-10 14 4 15,-51 26-120-15,3 11-169 16,-4 3-237-16</inkml:trace>
  <inkml:trace contextRef="#ctx0" brushRef="#br0" timeOffset="115217.04">23182 5048 1195 0,'0'0'297'0,"0"0"-184"16,0 0-11-16,-139 49-29 15,106-18-16-15,4 7 24 16,5 7-42-16,3 8-3 16,7 6-8-16,10 4-27 0,4 1 2 15,0 2-3-15,23-1 0 16,8-7-7-16,9-6 17 15,6-8-10-15,6-10 0 16,1-12 0-16,7-12-8 16,5-10 1-16,2 0 7 15,2-12 26-15,-4-18-26 16,-7-7 16-16,-12-10 18 16,-10-10 3-16,-11-7 41 15,-12-8-21-15,-8 0 5 16,-5 0 11-16,-10 6-51 15,-18 10 5-15,-13 12-27 16,-15 11-79-16,-53 17-49 16,10 10-235-16,-4 6-234 0</inkml:trace>
  <inkml:trace contextRef="#ctx0" brushRef="#br0" timeOffset="116099.68">20748 6888 1107 0,'0'0'341'16,"0"0"-91"-16,0 0-152 15,0 0-67-15,0 0 20 16,0 0 7-16,-116 42 45 16,96-12-3-16,3 7-23 15,1 6-1-15,7 8-34 16,7 0 5-16,2 6 10 15,0 1-51-15,13 0 26 16,14 1-32-16,8-4 11 16,12-3-10-16,7-4-1 15,11-10-37-15,1-15 28 16,5-17 2-16,1-6-2 0,-3-29 9 16,-4-21 0-16,-5-12 19 15,-12-26-3-15,-9-30 10 16,-20 7-26-16,-11 11 20 15,-8 16-21-15,-16 30 1 16,-15 0-21-16,-14 4-10 16,-27 7-241-16,10 18-89 15,6 8-409-15</inkml:trace>
  <inkml:trace contextRef="#ctx0" brushRef="#br0" timeOffset="116850.67">23705 6796 1235 0,'0'0'290'16,"0"0"-102"-16,0 0-103 16,-165-36 0-16,109 32 26 15,-1 4 30-15,-1 0-4 16,2 7-57-16,4 19-4 15,6 10-5-15,10 15-46 16,12 11 23-16,11 11-48 16,13 10 1-16,2 1 7 15,31 1-7-15,13-6-2 16,10-6 1-16,11-10-56 16,5-12 39-16,3-11-36 0,4-17-5 15,-4-18 52-15,-2-5-12 16,-3-25 18-16,-13-18 22 15,-7-8-20-15,-15-12 36 16,-12-10-38-16,-15-2-36 16,-8-6 1-16,-29-19-167 15,-13 23-156-15,-7 14-508 0</inkml:trace>
  <inkml:trace contextRef="#ctx0" brushRef="#br0" timeOffset="117674.47">20735 6164 561 0,'0'0'358'16,"0"0"-138"-16,0 0-85 16,0 0-47-16,0 0 81 15,0 0-50-15,0 0 1 16,120 12-27-16,-79-10-55 16,1 0 18-16,-2 0-27 15,-5-2-15-15,-10 0-14 16,-9 0-34-16,-14 0-51 15,-2-10-51-15,0-6-354 0</inkml:trace>
  <inkml:trace contextRef="#ctx0" brushRef="#br0" timeOffset="118042.49">20838 5289 1055 0,'0'0'332'0,"0"0"-180"16,0 0-112-16,0 0 34 16,0 0-27-16,0 0 75 15,0 0-2-15,42 11-17 16,-18-5 0-16,5-1-47 16,3 1-30-16,5 0 19 15,1 3-45-15,-3-1-48 16,13 4-174-16,-11-3-101 15,-8 0-450-15</inkml:trace>
  <inkml:trace contextRef="#ctx0" brushRef="#br0" timeOffset="118352.66">21383 5559 1370 0,'0'0'299'0,"0"0"-18"15,0 0-266-15,0 0-9 0,0 0 7 16,0 0-13-16,135-6 0 16,-63 6-27-16,-16 0-188 15,-8 3-379-15</inkml:trace>
  <inkml:trace contextRef="#ctx0" brushRef="#br0" timeOffset="118605.98">22571 5550 1292 0,'0'0'233'0,"0"0"-189"16,0 0-44-16,0 0-42 15,0 0-24-15,131 32-69 16,-98-14-70-16</inkml:trace>
  <inkml:trace contextRef="#ctx0" brushRef="#br0" timeOffset="119154.52">21534 6260 671 0,'0'0'400'0,"0"0"-93"16,0 0-156-16,0 0-103 15,0 0 38-15,0 0-50 16,0 0 63-16,12-1 18 0,1 1-40 16,5 0 43-1,4 0-10-15,7 0-31 0,4 0 11 16,8 0-74-16,5 0-7 16,4 0-9-16,-2 1-34 15,8 3-108-15,-11-2-334 16,-11-2-587-16</inkml:trace>
  <inkml:trace contextRef="#ctx0" brushRef="#br0" timeOffset="119408.84">22632 6328 1669 0,'0'0'280'16,"0"0"-280"-16,0 0-149 15,0 0 70-15,0 0-29 16,0 0 11-16,0 0-204 0</inkml:trace>
  <inkml:trace contextRef="#ctx0" brushRef="#br0" timeOffset="124892.21">20766 4659 117 0,'0'0'1060'16,"0"0"-782"-16,0 0-141 15,0 0 29-15,0 0-42 16,0 0-2-16,-2-25-34 16,2 23-16-16,0 2 8 15,-3 0-24-15,3 0 16 16,-4 0-11-16,2 0-25 15,-5 0 25-15,1 0-27 16,-1 0-33-16,0 0 18 16,1 0-19-16,-1 0-1 15,3 0 1-15,2 0-1 0,-1 0 1 16,3 0 0-16,-3 0 0 16,3 0-1-16,0 0-14 15,0 0 4-15,0 0 9 16,12 0-3-16,5 0 5 15,8 0 44-15,4 0-21 16,4 0 11-16,5 0-16 16,1 0 10-16,1 0-9 15,-7-2-13-15,-2 0 5 16,-8 2-11-16,-10-2-11 16,-5 2 5-16,-5-3-55 15,-3 2-134-15,0-1-438 0</inkml:trace>
  <inkml:trace contextRef="#ctx0" brushRef="#br0" timeOffset="125378.88">21551 4760 1189 0,'0'0'482'15,"0"0"-213"-15,0 0-126 16,0 0 57-16,0 0-103 16,0 0-46-16,0 0 13 0,64-28-54 15,-33 24 0-15,0 0-10 16,-2 2-6-16,9 2-59 16,-7 0-145-16,-6 0-318 0</inkml:trace>
  <inkml:trace contextRef="#ctx0" brushRef="#br0" timeOffset="127444.36">9252 2905 345 0,'0'0'198'0,"0"0"-102"16,0 0-57-16,0 0-23 15,0 0-4-15,0 0 4 16,0 0 99-16,0-4 56 16,0 1-15-16,0-6-26 15,0 3-10-15,0-1-16 0,0-2 32 16,0 1-38 0,0 2 38-16,-3 2-35 0,-2 1-32 15,3 3 7-15,2 0-58 16,-2 0-2-16,0 19-5 15,-4 19-10-15,-8 38 85 16,-6 47 1-16,-7 51-14 16,3 29 13-16,1 7-25 15,8-13 7-15,13-35-14 16,2-35-42-16,0-35 24 16,0-30-24-16,0-12-11 15,0 0 25-15,0-1-26 16,2-4 0-16,-2-16-29 15,0-14-67-15,0-15-84 16,0-24-2-16,0-17-135 16,0-13-635-16</inkml:trace>
  <inkml:trace contextRef="#ctx0" brushRef="#br0" timeOffset="128164.44">9229 2989 332 0,'0'0'1158'16,"0"0"-913"-16,0 0-63 15,0 0-71-15,0 0-89 16,0 0-5-16,0 0 78 15,111-26-22-15,-43 26-14 16,30 7 0-16,31 2-44 16,31 4 25-16,5 1-33 15,-6-3-1-15,-15-1 15 16,-14-1-21-16,-1-3 0 16,-21-2 0-16,-21 0 1 15,-24-2 12-15,-16 0-7 16,-3-2-4-16,-4 2-4 15,-7-1-1-15,-14-1-6 16,-13 3 9-16,-5-3 0 16,-1 0 9-16,0 2 5 0,0 5-14 15,3 3 7-15,0 9 1 16,0 13-8-16,-1 12 31 16,0 10-21-16,-2 12 20 15,0 9-12-15,0 7-18 16,2 22 0-16,0 20-5 15,5 20 5-15,1-10-1 16,0-31 7-16,-4-31-6 16,-2-19 0-16,0 3 1 15,-2 8 2-15,0 2-3 16,0-5 0-16,-2-14 9 16,-12-6-1-16,-1-11-2 15,-5-7 19-15,-9-4 12 0,-13-5 54 16,-34-3-25-1,-47 0-11-15,-48-5-15 0,-28-6-38 16,1 0 29-16,38-4-4 16,53-6 3-16,36 1 40 15,19 0-20-15,4-1 2 16,5 0-22-16,7 0-30 16,17 4 0-16,9 0-2 15,10 3-46-15,0 3-21 16,2 0-89-16,14 0-366 0,2 9-142 15</inkml:trace>
  <inkml:trace contextRef="#ctx0" brushRef="#br0" timeOffset="131165.42">10588 4811 937 0,'0'0'209'0,"0"0"-112"16,0 0-33-16,0 0-42 16,-56 106 10-16,39-69 27 15,-5 6 20-15,-1 5 22 16,-2 2-13-16,2 6 17 16,-4 4-3-16,-4 5-27 0,-3 3 28 15,-2 4-43-15,-4 0 2 16,-2 1 4-16,-5-2-14 15,-4-3 0-15,-5-3-15 16,-4-2 0-16,-9-5 17 16,-7 3-16-16,-5-5-4 15,-5-2 8-15,-3-2-17 16,0-11 7-16,-3-3-3 16,3-6-23-16,-2-2 26 15,-5-4-25-15,-2-2 11 16,-5-4 11-16,-3 1-28 15,-2-6 17-15,2-1-18 16,-2 1 0-16,0-3 6 0,-15-2 11 16,11 0-17-1,1 0 16-15,-2-2-2 0,1-2-2 16,-30 1-12-16,-16 2 1 16,0-1 0-16,25-2 0 15,31-5-1-15,33 2 0 16,3-3 1-16,-15 0 7 15,-12 2-8-15,-30 0 0 16,-23 3 1-16,-13-4-1 16,-1-1 0-16,25 0 0 15,37 0 8-15,27 0 0 16,-14 0-7-16,-31-6 8 0,-37-8-9 16,-18-7-1-16,6 2-9 15,11-8 9-15,11 1 2 16,0-5 4-16,4-7 4 15,0-5-9-15,8-6 3 16,2-6-3-16,2-4-2 16,-7-3 1-16,2 0 1 15,3 0 0-15,18 6 16 16,21 10-15-16,21 4 31 16,7-4-32-16,-6-16 0 15,-5-15 14-15,2-15-14 16,4-16 30-16,16-18-7 15,18-17-22-15,15 15 43 0,18 24-31 16,0 27-12 0,22 13-2-16,9-10 10 0,14-8-9 15,7-13 0-15,3 5-3 16,1 2-3-16,6-16 12 16,7-22-3-16,7-23 1 15,-3-10-2-15,-4 12-3 16,-6 10 1-16,-8 21 0 15,-1 0 18-15,2-1-17 16,0-2 16-16,0 5-17 16,-1 2 3-16,-3 4-13 15,-1-1 10-15,-5 0 0 16,1-6 11-16,-2-4-10 16,2 3 7-16,-3 4-5 15,-9 18 3-15,-3 19-12 0,-12 20 6 16,-5 8 0-16,1-3 12 15,-3 0-4-15,1 0-5 16,-5 10-3-16,-5 10-1 16,0 8 0-16,-2 4 1 15,4 1 0-15,-4 6 7 16,2 2 4-16,-2 2-8 16,1-2-3-16,-3 6-13 15,0 0 5-15,0 2 16 16,0 1-4-16,0 0-2 15,0 0-1-15,0 0-1 16,0 0 0-16,0 0-16 16,0 0 5-16,0 0-8 15,0 0 4-15,0 0 9 16,0 0-36-16,0 0 40 0,0 0-29 16,0 0 3-16,0 0 19 15,0 0-6-15,0 0 15 16,0 0-1-16,0 0-7 15,0 0 2-15,0 0 6 16,0 0 0-16,0 0-6 16,0 0 6-16,0 0 0 15,0 0 0-15,-9 4 8 16,-7 14-8-16,-11 11 0 16,-12 14 1-16,-4 9 25 0,-11 7-14 15,-1 4-12 1,-1-1 6-16,5-6 0 0,8-3 14 15,10-12-9-15,8-10-11 16,10-9 0-16,9-10-2 16,3-6-33-16,3-6-9 15,3 0-63-15,20-21 27 16,14-18 18-16,9-16-147 16,6-13-28-16,-4-3 51 15,-3-2 89-15,-7 4 84 16,-7 14 9-16,-6 10 4 15,-3 15 35-15,-5 9 54 16,0 9 32-16,-5 7-5 16,1 5-42-16,6 0 10 15,5 5-15-15,12 13 10 0,6 8 18 16,12 5-54-16,4 6 12 16,4 3-46-16,0 4 2 15,3 9-11-15,24 38-65 16,-18-8-115-16,-9-7-488 0</inkml:trace>
  <inkml:trace contextRef="#ctx0" brushRef="#br0" timeOffset="132486.88">10921 4809 1553 0,'0'0'365'0,"0"0"-214"16,0 0-98-16,0 0 2 16,0 0 84-16,102 122-19 15,-55-74-52-15,4 8 11 16,2 4-64-16,1 0 1 15,-6-2-10-15,-7-1 7 16,-10-10-13-16,-9-4 0 16,-10-9-43-16,-10-6-21 15,-2-4-98-15,-6-3-93 0,-13-4-70 16,-1-4-306-16</inkml:trace>
  <inkml:trace contextRef="#ctx0" brushRef="#br0" timeOffset="132803.04">10929 5289 1250 0,'0'0'356'16,"0"0"-54"-16,0 0-142 16,0 0-6-16,0 0-46 15,0 0-17-15,0 0-44 16,-8-87-11-16,29 87-6 0,6 0-23 15,4 0 29-15,5 21 11 16,2 9-32-16,2 9 46 16,0 7-31-16,1 6 8 15,-1 4 0-15,-5-2-32 16,-4 0 12-16,-2-4-18 16,-6-9 1-16,-6-9-16 15,-3-9 9-15,-10-6-57 16,-4-5-90-16,0-2-212 15,-16-4-138-15,-5 0-1162 0</inkml:trace>
  <inkml:trace contextRef="#ctx0" brushRef="#br0" timeOffset="133168.06">10796 5836 1510 0,'0'0'375'0,"0"0"-167"16,0 0-132-16,0 0-67 15,0 0 3-15,117-8 54 16,-61 8 20-16,6 13-3 16,8 9-13-16,3 6-48 15,-2 4 8-15,1 0 15 0,-7 1-23 16,-5-7 14-16,-12-11-29 15,-5-5 13-15,-7-10 17 16,-7-4-3-16,-4-24 63 16,-6-16-46-16,-1-14-32 15,-7-13 43-15,-4-15-49 16,0-2 2-16,-3-4-15 16,1 8-6-16,1 11-27 15,-4 18-39-15,3 19-116 16,-3 16-340-16,0 16-450 0</inkml:trace>
  <inkml:trace contextRef="#ctx0" brushRef="#br0" timeOffset="133752.5">11787 6206 1174 0,'0'0'641'0,"0"0"-370"16,0 0-179-16,-118 4-66 16,82 20 5-16,5 8-4 15,7 8 54-15,11 7 14 16,7 0-65-16,6 0 10 16,12-5-40-16,19-8 6 15,11-12-17-15,8-10-9 16,0-12-34-16,4-12-27 15,-2-30-147-15,-11-17-56 16,-7-15 93-16,-5-24 64 16,-9 2 46-16,-5-2-30 15,-3 1 62-15,-8 29 49 0,-4 4 234 16,0 22 72 0,0 16-81-16,-2 14-30 0,-2 12-35 15,-4 0-116-15,4 29-28 16,-2 18 42-16,-3 11-9 15,3 12 26-15,0 4-27 16,1 5-7-16,4-2 3 16,1-4-34-16,0-7 4 15,4-8-14-15,10-11-46 16,-1-10-15-16,12-20-141 16,-5-9-167-16,-3-8-259 0</inkml:trace>
  <inkml:trace contextRef="#ctx0" brushRef="#br0" timeOffset="134418.72">12228 6261 1549 0,'0'0'576'15,"0"0"-353"-15,0 0-176 16,0 0-37-16,0 0 56 15,0 0-25-15,-15 130 4 16,20-96-26-16,14-5-10 16,-1 1-16-16,0-11 7 0,2-9-43 15,2-8 3 1,1-2-55-16,-2-12 19 0,4-16-11 16,-5-6-14-16,1-4 75 15,-6-1 20-15,-4 7 6 16,-4 4 18-16,-6 10 7 15,2 8 37-15,-3 4 9 16,0 4-26-16,0 2-12 16,0 0-26-16,0 2-5 15,0 14 1-15,0 2-3 16,0 5-2-16,0 0-9 16,0-1 19-16,5-2-8 15,-3-2 6-15,4-6-6 16,4-2-13-16,1-6-42 15,3-4-36-15,5 0-36 0,4 0-59 16,-4-5 80-16,-1-8 96 16,-1 2 10-16,-5 1 67 15,-1 2-6-15,-5 4 47 16,2 1-25-16,-4 3-74 16,1 0 9-16,-1 0-3 15,0 0 11-15,3 9 27 16,0 9-5-16,-3 4 18 15,3 1 16-15,2 8-41 16,0 1-8-16,2 2-33 16,2 1 2-16,-1 1-1 15,0-3-1-15,0-2 12 16,-5-1 3-16,-1-7-14 0,-5-2 80 16,-1-8-57-1,0-1-19-15,0-4-5 0,-14-4-67 16,-20-9-101-16,1-18-299 15,-1-11-365-15</inkml:trace>
  <inkml:trace contextRef="#ctx0" brushRef="#br0" timeOffset="134548.37">12364 5957 1859 0,'0'0'596'0,"0"0"-434"15,0 0-74-15,0 0-88 16,0 0-11-16,201-48-86 15,-117 48-280-15,-8 0-854 0</inkml:trace>
  <inkml:trace contextRef="#ctx0" brushRef="#br0" timeOffset="135218.57">13728 6214 1335 0,'0'0'399'0,"0"0"-95"16,0 0-150-16,0 0-9 15,-137-42-47-15,106 42-1 16,-2 14-30-16,4 14-23 0,7 8 0 16,6 6-12-16,12 0-31 15,4 1 13-15,16-10-14 16,22-7-20-16,8-12-1 16,8-14-62-16,1-9-78 15,-1-29-96-15,-11-17-103 16,-4-13 169-16,-12-6 53 15,-9-6 106-15,-7 0 32 16,-5 6 42-16,-4 9 150 16,-2 19 67-16,0 14 1 15,0 16-3-15,0 14-109 16,0 2-81-16,0 17-47 16,0 20-13-16,0 15 53 15,0 15 1-15,0 5-17 0,0 6 20 16,-2 2-42-16,0-6 1 15,2-6-23-15,0-11-14 16,0-13-19-16,0-15-82 16,7-12-226-16,7-13-395 15</inkml:trace>
  <inkml:trace contextRef="#ctx0" brushRef="#br0" timeOffset="135620.51">14338 6117 1472 0,'0'0'493'0,"0"0"-334"16,0 0-83-16,0 0-58 15,0 0-12-15,0 0 29 16,-138 23-26-16,113-3 18 16,6 2 8-16,5 2-33 15,7 2 35-15,7 2-12 16,0 3-19-16,11-2 0 16,16 1-6-16,6 2-24 15,4-1-4-15,-4-3-15 0,-4-1 43 16,-7-3 1-16,-8-3 0 15,-10-6 27-15,-4-7 0 16,0-2 59-16,-11-3 50 16,-14-3-34-16,-6 0-18 15,-2 0-84-15,0-11-1 16,8-8-138-16,13-4-415 0</inkml:trace>
  <inkml:trace contextRef="#ctx0" brushRef="#br0" timeOffset="136604.87">15332 6348 1528 0,'0'0'277'0,"0"0"-176"16,71-104-72-16,-39 50-17 15,0-6 12-15,-5-1 8 16,-8 2 3-16,-7 4-18 16,-7 9-6-16,-5 10 40 15,0 14 36-15,0 7 43 16,0 15-21-16,-7 0-77 15,-1 15-10-15,-6 23-22 16,0 14 0-16,2 13 37 16,0 8-28-16,3 8 34 15,3 1-4-15,4-2-33 0,2-5 10 16,0-13-16-16,0-12 0 16,0-17-15-16,0-14 1 15,0-17 14-15,2-2 0 16,9-24 0-16,7-21-54 15,11-10-41-15,7-10 0 16,8-3 11-16,1 4-115 16,-1 10 96-16,-6 14 84 15,-9 11 16-15,-9 14 3 16,-7 8 0-16,-9 6 1 16,-4 1-2-16,0 0 10 15,-6 10-6-15,-16 10 34 16,-3 4-1-16,-1 2 18 0,-2 2 2 15,8 0 2 1,3 1-8-16,7 2-35 0,5-1 0 16,5 1 0-16,0-2-14 15,11-1 10-15,10-2-11 16,8-3-10-16,3-7 9 16,3-6-20-16,2-4 7 15,-2-6 13-15,1 0 2 16,-3-6 3-16,2-11-1 15,-3-7 3-15,-3-2 4 16,-5-1-10-16,-6-4 0 16,-7 1 11-16,-11 0-5 15,0 6 19-15,-4 2 18 16,-16 8 6-16,-5 4 17 16,-2 10-31-16,4 0 17 0,6 2-8 15,4 19-36-15,6 6 25 16,5 4-10-16,2 6-21 15,2-3 26-15,18 1-19 16,7-8 8-16,4-3-17 16,5-6-8-16,-3-10-35 15,14-8-97-15,-11-13-133 16,-7-14-278-16</inkml:trace>
  <inkml:trace contextRef="#ctx0" brushRef="#br0" timeOffset="136979.87">15878 5935 1438 0,'0'0'814'0,"0"0"-533"15,0 0-158-15,0 0-21 16,0 0-61-16,0 0-33 16,0 0 38-16,2-1-29 15,13-5 14-15,1-5-9 16,-1 1-16-16,2 2 44 0,-7 0-31 16,-3 3-18-16,-3 3 43 15,1 2-37-15,-2 0-6 16,3 0-1-16,5 0 11 15,1 0-10-15,-2 0-1 16,-1 1 1-16,1 7-9 16,-2 4-30-16,-1 2-25 15,-1 2-54-15,-1-2-157 16,0-8-377-16</inkml:trace>
  <inkml:trace contextRef="#ctx0" brushRef="#br0" timeOffset="137121.49">16167 5663 1750 0,'0'0'755'0,"0"0"-576"0,0 0-100 15,0 0-58-15,158-10-21 16,-97 10-164-16,-8 1-640 0</inkml:trace>
  <inkml:trace contextRef="#ctx0" brushRef="#br0" timeOffset="138589.57">16587 6166 1252 0,'0'0'496'16,"0"0"-282"-16,0 0-134 0,0 0-54 16,0 0-25-16,151-93 21 15,-98 58-7-15,3-8 4 16,-7-3 16-16,-7-2-35 16,-8 0 22-16,-12 4-22 15,-11 6 0-15,-7 8 74 16,-4 11 31-16,0 10-28 15,-4 7 26-15,-9 2-103 16,-5 14 9-16,-4 22-9 16,0 12 0-16,-3 16 34 15,4 8-28-15,5 8 21 16,7 4-9-16,3-5-9 16,4-3 13-16,2-10-22 15,0-14 0-15,0-13-9 16,4-18-15-16,2-13-2 0,1-8 15 15,9-8-2-15,9-24-27 16,6-10-97-16,3-6 48 16,1-2-25-16,0 6-30 15,-10 8 91-15,-4 10 53 16,-8 12 34-16,-7 6 41 16,-1 6-25-16,0 2-22 15,-1 0 24-15,0 19 35 16,3 6-9-16,0 8 0 15,0 4-38-15,1 3 0 16,1-2-18-16,3-2-13 16,1-7-3-16,1-9-6 15,3-8-33-15,1-10-19 0,3-2-49 16,2-17-23-16,0-12-53 16,-3-6 48-16,-5-1 13 15,-5 2 49-15,-8 8 67 16,-2 6 55-16,0 8 60 15,0 7 9-15,0 5-13 16,0 0-91-16,-2 13 2 16,-4 13-11-16,5 4 18 15,-2 4 20-15,3-1-16 16,0-1 10-16,10-7-27 16,9-4-16-16,6-10 24 15,2-9-24-15,2-2 0 0,2-8-20 16,-2-14-26-16,-2-7 22 15,-8-6 1-15,-2 1 23 16,-7 0 3-16,-8 2-3 16,-2 8 50-16,0 7 27 15,0 4-11-15,-2 7 23 16,-2 4-59-16,-2 2-11 16,-4 0-7-16,1 18-2 15,1 6-2-15,3 6-8 16,3 4 0-16,2 2 19 15,0-2-18-15,9-1 7 16,13-3-8-16,2-9 0 16,5-6-21-16,4-13-46 15,2-2-48-15,0-11-14 16,-4-14-108-16,-1-10 49 0,-9 0 90 16,-5-2 75-16,-7 6 23 15,-5 4 45-15,-4 7 45 16,0 8 90-16,0 6-48 15,0 6-55-15,0 0-77 16,0 0-5-16,0 4-8 16,0 8 13-16,0 5 0 15,0-4 3-15,0 3-2 16,0-1-1-16,0-4 0 16,0 2 0-16,0-4-1 15,0-1 1-15,0-4-13 16,0-2 11-16,4-2 4 15,6 0 27-15,1 0 26 0,3 0-10 16,3-8 32-16,-1-2-38 16,-1 2-17-16,-1 0-3 15,-3 2-11-15,-5 2-8 16,-1 2 9-16,-1 2-2 16,1 0 4-16,0 0-2 15,-1 2-3-15,5 8 2 16,-1 2-8-16,2 2-11 15,-2 0 2-15,1 0-50 16,-2 1-39-16,0-3-40 16,-3-5-82-16,-2-2-63 15,-2-5-318-15</inkml:trace>
  <inkml:trace contextRef="#ctx0" brushRef="#br0" timeOffset="138752.14">17580 5828 1570 0,'0'0'532'0,"0"0"-438"15,0 0-33-15,0 0-61 16,0 0-52-16,165-65-58 16,-116 63-87-16,-14 2-144 0</inkml:trace>
  <inkml:trace contextRef="#ctx0" brushRef="#br0" timeOffset="138907.72">17306 5873 1370 0,'0'0'390'15,"0"0"-237"-15,0 0-153 16,0 0-216-16,0 0-79 0</inkml:trace>
  <inkml:trace contextRef="#ctx0" brushRef="#br0" timeOffset="139081.26">17626 6892 2277 0,'0'0'365'16,"0"0"-319"-16,0 0-46 16,0 0-469-16,0 0-827 0</inkml:trace>
  <inkml:trace contextRef="#ctx0" brushRef="#br0" timeOffset="139935.97">18004 5745 1575 0,'0'0'758'0,"0"0"-544"16,0 0-102-16,0 0-41 15,0 0-59-15,0 0 21 16,0 0-15-16,129 30-18 15,-100-4-12-15,2 9-141 16,-6-2-180-16,-12-5-359 0</inkml:trace>
  <inkml:trace contextRef="#ctx0" brushRef="#br0" timeOffset="140740.82">13799 6880 1631 0,'0'0'475'0,"0"0"-362"15,0 0-96-15,0 0 34 16,0 0-9-16,-148-2 11 16,113 27 32-16,-3 6-57 15,5 5 0-15,4 3-14 0,8-1-7 16,11-3 9-16,8-4-16 15,2-6-4-15,10-9-44 16,18-11-24-16,14-5 11 16,5-15-56-16,4-16-118 15,-2-12 2-15,-6-3 92 16,-10 0 111-16,-6 8 30 16,-12 8 83-16,-4 8 73 15,-6 12 89-15,-3 5-12 16,-2 5-93-16,0 0-81 15,0 21-44-15,0 15 71 16,0 12 1-16,0 10-41 16,0 6 18-16,-2 3-64 15,2-3 0-15,0-4-30 16,0 0-128-16,0-16-223 0,4-15-490 16</inkml:trace>
  <inkml:trace contextRef="#ctx0" brushRef="#br0" timeOffset="141208.57">13990 7191 1659 0,'0'0'779'16,"0"0"-571"-16,0 0-151 15,66-111-56-15,-33 73-1 16,0 0-35-16,-6 4 6 0,-7 8 29 15,-6 5 1-15,-6 8 17 16,-6 6 21-16,0 2 10 16,-2 5 26-16,0 0-57 15,0 0 1-15,3 18-16 16,1 8 12-16,0 8-11 16,2 1-4-16,0 4-5 15,1-7-10-15,1-5 0 16,2-9-18-16,3-10 12 15,3-8-28-15,3-3 48 16,4-20-13-16,4-9-23 16,2-5 37-16,-2 0-1 15,-4 0 1-15,-2 7 13 0,-5 7-12 16,-6 10 50 0,-3 7-1-16,-3 6-27 0,-2 0-8 15,3 4-14-15,2 18-1 16,0 6 0-16,-1 4-18 15,3-1-19-15,0-2-73 16,13-5-171-16,-2-10-293 16,1-10-339-16</inkml:trace>
  <inkml:trace contextRef="#ctx0" brushRef="#br0" timeOffset="141558.63">14806 6959 517 0,'0'0'1090'0,"0"0"-485"15,0 0-402 1,0 0-101-16,0 0-27 0,0 0-37 16,0 0-12-16,-87 83-5 15,81-55-21-15,3-4 0 16,3-5-9-16,0-5-20 16,0-9 6-16,0-2-71 15,5-3 63-15,8 0 23 16,7-15-2-16,3-6-72 15,-2-4 20-15,0 1 47 16,-5 4 15-16,-3 4 49 16,-5 5 40-16,0 5 33 15,-6 3-28-15,0 3-20 0,0 0-50 16,5 0-12 0,-2 15 1-16,3 2-12 0,1 1-1 15,-2-2-27-15,-3-2-64 16,0-8-60-16,-4-8-42 15,0-16-44-15,0-10-475 0</inkml:trace>
  <inkml:trace contextRef="#ctx0" brushRef="#br0" timeOffset="141718.21">14839 6536 1023 0,'0'0'995'15,"0"0"-690"-15,0 0-255 0,0 0-19 16,0 0 2-1,0 0 7-15,0 0 14 16,67 67-45-16,-67-39-9 0,-4 4-70 16,-32 8-39-16,1-5-83 15,4-10-351-15</inkml:trace>
  <inkml:trace contextRef="#ctx0" brushRef="#br0" timeOffset="142225.85">15504 7091 1883 0,'0'0'317'0,"0"0"-218"15,0 0-71-15,0 0-22 16,77-131 10-16,-48 91 23 15,0-2-38-15,-6 2 26 16,-10 2-27-16,-9 5 0 16,-4 9 25-16,0 9 15 15,-8 9-1-15,-9 6 7 16,0 0-33-16,0 25 7 16,5 13 9-16,1 13 9 15,6 7 5-15,5 7-30 16,0-4 1-16,0-3-5 15,12-5-9-15,-1-13-1 16,-1-14-19-16,0-14-23 16,-1-12 37-16,7-2 0 0,3-28-9 15,8-11-61-15,0-3 18 16,0 5 58-16,-8 4 0 16,-1 9 7-16,-7 10 34 15,-3 6 9-15,-2 10 0 16,3 0-22-16,-1 4-22 15,6 18 12-15,1 8-18 16,4 7 1-16,-1 1-7 16,1 0-28-16,13-2-133 15,-6-8-294-15,1-14-307 0</inkml:trace>
  <inkml:trace contextRef="#ctx0" brushRef="#br0" timeOffset="142811.29">16312 7020 1575 0,'0'0'483'0,"0"0"-288"16,0 0-123-16,0 0 8 16,-114-4 8-16,97 16-49 15,3 7 2-15,4 2-41 16,5 3 0-16,3-2 0 15,2 0 0-15,0-5 0 16,0-6 0-16,11-4-18 0,2-7 8 16,5 0-1-16,-1-3-26 15,4-15 36-15,-3-4-80 16,-1-2 32-16,-3 0 14 16,-1 3 1-16,-4 2 23 15,-1 7 1-15,0 4 10 16,-2 4 10-16,1 4-9 15,0 0-1-15,2 4 0 16,-1 14 8-16,1 5 20 16,3 7-18-16,-4 1-1 15,-1 1 15-15,3-4-24 16,-4-3-15-16,-2-10 15 16,1-2 0-16,-1-10 5 0,0-3 5 15,6 0-1 1,5-17-9-16,3-10-97 0,2 0 10 15,2-2 10-15,-1 4 73 16,-4 3 4-16,-1 3 84 16,-1 7 12-16,-1 5 19 15,1 4-57-15,-1 3-23 16,-1 0 0-16,-1 11-13 16,-2 14 19-16,-1 2-26 15,-7 4-15-15,-2 2 6 16,0-6-6-16,0 0-59 15,-15-11-62-15,-7-6-166 16,-1-10-292-16</inkml:trace>
  <inkml:trace contextRef="#ctx0" brushRef="#br0" timeOffset="142965.87">16312 6685 1430 0,'0'0'654'16,"0"0"-412"-16,0 0-161 15,0 0-46-15,0 0 48 16,0 0-12-16,0 0-38 16,-20 99-33-16,-20-60-22 15,-7-3-346-15</inkml:trace>
  <inkml:trace contextRef="#ctx0" brushRef="#br0" timeOffset="144118.79">16225 6653 1227 0,'0'0'300'0,"0"0"-300"16,0 0-133-16</inkml:trace>
  <inkml:trace contextRef="#ctx0" brushRef="#br0" timeOffset="149299.94">1237 6722 1373 0,'0'0'398'0,"0"0"-188"0,0 0-84 15,0 0-65-15,0 0-20 16,0 0 97-16,7-37-35 15,-7 37-4-15,0 0-27 16,0 0-22-16,-3 0 33 16,-12 0-47-16,-8 14-35 15,-3 10 0-15,-3 13-1 16,3 9 0-16,10 7-7 16,11 1 19-16,5-1-9 15,14-5-3-15,28-8 10 16,7-12-13-16,9-10 3 15,2-15 0-15,-2-3-1 16,-9-17 7-16,-11-13-6 16,-13-4 0-16,-12-6 1 15,-9-6 54-15,-4 0-33 0,-4-2 26 16,-15 2-1-16,-2 7-46 16,-4 7 5-16,0 6-6 15,-1 8-60-15,1 6-6 16,-3 10-159-16,5 2-312 15,5 0-200-15</inkml:trace>
  <inkml:trace contextRef="#ctx0" brushRef="#br0" timeOffset="149866.43">1110 5828 806 0,'0'0'526'0,"0"0"-436"16,0 0-16-16,0 0 0 16,0 0-1-16,0 0 64 15,0 0-58-15,0-9-78 16,-2 39 66-16,0 16-2 0,-1 32 42 16,3 33 21-1,0 29-13-15,0-5 20 0,5-26-59 16,2-30-42-1,4-25-1-15,2 2-33 0,1 3 0 16,-3-3 6-16,-1-17-6 16,0-10-38-16,-3-13-132 15,1-13-136-15,1-3-92 16,0 0-408-16</inkml:trace>
  <inkml:trace contextRef="#ctx0" brushRef="#br0" timeOffset="150232.45">1408 6756 517 0,'0'0'1133'0,"0"0"-971"16,0 0-100-16,0 0-16 16,0 0-45-16,0 0 59 0,126-67 52 15,-2 31-6-15,45-12 0 16,19-6-58-16,-8 4 8 15,-39 14-25-15,-50 10-18 16,-29 9 1-16,-18 5-14 16,-3 0-71-16,-12 5-24 15,-29 7-198-15,-14 0-82 16,-30 1-1199-16</inkml:trace>
  <inkml:trace contextRef="#ctx0" brushRef="#br0" timeOffset="150825.87">1159 6882 1302 0,'0'0'392'15,"0"0"-257"-15,0 0-96 16,0 0-2-16,-116 40 26 16,87-18 33-16,-6 6 31 15,-3 4-28-15,-9 6-1 0,-5 4 7 16,-5 2-45 0,-3-1 36-16,-1-3-23 0,2-2-47 15,7-6 23-15,8-6-49 16,13-5 10-16,10-8-10 15,15-3-65-15,6-4-96 16,19-6-217-16,16 0-20 16,2-6-415-16</inkml:trace>
  <inkml:trace contextRef="#ctx0" brushRef="#br0" timeOffset="151321.54">1507 7104 1408 0,'0'0'519'15,"0"0"-477"-15,0 0-31 16,0 0-10-16,-3 114 23 16,3-61 91-16,7 5-34 15,2 4 7-15,-2 2-22 16,0 0-58-16,-3-4 7 15,-2-6-15-15,-2-5-71 16,0-7-97-16,0-12-139 16,4-14-274-16</inkml:trace>
  <inkml:trace contextRef="#ctx0" brushRef="#br0" timeOffset="151854.12">1627 6917 1288 0,'0'0'510'16,"0"0"-426"-16,0 0-74 15,0 0 13-15,0 0 30 16,0 0 73-16,162 0 25 15,-66-1-46-15,29 1-21 16,-7 0-57-16,-10 0-21 16,-25 1-12-16,-24 10-83 15,1 1-97-15,-9 1-134 16,-24-6-568-16</inkml:trace>
  <inkml:trace contextRef="#ctx0" brushRef="#br0" timeOffset="154090.14">1135 6822 1340 0,'0'0'289'16,"0"0"-161"0,0 0-87-16,0 0-35 0,0 0-7 15,0 0 1-15,51-103 0 16,-17 91 20-16,-1 4-18 16,0 4 5-16,-2 4-3 15,-2 0 2-15,-6 7 12 16,-1 13-7-16,-6 7-2 15,-1 8 25-15,-3 3-28 16,-6 3 14-16,-2 5-4 16,-2-2-15-16,-2-3 40 15,0-3-5-15,-6-4 53 16,-12-3 24-16,-4-6-17 16,-3-3 10-16,-1-6-28 0,-1-1-20 15,0-8 39-15,0-3-51 16,3-4 5-1,2 0 4-15,1 0-46 0,8-5 18 16,2-8-27-16,5-1-66 16,6-13-69-16,0 0-438 15,15 1-467-15</inkml:trace>
  <inkml:trace contextRef="#ctx0" brushRef="#br0" timeOffset="157926.89">1614 5973 1107 0,'0'0'344'0,"0"0"-164"16,0 0-31-16,0 0-45 16,0 0-33-16,0 0-26 15,0 0-29-15,-29 43 30 16,9 2 25-16,-1 11 1 0,0 9 24 16,-4 3-29-16,2 4-12 15,1 3-27-15,0-5-19 16,-1-2-18-16,-3 14-76 15,6-18-203-15,2-16-290 0</inkml:trace>
  <inkml:trace contextRef="#ctx0" brushRef="#br0" timeOffset="158610.06">1380 6980 950 0,'0'0'342'16,"0"0"-190"-16,0 0-42 0,0 0 35 16,0 0-32-16,0 0-26 15,0 0-29-15,-98 79-3 16,55-28 97-16,-5 11-26 16,-11 4-18-16,-3 5 51 15,-2-2-44-15,1-4-18 16,7-5-14-16,9-7-57 15,14-9 0-15,9-8-26 16,10-9 1-16,5-8-9 16,5-7-15-16,4-7-83 15,0-16-177-15,0-16-308 16,2-10-427-16</inkml:trace>
  <inkml:trace contextRef="#ctx0" brushRef="#br0" timeOffset="159021.96">640 6555 1415 0,'0'0'384'0,"0"0"-187"16,0 0-51-16,0 0-109 15,0 0-10-15,0 0 76 16,0 0 2-16,118 48 36 16,-62-16-47-16,3 2-33 15,5 4-2-15,-5 0-59 16,-1 1 2-16,-9-4 1 16,-7-2 10-16,-6-7-26 15,0 2-20-15,-12-8-176 0,-1-8-389 0</inkml:trace>
  <inkml:trace contextRef="#ctx0" brushRef="#br0" timeOffset="160081.13">1467 6810 198 0,'0'0'750'0,"0"0"-570"16,0 0-27-16,-3 130-47 15,-10-100-23-15,-2-6 49 16,-6-7 14-16,-3-6-38 16,-3-5-28-16,1-6-30 15,-3 0 42-15,2-18-19 16,7-10-26-16,9-8-6 0,6-7-41 15,5-1 0 1,0 1-1-16,24 6-14 0,5 7 14 16,7 12-6-16,0 9-10 15,-3 9 8-15,1 0-2 16,-5 9 2-16,-8 16 8 16,-2 4-49-16,-9 3 28 15,-4-2 3-15,-6-4 19 16,0-5 7-16,-19-5 51 15,-5-4 38-15,-10-6 9 16,-1-2-27-16,-3-4 8 16,-3 0-28-16,8-4-20 0,2-11 14 15,9-2-34 1,8-1 2-16,5-1-20 0,9 2-20 16,0 0-3-16,0 5-30 15,12 5-17-15,6 1 40 16,-1 6-19-16,-1 0 30 15,-3 0-26-15,-3 0-35 16,-6 10 23-16,-4 14-42 16,0-2-60-16,-12-6-215 0</inkml:trace>
  <inkml:trace contextRef="#ctx0" brushRef="#br0" timeOffset="160628.66">1232 6944 1276 0,'0'0'0'0</inkml:trace>
  <inkml:trace contextRef="#ctx0" brushRef="#br0" timeOffset="160796.25">1391 6954 1930 0,'0'0'263'0,"0"0"-263"0,0 0-257 15,0 0-253-15</inkml:trace>
  <inkml:trace contextRef="#ctx0" brushRef="#br0" timeOffset="161080.46">1585 6950 785 0,'0'0'1528'16,"0"0"-1528"-16,0 0-132 16,0 0-351-16,0 0-1099 0</inkml:trace>
  <inkml:trace contextRef="#ctx0" brushRef="#br0" timeOffset="161251">1649 6986 641 0,'0'0'1326'0,"0"0"-1326"16,0 0-116-16,0 0-412 0</inkml:trace>
  <inkml:trace contextRef="#ctx0" brushRef="#br0" timeOffset="171197.42">982 7147 325 0,'0'0'354'16,"0"0"-154"-16,0 0-106 15,0 0-16-15,79-111-49 16,-55 89-14-16,1 0 25 16,0 4-30-16,-3 3 35 15,0 4 16-15,-4 3-12 16,0 2 27-16,-3 4 4 15,4 2-18-15,-4 0-1 0,1 0-32 16,-1 0 3-16,-1 0 8 16,-1 8-7-16,-3 2 20 15,0 1 4-15,-3 2 1 16,-5 1 23-16,0-2-27 16,-2 2 2-16,0 0 10 15,0 0-28-15,-11 0 27 16,-3-4-7-16,1 1-30 15,-1-8 12-15,1-1-28 16,3-2 6-16,-4 0 2 16,5-4-9-16,0-13 2 15,2-6-13-15,5-5-12 16,2-4 12-16,0 0-18 16,0-1 18-16,14 2-1 15,1 5-11-15,5 4 12 0,3 1-17 16,-2 8 7-16,4 2 1 15,-2 4 10-15,-1 4-1 16,0 3 0-16,-2 0-13 16,-2 3-13-16,-5 12-16 15,-2 1 30-15,-7 5 10 16,0 1 4-16,-4 0 2 16,0 3 35-16,-6-5-22 15,-11 3 26-15,-3-3-17 16,-3-4-7-16,-3-1 27 15,-1-3-22-15,-2-10-4 16,2-2 4-16,5 0-16 0,2-8 26 16,4-17-1-16,10-5-26 15,6-5 23-15,0 0-29 16,2-3-2-16,18 4-17 16,6 6-23-16,1 3 39 15,0 10-20-15,0 5 22 16,-5 5-9-16,0 5-16 15,-2 0 17-15,-3 2-26 16,-5 12 16-16,-1 3 8 16,-5 0 17-16,-6 2-7 15,0 2 27-15,0 2-25 16,-14 0 45-16,-7-2-25 16,-2-3-7-16,-4-3 33 15,-2-5-36-15,0-1 16 16,2-7 6-16,4-2-33 0,4 0 38 15,3-2-27-15,7-13-10 16,0-4 17-16,7-1-17 16,2-4-2-16,0 4 0 15,0-1-18-15,5 5 10 16,10 4-13-16,5 5-41 16,-1 2 30-16,0 5-33 15,1 0 8-15,-6 0-9 16,5 6-12-16,-6 8 49 15,1 3-10-15,-5 1-20 16,-5 0-13-16,-4-3-14 16,0 0 15-16,0-3 50 15,0-2 21-15,-7-5 6 16,-3-2 63-16,0-3-22 16,2 0 21-16,-1 0-34 0,4 0 11 15,1 0 7-15,-2 0-33 16,3 0 7-16,1 0-11 15,2 0-15-15,0 0-13 16,0-2-113-16,0 1-210 16,0-2-502-16</inkml:trace>
  <inkml:trace contextRef="#ctx0" brushRef="#br0" timeOffset="171344.02">1415 6946 1741 0,'0'0'513'16,"0"0"-408"-16,0 0-105 16,0 0-81-16,0 0-450 15,0 0-432-15</inkml:trace>
  <inkml:trace contextRef="#ctx0" brushRef="#br0" timeOffset="180282.13">4844 5650 1270 0,'0'0'252'0,"0"0"-132"16,0 0-85-16,0 0-12 16,0 0 11-16,-73 105 5 15,89-79 9-15,15-2-29 16,7-4-18-16,8-6 45 0,3-8-23 15,3-6 8-15,-8 0-5 16,-8-20-17-16,-10-4 45 16,-9-6 24-16,-14-5 21 15,-3-1 32-15,0 3-67 16,-15 2-2-16,-8 8-47 16,-1 7-15-16,0 7-31 15,1 9-108-15,6 0-75 16,5 18-73-16,10-1-363 0</inkml:trace>
  <inkml:trace contextRef="#ctx0" brushRef="#br0" timeOffset="180508.53">5257 5703 1211 0,'0'0'290'0,"0"0"-36"16,0 0-65-16,0 136-64 15,0-78 6-15,0 6-41 16,0 3-22-16,5-2-37 16,7-4-30-16,0-9-1 15,1-11-47-15,-2-12-52 16,-4-14-75-16,-1-15-91 0,-6-25 81 16,0-17-205-1,0-6-650-15</inkml:trace>
  <inkml:trace contextRef="#ctx0" brushRef="#br0" timeOffset="181281.47">5276 5663 1030 0,'0'0'330'16,"0"0"-70"-16,0 0-37 15,0 0-67-15,0 0-66 16,0 0-71-16,0 0 3 16,74-32-8-16,-59 65-14 15,-5 7 22-15,-10 3-22 16,0-4 14-16,-14 0 3 15,-15-5-15-15,-2-4 27 16,2-8-17-16,2-5-10 16,8-10 23-16,5-7-24 0,11 0-1 15,3-1-9-15,5-20-84 16,22-6-48-16,6 0 12 16,10 2 24-16,5-2 40 15,6 4 8-15,0 2 21 16,2 0 21-16,-5 1 4 15,1 2 10-15,-4-1 1 16,-6-2 0-16,-11 2 28 16,-8-2-18-16,-12 3 38 15,-7 4 72-15,-4 0 72 16,0 2-31-16,-11 2-90 16,-7 4-10-16,-5 0 13 15,2 6-52-15,-4 0 29 16,3 9-51-16,2 15 10 15,4 5-6-15,8 6 5 0,5 1-9 16,3 0 21-16,3-2-15 16,19-6 28-16,6-2-34 15,9-10-35-15,-2-5-15 16,3-11-96-16,-5 0-78 16,-2-15-16-16,-9-12-15 15,-4 2 109-15,-8 0 146 16,-6 6 2-16,-2 5 143 15,-2 8 29-15,0 6-36 16,0 0-63-16,0 1-74 16,0 19 66-16,0 4-5 15,0 7-16-15,0 1 10 0,0-1-44 16,0-2-2 0,0-8-7-16,0-6 6 0,0-9-5 15,5-6-4-15,7 0 1 16,7-22-2-16,5-6-85 15,3-1 4-15,0-2 48 16,-3 7 25-16,-4 6 9 16,-1 8 69-16,-9 4 17 15,1 6 2-15,-1 0-12 16,0 3-16-16,0 14-16 16,5 3-44-16,-2 2-11 15,10 5-126-15,-5-6-245 16,1-9-523-16</inkml:trace>
  <inkml:trace contextRef="#ctx0" brushRef="#br0" timeOffset="181635.52">6703 5668 1590 0,'0'0'320'0,"0"0"-191"16,0 0-73-16,0 0-8 15,0 0-29-15,0 0-18 0,0 0-1 16,-36 53-38 0,56-23 17-16,2 4-4 0,-1 0 25 15,-5 2 3-15,-3-2-1 16,-9 0 8-16,-4-2 34 15,0-3-1-15,-17-6 72 16,-9-7 2-16,-3-5 8 16,-2-10-3-16,7-1-58 15,4 0-6-15,9-12-58 16,11-12-16-16,0-9-23 16,35-30-96-16,5 7-189 15,4 1-317-15</inkml:trace>
  <inkml:trace contextRef="#ctx0" brushRef="#br0" timeOffset="181807.06">7054 5386 1443 0,'0'0'620'16,"0"0"-416"-16,0 0-112 16,0 0 50-16,-26 118-16 15,13-58-64-15,2 4-9 16,6-1-50-16,2-6-3 15,3 4-76-15,0-17-226 16,8-13-351-16</inkml:trace>
  <inkml:trace contextRef="#ctx0" brushRef="#br0" timeOffset="181949.68">6987 5707 1748 0,'0'0'728'15,"0"0"-542"-15,0 0-113 16,0 0-73-16,0 0-233 16,0 0-430-16</inkml:trace>
  <inkml:trace contextRef="#ctx0" brushRef="#br0" timeOffset="183285.11">7313 5881 1347 0,'0'0'293'15,"0"0"-144"-15,0 0-117 16,0 0-32-16,47-106 6 15,-29 79-6-15,1 4 9 16,-3 1-2-16,0 1 6 16,-3 3 8-16,-2 7 5 15,-2-1 21-15,3 6-4 0,-4 3-6 16,3 3-15 0,3 0-22-16,1 3 15 0,-1 12 27 15,-1 8 14-15,-3 4 18 16,-4 7-24-16,-2-1 24 15,1 1-25-15,-1 0-23 16,0-2 29-16,4-4-27 16,0-6-9-16,1-4 26 15,3-4-36-15,-1-8 22 16,2-4 14-16,5-2-22 16,4 0 34-16,2-14-36 15,5-6 1-15,2-8-17 16,0-4 10-16,1 0-9 15,-6-2-6-15,-3 0 0 16,-5 5 6-16,-7-1-6 0,-3 7 0 16,-3 2 13-16,-3 8-7 15,-2 1 28-15,0 5-22 16,0 3-12-16,0 3 18 16,0 1-18-16,-4 0-1 15,-9 0 0-15,-3 0-1 16,-1 0 2-16,-4 5 1 15,1 6 1-15,2 0 5 16,2 3-7-16,3 3-6 16,5-1 0-16,0 2 12 15,6 2-6-15,2 0 0 16,0 3 0-16,0 0-3 16,0 1 3-16,6 0-1 15,2-1 0-15,3-2 1 16,1-1 0-16,1-4 6 0,2-2-5 15,3-4 9-15,2-4-10 16,7-4 0-16,1-2-7 16,3 0 7-16,6 0-6 15,-2-4 6-15,1-12-12 16,-1-3 12-16,-1-6-14 16,-3-3 11-16,0-5-6 15,-2 2 10-15,-6-1-1 16,-3 1 0-16,-5 4 0 15,-6 3-1-15,-5 6 7 16,-4 4-6-16,0 3 20 16,0 5-18-16,-2 5-4 15,-11 1 2-15,-7 0 0 0,-5 1 6 16,-1 16-4-16,-1 5 4 16,5 4-3-16,1 2 12 15,6 4-11-15,9 2-4 16,6 0 0-16,0 0-1 15,10-2 8-15,15-4-5 16,9-5-2-16,3-12-14 16,6-8 13-16,3-3-23 15,4-14-11-15,0-21 8 16,-2-10-48-16,-4-12 17 16,-3-10 27-16,-6-2 4 15,-8-1 26-15,-8 9 2 0,-7 13 29 16,-5 18 61-16,-7 14-45 15,0 15 16-15,0 1-55 16,0 13 12-16,-5 24-14 16,-7 8-4-16,0 10 17 15,1 2 2-15,-1 1-7 16,3-1 0-16,-1-4-13 16,0-9-29-16,-2-9 29 15,2-8-66-15,-1-14-18 16,-2-11-1-16,1-2-38 15,1-14 5-15,3-14 20 16,8 0 69-16,0 0 29 16,4 5 6-16,23 4 23 0,6 5-11 15,7 4-6 1,2 4 3-16,-1 5-15 0,-8 1 0 16,-6 0-1-16,-10 0 1 15,-17 17-103-15,-2-1-157 16,-20-2-255-16</inkml:trace>
  <inkml:trace contextRef="#ctx0" brushRef="#br0" timeOffset="183774.8">6745 5673 1360 0,'0'0'504'16,"0"0"-296"-16,0 0-66 16,0 0-55-16,0 0 54 15,127 0-31-15,-80 0-26 16,-5 0-9-16,-7 0-54 16,-6 0-9-16,-8 2-12 15,-6 0-127-15,-3 2-225 16,-2-4-739-16</inkml:trace>
  <inkml:trace contextRef="#ctx0" brushRef="#br0" timeOffset="184952.65">9227 5817 922 0,'0'0'722'15,"0"0"-576"-15,0 0-69 0,0 0-4 16,0 0-5-16,0 102-33 16,2-78-22-16,3-4 35 15,1-5-37-15,-4-8 1 16,3-4 14-16,0-3-26 16,-1 0 104-16,5-16-77 15,2-7-9-15,5-3-32 16,-1-2 14-16,1 5-8 15,1 2 0-15,1 6 11 16,-1 4-10-16,-2 7 7 16,-2 4 0-16,-2 0-6 15,-4 2 12-15,-5 16 6 16,-2 4 38-16,0 4-49 16,0 2 45-16,0-4-24 15,0-6-21-15,0-4 21 0,0-6-22 16,0-8 0-16,0 0 26 15,0-2-25-15,16-20-1 16,1-4-5-16,6-2-24 16,-3 0 28-16,0 6-18 15,-4 5 13-15,-3 9 6 16,-5 3 0-16,2 5 61 16,-4 0-21-16,1 0 2 15,1 13 4-15,2 6-33 16,1 4-11-16,3-2-2 15,1 2-33-15,3-4-71 16,20-1-114-16,-5-5-156 0,-2-10-212 0</inkml:trace>
  <inkml:trace contextRef="#ctx0" brushRef="#br0" timeOffset="185623.88">9922 5893 1172 0,'0'0'604'16,"0"0"-306"-16,0 0-116 15,0 0-42-15,0 0-63 16,0 0-48-16,0 0 26 16,-98 18-41-16,94-7-5 15,1-2-9-15,3-1-45 16,0-4-11-16,13-2-2 16,10-2-4-16,2 0 8 0,4 0-77 15,-5-10 1 1,-4 3 91-16,-4-2 13 0,-7 3 26 15,-5 2 34-15,-4 2 83 16,0 2 14-16,0 0-69 16,0 0-26-16,0 0-17 15,2 9-19-15,0 0 10 16,6 1-10-16,0-2-6 16,3-2-24-16,1-3-28 15,-1-2 11-15,-1 1 12 16,0-2 14-16,-1 0 14 15,-3 2 5-15,1 4 2 16,-3 6 8-16,1 6-7 0,-3 11 16 16,3 9 3-1,-1 11 2-15,0 6 39 0,3 5-25 16,0 4 21-16,0-2 15 16,1-3-50-16,1-7 18 15,1-8-40-15,-2-10 9 16,-1-12-9-16,-3-12 0 15,-2-10 0-15,0 0 48 16,-2-20-23-16,2-16-4 16,-2-12-21-16,4-10-11 15,-4-10 2-15,2-12-11 16,2 1-4-16,2-1 18 16,3 7 6-16,5 17 0 15,-1 18 24-15,1 12-11 0,1 12 5 16,1 8-18-16,-1 6-1 15,1 0 0-15,-5 0 2 16,0 8 2-16,-7 6 9 16,-4 4-10-16,0 2 11 15,-11 4-13-15,-18 0-7 16,-32 14-47-16,6-7-204 16,5-7-340-16</inkml:trace>
  <inkml:trace contextRef="#ctx0" brushRef="#br0" timeOffset="186506.5">9963 5779 580 0,'0'0'571'16,"0"0"-341"-1,0 0-69-15,0 0 30 0,0 0-40 16,0 0-63-16,0 0 18 15,-72-4-41-15,52 18 2 16,2 4-1-16,3 0-24 16,1 2 21-16,3 0-21 15,5 0-23-15,0-2 40 16,4-2-51-16,2-4 5 16,0-2-13-16,0-4 18 15,2-6-12-15,14 0-6 16,5 0 1-16,0-12-2 0,6-12-30 15,-2-6-6-15,0-2 7 16,-4-2-29-16,-2 3 53 16,-3 4 6-16,-6 6 0 15,-3 10 32-15,-3 4-30 16,-2 6 32-16,1 1 3 16,-3 0-31-16,0 1 28 15,0 15 0-15,2 3-8 16,1 9 24-16,-1 2-20 15,2 4 4-15,3-1-4 16,1-2-29-16,2-4 29 16,-4-2-20-16,1-7-8 15,-3-4-4-15,-4-5-19 0,0-5-70 16,0-4-138 0,-2 0-355-16,-7 0-270 0</inkml:trace>
  <inkml:trace contextRef="#ctx0" brushRef="#br0" timeOffset="187063.01">10123 5828 897 0,'0'0'221'0,"0"0"-157"15,0 0-64-15,0 0-85 0,0 0-63 16,0 0-224-16</inkml:trace>
  <inkml:trace contextRef="#ctx0" brushRef="#br0" timeOffset="203737.44">1166 6986 1213 0,'0'0'299'0,"0"0"-156"16,0 0-48-16,0 0-65 15,0 0 51-15,0 0-43 16,0-64-38-16,0 46 40 15,4-4-40-15,5 0 0 16,0 0 9-16,2-3-8 16,0 4 56-16,2-2-12 15,3 3 20-15,2 2-7 16,0 4-36-16,0 4 22 0,0 5 2 16,-1 5-46-16,-1 0 37 15,-5 1-20-15,0 19 5 16,-4 6 21-16,-5 9-42 15,-2 3 11-15,0 1 13 16,-2 4-13-16,-15-3 30 16,-1-4-1-16,-9-2 1 15,-2-4 14-15,0-4-54 16,-2-8 26-16,0-6-1 16,2-6-8-16,2-6 20 15,-2 0-3-15,4-9-29 16,5-16 13-16,4-9-20 0,9-4-15 15,7-3 13-15,0-5-30 16,5 5 23-16,20 3 1 16,6 1-5-16,9 9 4 15,9 4 0-15,0 10 9 16,2 6-6-16,-7 8-1 16,-3 0 6-16,-7 8-21 15,-10 14-4-15,-6 3 16 16,-10 3 20-16,-5 2-8 15,-3-3 20-15,0 0-20 16,-14-6 14-16,-6 0-16 16,-4-5 1-16,-7-4-13 15,-12-9-25-15,6 0-192 16,5-3-363-16</inkml:trace>
  <inkml:trace contextRef="#ctx0" brushRef="#br0" timeOffset="203968.82">1295 6934 2011 0,'0'0'560'16,"0"0"-560"-16,0 0-153 15,0 0-490-15</inkml:trace>
  <inkml:trace contextRef="#ctx0" brushRef="#br0" timeOffset="204133.39">1375 6946 2515 0,'0'0'301'0,"0"0"-301"16,0 0-241-16,0 0-515 0,0 0-354 15</inkml:trace>
  <inkml:trace contextRef="#ctx0" brushRef="#br0" timeOffset="204284.98">1507 7000 1892 0,'0'0'371'15,"0"0"-371"-15,0 0-129 16,0 0-268-16,0 0-426 0</inkml:trace>
  <inkml:trace contextRef="#ctx0" brushRef="#br0" timeOffset="208109.75">9356 2839 973 0,'0'0'275'0,"0"0"-139"15,0 0-14-15,0 0-58 16,0 0-17-16,0 0 5 0,0-1-46 16,0 1 19-16,0 0 22 15,0 0-3-15,0 0 27 16,-2 0-12-16,-4 6 5 15,-6 9 20-15,-3 5-43 16,-6 8-1-16,-3 4-8 16,0 6-23-16,-1 2 26 15,-2 3-11-15,3 5-17 16,-3 2 24-16,2 2-31 16,-1 7 1-16,1 0 29 15,1 5-22-15,1 3 32 16,2 3-31-16,0 2 0 15,3 0-3-15,1 3-4 0,-1-2-2 16,0 4 23 0,0-4-21-16,0 0 14 0,3-7-16 15,-2-5 6-15,5-11 18 16,-2-4-17-16,1-6 20 16,4-5 10-16,0-1-35 15,0-3 23-15,2-2-25 16,1-2 0-16,2-1 22 15,-4-1-22-15,4-5 12 16,0 0-3-16,1-2-2 16,-1-4-14-16,2 0 4 15,0-4 3-15,2-3 6 16,0-2-6-16,0-1 0 16,0-2 5-16,-2-2 3 0,2 2-8 15,0-2 0-15,0 0 0 16,0 0 18-16,0 0-17 15,0 0 10-15,0 0-11 16,0 0 0-16,0 0 7 16,0 0-7-16,0 0 0 15,0 0 7-15,4 0-5 16,7 0 10-16,7-2-12 16,4-4-2-16,7 0-5 15,7-1 14-15,10 0-5 16,12 1 17-16,11 2-12 15,5 0-5-15,4 0-2 16,0 2 0-16,-2 2-6 0,0-3 16 16,-2 3-1-16,2-1 5 15,1 1-4-15,-4 0 2 16,1 0-12-16,-3 0 0 16,0 0-9-16,-1 0 18 15,-1 1-9-15,-3 4 8 16,-1-1 9-16,-5 0-6 15,-2-2-11-15,-4 2 1 16,-8-2 0-16,-3-2 0 16,-5 2-1-16,-7-2 0 15,-4 2 1-15,-6 0 7 16,2-2-8-16,-3 3 0 16,-3-2 7-16,2 0-7 0,-4 2-1 15,1-1-1 1,-3-1 2-16,1 2 1 0,-6-1 0 15,1-1 0-15,-2 2-1 16,-2-3-3-16,1 2 2 16,3-2 0-16,1 2 0 15,0 2 1-15,2-2 0 16,5 2-4-16,-2-2 3 16,-1 2-35-16,-3-2 28 15,1-2 7-15,-6 0 2 16,1 0 5-16,-3 0-6 15,3 0 0-15,2-8 22 0,0-6-22 16,-1-3 0 0,1-6 11-16,1-3-5 0,-2-6 4 15,-1-3-10-15,-1-2 9 16,0-3 3-16,-2-3-11 16,0 2-1-16,-2-2 4 15,1 5 10-15,-1 0-15 16,2 0 1-16,3-2-3 15,2-3-3-15,2-7 12 16,3-2-6-16,1-2 0 16,3-2 6-16,-1-1-12 15,4 4 6-15,-1 0-3 16,0 3-5-16,-2 2 14 16,-2 0-6-16,3 4 0 15,-6 1 3-15,1 0-10 0,-4 4 5 16,0 6 2-16,-1 1-10 15,0 2 23-15,-3 3-13 16,-1 4 0-16,-3 0-7 16,-2 2-1-16,3 0 5 15,-3 0 3-15,0 2 6 16,0 1 0-16,2 0-6 16,-2 2 0-16,2-1-9 15,2 0 0-15,-1 1 4 16,1-2 5-16,-2 2-6 15,2-1 18-15,-4 1-18 16,0 4 6-16,0 0-26 16,0 1 25-16,-6-2-18 0,-7 1 19 15,-5 2-11-15,-5 2 5 16,-6-2 5-16,-4 3-7 16,-5-2 2-16,-4 1-3 15,-5 2 11-15,-4-2-2 16,-2 0 0-16,-5 3 19 15,-3-4-32-15,-1 1 13 16,0 0-6-16,-3 2-9 16,3 0 16-16,0 1-1 15,1 2 0-15,-1-2 16 16,-5 0-29-16,0-1 13 16,-4 2-3-16,0 0-18 15,-3 0 21-15,0 0-16 16,1 0 16-16,3 0-2 15,8 0-11-15,4-2 13 0,7 2 0 16,6 0-2-16,8-2 2 16,5 2 0-16,3 0-1 15,5 0-21-15,0 2 22 16,-1 2-16-16,3 0 4 16,-1 0 5-16,2 0-19 15,-2 0-8-15,5 0 21 16,1 0 4-16,3 0 9 15,3 0 5-15,2 0-4 16,2 0-2-16,0 0-2 16,3 2-9-16,2 2 6 15,0 0 2-15,0 0 4 0,-1 0 0 16,-1 2 7-16,-2 0-13 16,2 2 6-16,0 0-3 15,0 2-4-15,0 2 14 16,-1 4-7-16,3 6 0 15,-2 4 7-15,2 4-4 16,-4 6-3-16,0 7 0 16,-3 1 1-16,-5 6 13 15,-1 4-14-15,-1 5 0 16,-3 0 1-16,-2 1-1 16,1 4 8-16,-2 1-8 15,0 2 6-15,-1 0-6 16,4 1 0-16,-2 2-2 0,1 1 2 15,3-2 4 1,-4 2-3-16,-1-1 8 0,-2 1-4 16,-3-5 5-16,-2-5-12 15,2-2 2-15,3-5-1 16,1-6 1-16,6-1 0 16,5-7 2-16,3-4-1 15,5-6 14-15,2-9-16 16,2-2 1-16,0-9 0 15,0-4 7-15,0-5-6 16,0 2 13-16,0-3-2 16,0 0-12-16,0 0 25 15,0 0-14-15,0 0-2 0,0 0 20 16,0 0-28 0,0 0 14-16,0 0-15 0,0 0-10 15,0 0 10-15,9 0 0 16,9 0 12-16,11-3 1 15,15-4-4-15,18 1-12 16,38-3 3-16,43 6-9 16,36 3-3-16,10 0-20 15,-15 9-40-15,-30 7-41 16,-55-3-350-16,-24-4-336 0</inkml:trace>
  <inkml:trace contextRef="#ctx0" brushRef="#br0" timeOffset="211311.25">17684 5801 1098 0,'0'0'307'16,"0"0"-28"-16,0 0-50 15,0 0-42-15,0 0-49 0,0 0-45 16,0 0-36-16,0 0 38 16,0 0-23-16,0 0 4 15,0 0 8-15,0 0-39 16,10-3 17-16,3-3-39 16,3-2-23-16,6-5 30 15,2-1-29-15,4-4 15 16,2 0-16-16,-1-5 11 15,0 4-13-15,-4-1 2 16,-8 6 0-16,-3 4 14 16,-7 3-13-16,-5 7 8 15,0 0-9-15,0 0 0 16,3 0-1-16,6 17 2 16,7 2-1-16,6 8 19 15,5 3-10-15,5 0-4 0,1 0-5 16,1-2-29-16,4 10 16 15,-8-7-168-15,-11-12-550 0</inkml:trace>
  <inkml:trace contextRef="#ctx0" brushRef="#br0" timeOffset="-205422.64">2387 8591 1039 0,'0'0'352'0,"0"0"-212"16,0 0-108-16,0 0 29 15,0 0-19-15,0 0-8 16,-16-9 21-16,12 9-33 15,-3 0 32-15,-2 0 40 16,0 0 12-16,0 0 24 16,3 0-7-16,-6 0-57 15,4 0-7-15,-1 0-36 0,-4 0-13 16,6 0 24 0,-4 0-20-16,-1 0 26 0,1 5-3 15,3-1-22-15,-4-1 19 16,1 3-27-16,-2 2 8 15,1 1 13-15,-1 0-27 16,2 2 16-16,-2-2-17 16,2 3 13-16,1 1-2 15,-1-2-10-15,3 3 9 16,-3 1 8-16,4-1-12 16,-2-2 3-16,3 4-9 15,-2 0 1-15,4 0 18 16,-1 4-19-16,1-1 9 15,2 0 12-15,2-1-14 16,0 0-7-16,0 0 0 0,0 0 0 16,0-1 10-16,0 2-10 15,0 4 9-15,0-4-3 16,0 4-5-16,0-4-2 16,0 3 1-16,0-1 0 15,0-2 11-15,0 0 2 16,0-3-13-16,4 2 0 15,3-2 6-15,-3 0 5 16,0 1-4-16,4-3 2 16,-4 3 7-16,3 2-15 15,-1-2 12-15,2 4-13 16,-2-4 0-16,3 3-10 16,-1 0 11-16,2 0-1 0,-2-2 21 15,3 0-4-15,-1-1-14 16,-1-3-3-16,1-1 0 15,-1 0 5-15,1-3-4 16,0-1 9-16,4 2-4 16,-1-4 6-16,2 4 0 15,1-1-12-15,-3 0 0 16,3-3-1-16,-3 2 1 16,3 1 0-16,2-4-1 15,0 2 8-15,0-4-4 16,-3 1-3-16,2-3 0 15,2 1 0-15,-1-1 0 16,-1-2-1-16,1 0-5 16,1 0 12-16,0 0-3 0,-1 0-2 15,0 0-1-15,2 0 6 16,3 0-6-16,-1 0-12 16,0 0 11-16,2 0-1 15,1-6 2-15,0-2 1 16,-1 0 5-16,-2-2-12 15,1-2-3-15,-1 0 6 16,0-1-3-16,2-2 12 16,1-1-3-16,0-4-3 15,2-1 2-15,-4 2-11 16,0-3 7-16,-3-3 2 16,-2 1-1-16,-2 0 13 15,-3-2-11-15,-2-2-1 0,0 0 0 16,-2-3-1-1,1 0 1-15,-2-1 0 0,-1-2-1 16,-1 0 11-16,-2 2-10 16,-4 0 0-16,0-1 1 15,0 1 26-15,0 3-11 16,-8-4 14-16,-3 3 3 16,-5 0-26-16,-1 2 29 15,-4 0-16-15,-1 2-5 16,-2-1 45-16,-1 4-47 15,-4-1 8-15,-2 2-10 16,2 0-1-16,-2-1-6 16,-2-1-3-16,-1 4-1 0,1 0 15 15,-6 0-6 1,-1 3 4-16,1 4-13 0,-7 3-7 16,0 2-8-16,-1 2 11 15,-1 4 4-15,0 2 0 16,2 0-33-16,-3 0-21 15,4 12-48-15,0 15-121 16,12 0-56-16,15-3-483 0</inkml:trace>
  <inkml:trace contextRef="#ctx0" brushRef="#br0" timeOffset="-203970.53">4737 8582 838 0,'0'0'241'0,"0"0"-143"0,0 0 49 15,0 0-36-15,0 0-24 16,0 0 12-16,0 0-39 15,-100 6 19-15,82 5-29 16,1-2 26-16,-6 3 32 16,1 0-10-16,-5 0-6 15,2 2-10-15,-1 3-20 16,2-1 5-16,1 1-37 16,3 1-7-16,5 0 35 15,-1 3-56-15,5 1 19 0,2-2-5 16,3-1-14-1,0 4 24-15,2-3-18 0,2 0-7 16,-2 0 27-16,-1 0-13 16,-1 0-5-16,-2 0 14 15,2 3-24-15,-3-2 34 16,5 4-21-16,0-1-11 16,1-3 28-16,3 3-29 15,0-3-1-15,0 0 0 16,0-4 12-16,3 3-1 15,5-2-5-15,3 0 11 16,1 3-9-16,-1-2-8 16,-1 1 0-16,4 2-2 15,-3 0 8-15,-1 1 3 16,5-4-1-16,-4 3-7 0,0-4 10 16,0 0-11-16,0 0 0 15,1-1-1-15,1-3 8 16,1-1 8-16,-2 2-15 15,1-3 6-15,-2 2 0 16,3-5 6-16,2 2-12 16,-1-1 5-16,4 0 4 15,1-3-1-15,2 4-8 16,0-5 1-16,3 2 9 16,2-2-9-16,-4-2 6 15,0 0-1-15,2-1 3 16,-3-2-15-16,-3 1 6 15,4 1 0-15,2-3-6 16,-3 0 15-16,4 0-6 16,1 0-2-16,0-11 10 0,2-3-13 15,0-3 2-15,0-2 0 16,2-6 8-16,-2-5-7 16,0-3 5-16,0-5-6 15,-4-6 2-15,-1-3-3 16,-2-3 1-16,-6 0 0 15,-3 3 27-15,-4-3-26 16,-4 1 26-16,-5-1-27 16,0-1 11-16,0 3-10 15,-9 4-1-15,-11 2 1 16,-2 8-1-16,-5 4-29 16,-7 11-19-16,-32 19-134 0,6 0-315 15,-3 21-323-15</inkml:trace>
  <inkml:trace contextRef="#ctx0" brushRef="#br0" timeOffset="-202683.96">2520 10519 550 0,'0'0'850'0,"0"0"-686"0,0 0-69 16,0 0-38-16,0 0 55 15,0 0-21-15,0 0-41 16,-41 0-14-16,29 0-25 15,-1 0 29-15,-5 0 24 16,0 0-16-16,-2 0 26 16,0 9-37-16,0-2-22 15,-1 4 25-15,3 0-39 16,1 1 15-16,-1 2 19 16,1 3-34-16,-1-4 29 15,2 6-27-15,0-2 4 0,3 2 18 16,-1 1-23-1,2 4 16-15,0 0-8 0,-2 2 9 16,4 5-11-16,0-4-8 16,4 2 0-16,-1-2 24 15,5 1-14-15,0 0-10 16,2-2 22-16,0 3-14 16,0-1 31-16,0 0-26 15,4 0 0-15,7 0 4 16,1-2-11-16,1 2-6 15,3 0 0-15,3-2 13 16,2 2-13-16,1 1 14 16,2-4-13-16,3 1-2 15,0 1 1-15,2-4-10 16,0 2 8-16,2-3 4 0,-2-2 4 16,2-2 3-16,-2-2-8 15,0-2-1-15,0-1 0 16,0-6 0-16,-1 3-7 15,0-4 10-15,1-2-3 16,2-2 0-16,3-2 3 16,3 0-9-16,3 0 6 15,0 0 0-15,3-8 0 16,-1-5 0-16,-4 1-7 16,0-5-40-16,-4-2 43 15,-5 2 3-15,-2-5 1 16,-4-6 0-16,2-5 14 15,-2-6-13-15,-6-7 8 0,-1-7-9 16,-8-5 0-16,-3 2 2 16,-5-2-1-16,0 4 15 15,-2-1 7-15,-16 3-6 16,-11 2 16-16,-6 2-8 16,-11 2-4-16,-7 0-6 15,-6 4-15-15,-1 4-40 16,-1 4-66-16,-13-1-126 15,16 7-242-15,12 6-120 0</inkml:trace>
  <inkml:trace contextRef="#ctx0" brushRef="#br0" timeOffset="-202166.35">2701 9609 750 0,'0'0'584'15,"0"0"-487"-15,0 0-16 16,0 0-44-16,0 0-11 16,0 0 38-16,0 0 13 15,-35 116 60-15,27-60 9 16,2 13 21-16,-1 7-5 16,1 4-40-16,4 4-22 0,-1-3-29 15,1-8-35-15,0-8 0 16,2-13-35-1,-3-14 4-15,1-12-5 0,0-10 0 16,2-10-59-16,0-10-145 16,0-18-145-16,0-12-418 0</inkml:trace>
  <inkml:trace contextRef="#ctx0" brushRef="#br0" timeOffset="-200600.53">6896 9090 922 0,'0'0'340'0,"0"0"-197"16,0 0-93-16,0 0-20 16,0 0 5-16,0 0 41 15,0 0-14-15,19 32 23 16,-19-10 24-16,0 6-18 16,0 7 38-16,0 7 4 15,0 3-51-15,-8 5-15 0,2 5-19 16,-3 0-17-16,3 3 37 15,-2-3-23 1,4-3 2-16,-1-3 1 0,1-10-36 16,0-7 6-16,2-6-18 15,-3-10 1-15,3-5 22 16,2-7-23-16,0-4-7 16,0 0-60-16,0-27-132 15,9-7-294-15,2-4-445 0</inkml:trace>
  <inkml:trace contextRef="#ctx0" brushRef="#br0" timeOffset="-199679.99">6930 9062 679 0,'0'0'679'16,"0"0"-544"-16,0 0-27 15,0 0 3-15,0 0-49 16,0 0-2-16,0 0-27 16,-7-5-11-16,7 5 70 15,0 0-40-15,0 0 29 0,9 5 18 16,9 1-41-1,1-3 50-15,11 1-43 0,6-4-13 16,4 0 2-16,5 0-44 16,7 0 3-16,2-1-13 15,-1-5 9-15,-1 0 5 16,-3 0-5-16,-5 1-9 16,-6 1 6-16,-4 3-6 15,-6 1-7-15,-1 0 5 16,-2-3 2-16,-3 3 6 15,1 0-6-15,-4 0-3 16,2 0 2-16,-4 0-13 16,-1 0-4-16,-3 0 18 15,-1 0-19-15,-4 0 19 16,-4 0-15-16,-1 0-28 0,-3 0 37 16,0 4-40-16,0-1 46 15,0 0 13-15,0 0-12 16,0-2 16-16,0 4-17 15,0-1 0-15,0-1 3 16,0 6-2-16,-3 1 4 16,-3 2 24-16,0 6-28 15,-4 0 32-15,4 3-27 16,-1 2 1-16,3 1 26 16,2 2-27-16,0 0 2 15,2 5 9-15,0-2-16 16,0 1-2-16,0 2-5 0,-3 0 6 15,1-2 7 1,0 1 0-16,-1 1-7 0,-1-3 0 16,2 4 8-16,-1-1-9 15,3-3 1-15,-2 4 0 16,2-3 5-16,-2-4-4 16,0-4-2-16,-2-2 1 15,-3-6-8-15,-2 0 7 16,-2-3 2-16,-2-4-1 15,-3 0 25-15,-5-4-23 16,-2-1 23-16,-9-2-15 16,-6 0-8-16,-6 0 46 15,-10-9-7-15,-6-8 9 0,-5 2 24 16,5-3-51 0,6 4 29-16,8 1-49 0,10 3 6 15,12 4 2-15,8 2-11 16,7 2 0-16,5 2-8 15,4-2-82-15,2-6-32 16,14 0-186-16,8-5-359 0</inkml:trace>
  <inkml:trace contextRef="#ctx0" brushRef="#br0" timeOffset="-196610.2">8349 8672 681 0,'0'0'336'0,"0"0"-77"16,0 0-120-16,0 0-72 15,0 0-16-15,0 0-16 16,0 0-7-16,19-19-11 16,-16 16-8-16,-3 3 40 15,0 0 27-15,0 0 15 0,0 0 49 16,0 0-65-1,0 0-28-15,-6 0-26 0,-4 0-13 16,-3 0 7-16,0 0-9 16,-3 0-5-16,1 0 47 15,-3 0-5-15,0 0 10 16,1 0-1-16,-2 0-25 16,2 3 17-16,-1-2-29 15,1 3-14-15,-6 1 18 16,3-1-19-16,-5 1-13 15,3 1 13-15,0 3 9 16,-1-2 16-16,4 2-7 0,1-1-17 16,1 2 9-16,5 1-10 15,-1 1-1-15,3 2 0 16,-1 3 1-16,0 1 7 16,-1-2-7-16,4 1 0 15,-3 2 15-15,4 1-14 16,-2-3 6-16,3 4 15 15,1 0-20-15,-2-2 21 16,3 1-14-16,-3 2-2 16,1 3 24-16,1-3-20 15,1 2 4-15,2-1-6 16,-1-1-2-16,3 3-5 16,0-2-2-16,-2-4 0 0,2 1 4 15,-3-1-3-15,3 0 8 16,-2-1 10-16,2 0-19 15,-2 0 7-15,2 2-6 16,-2-2-1-16,2 2 21 16,0-2-20-16,0 0 16 15,0-2-17-15,0 2-4 16,0-1 4-16,0-2 0 16,2 2 1-16,-2-3 12 15,2 2-12-15,-2-2 9 16,0 0-10-16,2 0-7 15,1-2-2-15,2 0 10 16,1 0-1-16,-1-2 23 16,1 2-15-16,1-2 3 15,-2 0-11-15,1-2 0 0,-1 2-12 16,1-3 18-16,-2 2-6 16,3-1 7-16,0 0 11 15,2-2-28-15,-1 0 10 16,4 0 0-16,1 1-9 15,0 0 15-15,1 1-6 16,1-2 0-16,0 0 16 16,-1-2-15-16,0 1-1 15,-1-2 0-15,1 1-5 16,-3-3 5-16,2 2 0 16,-1-1 0-16,3 0 9 15,1-2-7-15,1 0 2 16,1 2-2-16,1-2-1 15,0 0-1-15,4 0-7 16,-1 0 7-16,4 0 0 0,-1 0 3 16,4 0 5-16,-2 0-8 15,-1 0 0-15,-1 2 0 16,-3-2-8-16,-4 2 7 16,0 1 2-16,-1-3 5 15,4 0-1-15,1 0-4 16,2 0-2-16,5 0 1 15,2 0 0-15,0 0-6 16,0 0 9-16,-3 0-3 16,-6 0 0-16,-1 0 6 15,-9 0-14-15,1 0 8 16,1 0 0-16,4 0 5 0,2 0-4 16,5 0-1-16,4 0 0 15,0 0 0-15,2 0-7 16,-4 0 13-16,0 0-6 15,-6 0 0-15,2 0 7 16,-3 0-13-16,-3 0 6 16,6 0-1-16,2 0-7 15,4 0 16-15,1 0-5 16,4 0-3-16,-3 0 3 16,1 0-11-16,-3 0 7 15,0 0 1-15,0 0-3 16,-2 0 10-16,1 0-7 15,1 0 0-15,0 0 0 0,2 0-6 16,0 0 6-16,0 0 0 16,-2 0 2-16,2 0 9 15,-2 0-12-15,3 0 1 16,-3 0-12-16,2 0 0 16,-2 0 12-16,2 0 0 15,-2 0 3-15,-2 1 12 16,0-1-16-16,0 0 1 15,-3 2-11-15,-2-2-1 16,-2 0 13-16,-3 0-1 16,4 0 1-16,-3 0 14 15,-1 0-21-15,2 0 6 16,1 2 0-16,-1-2-19 0,4 0 20 16,-3 0-1-16,0 0 0 15,0 0 13-15,3 0-19 16,-2 0 6-16,4 2 0 15,0 0-6-15,-1 0 5 16,5 1 1-16,-3-2-1 16,7 2 8-16,-2-3-7 15,2 0 0-15,0 2 1 16,1-2-2-16,-3 0 1 16,0 0-8-16,-4 0 7 15,0 0 2-15,1 0 2 16,1 0 6-16,4 0-9 15,2 0 0-15,-2 0-17 16,-2-6-20-16,0 1 18 0,0-1 2 16,-2-2 17-16,0 0 0 15,-3-2-12-15,3-4 12 16,3-2-16-16,-1-4-5 16,0 0 21-16,-2-4-31 15,-2 0 30-15,-3-2 0 16,-3 2 0-16,-4-1-7 15,-1 0 10-15,-1 0-2 16,-1-1 18-16,-1-2-11 16,3 0-1-16,2-3-6 15,0-2-10-15,-1 2 8 16,-1-2 4-16,-1 1 2 16,1 2-2-16,-5 0 7 0,1 0-9 15,-1 2 0-15,-3-2 0 16,0 0 11-16,-2-1-10 15,1 1 5-15,-1 1-6 16,1 0-6-16,-5 4 5 16,-2-2 1-16,0 3-2 15,0 1 1-15,0 4 2 16,-13 1 4-16,-2 2-5 16,-6 2-8-16,-3 0 7 15,-3 1-13-15,-2 1 14 16,-2 2-10-16,-1 1 25 15,1 0-26-15,-4 1 11 16,-5 3 0-16,-5 1-9 0,-4-1 15 16,-4 4-6-1,-5-2 2-15,-3 1 8 0,1 1-16 16,-2-2 6-16,2 3-9 16,2 0 0-16,-1 0 17 15,1 0-8-15,4 0 6 16,-5 0 9-16,1 0-21 15,0 0 6-15,0 0 0 16,2 0-14-16,2 3 15 16,-1-3-1-16,2 0 0 15,1 0 18-15,2 1-13 16,-2-1-5-16,-1 0 0 0,-2 0 6 16,-3 0-6-16,0 0 0 15,-5 0 0-15,-1 0 19 16,-1 0-15-16,-5 0 2 15,2 0-6-15,-3 0 9 16,0 0-9-16,-1 0-8 16,3 0 7-16,-1-1 1 15,1-6 18-15,0-1-2 16,5 1-8-16,4-2 34 16,11 2-42-16,4 1 0 15,10 1-1-15,3 1 3 16,5 0 4-16,5 0 1 15,5 3 1-15,1-2-5 16,3 1-3-16,-1-2 0 16,3 1-1-16,0 1 4 0,2-1-14 15,2 0 11-15,3 1-55 16,2-1 16-16,-1 2-72 16,3 1-86-16,0 0-280 15,0 0-412-15</inkml:trace>
  <inkml:trace contextRef="#ctx0" brushRef="#br0" timeOffset="-192959.96">4858 8558 1104 0,'0'0'339'16,"0"0"-151"-16,0 0-113 16,0 0-13-16,0 0 17 15,0 0 3-15,-14-26-27 16,12 24 15-16,0 0-6 16,-3 0 42-16,-1 0-17 15,-5 0-35-15,-3 0-11 16,-3 2-31-16,-1 0 12 0,-1 0-9 15,-2 0-3-15,0 0 16 16,-3 0-4-16,1 6 26 16,-1 2 5-16,0 1-54 15,-1-1 46-15,0 5-47 16,-2 3 1-16,2 4 21 16,-4 2-13-16,2 5 1 15,0 0-4-15,0 1 3 16,4 3 8-16,2-1-17 15,5-2 2-15,1-2 17 16,1 0-17-16,3-2-2 16,-1 2 0-16,4 0 20 15,-1 0-20-15,2 2 15 16,2 0-9-16,1 1 8 0,4-1-5 16,0 2-9-16,0 2 0 15,0 0 12-15,2 2-3 16,8 0-8-16,-1 0 11 15,5-2-3-15,0 2-9 16,-1-5-9-16,3 5 8 16,-1-6 1-16,6-1 2 15,1-2-2-15,3-2 13 16,1-3-26-16,1 1 10 16,4-3 1-16,0-2-5 15,0 0 10-15,3-4-9 16,4-2 6-16,4-4-3 0,2-4-12 15,4-2 15 1,-2 0 0-16,-3-2-1 0,-6-8 2 16,-1-2-8-16,-7 1 7 15,0-2-3-15,-4-1-3 16,-1-4 12-16,1-3-5 16,-1-2 2-16,-2-8 9 15,1-2-12-15,-1-6 0 16,-4-6 0-16,0-5 24 15,-3-7-24-15,-1 1 22 16,-7-5 2-16,-5 5-17 16,-2 0 25-16,0 2-11 0,-11 4-20 15,-9 2 42 1,-7 4-43-16,-7 6 2 16,-5 8-2-16,-7 8-48 0,-7 14-3 15,-33 14-93-15,9 22-213 16,4 6-316-16</inkml:trace>
  <inkml:trace contextRef="#ctx0" brushRef="#br0" timeOffset="-191992.54">2587 8438 924 0,'0'0'292'15,"0"0"-141"-15,0 0-12 0,0 0-63 16,-114-10-14 0,83 18 2-16,-2 10-17 0,-3 4-25 15,-1 6 33-15,-1 5 1 16,2 2 23-16,2 6 13 15,3 4-49-15,7 1 14 16,3 5-26-16,7-3-20 16,4 0 33-16,6-2-44 15,4 0 13-15,0-1-3 16,16-4 8-16,8 1-12 16,12 0-6-16,6 1 0 15,12-3-6-15,8-4 6 16,5-2-22-16,2-10-5 15,2-8-63-15,-2-10 56 16,0-6-44-16,-6-12 35 0,-7-16 41 16,-12-8-37-16,-11-4 22 15,-10-6-9-15,-13-3-40 16,-10-20 19-16,0 8-42 16,-4 14-229-16</inkml:trace>
  <inkml:trace contextRef="#ctx0" brushRef="#br0" timeOffset="-189970.91">7246 9926 1280 0,'0'0'338'0,"0"0"-119"0,0 0-141 16,0 0 29-1,0 0-27-15,0 0-18 0,0 0-29 16,-131-10-17-16,106 26 9 16,-4 3 40-16,-2 10-7 15,0 3 13-15,1 6-7 16,5 6-28-16,2 5 14 16,7 1-36-16,7 1-8 15,9 2 22-15,0-3-27 16,0-4 12-16,16-4-13 15,6-3-16-15,3-6 15 16,3-5-15-16,2-1 16 16,5-6 0-16,3-3-11 15,3-6 10-15,3-1-4 16,3-7 1-16,-1-4-14 0,4 0 30 16,-2-13-12-16,2-6 13 15,-6-9-1-15,-1-5 6 16,-10-5-5-16,-6-4-12 15,-8-4 65-15,-7-6-56 16,-8-4 14-16,-4-5 9 16,0 3-32-16,-2 0 33 15,-16 6-34-15,-7 6-4 16,-1 8 2-16,-8 13-60 16,-1 13-46-16,-23 12-140 15,11 12-263-15,7 11-244 0</inkml:trace>
  <inkml:trace contextRef="#ctx0" brushRef="#br0" timeOffset="-185852.95">8024 10415 831 0,'0'0'244'0,"0"0"-127"16,0 0-86-16,0 0 6 16,0 0 60-16,0 0-14 15,0 0-12-15,22-12-24 16,-20 12-12-16,-2 0 14 15,0 0-27-15,0 0-2 16,1 0-20-16,5 0 1 16,1 0 4-16,1 0-5 0,4 0 19 15,-1 0 19 1,2 0-32-16,1 0 22 0,-3 0-22 16,3 0-5-16,-4 0 25 15,3 0-24-15,1 0 20 16,1 0 7-16,6 0-20 15,-1 0 33-15,2 0-42 16,0 0 9-16,1 0 0 16,-2 4-8-16,-2 1-1 15,-1-2 0-15,-1 0 13 16,1 0-6-16,0 0-7 16,0-2 1-16,2-1 0 15,-3 1-1-15,4-1 0 16,-2 0 0-16,-1 0 6 15,3 0-3-15,-4 0-3 0,4 3 1 16,0-3 12-16,2 0-13 16,-1 0 0-16,3 0 2 15,2 2 5-15,-2-2 2 16,-2 0 1-16,0 1-9 16,1-1 3-16,-1 0 2 15,-2 3-6-15,2-3 23 16,0 2-23-16,1-2 16 15,0 2-9-15,3 0-5 16,-2 0-1-16,-1-2-1 16,-3 2 0-16,0 0-1 15,-2-2 8-15,0 2-4 16,1-2 2-16,1 2 4 16,4 0 2-16,0 0-11 0,7-2 1 15,2 2 8-15,1 0-3 16,1 1-7-16,-1-2 1 15,-3 1-14-15,-3-2 14 16,-5 3 0-16,-2-2 0 16,0 1 8-16,1 1-7 15,0-2-2-15,2-1-4 16,2 1 5-16,3 2 6 16,5-3-6-16,-4 2 0 15,0 0 0-15,-2 0 6 16,0 0-15-16,0 2 9 15,0-2 0-15,2 0 7 0,1 0-6 16,1-2 19-16,0 0-20 16,4 0 8-16,0 0-9 15,1 0 1-15,0 0 0 16,0 0 8-16,-2 0-7 16,-3 0 10-16,-2 0-11 15,-2 2-21-15,0 0 21 16,0 0 0-16,-1 2 6 15,3-2 2-15,2 1 6 16,0-2-17-16,3-1 3 16,1 2-2-16,5 1-7 15,1-2 10-15,-1 1-1 16,-2-2 0-16,1 0 15 16,-4 3-21-16,3-3 6 0,-1 0 0 15,-1 1-7-15,-1-1 8 16,-1 0-1-16,3 3 0 15,2-3 9-15,1 0-15 16,3 0 6-16,-1 0 0 16,1 0 0-16,2 0-4 15,-5 0 3-15,1 0 0 16,-8 0 2-16,-1 0-1 16,-5 1 6-16,0 1 0 15,0 0-2-15,4-2-4 16,5 2-9-16,5-2 8 15,-1 2 1-15,0 0 4 0,-2 1-3 16,-2 1 5 0,-3-3-2-16,-1 3-4 0,1-2-9 15,3 2 8-15,1-2 2 16,0-2 5-16,1 0-6 16,3 0-4-16,-5 0-2 15,-1 0-22-15,-1 0 28 16,-5-2-2-16,-2-4 8 15,0-2-6-15,-4 0 0 16,2-2-3-16,0 0 2 16,0-2 1-16,4-2 0 15,0-4-2-15,2 0-23 16,1-4 11-16,1 0-3 16,1 0 6-16,-3-2 3 15,-2 2 16-15,-4 0-7 0,-2 0-1 16,-1 1 10-16,-2 2-8 15,-2-4-2-15,3 4 0 16,-4-3 2-16,-3 1-2 16,-1 3 0-16,-3 1 12 15,-3 2-11-15,-5 1 26 16,3 0-11-16,-5 0-15 16,3-2 45-16,-3 1-40 15,0-2 7-15,1-1-13 16,-3 0 0-16,0 2 0 15,0-1 0-15,0 5 28 16,0 1 9-16,-3-1-16 16,-5 2 1-16,0-1-22 0,-2 3 0 15,-7-5 18-15,2 3-18 16,-1 2 1-16,-3-1-2 16,1 4 19-16,-5-2-24 15,1 2 6-15,-2 0 0 16,-1 1-4-16,-4-1 4 15,2 1 0-15,-2-2 12 16,-2 0-2-16,-2-3 13 16,-1 2-23-16,-1 0 0 15,-3-1 11-15,-3 1-10 16,-1-2-1-16,0 4 19 16,-1-2-18-16,4 1 32 15,-1 1-22-15,-1-2-11 0,1 1 18 16,3 1-10-16,1-4-8 15,1 3 22-15,-2 0-21 16,4 0 28-16,-1 2-11 16,1 0-2-16,0 2-2 15,-3-3-14-15,-1 2 0 16,-4-1 6-16,1 0-5 16,-4 1 29-16,-2-2-12 15,3 1-9-15,-5 0 24 16,2 2-33-16,-2-2 0 15,3 2 19-15,0-2-18 16,0 0 22-16,2 0-23 0,1 1 12 16,3 0 8-1,-2 0-19-15,1 1 7 0,0-1 7 16,3 0-5-16,-4 0-4 16,1 1-6-16,2 0 0 15,1-2 8-15,-1 2-7 16,6-2 4-16,-4 0 1 15,1 2 1-15,-1 0-8 16,1 2 1-16,-4 0 0 16,4 0 0-16,-3 0 1 15,3 0 4-15,-1 0-5 16,-1 0 1-16,0 0-8 16,-1 0 7-16,1 0 0 15,-1 0 4-15,-1 0 4 16,2 0-7-16,-3 0-1 0,-2 0-8 15,-1 0 7-15,1 0 1 16,-1 0 0-16,1 0 8 16,0 0 1-16,-3 0-14 15,5 0 5-15,-2 0-6 16,-3 2-4-16,3 0 11 16,-5 0-1-16,3 0 11 15,-3-2 5-15,3 2-23 16,-4-2 7-16,4 0-12 15,1 0-8-15,0 0 31 16,4 0-11-16,0 0 0 16,4 0 13-16,-2 0-25 15,-1 0 12-15,-2-2 0 0,-1 2-12 16,2 0 14 0,-1 0-2-16,1 0 0 0,0 0 12 15,5 0-13-15,-4 0 1 16,3 0 0-16,-1 0-9 15,0 0 9-15,0 0-5 16,1 0 4-16,2 0 2 16,-2 0 2-16,1 0-1 15,0 2-2-15,1 2 0 16,-1 0 0-16,0 0-15 16,3 0 15-16,0 1-3 15,0-4 3-15,4 3 10 0,1-1-9 16,4 0-2-1,1 1 1-15,6 0-5 0,-1 0-4 16,5 2 15-16,-3-2-6 16,3 2 0-16,1 0 6 15,-4 0-18-15,-1 0 12 16,1 0 0-16,-1 2 0 16,-1 0 13-16,3-2-14 15,2 0 1-15,3 0-6 16,2-1-6-16,2 2 12 15,0 2 0-15,3-2 2 16,-3 4 10-16,0 0-18 16,-4 3 6-16,0 1 0 15,-1 0-11-15,-3 2 20 16,4-2-9-16,-1 3 0 0,-1-1 8 16,4 0-16-16,-1-4 8 15,3 1 0-15,2 0 9 16,2 0-9-16,0 2 10 15,0-2-2-15,0 2 1 16,0 2-11-16,-2 1 2 16,0-2 0-16,-1 3 11 15,1 0-2-15,2 0-6 16,0 0-3-16,0-1 1 16,0-4-1-16,0 1 1 15,2 0 0-15,5 2 15 16,-1-2-5-16,1 3-11 15,2-1 0-15,2 2 0 0,0-2-5 16,3 2 14-16,-1-2-5 16,3-4 1-16,-3 0 13 15,-2-4-24-15,0-2 6 16,-4-2 0-16,-3-2-9 16,-2 0 10-16,1-2-1 15,-3 1 0-15,0-2 20 16,2 1-19-16,-2-2-1 15,0 3 0-15,0-2-15 16,2 1 15-16,-2 1 0 16,0-2 0-16,0 0 7 15,0-1-2-15,0 3-5 0,0-1-12 16,1 2-34 0,5 0-93-16,7 0-99 0,-2-2-287 15,1-2-313-15</inkml:trace>
  <inkml:trace contextRef="#ctx0" brushRef="#br0" timeOffset="-184651.16">8409 9785 1101 0,'0'0'378'0,"0"0"-175"15,0 0-69-15,0 0 43 16,0 0-102-16,0 0-19 16,0 0 19-16,-127 51-37 0,105-22 15 15,2 6 5-15,2 5-16 16,5 2 38-16,6 4-46 16,4 0 11-16,3 2-9 15,0 1-35-15,10-3 15 16,12-1-16-16,4-4 0 15,8-6-1-15,1-4-6 16,7-11 2-16,6-8 4 16,-1-8-19-16,4-4 20 15,0 0-1-15,1-12 1 16,-9-12 16-16,1-7-15 16,-11-4 38-16,-6-7-11 15,-8-7-7-15,-5-5 16 0,-5-5-13 16,-9-6 0-1,0 1-3-15,0 1-14 0,-7 7-14 16,-11 12-27-16,-1 12-78 16,-15 13-49-16,7 10-357 15,5 7-325-15</inkml:trace>
  <inkml:trace contextRef="#ctx0" brushRef="#br0" timeOffset="-183241.92">11466 9930 1111 0,'0'0'356'15,"0"0"-203"1,0 0-41-16,0 0-56 0,0 0 43 16,0 0-11-16,-123-11-11 15,106 11 9-15,1 7-43 16,3 5 2-16,0 4 17 15,1 6-33-15,3 8 2 16,5 4 4-16,4 6-35 16,0 4 28-16,0 3-28 15,22-1-12-15,5-1 6 16,8 0-28-16,6-7 27 16,3-8-14-16,8-10-34 15,-3-10 40-15,6-8-13 16,-3-2 28-16,-8-12-1 15,-6-14 8-15,-6-9 17 0,-11-5 28 16,-5-7 4-16,-7-4 25 16,-5-2-15-16,-2 4-29 15,-2 4 8-15,0 6-45 16,-8 9 0-16,-11 4-63 16,-27 8-98-16,6 8-124 15,-5 3-210-15</inkml:trace>
  <inkml:trace contextRef="#ctx0" brushRef="#br0" timeOffset="-182733.29">9859 9806 1147 0,'0'0'376'0,"0"0"-180"0,0 0-44 15,0 0-52-15,-120-6 36 16,91 25-77-16,3 8-20 15,1 5 8-15,5 8-37 16,7 1 29-16,2 6-20 16,11 3-19-16,0 0 36 15,7 4-36-15,14-2 13 16,7-2-13-16,11-3-12 16,6-7-12-16,7-13-11 15,5-8-7-15,5-17 42 16,0-2-3-16,-1-21 3 15,-5-17 13-15,-7-12-5 16,-7-12 52-16,-9-8-8 0,-8-4 0 16,-11 2 3-1,-10 6-21-15,-4 9 27 0,-20 16-61 16,-22 10-53-16,-57 22-131 16,8 9-332-16,-3 0-1152 0</inkml:trace>
  <inkml:trace contextRef="#ctx0" brushRef="#br0" timeOffset="-181823.72">10686 12182 2284 0,'0'0'0'15,"0"0"-180"-15</inkml:trace>
  <inkml:trace contextRef="#ctx0" brushRef="#br0" timeOffset="-181682.1">10412 12484 2109 0,'0'0'678'16,"0"0"-678"-16,0 0-627 0</inkml:trace>
  <inkml:trace contextRef="#ctx0" brushRef="#br0" timeOffset="-179355.32">2508 9320 1950 0,'0'0'383'0,"0"0"-221"16,0 0-87-16,0 0-52 15,0 0-4-15,0 0-19 16,-12-10-56-16,20 7-12 16,4 2-61-16,1-1-84 15,-6 2-30-15,-2-3-255 0</inkml:trace>
  <inkml:trace contextRef="#ctx0" brushRef="#br0" timeOffset="-171637.95">7081 7178 1478 0,'0'0'343'15,"0"0"-248"-15,0 0-58 16,0 0-5-16,0 0 25 16,0 79 16-16,0-48-40 15,0 2 14-15,0-3-21 16,0-3-24-16,2-8 39 16,1-7-35-16,-3-6 15 15,2-4 14-15,-2-2 40 16,4 0 64-16,4-2-26 15,2-18-56-15,5-6-38 0,8-8-19 16,1-2 0-16,4 0-1 16,-2 0 1-16,-1 6 0 15,-5 5 5-15,-2 6 2 16,-3 7 9-16,-1 6-16 16,-6 6 0-16,3 0 9 15,1 1-9-15,1 20 23 16,1 4 0-16,1 6-2 15,-1 0-15-15,-1 0-6 16,-2-3 0-16,-4-3-6 16,-1-4 1-16,-1-3 4 15,-3 0-19-15,7-2-135 0,-2-4-203 16,4-6-366-16</inkml:trace>
  <inkml:trace contextRef="#ctx0" brushRef="#br0" timeOffset="-171466.4">7752 7261 1987 0,'0'0'525'0,"0"0"-387"16,0 0-66-16,0 0-54 15,0 0-18-15,136 13-84 16,-96 5-281-16,-12-1-412 0</inkml:trace>
  <inkml:trace contextRef="#ctx0" brushRef="#br0" timeOffset="-171285.89">7721 7492 2008 0,'0'0'600'16,"0"0"-439"-16,0 0-84 15,0 0-16-15,0 0-59 16,0 0-2-16,0 0-36 16,125 0-140-16,-88 0-351 15,-5-4-320-15</inkml:trace>
  <inkml:trace contextRef="#ctx0" brushRef="#br0" timeOffset="-170960.75">8534 7164 1597 0,'0'0'277'16,"0"0"-140"-16,0 0 48 0,-5 111 7 16,5-67-40-16,0 0-45 15,0-2-40-15,0-4-33 16,0-3-10-16,0-7-14 16,0-5-10-16,-2-6-8 15,0-7-91-15,2-10-167 16,0 0-284-16,0 0-359 0</inkml:trace>
  <inkml:trace contextRef="#ctx0" brushRef="#br0" timeOffset="-170585.76">8841 7218 1302 0,'0'0'611'0,"0"0"-416"16,0 0-95-16,0 0-27 16,0 0-51-16,0 0 12 15,0 0-9-15,-60 106-25 16,54-67 34-16,1 3-22 16,5-4 9-16,0 0 5 15,0-3-25-15,15-8 13 16,6-3-14-16,6-8 1 15,4-7 33-15,2-9-25 0,5 0 9 16,-3-20-3 0,-4-13-15-16,-4-4 23 0,-8-8 21 15,-9-3 24-15,-10 2 7 16,0 4-46-16,-6 4-5 16,-19 6-24-16,-2 8-38 15,-4 8-27-15,-11 8-159 16,7 5-296-16,8 3-369 0</inkml:trace>
  <inkml:trace contextRef="#ctx0" brushRef="#br0" timeOffset="-170045.2">9342 6684 1322 0,'0'0'332'0,"0"0"-111"0,0 0-121 16,0 0-41-16,0 0-22 15,0 0-12-15,0 0 31 16,-59 59-7-16,47-33-21 16,6 2 19-16,2 0-11 15,1 1-4-15,3 1 11 16,0-3-29-16,0 2 14 15,7-6-21-15,4-2-1 16,3-2 10-16,-1-11-15 16,0-1 23-16,3-7 16 15,0 0-14-15,1 0 27 16,-3-4-14-16,1-7-23 16,-6-4 44-16,0 1-6 0,-7 0-13 15,-2 2 1-15,0 0-27 16,0 2-15-16,-6 1-13 15,-17 5-50-15,-8 4-50 16,-45 3-124-16,9 13-234 16,-6 2-389-16</inkml:trace>
  <inkml:trace contextRef="#ctx0" brushRef="#br0" timeOffset="-166717.1">18366 7044 1215 0,'0'0'215'0,"0"0"-99"15,0 0-40-15,0 0 49 16,0 0 48-16,0 0-25 16,-38-33-54-16,38 33-26 15,0 0-22-15,0 0 13 16,0 0 30-16,0 0-34 0,0 0 15 16,0-1-23-16,7 1-16 15,20-1 29-15,13-4-36 16,21 0-6-16,14 0 7 15,12 1-24-15,9 2 11 16,2 0-12-16,-5 0 1 16,-10 0 3-16,-16 0-4 15,-20 0-1-15,-18 0-18 16,-16 0-48-16,-13 2-8 16,0 0-134-16,-60 0-182 15,2 8-90-15,-8 4-394 0</inkml:trace>
  <inkml:trace contextRef="#ctx0" brushRef="#br0" timeOffset="-166354.08">18366 7150 1292 0,'0'0'316'16,"0"0"-133"-16,0 0-25 15,0 0-15-15,0 0 0 16,161-36-58-16,-96 28-59 15,8-1-4-15,-1 3-21 16,-3-1 13-16,-7 3-14 16,-14 1-3-16,-11-4-36 15,-11 1-78-15,-10-4-17 0,-5-4 61 16,-5-2-31 0,-1-2-12-16,-5-4 84 0,0-1-42 15,0 4 62-15,0 0-10 16,2 6 22-16,1 3 68 15,3 4-16-15,3 4-3 16,3 2 6-16,3 0-28 16,1 0 53-16,-1 12 8 15,-1 7 12-15,-8 4 7 16,-6 3-51-16,0 6-9 16,-35 4-1-16,-70 27-46 15,2-9-46-15,-1-8-441 0</inkml:trace>
  <inkml:trace contextRef="#ctx0" brushRef="#br0" timeOffset="-165332.77">10439 7604 1528 0,'0'0'339'0,"0"0"-203"16,0 0-75-1,123-130-31-15,-82 84-22 16,0 0 19-16,-5 6-27 0,-9 9 21 16,-8 5 6-16,-3 8 17 15,-9 8 58-15,-3 4 30 16,-2 4-31-16,0 2-7 15,-2 0-57-15,0 4 3 16,0 17-14-16,0 6-5 16,2 7 20-16,-2 5-23 15,4 0-9-15,-4 3 14 16,0-4-23-16,0 1 14 16,0-8-14-16,0-1-21 15,2-7-72-15,17-15-142 0,-1-6-282 16,7-2-6-16</inkml:trace>
  <inkml:trace contextRef="#ctx0" brushRef="#br0" timeOffset="-164997.7">11103 7319 1610 0,'0'0'524'0,"0"0"-397"16,0 0-45-16,0 0-72 15,0 0 54-15,0 0-48 16,0 0-5-16,-69 120 15 0,69-92-25 16,0-2 14-1,7-2 1-15,10-3-15 0,3-3 20 16,0-2-21-16,3-9 15 16,-3-3 19-16,3-4-13 15,-4 0 32-15,4-11 8 16,-5-14-60-16,-3 0 41 15,-4-8-5-15,-9 3-16 16,-2 2 40-16,0 2-61 16,-13 3 12-16,-5 8-12 15,-4 5-33-15,-3 4-12 16,-4 4-107-16,7 2-197 16,7-2-279-16</inkml:trace>
  <inkml:trace contextRef="#ctx0" brushRef="#br0" timeOffset="-164605.74">11466 6691 1495 0,'0'0'546'0,"0"0"-348"16,0 0-135-16,0 0-48 16,0 0-2-16,0 0-5 15,0 0-5-15,-73 134-3 16,66-90 6-16,1 3-5 0,0-3 0 16,4-1 5-16,2-4 5 15,0-4-5-15,0-6 3 16,0-8-9-16,0-7 1 15,0-6 14-15,2-8-8 16,4 0 18-16,-2 0 60 16,-2-11-64-16,0-7 4 15,-2 1-25-15,0-2-8 16,0 3 7-16,-4 4-37 16,-10 5-36-16,-3 7-89 15,-1 0-182-15,5 0-166 0</inkml:trace>
  <inkml:trace contextRef="#ctx0" brushRef="#br0" timeOffset="-164281.61">11625 7393 48 0,'0'0'1410'0,"0"0"-1212"16,0 0-98-16,0 0 35 15,0 0-24-15,0 0-1 16,119 104-24-16,-97-77-74 15,-3-1 26-15,-6-4-38 16,-3-4-16-16,-4-8-73 16,0-10-131-16,-4 0-66 15,3-8-591-15</inkml:trace>
  <inkml:trace contextRef="#ctx0" brushRef="#br0" timeOffset="-164097.1">11852 7375 484 0,'0'0'1237'0,"0"0"-859"0,0 0-243 16,0 0-6-16,-137 34-12 15,97-8-59-15,5 2-18 16,2 4-40-16,4 1-19 16,6-4-106-16,10 2-112 15,4-9-116-15,5-10-471 0</inkml:trace>
  <inkml:trace contextRef="#ctx0" brushRef="#br0" timeOffset="-163750.03">12172 7347 1083 0,'0'0'522'16,"0"0"-420"-16,0 0 31 15,0 0 36-15,0 0-21 16,0 0 15-16,0 119-37 15,2-92-31-15,4-1-22 16,-2-2-23-16,0-4 4 0,0-5-48 16,1-7 1-1,-3-4-2-15,-2-2-5 0,0-2-24 16,4 0-106-16,2-13-201 16,-2-3-633-16</inkml:trace>
  <inkml:trace contextRef="#ctx0" brushRef="#br0" timeOffset="-163361.08">12475 7349 1290 0,'0'0'282'0,"0"0"-115"0,0 0-99 16,0 0-7-16,0 0 30 16,0 0-21-16,0 0-39 15,-50 123-3-15,47-92 17 16,0 1-17-16,3-1 17 16,0-4-14-16,3-2-8 15,10-7 16-15,5-5-30 16,2-8 5-16,5-5-2 15,0 0-3-15,-1-12 13 16,-2-12-16-16,-4-6-6 16,-7-5 30-16,-7-1 4 0,-4 0 13 15,0 4-10-15,-11 7-37 16,-11 2-16-16,-14 4-98 16,7 9-185-16,0-1-52 0</inkml:trace>
  <inkml:trace contextRef="#ctx0" brushRef="#br0" timeOffset="-162901.3">12895 6866 1341 0,'0'0'265'15,"0"0"-134"-15,0 0-73 16,0 0-20-16,0 0 14 15,0 0-44-15,0 0 7 16,-83 122 0-16,81-92-8 16,2-4 5-16,0 0-2 15,0-4-7-15,0-4 36 16,8-1-38-16,3-8 15 0,3-1-13 16,-2-5 5-16,1-3 29 15,-3 0 40-15,2-5-20 16,-3-10 1-16,-3-3-25 15,-4-3-11-15,-2 1 7 16,0 5-27-16,-15 4-2 16,-16 5-77-16,-41 6-110 15,8 0-13-15,1 11-160 0</inkml:trace>
  <inkml:trace contextRef="#ctx0" brushRef="#br0" timeOffset="-162135.34">11490 7061 983 0,'0'0'321'16,"0"0"-110"-16,0 0-76 15,0 0-48-15,0 0-11 16,0 0-45-16,0 0-15 15,-15 0 34-15,13 0 0 16,2 9 4-16,0 1 35 16,0 2-58-16,0-1 36 15,0 0-32-15,7-1-1 16,8-2 27-16,3-2-37 0,5-3 13 16,0-3 4-16,2 0-17 15,-2 0 28-15,-3-13-9 16,-3-2-1-16,-5-7 22 15,-3-1-24-15,-3-3-4 16,-6 2-6-16,0 3-18 16,0 2-1-16,-17 8-11 15,-14 10-79-15,-35 1-117 16,6 18-193-16,3 2-401 0</inkml:trace>
  <inkml:trace contextRef="#ctx0" brushRef="#br0" timeOffset="-154110.79">7825 9069 935 0,'0'0'91'15,"-37"103"-91"-15</inkml:trace>
  <inkml:trace contextRef="#ctx0" brushRef="#br0" timeOffset="-153069.58">12435 8109 1360 0,'0'0'482'16,"0"0"-277"-16,0 0-125 16,0 0 24-16,0 0-45 15,-116 20-1-15,81-8-7 0,2 0-31 16,0 4 31-16,7-2-23 15,6 0-6-15,9 0 10 16,5-1-22-16,4-2-10 16,2 3 21-16,0 3-13 15,2 0 29-15,15 7-7 16,8 5-18-16,6 1 15 16,4 3-27-16,4-2 0 15,-1 1-9-15,-3-1-13 16,-8-4-62-16,-14 9-115 15,-6-10-190-15,-7-4-199 0</inkml:trace>
  <inkml:trace contextRef="#ctx0" brushRef="#br0" timeOffset="-152879.08">11972 8504 1324 0,'0'0'727'0,"0"0"-545"15,0 0-56-15,0 0 26 16,0 0-21-16,120 50-22 16,-82-22-30-16,0 3-40 15,-5 2-39-15,-2 2-85 16,-4 6-95-16,-9-8-315 16,-7-12-553-16</inkml:trace>
  <inkml:trace contextRef="#ctx0" brushRef="#br0" timeOffset="-151706.22">13099 8126 1491 0,'0'0'353'0,"0"0"-178"15,0 0 11-15,-51 116-56 16,37-69-56-16,6 2-14 16,0-1-32-16,7-2-16 15,-1-8-12-15,2-7-85 16,0-10-126-16,0-11-117 15,0-10-249-15</inkml:trace>
  <inkml:trace contextRef="#ctx0" brushRef="#br0" timeOffset="-151284.34">12934 8025 1592 0,'0'0'361'0,"0"0"-193"15,0 0-11-15,0 0-109 16,0 0-34-16,125-60 15 16,-69 60-21-16,4 0 7 15,0 2-6-15,-2 17-1 16,-7 8-6-16,-4 3-2 16,-7 6 0-16,-11 4 19 15,-8 0-5-15,-11-2 26 0,-6-4-9 16,-4-2-7-16,0-2 37 15,-4-1-11-15,-11-4-2 16,-7-3 24-16,-7 1-19 16,-5-3 20-16,-6-2-28 15,-5-2-24-15,-1-2 29 16,-1-2-22-16,1-4 9 16,3-4 11-16,3 0-40 15,6-4 24-15,5 0-32 16,5 0 0-16,6 0-19 0,5 0 19 15,2 0-18 1,1 0-14-16,4 0-72 0,-1 0-29 16,3 0-183-16,2 5-461 15</inkml:trace>
  <inkml:trace contextRef="#ctx0" brushRef="#br0" timeOffset="-150857.49">13140 8036 1075 0,'0'0'298'16,"0"0"-194"-16,0 0-57 16,0 0-47-16,0 0-84 15,0 0-161-15</inkml:trace>
  <inkml:trace contextRef="#ctx0" brushRef="#br0" timeOffset="-145627.47">8324 6591 929 0,'0'0'258'0,"0"0"-69"16,0 0-48-16,0 0 16 15,0 0 36-15,0 0-42 16,23-34 16-16,-23 34-83 16,0 0-11-16,0 0-26 15,0 16-47-15,-2 22 45 16,-21 32 5-16,-12 45-4 16,-14 43 41-16,-2 12-37 15,5-6-8-15,15-23 6 16,16-45-47-16,6-19 39 0,2-22-31 15,7-6 1 1,-2-1 4-16,2-2-14 0,0-2-12 16,0-16-21-16,0-12-79 15,0-13-46-15,14-22-131 16,3-17-34-16,1-10-504 0</inkml:trace>
  <inkml:trace contextRef="#ctx0" brushRef="#br0" timeOffset="-144791.7">8240 6555 1472 0,'0'0'275'16,"0"0"-163"-16,0 0-74 15,0 0 59-15,0 0-12 16,0 0 6-16,0 0-14 16,123-101-65-16,-57 91 23 15,12 2-27-15,27-1 1 16,31 0 22-16,34 4-18 16,10 1-1-16,-5 4 19 15,-9 0-31-15,-22 0 13 16,-5 9-13-16,-26-2 0 15,-24 0 3-15,-27 0 5 16,-8-4-8-16,2 2 1 16,-3 1 10-16,-2-2-19 0,-12 0 8 15,-18 0 0-15,-9-2 5 16,-5-1-4-16,-7-1-1 16,0 3 16-16,0-2-5 15,0 6 16-15,0 0-20 16,0 8 12-16,-5 7 4 15,-4 10-23-15,-2 10 18 16,0 6-18-16,-1 6-4 16,4 4-3-16,-1 2 14 15,1 3-4-15,-2-1 9 16,1 2-11-16,-5 0 2 16,-1 2-3-16,-3-2-1 15,-1 3-5-15,-2-5 7 0,-1 0-1 16,4-1 4-1,-1-7 13-15,7-4-16 0,-2-4-1 16,6-8 1-16,-5-2-1 16,1-8 1-16,-3-2-1 15,-1-7 0-15,-1-4 14 16,-4-5 6-16,-6-2 6 16,-4-2-8-16,-9 0 31 15,-11-1-42-15,-12-1 7 16,-12-3 10-16,-10 1-23 15,-29-2 45-15,-30 0-19 16,-30 0-1-16,-11-6 33 16,15-1-53-16,22-4 2 0,38 3 23 15,21 2-22 1,20-2 20-16,9 2-5 0,-2-1-11 16,-3-4 17-16,3 3-30 15,12 0 0-15,15-1-1 16,10 5 5-16,10 1-11 15,3-1 2-15,8 3-30 16,2 1-3-16,2 0-87 16,0 0-166-16,0 0-419 0</inkml:trace>
  <inkml:trace contextRef="#ctx0" brushRef="#br0" timeOffset="-144632.12">8260 7749 2189 0,'0'0'348'0,"0"0"-238"15,0 0-101-15,0 0-9 16,0 0-178-16,0 0-478 0</inkml:trace>
  <inkml:trace contextRef="#ctx0" brushRef="#br0" timeOffset="-123773.89">3175 6960 613 0,'0'0'895'15,"0"0"-662"-15,0 0-73 0,0 0-72 16,0 0-11 0,19-12-46-16,-11 12 7 0,3 0 33 15,1 5-43-15,-4 5 20 16,1 7 45-16,1 3-16 16,-4 2 8-16,1 3-38 15,-1-4-20-15,-2 2 4 16,4-4-31-16,-4-5 0 15,3-6-1-15,-5-4 2 16,2-4 14-16,-2 0-8 16,2 0-7-16,4-4 12 15,0-14-12-15,9-4-13 16,-2-6-8-16,1 0-16 0,-1 2 29 16,0 2 7-16,-1 4 1 15,-3 4-9-15,1 6 9 16,-2 2 0-16,1 4-1 15,3 4-2-15,-1 0 3 16,3 0 0-16,3 4 1 16,4 6 2-16,4-2-1 15,0-2-2-15,0-1 10 16,-6-3-9-16,-3-2-2 16,-4 0-5-16,-7 0 6 15,-5-2-2-15,-2-6 3 16,0-9-1-16,0 1 0 15,0 0 8-15,-9 2-10 16,-5 0 2-16,-1 5 0 16,-3 2 39-16,0 3-24 15,1 4 15-15,-2 0 8 0,2 0-21 16,1 3 11-16,3 7-26 16,1 7 7-16,4 1 10 15,1 1-18-15,7 4 18 16,0 1-19-16,0-2-19 15,9 0 4-15,11-2-64 16,9-4-19-16,9-5-88 16,18-4-182-16,-8-5-165 15,-7-2-639-15</inkml:trace>
  <inkml:trace contextRef="#ctx0" brushRef="#br0" timeOffset="-123355.99">3917 6954 1410 0,'0'0'377'0,"0"0"-68"16,0 0-58-16,0 0-150 16,0 0-19-16,0 0-66 15,0 0-15-15,-62 34 43 16,49-8-35-16,-1 4 37 16,5 0-1-16,7 2-33 15,2-2 27-15,0-2-26 16,4-6-13-16,17-5 0 15,6-9-37-15,6-8-24 16,7-4-41-16,0-26-228 16,-2-16-4-16,-2-13-10 15,-5-7 128-15,-4-8 0 0,-2 2 56 16,-8 8 160-16,-6 11 277 16,-2 15 37-16,-7 14-21 15,1 12-21-15,-3 9-59 16,0 3-60-16,0 0-106 15,0 19-29-15,0 15 40 16,0 13 14-16,-9 12 10 16,1 8-20-16,0 2-56 15,3 2 20-15,1-4-26 16,-2-6 0-16,0-10-22 16,2-15-63-16,-2-18-127 15,-1-14-179-15,3-4-145 0</inkml:trace>
  <inkml:trace contextRef="#ctx0" brushRef="#br0" timeOffset="-122988.96">4049 6823 1467 0,'0'0'383'16,"0"0"-135"-16,0 0-125 16,0 0-74-16,0 0-33 15,132-7-16-15,-81 7-44 16,-2 3-119-16,-4 6 16 15,-12-1 28-15,-8-1 12 16,-8 2 69-16,-8-5 38 16,-5 1 38-16,-4 0 81 15,0 2 20-15,0 6-9 16,-9 5 0-16,-4 6-52 0,2 7 2 16,2 0-38-16,7 3 4 15,2 1 6-15,0-6-43 16,4-3 19-16,12-4-28 15,1-9 12-15,2-9 0 16,-2-4-11-16,-1-6 16 16,-3-23 5-16,-1-7-15 15,-8-10-14-15,-4 0 1 16,0 0-58-16,0 8-16 16,-4 5-182-16,-8 14-97 15,2 7-544-15</inkml:trace>
  <inkml:trace contextRef="#ctx0" brushRef="#br0" timeOffset="-122651.89">4534 7072 1405 0,'0'0'350'15,"0"0"-178"-15,0 0-23 16,0 0-99-16,0 0-31 15,0 0-19-15,0 0-69 16,108-105 7-16,-97 94 46 16,-5 1 16-16,-1 4 22 15,0 6 24-15,-1 0-16 0,0 0 5 16,3 0-9-16,-1 16 28 16,4 2-6-16,-2 7-27 15,3 2 15-15,3 3-8 16,3 0-9-16,2-2 15 15,3-6-18-15,-3-4-4 16,2-8 12-16,-3-10-24 16,-1-10-47-16,0-16-203 15,-9-5-579-15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2:58:52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 3116 641 0,'0'0'260'0,"0"0"-13"15,-43 128-36-15,24-62-76 16,1 5-29-16,-2 0 17 15,9 6-27-15,0 1-6 16,3 3 1-16,0 20-23 16,-3 24 15-16,-5 24-29 15,-1 7-4-15,-6-4 1 16,0-7-31-16,1-11 3 16,5-2-23-16,3-5 16 15,5-25-10-15,3-22-6 16,1-16 9-16,1 12 20 15,-3 33-27-15,0 35 31 0,-2 19-26 16,-5-9 0-16,2-8 17 16,0-14-24-16,-1 0 17 15,2-2-1-15,2-8-9 16,-2-6 6-16,3-20-13 16,3-15 0-16,0-18-5 15,-2-2 7-15,0 12-2 16,1 6 4-16,-3 11 10 15,3-8-25-15,1-5 11 16,0-9-6-16,3-4-7 16,-2-3 5-16,0-6 8 15,-1-2-9-15,1-5-8 0,-4-6 11 16,2-3-2-16,0-3 4 16,-1-3-5-16,1-2-15 15,0-1 9-15,2-3 9 16,2-2-29-16,2-5 34 15,0-5-36-15,0-2 4 16,6-4 23-16,13-1-23 16,3 1 14-16,9-5 19 15,9-3 0-15,9-1 7 16,9 0 7-16,9 0-14 16,8 0 0-16,6 0-7 15,8-1 0-15,9-2 6 16,4 3 2-16,3 0 9 15,4 0 4-15,14 3-13 16,20 12 0-16,19 4-1 0,5 1 1 16,-13 0-2-16,-18-2 10 15,-15-5-9-15,-4 4 0 16,1-3 7-16,2 1-1 16,1-6-6-16,-1-1 0 15,3-2 0-15,-1-2 1 16,3-4 8-16,2 2-9 15,0-2 1-15,-2 0 13 16,-3 2-13-16,-19 0-1 16,-19 0 6-16,-16 2 0 15,-6-2-7-15,14 0 1 16,11 1-24-16,8-2 24 16,-1 4 1-16,-5-4 7 0,-2 0-8 15,0-1-1 1,-3 0 1-16,3 0-2 0,0 0 4 15,3 0 11-15,-3 0-12 16,-6-2 4-16,1 0-5 16,-2-1 7-16,-5 3-7 15,0-1 1-15,1 1-1 16,2-3 22-16,3 3-21 16,-3-2 17-16,-3 0-18 15,-2 0-3-15,2-2 1 16,-9 0 4-16,-1 0 4 15,-3 2 3-15,-8 2 4 0,-5 0-16 16,0 0 3-16,-7 0 0 16,3 0-12-16,1 0 25 15,3 0-13-15,5 0 0 16,-3 0 15-16,0 0-21 16,-7 0 6-16,-1-2 0 15,-7 0-1-15,-3-3 7 16,-2 0-3-16,1-2-2 15,1 1 10-15,0-3 8 16,6 1-19-16,-5 2 0 16,1-3-3-16,-4 2 4 15,-4-3-1-15,-3-2 5 16,-4 0 10-16,-2-1-2 0,-1 0-7 16,-4-3-6-16,1-1 22 15,-2 2-11-15,1-6-2 16,-1 2-9-16,3-5 9 15,-2-1 4-15,3-1-4 16,-1-2-8-16,1-3 3 16,1-2-4-16,4-5-4 15,0-2 2-15,0-2 4 16,-3 0 7-16,2 0 19 16,-2-2-20-16,2-3 18 15,-1-3-24-15,6-6 8 16,-2-4-10-16,3-7 11 15,4-5-4-15,-1-6-4 16,2-2 5-16,0-3-10 16,-2 0 10-16,0-1-8 0,0 0 16 15,-3-3-15-15,3 3 25 16,-5 0-26-16,3 3 13 16,-4 1-14-16,0 4 7 15,-2 0-6-15,0 0 12 16,-4 0-2-16,1-3-6 15,0-3-4-15,0 0-2 16,-5-3-4-16,0 3 12 16,-2 4-6-16,1 4 13 15,-6 4-2-15,3 2-5 16,-3 0-6-16,2-1 10 16,-2 2-1-16,-1 0-9 15,1 0 18-15,-1 1-18 0,0 0 0 16,-3 1-1-1,-2 4-6-15,0-1 7 0,-4 3 8 16,-18 2-7-16,-4 0 13 16,-7 5-14-16,-7 0-7 15,-3 2 1-15,-5 0 6 16,1 1 0-16,-5 4-6 16,4-4 20-16,-6 1-7 15,0 2-7-15,-6 2-9 16,-5 4-3-16,-3 3 11 15,-10-2 1-15,-7 3 8 16,-8 0 5-16,-24-3-26 0,-20-1 11 16,9 5-37-16,13 4 38 15,14 5-15-15,17 6 16 16,-30-8 3-16,-29-5 15 16,-17 2-27-16,-5-2 9 15,12 5-17-15,8 5 3 16,11 1 15-16,-4 1-1 15,2 3 0-15,5 2 3 16,3 3-18-16,11 0 15 16,3-1-17-16,-5 4-1 15,1-2 6-15,0 4-1 16,-5-2 12-16,-1 5 1 16,1-4 1-16,-2 3-1 15,3-2 0-15,18 0-1 16,16 0 1-16,22 2-1 0,0 1 1 15,-9-1-1-15,-11-3 1 16,-16 1 6-16,-1 0-5 16,-18 2-1-16,-16 0-2 15,-23 1-11-15,0 4 12 16,13 0 1-16,32-2 3 16,32 3 16-16,16 0-19 15,5 0 0-15,-14 0 0 16,-8 0-9-16,-13 0 8 15,7 0-3-15,3 0 4 16,6 4 0-16,8-3 12 16,6 1-24-16,9 1 12 15,9-3 0-15,9 0 4 0,6 0 7 16,12 0-10-16,9 0 7 16,6 0-1-16,2 0 4 15,5 0-1-15,-2 0-10 16,-2 0 12-16,-5 0-10 15,-7 0 1-15,-6-5-3 16,-7-2 0-16,-5-3 16 16,1 2-7-16,0 0 1 15,1 2 1-15,6 1-10 16,6 1 4-16,4 1-5 16,5 2 0-16,7-2 27 15,4 3-27-15,0 0 0 0,0 0-17 16,0 0-84-1,0 0-106-15,-11 7-8 0,-1 6-131 16,-4-7-538-16</inkml:trace>
  <inkml:trace contextRef="#ctx0" brushRef="#br0" timeOffset="4521.91">9323 2588 1113 0,'0'0'308'0,"0"0"-129"16,0 0-70-16,0 0 53 0,0 0-34 15,0 0-21-15,0-14-30 16,0 14-60-16,0 0 17 16,0 0-21-16,0 0-12 15,-2 0-2-15,-12 7 0 16,-8 7 1-16,-7 8 18 16,-8 3-17-16,-2 6 23 15,-5 3-4-15,-1 3-14 16,3 2 13-16,4 3-19 15,3 2 0-15,3 3 1 16,1 0 8-16,4 4 3 16,1 1-1-16,-1 3-11 15,0 1 3-15,-2 3-3 0,-5 6 0 16,1 3-1 0,-5 4 2-16,-2 6 9 0,0 4-10 15,1 1 0-15,5 0-1 16,5-2 1-16,4-5 0 15,2-2 4-15,8-6 2 16,-1-3 6-16,3-4-12 16,-1 2 7-16,4-1 5 15,-1 5-12-15,-1-2 11 16,1 3-7-16,0 1 7 16,2-1-11-16,0 0 0 15,3 2-3-15,4 1 2 16,2 1 2-16,0-2-1 15,0 3 9-15,0-4 0 16,0 0-15-16,0-1 6 0,-10 0 0 16,-1 2 5-16,-2 0-4 15,4 4 4-15,2-1-5 16,5-5 3-16,2-2-5 16,0-4 2-16,0-4 0 15,0 1 11-15,0-4-10 16,0 2 4-16,-2-4-5 15,0 2 1-15,2-3-6 16,0 2 7-16,0-2-2 16,6-1 23-16,10 0-21 0,6 1 1 15,0-5-3-15,3 1-8 16,2 1 1-16,-2-4 14 16,-2 1-5-16,0 1 2 15,2-2 8-15,-3 4-22 16,2-3 10-16,1 2 0 15,2-2-8-15,2-2 16 16,0 3-8-16,2-3 0 16,-2-2 18-16,2-1-16 15,0-1-2-15,-2-3 0 16,2-1-8-16,1-2 10 16,-1-2-2-16,0 2 0 15,3-2 13-15,5 0-10 16,4 2-3-16,1-3 0 15,6 1-3-15,-4-2 3 0,3-2 0 16,-5 0-1-16,-1 1 3 16,-1 0 1-16,0-1-2 15,1 1 0-15,1-4 8 16,4 4-9-16,0-4 0 16,6 0-1-16,6-1 8 15,2-4-4-15,7 0 8 16,3-2-11-16,1-3 2 15,5-1-2-15,0-1-6 16,3-2 5-16,-2 2 1 16,6-5 9-16,2 0-9 15,7-2 8-15,2 1-17 16,6-2 0-16,-1 2-6 16,-1 2 14-16,-2-3 2 15,-3 2 6-15,0-2-7 0,2 1 0 16,-2-3-8-16,4 2 8 15,-1 1 0-15,0-1 0 16,-5-2 10-16,-1 2-6 16,-3 0-4-16,-4-2 0 15,-2 3 3-15,3-3-3 16,-1 1 0-16,4-1 6 16,-2-3 5-16,-1-1-17 15,1 0 6-15,-4 0 0 16,-6 0-14-16,0 0 29 15,-4 0-15-15,3 0 0 16,-1 0 6-16,4-5-7 16,-4-2 1-16,1-4-17 0,-5 1 8 15,-4-2 17-15,0-3-8 16,-3 2 3-16,1-3-3 16,3-2 0-16,0-2-11 15,1-3 11-15,0-2 0 16,1-1-5-16,-1-1 5 15,-5 1 0-15,1 2 0 16,1 1-6-16,-1 1 16 16,1 0-7-16,-2 1 17 15,0 1-14-15,-1 0-5 16,1-3-1-16,0 4-8 16,3-1 2-16,-1 1 12 0,0-2-3 15,0 0 5-15,0 2 2 16,-2-1-11-16,1-1 1 15,-1 2-5-15,-1 1-5 16,-1-3 11-16,-2 4-1 16,-2-2 10-16,3 1 1 15,-7 2-8-15,5 0-3 16,-6 2 0-16,-1 3-11 16,-4-4 12-16,2 3-1 15,-1-3 0-15,-3 3 10 16,4-7-7-16,-2 2-3 15,6-2 0-15,0 1-6 16,-2 0 6-16,4-4 0 0,2-1-1 16,0-2-10-16,3-3 11 15,-1 0 0-15,0-2 1 16,-4-3-7-16,-3 0 6 16,-4-2-5-16,-5-1-5 15,-3-4 20-15,-1 0-5 16,2-3 2-16,1-1-7 15,3 0 0-15,3 0 0 16,3 2-12-16,0-2 12 16,-2 2-18-16,-4 0 18 15,0-2 0-15,-7 0 1 16,2-2 13-16,-3 1-14 16,-1 1 0-16,-1 0-1 15,-1 2 8-15,-1 2-7 0,-3 2 0 16,-2 0 3-16,-2 2-12 15,-5-1 10-15,1 2-1 16,-1-2 17-16,-2-1-16 16,0 3 4-16,0-2-5 15,0 1 0-15,1 0-6 16,-4 1 12-16,-1-7 2 16,-1-2 6-16,-1-6-5 15,-5-1 21-15,-3-4-30 16,0 1 11-16,-3 0-5 15,-3 4-5-15,1 1 13 16,-1 4 3-16,4-1-10 16,0 1-2-16,-2-1-5 0,3-2 0 15,-1 0 15-15,-4-2-14 16,0-3 16-16,0 2-17 16,0-5-3-16,-13-1-3 15,-5 1 6-15,-3-2 0 16,-2-1 18-16,-2 2-17 15,-4-1 10-15,-7-3-11 16,-3-1 6-16,-6 0-3 16,-7-4-2-16,-8-2-1 15,-9-5 14-15,-4 1-4 16,-6-1-16-16,0 0 6 16,-4 3-6-16,2 3 0 15,0 6 7-15,0 2-1 0,-2 1 12 16,2 4-4-1,-8 4-13-15,-3 2 5 0,-22-4-19 16,10 8 1-16,-6-1 17 16,-1 3 1-16,12 4-1 15,-25-10 1-15,13 6-7 16,1-2 7-16,2 1 0 16,14 10-17-16,-13-7 18 15,2-1-1-15,-17-1 0 16,-17-6 7-16,-21-6-13 15,-3 2 6-15,16 5 0 16,29 14-1-16,33 9-14 16,16 5 5-16,5 1 8 0,-32-8-19 15,-31-8 15 1,-38-10-7-16,-4-1 4 0,11 4-7 16,15 5-32-16,34 6 32 15,20 4 5-15,17 5-4 16,3 6 3-16,-13-2-1 15,-30-5-21-15,-30-3 4 16,-14-1-16-16,-2 2 14 16,29 3 11-16,31 7-10 15,31 5 30-15,5-2 0 16,-12 1-14-16,-11 0 14 16,-9-2-30-16,3 2 9 15,1-2 21-15,0 2-8 16,1 2 9-16,2-1 0 15,0 2 6-15,4 1-15 0,5 0 9 16,2 2 0-16,3 2-1 16,6 0 6-16,1 2-5 15,5 0 0-15,3 0 0 16,3 0-6-16,1 0 6 16,3 0 0-16,2 0 5 15,-1 0-4-15,2 0-1 16,-4 6 0-16,4 1-1 15,1 0-5-15,3-1 12 16,-2 4-6-16,7 0 0 16,-1 2 6-16,-1 1-8 15,3 4 2-15,1-1-1 0,3 1 0 16,1 4 2-16,2 0 4 16,0-2-5-16,2 0-2 15,2 0 1-15,2 2 1 16,3-2 0-16,2 2 7 15,0 0-7-15,2 2 18 16,0-2-13-16,2 4-4 16,-1-1 12-16,-1 0-12 15,-1 1 0-15,4-2 23 16,2-2-18-16,-1-4 16 16,4-3-22-16,-2-1 7 15,3-6 7-15,1-2-13 16,1-1 21-16,0-3 16 15,-2 3-24-15,-2-2 7 16,-3 2-21-16,-1 3-18 0,-14 3-31 16,7-3-151-16,4-2-303 0</inkml:trace>
  <inkml:trace contextRef="#ctx0" brushRef="#br0" timeOffset="4647.57">9655 2566 1899 0,'0'0'0'15,"0"0"-784"-15</inkml:trace>
  <inkml:trace contextRef="#ctx0" brushRef="#br0" timeOffset="8742.62">10013 3542 740 0,'0'0'293'0,"0"0"-134"0,0 0 1 15,0 0-69-15,0 0-24 16,0 0 10-16,5-3-33 15,-5 2 30-15,0 1 2 16,0-3 22-16,0-1 66 16,0 2-55-16,-3-2-27 15,-5 0-42-15,-1 0-12 16,-3 2 33-16,-1-2-37 16,-5 2-14-16,1 0 17 15,-1 0-26-15,-2-1-1 16,0 2 30-16,-1-2-18 15,2 1 26-15,1 1-18 16,0-2-4-16,5 2 11 16,2-1-27-16,-1 2-5 0,-1-1 4 15,2 1 2-15,-3-3 13 16,4 3-6-16,-2-1-7 16,3 1 4-16,3 0-5 15,-3 0-1-15,0 0 0 16,2 0 2-16,5 0 4 15,0 0-5-15,0 0 0 16,-1 0-9-16,3 0 9 16,-2 0 0-16,0 0 1 15,0 0 10-15,-3 4-11 16,3-1 0-16,-3 2 0 16,1 1-1-16,0 3 2 0,1-1 0 15,-1 2 18-15,-3 2-16 16,2-1 8-16,1 2-11 15,-2-1 0-15,-1 2 11 16,0 2-10-16,0 0 12 16,1 2 10-16,1 0-22 15,-1 0 6-15,2 3-7 16,-2-3 0-16,2-2 18 16,0 1-18-16,-1 0 15 15,0-1-3-15,2 4-10 16,1-1 11-16,-4 6-13 15,4 2 0-15,-2 4 21 16,-1 1-21-16,1 3 14 0,2 3-14 16,-2-1 9-16,-1-1-10 15,0-1 1-15,1-4 0 16,2-2 14-16,-1-3-8 16,3-2 0-16,0-3-6 15,0 0-9-15,0-4 1 16,3 0 9-16,6-3-1 15,2 1 9-15,0-5 3 16,1 3-13-16,5-3 1 16,3 3-3-16,5-6-11 15,2-1 16-15,4-2-2 16,0-1 0-16,0-3 13 16,3 0-23-16,-1 0 10 15,2-5-8-15,1-6-10 16,2-4 10-16,2-1 8 0,0-1-8 15,0-6 2-15,3-2-3 16,-5-4 9-16,-1-5 0 16,-3-8-16-16,-5-7 17 15,-7-6-1-15,-5-6 18 16,-5-1-8-16,-10 2 50 16,-2 6-17-16,-2 6-12 15,-22 5-25-15,-8 11-6 16,-10 8-83-16,-36 20-77 15,7 4-366-15,6 0-176 0</inkml:trace>
  <inkml:trace contextRef="#ctx0" brushRef="#br0" timeOffset="9596.35">9996 4349 1071 0,'0'0'388'15,"0"0"-140"-15,0 0-109 16,0 0-10-16,0 0 2 16,0 0-33-16,-137-40 11 15,102 40-27-15,-7 4-28 0,-3 15 24 16,-1 2-37-1,-4 8-3-15,4 2 15 0,5 4-35 16,6 5 34-16,8 0-43 16,12 2-1-16,6 2 2 15,9 2-2-15,0 1-8 16,11-1 0-16,14-5 1 16,8-3-7-16,5-7 0 15,2-5 6-15,11-8-16 16,0-8 16-16,0-6 0 15,1-4-1-15,-1-3 3 16,-2-14 2-16,-4-11-2 16,-3-11-2-16,-5-7 12 15,-5-12-12-15,-6-5 0 0,-7 2-1 16,-9 3 3-16,-7 9 1 16,-3 13-3-16,-5 12-33 15,-17 14-70-15,-29 10-284 16,4 20-104-16,3 7-305 0</inkml:trace>
  <inkml:trace contextRef="#ctx0" brushRef="#br0" timeOffset="10314.48">9815 5041 1243 0,'0'0'312'0,"0"0"-146"15,0 0-71-15,-116-16 42 16,79 16-34-16,-1 0-5 16,-1 14-8-16,4 6-42 15,4 6 18-15,2 6-32 0,7 6-25 16,4 5 41-1,9 1-34-15,5 3-2 0,4 4-4 16,0 1 9-16,15 0-38 16,10 2 10-1,4-4-34-15,6-3 36 0,5-10-13 16,5-9 13-16,4-13 0 16,4-13 10-16,5-2-14 15,-2-20 11-15,0-17 0 16,-5-9 8-16,-6-10-8 15,-8-8 20-15,-5-2 19 16,-12-2-23-16,-10 4 51 16,-10 7-33-16,0 9-14 15,-15 12-17-15,-16 7-3 16,-11 16-106-16,-32 13-50 0,9 8-174 16,3 16-61-16</inkml:trace>
  <inkml:trace contextRef="#ctx0" brushRef="#br0" timeOffset="10963.69">9730 5923 1192 0,'0'0'399'0,"0"0"-139"0,0 0-141 16,0 0-35-1,0 0-51-15,-129-18 7 0,105 32-15 16,1 8-3-16,6 7 12 16,1 4-34-16,9 3 12 15,7 7 1-15,0-2-13 16,7 3 0-16,17 0-25 16,8-2-15-16,10-7-3 15,9-7-11-15,5-12 26 16,6-12-9-16,3-4-4 15,0-18 40-15,-10-16 2 16,-5-10 12-16,-13-8 77 0,-8-6-14 16,-13-5 50-1,-10-1-39-15,-6 0-35 0,0 9 30 16,-24 6-63-16,-11 15-19 16,-12 14-55-16,-43 20-170 15,10 8-91-15,7 16-438 0</inkml:trace>
  <inkml:trace contextRef="#ctx0" brushRef="#br0" timeOffset="11596.01">9704 6628 1058 0,'0'0'356'16,"0"0"-129"-16,0 0-135 16,0 0 27-16,0 0-35 15,0 0-59-15,0 0 4 16,-96 11-27-16,75 16 17 15,0 4 20-15,-2 7-30 16,5 5 17-16,5 1-3 16,5 0-22-16,3 1 37 15,5 3-32-15,2-3 7 16,20 0-13-16,11-3-21 16,12-2 12-16,11-8-57 15,7-9 9-15,5-10 48 0,3-13 9 16,-4 0-17-16,-1-21 9 15,-9-16 8-15,-6-10 36 16,-6-9 11-16,-5-6 29 16,-9-5 41-16,-2-8-25 15,-9 1-5-15,-6-2-29 16,-12 5-33-16,-2 9-25 16,-9 8-7-16,-24 10-82 15,-48 5-111-15,8 14-169 16,-1 6-578-16</inkml:trace>
  <inkml:trace contextRef="#ctx0" brushRef="#br0" timeOffset="15450.7">11041 3679 593 0,'0'0'741'16,"0"0"-489"-16,0 0-75 16,0 0-22-16,0 0-91 15,0 0-28-15,-137-31 19 16,106 32-9-16,-6 17 44 15,-1 10 9-15,-1 6-19 16,4 10-14-16,4 9-31 16,11 5-13-16,9 6 3 15,11 1-23-15,0-4 20 16,11 0-22-16,20-10-7 0,7-3 1 16,8-11-39-16,6-12 15 15,6-10 15-15,2-13-22 16,5-2 22-16,-1-17-7 15,-1-14-25-15,-5-15 47 16,-5-12-2-16,-8-16 2 16,-8-10 5-16,-12-3 2 15,-13 5-14-15,-12 10 2 16,-2 16-32-16,-48 7-63 16,3 19-175-16,3 10-123 0</inkml:trace>
  <inkml:trace contextRef="#ctx0" brushRef="#br0" timeOffset="16217.65">12723 3582 1365 0,'0'0'275'16,"0"0"-91"-16,0 0-108 15,0 0 24-15,-134-11-27 16,107 28-25-16,3 8 21 16,4 10-49-16,2 6 8 15,3 9-11-15,5 7-5 16,4 3 10-16,6 1-4 16,0 4-6-16,0-1 9 0,11-3-21 15,9-7-1-15,7-11 0 16,8-6-17-16,7-11 17 15,10-9-15-15,4-12 8 16,6-5-5-16,0-5 6 16,1-22 7-16,-7-11-8 15,-6-13 19-15,-7-13-3 16,-12-10 50-16,-8-3-39 16,-17 2 20-16,-6 9-15 15,-13 14-24-15,-75 8-14 16,9 13-154-16,-17 9-226 0</inkml:trace>
  <inkml:trace contextRef="#ctx0" brushRef="#br0" timeOffset="17382.53">5294 4426 1249 0,'0'0'281'0,"0"0"-188"15,0 0-93-15,0 0-35 16,0 0-148-16,0 0-8 16,0 0-486-16</inkml:trace>
  <inkml:trace contextRef="#ctx0" brushRef="#br0" timeOffset="17961.99">2531 4117 697 0,'0'0'1334'16,"0"0"-1123"-16,0 0-211 16,0 0-160-16,0 0 46 15,0 0-29-15,-81 138-43 16,64-92-478-16</inkml:trace>
  <inkml:trace contextRef="#ctx0" brushRef="#br0" timeOffset="18718.96">2032 7274 2094 0,'0'0'505'16,"0"0"-505"-16,0 0-91 15,0 0-164-15,0 0-19 16,0 0-8-16,0 0-295 0</inkml:trace>
  <inkml:trace contextRef="#ctx0" brushRef="#br0" timeOffset="18952.34">5303 7367 1431 0,'0'0'796'0,"0"0"-796"0</inkml:trace>
  <inkml:trace contextRef="#ctx0" brushRef="#br0" timeOffset="20087.31">9804 4286 1018 0,'0'0'387'0,"0"0"-232"0,0 0-63 16,0 0-76-16,-136 5 38 15,103 7-2-15,2 4 46 16,-3 4 17-16,2 4-16 16,2 11 4-16,3 3-46 15,9 11-46-15,5 5 16 16,11 7-27-16,2-1-33 16,6 0-107-16,21-8-75 15,27-10 16-15,-4-14-118 16,0-17-549-16</inkml:trace>
  <inkml:trace contextRef="#ctx0" brushRef="#br0" timeOffset="20573">10214 4572 1252 0,'0'0'266'16,"0"0"-106"-16,0 0-42 15,0 0-70-15,0 0 8 0,0 0 26 16,0 0-31 0,73 0 12-16,-33 7-13 0,5 0-50 15,-3 1 27-15,-1-2-26 16,-10-2-1-16,-11-2-65 16,-9-2-115-16,-9 0-9 15,-2 0-216-15</inkml:trace>
  <inkml:trace contextRef="#ctx0" brushRef="#br0" timeOffset="21578.32">10697 4357 656 0,'0'0'304'0,"0"0"-189"15,0 0-3-15,0 0-57 16,0 0 6-16,0 0 36 16,0 0-30-16,-11-8-12 15,9 8-15-15,0-3 18 0,2 3 18 16,-2-1-31-16,2-2-9 16,0 0 7-16,-2 0-21 15,2 3 33-15,0 0-31 16,0 0-15-16,0 0 10 15,0 0-19-15,0 0 10 16,0 0-10-16,0 0 8 16,0 0-9-16,0 0 1 15,0 0 0-15,0 0 2 16,0 0-2-16,0 0 1 16,0 0 4-16,0 0-4 15,0 0 15-15,0 0-14 16,0 0 9-16,0 0 0 0,0 0-5 15,0 0 5-15,0 0-11 16,0 0 1-16,0 0 0 16,0 0-1-16,-5-1-7 15,1 1-12-15,-3 0-10 16,0 0 28-16,3 0-9 16,2 0-9-16,-1 0 19 15,3 0-29-15,0 0 17 16,0 0-1-16,0 0-35 15,0 0 46-15,0 0-11 16,0 0 13-16,0 0 10 16,0 0-9-16,0 0 34 15,0 0 4-15,0 0-37 0,0 0 27 16,0 0-13 0,0 0-14-16,-2 10 43 0,-2 4-19 15,-1 5 8-15,-2 1 0 16,3 3-18-16,0 5 28 15,-3 1-20-15,1 0 8 16,-2 6 14-16,2 1-22 16,1 2 4-16,1 2-3 15,2 0-13-15,2 0 25 16,-2-2-19-16,0-3-5 16,-2-3 20-16,0-5-32 15,2-3-1-15,-2-3 18 16,2-5-18-16,2-6 18 0,0-2-3 15,0-4-14 1,0-2 7-16,0-1-8 0,0-1 0 16,0 0-1-16,0 0 10 15,0 0-18-15,0 0-6 16,0 0-46-16,0 0 11 16,0 0-109-16,-3 0-86 15,1 0-103-15,-2-3-563 0</inkml:trace>
  <inkml:trace contextRef="#ctx0" brushRef="#br0" timeOffset="22356.24">11054 4399 1028 0,'0'0'275'0,"0"0"-91"15,0 0-60-15,0 0-14 16,-143-30-12-16,105 30 19 16,-1 0-3-16,-3 9-6 15,3 12-22-15,3 9-32 16,7 11 13-16,10 9-18 16,7 6-11-16,12 8-8 15,0 3-30-15,18 0-7 16,16 1-4-16,10-6-26 15,7-3 19-15,8-11-7 16,-1-11-9-16,4-14 24 16,0-15-30-16,1-8 34 0,-3-10 0 15,-4-24 12 1,-6-12 1-16,-7-14 8 0,-5-13-14 16,-9-7-1-16,-4-4-17 15,-6 6-20-15,-3 10-72 16,-5 7-121-16,-5 21-17 15,2 16-409-15</inkml:trace>
  <inkml:trace contextRef="#ctx0" brushRef="#br0" timeOffset="22961.62">12910 4535 620 0,'0'0'345'16,"0"0"-92"-16,0 0-17 15,0 0-123-15,0 0 16 16,0 0-51-16,-127-15-4 15,98 15 15-15,0 0-42 16,-2 8 36-16,2 7-15 16,-3 8-12-16,5 7 13 15,4 6-42-15,9 8 6 16,7 8 1-16,7 4-33 16,9 5-2-16,20-2-7 15,12 0-61-15,5-7 27 16,6-12-60-16,-2-11 48 0,2-18 38 15,-3-11 11-15,-5-6 5 16,-4-24 9-16,-3-14 1 16,-11-12 60-16,-4-12 2 15,-6-5-4-15,-7-5-49 16,-7 2-3-16,-2 8-5 16,-2 10-11-16,-27 12-52 15,-29 6-51-15,6 14-213 16,6 9-568-16</inkml:trace>
  <inkml:trace contextRef="#ctx0" brushRef="#br0" timeOffset="23624.86">14331 4359 1172 0,'0'0'251'15,"0"0"-51"1,0 0-125-16,0 0-14 0,-142 0 34 16,99 30 6-16,5 13 18 15,9 10-50-15,12 14-49 16,15 3 20-16,2 6-32 15,17 0 5-15,21-5-13 16,11-7-30-16,12-12-12 16,3-18 2-16,5-16 19 15,-3-18 9-15,2-4 18 16,-10-32-6-16,-9-14 25 16,-6-10 2-16,-12-11 35 15,-10-5-62-15,-5 4 16 0,-9 7-34 16,-7 14 1-1,0 11-36-15,0 15-93 0,0 11-199 16</inkml:trace>
  <inkml:trace contextRef="#ctx0" brushRef="#br0" timeOffset="24360.88">16294 4349 841 0,'0'0'637'16,"0"0"-427"-16,0 0-70 16,0 0-29-16,0 0-8 15,-135-3 0-15,108 35-47 16,4 9 7-16,4 13-20 16,5 8-4-16,7 9 33 0,7 3-45 15,0 5 4-15,18-7-22 16,16-5 2-16,4-8 6 15,6-18-17-15,1-10 14 16,-1-19 15-16,3-12-8 16,0-7 31-16,-2-26-23 15,-6-14 20-15,-3-10 15 16,-5-8-58-16,-4-3 30 16,-7 2-35-16,-7 6 1 15,-10 10-4-15,-3 10-65 16,-23 14-65-16,-63 7-117 15,5 9-296-15,-8 2-952 0</inkml:trace>
  <inkml:trace contextRef="#ctx0" brushRef="#br0" timeOffset="35336.55">7183 5411 1132 0,'0'0'279'15,"0"0"-83"-15,0 0-80 16,0 0-56-16,0 0 44 15,0 0-3-15,68-91 41 0,-65 78 11 16,1-1-7-16,-2 5-12 16,-2-2-27-16,0 4-41 15,0 1-5-15,-2-1-45 16,-8 3-8-16,1 0-8 16,-1 2 4-16,-7 2-5 15,2 0 1-15,-7 0 0 16,-5 0-3-16,-4 14 4 15,-3 7-1-15,-3 5 6 16,-1 4 4-16,3 6-11 16,-3 4 1-16,10 3-6 0,1 2 5 15,8 1 2-15,1 2-1 16,7-1 5-16,2-1 2 16,7-2-14-16,2-4 7 15,0 0-12-15,7-2 1 16,12 0 2-16,6-1 9 15,4-2 0-15,4 0-14 16,0-2 13-16,6-2-14 16,3-3 3-16,7-6 5 15,4-5-3-15,12-2 10 16,4-9 0-16,7-4-39 16,0-2 20-16,-3 0-35 15,-4-8 7-15,-9-13 47 0,-6-3-10 16,-10-5 10-1,-3-7 46-15,-6-11-16 0,-1-5 52 16,-5-5-40-16,-2-10 1 16,-10-3 5-16,-5-6-30 15,-12-1 32-15,-8-1-50 16,-27 4-6-16,-18 5-4 16,-21 12-16-16,-33 5-53 15,-49 6-73-15,18 13-400 16,11 5-308-16</inkml:trace>
  <inkml:trace contextRef="#ctx0" brushRef="#br0" timeOffset="36003.76">5021 3439 1164 0,'0'0'300'0,"0"0"-155"16,0 0-52-16,0 0-17 16,0 0-35-16,0 0-3 15,-134 4-27-15,96 37-3 16,-3 13 0-16,4 11 3 15,3 14-11-15,12 6 0 16,15 7-14-16,7-3-5 16,17 0 1-16,22-8 18 15,12-7-6-15,11-11 6 16,10-17-17-16,4-19-1 16,2-21-11-16,-3-6 10 15,-5-29-26-15,-13-15-5 16,-12-8 44-16,-14-6-13 0,-18 2-21 15,-15-5-27 1,-19 17-131-16,-14 17-385 0</inkml:trace>
  <inkml:trace contextRef="#ctx0" brushRef="#br0" timeOffset="37259.41">9778 5069 1400 0,'0'0'476'0,"0"0"-321"16,0 0-17-16,0 0-64 16,0 0-30-16,-121-35-17 15,94 37-17-15,-2 19 20 16,-2 6-17-16,-1 4 11 16,4 9 43-16,0 8-54 15,7 5 18-15,1 7-16 16,6 4 2-16,8 6-5 15,6 0 2-15,0 2-12 16,11-5 1-16,15-11-3 0,10-8-16 16,8-10 16-16,11-11-19 15,5-13 19-15,7-9 0 16,1-5 7-16,0-16-19 16,-2-20 2-16,-8-14 10 15,-11-16 22-15,-11-13-11 16,-12-7 27-16,-11-2-14 15,-8 8-18-15,-5 10-6 16,-18 10-54-16,-13 20-140 16,-2 13-374-16</inkml:trace>
  <inkml:trace contextRef="#ctx0" brushRef="#br0" timeOffset="37990.46">10659 5103 793 0,'0'0'413'0,"0"0"-105"15,0 0-189-15,0 0-72 16,0 0-8-16,0 0-33 15,0 0 62-15,0 52 3 16,0-14-8-16,0 4 39 16,-4 8-65-16,-2 5 20 0,-1 3 9 15,-3 0-26 1,4 0 30-16,2-4-17 0,-1-8-23 16,1-7 13-16,0-10-43 15,-2-11-5-15,3-7-2 16,2-5-57-16,1-6-91 15,0-8-102-15,0-12-278 0</inkml:trace>
  <inkml:trace contextRef="#ctx0" brushRef="#br0" timeOffset="39039.65">10740 5036 530 0,'0'0'378'16,"0"0"-220"-16,0 0-32 15,0 0-32-15,0 0-16 0,0 0 18 16,0 0-42-16,13-5-38 16,3 5 36-16,3 0 9 15,4 0-24-15,6 0 27 16,4 0-23-16,3 0-14 15,7 0 23-15,1 0-31 16,3 4 5-16,2 0-2 16,0 2-6-16,3-3 29 15,-4 4-3-15,4-1 4 16,-2 0 13-16,2 0-30 16,1 0 20-16,3-1-21 15,-3 0-27-15,1-2 53 16,-3 2-37-16,-2-3 9 0,-2 2 13 15,-3-2-38-15,4 0 37 16,-7 0-38-16,5 0 6 16,-7 2-1-16,1-2 5 15,1 0-10-15,1-2 15 16,-2 3-2-16,5-3 19 16,-3 0-32-16,0 1 0 15,-1-1 37-15,-2 3-37 16,-1-1 0-16,-2 1 8 15,4 0 11-15,0-1-7 16,5 3-12-16,2-1 6 16,2 0 3-16,-1 0-9 15,0 2-8-15,0-2 7 16,-3 0 2-16,-1-2 13 16,-3 2-2-16,-1 1-6 0,2-2 19 15,1 2-25-15,1 2 0 16,8 2-2-16,0-2 4 15,4 0 7-15,2 0 0 16,0-1-9-16,-2 0 5 16,0 1-5-16,-1-1-2 15,-3-1-5-15,-4-1 14 16,3 3-5-16,-1-5-2 16,-1 2 6-16,0-2-11 15,-2-2 5-15,-3 1 0 16,-4 2 3-16,-4-3 4 15,-2 0-4-15,-5 0-3 16,-3 0-5-16,-4 0-9 0,1 0 10 16,-6 0-16-1,-5 0 20-15,-4 0-29 0,-3 0 23 16,-3 0-2-16,0 0 1 16,0 0-2-16,1 0 4 15,0 0-53-15,-2 2-37 16,2 2-91-16,-3-1 12 15,2 1 29-15,0 3 12 16,-2 1 70-16,2-1 16 16,-2 4 11-16,0 3-57 15,2-2-183-15,-2-1-439 0</inkml:trace>
  <inkml:trace contextRef="#ctx0" brushRef="#br0" timeOffset="39818.57">14243 5509 1228 0,'0'0'295'0,"0"0"-96"16,0 0-117-16,0 0 34 16,0 0-30-16,0 0-86 15,0 0-8-15,0 15-69 16,-8-1 29-16,-7 1-19 15,-10 0 13-15,-1-1 53 0,-8 1-34 16,-1 1 35 0,-5-1 0-16,-3-1-2 0,1 3-10 15,-3-5 21-15,5-2-9 16,3-2 3-16,1-2 5 16,3-4 8-16,-6-2-2 15,-1 0-3-15,-2 0 54 16,-7-5-41-16,-5-5 1 15,-3-1-6-15,-8-1-19 16,-2 1 0-16,-6-1-25 16,-4 0-29-16,2 1 53 15,-3-2-45-15,0 4 41 16,0-1 4-16,2-1 2 16,3 2 28-16,-1 2-23 15,1 1 2-15,-3 0-8 0,-2-2-12 16,0 2-29-16,-4 0-60 15,2 0 101-15,1-1 12 16,4-2 17-16,-2 1 6 16,4 0 18-16,2 0-34 15,-3-2-13-15,-1-2-6 16,2 0 1-16,-4 0 2 16,2-1-2-16,3 2-1 15,6-1 22-15,3 2-10 16,2 2-3-16,5 2-9 15,2 2-21-15,-6-1 11 16,0 0-28-16,-5 1-2 0,0 0 39 16,2 0-26-16,3 0 27 15,5 4 31-15,6 0-12 16,7 0 12-16,5 0-27 16,9 0-2-16,2 0 10 15,1 0-11-15,0 0 4 16,0 2 0-16,6 2 2 15,1-2-7-15,5 2 7 16,3-2-5-16,8 0 9 16,0-2-5-16,2 3-4 15,0-3-2-15,0 0-2 16,0 0-18-16,0 0-24 16,0 0-25-16,0 0-49 0,-2 0-275 15</inkml:trace>
  <inkml:trace contextRef="#ctx0" brushRef="#br0" timeOffset="46165.6">20942 2501 1267 0,'0'0'305'16,"0"0"-119"-16,0 0 2 16,0 0-61-16,0 0-5 15,0 0 3-15,-27-47-40 16,23 43-10-16,-3 2-52 16,-3-2-12-16,-9 2-1 15,-5 0-1-15,-12 2-9 16,-8-2 9-16,-10 2-3 15,-8 0 10-15,-5 0-8 16,-9 0-8-16,-1 0 27 16,-6 0-18-16,-4 8 8 15,2 4-17-15,-1 1 11 16,1 8-10-16,0 1 1 0,0 5 2 16,-2-2 1-16,-1 5 5 15,-4-2-16-15,1 2 6 16,-3-2-1-16,1 3-1 15,1 0 4-15,5 0 4 16,2 1-2-16,3 2 5 16,2 4-18-16,-1 4 9 15,2 7 0-15,-4 1 19 16,-1 6-18-16,4 6 5 16,-1 2-6-16,5 4 9 0,7 3-9 15,5-1 0 1,7 0 0-16,3 1 5 0,2 3-4 15,-2-2 8-15,0 1-9 16,2 6-9-16,0 1-2 16,3 0 13-16,2 1-2 15,2-4 0-15,6 0 7 16,1-1-7-16,5-4 0 16,1 1-4-16,3-1-7 15,5 0 12-15,-1-2-1 16,6-2 0-16,2-2 10 15,4 1-20-15,2-6 8 16,2 4-11-16,-2-1-7 16,1 1 20-16,0 2 0 15,1 3 0-15,0-1-15 0,2 3 3 16,3-2 4-16,4-1 2 16,0-5-15-16,0-2 21 15,6-7 0-15,8-4-1 16,-1-2 1-16,3-4 8 15,-1 1-8-15,1 2 1 16,0 1 9-16,0 1-10 16,1 1 0-16,3-1-1 15,-2 3 12-15,2-3-6 16,-2 2-5-16,-1-2 2 16,0 3-4-16,2-3 1 15,1 3-8-15,7-2 8 16,2 3 2-16,7 2 20 15,4 1-11-15,2 1-10 16,5 1 1-16,0 0-1 0,1-1-9 16,2 0 8-16,4 1-11 15,2-2 12-15,3 0 18 16,3-3-17-16,8 0 2 16,-1-1-3-16,4-3 0 15,1 0-9-15,0-3 21 16,6 3-13-16,-3-1 1 15,6-1 0-15,0-2 6 16,1-3-5-16,3 2-1 16,2-1 7-16,7-3 2 15,1-1-3-15,2-4-6 16,4-2 1-16,-3 0-7 0,-3-4 12 16,2-2-6-16,-1 1 9 15,0-2 0-15,2-2-18 16,0-2 3-16,3-2 5 15,-1-4-5-15,0-1 12 16,-1-4-2-16,-2 0 1 16,2 1 6-16,2-1-11 15,17 0 0-15,19 0 0 16,17 0 2-16,-11-2 4 16,-32-5-9-16,-31 0 3 15,-15-5-13-15,12 0 2 16,12 0 10-16,29 0 1 15,18 0 6-15,18-5 4 0,4-8-9 16,-8-3-1 0,-14-3-9-16,-11-2-5 0,-4 1 10 15,-17 0 4-15,-19 2 6 16,-18 1 0-16,-1 3-6 16,11-5 0-16,11-6-8 15,10-2-11-15,1-2 19 16,-6-3 0-16,3-3 0 15,-2-3-1-15,-3-1-11 16,-3-6-2-16,-3-5 14 16,-10 0-14-16,-3-4 30 15,-7-2-13-15,-5-2 4 16,-1-3 11-16,-1 2-22 0,-2-2 4 16,2 1 0-1,2-3-20-15,1-2 22 0,-1-3-2 16,0-4 0-16,-3-2 22 15,-7-5-19-15,-2-1-2 16,-8-3 0-16,-9 1 41 16,-6 0-42-16,-5 2 0 15,-3 2-1-15,-6-1 13 16,-5 3-12-16,-1 1 0 16,-2-2 0-16,-3 4 8 15,-2-2-8-15,0 4-2 16,0 1-5-16,0 2 14 15,-16-2-2-15,1 0 2 16,-6-5-5-16,-1 1 22 0,3-2-24 16,-4-2 0-16,1 3-1 15,1 2 1-15,4 0 21 16,-1 1-15-16,3 2-5 16,-2-1 1-16,0 0-2 15,-3 0 0-15,-5-3 5 16,-2 2 5-16,-3-2-10 15,-2-1 0-15,-1 0 8 16,-5 4-19-16,-2 1 11 16,-3-2 0-16,1-3-1 15,-2-3 3-15,-3-2-2 16,-2 3 0-16,-2-2 0 16,-5 2-2-16,-4 5 3 0,-1 2-1 15,-3 1 9-15,-5 4 6 16,0-2-29-16,-3 5 14 15,-3 4-10-15,-1 4 4 16,0 2 12-16,-2 4-6 16,1 2 0-16,-2 4-7 15,-1 2 6-15,0 4-5 16,-3-2 6-16,-1 1-9 16,-3 1 10-16,-2 0-1 15,-9-2 0-15,-3 4-10 16,1 0 10-16,-2 5-13 15,6 2 8-15,7 2-2 16,6 4 14-16,6 1-5 16,-2 1-2-16,2 1-9 15,-2 0 8-15,4 2 1 0,-1 2 0 16,3 2 14-16,-4 4-2 16,4 2-24-16,2 4 11 15,1 0-11-15,6 2 11 16,-1 0 2-16,1 0 4 15,-3 0-3-15,-4 0 16 16,-7 0-26-16,-5 0 8 16,3 0-12-16,2 0 6 15,5 0 7-15,6 0-1 16,5 0 0-16,6 0 16 16,6 0-17-16,11 0 1 15,3 0 0-15,9 0-15 16,5 0 24-16,7 0-9 0,-1 0 0 15,5 2 1 1,-1 0-3-16,3 0 2 0,-4 0-1 16,-3 2-11-16,-3 2-127 15,-28-2-66-15,5 2-169 16,1-6-456-16</inkml:trace>
  <inkml:trace contextRef="#ctx0" brushRef="#br0" timeOffset="46316.2">21167 2682 2356 0,'0'0'0'16,"-140"-33"-395"-16,51 7-620 0</inkml:trace>
  <inkml:trace contextRef="#ctx0" brushRef="#br0" timeOffset="51355.73">567 10814 1408 0,'0'0'333'0,"0"0"-181"15,0 0-46-15,0 0-62 16,0 0 3-16,0 0-46 15,-18 16 7-15,9 20-3 16,-3 12 6-16,-1 14-4 16,-7 29 26-16,-7 31-4 15,-14 35 35-15,-4 19 2 16,-4 9-23-16,3-9 6 16,7-13-34-16,3-1 6 0,5-2 26 15,6 3-25 1,3-1 24-16,7 1-8 0,4-1-3 15,1-3 18-15,6-2-34 16,0-4 11-16,-3-4-4 16,-1-5-25-16,-4-2 12 15,-1-3-13-15,1-9 0 16,6-6 10-16,-1-12-9 16,3-15 15-16,2-21-16 15,2-14 5-15,0-2-13 16,0 8 7-16,0 10 1 15,0 3 11-15,-3-5-10 16,1-10 4-16,-1-5-5 16,-1-5 7-16,2-2-11 15,0-6 4-15,2-2-8 0,0-12 8 16,0-1-37-16,0-12 4 16,0-3-29-16,0-7-25 15,0-4 8-15,0-7-88 16,4-7-62-16,5-18-57 15,0-13-306-15</inkml:trace>
  <inkml:trace contextRef="#ctx0" brushRef="#br0" timeOffset="53904.92">667 10837 1330 0,'0'0'235'15,"0"0"-86"-15,0 0-34 16,0 0-58-16,0 0 9 15,0 0-32-15,0 0-28 0,75-23 62 16,-20 16-12-16,17 0 3 16,24 0-3-16,32-4-10 15,30-3 18-15,15-1-24 16,5 2-21-16,1-1 43 16,-3 1-45-16,11 1 14 15,6 1 11-15,11-1-35 16,8 2 9-16,8 1-16 15,9 1 1-15,12 6 10 16,4-1-10-16,2 3 10 16,3-2 1-16,-3 0-5 15,-2 0-14-15,-4-2 2 0,-8 0 5 16,-9-2 2-16,-8 4 4 16,-7 2 7-16,-6 0-13 15,-10 0-9-15,-10 2 8 16,-6 5-10-16,-17 2-4 15,-7-1 14-15,-7 4-18 16,-9 0 18-16,-5 2-1 16,-25-2-38-16,-26 0 34 15,-23-2-17-15,-16-2 21 16,-1 2-10-16,-2 0 11 16,-6 0-5-16,-13-4-5 15,-11-2-54-15,-6-2 50 16,-3 0-9-16,0-2 24 0,0 4 16 15,0 0-4-15,0 4-13 16,-3 2 1-16,-4 4-5 16,1 6-4-16,3 0 15 15,3 7-6-15,0 0 0 16,0 2-47-16,7 2 32 16,7 2-35-16,3-3 26 15,3 3 5-15,3-6 20 16,2 1-1-16,1 0 0 15,0 0 12-15,3 0-21 16,1 2 9-16,-1 5 0 16,2-2-4-16,2 3 4 15,5 3 0-15,0 1 5 16,2 2 4-16,2 3 16 16,1 3-16-16,-1 7-7 0,0 6 26 15,3 6-28-15,-3 6 0 16,3 5-1-16,-5 2 10 15,-2 1 1-15,-5-1 4 16,-2-3-14-16,-2 4 25 16,-4-3-25-16,0 0 0 15,-3-2 12-15,0 3-12 16,0-2 35-16,3 3-11 16,0 0-16-16,-4 2 5 15,0 4-13-15,-6 4-5 16,-1 3-3-16,-8 2 16 15,-2 4-3-15,-2-5-5 0,-2-1 1 16,3-4 13 0,2 2-14-16,2-5 0 0,1 2 10 15,6-2 0-15,-3-1-4 16,2-3-6-16,1 0 0 16,-3-3-8-16,-3-3 17 15,-3 0-7-15,-5-2 3 16,0 2 6-16,0 2-22 15,-13 3 11-15,0 0 0 16,-1-1-14-16,1-5 20 16,-1-7-6-16,1-2 11 15,2-3-11-15,-3-3 0 16,3 2-1-16,-3 4 1 0,1 3-7 16,0 5 7-1,-3-2 0-15,0 3 0 0,3-2-21 16,1 2 2-16,0-8-12 15,5 0-9-15,1-5 29 16,1-4-18-16,3-8 6 16,0-2-19-16,-3-4-7 15,-2-4 43-15,-1-4-6 16,-4 1 12-16,-3-1 6 16,-6-4 0-16,-2-2-7 15,-4-4 1-15,-2-5-8 16,-2-6 6-16,-5-5 4 15,-2-2 3-15,-4-8 18 0,-8 4-22 16,-8-4 5 0,-9 0-6-16,-8 0 0 0,-10-12-9 15,-8-2 19-15,-21-4-10 16,-22-8 6-16,-26-2 8 16,-10-2-23-16,7-2 9 15,12 5 0-15,14 4 7 16,-1 1-6-16,-1-1 18 15,-4 2-9-15,-5-2 8 16,-2 5-11-16,0-4-7 16,1-1 2-16,-1 2 1 15,3 3 4-15,-1 0-7 16,3 0 0-16,7-1 11 16,7 6-5-16,3-5-6 15,3 5 13-15,-2 4 0 0,1-3-4 16,4 3-9-16,2 4 0 15,20 1 6-15,17-4 22 16,20 5-4-16,3 0-18 16,-10-1-2-16,-10-5-4 15,-11 4-7-15,3 1-2 16,2-1 9-16,4 0 6 16,-3 5 7-16,0 0 2 15,1 0 5-15,-1 0-20 16,0 0 0-16,2 0 9 15,3 0-3-15,2 1 14 16,1 3-8-16,2 1-11 0,4-1 13 16,-4-3-13-1,6 2 4-15,-3 1 16 0,3 2-20 16,-2-2 5-16,-3-1-6 16,3-3 6-16,-4 3 3 15,6-3-9-15,1 0 9 16,3 0 2-16,-1 0-10 15,4-3-1-15,-2-4 0 16,3-2 0-16,-7 4 5 16,-3-4-4-16,-3 4-1 15,-2 1 0-15,0-1 7 16,2-2-1-16,3 1-6 16,2-3 0-16,2 0 0 15,4 0 2-15,8-4 4 16,5 0 10-16,10-1-8 0,6 0 9 15,4 0-17-15,9 2 0 16,2 2 12-16,3 2-12 16,5-1 1-16,-1 5-1 15,0-9 1-15,2 5-7 16,-4-3 6-16,-1-1 0 16,-1-5 11-16,-5 1-10 15,1-4 4-15,0-2-5 16,-3 2-7-16,1-6 1 15,-3-5 12-15,-4 3-5 16,1-2 28-16,2 2-22 16,2 0 21-16,-1 2-28 15,4-3 6-15,3-2-1 0,3 3-5 16,1 4 14 0,7 0 12-16,0 6-25 0,4 3 33 15,0 6-34-15,4 1 0 16,1 2 12-16,-3 2-4 15,3 1-8-15,0 3 0 16,0 0-8-16,0 0-1 16,-2 0-82-16,0 0-158 15,0 7-369-15</inkml:trace>
  <inkml:trace contextRef="#ctx0" brushRef="#br0" timeOffset="57142.26">1636 11718 690 0,'0'0'250'16,"0"0"-94"-16,0 0-33 15,0 0-66-15,0 0 25 16,0 0-32-16,-11 0-36 15,9 0 27-15,0 0-12 16,-3 0 33-16,0-1 21 16,1-2-21-16,-3 1 32 15,0 1-32-15,1-2 1 16,-1 3 29-16,0 0-70 16,1 0 9-16,-1 0 3 15,-1 0-33-15,-3 0 32 0,6 0-27 16,-6 6-5-16,1 6 37 15,-1 1-38-15,1 1 13 16,-2 2 7-16,1-1-19 16,-3 2 55-16,3 1-31 15,1 2 1-15,-2 0 18 16,-1 2-32-16,2 0 7 16,2 1 3-16,0-2-20 15,0-2 32-15,2 0 5 16,0-3-17-16,3-1 2 15,-2 2-17-15,-1-3 6 16,0 3 2-16,0-3-14 16,1-1 16-16,1 4 10 0,1-3-27 15,0 0 19 1,2 2-19-16,-4-2 0 0,4 2 12 16,0-1-11-16,0 2 5 15,2 1 2-15,-2 2 1 16,2 0-6-16,-2 2 10 15,2 0-11-15,0 1 12 16,0-4-3-16,0 4-7 16,0-6-4-16,0 3 0 15,0-2 0-15,2 3 7 16,2-3-7-16,0 1 9 16,4-1 0-16,0 3-10 15,-1 1 1-15,4-2 0 0,-2 2 0 16,3 0 1-1,3-2 4-15,0 0-5 0,3-2 10 16,0-2-16-16,2-1 6 16,5-2 0-16,0-5 0 15,3 0 6-15,1-4-4 16,0-2-2-16,2-2 1 16,2 0-7-16,-1 0 6 15,8 0 0-15,0-6 6 16,5-9-4-16,1-2-4 15,4-9 2-15,0-4-31 16,2-8 31-16,-4-4-14 16,0-5 14-16,-6-4-1 15,-2-6 2-15,-2-3-2 16,-7-5-4-16,-6-4 1 0,-9-5 4 16,-1-3 1-16,-11-1 11 15,-4 1 29-15,0 0-40 16,-14 7 33-16,-11 7-34 15,-9 9 20-15,-4 14-43 16,-9 10 23-16,-29 26-91 16,9 4-209-16,9 2-552 0</inkml:trace>
  <inkml:trace contextRef="#ctx0" brushRef="#br0" timeOffset="57585.08">4613 12358 1195 0,'0'0'0'16,"0"0"-373"-16</inkml:trace>
  <inkml:trace contextRef="#ctx0" brushRef="#br0" timeOffset="59394.26">12442 11589 1031 0,'0'0'326'16,"0"0"-162"-16,0 0-96 16,0 0 93-16,0 0-61 15,0 0 7-15,0 0 31 16,14-25-42-16,-14 25 21 0,0 0-48 15,-12 0-42-15,-5 0 0 16,-8 0-17-16,-4 0-10 16,-4 8 0-16,-5 4 0 15,-1 4 10-15,4 4-1 16,-1 0 9-16,3 7 7 16,2 0-25-16,4 5 0 15,2 4-1-15,6 3 8 16,3 1 7-16,5 0 5 15,7-2-8-15,4 1 3 16,0-4-14-16,0-3-11 16,6 1 10-16,7-4 2 15,5-1 6-15,2-2-7 16,2-3 1-16,3-5-10 0,4-4 4 16,2-4-3-16,7-4 1 15,0-4 5-15,5-2 2 16,1 0 5-16,-1 0 5 15,-4-8-11-15,-1-8 1 16,-2-6 0-16,-3-2 19 16,-2-5-19-16,-2-3 34 15,-2-4-12-15,0-3-22 16,-5-7 36-16,-2-5-35 16,-4-5 13-16,-7-1 8 15,-9 2-21-15,0 5 10 16,-3 7-2-16,-19 7-1 15,-6 6-16-15,-11 8-23 0,-1 7-43 16,-18 8-185-16,12 6-284 16,7 1-399-16</inkml:trace>
  <inkml:trace contextRef="#ctx0" brushRef="#br0" timeOffset="60844.41">14115 11612 720 0,'0'0'350'15,"0"0"-153"-15,0 0-64 16,0 0-40-16,0 0-34 15,0 0 7-15,0 0-50 16,-28-12 22-16,20 9 38 16,0 3 13-16,-1-1-12 15,-3 1-16-15,-1 0-22 16,-5 0 49-16,-2 0-38 0,-2 0 9 16,-5 0-3-16,-2 10-16 15,2 4 5 1,1 3-14-16,2 2-21 0,3 6 29 15,5 2-30-15,3 4 25 16,3 5-24-16,2 1 1 16,4 6-19-16,2-1 8 15,2 0 0-15,0-5 9 16,0-1 0-16,0-9-8 16,9-1-1-16,0-4 2 15,4-1-8-15,0-3 6 16,5-3 0-16,3 2 25 15,5-6-25-15,1 2 18 16,4-4-18-16,1 0-11 16,1-3 11-16,2-4 1 0,1-1 7 15,-3-1 8-15,3 0-9 16,-5 0 1-16,-4 0-8 16,-2-1 0-16,-5-5 0 15,-5 0 10-15,-1 0 14 16,-1-2 48-16,-5-1-47 15,4 0 26-15,-2-3-43 16,2 0-7-16,0-5 63 16,1 0-58-16,-2-3 27 15,0-4 16-15,-2-1-35 16,-1 0 37-16,2-4-33 16,-4-1-17-16,1-1 50 15,-3 4-50-15,0-2 20 0,0 4-4 16,-4 3-7-16,2 0 8 15,-2 0-18-15,0 0 0 16,0 0 3-16,0 2-3 16,0-1 0-16,0 3-1 15,-10 2 1-15,-1 4-9 16,-5 1 9-16,-4 0-31 16,-10 5 20-16,-15 4-84 15,-70 2-70-15,7 8-310 16,-14 1-675-16</inkml:trace>
  <inkml:trace contextRef="#ctx0" brushRef="#br0" timeOffset="63998.94">4532 11726 983 0,'0'0'310'0,"0"0"-199"0,0 0-50 15,0 0-8-15,0 0-3 16,0 0 4-16,-6 0-25 15,6 0-4-15,-3 0 57 16,3 0-13-16,-2 0 14 16,-2 0-17-16,2 0-26 15,-2 0 18-15,-2 0-9 16,0 0-11-16,-1 0-9 16,-1 0-28-16,-4 0-1 15,1 0 1-15,-2 0 10 16,-1 2-1-16,-1 7 0 15,-1 1-9-15,1 0 11 16,1 0-12-16,1 1 0 16,1 2 14-16,-1-1-12 0,3 1 16 15,-4 2-11-15,3-1 3 16,-3 0 20-16,3-2-20 16,-2 2 26-16,4-2 13 15,-2 0-48-15,4 0 29 16,-2 2-30-16,0 0 0 15,3 1 15-15,-3 0-15 16,2-1 9-16,2-1 7 16,-1 0-4-16,2-1-9 15,-3 0-3-15,0 1 0 16,2 0 33-16,-1 1-23 16,4-1 14-16,-3 0 3 15,5 0-21-15,0 1 6 0,0-3-12 16,0 4 0-1,0-1 12-15,0 1-12 0,0 2 15 16,0-1-11-16,2 1 5 16,3 2-15-16,-1 1 6 15,0-3 0-15,-1 2 5 16,2-1 1-16,-1-2 0 16,1 0-3-16,-1 1-2 15,0-4-2-15,3-1 1 16,0 2 0-16,2-2 15 15,-3-2-14-15,3 3 7 16,0-4-8-16,-2 2 5 0,-1-4-12 16,1 3 4-16,2-1 3 15,0 0 16-15,0 1-9 16,-1 1-4 0,4-1-3-16,-1 0-6 0,3-1-3 15,-1 0 17-15,1-2-8 16,1-1 10-16,3-1-1 15,-3 1-15-15,3-4 6 16,0 2-6-16,0-2-7 16,-3 0 19-16,3 0-6 15,-1-2 13-15,-1 2 5 16,3-2-24-16,0 0 6 16,2 0 0-16,3 0-13 15,3 0 19-15,-1 0-6 16,3-4 0-16,0-4 12 0,-2 0-21 15,-2 0 9-15,-3-1 0 16,0 2-11-16,-4 1 12 16,0-2-1-16,-3 0 0 15,1 2 18-15,-1-4-18 16,-1 2 0-16,2-3 0 16,0 1-6-16,-1-2 6 15,1 1 0-15,-3-2 0 16,0 1 6-16,1 1-1 15,-5-4-5-15,4 3 1 16,-2 0 3-16,0-2-4 16,3 0-2-16,-1-2-5 15,1 0 14-15,-4 0-2 0,1-4 7 16,-1 2 1-16,-4-2 41 16,1-2-48-16,-5 0 6 15,0 0 7-15,-2-5-11 16,2 1 32-16,-2 2-16 15,0 1-12-15,0-2 19 16,0 2-30-16,0-1-1 16,-4-1 29-16,-7-2-28 15,-5 4 38-15,-1-1-15 16,-6-2-12-16,-2 4 1 16,-1 0-13-16,-4 2 0 15,-3 2-6-15,-4 4-3 0,-11 4 9 16,-7 7-38-1,-27 3-103-15,11 18-233 0,10 4-712 0</inkml:trace>
  <inkml:trace contextRef="#ctx0" brushRef="#br0" timeOffset="65167.81">4653 12749 706 0,'0'0'194'0,"0"0"-99"16,0 0-56-16,0 115-10 16,0-71-29-16,0 6-9 15,0 4-14-15,0 6-3 16,0 1 26-16,0 4 0 15,0 2 0-15,0 2 12 16,0 0-12-16,-3-1 23 16,-3-2 22-16,2-1-9 15,-1 1 9-15,0-8-12 16,3 2-22-16,2 0 2 16,0-2-13-16,0 0-2 0,0 1-4 15,0-6 12-15,0 0 0 16,0-3 2-16,0-5-7 15,0-1 19-15,0-1-18 16,2-3 2-16,-2-2 12 16,0-3-16-16,0-2 16 15,0-2-9-15,0-5-7 16,0-4 15-16,0-4-15 16,-2 0 0-16,-2-8 20 15,-1-1 5-15,3-2 23 16,-2-1-16-16,-1-2-14 15,-1 4 20-15,1-8-36 16,0 4 6-16,-1-4 5 0,2 0-13 16,-3 0 0-1,-3 0-82-15,4-4-94 0,0-13-58 0</inkml:trace>
  <inkml:trace contextRef="#ctx0" brushRef="#br0" timeOffset="65483.97">4394 14390 1136 0,'0'0'250'0,"0"0"-145"0,0 0-72 16,0 0-18-16,0 0 43 15,0 0-13-15,0 0-23 16,40 128 10-16,-26-90-14 15,3-3 36-15,0-2-6 16,2-3-26-16,1-7 28 16,3-10-20-16,1-9 0 15,2-4 31-15,1-8 29 16,0-22-24-16,-4-8-47 16,-2-6-12-16,-5-4-7 15,-3-2 0-15,-3 1-36 16,1-5-41-16,-3 14-115 15,-3 9-139-15</inkml:trace>
  <inkml:trace contextRef="#ctx0" brushRef="#br0" timeOffset="67660.14">11143 12272 504 0,'0'0'167'0,"0"0"-66"0,0 0-6 16,0 0-38-16,-131 78-57 15,106-47-6-15,11-4-229 0</inkml:trace>
  <inkml:trace contextRef="#ctx0" brushRef="#br0" timeOffset="68885.88">12371 12366 887 0,'0'0'266'0,"0"0"-111"16,0 0 2-1,0 0-26-15,0 0-38 0,0 0-16 16,0 0-14-16,-18-36 9 16,9 30 8-16,-4 0-8 15,-1 2 18-15,-4 2-24 16,-1 0-11-16,0 2 4 16,0 0-47-16,1 0 34 15,-3 0-31-15,4 0-15 16,-1 8 33-16,1 2-32 15,-2 3 28-15,1 6-23 16,1 4 6-16,1 0-7 16,3 4-5-16,2 1 0 0,1 1 36 15,4 2-36 1,4-1 13-16,2 0-13 0,0 3 9 16,0-2-10-16,0-1 1 15,0 3 0-15,8-6 10 16,0-1-3-16,0-4-5 15,1-2-2-15,5-2-14 16,-1-2 8-16,2-1 2 16,5-2 4-16,1 0 15 15,1-4-8-15,2 0-1 16,1-2-6-16,2-1-23 16,2 1 23-16,0-4 0 15,2 1 0-15,-2-1 14 16,2-3-12-16,-4 0 3 0,-3 0-5 15,-4 0-10-15,-2 0-8 16,0 0 30-16,-4 0-12 16,3-7 14-16,-1 0-8 15,3-2-1-15,2-3-5 16,-1 0 0-16,-3 1-22 16,2-4 38-16,-1-1-16 15,-5 0 21-15,-2 1-15 16,0-4 15-16,-4 1-20 15,1-2 12-15,-1-2 30 16,0 0-42-16,-2-4 26 16,-3 0 24-16,-2-2-42 15,0 0 61-15,0 0-38 0,-5-2-14 16,-6-1 40-16,-2 0-43 16,-1 0 4-16,-3 3-13 15,-2 1 15-15,-2 2-12 16,-6 3-9-16,-4 0-12 15,-12 6 5-15,-10 4-58 16,-61 12-57-16,14 0-186 16,-5 0-503-16</inkml:trace>
  <inkml:trace contextRef="#ctx0" brushRef="#br0" timeOffset="73373.88">21742 10149 1054 0,'0'0'209'0,"0"0"-98"16,0 0 5-16,0 0-28 15,0 0 25-15,0 0-63 16,-39-45-36-16,18 37 35 15,-13 0-49-15,-8 0 51 16,-9 0 5-16,-14 2-49 16,-11 0 49-16,-10 2-39 15,-5-1-17-15,-7 4 23 16,-3 0-10-16,1-2 0 16,0 3-7-16,2 0 13 15,-3 0 9-15,-1 0-10 16,-3 0-17-16,-2 10 22 0,-16 2-14 15,-20 7-9-15,-17 6 8 16,-2 6 2-16,28-6 19 16,31 0-14-16,34-6-9 15,5 3 18-15,-15 9-18 16,-9 5-6-16,-8 8 0 16,7 0 6-16,4-1 7 15,5 4 2-15,2 2-9 16,0 2 16-16,3 2-21 15,-3 1-1-15,4 0 0 16,-2-1 11-16,3-2 3 16,2-1 1-16,-1 2 1 15,1 1-1-15,0 3-15 0,-3 3-3 16,0-1-3-16,-2 7 12 16,3 4 8-16,1 4-14 15,-1 6 0-15,2 2-1 16,4 4-36-16,0 2 4 15,7 0 18-15,0 0 0 16,4-3 15-16,0-4 6 16,5-1 0-16,4-4-12 15,2 6 5-15,3-1-16 16,3 6 16-16,1 3-19 16,1-1 13-16,4 4-11 15,0-2-17-15,4 3 33 16,4-4-42-16,3 3 44 15,4-3 12-15,5 0-5 16,1-1-5-16,8-2-2 0,2-2 12 16,2-3-12-16,0-4 6 15,0 2-2-15,10-1 3 16,-1 2 4-16,3 4-5 16,0-2-6-16,-1 2-3 15,2-3 2-15,3-3 2 16,6-4 4-16,2-3-5 15,3-3-2-15,4-2-4 16,2 0 6-16,1-1 0 16,0-1-6-16,-1 4 12 15,-1-6-4-15,1 0 9 16,0-2-11-16,1-4 0 16,-1-2-8-16,5-4 8 0,-1 3 11 15,4-7-5 1,1 2-3-16,1-4-3 0,3 0 3 15,4-4-9-15,2 0 6 16,4-2 0-16,1 1 0 16,2-3 8-16,-1 4-7 15,5-5-1-15,-1 2-4 16,1-5 4-16,2 3 0 16,3 1 0-16,1-7 3 15,3 3-2-15,-1-3 0 16,2 1-1-16,0-6-2 15,3 2 2-15,-2 0 0 0,0 0 0 16,0 2 6-16,-1 1 1 16,-2 0-4-16,3-3-3 15,-1 0-13-15,0 2 7 16,-1-6 7-16,-3 0-1 16,0 0 6-16,0-4 4 15,-2 1-7-15,4-6-3 16,2 5-3-16,6-5-5 15,1 5 9-15,2-5-1 16,3-2 12-16,-2 1-5 16,-3-4-10-16,2-2 3 15,-2 1-1-15,3-7-5 16,4 0 12-16,2 0-5 0,2 0 16 16,1 0-7-1,-1 0-10-15,-4 0 0 0,-3 0-10 16,-3-7-4-16,-6 1 28 15,-3-2-14-15,-5-2 1 16,-1-3 17-16,1-4-18 16,2-1 0-16,1 0 0 15,1-4-11-15,2 0 12 16,1-1-1-16,1-2 0 16,2 0 12-16,-6 3-13 15,0 0 1-15,-7-1 0 16,-2 2-1-16,-2 3 1 15,-4 5 0-15,-2-6-1 16,-2-4 7-16,-3 6-6 16,4-1 0-16,1-4 1 0,-4 4 6 15,2-4-7-15,-1 4-1 16,-2 0-5-16,2 0 12 16,3-5-11-16,-3 6 5 15,-2-2 0-15,-4 1 2 16,2 0-2-16,-5 2-8 15,-3-3 1-15,0 6 7 16,-4-5 3-16,1-1 4 16,-1-2-7-16,6 2 0 15,-1-2-2-15,0-6-8 16,2 0 10-16,0 1 0 16,1-6 1-16,-2 1 9 0,-2 0-9 15,-1 4 1 1,-2-1-2-16,-1 2 0 0,-4 0-6 15,0-5 12-15,1-2 7 16,4-1 3-16,0-6-8 16,3-4 10-16,3-2-18 15,3-7-1-15,0-3 1 16,-3-9 0-16,3-2 38 16,-6-7-4-16,0 0-15 15,-3-1 32-15,-3 3-20 16,-6-2 12-16,-3 4 9 15,-2 0-32-15,-2-1 16 16,1 3-10-16,-2-8-24 0,-1 0 10 16,0-3-11-1,-2 2 4-15,-3-4 9 0,-4-1-4 16,-2 2-7-16,-3-4-3 16,-4-3 8-16,0-5-4 15,0-2-3-15,-6-2 17 16,-6-1-11-16,3 5-1 15,0 6-6-15,3 2 0 16,-3 6 0-16,-2 1 6 16,-5 3-6-16,-4 4 1 15,-4 0 7-15,-3 3 2 16,-4 2-20-16,1 0 4 16,-1 3-3-16,2 0-2 0,0 4 12 15,6 1-1 1,-2 1 7-16,0 2-1 0,3 0-12 15,-3-3 3-15,3 0 3 16,0 3-3-16,-1 0 12 16,4 4-7-16,-2 1-2 15,-1 2 6-15,1 6-15 16,2-1 4-16,-1 4 5 16,0 2-1-16,1-1 10 15,0 3-2-15,-3 1-7 16,-5-3-3-16,-4 1-6 15,-5 1 8-15,-4 2-2 16,-2 2-8-16,-3 0 11 16,0-2 0-16,1 0 0 0,-3 0-7 15,3 0 0-15,1-1 7 16,-1 4 0-16,1 1 17 16,-1 0-8-16,0 1 0 15,-4 1-9-15,4 4-15 16,-1 3 6-16,3-4 10 15,1 3-1-15,2-4 10 16,-3 1 5-16,-3-2-14 16,0 0-1-16,-4-1-12 15,-2-1 0-15,-4-1 13 16,-6-3-1-16,-1 3 14 16,-5 2-1-16,-2 1-17 15,-5-2 4-15,1 1-11 16,-3 2 1-16,3-2 11 15,-1 2-1-15,5 0 11 0,4 0 5 16,3 2-23-16,4 0 7 16,-2-1 0-16,2 1-12 15,-3 0 18-15,3 0-6 16,4 5 10-16,4 0 5 16,7 8-27-16,11 2 12 15,9 3 0-15,5 4-25 16,5 0-32-16,2 0-75 15,-9 8-44-15,2 9-37 16,3-5-314-16</inkml:trace>
  <inkml:trace contextRef="#ctx0" brushRef="#br0" timeOffset="107073.81">2440 3613 1285 0,'0'0'255'15,"0"0"-128"1,0 0-92-16,0 0 41 0,0 0 34 15,0 0 22-15,-7 0 17 16,7 0-56-16,0 0-17 16,0 0-8-16,0 0-6 15,0 0 36-15,0-8-47 16,0-6-32-16,0-4 32 16,0-4-41-16,7-4 4 15,7-3 1-15,1 0-15 16,10-3 33-16,4-5-21 15,4 2-11-15,7-1 15 16,5 0-16-16,3 4-6 16,4-1 5-16,2 5 1 15,6 0 5-15,7 2 2 0,4 2-1 16,9 0 11 0,7 1-17-16,2 4 0 0,5 3-1 15,4 5 8-15,0 5 11 16,2 6 2-16,-2 0-14 15,-4 11 0-15,-4 11-6 16,-5 6-2-16,-6 6 2 16,-6 4 0-16,-6 4 3 15,-7 4 12-15,-9 3-5 16,-4-3 24-16,-4 2-32 16,-4-2 14-16,1-2 8 15,1 0-22-15,-1-4 32 0,4-4-17 16,-3-5-7-1,-1-6 20-15,-9-7-30 16,-9-5 6-16,-7-6 12 0,-7-5-17 16,-6-2 10-1,-2 0 14-15,0 0-23 0,0 0-2 16,0 0-21-16,-56 12-87 16,0-2-387-16,-10 3-728 0</inkml:trace>
  <inkml:trace contextRef="#ctx0" brushRef="#br0" timeOffset="107824.8">2494 4411 1506 0,'0'0'368'16,"0"0"-260"-16,0 0-57 15,0 0-45-15,0 0 2 16,0 0 34-16,0 0 41 16,82 73-1-16,-31-31 46 15,11 8-50-15,12 4 4 16,11 4-6-16,11 1-31 0,4-3 17 16,21 0-32-16,20-6-2 15,27-12 19-15,3-18-32 16,-10-20 18-16,-34 0-1 15,-38-19-30-15,-19-2 23 16,-8-8-13-16,4-2 0 16,5-12 29-16,8-3-23 15,-13-4 6-15,-3 0 4 16,-7 2-27-16,-5 2 7 16,-4 4-8-16,-8 7 2 15,-4 10 4-15,-12 6 0 16,-7 8 0-16,-5 2-6 15,-9 7 1-15,1 0 2 16,-3 2-2-16,0 0 6 0,0 0 5 16,0 0-6-16,0 0 9 15,0 0-15-15,0 0-29 16,0 0-9-16,0 0-33 16,0-4-74-16,-5-2-316 15,-3-4-586-15</inkml:trace>
  <inkml:trace contextRef="#ctx0" brushRef="#br0" timeOffset="110561.48">20728 3909 55 0,'0'0'742'0,"0"0"-513"15,0 0-127-15,0 0-5 16,0 0 7-16,0 0 5 16,0 0 17-16,2 0-43 15,0 0 15-15,-2-3 16 16,0-3-31-16,0 0 56 16,0 2-40-16,0 0-13 15,0 0 16-15,0 2-16 16,0 0-7-16,0 0-47 0,0-1-12 15,0 0 30-15,0-1-21 16,0-2 12-16,8-2-14 16,9 0-21-16,6 0 2 15,4 1-8-15,-1 1 0 16,-2 4-5-16,-1 2 11 16,-9 0-6-16,-4 0 0 15,-5 0 12-15,-3 8-24 16,-2 7 12-16,0 4 0 15,-21 4 7-15,-7 7-6 16,-6 4 16-16,-1-2-14 16,3 0 17-16,6-2-20 15,8-4 0-15,4-4 0 16,10-4-9-16,4-1-2 16,0-5-10-16,14-3 12 0,13 2-5 15,4-6 5 1,5 4 9-16,-7-3 0 0,-8 0-7 15,-9 0 14-15,-8 1-7 16,-4 2 35-16,-2 3-16 16,-25 3 100-16,-15 4-56 15,-14 7-18-15,-10 2-18 16,-33 16-27-16,17-9-58 16,12-5-290-16</inkml:trace>
  <inkml:trace contextRef="#ctx0" brushRef="#br0" timeOffset="117823.08">3231 2333 887 0,'0'0'314'15,"0"0"-114"-15,0 0-53 16,0 0-21-16,0 0-21 16,0 0-11-16,27-21 11 15,-23 19-20-15,-1-1 5 16,-3 3-7-16,0 0-43 15,0 0 1-15,0 0-31 16,0 0-2-16,0 0 26 16,0 0-18-16,0 0 5 15,0 0-6-15,0 0-14 0,0 0 14 16,0 0-14-16,0 0-1 16,0 0 23-16,0 0-22 15,0 0 5-15,0 0-6 16,0 0 9-16,0 3 2 15,0 8 5-15,-9 6 2 16,-3 3 9-16,-1 4-26 16,0 0 16-16,-1 0-17 15,4-2 2-15,1 0 4 16,-1-4-6-16,4-2 1 16,2-1 25-16,1-4-25 15,3-3 5-15,0 2-6 16,0-4 2-16,15 0 8 0,8-4-9 15,4-2 10 1,4 0 5-16,2 0-7 0,-2-6-7 16,1-3-2-16,-8-5-26 15,-2 0 25-15,-6-2-38 16,-7-3-4-16,-5 0 7 16,-4-4-62-16,0 3 26 15,-2 2 29-15,-11 4 19 16,4 4 24-16,0 3 0 15,4 6 6-15,1 1 22 0,2 0-28 16,0 12 22 0,0 14 59-16,-1 8-14 15,1 6 27-15,2 6-54 0,0 4-6 16,0 1-17 0,-2 1-17-16,-10 16-63 0,4-12-287 15,-3-10-750-15</inkml:trace>
  <inkml:trace contextRef="#ctx0" brushRef="#br0" timeOffset="119387.89">3320 3638 1892 0,'0'0'529'15,"0"0"-424"-15,0 0-14 16,0 0-54-16,0 0 2 16,0 0-14-16,0 0-23 15,152 39-4-15,-108-34-41 16,-5-5-46-16,-11 0 8 15,-10 0 18-15,-9 0 63 16,-7 0 53-16,-2-3 23 16,0 1 24-16,0 2-24 0,0 0-41 15,0 0 3-15,0 0-38 16,0 5 0-16,-2 11 1 16,-3 9 10-16,1 8-1 15,0 3-10-15,2 6 1 16,-1-3 6-16,-1 2-7 15,-3-5-39-15,-2-6-29 16,-2-9-104-16,-3-12-65 16,-3-9-118-16,1 0 1 15,-1-18 61-15,1-4 119 16,3-2 174-16,3 4 132 0,6 4 45 16,4 4-18-1,0 6-2-15,0 0-24 0,18 4 11 16,9 2-43-1,7 0-25-15,11 0-29 0,5 8-47 16,17 14 0-16,-12 0-179 16,-10-4-315-16</inkml:trace>
  <inkml:trace contextRef="#ctx0" brushRef="#br0" timeOffset="120288.49">3040 4910 643 0,'0'0'1207'16,"0"0"-869"-16,0 0-158 16,0 0-71-16,0 0-47 15,0 0-60-15,0 0 12 0,-38 25-2 16,22-18-12-16,1 2 10 16,-1-6 36-16,7 2-26 15,3-5 19-15,0 0-39 16,6 0 0-16,0 0 36 15,0 0-36-15,4 0 0 16,9-8-7-16,-3-1-14 16,4 6 15-16,-1 0 0 15,-1 3-7-15,-1 0-1 16,2 3 10-16,-2 11 4 16,0 6 8-16,-4 4 8 15,-7 4-7-15,0 4-9 16,0 2 0-16,-11 1 30 0,-12-2-30 15,-1-1 17 1,-5-6 5-16,1-5-11 0,-1-7 7 16,2-6-18-16,6-8 0 15,4 0 6-15,7-3-6 16,6-12-34-16,4-7 10 16,0 1-58-16,2 1 27 15,10 4 19-15,7 4 21 16,0 8 0-16,0 4 27 15,6 0-12-15,4 0 11 16,0 16 5-16,0 2-12 16,0 3-4-16,-2-6-65 15,0-15-94-15,-6 0-346 16,-7-6-1231-16</inkml:trace>
  <inkml:trace contextRef="#ctx0" brushRef="#br0" timeOffset="124175.1">20518 3820 785 0,'0'0'396'0,"0"0"-146"16,0 0-75-16,0 0-95 15,0 0-1-15,0 0-15 16,19-4 3-16,-17 2-8 16,0 2-3-16,-2 0 30 15,2 0-24-15,-2 0-31 16,0 0 22-16,2 0-32 16,-2 0 2-16,2 0 3 15,1 0-26-15,2 2 23 16,-1 3-14-16,-2 6 0 0,3 1 37 15,-3 4-19-15,-2 4 25 16,0 6-11-16,0 8-23 16,0 6 18-16,0 8-26 15,0 5-8-15,-4 3 28 16,-1-1-29-16,1-1 16 16,-1-2-14-16,0-4 8 15,1-8-5-15,2-5-5 16,-2-7 9-16,1-7 24 15,1-7-23-15,0-5 4 16,2-4-9-16,0-1 1 16,-2-4-5-16,2 0-2 15,0 0-25-15,-2 0-42 0,2-6-161 16,0-11-376-16</inkml:trace>
  <inkml:trace contextRef="#ctx0" brushRef="#br0" timeOffset="125248.23">20576 3788 1061 0,'0'0'407'0,"0"0"-247"0,0 0-43 16,0 0-9-16,0 0-25 15,0 0-27-15,0 0-41 16,50-12 12-16,-21 9 3 15,0 3-10-15,4 0 30 16,1 0-14-16,3 0 12 16,0 0 3-16,5 0-38 15,0 0 18-15,2 0-31 16,1 3 2-16,-3 3 9 16,3 0-9-16,-5-2-2 15,-3 0 10-15,-5-2 1 16,-6 0-11-16,-9 0 0 15,-7 0 0-15,-7-2 0 0,-3 2 7 16,0-1 39-16,0 2 6 16,0 1-51-16,0 2 20 15,-5 6-21-15,-1 0 0 16,-1 4-5-16,2 2 13 16,-2 2-8-16,3 3 4 15,0 6 11-15,2 1-16 16,0 4 1-16,2 0 0 15,0 0-8-15,0-2 10 16,0 0-2-16,0-1 4 16,0-1 12-16,0-3-17 15,2-2 1-15,0 0 0 0,-2 0-12 16,0-2 21 0,0 0-9-16,0 0 0 15,0-2 10-15,0-3-10 0,0 0 0 16,-7-5 0-16,-2-4-6 15,0-3 21-15,-4-2-12 16,-3-4 45-16,-6 3-14 16,-4-3 30-16,-11 0-33 15,-7 2-8-15,-7-1 32 16,-5 2-39-16,-4-1 26 16,2-2-6-16,2 1-27 15,9-1 46-15,7 0-16 16,11 0-19-16,7 3 4 0,7-3-6 15,3 0-17 1,5 0-1-16,1 2 21 0,2-2-14 16,-1 0-7-16,1 1 6 15,2-1 0-15,-1 0 0 16,-2 0-6-16,3 0 11 16,0 0-4-16,0 0 26 15,2 0-7-15,0 0-26 16,0 0 0-16,0 0-24 15,0 0-34-15,0 0-54 16,0 0-185-16,-4 3-437 0</inkml:trace>
  <inkml:trace contextRef="#ctx0" brushRef="#br0" timeOffset="126661.45">20670 3986 1043 0,'0'0'529'0,"0"0"-284"16,0 0-35-16,0 0-37 15,0 0-80-15,0 0-18 16,0 0-20-16,14 0-43 16,1 0 34-16,8 0 3 15,3 0 2-15,8 0 14 16,3 0-38-16,3 0 12 16,5 0-11-16,4 0-19 15,-2 0 12-15,2 2-21 16,0 2 1-16,-6 0 17 15,-8 1-18-15,-8-2 0 16,-10 0-7-16,-10-1-60 16,-7-1-27-16,0 3-87 15,-29 2-96-15,-4 2-82 16,1-2-457-16</inkml:trace>
  <inkml:trace contextRef="#ctx0" brushRef="#br0" timeOffset="127067.37">20601 4207 995 0,'0'0'382'0,"0"0"-180"16,0 0-11-16,0 0 4 15,0 0-74-15,0 0-16 16,0 0-2-16,65 0-23 16,-43 0 8-16,3 0 3 15,4 0-17-15,0 0-4 16,4 4-40-16,3 0 10 15,2 0-38-15,-1 0 11 16,-1 0-4-16,-2-4-8 16,-9 0 0-16,-2 0 12 0,-7 0-1 15,-7 0-24 1,-2 0 8-16,-7 0-56 0,0 0-32 16,0 0-168-16,-11 0-329 0</inkml:trace>
  <inkml:trace contextRef="#ctx0" brushRef="#br0" timeOffset="164912.21">6277 1991 1722 0,'0'0'591'0,"0"0"-476"15,0 0-78-15,0 0-14 16,0 0-7-16,0 0-16 16,7 92 25-16,4-37-19 15,2 9 21-15,-4 5-14 16,-2 0-12-16,0-1 30 15,-5-6-30-15,-2-8 12 16,0-8-13-16,0-9-48 16,0-12-36-16,0-11-99 15,0-14-173-15,0-11 33 16,2-16-468-16</inkml:trace>
  <inkml:trace contextRef="#ctx0" brushRef="#br0" timeOffset="165482.69">6348 1927 1428 0,'0'0'493'0,"0"0"-345"16,0 0-20-16,0 0-35 16,0 0-81-16,0 0 10 15,141-46-22-15,-70 38 1 16,9-1 8-16,8 5-3 15,7 1-2-15,3 1-4 16,-2-1 11-16,-5 3-13 16,-8 0 2-16,-12 0 0 0,-15 0-4 15,-17 0 4-15,-9 6 0 16,-12 0-26-16,-7 1-16 16,-5 0 40-16,-4 4-14 15,3 5 16-15,-1 6 18 16,5 6-17-16,4 11 15 15,6 8-6-15,8 7-4 16,2 8 2-16,6 5-8 16,1 1 0-16,1 0 2 15,-6-2 4-15,-6-8-3 16,-12-5-3-16,-8-8-7 16,-5-4 6-16,-7-7-6 15,-20-6 7-15,-11-2 44 0,-10-4 2 16,-20-3 29-1,-36 2 2-15,-48-3-38 0,-48-2-4 16,-14-6-29-16,13-6-6 16,52-4 58-16,55 0-6 15,32 0 20-15,18-2 13 16,4-6-70-16,4-1 7 16,4 2-22-16,17 1-6 15,13 0 0-15,2 2-65 16,2-14-92-16,16 2-169 15,0-2-531-15</inkml:trace>
  <inkml:trace contextRef="#ctx0" brushRef="#br0" timeOffset="165864.67">6451 2212 1485 0,'0'0'264'16,"0"0"-61"-16,0 0-101 15,0 0-74-15,0 0 28 16,125-35 2-16,-52 31-15 16,12 2 17-16,13 2-45 15,4-2 1-15,-1 2-16 16,-5 0-17-16,-10 0-56 15,-10 0-111-15,-22 0-104 16,-23 0-92-16</inkml:trace>
  <inkml:trace contextRef="#ctx0" brushRef="#br0" timeOffset="166144.92">6376 2446 1220 0,'0'0'254'16,"0"0"-135"-16,0 0-26 16,0 0-53-16,0 0 50 15,130 0 79-15,-54-4-61 0,29-2-3 16,29-3-37-16,-7 3-42 15,-14 4 19-15,-14-3-39 16,-26 4-6-16,27 1-49 16,-13 0-215-16,-23-3-351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1D22D0-50CA-49F9-B97C-C4C943067F28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AD027D5-78EF-4CBB-B83B-959C34BFF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5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084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273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42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895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4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064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671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11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50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8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FFEB6-14AD-4EFD-BE28-7E20ABDE27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81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51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B529-24CC-416D-ABBE-264FFB62B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44196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FFEB6-14AD-4EFD-BE28-7E20ABDE2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1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9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12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14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3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3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5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95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81101-023D-40BD-A2D5-1BE569FA9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A36C7-64AD-493B-A2E3-FF995BB373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531E3-1644-4945-BBCC-C2869EBB3C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4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7744-06B4-46BC-A4E7-EEEF0152FA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8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35" r:id="rId13"/>
    <p:sldLayoutId id="214748423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0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wmf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8077200" cy="860425"/>
          </a:xfrm>
        </p:spPr>
        <p:txBody>
          <a:bodyPr>
            <a:noAutofit/>
          </a:bodyPr>
          <a:lstStyle/>
          <a:p>
            <a:r>
              <a:rPr lang="en-US" sz="6000" dirty="0" err="1"/>
              <a:t>Toán</a:t>
            </a:r>
            <a:r>
              <a:rPr lang="en-US" sz="6000" dirty="0"/>
              <a:t> </a:t>
            </a:r>
            <a:r>
              <a:rPr lang="en-US" sz="6000" dirty="0" err="1"/>
              <a:t>rời</a:t>
            </a:r>
            <a:r>
              <a:rPr lang="en-US" sz="6000" dirty="0"/>
              <a:t> </a:t>
            </a:r>
            <a:r>
              <a:rPr lang="en-US" sz="6000" dirty="0" err="1"/>
              <a:t>rạc</a:t>
            </a:r>
            <a:endParaRPr lang="en-US" dirty="0"/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1562100"/>
            <a:ext cx="1025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37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Biểu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diễn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E0D83555-C28D-4D8A-BFF6-5B4FDDA70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/>
              <a:t>Đồ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thị</a:t>
            </a:r>
            <a:endParaRPr lang="en-US" altLang="en-US" sz="2000" dirty="0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634BA21-CDF1-4477-866B-CF3B95F06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4200"/>
            <a:ext cx="1981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kề</a:t>
            </a:r>
            <a:endParaRPr lang="en-US" altLang="en-US" sz="2000" dirty="0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AB8A017-E296-4027-BB4A-EA1EE043F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24200"/>
            <a:ext cx="2362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Ma </a:t>
            </a:r>
            <a:r>
              <a:rPr lang="en-US" altLang="en-US" sz="2000" dirty="0" err="1"/>
              <a:t>trận</a:t>
            </a:r>
            <a:r>
              <a:rPr lang="en-US" altLang="en-US" sz="2000" dirty="0"/>
              <a:t> </a:t>
            </a:r>
            <a:r>
              <a:rPr lang="en-US" altLang="en-US" sz="2000"/>
              <a:t>kề</a:t>
            </a:r>
            <a:endParaRPr lang="en-US" alt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FB92FE-CD4C-40E3-B40A-CCCEA817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90600"/>
            <a:ext cx="2406536" cy="1933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8103F9-7AA9-409C-A419-45CC42740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279" y="1185862"/>
            <a:ext cx="3238500" cy="1543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7368BC-5D3C-4A12-838F-E0CBA9A5D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987" y="1147762"/>
            <a:ext cx="1647825" cy="1581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56D3A8-843F-4B57-948B-1644B3784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58" y="4114800"/>
            <a:ext cx="2722921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6AACD3-86D4-4D77-B07E-2E87F52428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450" y="3990975"/>
            <a:ext cx="2038350" cy="1847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96D25D-7941-4F3B-BCD6-249EB2A436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4433" y="3913104"/>
            <a:ext cx="1847850" cy="1857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062ADD-AA0C-C0D8-3264-F8939C258A3A}"/>
                  </a:ext>
                </a:extLst>
              </p14:cNvPr>
              <p14:cNvContentPartPr/>
              <p14:nvPr/>
            </p14:nvContentPartPr>
            <p14:xfrm>
              <a:off x="-12600" y="666720"/>
              <a:ext cx="9154800" cy="528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062ADD-AA0C-C0D8-3264-F8939C258A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60" y="657360"/>
                <a:ext cx="9173520" cy="53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8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Biểu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diễn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 algn="just"/>
            <a:r>
              <a:rPr lang="en-US" altLang="en-US" sz="1600" dirty="0">
                <a:cs typeface="Arial" panose="020B0604020202020204" pitchFamily="34" charset="0"/>
              </a:rPr>
              <a:t>Ma </a:t>
            </a:r>
            <a:r>
              <a:rPr lang="en-US" altLang="en-US" sz="1600" dirty="0" err="1">
                <a:cs typeface="Arial" panose="020B0604020202020204" pitchFamily="34" charset="0"/>
              </a:rPr>
              <a:t>trận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liên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thuộc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cạnh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algn="just"/>
            <a:r>
              <a:rPr lang="en-US" altLang="en-US" sz="1600" dirty="0">
                <a:cs typeface="Arial" panose="020B0604020202020204" pitchFamily="34" charset="0"/>
              </a:rPr>
              <a:t>Ma </a:t>
            </a:r>
            <a:r>
              <a:rPr lang="en-US" altLang="en-US" sz="1600" dirty="0" err="1">
                <a:cs typeface="Arial" panose="020B0604020202020204" pitchFamily="34" charset="0"/>
              </a:rPr>
              <a:t>trận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algn="just"/>
            <a:r>
              <a:rPr lang="en-US" altLang="en-US" sz="1600" dirty="0">
                <a:cs typeface="Arial" panose="020B0604020202020204" pitchFamily="34" charset="0"/>
              </a:rPr>
              <a:t>Ma </a:t>
            </a:r>
            <a:r>
              <a:rPr lang="en-US" altLang="en-US" sz="1600" dirty="0" err="1">
                <a:cs typeface="Arial" panose="020B0604020202020204" pitchFamily="34" charset="0"/>
              </a:rPr>
              <a:t>trận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trọng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số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algn="just"/>
            <a:r>
              <a:rPr lang="en-US" altLang="en-US" sz="1600" dirty="0" err="1">
                <a:cs typeface="Arial" panose="020B0604020202020204" pitchFamily="34" charset="0"/>
              </a:rPr>
              <a:t>Danh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sách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7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Ma </a:t>
            </a:r>
            <a:r>
              <a:rPr lang="en-US" altLang="en-US" sz="2000" b="1" dirty="0" err="1"/>
              <a:t>trận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liên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thuộc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đỉnh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cạnh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SzTx/>
              <a:buNone/>
            </a:pPr>
            <a:r>
              <a:rPr lang="en-US" altLang="en-US" sz="1600" dirty="0">
                <a:cs typeface="Arial" panose="020B0604020202020204" pitchFamily="34" charset="0"/>
              </a:rPr>
              <a:t>G = (V, E)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vô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hướng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V = {v</a:t>
            </a:r>
            <a:r>
              <a:rPr lang="en-US" altLang="en-US" sz="1600" baseline="-25000" dirty="0">
                <a:cs typeface="Arial" panose="020B0604020202020204" pitchFamily="34" charset="0"/>
              </a:rPr>
              <a:t>1</a:t>
            </a:r>
            <a:r>
              <a:rPr lang="en-US" altLang="en-US" sz="1600" dirty="0">
                <a:cs typeface="Arial" panose="020B0604020202020204" pitchFamily="34" charset="0"/>
              </a:rPr>
              <a:t>, v</a:t>
            </a:r>
            <a:r>
              <a:rPr lang="en-US" altLang="en-US" sz="1600" baseline="-25000" dirty="0">
                <a:cs typeface="Arial" panose="020B0604020202020204" pitchFamily="34" charset="0"/>
              </a:rPr>
              <a:t>2</a:t>
            </a:r>
            <a:r>
              <a:rPr lang="en-US" altLang="en-US" sz="1600" dirty="0">
                <a:cs typeface="Arial" panose="020B0604020202020204" pitchFamily="34" charset="0"/>
              </a:rPr>
              <a:t>, v</a:t>
            </a:r>
            <a:r>
              <a:rPr lang="en-US" altLang="en-US" sz="1600" baseline="-25000" dirty="0">
                <a:cs typeface="Arial" panose="020B0604020202020204" pitchFamily="34" charset="0"/>
              </a:rPr>
              <a:t>3</a:t>
            </a:r>
            <a:r>
              <a:rPr lang="en-US" altLang="en-US" sz="1600" dirty="0">
                <a:cs typeface="Arial" panose="020B0604020202020204" pitchFamily="34" charset="0"/>
              </a:rPr>
              <a:t>, …, </a:t>
            </a:r>
            <a:r>
              <a:rPr lang="en-US" altLang="en-US" sz="1600" dirty="0" err="1">
                <a:cs typeface="Arial" panose="020B0604020202020204" pitchFamily="34" charset="0"/>
              </a:rPr>
              <a:t>v</a:t>
            </a:r>
            <a:r>
              <a:rPr lang="en-US" altLang="en-US" sz="1600" baseline="-25000" dirty="0" err="1">
                <a:cs typeface="Arial" panose="020B0604020202020204" pitchFamily="34" charset="0"/>
              </a:rPr>
              <a:t>n</a:t>
            </a:r>
            <a:r>
              <a:rPr lang="en-US" altLang="en-US" sz="1600" baseline="-25000" dirty="0">
                <a:cs typeface="Arial" panose="020B0604020202020204" pitchFamily="34" charset="0"/>
              </a:rPr>
              <a:t> </a:t>
            </a:r>
            <a:r>
              <a:rPr lang="en-US" altLang="en-US" sz="1600" dirty="0"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9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E = {e</a:t>
            </a:r>
            <a:r>
              <a:rPr lang="en-US" altLang="en-US" sz="1600" baseline="-25000" dirty="0">
                <a:cs typeface="Arial" panose="020B0604020202020204" pitchFamily="34" charset="0"/>
              </a:rPr>
              <a:t>1</a:t>
            </a:r>
            <a:r>
              <a:rPr lang="en-US" altLang="en-US" sz="1600" dirty="0">
                <a:cs typeface="Arial" panose="020B0604020202020204" pitchFamily="34" charset="0"/>
              </a:rPr>
              <a:t>, e</a:t>
            </a:r>
            <a:r>
              <a:rPr lang="en-US" altLang="en-US" sz="1600" baseline="-25000" dirty="0">
                <a:cs typeface="Arial" panose="020B0604020202020204" pitchFamily="34" charset="0"/>
              </a:rPr>
              <a:t>2</a:t>
            </a:r>
            <a:r>
              <a:rPr lang="en-US" altLang="en-US" sz="1600" dirty="0">
                <a:cs typeface="Arial" panose="020B0604020202020204" pitchFamily="34" charset="0"/>
              </a:rPr>
              <a:t>, …, </a:t>
            </a:r>
            <a:r>
              <a:rPr lang="en-US" altLang="en-US" sz="1600" dirty="0" err="1">
                <a:cs typeface="Arial" panose="020B0604020202020204" pitchFamily="34" charset="0"/>
              </a:rPr>
              <a:t>e</a:t>
            </a:r>
            <a:r>
              <a:rPr lang="en-US" altLang="en-US" sz="1600" baseline="-25000" dirty="0" err="1">
                <a:cs typeface="Arial" panose="020B0604020202020204" pitchFamily="34" charset="0"/>
              </a:rPr>
              <a:t>m</a:t>
            </a:r>
            <a:r>
              <a:rPr lang="en-US" altLang="en-US" sz="1600" dirty="0">
                <a:cs typeface="Arial" panose="020B0604020202020204" pitchFamily="34" charset="0"/>
              </a:rPr>
              <a:t> } </a:t>
            </a:r>
          </a:p>
          <a:p>
            <a:pPr marL="0" indent="0" algn="just">
              <a:lnSpc>
                <a:spcPct val="90000"/>
              </a:lnSpc>
              <a:buSzTx/>
              <a:buNone/>
            </a:pPr>
            <a:r>
              <a:rPr lang="en-US" altLang="en-US" sz="1600" dirty="0">
                <a:cs typeface="Arial" panose="020B0604020202020204" pitchFamily="34" charset="0"/>
              </a:rPr>
              <a:t>Ma </a:t>
            </a:r>
            <a:r>
              <a:rPr lang="en-US" altLang="en-US" sz="1600" dirty="0" err="1">
                <a:cs typeface="Arial" panose="020B0604020202020204" pitchFamily="34" charset="0"/>
              </a:rPr>
              <a:t>trận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liên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thuộc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cạnh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ma </a:t>
            </a:r>
            <a:r>
              <a:rPr lang="en-US" altLang="en-US" sz="1600" dirty="0" err="1">
                <a:cs typeface="Arial" panose="020B0604020202020204" pitchFamily="34" charset="0"/>
              </a:rPr>
              <a:t>trận</a:t>
            </a:r>
            <a:r>
              <a:rPr lang="en-US" altLang="en-US" sz="1600" dirty="0">
                <a:cs typeface="Arial" panose="020B0604020202020204" pitchFamily="34" charset="0"/>
              </a:rPr>
              <a:t> M = [</a:t>
            </a:r>
            <a:r>
              <a:rPr lang="en-US" altLang="en-US" sz="1600" i="1" dirty="0" err="1">
                <a:cs typeface="Arial" panose="020B0604020202020204" pitchFamily="34" charset="0"/>
              </a:rPr>
              <a:t>m</a:t>
            </a:r>
            <a:r>
              <a:rPr lang="en-US" altLang="en-US" sz="1600" i="1" baseline="-25000" dirty="0" err="1">
                <a:cs typeface="Arial" panose="020B0604020202020204" pitchFamily="34" charset="0"/>
              </a:rPr>
              <a:t>i,j</a:t>
            </a:r>
            <a:r>
              <a:rPr lang="en-US" altLang="en-US" sz="1600" dirty="0">
                <a:cs typeface="Arial" panose="020B0604020202020204" pitchFamily="34" charset="0"/>
              </a:rPr>
              <a:t>] </a:t>
            </a:r>
            <a:r>
              <a:rPr lang="en-US" altLang="en-US" sz="1600" dirty="0" err="1">
                <a:cs typeface="Arial" panose="020B0604020202020204" pitchFamily="34" charset="0"/>
              </a:rPr>
              <a:t>kích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thước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i="1" dirty="0">
                <a:cs typeface="Arial" panose="020B0604020202020204" pitchFamily="34" charset="0"/>
              </a:rPr>
              <a:t>n </a:t>
            </a:r>
            <a:r>
              <a:rPr lang="en-US" altLang="en-US" sz="1600" dirty="0">
                <a:cs typeface="Arial" panose="020B0604020202020204" pitchFamily="34" charset="0"/>
              </a:rPr>
              <a:t>x </a:t>
            </a:r>
            <a:r>
              <a:rPr lang="en-US" altLang="en-US" sz="1600" i="1" dirty="0">
                <a:cs typeface="Arial" panose="020B0604020202020204" pitchFamily="34" charset="0"/>
              </a:rPr>
              <a:t>m</a:t>
            </a:r>
            <a:r>
              <a:rPr lang="en-US" altLang="en-US" sz="1600" dirty="0">
                <a:cs typeface="Arial" panose="020B0604020202020204" pitchFamily="34" charset="0"/>
              </a:rPr>
              <a:t> , </a:t>
            </a:r>
            <a:r>
              <a:rPr lang="en-US" altLang="en-US" sz="1600" dirty="0" err="1">
                <a:cs typeface="Arial" panose="020B0604020202020204" pitchFamily="34" charset="0"/>
              </a:rPr>
              <a:t>trong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dirty="0"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baseline="-25000" dirty="0"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8C6A9BAF-5F23-449E-B013-0AFFA48832F5}"/>
                  </a:ext>
                </a:extLst>
              </p:cNvPr>
              <p:cNvSpPr txBox="1"/>
              <p:nvPr/>
            </p:nvSpPr>
            <p:spPr bwMode="auto">
              <a:xfrm>
                <a:off x="1600200" y="2209800"/>
                <a:ext cx="5176838" cy="955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1600" i="1" baseline="-250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600" b="0" i="1" baseline="-250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600" i="1" baseline="-250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1600" i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ạ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nh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e</m:t>
                              </m:r>
                              <m:r>
                                <a:rPr lang="en-US" sz="1600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li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ê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thu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ộ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đỉ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nh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  <m:r>
                                <a:rPr lang="en-US" sz="1600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0  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ng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ư</m:t>
                              </m:r>
                              <m: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ợ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</m:t>
                              </m:r>
                              <m: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</m:t>
                              </m:r>
                              <m: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ạ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8C6A9BAF-5F23-449E-B013-0AFFA4883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2209800"/>
                <a:ext cx="5176838" cy="955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198ACD-4DB0-805A-05CC-E1692A01F223}"/>
                  </a:ext>
                </a:extLst>
              </p14:cNvPr>
              <p14:cNvContentPartPr/>
              <p14:nvPr/>
            </p14:nvContentPartPr>
            <p14:xfrm>
              <a:off x="297720" y="243360"/>
              <a:ext cx="5857200" cy="257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198ACD-4DB0-805A-05CC-E1692A01F2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360" y="234000"/>
                <a:ext cx="5875920" cy="25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12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Ma </a:t>
            </a:r>
            <a:r>
              <a:rPr lang="en-US" altLang="en-US" sz="2000" b="1" dirty="0" err="1"/>
              <a:t>trận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liên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thuộc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SzTx/>
              <a:buNone/>
            </a:pP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F1C8E1-609D-4AA0-8005-9F2B9F3B4F53}"/>
              </a:ext>
            </a:extLst>
          </p:cNvPr>
          <p:cNvSpPr txBox="1">
            <a:spLocks noChangeArrowheads="1"/>
          </p:cNvSpPr>
          <p:nvPr/>
        </p:nvSpPr>
        <p:spPr>
          <a:xfrm>
            <a:off x="877887" y="1455194"/>
            <a:ext cx="5827713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1600" dirty="0" err="1">
                <a:cs typeface="Arial" panose="020B0604020202020204" pitchFamily="34" charset="0"/>
              </a:rPr>
              <a:t>Ví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dụ</a:t>
            </a:r>
            <a:r>
              <a:rPr lang="en-US" altLang="en-US" sz="1600" dirty="0">
                <a:cs typeface="Arial" panose="020B0604020202020204" pitchFamily="34" charset="0"/>
              </a:rPr>
              <a:t>: G = (V, E)</a:t>
            </a:r>
          </a:p>
        </p:txBody>
      </p:sp>
      <p:graphicFrame>
        <p:nvGraphicFramePr>
          <p:cNvPr id="7" name="Group 51">
            <a:extLst>
              <a:ext uri="{FF2B5EF4-FFF2-40B4-BE49-F238E27FC236}">
                <a16:creationId xmlns:a16="http://schemas.microsoft.com/office/drawing/2014/main" id="{27154952-9A98-44E2-8380-B196F9AA8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158238"/>
              </p:ext>
            </p:extLst>
          </p:nvPr>
        </p:nvGraphicFramePr>
        <p:xfrm>
          <a:off x="4371055" y="2215515"/>
          <a:ext cx="2133600" cy="1899285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965232387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63258741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128934243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371300540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  <a:r>
                        <a:rPr kumimoji="0" lang="en-US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  <a:r>
                        <a:rPr kumimoji="0" lang="en-US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  <a:r>
                        <a:rPr kumimoji="0" lang="en-US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59106"/>
                  </a:ext>
                </a:extLst>
              </a:tr>
              <a:tr h="460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</a:t>
                      </a:r>
                      <a:endParaRPr kumimoji="0" lang="en-US" alt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599526"/>
                  </a:ext>
                </a:extLst>
              </a:tr>
              <a:tr h="460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</a:t>
                      </a:r>
                      <a:endParaRPr kumimoji="0" lang="en-US" alt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813460"/>
                  </a:ext>
                </a:extLst>
              </a:tr>
              <a:tr h="460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endParaRPr kumimoji="0" lang="en-US" alt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849709"/>
                  </a:ext>
                </a:extLst>
              </a:tr>
            </a:tbl>
          </a:graphicData>
        </a:graphic>
      </p:graphicFrame>
      <p:sp>
        <p:nvSpPr>
          <p:cNvPr id="8" name="Oval 5">
            <a:extLst>
              <a:ext uri="{FF2B5EF4-FFF2-40B4-BE49-F238E27FC236}">
                <a16:creationId xmlns:a16="http://schemas.microsoft.com/office/drawing/2014/main" id="{E00771AC-4119-4AB3-A0D6-1AA06F82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7" y="3422984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v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032CA4B-DC78-4CC8-A898-EB9835F8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7" y="3422984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w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53479B39-EDDB-460D-97A0-DB1148EC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7" y="2279984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u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A9B7F9BB-EC1D-4DEC-9CCF-9F37CCFCA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887" y="2660984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7309CE46-D2FF-462D-A66A-C0B1E76D4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6087" y="365158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10F0CDF4-442A-4B02-A410-661CE9C56A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3687" y="2660984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49D05D2-D0FA-4DD5-B027-85888C29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7" y="2737184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e1</a:t>
            </a:r>
            <a:endParaRPr lang="en-US" altLang="en-US" sz="2000" baseline="-250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C4105D4-FAE3-4467-8695-CD6A00B9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7" y="3803984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e3</a:t>
            </a:r>
            <a:endParaRPr lang="en-US" altLang="en-US" sz="2000" baseline="-250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0D0211E-D27B-4D56-83E0-26A174C4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7" y="2813384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e2</a:t>
            </a:r>
            <a:endParaRPr lang="en-US" altLang="en-US" sz="2000" baseline="-25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D5462E-5806-86F4-CED7-4AD4AD4D73ED}"/>
                  </a:ext>
                </a:extLst>
              </p14:cNvPr>
              <p14:cNvContentPartPr/>
              <p14:nvPr/>
            </p14:nvContentPartPr>
            <p14:xfrm>
              <a:off x="698760" y="1862280"/>
              <a:ext cx="5738040" cy="251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D5462E-5806-86F4-CED7-4AD4AD4D7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00" y="1852920"/>
                <a:ext cx="5756760" cy="25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28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Ma </a:t>
            </a:r>
            <a:r>
              <a:rPr lang="en-US" altLang="en-US" sz="2000" b="1" dirty="0" err="1"/>
              <a:t>trận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kề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SzTx/>
              <a:buNone/>
            </a:pPr>
            <a:r>
              <a:rPr lang="en-US" altLang="en-US" sz="1600" dirty="0">
                <a:cs typeface="Arial" panose="020B0604020202020204" pitchFamily="34" charset="0"/>
              </a:rPr>
              <a:t>Ma </a:t>
            </a:r>
            <a:r>
              <a:rPr lang="en-US" altLang="en-US" sz="1600" dirty="0" err="1">
                <a:cs typeface="Arial" panose="020B0604020202020204" pitchFamily="34" charset="0"/>
              </a:rPr>
              <a:t>trận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kích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thước</a:t>
            </a:r>
            <a:r>
              <a:rPr lang="en-US" altLang="en-US" sz="1600" dirty="0">
                <a:cs typeface="Arial" panose="020B0604020202020204" pitchFamily="34" charset="0"/>
              </a:rPr>
              <a:t> (</a:t>
            </a:r>
            <a:r>
              <a:rPr lang="en-US" altLang="en-US" sz="1600" dirty="0" err="1">
                <a:cs typeface="Arial" panose="020B0604020202020204" pitchFamily="34" charset="0"/>
              </a:rPr>
              <a:t>NxN</a:t>
            </a:r>
            <a:r>
              <a:rPr lang="en-US" altLang="en-US" sz="1600" dirty="0">
                <a:cs typeface="Arial" panose="020B0604020202020204" pitchFamily="34" charset="0"/>
              </a:rPr>
              <a:t>) A = [</a:t>
            </a:r>
            <a:r>
              <a:rPr lang="en-US" altLang="en-US" sz="1600" i="1" dirty="0" err="1">
                <a:cs typeface="Arial" panose="020B0604020202020204" pitchFamily="34" charset="0"/>
              </a:rPr>
              <a:t>a</a:t>
            </a:r>
            <a:r>
              <a:rPr lang="en-US" altLang="en-US" sz="1600" i="1" baseline="-25000" dirty="0" err="1">
                <a:cs typeface="Arial" panose="020B0604020202020204" pitchFamily="34" charset="0"/>
              </a:rPr>
              <a:t>i,j</a:t>
            </a:r>
            <a:r>
              <a:rPr lang="en-US" altLang="en-US" sz="1600" dirty="0">
                <a:cs typeface="Arial" panose="020B0604020202020204" pitchFamily="34" charset="0"/>
              </a:rPr>
              <a:t>] </a:t>
            </a:r>
            <a:r>
              <a:rPr lang="en-US" altLang="en-US" sz="1600" dirty="0" err="1">
                <a:cs typeface="Arial" panose="020B0604020202020204" pitchFamily="34" charset="0"/>
              </a:rPr>
              <a:t>trong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en-US" altLang="en-US" sz="1600" dirty="0">
                <a:cs typeface="Arial" panose="020B0604020202020204" pitchFamily="34" charset="0"/>
              </a:rPr>
              <a:t> |V| = N </a:t>
            </a:r>
          </a:p>
          <a:p>
            <a:pPr algn="just">
              <a:lnSpc>
                <a:spcPct val="80000"/>
              </a:lnSpc>
              <a:buSzTx/>
              <a:buFont typeface="Symbol" panose="05050102010706020507" pitchFamily="18" charset="2"/>
              <a:buNone/>
            </a:pPr>
            <a:r>
              <a:rPr lang="en-US" altLang="en-US" sz="1600" b="1" dirty="0" err="1">
                <a:cs typeface="Arial" panose="020B0604020202020204" pitchFamily="34" charset="0"/>
              </a:rPr>
              <a:t>Đối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với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đồ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thị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vô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hướng</a:t>
            </a:r>
            <a:endParaRPr lang="en-US" altLang="en-US" sz="1600" b="1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b="1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b="1" dirty="0"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SzTx/>
              <a:buNone/>
            </a:pPr>
            <a:endParaRPr lang="en-US" altLang="en-US" sz="1600" b="1" dirty="0"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SzTx/>
              <a:buNone/>
            </a:pPr>
            <a:endParaRPr lang="en-US" altLang="en-US" sz="1600" b="1" dirty="0"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SzTx/>
              <a:buNone/>
            </a:pPr>
            <a:endParaRPr lang="en-US" altLang="en-US" sz="1600" b="1" dirty="0"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SzTx/>
              <a:buNone/>
            </a:pPr>
            <a:endParaRPr lang="en-US" altLang="en-US" sz="1600" b="1" dirty="0"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SzTx/>
              <a:buNone/>
            </a:pPr>
            <a:r>
              <a:rPr lang="en-US" altLang="en-US" sz="1600" b="1" dirty="0" err="1">
                <a:cs typeface="Arial" panose="020B0604020202020204" pitchFamily="34" charset="0"/>
              </a:rPr>
              <a:t>Đối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với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đồ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thị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có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hướng</a:t>
            </a:r>
            <a:endParaRPr lang="en-US" altLang="en-US" sz="1600" b="1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SzTx/>
              <a:buNone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SzTx/>
              <a:buNone/>
            </a:pPr>
            <a:endParaRPr lang="en-US" altLang="en-US" sz="1600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SzTx/>
              <a:buFont typeface="Symbol" panose="05050102010706020507" pitchFamily="18" charset="2"/>
              <a:buChar char=""/>
            </a:pP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SzTx/>
              <a:buNone/>
            </a:pPr>
            <a:endParaRPr lang="en-US" altLang="en-US" sz="16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9CCBCD39-4F97-4C14-B89B-D8B2D0ACCC42}"/>
                  </a:ext>
                </a:extLst>
              </p:cNvPr>
              <p:cNvSpPr txBox="1"/>
              <p:nvPr/>
            </p:nvSpPr>
            <p:spPr bwMode="auto">
              <a:xfrm>
                <a:off x="3124200" y="1046163"/>
                <a:ext cx="3810000" cy="857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 i="1" baseline="-250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600" b="0" i="1" baseline="-250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600" i="1" baseline="-250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1600" i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𝑣𝑖</m:t>
                              </m:r>
                              <m:r>
                                <m:rPr>
                                  <m:nor/>
                                </m:r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  <m:r>
                                <a:rPr lang="en-US" sz="1600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à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ộ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ạ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nh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ủ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0  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ng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ư</m:t>
                              </m:r>
                              <m: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ợ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</m:t>
                              </m:r>
                              <m: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</m:t>
                              </m:r>
                              <m: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ạ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9CCBCD39-4F97-4C14-B89B-D8B2D0AC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1046163"/>
                <a:ext cx="3810000" cy="8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B742EC8C-06EE-4C4B-A3EA-747678143FCC}"/>
                  </a:ext>
                </a:extLst>
              </p:cNvPr>
              <p:cNvSpPr txBox="1"/>
              <p:nvPr/>
            </p:nvSpPr>
            <p:spPr bwMode="auto">
              <a:xfrm>
                <a:off x="2743200" y="3500438"/>
                <a:ext cx="3810000" cy="862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𝑣𝑖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ộ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nh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ủ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ng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ượ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B742EC8C-06EE-4C4B-A3EA-74767814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3500438"/>
                <a:ext cx="3810000" cy="862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76">
            <a:extLst>
              <a:ext uri="{FF2B5EF4-FFF2-40B4-BE49-F238E27FC236}">
                <a16:creationId xmlns:a16="http://schemas.microsoft.com/office/drawing/2014/main" id="{9A19272D-683C-45A2-8F50-54891127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2</a:t>
            </a:r>
          </a:p>
        </p:txBody>
      </p:sp>
      <p:sp>
        <p:nvSpPr>
          <p:cNvPr id="23" name="Oval 77">
            <a:extLst>
              <a:ext uri="{FF2B5EF4-FFF2-40B4-BE49-F238E27FC236}">
                <a16:creationId xmlns:a16="http://schemas.microsoft.com/office/drawing/2014/main" id="{B46FB970-6E89-40C5-8A45-0BCBB109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1</a:t>
            </a:r>
          </a:p>
        </p:txBody>
      </p:sp>
      <p:sp>
        <p:nvSpPr>
          <p:cNvPr id="24" name="Oval 78">
            <a:extLst>
              <a:ext uri="{FF2B5EF4-FFF2-40B4-BE49-F238E27FC236}">
                <a16:creationId xmlns:a16="http://schemas.microsoft.com/office/drawing/2014/main" id="{A3127A0B-806F-45ED-A90A-2A2604145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3</a:t>
            </a:r>
          </a:p>
        </p:txBody>
      </p:sp>
      <p:sp>
        <p:nvSpPr>
          <p:cNvPr id="25" name="Line 79">
            <a:extLst>
              <a:ext uri="{FF2B5EF4-FFF2-40B4-BE49-F238E27FC236}">
                <a16:creationId xmlns:a16="http://schemas.microsoft.com/office/drawing/2014/main" id="{5D08D31D-C4F2-4E7B-99A7-7FEA7D669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A3533FE4-44CE-4232-8763-76C7C4B5D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09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" name="Line 81">
            <a:extLst>
              <a:ext uri="{FF2B5EF4-FFF2-40B4-BE49-F238E27FC236}">
                <a16:creationId xmlns:a16="http://schemas.microsoft.com/office/drawing/2014/main" id="{8DB4D51F-829A-4BC1-BD14-C16055FDD4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209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E8EAF6-2E82-44AD-B5DE-1F090F13E50A}"/>
                  </a:ext>
                </a:extLst>
              </p:cNvPr>
              <p:cNvSpPr txBox="1"/>
              <p:nvPr/>
            </p:nvSpPr>
            <p:spPr>
              <a:xfrm>
                <a:off x="3629526" y="1865253"/>
                <a:ext cx="1596561" cy="813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0 1 1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1 0 1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1 1 0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E8EAF6-2E82-44AD-B5DE-1F090F13E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26" y="1865253"/>
                <a:ext cx="1596561" cy="813877"/>
              </a:xfrm>
              <a:prstGeom prst="rect">
                <a:avLst/>
              </a:prstGeom>
              <a:blipFill>
                <a:blip r:embed="rId5"/>
                <a:stretch>
                  <a:fillRect l="-9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76">
            <a:extLst>
              <a:ext uri="{FF2B5EF4-FFF2-40B4-BE49-F238E27FC236}">
                <a16:creationId xmlns:a16="http://schemas.microsoft.com/office/drawing/2014/main" id="{341B84E5-3E9C-47D0-A9B4-685992CC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13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2</a:t>
            </a:r>
          </a:p>
        </p:txBody>
      </p:sp>
      <p:sp>
        <p:nvSpPr>
          <p:cNvPr id="30" name="Oval 77">
            <a:extLst>
              <a:ext uri="{FF2B5EF4-FFF2-40B4-BE49-F238E27FC236}">
                <a16:creationId xmlns:a16="http://schemas.microsoft.com/office/drawing/2014/main" id="{C63C6176-E93B-47BC-AE29-4F1D5EA7B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13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1</a:t>
            </a:r>
          </a:p>
        </p:txBody>
      </p:sp>
      <p:sp>
        <p:nvSpPr>
          <p:cNvPr id="31" name="Oval 78">
            <a:extLst>
              <a:ext uri="{FF2B5EF4-FFF2-40B4-BE49-F238E27FC236}">
                <a16:creationId xmlns:a16="http://schemas.microsoft.com/office/drawing/2014/main" id="{40E89A42-B7D2-4DCC-B8D7-8A784C9BF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13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/>
              <a:t>3</a:t>
            </a:r>
          </a:p>
        </p:txBody>
      </p:sp>
      <p:sp>
        <p:nvSpPr>
          <p:cNvPr id="32" name="Line 79">
            <a:extLst>
              <a:ext uri="{FF2B5EF4-FFF2-40B4-BE49-F238E27FC236}">
                <a16:creationId xmlns:a16="http://schemas.microsoft.com/office/drawing/2014/main" id="{7B557FBC-E47F-4C4B-BB02-701A91D04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513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3" name="Line 80">
            <a:extLst>
              <a:ext uri="{FF2B5EF4-FFF2-40B4-BE49-F238E27FC236}">
                <a16:creationId xmlns:a16="http://schemas.microsoft.com/office/drawing/2014/main" id="{BAC52AD2-A882-48E7-B05E-ED4805F10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113" y="4419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" name="Line 81">
            <a:extLst>
              <a:ext uri="{FF2B5EF4-FFF2-40B4-BE49-F238E27FC236}">
                <a16:creationId xmlns:a16="http://schemas.microsoft.com/office/drawing/2014/main" id="{F982CA2B-3751-4FC8-909B-368902E4D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3313" y="4419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B9EBED-A685-4EDB-AD8E-057B70A01FA9}"/>
                  </a:ext>
                </a:extLst>
              </p:cNvPr>
              <p:cNvSpPr txBox="1"/>
              <p:nvPr/>
            </p:nvSpPr>
            <p:spPr>
              <a:xfrm>
                <a:off x="6785439" y="4075053"/>
                <a:ext cx="1596561" cy="813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0 1 0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1 1 0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B9EBED-A685-4EDB-AD8E-057B70A01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39" y="4075053"/>
                <a:ext cx="1596561" cy="813877"/>
              </a:xfrm>
              <a:prstGeom prst="rect">
                <a:avLst/>
              </a:prstGeom>
              <a:blipFill>
                <a:blip r:embed="rId6"/>
                <a:stretch>
                  <a:fillRect l="-9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C16263-3444-5BCA-3DE0-2D07A2FD7321}"/>
                  </a:ext>
                </a:extLst>
              </p14:cNvPr>
              <p14:cNvContentPartPr/>
              <p14:nvPr/>
            </p14:nvContentPartPr>
            <p14:xfrm>
              <a:off x="1103040" y="169560"/>
              <a:ext cx="7472880" cy="530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C16263-3444-5BCA-3DE0-2D07A2FD73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3680" y="160200"/>
                <a:ext cx="7491600" cy="53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43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Ma </a:t>
            </a:r>
            <a:r>
              <a:rPr lang="en-US" altLang="en-US" sz="2000" b="1" dirty="0" err="1"/>
              <a:t>trận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trọng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số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>
                <a:cs typeface="Arial" panose="020B0604020202020204" pitchFamily="34" charset="0"/>
              </a:rPr>
              <a:t>Cho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trọng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G=(V, E) </a:t>
            </a:r>
            <a:r>
              <a:rPr lang="en-US" sz="1600" dirty="0" err="1">
                <a:cs typeface="Arial" panose="020B0604020202020204" pitchFamily="34" charset="0"/>
              </a:rPr>
              <a:t>trong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w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 err="1">
                <a:cs typeface="Arial" panose="020B0604020202020204" pitchFamily="34" charset="0"/>
              </a:rPr>
              <a:t>u,v</a:t>
            </a:r>
            <a:r>
              <a:rPr lang="en-US" sz="1600" dirty="0">
                <a:cs typeface="Arial" panose="020B0604020202020204" pitchFamily="34" charset="0"/>
              </a:rPr>
              <a:t>)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trọng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số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cạnh</a:t>
            </a:r>
            <a:r>
              <a:rPr lang="en-US" sz="1600" dirty="0">
                <a:cs typeface="Arial" panose="020B0604020202020204" pitchFamily="34" charset="0"/>
              </a:rPr>
              <a:t> (</a:t>
            </a:r>
            <a:r>
              <a:rPr lang="en-US" sz="1600" i="1" dirty="0" err="1">
                <a:cs typeface="Arial" panose="020B0604020202020204" pitchFamily="34" charset="0"/>
              </a:rPr>
              <a:t>u,v</a:t>
            </a:r>
            <a:r>
              <a:rPr lang="en-US" sz="1600" dirty="0">
                <a:cs typeface="Arial" panose="020B0604020202020204" pitchFamily="34" charset="0"/>
              </a:rPr>
              <a:t>). Ta </a:t>
            </a:r>
            <a:r>
              <a:rPr lang="en-US" sz="1600" dirty="0" err="1">
                <a:cs typeface="Arial" panose="020B0604020202020204" pitchFamily="34" charset="0"/>
              </a:rPr>
              <a:t>sử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dụng</a:t>
            </a:r>
            <a:r>
              <a:rPr lang="en-US" sz="1600" dirty="0">
                <a:cs typeface="Arial" panose="020B0604020202020204" pitchFamily="34" charset="0"/>
              </a:rPr>
              <a:t> ma </a:t>
            </a:r>
            <a:r>
              <a:rPr lang="en-US" sz="1600" dirty="0" err="1">
                <a:cs typeface="Arial" panose="020B0604020202020204" pitchFamily="34" charset="0"/>
              </a:rPr>
              <a:t>trận</a:t>
            </a:r>
            <a:r>
              <a:rPr lang="en-US" sz="1600" dirty="0">
                <a:cs typeface="Arial" panose="020B0604020202020204" pitchFamily="34" charset="0"/>
              </a:rPr>
              <a:t>:</a:t>
            </a:r>
            <a:r>
              <a:rPr lang="en-GB" sz="1600" dirty="0">
                <a:cs typeface="Arial" panose="020B0604020202020204" pitchFamily="34" charset="0"/>
              </a:rPr>
              <a:t>        </a:t>
            </a:r>
          </a:p>
          <a:p>
            <a:pPr marL="0" indent="0">
              <a:buFontTx/>
              <a:buNone/>
              <a:defRPr/>
            </a:pPr>
            <a:r>
              <a:rPr lang="en-GB" sz="1600" dirty="0">
                <a:cs typeface="Arial" panose="020B0604020202020204" pitchFamily="34" charset="0"/>
              </a:rPr>
              <a:t>                    </a:t>
            </a:r>
            <a:r>
              <a:rPr lang="en-GB" sz="1600" i="1" dirty="0">
                <a:cs typeface="Arial" panose="020B0604020202020204" pitchFamily="34" charset="0"/>
              </a:rPr>
              <a:t>C</a:t>
            </a:r>
            <a:r>
              <a:rPr lang="en-GB" sz="1600" dirty="0">
                <a:cs typeface="Arial" panose="020B0604020202020204" pitchFamily="34" charset="0"/>
              </a:rPr>
              <a:t> =  </a:t>
            </a:r>
            <a:r>
              <a:rPr lang="en-GB" sz="1600" i="1" dirty="0">
                <a:cs typeface="Arial" panose="020B0604020202020204" pitchFamily="34" charset="0"/>
              </a:rPr>
              <a:t>c</a:t>
            </a:r>
            <a:r>
              <a:rPr lang="en-GB" sz="1600" dirty="0">
                <a:cs typeface="Arial" panose="020B0604020202020204" pitchFamily="34" charset="0"/>
              </a:rPr>
              <a:t>[</a:t>
            </a:r>
            <a:r>
              <a:rPr lang="en-GB" sz="1600" i="1" dirty="0" err="1">
                <a:cs typeface="Arial" panose="020B0604020202020204" pitchFamily="34" charset="0"/>
              </a:rPr>
              <a:t>i</a:t>
            </a:r>
            <a:r>
              <a:rPr lang="en-GB" sz="1600" i="1" dirty="0">
                <a:cs typeface="Arial" panose="020B0604020202020204" pitchFamily="34" charset="0"/>
              </a:rPr>
              <a:t>, j</a:t>
            </a:r>
            <a:r>
              <a:rPr lang="en-GB" sz="1600" dirty="0">
                <a:cs typeface="Arial" panose="020B0604020202020204" pitchFamily="34" charset="0"/>
              </a:rPr>
              <a:t>],  </a:t>
            </a:r>
            <a:r>
              <a:rPr lang="en-GB" sz="1600" i="1" dirty="0" err="1">
                <a:cs typeface="Arial" panose="020B0604020202020204" pitchFamily="34" charset="0"/>
              </a:rPr>
              <a:t>i</a:t>
            </a:r>
            <a:r>
              <a:rPr lang="en-GB" sz="1600" i="1" dirty="0">
                <a:cs typeface="Arial" panose="020B0604020202020204" pitchFamily="34" charset="0"/>
              </a:rPr>
              <a:t>, j</a:t>
            </a:r>
            <a:r>
              <a:rPr lang="en-GB" sz="1600" dirty="0">
                <a:cs typeface="Arial" panose="020B0604020202020204" pitchFamily="34" charset="0"/>
              </a:rPr>
              <a:t> = 1, 2,..., </a:t>
            </a:r>
            <a:r>
              <a:rPr lang="en-GB" sz="1600" i="1" dirty="0">
                <a:cs typeface="Arial" panose="020B0604020202020204" pitchFamily="34" charset="0"/>
              </a:rPr>
              <a:t>n</a:t>
            </a:r>
            <a:r>
              <a:rPr lang="en-GB" sz="1600" dirty="0">
                <a:cs typeface="Arial" panose="020B0604020202020204" pitchFamily="34" charset="0"/>
              </a:rPr>
              <a:t>,</a:t>
            </a:r>
          </a:p>
          <a:p>
            <a:pPr marL="0" indent="0">
              <a:buFontTx/>
              <a:buNone/>
              <a:defRPr/>
            </a:pPr>
            <a:r>
              <a:rPr lang="en-GB" sz="1600" dirty="0">
                <a:cs typeface="Arial" panose="020B0604020202020204" pitchFamily="34" charset="0"/>
              </a:rPr>
              <a:t>    </a:t>
            </a:r>
            <a:r>
              <a:rPr lang="en-GB" sz="1600" dirty="0" err="1">
                <a:cs typeface="Arial" panose="020B0604020202020204" pitchFamily="34" charset="0"/>
              </a:rPr>
              <a:t>trong</a:t>
            </a:r>
            <a:r>
              <a:rPr lang="en-GB" sz="1600" dirty="0">
                <a:cs typeface="Arial" panose="020B0604020202020204" pitchFamily="34" charset="0"/>
              </a:rPr>
              <a:t> </a:t>
            </a:r>
            <a:r>
              <a:rPr lang="en-GB" sz="1600" dirty="0" err="1">
                <a:cs typeface="Arial" panose="020B0604020202020204" pitchFamily="34" charset="0"/>
              </a:rPr>
              <a:t>đó</a:t>
            </a:r>
            <a:r>
              <a:rPr lang="en-GB" sz="1600" dirty="0">
                <a:cs typeface="Arial" panose="020B0604020202020204" pitchFamily="34" charset="0"/>
              </a:rPr>
              <a:t>  </a:t>
            </a:r>
            <a:endParaRPr lang="en-GB" sz="1600" i="1" dirty="0"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GB" sz="1600" i="1" dirty="0">
                <a:cs typeface="Arial" panose="020B0604020202020204" pitchFamily="34" charset="0"/>
              </a:rPr>
              <a:t>			</a:t>
            </a:r>
            <a:endParaRPr lang="en-GB" sz="1600" dirty="0"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GB" sz="1600" dirty="0">
                <a:cs typeface="Arial" panose="020B0604020202020204" pitchFamily="34" charset="0"/>
              </a:rPr>
              <a:t>    </a:t>
            </a:r>
          </a:p>
          <a:p>
            <a:pPr>
              <a:defRPr/>
            </a:pPr>
            <a:endParaRPr lang="en-GB" sz="1600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vi-VN" sz="1600" i="1" dirty="0"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một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giá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trị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đặc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biệt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thể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hiện</a:t>
            </a:r>
            <a:r>
              <a:rPr lang="vi-VN" sz="1600" dirty="0"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vi-VN" sz="160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vi-VN" sz="1600" dirty="0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16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vi-VN" sz="1600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cạnh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  <a:r>
              <a:rPr lang="vi-VN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tùy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trường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hợp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giá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trị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1600" i="1" dirty="0">
                <a:cs typeface="Arial" panose="020B0604020202020204" pitchFamily="34" charset="0"/>
                <a:sym typeface="Symbol" panose="05050102010706020507" pitchFamily="18" charset="2"/>
              </a:rPr>
              <a:t>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thể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vi-VN" sz="1600" dirty="0">
                <a:cs typeface="Arial" panose="020B0604020202020204" pitchFamily="34" charset="0"/>
                <a:sym typeface="Symbol" panose="05050102010706020507" pitchFamily="18" charset="2"/>
              </a:rPr>
              <a:t>:  0, +, -.</a:t>
            </a: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AD1C0-517B-42FB-BAAC-7F1EA39DEE67}"/>
              </a:ext>
            </a:extLst>
          </p:cNvPr>
          <p:cNvSpPr txBox="1"/>
          <p:nvPr/>
        </p:nvSpPr>
        <p:spPr>
          <a:xfrm>
            <a:off x="2057400" y="15240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, 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 =    w(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), if (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vi-VN" sz="1600" i="1" dirty="0"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otherwise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92A2AF2-2ABB-4FEF-B127-595C1E469325}"/>
              </a:ext>
            </a:extLst>
          </p:cNvPr>
          <p:cNvSpPr/>
          <p:nvPr/>
        </p:nvSpPr>
        <p:spPr>
          <a:xfrm>
            <a:off x="2743200" y="1524000"/>
            <a:ext cx="152400" cy="584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15CADE-9968-C9E9-45F3-44085BFD8A06}"/>
                  </a:ext>
                </a:extLst>
              </p14:cNvPr>
              <p14:cNvContentPartPr/>
              <p14:nvPr/>
            </p14:nvContentPartPr>
            <p14:xfrm>
              <a:off x="368280" y="60840"/>
              <a:ext cx="8334000" cy="339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15CADE-9968-C9E9-45F3-44085BFD8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" y="51480"/>
                <a:ext cx="8352720" cy="34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25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Ma </a:t>
            </a:r>
            <a:r>
              <a:rPr lang="en-US" altLang="en-US" sz="2000" b="1" dirty="0" err="1"/>
              <a:t>trận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trọng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số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của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vô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hướng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6ECF73E-E1DD-4033-B058-E75E1AC50870}"/>
              </a:ext>
            </a:extLst>
          </p:cNvPr>
          <p:cNvSpPr>
            <a:spLocks/>
          </p:cNvSpPr>
          <p:nvPr/>
        </p:nvSpPr>
        <p:spPr bwMode="auto">
          <a:xfrm>
            <a:off x="4865688" y="2220913"/>
            <a:ext cx="152400" cy="3352800"/>
          </a:xfrm>
          <a:prstGeom prst="leftBracket">
            <a:avLst>
              <a:gd name="adj" fmla="val 23751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5DE14B72-4856-43A4-8E4A-9C373C3659CE}"/>
              </a:ext>
            </a:extLst>
          </p:cNvPr>
          <p:cNvSpPr>
            <a:spLocks/>
          </p:cNvSpPr>
          <p:nvPr/>
        </p:nvSpPr>
        <p:spPr bwMode="auto">
          <a:xfrm>
            <a:off x="8677275" y="2336800"/>
            <a:ext cx="152400" cy="3352800"/>
          </a:xfrm>
          <a:prstGeom prst="rightBracket">
            <a:avLst>
              <a:gd name="adj" fmla="val 1833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CD11629-6BB5-44A1-A025-DA4FCD532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7526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1     2      3      4       5     6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34399F81-5291-40C4-8856-5E587A3DA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327275"/>
            <a:ext cx="387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0      3      0      5      0     0     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060EC6DE-C676-4A98-9656-1D0020C05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371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3      0      2      0      0     0     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6F99937-5324-49D7-A646-7E5D781EF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05200"/>
            <a:ext cx="385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0      2      0      3      6     0     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70FBA0B0-338C-4312-8A64-A5489C99B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38600"/>
            <a:ext cx="385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5      0      3      0      7     0     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D3A50C54-7FAA-46AE-A277-BE1893880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48200"/>
            <a:ext cx="371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0      0      6      7      0     0     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B5F122A4-639D-4FEF-977F-0E1E23CC1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81600"/>
            <a:ext cx="371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0      0      0      0      0     0     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864C1F27-BDB5-4FD8-B3B6-6D7B82EF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2362200"/>
            <a:ext cx="442912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2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3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4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5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539281E9-692B-4F8F-85A4-BA07EC02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622C96CB-CCDA-4625-BB67-53E442CA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33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19602CA4-4938-440D-9466-B2A448235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C3DE8422-F39F-4228-AAA7-02A218D2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05238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0A875C3B-313A-4629-8045-AB0E8282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85E7E8A7-878E-47E8-BC29-B52B93B8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6" name="AutoShape 23">
            <a:extLst>
              <a:ext uri="{FF2B5EF4-FFF2-40B4-BE49-F238E27FC236}">
                <a16:creationId xmlns:a16="http://schemas.microsoft.com/office/drawing/2014/main" id="{31E5409F-E0A2-4384-A242-754D750A691D}"/>
              </a:ext>
            </a:extLst>
          </p:cNvPr>
          <p:cNvCxnSpPr>
            <a:cxnSpLocks noChangeShapeType="1"/>
            <a:stCxn id="22" idx="4"/>
            <a:endCxn id="23" idx="0"/>
          </p:cNvCxnSpPr>
          <p:nvPr/>
        </p:nvCxnSpPr>
        <p:spPr bwMode="auto">
          <a:xfrm flipH="1">
            <a:off x="2705100" y="2971800"/>
            <a:ext cx="457200" cy="833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>
            <a:extLst>
              <a:ext uri="{FF2B5EF4-FFF2-40B4-BE49-F238E27FC236}">
                <a16:creationId xmlns:a16="http://schemas.microsoft.com/office/drawing/2014/main" id="{3130D47E-909B-4E5F-BA26-4CB8A89F2CE3}"/>
              </a:ext>
            </a:extLst>
          </p:cNvPr>
          <p:cNvCxnSpPr>
            <a:cxnSpLocks noChangeShapeType="1"/>
            <a:stCxn id="24" idx="6"/>
            <a:endCxn id="23" idx="2"/>
          </p:cNvCxnSpPr>
          <p:nvPr/>
        </p:nvCxnSpPr>
        <p:spPr bwMode="auto">
          <a:xfrm>
            <a:off x="1600200" y="3924300"/>
            <a:ext cx="838200" cy="147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>
            <a:extLst>
              <a:ext uri="{FF2B5EF4-FFF2-40B4-BE49-F238E27FC236}">
                <a16:creationId xmlns:a16="http://schemas.microsoft.com/office/drawing/2014/main" id="{33C8A758-C897-427C-9D5C-3081525AD6F5}"/>
              </a:ext>
            </a:extLst>
          </p:cNvPr>
          <p:cNvCxnSpPr>
            <a:cxnSpLocks noChangeShapeType="1"/>
            <a:stCxn id="20" idx="5"/>
            <a:endCxn id="24" idx="1"/>
          </p:cNvCxnSpPr>
          <p:nvPr/>
        </p:nvCxnSpPr>
        <p:spPr bwMode="auto">
          <a:xfrm>
            <a:off x="836613" y="3122613"/>
            <a:ext cx="307975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980FA151-D864-4BE8-B9B3-72E88171C997}"/>
              </a:ext>
            </a:extLst>
          </p:cNvPr>
          <p:cNvCxnSpPr>
            <a:cxnSpLocks noChangeShapeType="1"/>
            <a:stCxn id="22" idx="3"/>
            <a:endCxn id="24" idx="7"/>
          </p:cNvCxnSpPr>
          <p:nvPr/>
        </p:nvCxnSpPr>
        <p:spPr bwMode="auto">
          <a:xfrm flipH="1">
            <a:off x="1522413" y="2894013"/>
            <a:ext cx="1450975" cy="841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0E97C11D-393D-40AA-BDB7-A9B18525B51C}"/>
              </a:ext>
            </a:extLst>
          </p:cNvPr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2057400" y="24003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D358400C-2254-4A38-9BA9-A026C07813C2}"/>
              </a:ext>
            </a:extLst>
          </p:cNvPr>
          <p:cNvCxnSpPr>
            <a:cxnSpLocks noChangeShapeType="1"/>
            <a:stCxn id="20" idx="7"/>
            <a:endCxn id="21" idx="2"/>
          </p:cNvCxnSpPr>
          <p:nvPr/>
        </p:nvCxnSpPr>
        <p:spPr bwMode="auto">
          <a:xfrm flipV="1">
            <a:off x="836613" y="2400300"/>
            <a:ext cx="687387" cy="34448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29">
            <a:extLst>
              <a:ext uri="{FF2B5EF4-FFF2-40B4-BE49-F238E27FC236}">
                <a16:creationId xmlns:a16="http://schemas.microsoft.com/office/drawing/2014/main" id="{3CAAECB2-B561-4489-A8AB-44544729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2336800"/>
            <a:ext cx="457200" cy="457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62BDCA02-B134-4649-8A66-E2D3D292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457200" cy="457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67C72F91-B233-4AC3-A28C-BAF032ABB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3657600" cy="3429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B26A9AE8-F793-4239-88AB-3CC253A3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2089150"/>
            <a:ext cx="530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6" name="TextBox 33">
            <a:extLst>
              <a:ext uri="{FF2B5EF4-FFF2-40B4-BE49-F238E27FC236}">
                <a16:creationId xmlns:a16="http://schemas.microsoft.com/office/drawing/2014/main" id="{F638617A-6923-4C21-9BA6-8F27BF78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3276600"/>
            <a:ext cx="530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5D0B870C-2B3C-4CB8-82E0-6D42130C6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2130425"/>
            <a:ext cx="5318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473F5294-356A-471F-A1EF-262B89D0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2949575"/>
            <a:ext cx="530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4D09021B-46C5-4C08-898C-3ADCE28D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4003675"/>
            <a:ext cx="53181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23AB15E2-B502-493E-A10E-A011D4DE7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297238"/>
            <a:ext cx="5318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19DBC6-6C2A-2B20-BDB2-146232F403FC}"/>
                  </a:ext>
                </a:extLst>
              </p14:cNvPr>
              <p14:cNvContentPartPr/>
              <p14:nvPr/>
            </p14:nvContentPartPr>
            <p14:xfrm>
              <a:off x="852120" y="2329920"/>
              <a:ext cx="8010720" cy="279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19DBC6-6C2A-2B20-BDB2-146232F403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760" y="2320560"/>
                <a:ext cx="8029440" cy="28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Ma </a:t>
            </a:r>
            <a:r>
              <a:rPr lang="en-US" altLang="en-US" sz="2000" b="1" dirty="0" err="1"/>
              <a:t>trận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trọng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số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của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có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hướng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" name="AutoShape 2">
            <a:extLst>
              <a:ext uri="{FF2B5EF4-FFF2-40B4-BE49-F238E27FC236}">
                <a16:creationId xmlns:a16="http://schemas.microsoft.com/office/drawing/2014/main" id="{CE0A3948-E7E9-47DE-959F-B3B0645E7770}"/>
              </a:ext>
            </a:extLst>
          </p:cNvPr>
          <p:cNvSpPr>
            <a:spLocks/>
          </p:cNvSpPr>
          <p:nvPr/>
        </p:nvSpPr>
        <p:spPr bwMode="auto">
          <a:xfrm>
            <a:off x="5078413" y="2220913"/>
            <a:ext cx="152400" cy="3352800"/>
          </a:xfrm>
          <a:prstGeom prst="leftBracket">
            <a:avLst>
              <a:gd name="adj" fmla="val 23751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2" name="AutoShape 3">
            <a:extLst>
              <a:ext uri="{FF2B5EF4-FFF2-40B4-BE49-F238E27FC236}">
                <a16:creationId xmlns:a16="http://schemas.microsoft.com/office/drawing/2014/main" id="{1C6C49A4-4F06-4529-B81D-C4346A7E12D0}"/>
              </a:ext>
            </a:extLst>
          </p:cNvPr>
          <p:cNvSpPr>
            <a:spLocks/>
          </p:cNvSpPr>
          <p:nvPr/>
        </p:nvSpPr>
        <p:spPr bwMode="auto">
          <a:xfrm>
            <a:off x="8870950" y="2300288"/>
            <a:ext cx="152400" cy="3352800"/>
          </a:xfrm>
          <a:prstGeom prst="rightBracket">
            <a:avLst>
              <a:gd name="adj" fmla="val 1833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id="{C7D607BB-5130-4270-89E3-AE023F51F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1752600"/>
            <a:ext cx="382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1      2      3      4      5     6</a:t>
            </a:r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A88DDFDD-E0BD-4A32-B09B-8B9F787B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2327275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0      3      0      7      0     0     </a:t>
            </a: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795B3DA5-A1C8-49C0-BAF6-6BC06DDE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2971800"/>
            <a:ext cx="371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0      0      1      0      0     0     </a:t>
            </a:r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85DF5C5E-DE6E-46DA-913B-55BBFA97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505200"/>
            <a:ext cx="371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0      0      0      2      3     0     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E02DF31-06AF-4407-9F4A-F04115E3C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038600"/>
            <a:ext cx="371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0      0      0      0      9     0     </a:t>
            </a:r>
          </a:p>
        </p:txBody>
      </p:sp>
      <p:sp>
        <p:nvSpPr>
          <p:cNvPr id="48" name="Text Box 9">
            <a:extLst>
              <a:ext uri="{FF2B5EF4-FFF2-40B4-BE49-F238E27FC236}">
                <a16:creationId xmlns:a16="http://schemas.microsoft.com/office/drawing/2014/main" id="{DBEF270C-AF71-4C4F-BC6A-B72E95925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648200"/>
            <a:ext cx="371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0      0      0      0      0     0     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F5C72CA5-B3CF-4F10-8998-59952721B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5181600"/>
            <a:ext cx="371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0      0      0      0      0     0     </a:t>
            </a:r>
          </a:p>
        </p:txBody>
      </p:sp>
      <p:sp>
        <p:nvSpPr>
          <p:cNvPr id="50" name="Text Box 11">
            <a:extLst>
              <a:ext uri="{FF2B5EF4-FFF2-40B4-BE49-F238E27FC236}">
                <a16:creationId xmlns:a16="http://schemas.microsoft.com/office/drawing/2014/main" id="{C5970ACC-89E3-4DF2-9B33-7C3EA7F24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2362200"/>
            <a:ext cx="442912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2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3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4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5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Oval 17">
            <a:extLst>
              <a:ext uri="{FF2B5EF4-FFF2-40B4-BE49-F238E27FC236}">
                <a16:creationId xmlns:a16="http://schemas.microsoft.com/office/drawing/2014/main" id="{8F0F94F3-4C5F-48C3-9D8E-807DCE66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414036D3-72B8-4259-8040-B5DEEDB1B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33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Oval 19">
            <a:extLst>
              <a:ext uri="{FF2B5EF4-FFF2-40B4-BE49-F238E27FC236}">
                <a16:creationId xmlns:a16="http://schemas.microsoft.com/office/drawing/2014/main" id="{A7331628-4023-460D-8971-50D57B7D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Oval 20">
            <a:extLst>
              <a:ext uri="{FF2B5EF4-FFF2-40B4-BE49-F238E27FC236}">
                <a16:creationId xmlns:a16="http://schemas.microsoft.com/office/drawing/2014/main" id="{09FB80DF-CF34-4153-85A9-BF663FC8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05238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DE8E72DD-F728-48CE-8BD4-B7C9D860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22">
            <a:extLst>
              <a:ext uri="{FF2B5EF4-FFF2-40B4-BE49-F238E27FC236}">
                <a16:creationId xmlns:a16="http://schemas.microsoft.com/office/drawing/2014/main" id="{54E8A641-13B0-4903-926B-3440E815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7" name="AutoShape 23">
            <a:extLst>
              <a:ext uri="{FF2B5EF4-FFF2-40B4-BE49-F238E27FC236}">
                <a16:creationId xmlns:a16="http://schemas.microsoft.com/office/drawing/2014/main" id="{C2F1B77B-7C79-4CB9-8B57-A44FFE2A0039}"/>
              </a:ext>
            </a:extLst>
          </p:cNvPr>
          <p:cNvCxnSpPr>
            <a:cxnSpLocks noChangeShapeType="1"/>
            <a:stCxn id="53" idx="4"/>
            <a:endCxn id="54" idx="0"/>
          </p:cNvCxnSpPr>
          <p:nvPr/>
        </p:nvCxnSpPr>
        <p:spPr bwMode="auto">
          <a:xfrm flipH="1">
            <a:off x="2705100" y="2971800"/>
            <a:ext cx="457200" cy="833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24">
            <a:extLst>
              <a:ext uri="{FF2B5EF4-FFF2-40B4-BE49-F238E27FC236}">
                <a16:creationId xmlns:a16="http://schemas.microsoft.com/office/drawing/2014/main" id="{1E81D1E2-7156-481F-AAA4-9D82F6221006}"/>
              </a:ext>
            </a:extLst>
          </p:cNvPr>
          <p:cNvCxnSpPr>
            <a:cxnSpLocks noChangeShapeType="1"/>
            <a:stCxn id="55" idx="6"/>
            <a:endCxn id="54" idx="2"/>
          </p:cNvCxnSpPr>
          <p:nvPr/>
        </p:nvCxnSpPr>
        <p:spPr bwMode="auto">
          <a:xfrm>
            <a:off x="1600200" y="3924300"/>
            <a:ext cx="838200" cy="147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25">
            <a:extLst>
              <a:ext uri="{FF2B5EF4-FFF2-40B4-BE49-F238E27FC236}">
                <a16:creationId xmlns:a16="http://schemas.microsoft.com/office/drawing/2014/main" id="{2972CB41-5B39-43C9-999B-8B588A5E469E}"/>
              </a:ext>
            </a:extLst>
          </p:cNvPr>
          <p:cNvCxnSpPr>
            <a:cxnSpLocks noChangeShapeType="1"/>
            <a:stCxn id="51" idx="5"/>
            <a:endCxn id="55" idx="1"/>
          </p:cNvCxnSpPr>
          <p:nvPr/>
        </p:nvCxnSpPr>
        <p:spPr bwMode="auto">
          <a:xfrm>
            <a:off x="836613" y="3122613"/>
            <a:ext cx="307975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26">
            <a:extLst>
              <a:ext uri="{FF2B5EF4-FFF2-40B4-BE49-F238E27FC236}">
                <a16:creationId xmlns:a16="http://schemas.microsoft.com/office/drawing/2014/main" id="{E147DB6E-E3BC-4F78-9EDB-45D5B5795297}"/>
              </a:ext>
            </a:extLst>
          </p:cNvPr>
          <p:cNvCxnSpPr>
            <a:cxnSpLocks noChangeShapeType="1"/>
            <a:stCxn id="53" idx="3"/>
            <a:endCxn id="55" idx="7"/>
          </p:cNvCxnSpPr>
          <p:nvPr/>
        </p:nvCxnSpPr>
        <p:spPr bwMode="auto">
          <a:xfrm flipH="1">
            <a:off x="1522413" y="2894013"/>
            <a:ext cx="1450975" cy="841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27">
            <a:extLst>
              <a:ext uri="{FF2B5EF4-FFF2-40B4-BE49-F238E27FC236}">
                <a16:creationId xmlns:a16="http://schemas.microsoft.com/office/drawing/2014/main" id="{A5739654-3AA0-4EA1-9CB3-9ED08C3665C3}"/>
              </a:ext>
            </a:extLst>
          </p:cNvPr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2057400" y="24003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28">
            <a:extLst>
              <a:ext uri="{FF2B5EF4-FFF2-40B4-BE49-F238E27FC236}">
                <a16:creationId xmlns:a16="http://schemas.microsoft.com/office/drawing/2014/main" id="{6062DB15-E3B4-4427-B74F-132B3B87DEAD}"/>
              </a:ext>
            </a:extLst>
          </p:cNvPr>
          <p:cNvCxnSpPr>
            <a:cxnSpLocks noChangeShapeType="1"/>
            <a:stCxn id="51" idx="7"/>
            <a:endCxn id="52" idx="2"/>
          </p:cNvCxnSpPr>
          <p:nvPr/>
        </p:nvCxnSpPr>
        <p:spPr bwMode="auto">
          <a:xfrm flipV="1">
            <a:off x="836613" y="2400300"/>
            <a:ext cx="687387" cy="344488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29">
            <a:extLst>
              <a:ext uri="{FF2B5EF4-FFF2-40B4-BE49-F238E27FC236}">
                <a16:creationId xmlns:a16="http://schemas.microsoft.com/office/drawing/2014/main" id="{45066427-9354-43AF-A7F0-A7A5DA7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2335213"/>
            <a:ext cx="457200" cy="4572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4" name="TextBox 29">
            <a:extLst>
              <a:ext uri="{FF2B5EF4-FFF2-40B4-BE49-F238E27FC236}">
                <a16:creationId xmlns:a16="http://schemas.microsoft.com/office/drawing/2014/main" id="{C134A383-9B2A-4F4B-A918-0B1751FFA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2089150"/>
            <a:ext cx="530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5" name="TextBox 30">
            <a:extLst>
              <a:ext uri="{FF2B5EF4-FFF2-40B4-BE49-F238E27FC236}">
                <a16:creationId xmlns:a16="http://schemas.microsoft.com/office/drawing/2014/main" id="{614EB7BF-A290-41FC-8C59-AFED36DB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2097088"/>
            <a:ext cx="530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TextBox 31">
            <a:extLst>
              <a:ext uri="{FF2B5EF4-FFF2-40B4-BE49-F238E27FC236}">
                <a16:creationId xmlns:a16="http://schemas.microsoft.com/office/drawing/2014/main" id="{8C80E90F-01C0-4C4F-844C-7365E671D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311525"/>
            <a:ext cx="5302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7" name="TextBox 32">
            <a:extLst>
              <a:ext uri="{FF2B5EF4-FFF2-40B4-BE49-F238E27FC236}">
                <a16:creationId xmlns:a16="http://schemas.microsoft.com/office/drawing/2014/main" id="{8FEA56DA-952A-408F-A1D2-F899B334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2951163"/>
            <a:ext cx="531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8" name="TextBox 33">
            <a:extLst>
              <a:ext uri="{FF2B5EF4-FFF2-40B4-BE49-F238E27FC236}">
                <a16:creationId xmlns:a16="http://schemas.microsoft.com/office/drawing/2014/main" id="{5EAA5CDC-125A-42B2-A7DB-6C152A31A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005263"/>
            <a:ext cx="5318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9" name="TextBox 34">
            <a:extLst>
              <a:ext uri="{FF2B5EF4-FFF2-40B4-BE49-F238E27FC236}">
                <a16:creationId xmlns:a16="http://schemas.microsoft.com/office/drawing/2014/main" id="{FF0D419E-1618-454F-BA16-DC9E73D2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3276600"/>
            <a:ext cx="530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176390-0146-89D7-9E45-CAEABCB9D5DD}"/>
                  </a:ext>
                </a:extLst>
              </p14:cNvPr>
              <p14:cNvContentPartPr/>
              <p14:nvPr/>
            </p14:nvContentPartPr>
            <p14:xfrm>
              <a:off x="1729440" y="488880"/>
              <a:ext cx="6051600" cy="345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176390-0146-89D7-9E45-CAEABCB9D5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080" y="479520"/>
                <a:ext cx="6070320" cy="34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57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Danh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sách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kề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Danh</a:t>
            </a:r>
            <a:r>
              <a:rPr lang="en-US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sách</a:t>
            </a:r>
            <a:r>
              <a:rPr lang="en-US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cs typeface="Arial" panose="020B0604020202020204" pitchFamily="34" charset="0"/>
              </a:rPr>
              <a:t>mỗi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đinh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tương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ứng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1 </a:t>
            </a:r>
            <a:r>
              <a:rPr lang="en-US" altLang="en-US" sz="1600" dirty="0" err="1">
                <a:cs typeface="Arial" panose="020B0604020202020204" pitchFamily="34" charset="0"/>
              </a:rPr>
              <a:t>danh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sách</a:t>
            </a:r>
            <a:r>
              <a:rPr lang="en-US" altLang="en-US" sz="1600" dirty="0">
                <a:cs typeface="Arial" panose="020B0604020202020204" pitchFamily="34" charset="0"/>
              </a:rPr>
              <a:t> Adjacency[</a:t>
            </a:r>
            <a:r>
              <a:rPr lang="en-US" altLang="en-US" sz="1600" i="1" dirty="0">
                <a:cs typeface="Arial" panose="020B0604020202020204" pitchFamily="34" charset="0"/>
              </a:rPr>
              <a:t>u</a:t>
            </a:r>
            <a:r>
              <a:rPr lang="en-US" altLang="en-US" sz="1600" dirty="0">
                <a:cs typeface="Arial" panose="020B0604020202020204" pitchFamily="34" charset="0"/>
              </a:rPr>
              <a:t>] </a:t>
            </a:r>
            <a:r>
              <a:rPr lang="en-US" altLang="en-US" sz="1600" dirty="0" err="1">
                <a:cs typeface="Arial" panose="020B0604020202020204" pitchFamily="34" charset="0"/>
              </a:rPr>
              <a:t>chứa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i="1" dirty="0">
                <a:cs typeface="Arial" panose="020B0604020202020204" pitchFamily="34" charset="0"/>
              </a:rPr>
              <a:t>u</a:t>
            </a:r>
          </a:p>
          <a:p>
            <a:pPr marL="0" indent="0" eaLnBrk="1" hangingPunct="1">
              <a:buNone/>
            </a:pPr>
            <a:r>
              <a:rPr lang="en-CA" altLang="en-US" sz="1600" dirty="0" err="1">
                <a:cs typeface="Arial" panose="020B0604020202020204" pitchFamily="34" charset="0"/>
              </a:rPr>
              <a:t>Ví</a:t>
            </a:r>
            <a:r>
              <a:rPr lang="en-CA" altLang="en-US" sz="1600" dirty="0">
                <a:cs typeface="Arial" panose="020B0604020202020204" pitchFamily="34" charset="0"/>
              </a:rPr>
              <a:t> </a:t>
            </a:r>
            <a:r>
              <a:rPr lang="en-CA" altLang="en-US" sz="1600" dirty="0" err="1">
                <a:cs typeface="Arial" panose="020B0604020202020204" pitchFamily="34" charset="0"/>
              </a:rPr>
              <a:t>dụ</a:t>
            </a:r>
            <a:r>
              <a:rPr lang="en-CA" altLang="en-US" sz="1600" dirty="0"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85000"/>
              </a:lnSpc>
              <a:spcBef>
                <a:spcPct val="24000"/>
              </a:spcBef>
              <a:buFontTx/>
              <a:buNone/>
            </a:pPr>
            <a:r>
              <a:rPr lang="en-US" altLang="en-US" sz="1600" dirty="0">
                <a:cs typeface="Arial" panose="020B0604020202020204" pitchFamily="34" charset="0"/>
              </a:rPr>
              <a:t>		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vô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hướng</a:t>
            </a:r>
            <a:r>
              <a:rPr lang="en-CA" altLang="en-US" sz="1600" dirty="0">
                <a:cs typeface="Arial" panose="020B0604020202020204" pitchFamily="34" charset="0"/>
              </a:rPr>
              <a:t>	</a:t>
            </a:r>
            <a:r>
              <a:rPr lang="en-US" altLang="en-US" sz="1600" dirty="0">
                <a:cs typeface="Arial" panose="020B0604020202020204" pitchFamily="34" charset="0"/>
              </a:rPr>
              <a:t>		                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có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hướng</a:t>
            </a:r>
            <a:endParaRPr lang="en-CA" altLang="en-US" sz="16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160C4D3E-1A41-48CC-A781-2EDA600220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7" y="3255999"/>
            <a:ext cx="195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C7703273-1BC0-4154-BF7F-052A5DA56CC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3365537"/>
            <a:ext cx="13081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C0C0E54D-C022-40B0-B43A-9F70DA53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9" y="2971800"/>
            <a:ext cx="1520743" cy="242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">
            <a:extLst>
              <a:ext uri="{FF2B5EF4-FFF2-40B4-BE49-F238E27FC236}">
                <a16:creationId xmlns:a16="http://schemas.microsoft.com/office/drawing/2014/main" id="{C7007E88-F89C-4534-9588-EB2FE8C8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2" y="3048000"/>
            <a:ext cx="1905000" cy="214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0230AB-F9C4-497D-5BD0-1D3C60111111}"/>
                  </a:ext>
                </a:extLst>
              </p14:cNvPr>
              <p14:cNvContentPartPr/>
              <p14:nvPr/>
            </p14:nvContentPartPr>
            <p14:xfrm>
              <a:off x="162360" y="71280"/>
              <a:ext cx="8953920" cy="442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0230AB-F9C4-497D-5BD0-1D3C601111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000" y="61920"/>
                <a:ext cx="8972640" cy="44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31238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&amp;Vie (4x3) (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430292968D67458ADB534040B70FA6" ma:contentTypeVersion="2" ma:contentTypeDescription="Tạo tài liệu mới." ma:contentTypeScope="" ma:versionID="730e097e43e7a8a938e10c238e2125a9">
  <xsd:schema xmlns:xsd="http://www.w3.org/2001/XMLSchema" xmlns:xs="http://www.w3.org/2001/XMLSchema" xmlns:p="http://schemas.microsoft.com/office/2006/metadata/properties" xmlns:ns2="d8a964f5-5408-4aff-8fe3-5b8c9b0126bd" targetNamespace="http://schemas.microsoft.com/office/2006/metadata/properties" ma:root="true" ma:fieldsID="4bd9291bddccd566cab9af64227b0fdd" ns2:_="">
    <xsd:import namespace="d8a964f5-5408-4aff-8fe3-5b8c9b012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64f5-5408-4aff-8fe3-5b8c9b012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7C4598-3C83-46E5-8171-41CD978DFAAE}"/>
</file>

<file path=customXml/itemProps2.xml><?xml version="1.0" encoding="utf-8"?>
<ds:datastoreItem xmlns:ds="http://schemas.openxmlformats.org/officeDocument/2006/customXml" ds:itemID="{C80591BB-0950-437F-A4CC-F2C0A365E2E3}"/>
</file>

<file path=customXml/itemProps3.xml><?xml version="1.0" encoding="utf-8"?>
<ds:datastoreItem xmlns:ds="http://schemas.openxmlformats.org/officeDocument/2006/customXml" ds:itemID="{AE6E5873-3BD5-4065-B21E-876ACD318D4A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 (1)</Template>
  <TotalTime>29243</TotalTime>
  <Words>546</Words>
  <Application>Microsoft Office PowerPoint</Application>
  <PresentationFormat>On-screen Show (4:3)</PresentationFormat>
  <Paragraphs>151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SoICT-PPT-template(official) - Eng&amp;Vie (4x3) (1)</vt:lpstr>
      <vt:lpstr>1_Office Theme</vt:lpstr>
      <vt:lpstr>Toán rời rạc</vt:lpstr>
      <vt:lpstr>Biểu diễn đồ thị</vt:lpstr>
      <vt:lpstr>Ma trận liên thuộc đỉnh cạnh</vt:lpstr>
      <vt:lpstr>Ma trận liên thuộc</vt:lpstr>
      <vt:lpstr>Ma trận kề</vt:lpstr>
      <vt:lpstr>Ma trận trọng số</vt:lpstr>
      <vt:lpstr>Ma trận trọng số của đồ thị vô hướng</vt:lpstr>
      <vt:lpstr>Ma trận trọng số của đồ thị có hướng</vt:lpstr>
      <vt:lpstr>Danh sách kề</vt:lpstr>
      <vt:lpstr>Biểu diễn đồ thị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Khanh Phuong</dc:creator>
  <cp:lastModifiedBy>Pham Quang Dung</cp:lastModifiedBy>
  <cp:revision>788</cp:revision>
  <cp:lastPrinted>2021-11-18T10:31:52Z</cp:lastPrinted>
  <dcterms:created xsi:type="dcterms:W3CDTF">2010-05-30T15:59:25Z</dcterms:created>
  <dcterms:modified xsi:type="dcterms:W3CDTF">2022-06-22T03:33:12Z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0x01010059430292968D67458ADB534040B70FA6</vt:lpwstr>
  </property>
</Properties>
</file>