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6.xml" ContentType="application/vnd.openxmlformats-officedocument.presentationml.notesSlide+xml"/>
  <Override PartName="/ppt/ink/ink7.xml" ContentType="application/inkml+xml"/>
  <Override PartName="/ppt/notesSlides/notesSlide7.xml" ContentType="application/vnd.openxmlformats-officedocument.presentationml.notesSlide+xml"/>
  <Override PartName="/ppt/ink/ink8.xml" ContentType="application/inkml+xml"/>
  <Override PartName="/ppt/notesSlides/notesSlide8.xml" ContentType="application/vnd.openxmlformats-officedocument.presentationml.notesSlide+xml"/>
  <Override PartName="/ppt/ink/ink9.xml" ContentType="application/inkml+xml"/>
  <Override PartName="/ppt/notesSlides/notesSlide9.xml" ContentType="application/vnd.openxmlformats-officedocument.presentationml.notesSlide+xml"/>
  <Override PartName="/ppt/ink/ink10.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1.xml" ContentType="application/inkml+xml"/>
  <Override PartName="/ppt/notesSlides/notesSlide12.xml" ContentType="application/vnd.openxmlformats-officedocument.presentationml.notesSlide+xml"/>
  <Override PartName="/ppt/ink/ink12.xml" ContentType="application/inkml+xml"/>
  <Override PartName="/ppt/notesSlides/notesSlide13.xml" ContentType="application/vnd.openxmlformats-officedocument.presentationml.notesSlide+xml"/>
  <Override PartName="/ppt/ink/ink13.xml" ContentType="application/inkml+xml"/>
  <Override PartName="/ppt/notesSlides/notesSlide14.xml" ContentType="application/vnd.openxmlformats-officedocument.presentationml.notesSlide+xml"/>
  <Override PartName="/ppt/ink/ink14.xml" ContentType="application/inkml+xml"/>
  <Override PartName="/ppt/notesSlides/notesSlide15.xml" ContentType="application/vnd.openxmlformats-officedocument.presentationml.notesSlide+xml"/>
  <Override PartName="/ppt/ink/ink15.xml" ContentType="application/inkml+xml"/>
  <Override PartName="/ppt/notesSlides/notesSlide16.xml" ContentType="application/vnd.openxmlformats-officedocument.presentationml.notesSlide+xml"/>
  <Override PartName="/ppt/ink/ink16.xml" ContentType="application/inkml+xml"/>
  <Override PartName="/ppt/notesSlides/notesSlide17.xml" ContentType="application/vnd.openxmlformats-officedocument.presentationml.notesSlide+xml"/>
  <Override PartName="/ppt/ink/ink17.xml" ContentType="application/inkml+xml"/>
  <Override PartName="/ppt/notesSlides/notesSlide18.xml" ContentType="application/vnd.openxmlformats-officedocument.presentationml.notesSlide+xml"/>
  <Override PartName="/ppt/ink/ink18.xml" ContentType="application/inkml+xml"/>
  <Override PartName="/ppt/notesSlides/notesSlide19.xml" ContentType="application/vnd.openxmlformats-officedocument.presentationml.notesSlide+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0.xml" ContentType="application/inkml+xml"/>
  <Override PartName="/ppt/notesSlides/notesSlide22.xml" ContentType="application/vnd.openxmlformats-officedocument.presentationml.notesSlide+xml"/>
  <Override PartName="/ppt/ink/ink21.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22.xml" ContentType="application/inkml+xml"/>
  <Override PartName="/ppt/notesSlides/notesSlide28.xml" ContentType="application/vnd.openxmlformats-officedocument.presentationml.notesSlide+xml"/>
  <Override PartName="/ppt/ink/ink23.xml" ContentType="application/inkml+xml"/>
  <Override PartName="/ppt/notesSlides/notesSlide29.xml" ContentType="application/vnd.openxmlformats-officedocument.presentationml.notesSlide+xml"/>
  <Override PartName="/ppt/ink/ink24.xml" ContentType="application/inkml+xml"/>
  <Override PartName="/ppt/notesSlides/notesSlide30.xml" ContentType="application/vnd.openxmlformats-officedocument.presentationml.notesSlide+xml"/>
  <Override PartName="/ppt/ink/ink25.xml" ContentType="application/inkml+xml"/>
  <Override PartName="/ppt/ink/ink26.xml" ContentType="application/inkml+xml"/>
  <Override PartName="/ppt/notesSlides/notesSlide31.xml" ContentType="application/vnd.openxmlformats-officedocument.presentationml.notesSlide+xml"/>
  <Override PartName="/ppt/ink/ink27.xml" ContentType="application/inkml+xml"/>
  <Override PartName="/ppt/notesSlides/notesSlide32.xml" ContentType="application/vnd.openxmlformats-officedocument.presentationml.notesSlide+xml"/>
  <Override PartName="/ppt/ink/ink28.xml" ContentType="application/inkml+xml"/>
  <Override PartName="/ppt/notesSlides/notesSlide33.xml" ContentType="application/vnd.openxmlformats-officedocument.presentationml.notesSlide+xml"/>
  <Override PartName="/ppt/ink/ink29.xml" ContentType="application/inkml+xml"/>
  <Override PartName="/ppt/notesSlides/notesSlide34.xml" ContentType="application/vnd.openxmlformats-officedocument.presentationml.notesSlide+xml"/>
  <Override PartName="/ppt/ink/ink30.xml" ContentType="application/inkml+xml"/>
  <Override PartName="/ppt/notesSlides/notesSlide35.xml" ContentType="application/vnd.openxmlformats-officedocument.presentationml.notesSlide+xml"/>
  <Override PartName="/ppt/ink/ink31.xml" ContentType="application/inkml+xml"/>
  <Override PartName="/ppt/notesSlides/notesSlide36.xml" ContentType="application/vnd.openxmlformats-officedocument.presentationml.notesSlide+xml"/>
  <Override PartName="/ppt/ink/ink32.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3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245" r:id="rId4"/>
    <p:sldMasterId id="2147484261" r:id="rId5"/>
  </p:sldMasterIdLst>
  <p:notesMasterIdLst>
    <p:notesMasterId r:id="rId48"/>
  </p:notesMasterIdLst>
  <p:handoutMasterIdLst>
    <p:handoutMasterId r:id="rId49"/>
  </p:handoutMasterIdLst>
  <p:sldIdLst>
    <p:sldId id="551" r:id="rId6"/>
    <p:sldId id="553" r:id="rId7"/>
    <p:sldId id="554" r:id="rId8"/>
    <p:sldId id="555" r:id="rId9"/>
    <p:sldId id="556" r:id="rId10"/>
    <p:sldId id="592" r:id="rId11"/>
    <p:sldId id="593" r:id="rId12"/>
    <p:sldId id="594" r:id="rId13"/>
    <p:sldId id="557" r:id="rId14"/>
    <p:sldId id="558" r:id="rId15"/>
    <p:sldId id="559" r:id="rId16"/>
    <p:sldId id="560" r:id="rId17"/>
    <p:sldId id="561" r:id="rId18"/>
    <p:sldId id="562" r:id="rId19"/>
    <p:sldId id="563" r:id="rId20"/>
    <p:sldId id="564" r:id="rId21"/>
    <p:sldId id="565" r:id="rId22"/>
    <p:sldId id="566" r:id="rId23"/>
    <p:sldId id="567" r:id="rId24"/>
    <p:sldId id="568" r:id="rId25"/>
    <p:sldId id="569" r:id="rId26"/>
    <p:sldId id="570" r:id="rId27"/>
    <p:sldId id="591" r:id="rId28"/>
    <p:sldId id="572" r:id="rId29"/>
    <p:sldId id="573" r:id="rId30"/>
    <p:sldId id="574" r:id="rId31"/>
    <p:sldId id="575" r:id="rId32"/>
    <p:sldId id="576" r:id="rId33"/>
    <p:sldId id="577" r:id="rId34"/>
    <p:sldId id="578" r:id="rId35"/>
    <p:sldId id="579" r:id="rId36"/>
    <p:sldId id="580" r:id="rId37"/>
    <p:sldId id="581" r:id="rId38"/>
    <p:sldId id="582" r:id="rId39"/>
    <p:sldId id="583" r:id="rId40"/>
    <p:sldId id="584" r:id="rId41"/>
    <p:sldId id="585" r:id="rId42"/>
    <p:sldId id="586" r:id="rId43"/>
    <p:sldId id="587" r:id="rId44"/>
    <p:sldId id="588" r:id="rId45"/>
    <p:sldId id="589" r:id="rId46"/>
    <p:sldId id="590" r:id="rId47"/>
  </p:sldIdLst>
  <p:sldSz cx="9144000" cy="6858000" type="screen4x3"/>
  <p:notesSz cx="6858000" cy="9144000"/>
  <p:defaultTextStyle>
    <a:defPPr>
      <a:defRPr lang="en-US"/>
    </a:defPPr>
    <a:lvl1pPr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9E4FF"/>
    <a:srgbClr val="000099"/>
    <a:srgbClr val="3B689F"/>
    <a:srgbClr val="00CCFF"/>
    <a:srgbClr val="DDEEFF"/>
    <a:srgbClr val="BDDE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EAF18E-1774-48C6-B882-832CB4D0E6EB}" v="7" dt="2022-07-12T18:59:18.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ang Gia Anh 20214984" userId="S::anh.hg214984@sis.hust.edu.vn::ea67e4bd-fd85-4502-adcd-eb0e9d1b23fb" providerId="AD" clId="Web-{E2EAF18E-1774-48C6-B882-832CB4D0E6EB}"/>
    <pc:docChg chg="modSld">
      <pc:chgData name="Hoang Gia Anh 20214984" userId="S::anh.hg214984@sis.hust.edu.vn::ea67e4bd-fd85-4502-adcd-eb0e9d1b23fb" providerId="AD" clId="Web-{E2EAF18E-1774-48C6-B882-832CB4D0E6EB}" dt="2022-07-12T18:59:18.127" v="6"/>
      <pc:docMkLst>
        <pc:docMk/>
      </pc:docMkLst>
      <pc:sldChg chg="modSp">
        <pc:chgData name="Hoang Gia Anh 20214984" userId="S::anh.hg214984@sis.hust.edu.vn::ea67e4bd-fd85-4502-adcd-eb0e9d1b23fb" providerId="AD" clId="Web-{E2EAF18E-1774-48C6-B882-832CB4D0E6EB}" dt="2022-07-12T18:59:18.127" v="6"/>
        <pc:sldMkLst>
          <pc:docMk/>
          <pc:sldMk cId="3988738269" sldId="590"/>
        </pc:sldMkLst>
        <pc:graphicFrameChg chg="modGraphic">
          <ac:chgData name="Hoang Gia Anh 20214984" userId="S::anh.hg214984@sis.hust.edu.vn::ea67e4bd-fd85-4502-adcd-eb0e9d1b23fb" providerId="AD" clId="Web-{E2EAF18E-1774-48C6-B882-832CB4D0E6EB}" dt="2022-07-12T18:59:18.127" v="6"/>
          <ac:graphicFrameMkLst>
            <pc:docMk/>
            <pc:sldMk cId="3988738269" sldId="590"/>
            <ac:graphicFrameMk id="42" creationId="{C0294D36-FA11-492A-B334-3794CAD468E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4DA75AE9-C267-41A4-B117-C5AF8388B877}" type="datetimeFigureOut">
              <a:rPr lang="fr-FR"/>
              <a:pPr>
                <a:defRPr/>
              </a:pPr>
              <a:t>12/07/2022</a:t>
            </a:fld>
            <a:endParaRPr lang="fr-FR"/>
          </a:p>
        </p:txBody>
      </p:sp>
      <p:sp>
        <p:nvSpPr>
          <p:cNvPr id="10864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D70D3DC9-BE1B-4F0E-B76B-5C9AC189ADFF}" type="slidenum">
              <a:rPr lang="fr-FR"/>
              <a:pPr>
                <a:defRPr/>
              </a:pPr>
              <a:t>‹#›</a:t>
            </a:fld>
            <a:endParaRPr lang="fr-FR"/>
          </a:p>
        </p:txBody>
      </p:sp>
    </p:spTree>
    <p:extLst>
      <p:ext uri="{BB962C8B-B14F-4D97-AF65-F5344CB8AC3E}">
        <p14:creationId xmlns:p14="http://schemas.microsoft.com/office/powerpoint/2010/main" val="365401486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1:38:11.188"/>
    </inkml:context>
    <inkml:brush xml:id="br0">
      <inkml:brushProperty name="width" value="0.05292" units="cm"/>
      <inkml:brushProperty name="height" value="0.05292" units="cm"/>
      <inkml:brushProperty name="color" value="#FF0000"/>
    </inkml:brush>
  </inkml:definitions>
  <inkml:trace contextRef="#ctx0" brushRef="#br0">1135 2846 1145 0,'0'0'309'0,"0"0"-159"0,0 0-23 15,0 0-63-15,0 0-16 16,0 0-20-16,6 0-27 16,1 0 16-16,-2 0-15 15,-5 0 13-15,2 0 47 16,-2 0 6-16,0 0 32 15,0 0-11-15,0 0-27 16,0 0 9-16,0 0-18 16,0 0-4-16,0 0 8 0,0 0-38 15,0 0 27 1,0 0-14-16,0 0-13 0,0 0 29 16,0 0-32-16,0 0-1 15,4 0 12-15,8 0-26 16,12 0 31-16,7 0-6 15,11 0-20-15,10 0 26 16,3 3-25-16,8 3 16 16,1 2 8-16,3 0-31 15,2 0 21-15,5 1-21 16,1-2 6-16,2-3 1 16,-9 0-7-16,-5-4 13 15,-13 0-4-15,-13 0 0 16,-12 0-6-16,-13 0-3 15,-7 0 0-15,-5 0-15 0,0 0 15 16,-11 0-92-16,-18 0-17 16,4 0-185-16,7 0-440 0</inkml:trace>
  <inkml:trace contextRef="#ctx0" brushRef="#br0" timeOffset="1999.49">4758 2819 350 0,'0'0'695'16,"0"0"-541"-16,0 0-65 15,0 0 46-15,0 0-32 0,0 0 35 16,0 0-8-1,-14-31-60-15,14 28-16 0,4 1-4 16,-4 2-7-16,0 0 42 16,0 0-3-16,0 0-21 15,0 0 17-15,0 0-36 16,0 0 6-16,0 0-3 16,0 0-44-16,0 0 37 15,0 0-22-15,2 0-6 16,1 0 30-16,2 0-31 15,3-2 15-15,5 0-10 16,3-2-8-16,2 2 1 16,4 0-7-16,3 2 0 15,2 0 3-15,2 0 3 0,0 0-5 16,4 0-1 0,1 0 2-16,3 0-4 0,1 0 2 15,3 0 0-15,-2 0 5 16,0 0 2-16,3 0-2 15,-2 0-5-15,0 2 1 16,0 0-9-16,-4 2 9 16,-3-2-1-16,-1 2 9 15,-3-1 3-15,0-2-3 16,-4 1-9-16,3 2 1 16,2-3-1-16,4 4 6 15,-1-4-6-15,6 4 6 16,1-1 10-16,-1-2-23 0,4 2 7 15,-1 0-4 1,-2-2-4-16,-1 2 8 0,-2-2 0 16,1 1 9-16,-2-2 7 15,-1 1-23-15,4-2 7 16,1 3-3-16,-5-2-12 16,3 1 24-16,-7 1-9 15,0-1 3-15,-6 1 16 16,-3 1-19-16,1-2 0 15,-6 0 0-15,5-2 15 16,1 2-14-16,-1-2 6 16,2 2-2-16,1-2 16 15,-2 2-29-15,0 0 8 16,0-2 0-16,-3 2 2 16,3-2 4-16,-4 2-6 0,0-2 0 15,-4 0 19-15,-4 0-20 16,-2 0 1-16,-2 0 0 15,-5 0-11-15,0 0 12 16,-2 0-1-16,2 0 0 16,0 0-33-16,-2 0-20 15,0-8-136-15,0-2-518 16,-4-2-1007-16</inkml:trace>
  <inkml:trace contextRef="#ctx0" brushRef="#br0" timeOffset="2718.07">7769 2687 459 0,'0'0'192'0,"0"0"-129"0,0 0-18 16,0 0-35 0,0 0 36-16,-117-35 2 0,89 34-6 15,5 1 36-15,0 0-61 16,4 0-9-16,0 0-8 15,-1 0-19-15,7 6-74 16,2 1-100-16</inkml:trace>
  <inkml:trace contextRef="#ctx0" brushRef="#br0" timeOffset="3530.38">7426 2811 561 0,'0'0'133'16,"0"0"-49"-16,0 0 53 0,0 0 18 15,0 0 56 1,0 0-53-16,0 0-58 15,-10 0-21-15,10 0-27 0,0 0 17 16,0 0 55-16,0 0 4 16,0 0 12-16,0 0-48 15,0 0-43-15,0 0 7 16,6 0-44-16,5 0 38 16,5 0 17-16,7 0-34 15,10 0 13-15,4 0-29 16,11 0-15-16,5 0 28 15,2 0-24-15,3 0 8 16,0 0 5-16,3 0-13 16,-1 0 8-16,0 2-14 15,2 0 0-15,1-2 6 0,0 2 0 16,3-2-3 0,3 2-1-16,-3 0 13 0,-1 0-20 15,3 2 5-15,-6 1 0 16,2-2 2-16,3 1 4 15,2 1-5-15,5-3-1 16,-1 3 24-16,0-3-39 16,-1 2 15-16,-5-2 0 15,-5 0-1-15,-4 2 8 16,-5-2-7-16,-1 0 0 16,-5 2 9-16,-5-1-24 15,-2 0 15-15,-5 0 0 0,-6-2-3 16,-4 1 4-16,-5-2-1 15,-7 3 6-15,-1-3 15 16,-3 0-18-16,-3 0-3 16,1 0 0-16,-2 0 0 15,1 0 1-15,-3 0-1 16,-1 0 0-16,-2 0-91 16,0 0-40-16,0 0-348 15,-9-11-1258-15</inkml:trace>
  <inkml:trace contextRef="#ctx0" brushRef="#br0" timeOffset="6670.27">10782 2857 607 0,'0'0'175'16,"0"0"-106"-16,0 0 38 16,0 0-26-16,0 0 35 0,0 0 15 15,0 2-57-15,0 0 16 16,0-2-13-16,0 0 37 16,0 0 46-16,0 0-73 15,0 0-23-15,0 0 2 16,0 0-55-16,0 0 29 15,0 0-40-15,0 0 2 16,0 0 12-16,0 0-13 16,0 0-1-16,3 0 3 15,6 0 3-15,-1 0 39 16,3 0-17-16,3 0-10 16,-4 0 34-16,2 0-51 15,-1 0 12-15,0 0 3 0,3 0-16 16,1 0 28-16,1 0-10 15,2 0-8-15,2 0 21 16,2-2-31-16,0 0 0 16,1-2-1-16,-1 2 2 15,-2 0 9-15,-5 2-5 16,1 0-4-16,-2 0 2 16,-4 0-3-16,4 0-7 15,-1-3 5-15,3 3 4 16,4-1 7-16,2 0-3 15,3-2-6-15,-1 1 0 16,0 2-1-16,-1-1-7 16,0 1 7-16,-4 0 2 15,-1 0 8-15,1 0-8 0,-2 0 0 16,-3 0-2-16,1 0 0 16,-1 0 1-16,-1 0-6 15,0 0 12-15,5 0 0 16,0 0-6-16,-1 0 1 15,6 0-4-15,-1 0 3 16,0 0 0-16,1 0-2 16,-1 0 8-16,0 0-6 15,0 0 0-15,-1 0 6 16,-2 1-19-16,-1 1 14 16,3-2-1-16,-4 0 0 15,3 3 8-15,3-3-8 16,-4 0 0-16,4 0 7 0,-3 0-13 15,0 0 6 1,-2 0 0-16,2 0 0 16,-2 0 6-16,0 0-7 0,-1 0 1 15,3 0-6-15,1 1 0 16,0-1 12-16,2 0-1 16,2 1-5-16,2-1 8 15,-4 0-9-15,4 0 1 16,0 0-12-16,-2 0 11 15,2 0 2-15,-4 3 6 16,5-3-7-16,1 0 8 16,-1 2-21-16,3-2 12 15,1 0 1-15,-1 2 0 0,1-2 1 16,-4 2 6 0,1-2-7-16,-2 0-2 0,-2 2 1 15,1-2-7-15,-2 0 8 16,4 0-2-16,-4 0 13 15,0 0-11-15,1 0 0 16,0 0 7-16,0 0-19 16,-2 0 9-16,2 0 3 15,2 0-3-15,0 0 12 16,0 0-9-16,4 0 0 16,0 0-6-16,0 0 5 15,0 0-7-15,0 0 8 0,-2 0 0 16,1 0 12-1,1 0-11-15,0 0-1 0,0 0 0 16,2 0-9-16,1 0 9 16,1 0 0-16,-1 0 4 15,1 0 3-15,-2 0 0 16,-4 0-7-16,0 0-5 16,-2 0-6-16,0 0 12 15,-2 0-1-15,2 0 18 16,2 0-12-16,2-2-9 15,0 2 3-15,2-2-6 16,-1 2-4-16,-1 0 14 16,0 0-4-16,-2 0 0 15,0 0 15-15,0 0-15 16,2 0 0-16,-2 0-5 0,2 0-5 16,1 0 17-16,-1 0-7 15,0 0 2-15,-2 0 10 16,-1 0-23-16,-1 0 11 15,0 0 0-15,0 0-14 16,0 0 15-16,2 0-1 16,2 0 5-16,-2 0 12 15,0 0-18-15,0 0 1 16,-2 0 0-16,2 2-22 16,-1 0 23-16,3 0-1 15,-2 0 6-15,2 2 10 16,0-2-25-16,-3 0 9 15,2 0 0-15,-1-2-16 16,-2 0 24-16,0 2-8 16,-2-2 0-16,0 0 14 0,-4 0-15 15,2 0 1-15,-3 0 0 16,-1 0-15-16,2 0 22 16,-1 0-7-16,2 0 0 15,3 0 9-15,1 0-10 16,1 0 1-16,4 0 0 15,1 0-6-15,-1 0 6 16,0 3 0-16,-2-2 0 16,2 4 6-16,-2-4-6 15,-2 1 0-15,0 2 1 16,-1-2-4-16,-1 1 3 16,-3-2 0-16,-2-1 1 15,-4 3 14-15,-6-3-3 0,0 0 5 16,-6 0-9-16,1 0 36 15,-3 0-42-15,0 0 5 16,-2 0 11-16,2 0-10 16,-2 0 20-16,0 0-27 15,0 0 7-15,0 0-16 16,0 0 1-16,0 0-67 16,-15 0-98-16,-10 0-481 15,-4 0-548-15</inkml:trace>
  <inkml:trace contextRef="#ctx0" brushRef="#br0" timeOffset="16386.75">1128 3734 380 0,'0'0'349'0,"0"0"-242"0,0 0-85 15,0 0-22 1,0 0-3-16,0 0 3 0,0-7 8 16,0 7 6-16,0 0 50 15,0 0-7-15,0 0 49 16,0 0 17-16,0 0-49 16,0 0 10-16,0 0-35 15,0 0-5-15,0 0 24 16,0 0-55-16,0 0 3 15,0 0 5-15,0 0-13 16,0 0 17-16,0 0 6 16,0 0-20-16,0 0 45 15,0 0-34-15,0 0 11 16,0 0-2-16,0 0-31 16,0 0 43-16,0 0-17 0,0 0-14 15,0 0 8-15,0 0-20 16,0 0-1-16,0 0 1 15,0 0 0-15,0 0 3 16,0 0 6-16,2 0-8 16,7 0 18-16,2 0-19 15,-2 0 0-15,2 0 14 16,3 0-13-16,-1 2 17 16,2 1-7-16,3-1-10 15,1-1 9-15,-4 2-10 16,3-3 0-16,-3 0 0 15,1 1 8-15,1-1 4 16,-1 3-2-16,2-3-9 0,-2 1 3 16,2-1-3-16,-1 3-1 15,2-3 9-15,-2 0-2 16,3 0 5-16,-3 0-12 16,4 0 9-16,-3 2-12 15,1-1 10-15,2 2-7 16,-3 1 0-16,1-3 3 15,0 2-3-15,-4 1 0 16,1-2 1-16,-1 2-6 16,1-3 5-16,1 1 0 15,2 1 6-15,1-3 9 16,-1 0-16-16,2 0 1 16,-1 0-3-16,0 0-6 15,-2 0 9-15,-1 0 0 0,1 0 3 16,3 0 9-16,0 0-12 15,4 0 0-15,0 0 0 16,-1 0-8-16,1 0 16 16,-3 0-8-16,-2 0 0 15,-3 0 8-15,-1 0-16 16,-3 0 8-16,1 1 0 16,1 1-5-16,4 1 14 15,1-1-8-15,4-2-1 16,0 0 11-16,1 2-20 15,0-2 9-15,0 2 0 16,-2-1-7-16,2 3 15 16,0 1-5-16,1-3-3 0,4 2 8 15,-1-2-17 1,2-2 9-16,-2 0 0 0,0 1 4 16,-3-1-2-16,1 0 12 15,-5 0 14-15,-4 0-20 16,-5 0 15-16,-2 0-23 15,-3 0 0-15,-4 0 12 16,-2 0-11-16,0 0 14 16,0 0 9-16,-2 0-17 15,0 0 37-15,3 0-11 16,-3 0-11-16,0 0 21 16,0 0-34-16,0 0 18 15,0 0-27-15,0 0 10 16,0 0-16-16,0 0 6 15,0 0 0-15,0 0 10 0,0 0-3 16,0 0 8-16,0 0-15 16,0 0 1-16,0 0-15 15,0 0-5-15,0 0-117 16,-16 0-332-16,-2-3-700 0</inkml:trace>
  <inkml:trace contextRef="#ctx0" brushRef="#br0" timeOffset="20276.46">5250 3726 857 0,'0'0'236'16,"0"0"-136"-16,0 0-6 15,0 0-41-15,0 0-8 16,0 0 8-16,0 0-24 16,-2-3 22-16,2 3-2 15,0 0 2-15,0 0 61 16,0 0-5-16,0 0-6 15,0 0-8-15,-3 0-38 0,3 0 17 16,0 0-31 0,0 0-17-16,0 0 39 0,-2 0-30 15,2 0 11-15,0 0 5 16,0 0-49-16,0 0 30 16,0 0-30-16,0 0 0 15,0 0 0-15,14-2 0 16,8 1 26-16,9-2 21 15,7 2-46-15,6-2 41 16,8 2-42-16,3 1 15 16,8-3 5-16,2 3-19 15,3 0 7-15,6 0-8 16,2 0 26-16,1 0-36 16,0 0 10-16,-6 0 0 15,-7 4-7-15,-8 0 7 0,-9 0 0 16,-9-2 5-1,-11 2 14-15,-8-2-20 0,-7 1 1 16,-6-3 0-16,-3 2-8 16,-1-2 9-16,-2 0-1 15,0 0 0-15,0 0 24 16,0 0-48-16,0 0 13 16,2 0-153-16,0 0-201 15,2-2-693-15</inkml:trace>
  <inkml:trace contextRef="#ctx0" brushRef="#br0" timeOffset="22588.42">7995 3717 209 0,'0'0'390'16,"0"0"-211"-16,0 0-64 15,0 0-51-15,0 0 21 16,0 0 28-16,0 0-38 15,11 0-17-15,-9 0 12 0,-2 0-32 16,2 0 2-16,-2 0-22 16,0 0-5-16,0 0 30 15,2 0-22-15,-2 0 11 16,3 0 0-16,-1 0-32 16,3 0 29-16,1 0-17 15,1 0-11-15,4 0 36 16,0 0-36-16,2 0 21 15,3 0-15-15,2 0-1 16,0 0 3-16,1 0-9 16,4 0 0-16,0 0 18 15,-1 0-17-15,0 0 16 16,0 3-8-16,1-2-3 0,-1 1 8 16,2 1-14-1,1-3 6-15,2 1 16 0,2-1-22 16,0 0 22-16,2 0-22 15,-2 2 8-15,2-2-13 16,-4 3 5-16,0-1 0 16,-4-1 5-16,0 2 7 15,0 1-9-15,-1-3-3 16,0 2 0-16,0-1-7 16,3-1 8-16,0 2-1 15,-2-2 10-15,0 2 2 16,4-2-9-16,0 2-3 15,0-1-3-15,2 0-9 16,0 0 13-16,0-1-1 16,0 2 15-16,-1-2-8 0,1 1-5 15,0-2-2-15,-2 3-5 16,-3-3-4-16,3 1 11 16,0-1-2-16,2 2 12 15,0-2-2-15,2 3-12 16,0-3 2-16,3 2-3 15,-1-2-10-15,-2 0 22 16,3 0-9-16,-5 0 6 16,2 0 9-16,-2 0-21 15,0 0 6-15,0 0-2 16,0 0-11-16,4 0 26 16,1 0-13-16,-2-2 0 0,2-3 16 15,-3 4-23 1,1-2 7-16,-3 1 0 0,0 1-13 15,1-2 19-15,2 2-6 16,-1 1 0-16,3 0 22 16,-1 0-33-16,0 0 11 15,3 0 0-15,-1 0-13 16,4 0 15-16,-1 0-2 16,-1 0 0-16,1 0 20 15,0 0-29-15,0 0 9 16,-2 0 0-16,3 0-4 15,2 0 5-15,3 0-1 16,4-4 0-16,0-1 19 16,4 0-21-16,-2 1 2 15,0-1 0-15,-1 1-12 0,-3 0 14 16,2 3-2-16,-2 1 0 16,1 0 12-16,2 0-13 15,-2 0 1-15,1 0 0 16,0-2-9-16,-2 2 9 15,1-3 0-15,-5 3 0 16,-1-2 16-16,-4 2-17 16,-3-1 1-16,-3 1 0 15,0-3 6-15,-2 1-5 16,0-2-1-16,0 3 22 16,-2-3-16-16,-2-1 30 15,-1 1-18-15,-2 3-18 16,-2 1 53-16,0 0-52 0,0-3 0 15,1 3 9-15,-2 0 5 16,1 0 7-16,3 0-9 16,-1 0-13-16,2 0 14 15,-1 0-14-15,-3 0 0 16,2-1-1-16,-4 1 14 16,-3 0-1-16,-1 0 12 15,-5 0-15-15,-3 0 38 16,2 0-47-16,-2-3 0 15,1 3 31-15,-3-2-31 16,0 0 40-16,-2 2-16 16,1 0-8-16,-3 0 31 0,2 0-39 15,-2 0 2-15,0 0 2 16,0 0-3-16,0 0 12 16,0 0-6-16,0 0-14 15,0 0 1-15,0 0-2 16,0 0-10-16,0 0 10 15,0 0-37-15,0 0 11 16,0-2-39-16,-13 1-106 16,-8-3-206-16</inkml:trace>
  <inkml:trace contextRef="#ctx0" brushRef="#br0" timeOffset="72094.2">10274 4610 738 0,'0'0'135'16,"0"0"-62"-16,0 0-39 15,0 0-16-15,0 0 84 0,0 0-27 16,-116 0 33-16,96 0-32 16,-4 0-59-16,-5 0 35 15,-4 0-49-15,-8 0 6 16,-3 0 6-16,-5 0-15 15,-7 0 0-15,-5 0 15 16,-1 0-14-16,-2 0 53 16,-3-1-7-16,-3-4 15 15,-3-1 38-15,-2 0-70 16,-8 2 4-16,-1 0-1 16,-7 2-33-16,-1-1 25 15,-1 2-8-15,-1-1-8 16,1-1 33-16,1 2-42 0,1 1 0 15,-1-2 6 1,-1 2 1-16,-6 0 14 0,-3 0-12 16,-3 0-8-1,-2 0 10-15,1 0-11 0,-2 2 0 16,4 2 0-16,-2-1 1 16,2 0 22-16,2-1-23 15,4 0 15-15,1 0-4 16,6 0-10-16,3 0-1 15,-1 4 3-15,-3 0 7 16,-1 1-1-16,-21 4-9 16,-22 3 7-16,-20 4 7 15,-5 0-14-15,12 2 31 16,34-3 0-16,30-6-31 16,18 1 19-16,0 0-10 0,-9 3 0 15,-11 4-11 1,-13 4 2-16,4 0 0 0,1 6 6 15,1-1 7-15,-2 1-4 16,-2 3-9-16,-3 1 0 16,1 3-7-16,-4 0 8 15,1 2-1-15,1 3 4 16,4-4 7-16,0 2-19 16,5-2 8-16,1 3 0 15,5 1 0-15,0 3 0 16,4 1 0-16,6 0 0 15,0 5 8-15,3 0-16 16,7 2 8-16,-3 1-6 16,5-3-2-16,-1-2 16 15,-1 0-6-15,-2-2-2 0,-1 2 1 16,1 0-8 0,1 0 7-16,1 0 0 0,-2 1-6 15,-1 1 19-15,4 2-5 16,-1-2-8-16,2 0 3 15,5-2-12-15,4-4 9 16,3 1 0-16,2-5-5 16,4 2 11-16,0-2 0 15,0 2-6-15,-1-1-9 16,-4 4-1-16,-2-1 10 16,-2 0 0-16,4 0 7 15,-4 3-1-15,4-1-2 0,6 1-4 16,1 0-14-16,3 2-1 15,-1 2 13-15,3 2 2 16,-2-2 9-16,-3 6 4 16,-1-1-13-16,-1 2 0 15,0 0-22-15,2 2 21 16,5 0-8-16,4 0 9 16,4 3 4-16,0-3-2 15,1 3 8-15,0-2-10 16,-2 4 0-16,4-2-13 15,0 2 13-15,2-3 0 16,4-1-21-16,1 2 48 16,2-1-39-16,2 0 12 15,3-1-6-15,1 1-9 16,3-1 16-16,5 0-1 0,-2 2 15 16,6 1-2-16,2 2-13 15,-2-2 0-15,2 0 0 16,-2 0 3-16,-3 0 6 15,1 1-9-15,0 1 6 16,0 0 25-16,-1 2-38 16,2 0 7-16,3 0-5 15,0-1-11-15,3 1 17 16,8-4-1-16,2 0 3 16,-3 0 19-16,-4 1-22 15,-4 1 0-15,-2 0 0 16,0 1 16-16,0-2-9 15,0 2-7-15,0-4 0 0,2 2 16 16,3-5-16-16,-1 0 0 16,0-2 0-16,-2 1 2 15,-2-4-2-15,0 1 0 16,0 3 0-16,0-1 16 16,0 0-16-16,0 0 0 15,4-2 11-15,0 2-23 16,-2-1 12-16,0 3 0 15,0 0 0-15,-2 2 1 16,3 1 4-16,-1-1-5 16,2-2-4-16,0 2-14 15,-2-2 9-15,4 0 9 16,-4 2-1-16,0 3 2 0,0 1 6 16,5 0-3-16,-1 2-2 15,1-2-4-15,2 2-6 16,-2 2 2-16,-3 1 6 15,2 1 0-15,2 0 9 16,-2 0-9-16,5 1 7 16,0-2-14-16,3 2 0 15,-1-3-6-15,-1 2 12 16,-4 0 2-16,1 3 1 16,0-1-1-16,2-2-1 15,2 1 0-15,10-5-3 16,4-2 3-16,4-2-9 15,4-4 9-15,5-2 0 0,3-2 0 16,1 1 0 0,1-2-16-16,2 2 13 0,0-2 3 15,3 2-6-15,4-3 6 16,6-4-8-16,5-3-5 16,4-10-12-16,5-7 19 15,5-7-32-15,9-9 33 16,3-10-6-16,2-3 22 15,5-1-8-15,-1 0-3 16,1 0 9-16,0 0-4 16,0-1 6-16,4-3-11 15,1-2 0-15,-1-5 8 16,0 1-10-16,-5-2 2 16,-9 1 0-16,-3 2 16 0,-6-3-15 15,-4 2 9 1,1-2-10-16,-1-2 8 0,2-4-14 15,0-2 6-15,2 0 0 16,-2-2 13-16,-3 2-7 16,-3 2 0-16,-2 2-5 15,-5 4 10-15,-1 1-22 16,-1 5 8-16,1 1 3 16,-1-1 0-16,5-2 11 15,5-2-11-15,1-3 0 16,3 3 1-16,-1-3-11 15,2 1 10-15,-4 1 0 16,-2 5 4-16,3 5 2 0,-1-1 4 16,2 2-10-1,2 0 0-15,0 0-12 0,2 0 12 16,1 0 0-16,2 0 7 16,3 0 6-16,4 0-10 15,2 0-3-15,5 0-16 16,0 0 4-16,-1 0 10 15,3 0 2-15,-1 2 9 16,1 5 5-16,-5-1-17 16,1-1 3-16,-3-1-3 15,1-4-14-15,-1 0 29 16,3 0-12-16,1 0 11 0,3 0 3 16,0 0-18-1,2 0 4-15,5 2-5 0,18 0-15 16,26-2 33-16,29 4-13 15,5-4 0-15,-14 6 16 16,-21 2-25-16,-26 4 9 16,-1-2-1-16,-8 0-18 15,3-2 32-15,0-2-13 16,2-3 0-16,7-2 25 16,2-1-40-16,4 0 15 15,-2 0-3-15,-15 0-22 16,-23 0 31-16,-22 0-6 15,-7 0 0-15,13 1 22 16,8 5-22-16,15 3 0 16,3-3 1-16,14 0-3 0,26 0 2 15,19-2 0 1,8 1-1-16,-12-2 22 0,-18 5-30 16,-35 2 9-16,-19 0 0 15,-20 0-10-15,-1-1 10 16,11 2 0-16,9 1-1 15,14 0 10-15,16-2-9 16,26-4 0-16,23 0 0 16,8-2-11-16,-10 2 11 15,-18 6 0-15,-21-3-8 16,-3 4 11-16,0 1-4 16,3-1 1-16,1-2 0 15,5 0-10-15,2-1-1 0,3-5 3 16,2 8 7-1,-1-2-9-15,4 6 10 0,-3 3 0 16,6-1 9-16,-5 2-9 16,5-4 0-16,4 0-16 15,7-1 15-15,-2-4 2 16,0-2 2-16,-4 2 1 16,-5 0 4-16,-2 2-16 15,-1 2 7-15,-6 0 1 16,-2 2-6-16,-1 2 18 15,1 0-4-15,8-1-8 16,11-4 0-16,12-1-7 0,4-2 1 16,2 1 0-1,-4 1 6-15,-8 3-25 0,-7 2 25 16,-9-2 0-16,-6-3 0 16,-5 3-3-16,2-3 3 15,2-2-6-15,10-2-1 16,4-4-16-16,-2 2 22 15,1-4-21-15,-6-2-25 16,-6 5 25-16,-5-1-17 16,-2-2 39-16,-1 0-9 15,1 1 12-15,4-5-9 16,7 0 6-16,11 0-45 16,9-5 44-16,5-1-40 15,-5 4 41-15,-12 2-9 16,-10 0 8-16,-7 0 1 0,-25 2 5 15,-12 0-3-15,7 1 6 16,17-3 6-16,14-7-14 16,23-18 0-16,-9-3-19 15,-10-2 19-15,-1 8-11 16,-20 4 9-16,-21 5 2 16,-21 6 8-16,-7-2 27 15,9-2-21-15,7-7-5 16,10-7 0-16,-6-3-9 15,-2-12 0-15,-2-9 9 16,0-1-3-16,0-7 6 16,0-5 0-16,-4 8-11 15,-1-3 34-15,-6 5-18 0,-7 4 19 16,-4-2 15-16,-5 3-33 16,-4-6 16-16,-3 1-21 15,-1-3-7-15,-1-3 11 16,0-4-17-16,3-4 0 15,-5 0 12-15,0-4-3 16,-2 3-5-16,-4 1-4 16,-3 4 1-16,-4 4 2 15,-4 1-2-15,0 4 27 16,-3-1 21-16,0-3-35 16,0-1 32-16,5-2-46 15,2 3 12-15,2 0-27 0,4 7 29 16,-2 2-14-16,3 3 1 15,-5 1 19-15,0 0-37 16,-2 2 17 0,-2-3 0-16,5-2 2 0,-4-3 4 15,3-7-6-15,3-3 19 16,-1-3-1-16,0-4 13 16,2 0-31-16,-4 7 10 15,-2 6 21-15,-7 7-30 16,-2-2 23-16,-4 3-24 15,-3-2 32-15,0-4-29 16,0 0-3-16,4-6 0 16,3-2-9-16,5-5 18 15,2 2-9-15,1-2 0 16,0 1 12-16,1 3-23 16,-2 1 11-16,-9 4 0 0,1 2-16 15,-8 0 18-15,-2-1-2 16,-2-4 0-16,-3-3 22 15,2-1-21-15,1-3-1 16,1-4 1-16,0-2 2 16,2-1-3-16,-4 1 0 15,-2 3-1-15,1-2 10 16,-3 5-9-16,2 2 0 16,0 0 1-16,2-1-3 15,0 3 2-15,4-2 0 16,-2-2-6-16,1-2 14 15,2 0-8-15,0 1 0 16,2 0 7-16,2 4-11 16,-1 3 4-16,-4 4-8 0,-1 2 2 15,-3 2 6-15,-4 2 0 16,0 0 0-16,0-3 1 16,-4 3-4-16,-3-4 3 15,3 2-3-15,2-2-6 16,2-3 18-16,0 4 0 15,0-2-9-15,0 3 7 16,0 0-17-16,-5 0-15 16,-1 2 22-16,-4-3-8 15,0 3 22-15,-4 0 6 0,3 2-11 16,-2-1-6 0,1 3 7-16,1 3-7 15,3-1 0-15,-4-1-1 0,3 1-9 16,-4 0 10-1,-1 4 0-15,-1 0-4 0,-1 0-12 16,-1 1 13-16,-1 1 3 16,-5-3-1-16,-1-2-11 15,-8-3 6-15,-1 0-3 16,-9-2 9-16,-5 0-16 16,-4-2 26-16,-5 2-10 15,-4-2 3-15,-2 0 16 16,-3 0-28-16,-1 0 9 15,-4 1 0-15,-1 2-3 16,0-2 15-16,-3 4-12 0,3-4 0 16,2 2 9-16,0 3-21 15,2 3 12-15,4-1 0 16,1 7-1-16,1 1 8 16,4 3-7-16,-3 2 8 15,0 1 2-15,-2-1-20 16,1 1-2-16,-1 3 12 15,0-4-9-15,-3-1 21 16,3 2-11-16,-4 0-1 16,4-1 6-16,-3 0-22 15,1-1 14-15,-1 2 2 16,-3 0-4-16,0-1 16 16,-3-1-5-16,0 1-7 0,2-1 5 15,0 2-28 1,2-3 20-16,0 5 3 0,2 0 13 15,-1 1-4-15,-3-2 1 16,-3 4-10-16,-6-4-7 16,-4 1-7-16,-3 0 11 15,-1 0 3-15,-4 0 5 16,3-2 10-16,-2 1-14 16,2 2-1-16,-2-3-4 15,-3-1-13-15,-1 1 19 16,-3-1-2-16,-2-2 1 15,-2 1 17-15,-6-2-24 16,-15 0 6-16,-21-4 0 16,15 4-19-16,10 5 20 15,18 5-1-15,16 4 11 0,-13-2 7 16,-11-2-29-16,2 1 11 16,1 2-4-16,-1-1-20 15,-2 1 30-15,-18-4-6 16,-17-3 0-16,-21-2 16 15,0 2-23-15,14 6 7 16,31 4 0-16,33 6-17 16,21 2 28-16,-1 2-11 15,-11-2 0-15,-12-1 16 16,-9 2-26-16,-1-2 10 0,0 2 0 0,3 0-14 16,-1 2 14-16,4 1 0 0,3-2 0 31,2 1 13-31,2 2-20 0,-2-1 7 0,1 2 0 15,-1-2-2-15,0 1 2 16,2 2 0-16,-1 1 0 16,5-3 6-16,1 3-6 31,0 0 0-31,3 0 1 0,5 0-11 0,0 0 10 31,3 0 0-31,2 0-6 16,-2 0 18-16,1 0-12 0,-4 0 0 0,-2 4 0 15,0 0 1-15,3 2-1 32,-2 3 0-32,-1 3-9 0,-1-2 18 0,2 3-7 15,-6-1-1-15,4 3 5 0,1-3-10 16,-2-1 4-16,2 4-9 16,3-5 7-16,0 2 4 15,-2-4 1-15,5-3 1 16,0 0 2-16,-1-5-10 15,1 0 4-15,1 0-5 16,1 0-2-16,1 0 14 16,-1 0 7-16,-1 0-13 15,-3 0-1-15,-3 0 1 16,-1 0-1-16,-4 0 0 16,-1 0-10-16,-2-2 26 0,-2-2-10 15,4-2-6 1,0-2 6-16,4-2-13 0,3 0 7 15,3-2 0-15,3 0 11 16,1 0 3-16,3-2-1 16,-1-1-13-16,1 4 3 15,0-4-15-15,-3 2 12 16,1-2 0-16,-6 1 0 16,-1 0 15-16,-4 1-16 15,-2-1 1-15,4-3-3 16,-1 1-12-16,5-2 22 15,1 2-7-15,5-2 11 16,1 2 1-16,-3 0-14 16,1 0 2-16,-4 2 0 0,-1-2 0 15,-2 2 9 1,0 0-9-16,-3 1 2 0,5 1 5 16,1 1-14-16,5 1 5 31,3-2 2-31,4 1-6 0,4 4 17 0,2-1-10 15,2-1-1-15,4 4 10 16,3 1-21-16,3-1 9 16,5 2 2-16,2-1-1 15,2 2 14-15,5 2-10 16,1 0-3-16,6 0 3 16,-1 0-18-16,5 0 14 15,2 0 1-15,-1 0-9 16,6 0 21-16,-3 0-12 15,-2 6 0-15,4 0-10 0,-2 1 1 16,-3 2 7 0,2-1 2-16,-3 2 2 0,-1 2 11 15,-2-2-7-15,-2 0-6 32,3 1-6-32,-4-3-6 0,5 1 13 0,-2-1-1 15,3 0 9-15,1-2 3 16,3-1-11-16,3-2-1 15,2 1-19-15,2 0 9 16,-4-1 11-16,4 2-1 16,-2-1 7-16,-1-2 8 15,3 2-19-15,2-2 4 16,0-2 0-16,0 2-6 0,0-2 12 31,0 0-6-31,0 0 0 16,0 0 0-16,0 0-6 0,0 0-30 0,0 0-55 15,5 0 50-15,21-19-127 16,1-2-149-16,0-3-329 16</inkml:trace>
  <inkml:trace contextRef="#ctx0" brushRef="#br0" timeOffset="79639.25">1110 7700 1084 0,'0'0'204'0,"0"0"-166"15,0 0-13-15,0 0-17 16,0 0-7-16,0 0 15 16,87-18-16-16,-72 12 0 15,1 4 6-15,0-2 13 0,2 2 48 16,4 0-22 0,5-1 3-16,2 1 22 0,6 1-27 15,7-2 20-15,4 2-3 16,2-1-47-16,6-2 38 15,4 3-24-15,2-2-27 16,2 1 40-16,5 0-40 16,4 2 0-16,5 0 16 15,6 0 9-15,3 0 58 16,4 0-56-16,3 0-21 16,3 0 13-16,3 0-18 15,5 2 7-15,2 3 2 0,2-2 0 16,0 1-1-1,-1 1-9-15,1 2 1 0,14 1 6 16,19 0-5-16,21 0-2 16,3 0 7-16,-14-4 3 15,-30-1-10-15,-33 0 0 16,-18-2 0-16,0 1-9 16,12 3 18-16,12-1-9 15,16 0 0-15,-2 0 11 16,-2 2-20-16,2 1 9 15,-5-3 0-15,-1 2-5 16,0 1 14-16,0-1-4 16,-3 2-5-16,-4 0 8 15,-3 0-19-15,-6 2 9 16,-5-2 2-16,-2 0 9 0,0 0-9 16,-4 0 11-1,-1-2-11-15,-2 3-3 0,-1-2-8 16,-1 2 8-16,-1-2 3 15,1 4 3-15,3-1 10 16,-3-1-12-16,-5 4-1 16,-5-1-2-16,-8-2-13 15,-5 2 16-15,-6-2-1 16,-1-2 7-16,-4 2 6 16,1-4-14-16,-3 1 1 15,-2 2-6-15,-2-3-6 16,-4 2 12-16,-2 0 0 15,-6 2 0-15,-1 2 21 16,-3 2-29-16,0 0 8 16,-1 3 0-16,-2 2-14 0,-1 0 14 15,1 0 0 1,-6 3 0-16,-2 2 25 0,-2 5-29 16,0 4 4-16,0 4 0 15,0 3-6-15,0 1 19 16,0 6-13-16,0 3 2 15,0 2 20-15,0 4-18 16,0 5-4-16,9-2 0 16,3 4-9-16,0-3 11 15,-1 2-2-15,3 0 1 16,-3 3 26-16,-1 0-28 16,0 2 1-16,-1-4 0 0,3 2-10 15,-4-3 17-15,3 0-7 16,-2-2 0-1,3 1 15-15,-4-1-15 0,-1-2 0 16,2-2 0 0,-4 2-7-16,-1 2 7 0,0 0 0 15,1 3-2-15,-3-1 11 16,0 1-9-16,2 0 0 16,4 1 1-16,-2-4-10 15,1 1 9-15,-2-1-3 16,-2 2-3-16,0 0 12 15,-3 5-6-15,0-2 0 16,0 4 6-16,0-2-7 0,0 0 1 16,0-1-11-1,2 0 9-15,5-4 4 0,-3 2 1 16,3 1-3 0,-3-3 6-16,0 0-14 0,-1 1 3 15,-3-4-8-15,0 1 12 16,0-4 2-16,0-1 5 15,-9-3-1-15,-2-2 2 16,-6 1-11-16,3-5 4 16,-2 2 0-16,1-2-2 15,-1 0 4-15,5-2 5 16,0-2-7-16,4-2 1 16,2-1-8-16,1-1 7 15,-2 3 0-15,1 2-1 16,1 5 10-16,-4 3-9 0,6 3 0 15,2 0 1-15,0 1-11 16,0 0 11-16,2-1-1 16,12-2 8-16,1 0 3 15,-1 0-13-15,-1 1 2 16,-4 1 0-16,1-3-7 16,-2 2 16-16,1-5-8 15,0-2 4-15,0-2 4 16,2-7-18-16,1-1 7 15,-2-7 2-15,-1-2 2 16,-2-4-1-16,0-2 23 16,-3-1-12-16,-2-2 3 15,0-2-10-15,-2 0-5 0,0 0 0 16,3-2 3 0,-3-2 6-16,0 2-4 0,2-2-5 15,-2 2 12-15,0 2-4 16,0-1-8-16,2 0 0 15,2-1 6-15,2-4 5 16,0-1-5-16,1-4-6 16,-3 3 4-16,-2-2-14 15,0 0 10-15,0 2 0 16,-2 0 12-16,0-2-2 16,0 2 2-16,0-4-12 15,0-2 0-15,0 0 16 16,3-2-15-16,-3 0 27 15,0 0 20-15,0 0-47 0,0 0 13 16,2 0-14-16,-2 0-30 16,0 0 29-16,0-8-65 15,-15-8-72-15,-10-6-403 0</inkml:trace>
  <inkml:trace contextRef="#ctx0" brushRef="#br0" timeOffset="83294.66">7894 4514 537 0,'0'0'203'0,"0"0"-109"16,0 0-35-16,0 0 9 16,0 0-14-16,0 0-4 15,-55 114 21-15,51-88-6 16,-1 4 9-16,0-3-3 15,3 6-17-15,-2 1 20 0,-1 4-1 16,-1 2-1-16,-4 5 0 16,0 2-21-1,-3 6 0-15,-1-1 13 16,1 2-51-16,1 2 34 0,1-2-29 16,3 1-8-16,0-4 45 15,4 4-53-15,0-1 26 16,-3 2-2-16,1 0-11 15,-1 3 6-15,-5-2-21 16,4-2 1-16,-1-1 18 16,0-4-7-16,2-2-12 15,-2 2 0-15,3-1 21 16,-4 1-21-16,4-2 0 16,-3-1 7-16,3 3-11 15,0-1 4-15,2 1 0 0,2 0 0 16,0 0 16-16,2 3-16 15,0-3 0-15,0 2 1 16,0 0 11-16,0 3-12 16,-2-2-3-16,-3 3-7 15,1 2 20-15,2-1-7 16,-6 0 5-16,4-6-7 16,-1 4 5-16,1-4-6 15,2 2 0-15,2 1-7 16,-2-3 14-16,2 2-1 15,0 0 1-15,0-3-6 16,0 4-1-16,0-1 0 16,0 5-7-16,0 3 5 15,0-1 4-15,0 2 11 16,0 0-5-16,0-3-7 0,0-2 13 16,-2-3-13-16,2-3-1 15,0-1 15-15,0-2-8 16,0 0 7-16,0 2-13 15,2 0 8-15,2 5 1 16,-1 1-10-16,-3 6 0 16,0 2 0-16,0 4 9 15,0 4-9-15,-7 0 0 16,-1 3 0-16,0-3 0 16,4-1 0-16,2-4 0 15,2-1 0-15,0-1 3 16,0 1-10-16,0 1 7 15,0-2 0-15,0 8-9 0,0-2 15 16,0 6-6-16,2-1 0 16,2 2-11-16,1-2 10 15,0 1-5-15,-3-3 6 16,-2 0-2-16,0-2 11 16,0 0-9-16,0-2 7 15,0 1 7-15,0-5-25 16,0 0 11-16,0 1 0 15,0-4-3-15,0 3 17 16,8 0-11-16,5 3-3 16,1-1 7-16,4 2-16 15,-2-2 9-15,0 0 0 0,-3-2 0 16,0-1 14-16,1 1-10 16,-6-4-4-16,3 3 4 15,-1-5-12-15,3 0 8 16,-2-2 0-16,2 0 9 15,-2-2 0-15,-1 3 3 16,-4-2-12-16,-2 4-1 16,-4-1 0-16,3 0 2 15,-3-2 4-15,0 0 3 16,4-3 9-16,0-4-22 16,4 2 5-16,-2-1 0 15,3 0-7-15,-3-2 14 16,2-1-7-16,-3-2 8 0,0 4 10 15,2-1-20-15,-3 0 2 16,6 2 0-16,-1-2-4 16,3-4 5-16,9-6-1 15,1-4 0-15,4-2 13 16,1-2-23-16,0 0 10 16,-4 3 0-16,-3-2-15 15,-7 4 17-15,-2 1-2 16,-4-2 0-16,0-2 15 15,1-2-27-15,1-6 12 16,0-4 0-16,4-2-20 16,1 1 20-16,1-1 0 15,6 0 0-15,-2-1 14 16,6 4-14-16,2-5 0 16,4 0 1-16,5-4 3 0,1 0-3 15,6-1-1 1,3-2 0-16,4 1 17 0,4-2-11 15,0 0-1-15,7 2-4 16,1-2 4-16,4 2-5 16,0-2 0-16,3-2-1 15,2-3 10-15,1 2-9 16,-1-1 4-16,-2 0 5 16,-3 0-12-16,-3 5 3 15,-7-2-9-15,-5 3 8 0,-4 1 0 16,-4 1 1-1,-4-3 4-15,-1 1-2 0,0-2-4 16,2-2 1-16,2-2-4 16,4 0-1-16,-2 0 12 15,0 3-4-15,1-5-2 16,-1 4 6-16,3-1-11 16,0 2 5-16,4 0 0 15,5 2-6-15,4-1 21 16,5-6-22-16,4 0 7 15,7-2-8-15,3 1-5 16,2-1 7-16,-1 4 6 16,0 0-13-16,-3 3 17 15,-2 1-11-15,-2-2 7 16,1 1-9-16,1-2-3 16,2-3 6-16,-2-2 6 15,3-2-3-15,-4 0-10 0,2 0 7 16,-3 0 6-16,0 0 0 15,1-8-9-15,-1-2 15 16,-2 0-6-16,1-4 0 16,-5-5 6-16,0 4-15 15,-1-12 7-15,3 1 2 16,3-3-7-16,-1-6 19 16,-2-1-9-16,1 0-2 15,-1 1 10-15,-5 2-17 16,-1 1 6-16,-5 3 0 15,-2-4 22-15,-4-3-21 16,0-6 22-16,-3-7-23 16,-2-6 16-16,-2-5-28 15,-3-3 22-15,-3 7-10 0,-5 1 38 16,-5 5-30-16,-7 2 27 16,-3-2-35-16,-6-2 6 15,-1-8-14-15,0-8 8 16,-1-26 0-16,3-29-1 15,-1 11 16-15,-2 10-25 16,-2 17 10-16,-2 23-3 16,-1-4-6-16,0-6 16 15,2 4-7-15,-4 2 8 16,3-3 8-16,-1-4-25 16,13-20 9-16,10-19-1 15,2 3-19-15,4 10 26 16,1 14-6-16,-3 17 0 0,0-8 19 15,-1-4-33-15,-3 2 14 16,-9-1 0-16,-1-1-2 16,-2-4 14-16,0-19-12 15,4-22 0-15,1 10 25 16,-5 12-37-16,0 19 12 16,-3 18 0-16,2-8-4 15,-1-15 5-15,4 3-1 16,-6-3 8-16,1-18 14 15,-4-23-13-15,4-25-9 16,3-3 1-16,4 8-1 0,1 13 0 16,-2 25 0-1,0 16-9-15,-7 17 28 16,-1 19-18-16,-3 4-1 0,-1-12 0 16,4-12 0-16,-1-13 0 15,0-13 0-15,0-19-7 16,4-15 17-16,6-4-10 15,-1 28 0-15,-5 29 6 16,-6 33-19-16,-2 6 10 16,0-6 3-16,-3-12 0 15,0-11 10-15,1-3-10 16,-1-1 0-16,-2-6 8 16,1-1-11-16,0-2 3 0,-2-5-3 15,-1 3-5-15,0 2 16 16,0 3-5-16,0 4-3 15,-4 2 7-15,-7 1-16 16,-4 0 5-16,-7 0 4 16,3-4-10-16,-1-1 20 15,2-3-4-15,3-5-6 16,1-3 0-16,5 0-7 16,3 2 8-16,-2 3-1 15,4 5 0-15,-2 8 10 16,-1 8-10-16,0 8 0 15,-2 1 2-15,1 3-20 16,3 2 18-16,1 0 0 16,2 6 6-16,2 6 3 15,0 6-17-15,0 11 8 0,0 8 0 16,0 7-11-16,0 3 11 16,0 6-24-16,0 0-30 15,0 3-209-15,0 0-337 0</inkml:trace>
  <inkml:trace contextRef="#ctx0" brushRef="#br0" timeOffset="86184.59">18193 5041 925 0,'0'0'281'0,"0"0"-96"16,0 0 17-16,0 0-109 16,0 0-27-16,0 0-9 15,0 0-45-15,-4-10 37 0,-10 7-5 16,-1 0 31-16,-8-1-5 16,-6 0-46-16,-4 0 17 15,-5 2 17-15,-7 0-33 16,-1 2 15-16,-4 0-9 15,0 0-18-15,-4 0 18 16,0 0-31-16,-6 0 0 16,-2 0 0-16,-7 0 16 15,-10 0-11-15,-3 0-5 16,-7 6 0-16,-2 2-12 16,-3 3 18-16,1-3-6 15,-1 5 3-15,3-3 14 16,-1 3-20-16,1-2 3 15,2 1 0-15,0 2 0 0,4 2 14 16,5 2-14-16,6 5 0 16,5-2 6-16,7 3-15 15,4 2 9-15,0 1-7 16,4-1-2-16,-1 0 18 16,-3 0-3-16,2 4-3 15,-2 2-2-15,4 2-2 16,4 0-12-16,-2 2 13 15,6 0 0-15,1-2 1 16,-1-1 6-16,-2-5-2 16,-1 0 7-16,-2-4-12 15,-2 1 0-15,-1 0 0 16,3 1 3-16,4 2 9 16,3 0-14-16,3 2 2 15,3-3 0-15,1 3-1 16,-3-3 1-16,1 2 0 0,-1 2 14 15,2 1-8-15,5 0-12 16,2 5-14-16,2 1 20 16,5 0-9-16,-1 2 18 15,0-1-6-15,-1 0 22 16,-1-3-19-16,-4 0 3 16,0-3-9-16,0-1 0 15,0-2-2-15,-1-1 3 16,3 5-1-16,3-3 6 15,1 5 6-15,3 0-24 16,6 5-4-16,-2-2 13 0,1 3-21 16,-2 1 39-1,4-3-15-15,-3 2 10 16,0 2 13-16,1 1-37 0,-2 4 14 16,2 3-10-16,1 0-15 15,1 3 34-15,3 1-9 16,-1-2 1-16,1 2 29 15,0 0-31-15,0 0 1 16,-1 2 0-16,0 0-2 16,1 5 2-16,4-1 0 15,1 1-1-15,5 4 6 16,2 0-5-16,0 3 0 16,0-2 1-16,0 4 2 15,0 1-3-15,0-2 0 0,0 6-2 16,2 1 14-1,2 0-12-15,3 2 0 0,2 0 9 16,4 0-21-16,-2 1 9 16,3-5 3-16,-1-4-1 15,-3 0 9-15,-2 1-7 16,-1-2-1-16,-3 6 3 16,0-1-6-16,4 2 3 15,0 3-14-15,5-1 13 16,3-3-12-16,4 0 13 15,2-1 0-15,3-2 1 16,0 1-13-16,0-3 9 16,-2 2 3-16,0-1-10 0,-1-1 20 15,1 0-12-15,-4 0 2 16,2 0-3-16,1-1-6 16,4-4-22-1,1 4 12-15,4-3 19 0,5 1-18 16,-2-5 18-16,2 2 0 15,1-2-12-15,-3-4 2 16,1 0-14-16,1-2 6 16,2 1 18-16,0-4-36 15,2 4 35-15,-3-4-7 16,4 4 2-16,-4-2-7 16,-1 0 13-16,0-1 0 15,-3-1-6-15,3-4-4 16,2 2 1-16,2-3-21 15,2 0 16-15,7-3-1 16,3 2 16-16,3-5-1 16,1 0 0-16,2-3-3 0,-2 0-5 15,2 0 2-15,2-1 6 16,-2 2-5-16,4 0 14 16,3 2 3-16,4 2-12 15,2-3 3-15,5 1-14 16,-1-2 11-16,6-1 0 15,-2 0 8-15,2-1-2 16,-2-2-4-16,0 2-2 16,0-1-2-16,0-4-8 15,2-1 8-15,2-2 2 16,-2-1-1-16,4-4 13 16,0 0-9-16,-3-1-3 0,-4 0-8 15,0 0-3-15,-4 0 12 16,1 0-1-16,-1 0 5 15,4 1 9-15,0-4-28 16,0 1-14-16,2-1-22 16,-2 1 48-16,-4 0-3 15,-3 0 5-15,-2-2 7 16,1 2 9-16,-6-2-25 16,3-1 9-16,-5 0 0 15,0-3-7-15,-3 1 13 16,-1 0-6-16,-3 1 6 15,-2-2 13-15,-1 2-24 16,-1-3 5-16,0 2 0 0,1-1-13 16,1 2 22-1,2-2-9-15,1 0 0 0,0 0 13 16,-2 1-19-16,2-1 6 16,2 0 0-16,-1-1-4 15,5 4 10-15,6-1-6 16,-2 0 0-16,5 3 15 15,3 0-26-15,-1-3 11 16,3 0 0-16,0 0-12 16,0-2 12-16,-2-2 0 15,-3 0-8-15,0-2 16 16,-5 0-8-16,4 0 0 16,-3 0 8-16,2-2-26 0,-3-2 12 15,-1-2-20-15,-5-3 15 16,2-4 2-16,-4-1 9 15,3 0 0-15,3 0 1 16,1-4-15-16,4-6-6 16,2 0 6-16,3-2-5 15,0 2 16-15,-1 2 3 16,0 0 13-16,-1 1-13 16,-3-2 0-16,-3 1-3 15,1-4-7-15,-2 0 9 16,2-3 2-16,0-4 5 15,0-1-5-15,4 0 0 0,-1-4 9 16,1 2-10-16,-1 2 0 16,-3 1-10-1,-5-2 21-15,-1 2-8 0,-8 2-2 16,-3-1-1-16,-2 1 13 16,2-1-13-16,0 4 0 15,8 1 18-15,7 0-11 16,3 3-6-16,-2 0-1 15,-3 2-6-15,-8-4-3 16,-8-2 3-16,-12-5 6 16,-6 2 4-16,-10-1 8 15,-7 2-9-15,-2 0-3 16,-1 2 0-16,-3 1 13 16,5 2-12-16,2-1-1 15,1 0 0-15,4-16-12 0,-5 2-37 16,-6-4-287-16</inkml:trace>
  <inkml:trace contextRef="#ctx0" brushRef="#br0" timeOffset="92011.35">7501 2846 935 0,'0'0'180'15,"0"0"-72"-15,0 0-31 16,0 0-29-16,0 0 14 16,0 0-43-16,0-17-2 15,0 13 5-15,0 2-21 16,0 0 63-16,0 0 37 16,0 2 0-16,0-2-3 15,0 2-59-15,0 0 8 16,-5-2-17-16,-2 0 3 15,2 0 21-15,-1 0-5 16,0 0-9-16,-1 0 24 0,-3-1-30 16,4 2 0-16,-1 1 14 15,1-2-31 1,-1-1 22-16,0 1-20 0,1-1-19 16,-1-3 40-16,-2 2-29 15,0-2 6-15,-4-2 18 16,1 0-34-16,-1-2 30 15,-3 0-10-15,3-2-20 16,-3 0 33-16,1-1-28 16,-1 0 2-16,-1-3-8 15,-6-3 15-15,1-3-16 16,-7-3 1-16,1-4 0 16,-5-3-6-16,2 0 12 15,5-2 0-15,-1 0-6 16,7-4-25-16,5 0 24 0,3-5-30 15,4 4 31-15,5-3 42 16,3-2-42-16,0-1 12 16,0-1-12-16,0 0 15 15,7-4-27-15,7 2 12 16,3 0 0-16,1 2 2 16,4 1 5-16,0 5 3 15,5 4-10-15,0 4-23 16,2 2 23-16,2 3-6 15,3 0 6-15,-1 4 0 16,3-2 7-16,-1 3-14 16,4 0 7-16,0 2-8 15,1-1-7-15,3 6 23 16,-1 1-8-16,2 3 1 16,1 4 14-16,2 0-21 0,0 3 6 15,-1 0-1-15,4 2-16 16,-3 2 28-16,1 0-11 15,2 0 4-15,-2 0 14 16,4 0-22-16,-1 0 4 16,0 0 0-16,5 2-15 15,0 5 16-15,0 1-1 16,-1-1 3-16,0 1 21 16,-3 1-27-16,0 0 3 15,-4 0 0-15,1 3-10 0,0-2 10 16,2 3 0-1,-1 0 0-15,0 1 17 0,0 0-19 16,-6 0 2-16,1 2 0 16,-3-1-6-16,1-2 6 15,-3 3 0-15,0-1 0 16,-1-1 11-16,0 3-11 16,-1 2 0-16,-1 1 1 15,1-2-11-15,3 1 10 16,-4 2-6-16,1-2 6 15,-2 4-1-15,-1-4 1 16,-4 2 0-16,-2-3 6 16,-2-1-8-16,-6 2 2 15,-1-2-9-15,-5-4 8 16,-4 1 2-16,3-2 5 0,-6 0-4 16,1 0 4-16,3 0-12 15,-4-2 6-15,3 2-5 16,-1-2-1-16,-2 2 12 15,3 2-3-15,1 0-3 16,-1 2 2-16,0 3-5 16,-2-1 3-16,2-3 0 15,-2 2-8-15,-2-2 16 16,2 0-8-16,-3-1 0 16,-2-2 1-16,1 0-10 15,-3 0 1-15,-2-1-5 16,0 1 12-16,0 3 1 15,0 3 3-15,0-1 17 0,-7 4-19 16,1-1 24 0,2 0-24-16,-1 0-1 0,1 0 3 15,-1 0 13 1,0 0-23-16,1-2 7 0,0-2 0 16,2-1-3-16,-1-4 9 15,1 1-6-15,-2 0 6 16,2 0 4-16,-3 0-20 15,0 1 10-15,1 0 0 16,-3 4-17-16,-1-1 31 16,-2 1-14-16,-1 2 0 15,3-1 13-15,-4-1-28 16,1 2 15-16,3-2 0 0,-2-4-6 16,1 1-1-1,1-4 7-15,-4 3 14 0,2-5-2 16,3 3-3-16,-2-1-9 15,-3 0 0-15,4-2-12 16,-5 2 35-16,-1-2-14 16,-1 0-8-16,-1-2-1 15,3 0 18-15,-1 0-17 16,5-2 15-16,1 1 23 16,-2-1-38-16,6-3 25 15,-1 1-26-15,1-2-1 16,2 2-8-16,2-2 9 15,0 2 0-15,0-2 0 16,0 0-18-16,0 0-17 0,0 0-99 16,4 0-68-16,11 0-92 15,1 0-188-15,-1 0-221 0</inkml:trace>
  <inkml:trace contextRef="#ctx0" brushRef="#br0" timeOffset="92120.74">9653 2869 1242 0,'0'0'622'0,"0"0"-446"16,0 0-144-16,0 0-32 15,0 0-377-15,0 0-1197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2:38:23.359"/>
    </inkml:context>
    <inkml:brush xml:id="br0">
      <inkml:brushProperty name="width" value="0.05292" units="cm"/>
      <inkml:brushProperty name="height" value="0.05292" units="cm"/>
      <inkml:brushProperty name="color" value="#FF0000"/>
    </inkml:brush>
  </inkml:definitions>
  <inkml:trace contextRef="#ctx0" brushRef="#br0">4829 6850 905 0,'0'0'340'15,"0"0"-138"-15,0 0-70 16,0 0-21-16,0 0-56 16,0 0-39-16,-31 0 24 15,17 0-29-15,-1 0 19 16,-4 6 46-16,-2 1-7 15,-5 6 13-15,-2 7-19 16,-7 4-25-16,-6 10 27 16,-3 11-23-16,-4 9 12 15,2 3-8-15,4 8-23 16,6-2 5-16,8 2-18 16,7-1 0-16,9 2 23 0,6 3-32 15,6-2 10-15,0 4-10 16,2 0 0-16,19 0 16 15,3 0-16-15,5-6 21 16,9-2 2-16,4-8-23 16,4-10-2-16,5-11 0 15,8-14-8-15,3-12 2 16,10-8 8-16,2-8-1 16,6-22 0-16,-5-14 7 15,-1-9-19-15,-5-12 12 16,-4-10-4-16,-5-25-4 15,-2-26 16-15,-10-28-5 16,-9-13 25-16,-17 17-15 0,-15 33 25 16,-7 39-10-1,0 24-1-15,-12 10 49 0,-15-2-60 16,-10-2 9-16,-15-2-25 16,-10 11-1-16,-14 16-35 15,-53 18-58-15,13 5-181 16,9 5-318-16</inkml:trace>
  <inkml:trace contextRef="#ctx0" brushRef="#br0" timeOffset="2015.14">11667 5592 1031 0,'0'0'340'15,"0"0"-138"-15,0 0-36 0,0 0-14 16,0 0 34-16,0 0-91 16,0 0-7-16,-30-76-30 15,12 76-30-15,-5 0 2 16,-11 0-30-16,-9 20 14 16,-7 10-7-16,-8 13-7 15,-5 7 0-15,1 8 0 16,2 4 1-16,6 6 14 15,14 2 0-15,14 6-8 16,9 4 8-16,15 1-6 16,2-1-11-16,14-4 2 15,24-5 0-15,16-8 28 16,16-9-28-16,31-10 20 16,35-13-20-16,31-23 0 15,2-8-7-15,-29-22-1 0,-37-14-8 16,-42 2 7-16,-4-13-22 15,12-25 31-15,9-34 1 16,0-30 10-16,-20 10 73 16,-25 21 0-16,-21 33 18 15,-12 18 4-15,-5-8-59 16,-26-6 12-16,-16-3-59 16,-18 12-43-16,-38 18 4 15,-66 30-116-15,18 11-171 16,5 0-575-16</inkml:trace>
  <inkml:trace contextRef="#ctx0" brushRef="#br0" timeOffset="3921">10071 7575 920 0,'0'0'285'16,"0"0"-93"-16,0 0-11 15,0 0-53-15,0 0 59 16,0 0-2-16,0 0-75 16,-22-65 46-16,7 61-75 0,-6 4-36 15,-4 0-7-15,-3 0-36 16,-10 18 14-16,-4 11 1 15,0 10-11-15,-1 7 34 16,7 8-19-16,7 7-20 16,11 2 27-16,12 3-28 15,6 2 1-15,0 1 19 16,22-2-20-16,12 4 0 16,5-3 0-16,11-1-7 15,6-8-4-15,6-4-2 16,5-10-4-16,6-8 16 15,5-13-20-15,5-16 20 16,3-8-16-16,1-4-19 0,-2-24 35 16,-4-10 1-1,-8-13 0-15,-6-12 12 0,-3-30-11 16,-4-32 39-16,-10-32-12 16,-15 7 2-16,-23 35 13 15,-12 37-12-15,0 29 10 16,-23 2-13-16,-22-3-28 15,-34 6-25-15,-73 25-56 16,16 15-124-16,-6 4-431 0</inkml:trace>
  <inkml:trace contextRef="#ctx0" brushRef="#br0" timeOffset="6482.88">8046 10944 867 0,'0'0'688'0,"0"0"-583"16,0 0-44-16,0 0-4 16,0 0 43-16,-127 109 11 15,110-63-47-15,3 8 4 16,7 8 0-16,7 4-43 15,0 3 33-15,4 3-30 16,19 2-21-16,8-2 27 16,5-1-34-16,9-7 0 15,5-6 0-15,8-10-18 16,7-14 17-16,9-12-18 16,4-18-5-16,4-4 23 0,5-26-13 15,-3-19 14-15,-3-14 2 16,-8-12 21-16,-3-23 28 15,-15-22 36-15,-14-19-2 16,-20 11 7-16,-19 26-32 16,-2 29-10-16,-14 21-9 15,-16 3-29-15,-14-4-12 16,-16 5-12-16,-65 24-131 16,13 12-240-16,-4 8-661 0</inkml:trace>
  <inkml:trace contextRef="#ctx0" brushRef="#br0" timeOffset="16011.87">6986 5403 954 0,'0'0'276'0,"0"0"-130"0,0 0-5 16,0 0-52-16,0 0 13 15,0 0 10-15,0-25-47 16,0 20-16-16,0 4-18 15,0-4-30-15,-3 2 70 16,-1-1 1-16,0-2-11 16,-4 0-5-16,2 2-55 15,2 0 30-15,-3 0-21 16,-3 0-4-16,4 0 10 16,-5 2-10-16,3-2-6 15,-6 2 0-15,3-1 23 16,-5 2-25-16,3 1 2 0,-3 0 0 15,1 0 16-15,-1 0-16 16,-2 0 0-16,2 0 3 16,1 0 6-16,1 0 3 15,1 0 6-15,3 0 3 16,-2 0 23-16,3 0-38 16,-4 1-4-16,6 4 5 15,-4-1-1-15,-5 2 5 16,3 2-3-16,-5-2-7 15,0 2 4-15,0-2-5 16,3 0 0-16,-3 0 23 16,5 0-22-16,-1 0 28 15,1 0-23-15,1 0 4 16,-1 2-13-16,0-1 4 16,-1 2-1-16,2-1 5 15,-5 0 4-15,2 2-7 0,-1 3-2 16,-1-5 6-16,-1 5-3 15,5-1-2-15,-1 0-1 16,1 2 5-16,1-2 7 16,-1 2-13-16,2 1 1 15,0-1 0-15,-2 1 0 16,1 1 0-16,-1 3 0 16,2 0 3-16,-3-1 3 15,1 1-7-15,-1-1 1 16,2 0 0-16,-2 1 9 15,3-5-9-15,-2 7 8 0,1-1-8 16,1 2 6-16,1 1-12 16,0-2 6-16,1 2 0 15,3-2 5-15,-1 2 1 16,-2-4-1-16,2 3-5 16,0-1-3-16,1-2 2 15,1 1 1-15,1 0 0 16,-1 1 5-16,1 1 6 15,2 2-8-15,2 2-3 16,-2-1 0-16,2 2-1 16,0 1 2-16,-2 0 5 15,2 0-6-15,0-2 11 16,0 0-22-16,0 0 11 0,0-4 0 16,0 3-6-1,0-4 6-15,6 0 0 0,3-1-1 16,2 2 10-16,0-2-9 15,2 2 0-15,1-3 0 16,-1 2-14-16,1 1 15 16,-1-2-1-16,1 0 2 15,-1 0 13-15,1 1-15 16,1-1 0-16,1 3-3 16,-1-3-10-16,3 3 13 15,-3-6 0-15,1 3 0 16,-3-3 9-16,3-1-9 15,-3 0 0-15,1-2 1 16,6 0 5-16,-2-2-6 0,1 2 0 16,0-2 0-16,1 0 9 15,-1 2-2-15,2-2-5 16,-4 0-2-16,1 1 1 16,1 0-1-16,-4-1 0 15,5 0-9-15,-1 0 18 16,2 0-6-16,1-2-1 15,1 2 5-15,-1-2-11 16,-4-2 4-16,-3 1 0 16,1-4-6-16,-5 1 12 15,3 0-5-15,-1 0-1 16,1 0 2-16,1 1-6 16,1-2 4-16,3 1 0 0,-1 1 0 15,4-3 7-15,-2-1-16 16,3 0 9-16,-1-2-4 15,0 1-5-15,-2-2 18 16,1 0-9-16,-2 0 0 16,4 0 6-16,-1 0-17 15,0 0 11-15,3 0 0 16,-3 0 0-16,5 0 0 16,-2-2 1-16,1-2-2 15,0-2-8-15,1 1 9 16,-4-2 0-16,-1 4 1 15,-2-4-1-15,0 3 2 16,3-2 5-16,-2-2-7 16,6 0-9-16,0 1 9 15,2-6 0-15,-2 2 0 0,2-4-9 16,-4 1 15-16,2 0-12 16,-2 1 6-16,2-2-39 15,-2 0 32-15,0 4-8 16,-1-1 15-16,-4 0 1 15,2 0 10-15,-1 1-11 16,-2-2 0-16,2 1-6 16,-1-3-2-16,2 5 9 15,0-3-1-15,1-1 0 16,-4-1-2-16,3 0 2 16,1 1-24-16,-2-5 3 15,-2 3 6-15,-1-2 14 16,2 0 1-16,0 0 0 0,0 0-11 15,0-2 10-15,0 2-5 16,1 0-33-16,-4 2 38 16,1-1-19-16,-3 3 20 15,-1-3-1-15,-1-2 11 16,-1 5-10-16,-1-7 0 16,-3-1 9-16,4-2 9 15,-1-5-17-15,0 1-1 16,0 1 2-16,0-2 18 15,0 1-15-15,-1 0 7 16,-2 0-11-16,-1 0 31 16,-3-4-31-16,-4-2 32 15,0-2 20-15,0-5-29 16,0 0 55-16,-13-4-34 0,-5 1-8 16,-4 0 23-16,-5 3-32 15,-4-1 1-15,-2 4 22 16,-4 3-41-16,0 1 23 15,1 2-17-15,-1 2-14 16,-3-2 8-16,-5 1-10 16,-4 1-8-16,-9 3 7 15,-4-4-1-15,-6 1 2 16,2 3 0-16,-1 2-6 16,9 1-5-16,7 6-3 15,6 6-16-15,5 5-18 0,-34 7-106 16,12 21-122-1,-7 2-381-15</inkml:trace>
  <inkml:trace contextRef="#ctx0" brushRef="#br0" timeOffset="18370.68">3356 9122 1028 0,'0'0'260'16,"0"0"-151"-16,0 0-38 16,0 0 16-16,0 0-15 15,0 0 17-15,0 0-19 16,-96 14-38-16,80-10 34 15,-1 0 3-15,-4 1 15 16,2 0 34-16,-6 3-47 16,0 2-22-16,-1 2 5 15,-1 0-25-15,0 2 30 16,-1-2-21-16,8 2 6 0,-1 0-12 16,4 0-15-16,1 2 5 15,1-2-22-15,3 4 13 16,1 0-1-16,-1 1-12 15,2 0 16-15,-1 1-1 16,-1 2-9-16,3 0 16 16,-1 0-22-16,-2 3 8 15,3-1 16-15,-1-1-23 16,0 4 23-16,1-1-9 16,1-2-1-16,1-1-7 15,3-2-7-15,-1 1 8 16,2-2-11-16,3 3 10 15,0-4-7-15,0 3 6 0,0-1 10 16,0-2-15 0,0 3-1-16,0 3 0 0,0-2-4 15,0 4 4-15,0-1 0 16,3 2-2-16,2-2 17 16,-1 3-15-16,3-2 0 15,-3-2 1-15,2 2 1 16,1-4-2-16,0 2 0 15,2-1-2-15,-3-2 5 16,3 0-3-16,1 2 0 16,-2 1 2-16,3 1 1 15,1 2-3-15,-1-1-5 16,5 0-1-16,-3 1 12 16,5-2-6-16,-3-2 9 15,3 0-7-15,2-2-4 16,0 2-2-16,3-2 2 15,-2 0-4-15,0 0 12 0,1 0-3 16,-1-2 2-16,-4 2-4 16,3-1-2-16,2-2 1 15,0 2 0-15,5-2-1 16,-2 2-2-16,4-5 3 16,0 0 0-16,0-4 9 15,0 3-15-15,2-4 6 16,0-1 0-16,1 0-7 15,-1 0 16-15,0-1-5 16,2-2-4-16,1 1-7 16,-1-4 7-16,2 0 0 15,1 0 1-15,-1-4 1 16,2 0 4-16,1 0-12 0,-1 0 4 16,1 0-4-16,-3 0-1 15,-1 0 8-15,-2 0-1 16,-4 0 0-16,1-2-1 15,2-4-5-15,0-1 5 16,0-1-6-16,6-5-3 16,-4-3 17-16,3-2-7 15,-1 0 0-15,1 0-5 16,-5-2-2-16,0 2 7 16,-4-1 0-16,0 2 6 0,-5-1 3 15,2 0-10 1,-1 0 1-16,1-1-9 0,1-2 3 15,2-2 6-15,-3 1 0 16,3-1 8-16,-1-4 3 16,-1 1-18-16,2 0 7 15,-2-1-3-15,-2-2-4 16,0 1 8-16,-3-1-1 16,0 0 6-16,-2 0 7 15,0-2-10-15,-3 0-3 16,1 1-1-16,-3-2-12 15,0 0 26-15,-1 1-13 16,-1-5 0-16,-3 5 22 16,0-1-29-16,-4 0 7 15,3 4 0-15,-3 0 4 0,-2 2-3 16,2-1-1-16,-1 4 0 16,-3-4 8-16,3 1-4 15,-3-3-4-15,0-1 1 16,0-3 6-16,0-3-7 15,-3 2 0-15,-8 0 7 16,2 0 9-16,-5 1-1 16,1 4 8-16,-5 0-9 15,-1 4 40-15,-4-4-48 16,-3 3 0-16,3 2-3 16,-3-2 8-16,-6 2-1 15,-4-2 0-15,-4-1-9 16,-4 0 2-16,-3 1-3 0,1 2 0 15,-4-2-4-15,1 2 13 16,5 1-3 0,0-1 2-16,-1 2-7 0,5 0 9 15,-3 0-10-15,1 0 0 16,-2 0 0-16,-1 2 13 16,-2 0-10-16,-2 2-3 15,2-1 9-15,-2 6-7 16,0 3-1-16,-2 4-1 15,2 4 3-15,-3 2 5 16,-1 0-10-16,0 2 2 16,-3 13-7-16,-2-1-5 15,-2 7 12-15,-3 1 0 16,-1 4-1-16,-3 2-32 0,-4 5-12 16,1 5-41-1,-21 25-186-15,18-8-336 0,10-5-495 0</inkml:trace>
  <inkml:trace contextRef="#ctx0" brushRef="#br0" timeOffset="20776.39">6206 13002 1079 0,'0'0'213'0,"0"0"-124"15,0 0-65-15,0 0 40 16,0 0 19-16,0 0-31 15,0 0-18-15,-81-18 12 16,66 18 39-16,-1 0-37 0,-4 0-13 16,0 0 17-1,0 0-14-15,-5 5 22 0,4 0-9 16,-4 3-17-16,0 0 19 16,3 2-16-16,-1 3 16 15,2-2 10-15,0 3-37 16,4 0 11-16,-1 3-27 15,0-2-3-15,2 5 22 16,-1 0-6-16,3 0 5 16,-4 2 5-16,3-1-17 15,-3 0 11-15,2 2-27 16,1-3 2-16,-1 0 14 16,0 1-14-16,3-2 5 15,-1-1 0-15,4-1 5 16,-1 0 0-16,1 1-12 0,2 0 1 15,1 4 14-15,1 1-15 16,0 0 0-16,4 1 9 16,0 0 7-16,2-1-4 15,0 1-12-15,0-3 0 16,0 2 6-16,0-3-5 16,0 2-1-16,0-6 0 15,2 3 9-15,4 4-9 16,-2-2 8-16,-2 4-2 15,2-1-3-15,1 4-3 16,-1-5-8-16,1 2 8 16,6 1 0-16,-2-2 7 0,-1-2-7 15,2 0 0-15,-1 2 5 16,-4-2-5-16,3 3-5 16,-2-1 4-16,1-1 2 15,0 0 4-15,-3-2-5 16,5 2 0-16,-2-5 1 15,2 2-1-15,2-1 0 16,0 0-1-16,-2 1 4 16,2 2-5-16,-3 0 2 15,2 2 0-15,-1 2-3 16,-2 2 3-16,4 0 0 16,-2 1 0-16,-1-2-3 15,2-4 2-15,1-2 1 0,2 0-6 16,1-3-1-1,1-1 7-15,1 4 0 0,1-4 0 16,-1 2 2-16,1 4-3 16,2-4 1-16,-3 3 0 15,-1 0-3-15,3-2 4 16,-1 0-1-16,1-4 0 16,2 3-4-16,0-7 4 15,1-1-10-15,0 2 4 16,2-4 4-16,1 4 4 15,3-4-1-15,-2 4-1 16,-1-3-1-16,-2 0-7 16,1 2 7-16,-1-2-9 15,0 2 10-15,3-6-30 16,-1-1 22-16,5 1 7 0,0-1-32 16,5-1 23-16,-1-2-5 15,0 0-9-15,1-2 9 16,-5 0-23-16,-2 0 30 15,-3 0-5-15,-4 0 1 16,-2 0 3-16,-2-2 16 16,6-4-7-16,-2 1 0 15,3-1 6-15,0-1-12 16,6-1 6-16,0 0-7 16,5-4 0-16,1 2 7 15,2-4 0-15,-2 4 0 16,3-8 13-16,-5 1-14 15,3 2 1-15,-4-3 0 0,0-3-13 16,-1 3 13-16,3-4 0 16,-3 2 0-16,-2-4 3 15,2 0-14-15,-2-4 10 16,-2-3-10-16,2 0 1 16,-4-1 10-16,-1-3 0 15,1 4-1-15,-5-1 4 16,2-2-3-16,1-1 0 15,-4 1 11-15,2-4-19 16,-3 1 8-16,-3-4 0 16,-4-1-6-16,-3-3 14 15,-2 1-8-15,-2-2 1 0,0 1-1 16,-2-3 3 0,-2 7-3-16,0-1-3 0,0 4 1 15,0 1 4-15,-2 1 16 16,-9 1 16-16,0-1-13 15,-2 0 35-15,-6-2-32 16,2-3 1-16,-4-1 26 16,-3 0-31-16,-2-2 15 15,-3 2-7-15,-2 0-9 16,-3 2 14-16,-2 2-7 16,3 1-10-16,2 3-7 15,-3 2-2-15,1 3 1 16,-5-2-3-16,-1 6-4 15,-7 0 28-15,0 3-28 16,-5 2 19-16,-1 1-6 16,1 2-13-16,-2-4 10 0,1-1-11 15,4 3 0-15,-51-20 6 16,46 28-6 0,-3 2 3-16,-8 9-3 15,-8 0-14-15,-6 10-58 16,-27 27-156-16,19-6-232 15,12 0-268-15</inkml:trace>
  <inkml:trace contextRef="#ctx0" brushRef="#br0" timeOffset="23260.17">11143 9346 222 0,'0'0'589'0,"0"0"-420"15,0 0-36-15,0 0 23 0,0 0-56 16,0 0 0-16,0 0-23 16,-8-3-35-16,5 0 28 15,1 3 5-15,-1 0 33 16,1-2-12-16,-2 2-10 15,1-1 7-15,-3-2-43 16,0 1-48-16,-4 0 37 16,-3 0-38-16,0 0 16 15,-1 0 5-15,-1 0-19 16,-1 2 43-16,1 0-14 16,-1 0-24-16,-2 0 42 15,0 0-32-15,-2 0 4 16,0 0 23-16,-5 0-33 15,-1 0 32-15,-1 4-16 16,-2 2-27-16,2 0 29 16,0 2-29-16,3-3 4 0,2 2 16 15,-3 2-20-15,1-2 31 16,0 1-15-16,-3 3-8 16,0 0 18-16,0 2-27 15,0 1 0-15,0 1 11 16,-2 2-10-16,3 1 17 15,0 0-8-15,3 0-9 16,1-3 7-16,1 0-8 16,4-1 0-16,1 0 9 0,1-2 3 15,-1 2-12 1,1 3 0-16,-4-3 6 0,6 3 16 16,-1 2-22-1,2-5 2-15,1 5 11 0,-1-2-4 16,-1 0-9-16,-1 4 0 15,1 2 1-15,-5 1 5 16,1 5-6-16,-4 1 7 16,1 0-5-16,3 0 11 15,1-1-20-15,3 2 7 16,2-3 0-16,3-1 3 16,2-2 3-16,2 1-3 15,-1 0-3-15,1 4 9 0,2 1-18 16,-4 2 9-1,2 3 0-15,2 2 1 16,0 4 11-16,2-3-10 0,0-1-2 16,0 0-1-16,0-2-5 15,8 1 6-15,6-3 0 16,4-1 6-16,2 0 3 16,-2-3-9-16,0-3 0 15,-2 3-5-15,-3-3-2 16,-2-3 7-16,0 0 0 15,0-2 3-15,3 0 12 16,-1 0-13-16,5 0-2 16,-3 3-8-16,6-4-2 15,-3 2 11-15,1-1-1 16,2 0 12-16,-4-3-1 16,-1 2-19-16,-1-2 8 15,1 2 0-15,-1-3-9 0,-1 0 9 16,1-2 0-16,1 2 0 15,-1 0 17-15,6 1-27 16,-1-2 10-16,2 1 0 16,2-1-10-16,1-5 10 15,2 1 0-15,2-1-6 16,4-1 10-16,1-4-4 16,1 2 0-16,3-6 1 15,1 1-15-15,-2-2 14 16,-1-2-9-16,-3 0 8 0,0 0 0 15,1 0 1 1,0 0 0-16,0-4 2 16,3-4-10-16,-2 1 8 0,1-5-10 15,-1 1 10 1,-1-3 0-16,1 2 3 0,-4-2-3 16,1-2 6-16,-3-1-12 15,0 2 6-15,0-3-1 16,1-2-5-16,0-2 12 15,1-2-5-15,-4 2-1 16,0-3 8-16,-5 2-16 16,0 1 7-16,-4-1 1 15,-1 2-1-15,2-2 9 16,-1 2-8-16,-3-2 0 16,3 3 1-16,-3-2-4 15,1 1 3-15,-3 1 0 0,-2-5 3 16,1 1-1-16,-1-1-2 15,-5 0 0-15,2-4 0 16,-4 2 14-16,0-4-14 16,-2 1 16-16,-2 1 2 15,3-1-11-15,-3-1 4 16,0 1-11-16,0-3 1 16,0-3 28-16,0-3-18 15,0-3 11-15,-5-2 22 16,-8-2-43-16,-3-1 29 15,-2 1-13-15,-4 2-6 16,-2 2 26-16,-3 3-19 16,-2 0 3-16,-9 4-21 15,-2 2 12-15,-9 1-16 0,-7 3 4 16,-2 4 0 0,-2 4-6-16,-3 7-38 0,-14 12-41 15,15 2-164-15,10 0-661 16</inkml:trace>
  <inkml:trace contextRef="#ctx0" brushRef="#br0" timeOffset="30586.59">8445 10843 1136 0,'0'0'330'0,"0"0"-179"16,0 0-73-16,0 0 12 15,0 0-24-15,0 0-34 16,0-3 28-16,0 2-13 15,0 1 41-15,0-2 46 16,-5-1-56-16,-8 1-15 16,-9 0-23-16,-15 2-34 0,-11 0-6 15,-19 7-12-15,-45 22-114 16,15-1-184-16,13-5-450 0</inkml:trace>
  <inkml:trace contextRef="#ctx0" brushRef="#br0" timeOffset="31320.78">7973 10961 1109 0,'0'0'0'16</inkml:trace>
  <inkml:trace contextRef="#ctx0" brushRef="#br0" timeOffset="47207.83">4829 6735 1053 0,'0'0'268'16,"0"0"-131"-16,0 0-33 15,0 0-55-15,0 0 50 16,0 0-26-16,-123 3-16 16,103 4 14-16,0 1-25 0,-2 2 7 15,-1 5 9-15,-1 0-15 16,-4 3 22-16,3 7-28 15,-6-1-11-15,2 4 16 16,-2 1-24-16,1 0 0 16,1 1 9-16,5 0-14 15,1 0 14-15,4 4-2 16,3 5-21-16,3-1 28 16,3 1-35-16,4 2 7 15,0 1 13-15,5-2-21 16,1 0 15-16,0 0-12 15,0 0 6-15,0 0 0 16,0-2-9-16,0-2 0 16,0-1 0-16,11-6 2 15,7 0-2-15,5 1 0 16,4-2-8-16,-1 4-3 0,3-2 12 16,0 0-1-16,-3-2 6 15,-1-6-6-15,-2-2 0 16,0-8-7-16,0-2-5 15,0-2 3-15,1-6 16 16,0 1-7-16,3-3 3 16,0 0 5-16,2 0-8 15,2 0 0-15,0 0 4 16,2-3-5-16,1-4 2 0,-1-4-1 16,1-1 0-1,-2-2 13-15,1 0-13 0,0-2 0 16,-2-1 0-1,1-2-3-15,-3 2 4 0,0 3-1 16,-3-5 0-16,3 2 1 16,-3 0-4-16,1-5 3 15,2 0 0-15,-2-6 8 16,0-6-2-16,-2-4 0 16,-4-5-6-16,0-7 0 15,-3-6 6-15,-3-9-5 16,-4-4 11-16,-4-6 17 15,-7 1-17-15,0 3 23 16,0 6-20-16,-22 9-14 16,-9 12-2-16,-7 9-38 0,-27 16-76 15,10 8-237 1,5 10-486-16</inkml:trace>
  <inkml:trace contextRef="#ctx0" brushRef="#br0" timeOffset="49035.51">10541 7497 995 0,'0'0'498'16,"0"0"-365"-16,0 0-2 15,0 0-35-15,0 0-31 0,0 0 24 16,0 0-20 0,-91-64-13-16,76 60-6 0,-1 0-17 15,-4 3 26-15,0 1-5 16,-5 0-11-16,-4 0 3 15,-2 0-25-15,0 0 15 16,-1 4-15-16,3-1-4 16,0 1 29-16,5 0-19 15,2-2 3-15,-3 2 12 16,3-2-30-16,0 4 17 16,0-2-26-16,-1 5 3 15,4-3-3-15,-2 3-2 16,5-1-1-16,1 2 3 15,-3 1 12-15,2-2-10 16,1 1-5-16,0 3 0 0,1-2 2 16,-1 3-1-1,1 1-1-15,3 0 14 16,-2 4 5-16,3-2-19 0,2 4 0 16,1-1 0-16,3 0 8 15,0 2-6-15,-2 0-2 16,4-3 13-16,0 4-5 15,0 0 4-15,2-2-12 16,0 2 0-16,0-2-1 16,0-1 1-16,0 0 0 15,0 3-1-15,0-1 13 16,0 0-12-16,0 0 0 16,0 2 13-16,0-2-20 0,0-2 7 15,0-1 0-15,0 0 0 16,2-2 3-1,2 0-3-15,2-3 5 0,-2 2-4 16,2 0-2-16,1-2 1 16,2 0 0-16,-2 1-2 15,2-4 8-15,-3 3-6 16,3-1 8-16,3-1-7 16,-3 2-2-16,8-2-4 15,1 1 2-15,-1-1-4 16,6 1 14-16,-3-1-4 15,0-2-3-15,-3-1 1 16,4 0-2-16,-1-4 1 16,0 2 0-16,2-1-6 15,0-3 15-15,4-1-9 16,-3 1 0-16,2-1 1 0,2-2-7 16,-2 1 6-16,-1-1 0 15,-2 0-5-15,0 0 14 16,1 0-9-16,-3 0 0 15,-2 0 0-15,0 0-12 16,-3 0 13-16,1 0-1 16,1 0 6-16,-1 0 2 15,-1 0-10-15,-1 0 2 16,-1 0 0-16,1 0-16 16,-1 0 16-16,0 0 0 15,3 0 0-15,1-3 0 16,0-1-1-16,1 3 1 15,-3-6-4-15,3 3-8 16,-3-2 11-16,3 0 1 0,-2-1 0 16,2 0-4-16,-1-1 3 15,1 0 1-15,0-5-6 16,2 2-3-16,-2-4 10 16,3 0-1-16,-2-5 0 15,4-3-3-15,-3-2-5 16,1-6 5-16,0 1 3 15,-1-4 3-15,-5 2 5 16,1-2-5-16,-3-3-3 16,-3 2-3-16,1-3 2 0,-5-2 2 15,1-1-1-15,-3-1 36 16,-2 0-25-16,-2 3 20 16,0 1-30-16,-6 5-1 15,-18 1 27-15,-6 4-27 16,-10 7-14-16,-11 7-21 15,-33 14-65-15,10 0-143 16,7 17-412-16</inkml:trace>
  <inkml:trace contextRef="#ctx0" brushRef="#br0" timeOffset="50628.89">8378 10906 1094 0,'0'0'296'16,"0"0"-142"-16,0 0-64 16,0 0 24-16,0 0-12 15,0 0-36-15,0 0 18 16,0-28-7-16,0 26 10 15,0 0 4-15,-7 0-36 0,-3 0-2 16,-4 0-29-16,-1 2 18 16,-4 0 2-16,-1 0-30 15,1 0-2-15,-2 0 28 16,1 0-23-16,0 0 16 16,0 4-20-16,3 5-12 15,-4 3 26-15,1 1-27 16,1 2 19-16,-2 3-11 15,1 0 2-15,2 1 12 16,0 2-22-16,3 1 0 16,1 0 38-16,2 2-38 15,3 0 15-15,-1 2 14 16,1 0-28-16,1 1 24 16,0-4-25-16,2 4 1 15,-1-6-2-15,3 4 2 0,2-4-1 16,0 1 5-1,2-1 14-15,0-2-19 0,0 2 0 16,0-3 1-16,0 2 8 16,0 0-9-16,0 1 0 15,0 2 0-15,4 1 16 16,5 0-14-16,-1 1-2 16,2-2 6-16,1 1-2 15,-1-4-4-15,3 1 0 16,-1-4-9-16,0 2 18 15,-1-3-9-15,0 1 0 16,2 0 8-16,3 0-8 0,2 2 0 16,1-3-2-1,6 2-5-15,-3-2 14 0,3 0-2 16,0-4-5-16,1-2 0 16,3-4-1-16,2-2 0 15,0-2-5-15,-2-2 4 16,2 0 4-16,-2 0 2 15,3 0 1-15,-2-8-4 16,2 0-2-16,1-4-1 16,4-1 2-16,-5-2 2 15,5-6-1-15,-2-2 7 16,1-9-8-16,1-2 0 16,-3-7 0-16,0-4 0 0,-5-2 0 15,-3-4-1 1,-4-1 9-16,-3 2-8 0,-10 2 0 15,1 2 2 1,-3 3 7-16,-4-2-9 0,-3 2 12 16,0 2 4-16,-10-1-7 15,-12 0-3-15,-4 2-6 16,-8 4 2-16,-4 4-10 16,-4 10 8-16,0 5-34 15,-21 17-69-15,12 0-244 16,9 6-444-16</inkml:trace>
  <inkml:trace contextRef="#ctx0" brushRef="#br0" timeOffset="52706.53">12743 11059 325 0,'0'0'955'0,"0"0"-734"0,0 0-118 16,0 0 21-16,0 0-19 15,0 0-41-15,0 0 7 16,-78-38-36-16,60 38 16 15,-2 0 9-15,-5 11-11 16,-4 10 10-16,0 4-6 16,1 11 5-16,-1 5 19 15,0 9-33-15,6 9 20 16,5 0-21-16,7 5-20 16,7 2 7-16,4 3-30 15,2-2 0-15,19-3 2 16,2 0 14-16,6-5-12 15,7-1-4-15,0-7-6 16,4-5-4-16,0-11 6 16,1-4-8-16,1-12 11 0,2-2-29 15,3-9 22-15,5-6-6 16,-2-2-6-16,4 0 8 16,2 0 12-16,-2-12 0 15,1-4-1-15,-6-4-7 16,-3-4 2-16,-3-6 6 15,-7-3 0-15,-7-6 24 16,-5-5-13-16,-4-6 14 16,-6-4 8-16,-6-5-23 15,-3-2 33-15,-5 0-28 16,0-1 0-16,0 2 36 16,-13 1-30-16,-5 6 26 15,-5 0 3-15,-1 1-29 0,-7 4 16 16,-3 2-10-1,-4 3-26-15,-2 3 32 0,-2 5-25 16,-3 7 8-16,-1 7-16 16,-6 9-12-16,-8 10 11 15,-9 2-65-15,-58 36-88 16,14 6-352-16,0 1-710 16</inkml:trace>
  <inkml:trace contextRef="#ctx0" brushRef="#br0" timeOffset="55924.52">15633 9926 1056 0,'0'0'316'15,"0"0"-164"-15,0 0-43 16,0 0-4-16,0 0-52 16,0 0 13-16,-108 0-31 15,79 25-9-15,-6 14 40 16,-1 8-6-16,3 10 21 15,-2 7 9-15,3 9-16 16,6 5-9-16,1 4-28 16,8 2-16-16,6 0 12 15,11 1-26-15,0-1 2 16,26-5 4-16,9-2 5 16,8-8-30-16,6-10 12 0,6-10-28 15,4-13 28-15,5-14-52 16,5-15 19-16,5-7 5 15,3-12-16-15,4-26 43 16,1-10-10-16,-2-8 11 16,-4-10 17-16,-9-3 1 15,-10-8 31-15,-14-3 37 16,-14-4-27-16,-13-5 53 16,-12 1-39-16,-4-2-15 15,-9 1 32-15,-18 5-50 16,-8 12 2-16,-7 8-18 0,-8 14-12 15,-8 10-24 1,-26 16-2-16,-56 24-102 0,15 1-188 16,2 22-722-16</inkml:trace>
  <inkml:trace contextRef="#ctx0" brushRef="#br0" timeOffset="57970.92">17707 7644 636 0,'0'0'172'15,"0"0"-109"-15,0 0-35 16,0 0 79-16,0 0 10 15,0 0-12-15,0 0 3 16,0-8-14-16,0 4-8 16,0 0-9-16,0 2-50 0,0-2 2 15,0 0-1 1,0 2-13-16,0-1 39 0,0 1-16 16,0 1 10-16,-4-2-29 15,1 2-18-15,-1-1 1 16,0 0-2-16,2 0 0 15,-1 2 12-15,0-3-5 16,3 3 2-16,0 0-9 16,0 0 7-16,0 0-14 15,0 0 7-15,0 0-5 16,0 0 4-16,0 0-27 16,0 0 22-16,0 0 4 15,6 3 2-15,4 7-4 16,6 4 10-16,2 0 0 15,4 4-6-15,2 0 14 0,5 2-15 16,0-1 1-16,2 2 0 16,3-1-11-16,0 2 12 15,4 2-1-15,-3-2 0 16,5 0 9-16,-2-2-21 16,2 1 12-16,-4-2 0 15,-3 2-6-15,-2-2 6 16,1 0 0-16,-6-1 0 15,3 0 4-15,0-2-13 16,3 1 9-16,-3 2-25 16,0-1 18-16,-6-2-5 15,-2-2 2-15,-5-2 9 16,-1 2-20-16,-4-4 20 16,-2 2 0-16,2 0-38 15,1-2 8-15,-1 2-8 0,2 0-5 16,4 0 14-16,1 2-55 15,5 2 26-15,1 0-6 16,3 2 2-16,2 1 17 16,0 0-6-16,3 2-16 15,1 1 16-15,0 0-119 16,21 6 28-16,-8-2-42 16,-6-6-402-16</inkml:trace>
  <inkml:trace contextRef="#ctx0" brushRef="#br0" timeOffset="58361.45">20370 9199 222 0,'0'0'186'16,"0"0"-109"-16,0 0-45 0,123 52 80 15,-86-33-2-15,1-2-44 16,2 2 17-16,0-1-30 15,-2 4-17-15,0-1 12 16,-3-1-29-16,-4-1-2 16,-2 0-1-16,-4-1-16 15,-2-3-13-15,-4-1-17 16,2-1-43-16,-1-4 14 16,1 2 26-16,9 1 1 15,-6-4 16-15,-6-4-356 0</inkml:trace>
  <inkml:trace contextRef="#ctx0" brushRef="#br0" timeOffset="59392.46">19494 7682 469 0,'0'0'653'16,"0"0"-430"-16,0 0-50 16,0 0-61-16,0 0-19 15,0 0-12-15,0 0-30 16,0-52-9-16,-2 50-42 15,-13-2 47-15,-6 2-40 16,-4 2 2-16,-1 0 13 16,-6 0-21-16,3 0 13 15,-2 0 24-15,0 8-16 16,-2 6 7-16,-1 5-10 16,3 4-18-16,2 2 19 15,4 2-19-15,6 3 5 16,3 1 25-16,1 4-23 15,3 1 15-15,6 7-12 0,-1 1-2 16,7 0 7 0,0 2-7-16,0-2-9 0,0 1 14 15,7 0-8-15,9-1 14 16,3 0 0-16,4-1-19 16,4-1 16-16,4-4-17 15,4-4 0-15,3-3 0 16,5-2 6-16,3-5-6 15,6-4 0-15,4-3 0 16,4-6 2-16,-3-3-1 16,3-2-1-16,-4-2 9 15,-2-2 2-15,-3-2-9 16,-5 0-2-16,0 0 0 0,-7-2 0 16,-1-12 2-16,-2-5 12 15,-1-10 13-15,-2-5 13 16,2-12 46-16,-2-6-26 15,-2-8-11-15,-2-5 30 16,-7-1-10-16,-4-1 5 16,-5-2-13-16,-9 0-26 15,-4 1 8-15,0 3-29 16,-10-2-13-16,-11 1 31 16,-7 6-31-16,-11 6 5 15,-9 5-6-15,-17 14-57 16,-36 6-10-16,-38 19-73 0,-38 10-108 15,28 0-240 1,26 16-507-16</inkml:trace>
  <inkml:trace contextRef="#ctx0" brushRef="#br0" timeOffset="80699.97">14443 3842 664 0,'0'0'613'15,"0"0"-489"-15,0 0-63 16,0 0 21-16,18-72 4 15,-14 59 70-15,-4-1-42 0,0 0 3 16,0 2 18 0,0 1-74-16,0-2-16 0,0 4-6 15,-8-2-29-15,-8 0 11 16,-7-2-21-16,-10 2 6 16,-7-6-6-16,-12 1 0 15,-10 0 0-15,-7-2 3 16,-9 2 9-16,-7-1-12 15,-3-2 0-15,-6-2 1 16,-2 2-2-16,-3 1 2 16,2-2-1-16,1 2 5 15,-2-3 6-15,0 4-11 16,-2 1 0-16,-20-5 0 16,-30 0-3-16,-35-2 4 15,-18 1-1-15,1 3 0 0,15 2 9 16,21 3-17-1,8 2 8-15,9 1 0 16,5-2 2-16,-3 3-1 0,-9 1 0 16,-12 2-1-16,-13 0 6 15,-4 0-14-15,1 1 8 16,1 2 0-16,1 4 2 16,-1 0 5-16,3 0-7 15,-3 0 0-15,0 10 2 16,-8 3-11-16,-6-2 10 15,-5 5-1-15,1 2 8 16,3 2-1-16,3 5-6 16,8-2-1-16,2 2-7 15,3 0-2-15,-5 6 18 16,-1 1-8-16,6 0 2 16,-1 6 6-16,5-1-15 0,4 6 6 15,-2 0-1-15,3 3-8 16,3 2 10-16,3-1-1 15,0 8 3-15,6-1 12 16,3 4-21-16,9 3 6 16,-7 6 0-16,-6 1-12 15,-6-1 12-15,-1-1 0 16,2-2 0-16,11 0 14 16,9 0-16-16,4 3 2 15,5-1 0-15,4 1-12 16,4 2 12-16,7-1 0 0,2-2 0 15,3 0 2-15,2 1-2 16,-1-3 0-16,16-10 1 16,19-6-12-16,14-10 11 15,13 0 0-15,-10 10 0 16,-8 9 1-16,-8 10-1 16,8 2 0-16,0 1 2 15,1 1-4-15,1-1 2 16,-2-4-8-16,-1 0 7 15,3-3-1-15,2 2 2 16,4 3 6-16,5 3-5 16,6 2-2-16,5 4-6 15,7-1-8-15,6 5 6 0,3-2-16 16,-1 2 18 0,1-2 6-16,-3 2-1 0,-4 3-4 15,-2 2-4-15,1 3-2 16,6 1-8-16,4 2-19 15,4 1 27-15,5-1-7 16,0 16-2-16,-3 27 20 16,-6 27-14-16,0 12 15 15,2-9-9-15,2-13 11 16,12-25-10-16,1-3 8 16,5-2 0-16,5-2-4 15,2-3 6-15,-1-1-2 16,-1 2 0-16,0 6 7 15,-4 7-14-15,4 6 2 16,2 1 5-16,2-2 1 0,0-5 0 16,11-10-2-1,13-2-23-15,3-5-16 0,-2-16 38 16,0-17-23-16,-8-18 25 16,5 14-18-16,7 27 24 15,11 33-8-15,8 17 2 16,-2-10-3-16,1-13 3 15,-3-18 16-15,3-5-16 16,0-2 14-16,-2-2-6 16,-3 4 0-16,1 2-3 15,-2 5-4-15,2 0 5 16,0 0 1-16,3 3 4 16,3 3 9-16,7 4-12 0,9-4 12 15,6-6-20-15,2-5 6 16,5-3 6-16,2-6-12 15,-12-12 0-15,-8-11 8 16,-12-14-2-16,2-1-6 16,12 13 0-16,11 12-1 15,24 27-8-15,14 15 10 16,16 16-1-16,-3 5 3 16,-10-13 10-16,-22-30-2 15,-26-31-11-15,-7-19 0 16,20 10-13-16,35 19 13 15,31 19 0-15,19 12 8 0,-10-20 9 16,-11-12-15 0,-16-12-2-16,4-6-2 0,4-5-4 15,2-5 6-15,-4-10 0 16,2-8-7-16,-2-8 10 16,-5-9-3-16,4-6 0 15,1-9 9-15,-6 3-18 16,-3-4 9-16,-19 3-7 15,-18 3 5-15,-21 1 4 16,1-5-1-16,11 9 5 16,14 0-5-16,12 4-2 15,3 1 0-15,-2-10-5 16,-2 4 5-16,-1-3 2 16,0-7 7-16,-4 4-7 15,3-3 5-15,-5 2-3 0,2 0-3 16,-5 1-1-16,1 4-7 15,-3 3 16-15,3-1-5 16,2 2 3-16,20 4-5 16,21-2 6-16,25-3-6 15,2 0-1-15,-10-4 7 16,-13-2 1-16,-19 6-4 16,5 0-4-16,4 5 2 15,0-1-5-15,6 3 4 16,-2-2-1-16,6 1 0 15,-1 2-1-15,7-8 0 16,1 0-7-16,1-10-1 16,2-2-4-16,0-2 13 0,5-4 0 15,3 0 0 1,4 0 6-16,-5 9-13 16,2-1 5-16,-2 7 2 0,3 1 6 15,4 2-6-15,-3-4 0 16,-2 0 0-16,1-2-16 15,-3 2 9-15,3-6-17 16,-3-6 0-16,0 0 23 16,-2-2-16-16,2 0 17 15,-2 0 0-15,-3 0 0 16,1 0-1-16,-4 0 1 16,-1 0 0-16,0 0 0 0,3 0 8 15,2-2-14-15,-1-4 6 16,1 2-22-16,2-5 20 15,0 4-32 1,0-3 25-16,-2-2 8 0,-1-4-31 16,-3 1 31-16,-5 0-11 15,-1-3 9-15,-3 6 2 16,-8 2 2-16,-4 3 0 16,-4 0 8-16,-5 1 3 15,1-2-3-15,-1 2-9 16,1-4 1-16,-19 4 21 15,-17 2-16-15,-19-1-6 16,-4 2 0-16,15 1 19 16,10-5-19-16,11 2 0 15,-2 3 0-15,-3-5 0 0,1 2 0 16,-3 3 0-16,1 0 3 16,-3 0 6-16,0-2-9 15,2 2 0-15,1-4 0 16,-1 0-1-16,3 0 1 15,-1-6 0-15,-1 1-6 16,-5 0 10-16,-1 1-4 16,-1-6 2-16,-3 0 5 15,2 2-10-15,-1-6 3 16,4 4 0-16,-2-4-9 16,2 0 22-16,-2-2-8 15,5 1-4-15,-2-1-1 16,-4 0 0-16,4 0-5 0,-5-1-2 15,7-2 6-15,1 2 2 16,5-6 6-16,5-1-7 16,-3-6 1-16,-1 6-3 15,-5-4 2-15,-5 6 0 16,-7-1-1-16,-6 4 7 16,-1 2-6-16,-2 1 0 15,1 0 1-15,1 0-6 16,5-4 5-16,4 0 0 15,3-6 0-15,2-3-15 16,-2 2 8-16,-5-5 5 16,-4 2 2-16,-9 2 4 15,-5-4-3-15,-6 1 4 0,0 4 14 16,-4-6-17-16,7-1-4 16,1-4 1-1,4-10-9-15,6-10 8 0,5-8-10 16,1-9 7-16,2-3 5 15,-5-5 1-15,-3 2 11 16,-3 3 2-16,-7-1 13 16,-2 2 4-16,-3 0-30 15,1 1 13-15,4-3-14 16,0 1-2-16,3-2 1 16,1 2 1-16,1-4 0 15,-3 0 5-15,-2-7-4 0,-4 0 9 16,-4-2-10-1,-4-4 0-15,-1 1 17 16,-3 0-11-16,2-1 13 0,-2 5 12 16,1 2-30-16,-3 4 14 15,3-2-15-15,-3-1-31 16,2 0 21-16,5-20-7 16,5-15 17-16,4-23 0 15,-3 1 13-15,-10 23-10 16,-16 34 11-16,-12 30-13 15,2 5 37-15,1-11-37 16,2-11 13-16,5-12-6 16,-1-17 6-16,1-20-14 15,2-20 0-15,-4-6 1 16,-6 15 10-16,-5 12-10 0,-7 14 9 16,-7 4 1-16,0 15 0 15,0 15 14-15,0 18-3 16,-5 0-20-16,-4-10 42 15,-4-15-44-15,-5-27 0 16,-2-12-9-16,2 10-4 16,1 11 13-16,3 17 1 15,-1 14 1-15,-8-10-1 16,-12-25-1-16,-15-15 0 16,-12-19-8-16,-5 1 19 15,7 23-2-15,14 29 5 16,11 31-14-16,2 0 11 15,-7-7-10-15,-4-10-1 16,-7-11 0-16,-3 2 8 16,-2-2-11-16,-3 1 3 0,-5 2 0 15,-4 1-5-15,-8 5 5 16,-4 2-3-16,-5-2-6 16,-4 0 1-16,2-4 7 15,0-5-10-15,2-3 5 16,1-1-3-16,1 4 9 15,-1 0 0-15,-1 4-1 16,-2 0 7-16,-4 3-7 16,-3 2 1-16,-2-1 0 15,-2 1 10-15,-2 2-4 0,0 0 0 16,-3 4-4 0,3-1 10-16,-2 5-17 0,-3 2 5 15,0 2 0-15,-2 1 8 16,-2 2 1-16,1-4-9 15,2 2 0-15,1-6 6 16,3 3-8-16,2 1 2 16,4 0 0-16,0 2 0 15,3 4 7-15,2 1-5 16,1 3-2-16,1 3 7 16,0 4-7-16,2 0 0 15,-2 4 0-15,-1-2 6 16,-3 1-4-16,1 4 1 15,-1-4-3-15,1 3-11 16,1 2-3-16,5 0 15 16,1-1-1-16,2 4 2 0,2 2-1 15,0 1-2-15,0 5-18 16,1 0 19-16,4 4-18 16,3-2 13-16,-1 5 4 15,3 2 0-15,0 0-31 16,-3 4 30-16,3-2-4 15,0 2-13-15,-1 0 6 16,1 0 14-16,2-2-1 16,3 2 4-16,1-1 12 15,4 2-17-15,6-1 1 16,1 0 0-16,6 0-4 16,1 0 5-16,3 0-1 0,-4 0 0 15,4-2 10 1,-3 2-11-16,-2 1 1 15,0 1 0-15,-5 1-3 0,-2-2 3 16,1-1 0-16,-3-4-8 16,3-1 12-16,-1-4-4 15,2 0 1-15,5-2 5 16,0 1-4-16,1 0-2 16,0 1 0-16,0 4-8 15,1 0 11-15,-5 4-3 16,-4-1 9-16,-8 2-7 15,-9 0-4-15,-10-4-7 16,-11-5-133-16,1 0 142 16,-1-7 46-16,3 2 6 0,-1-1-40 15,1 2-12-15,0 6 0 16,-2 2-2-16,8 5 2 16,0-1-4-16,5 5 14 15,2-1-7-15,-2 5-3 16,-1-1-112-16,10-1 112 15,6 0 0-15,12-4 57 16,6 3-17-16,5 2-39 16,-3 1-1-16,6 2 0 15,5 0 0-15,5 2 4 16,7 0-3-16,6 2-1 16,0 0 0-16,6 0-5 15,0 0-5-15,4 0 0 0,-1 2 4 16,1 1-3-16,-6 2 16 15,1 1-7-15,-3-1 3 16,-4 1 8-16,1 1-17 16,-3-1 6-16,0 0 0 15,2 0 0-15,0 0 9 16,0 0-4-16,3-1-5 16,1 0 3-16,1 1-11 15,5-2 8-15,0 0 0 16,2-2 3-16,3 0 6 15,1 0-15-15,2 0 6 16,0 0-31-16,0 0 29 16,0 2-63-16,0 3-9 15,0 0-49-15,0 3-87 16,0-2-61-16,0-8-339 0</inkml:trace>
  <inkml:trace contextRef="#ctx0" brushRef="#br0" timeOffset="84511.9">6903 5380 430 0,'0'0'497'0,"0"0"-329"15,0 0-64-15,0 0-30 16,0 0-13-16,0 0-37 16,-42-14-2-16,33 12 17 0,-3 2-21 15,2-3 30 1,-1 3 10-16,-3-1-15 0,1 1 14 16,-5 0-15-16,1 0 8 15,-6 0 19-15,3 0-36 16,-3 0 24-16,1 0-13 15,0 0-7-15,-1 0 18 16,2 0-22-16,-2 0 12 16,1 0 5-16,-1 0-30 15,4 0 15-15,-6 4-19 16,2-1-4-16,1 3 13 16,-2 3-25-16,2-1 14 15,1 2-14-15,0 0 1 0,0 2 13 16,1 0-13-1,3 0 4-15,-2 1 4 0,2-2-1 16,-4 1-2-16,3 3-6 16,1-3 0-16,-1-1 2 15,3 3-1-15,-3 0 4 16,-1 2 4-16,4-2 1 16,-1 3-13-16,3-2 3 15,-3 2 0-15,1-2-6 16,-1 2 8-16,-1-1-2 15,1 0 0-15,3 0 19 16,0-1-19-16,1 2 0 16,3-3 0-16,1 2-4 0,-2 0 4 15,4 2 0 1,-1-2 0-16,1 1 7 0,-2 2-7 16,2-1 0-16,-1 0 1 15,1 0 1-15,-4 2-2 16,4 0-1-16,-1 1 0 15,0 1 2-15,4 2 1 16,-2-2 1-16,0-3 3 16,3 3-11-16,0-1 5 15,2-2 0-15,0 4-6 16,0-4 12-16,0 2-1 16,0 0 1-16,0-2-6 15,0 20 7 1,0-16-7-16,4 2-1 15,3-4 8-15,-1 3 0 0,3-1 2 16,0 3-9 0,3-2 9-16,1 2-8 0,1 0-1 15,1-2 4-15,3 1 7 16,-3-5-8-16,3 3-3 16,0-5 1-16,-2 0-2 15,-1 0 2-15,1-2-1 16,1-2 3-16,1 3 10 15,1-3-13-15,-2 2 0 16,1-2 0-16,-1-2 0 16,4 2 6-16,-3 0-3 15,1-1 1-15,2 0 5 16,-1-2-9-16,2 2 0 16,0-3 0-16,1 2 1 0,4-2 5 15,-1-1 3-15,-2 0-9 16,3 1 12-16,-4-3-22 15,-1 2 10-15,-2-3 0 16,0 2 5-16,-3 0 3 16,0-2-5-16,-1 0-3 15,1 0-2-15,1 2-6 16,1-2 9-16,4 2-1 16,2-2 12-16,2 3-11 15,-4-2 8-15,-1 1-9 16,1 0-1-16,0 0-8 15,-4 1 9-15,2 1 0 16,1-3 8-16,0-1 7 0,0 0-23 16,5 0 8-1,-2-4 0-15,2 0-9 0,-3 0 15 16,-2 0-6-16,1 0 3 16,-3 1 14-16,-3-1-17 15,2-1 0-15,-1 2-1 16,3-3-10-16,4 0 22 15,-2 0-8-15,0 0-3 16,2 0 7-16,2 0-7 16,-2 0 0-16,2 0 0 15,-6 0-7-15,-1 0 7 16,-1 0 0-16,-2-4-1 16,1-3 10-16,0 1-9 15,-2 0 0-15,1 0 0 16,1 0-11-16,0-1 8 0,0 0-10 15,2 0 12-15,-1-2-11 16,2-1 12-16,1 2 0 16,-4-2 0-16,2 0-7 15,-2 0 7-15,0 0-11 16,2 0 10-16,0-1 2 16,-1-2 5-16,4 1-6 15,0 0 1-15,-2 0-2 16,2-5-2-16,2 2-7 15,-1-2 9-15,0-2 2 0,-2-1 10 16,3 0-11 0,-4-1-1-16,0-1-12 0,2 2 8 15,-3-2 1-15,-2 0 2 16,0 0 1-16,-1-2 1 16,-1 0 0-16,2-3 1 15,-3 0-2-15,-2-3 1 16,1-4 0-16,-1-2-1 15,1-3-2-15,-5-2 3 16,-1 0 0-16,-2 1-4 16,-4 2 4-16,-2 2 6 15,0 0 19-15,0 0 3 16,0 0-20-16,-8 0 23 16,-2-3-13-16,-1 2-18 15,-5-6 36-15,-1-1-27 0,-2 0 10 16,1 0 7-16,-4 1-20 15,0 2 29-15,-5-3-18 16,-6 1-7-16,-5 0 39 16,-7-2-37-16,-6 3 14 15,-7 2-17-15,-6 0 3 16,-6 2-24-16,-7 2 12 16,-8 4-27-16,-26 1-28 15,-53 11-115-15,23 6-164 16,6 4-470-16</inkml:trace>
  <inkml:trace contextRef="#ctx0" brushRef="#br0" timeOffset="87042.24">6687 13003 895 0,'0'0'168'16,"0"0"-119"-16,0 0-21 16,0 0-10-16,0 0 49 15,0 0 8-15,0 0-1 16,47-69 26-16,-45 63-31 16,0 1 9-16,0 1 26 15,-2 1-40-15,0 1 36 16,0 0-20-16,0-2-46 15,0 2 24-15,-4-2-56 0,-4-1 15 16,0 2 19-16,-3 0-36 16,0 2 31-16,-2-2-27 15,0 3-2-15,-3 0 40 16,-2 0-41-16,-2 0 8 16,-3 0 16-16,2 0-24 15,-4 0 33-15,-2 0-2 16,2 0-31-16,1 0 30 15,0 0-30-15,-1 3-1 16,-2 3 1-16,1-2 6 16,-1 2 7-16,-2 2 6 15,0 0-19-15,-3 2 37 16,1-1-38-16,2 3 1 0,-2-1 7 16,2-1-7-1,0 0 19-15,2 0-7 0,1-1-12 16,-1 2 14-16,3-1-9 15,-3 2-3-15,2-1 22 16,0 2-24-16,2 3 10 16,0-1-11-16,1 4 1 15,2-1 5-15,0 2-4 16,-1 0-2-16,2 1 7 16,-1-2 4-16,-3 3-12 15,1 1 1-15,2-1 0 16,0 1 4-16,2 1-3 15,0 1 8-15,3 0-6 16,-1 2 5-16,1 1-9 16,-1 0 1-16,-1 2 0 0,1 0 0 15,-3 1 1-15,2-4 0 16,1 2-1-16,3-2 11 16,2-1-22-16,-1 1 10 15,6 0 1-15,2 3 7 16,1-3-5-16,3 1 8 15,0 2-10-15,0-4-2 16,0 4 1-16,0 2 1 16,5 0 0-16,1 1 3 15,1-2-2-15,0 4-2 16,2-4 1-16,-1 0 0 16,1 1-8-16,5-4 8 0,-3 0 0 15,3-2 0-15,-1 0 9 16,-3-2-12-16,2 4 3 15,-3-6-1 1,-2 5-16-16,6-4 18 0,-4 4-1 16,2-1 0-16,0-1 13 15,0 4-13-15,3-6 0 16,-1 2-5-16,2-2-6 16,-1 0 12-16,1-2-1 15,1-2 0-15,-3 4 13 16,1-6-13-16,-3 1 0 15,3 0 0-15,-3 0-9 16,4 5 9-16,-1-7 0 16,3 2-1-16,1 0 8 15,0-3-7-15,2 3 0 0,2-1 1 16,1-5 0-16,-2-1-1 16,2 2 0-16,2-1-7 15,2-2 17-15,-1 2-10 16,4-2 0-16,-4-1 11 15,2 2-19-15,1-3 8 16,0 0 0-16,5-8 0 16,4 4 7-16,2-4-2 15,0 0-1-15,3 0-2 16,-1-4-4-16,0-6-2 16,-1 2 3-16,-4-1 0 15,1 0 2-15,-3-1 2 16,1-2-2-16,0-3 0 15,0 0 1-15,2 1-2 0,1 0 0 16,0-4-6-16,1 1 14 16,-2 6-8-16,-1-1 0 15,2-2 6-15,-2 5-14 16,-1-6 8-16,-1 3 0 16,-1-1 0-16,-3-5 9 15,0 0-9-15,-2-2 0 16,-2 1 1-16,-2-4 2 15,-3 2-2-15,0-4-1 16,-2 2 1-16,1 0 6 16,-2 1-8-16,-1 2 1 15,0-3-7-15,-2 6 6 16,-3-4 2-16,1 2-1 16,-2-4 2-16,0 2-1 15,-3-2-1-15,-1-3 0 0,-1-2 0 16,-3 0 0-16,-1 0 7 15,0-2-3-15,-1 0-4 16,0-5-8-16,2 6 7 16,3-4-7-16,-3 4 8 15,2-2 3-15,0 0 6 16,0-1-9-16,-4 1 0 16,1 0-3-16,-1-5-4 15,-2 3 7-15,0-3 0 0,0-4 7 16,0-1 4-1,4 3-11-15,0 0 0 0,4 6-1 16,-4 4-10-16,0 2 12 16,-1 2-1-16,-1 0 14 15,-2 1-1-15,0-6 1 16,0 1-2-16,-9-4-5 16,-7 0 32-16,-1-2-30 15,-6-3 6-15,-2 4-8 16,-1-2 11-16,-10 1-33 15,-10 4 15-15,-54 0-73 16,12 10-104-16,-4 2-499 0</inkml:trace>
  <inkml:trace contextRef="#ctx0" brushRef="#br0" timeOffset="99945.46">6992 5367 58 0,'0'0'732'0,"0"0"-524"15,0 0-62-15,0 0-10 16,0 0-45-16,0-51-15 0,0 41 5 16,0 2-33-16,0-1-10 15,0 4 16-15,-5 0 3 16,-3 2 1-16,-4-1-55 15,-1-1 4-15,-6 4 12 16,1 1-18-16,-5 0 11 16,1 0-5-16,-3 0-6 15,1 0-2-15,2 0 1 16,-3 0-4-16,2 1 3 16,6 5 2-16,-3-1-1 15,2-1 0-15,0-1 6 0,-4 4-7 16,-2 1 1-16,-7 2-10 15,-4 0 10-15,-2 2-3 16,-5 2-5-16,-1-1 8 16,5 0 0-16,1 3 1 15,3 2 0-15,5-1-1 16,0 6 14-16,2 1-13 16,-2 0 8-16,-3 2-9 15,2 2 1-15,-3 1 23 16,-1-2-12-16,1 4 8 15,4-6-1-15,2 0-19 16,4-3 8-16,4 0-8 16,1-3 0-16,1 6-8 0,-4-1 14 15,1 2-6 1,0 4 27-16,-2 2-27 0,-1 2 32 16,4 0-31-16,3 2 7 15,5 0 6-15,0 0-8 16,8 0-6-16,1 1 12 15,2 1 1-15,0 1 12 16,0 4-16-16,0 3-8 16,0 2 65-16,0 4-49 15,0 1 9-15,2 1 5 16,12 0-16-16,3 0 1 16,7-2-2-16,4 0-13 15,3 1 38-15,5-3-37 16,-1-3-2-16,3-3 15 15,2-1-9-15,7 0 17 0,6-4-9 16,8 0-13 0,7-6 17-16,9-1-18 0,7-6-13 15,5-3 13-15,4-7-5 16,3-5 4-16,-1-4 1 16,-5-3 0-16,-1-2-11 15,-4-2 7-15,2 0-23 16,5 0 26-16,1-13-11 15,5-6 3-15,0-8-1 16,-5-4-12-16,-3-6-3 16,-10-3 0-16,-9-4 25 15,-6 0-1-15,-9-4 2 16,-3-2 14-16,-6-6 9 16,-4-5-13-16,-8-11 25 15,-5-22-30-15,-6-24 12 0,-22-25 36 16,-2 13-45-16,-12 28 30 15,-17 32-39-15,-6 27-5 16,-19 3-47-16,-63 0-138 16,3 9-111-16,0 12-591 0</inkml:trace>
  <inkml:trace contextRef="#ctx0" brushRef="#br0" timeOffset="100570.36">3365 9106 446 0,'0'0'140'15,"0"0"-36"-15,0 0-39 0,0 0 40 16,0 0-43-16,0 0 8 16,-142 6-28-16,101 12-32 15,-6 6 20-15,-4 10-30 16,-4 8-26-16,1 8-33 15,3 14 7-15,1 24 52 16,13 31 0-16,22 31-74 16,15 14 28-16,31 1 34 15,42-14 4-15,-9-50-13 16,1-22-163-16</inkml:trace>
  <inkml:trace contextRef="#ctx0" brushRef="#br0" timeOffset="104616.27">5270 6743 841 0,'0'0'143'15,"0"0"-142"-15,0 0-1 16,0 0-1-16,0 0 0 16,0 0-17-16,-69 0-42 15,60 0-39-15,3 0 8 0</inkml:trace>
  <inkml:trace contextRef="#ctx0" brushRef="#br0" timeOffset="105959.72">5005 6669 35 0,'0'0'991'16,"0"0"-755"-16,0 0-129 15,0 0-41-15,0 0 19 16,0 0-29-16,0 0 30 16,-54-28-24-16,46 26-30 15,-4-1 14-15,-3 3 22 0,-6 0-38 16,-3 0 18-1,-5 0-41-15,-5 0 5 0,1 7 13 16,0 3-19-16,-1 3 18 16,1 0-4-16,-2 3-13 15,-3 2 21-15,-1 3-27 16,-1 1 6-16,3 0 14 16,-1 2-20-16,4 2 21 15,1 0-9-15,4 0-12 16,3 3 8-16,-1-2-9 15,2 3 0-15,0 3 16 16,3-2-15-16,2 0 11 16,2 5-10-16,3-5-2 15,1 0 13-15,1 1-12 0,1-5-1 16,4 2 25-16,1-1-24 16,1-4 10-16,2 2-10 15,-2-2 7-15,2 1 11 16,0-2-18-16,0 2 12 15,1-2 3-15,1 1-10 16,2 2 6-16,0-2-12 16,0 3 2-16,0-4 23 15,0 4-25-15,0-4 10 16,0 2 8-16,2-1-12 16,5 0 5-16,-1 0-11 15,2 3 0-15,0-4 8 16,1-1-7-16,-1 0 7 0,1 0-8 15,5-1 7 1,0-2-8-16,-1 2 1 0,5-1 0 16,-1-5 11-16,2 4-5 15,-2-3-1-15,3-2-5 16,-2 2 3-16,2-2-11 16,-2-2 8-16,-1 0 0 15,2 0 10-15,3-4-8 16,-2 2 2-16,4-4-4 15,1 1-3-15,2-5 2 16,0 1 1-16,0-1 0 16,-2-2-1-16,2 1 17 15,-2-1-10-15,-2 0-6 0,-2 0-4 16,2 0-3 0,-1 0 7-16,1 0 0 0,-2 0 8 15,4 0 4-15,0 0-15 16,2-3 3-16,0-5 0 15,-1 0-6-15,3-2 8 16,3-2-2-16,-1-3 6 16,-3 4 9-16,4-1-17 15,-4 0 2-15,-1-2 0 16,0 2 0-16,-3-4 1 16,1-1-1-16,0-1 0 15,-1 1 19-15,2-6-19 16,-2-1 0-16,4 1 0 15,-1-4 9-15,0 1-9 16,0 2 0-16,-4 0-1 0,0-2 13 16,-1 2-12-16,-2-2 0 15,-2-2 9-15,0-1-4 16,0-1-5-16,0-1 0 16,-3-2-8-16,-1 0 17 15,-1 0-3-15,-2 3-3 16,-2 1 3-16,0 0-10 15,-3 1 4-15,-1-1 0 16,-5-1-3-16,0-3 15 16,0-4-1-16,0-1-2 15,0-2-8-15,0 0 10 16,-3 2-11-16,-1 0-2 0,-2 3-4 16,-1-2 12-16,-2 3 2 15,-2 0-7-15,-4 2 1 16,-6 2 7-16,-1 1-8 15,-3 4-1-15,-1 3 31 16,-3-1-30-16,-2 5-1 16,-5 4 0-16,-4 2-89 15,-7 6-18-15,-28 6-84 16,12 0-155-16,3 0-130 0</inkml:trace>
  <inkml:trace contextRef="#ctx0" brushRef="#br0" timeOffset="-196847.96">11206 8 364 0,'151'0'0'0</inkml:trace>
  <inkml:trace contextRef="#ctx0" brushRef="#br0" timeOffset="-196769.81">13304 76 887 0,'181'22'201'0,"-23"-1"-201"15,-60-9-286-15</inkml:trace>
  <inkml:trace contextRef="#ctx0" brushRef="#br0" timeOffset="-195645.12">14603 456 1069 0,'0'0'367'16,"0"0"-222"-16,0 0-66 15,0 0-33-15,0 0 36 16,0 0 15-16,0 0-21 16,0-29 17-16,-6 29-12 15,-3 0 18-15,-7 0 36 16,-6 0-74-16,-9 14 31 16,-14 18-36-16,-13 14-8 15,-9 16 49-15,-2 15-49 16,5 7 10-16,10 4-6 15,19-1-42-15,16-2 29 0,19-3-39 16,0-3 1 0,21-4 16-16,8-12-17 0,2-6-11 15,0-12-4-15,0-10-113 16,21-34-102-16,-8-1-326 16,-4-13-551-16</inkml:trace>
  <inkml:trace contextRef="#ctx0" brushRef="#br0" timeOffset="-194473.47">14792 698 879 0,'0'0'680'0,"0"0"-397"15,0 0-74-15,0 0-121 16,0 0-39-16,0 0-28 15,0 0 50-15,3 68 3 16,0-28-27-16,1 4-14 16,0 0 2-16,3-2-24 15,-3-4 12-15,0-5-15 16,-2-7-1-16,2-7-2 16,-4-7-5-16,0-7 0 0,0-5 18 15,0 0-10-15,0-17-8 16,0-15-35-16,0-12-37 15,0-11 43-15,0-3-25 16,0 1 18-16,0 3 36 16,0 8-3-16,0 10 3 15,0 8 28-15,0 7-9 16,0 11 53-16,0 4-61 16,0 6-10-16,10 0-1 15,3 8 10-15,6 12 2 16,-2 5 8-16,3 3-6 15,2 2 38-15,3 2-37 16,-1-3 8-16,3 2-10 16,-2-7-7-16,-1-4-1 0,-1-5-5 15,1-6 0-15,-2-5-6 16,3-4 6-16,2 0-15 16,0-11 3-16,2-14-53 15,-6-5-15-15,0-4 7 16,-7 2 9-16,-6 4 55 15,-5 6 9-15,0 4 0 16,-5 8 34-16,0 3 26 16,0 7 3-16,0 0-45 15,0 0-18-15,0 8 20 16,0 13-4-16,0 7 27 16,0 4 6-16,0 4-32 15,0 2 9-15,4 0-24 0,3-4 4 16,2-2 4-1,0-5-1-15,2-8-4 0,0-3-5 16,0-7-20-16,1-5 5 16,1-4-23-16,7 0 29 15,3-13 9-15,2-13-73 16,2-2-6-16,-4 0 20 16,-8 0 7-16,-1 6 46 15,-8 6-6-15,-1 4 12 16,-3 6 28-16,-2 1-2 15,0 5 25-15,0 0-30 16,0 0-20-16,0 15 48 16,0 5-1-16,0 6-5 0,2 5 6 15,0-2-39-15,3-1 20 16,0 0-19-16,-1-3-10 16,0-3 27-16,1-4-27 15,-1-7-1-15,-2-4 0 16,3-7-19-16,8 0-60 15,-4-15-95-15,3-9-314 0</inkml:trace>
  <inkml:trace contextRef="#ctx0" brushRef="#br0" timeOffset="-194332.92">15552 655 963 0,'0'0'931'16,"0"0"-667"-1,0 0-190-15,0 0-74 0,0 0-341 16,0 0-236-16</inkml:trace>
  <inkml:trace contextRef="#ctx0" brushRef="#br0" timeOffset="-193426.82">15829 882 1154 0,'0'0'373'0,"0"0"-152"15,0 0-92-15,0 0-69 16,0 0-15-16,0 0 22 0,0 0 6 15,0 79-23 1,8-52-10-16,2 1 10 0,-1 1-19 16,-3-5 27-16,-2-6-20 15,1-3-30-15,-2-6 21 16,-1-6-27-16,-2 0 8 16,2-3 32-16,0 0-14 15,3-9 33-15,-1-12-61 16,0-8 0-16,0-3 0 15,1 0-14-15,2 2-8 16,2 2 12-16,-1 6-20 16,5 4 15-16,4 4 2 15,-1 6-9-15,-1 3 14 0,1 3 9 16,-1 2-1 0,1 0 0-16,-1 0-3 0,1 10 3 15,-1 5 7-15,-3 6-7 16,-1-2 34-16,0 3-18 15,-2 2 8-15,0 0 0 16,-1-2-23-16,4-4 7 16,-3-2-8-16,-1-5 0 15,1-3 15-15,1-7-15 16,0-1 12-16,1 0-7 16,5 0-4-16,3-4-2 15,-2-9-28-15,3-7-35 16,0-2 9-16,-2-5-53 15,-5 4 22-15,-1 2 18 0,-6 3 28 16,1 7 40-16,-5 0 13 16,-2 7 24-16,2 2 49 15,-2 2-45-15,0 0-4 16,0 0-22-16,0 0-15 16,2 17 37-16,-1 0-4 15,5 4 5-15,-1 0 5 16,1-1-8-16,1 2 8 15,2-1-16-15,0 1-20 16,-3-2 11-16,3-2-17 16,-5-5-1-16,4-3 0 15,-2-7-81-15,1-3-109 16,-1 0-347-16</inkml:trace>
  <inkml:trace contextRef="#ctx0" brushRef="#br0" timeOffset="-193286.3">16312 617 1121 0,'0'0'583'0,"0"0"-583"16,0 0-65-16,0 0-690 0</inkml:trace>
  <inkml:trace contextRef="#ctx0" brushRef="#br0" timeOffset="-192239.67">16637 936 1109 0,'0'0'336'0,"0"0"-209"0,0 0-60 15,0 0 63-15,0 0 38 16,0 0-39-16,0 0-1 15,43 115-75-15,-34-83-7 16,2-2-5-16,-4-4-29 16,-1-4 12-16,-1-6-5 15,-1-4-19-15,-4-6 20 16,2-6-19-16,-2 0 25 16,0-1 57-16,0-22-83 15,0-9-20-15,5-5-19 16,1-1-32-16,4 2 28 15,-2 6 3-15,3 8 17 16,1 4 22-16,-1 4 2 0,0 6 2 16,2 6 5-16,2 2-7 15,1 0 12-15,3 10-13 16,0 9 6-16,-1 2 15 16,0 3-20-16,0 1 25 15,-5 0-7-15,1 0-13 16,-6-3 13-16,1-4-19 15,1-6 0-15,-6-3 0 16,2-4-15-16,1-5-6 16,2 0-2-16,2 0-4 15,2-21-13-15,5-6-29 16,-2-4 24-16,0-1 17 16,-3 5 14-16,0 2 14 15,-2 5 1-15,-2 6 6 16,1 4 51-16,-6 4-23 0,0 4 8 15,0 2-10-15,3 0-32 16,0 0 42-16,2 10-6 16,0 7-14-16,0 5 41 15,0 0-31-15,-1 1 0 16,3 4-4-16,1-5-29 16,-1-4 13-16,-5-5-13 15,2-2 0-15,-4-6 0 16,0-5 0-16,5 0-12 15,3 0-4-15,3-5-12 16,5-15-60-16,2-10-101 16,-2-5-73-16,-2-1 76 15,-7 2 53-15,-2 4 81 0,-5 6 52 16,-4 8 55 0,3 6 106-16,-3 6-9 0,0 4-13 15,3 0-47-15,-3 0-61 16,2 18 22-16,2 4 37 15,0 4-39-15,3 4 30 16,-1 2-24-16,4 1-2 16,3-1 2-16,-2 0-28 15,2-6 1-15,-2-5-27 16,-1-2 6-16,-4-9-10 16,1-4 1-16,-1-6-38 15,1 0-56-15,2-14-53 0,0-8-236 16,-3-2-317-16</inkml:trace>
  <inkml:trace contextRef="#ctx0" brushRef="#br0" timeOffset="-191661.67">17598 946 651 0,'0'0'549'15,"0"0"-349"-15,0 0-44 16,0 0-73-16,0 0-3 16,0 0-6-16,0 0-50 15,-3 0 15-15,3 2 23 16,0 8 20-16,0 3 35 15,0 2-34-15,5 4 7 0,0-1-18 16,-1 4-23-16,-1-1 9 16,5 0-12-16,-6-1-22 15,2-3 18-15,-1 0-42 16,-3-3 10-16,3-2 11 16,-3 0-21-16,0-4 25 15,0 0-5-15,0-7-20 16,0 4 26-16,0-5-26 15,0 0 6-15,0 0 35 16,0 0-20-16,-10 0 6 16,-1 0-8-16,-2-2-19 15,1-3-10-15,0-4-77 16,-2-3-90-16,5 2-177 16,5-1-186-16</inkml:trace>
  <inkml:trace contextRef="#ctx0" brushRef="#br0" timeOffset="-190802.47">17852 992 692 0,'0'0'793'16,"0"0"-586"-16,0 0-137 0,0 0-48 16,0 0 70-16,0 0-6 15,0 0-11-15,7 99-16 16,-1-66-51-16,-2-2 13 16,4-3-21-16,-2-6 7 15,-1-8 2-15,-1-8-9 16,-4-6 12-16,2 0 66 15,0-14-66-15,2-12-12 16,4-10-25-16,3-2-40 16,2 0-16-16,1 3-10 15,1 8 59-15,1 4 32 16,-3 9 0-16,-2 9 10 16,0 2 26-16,0 3-10 0,1 0 29 15,1 4-18-15,1 14 27 16,-1 5-8-16,0 3-28 15,0 1 16-15,-4 1-14 16,0 1-12-16,-4-5 13 16,-1-2-21-16,-2-8 12 15,-2-4-10-15,0-6-10 16,3-4 11-16,-3 0 2 16,0 0 12-16,2-16-27 15,2-6-18-15,3-8-12 16,2-1 0-16,0 1-26 15,-2 5 37-15,6 3-3 0,-4 5 22 16,-1 5 0-16,-1 6 1 16,0 5 7-1,0 1-8-15,-1 0 0 0,3 0 11 16,1 9-2-16,-2 7 25 16,3 4-5-16,3 0-22 15,-3-2 9-15,-3-1-16 16,2-4 0-16,-1-2 2 15,-3-4-2-15,0-4 0 16,4-3-1-16,3 0 7 16,0-3-15-16,3-10-6 15,0-1-7-15,-6 0 12 16,0 4 11-16,-6 4-1 16,-2 1 40-16,0 5-13 15,1 0 11-15,4 0-27 0,1 3-5 16,3 11 41-16,5 1-37 15,-3 3 7-15,-1 3-14 16,-3 1-3-16,-7-3-69 16,-2 4-95-16,-4-8-302 15,-13-4-399-15</inkml:trace>
  <inkml:trace contextRef="#ctx0" brushRef="#br0" timeOffset="-189990.19">19668 563 1341 0,'0'0'370'0,"0"0"-239"15,0 0-18-15,-149-11-24 16,99 11-49-16,6 9 56 16,1 9-61-16,8 2-2 15,8 4-25-15,9-2 1 16,12 3-18-16,6 0 6 16,0 1-22-16,27 2 3 15,8-1-29-15,12-5-5 16,2 0 3-16,2 0 10 0,-4-1 43 15,-10-2-9-15,-7 3 9 16,-12-2 27-16,-10 0 34 16,-8 0 42-16,0-4 23 15,-24-2-18-15,-5-1 12 16,-7-6-51-16,1-1-40 16,1-2-5-16,7-2-24 15,9-2-65-15,18-3-114 16,0-13-313-16,0-5-354 0</inkml:trace>
  <inkml:trace contextRef="#ctx0" brushRef="#br0" timeOffset="-189662.12">19942 833 978 0,'0'0'524'0,"0"0"-350"16,0 0-101-16,0 0 70 16,0 0-2-16,0 0 24 15,27 145-40-15,-18-85-37 0,-1 4 23 16,1 1-65-1,0-1-17-15,2-4-10 0,-2-7-10 16,0-8 1 0,-4-8-10-16,-1-14-56 0,-4-9-18 15,0-14-114-15,0-18 65 16,-4-19-200-16,-8-10-437 0</inkml:trace>
  <inkml:trace contextRef="#ctx0" brushRef="#br0" timeOffset="-189427.82">19955 806 1098 0,'0'0'239'0,"0"0"-104"15,0 0-21-15,0 0 6 16,123-24 5-16,-84 28-54 0,-2 20 1 16,-4 6-16-16,-9 6-25 15,-8 1 44-15,-14-2-47 16,-2 0 11-16,-15-7 32 15,-17-6-15-15,-6-7 5 16,-2-2-29-16,7-8-32 16,4-2-23-16,15-3-121 15,10-17-151-15,4-5-334 0</inkml:trace>
  <inkml:trace contextRef="#ctx0" brushRef="#br0" timeOffset="-188990.43">20439 783 1510 0,'0'0'526'0,"0"0"-372"16,0 0 2-16,0 0-57 16,-114 3-29-16,91 19-26 15,6 6-42-15,7 6-1 16,6 0 5-16,4 2 3 15,0-5-18-15,4-1-4 16,13-8-41-16,3-8-11 16,4-9-40-16,3-5 28 15,4-4-38-15,0-18-118 16,-1-8 47-16,-6-2 39 16,-8 2 86-16,-8 2 61 15,-5 6 113-15,-3 8 93 0,0 8 44 16,0 2-42-16,0 4-58 15,0 0-70-15,0 0-60 16,0 19 38-16,0 4-21 16,4 5-12-16,2 2 7 15,2 0-30-15,3-3 8 16,1-6-10-16,2-4-58 16,1-7-34-16,2-10-78 15,7-4-128-15,-4-19-211 16,-4-3-944-16</inkml:trace>
  <inkml:trace contextRef="#ctx0" brushRef="#br0" timeOffset="-188568.59">20726 836 179 0,'0'0'1135'0,"0"0"-852"16,0 0-158-16,0 0 58 15,0 0-26-15,0 0-45 16,0 0-31-16,33 102-38 15,-26-74-24-15,-2-4 9 16,-2-1-28-16,0-8 16 16,-3-5-16-16,3-6 8 15,-3-1-2-15,0-3-5 16,0 0 22-16,0-15-23 16,2-8-32-16,2-6 12 0,3-1-11 15,-1-1-35 1,6 2 41-16,2 4-7 0,3 4 23 15,0 6 8-15,-1 7 2 16,3 1 9-16,-4 5 1 16,-2 2 3-16,3 0 20 15,-1 4 2-15,1 14 31 16,0 2 10-16,-1 4-27 16,1 2 20-16,-3-2-30 15,-2 0-26-15,-4-4 24 16,0-4-32-16,-3-1 3 15,-4-5-7-15,0-2-2 16,0-4-69-16,0-4-131 16,0 0-294-16,0-7-295 0</inkml:trace>
  <inkml:trace contextRef="#ctx0" brushRef="#br0" timeOffset="-187834.45">21260 792 1392 0,'0'0'552'16,"0"0"-434"-16,0 0-32 16,0 0-67-16,0 0-3 15,0 0 80-15,0 0-63 0,25 134 2 16,-11-96-4-16,-1-6-31 15,-1-4 24-15,-4-7-22 16,-3-8 6-16,-1-7-1 16,-2-4-6-16,-2-2 9 15,2 0 33-15,3-5-19 16,2-15-24-16,-1-8-61 16,3-2-2-16,0-1 43 15,0 0-29-15,0 6 27 16,2 5 21-16,-2 4 1 15,2 4 3-15,2 4-1 16,1 4-2-16,1 1 0 16,3 3 0-16,-3 0-6 15,2 0 5-15,-5 0 2 16,2 7 18-16,-5 3-1 0,0 3 10 16,0-2 16-16,0 3-32 15,-1 0 4-15,2 1 7 16,-1-5-22-16,-1 3 15 15,-1 1-1-15,2-2-14 16,0-2 27-16,-2 2-22 16,-1-2-5-16,1-3 11 15,2-1-4-15,0-4-1 16,5-2-7-16,3 0-20 16,3-8 19-16,2-11-48 15,-2-3 12-15,1-2 13 16,-4 1-3-16,-3 2 27 15,-1 5 2-15,-4 6 17 0,-4 3 42 16,-3 4-5 0,0 1 7-16,0 2-16 0,0 0-45 15,3 0 22-15,1 13-5 16,4 8 14-16,-2 4 12 16,1-2-18-16,1 6 4 15,-2-4-12-15,3 0-13 16,-5-6-7-16,4 0 1 15,-3-10-70-15,-1-5-6 16,3-8-165-16,2-20-150 16,-4-4-1485-16</inkml:trace>
  <inkml:trace contextRef="#ctx0" brushRef="#br0" timeOffset="-187693.8">21969 594 1500 0,'0'0'351'0,"0"0"-351"16,0 0-43-16,0 0-446 0</inkml:trace>
  <inkml:trace contextRef="#ctx0" brushRef="#br0" timeOffset="-186959.6">22123 819 918 0,'0'0'602'16,"0"0"-461"-16,0 0-74 15,0 0-11-15,0 0-20 16,0 0 23-16,0 0 4 15,91 31-40-15,-75-11 32 16,-3 2-4-16,1-1-22 16,-5-7 31-16,-3 1-32 15,-4-9-4-15,0-2 25 16,-2-4-12-16,0 0 40 16,0 0-27-16,6 0-41 0,0-6-9 15,5-6-44-15,3-2 24 16,-1 1 19-16,-2 0 1 15,0 3 0-15,-2 3 13 16,-1 6-12-16,4-1 39 16,1 2-40-16,3 0 9 15,2 0-9-15,0 3 13 16,-1 8-26-16,1 1 8 16,1-2-64-16,0 0-19 15,1-3-130-15,3-2-9 16,1-3-25-16,0-2-124 15,1 0 367-15,-7-2-114 16,-5-11-164-16,-4-2 287 16,-7-1 300-16,-2-1 57 15,0 6 8-15,0 1-85 0,-4 4-53 16,-1 2-41-16,-3 4-114 16,-2 0-37-16,2 4-35 15,-3 15 0-15,-1 4 0 16,6 8 9-16,1 2-3 15,3 3 0-15,2 4-5 16,0 4 8-16,0 0-8 16,0 0 0-16,4 0 15 15,5-1 38-15,-2-3-17 16,-2-8-22-16,-5-8-15 0,0-10 11 16,0-6-2-1,0-8 23-15,-12 0 27 0,-5-12-53 16,-2-12-6-16,4-24-20 15,7 4-172-15,2 0-462 0</inkml:trace>
  <inkml:trace contextRef="#ctx0" brushRef="#br0" timeOffset="-186491.01">23600 563 1575 0,'0'0'554'0,"0"0"-351"15,0 0-114-15,0 0-43 16,0 0 39-16,0 0-17 16,5 117 35-16,6-64-55 15,0 6-22-15,3 1 9 16,-4-2-35-16,-1-4 18 16,0-5-18-16,-2-7-3 15,0-10-25-15,-3-11-53 16,-4-21-108-16,0 0-309 15,0-9-136-15</inkml:trace>
  <inkml:trace contextRef="#ctx0" brushRef="#br0" timeOffset="-186334.75">23311 527 1126 0,'0'0'905'0,"0"0"-594"15,0 0-130-15,0 0-47 16,0 0-88-16,0 0-46 15,149-62-7-15,-53 62-118 16,-16 16-188-16,-13 4-325 0</inkml:trace>
  <inkml:trace contextRef="#ctx0" brushRef="#br0" timeOffset="-185366.25">23990 1013 649 0,'0'0'916'0,"0"0"-645"15,0 0-56-15,0 0-35 16,0 0-101-16,0 0-45 16,0 0 24-16,11-83-58 15,-2 61 10-15,-2-4 4 16,-3 2-13-16,1 4 38 15,-1 2-23-15,-2 4-10 16,3 4 5-16,0 3-11 16,1 6 0-16,3 1-1 15,3 0-18-15,0 0 19 0,5 0 0 16,-5 1 0 0,5 12-12-16,-7 4 9 0,3 0-4 15,-3 5 7-15,-1 0 0 16,-1 5 1-16,1 0 9 15,3-3-9-15,-2 1 6 16,4-6-7-16,-3-5 0 16,2-4-6-16,-1-3 13 15,-1-3 1-15,5-4 4 16,-1 0 10-16,5 0 25 16,5-7-21-16,-1-4-5 15,2-7 14-15,-1 0-20 0,2-2 30 16,-4-5-23-1,-6 1-14-15,-1 2 14 16,-5 0-22-16,-5 4 6 0,-4-1 17 16,-2 6-21-16,0 1 14 15,0 2-16-15,0 4 2 16,-4 0-19-16,-7 3 17 16,-3 2-4-16,-1 1-6 15,-1 0 15-15,1 0-5 16,-1 0 0-16,3 10 0 15,2 4-12-15,2 4 12 16,2 4 0-16,5 1 0 16,2 0-1-16,0 4-1 15,0-2 2-15,9 0-7 16,4-4-4-16,7 0 10 0,2-4 1 16,7-4 0-16,5-6-11 15,6-4 10-15,7-3-15 16,0 0-19-16,4 0 12 15,-2-14-35-15,-5-3 13 16,-1-1 28-16,-7-1-4 16,-7-3 19-16,-8-1 4 15,-5 2 19-15,-5-2 34 16,-9 5-32-16,-2 2 27 16,0 4 2-16,-2 2-34 15,-13 2 8-15,-5 2-26 16,-3 2 0-16,2 4 2 15,-2 0-1-15,3 0 7 0,5 1-8 16,3 10 4 0,3 5-11-16,7 0 7 0,2 6 0 15,0 5 24-15,9 0-23 16,11 3 14-16,5 2-15 16,6 0-19-16,0-3 7 15,5-8-39-15,-3-4-23 16,12-17-48-16,-7 0-156 15,-5-6-246-15</inkml:trace>
  <inkml:trace contextRef="#ctx0" brushRef="#br0" timeOffset="-183241.77">18554 1539 1345 0,'0'0'289'16,"0"0"-134"-16,0 0 32 15,0 0-64-15,0 0-51 16,0 0-16-16,0 0-55 16,4-6-1-16,1 23 19 15,-1 9 31-15,0 11 35 16,1 7-4-16,-3 6-29 0,0 6 12 15,3 1-40-15,0 0-6 16,-2-9-2-16,4-8-14 16,-2-11 2-16,-1-12 5 15,-2-9-3-15,-2-8 6 16,0 0-12-16,0-12 28 16,0-22-14-16,0-16-13 15,0-13-2-15,0-5-28 16,0 2-13-16,0 10 33 15,0 12-5-15,0 10 14 16,0 13-8-16,0 8 16 16,0 5 3-16,0 6-11 15,3 0 15-15,6 2-22 16,2 0 8-16,4 0-1 16,5 6 8-16,5 11-7 0,0 2 10 15,1 6-10-15,-1 0 0 16,1 0 14-16,-1-2-14 15,-1-2-1-15,-1-7 6 16,-6-2 0-16,2-9-6 16,-4-3 0-16,3 0 0 15,4-16 7-15,0-10-7 16,3-4-12-16,-3-7 12 16,-1 4-21-16,-6 1 21 15,-3 9-6-15,-6 8 6 16,-4 7 29-16,0 4-19 15,0 4-8-15,1 0-2 16,1 2 9-16,1 14 0 0,8 10 6 16,0 4 6-1,-1 5 23-15,1 7-33 0,0-3 10 16,-1 1-20-16,0-6 5 16,-3-5-12-16,1-10-36 15,-4-6-57-15,12-13-93 16,-2 0-183-16,0-14-240 0</inkml:trace>
  <inkml:trace contextRef="#ctx0" brushRef="#br0" timeOffset="-182741.89">19594 1562 1020 0,'0'0'396'16,"0"0"-215"-16,0 0-85 15,0 0-12-15,0 0-8 16,0 0-23-16,0 0-3 15,-84-2-35-15,61 16 49 16,1 2-38-16,7 0 7 16,3-1-22-16,5 6-3 0,7-3-9 15,0 4 1-15,5 3 0 16,19-2-1-16,10 2 1 16,11 0-9-16,1 0 6 15,4-2-50-15,-4 1 29 16,-8-3 2-16,-9 0 22 15,-11-7 2-15,-12-1-2 16,-6-5 86-16,0-2 94 16,-6 0-24-16,-19-2 10 15,-2 2-90-15,-2-2-39 16,2-2-19-16,8-2-18 16,3 0-21-16,7 0-44 15,5-8-182-15,4-9-129 0,0 4-350 16</inkml:trace>
  <inkml:trace contextRef="#ctx0" brushRef="#br0" timeOffset="-182335.73">20192 1619 998 0,'0'0'288'0,"0"0"-179"16,0 0 13-16,0 0-16 15,0 0 32-15,0 0-3 16,0 0-31-16,0-17-44 15,0 17 49-15,0 6 36 16,4 12-19-16,0 6 6 16,3 6-26-16,-3 3-38 15,3 5 2-15,0-2-38 16,-1 1-10-16,1-3 11 16,-1-5-32-16,0-5 8 15,-2-4-9-15,-2-7-15 16,-2-8 15-16,0-3-58 0,0-2-30 15,-2-22-56 1,-14-11-500-16,-1-5-623 0</inkml:trace>
  <inkml:trace contextRef="#ctx0" brushRef="#br0" timeOffset="-182110.32">19942 1519 770 0,'0'0'1113'0,"0"0"-783"15,0 0-127-15,0 0-96 16,0 0-16-16,144-48 5 16,-76 44-26-16,3 4 1 15,2 0-40-15,-4 0-7 0,-9 3-24 16,-13 3 9-16,-14 0-18 0,-12-2 9 16,-14-1-21-16,-7 2-15 15,-14 3-82-15,-20 0-141 16,-3-2-382-16</inkml:trace>
  <inkml:trace contextRef="#ctx0" brushRef="#br0" timeOffset="-181298.01">14704 1299 1311 0,'0'0'275'0,"0"0"-186"15,0 0-15-15,0 0 47 16,0 0 49-16,0 0-42 16,0 0-85-16,-3 0 22 15,30 2-19-15,9 4 44 16,13 2 32-16,9 0-31 16,15 2-5-16,16 1-11 0,9-4-21 15,9 1 13 1,0-4-34-16,-6 0-3 0,-12-2-5 15,-16-2-23-15,-15 0 14 16,-20 0-16-16,-16 0-12 16,-13 0 6-16,-7 0-30 15,-2 0-14-15,0 0-144 16,-2 0-663-16</inkml:trace>
  <inkml:trace contextRef="#ctx0" brushRef="#br0" timeOffset="-180559.85">19263 1273 1201 0,'0'0'317'0,"0"0"-184"16,0 0 56-16,0 0 8 16,0 0-29-16,0 0-69 15,0 0-29-15,57-16 26 16,-17 14-26-16,7-1-16 15,2 0-4-15,0-1-35 16,0 0-7-16,-7 1-8 16,7-2-151-16,-11 1-194 15,-7-2-744-15</inkml:trace>
  <inkml:trace contextRef="#ctx0" brushRef="#br0" timeOffset="-179809.97">23400 1255 867 0,'0'0'236'16,"0"0"-87"-16,0 0 54 15,0 0-43-15,0 0-16 16,0 0 16-16,0 0-37 16,-5 0-32-16,5 0-42 15,9 2 24-15,9 0 56 0,11 2-41 16,7-2-2-16,12-2-3 16,8 0-51-16,9 0 27 15,1 0-32-15,0 0-26 16,-7 0 37-16,-7 0-37 15,-15 0-2-15,-12 0-7 16,-13-2-77-16,-12 0 0 16,-16 0-193-16,-9-2-332 0</inkml:trace>
  <inkml:trace contextRef="#ctx0" brushRef="#br0" timeOffset="-179169.55">23348 421 819 0,'0'0'340'15,"0"0"-118"-15,0 0-38 0,0 0-56 16,0 0-39-16,0 0 15 16,0 0-35-16,0-2 23 15,0 2 14-15,2 0-7 16,12 0 16-16,6 2-40 16,7 2 2-16,4 0 5 15,7 0-51-15,2 0 8 16,1-4-8-16,1 0-22 15,-9 0-2-15,-4 0-7 16,-9 0-21-16,-2 0-28 16,-3 0-117-16,-3 2-148 15,-4 0-211-15</inkml:trace>
  <inkml:trace contextRef="#ctx0" brushRef="#br0" timeOffset="-178216.65">25066 352 977 0,'0'0'575'16,"0"0"-437"-16,0 0-71 15,0 0-15-15,0 0-42 0,0 0 31 16,0 0 23-16,60 129-43 15,-35-72 8-15,4 6 12 16,0 12-22-16,0 2 0 16,-3 8-10-16,-8 3 0 15,-9 0 4-15,-9-1-7 16,-9 1 14-16,-28-4 5 16,-19-2-16-16,-33 4 46 15,-34 9-35-15,0-15 0 16,-14 17-20-16,34-30-220 15,45-23-146-15</inkml:trace>
  <inkml:trace contextRef="#ctx0" brushRef="#br0" timeOffset="-176982.56">19774 1544 522 0,'0'0'258'0,"0"0"-138"15,0 0-42-15,0 0-14 16,0 0-28-16,0 0 28 0,0 2-9 16,0-2 36-16,0 0 35 15,0 0-17-15,0 0-20 16,0 0-3-16,0 0-6 16,0 0-6-16,0 0-22 15,0 0 17-15,0 0 8 16,0 0 2-16,0 0-2 15,-11 0-53-15,-7 0-12 16,1 0 29-16,-5 0-5 16,-3 0 8-16,-2-2-7 15,3 0-19-15,0 2 13 16,5 0-31-16,4 0-1 16,3 0 1-16,4 0-139 15,-3 12-78-15,1 0-142 16,4-2-560-16</inkml:trace>
  <inkml:trace contextRef="#ctx0" brushRef="#br0" timeOffset="-176014.03">19487 1971 310 0,'0'0'569'16,"0"0"-355"-16,0 0-35 0,0 0-22 15,0 0-68-15,0 0-47 16,0 0 4-16,0-8-28 16,0 8-4-16,0 0 23 15,0-2 20-15,0 2 35 16,0 0 6-16,0 0-15 16,0 0 5-16,0 0-44 15,0 0-2-15,0 0-5 16,0 0-30-16,2 0 14 15,5 0-20-15,5 0 13 16,3 0 56-16,3-3-27 16,4 3-3-16,0 0-34 15,-1 0-5-15,-6 0-2 16,-6 0-53-16,-9 0-127 16,0 5-128-16,-7 1-465 0</inkml:trace>
  <inkml:trace contextRef="#ctx0" brushRef="#br0" timeOffset="-175154.84">19157 1519 747 0,'0'0'277'16,"0"0"-169"-16,0 0-34 15,0 0 20-15,0 0-37 16,0 0-14-16,0 0-8 15,-6-5-22-15,2 5 48 0,-1 0-11 16,1-2-18 0,-4 2 13-16,4 0-22 0,0 0-1 15,2 0 19-15,-1 0-13 16,3 0 7-16,0 0-16 16,0 0-18-16,0 0 11 15,0 0-12-15,0 0 0 16,0 0 23-16,0 0-10 15,-2 0 10-15,0 2 8 16,2 8 0-16,0 4 28 16,0 6-22-16,0 2 18 15,0 2 1-15,2 4-21 16,5 4 15-16,-1 2-1 16,-1 2 0-16,2 6 22 15,0 1-22-15,-3 1 10 0,4-2-10 16,2-1-19-16,-1 1 4 15,1-9-1-15,-1-8-22 16,-2-6 11-16,-2-11-21 16,-3-4 15-16,-2-2 5 15,0-2-20-15,0 0-2 16,0-4-7-16,0-10-102 16,-7-6-537-16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2:40:27.018"/>
    </inkml:context>
    <inkml:brush xml:id="br0">
      <inkml:brushProperty name="width" value="0.05292" units="cm"/>
      <inkml:brushProperty name="height" value="0.05292" units="cm"/>
      <inkml:brushProperty name="color" value="#FF0000"/>
    </inkml:brush>
  </inkml:definitions>
  <inkml:trace contextRef="#ctx0" brushRef="#br0">15347 3475 441 0,'0'0'166'16,"0"0"-66"-16,0 0 8 15,0 0-47-15,0 0 2 16,0 0 4-16,0-18-36 16,0 15-3-16,0 0 20 15,0-2-11-15,0 2 46 16,0-1-8-16,0 2 2 16,0 0 22-16,0-1-34 15,0 3 8-15,0 0-3 16,0 0-48-16,0 0 20 15,0 0-25-15,0 0-16 16,0 0 26-16,0 0-21 0,0 0-5 16,0 0 14-1,0 0-15-15,0 0 20 0,0 0 8 16,0 0-10-16,0 0 27 16,0 0-26-16,0 0 2 15,0 0-11-15,0 0-4 16,0 0 8-16,0 0-7 15,0 0-6-15,3 0 17 16,1 3-18-16,5 1 9 16,0 2 23-16,2 0 3 15,2-3 1-15,6 2-5 16,0-3-6-16,6 0 4 16,6-2-21-16,7 0-8 0,0 0 23 15,4-9-23-15,0-2 14 16,-1-3-14-16,-1-4 1 15,-3-2 10-15,-3-4-9 16,-1-2-2-16,-4-6 9 16,-2-7 0-16,-2-3-8 15,-5-4-1-15,-3-2 1 16,-1 0 18-16,-5 0-6 16,-4 4 24-16,-5 3 37 15,-2 5-32-15,0 4 29 16,-4 2-24-16,-14 4-9 15,-4-1 26-15,-5 6-28 0,-4-1-3 16,-7 7-26 0,-3 0-5-16,-3 5-4 0,-5 6-10 15,0 4 12-15,-2 0 15 16,-3 0-14-16,-3 12 9 16,-3 7-10-16,-1 4 0 15,1 4 3-15,2 6-3 16,5 5 0-16,6 2 17 15,9 6-16-15,9 3 17 16,9 5-18-16,8 0 0 16,7 2-4-16,5-1 10 15,0 0-6-15,11-7 1 16,6-3 10-16,3-10-2 16,0-4-9-16,2-7-3 15,-1-6-14-15,-4-6 28 0,3-6-11 16,1-3 0-16,-2 0-9 15,4-3-9-15,6 1-75 16,-7 2-178-16,-7-3-339 0</inkml:trace>
  <inkml:trace contextRef="#ctx0" brushRef="#br0" timeOffset="5483.09">14042 4163 222 0,'0'0'111'0,"0"0"-111"15,0 0-8-15,0 0-21 16,0 0 22-16,0 0 1 16,71-10 6-16,-52 10 0 15,3 0 12-15,-3 0 15 16,3 0-2-16,-3 0-25 15,-6 0-80-15</inkml:trace>
  <inkml:trace contextRef="#ctx0" brushRef="#br0" timeOffset="6935.88">14243 4145 293 0,'0'0'166'16,"0"0"-39"-16,0 0-65 0,0 0 7 16,0 0-4-16,0 0-14 15,0 0 15-15,-89-3-38 16,77 3-21-16,2 0 22 15,5 0 13-15,0 0-8 16,-2 0 17-16,3 0-8 16,-1 0 18-16,3 0 7 15,-2 0-27-15,-1 0 27 16,1 0-29-16,0-1-8 16,-1-1-4-16,0 2-15 15,1-2 47-15,2 2 7 16,2 0-12-16,0 0 7 15,0 0-36-15,0-2 7 0,0 2 12 16,0 0-14-16,8-3 7 16,8 3-16-16,4-1 17 15,5-2 22-15,4 2-25 16,4 1 0-16,2 0-4 16,6 0-13-16,-2 0 21 15,4 0-27-15,-2 0 12 16,1 0 7-16,0 0-21 15,3 0 23-15,-1 0-33 16,3 0 7-16,0 0 5 16,0 0-11-16,-1 0 0 15,1 0 11-15,3 1 0 16,-4 3-2-16,1 1-10 16,0-3 1-16,2 1 6 15,-1 0-5-15,2-2-2 0,-1 1 6 16,3-2 7-16,1 3-9 15,-5-3-4-15,-3 2 1 16,-3-1 2-16,1 4-1 16,-3-3-2-16,-3 1 0 15,6 0 12-15,-3-3-12 16,4 1 0-16,-1-1 0 16,1 3 9-16,-4-1-9 15,1 0 0-15,-3 0-6 16,-1 2 12-16,1-3-2 15,3 3 3-15,-1-1-6 16,-1-1-2-16,7-2 1 16,-5 0-4-16,5 1 2 0,0-1 1 15,-1 0 1-15,-1 0 1 16,0 0 0-16,1 0-1 16,2 0-1-16,0 0 1 15,-1 3-6-15,-1-2 10 16,-1 1-4-16,4 1 0 15,-4-3 8-15,1 2-10 16,-1-1 2-16,3 2 0 16,-3-1-1-16,4 0 8 15,-2 0-7-15,1 0 0 16,-1-2-4-16,2 2 4 16,0-2 1-16,-1 0 6 0,2 2-6 15,-4-2-1-15,-3 2 0 16,3-2-9-16,-3 0 9 15,3 2 3-15,1-2-2 16,6 0 8-16,2 0-6 16,1 0-2-16,0 0-2 15,4 0 1-15,-1 0 0 16,-3 0 6-16,-2 0-6 16,3 0 0-16,0 0 0 15,2 0 0-15,4 0-7 16,3 0 7-16,2 0 0 15,-1 0 9-15,2 0-9 16,-4 0 11-16,-2 0-11 16,-1 0-2-16,-3 2 1 15,-1 0 2-15,1 2 0 0,2-1 8 16,1-1-1-16,5 3-2 16,4-1-6-16,3-3 9 15,6 4-9-15,-2-1 1 16,2-2 6-16,0 2-7 15,0 0 9-15,-2 0 0 16,1 0-9-16,0 2 0 16,0-1-15-16,2-3 17 15,1 3-2-15,1-4 0 16,0 2 15-16,1-2-16 16,0 1 1-16,-2-2 0 15,0 3-1-15,0-1 1 16,-4-2 0-16,2 0-2 0,0 0 12 15,2 0-8-15,-1 0 7 16,4 0-8-16,1 0 1 16,-2 0-2-16,-1 0 0 15,-2 0-1-15,-4 0-1 16,-4 0 2-16,-6 0 6 16,-1 0-4-16,-5 0 22 15,-2 0-23-15,-4 0 9 16,-6-2 5-16,-5-1-15 15,-7 0 30-15,-7-1-18 16,-10 2 0-16,-7-1-6 16,-6 2-6-16,-4 1 0 15,-2-1 0-15,0-4-13 16,-53-7-143-16,-6-2-366 0,-7-4-404 0</inkml:trace>
  <inkml:trace contextRef="#ctx0" brushRef="#br0" timeOffset="9060.39">21009 8514 970 0,'0'0'381'0,"0"0"-139"15,0 0-71-15,0 0-56 0,0 0 29 16,0 0-36-16,0-28-28 15,0 28-33-15,-7 0-36 16,-4 2 2-16,-2 16-12 16,-3 8 6-16,0 6 3 15,8 4-10-15,6 5 0 16,2-1-1-16,2-3-2 16,19-4 2-16,7-8 1 15,3-8-15-15,3-11 14 16,-1-6-25-16,-4-8 26 0,-2-18 5 15,-10-10-4-15,-8-6 18 16,-6-2-18-16,-3 0 0 16,-5 1 15-16,-16 9-16 15,0 9-50-15,0 8-92 16,6 13-105-16,3 4-105 16,10 0-766-16</inkml:trace>
  <inkml:trace contextRef="#ctx0" brushRef="#br0" timeOffset="9591.5">24073 8474 515 0,'0'0'264'0,"0"0"-2"0,0 0-23 16,0 0-10-1,0 0-94-15,0 0 24 0,0 0-68 16,-47-32-65-16,31 36 52 16,3 12-24-16,3 6-42 15,7 4 32-15,3 2-40 16,2 4-2-16,18-3 4 15,6-2 10-15,3-7-6 16,0-8-10-16,-4-7 2 16,-1-5 21-16,-3-3-11 15,-4-20 6-15,-5-6 13 16,-6-3-15-16,-6 3 0 0,-4 4-16 16,-56 10-116-1,2 9-138-15,-7 6-297 0</inkml:trace>
  <inkml:trace contextRef="#ctx0" brushRef="#br0" timeOffset="10153.85">22817 9230 960 0,'0'0'315'15,"0"0"-177"-15,0 0-48 0,0 0-4 16,-119-4-13-16,101 16-15 16,5 7-33-16,6 8-25 15,7 1 0-15,0 4-2 16,9-2 2-16,13-4 12 16,5-4-6-16,4-7-12 15,0-9 6-15,1-6 0 16,-1-3 61-16,-6-16 9 15,-4-9-22-15,-9-1-26 16,-10 3-22-16,-2 4-58 16,-43 16-77-16,-7 6-179 15,-6 0-320-15</inkml:trace>
  <inkml:trace contextRef="#ctx0" brushRef="#br0" timeOffset="10716.32">20971 10297 798 0,'0'0'609'0,"0"0"-457"0,0 0-104 16,0 0-19 0,0 0-16-16,0 0-12 0,0 0 33 15,-91 104-34-15,91-76 22 16,0 0 7-16,18-6-27 15,6-2 2-15,5-10-3 16,-2-6-1-16,-1-4 16 16,-1-10 12-16,-7-18 36 15,-3-8-16-15,-6-8-37 16,-9-4 2-16,0 2-13 16,0 7-31-16,-9 14-38 15,-1 9-107-15,0 12-148 0</inkml:trace>
  <inkml:trace contextRef="#ctx0" brushRef="#br0" timeOffset="11169.26">22388 10856 139 0,'0'0'972'0,"0"0"-749"15,0 0-112-15,0 0-26 16,0 0-24-16,0 0-54 15,0 0-4-15,-56 40 1 16,43-14 4-16,1 2 0 16,4 3 4-16,6-1 5 15,2 2 13-15,0-2-10 16,8-4 11-16,13-4-6 16,-1-8-24-16,2-8 15 15,0-6 5-15,-4 0 21 16,-2-22 8-16,-2-8-12 15,-8-2-20-15,-3 0-18 16,-3 4-21-16,0 3-12 16,0 7-65-16,-3 7-43 0,-1 2-109 15,4 6-345-15</inkml:trace>
  <inkml:trace contextRef="#ctx0" brushRef="#br0" timeOffset="11638.05">23932 10463 728 0,'0'0'211'16,"0"0"-104"-16,0 0-7 15,0 0-3-15,0 0 1 16,0 0-54-16,0 0-43 15,0 0 0-15,0 12 13 16,0 4-13-16,0 2 0 0,0 1 22 16,2-4-21-16,10-1 17 15,-1-2-1-15,-3-3-17 16,2-8 17-16,-1-1 11 16,-3 0 54-16,1-4 12 15,-3-12-88-15,1-4 15 16,-5-1-22-16,0 0-38 15,0 0 7-15,-5 4-62 16,-6 3-71-16,2 1-163 0</inkml:trace>
  <inkml:trace contextRef="#ctx0" brushRef="#br0" timeOffset="12387.73">22976 12264 1220 0,'0'0'305'16,"0"0"-154"-16,0 0-104 15,0 0-25-15,0 0 16 16,-131 26-19-16,113-2 10 15,7 1-29-15,9 2 6 16,2-2 0-16,8 0-6 16,19-5 0-16,5-8 0 0,3-6-25 15,-2-6 19 1,-1 0-4-16,-11-20 10 0,-2-8 35 16,-10-6-24-16,-7-1 12 15,-2 0 12-15,0 5-35 16,-2 8 0-1,-5 4-2-15,7 10-109 0,0 4-82 16,0 2-667-16</inkml:trace>
  <inkml:trace contextRef="#ctx0" brushRef="#br0" timeOffset="12809.5">24830 11959 1219 0,'0'0'319'0,"0"0"-146"16,0 0-78-16,0 0-1 16,0 0-31-16,0 0-24 15,0 0-23-15,-51-22-15 16,37 40 1-16,3 2-2 0,3 4 0 16,3 0 18-1,5 2-16-15,0-2 8 0,7-1-10 16,15-5-8-16,7-6-3 15,4-5 12-15,3-7-1 16,-2 0 0-16,-5-10-5 16,-8-11 5-16,-9-6 0 15,-10-2-1-15,-2 2-3 16,-45-3-64-16,-5 10-129 16,-13 0-621-16</inkml:trace>
  <inkml:trace contextRef="#ctx0" brushRef="#br0" timeOffset="13418.73">21047 11909 1101 0,'0'0'211'0,"0"0"-129"16,0 0-33-16,0 0-43 0,0 0 17 16,-78 116 15-1,78-89-25-15,9-1 1 0,17-7-12 16,8-7 4-16,3-7-11 16,-2-5 6-16,-2-2-1 15,-9-23 22-15,-6-3 10 16,-9-8 23-16,-9-4-16 15,0-4 4-15,0 2-1 16,-11 4-41-16,-5 4-1 16,3 7-37-16,-2 4-79 15,5 6-117-15,6 6-504 0</inkml:trace>
  <inkml:trace contextRef="#ctx0" brushRef="#br0" timeOffset="16464.9">22817 9372 41 0,'0'0'550'16,"0"0"-403"-16,0 0-11 15,0 0-27-15,0 0-55 16,0 0-5-16,0 0-4 16,0-21 30-16,0 20-15 15,0 0 5-15,0-2 15 16,0 0-5-16,0 0-17 16,0 1-11-16,0 1-31 15,0-2 1-15,0 1-17 0,-1 0 9 16,1 2-3-16,-2 0-6 15,2 0 19-15,-2 0 26 16,2-2-17-16,-2 2 17 16,-3 0-35-16,-2 0-8 15,-2-2-2-15,3 2 0 16,-1 0 0-16,3 0 9 16,4 0-2-16,-3 0 5 15,3 0-6-15,0-2-5 16,0 2 35-16,0 0-35 15,0 0-1-15,0 0 5 16,0 0 11-16,0 0-16 16,0 0 6-16,0 2 14 15,0 6 26-15,-2 2-35 0,-1 0 22 16,1 3-8-16,-2-4-25 16,2 3 36-16,0 0-22 15,-1 1-13-15,-1-1 33 16,2 0-34-16,-4 0 1 15,2 0 24-15,0-1-23 16,0 4 32-16,2-3-11 16,-3 1-6-16,1 1 8 15,0-2-18-15,2 1-5 16,-4-1 18-16,2-1-19 16,2-3 18-16,-3 3-1 0,1-1-18 15,2 0 12 1,-2 2-12-16,-2 0 0 0,2 0-1 15,-2 1 8-15,1-1 3 16,-1 1 7-16,-1-1-17 16,0 2 24-16,3-3-23 15,-2 0-1-15,5-1 3 16,-3 1 6-16,-1-2-9 16,1 4 0-16,-1-2 1 15,1 1 0-15,-1 0 0 16,1 3-1-16,0-3 2 15,-1 2-2-15,1-3 0 16,-1 2 0-16,0 1 2 16,1-5 1-16,2 3-2 15,-2-1 4-15,1 1-5 0,-1 1 3 16,0-3-9 0,-2 5 5-16,0-1 1 0,2 2 3 15,-3 0-2-15,1 1 7 16,-2-3-8-16,4 3-2 15,0 2-5-15,1-5 3 16,-1 5 4-16,-1-2 12 16,2 0-12-16,-3 0 1 15,0 0-1-15,-1-1-2 16,1 2-8-16,-1 0 11 16,0 0-1-16,3-1 9 15,-2 1-2-15,5-2-7 16,-1 1 0-16,-2 4-3 0,-1 0-5 15,3-4 9 1,-3 3-1-16,3-1 2 16,0-2 9-16,-3 1-19 0,3-1 8 15,-2 2 0-15,2-1-16 16,-3 0 19-16,1-2-3 16,1 2 0-16,-1 0 12 15,0-1-14-15,3-2 2 16,-1 2 0-16,2-3-7 15,-2-3 7-15,2 1 0 16,-2-1 0-16,2-1 3 16,-2 0-3-16,-1-1 0 15,1 4 0-15,0 1-4 16,0 1 4-16,0 0 0 0,-1 1-1 16,0-2 2-16,1 2-1 15,0-2 1-15,-2-1 0 16,2-2-2-16,0-1-1 15,2 0 2-15,-3-2-7 16,3 1 16-16,-2-3-9 16,2 1 8-16,-2-1-6 15,0 2 14-15,0 0-16 16,-1-2 0-16,3-2-1 16,0-2 2-16,0 1 10 15,0-3 8-15,0 0 8 16,0 0 23-16,0 0-42 15,0 0-1-15,0 0 11 0,0 0-17 16,0 0 9 0,0 0-10-16,0 0 1 0,0 0 8 15,0 0-8-15,0 0-1 16,0 0 9-16,0 0-9 16,0 0-16-16,-5 0-64 15,-1 0-226-15,-3-11-722 0</inkml:trace>
  <inkml:trace contextRef="#ctx0" brushRef="#br0" timeOffset="23603.85">22010 10037 712 0,'0'0'374'16,"0"0"-190"-16,0 0-65 15,0 0-32-15,0 0-32 16,0 0-13-16,10-7-21 15,9-7-10-15,-2-2 37 16,3-2 28-16,-1-2-6 16,-2 0 20-16,-1 0-26 15,-3-1-7-15,-2 6-7 16,-4 5-5-16,-5 2 56 0,0 5-70 16,-2 1-6-1,0 2 0-15,0 0-16 0,0 0-1 16,0 0-8-16,0 0-9 15,0 0-4-15,3 11 14 16,-1 1-1-16,0 3 7 16,2 3 7-16,-2-1-11 15,0 1-3-15,0 0 1 16,1 0 2-16,-3-1-3 16,2 0 0-16,-2-3-1 15,0-3 10-15,0-3-8 16,0 1 2-16,0-5 3 15,0-2-9-15,0 0 3 16,0 0-10-16,0 0 8 16,0 2 4-16,-5 1 5 0,-1-2 3 15,-2 3-10 1,-4-1 0-16,3 4 0 0,0-2-2 16,2-4 2-1,4 1 0-15,0-2 2 0,0-2-2 16,3 0 0-16,0 0 1 15,0 0 8-15,0 0-5 16,0 0 39-16,0 0-21 16,0 0 8-16,0 0-5 15,0 0-19-15,0 0 22 16,0 0-17-16,0 0 5 16,0 0 8-16,0 0-17 0,0 0 10 15,0 0-17 1,0 0 1-16,0 0 3 0,0 0-4 15,0 0 17-15,0 0 1 16,0 0-17-16,0 0 6 16,-2 2-7-16,0-2 1 15,0 3-1-15,2-3 6 16,0 0-2-16,0 0-4 16,0 0 5-16,0 0-13 15,0 0 8-15,0 0 0 16,0 0 9-16,0 0-8 15,0 0 12-15,0 0-13 16,0 0-5-16,6 0-1 16,10 0 12-16,5 0-5 15,0 0 28-15,4 0-29 0,-4 0 14 16,-9 0-14-16,0 0-1 16,-7 0-9-16,-5 0 10 15,0 0-55-15,-21 0-433 0</inkml:trace>
  <inkml:trace contextRef="#ctx0" brushRef="#br0" timeOffset="26181.37">23946 10624 431 0,'0'0'160'0,"0"0"-75"16,0 0-43-16,0 0-6 16,0 0-27-16,0 0 0 15,0-34 48-15,0 26 13 16,2 1-7-16,0 3 15 16,0 1-39-16,-2-2 15 15,3 1-27-15,-3 2-11 16,0 1 35-16,0 1 27 15,0-3-5-15,0 3 27 16,0-2-22-16,0-2 17 16,0 0 4-16,0 3-14 15,0-4 23-15,0 3-70 16,-3 0 35-16,-1 0-28 0,-6 0-17 16,2 2 45-16,-3 0-49 15,-1 0-8-15,-1 0-16 16,-1 0 3-16,4 0-4 15,1 10 1-15,0 2 0 16,2 2-9-16,3 4 11 16,4 0-2-16,0 3 3 15,0-1 14-15,2 0-24 16,7-4 7-16,4-4 0 16,0-6 4-16,3-2-4 15,5-4 0-15,-2 0 26 16,2-8 2-16,-1-10 23 15,-3-5 11-15,-5-2-28 0,-3-1 18 16,-7 0-43 0,-2 2 0-16,0 3-9 0,0 5-8 15,-7 6-64-15,-17 6-171 16,3 2-264-16,2 2-1126 0</inkml:trace>
  <inkml:trace contextRef="#ctx0" brushRef="#br0" timeOffset="27618.87">22379 11078 776 0,'0'0'249'0,"0"0"-157"16,0 0 29-16,0 0-10 16,0 0-53-16,0 0-16 15,0 0-10-15,12-9 34 16,1 4 1-16,0 0-18 16,3-1 11-16,4 0-21 15,6 0 1-15,1-3 15 0,5 3-11 16,1-1-1-16,0 0-4 15,5 2-12-15,0-3 19 16,2-1-21-16,0 3 3 16,0-3 14-16,1 1-14 15,1-2 9-15,3-1-9 16,-1 2-27-16,3-2 34 16,-3 2-19-16,0-2 5 15,-1 4 0-15,-5-3-20 16,-3 2 17-16,1-1-10 15,0 1-2-15,-2 0 21 16,-1 1-20-16,-2-2 10 16,0 3-4-16,1-2-11 0,-4 2 5 15,0 0-7 1,0-1 0-16,-4 1 19 0,1-1-18 16,-5 0 24-16,0 0-6 15,0-3-18-15,0 2 24 16,2-3-25-16,5 0 9 15,0 1 1-15,4 0-1 16,2-1-5-16,-1 2-4 16,-3 1-5-16,0 0-3 15,-5 0 15-15,-1 1-7 16,-2 1 6-16,-2 0 4 16,-4 2-9-16,-3 1-1 15,-2-1 0-15,-1 0-12 16,1 2 13-16,-2-2-1 15,1 1 9-15,-3-1-2 0,2 3-5 16,-6 1-2 0,-2 0 0-16,0 0 11 0,0 0-10 15,0 0 0-15,0 0-1 16,0 0 13-16,0 0-28 16,0 0 15-16,0 0-30 15,0 0 21-15,0 0-63 16,0 0-46-16,-29 5-145 15,0 8-47-15,-4-2-389 0</inkml:trace>
  <inkml:trace contextRef="#ctx0" brushRef="#br0" timeOffset="29664.93">23135 11071 1086 0,'0'0'259'0,"0"0"-141"15,0 0 10-15,0 0-69 16,0 0-18-16,0 0-20 16,0 0-20-16,0-6 34 15,0 6 0-15,0 0 23 16,0 0 21-16,0 0-11 16,0 0-1-16,0 0-32 15,-1 0-11-15,-5 0 0 16,-1 8-24-16,1 0 0 15,-2 2-2-15,6-2 4 16,0 0 1-16,2 0-3 16,0-2-15-16,0-1 14 15,0 0-10-15,12-1 11 0,5 2-1 16,1-2 8-16,5 0-7 16,1 2 0-16,-2-4 1 15,-1 3-2-15,-4-2 1 16,-1 1 0-16,-5 2 2 15,0 0 6-15,-4 4-9 16,-5 0 1-16,0 3 0 16,-2-1 2-16,0 5-2 15,0-3 26-15,-4 0 25 16,-10-2 6-16,-1 1 34 16,-3-3-32-16,-2-2-19 15,0-3 22-15,2-1-33 16,3 1 2-16,-2-4-14 15,7-1-16-15,1 0 3 16,2 0-4-16,0 0-24 0,3 0-31 16,4-17-163-1,0 1-102-15,0-5-382 0</inkml:trace>
  <inkml:trace contextRef="#ctx0" brushRef="#br0" timeOffset="29899.26">23213 11064 1590 0,'0'0'574'0,"0"0"-403"0,0 0-7 16,0 0-29-16,0 0-105 15,0 0 5-15,0 0-35 16,110-49 0-16,-83 45-5 15,-4 0 16-15,-7 1-11 16,-7 3 0-16,-5 0-37 16,-4 0-123-16,0 0-493 0</inkml:trace>
  <inkml:trace contextRef="#ctx0" brushRef="#br0" timeOffset="32351.88">21038 8775 705 0,'0'0'250'0,"0"0"-82"16,0 0-29-16,0 0-28 16,0 0-9-16,0 0-37 15,0-18 7-15,0 18 18 16,0 0 43-16,0 0-23 15,0 0-38-15,0 0-10 16,0 0-41-16,0 0-2 16,0 0-11-16,0 0-8 15,0 0-2-15,0 0-13 16,0 0 15-16,0 6 8 16,0 7-2-16,0 2 1 15,0 1-7-15,0 1 0 16,0-3 3-16,0 5-3 15,0 0 20-15,0 2 3 16,0 0-17-16,0-2 9 16,0-1-9-16,0 2-6 15,0-3 22-15,0-2-21 0,0 2 14 16,0-3-1-16,-2 1-12 16,2 1 13-16,0-2-15 15,0 3 1-15,0-1 18 16,0 0-11-16,0 1-1 15,0-3-7-15,0 3 2 16,-3 2 1-16,1-6-2 16,-2 3-1-16,2 0 20 15,-3-3-19-15,1 4 10 16,-2-3-11-16,3 4-2 16,-2-2-4-16,1 2 7 0,0-2-1 15,-1 2 6 1,1 1 5-16,1-2-10 0,-1-1-1 15,1 1-1-15,-1-2-11 16,2-1 18-16,-2 1-6 16,-2 1 0-16,5 0 17 15,-4 3-18-15,0 0 1 16,1 0 0-16,2 4-13 16,0-4 14-16,0 0-1 15,0 1 0-15,-3-1 16 16,3 2-17-16,-5 0 1 15,2-2 0-15,3 1-3 16,-2 1 3-16,2 1 0 16,2-3 0-16,-2 4 11 15,2-2-11-15,-3 2 0 16,1-2 1-16,0 2 2 0,0 1-3 16,0-2 0-16,-4 2-1 15,4 2 2-15,-2-1 1 16,2 2 5-16,0 1-7 15,0-2 1-15,-1-2-1 16,1 1-8-16,2-3 7 16,-2-3 2-16,2 2 3 15,0-3 4-15,0 2-8 16,0-2 7-16,0 4-7 16,0 0 0-16,0 0-1 15,0 0 2-15,0-2 7 0,0-1-3 16,0 2-4-16,0-3 10 15,0 0-10-15,0-2 7 16,0 0 15-16,0-2-23 16,0-4 17-16,0-3-7 15,0-3-8-15,0-4 14 16,0 1-10-16,0-1 12 16,0 0 3-16,0 0-21 15,-2-26 0-15,-12-8-229 16,3-8-469-16</inkml:trace>
  <inkml:trace contextRef="#ctx0" brushRef="#br0" timeOffset="33992.36">20566 9350 416 0,'0'0'602'0,"0"0"-425"16,0 0-44-16,0 0-11 16,0 0-73-16,0 0-10 15,0 0-30-15,0 0 11 16,0 0-2-16,0 0 2 15,0 0 44-15,0 0-1 16,0 0-22-16,0 0 7 16,0 0-42-16,0 0 6 15,0 0 5-15,0 0-9 16,0 0 11-16,0 0-6 0,0 0-13 16,0 0 28-1,0 0-27-15,0 0-1 0,0 6 11 16,0 10-9-16,-11 5 43 15,-5 0-6-15,3 3-19 16,1 1 12-16,4-3-29 16,3-4-3-16,5-2 0 15,0-4 11-15,0 0 1 16,2-4-4-16,9 0-7 16,5-4 26-16,4-4-27 15,0 0 6-15,5 0 12 16,-1 0-17-16,0-6 16 15,1-2-4-15,-5-3-13 16,-5 2 0-16,-1 1-19 16,-7-1-17-16,-3 0-11 15,-4 0-12-15,0 0-24 16,0-4 8-16,0 2-6 0,-4 0 18 16,-7 1 7-16,1 2 40 15,-1 2 16-15,5 2 1 16,0 3 57-16,3-2-17 15,0 3-7-15,3 0 23 16,0 0-24-16,0 0 8 16,0 0 5-16,0 0-37 15,-2 10 14-15,2 12 50 16,-2 9-10-16,0 5-10 16,2 2-35-16,-2 4-3 15,2 0-15-15,0-2-13 16,0 6-113-16,0-11-152 15,0-10-501-15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2:41:33.987"/>
    </inkml:context>
    <inkml:brush xml:id="br0">
      <inkml:brushProperty name="width" value="0.05292" units="cm"/>
      <inkml:brushProperty name="height" value="0.05292" units="cm"/>
      <inkml:brushProperty name="color" value="#FF0000"/>
    </inkml:brush>
  </inkml:definitions>
  <inkml:trace contextRef="#ctx0" brushRef="#br0">5795 13266 342 0,'0'0'92'0,"0"0"-48"16,0 0-33-16,-46 12 34 15,40-12 20-15,2 2-37 16,4-2-28-16,0 0-43 15,0 0-93-15</inkml:trace>
  <inkml:trace contextRef="#ctx0" brushRef="#br0" timeOffset="2343.16">5602 13327 329 0,'0'0'618'16,"0"0"-482"-16,0 0-38 15,0 0-1-15,0 0 28 16,0 0-5-16,0 0-29 0,-2 0 2 16,2 0 3-16,0 0 7 15,0 0 18-15,0 0-36 16,0 0 2-16,0 0 2 15,0 0-31-15,0 0-2 16,0 0-16-16,0 0-24 16,0 0 23-16,0 0-24 15,13 0 24-15,5 1 13 16,4 4-29-16,5-1 16 16,1 2-36-16,3 0 6 15,4 0 11-15,3 0-19 16,-1-1 7-16,3 1 4 0,-1 0-1 15,0 1-10-15,-3 1-1 16,-1 0 0-16,1 0-1 16,-3-1 1-16,2 4 0 15,0-1 3-15,1-2 12 16,1 2-18-16,1-1 3 16,3-2 0-16,1 1-6 15,0-2 7-15,3-2-1 16,-1-2 0-16,-1-2 18 15,-1 0-19-15,-5 0 1 16,-1 0 0-16,-3 0-9 16,4 0 15-16,0-4-6 15,3-4 0-15,0 0 1 16,3-2-1-16,-3 0 0 0,-3 0 2 16,0 0-4-16,-4-2 2 15,-2 1 0-15,-2-2-7 16,-1-1 14-16,1-2-11 15,0 0 4-15,0-2 0 16,-2-1-8-16,-2-2 8 16,-2-1-7-16,1 0-4 15,-2-3 17-15,0 1-6 16,1 3 0-16,-1-2 0 16,-2 3-1-16,2 0-1 15,-2-3-7-15,-2 4 8 16,0-6 1-16,-5 4 0 15,3-3 1-15,-5 0 0 16,2 2-2-16,-1 0-1 16,-1 2-5-16,-1 2 6 0,2-2-3 15,-5 0 4-15,1 0 0 16,0-2 1-16,-4-3-2 16,0 1 1-16,1 0 0 15,-1-1-2-15,-2 4 11 16,0-2-9-16,1 4 0 15,-1-1 8-15,-2 1-10 16,0 0 2-16,0-1 0 16,0 0 11-16,0-1-3 15,0 2 2-15,0-2-10 0,-2 2 1 16,-5 1 9 0,3 0-9-16,-4 1 4 0,0 1 10 15,1 0-3-15,-1 0-11 16,-1 0-1-16,-1-1 2 15,0 2 9-15,1 1-10 16,-3-1-1-16,1 2 6 16,1-1 6-16,-4 0-10 15,1-1-2-15,-1 2 0 16,1-1 9-16,-3 2-7 16,1 0 8-16,-1 0-10 15,0 0 11-15,0-1-13 16,1 1 2-16,-1 3 0 15,1 0 13-15,-3 1-12 16,1-1 8-16,-2 0-9 16,-1 1 9-16,1 1-10 0,-2-2 1 15,1 4 0-15,0-4 2 16,0 2 0-16,3 1-2 16,-4-3 0-16,2 0 8 15,1 0-10-15,-1 2 2 16,2-2 0-16,-3 3 10 15,2-2-9-15,-2 0 10 16,-1 2-11-16,-1 2-2 16,3-2-5-16,-4 3 7 15,3-4 0-15,0 1 8 16,2 2 3-16,3-2-13 16,-1 2 2-16,5 0 0 15,-1-1-10-15,3 4 16 0,1-2-6 16,-4 2 0-16,4-1 13 15,-3-1-14 1,-3 2 1-16,1 0-3 0,-1-4-11 16,-1 4 15-16,-3-2-1 15,3 3 2-15,-3-2 16 16,-2 0-24-16,2 0 6 16,-3 0 0-16,0 2-12 15,-2-2 13-15,1 2-1 16,-1 0 0-16,2-2 14 15,0 2-15-15,-1 0 1 0,2 0 0 16,2 0-8 0,1 0 8-16,-1 0 0 0,-1 0 0 15,2 0 7-15,-3 0-7 16,-3 0 0 0,4 4 0-16,-4 2-3 0,-2 0 3 15,1 0 0-15,-2 0-9 16,1 2 21-16,0 0-12 15,3-2 0-15,-3 2 1 16,4 0-4-16,-6 2 3 16,0 2-2-16,-2 2-5 15,0 0 11-15,-2 0-4 16,-1 0 0-16,3-2 9 16,5 1-13-16,0-2 4 15,-1 2 0-15,3-2-11 0,-1 4 19 16,2-1-8-16,-2 1 0 15,-2 3 1-15,1 1-5 16,0 0 4-16,-3 4-2 16,2-2-5-16,1 0 13 15,1 1-6-15,3-2 0 16,2 0 6-16,1 0-14 16,0 0 8-16,5 0 0 15,-4 2-9-15,3 0 17 16,-1 3-8-16,1-1 0 15,-1 0 1-15,4 2-10 16,1 2 9-16,1 0 0 16,4 0-6-16,0 2 3 0,0 1 3 15,1 2 0-15,1 1 0 16,2 5-5-16,0-2 5 16,0 6 0-16,0 1 3 15,2 1 5-15,9 4-10 16,5-1 2-16,2 2-7 15,0 2 5-15,2-2 4 16,2 1 2-16,2-1-4 16,1-4 3-16,0-4-4 15,0-6 1-15,-6-6 0 16,1-4-5-16,-6-8 13 16,-1-4-4-16,-2-7-4 15,-5 0 6-15,-1-3-6 16,-2-2 0-16,-1 0 0 15,0-2 3-15,-2 0-2 0,2 0 4 16,-2 0-1-16,0 0 5 16,0 0-18-16,0 0 8 15,0 0-41-15,0-22-54 16,0-4-524-16,0-2-830 0</inkml:trace>
  <inkml:trace contextRef="#ctx0" brushRef="#br0" timeOffset="4748.51">18692 16129 586 0,'0'0'228'0,"0"0"-106"0,0 0-51 0,0 0-19 15,0 0 23-15,0 0-20 0,0 0-2 32,-2 0 10-32,2 0-17 15,0 0 21-15,0 0-5 16,0 0-31-16,0 0 7 0,0 0-8 0,0 0-14 15,0 0 31-15,0 0-36 16,0 0 2-16,0 0-7 16,0 0 6-16,0 0-16 15,0 0 4-15,0 0-11 16,0 0 0-16,0 0 9 16,0 0 2-16,0 0 0 15,-3 0-86-15,3 0-109 16,-2-5-506-16</inkml:trace>
  <inkml:trace contextRef="#ctx0" brushRef="#br0" timeOffset="7732.19">18469 16124 199 0,'0'0'590'0,"0"0"-447"16,0 0-38-16,0 0-21 16,0 0 38-16,0 0-50 0,0 0-8 15,0-4 32-15,-4 0-13 16,0 0-29-16,-6-2 30 15,3 2-17-15,-3-5-2 16,-2 3-10-16,1 3-31 16,-2-2 14-16,-1 0-24 15,-1 1-14-15,-1 0 30 16,-2 0-20-16,1 4 9 16,-2-6 17-16,2 4-25 15,-3 0 36-15,1-2-19 16,-1 4-16-16,-2-5 22 15,0 2-34-15,0 0 9 16,0 2 3-16,-3 1-5 16,3 0 8-16,0 0-6 0,2 0-2 15,1 0 19-15,4 0-26 16,-3 0 0-16,3 0 17 16,-1 0-16-16,-4 0 15 15,2 0-1-15,-4 0-7 16,0 0 22-16,-3 0-29 15,-2 0 2-15,1 0 13 16,-1 0-15-16,-2 0 20 16,-2 0-11-16,2 0-10 15,-3 0 6-15,1 0 0 16,0 0 0-16,2 0 8 16,1 4-4-16,3-1 11 15,3 2-8-15,1-1-7 16,4-2 20-16,-1 6-26 0,3 0 0 15,-4 1 4-15,4-1 5 16,-3 7-6-16,0-5-3 16,1 2 1-16,-2 0 1 15,4 2 4-15,-3 0-6 16,3 3 4-16,1-4 6 16,1 1-10-16,1 1 0 15,1-2-2-15,1 1 2 16,-4 3 1-16,1-4 14 15,1 1 0-15,1 3-6 16,1 1 9-16,-2-4-18 16,5 4 0-16,-1 0 3 0,0 4-2 15,0-5 5 1,1 2-6-16,1-5 9 0,-3 2-10 16,2 2 1-16,2-4 0 15,-1-1-5-15,1 4 13 16,-1 2-8-16,0-2 0 15,0 1 7-15,2 0-11 16,0-4 4-16,-1 4 0 16,1-5 11-16,0 0-10 15,1 1 4-15,0 5-5 16,3-7-2-16,-2 2 2 16,2-1 0-16,0 2 0 15,0 1 2-15,0-2 6 16,0 0-7-16,0-2-1 15,0 2 2-15,0 0-10 0,0-2 8 16,0-2 0-16,2 4 9 16,4-1-3-16,-2-5-6 15,0 5 0-15,1 1-4 16,-1-4-2-16,2 2 7 16,0 2-1-16,-2-4 6 15,-1 6 2-15,5-2-7 16,-2-4-1-16,-1 2-3 15,2 2-4-15,-1-6 8 16,-1 2-1-16,1-2 1 16,-4-2 11-16,3 3-9 15,-2-6-3-15,-1 6-3 16,-1-4-8-16,4 4 12 0,0-4-1 16,1 3 0-16,3 1 14 15,1 0-14-15,-2 4 0 16,3-3 0-16,-1-2-8 15,-2 2 8-15,-1-7 0 16,-3 6-1-16,1-7 10 16,-3 2-9-16,1 0 0 15,-1 0 1-15,2 0-9 16,0-2 9-16,3 6-1 16,-1-4 0-16,4 4 4 0,-1-2-13 15,1 2 9 1,0-4 0-16,-1 6-12 0,-1-6 9 15,-1 3 3-15,2-4-6 16,0 5 14-16,0-8-7 16,0 4-1-16,2 2-6 15,2-2-3-15,3 0 4 16,-1 0-2-16,3 0 6 16,-2-2 1-16,-2 2 0 15,4 1 0-15,-3-3 1 16,-2 3-2-16,0-5 0 15,0 6-4-15,1-6 4 16,-3 4 2-16,3 0 4 16,-1 0-5-16,0-4 1 15,3 4-2-15,-3-4-2 16,3 2 2-16,-1 2 1 16,3 0-2-16,1-4 2 0,-2 5 0 15,-1-2 0 1,1-3-10-16,-1 4 10 0,-3-4 0 15,5 0-1-15,-2 0-3 16,0 0 4-16,3 0 0 16,-1 0-4-16,3 0-5 15,-4 0 9-15,1 0 0 16,-1 0-1-16,2 0 1 16,-1 0 0-16,-3 0 0 15,3 0 0-15,0 0 0 16,2 0 0-16,-1 0 0 0,6 0 0 15,0-4 8 1,2-4-16-16,4 4 8 0,-2 0 0 16,4-2-1-1,-2 2 1-15,1-4 0 16,1-3 3-16,-2 4 3 0,0 1-7 16,0-6 1-16,1 2-1 15,-1-2-7-15,0 2 16 16,-2-4-7-16,0-3-1 15,2 0 0-15,-2-1-1 16,-2 0 1-16,2 0 0 16,-4 0 4-16,-1 0-4 15,-1 0 8-15,3-5-8 16,-6 5 8-16,0-4-9 16,-2 0 1-16,-3-5 0 0,-1 4 5 15,-1-4-4 1,1 2 7-16,-5 0-8 0,-1 0 1 15,0 3 5-15,-4-4-5 16,0-2 11-16,-2 2 8 16,1-6-7-16,-1-3 18 15,0-1-23-15,0-4-7 16,0 0 18-16,0-6-18 16,-2 6 19-16,0-4 14 15,0 4-19-15,0 0 20 16,-6 0-22-16,-7 3-4 15,-5 1 34-15,-5-4-34 0,-6 0 12 16,-6 3 0 0,-7-2-13-16,-6-1 11 0,-4 4-19 15,-11 1-21-15,-26 3 15 16,-72-4-117-16,17 4-233 16,-6 3-1000-16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2:44:18.601"/>
    </inkml:context>
    <inkml:brush xml:id="br0">
      <inkml:brushProperty name="width" value="0.05292" units="cm"/>
      <inkml:brushProperty name="height" value="0.05292" units="cm"/>
      <inkml:brushProperty name="color" value="#FF0000"/>
    </inkml:brush>
  </inkml:definitions>
  <inkml:trace contextRef="#ctx0" brushRef="#br0">2169 1606 641 0,'0'0'617'0,"0"0"-396"0,0 0-55 16,0 0-34-16,0 0-28 16,0 0-23-16,0-4-2 15,0 4-23-15,0 0 4 16,0 0-1-16,0 0-1 16,0 0 1-16,0 0-4 15,0 0-11-15,0 0 17 16,0 0-16-16,2 12-1 15,-2 12 25-15,0 9-25 16,0 12 4-16,0 5-26 16,0 8-21-16,0 5 29 15,0-4-30-15,0 2 6 16,0-7-3-16,0-8-2 16,0-5-2-16,0-12-44 15,0-12-95-15,0-8-121 0,0-9-406 0</inkml:trace>
  <inkml:trace contextRef="#ctx0" brushRef="#br0" timeOffset="484.3">2193 1621 1739 0,'0'0'324'0,"0"0"-211"0,0 0-64 16,120-38-34-16,-73 37-15 16,0 1-15-16,-7 0-77 15,-8 6-66-15,-15 8 19 16,-13 3 66-16,-4 0 73 16,-17 1 152-16,-22 5 22 15,-3 2-23-15,-4 3 0 16,1-1-52-16,9-1-54 15,10-4-27-15,10-3-18 16,11-2 0-16,5-6-12 16,0 0-57-16,21-3 25 15,8-2 23-15,4-2-10 0,2 2 9 16,4 2-1 0,-6 2-3-16,-1 4 18 0,-9 2-9 15,-5 4 15-15,-7 4 2 16,-9 4 0-16,-2 0 26 15,-2 0 11-15,-19-2 5 16,-4-4 26-16,0-3-23 16,-2-5 1-16,1-5-26 15,-1-3-20-15,3-6-32 16,-5 0-108-16,9-14-248 16,7-8-424-16</inkml:trace>
  <inkml:trace contextRef="#ctx0" brushRef="#br0" timeOffset="1468.4">2711 1823 793 0,'0'0'559'0,"0"0"-390"15,0 0 38-15,0 0-50 16,0 0 1-16,-28 122-30 0,26-90-4 15,2 2-31-15,0 0-26 16,0-2-2-16,0-2-17 16,8-2-21-16,6-4 14 15,1-6-23-15,6-4 0 16,3-6 4-16,2-5-21 16,7-3 16-16,2-4-11 15,1-18-6-15,1-6-8 16,-4-9-12-16,-1-3-16 15,-8-4 28-15,-3-2-8 16,-10 2 16-16,-5 2 0 16,-6 5 0-16,0 6 23 0,0 5-8 15,-4 5 8-15,-7 10 12 16,-3 2-29-16,1 9 8 16,-5 0-14-16,1 3 1 15,-2 17 0-15,2 7-1 16,1 5 1-16,5 3 14 15,9 2-14-15,2 1 10 16,0-1-3-16,13-3-7 16,12-5-2-16,-1-2-5 15,5-7-7-15,3-10-7 16,-1-6-20-16,0-4 6 16,-2-4-14-16,-2-17-50 15,-3-10-11-15,-6-3 4 0,-3-1 49 16,-3-4 23-16,-6 3 10 15,-2 6 17-15,-1 7 6 16,-1 9 26-16,-2 9 60 16,0 2-13-16,0 3-23 15,0 0-38-15,0 4-10 16,0 12 12-16,0 7 9 16,0 3 6-16,0 2 4 15,0 2-17-15,0-4 7 16,9 0-10-16,4-5-11 15,0-7-4-15,3-3-14 16,3-9 1-16,-2-2 9 16,3-10-30-16,0-16-62 15,-2-8-38-15,-3-3 21 16,-3-2 90-16,-1 3 25 0,-5 4 22 16,-1 8 47-16,-2 10 20 15,-3 6 34-15,2 5-34 16,-2 3-52-16,2 0-5 15,0 18-31-15,4 7 8 16,0 4-5-16,5 5 8 16,-3 3-12-16,3-3 0 15,-1-2-25-15,-6-5-68 16,-4-8-138-16,0-7-264 16,0-10-264-16</inkml:trace>
  <inkml:trace contextRef="#ctx0" brushRef="#br0" timeOffset="1687.14">2917 1519 1921 0,'0'0'512'0,"0"0"-368"16,0 0-85-16,0 0-59 16,0 0-81-16,0 0-192 15,112-45-355-15</inkml:trace>
  <inkml:trace contextRef="#ctx0" brushRef="#br0" timeOffset="1890.16">3252 1265 1317 0,'0'0'929'0,"0"0"-647"16,0 0-124-16,0 0-54 15,0 0-82-15,120-38 5 16,-101 38-27-16,-10 8-46 16,-9 12-51-16,0 7-31 15,-55 14-79-15,1-5-184 16,-2-4-464-16</inkml:trace>
  <inkml:trace contextRef="#ctx0" brushRef="#br0" timeOffset="2296.34">2560 1677 1491 0,'0'0'620'0,"0"0"-471"16,0 0-75-16,0 0-74 15,0 0-48-15,0 0-76 0,0 0-264 16,43-8-1271-16</inkml:trace>
  <inkml:trace contextRef="#ctx0" brushRef="#br0" timeOffset="2655.62">2993 1502 1672 0,'0'0'598'15,"0"0"-366"-15,0 0-77 16,0 0-68-16,0 0-53 16,0 0-16-16,0 0 13 15,40 18-20-15,-20-11-5 16,-2 4-6-16,7 1-70 15,-8-4-139-15,1-2-614 0</inkml:trace>
  <inkml:trace contextRef="#ctx0" brushRef="#br0" timeOffset="4108.39">4339 1867 1122 0,'0'0'592'0,"0"0"-380"15,0 0-45-15,-136 44-33 16,109-16-66-16,13 4-22 15,12-1-3-15,2 2-16 16,4-5-5-16,19-6-16 16,6-11 0-16,6-6-3 15,8-5-3-15,4-19-2 16,2-22 2-16,-3-11-81 16,-6-10-3-16,-9-8 38 15,-8-7-35-15,-9 4 22 16,-8 4 8-16,-3 11 51 0,-3 14 66 15,0 16 60-15,0 14 34 16,0 12-48-16,-7 2-77 16,-3 22-9-16,0 18-24 15,1 16 41-15,-1 11 17 16,6 14-20-16,4-1 15 16,0 1-31-16,2-9-23 15,16-11 20-15,3-12-21 16,-2-11 0-16,2-15 0 15,1-14-29-15,-2-9 3 16,7-9-10-16,-1-26-49 16,3-13-68-16,0-6-73 0,-4-4-18 15,-3 4 27-15,-4 5 89 16,-5 13 106 0,-6 13 22-16,-2 9 66 0,-5 11 112 15,0 3-58 1,0 3-48-16,0 16 0 0,0 12 8 15,0 5 8-15,0 1-15 16,0 6-23-16,2-4-11 16,11 0-17-16,3-7-10 15,1-3 22-15,6-8-28 16,4-6 12-16,-1-14-12 16,8-1-6-16,-1-16 0 15,3-16-6-15,-5-8-45 0,-4-6-11 16,-7-2 29-1,-7 4 32-15,-9 4 1 0,-4 10 0 16,0 7 49-16,-2 11 17 16,-13 6-1-16,-5 6-22 15,-1 0-42-15,2 18 16 16,1 9-6-16,5 5-10 16,6 3 18-16,7 3-13 15,0-1 9-15,9-5-6 16,13-3-9-16,7-10 0 15,5-7-21-15,-1-10-22 16,3-2 7-16,-1-18-22 16,-2-16-47-16,-4-8-94 15,-2-4-44-15,-6 3 127 16,-8 4 80-16,-5 11 36 0,-6 8 104 16,-2 9 15-16,0 9 34 15,0 2-70-15,0 0-71 16,0 20 2-16,0 7-3 15,0 5-4-15,0 2 5 16,0 0-6-16,0-6 4 16,0-3-10-16,0-10-1 15,0-5-6-15,0-6 7 16,0-4 0-16,10 0 39 16,3-6-8-16,3-12-4 15,3 2-19-15,0 0 0 16,0 4 20-16,-1 2-17 15,-2 6 3-15,-1 4-5 0,2 0 0 16,-2 5-10 0,-1 14 1-16,-8 5-22 0,-4 0 16 15,-2 4-34-15,0-2-21 16,-20 3-59-16,-5-6-184 16,1-9-618-16</inkml:trace>
  <inkml:trace contextRef="#ctx0" brushRef="#br0" timeOffset="4249">5073 1598 2304 0,'0'0'310'16,"0"0"-194"-16,0 0-116 0,0 0-167 15,126-102-485-15</inkml:trace>
  <inkml:trace contextRef="#ctx0" brushRef="#br0" timeOffset="4420.83">5344 1403 1380 0,'0'0'1114'16,"0"0"-839"-16,0 0-136 15,0 0-51-15,58-109-70 16,-30 82-18-16,-8 4-13 15,-9 2-82-15,-11 9-69 16,-33 12-135-16,-16 12-351 0,-7 10-261 16</inkml:trace>
  <inkml:trace contextRef="#ctx0" brushRef="#br0" timeOffset="4545.8">4650 1571 2184 0,'0'0'494'15,"0"0"-366"-15,0 0-128 16,0 0-43-16,0 0-261 16,152-89-594-16</inkml:trace>
  <inkml:trace contextRef="#ctx0" brushRef="#br0" timeOffset="4967.58">5276 1576 601 0,'0'0'1073'16,"0"0"-779"-16,0 0-171 16,0 0-67-16,0 0-34 15,0 0-22-15,0 0-34 16,62 101-241-16,-41-70-458 0</inkml:trace>
  <inkml:trace contextRef="#ctx0" brushRef="#br0" timeOffset="6014.21">6057 1527 1908 0,'0'0'314'16,"0"0"-191"-16,0 0 37 15,8 149-29-15,3-81-44 16,3 8-32-16,3 5-37 16,4-5-18-16,-5-4-15 0,-1-12-72 15,-7-12-32 1,-5-16-105-16,-3-15-125 0,-7-14 18 16,-21-3-23-16,-11-20-197 15,-5-14 176-15,-3-6 375 16,5-2 359-16,9 2 183 15,8 2-227-15,13 4 39 16,10 4-97-16,2 1-68 16,16 0-94-16,22-3-69 15,11-1-5-15,9 1-21 16,7 0 10-16,-3 2-13 16,-4 6 4-16,-9 3-1 15,-14 6 14-15,-12 3-14 16,-9 4 35-16,-12 4 47 15,-2 4-18-15,0 0 4 0,0 0-51 16,-2 18-17-16,-10 14 15 16,1 14-14-16,5 8 16 15,1 4-17-15,5 3 0 16,7-3 0-16,12-6 0 16,7-9-1-16,2-7-12 15,-1-13-43-15,0-13 7 16,-1-10-8-16,-1 0-14 15,1-18-14-15,-3-8-19 16,-3-5 33-16,-5 0 71 16,-3 1 7-16,-6 3 57 15,1 6 16-15,-5 7-5 0,-2 5 16 16,0 6-23-16,0 3-23 16,0 0-20-16,0 3-23 15,0 18 5-15,0 5-7 16,0 7 1-16,2 0 4 15,10-1-5-15,1-6 0 16,7-4 0-16,2-10-3 16,7-10 3-16,2-2-23 15,2-12-29-15,1-18-6 16,-3-4-24-16,-4-2 17 16,-7 0 50-16,-9 7 15 15,-1 6 22-15,-8 7 29 16,-2 6 16-16,0 9 33 0,0 1-54 15,0 0-28-15,0 13-14 16,0 11-3-16,0 6-2 16,0 4 1-16,0-2 0 15,0 0 0-15,6-8 0 16,6-4-1-16,5-8-5 16,0-8-46-16,4-4 16 15,1-2-7-15,3-20-54 16,-3-8-20-16,-2-2 33 15,-7 1 84-15,-5 6 21 16,-4 5 73-16,-2 9 29 16,-2 6-5-16,0 5-42 15,0 0-24-15,2 0-52 16,0 11 10-16,3 8-10 16,0 1-22-16,8 2-6 0,-2-4-72 15,13-4-116-15,-1-7-330 16,-2-7-495-16</inkml:trace>
  <inkml:trace contextRef="#ctx0" brushRef="#br0" timeOffset="6685.92">7407 1905 492 0,'0'0'1169'0,"0"0"-681"16,0 0-338-16,0 0-40 15,0 0-46-15,0 0-8 0,0 0 8 16,-102 58-36-16,92-33-17 16,4-4-11-16,1-1 6 15,5-3-12-15,0-4 6 16,0-5-25-16,9-4 2 16,3-4-56-16,7 0-14 15,-1 0-32-15,-3-10-38 16,-1 0 79-16,-5 3 84 15,-2 1 25-15,-5 3 101 16,-2 1-4-16,2 2-44 16,0 0-27-16,2 0-22 15,1 6 25-15,4 4-19 16,0 0-23-16,4-2 6 0,3 0-17 16,2-4-1-16,4-4 0 15,2 0-47-15,1-16-66 16,2-9-93-16,-5-11-54 15,0-5 95-15,-4-6 111 16,-2 2 54-16,-5-1 90 16,-2 10 66-16,-5 7 38 15,-2 13 8-15,-2 8-46 16,0 8-62-16,0 0-72 16,0 21-7-16,0 11 7 15,0 8-22-15,0 7 21 16,0 4-19-16,0-1-2 15,0 2 1-15,0-6-1 0,0-4-59 16,0-6-90 0,0-14-124-16,0-12-44 0,0-10 103 15,-6-6 48-15,-7-26 17 16,-3-6 149-16,3-4 116 16,1 0 76-16,4 7 65 15,5 2 17-15,3 7-76 16,0 8-72-16,5 3-57 15,11 8-62-15,1 3-7 16,3 4-34-16,7 4-110 16,-7 12-159-16,-6 0-276 0</inkml:trace>
  <inkml:trace contextRef="#ctx0" brushRef="#br0" timeOffset="6826.52">7119 1696 1689 0,'0'0'147'15,"0"0"-147"-15,0 0-227 16,0 0-677-16</inkml:trace>
  <inkml:trace contextRef="#ctx0" brushRef="#br0" timeOffset="6967.13">7271 2652 1914 0,'0'0'528'0,"0"0"-435"0,0 0-93 16,0 0-96 0,0 0-1009-16</inkml:trace>
  <inkml:trace contextRef="#ctx0" brushRef="#br0" timeOffset="7592.01">8247 1746 1272 0,'0'0'351'0,"0"0"19"15,0 139-118-15,2-67-48 16,9 4-93-16,5 0-64 16,-1-5-15-16,-1-9-32 15,-3-15-30-15,-1-10-59 16,-4-21-88-16,-4-10-162 16,-2-6-189-16</inkml:trace>
  <inkml:trace contextRef="#ctx0" brushRef="#br0" timeOffset="7951.25">8176 2049 844 0,'0'0'889'0,"0"0"-600"16,0 0-64-16,0 0-48 15,0 0-80-15,0 0-48 16,0 0-43-16,111-61 7 0,-53 67-4 16,2 15-8-16,-4 5 18 15,-6 6-17-15,-8 2 10 16,-5-2 12-16,-6-5 2 15,-6-8 26-15,-1-5-13 16,3-10-13-16,-1-4 24 16,1 0-16-16,2-12 2 15,-2-12-9-15,-5-8-27 16,-7-4 16-16,-7-6-15 16,-8-2-1-16,0 2 15 15,-16 6-13-15,-13 3 11 16,-7 12-13-16,-6 9-10 15,-3 12 9-15,3 0-14 0,4 16-36 16,10 10-25 0,9 15-100-16,11-5-185 0,8-11-283 0</inkml:trace>
  <inkml:trace contextRef="#ctx0" brushRef="#br0" timeOffset="8701.08">9229 1932 1676 0,'0'0'612'15,"0"0"-398"-15,0 0-38 0,0 0-126 16,0 0-11-16,0 0 9 16,-140 53-47-16,111-17 17 15,7 0-10-15,6 1-2 16,7-4 3-16,9-1-9 15,0-6-6-15,0-4 6 16,7-5-34-16,9-12 7 16,1-5 3-16,8 0 14 15,2-22 1-15,2-8-57 16,-2-9-23-16,-2-3 17 16,-2 3 26-16,-5 1 45 15,-3 10 1-15,-3 6 12 16,-5 8 39-16,-3 8-16 15,-2 6-18-15,0 0-4 16,0 6-12-16,0 12 20 0,3 5 0 16,0 4-11-16,-1 1 12 15,3 0-22-15,-1-2 0 16,3-5 1-16,1-3 5 16,-2-9-12-16,3-3-2 15,3-6-16-15,1 0 24 16,3 0-13-16,1-14 4 15,2-1 9-15,-3-4-5 16,0 3 4-16,-7 0 2 16,-2 6-1-16,-3 2 44 15,-3 4-27-15,-1 4 5 16,-2 0-21-16,2 0 5 16,3 0-7-16,0 6 1 15,-1 6 0-15,0 1 0 16,3 0 0-16,-3 3 8 0,0-3-8 15,4-2 4-15,0-1-10 16,1-4 6-16,3-4 0 16,1-2 14-16,5 0-12 15,2 0 22-15,6 0-12 16,-1-6-11-16,2 2 4 16,-3 3-5-16,0 1 1 15,-3 0 14-15,-1 5-3 16,-3 9 24-16,4 2-36 15,-6 3 2-15,-1-4-8 0,-7 0 6 16,1-5-30 0,-8-10-49-16,0-3-140 0,0-19-361 0</inkml:trace>
  <inkml:trace contextRef="#ctx0" brushRef="#br0" timeOffset="8841.67">9851 1380 2299 0,'0'0'511'16,"0"0"-451"-16,-143 2-24 15,63 24-36-15,-42 33-27 16,16-5-130-16,13-1-575 0</inkml:trace>
  <inkml:trace contextRef="#ctx0" brushRef="#br0" timeOffset="9435.28">7347 1674 1139 0,'0'0'683'0,"0"0"-422"16,0 0-31-16,0 0-88 15,0 0-30-15,0 0-17 0,0 0-31 16,-5 0-4-16,5 0-27 16,0 0 13-16,0 0 17 15,0 0-35-15,0 0 8 16,0 0-25-16,0 0-5 16,0 0 12-16,7 0-18 15,4-3 9-15,3 3 4 16,1-1-4-16,3 1-16 15,-3 0 7-15,1 0-67 16,1 0 5-16,0 1-106 16,-5 8-388-16,0-5-523 0</inkml:trace>
  <inkml:trace contextRef="#ctx0" brushRef="#br0" timeOffset="10778.74">7129 1805 234 0,'0'0'1071'0,"0"0"-804"0,0 0-130 15,0 0-58-15,0 0-25 16,0 0-38-1,25 0 12-15,-11-7 26 0,-3 3 3 16,1-2 71-16,-6 1 16 16,3-2-15-16,-3-3-10 15,6 1-58-15,-1-6-18 16,5-1-10-16,1 0-32 16,2 0 13-16,-2 2-14 15,-1 4-9-15,-5 0-2 16,-3 4-39-16,2 0-77 15,-2 2-173-15,-3-2-371 0</inkml:trace>
  <inkml:trace contextRef="#ctx0" brushRef="#br0" timeOffset="11591.03">10528 1558 1542 0,'0'0'576'15,"0"0"-368"-15,0 0-107 16,0 0-61-16,0 0-34 16,0 0 10-16,0 102 12 15,2-43-22-15,3 0 16 16,-1 1-22-16,0-7 0 16,4-9 13-16,-4-14-7 15,-2-7 8-15,0-16-14 0,3-7 0 16,-1 0-12-16,6-24 12 15,3-12-68-15,7-8 16 16,4-2-37-16,3 3 22 16,2 7-44-16,0 12 12 15,-3 8 80-15,-3 14-4 16,-4 2 23-16,-3 14 14 16,-5 17 0-16,-6 7 43 15,-5 7-1-15,0 2-16 16,-5-1 12-16,-14-8-15 15,-6-6 34-15,-6-12 18 16,0-6-22-16,0-8 9 16,2-6-39-16,4 0-37 15,4-3 0-15,11-11-34 16,10-17-156-16,2 3-175 0,16 1-257 0</inkml:trace>
  <inkml:trace contextRef="#ctx0" brushRef="#br0" timeOffset="12340.84">11181 1751 1595 0,'0'0'553'0,"0"0"-365"15,0 0-18-15,0 0-67 16,-136 27-69-16,116 2-7 15,5 2 3-15,5 5-30 0,8-2 0 16,2 2-24-16,0-11-15 16,12-5 4-16,7-13-64 15,8-7 28-15,2 0-3 16,4-21-120-16,1-10-17 16,-3-6 47-16,-4 1 49 15,-7 2 82-15,-7 4 33 16,-4 7 81-16,-6 9 134 15,-3 8 0-15,0 5 24 16,0 1-113-16,0 0-93 16,0 11 2-16,0 9-34 15,0 6 13-15,-3 0-14 16,3 1 7-16,0-5-14 16,0-4 7-16,14-4-41 0,1-9-40 15,5-5-10-15,3 0-2 16,1-3-140-16,0-13 23 15,-1-1 130-15,-5 2 42 16,-5 1 38-16,-4 2 12 16,-2 6 27-16,-5 2 69 15,0 4-30-15,0 0-35 16,-2 0 24-16,3 7-20 16,-3 10-3-16,2 1-1 15,0 2-43-15,2-2 28 16,3 1-28-16,2-6 1 15,4-1-13-15,3-6 12 16,6-2-26-16,3-4 11 0,2 0-16 16,-3 0 31-16,1 0-1 15,-6 0 12-15,2 0 14 16,-6 0-12-16,-3 9 17 16,-2 2 8-16,-1 5-19 15,-2 7 17-15,-2 4 28 16,-3 7-14-16,-2 5 24 15,0 0-56-15,0 0 16 16,-14-3-6-16,-3-9-27 16,-1-6 7-16,-2-7-8 15,-1-12-42-15,-9-16-114 16,4-17-326-16,2-11-407 0</inkml:trace>
  <inkml:trace contextRef="#ctx0" brushRef="#br0" timeOffset="12528.31">11210 1560 1818 0,'0'0'625'0,"0"0"-384"16,0 0-71-16,0 0-98 15,0 0-20-15,0 0-38 16,0 0-13-16,-36-30 0 16,49 38-1-16,1 6-1 15,1 0-38-15,-1 0-63 16,-3-2-25-16,3-10-193 15,-3-2-273-15,-3 0-330 0</inkml:trace>
  <inkml:trace contextRef="#ctx0" brushRef="#br0" timeOffset="12653.32">11326 1382 1891 0,'0'0'753'0,"0"0"-501"16,0 0-65-16,0 0-126 15,0 0-49-15,0 0-12 16,152-17-28-16,-46 29-104 15,-12 6-225-15,-12-1-978 0</inkml:trace>
  <inkml:trace contextRef="#ctx0" brushRef="#br0" timeOffset="13215.65">12253 1891 525 0,'0'0'1627'0,"0"0"-1358"15,0 0-180-15,0 0-41 16,0 108-26-16,18-62 33 16,-1 0-38-16,-1-5-5 15,-1-10 7-15,-6-9-17 16,-2-9 8-16,-2-13-10 15,-1 0 10-15,5-22 34 16,2-16-44-16,5-12-21 16,2-7 6-16,6-1-19 15,0 6 13-15,-1 9-15 16,-1 14 23-16,-4 11 1 0,-4 14 12 16,-2 4 0-16,-3 4 4 15,1 20-2-15,-2 4 32 16,-4 6-1-16,1-2-27 15,-1 0 0-15,-1-8-6 16,0-8-2-16,-1-8 2 16,2-8-9-16,3 0-3 15,1-27 1-15,10-4-53 16,3-9 33-16,0 3 3 16,4 1 28-16,-2 9 3 15,-4 6-3-15,-3 9 40 0,-3 6 9 16,1 6-16-1,-3 0 10-15,3 6-15 0,-1 15 8 16,3 5-5-16,-1 3-31 16,1 4 6-16,-3-3-6 15,1 0-74-15,19-6-75 16,-5-8-369-16,1-6-303 0</inkml:trace>
  <inkml:trace contextRef="#ctx0" brushRef="#br0" timeOffset="13559.32">13190 1887 1285 0,'0'0'856'15,"0"0"-567"-15,0 0-69 0,0 0-113 16,0 0-38-16,0 0-38 16,-127-23-31-16,112 48 16 15,1 3-15-15,6 1-1 16,8 2 0-16,0-7-32 15,0-4 31-15,6-6-42 16,10-8-23-16,2-3 45 16,6-3-34-16,1 0-46 15,-2-11-28-15,-4-3 26 16,-1 0 66-16,-7 4 37 16,-5 3 29-16,-2 2 94 15,-4 3-19-15,0 2-34 16,0 0-12-16,0 0-57 0,0 10-2 15,2 6-17-15,0 0-121 16,-2-1-116-16,0-7-260 16,0-5-277-16</inkml:trace>
  <inkml:trace contextRef="#ctx0" brushRef="#br0" timeOffset="13778.05">13015 1544 1982 0,'0'0'542'16,"0"0"-430"-16,0 0-36 15,0 0-58-15,0 0 16 16,0 0 26-16,133 0-15 16,-108 0 13-16,-8-5-33 15,-5-2-5-15,-3-6 5 0,-5-3-25 16,-2 1-21-16,2 4-61 15,2 5-227-15,-2 5-665 0</inkml:trace>
  <inkml:trace contextRef="#ctx0" brushRef="#br0" timeOffset="14418.49">13886 1837 1328 0,'0'0'877'0,"0"0"-612"16,0 0-112-16,-131-24-2 15,93 24-89-15,9 10-21 16,9 16 2-16,9 8-43 16,11 4 15-16,0-2-15 15,17-4-15-15,10-10 8 16,4-12-11-16,-1-10-12 15,2-4 15-15,-3-25-83 16,-6-8 14-16,-6-3 14 16,-7 2 0-16,-8 6 36 15,-2 7 25-15,0 14 9 16,0 7 21-16,0 4-14 0,0 13-14 16,0 22 2-16,0 15 5 15,2 12-2-15,7 8 2 16,-1 4 0-16,2 1 11 15,-3-2-5-15,-3-5 0 16,-2-3-6-16,-2-13 0 16,0-12-4-16,-2-16 13 15,-7-12 4-15,-3-12 105 16,2 0-68-16,3-26-5 16,3-14-45-16,4-12 6 15,0-11-12-15,18-10-30 16,17-4-44-16,5-1-70 15,5 2-51-15,-3 12 76 16,-6 10 69-16,-7 14 56 16,-10 14 85-16,-10 9 68 15,-1 12 34-15,-8 5-47 0,2 0-78 16,-2 5-14-16,0 18-18 16,4 11 0-16,0 6 3 15,3 6-33-15,2 0-1 16,4-2-14-16,2-4-73 15,22-11-140-15,-6-11-365 16,2-13-513-16</inkml:trace>
  <inkml:trace contextRef="#ctx0" brushRef="#br0" timeOffset="14949.65">14642 1937 1502 0,'0'0'636'0,"0"0"-374"15,0 0-63-15,-137-26-68 16,106 26-31-16,4 3-76 16,10 18-6-16,3 7-11 15,7 3 1-15,7-2-16 16,0-1 2-16,7-4-12 16,13-4 6-16,5-10-22 15,4-10 7-15,4 0-3 16,1-10-80-16,-1-14-39 15,-6-8-2-15,-6 0 44 16,-4 0 76-16,-9 3 31 16,-6 8 28-16,-2 7 94 15,0 5-22-15,0 9 3 0,0 0-73 16,0 0-21 0,0 21 10-16,-2 2-18 0,0 6 9 15,2-2-10-15,0 2 0 16,0-5-3-16,7-4 3 15,4-4 0-15,0-11 0 16,5-2 19-16,1-3-20 16,6-4 1-16,2-12-40 15,-4-4-12-15,-3 0 10 16,-5 0 42-16,-5 3 52 16,-4 9 11-16,-4 2 13 15,2 1-6-15,-2 5-54 16,2 0-5-16,3 0-10 0,1 16-1 15,4 2 0-15,1 3-22 16,-1-2-3-16,4-3-80 16,-1-14-113-16,-1-2-109 15,-5 0-287-15</inkml:trace>
  <inkml:trace contextRef="#ctx0" brushRef="#br0" timeOffset="15121.45">14743 1394 1905 0,'0'0'575'16,"0"0"-400"-16,0 0-63 15,0 0-88-15,0 0-11 0,0 0 1 16,0 0-8-16,43 76-12 16,-54-25-63-16,-22-6-232 15,-8-9-358-15</inkml:trace>
  <inkml:trace contextRef="#ctx0" brushRef="#br0" timeOffset="15230.84">14106 1616 1719 0,'0'0'385'0,"0"0"-252"16,0 0-133-16,0 0-127 15,0 0-217-15</inkml:trace>
  <inkml:trace contextRef="#ctx0" brushRef="#br0" timeOffset="15730.69">14761 1757 1807 0,'0'0'375'16,"0"0"-375"-16,0 0-245 0</inkml:trace>
  <inkml:trace contextRef="#ctx0" brushRef="#br0" timeOffset="17620.88">15401 1508 1517 0,'0'0'592'15,"0"0"-448"-15,0 0-108 16,0 0-18-16,0 0 4 15,0 0 18-15,-65 92 85 16,41-34-35-16,0 8-24 16,1 6 16-16,4 5-45 15,11 2-10-15,6 2-12 0,2-1-9 16,0 1-12 0,21-8-20-16,16 6-124 15,-3-21-180-15,-3-20-511 0</inkml:trace>
  <inkml:trace contextRef="#ctx0" brushRef="#br0" timeOffset="18480.09">15635 1857 1330 0,'0'0'608'0,"0"0"-463"16,0 0-87-16,0 0-38 15,0 0 22-15,19 112 35 16,-7-72-29-16,-3-3-18 15,0-6-7-15,-2-9-22 16,-3-8 15-16,-4-10-5 16,2-4 3-16,1-6 23 15,1-22-37-15,7-10-82 16,3-8 26-16,5-2-11 16,1 4-14-16,3 6 13 15,2 10 24-15,2 10 44 16,-4 8 0-16,2 10 8 15,-3 0 53-15,-4 6 0 0,-2 20 29 16,-7 7-6 0,-5 8-20-16,-2 5-12 0,-2 0-49 15,0-2-3-15,2-4-67 16,21-9-82-16,-1-13-169 16,5-13-241-16</inkml:trace>
  <inkml:trace contextRef="#ctx0" brushRef="#br0" timeOffset="18948.68">16240 1871 1622 0,'0'0'613'16,"0"0"-481"-16,0 0 7 0,0 0-75 16,-126 31-40-16,110-1 6 15,12 5-30-15,4-1 0 16,0-6-10-16,0-6-56 15,11-10 36-15,3-10-45 16,-1-2 18-16,2-13 56 16,-1-14-70-16,-3-4 25 15,0-5 28-15,-4 5 15 16,-5 6 3-16,0 10 18 16,0 6 16-16,-2 8 13 15,2 1-47-15,1 6 11 16,1 19 3-16,0 13 1 15,4 12 34-15,-2 9-41 0,1 5 8 16,-3 2 27 0,-2-2-43-16,-2-6 35 0,0-5-10 15,-2-11-25-15,-11-12 58 16,-7-10-33-16,0-8 13 16,-2-10 14-16,-3-2-34 15,2-14 34-15,4-18-19 16,7-11-33-16,8-10-1 15,4-7-61-15,16-6-46 16,20-2-73-16,12 1-138 16,33-7 7-16,-10 17-90 15,-7 14-325-15</inkml:trace>
  <inkml:trace contextRef="#ctx0" brushRef="#br0" timeOffset="19417.32">16620 1791 1054 0,'0'0'598'0,"0"0"-298"16,0 0-17-16,0 0-132 15,0 0-71-15,0 0-7 16,0 0-30-16,-114 110-10 16,101-70-32-16,6-2 0 15,7-4 13-15,0-8-14 16,0-8-2-16,5-10-11 16,8-8 3-16,0-2 9 15,3-22 1-15,-1-8-9 16,-1-4 3-16,-1 0 12 0,-1 3-5 15,1 8 4 1,3 5 4-16,-1 5-15 0,3 10 6 16,1 5-3-1,0 0-8-15,-6 1 6 0,0 19 5 16,-4 5 24-16,-2 0-18 16,-1 6 6-16,-1-5-11 15,-3-2-1-15,1-4 21 16,-3-6-13-16,0-8-5 15,0-2-3-15,0-4 12 16,0 0 6-16,2-12-8 16,4-8 2-16,5-4-9 15,3-1 6-15,1 4-1 16,1 4-8-16,-3 8-8 16,-1 3-4-16,-4 6 12 0,-1 0 0 15,-1 0-12-15,0 14-17 16,-6 8-3-16,0 0-45 15,0 4-109-15,-41-2-103 16,3-6-95-16,-4-8-512 0</inkml:trace>
  <inkml:trace contextRef="#ctx0" brushRef="#br0" timeOffset="19542.29">16215 1674 1722 0,'0'0'562'0,"0"0"-347"16,0 0-62-16,-8-118-89 15,51 98-64-15,59 11-93 0,-8 8-261 16,-3 1-314-16</inkml:trace>
  <inkml:trace contextRef="#ctx0" brushRef="#br0" timeOffset="19885.96">17194 1913 2004 0,'0'0'481'0,"0"0"-403"15,0 0-37-15,0 0-25 16,0 0 2-16,0 0-18 16,0 0 10-16,-6 114-8 15,6-97 7-15,0-10-11 0,0-7 2 16,0 0 0-16,11-7-10 15,11-20 10-15,3-2-37 16,2-7 37-16,2 7-12 16,-5 2 12-16,1 9 0 15,-3 7 0-15,-2 7 6 16,-3 4 3-16,0 0 10 16,1 1 4-16,-1 18-22 15,0 5-2-15,9 1-43 16,16 8-184-16,-7-9-272 15,1-8-196-15</inkml:trace>
  <inkml:trace contextRef="#ctx0" brushRef="#br0" timeOffset="20385.86">17736 1852 532 0,'0'0'1356'0,"0"0"-1023"16,0 0-90-16,0 0-84 15,0 0-108-15,0 0-37 16,0 0-6-16,-98 42 1 15,94-7-4-15,4 1-5 16,0-5-19-16,0-4 17 16,0-6-26-16,6-10 1 15,-1-3 8-15,1-6 11 16,-2-2 8-16,4 0 0 16,0 0 11-16,-1 0-13 0,2 0 12 15,-4 0-7-15,1 0 0 16,-1 0 8-1,-3 0-4-15,2 0 11 0,-2 6-4 16,-2 11 33-16,2 0-35 16,-2 10 15-16,3-2 4 15,-1 3-23-15,-2-1 7 16,0-4-15-16,0-1 1 16,0-2 35-16,-2 1-26 15,-11 0 5-15,-6-4 14 16,2 3-28-16,-3-5 23 15,-1-2-12-15,2-3-3 16,-2-4 5-16,2-6-13 16,-1 0 5-16,1 0-6 15,7-14 9-15,1-8-5 0,11-10-4 16,0-11-40-16,11-4-10 16,22-7-102-16,9 4-104 15,7 3-115-15,18 1 41 16,-13 14-5-16,-8 8-213 15</inkml:trace>
  <inkml:trace contextRef="#ctx0" brushRef="#br0" timeOffset="20838.89">17972 1889 173 0,'0'0'812'15,"0"0"-468"-15,0 0-36 16,0 0-34-16,0 0-9 16,0 0-79-16,0 0-59 15,24-44-56-15,-24 51-56 16,-2 15 13-16,-7 5-10 0,1 3-11 15,3 2 14-15,3-1-20 16,2-2 11-16,0-6-6 16,9-4-6-16,11-7-6 15,2-12-18-15,5 0-22 16,0-14-43-16,-1-16-43 16,-1-4 34-16,-3-7 66 15,-2 6 32-15,-7 1 6 16,-1 8 59-16,-6 8 13 15,1 7 48-15,-5 5-72 16,0 6-8-16,-2 0-35 16,2 0-10-16,1 6-1 15,2 11 1-15,-3 3 16 16,-1 3 2-16,4-3-13 16,0 5 4-16,-1-6-10 0,2 0-1 15,4-5-13 1,-3-6 8-16,1-2-4 0,-4-4 10 15,4-2-7-15,-4 0-4 16,3-2 11-16,-1-8-56 16,1 0-4-16,0 0-103 15,-7-2-157-15,0 4-44 16,0 2-436-16</inkml:trace>
  <inkml:trace contextRef="#ctx0" brushRef="#br0" timeOffset="20979.46">18210 1610 1602 0,'0'0'392'15,"0"0"-210"-15,0 0-89 16,0 0-93-16,0 0-182 16,0 0-473-16</inkml:trace>
  <inkml:trace contextRef="#ctx0" brushRef="#br0" timeOffset="21135.67">18297 1371 1659 0,'0'0'645'16,"0"0"-433"-16,0 0-81 0,0 0-49 16,0 0-14-1,0 0-68-15,-58 103-26 0,18-69-235 16,7-6-863-16</inkml:trace>
  <inkml:trace contextRef="#ctx0" brushRef="#br0" timeOffset="22104.52">18208 1576 380 0,'0'0'1304'0,"0"0"-1042"15,0 0-189-15,0 0-59 0,0 0-14 16,0 0-87-16,0 0-42 16,45 48-61-16,-36-38-442 0</inkml:trace>
  <inkml:trace contextRef="#ctx0" brushRef="#br0" timeOffset="22541.6">18237 1319 988 0,'0'0'333'0,"0"0"-69"16,0 0-10-16,0 0-31 0,0 0-67 15,0 0-84 1,0 0-27-16,-4-14-16 16,10 11-28-16,6 3 15 15,1-3-10-15,-2 0-4 0,-2 2 8 16,-4 0-10-16,-5 1-28 15,0 0-77-15,-7 1-266 16,-9 11-283-16</inkml:trace>
  <inkml:trace contextRef="#ctx0" brushRef="#br0" timeOffset="22916.69">18326 1592 1478 0,'0'0'511'16,"0"0"-310"-16,0 0-93 16,0 0-65-16,0 0-21 15,0 0-22-15,0 0-1 16,27 27-28-16,-27-8-67 15,0 3-3-15,-13 10-105 16,-9-4-39-16,1-6-395 0</inkml:trace>
  <inkml:trace contextRef="#ctx0" brushRef="#br0" timeOffset="23416.4">19244 1969 1425 0,'0'0'542'0,"0"0"-378"16,0 0-13-16,-151 4-3 15,115 19-63-15,9 10-49 16,12 3-4-16,15 4-24 16,0-1 10-16,13-6-14 15,16-8 5-15,9-14-6 16,5-11-3-16,1-1-28 16,2-31-29-16,-3-15-77 0,-5-13 23 15,-3-12-5 1,-8-6 49-16,-2-7 67 0,-8 5 13 15,-3 8 30-15,-5 16 75 16,-5 16-2-16,-4 16 38 16,0 16-32-16,0 8-73 15,-2 12-21-15,-9 24-27 16,-5 16 9-16,-2 14 27 16,1 8-37-16,1 6 3 15,5 0-3-15,2-3-2 16,0-13-27-16,5-14-119 15,-8-26-117-15,4-15-211 16,-1-9-238-16</inkml:trace>
  <inkml:trace contextRef="#ctx0" brushRef="#br0" timeOffset="23775.68">19124 1614 1520 0,'0'0'579'0,"0"0"-423"16,0 0-107-16,0 0 46 15,0 0 30-15,0 0-60 16,170 138-2-16,-101-94-48 16,4-2 4-16,3-3-4 15,-7-11-14-15,-11-8-2 16,-14-14-18-16,-13-6-1 0,-10 0 13 16,-15-23 8-1,-6-2-1-15,0-7 0 0,0 4 10 16,-17 1-4-16,-8 9 0 15,0 9 6-15,-4 6 3 16,3 3-14-16,-1 10 8 16,5 19 16-16,6 7-19 15,7 6 14-15,7 4-6 16,2 0-13-16,7-2 31 16,17-6-32-16,10-6-17 15,6-12 7-15,5-12-45 16,1-8-23-16,10-21-146 15,-12-10-262-15,-9-5-186 0</inkml:trace>
  <inkml:trace contextRef="#ctx0" brushRef="#br0" timeOffset="23979.06">19664 1704 616 0,'0'0'1453'0,"0"0"-990"16,0 0-259-16,0 0-58 16,0 0-110-16,0 0-12 15,0 0-24-15,79-66-66 16,-48 64-49-16,10-7-195 16,-13 3-262-16,-1-1-213 0</inkml:trace>
  <inkml:trace contextRef="#ctx0" brushRef="#br0" timeOffset="24119.36">20040 1444 1463 0,'0'0'615'0,"0"0"-287"0,0 0-119 15,0 0-126-15,0 0-4 16,0 0-52-16,0 0-20 16,35 66-7-16,-51-24-118 15,-7-4-385-15,0-9-969 0</inkml:trace>
  <inkml:trace contextRef="#ctx0" brushRef="#br0" timeOffset="24682.02">20370 1885 1787 0,'0'0'388'15,"0"0"-261"-15,0 0-4 16,0 111-11-16,9-61-53 16,-1 3-47-16,1-4 27 15,-2-12-38-15,-2-9-1 16,-3-12 0-16,-2-12-18 0,2-4 18 15,2-13 0-15,5-22-105 16,3-9-1-16,1-3-30 16,7-2 15-16,-1 6-7 15,4 10 21-15,-3 10 107 16,-2 14 22-16,-4 7 27 16,-6 2 69-16,1 6-31 15,-4 16 9-15,2 6 17 16,-5 0-69-16,2 2 22 15,-4-6-36-15,0-6-30 16,0-6 0-16,2-10-8 16,7-2-45-16,5-6-7 15,7-18-137-15,6-7-91 0,2-2 88 16,0 3 51 0,-4 6 149-16,-3 6 101 0,-6 8 72 15,-5 6 93-15,2 4-101 16,1 0-54-16,1 12-57 15,8 12-47-15,15 10-7 16,-5-6-179-16,2-7-392 0</inkml:trace>
  <inkml:trace contextRef="#ctx0" brushRef="#br0" timeOffset="25025.39">21123 1874 1943 0,'0'0'543'0,"0"0"-408"0,0 0-67 16,0 0-36-16,0 0 0 16,0 0-31-16,-48 143 16 15,67-105-17-15,3-5-38 16,3-10 10-16,-4-8-47 16,-2-11 19-16,-4-4 28 15,-6-7 28-15,-2-15 42 16,-5-6-35-16,-2 0 16 15,0-2-23-15,-4 0-5 16,-15 3-124-16,-5 1-94 16,-2 5-103-16,-8-3 128 15,0 0 76-15,3-1 109 16,5 0 13-16,8-1 140 16,7-1 68-16,9 3-28 15,2 2-9-15,4 0-42 0,20 0-92 16,7 4-37-1,25 0-15-15,-6 4-235 0,-6 7-374 16</inkml:trace>
  <inkml:trace contextRef="#ctx0" brushRef="#br0" timeOffset="25259.75">21775 1471 1722 0,'0'0'600'0,"0"0"-424"16,0 0-87 0,0 0 2-16,0 0 9 0,-50 156-32 15,44-87-2-15,4 9-50 16,2 3 13-16,0-4-29 16,0-7-35-16,0-11-38 15,0-17-25-15,-4-26-142 16,-9-9-312-16,-3-7-160 0</inkml:trace>
  <inkml:trace contextRef="#ctx0" brushRef="#br0" timeOffset="25650.25">21537 1819 1309 0,'0'0'489'0,"0"0"-319"0,0 0-26 16,0 0-124 0,0 0-20-16,198-49-23 0,-108 49-194 15,10 13 217-15,0-2 59 16,-18 2 7-16,-4-1 39 15,-20 0-41-15,-22-5-17 16,-25-3 10-16,-11 0 95 16,-16 1 23-16,-22 2-30 15,-6 4-53-15,-1 5-17 16,5 4-39-16,9 4-35 16,7 4 27-16,13 0-28 15,6-2 0-15,5-6-15 16,0-6-54-16,20-10 11 15,5-4-61-15,1-3-32 0,1-14 10 0,-2-7 33 32,-6 2 72-32,-2 2 36 0,-7 3 73 15,-1 8 47-15,1 7-49 0,0 2-41 0,4 0 12 16,4 11-42-16,0 10 22 16,3 3-22-16,-2-2-53 15,3-4-87-15,-9-8-230 16,-1-10-307-16</inkml:trace>
  <inkml:trace contextRef="#ctx0" brushRef="#br0" timeOffset="25837.7">22406 1299 2090 0,'0'0'377'0,"0"0"-237"16,0 0-40-16,0 0-61 15,0 0 38-15,0 0-23 32,34 142-45-32,-55-81-9 15,-14-13-63-15,-3-12-525 0</inkml:trace>
  <inkml:trace contextRef="#ctx0" brushRef="#br0" timeOffset="26275.12">23480 1564 1493 0,'0'0'601'16,"0"0"-501"-16,0 0-23 15,0 110 49-15,11-51-47 16,6 4-36-16,4 5-3 31,-1 0-40-31,-8-4-13 16,-1-8-74-16,-9-7-76 0,-2-17-90 0,-18-12-57 15,-7-14-289-15</inkml:trace>
  <inkml:trace contextRef="#ctx0" brushRef="#br0" timeOffset="27009.3">23333 1983 1071 0,'0'0'407'0,"0"0"-196"16,0 0-35-16,89-126-125 16,-24 89-25-16,12 4-24 15,4-3-2-15,0-1-13 16,-13-1 13-16,-12 0 0 15,-20 2 35-15,-19 5 79 16,-15 8 78-16,-2 2 26 16,-13 13-73-16,-14 5-33 15,-2 3-88-15,0 16-6 16,2 21-8-16,8 10 4 31,7 11-2-31,12 8-3 0,0 1-9 0,5-1 33 16,15-8-33-16,5-10 1 0,2-12-7 15,-1-13-30-15,2-16 26 16,1-7-14-16,0 0-30 16,-2-22-5-16,-5-5-28 15,-1 2 25-15,-8-1 42 16,-4 6 20-16,-2 3 9 16,-5 10 81-16,1 2-43 15,-3 5 16-15,4 0-63 31,0 3 1-31,5 12 4 16,1 3-4-16,0 1 10 0,3 1-11 0,1-2 6 31,-1-6-17-31,5-4-2 0,0-4-38 0,2-4-14 16,0 0-8-16,0-11-30 0,-4-3 26 16,-8-5 15-1,-1 1 52-15,-5 2 10 0,-2 4 38 16,0 6 95-16,0 2 3 15,0 4-54-15,0 0-82 16,0 0 15-16,0 10-23 31,0 8 16-31,5-1-2 0,4 6-6 0,0-5-5 16,5-2-34-16,1-8-56 16,3-6-40-16,-1-2 15 15,5-6-106-15,-1-17-39 0,-4-2 73 16,-3-1 142-1,-5 2 50-15,-5 4 169 0,-2 6 105 16,-2 5 75-16,0 5-101 16,0 4-114-16,0 0-95 15,0 9-29-15,0 13-13 16,7 2 3-16,5 4-22 16,3 0-46-16,17-6-159 15,-2-6-110-15,-1-8-134 0</inkml:trace>
  <inkml:trace contextRef="#ctx0" brushRef="#br0" timeOffset="27587.29">24667 1927 1495 0,'0'0'548'0,"0"0"-283"16,0 0-90-16,0 0-95 0,0 0-45 16,0 0-28-16,0 0-5 15,-26 19-2-15,23-2 0 16,3-1-6-16,0-1 6 15,0-4 0-15,0 1-1 16,0-4 10-16,3 2-17 16,1-4 8-16,3-1 0 15,0 0 3-15,6-5 9 16,5 0-12-16,7 0 0 16,4-5-33-16,6-10-77 15,1-7-124-15,-3-6-45 16,0-8 11-16,-4-7-136 15,-4-2 128-15,-2-4 276 16,-8 7 65-16,-4 6 296 0,-6 10-24 16,-5 8-7-16,0 9 44 15,0 8-213-15,0 1-99 16,0 0-49-16,0 16-12 16,-8 11 18-16,4 5 0 15,0 5-5-15,2 2 29 16,2 1-28-16,0 0-14 15,0-1 20-15,0-2-19 16,8-3 1-16,2-10-3 16,-4-8-39-16,-1-10 0 15,-5-6 5-15,0 0 26 16,0-17-57-16,2-6-60 16,0-5 86-16,4-2 39 0,-1 2 16 15,2 4 51-15,0 6 6 16,-1 6 0-16,3 7-3 15,5 5-69-15,1 0-1 16,3 7-24-16,-1 10-51 16,-7 12-74-16,-6-5-334 15,-4-2-165-15</inkml:trace>
  <inkml:trace contextRef="#ctx0" brushRef="#br0" timeOffset="27727.88">24496 1707 1800 0,'0'0'514'0,"0"0"-314"16,0 0-122-16,0 0-78 15,136-55-60-15,-80 85-257 16,-8 9-426-16</inkml:trace>
  <inkml:trace contextRef="#ctx0" brushRef="#br0" timeOffset="27837.26">24676 2608 1894 0,'0'0'679'15,"0"0"-679"-15,0 0-122 16,-142-24-883-16</inkml:trace>
  <inkml:trace contextRef="#ctx0" brushRef="#br0" timeOffset="28602.8">11698 2524 1962 0,'0'0'363'16,"0"0"-269"-16,-54 125-23 16,46-63-22-16,8 4-35 15,8-2-14-15,33 12-23 16,-6-17-216-16,-5-19-301 0</inkml:trace>
  <inkml:trace contextRef="#ctx0" brushRef="#br0" timeOffset="28946.45">11536 2685 816 0,'0'0'1105'0,"0"0"-880"16,0 0-112-16,0 0-93 16,0 0-19-16,158-10 7 15,-94 24 5-15,-2 5-26 16,-3 4 13-16,-11 1-10 15,-7-2 8-15,-10-3 4 16,-9-2 26-16,0-5 28 16,-2-5-3-16,0-7 26 15,5 0-9-15,-1-7-22 0,1-13-10 16,-5-6-38-16,-7-4 0 16,-6-2 14-16,-7 0-13 15,0 1 15-15,-25 5 9 16,-7 6-10-1,-7 8 30-15,-3 8-45 0,-1 4 0 16,3 0-1-16,9 18-56 16,13 11-77-16,9-5-351 15,9-5-274-15</inkml:trace>
  <inkml:trace contextRef="#ctx0" brushRef="#br0" timeOffset="29602.44">12502 2624 1365 0,'0'0'558'16,"0"0"-369"-16,0 0-53 15,0 0-71-15,0 0-50 16,0 0 38-16,0 0-33 15,-96 120 14-15,96-91-28 16,5-1 2-16,13-6-16 16,4-6-25-16,2-10-37 15,1-6-5-15,0 0-52 16,-1-13-43-16,-4-12-91 16,0-5-54-16,-7-1-2 0,-3 6 262 15,-8 0 55-15,-2 10 231 16,0 3 77-16,0 7-68 15,0 5-40-15,0 0-127 16,-2 3-29-16,-4 15-37 16,2 4 2-16,0 2 0 15,2 0 1-15,0-2-7 16,2-3-3-16,0-2-20 16,0-9-12-16,8-6-70 15,8-2 22-15,5 0 28 16,2-16-38-16,4-2 12 15,0-2 50-15,0 0 28 0,0 0 3 16,-6 2 4 0,0 3 40-16,-7 6 65 0,-4 3 7 15,-3 4 42 1,-3 2-38-16,4 0-57 0,0 3 50 16,3 11-76-16,3 3-24 15,-1 1 7-15,-2 2-22 16,-2 0 43-16,-4 0-22 15,-1 0 0-15,0-2-4 16,1-2-18-16,1-2 0 16,2-4-1-16,0-2-3 15,5-8-96-15,-1 0-183 16,-1-8-211-16</inkml:trace>
  <inkml:trace contextRef="#ctx0" brushRef="#br0" timeOffset="29743.33">12828 2221 1213 0,'0'0'1391'0,"0"0"-1123"15,0 0-198-15,0 0-70 16,-143 18-9-16,116 35-80 16,10-7-171-16,7-4-451 0</inkml:trace>
  <inkml:trace contextRef="#ctx0" brushRef="#br0" timeOffset="30227.29">13556 2658 329 0,'0'0'1317'16,"0"0"-975"-16,0 0-168 16,0 0-107-16,0 0-21 0,0 0 91 15,0 0-24-15,9 103-43 16,-9-69-21-16,0-4-43 15,0-6 14-15,0-8-20 16,0-5 0-16,0-10 0 16,0-1 0-16,0-6-6 15,16-16-40-15,2-10-149 16,3-2 87-16,0-3-14 16,-1 6-19-16,-3 7 129 15,-3 6 12-15,-3 8 150 16,-8 4 16-16,3 6-52 15,-1 0-36-15,1 0-49 16,5 16-20-16,3 6 14 16,3 2-23-16,6 1-72 15,15-4-99-15,-5-5-204 0,-2-8-223 16</inkml:trace>
  <inkml:trace contextRef="#ctx0" brushRef="#br0" timeOffset="30617.83">14013 2654 705 0,'0'0'1141'16,"0"0"-649"-16,0 0-323 16,0 0-69-16,0 0-51 15,0 0-28-15,0 0 9 16,-122 54-18-16,121-24-12 16,1-5-1-16,0-3-37 15,14-6-22-15,5-4-44 16,4-8-19-16,2-4-5 0,-4 0-78 15,0-2 14-15,-7-8 112 16,-6 0 74-16,-3 4 6 16,-3 2 99-16,0 4-3 15,0 0-43-15,5 9 6 16,2 14-3-16,0 5-10 16,-1 9-28-16,2-2 4 15,-8 4 12-15,-2-3 7 16,0-2 50-16,-9-6-7 15,-11-3-4-15,-5-6 28 16,1-7-47-16,1-3 12 16,2-9-15-16,-2 0-49 15,5 0 2-15,3-13-11 0,6-10-83 16,9-24-103 0,7 3-329-16,12 0-415 0</inkml:trace>
  <inkml:trace contextRef="#ctx0" brushRef="#br0" timeOffset="31289.55">14428 2657 735 0,'0'0'1166'0,"0"0"-809"15,0 0-155-15,0 0-68 0,0 0-90 16,-133 22-14-1,116 3 16-15,3 2-37 0,10 1 5 16,4 1-14-16,0-8-27 16,0-3 26-16,16-7-67 15,6-8-17-15,2-3-29 16,5-2-96-16,0-16-62 16,-4-2 57-16,-6-2 25 15,-5 2 144-15,-9 5 46 16,-3 2 145-16,-2 5 55 15,0 4 24-15,0 4-39 16,0 0-101-16,0 0-69 16,0 0 13-16,0 12-28 15,0 1 0-15,4-2 0 16,8 1-4-16,1-2-30 0,3-4-70 16,-1-4-58-1,3-2 43-15,-5 0 6 0,-2 0 113 16,-3 0 11-16,-6 0 93 15,-1 0 20-15,-1 0-43 16,0 0-28-16,0 3 17 16,0 5-49-16,0 5-5 15,0-3-3-15,3 0-13 16,-3-4 4-16,4-2-4 16,1-4-24-16,1 0 5 15,6 0-9-15,1-14-34 16,5-2-18-16,1 1-47 15,2-2 27-15,-1 5 14 0,-2 4 67 16,-7 2 19-16,-2 4 20 16,-5 2 21-16,1 0 21 15,-1 0 30-15,3 10-6 16,-2 4 3-16,1 2-46 16,-2 0 11-16,1 0-40 15,-1 1-14-15,-4-6-3 16,0-3-166-16,0-2-100 15,0-6-473-15</inkml:trace>
  <inkml:trace contextRef="#ctx0" brushRef="#br0" timeOffset="31492.69">14258 2374 1787 0,'0'0'755'0,"0"0"-550"15,0 0-99-15,0 0-46 16,0 0-59-16,0 0 17 16,0 0-18-16,78 22 1 15,-31-8-2-15,6-8-50 16,8-6-58-16,18-6-150 16,-11-18-406-16,-13-2-545 0</inkml:trace>
  <inkml:trace contextRef="#ctx0" brushRef="#br0" timeOffset="31601.97">14795 2180 1758 0,'0'0'687'0,"0"0"-419"0,0 0-144 16,0 0-103-16,0 0-21 15,0 0-66-15,0 0-156 16,0 114-472-16</inkml:trace>
  <inkml:trace contextRef="#ctx0" brushRef="#br0" timeOffset="32289.64">15530 2745 1458 0,'0'0'350'0,"0"0"-200"16,0 0 38-16,0 0-42 16,-115-4-9-16,94 8-20 15,5 8-77-15,5 0 5 16,7 2-26-16,4-1-17 15,0 0 6-15,15-5-8 16,10-4-60-16,7-4-8 16,6 0-84-16,-3-12-115 15,-1-8 40-15,-5-2 92 16,-10 0 36-16,-5 4 99 16,-5 6 3-16,-7 5 102 15,0 7 10-15,-2 0-49 16,2 13 0-16,2 15 22 0,4 11-2 15,0 5-54-15,-1 6-7 16,-3 0 18 0,-4-3 4-16,0-3 2 0,-2-10 8 15,-17-8 2-15,-4-9 50 16,-2-9-42-16,1-8-8 16,4 0-10-16,6-4-49 15,10-17-36-15,4-23-133 16,25 4-220-16,2 0-252 0</inkml:trace>
  <inkml:trace contextRef="#ctx0" brushRef="#br0" timeOffset="32773.57">15862 2725 494 0,'0'0'1282'0,"0"0"-924"15,0 0-144-15,0 0-89 16,0 0-49-16,0 0-47 15,0 0-2-15,-58 46-9 16,58-18-5-16,10-4-26 16,5-2 11-16,3-4-56 15,-3-5 29-15,1-10-75 16,-1-3 25-16,3 0 27 16,0-10-35-16,0-8 50 15,-3 2 28-15,3-2 9 16,-2 3 11-16,-3 4-11 15,-2 3 13-15,-1 4 27 0,-6 4-16 16,0 0 8-16,-4 0 8 16,2 2 5-16,-2 6 23 15,0 2-37-15,0-2-2 16,0 2 5-16,0-4-28 16,0 0 16-16,0-2-22 15,0-4-42-15,0 0-8 16,6 0-2-16,9-4-9 15,0-10-35-15,3 0 25 16,-3 1 71-16,4 0 11 16,-2 3 32-16,-1 4 13 15,1 4-27-15,1 2-2 16,3 0-5-16,-2 6-11 16,2 12-22-16,-9 6-33 0,-4 16-98 15,-6-6-158 1,-2-4-1069-16</inkml:trace>
  <inkml:trace contextRef="#ctx0" brushRef="#br0" timeOffset="32898.54">15866 3170 2045 0,'0'0'542'15,"0"0"-435"-15,0 0-107 16,0 0-503-16,0 0-1448 0</inkml:trace>
  <inkml:trace contextRef="#ctx0" brushRef="#br0" timeOffset="33086">16700 3042 1744 0,'0'0'565'0,"0"0"-498"15,0 0-67-15,-127 50-219 16,83-36-264-16</inkml:trace>
  <inkml:trace contextRef="#ctx0" brushRef="#br0" timeOffset="33476.54">15876 2744 1081 0,'0'0'573'15,"0"0"-288"-15,0 0-31 16,0 0-81-16,0 0-45 16,0 0-47-16,0 0-66 15,26 0-15-15,-26 2-7 16,0 13-96-16,0-3-101 16,0-2-493-16</inkml:trace>
  <inkml:trace contextRef="#ctx0" brushRef="#br0" timeOffset="34351.33">17536 2832 1347 0,'0'0'521'0,"0"0"-318"16,0 0-11 0,0 0-66-16,-132 6-37 0,121 2-38 15,11 7-50-15,0 1 35 16,6-2-22-16,19-4-14 15,8-4 20-15,7-6-20 16,3 0-30-16,3-16-49 16,-3-12-81-16,-3-8-26 15,-11-6-9-15,-8-4 41 16,-6-6 109-16,-9-3 20 16,-6 4 25-16,0 4 91 15,0 14 36-15,0 8 136 16,-6 13-97-16,-3 11-50 15,2 1-45-15,-2 13-53 16,0 19 15-16,3 8 29 0,2 11-20 16,4 1 29-1,0 1-11-15,0 0-34 0,19-1 12 16,6-8-21-16,6-3-2 16,1-14-6-16,7-7-2 15,4-13-7-15,-1-7 0 16,0 0-26-16,1-22 19 15,-11-5-47-15,-4-1 38 16,-9-2 8-16,-9 4 13 16,-8 2-5-16,-2 4 15 15,0 6-3-15,-8 6 32 16,-2 4-30-16,-1 4-1 16,-3 0-11-16,3 6 4 15,3 12-12-15,0 4 6 16,6 4 0-16,2 2 21 0,0 0-21 15,12 0 14-15,7-2-14 16,4-5 1-16,2-6-2 16,4-7-12-16,2-8-17 15,0 0 15-15,0-12-88 16,-4-31-222-16,-8 3-356 16,-9 2-1006-16</inkml:trace>
  <inkml:trace contextRef="#ctx0" brushRef="#br0" timeOffset="34523.18">18043 2673 869 0,'0'0'693'0,"0"0"-356"16,0 0 2-16,0 0-79 16,0 0-122-16,0 0-40 0,0 0-98 15,7-27-9-15,26 18-102 16,-4-1-173-16,-2 0-342 0</inkml:trace>
  <inkml:trace contextRef="#ctx0" brushRef="#br0" timeOffset="34710.61">18218 2514 474 0,'0'0'1549'16,"0"0"-1027"-16,0 0-379 15,0 0-25-15,0 0-67 16,0 0-36-16,0 0-30 15,93-68 10-15,-76 58-83 0,-5-2 37 16,-12-2-32-16,0-2-69 16,-16-1-54-16,-11 4-126 15,2 5-190-15</inkml:trace>
  <inkml:trace contextRef="#ctx0" brushRef="#br0" timeOffset="35148.05">17932 2702 1197 0,'0'0'642'16,"0"0"-293"-16,0 0-74 16,0 0-89-16,0 0-57 15,0 0-83-15,0 0 6 16,33-11-31-16,-10-1-20 15,1 0 31-15,-1-1-23 0,-2 1-9 16,-2 2 21-16,-1 1-20 16,-7 3 16-16,-1 2-16 15,0 1-1-15,-4 3 26 16,-1 0-25-16,1 0 6 16,1 0-7-16,2 14-27 15,2 7-1-15,10 7-110 16,-2-5-219-16,1-4-749 0</inkml:trace>
  <inkml:trace contextRef="#ctx0" brushRef="#br0" timeOffset="36553.94">19115 2694 803 0,'0'0'824'0,"0"0"-589"16,0 0-169-16,0 0 22 0,0 0-16 16,0 0 6-16,136-75 21 15,-107 47-61-15,-7 0 10 16,-9-3-10-16,-8 1-38 16,-5 2 34-16,0 4-17 15,-18 4-16-15,-6 10 29 16,1 6-29-16,-1 4 35 15,4 4-29-15,2 20 5 16,7 8 14-16,2 11-10 16,7 4 21-16,2 6 9 15,0 1-11-15,0-4 17 16,9-2-22-16,4-8-19 16,-2-7 21-16,-2-12-25 15,0-9-5-15,-3-7 4 16,2-5-5-16,5 0 17 15,5-11-18-15,3-11-47 0,4-4 12 16,2-2-21-16,-4 4 6 16,-4 2 38-16,-3 8-19 15,-3 4 23-15,-3 8 7 16,-4 2 1-16,1 0 14 16,1 6-5-16,2 10 21 15,3 4 15-15,1 3-36 16,1-2 24-16,3 3-33 15,-1-4 9-15,4-4-6 0,-1-3-3 16,2-7-15 0,0-6-24-16,1 0-56 15,4-5-66-15,-6-15-98 0,2-5-7 16,-5-6 111-16,-7 1-10 16,-3-1 64-16,-3 8 101 15,-3 7 32-15,-2 5 91 16,0 9 54-16,0 2-63 15,0 0-28-15,-2 8 16 16,-3 15 7-16,5 3-19 16,0 2-47-16,0 2 36 15,3-1-14-15,15-6 1 16,4-2 5-16,2-8-51 16,5-7 8-16,2-6-24 15,6 0 2-15,-2-7-12 0,1-14 6 16,-5-6-26-1,-6 2 18-15,-8-2-22 0,-7-2 30 16,-6 3-1-16,-4 4 1 16,0 4 17-16,0 6-16 15,-12 4 19-15,-1 6-1 16,-1 2-7-16,1 0-14 16,0 5 2-16,-1 12 0 15,6 1 15-15,1 4-14 16,5 2 14-16,2 2 15 15,0 0-20-15,4-2 3 16,14-2-13-16,4-4 2 16,5-3-16-16,0-10-9 15,2-5-21-15,-2 0 7 16,-1-5-95-16,-2-13-2 0,-1-3-44 16,-7-1 29-16,-1 0 133 15,-4 5 16-15,-4 0 128 16,-4 5 74-16,-3 4-26 15,0 6-40-15,0 2-63 16,0 0-67-16,0 0-3 16,2 10-3-16,0 4-12 15,0 2 10-15,5 0 2 16,1-4-8-16,4-2 8 16,1-4-30-16,5-6 10 15,2 0-30-15,2 0 3 16,1-6-27-16,-2-10-58 15,-3-5 22-15,-1 4 1 0,-7-3 78 16,-3 2 31-16,-5 2 68 16,-1 6 54-16,-1 2-10 15,0 5 5-15,0 3-47 16,0 0-70-16,0 0 3 16,3 11-4-16,-1 9 2 15,4 2 6-15,0 2 0 16,3 2-5-16,5-1-4 15,-2-4-57-15,-1-3-74 16,-1-10-98-16,-6-5-113 16,-4-3-244-16</inkml:trace>
  <inkml:trace contextRef="#ctx0" brushRef="#br0" timeOffset="36725.89">20125 2544 2020 0,'0'0'608'16,"0"0"-423"-16,0 0-90 15,0 0-95-15,0 0-47 16,113-86-191-16,-62 74-581 0</inkml:trace>
  <inkml:trace contextRef="#ctx0" brushRef="#br0" timeOffset="36913.24">20526 2333 646 0,'0'0'1646'15,"0"0"-1296"-15,0 0-178 16,0 0-106-16,0 0-59 16,0 0-14-16,0 0-25 15,-10 80-78-15,-21-49-29 16,-33 9-149-16,3-10-67 15,1-7 8-15</inkml:trace>
  <inkml:trace contextRef="#ctx0" brushRef="#br0" timeOffset="37006.94">19672 2498 1021 0,'0'0'0'0,"0"0"-28"16</inkml:trace>
  <inkml:trace contextRef="#ctx0" brushRef="#br0" timeOffset="37428.71">19583 2523 892 0,'0'0'980'16,"0"0"-618"-16,0 0-81 15,0 0-93-15,0 0-103 16,0 0-12-16,0 0-27 0,-2 0-44 16,2 0 31-1,0-3-17-15,0 2 20 0,0-4-36 16,4 4 0-16,0 1-19 15,13 0-138-15,-4 0-470 16,7 0-985-16</inkml:trace>
  <inkml:trace contextRef="#ctx0" brushRef="#br0" timeOffset="37913.01">19843 2564 660 0,'0'0'1014'0,"0"0"-615"15,0 0-101-15,0 0-118 16,0 0-56-16,0 0-13 16,0 0-49-16,12 0 14 0,7-4-21 15,10-12-41-15,8 0 11 16,1-4-25-16,-3-2 0 15,-2 2-1-15,-6 4 8 16,-6 0 11-16,-6 6 13 16,-4 5-10-16,0 0 36 15,-2 4-55-15,0 1 4 16,5 0-3-16,-2 0 9 16,5 6-9-16,0 9-3 15,5 9-5-15,3 4-1 16,4 5-77-16,13 5-57 15,-4-11-364-15,-3-9-999 0</inkml:trace>
  <inkml:trace contextRef="#ctx0" brushRef="#br0" timeOffset="38412.87">20940 2464 1177 0,'0'0'883'0,"0"0"-678"0,0 0-93 16,0 0 3-16,40 113 21 16,-22-53-16-16,-6 7-64 15,-4 8-9-15,-8 1-47 16,-8-2-47-16,-58 13-76 15,4-21-375-15,-1-21-432 0</inkml:trace>
  <inkml:trace contextRef="#ctx0" brushRef="#br0" timeOffset="39084.58">20474 2326 1502 0,'0'0'583'16,"0"0"-360"-16,0 0-6 15,0 0-143-15,0 0-22 16,0 0-41-16,0 0-11 16,42-26-76-16,-30 26-143 15,-5 2-247-15,-5 6-356 0</inkml:trace>
  <inkml:trace contextRef="#ctx0" brushRef="#br0" timeOffset="40787.37">12647 2637 1159 0,'0'0'297'0,"0"0"-153"0,0 0-100 16,0 0-21-16,0 0-13 16,0 0-8-16,-37-6 6 15,29 6 0-15,4 0 41 16,0 0 45-16,-1 0-24 15,1 0-5-15,0 0-35 16,-4 1-19-16,1 6 32 16,-3 5-21-16,-4 0 9 15,-1 6 19-15,1 0-14 16,1 2 4-16,4 0-9 16,3 0-30-16,3 0 23 15,3 0-14-15,0-2 1 16,0-2 14-16,9-3-24 0,2 0 21 15,0-5-22-15,5-4 2 16,-1-2 13-16,3-2-3 16,5 0 7-16,-2-4 9 15,2-6-28-15,0-3 20 16,-5 2-20 0,-5-3 0-16,-7 2 21 0,-4-3-20 15,-2 0 14-15,0-1-15 16,-10 2-22-16,-13 3-70 15,-17 8-95-15,5 3-112 16,1 0-57-16</inkml:trace>
  <inkml:trace contextRef="#ctx0" brushRef="#br0" timeOffset="41755.85">11660 2504 1030 0,'0'0'385'16,"0"0"-212"-16,0 0-35 15,0 0-37-15,0 0-32 16,0 0-16-16,0 0-23 15,-14-14 55-15,14 14 5 16,-2 0-13-16,0 0 16 16,0 0-50-16,-1 0-12 15,-1 0-4-15,0 0-20 16,-2 14 4-16,-4 8 5 16,-1 9-15-16,3 3 55 15,-2 6-24-15,4 2 20 0,3 0 1 16,1 0-36-1,2-4 35-15,0-4-22 0,0-6-24 16,0-6 40-16,0-7-39 16,0-8-6-16,0-3 13 15,0-4-5 1,0 2-18-16,0-2-17 0,0 2-105 16,0-2-68-16,0 0-349 15,0 0-337-15</inkml:trace>
  <inkml:trace contextRef="#ctx0" brushRef="#br0" timeOffset="41943.63">11497 2654 1273 0,'0'0'720'0,"0"0"-510"16,0 0-74-16,0 0-101 15,0 0-35-15,0 0-80 16,0 0-119-16,101-17-28 16,-72 17-44-16,-5 0-621 0</inkml:trace>
  <inkml:trace contextRef="#ctx0" brushRef="#br0" timeOffset="42349.45">11995 2649 740 0,'0'0'302'0,"0"0"-137"16,0 0-52-16,0 0-26 15,0 0 20-15,0 0 34 16,0 0 4-16,-4-18 20 16,0 18 13-16,-2 0-110 15,-5 0-43-15,-12 10-25 16,1 7-133-16,2-2-132 0</inkml:trace>
  <inkml:trace contextRef="#ctx0" brushRef="#br0" timeOffset="54674.86">14599 1488 421 0,'0'0'239'15,"0"0"-77"-15,0 0 0 16,0 0-46-16,0 0-50 16,0 0-14-16,0-14-33 15,0 11-10-15,0 2-9 16,2 1 6-16,0-3-5 16,0 3 1-16,0 0-2 15,4-1 9-15,-2-2-9 16,0 2-11-16,1-3 11 15,-3 2 0-15,-2 2 9 16,0-3 7-16,0 3 36 0,0 0 40 16,0 0-17-16,0 0-11 15,0 0 5-15,0 0-21 16,0 0 29-16,0 0 3 16,0 0-11-16,0 0 25 15,0 0-31-15,0 0-12 16,0 0 10-16,0 0-33 15,0 0 13-15,0 0-17 16,-2 0-24-16,-1 0 24 16,1 0-14-16,2 0 4 15,-2 0 17-15,2 0-21 16,0-1 30-16,0 1-6 0,0-4 15 16,0 0 21-1,0-2-33-15,0-2-11 16,0-2-26-16,7-2-9 0,2-2-3 15,6 2-34-15,8-9-75 16,-6 6-145-16,-1 2-364 0</inkml:trace>
  <inkml:trace contextRef="#ctx0" brushRef="#br0" timeOffset="65969.3">19133 401 1083 0,'0'0'388'0,"0"0"-241"16,0 0-20-16,0 0-69 16,0 0 2-16,0 0-15 15,2-7-44-15,1 7 41 16,-3 0 42-16,0-3 47 15,0 3 51-15,0 0-60 16,0 0-17-16,0 0 0 0,0-2-50 16,-5 0 3-1,-4 0-35-15,-4 0-22 0,-5 2 21 16,-5 0-22-16,-4 0 8 16,-6 0 7-16,-5 0-14 15,-4 4 16-15,-3 8 3 16,-3 3-14-16,1 4 33 15,0 3-38-15,4 2 9 16,6 3-2-16,6 9 5 16,8 3-8-16,7 7 1 15,10 7-6-15,6 0 27 16,0 3-27-16,16 1 0 16,13-1 14-16,6-4-13 15,14-5 25-15,10-7-26 16,9-12 6-16,15-13 11 15,6-12-16-15,7-3 10 16,-3-14 2-16,-3-11-7 0,-15 0 2 16,-10 0-8-16,-18 3-50 15,-20-2-27-15,-14 6-219 16,-13 3-836-16</inkml:trace>
  <inkml:trace contextRef="#ctx0" brushRef="#br0" timeOffset="69812.16">19864 876 1795 0,'0'0'583'16,"0"0"-469"-16,0 0-16 15,0 0-55-15,0 0-43 16,0 0 37-16,0 0-35 15,0 64 7-15,0-38-2 16,0 0-7-16,-3-4-52 16,-5 1-95-16,-1-8-181 15,6-6-165-15</inkml:trace>
  <inkml:trace contextRef="#ctx0" brushRef="#br0" timeOffset="70171.42">20561 483 1709 0,'0'0'492'16,"0"0"-376"-16,0 0 51 15,0 0-54-15,0 0-80 16,-140 11-2-16,111 14-25 16,0 7 0-16,7 5 27 15,2 1-33-15,9 2 18 16,3-3 5-16,6-1-22 0,2 1 26 16,0-5-20-16,12-2 5 15,7-4-9-15,10-4-3 16,9-6-16-16,14-10-11 15,35-6-89-15,-12-6-158 16,-7-14-395-16</inkml:trace>
  <inkml:trace contextRef="#ctx0" brushRef="#br0" timeOffset="70358.87">20867 615 1060 0,'0'0'1054'0,"0"0"-771"16,0 0-156-16,0 0-52 16,0 0-63-16,0 0-8 15,0 0-4-15,143-10-155 16,-104 10-114-16,-13 0-98 16,-10 0-210-16</inkml:trace>
  <inkml:trace contextRef="#ctx0" brushRef="#br0" timeOffset="70515.08">20946 529 628 0,'0'0'653'0,"0"0"-366"16,0 0-79-16,0 0 41 15,0 0-60-15,0 0-83 16,0 0 78-16,-52 40-98 16,44-8-32-16,4 5-21 0,4 2-24 15,0 0-18-15,12 5-85 16,9-12-225-16,6-10-404 0</inkml:trace>
  <inkml:trace contextRef="#ctx0" brushRef="#br0" timeOffset="70749.39">21379 569 1979 0,'0'0'463'0,"0"0"-377"16,0 0-49-16,0 0-27 15,0 0 1-15,124-2-11 16,-85 2-94-16,-6 0-60 16,-4 0-108-16,-9 0-19 15,-9 0-336-15</inkml:trace>
  <inkml:trace contextRef="#ctx0" brushRef="#br0" timeOffset="70921.25">21466 483 1252 0,'0'0'616'0,"0"0"-325"16,0 0-91-16,0 0-53 0,0 0-76 15,0 0-32 1,-56 105 8-16,56-67-47 0,0 6-111 15,4-11-214-15,10-9-359 0</inkml:trace>
  <inkml:trace contextRef="#ctx0" brushRef="#br0" timeOffset="71077.78">21846 605 1204 0,'0'0'1075'0,"0"0"-895"16,0 0-62 0,0 0-30-16,-37 116-36 0,30-75-52 15,5 5-38-15,0-8-300 16,2-14-569-16</inkml:trace>
  <inkml:trace contextRef="#ctx0" brushRef="#br0" timeOffset="71593.27">22250 405 1588 0,'0'0'675'0,"0"0"-499"16,0 0-114-16,0 0-1 15,0 0-46-15,123-38-15 16,-79 34-53-16,-4 2-190 16,-11-1-115-16,-11 1-13 15,-14-2 10-15,-4 3 175 16,-4-3 186-16,-16 2 153 15,-5 2 73-15,6 0-28 16,0 0-15-16,6 2-10 16,2 15-56-16,4 10-5 15,5 5-21-15,0 6-15 16,2 6-1-16,0 0-23 0,0 2-1 16,2-2-7-1,1 0-26-15,3-1 9 0,-6-5-8 16,0-6-19-16,0-7 23 15,-9-4-16-15,-11-9 14 16,-6-3 40-16,-3-8-43 16,0-1-7-16,4 0-11 15,11-12-47-15,14-26-90 16,14 1-394-16,13 4-246 0</inkml:trace>
  <inkml:trace contextRef="#ctx0" brushRef="#br0" timeOffset="71952.25">22733 521 1152 0,'0'0'648'0,"0"0"-405"16,0 0 6-16,-127-4-33 16,96 8-95-16,9 14-36 15,4 4-63-15,10 6-13 16,2 0-3-16,6-1-6 15,0-5-16-15,0-5-17 16,14-6-64-16,4-7-3 16,2-4 44-16,5 0-15 15,2-12-51-15,-1-4-47 0,-2-3 77 16,-6 4 71-16,-5 5 21 16,-3 1 86-16,-4 5 13 15,-3 4 13-15,-1 0-2 16,0 0-38-16,0 14 28 15,2 4-45-15,4 7-42 16,3-1-13-16,4-5-99 16,12-6-189-16,-3-7-208 15,-1-6-1057-15</inkml:trace>
  <inkml:trace contextRef="#ctx0" brushRef="#br0" timeOffset="72202.19">22903 561 1778 0,'0'0'375'0,"0"0"-266"16,0 0-38-16,0 0-47 15,0 0 58-15,0 0-20 16,33 116-44-16,-8-91-2 16,-3-10-16-16,0-8 0 15,-4-7 16-15,-5 0 12 16,-4-8 36-16,1-14-4 15,-8-5-23-15,-2-4 20 16,0 0-57-16,0 3-8 16,0 6-17-16,0 6-75 0,6 6-83 15,13 4-422 1,-2 6-293-16</inkml:trace>
  <inkml:trace contextRef="#ctx0" brushRef="#br0" timeOffset="72561.57">23271 527 1343 0,'0'0'577'16,"0"0"-313"-16,0 0-51 15,0 0-79-15,0 0-79 16,0 0-3-16,0 0-22 16,-31 59-1-16,21-36-5 15,3 1-22-15,3-2-4 16,4-1 1-16,0-5-35 15,0-6-19-15,4-6-88 0,8-4-30 16,-1 0-49-16,2-18-136 16,-1-4-16-16,-4-5 149 15,-1 1 225-15,-3 7 16 16,1 2 200-16,-2 9 79 16,-3 6-36-16,0 2-76 15,0 0-30-15,0 0-56 16,0 2-29-16,0 10 19 15,0 3-54-15,0 4-3 16,0-1-21-16,6 2-9 16,11 3-82-16,-1-7-264 15,2-6-435-15</inkml:trace>
  <inkml:trace contextRef="#ctx0" brushRef="#br0" timeOffset="72827.05">23683 777 796 0,'0'0'1197'0,"0"0"-927"15,0 0-185-15,0 0 51 16,0 0-18-16,0 0-57 15,-23 109-17-15,8-78-20 16,-3-4-24-16,-4-2 0 16,-5-4-51-16,5-6-144 0,6-7-381 15</inkml:trace>
  <inkml:trace contextRef="#ctx0" brushRef="#br0" timeOffset="73076.98">23905 494 1551 0,'0'0'551'0,"0"0"-489"16,0 0 9-16,0 0 13 0,0 105 23 15,0-51-32-15,8 5-58 16,-2-1 5-16,1-7-22 15,-5-2-30-15,-2-6-42 16,0-10-164-16,0-10-100 16,-5-12-230-16</inkml:trace>
  <inkml:trace contextRef="#ctx0" brushRef="#br0" timeOffset="73296.02">23838 506 894 0,'0'0'687'0,"0"0"-388"16,0 0-137-16,0 0-65 0,0 0-24 16,123-79-41-16,-83 79-1 15,1 0-28-15,-8 14 6 16,-6 3-1-16,-12 8-7 16,-5 1 7-16,-10 4 26 15,0-2-33-15,-23 0 22 16,-6-4-23-16,-7-1 0 15,3-6 0-15,4 0-98 16,7-7-203-16,13-4-322 0</inkml:trace>
  <inkml:trace contextRef="#ctx0" brushRef="#br0" timeOffset="73889.3">24220 567 1355 0,'0'0'326'0,"0"0"-204"16,0 0-71-16,0 0 40 16,0 0 14-16,0 0-38 15,0 0-4-15,17 99-33 16,-10-79 5-16,2-4 15 15,-2-5-36-15,2-3 15 16,-1-5-24-16,4-3 4 16,-1 0-18-16,3-3 4 15,-1-15-73-15,-5-2-59 16,0-4 31-16,-4 1 74 0,-4 2 20 16,0 7 12-16,0 7 54 15,0 2-4-15,0 5-35 16,0 0-15-16,0 0 11 15,0 7-6-15,2 5-4 16,0-1-1-16,-2 6 24 16,0 0 17-16,0 6-1 15,0 0 24-15,2 5-33 16,1-2 12-16,1 3-21 16,-2-5-12-16,0 0 38 15,-2 0-23-15,0-2 28 0,0 4 20 16,0-1-31-1,0 6 10-15,-8 3-16 0,-1 0-26 16,-1-2 18-16,2 1-28 16,1-10 0-16,1-2 2 15,0-10 11-15,1-2-8 16,0-9 6-16,-2 0 1 16,1 0 23-16,-2-20-35 15,6-10-21-15,2-9-39 16,21-33-159-16,12 8-328 15,5 1-477-15</inkml:trace>
  <inkml:trace contextRef="#ctx0" brushRef="#br0" timeOffset="74123.66">24585 373 1438 0,'0'0'549'0,"0"0"-364"15,0 0-70-15,0 0-51 16,0 0-15-16,0 0 33 16,-34 136-20-16,29-86-47 15,2 4 22-15,1-4-27 16,-1-1-10-16,3-5-39 16,0-8-138-16,-2-14-70 15,2-12-69-15,0-10-293 0</inkml:trace>
  <inkml:trace contextRef="#ctx0" brushRef="#br0" timeOffset="74529.77">24524 659 910 0,'0'0'389'15,"0"0"-185"-15,0 0-117 16,0 0 9-16,0 0-63 16,146-96 23-16,-113 66-33 15,-5-7-21-15,-5 2 34 16,-7 1-2-16,-11 6 102 15,-5 7 94-15,0 7-21 16,-3 8-101-16,-12 6-38 16,-4 0-69-16,0 9 15 15,-1 19-7-15,2 8-9 0,0 10 15 16,5 2-9 0,6 2 18-16,2-2-17 0,5-4-5 15,0-8 18-15,0-7-20 16,0-9-13-16,0-10-8 15,3-6-45-15,1-4 58 16,3 0 0-16,2-13-59 16,2-7-10-16,0 3 12 15,-2-1 48-15,0 6 16 16,-3 3 1-16,0 8 50 16,0 1-19-16,0 0-17 15,5 0 10-15,1 7-24 16,1 8-2-16,7 3-54 15,-2-2-150-15,-2-4-329 0</inkml:trace>
  <inkml:trace contextRef="#ctx0" brushRef="#br0" timeOffset="75107.75">25035 567 1267 0,'0'0'376'16,"0"0"-192"-16,0 0-1 15,0 0-39-15,0 0-70 16,0 0-33-16,0 0-14 16,-69-4-6-16,57 16 30 15,4 2-27-15,1 2 0 0,3 2 3 16,2-2-19-16,2 0 5 15,0-1-13-15,0-3-10 16,0-5 8-16,6-2-29 16,5-5 8-16,1 0 15 15,1 0-16-15,1-5-5 16,1-7-24-16,-2-2 4 16,1 2-21-16,-1 3 0 15,-4 0 39-15,0 7-2 16,-5 2 13-16,-2 0 20 15,-2 0 23-15,3 0 8 0,-3 5 3 16,0-2-19-16,2 2 26 16,-2-4-23-16,2 2-17 15,0-2 30 1,3 1-20-16,2 0-4 0,1-2-1 16,5 0-6-16,6 0-15 15,-1 0-16-15,-1 0-32 16,-1 0 55-16,-1 0 8 15,-3 0 18-15,-3 0 62 16,-1 0-21-16,-1 0 19 16,2 13-1-16,-2 3-43 15,-1 4 27-15,1 4-56 16,-5 3-5-16,-2 12-83 16,0-7-191-16,-9-6-260 0</inkml:trace>
  <inkml:trace contextRef="#ctx0" brushRef="#br0" timeOffset="75670.13">22408 1196 1714 0,'0'0'288'15,"0"0"-288"-15,0 0-146 16,0 0 36-16,0 0-140 0</inkml:trace>
  <inkml:trace contextRef="#ctx0" brushRef="#br0" timeOffset="75810.73">22793 1196 1493 0,'0'0'664'0,"0"0"-496"16,0 0-138-16,0 0-30 16,0 0-214-16,0 0-309 0</inkml:trace>
  <inkml:trace contextRef="#ctx0" brushRef="#br0" timeOffset="75951.31">23186 1205 1540 0,'0'0'738'0,"0"0"-520"16,0 0-105-16,0 0-113 16,0 0 0-16,0 0-476 15,0 0-596-15</inkml:trace>
  <inkml:trace contextRef="#ctx0" brushRef="#br0" timeOffset="76545.28">24037 1199 1592 0,'0'0'359'16,"0"0"-338"-16,0 0-21 16,0 0-363-16</inkml:trace>
  <inkml:trace contextRef="#ctx0" brushRef="#br0" timeOffset="77123.23">21864 1119 960 0,'0'0'677'16,"0"0"-518"-16,0 0-121 16,0 0-38-16,0 0-38 15,0 0-92-15,0 0-127 0</inkml:trace>
  <inkml:trace contextRef="#ctx0" brushRef="#br0" timeOffset="77263.5">22390 1152 1460 0,'0'0'380'0,"0"0"-263"16,0 0-117-16,0 0-137 0,0 0-207 15</inkml:trace>
  <inkml:trace contextRef="#ctx0" brushRef="#br0" timeOffset="77419.7">23036 1191 149 0,'0'0'1436'15,"0"0"-1246"-15,0 0-190 16,0 0-118-16,0 0-629 0</inkml:trace>
  <inkml:trace contextRef="#ctx0" brushRef="#br0" timeOffset="77560.64">23614 1217 1280 0,'0'0'530'16,"0"0"-367"-16,0 0-163 16,0 0-147-16,0 0-441 0</inkml:trace>
  <inkml:trace contextRef="#ctx0" brushRef="#br0" timeOffset="83715.5">20807 588 682 0,'0'0'302'0,"0"0"-87"16,0 0 6-16,0 0-109 15,0 0-47-15,0 0-10 16,0 0-33-16,-5 0 28 15,2 0 10-15,1 0 0 16,0 0-6-16,0 0-42 16,-1 0 4-16,1 0 0 15,0 0-15-15,0 0 12 0,2 0-5 16,-4 0-8-16,1 0 26 16,-1 0-26-16,-3 0 1 15,0 0 2-15,1 1 5 16,-1-1 3-16,1 3-6 15,3-1-4-15,-2-2 0 16,5 1-1-16,0-1 0 16,0 0 11-16,0 0 16 15,0 0 26-15,0 0 0 16,0 0-12-16,0 0 15 16,0 0-33-16,0 0 9 15,0 0 15-15,12 0-35 0,1 0 22 16,7 0-13-16,7 0-21 15,2 0 28-15,3 1-13 16,1-1-3-16,0 3 0 16,-5-3-12-16,-2 0-11 15,-13 0-105-15,-7 2-237 16,-6-2-312-16</inkml:trace>
  <inkml:trace contextRef="#ctx0" brushRef="#br0" timeOffset="120269.43">12789 1594 922 0,'0'0'330'0,"0"0"-177"15,0 0-13-15,0 0-88 16,0 0-2-16,0 0 27 16,0-12-67-16,0 7 47 15,6 2 3-15,-4-1 16 16,0 3 41-16,-2 1-39 15,2-3-9-15,0 3-24 16,2-4-39-16,3 0 19 16,-1 0-24-16,2 0 5 15,-2-2 14-15,-1 0-19 16,-1 0 5-16,2 0 18 16,0-1-23-16,-2-2 46 0,0 2-27 15,-1 0-19-15,1 0 48 16,0 1-42-16,0 0 20 15,2 0-18-15,0 2 0 16,1 3 10-16,-3-3-7 16,-2 4-12-16,0 0 22 15,0 0-20-15,1 0 8 16,4 4 12-16,0 7-13 16,1 6 11-16,1-1-20 15,3 0-14-15,1-3-19 16,11 0-94-16,-3-7-228 15,-2-4-439-15</inkml:trace>
  <inkml:trace contextRef="#ctx0" brushRef="#br0" timeOffset="124455.95">18046 1524 345 0,'0'0'819'16,"0"0"-596"-16,0 0-92 16,0 0-5-16,0 0-33 15,0 0 20-15,0 0-37 16,0-12-16-16,0 12 25 15,0 0-36-15,0 0 23 16,0-2 28-16,-3 2-29 16,1 0 29-16,-1-2-47 15,2 2-23-15,-1-2 21 0,0 2-50 16,2 0-1 0,0 0 11-16,0-3-10 0,0 3 15 15,0-1-4-15,0-2 3 16,0 0 28-16,0-1-42 15,0 0 14-15,0-1-2 16,0 2-12-16,0 0 18 16,0 2-7-16,0-4-10 15,4 1 4-15,5 0-6 16,1 0 0-16,2 1-2 16,-1 3 11-16,-2-3-9 15,-2 3 0-15,-3 0-1 0,-2 0-9 16,1 0 10-16,-1 0 0 15,4 3 0-15,1 4 7 16,4 7-14-16,2 1-17 16,4-1-49-16,18 4-33 15,-4-4-173-15,3-4-334 16</inkml:trace>
  <inkml:trace contextRef="#ctx0" brushRef="#br0" timeOffset="137546.63">11250 1604 1182 0,'0'0'361'0,"0"0"-152"15,0 0-2-15,0 0-78 16,0 0-17-16,0 0-32 15,-3-4-28-15,3 4 20 16,0-2-2-16,0 2 0 16,0 0 40-16,0 0-29 15,0 0 10-15,0-2-37 16,0 2-29-16,12-4 30 16,5 0-28-16,8-4 5 0,4-2-16 15,2-4-5-15,1-3-16 16,1-1 5-16,0-1-63 15,5-9-44-15,-9 3-347 16,-7 6-869-16</inkml:trace>
  <inkml:trace contextRef="#ctx0" brushRef="#br0" timeOffset="139280.6">20175 3439 1719 0,'0'0'540'0,"0"0"-445"16,0 0-70-16,0 0 58 15,0 126 21-15,0-59-10 16,0 8-1-16,0 7-58 16,0 0-8-16,0 1 2 15,0-9-28-15,0-10 11 16,-6-11-12-16,0-16-21 0,-3-8 0 16,-1-13-71-16,2-12-32 15,-3-4-30-15,-1-14-195 16,-5-50-30-16,-1 3-149 15,5-3-495-15</inkml:trace>
  <inkml:trace contextRef="#ctx0" brushRef="#br0" timeOffset="139514.91">20038 3677 927 0,'0'0'391'0,"0"0"-105"16,0 0-92-16,48-128-17 16,-11 104-41-16,3 6-24 15,1 7-5-15,2 10-49 16,-5 1 34-16,-2 6-52 15,-5 18-2-15,-4 8 15 0,-8 2-19 16,-9 4 5 0,-10 0 1-16,0-2-21 0,-27-1 38 15,-15-6-20-15,-10-3-4 16,-4-3 6-16,0-7-33 16,6-4-12-16,9-6-39 15,14-6-91-15,12-4-97 16,13-14-424-16</inkml:trace>
  <inkml:trace contextRef="#ctx0" brushRef="#br0" timeOffset="140420.97">20853 3374 1622 0,'0'0'538'15,"0"0"-405"-15,0 0 22 16,0 0-117-16,0 0 0 16,0 0-18-16,-118 40-9 15,94-15 16-15,5 1-27 16,11 0 0-16,4 0 0 15,4 2 7-15,0 0 13 16,15 4-11-16,8 1-9 0,7 0 6 16,4 2-6-16,-5-3 0 15,-4-3-2-15,-6-4 8 16,-7-5-1 0,-8-4-5-16,-4-6 1 0,0-4 54 15,-23 0 0-15,-8-2-18 16,-4-2-12-16,4-2-24 15,4 0 17-15,12 0-18 16,7 0-32-16,8-6 22 16,0-6-53-16,16-3 1 15,15-2-1-15,7-3-17 16,7-2 37-16,4 0 15 16,2-4 14-16,-2 1 14 0,-2 3 1 15,-5 1 8 1,-9 2 0-16,-6 1-3 0,-6 3-6 15,-9 3 5-15,-4-1-4 16,-8 1 42-16,0-1-19 16,0 2 34-16,-16 3 5 15,-5 2-51-15,2 4 34 16,-4 2-15-16,5 0-1 16,1 6 12-16,1 10-41 15,7 6 25-15,3 4-11 16,4 4-15-16,2 2 33 15,0 2-19-15,8-2 3 16,13 3 11-16,6-5-22 16,4-6-6-16,2-9 0 15,0-7-33-15,5-8 32 16,-2 0-49-16,-1-19-32 16,-4-12-19-16,-6-5-77 0,-5-1 79 15,-7 0-14-15,-6 7 84 16,0 6 29-16,-5 5 32 15,-2 12 78-15,2 3 3 16,-2 4-73-16,0 0-3 16,0 0-20-16,0 14-16 15,3 8 60-15,1 2-36 16,0 2 2-16,3 1 21 0,2-2-48 16,4-2 29-1,3-5-29-15,2-6-4 0,2-11-20 16,5-1-61-1,12-25-123-15,-5-11-303 0,-6-3-244 0</inkml:trace>
  <inkml:trace contextRef="#ctx0" brushRef="#br0" timeOffset="140530.44">21688 3517 1111 0,'0'0'605'16,"0"0"-211"-16,0 0-155 16,0 0-107-16,0 0-68 15,0 0-15-15,0 0-4 16,8 96-45-16,-6-61-48 15,11-6-132-15,-2-4-353 16,2-14-437-16</inkml:trace>
  <inkml:trace contextRef="#ctx0" brushRef="#br0" timeOffset="140967.71">22114 3527 2027 0,'0'0'565'0,"0"0"-386"16,0 0-66-16,0 0-74 15,-131 7-15-15,115 16-12 16,7 9-5-16,5-2-10 16,4 0 3-16,0-6-12 15,0-6 6-15,10-11-13 16,4-7 8-16,3-7 1 15,6-25-59-15,2-14-53 0,0-10-63 16,-2-10 20 0,-2-6-15-16,-1-6-21 0,-5 1 104 15,-3 11 97-15,-8 14 146 16,-4 19 81-16,0 14 18 16,0 13-98-1,0 6-51-15,-4 8-87 0,-10 23 22 16,1 13 21-16,-1 13-13 15,3 7 33-15,7 7-47 16,4-2-17-16,0 0-8 16,0-7 0-16,9-10-26 15,11-12-71-15,18-22-146 16,-5-12-225-16,0-6-277 0</inkml:trace>
  <inkml:trace contextRef="#ctx0" brushRef="#br0" timeOffset="141248.87">22379 3446 1145 0,'0'0'871'0,"0"0"-569"15,0 0-154-15,0 0-72 16,0 0-75-16,0 0 14 16,0 0-6-16,-11 138 1 15,31-103-5-15,0-3 0 16,2-7-4-16,-2-8 7 0,1-7-2 15,-4-10 3 1,-1 0 46-16,-5-21-21 0,-1-12 14 16,-6-7-24-16,-4-2-9 15,0 0-15-15,-14 6-3 16,-11 10-37-16,-4 8-33 16,-11 12-168-16,7 4-242 15,8 2-525-15</inkml:trace>
  <inkml:trace contextRef="#ctx0" brushRef="#br0" timeOffset="141545.7">23487 3451 2158 0,'0'0'366'16,"0"0"-253"-16,0 0-44 16,0 0-3-16,0 0-22 15,-94 148-9-15,94-94 1 16,0 0-36-16,13-4 0 15,14-5-1-15,6-11-83 16,32-18-74-16,-9-9-231 0,-2-7-440 16</inkml:trace>
  <inkml:trace contextRef="#ctx0" brushRef="#br0" timeOffset="141811.26">23785 3603 1759 0,'0'0'598'0,"0"0"-414"16,0 0-105-16,0 0-40 16,0 0 5-16,0 0-35 15,-26 123 21-15,52-85-30 16,5-4-9-16,0-9-1 16,-2-10-5-16,-6-13 15 15,-5-2 3-15,-9-12 6 0,-5-16 37 16,-4-5-6-16,0-2-16 15,-11-2-10-15,-7 4-14 16,1 3-57-16,0 1-43 16,7 10-166-16,3 2-289 0</inkml:trace>
  <inkml:trace contextRef="#ctx0" brushRef="#br0" timeOffset="142498.6">24213 3491 2011 0,'0'0'496'16,"0"0"-365"-16,-113-2 3 16,78 11-43-16,16 22-71 15,8 7 8-15,8 8-25 16,3 4 3-16,7-4-11 15,17-7 5-15,3-14-6 16,6-12-4-16,2-13-33 16,-2-7 17-16,0-26-66 15,-4-18-39-15,-3-10 58 16,-1-14-36-16,0-21 13 16,-3 7-43-16,1-1-5 15,-4 4 127-15,-7 28 17 0,-6 4 106 16,-6 20 60-1,0 15-12-15,0 15-50 0,-6 4-67 16,-8 13-28-16,-3 21 2 16,-1 13 8-16,-1 14 33 15,6 7 14-15,5 8-25 16,2 3 9-16,6-1-49 16,0-4 7-16,6-6 16 15,11-7-24-15,6-10 7 16,6-11 3-16,4-9-4 15,7-13-12-15,5-12-10 16,1-6-29-16,1-11 24 0,0-19-56 16,-7-7 45-1,-4-7 3-15,-9-2 3 0,-10 3 26 16,-8 4 23-16,-9 6 15 16,0 5 49-1,-5 3-47-15,-14 8 33 0,-6 1-17 16,-6 5-55-16,-4 9 44 15,-4 2-19-15,1 5-26 16,7 23 35-16,12 10-35 16,11 12 0-16,8 11 0 15,21 7 15-15,21 1-13 16,16-2-2-16,6-13-45 16,23-22-18-16,-17-16-159 15,-9-16-553-15</inkml:trace>
  <inkml:trace contextRef="#ctx0" brushRef="#br0" timeOffset="143935.76">21455 3484 778 0,'0'0'529'0,"0"0"-329"16,0 0-78-16,0 0 5 15,0 0-39-15,0 0-3 16,0 0-8-16,0-7-4 16,0 7 56-16,0 0-1 15,0 0 15-15,0 0-6 16,0 0-67-16,-2 0-3 15,2 0-30-15,-2 0-37 16,-1 0 35-16,-2 7-34 16,3 5 15-16,-5 7 14 15,3 4-28-15,0 0 14 16,0 4-16-16,1 0 0 16,3-1 26-16,0 2-26 15,0-2 20-15,0-1-14 0,0-3 4 16,9-4-10-1,-1-2 0-15,-1-4 0 0,3-4 14 16,-4-2-13-16,3-2 7 16,-1-4-8-16,4 0 0 15,1 0-12-15,8-2 12 16,-1-10 0-16,4-7-1 16,0-2-43-16,1-2 10 15,-5 0-38-15,0-4-15 16,-4 3 40-16,-3 1-17 15,-1 0 13-15,-6 2 27 16,-5 4 5-16,-1 1 19 0,0 6 19 16,0 3-18-1,0-2 36-15,0 5-37 0,0 2 17 16,0 0 15-16,-1 2-30 16,1 0 52-16,-2 0-16 15,2 0-17-15,-2 0 38 16,-2 0-58-16,0 8 14 15,0 8 21-15,0 2-35 16,2 4 48-16,2 0-15 16,0 3-26-16,0 0 37 15,0 3-44-15,0-1 14 16,4-1 4-16,2 0-10 16,4-4 15-16,-4-4-2 15,-1-5-22-15,-1-4 21 0,0-6-21 16,-1-3 0-16,-3 0-2 15,3 0-20-15,-3-6-33 16,0-11-164-16,0-1-1196 0</inkml:trace>
  <inkml:trace contextRef="#ctx0" brushRef="#br0" timeOffset="144967.07">20703 4289 1114 0,'0'0'723'0,"0"0"-496"16,0 0 0-16,0 0-24 15,0 0-81-15,0 0-64 16,0 0-3-16,-71 40 12 15,53-6-32-15,5 6 17 16,2 2-19-16,7 2-26 16,4 2 2-16,0-2-9 15,4-1-33-15,16-11-99 16,23-14-113-16,-6-10-125 16,1-8-295-16</inkml:trace>
  <inkml:trace contextRef="#ctx0" brushRef="#br0" timeOffset="145544.76">20948 4376 947 0,'0'0'947'15,"0"0"-653"-15,0 0-191 16,0 0-37-16,0 0-12 16,0 0 27-16,0 0-18 15,46 109-42-15,-33-78 27 16,-2-4-41-16,-4-4 5 15,-1-5 18-15,-4-6-30 16,1-6 0-16,-3-4 28 16,0-2-28-16,0 0 50 15,0-6-50-15,0-16-2 16,0-4-5-16,0-7-23 16,0 4 30-16,0 0-11 0,4 6 7 15,3 8 4-15,2 3 0 16,0 6 0-16,-3 4-16 15,2 2 16-15,0 0-3 16,1 0-6-16,-1 12 18 16,2 4 10-16,-1 3-4 15,-3-1-14-15,1 1 17 16,-2-2-18-16,-2-5 0 16,0-4-6-16,2-4 14 15,-1-4-5-15,7 0-3 16,3-6 0-16,6-12-1 15,2-5-18-15,0 3 16 16,-1 0-6-16,-6 7 18 16,-5 3-4-16,0 3 20 15,-3 5-10-15,-3 2 25 0,2 0-34 16,2 0 9 0,0 0 33-16,3 12-33 0,1 3 18 15,-1 0-33-15,2 3 9 16,1-1-20-16,1-3-38 15,5-5-81-15,16-5-129 16,-5-1-385-16,-2-3-640 0</inkml:trace>
  <inkml:trace contextRef="#ctx0" brushRef="#br0" timeOffset="145920.01">21729 4452 1748 0,'0'0'594'16,"0"0"-389"-16,0 0-71 16,0 0-64-16,0 0-18 15,0 0-43-15,-123 11 13 16,107 8-22-16,8 1 6 16,1 0-12-16,7-3 6 15,0 0-7-15,0-6 6 16,11 0-50-16,7-10 18 15,2-1 3-15,2 0-35 0,3-13-10 16,-6-3-9 0,2-2 33-16,-7 2 51 0,-6 3 0 15,-1 6 79-15,-5 3-10 16,-2 4-47-16,2 0 15 16,-2 0-37-16,2 0 0 15,0 4 3-15,3 7 12 16,0 4-30-16,1-3-34 15,-1-3-88-15,-3-9-93 16,-2 0-124-16,0-1-373 0</inkml:trace>
  <inkml:trace contextRef="#ctx0" brushRef="#br0" timeOffset="146154.17">21606 4173 2020 0,'0'0'535'0,"0"0"-459"16,0 0 1-16,0 0-23 16,0 0-17-16,0 0 29 15,123 22-9-15,-97-22-15 16,-8 0 28-16,-7-4-24 16,-4-16-17-16,-4-5-29 15,-3 2-6-15,0 1-39 16,0 16-72-16,-7 6-141 15,-3 0-550-15</inkml:trace>
  <inkml:trace contextRef="#ctx0" brushRef="#br0" timeOffset="146810.14">22406 4449 1952 0,'0'0'540'16,"0"0"-393"-16,0 0-10 15,0 0-76-15,-134-15-7 16,119 26-53-16,3 14 14 16,8-2-15-16,4 4-6 0,0-4-22 15,9-5-31 1,11-9-9-16,5-9 36 0,1 0-51 15,3-14-103-15,0-16-94 16,-6-7 60-16,-4 1 150 16,-2 4 49-16,-9 4 21 15,-1 11 84-15,-5 8 45 16,2 9-25-16,-2 0-77 16,6 11-26-16,-2 16 51 15,3 11-16-15,-1 12 4 16,2 7 31-16,-1 4-29 15,-1 6 21-15,2-1-18 16,-6-4-27-16,-2-4 31 16,-2-8-49-16,0-13 11 15,0-13 1-15,0-13 0 0,0-8 23 16,0-3 8 0,-8-14-25-16,-2-19-18 0,1-6-29 15,7-13 2-15,2-8 8 16,0-9-45-16,21-3-18 15,8-5-70-15,-1 10-49 16,-1 6 95-16,-6 15 48 16,-2 12 58-16,-8 11 81 15,-4 10 31-15,-3 5 12 16,0 6-5-16,-1 2-50 16,1 0-9-16,3 0-36 15,2 16 35-15,-3 6 14 16,4 5-28-16,-4 2 30 15,1 3-32-15,-1 1-31 16,6-1-12-16,1-4-2 0,7-5-86 16,25-8-73-1,-5-9-302-15,2-6-313 0</inkml:trace>
  <inkml:trace contextRef="#ctx0" brushRef="#br0" timeOffset="147200.63">23045 4378 2011 0,'0'0'569'0,"0"0"-399"16,0 0-27-16,0 0-104 0,0 0-5 15,0 0-34 1,-117 15 9-16,103 8-16 0,7 0 7 16,3 1-7-16,4-2 6 15,0-1-37-15,7-10 8 16,11-2-36-16,4-9-7 15,6 0 24-15,-1-10-176 16,0-10-118-16,-4-6 73 16,-8 1 153-16,-7 1 117 15,0 4 2-15,-6 5 163 16,-2 8 77-16,0 4-11 16,0 3-77-16,0 0-85 15,0 0-68-15,0 13 29 16,0 7-9-16,0 3-5 15,0 2 9-15,0-3-23 0,0-2-4 16,0-5-2-16,0-7-91 16,13-8-47-16,1-5-146 15,-1-16-341-15</inkml:trace>
  <inkml:trace contextRef="#ctx0" brushRef="#br0" timeOffset="147388.07">23041 3842 2203 0,'0'0'511'0,"0"0"-406"16,0 0-87-16,0 0 16 16,0 0-34-16,0 0-3 15,62 121-34-15,-81-75-160 0,-22-13-142 16,-10-5-388-16</inkml:trace>
  <inkml:trace contextRef="#ctx0" brushRef="#br0" timeOffset="147513.04">22421 4121 1923 0,'0'0'756'0,"0"0"-539"16,0 0-116-16,0 0-71 15,0 0-30-15,0 0-90 16,0 0-131-16,87 3-742 0</inkml:trace>
  <inkml:trace contextRef="#ctx0" brushRef="#br0" timeOffset="148216.03">22920 3859 1575 0,'0'0'619'0,"0"0"-435"0,0 0-58 16,0 0-77-16,0 0-46 16,0 0-3-16,0 0-46 15,94-31-97-15,-85 31-159 16,-2 0-285-16</inkml:trace>
  <inkml:trace contextRef="#ctx0" brushRef="#br0" timeOffset="148700.26">23759 4038 1476 0,'0'0'517'15,"0"0"-365"-15,0 0-65 0,0 0-13 16,0 0 76-16,0 0-42 16,100 135-26-16,-73-85-18 15,-6 5-49-15,-7-1 43 16,-12 0-8-16,-2-1-4 16,-18-3 12-16,-15-7-34 15,-11-5 36-15,-4-8-18 16,2-7-41-16,6-2 27 15,13-6-28-15,11-4-25 16,10-1-14-16,6-2-121 16,2-4-79-16,16-2-341 15,2-2-549-15</inkml:trace>
  <inkml:trace contextRef="#ctx0" brushRef="#br0" timeOffset="160978.93">18420 5198 1413 0,'0'0'362'0,"0"0"-231"16,0 0-80-16,0 0-10 15,0 0-17-15,91-25 6 16,-61 25-4-16,0 5-26 0,-1 15 18 16,-4 8-6-16,-8 6-3 15,-5 8 59-15,-10 2-11 16,-2 2 47-16,-4 0-9 15,-21-2-17-15,-2-6-18 16,0-4-27-16,1-7-5 16,2-11-1-16,6-7-27 15,5-6-15-15,5-3-48 16,8-31-117-16,12-5-210 16,7-8-314-16</inkml:trace>
  <inkml:trace contextRef="#ctx0" brushRef="#br0" timeOffset="161197.47">18866 5167 1735 0,'0'0'573'0,"0"0"-410"0,0 0-38 16,-116 46-33-16,91-16-11 15,8 3-56-15,7 5 17 16,10 0-25-16,0 0-16 15,8-2 14-15,11-2-15 16,6-6-16-16,6-6-8 16,2-8-55-16,5-12-15 15,20-2-174-15,-9-20-311 16,-4-2-244-16</inkml:trace>
  <inkml:trace contextRef="#ctx0" brushRef="#br0" timeOffset="161494.15">19337 5284 1795 0,'0'0'513'0,"0"0"-408"0,0 0-6 16,0 0-58-16,0 0-33 15,0 0 16-15,0 0-23 16,94 23-1-16,-62-10-37 16,-3 1-153-16,-7-2-193 15,-9-4-277-15</inkml:trace>
  <inkml:trace contextRef="#ctx0" brushRef="#br0" timeOffset="161650.37">19349 5534 1943 0,'0'0'492'0,"0"0"-399"0,0 0-50 15,0 0-14 1,0 0 7-16,0 0-36 0,161 2-93 15,-115-2-250 1,-6-8-443-16</inkml:trace>
  <inkml:trace contextRef="#ctx0" brushRef="#br0" timeOffset="162587.64">19477 5316 1164 0,'0'0'359'0,"0"0"-209"0,0 0 52 31,0 0-50-31,0 0 6 0,0 0-14 0,0 0-58 16,-23-14-29-16,29 14-56 31,17 0-1-31,6 0 12 0,9 0-12 0,20 0-119 31,-8 4-226-31,-7 1-345 0</inkml:trace>
  <inkml:trace contextRef="#ctx0" brushRef="#br0" timeOffset="163446.81">20098 5306 127 0,'0'0'1298'0,"0"0"-975"0,0 0-137 16,0 0-1-16,0 0-128 16,0 0-29-16,0 0-13 15,58-6-14-15,-25-2 10 32,1-2-11-32,-3-2-11 15,-6-1 11-15,-6-1-10 0,-9 0 10 0,-8 2 17 16,-2 4-8-16,0 1 27 31,-14 0-2-31,-11 3-22 16,-2 4 14-16,-4 0-14 0,3 0 31 0,-1 4 33 15,6 8-8-15,5 4-5 16,7 6-37-16,5 5-8 16,6 5 21-16,0 0-23 0,2 2 2 15,15-1-18-15,8-6-18 16,4-4 11-16,4-9-48 15,1-3-39-15,3-11-53 16,9 0-143-16,-9-18-51 16,-8 0-280-16</inkml:trace>
  <inkml:trace contextRef="#ctx0" brushRef="#br0" timeOffset="163915.49">20497 5243 952 0,'0'0'392'16,"0"0"-187"-16,0 0-67 15,0 0 18-15,0 0 19 16,0 0-73-16,0 0 0 16,115 83-47-16,-88-53-38 15,-2 0 0-15,-3-5-17 16,-2 0-88-16,-4-11-88 15,-1-11-91-15,-6-3-97 0,0 0-782 16</inkml:trace>
  <inkml:trace contextRef="#ctx0" brushRef="#br0" timeOffset="164087.29">20751 5191 1551 0,'0'0'519'0,"0"0"-369"16,0 0-19-16,0 0-47 15,0 0 1-15,0 0-32 16,-121 137-23-16,103-93-30 16,7 0-15-16,9 10-102 15,2-14-203-15,0-12-270 0</inkml:trace>
  <inkml:trace contextRef="#ctx0" brushRef="#br0" timeOffset="164540.31">20982 5320 1585 0,'0'0'555'0,"0"0"-453"16,0 0 38-16,-23 124-51 15,23-68 14-15,0 3-50 16,0-1-32-16,14-4-21 15,0-8-18-15,-1-12-66 16,-3-12 6-16,-2-11-29 16,-6-11 17-16,-2-3 72 0,0-25-73 15,0-16-68-15,-7-15 33 16,-2-9 44-16,-1-8 25 16,5 0-14-16,1 6 71 15,4 10 73-15,0 13 92 16,0 17 30-16,0 13-53 15,0 9-55-15,9 8-12 16,6 0-61-16,3 5-2 16,4 20-2-16,-2 7-9 15,-2 4 36-15,-5 0-35 16,-9 2 30-16,-4-5 6 16,0-4-13-16,-2-7 12 15,-13-2-20-15,-1-6-17 16,3-4-21-16,4-4-177 15,7-6-373-15</inkml:trace>
  <inkml:trace contextRef="#ctx0" brushRef="#br0" timeOffset="165118.34">21281 5446 1756 0,'0'0'329'16,"0"0"-208"-16,0 0-54 16,0 0-44-16,0 0-8 15,4-108-9-15,8 81-12 0,-4 5 6 16,1 3 0-16,-3 6 3 16,0 4-3-16,0 3 25 15,1 3 0-15,1 2-19 16,4 1 11-16,1 0-17 15,3 4 1-15,1 11 23 16,2 7-18-16,-4 3 15 16,3 0 13-16,-3 5-34 15,1-5 40-15,-3 0-15 16,3-4-17-16,-1-5 19 16,1-8-26-16,2-3-1 15,0-5 21-15,2 0-21 16,-3-17 22-16,2-8-22 0,-6 0-10 15,-5-6 4 1,-2 4-8-16,-6-1 5 0,0 4 9 16,0 3 0-16,-3 5 20 15,-8 2 8-15,2 6-22 16,0 2 16-16,2 5-5 16,0 1-8-16,1 0-9 15,0 0 9-15,-1 4-4 16,0 10 15-16,2 4 5 15,3 3 26-15,2 4-24 16,0 3 3-16,0-2-3 16,4 0-27-16,10-1-1 15,1-6-45-15,4-5-50 16,14-8-85-16,-6-6-301 16,-2 0-257-16</inkml:trace>
  <inkml:trace contextRef="#ctx0" brushRef="#br0" timeOffset="165430.78">21854 5213 1423 0,'0'0'512'16,"0"0"-385"-16,0 0-50 15,0 0-45-15,0 0-26 16,0 0-6-16,0 0 16 15,-5 43-14-15,12-23-3 0,1 0 1 16,3 4 0-16,-1 0-3 16,-1-1 11-16,-5 4-4 15,-2-4 57-15,0 2-8 16,-2-6 26-16,0 0-19 16,0-2-27-16,0-8 35 15,0-1-48-15,0-4-11 16,0-4-9-16,0 0-30 15,0 0-3-15,4-24-86 16,13-4-385-16,5-4-203 0</inkml:trace>
  <inkml:trace contextRef="#ctx0" brushRef="#br0" timeOffset="165790.12">22282 5222 1283 0,'0'0'795'0,"0"0"-603"16,0 0-116-16,0 0 11 15,0 0-30-15,-133-9-8 16,118 24-42-16,9 2-7 16,4 4-27-16,2 1-41 15,0 1 0-15,8 2 19 16,7-1-34-16,-1 0 43 15,-1 2 12-15,1 0 16 16,-5-2 6-16,-2 0 12 16,1-2 2-16,-3-2 39 0,0-4-26 15,-5-4 18 1,0-5-7-16,0-2-6 0,0-5 13 16,0 0-31-16,0 0-8 15,0-5-54-15,10-26-280 16,4 1-149-16,1-3-746 0</inkml:trace>
  <inkml:trace contextRef="#ctx0" brushRef="#br0" timeOffset="165993.1">22504 5285 1795 0,'0'0'569'0,"0"0"-476"0,0 0 5 16,0 0-53-1,0 0 42-15,0 0 4 0,0 0-71 16,29 131 15-16,-22-103-35 16,-1-5 1-16,-2-6-15 15,-1-4-2-15,-3-10-60 16,0-3-100-16,0-10-330 16,0-10-239-16</inkml:trace>
  <inkml:trace contextRef="#ctx0" brushRef="#br0" timeOffset="166102.44">22504 5285 575 0,'-5'-124'1266'0,"4"116"-945"15,1 2-228-15,0 6-93 0,4 0-136 16,11 0-418-16</inkml:trace>
  <inkml:trace contextRef="#ctx0" brushRef="#br0" timeOffset="166664.81">22885 5267 1371 0,'0'0'557'0,"0"0"-331"16,0 0 3-16,0 0-70 15,0 0-34-15,0 0-80 16,0 0-20-16,-85 5-25 0,83 15 0 15,2 2-6-15,0-2-12 16,0 0-8-16,5-2 24 16,2-6-14-16,0-6 4 15,1-2 12-15,-4-4-1 16,6 0-1-16,-2-12 2 16,1-11-43-16,5-4 10 15,-1-3-10-15,1 1 30 16,-1 8 7-16,-1 3-2 15,0 4-3-15,1 7 11 16,-1 5 0-16,-3 2 15 16,1 0-14-16,-3 11 13 15,2 9 6-15,-2 4 5 0,-1 3 25 16,1 2-32-16,0-3 3 16,0-4-3-16,1-6-10 15,1-4-5 1,4-6-3-16,3-6-29 0,7 0 28 15,1-6-50-15,3-10-46 16,0-5 2-16,-3 2 27 16,-4-1 59-16,-2 4 9 15,0 3 6-15,0 5 76 16,-1 7-42-16,1 1-5 16,3 0-17-16,-2 8-6 15,-1 11-6-15,-2 4-6 16,-7 2-57-16,-9 6-105 15,0-5-315-15,-7-6-374 0</inkml:trace>
  <inkml:trace contextRef="#ctx0" brushRef="#br0" timeOffset="168055.13">18645 6034 1300 0,'0'0'500'16,"0"0"-361"-16,0 0-40 15,0 0-28-15,0 0-40 16,0 0 20-16,0 0-27 16,81-23 1-16,-62 41-3 15,-3 3-21-15,-7 4 29 16,-7 2-5-16,-2-1 3 16,0 2 42-16,-20-4-9 15,-7-1-20-15,-2-4-9 0,2-3-31 16,6-4-2-16,5-6-8 15,11-3-120-15,7-8-77 16,21-17-156-16,6-4-515 0</inkml:trace>
  <inkml:trace contextRef="#ctx0" brushRef="#br0" timeOffset="168242.57">18926 5981 1495 0,'0'0'737'15,"0"0"-493"-15,0 0-92 16,0 0-55-16,0 0-27 16,0 0-22-16,0 0-30 15,-83 125 1-15,110-93-19 16,11-3-31-16,40-4-34 0,-11-8-198 16,-3-12-388-16</inkml:trace>
  <inkml:trace contextRef="#ctx0" brushRef="#br0" timeOffset="168398.81">19273 6090 1159 0,'0'0'1165'0,"0"0"-929"16,0 0-155-16,0 0-81 15,0 0-15-15,129-6-67 0,-79 10-260 16,-10 8-605-16</inkml:trace>
  <inkml:trace contextRef="#ctx0" brushRef="#br0" timeOffset="168555.04">19311 6304 1770 0,'0'0'675'15,"0"0"-497"-15,0 0-121 16,0 0-44-16,0 0-13 15,116-1-49-15,-58-8-187 16,-7 1-415-16</inkml:trace>
  <inkml:trace contextRef="#ctx0" brushRef="#br0" timeOffset="169054.87">20171 6082 1181 0,'0'0'271'0,"0"0"-132"0,0 0 36 15,0 0 11-15,0 0-23 16,0 0-11-16,0 0-40 16,-127-21 22-16,96 32-26 15,0 7-39-15,4 3 3 16,7 6-34-16,11 1-5 16,7 2-4-16,2-2-28 15,14-2-1-15,17-6-9 16,9-8-39-16,6-12 7 15,6 0-94-15,-3-12-111 16,-9-16 21-16,-9-5 69 16,-11-3 115-16,-11 5 41 15,-5 3 67-15,-4 7 130 16,0 10 17-16,0 7-29 16,0 1-62-16,0 3-113 0,0 0-4 15,0 15-6-15,9 5 0 16,5 4-16-16,1 1 14 15,16 4-92-15,-2-8-127 16,-2-8-404-16</inkml:trace>
  <inkml:trace contextRef="#ctx0" brushRef="#br0" timeOffset="169226.72">20588 6150 1827 0,'0'0'678'0,"0"0"-515"0,0 0-102 16,0 0-9-16,0 0-33 16,140-20-19-1,-95 20-18-15,4 0-224 0,-12 0-338 16,-10 0-187-16</inkml:trace>
  <inkml:trace contextRef="#ctx0" brushRef="#br0" timeOffset="169398.55">20732 6060 1450 0,'0'0'514'0,"0"0"-404"15,0 0-40-15,0 0 63 16,0 0-29-16,0 0-83 0,3 116-21 16,26-81-94-1,-3-8-256-15,-1-9-390 0</inkml:trace>
  <inkml:trace contextRef="#ctx0" brushRef="#br0" timeOffset="169757.84">21107 5978 2022 0,'0'0'392'15,"0"0"-287"-15,0 0-20 16,0 0-85-16,0 0 0 16,0 0-7-16,0 0-23 0,113 3 6 15,-94 11-13-15,-11 5 25 16,-8 1 12-16,0 3 28 16,-10 2 35-16,-11 2 16 15,-4-2-33-15,8 0 43 16,3-2-29-16,10-1-39 15,4-2 24-15,14 0-38 16,24-4 1-16,17-2-2 16,10-8 0-16,6-6-12 15,-4 0-11-15,-11 0-26 16,-15-8-33-16,-18-3-175 16,-23 0-116-16,0 3-9 15,-20 2-333-15</inkml:trace>
  <inkml:trace contextRef="#ctx0" brushRef="#br0" timeOffset="171210.63">18827 6649 950 0,'0'0'269'0,"0"0"-238"0,0 0-31 15,0 0-26-15,0 0 2 16,0 0 24-16,0 0 0 15,-2-2 1-15,4 2 22 16,-2 0 24-16,0 0 35 16,0-2 32-16,0 2-63 15,0 0-20-15,3 0-24 16,-3 0 4-16,3 0-6 16,-3 0-5-16,1 0-15 15,-1 0 4-15,3 0-34 16,-3 0 4-16,0 0 34 15,0 0 7-15,0 0 10 0,0 0 19 16,0 0 4-16,0 0 1 16,0 0-26-16,0 0-7 15,0 0 4-15,0 0-4 16,0 0 15-16,0 0 32 16,0 0 30-16,0 0 14 15,0 0-30-15,0 0-15 16,2 0 3-16,4-2-13 15,5-2-2-15,3 0-18 16,1 3-17-16,1-2 7 16,-1 3-5-16,-1 0-2 15,-3 5 6-15,-2 16-5 0,-6 6 53 16,-3 5 23 0,0 4-14-16,0-3 28 15,-3 1-13-15,-8-6-11 0,-4-3 6 16,-1-5-42-1,1-6 8-15,3-4-39 0,6-9-47 16,6-1-44-16,0-19-107 16,16-12-198-16,1-4-540 0</inkml:trace>
  <inkml:trace contextRef="#ctx0" brushRef="#br0" timeOffset="171398.08">19057 6607 1713 0,'0'0'510'16,"0"0"-378"-16,0 0 0 0,0 0-7 16,0 0-46-16,0 0-37 15,-116 122 16-15,116-85-46 16,0 0 0-16,4-2-12 16,18-6-26-16,8-2-29 15,3-10-131-15,17-11-181 16,-8-6-18-16,-7 0-355 0</inkml:trace>
  <inkml:trace contextRef="#ctx0" brushRef="#br0" timeOffset="171523.34">19305 6731 599 0,'0'0'0'0</inkml:trace>
  <inkml:trace contextRef="#ctx0" brushRef="#br0" timeOffset="171741.75">19305 6731 1363 0,'-13'12'657'15,"13"-12"-409"-15,0 0-92 16,4 0-43-16,13 0-42 16,10 2-17-16,2 2-7 15,4 3-41-15,1 0-6 0,-3 2-64 16,-4-3-138-16,-5 4-118 16,-7-5-222-16,-10-1-333 0</inkml:trace>
  <inkml:trace contextRef="#ctx0" brushRef="#br0" timeOffset="171897.97">19342 6934 1588 0,'0'0'504'16,"0"0"-439"-16,0 0-10 0,0 0-26 16,0 0 4-1,0 0-33-15,121 2-73 0,-79-2-143 16,-6 0-178-16</inkml:trace>
  <inkml:trace contextRef="#ctx0" brushRef="#br0" timeOffset="172413.54">20173 6584 1410 0,'0'0'393'0,"0"0"-241"0,0 0-55 16,0 0-38-16,0 0-58 15,0 0 92-15,0 0 1 16,0 75-46-16,0-39-4 15,0-2-43-15,-2-2 0 16,0-5 10-16,2-8-10 16,0-7-2-16,0-8-4 15,0-4-22-15,0 0 14 16,4 0-14-16,15-16-44 16,3 1-31-16,4 1 9 15,-1 2 68-15,-5 6-1 16,-1 3-13-16,-2 3 22 15,-7 0 13-15,-2 10 4 0,-6 8 43 16,-2 3 12-16,0 1 35 16,-5 2 12-16,-13-3 1 15,-2 0 22-15,1-5-48 16,-4-3-7-16,3-2-13 16,2-5-35-16,4-4 0 15,4-2-22-15,3 0-28 16,5 0-52-16,2-29-197 15,7 4-108-15,8-2-468 0</inkml:trace>
  <inkml:trace contextRef="#ctx0" brushRef="#br0" timeOffset="172585.62">20528 6707 1761 0,'0'0'497'0,"0"0"-436"16,0 0-17-16,0 0-38 16,138 0 9-16,-98 0-15 15,5 0-169-15,-12 0-188 16,-8 0-593-16</inkml:trace>
  <inkml:trace contextRef="#ctx0" brushRef="#br0" timeOffset="172757.18">20692 6657 1277 0,'0'0'555'0,"0"0"-384"0,0 0-36 15,0 0-12-15,0 0-45 16,0 0-35-16,-15 104-43 16,15-76-43-16,15 2-141 15,2-7-152-15,-4-6-410 0</inkml:trace>
  <inkml:trace contextRef="#ctx0" brushRef="#br0" timeOffset="173053.96">21165 6635 1802 0,'0'0'400'0,"0"0"-279"16,0 0 25-16,0 0-38 16,0 0-53-16,0 0 15 15,0 0-26-15,-90 84-10 16,90-56 9-16,6 4-25 16,7-4 14-16,7 1-17 15,2-4-8-15,2-4 6 16,7-5-13-16,5-5-32 15,3-11-33-15,13-3-100 16,-7-19-211-16,-7-3-363 0</inkml:trace>
  <inkml:trace contextRef="#ctx0" brushRef="#br0" timeOffset="173663.18">21651 6641 1385 0,'0'0'637'0,"0"0"-460"16,0 0-69-16,0 0-47 15,0 0 23-15,0 0 32 16,0 0-43-16,16 84-15 16,-3-53-57-16,-3-3-1 15,3-5 0-15,-3-5-16 16,-4-3-39-16,-3-8-86 16,-3-4-54-16,0-3 20 15,-13 0 9-15,-10-3-36 16,-6-10 74-16,0-4 57 15,3 2 71-15,4 1 95 0,5 1 134 16,9 4 47 0,6 4-81-16,2 4-63 0,0-2-51 15,13 2-57-15,13-3 8 16,8-1-32-16,7 1-2 16,1-4-16-16,0 1-90 15,-4-4-30-15,-7-1-68 16,-11-4-43-16,-14 0 106 15,-6-2 61-15,0 2 82 16,-15 2 4-16,-6 2 62 16,0 6 112-16,3 4 39 15,2 2-65-15,1 0-21 16,2 12-27-16,-3 10-27 16,1 5-11-16,1 2-48 15,1 1 8-15,1-2-26 0,8-2-67 16,4-2-157-16,0-5-346 15,0-12-589-15</inkml:trace>
  <inkml:trace contextRef="#ctx0" brushRef="#br0" timeOffset="174256.79">22159 6465 760 0,'0'0'1001'0,"0"0"-771"15,0 0-179-15,0 0-1 16,0 0 31-16,0 0-17 16,0 0-4-16,-30 92-45 15,30-70 4-15,0-4-11 16,10-2 1-16,10-4-8 16,4-1-1-16,5 0-11 15,2-1 4-15,-2 0 11 16,-2 2-4-16,-5 0 0 15,-4 2 8-15,-7 0 5 16,-6 2 55-16,-5 1 35 16,0 0 35-16,-5 2-51 15,-13-1-17-15,-3-5-42 16,0 0-28-16,-3-7-18 0,-10-6-120 16,7-19-229-16,0-7-511 15</inkml:trace>
  <inkml:trace contextRef="#ctx0" brushRef="#br0" timeOffset="174381.76">22307 6418 1565 0,'0'0'298'0,"0"0"-197"16,0 0 56-16,126-15-70 16,-95 15-47-16,-13 4-40 15,-8 11-328-15,-10-1-358 0</inkml:trace>
  <inkml:trace contextRef="#ctx0" brushRef="#br0" timeOffset="174803.54">21569 6605 1302 0,'0'0'559'0,"0"0"-341"16,0 0-44-16,0 0-36 15,0 0-75-15,0 0-33 16,0 0-12-16,73-30-18 15,-60 30-82-15,1 0-54 0,1 0-62 16,-3 0-83 0,-5 6-121-16</inkml:trace>
  <inkml:trace contextRef="#ctx0" brushRef="#br0" timeOffset="175990.86">22936 6581 2023 0,'0'0'476'0,"0"0"-450"16,0 0-26-16,0 0-218 16,0 0-347-16,0 0-1109 0</inkml:trace>
  <inkml:trace contextRef="#ctx0" brushRef="#br0" timeOffset="176162.65">22930 6961 1704 0,'0'0'839'0,"0"0"-657"15,0 0-139-15,-116 49-43 16,66-19-46-16,11-6-189 15,5-2-347-15</inkml:trace>
  <inkml:trace contextRef="#ctx0" brushRef="#br0" timeOffset="176475.31">22101 5679 960 0,'0'0'1096'15,"0"0"-1028"-15,0 0-68 16,0 0-338-16,0 0-240 0</inkml:trace>
  <inkml:trace contextRef="#ctx0" brushRef="#br0" timeOffset="177552.94">18875 6942 1305 0,'0'0'353'15,"0"0"-157"-15,0 0-32 16,0 0 46-16,0 0-26 0,0 0-76 15,0 0-44-15,-23-42-64 16,-28 51-82-16,0 10-224 16,-9 1-467-16</inkml:trace>
  <inkml:trace contextRef="#ctx0" brushRef="#br0" timeOffset="180739.68">18758 6693 570 0,'0'0'604'16,"0"0"-604"-16,0 0-236 0</inkml:trace>
  <inkml:trace contextRef="#ctx0" brushRef="#br0" timeOffset="182051.84">18197 5048 1315 0,'0'0'343'0,"0"0"-95"0,0 0-59 16,0 0-25-16,0 0-22 16,0 0-66-16,0 0-15 15,0-7-39-15,0 7-3 16,0 0 7-16,0 0-25 16,0 22 6-16,-4 18-6 15,-12 33 0-15,-6 43 50 16,-7 48-30-16,0 16 23 15,4-1 13-15,7-16-38 16,7-27 19-16,6-3-13 16,4-12-19-16,1-22 31 15,0-27-26-15,0-22 19 0,0-10-30 16,0 0 12 0,0 0-6-16,0-4-6 0,0-12 0 15,0-9 8-15,0-10-8 16,0-2-19-16,0-2-57 15,0 6-141-15,-10-1-434 16,0 1-581-16</inkml:trace>
  <inkml:trace contextRef="#ctx0" brushRef="#br0" timeOffset="183614.02">18056 7586 1448 0,'0'0'338'0,"0"0"-199"16,0 0-79-16,0 0-59 15,0 0 10-15,0 0-11 16,141-62-12-16,-95 40-48 15,0-5-30-15,-9-3 0 16,-10 0 59-16,-11 0-24 16,-9 2 55-16,-7 6 27 15,0 4 13-15,-16 10 78 16,-4 6-59-16,-2 2-5 16,-3 8-6-16,0 18-34 15,4 11 13-15,5 9 29 16,7 8-18-16,7 10 49 15,2 5-1-15,0 10-37 16,15 3-13-16,5 0-29 0,5-4-6 16,-4-3-2-1,-2-11-6-15,-4-11-17 0,-8-14 14 16,-2-13-16-16,-5-14 26 16,0-10 0-16,-9-2 18 15,-11-14 10-15,-5-12-26 16,-2-8 38-16,2-4-8 15,7-4-2-15,5-4 34 16,13 1-34-16,0 1-9 16,13 0-21-16,19 1-12 15,10-2-23-15,8 1-46 16,5 2-23-16,0 0 19 16,-1-1-30-16,-2 4 28 0,-8 0 34 15,-11 5 5 1,-8 7 48-16,-11 2 7 0,-12 9 45 15,-2 4 94-15,0 8-26 16,-4 4 0-16,-8 0-64 16,-1 4-50-16,3 16 7 15,4 4-13-15,6 6 12 16,0 2 18-16,6-1-29 16,19-1 18-16,6-5-19 15,3-4-29-15,-1-11 14 16,-4-8-18-16,-7-2 16 15,-8-11 16-15,-7-12 2 16,-7-5 6-16,0-4-6 16,0 1-1-16,-12 1 51 15,-1 8-50-15,2 4 7 0,2 5-8 16,-1 10-13-16,7 3 13 16,3 0-82-16,0 0-26 15,0 3 89-15,0 8-52 16,15-1 17-16,1-4 19 15,4-3-7-15,2-3 42 16,1 0 0-16,-1 0-10 16,0 0-3-16,0-9-18 15,-4 1 31-15,-2 2 4 16,-5-1 21-16,-4 6 56 16,-1 1-4-16,-1 0-24 15,1 0 21-15,3 12-16 16,0 8 33-16,0 6-27 0,1 3-23 15,0-1 10 1,3-3-11-16,3-3-14 0,2-6 17 16,0-5-13-16,4-7 4 15,0-4 15-15,5-9-40 16,0-14-9-16,-3-12-48 16,5-27-110-16,-8 8-331 15,-8 2-466-15</inkml:trace>
  <inkml:trace contextRef="#ctx0" brushRef="#br0" timeOffset="185691.62">20067 7411 573 0,'0'0'1024'0,"0"0"-656"16,0 0-133-16,0 0-56 15,0 0-60-15,0 0-73 16,0 0-12-16,-8-12-17 16,8 22-4-16,0 9 65 15,0 6-2-15,4 5-3 16,-2 3-11-16,2 1-36 16,2-2 1-16,3-4-27 0,1-5 12 15,-2-4-15 1,-1-8 3-16,-1-4-15 0,4-7-14 15,-2 0-65-15,3-9 0 16,3-30-229-16,-3 3-287 16,-5-3-81-16</inkml:trace>
  <inkml:trace contextRef="#ctx0" brushRef="#br0" timeOffset="185832.2">20067 7411 783 0,'58'-70'605'0,"-63"60"-362"16,2 0-27-16,1 2-32 15,2 4-106-15,0 2-26 16,0 0-52-16,10 2-49 16,19 0-78-16,-5 0-153 15,2 4-396-15</inkml:trace>
  <inkml:trace contextRef="#ctx0" brushRef="#br0" timeOffset="185988.46">20432 7467 1565 0,'0'0'687'0,"0"0"-490"15,0 0-113-15,0 0-53 16,0 0 2-16,0 0-33 16,161 8-84-16,-119 0-206 15,-11-2-433-15</inkml:trace>
  <inkml:trace contextRef="#ctx0" brushRef="#br0" timeOffset="186144.64">20429 7699 1707 0,'0'0'655'0,"0"0"-508"15,0 0-83-15,0 0-64 16,0 0-94-16,130-7-411 0</inkml:trace>
  <inkml:trace contextRef="#ctx0" brushRef="#br0" timeOffset="186613.28">21027 7533 1317 0,'0'0'934'0,"0"0"-762"15,0 0-73-15,0 0-63 16,27-105-15-16,-8 82-12 16,2 7 1-16,-5 2-7 15,-6 8-3-15,-5 0 1 16,-1 6 33-16,-4 0-13 15,0 0 11-15,0 2-3 0,2 19-5 16,-2 8 54-16,2 9-38 16,4 4-34-16,-1 2 18 15,5 3-24 1,-4-3-2-16,-1-2 1 0,-3-8-53 16,-2-6 29-16,0-6-14 15,0-10-10-15,0-4 29 16,-5-6-8-16,1 0 28 15,2-2 5-15,2 0-4 16,0 0 14-16,0 0-15 16,4 0 6-16,15 0-12 15,0 0 6-15,3 0-2 16,3 0 1-16,-4 0-105 16,-8 0-194-16,-5 0-243 15,-6-10-433-15</inkml:trace>
  <inkml:trace contextRef="#ctx0" brushRef="#br0" timeOffset="187253.75">20051 7222 720 0,'0'0'617'16,"0"0"-394"-16,0 0-105 16,0 0 21-16,0 0 47 15,0 0-60-15,0 0-43 16,-40-30-41-16,40 29 19 16,0-4 3-16,0 1-18 15,0-1-11-15,2 0-19 16,5 1-15-16,1 0-2 15,-3 3-2-15,0 1 3 16,-1 0 7-16,-4 0-6 0,0 0 17 16,0 0 18-1,0 0 5-15,0 0 28 0,0 0-29 16,0 0-16-16,0 0-24 16,0 0-42-16,0 0-132 15,0 12-200-15,0-5-384 0</inkml:trace>
  <inkml:trace contextRef="#ctx0" brushRef="#br0" timeOffset="189331.39">20936 7588 423 0,'0'0'822'16,"0"0"-606"-16,0 0-28 15,0 0-14-15,0 0-59 16,0 0 29-16,0-10-35 16,0-1-23-16,6 0-36 15,8-6-26-15,3 0 33 16,1-3-36-16,1-1 10 15,0-1 12-15,-4 4-13 0,-1 1 18 16,-6 4-8-16,-3 3-16 16,-3 2 41-16,0 6-45 15,-2 0 1-15,0 2-2 16,0 0-19-16,0 0 15 16,0 0-15-16,0 6 0 15,0 10 8-15,0 6-7 16,0 6 0-16,0 4 21 15,0 3-14-15,0 0 16 16,4-1-3-16,0 2-21 16,-2-3 22-16,2-3-22 15,1-4 7-15,-3-4-1 16,0-5 2-16,0-4-9 16,-2-3 1-16,0-4 0 15,0-2 0-15,0-1 0 0,0-1 7 16,-4-1 10-16,-13 3-17 15,-6 0 18-15,-2-1-9 16,3 0-1 0,2-1 34-16,6-2-26 0,8 0 15 15,2 2-29-15,4-2 10 16,0 0-13-16,0 0 2 16,0 0-1-16,6 0 19 15,14 0-19-15,9 0 25 16,7 0-25-16,2-4 8 15,1-2-8-15,0 4 0 16,-6-1-6-16,-6 0-23 16,-8 3-56-16,-2-1-15 15,0-1-125-15,-3-1-406 16,-3-1-475-16</inkml:trace>
  <inkml:trace contextRef="#ctx0" brushRef="#br0" timeOffset="189815.68">21709 7578 2058 0,'0'0'461'0,"0"0"-451"15,0 0 90-15,0 0 21 16,0 0-94-16,0 0 1 16,129-49-14-16,-61 48-13 15,4-2 3-15,-5 3-4 16,-11 0-1-16,-12 0-32 16,-13 0-73-16,-17 0-18 15,-12 0-11-15,-2-3-50 16,-14-9-87-16,-12-3 114 15,-8 1 97-15,3-1 61 16,4 2 0-16,10 3 106 16,13 2 83-16,4 6-30 15,8 0-94-15,21 2-54 0,5 0 36 16,1 5 43-16,-4 14-30 16,-4 4 21-16,-6 1-9 15,-13 2-5-15,-8-1 22 16,0 0-36-16,-6-1-1 15,-15-2-15-15,-1-4-37 16,2 0-8-16,9-4-84 16,11-8-139-16,0-2-301 15,18-4-181-15</inkml:trace>
  <inkml:trace contextRef="#ctx0" brushRef="#br0" timeOffset="190221.83">22785 7382 1205 0,'0'0'960'0,"0"0"-726"16,0 0-191-16,0 0 55 16,0 0 5-16,0 0-11 15,29 134-24-15,-16-94-67 16,-4-4 25-16,-2-10-26 15,-3-6 2-15,-2-8-1 16,0-8 1-16,-2-4-2 16,0 0 18-16,5-18-18 0,1-12-21 15,5-4-11 1,7-5-14-16,3 3 31 0,1 8-15 16,-2 4 30-16,0 8 3 15,-2 6 8-15,0 6 32 16,0 4 3-16,-1 0-26 15,3 2 14 1,3 16-22-16,2 4-3 0,1 2 9 16,0 5-18-16,0-1-12 15,2-5-67-15,17-1-131 16,-9-8-374-16,-1-5-448 0</inkml:trace>
  <inkml:trace contextRef="#ctx0" brushRef="#br0" timeOffset="190659.2">23997 7422 2000 0,'0'0'372'16,"0"0"-251"-16,0 0 26 15,0 0-62-15,-132 33-17 16,121-3-14-16,11 4-46 16,0 3 2-16,7-3-10 15,16-8-16-15,2-9 7 16,4-10-26-16,3-7 19 0,-1-8-26 16,-2-22-108-16,-4-12-11 15,-3-11-3-15,-7-5 50 16,-3-5 49-1,-3 2 61-15,-3 1 4 0,-2 10 124 16,0 12 89-16,-4 15-36 16,0 13-61-16,0 10-12 15,0 0-56-15,0 27-40 16,-7 11 24-16,0 8-2 16,4 8-24-16,3 0 24 15,0 2-30-15,7-6-1 16,13-6-26-16,7-7-96 15,22-20-38-15,-6-9-163 16,-4-8-325-16</inkml:trace>
  <inkml:trace contextRef="#ctx0" brushRef="#br0" timeOffset="190909.15">24431 7401 963 0,'0'0'905'15,"0"0"-630"-15,0 0-84 16,0 0-32-16,0 0-40 15,0 0-36-15,-69 132-43 16,78-91-5-16,20-5-35 16,12-4 0-16,0-11-1 15,5-8 7-15,-2-13 8 16,-5 0-14-16,-5-22 9 16,-7-16 12-16,-7-9-1 0,-11-3 10 15,-9-2-18 1,-2 4-12-16,-38 10-54 0,-66 14-107 15,9 12-459-15,-12 9-401 0</inkml:trace>
  <inkml:trace contextRef="#ctx0" brushRef="#br0" timeOffset="196845.25">20002 7141 461 0,'0'0'658'0,"0"0"-433"16,0 0-128-16,0 0-32 15,0 0-24-15,0 0-29 16,0 0 8-16,15 1-1 15,-12-1 54-15,-1 2-32 0,-2-2-5 16,0 0 58-16,0 0 35 16,0 3 10-1,0-1 2-15,0 2-64 0,-11 3-25 16,-5 0-7-16,1 1-27 16,-1-2 28-16,3-2-15 15,6-1-4-15,3-3 22 16,2 0-48-16,2 0 18 15,0 0 18-15,0 0-23 16,0 0 21-16,4-10-35 16,5 0-17-16,-3 2 9 15,-1 2-84-15,-5 6-76 16,0 0-200-16,0 0-563 0</inkml:trace>
  <inkml:trace contextRef="#ctx0" brushRef="#br0" timeOffset="197517.28">20075 7351 1145 0,'0'0'329'15,"0"0"-241"-15,0 0-59 16,0 0-13-16,0 0-16 16,0 0 14-16,0 0 40 15,-18 2 34-15,10 4 21 16,-1 0-38-16,-2-2 2 16,6-1-1-16,-2-3-19 15,3 0 0-15,4 0-18 16,0 0-14-16,0 0 19 15,0-5-40-15,0-3 6 16,0 4-6-16,4-2 6 16,3 4-12-16,-3 0 6 15,1-1 0-15,-2 3-3 0,-1 0 3 16,-2 0 0-16,0 0-6 16,0 0-1-16,0 0-8 15,0 0-79-15,0 0-72 16,-9 7 79-16,2 5-94 15,-2-1-376-15</inkml:trace>
  <inkml:trace contextRef="#ctx0" brushRef="#br0" timeOffset="198657.34">18814 7365 1169 0,'0'0'322'0,"0"0"-121"15,0 0-4-15,0 0-24 16,0 0-45-16,0 0-63 16,0 0-44-16,-88-14 17 0,60 14-25 15,-5 0-4-15,0 10-9 16,-16 8-109-16,10 0-184 15,4-2-614-15</inkml:trace>
  <inkml:trace contextRef="#ctx0" brushRef="#br0" timeOffset="202109.64">18525 7357 426 0,'0'0'224'0,"0"0"-84"0,0 0-46 16,0 0 13-16,0 0-5 16,0 0-18-16,0 0-26 15,11 0 13-15,-11 0 0 16,0 0-1-16,0 0 39 15,0 0-28-15,0 0-12 16,0 0-11-16,0 0-24 16,0 0 35-16,0 0 8 15,0 0 21-15,0 0-10 0,0 0-24 16,0 0-7 0,0 0-9-16,0 0-17 0,0 0 18 15,0 0-31-15,0 0 11 16,0 0-11-16,0 0-9 15,0 0-3-15,-9 6-6 16,2 5 0-16,-4 4 3 16,2 1-3-16,1 4 7 15,2 2 2-15,4 3 3 16,2 0-6-16,0 3-6 16,0 3 0-16,8-4-6 15,3 1 7-15,1-3-1 16,2-4 0-16,1 0 17 15,4-3-17-15,1-4 0 0,2-2 6 16,5-4-18 0,-1-4 12-16,3-4 0 0,0 0-1 15,-2 0-5-15,-2-12 6 16,-8-4 0-16,-1 2 7 16,-5-4-4-16,-2 0-3 15,-3-2 0-15,-3-3 6 16,-3-2-6-16,0-6 38 15,0 2 3-15,0-4-11 16,-16 4 9-16,-2 2-23 16,-1 5 20-16,-6 6-36 15,-2 6-5-15,-2 5-30 16,0 5-68-16,-2 9-115 16,6 9-250-16,10 0-414 0</inkml:trace>
  <inkml:trace contextRef="#ctx0" brushRef="#br0" timeOffset="202765.74">18919 7533 789 0,'0'0'307'15,"0"0"-118"-15,0 0-36 16,0 0-66-16,0 0 45 16,0 0-60-16,0 0-26 15,-18 0 7-15,18 0-16 16,0-1 5-16,0-2 26 15,0-2-48-15,0-2 4 16,0 0-6-16,0 0 15 16,0-3-5-16,0 0-27 15,0 1 6-15,0-2-4 0,0 3-2 16,0 0-2-16,-4 6-11 16,0 2-49-16,4 0-92 15,0 4-120-15,0 4-507 0</inkml:trace>
  <inkml:trace contextRef="#ctx0" brushRef="#br0" timeOffset="205202.71">18763 7931 1187 0,'0'0'300'16,"0"0"-144"-16,0 0-56 15,0 0-18-15,0 0-37 0,0 0-34 16,0 0 37-16,9-3 25 15,4 6 23-15,6 1-21 16,0-3-6-16,3-1 2 16,1 0-37-16,-4 0-9 15,0 0 5-15,-3-8-27 16,-8 1 15-16,-1 0-18 16,-3 1 7-16,-2 1-14 15,-2 2 7-15,0 2 0 16,0 1-26-16,0 0-46 15,0 0-22-15,-4 0-96 16,-5 8 2-16,1 3 44 0,-2 2-28 16,-1 0-21-1,1 1-42-15,2-4-831 0</inkml:trace>
  <inkml:trace contextRef="#ctx0" brushRef="#br0" timeOffset="206592.98">18970 7932 1056 0,'0'0'333'16,"0"0"-164"-16,0 0-8 15,0 0 46-15,0 0-45 16,0 0-41-16,0 0 18 15,-46-5-78-15,28 5 58 16,-3 0-60-16,-2 0-20 16,-2 0 28-16,-4 0-30 15,0 0 5-15,2 0 10 16,1 0-38-16,8 0 20 0,2 0-32 16,5 0 5-16,3 0 6 15,6 0-13-15,2 0 0 16,0-2 0-16,0 2 15 15,0 0-15-15,0 0 0 16,0 0 8-16,0 0-1 16,0 0-7-16,0 0 0 15,0 0-1-15,0 0-7 16,0 3 8-16,0 16 2 16,0 5 4-16,-2 4-2 15,0 4-4-15,0 4-1 16,2 0-7-16,0 6 16 15,0-1-7-15,0 8 8 0,0-1-9 16,0 7 12 0,-2 3-12-16,0 3 0 0,-1 8 13 15,1 1-12 1,-2 2 13-16,1-3-5 0,-1-5-8 16,-1-10 4-16,1-6-5 15,-3-4 0-15,1-3 2 16,2-4 7-16,-1 0-9 15,2-7 0-15,3-4 6 16,0-4-6-16,0-2 0 16,0-2 0-16,0-2 3 15,0 0 5-15,0-2-9 0,0-4 1 16,3-1-8 0,-1-3 1-16,3-4 8 15,-1 1-1-15,-2-1 0 16,0-1-2-16,1 2 2 15,1 1 0-15,0 0 1 0,4 0 2 16,-2 0-2-16,1 0-1 16,-1 3 2-16,0-4 7 15,4 1-11-15,1 1 2 16,3-3 0-16,3 3 20 16,6-4-7-16,8-1 16 15,2 3-16-15,7-3-13 16,1 0 21-16,-1 0-21 15,-7 0 7-15,-8 0 10 16,-10 0-7-16,-6 0-11 16,-5 0 1-16,-4 0-26 0,0 0 4 15,0 0-78-15,0-17-71 16,0-4-308-16,5-5-835 0</inkml:trace>
  <inkml:trace contextRef="#ctx0" brushRef="#br0" timeOffset="207202.23">19398 8147 2228 0,'0'0'490'0,"0"0"-430"0,0 0-10 16,0 0-44-16,0 0-6 15,0 0-4-15,0 0-108 16,9 0 11-16,11 0-96 16,9 0-151-16,-2 0-55 15,-5 0-693-15</inkml:trace>
  <inkml:trace contextRef="#ctx0" brushRef="#br0" timeOffset="207342.79">19784 8147 1478 0,'0'0'549'16,"0"0"-415"-16,0 0 2 16,0 0 4-16,0 0-76 0,0 0-64 15,0 0-108-15,84 0-191 16,-41 0-199-16,3 0-131 0</inkml:trace>
  <inkml:trace contextRef="#ctx0" brushRef="#br0" timeOffset="207499.05">20389 8141 1691 0,'0'0'539'0,"0"0"-463"15,0 0 87-15,0 0-87 16,0 0-39-16,0 0-37 16,0 0-128-16,14-15-261 15,-7 15 32-15,-3 3-909 0</inkml:trace>
  <inkml:trace contextRef="#ctx0" brushRef="#br0" timeOffset="207905.17">19411 8472 74 0,'0'0'2012'16,"0"0"-1684"-16,0 0-261 15,0 0-49-15,0 0-18 16,0 0-199-16,0 0-173 15,-2 10-424-15</inkml:trace>
  <inkml:trace contextRef="#ctx0" brushRef="#br0" timeOffset="208045.76">19677 8486 1862 0,'0'0'382'0,"0"0"-274"16,0 0-56-16,0 0-52 15,0 0-2-15,0 0-191 16,155 0-155-16,-101 0-192 0</inkml:trace>
  <inkml:trace contextRef="#ctx0" brushRef="#br0" timeOffset="208201.97">20410 8468 1467 0,'0'0'741'16,"0"0"-559"-16,0 0-56 15,0 0-53-15,0 0-30 16,0 0-43-16,0 0-117 16,6-6-178-16,-1 7-41 15,-5 8-249-15</inkml:trace>
  <inkml:trace contextRef="#ctx0" brushRef="#br0" timeOffset="208608.33">19392 8859 1575 0,'0'0'373'16,"0"0"-205"-16,0 0 39 16,0 0-53-16,0 0-74 15,0 0-80-15,0 0-118 16,4 0-63-16,19 0-132 16,-2 0-67-16,-1 2-331 0</inkml:trace>
  <inkml:trace contextRef="#ctx0" brushRef="#br0" timeOffset="208748.71">19750 8863 157 0,'0'0'1294'0,"0"0"-978"15,0 0-170-15,0 0 59 16,0 0-48-16,0 0-83 0,0 0-64 16,41 0-10-16,-6 0-173 15,-2 0-197-15,4 2-385 0</inkml:trace>
  <inkml:trace contextRef="#ctx0" brushRef="#br0" timeOffset="208889.31">20416 8882 1810 0,'0'0'523'16,"0"0"-467"-16,0 0 36 15,0 0-35-15,0 0-57 0,0 0-193 16,0 0-559-16</inkml:trace>
  <inkml:trace contextRef="#ctx0" brushRef="#br0" timeOffset="209327.03">19416 9251 1422 0,'0'0'538'15,"0"0"-372"-15,0 0-57 16,0 0-51-16,0 0-49 16,0 0-9-16,0 0-124 15,-9 0-94-15,15-1-73 16,6 1-240-16</inkml:trace>
  <inkml:trace contextRef="#ctx0" brushRef="#br0" timeOffset="209498.54">19940 9226 1362 0,'0'0'280'15,"0"0"-163"-15,0 0 7 16,0 0-5-16,0 0-61 16,0 0-58-16,0 0-49 0,69 6-187 15,-67-2-360-15</inkml:trace>
  <inkml:trace contextRef="#ctx0" brushRef="#br0" timeOffset="211435.58">19006 7925 350 0,'0'0'661'0,"0"0"-445"16,0 0-122-16,0 0 11 16,0 0-11-16,0 0-34 15,0 0 12-15,4-11-13 0,-4 10 17 16,0 1 29-16,0-3 5 15,0 3-13-15,0-2-21 16,-2 2-1-16,-9 0-9 16,0 0-40-16,-5 0-5 15,-4 0 13-15,-2 0-24 16,-5 0 51-16,1 0-27 16,-1 2 7-16,-2 1 21 15,0 1-37-15,-3 0 7 16,3 0 5-16,0-1-36 15,2 1 21-15,2 0-22 16,2 1 6-16,1-2-5 16,4 0 0-16,2-1-1 15,5-1 2-15,5-1 13 0,3 0-15 16,1 0 0-16,2 0 0 16,0 0-16-16,0 0 13 15,0 0-18-15,0 0 3 16,0 0-36-16,0 0 2 15,0 0-12-15,0 0-22 16,0 0 39-16,0 3-36 16,0-2-31-16,0 2-35 15,0 1 34-15,0 0-1 16,0-1-69-16,0 1-68 16,0-1-37-16,0-1-12 15,0-2 53-15,0 0 106 16,0 0 143-16,5 0 75 0,-3-5 26 15,2 1 63-15,1 3-15 16,-3-1-28-16,0 0 15 16,0 2 2-16,-2 0-6 15,2 0-9-15,-2 0-49 16,0 0-34-16,0 0-4 16,0 9 12-16,0 7 5 15,0 7 14-15,0 2-1 16,0 6-9-16,2 3-5 15,-2 4-3-15,3-1 22 16,-3 5-25-16,2 0 7 16,0-1 1-16,1 1-33 15,-1 3 13-15,3-1-13 16,-2 0-15-16,2 0 26 0,-3 2-23 16,3-2 14-16,-3-1 0 15,0-3-17 1,0-2 20-16,-2-4-3 0,0 0-2 15,0-2 19-15,0-2-34 16,0 0 15-16,0-2-18 16,0-2 3-16,0 3-1 15,0-6-5-15,0 1 0 16,0-2 4-16,0-3 2 16,0-2-1-16,0 0-5 15,0 0 1-15,0 0 2 0,0-1-2 16,-4 1-1-16,2 0 6 15,0-1 3-15,-1 1-4 16,3 0-5-16,0-1 0 16,0 2-6-16,0-2 8 15,0 0-2-15,0 0 9 16,0 0 1-16,0 0-2 16,0 0-8-16,0 0 0 15,0 1 8-15,0-4-1 16,0-1-7-16,0-2 0 15,0 0 15-15,0 1-16 16,0-3 1-16,0 0 0 16,0 2-2-16,0-4 3 15,0 0-1-15,0 0 0 16,0-5 10-16,0-1-10 0,0 0 0 16,0 0 6-1,3 0 8-15,-3 0-13 16,0 0-1-16,0 0 7 0,0 0 5 15,0 0-4-15,0 0-4 16,0-1-2-16,0-4-2 16,0 2 0-16,0-3-18 15,2-1 18-15,4 0-21 16,6 0 21-16,3-2 0 16,8 0-15-16,1 1 9 15,5 1-40-15,2 0-18 16,5 2 20-16,-3 2-39 15,1 3-15-15,-3 0-62 0,-4 0-12 16,4 0-12-16,-4 0-40 16,-10 0-150-16</inkml:trace>
  <inkml:trace contextRef="#ctx0" brushRef="#br0" timeOffset="214669.2">23738 7830 1273 0,'0'0'275'0,"0"0"-165"15,0 0-40-15,0 0-39 16,0 0 8-16,0 0-39 16,0-2 31-16,0 2 57 15,0 0 9-15,0 0 48 16,0 0-36-16,-2 0-45 15,-6 0 4-15,-4 0-67 16,-1 8 6-16,1 3-7 0,1-2 14 16,5 2-10-16,-1-1-4 15,2 1 6-15,3 0 0 16,2 0-6-16,0 0-5 16,0-1 4-16,0 0-19 15,12-1 20-15,3 4 0 16,1-4 1-16,-1 4-9 15,-1-1 7-15,-5-2-14 16,-4 2 15-16,-5-2-18 16,0-3 9-16,0 4 9 15,-8-1 1-15,-12 2 27 16,1 0-17-16,-6 0 6 16,5 0 13-16,4-2-29 15,3-1 14-15,6-2-15 16,1-2 6-16,3 2-12 0,3-3 6 15,0 2-9 1,0 0-3-16,5 3-3 0,10-2 15 16,3 3 0-16,0 2 0 15,-5 4 0-15,-2 6 2 16,-1 5 4-16,-4 3 66 16,-2 6-23-16,1 2 18 15,-3 0-29-15,-2-2-29 16,2-4 19-16,-2-4-28 15,0 4-22-15,0-8-216 16,0-6-360-16</inkml:trace>
  <inkml:trace contextRef="#ctx0" brushRef="#br0" timeOffset="-213671.55">23743 9390 1257 0,'0'0'302'15,"0"0"-193"-15,0 0-74 16,0 0-29-16,0 0 27 15,0 0-22-15,0 0 6 16,47-3-5-16,-36 4-6 16,0 5 5-16,-2 3-5 15,-2-4-5-15,-3 4 18 16,-4-4-19-16,0 1 41 0,0 3 18 16,0 0 2-16,-11 2 34 15,-5-1-18-15,1 2-8 16,-1-1 10-16,3 4-32 15,1-3-4-15,6 2-38 16,4-2 3-16,2 0-16 16,0 0 9-16,0-4-2 15,8 2-6-15,10-4-9 16,0-2-11-16,2 0-7 16,-4-4-38-16,-3 0 35 15,-6 0-21-15,-5 0 49 16,-2 0 9-16,0 0 9 0,0 0 47 15,-7 0-31-15,-3 0-17 16,-2 2 11-16,7 4-18 16,1 0-1-16,4 5 14 15,0 0 2-15,0 5-15 16,0 4-1-16,0 2 6 16,4 4-3-16,-1 4 3 15,-3 2-6-15,0 5 0 16,0-4 11-16,-13 2-3 15,-12-3 22-15,-6-4-11 16,-3 0-19-16,-13-2-23 16,7-8-286-16,9-8-1441 0</inkml:trace>
  <inkml:trace contextRef="#ctx0" brushRef="#br0" timeOffset="-206195.83">18580 7968 1313 0,'0'0'348'15,"0"0"-243"-15,0 0-44 16,0 0 3-16,0 0-17 15,0 0 24-15,78 0-25 16,-49 0-21-16,0 0 25 16,3 0-22-16,-3 0-10 15,-2 0 18-15,-4 0-36 16,-2 0 16-16,-3 0-15 16,-3 0 7-16,-5 0 2 15,-4 0-10-15,-4 0 10 0,0 0 5 16,-2 0-13-16,3 0 7 15,-3 0-9-15,0 0 1 16,0 0 18-16,0 0-19 16,0 0 1-16,0 0-1 15,0 0 6-15,0 0-9 16,0 0 3-16,0 0-7 16,-5-1-4-16,-7-1-31 15,0 0 25-15,-7 2 10 16,2 0-20-16,-3 0 26 15,2 0-11-15,-2 0 12 16,4 0 7-16,1 0-5 16,4 0 5-16,-2 0-7 15,6 0 6-15,0 0-4 16,1 0-2-16,-4 0 0 0,1 0 3 16,-1 0 7-16,-4 0-12 15,0 0 2-15,1 0-4 16,2 0-5-16,2 0 11 15,2 0-2-15,5 0 1 16,0 0 12-16,2 0-14 16,0 0 1-16,0 0 0 15,0 0 0-15,0 0 6 16,0 0-5-16,0 0 4 16,0 0 10-16,0 0-15 15,0 0 0-15,0 0 1 16,0 0 10-16,0 2 0 0,0 5 9 15,0 6 7 1,0 1-25-16,0 2 23 0,0 1-6 16,0 4-12-16,4 0 27 15,1-2-33 1,0 1 0-16,-1-1 16 0,-2 4-17 16,0-2 28-16,-2 2-4 15,0 3-15-15,0 0 28 16,0 1-37-16,0 1 0 15,0 2 13-15,0 0-11 16,0 3 8-16,0-4-9 16,0-1 0-16,2 0 8 15,1-5-7-15,-1 0-2 16,0-2 21-16,-2 0-11 16,2-2 13-16,-2 0-15 0,2 2-2 15,-2 1 2 1,2 0-7-16,1-1-1 0,0 0 8 15,-2 0-2-15,2-1-6 16,-3 1 0-16,0-3 0 16,0 0 4-16,0-2-3 15,0 0 7-15,0-2-3 16,0 1 2-16,0 0-8 16,0 1 1-16,0-2 0 15,0 0 1-15,0 0 1 16,0 0 4-16,0 2-6 15,0 0 6-15,0-1-2 16,0 0-4-16,0 2 1 0,0-3 18 16,0-1-19-16,0 1 12 15,0-1-12-15,0-2 1 16,0 0-2-16,0-1 7 16,0-2-6-16,0 2 25 15,0-2-24-15,0 0 20 16,0-1-21-16,0 0 7 15,0-1-4-15,2 0 3 16,0 0-6-16,-2 0 3 16,2 0 12-16,-2 0-10 15,3 0-5-15,-3 0 0 16,0 2 14-16,0 0-13 16,0 1 8-16,0-1-1 0,0 1 5 15,0-3-14 1,-5 0 1-16,3-2 0 0,0 2 6 15,-1 2-6 1,3-3 0-16,-1 1 0 0,1-1 13 16,-3 1-13-16,3-2 0 15,0 0 0-15,-3 0-3 16,3 3 3-16,0-4 0 16,0 1-1-16,0-2 0 15,0-2 1-15,0 3 5 16,0-3-4-16,0 1-2 15,0 0-2-15,-2 2 2 0,2 3 0 16,0 1 2 0,-2-2 7-16,2 1-8 15,-2 1 1-15,2-5-3 16,0-2-8-16,0 0 1 0,0 0 1 16,0 0 16-16,0 0-8 15,0 0 0-15,0 0 1 16,0 0 1-16,0 0-2 15,0 0 0-15,0 0-2 16,0 0 2-16,0 0 0 16,12 0 0-16,5 0 2 15,5 0 0-15,1-5-2 16,-4 1 0-16,4 2-1 16,-3 2 3-16,-2 0-3 15,2 0 1-15,0 0 0 0,-2 0-5 16,0 6 11-1,-1-1-1-15,-1-2-5 0,-3 0 1 16,-1-3-7-16,-3 0 3 16,-5 0 3-16,-2 0 4 15,-2 0-3-15,0 0 4 16,0 1-5-16,-4-1-12 16,-15 2-11-16,-2-2-16 15,-4 3 32-15,0-3 1 16,-1 0 10-16,1 0-5 15,3 0 1-15,2 0-3 16,7 0-6-16,0 0 9 16,10 0 0-16,3 0 5 15,0-3-5-15,0 1 0 16,11-2-22-16,9-1 14 0,5-2 1 16,2 1 8-16,0 2-1 15,-4 3 0 1,-2-2 12-16,-5 3-24 0,-3 0-3 15,-7 0-84-15,-4 0-49 16,-2 0-125-16,0 0-125 16,-2 0-948-16</inkml:trace>
  <inkml:trace contextRef="#ctx0" brushRef="#br0" timeOffset="-203009.1">18465 9951 1622 0,'0'0'499'0,"0"0"-425"15,0 0-17-15,0 0 3 16,0 0-53-16,0 0 88 15,0 61 16-15,0-27-38 16,8 0-3-16,1 0-24 16,1-4-19-16,-2-3 6 15,1-5-31-15,-3-8 14 16,-1-4-16-16,0-6-67 16,4-4-124-16,-2-14-172 0,1-9-267 15</inkml:trace>
  <inkml:trace contextRef="#ctx0" brushRef="#br0" timeOffset="-202868.49">18503 9721 1694 0,'0'0'540'16,"0"0"-540"-16,0 0-139 15,0 0-179-15,0 0-354 0</inkml:trace>
  <inkml:trace contextRef="#ctx0" brushRef="#br0" timeOffset="-202415.5">18781 10050 1491 0,'0'0'555'0,"0"0"-402"16,0 0-95-16,0 0-31 15,0 0 21-15,0 0-48 16,0 0-43-16,131-96 15 16,-115 74-6-16,-9 2 34 15,-3 7 25-15,-4 1 18 16,0 5 43-16,0 5-22 16,0 2-15-16,0 0-24 15,-2 16-15-15,0 16 1 0,2 12 5 16,0 14 5-16,0 13 28 15,6 8-30-15,10 5 4 16,-3 1-2-16,-2-6-21 16,-4-8 21-16,-2-11-11 15,-5-14-10-15,0-13 19 16,-2-13-18-16,-17-13 25 16,-3-7 30-16,-9 0-44 15,-1-19 17-15,1-13-1 16,8-5-21-16,4-5 16 15,13-2-23-15,6 0 0 16,0 2 0-16,25 2-49 16,10 2-35-16,34-11-135 15,-5 11-157-15,-1 7-262 0</inkml:trace>
  <inkml:trace contextRef="#ctx0" brushRef="#br0" timeOffset="-201306.35">19988 9966 1137 0,'0'0'485'16,"0"0"-342"-16,0 0-51 16,0 0-15-16,0 0 36 0,0 0-25 15,0 0 2-15,-22-10-38 16,7 13-37-16,-6 12 34 15,2 4 46-15,1 4-3 16,5 4-28-16,3 0-26 16,8 2 12-16,2-6-34 15,0-2-6-15,16-6 1 16,6-11-11-16,7-4-1 16,5-8-27-16,-1-24-69 15,-6-10-23-15,-3-12-40 16,-10-6-6-16,-10-5 51 15,-4-3-43-15,0 3 106 0,0 4 14 16,0 13 38-16,-6 13 158 16,-2 12-29-16,4 13-6 15,2 10 13-15,0 0-90 16,-1 14-10-16,-1 18 71 16,2 13 0-16,2 10 15 15,0 8-49-15,0 2-20 16,0 0-12-16,6-1-41 15,5-7 25-15,-3-7-25 16,-2-8-33-16,-4-13-46 16,-2-20-174-16,0-9-248 15,0-5-49-15</inkml:trace>
  <inkml:trace contextRef="#ctx0" brushRef="#br0" timeOffset="-201165.8">19930 9819 1553 0,'0'0'554'15,"0"0"-408"-15,0 0-15 16,0 0-39-16,0 0-76 16,0 0-16-16,116-19-141 15,-49 19-173-15,-11 0-169 16,-12 3-218-16</inkml:trace>
  <inkml:trace contextRef="#ctx0" brushRef="#br0" timeOffset="-200681.54">20331 9919 497 0,'0'0'978'16,"0"0"-715"-16,0 0-143 16,0 0-23-16,0 0 47 0,0 0-50 15,52-127 0-15,-50 95-25 16,-2 1-3-16,0 9 10 16,0 6-24-16,0 6 49 15,0 8-11-15,0 2-50 16,-2 8-6-16,-7 24-34 15,0 14 7-15,-2 14 34 16,4 7-34-16,3 3 32 16,2-4-16-16,2-4-22 15,0-8 17-15,0-11-18 16,0-13 0-16,0-15-1 16,0-10-6-16,0-5 7 0,6-19-22 15,3-18-86-15,5-12-18 16,3-7-107-16,6 2-49 15,2 6 40-15,-5 10 132 16,1 11 92-16,-4 12-7 16,-4 7 9-16,-7 5 16 15,-4 3 2-15,-2 0 23 16,0 11 93-16,-8 7-27 16,-9 4 45-16,2 1-4 15,1 4-12-15,6 1 10 16,8 0-64-16,0 0-29 15,6 0-13-15,17-4-24 16,8-4-2-16,18-14-142 0,-4-3-230 16,-6-3-595-16</inkml:trace>
  <inkml:trace contextRef="#ctx0" brushRef="#br0" timeOffset="-199400.59">21557 9718 1502 0,'0'0'292'0,"0"0"-207"16,0 0-38-16,-9 133 61 15,9-72 69-15,0 3-65 16,0 3-29-16,0-6-53 16,0-3-30-16,0-9-28 15,-6-11-52-15,-8-12-6 16,-1-14-23-16,-6-12 29 15,-1 0 15-15,0-22-38 16,4-14 103-16,7-5 16 16,6-3 11-16,5 1 0 0,5 4 6 15,19 5-21-15,9 2 37 16,6 6-31-16,3 0-7 16,0 1 13-16,1 2-15 15,-8 1 32-15,-3-1 34 16,-10 8-2-16,-9 3 47 15,-6 3 25-15,-5 6-6 16,-2 3-38-16,0 0-75 16,0 6 3-16,-7 19-29 15,-4 12 0-15,3 7 12 16,3 4-12-16,5 2 14 16,0 0-1-16,5-5 0 15,6-8-13-15,-1-7 0 0,0-7-29 16,-4-13 27-16,-1-9-37 15,-1-1 15-15,3-11 24 16,2-18-110-16,6-3 0 16,1 0 9-16,-1 2 13 15,2 8 63-15,-2 6-43 16,-1 7 34-16,-1 2 34 16,-5 7 0-16,2 0 20 15,-2 0 8-15,1 14 15 16,0 8 51-16,5 2-24 15,1 4-12-15,5 0-14 16,5-2-24-16,6-4 15 16,2-8-14-16,5-5-15 15,0-9 12-15,0 0-18 16,-4-18-12-16,-3-9 11 0,-7-2-28 16,-6-8 29-16,-8 1-7 15,-6 3 7-15,-4 2 10 16,0 7-4-16,-12 5 10 15,-5 12 13-15,-4 5-16 16,1 2 9-16,3 0-22 16,-1 16 1-16,7 4-1 15,4 6 1-15,7 1 19 16,0 0 11-16,4-1-30 16,18-2 9-16,5-4-10 15,4-4-24-15,2-10 18 16,1-6-37-16,-5 0-29 15,-6-12-102-15,-1-12 7 0,-9-2 12 16,-4-2 18 0,-4 0 43-16,-3 6 83 0,-2 1 11 15,0 10 31-15,0 5 28 16,2 6-35-16,0 0-9 16,2 0-4-16,3 12 13 15,-3 8 44-15,4 2-12 16,-4 4 8-16,0 0-8 15,1 1-15-15,-1-1 32 16,2-5-21-16,0-4 0 16,0-5-1-16,1-6-41 15,1-6 19-15,4 0-17 0,3-6-11 16,1-12 0 0,-1-7-1-16,4 1-2 0,-6-1-8 15,-2 8 20-15,-2 3-14 16,-3 8 4-16,1 2 0 15,0 4-6-15,4 0 16 16,0 4-7-16,2 12 0 16,3 4 14-16,0 2-17 15,3 0 0-15,0 1-65 16,5-2-139-16,-6-5-353 16,-4-3-440-16</inkml:trace>
  <inkml:trace contextRef="#ctx0" brushRef="#br0" timeOffset="-198447.69">23311 9949 1408 0,'0'0'329'0,"0"0"-180"15,0 0 6-15,0 0-49 16,0 0 8-16,0 0-51 15,0 0-8-15,-107-17 51 16,91 17-39-16,-2-2-14 16,-2 2-26-16,-2-2-6 15,-5 0 6-15,0 0-27 16,5 2 25-16,4 0-10 16,7 0-9-16,7 0-7 15,1 0 1-15,3 0 0 16,0 0-5-16,0 0 14 15,0 0-9-15,0 0 0 0,0 0-6 16,0 0 6-16,0 4 1 16,5 8 17-16,0 4 14 15,1 2-31-15,-4 4 30 16,3 4-26-16,-5 6 2 16,0 4 19-16,0 6-26 15,0 4 28-15,0 7 14 16,0 0-41-16,0 4 30 15,0-1-20-15,0 0-10 16,-3 3 35-16,1-2-34 16,2 3 17-16,0 3 4 15,0-2-12-15,0-2 3 16,0-1-14-16,0-3 1 16,0-5 18-16,0-4-18 15,0-3-1-15,5-6 0 0,-3-3 6 16,0-1-6-16,-2-4 0 15,0-1 14-15,0 3-22 16,0-2 8-16,-2 4-4 16,-7-1 2-16,0-4 4 15,5-3 1-15,-1-2 2 16,5-9-4-16,0-3-2 16,0-4-8-16,0-3 0 15,0-2 9-15,0 0 0 16,0-2 0-16,7 0 0 15,0 0 2-15,4 0-5 16,0 0 3-16,7 0 0 16,4 0-1-16,5-4 10 0,0-7-9 15,2 2 0 1,-5 1 0-16,0 0-4 0,-5 1 5 16,-2 2-1-16,-3-2 10 15,-1 3-2-15,-5 1-9 16,0 0 1-16,-4 2-8 15,-4 1-2-15,-4 0-23 16,-19 0-91-16,-8 0-712 0</inkml:trace>
  <inkml:trace contextRef="#ctx0" brushRef="#br0" timeOffset="-195135.95">18492 9739 1252 0,'0'0'324'0,"0"0"-179"16,0 0-50-16,0 0-38 15,0 0-23-15,0 0-25 16,0-4 23-16,0 4-1 16,0 0 23-16,0 0 18 15,0 0-31-15,0 0 17 16,0 0-17-16,0 0-11 15,0 0 20-15,-3-2-23 16,-4 2-7-16,1-2-11 16,-1 0 3-16,3-1-13 15,0 2 1-15,4 1-24 16,0 0 4-16,0 0-99 16,0 0-80-16,0 0-86 15,6 0-231-15</inkml:trace>
  <inkml:trace contextRef="#ctx0" brushRef="#br0" timeOffset="-194261.17">18496 9918 370 0,'0'0'260'16,"0"0"-126"-16,0 0-49 15,0 0-5-15,0 0 2 16,0 0-23-16,0 0 32 15,0-9 8-15,0 9 23 16,0 0-6-16,0 0-41 16,0 0-25-16,0 0-15 15,0 0-25-15,0 0 15 16,0 0-9-16,0 0-5 0,0 0 35 16,0 0-36-16,0 0 43 15,0 0 4-15,0 0-27 16,0 0 7-16,0 0-25 15,0 0-11-15,0 0 20 16,0 0-11-16,0 10 6 16,0 7 20-16,0 3-36 15,-2 2 34-15,0 4-3 16,-1 2-3-16,0 0 34 16,1 0-39-16,2-2 14 15,0-3 6-15,0-6-22 16,0-4 29-16,0-5-7 15,0-5-29-15,0-3 11 0,0 3-25 16,0-3 0 0,0 0 9-16,0 0-8 0,0 0 21 15,0 0-22-15,0 0-27 16,0 0-28-16,0 1-59 16,2-1-137-16,1 2-400 0</inkml:trace>
  <inkml:trace contextRef="#ctx0" brushRef="#br0" timeOffset="-187575.19">18398 10908 1594 0,'0'0'575'0,"0"0"-373"16,0 0-136-16,0 0-43 16,0 0-11-16,0 0-4 15,17-4-8-15,-6 10 4 16,1 1 14-16,-1-3-17 15,-5 0 10-15,2-1-1 16,-4 1 65-16,0 3-37 16,3 3 0-16,1 5 14 15,4 8-52-15,1 5 35 0,1 0-35 16,-1 0 7 0,1-6 2-16,-5-1-9 0,-3-10 0 15,-2-5-1-15,1-5 8 16,-1-1 2-16,1 0 0 15,2-4 3-15,4-13 9 16,0-3-21-16,0 0-1 16,-2 0 1-16,-1 3-7 15,2 7 7-15,-4-2 0 16,1 4 1-16,1 5-8 16,4-1 4-16,1 1-3 15,1 3 4-15,-1 0 4 0,-1 0-2 16,1 13 0-16,-2 5 1 15,0 4 4-15,-1 0-4 16,4-2-1-16,2-2 4 16,-1-6 7-16,6-9-8 15,3-3 0-15,3 0 4 16,2-7-2-16,2-15-4 16,3-4-1-16,-3-7 1 15,-2-7 5-15,-4-5-12 16,-6-8 5-16,-1-4-7 15,-7-2-4-15,-4 5 8 16,-5 8 4-16,-2 12 0 16,0 12 5-16,0 10-6 0,-7 9 1 15,-4 3 0 1,-6 9-2-16,-1 19 4 0,-2 12 2 16,1 12 5-1,6 10-1-15,7 4 7 0,6 2-9 16,0 1 4-16,2-5 15 15,15-9-23-15,4-6 7 16,1-11-9-16,1-6-13 16,-4-9 7-16,2-9-9 15,-4-11 4-15,3-3 10 16,-2 0-31-16,-2-6 31 16,0-7-29-16,-1 0 30 15,-1 1-9-15,1 1 10 16,1 4-1-16,1 2 0 15,1 3 1-15,2 2-8 0,-2 0 7 16,0 0 0-16,-3 3 1 16,-1 8 1-16,-1 6 14 15,-2-1 7-15,3 0-14 16,1-2 9-16,1-2-18 16,4-4 6-16,2-3 4 15,1-5-10-15,4 0-1 16,-3-11-21-16,0-9-31 15,-1-6 9-15,-5 0-18 16,-3 0 1-16,-3 3 60 16,-6 6 2-16,1 3 9 15,-5 6 14-15,0 4-16 16,-1 2 45-16,2 2-20 16,-1 0-21-16,3 0 13 0,2 12-8 15,2 4-7-15,2 0-7 16,0-2 8-16,-2 0-22 15,-3-4-4-15,1-7-94 16,-2-3-129-16,0 0-274 16,-5-8-42-16</inkml:trace>
  <inkml:trace contextRef="#ctx0" brushRef="#br0" timeOffset="-187465.88">19755 10928 757 0,'0'0'1082'0,"0"0"-712"16,0 0-264-16,0 0-59 0,0 0-47 15,0 0-226 1,0 0-750-16</inkml:trace>
  <inkml:trace contextRef="#ctx0" brushRef="#br0" timeOffset="-186466.12">19980 11028 1401 0,'0'0'291'16,"0"0"-186"-16,0 0-68 16,0 0 14-16,98-135 37 15,-72 92-59-15,-3 3-1 0,-6 0 1 16,-3 4-17-16,-5 5 31 16,-7 4-3-16,-2 4-5 15,0 6 23-15,0 5-14 16,0 3 14-16,-4 3 1 15,-3 3-22-15,3 3 15 16,-4 0-21-16,0 0-10 16,-1 0 13-16,-3 0-25 15,-1 1 17-15,-3 14 29 16,-1 0-15-16,1 7 17 16,3 5-14-16,0 0-22 15,10 6 16-15,1 3-25 0,2 2 16 16,0 6-3-16,0 2-24 15,4 1 33-15,8-1-10 16,1-2-24-16,3-4 54 16,3-5-53-16,2-2 31 15,1-7-14-15,3-6-17 16,1-6-1-16,3-7 0 16,2-7 0-16,0 0 6 15,0-3 0-15,4-15-2 16,-2-8-4-16,-5-2-7 15,1-4-1-15,-6-1 1 16,-3 2 7-16,-5-1 6 16,-5 2 2-16,-6 3-10 0,-2 5 2 15,-2 3-4 1,0 1-10-16,0 4 15 0,0 3-1 16,-14 3 0-16,1 2 12 15,-5 6-21-15,-1 0 9 16,-4 0 0-16,-1 6 15 15,2 13-14-15,-1 6 25 16,5 7 17-16,7 4-43 16,5 6 32-16,6-2-32 15,0-1 6-15,22-3 13 16,16-4-19-16,8-6 0 16,12-8 0-16,3-7-15 15,1-8 14-15,-6-3-46 0,-5-3-49 16,-2-30-17-1,-16 2-354-15,-8-5-663 0</inkml:trace>
  <inkml:trace contextRef="#ctx0" brushRef="#br0" timeOffset="-180014.5">21096 11159 1955 0,'0'0'507'0,"0"0"-483"16,0 0-24-16,0 0-641 0</inkml:trace>
  <inkml:trace contextRef="#ctx0" brushRef="#br0" timeOffset="-179858.29">21281 11199 2440 0,'0'0'521'15,"0"0"-425"-15,0 0-96 0,0 0-6 16,0 0-167-16,0 0-639 15</inkml:trace>
  <inkml:trace contextRef="#ctx0" brushRef="#br0" timeOffset="-179717.7">21609 11168 2536 0,'0'0'502'0,"0"0"-442"16,0 0-21-16,0 0-39 15,0 0-127-15,0 0-474 16,0 0-978-16</inkml:trace>
  <inkml:trace contextRef="#ctx0" brushRef="#br0" timeOffset="-178842.87">21210 10678 1557 0,'0'0'525'15,"0"0"-392"-15,0 0 38 16,0 0-46-16,0 0-86 16,0 0 20-16,0 0 10 15,-100 150 1-15,94-91 39 16,6 4-45-16,0 2 2 0,0 1-11 16,14-6-42-16,1-4 17 15,4-10-30-15,-1-6-10 16,1-9 10-16,4-9-81 15,19-15-100-15,-7-7-364 16,2 0-279-16</inkml:trace>
  <inkml:trace contextRef="#ctx0" brushRef="#br0" timeOffset="-178561.67">22123 10628 1877 0,'0'0'559'16,"0"0"-499"-16,0 0 9 16,0 0 104-16,53 128-58 15,-30-62-25-15,-3 11-26 16,-7 2-63-16,-11 2 36 15,-2-1-37-15,-22-4-26 16,-20-2-29-16,-45 27-145 16,9-23-352-16,4-9-325 0</inkml:trace>
  <inkml:trace contextRef="#ctx0" brushRef="#br0" timeOffset="-174121.91">1366 3269 1408 0,'0'0'288'0,"0"0"-143"15,0 0-54-15,0 0-3 16,0 0-30-16,0 0-29 16,-55 0-1-16,47 7-14 15,2 4 14-15,-3 3-5 16,-1 4 10-16,-4 4 30 16,-1 1-9-16,-4 8 12 15,1 1 10-15,1 4-42 0,1-1 5 16,3 5-29-16,4-1-9 15,7-1 26-15,2 0-27 16,0 0 2-16,4 0 8 16,14-1 5-16,2-1-12 15,6 0-3-15,4 2 0 16,1-1-16-16,5-2 16 16,-3 3 0-16,0-1-1 15,-2-3 7-15,-2-3-7 16,-2-1 1-16,0 0 0 15,-4-1-4-15,-2 1 4 16,-2-1 0-16,-2 8 4 16,-4-1 11-16,-4 6-16 15,-2 0 1-15,-5 1-10 16,-2 3-3-16,0-2 12 16,0 0 1-16,0-4 0 15,-9 0 0-15,-6-2 0 16,-5 0 0-16,-7 0 0 15,-4 2 14-15,-5 1-14 16,-1 0 0-16,-4-2 3 16,-1-1 6-16,2-4 9 0,-1-6-16 15,6-2-1 1,1-8-1-16,5-2-1 0,0-9 0 16,6 0-9-16,-4-7-7 15,2 0 16-15,3 0 1 16,4 0 0-16,2-4-10 15,5-2 1-15,7 1-21 16,-1-1 29-16,5-3-12 16,0 3 13-16,0-2-10 15,0 0-9-15,0 2 10 16,7 0 10-16,6 2-1 16,5 2 5-16,2 1-5 15,5 1 0-15,4 0 0 16,0 0-6-16,2 7-5 15,0 6 12-15,-2 4-1 0,-2 3 0 16,-5 2-1-16,-2 6 1 16,-4 3 1-16,-1 2 0 15,-3 6 36-15,-4 2-17 16,1 3 11-16,-2 5 3 16,-3-1-32-16,-1 6 28 15,-3 2-15-15,0 2 8 16,0 1 18-16,0-3-29 15,-7 0 17-15,-2 0-17 16,-4-2-12-16,-1 2 27 16,1 0-18-16,-5 2 6 15,1 5 12-15,-2-1-12 0,-1 4 16 16,1 1-20-16,-2 0-10 16,1 1 25-16,-2 1-25 15,0-1 19-15,2-1-10 16,4-1 5-16,4-2-9 15,4-2-6-15,-1 0 1 16,3-2-3-16,0 0 8 16,0 0-6-16,2 1 14 15,1-1 0-15,-1-4-8 16,1 0-6-16,3-2 1 16,0 0 2-16,0 1 4 15,0-4-7-15,3 1 0 16,6-2-9-16,-1-1 9 15,4-1 0-15,-1 0 0 16,1-2-2-16,-4 0 2 0,3 1 0 16,3-1-1-16,-1-1 13 15,3-1-4-15,0-1-8 16,4-2 6-16,-1-4-15 16,3-3 4-16,1-2-3 15,0-1 7-15,-2-5 2 16,0-2 1-16,-1-5-2 15,-4 2 1-15,1-1-3 16,-2-4 1-16,-1 1 1 16,-3-3-6-16,0 1 10 15,-4-1-4-15,0-5 0 16,-1 2 1-16,-4-3-7 16,3-2-20-16,-3 0-46 0,-2 5-45 15,0-4-222 1,0-1-343-16</inkml:trace>
  <inkml:trace contextRef="#ctx0" brushRef="#br0" timeOffset="-160921.87">12647 5384 902 0,'0'0'188'16,"0"0"-120"-16,0 0-67 15,0 0 12-15,0 0-12 16,23-18 4-16,-21 16 17 15,0-1-16-15,-2 3 39 16,0 0 55-16,0 0 27 16,0 0 6-16,0 0-46 0,0 0 18 15,0 0-26-15,0 0-32 16,0 0 7-16,0 0-7 16,0 0-3-16,0 0 21 15,0 0-36-15,0 0 29 16,0 0-17-16,0 0-19 15,0 0 17-15,0 0-23 16,0 0 2-16,0 0 21 16,0 0-22-16,0 0 10 15,0 0 6-15,0 0-32 16,0 0 15-16,0 0-16 16,0 0 0-16,0 0 10 15,0 0-4-15,0 0 0 16,7 0-6-16,3 0 0 15,6 0 13-15,0 0-7 0,2 0 5 16,4 0 14-16,0 0-24 16,3 0 16-16,-1 0-17 15,5 0 0-15,-2 0-3 16,0 0 4-16,-3 0-1 16,-3 0 8-16,1 0 5 15,-7 0-19-15,-1 0 6 16,-3 0 0-16,-1 0-4 15,4 3 5-15,-3-1-1 16,3-2 1-16,1 1 16 16,3 2-18-16,2-3 1 15,2 0 0-15,3 2-1 0,2-2 1 16,-2 0 0-16,0 0 1 16,0 0 13-16,0 1-14 15,0-1 0-15,-4 3 0 16,2-1-6-16,-5-2 6 15,-3 2 0-15,-1-2-7 16,-1 2 17 0,-1-2-10-16,1 2 2 0,0-2-1 15,5 0 9-15,0 0-10 16,0 0-6-16,6 0 6 16,-4 2-6-16,2-2 6 15,-4 2 1-15,3-2-1 16,-4 2 0-16,1-2-3 0,-1 2-2 15,2 0 4 1,-2 0 2-16,3-2 5 0,1 0-6 16,-2 2 1-16,1-2-7 15,3 0 4-15,-6 0 2 16,2 0-1-16,-7 2-2 16,2-2 3-16,-3 3 0 15,3-2 1-15,-1 1 1 16,3 1-2-16,-2-1 0 15,3 3-3-15,1-1 3 16,-1-1-1-16,1 2 1 16,2 1-17-16,1-2 16 15,-4 0-17-15,1 0 0 16,0-2 0-16,-2 0-6 16,-1 1 17-16,-1-3-15 0,-1 0 17 15,-5 0-7-15,2 0 20 16,-4 0-8-16,1 0 3 15,-1-3 4-15,2-1-4 16,3 0-3-16,-1 0 1 16,4 0-13-16,1 2 7 15,-1 0-35-15,-3 0 9 16,3-3-5-16,-5 4 35 16,-1-5-14-16,1 0 15 15,-2 0 0-15,0 0 13 16,-3-2-3-16,0 0-8 15,1 2 7-15,-3-4 8 16,0 0-9-16,0 0 2 16,1-4 13-16,-1-1-22 15,3 0 40-15,-4-3-29 0,4 0-5 16,0-5 25-16,-3 2-13 16,0-3 0-16,0-2 5 15,-2-5-16-15,2 1 24 16,-2-2-32-16,0 0 1 15,0 0 26-15,2-2-26 16,-2-2 0-16,0 1-1 16,0-2 15-16,0 0-15 15,0 2 0-15,0 0 0 16,-2 1 26-16,-2 5-25 0,0-2 12 16,-1 5 8-1,3 0-9-15,2 2-5 0,0 1-7 16,0 2 6-16,0 3 3 15,0 1-9-15,0 3 0 16,-3 0-7-16,2 3 18 16,-4-1-2-16,3-1 1 15,-5 3-9-15,3 1 10 16,-3 3-3-16,1-1-8 16,-1 3 6-16,-2 0 1 15,0 0-1-15,0 2-5 16,-3 0 0-16,2 2-2 15,-6 0-9-15,-2 0 3 16,-2 0 6-16,-3 0 2 16,-1 0 5-16,0 0-6 0,-4 0 6 15,2 0-1-15,-3-2-5 16,-2 0 0-16,-2 0-5 16,-5 1 14-16,0 1-9 15,-5-3 0-15,-1 3 1 16,-1-2 1-16,1 2-1 15,0-2-1-15,-3 0 0 16,3-1 7-16,-4 3-7 16,4-1 0-16,-3 0 0 15,1 1-5-15,-4-2 11 16,3 2-6-16,-1-3 9 16,0 2-9-16,6-4 0 15,3 1 0-15,2-2 0 16,6 0 4-16,1 0-4 15,7 1 0-15,3 0 0 0,-1 0-1 16,4 3-7-16,-3-3 5 16,0 1 3-16,2 0 2 15,-2 2 6-15,0-2-5 16,0 2-3-16,-3 0 0 16,4 0-2-16,-2 0 2 15,3-2 0-15,5 2-6 16,3-1 15-16,2 3-12 15,6 0 3-15,0 0-3 16,2 0-4-16,0 0 7 0,0 0 0 16,0 0 0-1,0 0 12-15,0 0-18 0,0 0 6 16,-3 0 0-16,1 0-12 16,0 0 14-16,-4 0-2 15,-1 0 0-15,0 3 15 16,0 3-17-16,3 2 2 15,-2 0 0-15,-1 1-9 16,0 0 10-16,0 3-1 16,1 2 0-16,-1 3 21 15,1 2-21-15,-2 1 0 16,2 0 1-16,2 3 22 16,-4-1-21-16,5-3-2 15,-3 3 3-15,0-1 9 16,2 1 1-16,-1 0-7 0,-1 0-4 15,-2 2 11-15,4 0-13 16,0 0 0-16,0-1 0 16,1 0 10-1,1 2 1-15,0-4-2 0,-2 2-8 16,2-2 6-16,-4 2-7 16,4 1 0-16,2 0 1 15,-2 2-1-15,2-2 13 16,0 2-4-16,0-2-8 15,0 2 9-15,0-2-10 16,-2 0 0-16,2-4-7 16,-3 0 19-16,3 0-11 15,-1-2 2-15,1-2 4 0,-3 2-1 16,3 0-6-16,0 0 0 16,0 3 3-16,0-3 6 15,0 2-9 1,0-3 0-16,0 0 1 0,0 1 6 15,0-2-6-15,0-1-1 16,0-2 6-16,0-1 6 16,0 0-13-16,0-4 1 15,0-1 0-15,0-2 8 16,0-1-2-16,0-2 1 16,0-1-1-16,0-1 6 15,0 3-13-15,0-3 1 0,0 0 0 16,0 0 5-1,0 0 5-15,0 0-20 0,0 0-16 16,0 0-57-16,0 0-30 16,0-3-189-16,9-4-322 15,1-3-1177-15</inkml:trace>
  <inkml:trace contextRef="#ctx0" brushRef="#br0" timeOffset="-160796.9">12627 5404 1807 0,'0'0'641'16,"0"0"-504"-16,0 0-40 16,0 0-78-16,0 0-19 15,0 0-292-15,0 0-1259 0</inkml:trace>
  <inkml:trace contextRef="#ctx0" brushRef="#br0" timeOffset="-154048.12">5197 4173 1943 0,'0'0'465'16,"0"0"-374"-16,0 0-91 16,0 0-10-16,0 0-105 15,-34-10-224-15,34 26 51 16,2 0-502-16</inkml:trace>
  <inkml:trace contextRef="#ctx0" brushRef="#br0" timeOffset="-153861.02">5197 4173 2000 0,'-19'144'560'15,"15"-144"-443"-15,-3 0 36 0,-1 4-72 16,-8 4-72 0,-5 5 12-16,-2 8-21 0,-6 7-81 15,0 13-147-15,6-6-293 16,10-9-177-16</inkml:trace>
  <inkml:trace contextRef="#ctx0" brushRef="#br0" timeOffset="-153486.12">5548 4132 912 0,'0'0'900'0,"0"0"-600"16,0 0-128-16,0 0-24 16,0 0-77-16,0 0-6 15,0 0-36-15,-62 53-4 16,37-27-4-16,3-1-21 16,0 4 0-16,2-3-34 0,4 0-107 15,8-2-99-15,3-8-132 16,5-6-333-16</inkml:trace>
  <inkml:trace contextRef="#ctx0" brushRef="#br0" timeOffset="-153251.72">5829 4145 1711 0,'0'0'739'15,"0"0"-580"-15,0 0-38 0,0 0-66 16,0 0-42-16,0 0 35 16,0 0-18-16,-109 136-11 15,78-94-19-15,0 2-10 16,-3-2-66-16,3-2-116 16,-2-4-129-16,6-10-40 15,7-11-319-15</inkml:trace>
  <inkml:trace contextRef="#ctx0" brushRef="#br0" timeOffset="-152830.02">6194 4018 1455 0,'0'0'502'0,"0"0"-401"0,0 0-45 15,0 0 62-15,0 0 33 16,0 106-6-16,0-59-41 16,0 1-62-16,0-2-3 15,0 0-20-15,0-6-17 16,0-6-2-16,5-6-38 15,2-7-122-15,8-16-64 16,-1-5-149-16,-1 0-147 0</inkml:trace>
  <inkml:trace contextRef="#ctx0" brushRef="#br0" timeOffset="-152251.85">6373 4135 1692 0,'0'0'550'16,"0"0"-396"-16,0 0-28 16,0 0-59-16,0 0-7 15,0 0-26-15,0 0-7 16,-107 118 1-16,107-92-28 16,20 0 6-16,9-6-6 15,6-6-25-15,6-8 25 16,3-6-21-16,3 0 5 15,-5-24 0-15,-5-6-8 16,-5-10-1-16,-9-7-17 0,-8-3-12 16,-6 3 53-1,-4 3-6-15,-5 9 7 16,0 11 44-16,0 14-24 16,0 10 27-16,-7 0-47 0,-2 26 15 15,0 11-16-15,0 9 2 16,5 4 12-16,2 0-4 15,2-2 0-15,0-4 6 16,0-5-15-16,6-10 11 16,3-6-28-16,0-8 9 15,-2-9-10-15,0-6-15 16,1 0-7-16,6-14-3 16,3-6-77-16,2-2-5 15,-2 0 90-15,3 4-15 16,5 2 29-16,0 5 20 0,1 2-18 15,0 3 19 1,-1 6 7-16,-2 0 20 0,-2 0 39 16,2 12-8-16,-3 8 10 15,1 0 6-15,-4 4-37 16,-1-2 2-16,-1-3-26 16,1 0-13-16,-1-7-32 15,12-10-113-15,-2-2-171 16,-4 0-399-16</inkml:trace>
  <inkml:trace contextRef="#ctx0" brushRef="#br0" timeOffset="-151752.15">7433 4229 1679 0,'0'0'546'16,"0"0"-429"-16,0 0 17 15,0 0-36-15,-128-14-40 16,102 14 21-16,5 2-49 16,0 8-5-16,8 4-22 15,1 2 5-15,8 0-8 16,4 0 0-16,0 2-5 16,0 3-2-16,12-4 7 15,5 1 0-15,4-3-6 0,3-4-12 16,-1-5-6-1,3-3-10-15,-2-3-13 0,-1 0 21 16,-4-7-21-16,-5-8-5 16,-3-4 8-16,-4 3 8 15,-3 0 35-15,-1 2 1 16,0 1 0-16,3 4-1 16,4 1 2-16,4 5-2 15,1-2-6-15,6 3-11 16,4 2 16-16,0 0 2 15,2 0 11-15,0 2 34 16,-2 9 7-16,-5 1 22 16,0 5-11-16,-2 2-30 15,-3 0 10-15,-3-1-36 16,-4-1 7-16,-1 0-14 16,-5-4-27-16,-2-8-85 15,0-3-163-15,0-2-293 0</inkml:trace>
  <inkml:trace contextRef="#ctx0" brushRef="#br0" timeOffset="-151627.16">7808 4046 861 0,'0'0'1410'0,"0"0"-1134"16,0 0-157-16,0 0-119 15,0 0-73-15,0 0-256 16,0 0-534-16</inkml:trace>
  <inkml:trace contextRef="#ctx0" brushRef="#br0" timeOffset="-151424.1">7202 3959 517 0,'0'0'1650'0,"0"0"-1340"16,0 0-217-16,0 0-93 16,0 0-67-16,0 0-51 15,0 0-51-15,2 25-213 16,6-15-602-16</inkml:trace>
  <inkml:trace contextRef="#ctx0" brushRef="#br0" timeOffset="-151221">7487 3653 1783 0,'0'0'791'16,"0"0"-584"-16,0 0-118 16,0 0-63-16,0 0 15 15,0 0-32-15,0 0-3 16,59 86-6-16,-59-43-74 15,-26 15-102-15,-7-10-402 16,1-8-676-16</inkml:trace>
  <inkml:trace contextRef="#ctx0" brushRef="#br0" timeOffset="-150859.54">7326 3946 1879 0,'0'0'533'0,"0"0"-472"16,0 0-4-16,0 0 16 16,0 0-36-16,0 0 16 15,58 131-45-15,-58-95-8 0,-37 5-10 16,1-6-211-16,4-13-503 15</inkml:trace>
  <inkml:trace contextRef="#ctx0" brushRef="#br0" timeOffset="-150078.46">8211 3846 1126 0,'0'0'883'0,"0"0"-763"16,0 0 15-16,-4 136 81 15,4-74-83-15,0 3-5 16,13-1-51-16,-2-2-47 16,0-6-12-16,-4-8-18 15,-7-9-61-15,0-12-23 16,0-11-126-16,-21-11 55 16,-10-5-13-16,-9-13-84 15,-4-18 123-15,1-9 117 0,4-1 12 16,10 1 125-1,10 8 67-15,13 6-39 0,6 8-37 16,8 6-75 0,27 3-2-16,15 2-26 0,17 3-2 15,9 2-5-15,6 2 4 16,1 0-10-16,-9 0 0 16,-9 0-8-16,-17 0 8 15,-17 0 0-15,-13 0 13 16,-11 0-1-16,-7 0 102 15,0 2 62-15,-9 4-79 16,-11 3-16-16,-1 5-33 16,2 5-42-16,1 3 10 15,3 0-16-15,5 2 0 0,4-2-7 16,6-2 4-16,0-6-25 16,0-5-23-16,18-9-37 15,7 0-26-15,6-5-185 16,1-15-240-16,2-5 194 15,-5-2-12-15,-7 4 231 16,-6 2 126-16,-7 6 280 16,-5 6 56-16,-4 2 62 15,0 4-70-15,0 3-96 16,0 0-142-16,2 0-59 16,6 7-13-16,-2 14-8 15,7 1-10-15,3 2 0 16,7-2-25-16,3-5-69 15,12-6-172-15,-7-9-251 16,-2-2-216-16</inkml:trace>
  <inkml:trace contextRef="#ctx0" brushRef="#br0" timeOffset="-149859.78">8947 4189 522 0,'0'0'1488'0,"0"0"-991"15,0 0-348-15,0 0-50 16,0 0-19-16,0 0-36 15,0 0-7-15,-46 66-18 16,69-42-11-16,6-7 16 16,2-2-17-16,0-11-5 15,-4-4 26-15,-7-2-19 0,-4-20 9 16,-8-8 0-16,-5-2-18 16,-3-1 0-16,-11 8-67 15,-49 17-139-15,6 6-299 16,-4 2-106-16</inkml:trace>
  <inkml:trace contextRef="#ctx0" brushRef="#br0" timeOffset="-149734.8">8517 4567 605 0,'0'0'1685'16,"0"0"-1327"-16,0 0-219 15,0 0-58-15,0 0-81 16,0 0-71-16,0 0-551 0</inkml:trace>
  <inkml:trace contextRef="#ctx0" brushRef="#br0" timeOffset="-149047.46">10136 3852 1169 0,'0'0'760'0,"0"0"-437"16,0 0-101-16,0 0-60 16,0 0-74-16,0 0-40 15,-82 102 48-15,46-40-19 0,0 6-38 16,3 2 11-16,4-3-36 15,9-3 6-15,4-10-20 16,8-7-15-16,8-10-13 16,0-12-67-16,19-25-148 15,12-12-258-15,3-17-232 0</inkml:trace>
  <inkml:trace contextRef="#ctx0" brushRef="#br0" timeOffset="-148844.09">10142 3846 1661 0,'0'0'808'0,"0"0"-628"16,0 0-119-16,0 0 24 15,0 0-1-15,35 136 7 16,-18-72-41-16,5 0-28 16,3 1-12-16,-1-5-10 15,1-6-20-15,-5-7-34 16,-7-7-111-16,-13-11-161 15,0-8-246-15,-9-15-286 0</inkml:trace>
  <inkml:trace contextRef="#ctx0" brushRef="#br0" timeOffset="-148688.18">10065 4217 2221 0,'0'0'566'0,"0"0"-434"16,0 0-41-16,0 0-67 15,0 0-15-15,0 0-18 16,141-6 3-16,-48 4-123 16,-15-3-251-16,-10-1-493 0</inkml:trace>
  <inkml:trace contextRef="#ctx0" brushRef="#br0" timeOffset="-148360.12">10726 4141 1388 0,'0'0'822'0,"0"0"-644"15,0 0-40-15,0 0-39 0,2-118-67 16,12 73 11-16,-1-3-25 16,-3 0 4-16,-8 2-6 15,-2 3-15 1,0 12 35-16,0 7 36 0,-8 9-3 15,0 8 4-15,1 7-49 16,3 0-13-16,-3 5-11 16,-2 23 7-16,0 15-6 15,3 9 8-15,6 7-8 16,0 2 0-16,0-1-1 16,24-6-16-16,10-5-9 15,10-12-82-15,37-15-115 0,-10-7-267 16,-9-15-221-16</inkml:trace>
  <inkml:trace contextRef="#ctx0" brushRef="#br0" timeOffset="-148016.46">11166 4092 1476 0,'0'0'645'0,"0"0"-340"16,0 0-73-16,0 0-77 16,0 0-42-16,0 0-74 15,0 0-15-15,-125 3-24 16,115 15 2-16,4 1-2 15,6 0 1-15,0 1-2 16,0-5-24-16,9 0-61 16,7-5-20-16,4-6-29 0,-1-4 15 15,4 0 62 1,-3-8 15-16,0-8 29 0,-4 0 12 16,-3 4 4-16,-7 2 68 15,0 3 53-15,-4 6 11 16,0 1-11-16,-2 0-64 15,2 0-15-15,0 0-32 16,3 12-3-16,3 4 6 16,2 2-10-16,-2-2-5 15,1-2-12-15,0-6-88 16,0-8-81-16,-2-6-325 16,-5-14-435-16</inkml:trace>
  <inkml:trace contextRef="#ctx0" brushRef="#br0" timeOffset="-147875.86">11132 3723 2027 0,'0'0'693'0,"0"0"-580"0,0 0-49 16,0 0-64-16,0 0-58 16,131-2-33-16,-68 10-419 15,-9-2-562-15</inkml:trace>
  <inkml:trace contextRef="#ctx0" brushRef="#br0" timeOffset="-147641.22">11802 3713 1913 0,'0'0'725'0,"0"0"-586"16,0 0-20-16,-69 103-41 15,56-41-10-15,6 8 17 16,7 6-78-16,0 1 1 16,0-10-8-16,10-6-18 15,-2-12-12-15,-1-14-27 16,-3-13-69-16,-4-22-127 16,0 0-272-16,-4-7-88 0</inkml:trace>
  <inkml:trace contextRef="#ctx0" brushRef="#br0" timeOffset="-146813.62">11548 4042 1555 0,'0'0'679'0,"0"0"-411"16,0 0-94-16,0 0-78 15,0 0-64-15,0 0-32 16,139-39 0-16,-66 39-38 16,3 0-138-16,-4 0-86 15,-8 4-75-15,-10 5 72 16,-14-2-17-16,-9-2 67 15,-14-1 215-15,-3-4 333 16,-10 0-176-16,-4 0 55 16,0 0 76-16,0 0-21 15,-4 2-111-15,-12 5-70 16,-4 5-11-16,2 3-30 16,1 8 1-16,3 3-40 0,8-1 0 15,2 4-12-15,4-5 4 16,0-4-29-16,8-4 13 15,6-6-37-15,3-9-66 16,1-1-57-16,0-3-73 16,-2-17 17-16,-6-4 102 15,-4 0 132-15,-1 1 11 16,-2 7 119-16,-3 7 76 16,0 3-15-16,0 6-75 15,0 0-61-15,0 0-55 16,0 1 6-16,3 12 1 15,-1 1 1-15,2 2-5 16,2-2-3-16,3-3-24 0,3-2-2 16,1-6-75-1,3-3-16-15,-1 0-17 16,1 0-14-16,-5 0 94 0,-3 0 38 16,-3 0 16-16,-5 0 54 15,0 0-27-15,0 0 34 16,0 19 80-16,0 6-47 15,0 11 30-15,0 5-41 16,0 9-40-16,0 7 23 16,3-1-49-16,8 0-2 15,2-4 11-15,-2-10-16 16,0-10 27-16,-4-10-23 16,-6-14-13-16,-1-8 28 15,0 0 10-15,0-24-10 0,0-12-29 16,0-14 11-1,0-11-11-15,-1-9 0 0,1-4-8 16,0 0 7-16,0 5-14 16,0 10 15-16,0 10 10 15,9 16 3-15,0 8 1 16,2 12-14-16,-2 7 1 16,2 6-7-16,2 0 0 15,-1 8 6-15,1 11 0 16,-5 4 1-16,-2 0-4 15,-6 1 3-15,0 1-45 16,-8-6-18-16,-40-4-57 16,1-3-113-16,-1-10-383 0</inkml:trace>
  <inkml:trace contextRef="#ctx0" brushRef="#br0" timeOffset="-146688.65">11927 3777 2036 0,'0'0'533'15,"0"0"-442"-15,0 0-36 16,0 0-55-16,0 0-30 16,0 0-134-16,123 103-209 15,-114-29-329-15</inkml:trace>
  <inkml:trace contextRef="#ctx0" brushRef="#br0" timeOffset="-146563.68">12014 4602 1640 0,'0'0'602'0,"0"0"-365"0,0 0-113 16,0 0-124-16,0 0-485 16,29-110-1521-16</inkml:trace>
  <inkml:trace contextRef="#ctx0" brushRef="#br0" timeOffset="-145720.12">13108 4044 1413 0,'0'0'304'0,"0"0"-205"16,0 0-34-16,0 0-52 15,0 0 6-15,0 0 29 16,71-128 10-16,-54 100-9 15,-4 3-28-15,-7 0 27 16,-4 4 42-16,-2 6-14 16,0 5 48-16,0 2-24 15,-11 6-39-15,1 2-26 16,-2 0-23-16,3 0-11 16,3 10-1-16,6 5-39 15,0 4-33-15,0 3-23 16,21-3 30-16,6 2 41 15,6 0-7-15,6-4-1 16,-6 1 6-16,-1 1 8 0,-11-2 18 16,-5 1 0-16,-7-2 23 15,-3 2 84 1,0-4 18-16,-2 3-29 0,2-3-41 16,7 0-44-16,6-2 13 15,5-2-24-15,10-6-111 16,24-4-120-16,-6 0-306 15,-4-10-651-15</inkml:trace>
  <inkml:trace contextRef="#ctx0" brushRef="#br0" timeOffset="-145048.4">13836 3900 1684 0,'0'0'564'0,"0"0"-359"16,0 0-92-16,0 0-50 15,0 0-26-15,0 0-37 16,-115 63 24-16,115-34-24 16,0 2-26-16,0-3-11 15,9-5-24-15,2-5-3 16,1-3 8-16,-4-8 1 16,-4-4 49-16,3-3 6 15,-3 0 11-15,4-16-11 16,-2-7-162-16,1-1 10 15,-1-2 28-15,2 5 20 0,-2 2 54 16,0 5 31 0,1 4 19-16,2 5-1 0,2 5-10 15,0 0 11-15,3 0 3 16,-1 5 6-16,1 7 32 16,-1 2 26-16,16 20 83 15,-18-16-72 1,3 0-18-16,-4-1 12 15,1-3-43-15,1-4 8 16,1-4-20-16,1-6-17 16,1 0 0-16,3 0-21 15,2-11-34-15,-2-4-33 16,0-3-23-16,-4-1 34 0,-2 3 50 16,-2 4 27-1,-8 5 88-15,0 1 95 0,-2 4-1 16,0 2-39-16,0 0-94 15,0 0-43-15,0 0-6 16,2 9 0-16,2 7 5 16,3 4-4-16,5 7 6 15,3 3-7-15,5 4-13 16,5 6-4-16,-3 2-33 16,2 0 5-16,-6 2 44 15,-8-4 2-15,-5-6 33 16,-5-6 12-16,0-7 3 15,0-10 45-15,-13-5-15 16,-5-6-7-16,-4 0-44 16,-4-10-28-16,-11-30-107 0,8 2-279 15,3-4-654-15</inkml:trace>
  <inkml:trace contextRef="#ctx0" brushRef="#br0" timeOffset="-144860.96">13712 3695 2433 0,'0'0'535'16,"0"0"-463"-16,0 0-46 16,0 0-26-16,0 0-102 15,0 0-16-15,118-63-213 16,-83 63-351-16,-9 0-244 0</inkml:trace>
  <inkml:trace contextRef="#ctx0" brushRef="#br0" timeOffset="-144673.49">14127 3545 1358 0,'0'0'881'0,"0"0"-528"15,0 0-129-15,0 0-96 16,0 0-53-16,53-106-55 15,-35 81-10-15,-2 0-9 16,-5 0-1-16,-9 6-20 16,-2 5-43-16,-38 14-146 15,-11 0-535-15,-7 6-494 0</inkml:trace>
  <inkml:trace contextRef="#ctx0" brushRef="#br0" timeOffset="-143767.46">11885 3880 939 0,'0'0'837'16,"0"0"-484"-16,0 0-138 15,0 0-46-15,0 0-78 16,0 0-41-16,0 0 11 15,-2 0-38-15,2 0 24 16,0 0 22-16,8 0-12 16,11-14 18-16,5-6-50 15,5-6-16-15,5-5 8 16,-1-5-16-16,-2-1-1 0,-6 3 11 16,-8 3-3-16,-3 12 7 15,-7 6 1-15,-5 7 19 16,-2 6 8-16,0 0-22 15,0 0 2-15,2 0-8 16,4 0-15-16,5 4 0 16,10 6 0-16,5 2 8 15,10 2-4-15,2 0-4 16,2-2-6-16,5-2-75 16,-10-1-164-16,-10-8-697 0</inkml:trace>
  <inkml:trace contextRef="#ctx0" brushRef="#br0" timeOffset="-142470.85">13761 3721 1245 0,'0'0'503'15,"0"0"-364"-15,0 0-61 0,0 0-7 16,0 0-38-1,0 0 65-15,0 0 1 0,-11 17-32 16,11-16 46-16,0-1-18 16,0 0-9-16,0 0-3 15,0 0-57-15,0 0 29 16,0 0-10-16,0 0-23 16,0 0 32-16,5-7-45 15,8-8 0-15,5-4-2 16,-1 0-1-16,1 2 11 15,-3 3 19-15,-3 5 3 16,-3 5 32-16,-5 1-39 16,3 0 5-16,-2 3 4 15,1 0-26-15,3 0 18 16,2 0-18-16,1 0-14 0,3 6 2 16,1 7-3-16,3 2-6 15,4 6-28-15,1 4-76 16,14 14-50-16,-7-8-324 15,-6-3-451-15</inkml:trace>
  <inkml:trace contextRef="#ctx0" brushRef="#br0" timeOffset="-141549.18">14399 3930 519 0,'0'0'1008'15,"0"0"-737"-15,0 0-73 16,0 0-34-16,0 0-50 16,0 0-36-16,0 0-13 15,-112-30 16-15,85 30-16 16,-2 13 9-16,4 0 13 15,6 5-51-15,3 1 16 16,9 2-30-16,5 2-20 0,2-4 14 16,0 1-16-16,13-3-6 15,12-10 6-15,2-7-27 16,4 0 27-16,0-7-15 16,-3-18-13-16,-4-3 12 15,-7-2-20-15,-3 3 18 16,-10 2 10-16,-4 7 16 15,0 8 28-15,0 4 2 16,0 6-38-16,-6 0 3 16,-4 2-3-16,-1 18 0 15,5 8 0-15,-1 10 10 16,5 4-5-16,2 7 4 16,0 1-8-16,0 0 17 0,7 0-17 15,1-2 10-15,1-2-11 16,0-4 9-16,-4-6-6 15,-5-8-3-15,0-8 1 16,0-10 20-16,-14-6 10 16,-13-4 31-16,-4 0-8 15,-5-14-35-15,3-8 26 16,2-1-12-16,6-4-2 16,12 2 26-16,7 4-36 15,6 3-4-15,0 0-17 16,19 4-24-16,12 2 1 15,8 4-29-15,-1 4-7 16,-1 1 1-16,-10 3-60 16,-16 0-225-16,-9 0-323 0,-2 0-1150 0</inkml:trace>
  <inkml:trace contextRef="#ctx0" brushRef="#br0" timeOffset="-139924.58">9931 4204 421 0,'0'0'352'0,"0"0"-145"15,0 0-132-15,0 0-48 31,0 0-10-31,0 0-16 0,0 9 0 0,3-7 33 0,-1-2 14 16,0 2 35-16,0-2 17 31,-2 0 11-31,0 2 9 16,0-2-36-16,0 0-1 16,0 0-11-16,0 0-22 0,0 0-9 0,0 0-30 15,0 0 4-15,0 2-6 16,0-2-9-16,0 2 17 15,0-2-11-15,0 2 2 16,0-2 24-16,0 2-22 16,-4-2 25-16,-6 2-3 15,2 0 2-15,-5 1 14 16,-1-1-25-16,1 3-2 16,1-4 5-16,2 3-24 0,7 1-4 15,3-3 1-15,0 2-12 16,0-2 13-16,20 0 0 15,7-2 0-15,2 0 1 32,2 0 15-32,1 0-32 15,-1-4-52-15,-10 2-162 16,-2-2-332-16</inkml:trace>
  <inkml:trace contextRef="#ctx0" brushRef="#br0" timeOffset="-134098.15">18088 11851 1408 0,'0'0'266'0,"0"0"-178"15,0 0-63-15,120 0 45 16,-56 0 84-16,33 0-75 16,32 2-7-16,38 10 0 0,13-1-24 15,1 4 23-15,-12-1-40 16,-10 0-21-16,3 0 32 16,5-2-36-16,3-2 8 15,5-3 9-15,1-4-14 16,3-2 8-16,-7-1-17 15,-9 0 6-15,-8 0 14 16,-8 0-20-16,-5 0 12 16,-1 0-3-16,-3 0 6 15,5 0-6-15,2 0-9 16,7 0 16-16,3 0-8 16,-1 0-8-16,-5 0 0 15,-4 0-1-15,-4 5 7 16,-4 0-6-16,4 4 9 15,-3-1-8-15,-4 0 20 16,-1 0-20-16,-1-2-1 0,-6-2 3 16,-16-2 3-16,-21 0 3 15,-22 0-1-15,-7-2-8 16,5 0-6-16,-3 0-51 16,-4 0-26-16,-20 0-9 15,-20 0-86-15,-34 0-31 16,-22 0-17-16,-20 0-473 0</inkml:trace>
  <inkml:trace contextRef="#ctx0" brushRef="#br0" timeOffset="-133066.99">18083 11861 1343 0,'0'0'310'16,"0"0"-129"-16,0 0-57 16,0 0-51-16,0 0-12 0,0 0-61 15,0 0 34-15,-8 70 62 16,8-18-49-16,-3 11 26 15,1 9-17-15,-2 26-11 16,-2 26 26-16,0 30-50 16,4 7 5-16,2-7 3 15,0-13-28-15,4-19 32 16,12-1-21-16,1-3-6 16,2-2 28-16,-3-6-34 15,-3-3 6-15,-4-2 7 16,-5 2-13-16,-4 3 21 15,0 4-11-15,0 5-9 16,-2-3 8-16,0 1-3 16,2-15-6-16,0-26 0 15,0-12-1-15,0-4 1 0,9 13 0 16,0 7 1-16,-2 8-3 16,-3-2-2-16,-4-6 4 15,0-3-2-15,-11-2 8 16,-5 2-7-16,-2 1 1 15,0 1-14-15,3 0 4 16,1 0-1-16,3-3 4 16,5-2 7-16,6 0-17 15,0-6 17-15,0 3-9 16,0-5-13-16,9 1 21 16,-1 0 1-16,-2-3-9 15,0-2 1-15,-4 1-1 16,0-1 8-16,-2 4-9 0,0-4 10 15,0 3 9-15,0 1-8 16,5-8-1-16,-3 0 0 16,2-3 1-16,0-8-2 15,-1-6 1-15,-3-2 0 16,0-7 7-16,0-2-1 16,0-6 21-16,0-1-16 15,-5-5-10-15,1-6 4 16,2-2-5-16,0-10-1 15,2 0-50-15,0-44-129 16,0-6-190-16,-3-21-897 0</inkml:trace>
  <inkml:trace contextRef="#ctx0" brushRef="#br0" timeOffset="-131817.43">19173 12291 1205 0,'0'0'357'16,"0"0"-227"-16,0 0 32 16,0 0-17-16,0 0-37 15,-114 43-18-15,104-17-29 16,4 3-8-16,6 3-11 15,0 0-31-15,19-1 9 16,7 0-16-16,6-7 2 16,3-6-12-16,3-10-6 15,0-8 12-15,-2 0-7 16,-5-17 14-16,-4-10 1 0,-10-8 7 16,-5-1 16-1,-8-2 36-15,-4 3-30 16,0 5-5-16,-2 7-14 0,-12 9-18 15,-3 8-90-15,-10 6-93 16,2 2-173-16,5 12-200 16</inkml:trace>
  <inkml:trace contextRef="#ctx0" brushRef="#br0" timeOffset="-131192.5">19347 12424 829 0,'0'0'993'0,"0"0"-785"16,0 0-146-16,0 0 81 15,0 0-86-15,0 0 0 16,0 0 23-16,151 24-30 16,-66 0 44-16,13 5-8 15,9-2-41-15,1 4 15 16,5-1-48-16,-5-4-5 16,-2-4-3-16,-13-4 13 15,-9-2-20-15,-14-6 3 16,-14-2-61-16,-16-2-14 0,-13-2-91 15,-14 0 5-15,-9-4 67 16,-4 0 94-16,0 0 14 16,0 0 16-16,-9 0-24 15,-2 0 13-15,-3 0-19 16,-1 0-4-16,-3 0 4 16,-4 8 6-16,-2 6 37 15,1 6-9-15,4 4-5 16,9 4 22-16,10 3-27 15,0 0 11-15,15 4-7 16,20-3-27-16,7-6-1 0,4-6 0 16,1-8-36-16,-5-12 24 15,-5 0 9-15,-9-10 3 16,-8-17 11-16,-9-1-10 16,-8-1 36-16,-3-2-30 15,-3 4-6-15,-19 6-1 16,-11 7-102-16,-48 13-129 15,8 1-138-15,-7 0-706 0</inkml:trace>
  <inkml:trace contextRef="#ctx0" brushRef="#br0" timeOffset="-130442.77">19138 12472 1003 0,'0'0'297'16,"0"0"-120"-16,0 0-33 15,0 0-16-15,0 0-68 16,0 0 48-16,0 0 21 16,2 117-48-16,-14-55 27 15,1 9-18-15,3 9-10 16,-2 0 27-16,6 2-73 16,2 0-7-16,2-4-2 15,0-6-25-15,0-7 19 16,0-11-19-16,7-14-21 15,2-10-38-15,-3-12-53 0,-1-12-39 16,-5-6 34-16,0 0 75 16,0-16-19-1,0-8-56-15,-7 0 75 0,-7 0 42 16,-3 8 31-16,-1 5-6 16,-3 10 30-16,0 1-38 15,-4 4 7-15,0 20-5 16,1 7-6-16,0 10 12 15,6 5 6-15,7 2 6 16,7 0 3-16,4-4-24 16,4-4-8-16,20-7-8 0,10-9-30 15,1-10 5 1,1-10-21-16,-5-4 29 0,-4-7 15 16,-10-16 4-16,-7-8 9 15,-8 0-3-15,-2-2-7 16,-2 3 28-16,-12 6-29 15,-1 4-22-15,-6 8-76 16,5 6-126-16,6 4-366 16</inkml:trace>
  <inkml:trace contextRef="#ctx0" brushRef="#br0" timeOffset="-130114.58">19104 13516 1273 0,'0'0'378'16,"0"0"-241"-16,0 0-102 15,0 0-11-15,0 0 49 16,0 0-32-16,149-11-15 16,-85 11 94-16,11 0-13 15,2 0-16-15,4 0-12 16,-6 9-36-16,-10-4 21 15,-14 3-39-15,-15-2-24 16,-16-4-2-16,-11 0-35 16,-7-2 36-16,-2 0 10 15,0 0-4-15,0 0-12 16,0 0-3-16,0 0-65 0,0 0-5 16,0 0-99-1,0-2-53-15,0-2 18 0,0 2-432 0</inkml:trace>
  <inkml:trace contextRef="#ctx0" brushRef="#br0" timeOffset="-129614.75">19757 13491 1230 0,'0'0'370'16,"0"0"-235"-16,0 0 43 15,0 0-24-15,0 0-47 16,0 0-36-16,0 0-37 0,-20-8-24 15,15 8-1 1,1 2-7-16,0 8 23 0,-4 3-3 16,2-5-4-16,2 1 16 15,-1 1 8-15,1-2-31 16,2 1 52-16,2 0-42 16,0 3 8-16,0 1 0 15,0 1-28-15,0 1 16 16,4-1-17-16,7 1 6 15,7-4 0-15,-1 2-5 16,8-8-1-16,2-2 17 16,4-3-16-16,0 0 12 15,1-8-13-15,-3-8 0 16,-5-4 29-16,-4-1-6 16,-6-1 34-16,-6 2-8 0,-8 0-32 15,0 2 22 1,0 1-15-16,-2 2-23 0,-11 3 16 15,-3 2-17-15,3 2 0 16,-1 4-12-16,8 3-28 16,1 1-1-16,1 0-26 15,4 0-36-15,0 0-41 16,-2 0-19-16,2 0-6 16,-2 0-60-16,-8 7 17 15,2 7-72-15,-1 0-459 0</inkml:trace>
  <inkml:trace contextRef="#ctx0" brushRef="#br0" timeOffset="-129349.28">19884 13614 715 0,'15'-9'792'16,"8"-9"-615"-16,10-5-38 15,12-8 3-15,10-3-1 16,10-4-38-16,9-7-73 15,3-2 36-15,6-6-55 16,0-2-10-16,-4-3 37 16,-5-4-38-16,-9 5 1 15,-7 3 6-15,-10 8 4 16,-7 8 7-16,-15 10-8 16,-6 10 14-16,-11 8 25 15,-7 7-49-15,-2 3-18 0,-23 9-169 16,-14 13-306-1,-3 4-318-15</inkml:trace>
  <inkml:trace contextRef="#ctx0" brushRef="#br0" timeOffset="-128693.18">19928 13577 1302 0,'0'0'386'16,"0"0"-196"-16,0 0-124 16,0 0-20-16,0 0 64 15,0 0 10-15,-15 139-40 16,15-77-12-16,0 6 44 16,9 4-34-16,9 0-2 15,4-1-19-15,4-4-39 0,3-4 3 16,0-9-21-1,0-8 2-15,-2-10 12 0,-4-8-14 16,-8-14 0-16,-4-6-44 16,-4-8-27-16,-2 0 16 15,-3-19-31-15,-2-6 25 16,0 1 44-16,-2 2 11 16,-15 6-1-16,-2 4 7 15,-4 11-3-15,-3 1-6 16,-3 0 18-16,0 17-3 15,0 5 22-15,4 4-17 16,10 6 39-16,6-1-23 16,9 1-26-16,0-3 28 15,24 0-29-15,17-6 0 16,5-6 0-16,8-13-68 16,-1-4 21-16,-4-2-1 0,-14-23-11 15,-10-4 23-15,-15-8-21 16,-10 1 19-16,-8 0 37 15,-23-4-18-15,-38 0-61 16,7 6-176-16,4 9-525 0</inkml:trace>
  <inkml:trace contextRef="#ctx0" brushRef="#br0" timeOffset="-127787.15">19070 13571 998 0,'0'0'291'16,"0"0"-184"-16,0 0-53 15,0 0 43-15,0 0 11 0,0 0-5 16,0 0 47-16,-31 66-16 16,18-26 40-16,-5 9-57 15,-4 5 10-15,-5 7-9 16,-2 4-35-16,0 1 7 15,3-4-40-15,5-3-18 16,6-5-1-16,3-10-22 16,8-8 12-16,2-5-21 15,2-10 6-15,0-7-7 16,0 1 1-16,0-4 0 16,4-1-1-16,8 0 6 15,1-2-14-15,3 0 0 16,-1-8-37-16,3 0 19 15,-3 0-46-15,4 0 31 16,-4-6-18-16,-1-6-29 0,-6 0 40 16,-6 2 18-1,-2-2 31-15,0 6 0 0,-2-2 1 16,-15 6 35-16,-6 2 28 16,1 0-45-16,-3 6 42 15,0 10-25-15,8 4 0 16,1 6 13-16,7 1-47 15,5 5 18-15,4 1-9 16,0 4 1-16,9-1-6 16,13-4-6-16,7-1 1 15,5-8-12-15,1-7 4 16,3-5-14-16,-7-11 20 0,-4 0-7 16,-7 0 2-1,-7-13 6-15,-3-1 0 0,-6-1 6 16,3 0-6-16,1 3-2 15,8 0-17-15,7 1-62 16,8 4-2-16,9-1 4 16,10 4 46-16,8 2 32 15,7 0-18-15,7 2 7 16,5-2 11-16,6-2 2 16,9 0 27-16,-1-1 29 15,3 1 7-15,-3 1 4 16,-6 0-39-16,-12 0-4 15,-13 2-6-15,-18-2-19 16,-13-1-36-16,-15-2-17 16,-12-8-38-16,-2-16-75 0,-12 0-125 15,-3-3-254-15</inkml:trace>
  <inkml:trace contextRef="#ctx0" brushRef="#br0" timeOffset="-126459.33">20913 12934 1431 0,'0'0'354'0,"0"0"-199"16,0 0-4-16,0 0-40 15,0 0-24-15,0 0-7 16,0 0 28-16,83 86-19 0,-48-44-54 16,3 6 5-16,3-2-40 15,1-4 10-15,-3-4 5 16,-5-8-15-16,-5-9 0 16,-9-7-1-16,-9-8-27 15,-5-4 28-15,-6-2 1 16,0 0-1-16,0 0 22 15,-2 0-22-15,-8 0-1 16,-1 0-5-16,1 0 1 16,2 0 5-16,1 0 0 15,1 3-6-15,1 7-3 16,2 2-3-16,3 3 0 16,0 1 11-16,0 0 2 0,8 0 2 15,2-2-3-15,3 2 6 16,1-2-12-16,-1-4 0 15,-3 0-4 1,-2-5 9-16,-3 0 0 0,-3-4 1 16,0 2 6-16,-2-3-6 15,0 0 16-15,0 0 0 16,0 0-5-16,0 0 17 16,0 0-26-16,0 0 29 15,0 2-31-15,0-2 1 16,0 2-6-16,0 2 6 15,0 4-1-15,0 4 19 16,0 4-19-16,0 4 20 16,0 5-20-16,0 0 0 15,2 4 10-15,2 0-10 16,4 0 23-16,-2-3-23 16,1-2 7-16,2-10-10 0,-2-2 3 15,-1-6 0-15,-1-2 4 16,-3-4-2-16,0 4-1 15,-2-4 9-15,0 0-9 16,0 0 13-16,0 0-5 16,-6 0-8-16,-10 0 16 15,-5 0-10-15,-3 0-7 16,0 0 1-16,-3 4 0 16,2 6-2-16,4 4 2 15,0 4-1-15,8 0 3 16,6-1 6-16,7 2-12 15,0-2 3-15,18-4-6 16,11-1 5-16,8-6-30 0,1-6 1 16,-1 0-22-16,-8 0-28 15,-10-8 17-15,-9-4 29 16,-4-2 4-16,-6 2 24 16,0 2-13-16,-7 4 4 15,-8 0-22-15,-1 6-117 16,-2 0 31-16,2 0-1 15,6 0-17-15,-1 0 111 16,1 4 4-16,2 2 26 16,-1 2 10-16,-5-2 12 0,-3 4 72 15,-8 4 8-15,-6 2-16 16,-9 4 22-16,-7 4-48 16,-7 5-2-16,-8 3 43 15,-7 4-24-15,-6 2 19 16,-8 1-26-16,-2 4-2 15,0-3 3-15,5-2-34 16,9-6 5-16,13-2-3 16,15-4-32-16,14-5 28 15,8-6-35-15,6-1 1 16,7-5-1-16,4-3 0 16,2-5 0-16,2-1-21 15,0 0-24-15,0 0-27 16,0 0-88-16,0 0-164 15,0-6-204-15,0-8-230 0</inkml:trace>
  <inkml:trace contextRef="#ctx0" brushRef="#br0" timeOffset="-126006.3">19855 13552 1292 0,'0'0'360'0,"0"0"-249"15,0 0-19-15,0 0 43 16,0 0-58-16,0 0-3 16,0 0 35-16,77 21 8 15,-23-3 0-15,27 6-32 16,39 7 19-16,38 3-25 16,13 2-48-16,-5-5 16 15,-15-2-31-15,-19-3 1 16,-6-4 27-16,-16-5-42 15,-24-4 32-15,-21-3-34 16,-9-6 2-16,-3 0 7 0,-1 1-8 16,-10-2 6-1,-22-3-7-15,-18 0-9 0,-2 0 1 16,-78 0-40-16,1 0-296 16,-8 0-280-16</inkml:trace>
  <inkml:trace contextRef="#ctx0" brushRef="#br0" timeOffset="-125397.03">18955 13547 1122 0,'0'0'283'16,"0"0"-212"-1,0 0-26-15,0 0 28 0,0 0-30 16,0 0 7-16,0 0-3 16,4-1 45-16,-4 1 1 15,0 0-37-15,0 0 2 16,5 0-19-16,1 0 87 15,5 9 25-15,3 7-31 16,1 6-5-16,8 8-20 16,6 11-31-16,8 7 3 15,13 8-37-15,14 9-4 16,17 2 30-16,25 17-30 16,-4-7-1-16,6-3-25 15,-2-4 2-15,-19-16 2 0,1 2 2 16,-20-16-4-16,-18-12-2 15,-23-9 12-15,-17-13-26 16,-10-6 11-16,-6 0-19 16,-27-11-47-16,-32-21-220 15,7 4-216-15,2-4-183 0</inkml:trace>
  <inkml:trace contextRef="#ctx0" brushRef="#br0" timeOffset="-124178.61">20240 14443 1540 0,'0'0'366'0,"0"0"-259"16,0 0-66-16,0 0 24 16,0 0 51-16,0 0 19 15,62 146-55-15,-25-85-27 16,9 5 83-16,6 2-62 0,0 3-20 15,0-4-24-15,-3 0-24 16,-11-13-12-16,-7-14-5 16,-8-10-35-16,-10-11 33 15,-11-15-56-15,-2-4 69 16,-5-3-4-16,-17-15 13 16,-9-4-9-16,-5 0 6 15,-3 6-5-15,-4 4 29 16,3 12-29-16,4 0 12 15,7 0 1-15,5 15-2 16,6 10-6-16,7 0-6 16,8 4 6-16,3 2 8 15,3 0-14-15,21 0 0 16,10-3-1-16,3-2-5 16,2-6 5-16,-4-4-15 0,-8-3-2 15,-7-9 17 1,-9 0-15-16,-6-4 16 0,-3 0-1 15,-2 0 2-15,0 0 16 16,0 0-17-16,0 0-12 16,0 0 11-16,0-4-70 15,9 0-63-15,9-5 58 16,6-9 38-16,8-4 14 16,3-13-21-16,3-5 23 15,2-10 21-15,3-13-3 16,5-12 4-16,4-9 13 15,6-6-13-15,2-3 28 16,2 1 5-16,1 4 1 16,-5 3 37-16,-4 4-7 0,-4 6-10 15,-7 6 5-15,-3 6-39 16,-7 9 8-16,-4 9-6 16,-10 12-5-16,-2 7 11 15,-9 10-27-15,-4 5 15 16,-1 7-16-16,-3 4-16 15,0 0-56-15,-3 0-120 16,-41 31-147-16,-1-2 2 16,-1 4-391-16</inkml:trace>
  <inkml:trace contextRef="#ctx0" brushRef="#br0" timeOffset="-123678.73">18977 14583 1555 0,'0'0'264'15,"0"0"-204"-15,0 0 32 16,114 31 41-16,-27 9 43 16,40 22-11-16,51 24-36 15,20 13 0-15,5-1-42 16,-14-10-29-16,-28-12-7 16,-32-17-32-16,-32-18 1 15,-29-11-10-15,-20-11-10 0,-2-1 0 16,-7-7-3-16,-5 4-36 15,-18-15-4-15,-16 0 2 16,0 0 40-16,-21-10-47 16,-55-28-193-16,7 2-293 15,-6-4-466-15</inkml:trace>
  <inkml:trace contextRef="#ctx0" brushRef="#br0" timeOffset="-123147.56">18964 14441 785 0,'0'0'894'0,"0"0"-679"16,0 0-137-16,0 0 21 15,-145-11 71-15,105 13-64 16,2 12-23-16,3 6 21 16,10 3-25-16,9 4 36 15,16 4-56-15,0 6-38 16,27 1 29-16,18 0-41 16,8-8 6-16,9-8-12 15,2-16 16-15,-5-6-19 16,-8-6 0-16,-13-23 1 15,-14-4-13-15,-13-3 13 16,-11 0-1-16,0-1 0 16,-11 12-47-16,-11 2-41 15,-14 14-153-15,7 7-346 0,0 2-397 16</inkml:trace>
  <inkml:trace contextRef="#ctx0" brushRef="#br0" timeOffset="-121960.13">19012 15718 1787 0,'0'0'490'15,"0"0"-385"-15,0 0 34 16,0 0-33-16,0 0 10 16,0 0 13-16,-2 123-50 15,0-77-19-15,0 3 17 16,2-8-47-16,0 4 2 16,0-13-32-16,0-2 13 0,0-12-13 15,0-4 0-15,0-6-39 16,0-8-33-16,0 0-116 15,0-12-165-15,0-8-544 0</inkml:trace>
  <inkml:trace contextRef="#ctx0" brushRef="#br0" timeOffset="-121710.39">18966 15819 1713 0,'0'0'638'15,"0"0"-447"-15,0 0-72 16,0 0-22-16,0 0 18 0,0 0-66 16,156-70-19-16,-109 66-4 15,-5 4-26-15,-4 0 23 16,-7 0-16-16,-9 0-6 16,-7 0-1-16,-5 4-44 15,-8 3-13-15,-2 3-26 16,0 5-86-16,-16 8-144 15,-5-6-196-15,-4 1-300 0</inkml:trace>
  <inkml:trace contextRef="#ctx0" brushRef="#br0" timeOffset="-121476.11">19022 15963 1800 0,'0'0'392'0,"0"0"-278"0,0 0 61 16,0 0-34-16,0 0-26 16,137-36-29-16,-99 32-50 15,1-1 10-15,-2 2-29 16,-5 1-17-16,-8 2 12 16,-6 0-12-16,-7 0-40 15,-11 10-81-15,0 4-53 16,-16 17-134-16,-9-6-236 15,-4-2-551-15</inkml:trace>
  <inkml:trace contextRef="#ctx0" brushRef="#br0" timeOffset="-121272.9">19039 16192 1370 0,'0'0'724'16,"0"0"-445"-16,0 0-80 15,0 0-20-15,0 0-3 16,0 0-77-16,161-11-18 15,-114 7-3-15,-2 0-45 16,-8-1 10-16,-8 1-43 16,-9 4 8-16,-9 0-19 15,-7 0-38-15,-4 0-59 16,0 0-188-16,0 0-685 0</inkml:trace>
  <inkml:trace contextRef="#ctx0" brushRef="#br0" timeOffset="-118304.99">19142 12453 948 0,'0'0'515'0,"0"0"-323"16,0 0-46-16,0 0-4 16,0 0-54-16,0 0-22 15,-4-9-10-15,4 9-7 16,0 0 25-16,0 0-12 0,0 0 0 16,0 0 33-16,0 0-44 15,-3 0-10-15,-2 18 19 16,1 6-26-16,0 11 29 15,-3 6-20-15,-1 8-12 16,-2 6 42-16,4 4-52 16,-5 3 8-16,1 3 10 15,2-1-39-15,-1-4 40 16,-1-3-23-16,4-10-11 16,2-11 30-16,-1-12-36 15,3-10 0-15,2-8-1 16,-2-4 11-16,2-2-1 15,-2 0-4-15,-1 2-5 16,-4 2-15-16,-1 6-78 0,-15 15-64 16,4-3-380-16,-4 0-314 0</inkml:trace>
  <inkml:trace contextRef="#ctx0" brushRef="#br0" timeOffset="-117539.55">18939 13812 1452 0,'0'0'510'15,"0"0"-313"-15,0 0-37 16,0 0-75-16,0 0-19 16,0 0-57-16,0 0 29 15,-31 86 50-15,10-34-7 16,2 9 36-16,-1 5-20 16,2 4-25-16,0-1-1 15,2-2-45-15,5-4 3 16,3-7-16-16,1-11-13 15,2-10 18-15,1-11-14 16,-1-12 4-16,3-6-16 16,0-6-13-16,2 0-36 0,0-27-38 15,0-6-386-15,9-9-435 16</inkml:trace>
  <inkml:trace contextRef="#ctx0" brushRef="#br0" timeOffset="-116914.7">19155 13778 1224 0,'0'0'365'0,"0"0"-181"16,0 0 58-16,0 0-68 15,0 0-106-15,0 0-22 16,0 0-34-16,11 2 37 15,9 12 70-15,5 4-39 16,6 4 21-16,7 8-17 16,5 2-35-16,3 6 24 15,6 5-45-15,0 1-7 16,4 1 11-16,2 4-25 16,3-3 28-16,-1 2-14 15,0-4-9-15,0 0 7 16,-2-2-19-16,0-4-1 0,-2 0-1 15,-5-6 2-15,-10-3 2 16,-10-12-2-16,-12-4-2 16,-12-7-20-16,-7-6-52 15,-20 0-51-15,-7-13-467 0</inkml:trace>
  <inkml:trace contextRef="#ctx0" brushRef="#br0" timeOffset="-116321.08">19202 13593 1083 0,'0'0'498'16,"0"0"-363"-16,0 0 42 16,0 0 43-16,0 0-58 0,0 0-57 15,0 0 18 1,-20-14-57-16,24 14-30 0,23 0 10 16,13 0-18-16,14 0 36 15,6 8-34-15,9 1-29 16,0 0-1-16,0 0-31 15,29 4-209 1,-18 0-271-16,-8-4-22 0</inkml:trace>
  <inkml:trace contextRef="#ctx0" brushRef="#br0" timeOffset="-115789.95">20474 13677 1122 0,'0'0'319'0,"0"0"-226"0,0 0 31 15,0 0-12-15,0 0 15 16,0 0-21-16,161 28-5 16,-95-7 29-16,10-1-3 15,9 4-8-15,4 2-54 16,-2-2-29-16,-2-3 5 16,-5 2-24-16,-9-4 14 15,-8-6 9-15,-12-1-28 16,-13-6 23-16,-13 2-35 15,-14-8 6-15,-5 0 22 16,-6 0-3-16,0 0 7 16,-6 0-32-16,-8 0-109 0,-6 0-85 15,4 0-172 1,3 0-308-16</inkml:trace>
  <inkml:trace contextRef="#ctx0" brushRef="#br0" timeOffset="-115368.18">21580 13834 1390 0,'0'0'305'16,"0"0"-181"-16,0 0 1 16,0 0 51-16,-129-8-12 15,95 10-59-15,1 11 22 16,8 6-33-16,5 1-28 16,7 6 13-16,5 2-47 15,8 2 10-15,0 3-18 16,23-3-16-16,6-5 10 15,4-5-11-15,3-5 3 16,-3-13-8-16,4-2 7 0,-9-5-6 16,-2-18-3-1,-5-10 1-15,-6-5 17 16,-8-4-18-16,-4-2-1 16,-3 0-47-16,-14-10-107 0,-13 10-229 15,-4 8-439-15</inkml:trace>
  <inkml:trace contextRef="#ctx0" brushRef="#br0" timeOffset="-114696.36">20953 12679 1213 0,'0'0'292'0,"0"0"-139"15,0 0-7-15,0 0-35 16,0 0 7-16,0 0-40 15,-125-20-23-15,110 20 47 16,-3 0-27-16,0 2 28 16,0 9-4-16,-4 4-29 15,2 3 13-15,0 6-27 16,3 3-15-16,1 2 9 16,9 4-40-16,5 1 13 15,2 0 0-15,4-2-22 16,19-4 14-16,6-6-7 15,6-4-7-15,5-10 10 16,5-8-11-16,-3 0 0 0,-2-10 11 16,-5-15-10-16,-5-2 14 15,-6-8-1-15,-8-1-13 16,-7-2 27-16,-5 2-18 16,-4 2-9-16,0 6-1 15,-4 8 0-15,-16 8-1 16,-5 8-63-16,-6 4-54 15,-18 19-115-15,4 8-295 16,3 2-410-16</inkml:trace>
  <inkml:trace contextRef="#ctx0" brushRef="#br0" timeOffset="-112275.15">20670 15105 421 0,'0'0'1102'0,"0"0"-813"0,0 0-99 16,0 0 3-16,0 0-63 15,0 0-40-15,-100-58-33 16,80 58 11-16,-4 0-2 16,-1 0-28-16,0 14 13 15,1 8-23-15,7 0-1 16,3 6 22-16,7 2-38 16,7 3 7-16,2-2-8 15,25 0 2-15,11-5-9 16,7-6-3-16,5-4-37 15,0-12 35-15,-6-4-39 0,-3 0 30 16,-12-14 1-16,-8-9 20 16,-9-2 4-1,-12-1-14-15,0-1-39 0,-31 5-149 16,-5 8-395-16,-4 4-674 16</inkml:trace>
  <inkml:trace contextRef="#ctx0" brushRef="#br0" timeOffset="-111322.25">23090 15679 1480 0,'0'0'516'16,"0"0"-365"-16,0 0 38 15,0 0 4-15,0 0-98 16,0 0-30-16,-114 70 23 16,72-26-8-16,-1 2 7 15,6 7-21-15,5-8-35 16,6 4 20-16,10-5-50 16,8-8 9-16,3-10-1 15,5-6-9-15,0-8-12 16,0-7-28-16,2-5-54 15,16 0-44-15,15-42-117 0,1 7-303 16,-5-9-78-16</inkml:trace>
  <inkml:trace contextRef="#ctx0" brushRef="#br0" timeOffset="-111103.55">23157 15691 1204 0,'0'0'537'16,"0"0"-364"-16,0 0 20 15,0 0 91-15,0 0-76 16,0 0-44-16,66 134-62 16,-41-86-26-16,4 6-34 0,2-5-15 15,-2 1-9-15,0-2-12 16,-4-12-12-16,-8-4-23 16,-5-10-61-16,-12-12-83 15,-16-10-110-15,-17 0-188 16,-5-18-382-16</inkml:trace>
  <inkml:trace contextRef="#ctx0" brushRef="#br0" timeOffset="-110962.96">22941 15954 1640 0,'0'0'674'0,"0"0"-486"16,0 0-51-16,0 0-50 16,0 0-11-16,0 0 37 15,114-5-77-15,-56 5-10 0,-1 0-26 16,-4 0-8-1,1 0-131-15,-12 0-478 0,-13 0-467 16</inkml:trace>
  <inkml:trace contextRef="#ctx0" brushRef="#br0" timeOffset="-109791.36">20418 16324 1523 0,'0'0'539'15,"0"0"-402"-15,0 0 49 16,0 0-18-16,0 0-92 16,0 0-25-16,0 0 14 15,0 113-10-15,3-69-19 16,1 6-24-16,0-2 5 15,4-4-17-15,-2-4-6 16,-2-7-26-16,-4-11-90 0,0-4-98 16,-10-14-91-16,-13-4-25 15,-2 0-298-15</inkml:trace>
  <inkml:trace contextRef="#ctx0" brushRef="#br0" timeOffset="-109025.91">20231 16619 1099 0,'0'0'503'0,"0"0"-305"16,0 0 9-16,0 0-77 15,0 0-77-15,0 0-13 16,0 0-19-16,156-48 12 16,-89 42-33-16,5 6-16 15,-1 0 16-15,-2-4-25 16,-7 4-58-16,-13 0-1 16,-15 0-46-16,-17 0 24 15,-12 0 106-15,-5 0 28 0,-14 0 86 16,-15 0 18-1,-2 4 38-15,-4 10 3 0,3 0-64 16,6 4-9-16,8 4-48 16,9-4-36-16,9 0 13 15,0-1-29-15,12-4 0 16,11-7-21-16,12-2-79 16,2-4-54-16,-1-5-69 15,-3-13-56-15,-8 1 118 16,-8-1 57-16,-7 0 85 15,-6 8 19-15,-4-2 57 16,0 6 58-16,0 6 1 16,0 0-40-16,0 0-37 0,0 0-39 15,0 0 0-15,0 6 13 16,0 6 30-16,0 2 41 16,0 0-29-16,0 4-29 15,0-6-1-15,4-1-25 16,5-4-21-16,3-7-46 15,1 0-36-15,0 0 19 16,1 0-26-16,-4 0 40 16,2-3 70-16,-5-1 6 15,-3 4 41-15,2 0 16 16,1 0-15-16,2 12 0 16,0 15-2-16,0 5-16 15,2 9-7-15,2 3-10 16,-2-5-5-16,1 3 1 15,-3-7-3-15,-3-9-6 0,-2-8 1 16,0-3 0 0,-4-15 17-16,0 0-6 0,0 0 35 15,-6-25-47-15,-5-13-52 16,1-4 20-16,0-14-11 16,4-4 6-16,6 1 16 15,0 3 21-15,0 15 0 16,11 6 33-16,2 11-21 15,6 12-9-15,-4 8-3 16,3 4 0-16,-5 0-2 16,-5 14 3-16,0 7-1 15,-8 6 0-15,-8 9-37 0,-11-9-123 16,-8-5-198-16</inkml:trace>
  <inkml:trace contextRef="#ctx0" brushRef="#br0" timeOffset="-108884.99">20648 16343 2174 0,'0'0'526'0,"0"0"-412"16,0 0-93-16,0 0-21 16,0 0-54-16,129 36-330 15,-89 8-458-15</inkml:trace>
  <inkml:trace contextRef="#ctx0" brushRef="#br0" timeOffset="-108760.03">20735 17088 816 0,'0'0'1815'0,"0"0"-1607"16,0 0-208-16,0 0-130 15,0 0-389-15</inkml:trace>
  <inkml:trace contextRef="#ctx0" brushRef="#br0" timeOffset="-108478.89">21648 16673 2143 0,'0'0'492'0,"0"0"-427"16,0 0-6-16,0 0 36 15,-120 10-63-15,105 16-13 16,5 1-1-16,8 0-18 16,2 3 0-16,8-3-32 15,17-10-51-15,16-2-87 16,30-15-188-16,-6 0-142 15,-5 0-345-15</inkml:trace>
  <inkml:trace contextRef="#ctx0" brushRef="#br0" timeOffset="-107682.47">22029 16683 1487 0,'0'0'887'0,"0"0"-636"15,0 0-79-15,0 0-30 16,-133-2-48-16,112 17-42 15,8 2-51-15,5 1 5 16,6 5-6-16,2-5-6 16,0 0 6-16,4-4-36 15,11-2-11-15,8-8-43 16,1-4-83-16,5 0-60 0,-2-4-79 16,2-10 4-1,-3-4 29-15,-6-3 46 0,-1 7 61 16,-9-4 170-1,-1 9 2-15,-5 0 203 0,-4 5-5 16,0 4 8-16,0 0-22 16,0 0-114-16,0 0-30 15,0 0-22-15,4 0-11 16,0 13 52-16,0-4-41 16,5 3-8-16,-1 3 24 15,1-5-31-15,1-2 21 16,-2 0-13-16,4-2 12 15,-1-3 45-15,-1 2-10 16,5-5 25-16,-4 4-24 16,7-4-41-16,-1 0 21 15,3 0-28-15,1 0-11 0,0 0-15 16,0-4-79 0,-1-10 2-16,-3 2 34 0,-1-6 8 15,-7-5 36-15,-4 1 14 16,-5 0 0-16,0 4 50 15,0 0 8-15,0 4 15 16,-7 2-27-16,0 2-24 16,1 6 5-16,0-2-3 15,4 6-12-15,0 0 11 16,0 0-22-16,-4 6-1 16,-1 20 30-16,0 6 2 15,2 4 10-15,5 8-32 16,0 5-9-16,0-10 21 0,0-6-16 15,8-7-6-15,-2-8 3 16,-4-12 4-16,1-6-4 16,1 0 17-16,2-14 7 15,6-11-27-15,4-4-4 16,8 3 4-16,1 2 0 16,2 12-16-16,2 2 15 15,0 10-11-15,-1 0 3 16,-2 4 0-16,-1 16-2 15,-2 10-4-15,-6 2-41 16,-5 8-111-16,-12 18-82 0,-10-10-88 16,-14-4-306-16</inkml:trace>
  <inkml:trace contextRef="#ctx0" brushRef="#br0" timeOffset="-107573.14">22188 17227 1949 0,'0'0'627'0,"0"0"-493"15,0 0-66-15,0 0-68 16,40-112-12-16,8 81-470 16,2 3-949-16</inkml:trace>
  <inkml:trace contextRef="#ctx0" brushRef="#br0" timeOffset="-107338.47">23134 16798 540 0,'0'0'1952'15,"0"0"-1649"-15,0 0-220 16,-127-18-31-16,119 18-2 16,8 18-50-16,0 6-1 15,13 2-33-15,16-4-69 16,4-11-39-16,6-8-104 15,7-6-114-15,-8-22 23 16,-12-1-269-16</inkml:trace>
  <inkml:trace contextRef="#ctx0" brushRef="#br0" timeOffset="-107166.96">23264 16504 631 0,'0'0'1082'16,"0"0"-700"-16,0 0-8 0,0 0-100 15,0 0-150-15,0 0-57 16,0 0 5-16,-45 71-19 15,34-13-19-15,0 1-33 16,4-2-1-16,3-2 0 16,2-7-78-16,0-8-102 15,-3-14-388-15,1-15-207 0</inkml:trace>
  <inkml:trace contextRef="#ctx0" brushRef="#br0" timeOffset="-106760.83">23055 16627 2049 0,'0'0'510'16,"0"0"-375"-16,0 0-44 16,0 0-31-16,0 0-43 15,158 0-16-15,-105 19-2 16,-4-2-26-16,-4 1-14 16,-10 5 3-16,-8-5-1 15,-12 0 31-15,-8 0 8 16,-5-4 19-16,-2-2 60 15,0 2-29-15,5 0-10 16,2 0-20-16,8-3-19 16,7 0-2-16,8-7-22 15,3-4-74-15,2 0-114 16,-1-10-105-16,-10-10 111 0,-6 0 191 16,-9-2 14-16,-7 4 250 15,-2-1 15-15,0 7-53 16,0 7-51-16,0 1-75 15,0 4-25-15,0 0-61 16,0 5 9-16,0 14-8 16,5 7 0-16,4 0-2 15,9-2-10-15,0-4-66 16,19-2-101-16,-5-12-351 16,-1-2-198-16</inkml:trace>
  <inkml:trace contextRef="#ctx0" brushRef="#br0" timeOffset="-106526.5">23936 16731 2058 0,'0'0'556'0,"0"0"-379"15,0 0-103-15,0 0-15 16,0 0-33-16,0 0-26 16,0 0-1-16,8 125-56 15,15-107-20-15,4-8-16 16,-4-7 4-16,-5-3 63 15,-5 0 26-15,-4-21 6 16,-9-2 23-16,0 0-27 16,0-4 8-16,-7 6-10 15,-8 3-34-15,-1 4-118 0,5 5-130 16,7 5-90 0,4 4-580-16</inkml:trace>
  <inkml:trace contextRef="#ctx0" brushRef="#br0" timeOffset="-106292.14">24231 16746 1460 0,'0'0'932'16,"0"0"-669"-16,0 0-69 16,0 0-85-16,0 0-60 15,0 0-14-15,0 0-25 16,-92 84 0-16,88-58-10 15,4-3-16-15,0-6 4 16,0 1-32-16,11-3-35 0,7-13-23 16,7 3-108-16,3-5-78 15,-1-12-65-15,-7-2-227 0</inkml:trace>
  <inkml:trace contextRef="#ctx0" brushRef="#br0" timeOffset="-105917.27">23643 16504 1242 0,'0'0'685'0,"0"0"-557"0,0 0-60 16,0 0-13 0,0 0-55-16,114-23-14 0,-93 59-159 15,-7-5-165-15,-5 4-705 16</inkml:trace>
  <inkml:trace contextRef="#ctx0" brushRef="#br0" timeOffset="-105745.43">23638 17477 1215 0,'0'0'1599'16,"0"0"-1393"-16,0 0-154 15,0 0-52-15,0 0-207 0,13-108-903 16</inkml:trace>
  <inkml:trace contextRef="#ctx0" brushRef="#br0" timeOffset="-105433">23955 16571 230 0,'0'0'1838'0,"0"0"-1346"15,0 0-323-15,0 0-29 16,0 0-61-16,0 0-56 15,0 0-14-15,15 54 0 16,-15-20-9-16,-40 20-47 16,-6-13-159-16,-6-5-523 0</inkml:trace>
  <inkml:trace contextRef="#ctx0" brushRef="#br0" timeOffset="-103839.6">18694 17201 1650 0,'0'0'324'0,"0"0"-201"0,0 0 20 16,0 0 2-16,0 0-18 15,0 0-55-15,-133-14-4 16,104 28 19-16,4 8-19 16,4 4-2-16,11 0-15 15,10 3-32-15,0 0 5 16,22-6-16-16,16 0 2 16,13-15-10-16,10-8-6 15,3 0-9-15,-1-22-37 0,-5-14-27 16,-10-4 3-1,-13-8-36-15,-10-6 12 16,-11 4 57-16,-10 6 15 0,-4 7 28 16,0 11 89-16,-2 16-28 15,-7 7 13-15,-2 3-36 16,0 13-13-16,1 19 0 16,6 8-14-16,2 9 32 15,2 1-14-15,0 3-23 16,0-8 13-16,12-1-7 15,-1-12-12-15,-3-6 0 16,-1-12-2-16,0-14 1 16,0 0-24-16,6-10 15 15,5-16-8-15,4-2 3 16,0-6-9-16,3 6 23 0,-3 6-11 16,-6 4 12-1,1 10 0-15,-1 2 0 16,-5 6 21-16,-3 0 9 15,2 0 9-15,-1 0 1 0,2 10-29 16,2 4 5-16,3 4-16 16,7-2-15-16,6-3-64 15,2-4-122-15,4-9-154 16,-1 0-44-16,-4 0-94 16,-4-4 268-16,-11-8 225 15,-7 2 37-15,-6-2 250 16,-2 2 0-16,0 2 17 15,-6-2-63-15,-5 10-39 16,-3 0-44-16,1 0-51 16,2 0-68-16,0 13 6 0,6 6-36 15,3 4 15 1,2-6-2-16,0 1-22 0,11-1 9 16,5-8-9-1,2-1-24-15,-3-8 7 0,4 0-41 16,-6-4 36-16,1-10-32 15,-4-2 6-15,1 6 38 16,-4-2 10-16,2 6-9 16,0-1 8-16,-3 2 2 15,1 5 8-15,0 0-8 16,0 0-1-16,-3 0 12 16,0 0-9-16,1 7 5 0,-3 2-2 15,3-3 0-15,-3 2 4 16,3-4-10-16,-1-2-18 15,0-2 12-15,5 0-25 16,3 0-2-16,1 0 33 16,3-6 0-16,-1-2 3 15,1 4 22-15,1-2-19 16,3 6 21-16,1 0-8 16,-2 0-10-16,-3 4-6 15,-1 14-3-15,-5 5-9 16,-6 8-57-16,-4 27-192 15,-11-8-305-15,-9-2-1222 0</inkml:trace>
  <inkml:trace contextRef="#ctx0" brushRef="#br0" timeOffset="-103729.91">19385 17817 2126 0,'0'0'752'0,"0"0"-632"15,0 0-62-15,0 0-58 16,0 0-5-16,0 0-108 15,123-117-714-15</inkml:trace>
  <inkml:trace contextRef="#ctx0" brushRef="#br0" timeOffset="-103495.96">20376 17218 2221 0,'0'0'584'0,"0"0"-487"16,0 0-66-16,0 0-7 15,-80 137 12-15,80-83-36 16,0 4-1-16,0-3-29 16,12-7-71-16,-2-12-102 15,-7-8-161-15,-3-10-169 16,0-14-177-16</inkml:trace>
  <inkml:trace contextRef="#ctx0" brushRef="#br0" timeOffset="-102996.08">20185 17517 958 0,'0'0'820'15,"0"0"-584"-15,0 0-99 0,0 0 44 16,0 0-104-16,0 0-63 16,0 0-1-1,136-84-13-15,-97 84 0 0,-3 0 16 16,-7 0-9-16,-7 12 20 15,-11-2 7-15,-3 2-17 16,-8-2 36-16,0 2 43 16,0 3 6-16,0-2-7 15,0 6-51-15,0-1-26 16,4 0 5-16,13-3-22 16,8-4-2-16,4-7-51 15,4-4-49-15,1-4-27 0,-3-14-41 16,-4 0 67-1,-7-5 48-15,-7 1 34 0,-3 0 20 16,-4 8 52 0,-4 5 44-16,-1 0 39 0,-1 5-47 15,0 4-21-15,0 0-28 16,0 0-27-16,0 0 8 16,0 0-19-16,0 4 1 15,0 5 32-15,6 0-25 16,-2 5 26-16,0 3-35 15,1-3 0-15,0-1 9 16,-1 2-7-16,-2-3-2 16,3 2 0-16,-5-1 9 15,2 0-15-15,-2-3 6 16,0-2-14-16,0 2-11 0,0-7-75 16,0-3-106-16,0 0-30 15,-4 0-93-15,-1-13-332 0</inkml:trace>
  <inkml:trace contextRef="#ctx0" brushRef="#br0" timeOffset="-102839.86">20599 17333 1864 0,'0'0'774'0,"0"0"-601"16,0 0-59-16,0 0-38 15,0 0-59-15,0 0 14 16,0 0-31-16,31 18-90 15,-31-8-179-15,-11 2-424 0,-9-10-986 16</inkml:trace>
  <inkml:trace contextRef="#ctx0" brushRef="#br0" timeOffset="-102714.89">20472 17179 1744 0,'29'-6'377'0,"11"-2"-283"0,9-1-61 16,9 9-16-16,18 0-17 15,-16 9-299-15,-11 9-1485 0</inkml:trace>
  <inkml:trace contextRef="#ctx0" brushRef="#br0" timeOffset="-102121.08">21522 17259 1698 0,'0'0'579'0,"0"0"-467"16,0 0 41-16,0 0-19 15,-54 146-22-15,54-97-69 16,0-4-34-16,0-1-9 16,2-7-58-16,8-15-136 15,-2-12-182-15,-4-10-371 0</inkml:trace>
  <inkml:trace contextRef="#ctx0" brushRef="#br0" timeOffset="-101964.89">21462 17245 1820 0,'0'0'486'0,"0"0"-405"16,0 0 53-16,0 0-35 15,144-36-61-15,-97 32-8 16,0 4-30-16,-5 0-76 15,-9 7-218-15,-10 8-245 16,-15-1-406-16</inkml:trace>
  <inkml:trace contextRef="#ctx0" brushRef="#br0" timeOffset="-101761.66">21468 17455 1785 0,'0'0'743'0,"0"0"-594"0,0 0-91 16,0 0 4-16,138-36-38 16,-80 32-23-16,3 4-1 15,-11 0-81-15,-5 0-153 16,-16 8-348-16,-16 6-313 0</inkml:trace>
  <inkml:trace contextRef="#ctx0" brushRef="#br0" timeOffset="-101605.74">21488 17630 2013 0,'0'0'591'15,"0"0"-462"-15,0 0-27 16,0 0-20-16,0 0-42 16,147-10-29-16,-86 2-11 15,-4 2-33-15,3 6-154 16,-13 0-414-16,-13-4-587 0</inkml:trace>
  <inkml:trace contextRef="#ctx0" brushRef="#br0" timeOffset="-101059.03">22767 17183 1908 0,'0'0'391'16,"0"0"-275"-16,0 0-46 16,0 0-2-16,0 0 18 15,-40 146-11-15,40-88-41 16,0 0 12-16,0 5-39 15,0-5-6-15,0-12-2 16,0-6-51-16,6-13-51 0,6-10-113 16,10-17-102-16,0 0-83 15,5-15-490-15</inkml:trace>
  <inkml:trace contextRef="#ctx0" brushRef="#br0" timeOffset="-100246.71">22999 17351 1679 0,'0'0'580'16,"0"0"-464"-16,0 0 49 15,0 0-64-15,0 0-43 0,-127 32 11 16,115-6-28 0,8 7-18-16,4-2-2 0,0 4-14 15,0-4 5-15,17 2-6 16,7-7-6-16,-1-8 12 15,7-5-5-15,5-5-8 16,3-8 1-16,0 0-45 16,-2-7 33-16,-3-11-16 15,-6-2 8-15,-7-6 11 16,-7 3-2-16,-6-3 10 16,-7 8 2-16,0 0-1 15,0 4 35-15,-9 2-12 16,-2 6 7-16,-3 2-11 15,1 4-4-15,-2 0 9 0,6 0-24 16,0 10 1-16,7 8 16 16,2-2-16-16,0 7 9 15,0-5 3 1,17 4-5-16,10-4 14 0,5-4-22 16,7-5-24-16,4-4 22 15,-1-5-34-15,1 0-11 16,-6-22-1-16,-5-2-24 15,-8-6 33-15,-9-3 4 16,-6-1 17-16,-7 2 10 16,-2 10 11-16,0 4-3 15,0 10 18-15,-6 8-6 16,-3 0-9-16,-2 0-3 0,0 17 0 16,-1 0 28-1,2 5-21-15,3 2 28 0,4 2 15 16,3 5-33-16,0-4 8 15,0 0-13-15,14-6-11 16,1-2-1-16,4-5-19 16,-4-10-32-16,-2-4-15 15,1 0 16-15,-4-12 33 16,0-7 2-16,-1-2 15 16,-1 1 2-16,2-2-2 15,-4 5 0-15,-1 3-1 16,-1 4 2-16,0 7 24 15,-2-2-8-15,4 5-16 16,-2 0 8-16,0 0-9 16,5 0 0-16,-3 8 12 0,4 7-12 15,-3-6-1 1,-1 4-46-16,-4 4-110 0,-2-2-87 16,-6 3-81-16,-17-2-51 15,-4-6-437-15</inkml:trace>
  <inkml:trace contextRef="#ctx0" brushRef="#br0" timeOffset="-100106.13">23188 17393 1920 0,'0'0'347'0,"0"0"-137"16,0 0-74-16,0 0-72 15,0 0-64-15,160-104-125 0,-93 86-179 16,-5-4-439-16</inkml:trace>
  <inkml:trace contextRef="#ctx0" brushRef="#br0" timeOffset="-99965.52">23576 16931 2046 0,'0'0'606'15,"0"0"-521"-15,0 0-55 16,-143 37-30-16,116-7-176 15,14 2-470-15</inkml:trace>
  <inkml:trace contextRef="#ctx0" brushRef="#br0" timeOffset="-99559.33">24048 17423 1674 0,'0'0'594'16,"0"0"-565"-16,0 0-20 16,0 0 50-16,0 0-36 15,-4 139 12-15,4-95-34 16,0-4 0-16,0-12 0 0,0-6 10 15,0-14-11-15,0-8 6 16,0 0 31-16,2-8 68 16,9-18-105-16,5-7-28 15,3-6 6-15,6-1-20 16,0 4-8-16,-1 9 7 16,-4 5 29-16,-2 12 14 15,-7 6 2-15,1 4 27 16,-4 0 40-16,3 8 27 15,1 11 0-15,-1-1-52 16,7 8-26-16,0 2-18 16,22-2-139-16,-7-4-186 15,-2-12-315-15</inkml:trace>
  <inkml:trace contextRef="#ctx0" brushRef="#br0" timeOffset="-99153.22">24541 17495 1222 0,'0'0'920'15,"0"0"-679"-15,0 0 4 16,0 0-51-16,0 0-108 16,-125-14-39-16,114 32-29 15,6 5-17-15,5 3-2 16,0-2-10-16,0-3-28 16,7-2-1-16,4-7-36 15,0-6 22-15,-2-6-1 16,0 0-36-16,0-1 58 15,-3-16 20-15,-1-2-6 0,2 2 18 16,-1-1 2-16,1 3 10 16,2 3 1-16,2 7-11 15,2-4 5-15,-1 9 0 16,-3-4 36-16,-1 4 25 16,2 0-15-16,-4 0 27 15,3 0-7-15,2 0-23 16,0 0-2-16,4 0-28 15,2 13 1-15,0-3-13 16,-1 2-7-16,-3 2-28 16,1 4-47-16,-6-5-85 15,-3 6-164-15,-5-7-235 16,0-7-52-16</inkml:trace>
  <inkml:trace contextRef="#ctx0" brushRef="#br0" timeOffset="-99090.74">24541 17495 1033 0</inkml:trace>
  <inkml:trace contextRef="#ctx0" brushRef="#br0" timeOffset="-98825.16">24541 17495 1033 0,'-7'-9'1161'0,"-3"-4"-839"0,4 3-112 0,2 2-37 0,1 2-121 0,3 2-27 16,0-4-25-16,0-2-121 16,3-4-94-16,3-6-81 15,-4 2-6-15,0-9 11 16,-2 0-46-16,0-5 88 15,0-1 50-15,0 0 126 16,0 1 73-16,0 6 405 16,0-1-53-16,0 9-44 15,0 4 34-15,4 1-60 0,2 4-75 16,1-1-92-16,5 6-30 16,5-4-55-16,0 2-13 15,5 2-17-15,-1 4-5 16,-4 0-46-16,-3 0-62 15,-14 4-199-15,0 14-58 16,0-4-208-16</inkml:trace>
  <inkml:trace contextRef="#ctx0" brushRef="#br0" timeOffset="-98434.64">24248 17281 1497 0,'0'0'487'0,"0"0"-259"16,0 0 74-16,0 0-111 15,0 0-73-15,0 0-55 16,0 0-23-16,0 0 5 0,3-6-26 16,15-7 20-16,4-4-27 15,1 3-11-15,-4-5 8 16,-1 4-9-16,-5 5 25 16,1 0 25-16,-3 1-25 15,-2 9 14-15,0-3-33 16,2 3 2-16,2 0-14 15,3 0 6-15,1 0-6 16,6 3-18-16,24-3-90 16,-5 5-195-16,0-5-641 0</inkml:trace>
  <inkml:trace contextRef="#ctx0" brushRef="#br0" timeOffset="-98294">24968 16860 2656 0,'0'0'337'0,"0"0"-220"16,0 0-65-16,0 0-52 15,-145 60 0-15,108-16-145 16,5-4-668-16</inkml:trace>
  <inkml:trace contextRef="#ctx0" brushRef="#br0" timeOffset="-95685.29">18340 18222 1709 0,'0'0'585'0,"0"0"-489"16,0 0-57-16,0 0 33 16,152-133-2-16,-110 98-62 15,-3-7-8-15,-7 3-17 16,-8 3-9-16,-11 5 3 16,-7 4 22-16,-6 4 1 15,0 9 0-15,-10 6 10 16,-5 4 14-16,-5 4-6 15,0 0-17-15,0 22-1 16,-2 9 15-16,4 11-6 16,4 6 57-16,3 6-14 15,9 4 5-15,2 0-2 16,0 1-36-16,13-7 23 0,12-4-40 16,-1-11 11-1,5-2-12-15,0-11-1 0,-3-8-1 16,1-10-9-16,0-6-23 15,0 0 9-15,0-10-37 16,2-17-57-16,-2 2-10 16,-6-7-25-16,-3-1 24 15,-5 3 55-15,-3 12 67 16,-6 4 7-16,-1 6 93 16,-3 5 12-16,0 3 2 15,0 0-49-15,0 0-12 16,0 11-10-16,0 12 11 0,0 4 13 15,0 10-12 1,0-7-20-16,0 2 0 0,8-2-28 16,10-9 0-16,3-6 1 15,5-3 0-15,7-12 6 16,3 0-7-16,4-8-29 16,0-13-17-16,-4-8-30 15,-5-5 21-15,-9 1 30 16,-6 4 25-16,-7 5 1 15,-9 6 22-15,0 1 17 16,0 11 15-16,0-2-18 16,-9 8-11-16,-2 0-4 15,-2 0-22-15,-1 14 16 16,2 8-4-16,4 0-11 16,4 7 22-16,4-4-8 0,0 6-3 15,2-7-12-15,15-5-8 16,8-7-8-16,6-10-20 15,3-2-27 1,-1 0-17-16,0-17-37 0,-1-5-15 16,-8-4-11-16,-3 3 78 15,-8 6 65-15,-5 3 22 16,-2 4 52-16,-4 6 25 16,0 4-26-16,-2 0-27 15,0 0-36-15,0 6-4 16,0 12-7-16,0-7 1 15,0 4-8-15,0-7 7 16,2-6-23-16,2-2 24 0,1 0 21 16,1-10 22-1,6-8-12-15,-1 0-4 0,5-1 13 16,1 7 6-16,6 3-37 16,1 4 6-16,0 5-15 15,-2 0-1-15,-1 5-7 16,-6 9 16-16,-3 4-8 15,-4 0 1-15,-3 8 0 16,-5-4-2-16,0 0-95 16,-23 6-96-16,-6-10-159 15,-4-6-423-15</inkml:trace>
  <inkml:trace contextRef="#ctx0" brushRef="#br0" timeOffset="-95544.7">19191 18148 1370 0,'0'0'1044'0,"0"0"-830"0,0 0-102 16,0 0-27-16,68-117-57 16,-35 107-25-16,-5 1-3 15,-6 9-195-15,-8 0-343 16,-10 0-584-16</inkml:trace>
  <inkml:trace contextRef="#ctx0" brushRef="#br0" timeOffset="-95404.1">18841 17887 2352 0,'0'0'345'0,"0"0"-345"0,0 0-174 16,0 0-481-16</inkml:trace>
  <inkml:trace contextRef="#ctx0" brushRef="#br0" timeOffset="-94763.64">20013 18104 2314 0,'0'0'543'15,"0"0"-455"-15,0 0 7 0,0 0-33 16,0 0-51-16,-25 101 20 15,25-46-31-15,12 3-16 16,3 0-7-16,-2-10-56 16,-3-8-79-16,-10-7-164 15,0-18-248-15,-5-15 289 16,-21 0-246-16,-6-22 170 16,-1-8 357-16,2-6 343 15,8-5 143-15,7 6-157 16,16-1-30-16,0 4-142 15,19 1-83-15,18 5-43 16,15 7 0-16,8-2-20 16,4 3-5-16,5-4 0 15,-2 4-5-15,-9-1-2 16,-13 2-2-16,-16 3 3 0,-14 0 11 16,-15 2 27-16,0 6 44 15,-11 2-3-15,-15 4-26 16,-3 4-11-16,-3 20-25 15,3 10 6-15,5 8 11 16,11 2-16-16,8 5 14 16,5 1-32-16,3-10-5 15,14-4-7-15,5-11-43 16,-1-12-2-16,0-13-10 16,2 0-21-16,-1-17 0 15,-2-8-1-15,2-3 28 16,-1 2 61-16,-4 3 9 0,-1 9 60 15,-1 1 27 1,-1 8-32-16,-3 5 12 0,1 0-43 16,-1 5-11-16,4 17 23 15,-1 0-38-15,3 2-7 16,-1 2-71-16,15-4-125 16,-6-9-167-16,2-4-384 0</inkml:trace>
  <inkml:trace contextRef="#ctx0" brushRef="#br0" timeOffset="-94263.74">20838 18272 773 0,'0'0'1104'0,"0"0"-738"16,0 0-117-16,0 0-44 16,0 0-114-16,0 0-47 15,-114-5-17-15,103 24-27 16,-3-1 0-16,5 4 3 15,3-5 3-15,2 2-12 16,4-5 4-16,0-7-11 16,0 2-8-16,0-5-51 15,2-4 7-15,13 0 27 16,5 0-56-16,3-9-38 16,-2 2 15-16,-2-7 17 15,-4 8 57-15,-3-2 30 16,-4-1 13-16,-4 9 59 15,-4 0 20-15,0 0 6 16,0 0-47-16,0 0-26 0,3 17 25 16,3-1-37-16,4 0-3 15,3 2-62-15,1-8-96 16,3-1 49-16,1-2 44 16,-1-3 14-16,2-2 54 15,-4-2 12-15,1 4 57 16,-3 0 13-16,1 2-14 15,-1 2 6-15,-4 7-26 16,0 0-4-16,-1 3 29 16,-1 0-23-16,0 0 16 15,-2 1-20-15,-3-6-45 16,-2 2-1-16,0-8-64 0,-18-7-115 16,-9 0-130-16,0-4-428 15</inkml:trace>
  <inkml:trace contextRef="#ctx0" brushRef="#br0" timeOffset="-94122.84">20761 18162 1573 0,'0'0'779'15,"0"0"-590"-15,0 0-29 16,0 0-45-16,0 0-52 16,146-64-57-16,-122 64-6 15,-15 27-172-15,-9-1-389 16,0-4-518-16</inkml:trace>
  <inkml:trace contextRef="#ctx0" brushRef="#br0" timeOffset="-93576.4">18901 17987 1380 0,'0'0'569'0,"0"0"-424"0,0 0-73 15,0 0 13 1,0 0-40-16,0 0-39 0,0 0 9 16,-74 36-2-16,74-36 31 15,0-2-2-15,0-10-20 16,0 2-10-16,7 2-12 15,21-6-154-15,-5 4-201 16,4 2-749-16</inkml:trace>
  <inkml:trace contextRef="#ctx0" brushRef="#br0" timeOffset="-92920.31">21472 18380 1450 0,'0'0'384'0,"0"0"-197"16,0 0-7-16,0 0 14 15,0 0-68-15,0 0-66 16,0 0-20-16,-64 0-31 15,61 16-3-15,3-2-6 16,0 0-8-16,17 2-23 16,6-6-54-16,8 0-82 0,19-10-123 15,-10 0-53-15,-4 0-140 16</inkml:trace>
  <inkml:trace contextRef="#ctx0" brushRef="#br0" timeOffset="-92795.34">21729 18333 1060 0,'0'0'197'0,"0"0"-145"16,0 0-52-16,0 0-12 15,0 0-148-15,0 0-552 0</inkml:trace>
  <inkml:trace contextRef="#ctx0" brushRef="#br0" timeOffset="-92154.86">21729 18333 111 0,'0'15'1002'0,"-4"-20"-795"0,-2 1-43 16,4-2 30-16,0 3-47 16,2 3 22-16,0 0-70 15,0-4-56-15,0 4-26 16,0 0-16-16,0 0 10 16,0 0-11-16,0 0 10 15,0 0 12-15,0 0-20 16,0 0 7-16,0 0-3 15,4 0-5-15,4 0 3 16,-4 4-3-16,0-4-1 16,-4 0 9-16,0 0-9 15,0 0 15-15,0 0-15 16,0 0-76-16,0 0-55 0,3 0-44 16,-1 0-36-16,4 0 34 15,1 0 75-15,0 0 50 16,0 0 25-16,-1-4 27 15,1 0 20-15,0-6-14 16,-3 6-5-16,1-4 12 16,-3 1-13-16,0 3 61 15,-2 1 55-15,0-2 53 16,0 5 15-16,0 0-16 16,-2 0-18-16,-12 0 8 15,-1 0-95-15,-6 5 46 16,4 7-6-16,-1 2-14 15,5 4-4-15,7 0-47 16,6 0-10-16,0-1-16 0,0 2-12 16,17-4 0-16,10-12-37 15,2-3-53-15,4 0-68 16,-2-10-100-16,-6-8-27 16,-8-4 120-16,-5 4 165 15,-10-1 0-15,-2 12 208 16,0-1 46-16,0 2-29 15,0 6-92-15,0 0-85 16,0 0-41-16,0 10 4 16,0 11-22-16,11 2-50 15,18 3-143-15,-4-1-180 0,4-13-367 16</inkml:trace>
  <inkml:trace contextRef="#ctx0" brushRef="#br0" timeOffset="-91983.03">22052 18330 1702 0,'0'0'697'16,"0"0"-473"-16,0 0-84 15,0 0-34-15,0 0-81 16,0 0-5-16,0 0-20 16,-42 99-2-16,63-68-16 15,11-5-20-15,4-12-65 16,17-14-139-16,-10-21-341 15,-6-12-1167-15</inkml:trace>
  <inkml:trace contextRef="#ctx0" brushRef="#br0" timeOffset="-91858.05">22255 17951 1285 0,'0'0'1112'16,"0"0"-930"-16,0 0-128 15,-132 22-27-15,50 32-27 16,8-6-191-16,9 0-511 0</inkml:trace>
  <inkml:trace contextRef="#ctx0" brushRef="#br0" timeOffset="-91467.44">21561 18227 1077 0,'0'0'824'0,"0"0"-588"0,0 0-69 16,0 0 38-16,0 0-94 16,0 0-35-16,0 0-14 15,-120 95-47-15,115-57 20 16,5 0-35-16,0 0-49 15,40 5-75-15,1-14-264 16,5-7-415-16</inkml:trace>
  <inkml:trace contextRef="#ctx0" brushRef="#br0" timeOffset="-91139.48">22727 18436 1151 0,'0'0'972'0,"0"0"-811"15,0 0-2-15,0 0 37 16,0 0-77-16,0 0-40 15,0 0-55-15,-112 6 7 16,110 16 2-16,2 4-32 16,0 3 9-16,18-8-10 15,7-3-34-15,6-9-8 16,7-9-70-16,15-19-144 0,-9-17-321 16,-6-7-371-16</inkml:trace>
  <inkml:trace contextRef="#ctx0" brushRef="#br0" timeOffset="-90983.26">22881 18115 1958 0,'0'0'589'16,"0"0"-445"-16,0 0-31 15,0 0-35-15,0 0 10 16,-54 107-22-16,44-49-27 16,5 1-38-16,5 4-1 15,0-5-26-15,0-1-98 16,0-18-182-16,0-15-511 0</inkml:trace>
  <inkml:trace contextRef="#ctx0" brushRef="#br0" timeOffset="-90030.36">22729 18245 1751 0,'0'0'844'0,"0"0"-687"15,0 0-56-15,0 0-29 16,0 0-66-16,0 0 15 15,0 0-21-15,154 35-48 16,-107-13-34-16,-3-2-146 16,-8-3-129-16,-7-4 3 15,-7-5-143-15,-9-2 209 0,-3-6 161 16,-4 0 127-16,-4 0 214 16,0 0 86-16,-2 0-54 15,0 0-15-15,0 0-46 16,0 0-43-16,0 0-50 15,0 0-39-15,0 14 51 16,0 6-22-16,3 0-15 16,1 2-24-16,2 0-43 15,4-5 21-15,3 2-21 16,3-7-9-16,3-5-24 16,4-7-63-16,0 0-47 15,1 0-136-15,-2-19-57 16,-2-2-306-16,-5-8 389 15,-1-1-67-15,-5 2 320 16,-5 6 268-16,-2 4 260 0,0 9-216 16,-2 5-32-1,0 4-70-15,0 0-123 0,0 0-60 16,0 9 1-16,0 9 1 16,0-1 37-16,0 6-1 15,0 0-17-15,0 2-8 16,-4-5-7-16,2-4-6 15,-2-2 10-15,4-4-28 16,0-5-8-16,0-1 12 16,0-4-13-16,0 0 0 15,8-4 0-15,13-17-23 16,3-8-14-16,3-4-18 16,-2-5-5-16,-1-2 7 15,-2-6-1-15,-3 6 31 16,-7-1 21-16,-3 9 2 15,-5 2 77-15,0 12-2 0,-4 4 30 16,0 6 16-16,0 8-37 16,0 0-33-16,-4 0-45 15,2 19 4-15,-2 6-8 16,4 15-1-16,0 5 18 16,0 1-14-16,0-2 4 15,2-5-14-15,8 3 5 16,-4-13 0-16,-1-8-4 15,-3-10 4-15,-2-1 0 0,0-10-1 16,0 0 1 0,0 0 2-16,2-14-2 0,2-8-18 15,0-2 0 1,8-2-8-16,-1 4 17 0,3 4-4 16,1 6 11-16,3 2 2 15,2 10 0-15,-2 0 13 16,2 0 8-16,0 14-10 15,-2 7 23-15,1 6-17 16,2 1-17-16,-1 4 17 16,-5-6-17-16,-3 0-18 15,-10-12-44-15,-2-10-118 16,-20-4-155-16,-7-4-357 0</inkml:trace>
  <inkml:trace contextRef="#ctx0" brushRef="#br0" timeOffset="-89858.18">23516 18009 1731 0,'0'0'852'0,"0"0"-670"15,0 0-62-15,0 0-13 16,0 0-54-16,0 0-33 16,0 0-2-16,15 54-18 15,-21-24-64-15,-53 10-108 16,1-8-444-16,3-5-469 0</inkml:trace>
  <inkml:trace contextRef="#ctx0" brushRef="#br0" timeOffset="-89733.55">22978 18143 1023 0,'0'0'1408'16,"0"0"-1145"-16,0 0-85 0,0 0-27 16,0 0-111-16,0 0-40 15,0 0-95-15,67-37-365 16,-40 37-622-16</inkml:trace>
  <inkml:trace contextRef="#ctx0" brushRef="#br0" timeOffset="-89155.57">23574 18267 1343 0,'0'0'516'0,"0"0"-350"16,0 0 31-16,0 0-62 15,0 0-64-15,0 0-7 16,0 0 1-16,75-18 11 16,-39 5-18-16,-1-3-22 15,2-5 3-15,-6-1-17 16,-10 0 11-16,-9 0 13 0,-7-5-18 15,-5 6 13-15,0-1-29 16,-21 4-12-16,-8 0-18 16,-2 8-64-16,-2 10-60 15,-3 0-98-15,7 6-319 16,11 6-621-16</inkml:trace>
  <inkml:trace contextRef="#ctx0" brushRef="#br0" timeOffset="-88452.61">23123 18089 1448 0,'0'0'545'16,"0"0"-331"-16,0 0 27 15,0 0-74-15,0 0-82 16,0 0-61-16,0 0-24 15,-8-10-8-15,8 10-106 0,0 0-80 16,0 0-187-16,0 0-358 16</inkml:trace>
  <inkml:trace contextRef="#ctx0" brushRef="#br0" timeOffset="-87921.44">23561 17995 1551 0,'0'0'343'0,"0"0"-234"15,0 0-109-15,0 0-29 16,0 0-264-16</inkml:trace>
  <inkml:trace contextRef="#ctx0" brushRef="#br0" timeOffset="-86596.26">23070 15699 1189 0,'0'0'392'16,"0"0"-156"-16,0 0-40 15,0 0-27-15,0 0-18 16,0 0-46-16,0 0 12 16,0-12 12-16,0 12-33 15,0 0 9-15,0 0-36 16,0 0-39-16,0 0 12 0,0 0-42 15,-2 0 6-15,-3 0-6 16,-3 0-1-16,-6 8-5 16,-4 2 6-16,0 1 0 15,-2 0-8-15,0 1 19 16,0 3-11-16,-1-3 0 16,4 5 9-16,-3 6-18 15,-2 4 7-15,2 9 2 16,0 8-7-16,2 11 7 15,2 7 0-15,1 0 2 16,6 0 13-16,0-6-3 16,2-8 3-16,3-8-14 15,2-9 31-15,0-13-32 16,-2-4 6-16,4-10 4 16,0-4 4-16,0 3-14 15,0-3 0-15,0 0 13 0,0 0-31 16,0 0 15-16,-4-7-46 15,-2-11-96-15,2-4-613 16</inkml:trace>
  <inkml:trace contextRef="#ctx0" brushRef="#br0" timeOffset="-73926.47">3476 6102 851 0,'0'0'414'0,"0"0"-259"15,0 0-70-15,0 0-18 16,0 0-1-16,0 0 13 16,-6 0-46-16,6 0 2 15,0 0-11-15,0 0 6 0,0 0 29 16,0 0 19-16,0 0-3 16,0 0 5-16,0 0-15 15,0 0-21-15,0 0 17 16,0 0-15-16,0 0-6 15,0 0 12-15,0 0 11 16,0 0-16-16,0 0-22 16,0 0-7-16,0 0 10 15,0 0-28-15,0 0 16 16,0 0-7-16,0 0-7 16,0 0 12-16,0 0-13 15,0 0-1-15,6 0 40 16,13 0-39-16,-2 0 29 0,8 0-12 15,1-2-6 1,3-1 12-16,5-1-11 0,1 1-7 16,3 1 15-16,0 0-19 15,2 0 14-15,-2 0-16 16,2 2 1-16,1 0 12 16,-4 0-13-16,3 0 12 15,-3 0-7-15,7 0-4 16,-2 0-2-16,5 0 0 15,1 0 1-15,4 0 11 16,4 0-10-16,-3 0 8 16,0 0-9-16,-5 0 2 15,-7 0-10-15,-7 0 8 16,-5 4 0-16,-2-2 7 16,-3 2 1-16,1-3-3 15,1 3-5-15,1-4-2 16,2 3-4-16,-2-3 7 0,-5 0-1 15,-7 0 6-15,-3 0 5 16,-8 0 1-16,-1 0-12 16,-1 0 0-16,-2 0 32 15,0 0-19-15,0 0 5 16,0 0-10-16,0 0 4 16,0 0-14-16,0 0 2 15,0 0 0-15,0 0-1 16,0 0 11-16,0 0-8 15,0 0-2-15,0 0-9 16,0 0-3-16,-13 0-60 0,-14 2-115 16,-8-2-465-16</inkml:trace>
  <inkml:trace contextRef="#ctx0" brushRef="#br0" timeOffset="-64631.74">4991 6022 388 0,'0'0'663'0,"0"0"-472"16,0 0-75-16,0 0-39 15,0 0 19-15,-4-11-22 16,4 10-18-16,0-2-23 16,0 3-8-16,0-1 29 15,-2 1 16-15,2 0 2 16,-2 0 17-16,-1 0-10 16,1 0 7-16,0 0-29 15,0 0-33-15,2 0-5 16,0 0-7-16,0 0-12 15,0 0 16-15,0 0-4 0,0 0 8 16,0 0-2 0,-2 0-12-16,2 0 19 0,0 0-24 15,0 0-1-15,0 0 27 16,0 0-26-16,0 0 11 16,0 0 1-16,0 0-12 15,0 0 14-15,0 0-7 16,0 0-7-16,4 0 26 15,3 0-25-15,1 0 15 16,4 0 4-16,1 0-20 16,3 0 32-16,6 0-26 15,4 0 7-15,6 0 10 16,-1 0-15-16,2 0 11 16,-3-3-20-16,0 2 1 15,-5 1-11-15,0-3 23 0,-4 3-13 16,-2 0 0-16,1-2 14 15,-3 2-22-15,1 0 8 16,3 0 0-16,-6 0-1 16,3 0 1-16,-3 0 0 15,4 0 2-15,-4 0 6 16,5 0-10-16,-1 0 2 16,4 0 0-16,2 0 3 15,-1 0-3-15,3 0 0 16,-3 0 0-16,-4 0 6 15,1 0-6-15,-6 0 0 16,1 0 0-16,-5 0 0 0,-1 0 0 16,4 0-6-1,-2 0 0-15,5 2 9 16,-1 1-3-16,0-3 0 0,1 1 12 16,-1 2-25-16,2-3 13 15,-1 0-9-15,2 1 7 16,0-1 4-16,-1 0 8 15,1 3-10-15,-2-3 0 16,1 0-8-16,-3 0 7 16,-1 0-9-16,1 0 9 15,-1 0 2-15,1 0 1 16,1 0-1-16,2 0-1 16,0 0 0-16,3 1 0 15,0-1-2-15,1 0-5 16,1 0 13-16,1 0-6 0,-2 0 0 15,3 0 0-15,-3 0-6 16,-2 0 6-16,0 0 0 16,-3 0 0-16,2 0 14 15,-1 0-20-15,-1 0 6 16,1 0-2-16,2 0-5 16,0 0 8-16,1 0-1 15,-4 0 0-15,3 0 13 16,1 3-20-16,-2-1 7 15,4-2 0-15,-3 1-8 16,-1-1 17-16,4 0-4 16,0 0-5-16,-2 0-4 15,2 0 4-15,1 0 0 0,1 0 0 16,0 0-6 0,-4 0 11-16,0 0-5 0,-1 0 0 15,-5 0 1-15,4 0-10 16,-4 0 9-16,3 0 0 15,-2 0 2-15,8 0 4 16,-2 0-5-16,5 0-1 16,0 0-20-16,-1 0 20 15,-1 0-11-15,-1 0 11 16,1 0 0-16,-8 0 0 16,1 0 0-16,-2 0-1 15,-5 0-7-15,2 0-1 16,1 0 18-16,1 0-7 15,0 0-2-15,6 0 4 16,1 0-17-16,1 0 13 0,4 0 0 16,-3 0-9-16,-2 0 9 15,-2 0 0-15,0 0 0 16,-2 0 5-16,0 0-6 16,-3 0 1-16,4 0 0 15,-4 0-15-15,3 0 15 16,-3 0 0-16,3 0-2 15,-3 0 4-15,2 0-2 16,-5 0 0-16,2 0 1 16,2 0-4-16,0 0 3 15,1 0 0-15,3 0-1 16,3 0 2-16,-2 0-1 0,4 0 0 16,0 0 1-16,4 0 0 15,0 0-1-15,0 0-8 16,0 0 8-16,-2 0 0 15,0 0 1-15,-4 0 5 16,-2 3-6-16,-1-3 0 16,0 0-2-16,0 2-2 15,5-2 2-15,-1 0 4 16,4 0 2-16,1 0-4 16,0 0-5-16,-2 0-4 15,-2 0 2-15,-2 0 7 16,-4 0 0-16,-1 0 0 15,-3 0 0-15,4 0 0 0,-3 0 1 16,3 0-7 0,1 0 5-16,0 0 1 0,0 0 11 15,1 0-11-15,-4 0 0 16,-3 0-1-16,1 0-4 16,-1 0-4-16,-1 0 18 15,3 0-5-15,1 0-3 16,4 0 0-16,0 0-2 15,2 0-9-15,-1 0 10 16,-1 0 10-16,-2 0-9 16,1 0 4-16,-1 0-5 15,-4 0-7-15,1 0 7 16,-3 0 0-16,3 0-2 16,-1 0 2-16,1 0 1 15,1 0 12-15,2 0-13 0,-2 0-13 16,3 0 13-16,-2 0 0 15,2 0 1-15,2 0 10 16,-1 0-11-16,-2 0 0 16,2 0-9-16,-3 0 9 15,-1 0-3-15,1 0 11 16,-3 1-8-16,6-1 0 16,-2 0 11-16,4 0-15 15,1 0 4-15,1 0-3 16,-4 0-9-16,2 0 13 15,0 0-1-15,-3 2 0 16,-2 1 6-16,0-2-7 0,-5-1 1 16,1 3-2-16,-1-1-10 15,-3-2 13-15,6 1-1 16,-3-1 0-16,3 0 9 16,-3 3-9-16,1-3 0 15,-1 1 0-15,-1 2-7 16,-1-2 7-16,0 2 0 15,0-2-1-15,0 4 4 16,0-3-3-16,4 0 0 16,1 2 1-16,0-3 1 15,-1 2-2-15,1-3-5 16,-2 0-1-16,1 2 12 16,-4-2-4-16,-2 0-1 0,0 0-1 15,0 0 3-15,0 1-3 16,0-1-6-16,0 0 0 15,2 2 12-15,0-2-4 16,2 0 8-16,-2 0-10 16,3 0 0-16,-3 3-16 15,1-3 4-15,-2 0 10 16,1 0-15-16,1 0 16 16,-1 0 1-16,-3 0-6 15,2 0-1-15,-1 0 8 16,-2 0-1-16,6 0 0 15,-2 0-1-15,2 0-5 16,2 0 3-16,-1 0-19 0,0 0 21 16,-1 0-14-1,-2 0 8-15,-2 0 5 0,2 0-14 16,-3 0 7-16,2 0-6 16,-1-3 15-16,-1 1-10 15,2-1 10-15,-1 0 0 16,-3 2 0-16,1 1-5 15,-2-3-2-15,-1 2 4 16,0-1-7-16,1 0 10 16,1-3 0-16,3 4-1 15,-2-3-6-15,2 1-27 16,0 3 32-16,-3-1-33 16,2-2 17-16,-2 2 10 15,-2-4 14-15,3 1-13 16,-3 2 7-16,4-4 0 0,-4 3-1 15,0-4 1-15,3 2 0 16,-3-4 9-16,-2 1-8 16,2-4 7-16,2 2-6 15,-6-4-1-15,2 0 31 16,-2-2-26-16,0 0 15 16,0-2-15-16,0 0 4 15,0-2-8-15,0 1-2 16,0 0 0-16,0-1 0 15,0 0 0-15,0-1 1 16,0 2-1-16,0-1-7 16,0 0 7-16,-4-1 0 0,-4 3 1 15,2 0-11 1,1 3 16-16,1-2-6 0,-1 1 0 16,4 0 6-16,-2 1-2 15,0-4-4-15,3 3 0 16,0 2-6-16,-2 0 6 15,2 4 0-15,0 0-10 16,0 1 20-16,0 2-10 16,0-1 1-16,0-2 0 15,0 0-2-15,0 0-10 16,0 3 11-16,0-2-9 16,-2 3 21-16,0 0-3 15,0 2 3-15,-3 0-12 16,3 0 5-16,0 0-5 15,0-1-1-15,0 4-12 0,0-4 26 16,-1 4-7-16,-2-3-6 16,3 0 7-16,-2 2-5 15,-1-2-1-15,1 0 12 16,-3 0-10-16,1 2 10 16,-4-2-8-16,2 1-4 15,-5 2-1-15,-1 1 12 16,1-2-1-16,-5-1-7 15,-1 2 23-15,-2-1-26 16,-2-1 18-16,-1 2-13 16,-3 1 17-16,0 0 23 15,1 0-32-15,-3 0 7 16,-2-2-18-16,2 2 9 0,-5 0-8 16,1 0-4-1,-5 0 0-15,-2 0 17 0,-2 0-17 16,-6 0 9-16,2 0-9 15,-1 0 1-15,1 0-5 16,1 0 4-16,3 0 0 16,1 0 3-16,3 0 3 15,3 0 0-15,-1 0-6 16,3 0-7-16,2 0 6 16,2 0 2-16,2 0 0 15,0 0 12-15,2-3-11 16,1-1 7-16,0 3-9 0,-1-1 0 15,0-2 7 1,-2 2-6-16,1 0 0 0,-3 2 20 16,-3-3-20-16,1 3 11 15,-2 0-12-15,0-1-4 16,-1 1-2-16,1 0 12 16,-3 0-3-16,3 0 18 15,0 0-20-15,-1 0 16 16,1 0-17-16,-6 0 1 15,2 0-6-15,-3 0 5 16,-3 0 0-16,3 0 0 16,-1 0 14-16,3 1-14 15,1-1 0-15,2 0 9 16,3 0-3-16,1 0-6 16,2 0-6-16,0 0 0 0,2 0 12 15,1 0-5-15,-3 0 0 16,3 0 0-16,-4 0 2 15,4 0-3-15,-3 0-6 16,0 0 5-16,0 0 2 16,-3 0 3-16,3 0 3 15,0 0-5-15,0 0-2 16,2 0 0-16,6 0 0 16,-2 0 0-16,2 0 0 15,5 0 0-15,-3 0 0 16,0 0 2-16,-1 0-7 15,-3 0 5-15,-2 0 0 16,2 0-1-16,-2 0-2 0,-2 0 3 16,0 0 0-16,2 0 3 15,-1 0 0-15,0 0-3 16,-1 0 0-16,-2 0 0 16,4 0 4-16,0-1-5 15,1-2 1-15,2 2 0 16,2-2-6-16,-5 2 12 15,2 1-3-15,-2 0-3 16,-2 0-3-16,0 0 1 16,-2 0 2-16,0 0 0 15,2 0-1-15,0 0 2 16,0 0 4-16,4 0-5 16,0 0 0-16,0 0-9 15,1 0 9-15,2-2 0 0,0 2 13 16,3-3-13-16,-1 2 0 15,-1-1 0-15,4-1-5 16,-1 2-1-16,-1-1 5 16,-1-1 1-16,-2 3 1 15,-2-1 10-15,-3 1-11 16,-2 0 0-16,0 0-6 16,0-2 5-16,4 2 1 15,-2-3 0-15,5 2 3 16,0-2 6-16,2 2-13 15,0-2 4-15,3 2 0 16,-2 1-5-16,5-3 6 16,-5 3-1-16,2-1 0 0,-3 1 20 15,1 0-20-15,-6 0 0 16,3 0 0-16,-2 0-3 16,2-3 3-16,-3 3 0 15,2 0-7-15,-2-2 16 16,-1 2-9-16,-1 0 0 15,0 0 0-15,-1 0 0 16,-1 0 0-16,1 0-1 16,-1 0-5-16,2 0 12 15,0-1-5-15,-2 1 1 16,1-3 8-16,0 3-19 16,-3 0 9-16,0 0-6 15,0 0 5-15,0 0 2 16,-1 0 0-16,1 0-1 15,-2 0 6-15,4 0-9 0,-2 0 3 16,3 0-1-16,2 3-5 16,-1-2 12-16,0 1-5 15,3 1-1-15,0-2 1 16,2 2-4-16,-1-2 3 16,4 3 0-16,-1 0-1 15,-2 1 10-15,2 1-10 16,-4 0 1-16,-1 0-3 15,2-1-4-15,-2 2 7 16,3-1 0-16,2-1 0 16,4-2 2-16,4 1-2 15,3-2 0-15,3-2-3 16,-1 1 3-16,0 2 0 0,-3 0 1 16,-3 3-1-1,-3 1-3-15,1-1 2 0,-1 2 1 16,1-2 0-16,2-2-2 15,4 0 4-15,3-1 2 16,-1 0-4-16,5-1-5 16,-2 2-1-16,0-2-4 15,0 2 10-15,0 2-16 16,0 0 23-16,-3 3-7 16,-2-1 0-16,0 3-7 15,3 3 7-15,0 3 0 16,-1 0 0-16,5 1-1 0,0 3 8 15,0-2-7-15,0 3 0 16,0-2-3-16,0 1-3 16,0-2 12-16,0 3 3 15,0-1-9-15,0-1 12 16,0-1-12-16,0 0 0 16,0-3 1-16,0 2-4 15,0-2 12-15,0-2 0 16,0 2-3-16,0-2 3 15,0 0 3-15,0-2-12 16,0-1 0-16,0 2 12 16,0-3-12-16,0 3 0 15,-2-2 1-15,0-1 7 16,2 2-1-16,-3-1 1 0,3-2-7 16,-2-1 17-16,-1 0-18 15,1 0 0-15,2-4 9 16,-2 0-8-16,2-1 7 15,0-2-7-15,0 2-1 16,0-1 14-16,0-1-14 16,0-1-10-16,0 0 10 15,0 2 1-15,0-2 14 16,0 0-1-16,0 0-13 16,0 0 11-16,0 0-12 15,0 0-1-15,0 0-8 16,0 0 18-16,0 0-3 15,0 0 10-15,0 0-14 16,0 0 5-16,0 0-7 0,0 0 0 16,0 3-6-16,0-3 14 15,2 1-8-15,5 4 0 16,0-1 1-16,0 1-8 16,0-1 8-16,6 2-1 15,-2 1 7-15,2-3 1 16,1 2-16-16,-1-4 1 15,1 1 2-15,-1 0-1 16,-5-2 12-16,0-1-6 16,-4 0 0-16,-2 3 5 0,-2-3-5 15,0 0 0 1,0 0-17-16,0 0-10 0,-16 2-91 16,-8-2-339-1,-5 0-1255-15</inkml:trace>
  <inkml:trace contextRef="#ctx0" brushRef="#br0" timeOffset="-32639.24">4479 6093 829 0,'0'0'300'0,"0"0"-150"0,0 0-12 15,0 0-60-15,0 0-18 16,0 0 0-16,-14-9-7 16,14 7-23-16,-3 2 18 15,2-3 7-15,1 3-11 16,-2 0 10-16,2-1-11 15,-2 1 17-15,0 0 12 16,-3 0-25-16,0 0-6 16,3-3-12-16,-5 3 7 15,3 0 14-15,0-2-22 0,-1 2 6 16,3 0-3 0,-2-1 1-16,-1 1 16 0,-2-3 15 15,3 3-19-15,0-2-8 16,-3 2-15-16,1 0-8 15,0 0-3-15,-2 0-9 16,-1 0 17-16,0 0-1 16,-2 0-1-16,2 0 24 15,-1 0-25-15,2 0 14 16,-1 0-15-16,-2 0-13 16,2 0 29-16,-2 0-23 15,-3 0 14-15,-1 0 15 16,-3 0-35-16,1 0 27 15,-6 0-28-15,0 0 6 16,-2 0 11-16,0 0-16 16,-2 0 19-16,2 0-12 0,3 0-1 15,7 2 11-15,-1-2-18 16,5 0 6 0,2 0 3-16,-1 0-9 0,4 0 0 15,0 0 0-15,-2 0 9 16,-1 0-9-16,1 0 0 15,1 0 6-15,-1 0-6 16,2 0 0-16,4 0 0 16,0 0-8-16,2 0 16 15,0 0-2-15,0 0 0 16,0 0-5-16,-2 0 4 16,2 0-4-16,0 0-1 15,0 0 11-15,0 0-11 16,0 0 15-16,0 0-15 0,0 3 6 15,0 4-7-15,-2 10 2 16,-2 4-1-16,-1 12 19 16,1 5-11-16,-3 6 7 15,2 8 1-15,1 5-15 16,-1 2 29-16,1 6-9 16,0-1 3-16,2-2-8 15,2 0-16-15,0 1 18 16,0-6-9-16,0 2-8 15,0-3 27-15,0 0-27 16,0 0 14-16,0-2-2 16,-2 1-12-16,-1-4 14 15,1-2-14-15,2-7 0 0,0-2 22 16,-3-6-23 0,3-2 18-16,0-3-18 15,0 0 0-15,-2-1-2 0,0 3 3 16,0-2-1-16,-1 1 11 15,-1 0-1-15,2-3-10 16,2-1 0-16,0-2 0 16,0-4-3-16,0 0 4 15,0-4-1-15,-2 1 1 16,2 0 14-16,-2 0-22 16,0 0 7-16,-1-3 0 15,3 2-6-15,0 0 7 0,0-2-1 16,0 3 0-16,0 0 11 15,0 3-11-15,0 1 0 16,0 1 0 0,0-5-9-16,0-1 5 0,0-5-5 15,0-4 8-15,0-2-14 16,0-3 15-16,0 0 0 16,0-1 1-16,0-1-7 15,0 3-1-15,0 0-7 16,0 2 13-16,0 1 2 15,0 0 3-15,0 0 2 16,0 0-4-16,0-4-2 16,0 3 0-16,0-5-1 0,0 1 0 15,0-1-16 1,0 0 17-16,0 0 0 0,0 0-6 16,0 0 0-1,0 0 3-15,0 0 3 0,0 0 0 16,3 0 0-16,7 4-1 15,6-1 1-15,4 0 0 16,5 0-3-16,1 2 11 16,6-3-8-16,5 4 0 15,6-2 3-15,2 2-11 16,12 2 7-16,4-1 1 16,5 2 1-16,1-3 7 15,2 2-4-15,-2-2-4 16,-4 0-7-16,-8 1 1 15,-6-3 6-15,-11-1 0 0,-11 1 8 16,-9-2-2-16,-10-1-4 16,-3-1-2-16,-5 3-8 15,0-3 1-15,-2 0-32 16,-17 0-18-16,-20 0-53 16,3 0-168-16,3-10-550 15</inkml:trace>
  <inkml:trace contextRef="#ctx0" brushRef="#br0" timeOffset="-31967.53">3921 6117 537 0,'0'0'808'0,"0"0"-539"15,0 0-138-15,0 0-23 16,0 0 26-16,0 0-38 16,0 0-25-16,12-6 18 15,3 5-42-15,8 1 9 16,2 0-56-16,8 0-87 15,-6 0-226-15,-2 0-1398 0</inkml:trace>
  <inkml:trace contextRef="#ctx0" brushRef="#br0" timeOffset="-29233.8">5608 6731 339 0,'0'0'600'15,"0"0"-433"-15,0 0-39 16,0 0 20-16,0 0-31 16,0 0-5-16,0 0-10 15,-8-8-51-15,8 7-17 0,0 1-17 16,2-3 4 0,2 3 15-16,0-2-2 15,6 2 6-15,2-1 29 0,7 1-29 16,3-3 16-16,3 3-13 15,4 0-31-15,2 0 23 16,2 0-33-16,5 0 26 16,0 0 0-16,4 0-27 15,-1 0 19-15,3 0-20 16,-2 0 1-16,0 0 11 16,-1 0-6-16,1 0-5 15,-2 0 8-15,2 0 4 16,3 0-5-16,0 0 1 15,1 0-8-15,1 0 10 16,2 0-11-16,-2 0 0 16,3 0 0-16,-4 3 2 15,3-2 8-15,-2-1-9 0,-2 0-1 16,-2 0 5-16,-2 0-5 16,-4 0-1-16,0 0 0 15,-2 0 2-15,-1 0 2 16,-1 0-2-16,-2 0 6 15,0 0 2-15,3 0-9 16,-1 0 0-16,2 0-6 16,4 0 14-16,1 0-9 15,0 0 1-15,3 0 0 16,-4 0-3-16,-1 0 5 16,-2 0-2-16,-5 0 1 15,-2 0-1-15,-1 0 0 16,0 0 0-16,1 0 1 15,2 0 5-15,2 0-6 16,3 0 13-16,-1 0-11 0,6 0 4 16,-3 0-7-16,1 0 1 15,2 0 0-15,1 0 5 16,0 0-4-16,5 0 8 16,0 0-9-16,0 0-9 15,-1 0 8-15,2 0 2 16,-2 0-1-16,1 0 4 15,-1 0 4-15,-1 0-10 16,0 0 2-16,-2 0 0 16,1 0-6-16,-5 0 7 15,-1-1-1-15,-1-2 3 0,-4 1 9 16,0 2-13 0,-2-2 1-16,3 2 0 0,-3-2 1 15,0 0 11-15,0 0-12 16,-4 1 1-16,0-2 7 15,-2 1 8-15,-4 0-2 16,0 0-8-16,-1 0 26 16,-5-3-20-16,-1 4 0 15,-3 0 3-15,-2 1-15 16,-5-3 15-16,-1 3 15 16,-1 0-20-16,-2 0 18 15,0 0-23-15,0 0-5 0,0 0-25 16,-2 0-109-16,-12 0-162 15,-1 4-99-15</inkml:trace>
  <inkml:trace contextRef="#ctx0" brushRef="#br0" timeOffset="-26937.37">10052 6628 322 0,'0'0'689'16,"0"0"-508"-16,0 0-107 0,0 0-7 16,0 0 36-1,0 0-36-15,0 0-15 0,2 0-23 16,9 0-17-16,2 0 31 15,5 0-15-15,0 0 1 16,2 0 28-16,2 0-35 16,1 0 0-16,-2 0 33 15,2 0-47-15,-1 0 46 16,1 0-26-16,-4 0-18 16,2 0 19-16,1 0-20 15,0 0 0-15,0 0 7 16,1 0-14-16,-1 0 12 15,2 0 5-15,0 0-1 16,4 0 23-16,1 0-29 16,0-3 7-16,2 3 4 0,0-2-21 15,-2 2 26 1,-2 0-22-16,2 0 4 0,-3 0 8 16,1 0-12-16,0 0-6 15,0 0 14-15,3 0-13 16,2 0-1-16,-1 0 0 15,5 0 6-15,-3 0-13 16,2 0 8-16,0 0-1 16,-2 0 8-16,1 0 0 15,-1 0-7-15,0 0-1 16,1 2 1-16,1-2 4 16,3 0-4-16,2 3 4 15,2-3-5-15,0 0 10 16,3 1-17-16,-3-1 7 15,1 0 0-15,-3 0 6 0,-2 0-5 16,-1 2 5-16,2 1-6 16,-6-2-3-16,1-1 2 15,-1 1 1-15,-2-1 0 16,3 0 13-16,-1 0-11 16,2 0 1-16,0 0-3 15,1 0 0-15,-1 0-5 16,0 0 6-16,-1 3-1 15,-1-1 3-15,0 0 9 16,-2 0-12-16,5 0 0 0,-1 0 0 16,4 0-6-1,1 0 6-15,0 0 0 0,-3-2 6 16,3 4 7-16,-1-2-13 16,-4-2 0-16,3 2 0 15,-5 1 0-15,4-2 0 16,-4 1-1-16,-2 1 1 15,5-3-3-15,-3 1 3 16,0-1 1-16,3 2-1 16,-3 1 3-16,-2-2-3 15,3 1-9-15,-5 1 9 16,4-3 0-16,-2 1 12 16,4-1-6-16,2 1-6 15,1 2 3-15,2-3-3 16,1 2 0-16,-2 0-1 0,3 2 2 15,1-2-1 1,1 2 0-16,-2-2 6 16,4 2-9-16,-6-2 4 0,2 3-1 15,-2-4 3-15,0 1-1 16,0 1-2-16,-2-2 0 16,2-1 0-16,-4 2 5 15,-5-2-4-15,-6 0 7 16,-10 0-7-16,-4 0 5 15,-11 0 3-15,0 0-9 16,-47-8-21-16,-6 0-253 16,-20-4-1598-16</inkml:trace>
  <inkml:trace contextRef="#ctx0" brushRef="#br0" timeOffset="-24109.99">10165 6636 967 0,'0'0'277'15,"0"0"-104"-15,0 0-77 0,0 0 1 16,0 0-23-16,0 0-12 15,0 0-2-15,-44 0-44 16,34 0 25-16,-1 0 47 16,3 0-30-16,-4 0 39 15,-1 0-28-15,0 0-30 16,-5 0 8-16,-5 0-29 16,-2 5 20-16,0-1 9 15,-4-2-18-15,0 2 5 16,0-2-3-16,4 0-1 0,0 0 19 15,3-2-33 1,0 2 17-16,2-2-12 0,-1 2-12 16,3-2 20-16,1 2-20 15,2-2-1-15,5 0 10 16,0 0-18-16,7 0 30 16,-1 0-17-16,2 0-11 15,-3-4 41-15,3-4-18 16,-3-4-8-16,3 1 1 15,2-6-12-15,0 1 2 16,0-4-8-16,0-2 0 16,0-2-4-16,0-2 5 15,2-2-1-15,3-3 0 16,-3 1 15-16,-2 2-16 16,2 2 1-16,-2 2 0 0,3 2 5 15,1 5-5 1,0-2 0-16,1 1-1 0,-1 0 4 15,1 2-3 1,-1-1 0-16,3 0 0 0,-5 3 3 16,0 3-3-16,0 4-1 15,-2 1 0-15,0 5 1 16,0-2 5-16,0 1 3 16,0 2-7-16,0 0 7 15,0 0-8-15,0 0 0 16,0 0 19-16,0 0-19 15,0 0 16-15,0 0-10 16,0 0-4-16,0 0 7 16,3 0-9-16,1-2 0 15,3 2 6-15,6-2-5 16,3-2-1-16,4 0 0 0,4 2 0 16,3-4 3-16,2 1-2 15,3 1-1 1,0 1 2-16,7 1 4 0,0-2-12 15,6 0 4-15,0 2 2 16,0-2 3-16,-1 0-1 16,-1 0 5-16,-1 0-7 15,-5 0-1-15,3-1-5 16,-1 1 6-16,-2 2 0 16,-3-2 4-16,-1 2 2 15,-2-1-4-15,3 0-2 0,-1-1-3 16,6 3-5-16,0-1 9 15,1 0-1-15,2 0 2 16,1 2 10-16,-3 0-17 16,0 0 5-16,-2-3 0 15,0 3-7-15,0 0 17 16,-1-1-10-16,-3 1 0 16,0 0 2-16,-3-3-3 15,-2 2 1-15,-1 1 0 16,1-3-7-16,0 2 7 15,-2 1 0-15,0-3-2 16,-2 2 8-16,-1-1-6 16,-2-1 0-16,-2 2 0 15,1-2-1-15,-4 3 1 16,-1-2-5-16,-1 2 4 0,-1-1 2 16,1-1 0-1,4 2 7-15,-4 0-7 0,1-3-2 16,-6 3-3-16,0 0-2 15,-1-1 4-15,-5 1 4 16,0 0 4-16,-2 0-6 16,-2 0 0-16,3 0-6 15,-3 0 7-15,2-2-1 16,-2 2 1-16,0 0 5 16,2-3-6-16,5 3 0 15,0-1-1-15,2-2-5 16,1 2 7-16,2-2-1 15,-3 2 3-15,-3 1-2 16,-4-3-2-16,0 3 1 0,2 0 0 16,-4 0 0-16,2-2 6 15,0 2-6-15,4 0 0 16,-2 0 0-16,3 0 0 16,-3 0 0-16,-1 0 0 15,-3 0 0-15,3 0 1 16,-3 0 1-16,0 0-2 15,0 0 0-15,0 0-4 16,0 0 10-16,0 0-6 16,0 0 1-16,0 0 10 15,0 0-16-15,0 0 5 0,0 0 0 16,0 0 5-16,0 0-5 16,0 0 0-1,0 0 0-15,0 0 6 0,0 0-6 16,0 5 0-16,0 4 9 15,0 3-18-15,0 3 17 16,0 3-8-16,0 1 0 16,0 2 1-16,0 2 0 15,0 2 4-15,-3 1-4 16,3 0 1-16,0 0-1 16,-3 0-1-16,3-2 0 15,-2-2 0-15,0-2 4 16,-2 2 13-16,0-4-16 0,-3 2 25 15,1-2-25 1,0-1-1-16,2-1 12 0,0-2-10 16,2 0 5-16,2-4-7 15,0-2 6-15,0 0-7 16,0-2 1-16,0-2 0 16,0 1 1-16,0-1 8 15,0 1-10-15,0-1 1 16,0 0-5-16,0 0-1 15,0-2 12-15,0 2-3 16,0-2-1-16,0 0-1 16,0 1-2-16,2-2 1 15,0-1 0-15,-2 2-3 16,2-2 9-16,-2 0-7 16,0 0 1-16,2 0-14 15,-2 0 13-15,0 0-4 0,2 0 5 16,-2 0-1-16,0 0-1 15,0 0-7-15,0 0 7 16,0 3-8-16,0-2-2 16,0 3 13-16,2-1-1 15,4 3 0-15,-4 1 14 16,2 1-20-16,-2 0 6 16,2 2 0-16,1-2-4 15,-3 2 4-15,2 0 0 16,2 0 0-16,-2 0 7 15,3 2-7-15,1 2 0 16,-1-2 0-16,0 0 1 16,0-5-1-16,-3 0 0 15,0-3-1-15,-4-4 3 16,0 0-2-16,0 0 5 0,0 0-4 16,0 0 1-16,0 0-2 15,0 0-30-15,-17-8-87 16,-6-3-264-16,-3-4-770 15</inkml:trace>
  <inkml:trace contextRef="#ctx0" brushRef="#br0" timeOffset="37937.97">8044 8135 781 0,'0'0'282'0,"0"0"-158"16,0 0-76-16,0 0 12 16,-9-6 29-16,7 6-41 15,2 0-17-15,-2 0-2 16,2 0 4-16,-3 0 24 16,3 0 1-16,-2 0-11 15,0 0-12-15,-2-3-29 0,1 3 23 16,-2 0-13-16,3 0-15 15,0 0 25-15,0 0-24 16,0 0 14-16,2 0-16 16,-2 0 9-16,2 0-4 15,0 0 6-15,-4 0 18 16,4 0 9-16,-1 0-4 16,-1 0-5-16,0 0-14 15,0 0-3-15,2 0 46 16,0 0-36-16,0 0 18 15,0 0 7-15,0 0-34 16,0 0 34-16,0 0-11 16,0 0-5-16,0 0 37 0,0 0-22 15,0 0 9-15,0 0 13 16,0 0-44-16,0 0 16 16,0-1-19-16,0 1-14 15,0-1 23-15,0-1-29 16,0 2-1-16,2 0 9 15,3 0-3-15,7 0 22 16,2 0-12-16,1 0-10 16,3 0 15-16,2 0-21 15,2-3 0-15,3 3 5 16,2 0 1-16,2 0 4 16,4 0 4-16,3 0-13 15,2 0 16-15,-1 0-17 0,0 0 0 16,-2 0 0-1,-4 0 9-15,3 0-7 0,-5 0-2 16,-2 0 1-16,-4 0-2 16,2 0 2-16,0 0-1 15,-3 0 3-15,3 0 3 16,-2 0-7-16,5 0 1 16,-2 0 0-16,3 0-4 15,3-1 10-15,-1 1-3 16,0-3-3-16,0 3 4 15,0 0-11-15,1 0 5 16,-3 0 2-16,-3-2 2 0,1 2 4 16,0 0-2-16,-3 0-4 15,1 0 0-15,-2 0 0 16,3-2 0-16,0 2 0 16,4-2 5-16,1 0-4 15,2 0-2-15,3 0 0 16,-1 0-2-16,3 0-9 15,-1 2 13-15,2 0-1 16,-1 0 0-16,-3 0 13 16,3 0-26-16,-2 0 13 15,0 0-17-15,0 0 7 16,-1 0 7-16,3 0 3 16,-1 0-7-16,0 0 2 15,1 0-2-15,-3 0 7 16,1 0 0-16,-1 0-12 0,4 2 12 15,-2-2 0-15,3 2-8 16,0-2-6-16,3 0 14 16,-3 0 0-16,2 0 0 15,1 0-10-15,-1 0 7 16,-3 0-2-16,4 0-1 16,-1-2 12-16,1 0-6 15,3 0 1-15,0-2 0 16,-2 2-2-16,0-1-9 15,1 3 7-15,-1 0-6 16,1 0 13-16,-3-2-4 16,3 2 0-16,-1-1 2 15,-2-2-17-15,1 2 15 0,-1-1 0 16,-2-1 3 0,1 1-2-16,-1-1-2 0,-5 3 1 15,1-2-1-15,0 0-1 16,0 2 4-16,-1-2-2 15,3 2 0-15,-1-2 3 16,2 2-9-16,-3 0 4 16,1 0 2-16,3 0-7 15,1 0 13-15,1-2-6 16,0 2 0-16,-1 0 1 16,-4 0-10-16,1 0 9 15,-5 0 0-15,0 0 1 0,-1 0 10 16,0-2-11-1,0 2 0-15,2 0-5 16,-3-2-2-16,0 2 7 0,0 0 0 16,-5-2 2-16,4 2 10 15,-5-2-20-15,2 2 8 16,-3 0 0-16,-2 0-7 16,3 0 7-16,-3 0 0 15,1 0 0-15,3 0 11 16,0 0-12-16,3 0 1 15,3 0 0-15,2 0 1 16,-1 0-1-16,3 0 0 16,-1 0 0-16,3 0-1 15,-5 0 1-15,1 0 0 16,-1 0 1-16,-2 0-1 0,-2 0-3 16,2 0 2-16,-2 0 0 15,0 0 2-15,0 0 1 16,-2 0-2-16,0 0 6 15,0 0-14-15,-2 0 7 16,-4 0 0-16,4 0 0 16,-3 0 2-16,3 0 5 15,-1 0-6-15,3 0 1 16,2 0-9-16,2 0 9 16,0 0-1-16,-2 0 1 15,2 0 7-15,-2 0-9 16,3 0 1-16,-3 0-3 15,2 0 2-15,-2 0 1 0,2 0 0 16,-2 2 0 0,0-2 6-16,-2 0-12 0,0 2 3 15,0-2 3-15,-4 0-4 16,4 0 13-16,0 0-8 16,0 0-1-16,2 0 2 15,0 0-10-15,2 2 8 16,3-2 0-16,-1 0 2 15,0 2 7-15,-2-2-10 16,3 2 1-16,-3-2-4 16,0 0-4-16,0 0 9 15,0 2-1-15,3-2 0 16,-3 2 14-16,2-2-14 16,4 2 0-16,0 0-6 15,0-2-5-15,4 3 17 0,-2-3-6 16,-2 1 3-16,-1-1 5 15,-1 1-10-15,1-1 2 16,-3 0 0-16,-2 3-4 16,-1-3 4-16,3 0 0 15,-4 0-1-15,-3 2 5 16,3-2-4-16,0 1 0 16,0-1 1-16,0 3-2 15,1-2 1-15,-1-1-6 16,-5 0 6-16,0 2 0 15,1-2 6-15,-1 0 0 16,-1 0-5-16,2 0-2 0,1 0 1 16,-2 0 0-16,1 0-2 15,0 0 12-15,-3 0-4 16,-5 0 6-16,0 0-12 16,-4 0 18-16,-3 0-17 15,-2 0-1-15,-2 0 9 16,1 0-2-16,-1 0-4 15,4 0-3-15,-2 0 1 16,1 0 13-16,0 0-14 16,0 0 16-16,-1 0 5 15,-1 0-20-15,0 0 12 16,0 0-13-16,0 0 0 16,-1 0 23-16,-1 0-22 15,1 0 12-15,-1 0-13 16,0 0 1-16,-1 0-5 0,0 0 4 15,-4 0 0-15,2 0 3 16,-2 0 3-16,0 0-2 16,0 0-4-16,0 0 0 15,0 0 14-15,0 0-13 16,0 0 5-16,0 0 0 16,0 0 5-16,0 0-7 15,0 0-4-15,0 0 0 16,0 0 2-16,0 0 4 15,0 0-5-15,0 0 1 16,0 0 11-16,0 0-25 0,0 0 12 16,0 0-15-1,0 0 2-15,0 0 3 0,0 0 10 16,0 0-8-16,0 0 7 16,0 0 1-16,0 0 0 15,0 0 1-15,0 0-4 16,0 0 3-16,0 0-2 15,0 0-4-15,0 0 12 16,0 0-6-16,0 0 0 16,0 0-2-16,0 0 1 15,0 0-16-15,0 0 4 16,0 0 13-16,0 0 0 16,0 0 1-16,0 0-1 15,0 0-13-15,0 0 12 0,0 0-38 16,0 0-10-16,0 0-2 15,0 0-73-15,0 0-29 16,0 0-107-16,-13 5 40 16,-3-1-380-16</inkml:trace>
  <inkml:trace contextRef="#ctx0" brushRef="#br0" timeOffset="51231.73">488 456 160 0,'0'0'853'16,"0"0"-526"-16,-33 119-81 16,22-55-49-16,2 9-49 15,4 1-5-15,5 0 1 16,0-2-36-16,0-2-22 15,0-3-5-15,0-5-47 16,5-8 4-16,-1-8-23 16,-2-10-15-16,-2-9 20 15,0-8-19-15,0-9 8 16,0-1-9-16,0-9-64 16,6 0-50-16,0-17-135 15,0-7-131-15</inkml:trace>
  <inkml:trace contextRef="#ctx0" brushRef="#br0" timeOffset="53934.21">493 345 811 0,'0'0'309'0,"0"0"-173"16,0 0-18-16,0 0-15 15,0 0-12-15,0 0-44 32,0 0-28-32,-38-7 6 15,36 7-24-15,0 0 15 0,2 0 7 0,0 0 6 0,0 0 12 16,0 0-23-16,0 0 8 15,0 3 32-15,13 3-27 32,5-1 15-32,7 4-10 15,6 1 1-15,9-4 16 16,8 0-15-16,10-2 13 0,7 0 7 0,9 0-36 16,1-3 22-16,6 4-27 15,-2-1-17-15,2-1 33 16,2 0-26-16,-4-1 12 15,2-2 7-15,0 0-26 16,0 0 25-16,2 0-25 16,2 0 6-16,-1 0 18 0,1 0-24 15,-2 0 0-15,-8 0 7 16,-3 0-1-16,-10 1-6 16,-2 6 0-16,-8-1 1 15,5-2 2-15,1 0-3 16,4-4 0-16,2 2-1 15,8-2 9-15,-2 2 1 16,-1-2 2-16,-5 2-10 16,-2-2 0-16,-3 3-1 15,-8-2 0-15,0 3-1 16,-4-1 2-16,1 1 8 16,4 1-9-16,4-3 0 15,4 2 4-15,1 0-3 16,7-2-1-16,-1 0 5 15,2 0 2-15,0-2-4 0,-2 2-3 16,0-2 6-16,-3 2 4 16,-1 0-9-16,-1 0 4 15,-4 1-5-15,0 1 0 16,2-1 0-16,-2 1-1 16,5-2-1-16,-1 2 1 15,3-3 2-15,-1 4 5 16,1-1-4-16,1 0 5 15,4 0-13-15,0 0 6 16,4 0 0-16,0 0 6 16,0 0-3-16,-4-1 1 15,2 0-4-15,-3-2-4 0,-4-1-3 16,-7 3 8-16,-4-3-1 16,-10 0 10-16,-9 2-9 15,-8-2-1-15,-4 0 0 16,-6 0 0-16,1 0-1 15,-5 0 1-15,-1 0 0 16,-1 0-1-16,-5 0 7 16,2 0-12-16,0 0 5 15,-1 0 1-15,-3 0-13 16,0 0 14-16,-4 0-1 16,0 0 0-16,0 0 13 15,0 0-13-15,0 0 3 16,0 0 5-16,0 0 1 0,0 0-9 15,0 0-14-15,0 0 14 16,-4 0-9-16,-2 0 8 16,-3 0 1-16,-1 0 0 15,2 0-9-15,-1 1 9 16,0 2-6-16,-2 1 5 16,2 0 2-16,-2 0 5 15,-1 0-5-15,2 2 0 16,1 0-2-16,-1 0-3 15,4 1-4-15,-1 5 8 16,-1 1-7-16,-2 5 6 16,2 2 1-16,-1 4 0 15,-1 3-3-15,0 1 4 0,1 3-1 16,-1 0 0 0,0 2 7-16,1 3-13 0,-3 2 6 15,1-1 0-15,1 2-1 16,0-2 7-16,1 4-2 15,1-6-4-15,1 4 6 16,0-7-7-16,0 0 1 16,3-4 0-16,0-4-3 15,-1-2 9-15,3-1-6 16,-2-2 0-16,-1 1 6 16,-1-2-13-16,3-2 7 15,-3 0 0-15,1 0 0 16,-1-3 8-16,0-4-5 15,0 2-3-15,2-5 2 16,1-3-1-16,-1 0 0 0,0-3 8 16,-4 0 12-16,0 0-21 15,-3 0 29-15,-5 0-15 16,-1 0-12-16,-2 0 26 16,-1 0-28-16,-4 0 9 15,0 0-7-15,-3 0 13 16,0-3-21-16,-2 0 6 15,-2 1 0-15,-3-2 1 16,1-1 1-16,-5 1-2 16,-2 1 1-16,0 0 14 15,-2-1-11-15,4 3-3 16,-1 1 0-16,4-3 19 0,-1 2-20 16,1 1 0-16,0-3 0 15,-1 3 10-15,0-2-1 16,-2 0 5-16,-4-1-13 15,-3 0 16-15,-1-1-17 16,-4 2 0-16,0 2-8 16,0 0 17-16,0 0-2 15,-1 0-7-15,3 0 2 16,-4 0 1-16,6 0-3 16,-4 0 0-16,2 0 7 15,-1 0-6-15,0 0-1 16,-2 0 2-16,1 2 7 15,0 1-2-15,2 1-5 0,0-3-2 16,0 1 4 0,4 0 5-16,-1-2-6 0,3 0-3 15,2 0 1-15,-2 0 14 16,-3 0-15-16,0 0 10 16,1 0-7-16,-5 0 6 15,-3 0-15-15,2 0 6 16,-4 0 0-16,0 0 10 15,1 0-9-15,0 0 10 16,1 0-11-16,2 0 1 16,-4-2 9-16,2 2-9 15,1 0-1-15,-2 0 21 16,-3 0-15-16,0 0 6 16,0 0-12-16,0 0 0 15,4 0 13-15,-4 0-12 0,0 0-1 16,0 0 8-16,1 0 5 15,1 0-9-15,-2 0-4 16,5 0 0-16,0 0 13 16,-2 0-13-16,1 0 0 15,-1 4 4-15,-3 0 14 16,0 3-18-16,-2-3 0 16,-2-3 0-16,2 1 6 15,0 1-4-15,0 1-2 16,3-2 4-16,-1-1 7 15,7 2-1-15,0-1-3 16,6-1-7-16,4 1 9 0,3 1-8 16,2-3-1-16,4 1 0 15,1-1 7-15,0 0-2 16,4 0 1-16,0 0-5 16,6 3 1-16,3-3-2 15,3 0 0-15,-1 0 2 16,3 0 7-16,2 1-6 15,0-1-3-15,1 3 0 16,1-3 1-16,0 0 0 16,0 0 5-16,-4 0-6 15,2 0-3-15,0 0 3 16,0 0 0-16,3 1 1 16,1-1-4-16,3 0 12 15,2 0-9-15,0 0 12 16,0 0-12-16,0 0 8 0,0 0-8 15,0 0 6-15,0 0-12 16,0 0 19-16,0 0-13 16,0 0 2-16,0 0-2 15,2 0 0-15,0 0 0 16,1 0 0-16,-1 0 4 16,0 0 11-16,3-8-9 15,6-5-6-15,2-14 0 16,2-13-1-16,5-16 14 15,9-30-13-15,9-38 0 16,5-48-111-16,-5 25-204 16,-16 16-1092-16</inkml:trace>
  <inkml:trace contextRef="#ctx0" brushRef="#br0" timeOffset="65181.59">4925 6014 87 0,'0'0'550'15,"0"0"-394"-15,0 0-28 16,0 0 5-16,0 0 9 15,0 0-26-15,-5-7-12 16,5 6-40-16,0-2-17 16,0 2 7-16,0 1-28 0,0 0 23 15,0 0 5 1,0 0-1-16,0 0 24 0,0 0-23 16,0 0-10-16,-2 0-13 15,0 0-19-15,2-3 16 16,-2 3-25-16,0 0 3 15,-1-2 15-15,3 2 6 16,-3 0 21-16,3 0-26 16,0 0-13-16,-2 0-10 15,2 0 1-15,-2 0 0 16,-2 0 0-16,-1 0 0 16,0 0-6-16,0 0 5 15,2 0-4-15,0 0 5 16,3 0 1-16,0 0-1 15,0 0 6-15,0 0 2 0,0 0-7 16,0 0-1-16,0 0-1 16,0 0-13-16,0 0 14 15,0 0-1-15,0 0 0 16,0 0 1-16,0 0-13 16,6 2 13-16,2 1-3 15,1-2 2-15,5 2 1 16,-1-3 0-16,3 1 2 15,-1-1 0-15,3 0-2 16,-1 3 0-16,2-3 1 16,3 0-6-16,2 0 5 15,1 0 0-15,1 0-1 16,1 0 1-16,-2 1 0 16,0 4 6-16,-2-4-5 15,0 2-1-15,0-1-9 0,-4 1-16 16,-1 0 24-16,0-2-14 15,-2 2 15-15,0-3 0 16,1 0 0-16,1 0 0 16,-3 0-7-16,3 0-2 15,-2 0 8-15,0 0-22 16,-1 0 23-16,1 0-1 16,-1 0-3-16,1 0-3 15,-1 0 7-15,1 2 0 16,-3-2 0-16,3 1-11 15,0-1 11-15,4 0-8 16,-2 0 3-16,1 0-1 0,0 0 12 16,-2 0-4-16,-1 0-2 15,-3 0 1-15,1 0-7 16,-3 0 6-16,-3 0 0 16,2 0-1-16,-2 0 2 15,3 0-1-15,3 0 0 16,-1 0-6-16,5 0 6 15,0 0-1-15,0 0 1 16,2 0 5-16,0 0-4 16,0 0-2-16,-3 0 1 15,4 0-6-15,-3 0-7 16,1 0 9-16,2 0-5 16,1 0 9-16,-2 0-28 0,2 0 27 15,-1 0 1-15,-4 0-3 16,3 0-8-16,-1 0 11 15,-2 0 0-15,1 0 0 16,4 0 11-16,0 0-11 16,0 0 0-16,6 0 0 15,-2 0-3-15,-2 0 3 16,3 0 0-16,-2 0-1 16,-3 0 2-16,1 0-1 15,-6 0 6-15,1 0-4 16,0 0-4-16,-2 0-1 15,-1 0-2-15,1 0 4 16,1 0 2-16,1 0 2 0,1 0 3 16,0 0-6-1,-1 0 0-15,2-1-2 0,0 1 2 16,-2-2-1-16,0 2 2 16,2 0 0-16,-5 0 8 15,3-3-8-15,-3 3-2 16,4 0 3-16,-3-1-2 15,-3 1 5-15,2 0-5 16,1 0 0-16,-3 0 0 16,3 0 0-16,1 0-6 15,1 0 7-15,1 0-1 16,-2 0 6-16,1 0-6 16,-3 0 0-16,1 0 0 15,-1 0-6-15,1 0 6 16,2 0 0-16,2 0 9 0,0 0-9 15,0 0-1-15,5 0 0 16,-3 0 1-16,3 0 0 16,-4 0 4-16,4 0 3 15,-2 0-6-15,-1 0-1 16,-4 0-1-16,2 0 0 16,-3 1 2-16,1-1-1 15,3 0 3-15,0 3 3 16,2-3-2-16,-1 2-4 15,1-1 0-15,-4 2 10 16,4-2-9-16,0 3-1 16,-4-1 0-16,3 1 3 0,-1-2-3 15,0 0 0 1,0 0 0-16,1-1-3 0,-2-1 3 16,-2 0 0-16,0 0-1 15,0 0 5-15,0 0-4 16,-3 0 0-16,3 0 1 15,-3 0 4-15,6 0-5 16,-3 0-5-16,3 0 4 16,2 3 2-16,2-2 6 15,-3 2-2-15,-3-1-4 16,2 1-2-16,-4 0 0 16,-1-3 1-16,-1 1-8 15,-2-1 16-15,1 0-5 16,0 0-2-16,-1 0 2 15,3 0 21-15,-1 0-23 0,4 0 5 16,-2 0 7-16,1 0-11 16,-3 0 0-16,3 2 8 15,1 1-8-15,-4-2 23 16,3 2-19-16,-3-3 7 16,3 2 3-16,0 0-15 15,0 0-1-15,-1 0-1 16,1 0 1-16,-2-1 4 15,2 2-2-15,-2-2-2 16,1 2 2-16,1-1-1 16,0 0-2-16,0 0 1 15,0-2 0-15,-3 3 11 16,3-2-10-16,0-1 7 0,-2 1-8 16,3-1 1-16,-1 3-3 15,3-1 2-15,-2-1 0 16,-1 1 9-16,0 1-2 15,0-3-8-15,0 0 1 16,-5 1 0-16,3-1-8 16,-3 0 9-16,2 3-1 15,3-3 0-15,-1 0 15 16,0 0-21-16,0 2 6 16,3-2 0-16,-1 2 2 15,1-2-2-15,-2 2 0 16,2-2 0-16,-3 0 0 0,-3 2 0 15,-1-2 0-15,1 0 6 16,-3 2-8-16,-1-2 2 16,4 0-1-16,-1 0-1 15,3 0-5-15,1 2 7 16,6-2 1-16,0 2-1 16,-1 0 0-16,2 0-27 15,-2 0 0-15,3 0 17 16,-2 0 6-16,-2 1 3 15,0-2 1-15,-1-1 0 16,-3 2-12-16,4-2 11 16,-2 0 1-16,2 0-1 15,-1 0 2-15,-1 0-1 16,0 0 0-16,-5 0 1 16,3 0-6-16,-1 0 7 0,-1 0-2 15,3 0 1-15,-1 0 1 16,4 0-3-16,1 0 1 15,0 0-5-15,1 0-6 16,1 0 11-16,-1 0-9 16,-2 0 1-16,-2 0-12 15,-4 0 19-15,1 3-10 16,-5-3 2-16,0 0 9 16,0 0-10-16,-2 0 10 15,3 0 0-15,0 0-10 16,1 0 9-16,3 0-5 15,3 0-8-15,-2 0 13 16,1 0-4-16,-4 0 4 0,6 0-7 16,-5 0 5-1,1 0-6-15,-3 0 10 0,1 0-1 16,-1 0 0-16,0 0 6 16,3 0-13-16,0 0 2 15,1 0-27-15,-1-3 32 16,0 3-49-16,1-2 33 15,-4 1 16-15,1-4-22 16,-1 3 22-16,-4-2 0 16,3 0 0-16,-4 0-11 15,-1 2 11-15,1-2-12 16,-1 2 5-16,-2-2-21 0,-1-1 28 16,-2 2 8-16,-2-1-7 15,3-2 21 1,-3-1-13-16,0 2 14 0,0-1-5 15,0-1-1-15,0 0 16 16,0 1-14-16,0 0-11 16,0 2 20-16,0-2-15 15,0 2 21-15,0-4 11 16,0-1-39-16,0 2 29 16,0-1-8-16,0-3-8 15,-5 1 28-15,3 2-17 16,0-2-10-16,2 2 1 15,-2 0-19-15,2-2 7 0,-3-3-9 16,-1 5 0 0,1-7 9-16,-3 3 0 0,1-4 7 15,1 3 6-15,0-4-21 16,0 1 15-16,1 5-16 16,1-2 0-16,2 1 10 15,0 4-9-15,0-1 7 16,0 2-6-16,0 1-1 15,-3-2-1-15,3-2-3 16,-2-3 3-16,2 0 1 16,0-3 8-16,0-2-10 15,0 2 1-15,0-3-9 16,0 1 1-16,0 3 14 16,-2-2-6-16,2 2 2 15,0-2 7-15,0 0-17 0,0 4 8 16,0-1-4-16,0 2-8 15,0 0 3-15,0-1-14 16,0 0 22-16,0 1-7 16,0 1 7-16,0 3 1 15,0-3 0-15,0 3 0 16,0 0 11-16,0-1-2 16,0 2-9-16,-2 0-2 15,-1 0 2-15,-1 1 0 16,2 0 0-16,-1 2-7 15,2 0 4-15,-2 1 3 16,-1 2-1-16,2-4-7 16,-3 2 8-16,0 0 1 15,3 1 5-15,0-3-6 16,0 3-9-16,0 0 8 0,2 0 1 16,0 0 0-16,-2 2 0 15,2-2 0-15,-3 0-5 16,1 0 4-16,-2 2-10 15,2-2 11-15,-1 2-1 16,1 0-5-16,-4-2 6 16,5 2-8-16,1-2 4 15,-2 2-2-15,-2 0 8 16,-1-2-2-16,-4 2 0 16,2 0 3-16,-1-3-5 15,-3 2 2-15,-1-1-1 16,1-1-1-16,-3 2 4 0,1-4 5 15,0 4-4-15,0-1 3 16,2-1-2-16,-3 2 8 16,3 1-6-16,-2-3 12 15,-1 3-17-15,-1-1 6 16,-3 1-7-16,3-2-6 16,-6 0 0-16,3 2 12 15,-1-2 0-15,-2 2 3 16,3 0 0-16,1-2-11 15,-5 2 2-15,6 0 0 16,-4-2-5-16,-1-1 6 16,2 2-1-16,1-2 3 15,-3-1 15-15,2 3-15 0,-2-1-3 16,-1-2 0-16,3 2-5 16,-2-2 7-16,1 2-2 15,0 2 0-15,2-3 1 16,1 3 11-16,-1-1-12 15,5 1 0-15,1 0 11 16,1 0-11-16,2-2-8 16,0 2 7-16,-2 0 1 15,0 0 8-15,-3 0 3 16,-3 0-11-16,-1 0 3 16,0-3-3-16,-2 2 0 15,2-2-1-15,-1-1 2 16,-4 3 7-16,3-2-8 0,0 2 0 15,0-2-4-15,2 1 4 16,0 1 0-16,0-2 3 16,1 2 6-16,-1-2-10 15,-1 2 1-15,0 1 0 16,-1 0-2-16,-1 0 4 16,2 0 2-16,-2 0-4 15,4 0-3-15,-3 0 2 16,-1 0-4-16,3 0 5 15,-1 0 4-15,0 0-3 16,0 0 5-16,1 0-6 16,3-3 7-16,-4 1-14 15,2 1 8-15,1-1-1 16,-2-1 21-16,1 2-20 0,-4 1 5 16,2 0-6-16,-5 0-2 15,3 0-7-15,-2 0 10 16,2 0-1-16,-2 0 3 15,-2 0 11-15,3 0-13 16,2 0-1-16,0 0 0 16,3 0 16-16,-2 0 1 15,1 0 4-15,1 0-5 16,-1 0-3-16,0 0-8 16,0 0-5-16,0 0 0 15,-4 0-3-15,2 0 3 16,-3 0 0-16,0 0 0 15,0 0 8-15,3 0-8 0,-2 0 4 16,2 0-2 0,-3 0 2-16,4 0-4 0,-3 0-1 15,5 0-1-15,0 0 4 16,1 0 5-16,1 0-1 16,-2 0-4-16,0 0-4 15,-1 0 2-15,0 0 0 16,-1 0-6-16,-4 0 14 15,3 0-4-15,0 0-4 16,0 0 1-16,3 0 2 16,-2 0-3-16,1 0 0 15,3 0-1-15,-1 0 5 16,1 0-4-16,-1 1 0 0,-2-1 0 16,0 3 0-1,1-3 0-15,-1 2 0 0,-3-1 2 16,4-1-1-16,-1 2-2 15,3-2 1-15,-6 3 0 16,4-3-2-16,-1 0 10 16,2 0-5-16,-2 0-3 15,2 0 1-15,1 0 22 16,-3 0-13-16,1 0-2 16,-1 0 9-16,0 0-15 15,0 0 3-15,-2 0-5 16,-2 0-3-16,0 0-8 0,-3 0 11 15,-2 0 0 1,2 0 5-16,4 0 4 16,0 0-11-16,1 0 2 0,3 0 0 15,1 0-12-15,3 0 18 16,-3 0-6-16,-2 0 0 16,0 0 9-16,1 0-10 15,-4 0 1-15,2 0 0 16,1 0-7-16,-1 0 7 15,-1 0 0-15,5 0-1 16,-3 0 12-16,1 0-11 16,-4 0 0-16,2 0 0 15,-2 0-3-15,3 0 3 16,-1 0-8-16,-2 0 7 16,-1 0 2-16,0 1 8 0,0-1-5 15,-3 0-2-15,0 3-4 16,0-2-1-16,2 2-2 15,-2-2 4-15,2 1 2 16,1-2 4-16,3 3-5 16,-2-3 1-16,1 0-3 15,0 1-1-15,1-1 3 16,3 0 0-16,-5 0 9 16,3 0-10-16,-3 0 1 15,-2 0-3-15,0 0-6 16,1 0 15-16,0 0-6 15,0 0 0-15,-1 0-4 16,4 0 2-16,-4 0 2 16,1 0-3-16,-1 0 2 15,-1 0 2-15,0 3 4 0,-1-3-5 16,0 1 0-16,2-1-6 16,-2 0 3-16,-2 3 3 15,0-3 10-15,-2 0-8 16,0 0 1-16,0 0-3 15,-2 0-5-15,2 0-2 16,0 1 8-16,-2-1-1 16,2 0 3-16,2 3 11 15,1-3-17-15,-1 1 3 16,0 2 0-16,0 0-11 16,3 0 13-16,-1-1-2 15,-1-1 0-15,1 2 12 16,-2-1-13-16,3-1 1 0,-3 2 0 15,2-1-8 1,4-1 8-16,-2 2 0 0,3-2-1 16,2 2 7-16,1-2-6 15,8 2 0-15,-2-1 0 16,-1 0 0-16,3 0 0 16,-2 0-3-16,2-2-3 15,-2 2 12-15,3-1-4 16,-2 2-2-16,1-3 1 15,1 1 0-15,-4-1-1 16,3 3-1-16,1-3 0 16,-2 2 0-16,-1-1 1 0,3 2 0 15,-1-1 1-15,-2-1-2 16,4 2 1-16,-2-3 0 16,2 0-2-16,0 2 7 15,3-2-6-15,0 0 1 16,-1 0-1-16,3 0-1 15,0 1 4-15,0-1-2 16,-1 0 0-16,0 3 1 16,1-3-7-16,-4 2 0 15,2 0 6-15,-1 0-1 16,-1-2 8-16,-4 2-7 16,2-2 0-16,-1 2-1 15,-1 0-5-15,4-2 6 0,-1 0 0 16,2 2 4-1,4-2 2-15,-1 0-5 0,-3 2-1 16,0-2-7-16,3 0-1 16,-2 2 9-16,1-2-1 15,1 0 13-15,2 0-12 16,-2 0-2-16,0 0-4 16,-2 2 4-16,-3 0-10 15,-2-2 19-15,2 2-8 16,3-2 0-16,0 0 3 15,1 3-5-15,-1-3 2 16,1 0 0-16,1 0-7 16,2 0 7-16,-3 0 0 15,3 0-1-15,0 0-9 16,0 0 4-16,0 1 4 0,0-1-19 16,0 0 20-1,0 0-42-15,0 0 11 0,0 0 18 16,0 0-7-16,0 0 4 15,0 0-14-15,-6 7-89 16,-5 4-116-16,-5-3-247 0</inkml:trace>
  <inkml:trace contextRef="#ctx0" brushRef="#br0" timeOffset="67337.38">4995 5328 15 0,'0'0'829'15,"0"0"-614"-15,0 0-101 16,0 0-12-16,0 0-24 16,0 0-21-16,-8-11 2 15,6 10 1-15,0-1-24 16,-1 2-1-16,3 0 6 15,-2 0 0-15,0 0-35 16,0 0-5-16,2 0-2 16,-2 0-35-16,-6 0-61 15,4 0-21-15,-2 6-175 0</inkml:trace>
  <inkml:trace contextRef="#ctx0" brushRef="#br0" timeOffset="70836.58">3258 8079 849 0,'0'0'191'0,"0"0"-78"15,0 0-28-15,0 0 14 16,0 0 50-16,0 0-40 16,0 0 12-16,-9-44-52 15,9 41-36-15,0 2 42 16,0 1-15-16,0-2 26 15,0 2-9-15,0 0-42 16,0 7 11-16,0 18-2 16,0 15 61-16,0 12 29 15,0 17-48-15,3 9-22 0,-3 8-7 16,2 4-26 0,0 2 31-16,2-2-17 0,3-5-21 15,-1-15 19-15,2-9-31 16,-2-17-1-16,1-13 8 15,-5-9-19-15,0-8 18 16,0-6-12-16,-2-6-6 16,0-2-15-16,0-19-123 15,-4-8-332-15,-5-9-797 0</inkml:trace>
  <inkml:trace contextRef="#ctx0" brushRef="#br0" timeOffset="73132.87">3173 8021 1094 0,'0'0'368'0,"0"0"-224"15,0 0-46-15,0 0-25 16,0 0-9-16,0 0 14 15,0 0-46-15,0-2 3 16,0 2 12-16,0 0-28 16,0 0 44-16,0 0-4 15,0 0-20-15,0 0 24 16,0 0-47-16,0 0-1 16,0 0 10-16,0 0-23 15,0 0 29-15,0 0-6 16,0 0-3-16,0 0 33 15,0 0-46-15,0 0 6 0,0 0 3 16,0 0-18-16,0 0 22 16,0 0-11-16,0 0-11 15,0 0 8-15,0 0-7 16,0 0-1-16,0 0 14 16,0 0-14-16,0 0 17 15,0 0-17-15,0 0 9 16,0 0-5-16,2 0-4 15,12 0 12-15,3 0 14 16,4 0-14-16,1 0 15 16,2 0-12-16,5 0-15 15,2 5 32-15,3-3-21 16,2 3 1-16,4 0 3 16,-2 2-9-16,1-3-3 15,2 0-3-15,-1-2 0 0,-4 2 6 16,-1-2-6-16,-4 0 10 15,-2 0-10-15,-2-2 1 16,0 2-6-16,-2 0 7 16,2 0-2-16,-1 0 10 15,0-2-4-15,3 3-1 16,0-3-5-16,0 0-3 16,3 0-5-16,-3 0 16 15,-3 0-8-15,1 0 0 16,-4 0 13-16,-4 0-19 15,-3 0 6-15,-1 1 0 16,-1 3-6-16,1-2 8 16,4 2-2-16,1-3 0 0,2 1 12 15,0 1-13-15,3-3 1 16,0 2 0-16,-2-2-1 16,2 0 1-16,0 0 0 15,-1 0-1-15,3 0 8 16,-1 0-7-16,1 0 0 15,2 0 8-15,-4 0-16 16,0 0 8-16,-5 0-4 16,-1 2 2-16,0 0 4 15,-2 0 5-15,1 0-6 16,5-2-1-16,-2 2 0 16,8-2-3-16,0 0 3 15,2 0 0-15,1 0 5 16,-1 0-5-16,-2 0 0 0,-4 0 1 15,1 0-1-15,-3 0 0 16,1 0 0-16,-1 0 0 16,5 2 6-16,3 0-8 15,3-2 2-15,1 0-1 16,2 2-1-16,-2-2 4 16,1 0-2-16,-3 0 0 15,-2 2 10-15,-2-2-19 16,0 2 9-16,2 0 0 15,3 1-4-15,-1-3 10 16,3 0-2-16,-1 0-4 16,-3 0 1-16,1 0-9 15,-6 0 8-15,-5 0 0 0,-7 0-1 16,-5 0 10 0,-4 0-12-16,-1 0 3 0,-3 0-3 15,0 0-8-15,2 0 13 16,1 1-2-16,0 2 0 15,1-1 0-15,-1 0-9 16,-3 3 6-16,2 0-12 16,-2 6-1-16,0 5 12 15,0 4 4-15,-2 6 0 16,4 4 10-16,-2 5-10 16,0 1 0-16,0 1 0 15,0 2-5-15,0-1 5 16,1 4 0-16,-1-2-6 0,-2 3 14 15,0-4-8-15,0 1 8 16,0-1-7-16,0-3 3 16,0-2-4-16,0-6-6 15,0-2 4-15,0-6 4 16,0-2 13-16,0-4-15 16,0 0 0-16,0-2 9 15,0-2-8-15,-2 0-1 16,-1 0 3-16,-1-2 4 15,0-2-5-15,-2 0-2 16,4-1 0-16,0-4-6 16,-2 0 12-16,2-1-6 0,-5 0 11 15,1 3-2 1,-8-3-7-16,-1 0-2 0,-3 0 0 16,-5 0-1-16,-1 0 8 15,-3 0-7-15,1 0 2 16,-6 0 7-16,1-3-15 15,-2-2 6-15,-1-1 0 16,-1-2 7-16,2 2-7 16,-4 0 13-16,4 0-13 15,0 2 6-15,-1 1-9 16,1 2 4-16,-3-1-1 16,0 2 13-16,1-3-7 15,-1 3-5-15,-2-1-1 16,1 0 0-16,-1-4 17 15,-3 4-16-15,1-4 13 0,-2 1-2 16,-3 2-2-16,3-4 7 16,-3 2-17-16,1 0 6 15,2-1-2-15,-3 4-3 16,3-1-1-16,1-1 0 16,1 3 15-16,-2 0-14 15,3 0-1-15,-2 0 1 16,1 0 4-16,0 0 2 15,-5 0-7-15,0 0 0 16,-3 0 6-16,-4-1 5 16,1 1-2-16,0 0-9 15,2-2 0-15,2-1-3 16,5 1 3-16,1-5-1 16,4-1 7-16,3 2 8 15,1-2-6-15,2 1-7 0,0 4 19 16,0-1-19-16,2 2-1 15,-3-1 9-15,3 2 0 16,0 1-5-16,2 0-4 16,1 0 1-16,-1 0 5 15,1 0-4-15,1 0 2 16,0 0-2-16,5 0 8 16,1 0-11-16,0 0 1 15,6 0 0-15,-1 0 1 16,6 0 5-16,1 0 3 15,3 0-9-15,2 0 9 0,-1 0-18 16,3 0 9 0,0 0 0-16,0 0 0 0,0 0 12 15,0 0-24-15,0 0 9 16,0 0-42-16,0 0 11 16,0 0-65-16,0 0-104 15,0 0-256-15,0 0-218 0</inkml:trace>
  <inkml:trace contextRef="#ctx0" brushRef="#br0" timeOffset="73273.77">3318 8795 1330 0,'0'0'872'15,"0"0"-872"-15,0 0-213 16,0 0 18-16,0 0-164 0</inkml:trace>
  <inkml:trace contextRef="#ctx0" brushRef="#br0" timeOffset="88957.29">5803 14415 1264 0,'0'0'300'16,"0"0"-204"-16,0 0-68 15,0 0 49-15,0 0 94 16,0 0-88-16,-34-7-22 16,34 7-20-16,0 0 37 15,0 0 48-15,0 0-37 16,0 0-6-16,0 0-3 16,0 0-37-16,0 0 11 15,0 0-23-15,0 0-17 0,0 0 4 16,0 0-18-1,0 0 0-15,0 0 3 16,0 0 3-16,0 0 7 0,0 0 2 16,0 0-5-16,0 0 19 15,0 0-19-15,0 0 10 16,0 0 8-16,0 0-17 16,0 0 17-16,0 0-12 15,0 0-14-15,0 0 19 16,0 0-20-16,0 0 9 15,0 0-6-15,0-3 5 16,0 1-9-16,7-2 1 16,15 1 0-16,9 3 24 0,10-6-16 15,5 3 6 1,3 3-4-16,7-1-1 16,1 1-9-16,3 0-1 0,6 0 0 15,1 0 15-15,8 0-14 16,3 4 7-16,6 2-8 15,1-5-4-15,0 4-4 16,-2-2 10-16,-4 1-2 16,-2 1 6-16,-4-4 6 15,-4 2-14-15,-5-2 2 16,2 2 0-16,-7 1-10 16,1-3 22-16,-2 4-9 15,0-1-3-15,-2 0 16 16,-4-1-28-16,-6 1 12 15,-3-2 0-15,-8 2-3 16,-1-4 3-16,-3 0 0 16,-4 0-1-16,0 0 15 0,-6 0-14 15,-3 0 0 1,-5 0 1-16,-3 0 5 0,-6 0-6 16,-1 0 0-16,-3 0-7 15,0 0 16-15,0 0 4 16,0 0-2-16,0 0-11 15,0 0 0-15,0 0-17 16,-3 0-29-16,-13 0-26 16,-19 0-55-16,1 0-134 15,-1-6-392-15</inkml:trace>
  <inkml:trace contextRef="#ctx0" brushRef="#br0" timeOffset="97330.31">1093 9603 447 0,'0'0'0'0,"0"0"-326"15,0 0 326-15,0 0 115 16,0 0 113-16,0 0 26 15,0-22-125-15,0 16-5 16,0 0 31-16,0-2-19 16,0 2-74-16,0 2-23 15,0 0 48-15,0 0 25 0,0 2-38 16,0-1 23 0,0 2-11-16,0-1 38 0,0-1-26 15,0 2-27-15,0-1 48 16,0 2-37-16,0 0-13 15,0 0 5-15,0 0-42 16,0 0 20-16,0 0-18 16,0 3-9-16,-6 18 20 15,0 11-8-15,-1 12 23 16,-1 14 16-16,3 6-24 16,0 10 27-16,5 5-29 15,0 1-22-15,0-2 9 16,0-6-29-16,0-6-8 15,5-9 0-15,0-9 12 16,-3-10-25-16,0-10 11 0,2-10-128 16,5-18-117-1,1-14-435-15,-2-18-518 0</inkml:trace>
  <inkml:trace contextRef="#ctx0" brushRef="#br0" timeOffset="97689.61">1074 9461 1950 0,'0'0'381'16,"0"0"-258"-16,0 0-51 16,0 0-31-16,0 0 9 0,172-67-3 15,-103 67-39 1,2 5 10-16,0 17-18 0,-8 7 1 15,-8 9-3-15,-14 6 11 16,-12 5-9-16,-16-1 17 16,-13-3-16-16,0-6 39 15,-22-3 16-15,-16-4 7 16,-6-1 54-16,-10-6-56 16,-2-3 2-16,0-1-3 15,0-5-59-15,8-5 30 16,8-5-31-16,11-1-22 15,13-4-10-15,16-1-134 16,0 0-308-16,18-6-696 0</inkml:trace>
  <inkml:trace contextRef="#ctx0" brushRef="#br0" timeOffset="98361.33">1726 10217 1480 0,'0'0'492'0,"0"0"-398"15,0 0-38-15,0 0-2 0,0 0 7 16,0 0-7-16,0 0-34 15,88-107 0-15,-68 65 1 16,-7-2-19-16,-2 0 27 16,-5 0-15-16,-6 7 32 15,0 3 46-15,0 12-31 16,0 8-6-16,0 9-2 16,0 0-42-16,0 5-10 15,8 0-1-15,13 0 0 16,4 6-7-16,4 9 14 15,5 2-16-15,-3 6 6 16,-4 1-6-16,-2 6 2 16,-9-1 14-16,-3 2 8 15,-7-1 23-15,-2-3-20 16,0 2 22-16,-4-3-12 16,2 0 1-16,-2-2 50 0,0-2-61 15,2-1 1-15,2-5-7 16,0-2 3-16,5-5-12 15,1 0-3-15,3-9 6 16,7 0-13-16,6-10 7 16,10-20-33-16,2-9-42 15,-2-5-47-15,-3 2 62 16,-8 4 27-16,-8 8 33 16,-3 9 10-16,-8 8 2 15,-4 5 33-15,1 6 25 16,-3 2-34-16,0 0 3 0,0 4-15 15,0 12 3-15,0 8 22 16,0 5-34-16,0 2 3 16,0 3 6-16,0-2-23 15,2 0 5-15,2-4-6 16,1-6-85-16,0-15-66 16,1-7-374-16,-4 0-284 15</inkml:trace>
  <inkml:trace contextRef="#ctx0" brushRef="#br0" timeOffset="98486.3">2369 9731 1936 0,'0'0'380'16,"0"0"-251"-16,0 0-129 16,0 0-148-16,0 0-198 0,0 0-1147 0</inkml:trace>
  <inkml:trace contextRef="#ctx0" brushRef="#br0" timeOffset="99173.64">2543 9904 1874 0,'0'0'336'0,"0"0"-265"16,0 0-19-16,0 0-30 0,0 0-20 16,0 0 48-16,0 0-50 15,53 89 9-15,-41-56 25 16,-6 3 14-16,-2-2 26 16,1-2-23-16,-3-6-24 15,0-5 6-15,1-9-33 16,-1-6 0-16,0-5 11 15,1-1-2-15,5-4 51 16,2-15-48-16,7-12-12 16,3-5-22-16,2 0-51 15,5 2 7-15,-2 4 20 16,-3 10 7-16,0 6 38 16,-2 7 1-16,1 7 0 0,-4 0-2 15,-1 7 8 1,-1 13 19-16,-1 6 25 0,-1 4-21 15,-5 4 6 1,0-2-16-16,-4-4-18 0,-2-1 29 16,1-10-30-16,-1-5 9 15,-2-5-1-15,2-6 1 16,-2-1-9-16,4 0 0 16,3-5-20-16,4-18-2 15,5-4-73-15,2-10-21 16,0 3 13-16,1 2 22 15,0 6 79-15,-6 7 2 16,1 8 24-16,-2 3 29 16,-1 2 1-16,1 6 20 0,-1 0-27 15,3 0-12-15,-1 2 42 16,0 13-31-16,3 4-13 16,1 3 10-16,1 0-32 15,-2 0 22-15,2 0-33 16,-2-2 1-16,-3-3 3 15,-3-5-4-15,0-7-61 16,-8-1-122-16,-2-4-458 0</inkml:trace>
  <inkml:trace contextRef="#ctx0" brushRef="#br0" timeOffset="99767.25">1171 10575 1622 0,'0'0'596'15,"0"0"-387"1,0 0-59-16,0 0-44 0,0 0-69 15,0 0 0-15,6 111 74 16,-4-44-32-16,-2 12-7 16,0 3-4-16,0 5-50 15,0-6 32-15,2-4-41 16,3-10 3-16,2-8-24 16,3-11-6-16,2-13-51 15,5-11-58-15,21-24-164 16,-5-2-186-16,2-24-252 0</inkml:trace>
  <inkml:trace contextRef="#ctx0" brushRef="#br0" timeOffset="100079.7">1631 10726 1217 0,'0'0'1185'0,"0"0"-923"16,0 0-153-16,0 0-32 15,-131 4 8-15,94 22-44 16,-4 8-19-16,1 4 7 16,4 2-29-16,7 2 15 15,7 1-15-15,9-6 1 16,9 1 10-16,4-1-9 16,6-3 10-16,25-2 15 15,13 1-26-15,14-8 20 16,7 0-20-16,-3-6-1 15,-4-3 17-15,-11-3-11 16,-11-6-11-16,-13-3 5 16,-8 1-39-16,-9-4 0 15,-1 1-74-15,-2-2-128 0,-3 2-365 16,2-2-158-16</inkml:trace>
  <inkml:trace contextRef="#ctx0" brushRef="#br0" timeOffset="100860.75">1957 11346 2087 0,'0'0'537'15,"0"0"-480"-15,0 0-30 16,0 0 36-16,0 0-23 15,0 0-19-15,0 0-21 16,44-113-30-16,-13 77 15 16,-2-2-24-16,-4-2 11 15,-4 5 13-15,-6 6 7 16,-7 8 8-16,0 8 21 16,-6 4 11-16,0 8 9 15,0 1-35-15,0 0-5 16,4 0-1-16,1 4 6 15,3 12 2-15,-1 4 2 0,-1 4-10 16,3 4 24-16,-1 1-23 16,0 1 0-16,4-5 11 15,-1-3-6-15,0-9-12 16,5-2 2-16,1-7-25 16,2-4 23-1,4 0-33-15,4-15-19 0,0-6-30 16,0-8-35-16,-6 2 29 15,-4 1 31-15,-5 6 51 16,-6 3 12-16,-3 8 37 16,-5 5 41-16,0 2 29 15,0 2-44-15,0 0-11 16,0 0-33-16,0 15 20 16,0 8 24-16,4 3-38 15,0 2 16-15,4-2-15 16,0 1-26-16,3-6 12 0,3-3-6 15,-1-4-4-15,3-6-2 16,1-8-21-16,4 0-3 16,1-5-67-16,5-20-104 15,-1-4-21-15,-2-6-58 16,-5 3 120-16,-4 4 111 16,-5 10 43-16,-6 6 103 15,0 5 98-15,-4 7-44 16,5 0-22-16,-1 0-74 15,3 15 61-15,2 6-25 16,0 0-45-16,-3 2 10 16,3-3-30-16,-2 1-24 0,0-5-8 15,-3-4-20 1,-2-6-109-16,0-6-146 0,-2-4-256 16,0-11-550-16</inkml:trace>
  <inkml:trace contextRef="#ctx0" brushRef="#br0" timeOffset="101282.53">3077 10949 1403 0,'0'0'390'15,"0"0"-240"-15,0 0-29 16,0 0-12-16,0 0-25 16,0 0-8-16,0 0-41 15,-58 23 2-15,39-5-1 16,1 4 3-16,-1 0 13 16,4 3-6-16,7-2-19 15,0 2 1-15,8 0-27 16,0 5 26-16,8-3-10 15,11 2-16-15,6-2 14 16,6 1-15-16,0-1 14 16,0-4-13-16,-4-3 13 15,-6-6-19-15,-11-6 5 0,-3-4 0 16,-7-1 60 0,0-3 45-16,0 0 2 0,-7 0-47 15,-11 0-60-15,-1-4-1 16,-4-5-54-16,3 0-66 15,5-13-124-15,3 1-363 16,8-3-561-16</inkml:trace>
  <inkml:trace contextRef="#ctx0" brushRef="#br0" timeOffset="101563.7">3381 10692 1857 0,'0'0'623'0,"0"0"-507"15,0 0-76-15,0 0 63 16,-3 145-17-16,3-74-7 16,3 5-7-16,5 1-39 15,-1-3 15-15,-3-8-35 16,1-11-5-16,-3-10 8 15,-2-9-16-15,0-9 14 16,0-8-14-16,0-5-15 16,0-10-75-16,0-4-131 0,0 0-485 15</inkml:trace>
  <inkml:trace contextRef="#ctx0" brushRef="#br0" timeOffset="101891.75">3695 11032 1731 0,'0'0'561'0,"0"0"-407"15,0 0 17-15,0 0-43 0,-129-13-28 16,100 15-68-16,2 16 6 15,4 4-18-15,4 1-20 16,5 7 48-16,5-3-34 16,9 4 4-16,0 2 19 15,7-1-31-15,15 0 36 16,7 0-22-16,7-4-19 16,1-4-2-16,8-4-12 15,2-7-66-15,19-13-80 16,-10 0-399-16,-6-7-448 0</inkml:trace>
  <inkml:trace contextRef="#ctx0" brushRef="#br0" timeOffset="102516.59">4104 11175 1879 0,'0'0'737'15,"0"0"-567"-15,0 0-76 16,0 0 11-16,-133-16-35 15,106 16-43-15,2 16 11 16,6 4-37-16,3 3 12 16,5 0-13-16,7 0-9 15,4-4-2-15,0-2-17 16,4-8-14-16,11-3 21 16,8-6-22-16,6 0 19 15,4-3-38-15,3-16-120 16,-3-1-74-16,-6 3-37 0,-7 0 117 15,-7 7 123 1,-5 3 53-16,-6 6 80 0,-2 1 137 16,0 0-49-16,0 0-39 15,0 12-36-15,-6 6 10 16,2 2-24-16,4 2-58 16,0 0 20-16,10-1-23 15,11-7-17-15,8-7 17 16,7-7-18-16,7 0 0 15,1-18 0-15,3-15-62 16,-3-14-2-16,-1-13 2 16,0-25 7-16,8-35 36 15,-9 7-94-15,-7 10-6 16,-12 21 74-16,-15 32 45 16,-3 5 108-16,-5 9 29 0,0 17-6 15,-9 10-26-15,-11 9-66 16,-9 2-26-16,-5 28-1 15,-1 14-11-15,-2 15 33 16,7 12 19-16,8 6-13 16,11 6 9-16,11 1-34 15,0-4-6-15,13-8 14 16,16-8-23-16,6-10 0 16,4-10-12-16,3-9-42 15,-5-15 31-15,6-20-84 16,-11 0-218-16,-15-14-395 0</inkml:trace>
  <inkml:trace contextRef="#ctx0" brushRef="#br0" timeOffset="103172.7">3142 11386 1480 0,'0'0'373'0,"0"0"-162"15,0 0-12-15,0 0-93 16,0 0-27-16,0 0-51 15,0 0 2-15,-2 10 32 16,-1-3 20-16,-1 2 15 16,-2 1-21-16,-6-2-3 15,-1-1 23-15,-5 2-39 16,-2-4-2-16,-2 0-7 16,2-2-42-16,0 2 16 15,6-3-22-15,3 0 0 0,5 0-1 16,4-2-23-16,2 0-45 15,0 0-93-15,2 0-311 16,9-2-469-16</inkml:trace>
  <inkml:trace contextRef="#ctx0" brushRef="#br0" timeOffset="104359.92">5299 9797 1453 0,'0'0'375'0,"0"0"-204"16,0 0 29-16,0 0-35 0,0 0-68 15,0 0-24-15,0 0-27 16,22 6 1-16,7 16 26 16,7 7-37-16,6 7 15 15,9 10-2-15,5 4-14 16,7 10 8-16,5 6-6 16,9 4-26-16,-3 2 20 15,2-1-30-15,-4-9 0 16,-9-10 5-16,-13-15 8 15,-11-10-5-15,-14-11-9 16,-10-6 6-16,-9-6 0 16,-2-4-5-16,-4 2 11 15,0-2-6-15,0 0-6 16,0 0-1-16,0 0-46 0,3 0-39 16,-3 0 3-16,0 0-32 15,0 0 40-15,0 0 28 16,0 0 17-16,0 0 28 15,0 0 2-15,0 0 8 16,-5 0 36-16,-8 0 0 16,-9 0-9-16,-5 15-9 15,-11 9 5-15,-8 9 29 16,-10 16-9-16,-8 7 2 16,-8 12 16-16,-2 6-39 15,-2 3 28-15,5-1-29 16,9-7-10-16,6-4 52 15,14-9-56-15,9-6 10 16,8-5-23-16,10-9 20 0,3-5-23 16,6-7 1-16,3-4-42 15,3-1 11-15,0-5-97 16,0-8-46-16,7-2-174 16,7-4-447-16</inkml:trace>
  <inkml:trace contextRef="#ctx0" brushRef="#br0" timeOffset="104922.3">6983 10303 1517 0,'0'0'405'15,"0"0"-157"-15,0 0-159 16,0 0 22-16,0 0 80 16,0 129-68-16,0-76-34 0,0 1-23 15,0 3-42-15,0-4 11 16,0-6-22-16,0-7-13 15,0-10-20-15,0-18-118 16,0-8-181-16,0-4-305 0</inkml:trace>
  <inkml:trace contextRef="#ctx0" brushRef="#br0" timeOffset="105890.81">6834 10253 2033 0,'0'0'490'0,"0"0"-377"16,0 0-40-16,0 0-23 0,0 0-28 16,174-57 18-16,-99 43-35 15,-4 3 1-15,-3-4-12 16,-17 3 0-16,-19 2-20 16,-8 2 4-16,-18 2 10 15,-6 3 12-15,0 3 6 16,-2 0 16-16,-18 0 1 15,-4 21-22-15,-1 12 15 16,0 13-15-16,8 6-1 16,3 5 22-16,8 6-21 15,6-3 17-15,0-6 12 16,6-4-30-16,12-7 9 16,2-10-9-16,0-11-14 0,1-10 6 15,-6-12-16 1,3 0 24-16,1-17-6 0,2-17-51 15,1-7 3 1,-2 1-25-16,0 0 9 0,-3 8 61 16,-3 8-13-16,-5 10 22 15,-4 8 29-15,-3 6-8 16,-2 0 21-16,3 0-24 16,-3 11 23-16,2 8 28 15,2 4-48-15,0 2-9 16,3 0 9-16,5-6-20 15,3 1 16-15,3-6-6 0,1-6-11 16,8-5 0 0,4-3-18-16,3-3-30 0,2-17-71 15,-5-2-67-15,-5-3 12 16,-8-2 118-16,-9 5 56 16,-5 6 67-16,-4 4 81 15,0 6-10-15,0 3-11 16,0 3-84-16,0 0-16 15,0 6-27-15,0 11 1 16,0 5 13-16,0 0-8 16,0 3 6-16,8-6-11 15,3 0 8-15,7-6-18 16,-1-4-6-16,4-8-15 16,3-1-7-16,-2-1-64 15,3-18-69-15,-5-1-20 0,-5 0 60 16,-5 0 87-1,-6 4 43-15,-4 4 142 0,0 6 24 16,0 3-21 0,0 3-39-16,0 0-88 0,0 0-8 15,0 0-10-15,0 7 2 16,0 5 5-16,0 2 2 16,0 0 3-16,4-2-8 15,5-2-4-15,-1-2 0 16,2-1-5-16,1-6 11 15,-2-1-4-15,2 0 4 16,-2 0 4-16,-3 0 5 16,-1 0-15-16,-5 0 6 0,0 0 13 15,0 0-19 1,0 0 0-16,0 0 0 0,2 0-76 16,3 9-42-16,-1 0-158 15,1 1-199-15,1-3-419 16</inkml:trace>
  <inkml:trace contextRef="#ctx0" brushRef="#br0" timeOffset="106578.16">8345 10518 1592 0,'0'0'527'0,"0"0"-381"16,0 0-29-16,0 0 42 16,0 0-53-16,-127 1-63 15,106 17-7-15,6 4-21 16,9 1-8-16,4-2-4 16,2 0-3-16,0-5-10 15,17-5 9-15,10-3-34 16,4-8 4-16,7 0-79 15,1 0-187-15,-2-13 10 16,-6-7 15-16,-9 1 66 16,-6 4 206-16,-8 2 32 15,-6 5 208-15,-2 5 17 0,0 3-46 16,0 0-70 0,0 0-91-16,0 3 2 0,0 12 27 15,0-1-55-15,0 1 10 16,10-1-34-16,1-1 7 15,4-9-13-15,1-4 6 16,4 0-13-16,0-14-36 16,2-12-92-16,1-11-15 15,-2-3-37-15,-2-6 67 16,-4 0 90-16,-6 4 36 16,-2 8 22-16,-5 10 220 15,-2 12-23-15,0 11-25 16,0 1-113-16,0 10-59 15,0 21 29-15,0 7-29 16,0 4-7-16,-2 6 0 0,-2 1-15 16,1-4 16-16,1-3-16 15,2-5-31-15,-2-13-43 16,-3-11-72-16,-2-13 42 16,-1 0 76-16,-2-23-12 15,1-8-25-15,7-6 65 16,2 0 24-16,0 4 48 15,8 6-46-15,11 7-9 16,4 8-9-16,4 10-8 16,-1 2-1-16,-2 0-41 15,1 20-75-15,-5 3-131 16,-11-4-311-16</inkml:trace>
  <inkml:trace contextRef="#ctx0" brushRef="#br0" timeOffset="106734.7">8238 10317 1235 0,'0'0'1089'0,"0"0"-783"15,0 0-173-15,0 0-91 16,0 0-42-16,0 0-15 16,0 0-188-16,144-26-179 15,-101 76-347-15</inkml:trace>
  <inkml:trace contextRef="#ctx0" brushRef="#br0" timeOffset="106859.39">8338 11185 2032 0,'0'0'506'16,"0"0"-434"-16,0 0-72 16,0 0-146-16,0 0-585 0</inkml:trace>
  <inkml:trace contextRef="#ctx0" brushRef="#br0" timeOffset="107390.45">9475 10099 2177 0,'0'0'614'0,"0"0"-489"0,0 0-60 16,0 0-17-16,0 0-35 15,0 0 6-15,-14 152 17 16,14-79-36-16,0-2 0 16,4-1-3-16,6-10-68 15,-6-7-28-15,-2-16-100 16,-2-10-121-16,-4-13-41 16,-19-14 5-16,-8 0-23 15,-5-14 111-15,-6-16 210 16,0-3 58-16,4-3 212 15,9 6 114-15,8 6 30 16,13 6-41-16,8 9-128 16,0 4-79-16,16 5-90 0,15 0 7 15,9 5-19-15,11 9-6 16,7 5 0-16,7-1-1 16,2 0 1-16,-1-2-58 15,-3-7-37-15,-7-8 27 16,-14-1-18-16,-16-1 73 15,-10-18 13-15,-11-5 91 16,-5-4 20-16,-2-4 54 16,-17-3-69-16,-3-1-2 15,3 3-35-15,-5 5-33 16,5 6 20-16,-1 10-39 16,2 6-7-16,-5 6-6 0,2 0-68 15,-2 7-44 1,-1 14-131-16,7-5-141 0,9-7-247 0</inkml:trace>
  <inkml:trace contextRef="#ctx0" brushRef="#br0" timeOffset="108265.56">9940 10324 1386 0,'0'0'488'15,"0"0"-359"-15,0 0-30 16,0 0-23-16,0 0-20 15,0 0 37-15,0 0-34 16,-49 121-41-16,53-90 0 16,16 0-11-16,5-5-7 15,4-6 14-15,2-8-13 16,5-6 8-16,-1-6-9 16,-1-2-15-16,-5-20 15 15,-9-6-10-15,-7-6 10 0,-7-4 20 16,-6 3 6-1,0-1 51-15,-6 9 56 16,-7 4-92-16,-1 10 12 0,5 5-36 16,1 6-2-16,4 2-15 15,-1 0-57-15,0 8 41 16,3 6-45-16,2 2-63 16,0 0-14-16,4 3-131 15,12-2-38-15,5-7-409 0</inkml:trace>
  <inkml:trace contextRef="#ctx0" brushRef="#br0" timeOffset="108780.76">10455 10418 428 0,'0'0'166'0,"0"0"-78"16,0 0 53-16,0 0 40 16,0 0 18-16,0 0 4 15,0 0-71-15,0-11-43 16,0 9 18-16,0 2-33 15,0 0-59-15,-2 0-15 16,-6 0-38-16,0 0-8 16,1 0 11-16,1 0 28 15,-2 0 14-15,6 0-2 16,0-2 28-16,2 2-20 16,0 0-13-16,0 0-11 0,0 0-30 15,0 0 19-15,0 0-116 16,2 0-47-16,0 0-75 15,1 0-136-15</inkml:trace>
  <inkml:trace contextRef="#ctx0" brushRef="#br0" timeOffset="109280.65">10142 10379 992 0,'0'0'309'16,"0"0"-119"-16,0 0-44 15,0 0-41-15,0 0-51 16,0 0-15-16,0 0 7 16,0-18-33-16,0 18 18 15,3 0 23-15,0 0 28 16,-2 0 68-16,6 0-23 16,0 13 11-16,1 2 20 15,4 3-72-15,1 1 2 16,3 2-26-16,1 0-19 0,-1-2 35 15,-1 0-45-15,-1-1 17 16,-1-5 21-16,-1 0-53 16,-3-4 31-16,-3-3-23 15,-1-2-25-15,-3-2 32 16,-2 1-27-16,2-3-6 16,-2 0 0-16,0 0-2 15,0 0-4-15,0 0-42 16,0 0-81-16,-7 0-152 15,-3 0-474-15</inkml:trace>
  <inkml:trace contextRef="#ctx0" brushRef="#br0" timeOffset="109671.21">10457 10397 1557 0,'0'0'501'0,"0"0"-378"16,0 0 64-16,0 0-2 16,0 0-68-16,51 131-53 15,-42-97-12-15,-2-4-44 16,-3-4 8-16,0-8-7 16,-1-8-1-16,-1-6-8 15,0-4 1-15,0 0 10 0,2-22-11 16,4-10-36-16,1-8-13 15,3-3 13-15,5 1-67 16,1 3 48 0,-1 10 28-16,1 7 27 0,2 10 25 15,-4 6-3-15,1 6 36 16,1 0-13-16,-2 8-8 16,-1 8 24-16,2 6-19 15,-2 0 2-15,3 4 9 16,-3 0-42-16,3 3 20 15,-3-6-31-15,1-5-24 16,4-9-8-16,-4-8-174 16,1-1-426-16</inkml:trace>
  <inkml:trace contextRef="#ctx0" brushRef="#br0" timeOffset="109827.4">11060 9697 2467 0,'0'0'383'0,"0"0"-280"16,-137-4-62-16,63 29-41 15,-37 40-39-15,17-2-183 16,12-3-655-16</inkml:trace>
  <inkml:trace contextRef="#ctx0" brushRef="#br0" timeOffset="110217.93">10194 10299 796 0,'0'0'963'0,"0"0"-563"15,0 0-164-15,0 0-70 16,0 0-78-16,0 0-52 16,0 0-36-16,-31-23-24 15,2 23-46-15,-22 15-48 16,4-1-185-16,5 0-83 0</inkml:trace>
  <inkml:trace contextRef="#ctx0" brushRef="#br0" timeOffset="110733.43">11654 10062 1763 0,'0'0'546'0,"0"0"-476"15,0 0 96-15,0 0-84 16,0 0-64-16,0 0 34 15,0 0 2-15,11 105 7 0,4-47-1 16,3 5-47-16,2 6 23 16,-5-2-32-16,-1-4-4 15,-3-3-10-15,-7-7-107 16,-4-7-140-16,-10-16-291 16,-11-14-243-16</inkml:trace>
  <inkml:trace contextRef="#ctx0" brushRef="#br0" timeOffset="111170.83">11497 10497 1689 0,'0'0'595'16,"0"0"-484"-16,0 0-28 15,0 0-13-15,132-82 17 16,-57 49 0-16,10-11-20 16,0-7-52-16,-5-5 9 15,-13 0-24-15,-18 3 1 0,-16 9 14 16,-19 10-14-16,-12 10 40 15,-2 8 15-15,0 8-23 16,-16 8-7-16,-1 10-26 16,-3 27 0-16,1 14 7 15,5 13-1-15,7 12 3 16,7 3-9-16,0-3-1 16,0-8-7-16,7-12 8 15,3-12-27-15,-1-15 9 16,-4-15-31-16,-1-14 15 15,-4 0 19-15,5-18-11 16,1-13 4-16,3-2 5 16,5 0 17-16,-1 5 46 15,5 8-45-15,-1 7 38 16,3 7-19-16,3 6-20 0,2 0 52 16,1 3-46-16,3 15 18 15,0 6-15-15,0 2 8 16,2 3-34-16,0-4 8 15,2 0-91-15,15-6-93 16,-11-6-371-16,-1-10-160 16</inkml:trace>
  <inkml:trace contextRef="#ctx0" brushRef="#br0" timeOffset="112030.01">12694 10338 1568 0,'0'0'615'16,"0"0"-345"-1,0 0-97-15,0 0-39 0,0 0-43 16,0 0-42-16,-113 3-13 16,94 25-30-16,9 4 12 15,2-1-18-15,6 0 8 16,2-3-17-16,0-6 9 16,14-7-9-16,5-8-11 15,6-7-48-15,2 0 21 16,4-10-100-16,0-12-72 15,-4-6-8-15,-2-2 48 16,-8 3 106-16,-3 2 73 0,-5 6 26 16,-7 6 112-1,-2 7 36-15,0 6-37 0,0 0-69 16,0 4-55-16,0 13 47 16,2 6-30-16,2-1-30 15,6 2 20-15,1-1-20 16,5-4-9-16,3-7-34 15,4-5-62-15,-1-7-35 16,5 0-53-16,-3-17 14 16,3-4 50-16,-3-6 41 15,-1 1 88-15,-6 0 38 16,-1 5 22-16,-3 6 68 16,-5 5-5-16,0 10-16 15,-1 0-2-15,-3 0-53 16,0 16 16-16,1 6 20 15,-5 4-33-15,0-1 3 16,0 5-18-16,0-7-29 0,0 1 14 16,0-5-25-16,0-8 0 15,0-7-2-15,0-4-4 16,2 0 6-16,14-6 0 16,2-12-38-16,6-4 5 15,1-1-4-15,-1 2 2 16,-3 3 28-16,-4 4 7 15,-8 6 18-15,0 4 9 16,-4 4-8-16,-1 0 5 16,0 0-24-16,0 9 13 15,1 2-1-15,-2 3-4 16,1 0-16-16,-2-3 5 16,3-4-6-16,-1-3-4 0,7-4 11 15,3 0-41-15,5 0-15 16,4-3-86-16,4-10 6 15,-3-1 50-15,3 2 40 16,-5 0 48-16,0 5 19 16,-3 1 75-16,-4 3 19 15,-1 3-51-15,-6 0 9 16,3 0-13-16,-1 12 15 16,-2 8-4-16,1 4-46 15,-3 2-23-15,4-2-26 16,-1-2-138-16,-3-6-175 15,4-7-417-15</inkml:trace>
  <inkml:trace contextRef="#ctx0" brushRef="#br0" timeOffset="112404.9">14089 10415 1825 0,'0'0'560'0,"0"0"-436"15,0 0-71-15,0 0-53 16,104-106 0-16,-64 64-10 0,-4-8 7 16,-7-5-21-16,-11-1-3 15,-12 4 27-15,-6 5 85 16,0 14 0-16,-6 9-2 15,-7 10-16-15,-3 12-40 16,1 2 19-16,-3 20-38 16,-1 20 8-16,0 16 35 15,5 12-10-15,5 8 2 16,9 4-4-16,0-5-39 16,15-5 0-16,10-8-3 15,7-12-24-15,3-12-42 16,21-15-139-16,-11-14-359 15,-5-9-356-15</inkml:trace>
  <inkml:trace contextRef="#ctx0" brushRef="#br0" timeOffset="113295.33">14728 10337 1820 0,'0'0'654'0,"0"0"-462"16,0 0-50-16,0 0-41 15,-123-18-53-15,96 31 12 16,6 14-54-16,0 1 9 16,6 4-10-16,8 0 12 15,5-4-17-15,2-4 0 0,0-3-7 16,16-10-6 0,6-4-26-16,4-7-15 0,8 0-12 15,2-18-113-15,-1-11 24 16,-3-1 8-16,-6-4 36 15,-6 0 67-15,-6 6 44 16,-8 4 97-16,-4 10 62 16,-2 7 6-16,0 7-57 15,0 0-71-15,0 0-37 16,0 14 8-16,0 9-7 16,0 1-1-16,0 3 9 15,0-4-7-15,0-1-4 16,9-4-50-16,3-8-52 15,3-4-20-15,3-6-13 16,2 0-20-16,1-12 22 16,5-5 31-16,-1-2 54 0,-1 1 28 15,-2 0 22-15,-2 4 41 16,-5 2 45-16,-1 2 54 16,-5 8-11-16,0 2-79 15,-2 0 4-15,-1 6 6 16,-3 12 24-16,-3 2-11 15,0 4-43-15,0 1 2 16,0-4-32-16,0 2 6 16,0-5-1-16,0-5-4 15,4 0-2-15,5-10-7 16,2-3-64-16,4 0 45 16,8-7-32-16,4-14-91 15,4-3 31-15,2-2 16 16,-1-2 74-16,-6 0 29 0,-1 4 1 15,-8 0 35 1,-3 6 57-16,-7 6 22 0,-3 2-12 16,-2 5-35-16,-2 4-13 15,0 1-44-15,0 0 2 16,0 0-8-16,0 6 4 16,0 4-8-16,0 2 18 15,0 3-19-15,0-4-7 16,0-1 5-16,0-2 4 15,0-2 5-15,11-4-7 16,5 0-23-16,4-2 17 16,2 0-11-16,1 0 17 15,-3 0-9-15,-3 0 20 0,1 0-11 16,-2 0 19-16,0 0-13 16,-1 0 33-16,-1 0 12 15,-4 8-14-15,-1 3 2 16,-4 6-39-16,-5 3-13 15,0 8-119-15,-20-4-333 16,2-4-639-16</inkml:trace>
  <inkml:trace contextRef="#ctx0" brushRef="#br0" timeOffset="117591.2">4742 6489 1350 0,'0'0'394'16,"0"0"-171"-16,0 0 6 0,0 0-25 15,0 0-73-15,0 0-30 16,0-3-28-16,0 3-33 16,0 0 39-16,0 0-12 15,0 0-32-15,0 0 11 16,2 0-46-16,7 0 1 16,2 0 13-16,0 0-2 15,3 0-11-15,-1 0-1 16,3 0 1-16,-1 0-6 15,1 6 5-15,-3 0 0 16,-2-1 0-16,-1-1-24 16,-5-2 24-16,-2 0-10 15,-3-2 10-15,0 0 1 0,0 0 7 16,0 2 4-16,0-2-8 16,0 0 8-16,0 0-19 15,0 0 7-15,0 0 0 16,0 0 20-16,0 0-14 15,0 0 9-15,0-2-15 16,0-6-25-16,2-3 15 16,11 4 2-16,3 1-14 15,7 2-2-15,-2 1-43 16,2 3 47-16,-5 0-7 16,-4 0 5-16,-1 3 7 15,-9 6 7-15,-4-2-8 16,0 0 9-16,0 2 5 0,-9-1 2 15,-11-2 18-15,0-4-11 16,-3 0 61-16,2-2-47 16,1 0 8-16,-1 0 24 15,5-2-29-15,5-6 19 16,3 0-22-16,5 2-21 16,3-1 0-16,0 2-7 15,17 0-26-15,6 0 0 16,4 5-14-16,0 0 32 15,0 0-11-15,-5 0-18 16,-4 10 31-16,-7 2-23 16,-6-2-1-16,-5 2-1 15,0-4 16-15,-9-3 22 16,-13 0 13-16,-1-5 8 0,-2 0 24 16,4 0-17-16,3 0 10 15,7-5-8-15,3-2-20 16,8-3 2-16,0-2-12 15,8-1-66-15,13 3-2 16,2 1-16-16,-1 2 17 16,-2 4 36-16,-8 3-6 15,-8 0 31-15,-4 6-128 16,-13 9-119-16,-10 0-123 0</inkml:trace>
  <inkml:trace contextRef="#ctx0" brushRef="#br0" timeOffset="123839.75">19236 11703 933 0,'0'0'266'15,"0"0"-177"-15,0 0-72 16,0 0 12-16,0 0-22 0,0 0-5 16,0 0 14-1,35-14-16-15,-30 14 119 0,-1-2 40 16,-4-1-32-16,2 2 31 16,-2 1-37-16,0 0 34 15,0-2-25-15,0 2-65 16,0 0 18-16,0 0-28 15,0 0-7-15,0 0 41 16,0 0-44-16,0 0 6 16,0 0 4-16,0-3-45 15,-6 1 29-15,-7-2-31 16,-1 3-7-16,1-2 12 16,-3 2-12-16,0 1-1 15,0 0 18-15,1 0-17 16,-3 0 29-16,-2 0-18 0,-2 1-12 15,0 7 21-15,-1 0-20 16,4 1 6-16,-4 1 20 16,3-1-26-16,0 5 16 15,0 4-10-15,-1 3-6 16,2-2 17-16,1 4-17 16,1-2 0-16,1 2 20 15,3-5-20-15,-1 2 15 16,0-1-16-16,3-5 1 15,2 5 19-15,1-1-19 16,-2-2 12-16,4 2-10 16,1-2 10-16,1 0-22 0,2 0 9 15,0-1 0 1,0-2 5-16,-1 1 2 0,1 3-1 16,0-3-6-16,-3 0 9 15,3-1-22-15,-3 2 13 16,3-2 0-16,2 0 2 15,0 1 13-15,0-1-15 16,0 0 0-16,0 1-7 16,0-3-10-16,0 2 23 15,0 1-6-15,0-2 0 16,0-2 21-16,0 2-28 16,0 0 7-16,4-2 0 15,1 1-11-15,0 2 11 16,2-1 0-16,-1 0-1 15,3 1 6-15,0-1-5 0,0-1 0 16,2-1 0 0,-5-1-7-16,3 1 7 0,0-3-2 15,0 1-5-15,1 0 11 16,0 3-4-16,1-4 0 16,5 2 1-16,1-1-15 15,4-1 10-15,1 0-4 16,3-3 7-16,-3-1 2 15,2 2 5-15,1-4-6 16,2-1 0-16,2 3-9 16,0-3 9-16,0 0-2 15,-1 2-5-15,-3-2-8 16,0 0 15-16,-5 0-8 0,-2 0 8 16,4 0-12-16,0 0 18 15,0 0-6-15,3 0 0 16,1 0 8-16,1 0-17 15,2 0 6-15,-2 0 3 16,0 0-11-16,-5 0 17 16,0 0-6-16,-1 0 0 15,-2 0 2-15,1 0-13 16,3 0 11-16,2 0 0 16,1 4 0-16,3-2 11 15,0 2-17-15,2 0 6 16,0 0-14-16,2 0 1 0,-4 0 13 15,2-2 0-15,1 2 5 16,-1 0 11-16,0-2-24 16,0-1 8-16,-2 2 0 15,2-1-14-15,-2-1 20 16,0 2-6-16,0-1 0 16,0 2 11-16,1-2-12 15,1 2 1-15,2 0 0 16,3 0-11-16,0 0 11 15,4 0 0-15,-3 1-6 16,3-4 16-16,1 0-10 16,-3 2 0-16,-3-1 1 15,-4-2-6-15,1 0 5 16,-6 0-7-16,2 0 7 16,0-5 0-16,0-6 6 0,0-1-5 15,-2-3 0-15,3 2-2 16,-2-1 1-16,0-3 0 15,0-1-2 1,0 0 4-16,-3-2-2 0,3 0 0 16,-5 1 6-16,0-2-17 15,1 1 12-15,-6 3-1 16,3-2 3-16,-4-2 7 16,0 2-13-16,-1-6 3 15,-3 0 0-15,-4-3 17 16,1-4-16-16,-2 2 15 15,-5-5-7-15,1 3 0 16,-3 0-4-16,0 1-5 0,0-5 0 16,-10 5 22-1,-5-3-21-15,-3-2 17 0,-6-1-18 16,-5 2-7-16,-2 1-5 16,-3 1 12-16,0 4 0 15,-1 0 6-15,1 4 12 16,3 3-31-16,0 4 13 15,0-1 0-15,-1 5-9 16,-1 2 10-16,2 0-1 16,-2 5 2-16,-5-4 16 15,-3 5-21-15,-1-2 3 16,-2 2 0-16,-6 2 1 16,1 0 0-16,1 0-1 15,-4 4 2-15,2 0 22 16,-4 0-21-16,0 0 0 0,-4 0 4 15,0 0 22-15,-2 0-29 16,0 8 0-16,-3 2-6 16,1 0 16-16,2 0-2 15,5 2 4-15,1-2-11 16,3 0 5-16,4-2-6 16,-2 1 0-16,5-2 0 15,-1-3 6-15,3 0-6 16,4-2 4-16,1 1 5 15,8-3-18-15,-2 1 12 16,-2 3-10-16,-7 2 1 16,-45 2-122-16,10 1-227 0,-1-9-1240 15</inkml:trace>
  <inkml:trace contextRef="#ctx0" brushRef="#br0" timeOffset="132494.29">5009 6545 147 0,'0'0'1273'0,"0"0"-989"16,0 0-100-16,0 0 31 15,0 0-54-15,0 0 32 16,0-53-55-16,0 52-25 16,0 1-7-16,0 0-61 15,0 0 21-15,0 0-45 16,0 0-20-16,0 0 31 15,0 0-32-15,0 0 0 16,0 0-1-16,0 0 4 0,0 0-15 16,-4 0 12-16,-1 0-28 15,-2 6 22-15,1-2-29 16,2 0 6-16,-1 0 28 16,3-4-8-16,-2 2 9 15,1-2 5-15,0 0-4 16,1 2-2-16,0-2 1 15,0 0-2-15,-2 0-4 16,2 0 12-16,-3 0-1 16,3 0-5-16,-4 0 7 15,0 0-13-15,2 0 6 16,-2 0 0-16,1 0 4 16,1 0 8-16,0-4-8 0,1 2-4 15,0 0 0-15,3 2 14 16,0 0-8-16,0 0-6 15,0 0 0-15,0-2-39 16,0 2 0-16,0 0-26 16,0 0 2-16,0 0 45 15,0 0-27-15,0 0 1 16,0 0-19-16,0 0-152 16,0 0-88-16,0 0-352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2:54:01.665"/>
    </inkml:context>
    <inkml:brush xml:id="br0">
      <inkml:brushProperty name="width" value="0.05292" units="cm"/>
      <inkml:brushProperty name="height" value="0.05292" units="cm"/>
      <inkml:brushProperty name="color" value="#FF0000"/>
    </inkml:brush>
  </inkml:definitions>
  <inkml:trace contextRef="#ctx0" brushRef="#br0">3610 653 795 0,'0'0'302'0,"0"0"-181"15,0 0-12-15,0 0-12 16,0 0-62-16,0 0-28 0,-3-17 4 15,3 14-11-15,0 0 0 16,0-1 28-16,0-1 34 16,0 1-22-16,0 2-10 15,-2 0 5-15,0 0-20 16,0 2-15-16,0 0-1 16,0 0-27-16,-3 0-10 15,1 0 38-15,2 0-1 16,-1 0-6-16,1 0 6 15,2 0-59-15,-3 2-36 16,3 2 35-16,0-2-39 16,-2 0 23-16,2-2-18 15,0 0-11-15,0 2 43 0,0-2 24 16,0 0 10 0,0 0 27-16,10 0-28 0,1 0-9 15,-1 0 13-15,2-4 26 16,-1 0 35-16,-4 0 40 15,-4 2 105-15,2 1-15 16,-2 1 2-16,-3-3-13 16,0 3-37-16,0 0-11 15,0 0 30-15,0 0 2 16,0 0 2-16,0 0-29 16,0 0-33-16,-11 3-7 15,-7 10-35-15,-6 8 32 16,-8 3 11-16,-5 8-49 15,-6 6 27-15,-6 6-17 16,-2 8 0-16,-3 2 25 0,0 2-49 16,2 0 20-1,0 1 1-15,0-1-31 0,4-4 39 16,5-4-16-16,3-4-7 16,11-5 8-16,4-12-29 15,13-4-1-15,3-9 1 16,5-7 1-16,4-3-4 15,0-4-11-15,0 0-56 16,0 0 0-16,0 0-123 16,6-8-152-16,1-4-361 0</inkml:trace>
  <inkml:trace contextRef="#ctx0" brushRef="#br0" timeOffset="858.8">794 1296 986 0,'0'0'206'0,"0"0"-134"15,0 0 5-15,0 0 71 16,0 0 12-16,0 0-36 16,0 0 9-16,-108-23-21 15,102 23 12-15,-1 0-31 16,3 0-10-16,2 0 18 15,2 0-40-15,0 0 22 16,0 0-38-16,0 0-17 16,0 0 6-16,0 0-26 0,0 0 26 15,15 0-1-15,8 2-17 16,10 6 11-16,12 0-15 16,14-3 3-16,18 0 42 15,31-5-34-15,39 0 16 16,30 0-18-16,8-5-15 15,-19 0 14-15,-18 2-20 16,-26 0 2-16,-20 1 18 16,-19-2-19-16,-21 2 10 15,-12-2-10-15,-4 0 5 16,-5 0 5-16,-8 0-10 16,-18 2 4-16,-8 2 41 0,-5 0-28 15,-2 0 24 1,0 0-42-16,0 0-8 0,0 0-4 15,0 0-56-15,0 0-95 16,0 0-448-16,0 0-476 0</inkml:trace>
  <inkml:trace contextRef="#ctx0" brushRef="#br0" timeOffset="1671.11">5261 405 1458 0,'0'0'312'16,"0"0"-129"-16,0 0-16 15,0 0-8-15,-135-9-54 16,98 9 42-16,-1 15-7 16,-1 7-59-16,-1 8-19 15,1 9 4-15,1 11-32 16,3 11 28-16,4 6-25 15,8 2-23-15,10 2 24 0,9-3-37 16,4-4 10 0,4-3-10-16,18-8 11 0,5-6-24 15,4-9 8-15,10-8-47 16,5-15-25-16,43-15-115 16,-10 0-279-16,-6-19-279 0</inkml:trace>
  <inkml:trace contextRef="#ctx0" brushRef="#br0" timeOffset="2780.24">5656 738 1283 0,'0'0'345'0,"0"0"-200"15,0 0 50-15,0 0-1 16,0 0-91-16,-121-11 26 16,103 23-55-16,0 7-16 15,3 3 5-15,4 4-41 16,2 1 21-16,6 4-8 15,3-1-28-15,0 0 18 16,5-2-7-16,15-4-12 16,7-6 0-16,4-5-6 15,5-9-37-15,11-4 1 16,-1-3-76-16,1-17-35 0,-3-5-57 16,-5-6-49-16,-8 1 119 15,-7 2 5-15,-9 2 88 16,-6 5 41-16,-2 8 66 15,-7 5 74-15,0 4 16 16,0 2 12-16,0 2-46 16,0 0-94-16,0 0-2 15,0 12 26-15,0 3-19 16,2 6 31-16,0 1-25 16,1 2-16-16,4-1 19 0,2-2-33 15,1-1 0-15,6-7-9 16,3-1-30-16,0-9-19 15,6-3-16-15,-1-2-27 16,5-18-99-16,-5-8-30 16,-1-1 91-16,-7-2 55 15,-8 5 66-15,-1 3 9 16,-5 6 24-16,-2 7 62 16,1 4 62-16,-1 4-33 15,0 2-28-15,0 0-72 16,0 0-1-16,0 8 65 15,3 8-11-15,1 1 6 16,-2 6 6-16,2-3-59 0,5 0 21 16,-1 1-23-1,8-4-5-15,2-3 18 0,4-4-30 16,5-5 8-16,0-5-10 16,4-2-8-16,2-21 7 15,-1-7-40-15,-3-7-14 16,-3-7 32-16,-1-3-45 15,-5-6 22-15,-4 3 9 16,-6 6 37-16,-3 7 4 16,-5 10 70-16,-2 10-23 15,0 10 49-15,0 7-50 16,0 0-17-16,0 0-21 16,0 20-3-16,0 7 2 15,-2 4 2-15,2 9-12 16,0 3 28-16,0-1-23 0,0-1-6 15,4 0 0-15,6-7-2 16,-4-4-13-16,1-7-35 16,-7-8-68-16,0-9-13 15,-2-6-34-15,-18 0-78 16,2-11 27-16,-5-9 73 16,1-7 104-16,7 3 39 15,4 1 74-15,6 6 99 16,5 5 14-16,5 2-42 15,19 4-43-15,12 1-39 16,4 4 5-16,4-1-44 16,-1 2-24-16,-10 0-27 15,-6 0-221-15,-12 0-123 16,-10 0-708-16</inkml:trace>
  <inkml:trace contextRef="#ctx0" brushRef="#br0" timeOffset="3326.97">6867 369 1343 0,'0'0'313'16,"0"0"-151"-16,0 0-51 16,0 0 52-16,0 0-7 15,0 0-15-15,139 89-27 16,-104-36-29-16,-6 7 1 16,-9 11-50-16,-16 3-27 15,-4 2 3-15,-37 3-12 16,-61 26-79-16,6-20-168 0,3-15-447 0</inkml:trace>
  <inkml:trace contextRef="#ctx0" brushRef="#br0" timeOffset="4076.82">6342 771 920 0,'0'0'295'0,"0"0"-90"15,0 0-54-15,0 0-36 16,0 0-67-16,0 0-11 15,0 0-1-15,-3 0-23 16,6 0 25-16,5 0 28 16,6 0 44-16,1 0 15 15,6 0-13-15,1 0-26 16,5 0-7-16,1 0-32 16,3 0 13-16,0 3-32 15,4-1-28-15,2 2-22 16,-8-4-186-16,-9 0-327 0</inkml:trace>
  <inkml:trace contextRef="#ctx0" brushRef="#br0" timeOffset="5107.81">6549 515 1141 0,'0'0'366'0,"0"0"-184"16,0 0-50-16,0 0-62 15,0 0-17-15,0 0-27 16,0 0-25-16,-2-2 21 15,2 2-9-15,0 0 36 16,0 0 31-16,0 4-12 16,0 6 7-16,0 5-20 15,0-1-21-15,2 5 21 16,0 0-24-16,0 0 11 16,3 4-4-16,-2-1-36 0,2 2 13 15,3 0-5 1,-4 0 2-16,0-1 12 0,-1-2-23 15,-3-1 15-15,0-2 3 16,0-3-7-16,0 0 15 16,0-1-27-16,0-3 16 15,0-4-10-15,0 3 3 16,0-2-5-16,0 0-4 16,0 0 9-16,0 1-16 15,0-5 19-15,0 1-12 16,0-1 6-16,0 0 7 15,0-2-22-15,0 0 9 16,2 0 0-16,-2 2 5 16,0-2-5-16,0 2 0 15,0 0-1-15,2-1 18 0,-2-2-17 16,0 2 0-16,2-3 0 16,-2 2 0-16,0-1 1 15,0 1-1-15,0 1 0 16,0-3 11-16,0 1-8 15,0-1 9-15,0 0-10 16,0 0 24-16,0 0-16 16,0 0 1-16,0 0-4 15,0 0-5-15,0 0 19 16,0 0-21-16,0 0 0 16,0 0 10-16,0 0-10 15,0 0-9-15,0 0 2 16,0 0-43-16,0 0-24 0,0 0-77 15,0 0-101-15,0 0-241 16,-2 0-426-16</inkml:trace>
  <inkml:trace contextRef="#ctx0" brushRef="#br0" timeOffset="6279.41">6535 638 320 0,'0'0'629'0,"0"0"-545"16,0 0-18-16,0 0-62 15,0 0-4-15,0 0 0 16,0 0-16-16,10-37 16 16,-8 32 3-16,0 4 17 15,-2 0 57-15,0-1 23 16,0 2 17-16,0-3-21 0,0 3-52 16,0-3-33-16,0 0-11 15,2-1-23-15,-2 0 23 16,0 0 0-16,0 0-2 15,0 2 0-15,0-2 2 16,0 2 0-16,0 2 28 16,0-3-9-16,0 2 10 15,0 1-22-15,0 0 2 16,-2 0 0-16,0 0 7 16,-2 0 1-16,-2 0 24 15,0 4-21-15,-1 4 26 16,3 4-29-16,0 3-16 15,-3-1 31-15,4 1-1 0,1 4 13 16,-2-2 6 0,1 4-9-16,1 1 19 0,0 0-22 15,2 0-6-15,-2 1 23 16,2-3-45-16,0 1 21 16,0-1 9-16,0-2-30 15,0-2 26-15,0-3-11 16,0 2-13-16,0 0 20 15,0-2-23-15,0 1 6 16,0 2 6-16,0-2-21 16,0-2 23-16,0 0-14 15,0-4-9-15,0 1 13 16,0-3-5-16,0-3-8 16,0 3 12-16,0-3 1 0,0 0 14 15,0-1-17-15,0 0-10 16,0 1 16-16,0-2-14 15,0-1-2-15,0 0 16 16,0 3-16-16,0-3 15 16,0 0-15-16,0 1 1 15,0-1 10-15,2 3-10 16,2-3 4-16,1 0 8 16,2 0-12-16,4 0 9 15,0 0-10-15,-5 0 0 16,2 0 12-16,-4 0-11 15,-2 0 5-15,-2 0-6 16,0 0 0-16,0 0-6 0,0 0 6 16,0 0-24-1,0 0-22-15,0 0-91 0,0 0-110 16,0 0-79-16,0 0-501 16</inkml:trace>
  <inkml:trace contextRef="#ctx0" brushRef="#br0" timeOffset="7232.31">6514 964 1071 0,'0'0'262'15,"0"0"-115"-15,0 0-37 0,0 0-72 16,0 0-23-16,0 0-3 15,0 0-11-15,0-1 14 16,0 1-14-16,2 0 25 16,-2 0 41-16,2 0-23 15,-2 0-10-15,2 0-5 16,0 0-29-16,2 3 44 16,-1 0-33-16,1-1-10 15,-2 3 21-15,2-3-22 16,0 3 0-16,-2-2 5 15,-2 1 2-15,0 2 11 16,2-4-11-16,-2 2-7 16,2-1 0-16,0-1 0 15,0-2 0-15,1 1-1 16,1-1 2-16,0 3 25 0,4-3 15 16,0 0-22-16,1 0 2 15,2 0-15-15,0 0-4 16,2 0 6-16,-1 0-2 15,3-4-2-15,-1 2-4 16,1-2 2-16,-1-3 5 16,1 3-6-16,-2 0-1 15,-1-2 23-15,-3 2-3 16,-3 2 20-16,-4-1 0 16,-2 3-6-16,2 0 22 15,-2 0-26-15,0 0-2 16,0 0-18-16,0 0-10 15,0 0-31-15,0 0-83 0,0 0-114 16,0 0-81-16</inkml:trace>
  <inkml:trace contextRef="#ctx0" brushRef="#br0" timeOffset="8232.08">6518 938 1088 0,'0'0'362'16,"0"0"-227"-16,0 0-83 15,0 0-9-15,0 0-3 0,0 0-31 16,0 0-7-16,-4 73 14 15,4-61-16-15,6-5-73 16,0-3-168-16</inkml:trace>
  <inkml:trace contextRef="#ctx0" brushRef="#br0" timeOffset="25868.57">20859 4467 697 0,'0'0'267'16,"0"0"-118"-16,0 0-84 15,0 0-20-15,0 0 6 0,0 0-16 16,8-26 41-1,-8 24-13-15,0-3-31 0,0-1 29 16,0-1 20-16,0 2-18 16,-8 0 17-16,4 1-13 15,-3 2 26-15,-1 0 13 16,-8 2-25-16,-4 0-32 16,-7 0-14-16,-4 13 4 15,-2 6 30-15,2 9-14 16,4 5 9-16,9 5-17 15,9 4-11-15,9 4 9 16,2 2-34-16,29-2 6 16,14-3 12-16,10-10-28 15,9-14 16-15,7-10-17 16,-5-9-13-16,-3-14-4 0,-15-22 19 16,-14-12-2-16,-16-10 6 15,-14-4 11-15,-4-1-17 16,-6 3 0-16,-15 10-21 15,0 7 19-15,-4 16-80 16,-4 19-115-16,9 6-79 16,4 2-237-16</inkml:trace>
  <inkml:trace contextRef="#ctx0" brushRef="#br0" timeOffset="26337.21">23364 4434 1075 0,'0'0'309'0,"0"0"-117"16,0 0-68-16,0 0-29 0,-141 11 31 15,115 10-35-15,4 2-9 16,10 10 12-16,10 5-66 15,2 4 24-15,12 0-29 16,23-2-17-16,10-7 39 16,10-3-35-16,3-13-10 15,0-11 0-15,-2-6-3 16,-7-11 3-16,-6-20 0 16,-15-9 1-16,-10-6 26 15,-14-2-27-15,-4 2-7 16,-29 8 5-16,-73 13-129 15,6 13-93-15,-15 11-140 0</inkml:trace>
  <inkml:trace contextRef="#ctx0" brushRef="#br0" timeOffset="26930.82">20692 5853 983 0,'0'0'585'0,"0"0"-453"16,0 0-13 0,0 0-21-16,-147-28-36 0,103 31 48 15,-2 16-54-15,3 7 6 16,5 10-9-16,11 2-53 16,11 7 34-16,14-2-17 15,2 0-16-15,16-4 21 16,20-6-22-16,8-7-8 15,7-14 7-15,-1-12 2 16,-2 0 5-16,-8-27 14 16,-9-12-13-16,-10-11 12 15,-10-8-19-15,-8-1-1 16,-3 1-5-16,0 6-6 16,-10 8-4-16,1 12-73 15,9 11-87-15,0 9-86 0,0 7-134 16</inkml:trace>
  <inkml:trace contextRef="#ctx0" brushRef="#br0" timeOffset="27352.6">22457 5367 1497 0,'0'0'276'16,"0"0"-192"-16,0 0-31 15,0 0-46-15,-129 6 22 16,102 21 30-16,5 7-23 15,11 8 16-15,9 4-51 16,2 2 18-16,4-1 9 16,21-7-18-16,1-6 9 15,6-10-16-15,1-12 5 16,-2-12-7-16,-2 0-1 16,-4-16 21-16,-6-16 17 15,-5-12-28-15,-10-5 14 16,-4 4-24-16,-2 4-16 15,-25 13-46-15,-46 26-83 0,4 2-59 16,-7 6-122-16</inkml:trace>
  <inkml:trace contextRef="#ctx0" brushRef="#br0" timeOffset="27821.24">21426 6485 1532 0,'0'0'315'0,"0"0"-226"16,0 0-67-16,0 0 92 16,0 0-76-16,0 0-14 15,0 0-20-15,-67 24 8 16,63 14-13-16,4 1 1 16,0 3 0-16,15-7-7 15,14-5 7-15,6-6 0 16,5-7-9-16,3-12 22 0,-1-5-13 15,-6-4 6 1,-5-20-5-16,-9-8 16 16,-9-8-17-16,-7-4 0 0,-6 0 8 15,0 2-7-15,-8 4 10 16,-7 9-11-16,1 9-42 16,3 12-50-16,9 8-99 15,2 0-180-15,0 7-382 0</inkml:trace>
  <inkml:trace contextRef="#ctx0" brushRef="#br0" timeOffset="28289.89">23701 6534 358 0,'0'0'1092'0,"0"0"-936"16,0 0-73-16,-143-45-53 15,97 41 22-15,0 3 81 0,2 1-6 16,1 0-6-16,4 14-55 16,5 11-39-16,5 5 33 15,9 3-58-15,9 4 5 16,11 3-7-16,0 0 9 16,13-4-9-16,18-3 0 15,8-12 6-15,3-8-16 16,0-12-4-16,-1-1 2 15,-6-15 6-15,-10-16 12 16,-10-8 6-16,-9-4-12 16,-6-1 6-16,0 0-15 15,-4 6 0-15,-5 4-98 16,9-6-84-16,0 8-127 16,0 6-364-16</inkml:trace>
  <inkml:trace contextRef="#ctx0" brushRef="#br0" timeOffset="28617.98">24493 5828 1536 0,'0'0'301'15,"0"0"-224"-15,0 0-33 16,0 0-35-16,0 0 18 16,-119 21 18-16,119 3-34 15,0 6 44-15,15 2-48 0,14 0 4 16,9-4-14-16,7-3 3 16,0-11 0-16,3-9-1 15,-6-5-20-15,-6-5 21 16,-12-22 0-16,-11-5 7 15,-13-4 3-15,0 0-9 16,-23 5-2-16,-20 8-12 16,-47 19-105-16,11 4-30 15,-2 0-113-15</inkml:trace>
  <inkml:trace contextRef="#ctx0" brushRef="#br0" timeOffset="29202.27">22573 7445 1358 0,'0'0'295'16,"0"0"-150"-16,0 0-79 0,0 0-9 16,-123 24 44-16,99 2-18 15,4 4-7-15,9 8-11 16,7 3-34-16,4-3 12 15,8 0-28-15,19-8-14 0,2-6-1 16,4-11 0 0,0-11 0-16,-1-2 2 0,-6-21 5 15,-5-13-2-15,-8-10-5 16,-6-6-8-16,-7 0 7 16,0 2-43-16,0 5-21 15,-14 12-1-15,1 12-34 16,2 9-57-16,6 10-404 0</inkml:trace>
  <inkml:trace contextRef="#ctx0" brushRef="#br0" timeOffset="29655.29">23946 7588 1104 0,'0'0'281'0,"0"0"-120"16,0 0-44-16,0 0-9 15,0 0 47-15,0 0-31 16,0 0-25-16,-66-13-64 16,51 34 2-16,2 2 25 0,-1 7-41 15,8-1 5-15,4 3 10 16,2 1-23-16,0-4 17 16,15-2-16-16,12-6-13 15,2-7 19-15,6-10-19 16,-1-4 0-16,0-11 19 15,-8-19-11-15,-4-11-2 16,-5-5-7-16,-11-7-27 16,-4 3 10-16,-2 3-59 15,0 4-56-15,0 4-14 16,-4 8-87-16,4 12-360 0</inkml:trace>
  <inkml:trace contextRef="#ctx0" brushRef="#br0" timeOffset="30030.24">24641 6932 1480 0,'0'0'290'16,"0"0"-169"-16,0 0-54 16,0 0-67-16,0 0 22 15,0 0 6-15,0 0 4 0,-56 112 17 16,56-65-49-16,0 0 0 16,18-3-1-16,2-5 9 15,2-13-7-15,3-10-1 16,-1-12 7-16,1-4 18 15,0-12 3-15,-2-18 12 16,-4-9 9-16,-6-3-30 16,-8-2 8-16,-5 4-27 15,-12 4-58-15,-63 11-55 16,3 6-166-16,-10 11-694 0</inkml:trace>
  <inkml:trace contextRef="#ctx0" brushRef="#br0" timeOffset="30983.1">21602 6381 1337 0,'0'0'325'15,"0"0"-112"-15,0 0-76 16,0 0 9-16,0 0-73 15,0 0-73-15,0 0-21 16,-120 13-168-16,79 15-176 0</inkml:trace>
  <inkml:trace contextRef="#ctx0" brushRef="#br0" timeOffset="36458.49">22346 3204 1174 0,'0'0'233'16,"0"0"-82"-16,0 0-43 15,0 0-29-15,0 0 63 16,0 0-31-16,-29-34-28 15,29 34 3-15,-3 0-67 16,3 0 3-16,0 0-16 0,-3 0 7 16,-5 0-7-16,-3 0 2 15,-7 0 5-15,-6 12 19 16,0 0-32-16,-1 4 20 16,0 0-20-16,6 2 0 15,-2 2 18-15,5 0-17 16,1 3 4-16,1 1 21 15,1 2-19-15,3-1 5 16,0 4-12-16,4 1 0 16,-1 0 26-16,3 1-25 15,2 2-1-15,2 1 10 16,0 0 3-16,0 1-4 0,0 3-9 16,0-1 9-16,0 2 0 15,2-2-9-15,4 2 0 16,1-1-10-16,2 0 21 15,1 0-8-15,4 0 7 16,0 0-9-16,1-2 5 16,1 1-6-16,-1-4 0 15,-1 0 1-15,-1-4 9 16,3 2-10-16,-3-2 0 16,1 3 8-16,-1-1-13 15,2-1 6-15,3 0-1 16,3 0 16-16,-2-1-7 15,2-1-1-15,-3 0-2 16,1-1-6-16,-1 0 33 16,0 1-21-16,2 0 7 0,1 0-19 15,-2 3 8 1,3-2 0-16,3 3-8 16,0 2 0-16,6 2 14 0,2 0-5 15,5 4 3-15,4 1-12 16,1-1 7-16,-3 0-4 15,0 0 3-15,-5-2-6 16,2 0 0-16,-2 0 11 16,-2 0-13-16,-1-2 2 15,-3 0 0-15,0 3-6 16,-3-1 6-16,0 0 0 16,-3 2 0-16,-3 2 12 15,-2 2-12-15,-2 0 0 0,-3 0 1 16,3-1 7-16,-3-1-8 15,3-4 0-15,-3-1-8 16,-2-6 16-16,-2-1-1 16,-2 0-7-16,-5-2 7 15,-2 3-14-15,0-4 4 16,0 5 3-16,-2 0-10 16,-11 0 23-16,-6 3-9 15,-1-2-4-15,-2 2 2 16,-2-1-2-16,-3-2 6 15,0 1-6-15,-4-4 9 16,-3-1 1-16,-1 0-13 16,-3-2 3-16,-1-2 0 15,0 2 15-15,-1 1-6 0,0-2 6 16,-3 3-9-16,1 3 9 16,-5 1-22-16,-4 3 8 15,-2 2-1-15,-3 0 23 16,2 2-22-16,1 3 26 15,2 2-27-15,1 1 8 16,4 3-10-16,-3 2 13 16,2 4-11-16,-2 5 0 15,-5 2 19-15,-3 6-16 16,-8 1-3-16,-4 2 0 16,-2-3-1-16,2 0 10 15,7-3-9-15,6 1 13 16,11-5 6-16,11 0-8 0,7-2-11 15,6-2 7-15,3 2-1 16,3 0-5-16,-2 1-1 16,5-1 15-16,-2 0-6 15,5-2 6-15,2-4-15 16,3-4 1-16,0-5 5 16,4-3-6-16,0-7 0 15,0 0 21-15,0-3-21 16,0-2 24-16,0-4-18 15,0 0 1-15,0-4 5 16,0-1-3-16,0 0-9 16,0-2 9-16,0-4 6 15,0-3-23-15,0 0 8 0,0 1 0 16,0 1 9-16,0-3-9 16,0 3 9-16,4 0-7 15,-4 0 13-15,2-2-15 16,0 0 0-16,1-2 0 15,-1 1 4-15,0-3 10 16,-2-2-6-16,0-2-8 16,2-2-3-16,-2 0-7 15,0 0 19-15,0 0-9 16,0 0 6-16,0 0 13 16,0 0-34-16,0 0 15 15,0 0-69-15,0-21-1 0,-13-7-276 16,-5-10-1389-16</inkml:trace>
  <inkml:trace contextRef="#ctx0" brushRef="#br0" timeOffset="39835.11">20564 8486 743 0,'0'0'383'0,"0"0"-121"16,0 0-60-16,0 0-22 15,0 0-36-15,0 0 45 16,15-32-41-16,-15 28-30 16,0-2 46-16,0 0-62 15,0-2-5-15,0-2-18 16,0-3-40-16,-9 5 31 15,-6-5-28-15,-8 5-42 16,-3 2 40-16,-8 3-40 0,-3 3 1 16,-4 0-11-16,1 5 22 15,2 13-12-15,5 2 0 16,4 2 0-16,6 4-4 16,6 2 4-16,10 0 0 15,7 0-2-15,0-2-34 16,6-2 23-16,19-1-7 15,6-8-17-15,8-1 36 16,5-3-36-16,-2-4 15 16,3 0 8-16,-8 3-29 15,-3 2 43-15,-7 6-26 16,-7 3 7-16,-5 8 11 16,-6 3-3-16,-7 4 10 15,-2 6 0-15,0 0-8 16,-15 4 9-16,-10 1 1 0,-8-6 45 15,-5 0 30-15,1-10-46 16,-4-1 43-16,3-13-14 16,4-3-35-16,6-6 53 15,0-6-62-15,6-2 5 16,1 0-16-16,-2 0 17 16,5-12-28-16,1-3 7 15,3 2-53-15,7-1 16 16,7-9-127-16,7 6-423 15,13-1-801-15</inkml:trace>
  <inkml:trace contextRef="#ctx0" brushRef="#br0" timeOffset="40935.05">21490 8667 652 0,'0'0'286'15,"0"0"-192"-15,0 0-13 16,0 0 10-16,0 0-17 16,0 0 55-16,0 0-62 15,2-10-18-15,-2 10 17 0,0 0-5 16,0 0 50-16,0 0 29 15,0 0-43-15,0 0-2 16,0 0-36-16,0 0 12 16,0 0-13-16,0 0-33 15,0 0-25-15,0 6 0 16,0 18 0-16,-4 11 3 16,0 18 25-16,2 13 31 15,2 12 20-15,0 21-36 16,0 23 16-16,0-8-2 15,0-12-20-15,0-15 30 16,0-22-38-16,0 3 5 16,0 1-9-16,0-15-23 0,0-11 5 15,0-17-7 1,0-9-18-16,0-10-31 0,8-18-255 16,11-17-73-16,2-12-538 15</inkml:trace>
  <inkml:trace contextRef="#ctx0" brushRef="#br0" timeOffset="41450.53">22301 8700 1318 0,'0'0'377'16,"0"0"-184"-16,0 0-91 15,0 0-81-15,0 0 2 16,0 0-13-16,0 0 43 16,41 67 41-16,-20-21-23 15,4 6 23-15,0 7 27 0,2 0-72 16,2 4 11 0,0-5-30-16,0-6-2 15,0-8 25-15,-6-10-32 0,0-12 29 16,-5-10-21-16,-3-12-14 15,6 0 60-15,3-32 13 16,2-20-26-16,3-16-19 16,0-15-33-16,-4-9 12 15,-2-4-22-15,-4 2 0 16,-3 10-6-16,-3 10 18 16,-1 15-12-16,-3 19 0 15,-3 12-72-15,0 16-21 16,11 12-232-16,-3 8-411 15,1 8-117-15</inkml:trace>
  <inkml:trace contextRef="#ctx0" brushRef="#br0" timeOffset="41997.28">23360 8643 535 0,'0'0'1186'0,"0"0"-884"16,0 0-94-16,0 0 20 15,0 0-97-15,0 0-4 16,0 0-41-16,11 0-66 15,18 29 84-15,11 12-30 16,9 11-47-16,7 7 49 16,4 2-64-16,4 1 1 15,1 1 26-15,-5-5-28 0,-7-8 16 16,-10-6-15-16,-10-12-11 16,-10-8 9-16,-12-10-10 15,-5-6 0-15,-6-5-6 16,2-3 13-16,-2 0 5 15,0 0-12-15,0 0-1 16,0 0-16-16,0-13-67 16,0-5-197-16,0-4-531 0</inkml:trace>
  <inkml:trace contextRef="#ctx0" brushRef="#br0" timeOffset="42864.82">24578 8551 1139 0,'0'0'400'15,"0"0"-200"-15,0 0-16 16,0 0-39-16,0 0-8 16,0 0 20-16,0 0-47 15,-29-89-34-15,14 81 19 0,-3 3-50 16,-2 0 8-1,-2 3-5-15,-3 2-38 0,-4 0 5 16,2 0-15-16,-2 12 0 16,8 4 3-16,0 2 6 15,4 1-9-15,10 4 0 16,2-2-14-16,5 2 13 16,0-1-13-16,0-1-1 15,15-1 14-15,8 0-12 0,6-2 13 16,6 0-9-16,6 0-24 15,3 0 12-15,4 2-35 16,-2 0 19-16,1 2-4 0,-3 2-33 16,-2-1 46-1,-3 2 7-15,-8 1 11 0,-7 0-7 16,-6-2 18 0,-9 3-1-16,-7-1 32 0,-2 0-20 15,0-1 51-15,-17 1-25 16,-8-3 3-16,-6-2 54 15,-7-2-26-15,-7-5-5 16,-1-4 31-16,-2-4-62 16,2-2 51-16,2-2-41 15,7-1-34-15,8 2 11 16,5-3-20-16,6 0 0 16,10 2-8-16,3-2 4 0,5 0 3 15,0 0-43 1,0 0-24-16,0 0-10 0,0 0-79 15,0 2-81-15,0 2-247 16,0-2-41-16</inkml:trace>
  <inkml:trace contextRef="#ctx0" brushRef="#br0" timeOffset="43552.18">22141 8462 1255 0,'0'0'260'15,"0"0"-157"-15,0 0-74 16,0 0-9-16,0 0-14 16,0 0 2-16,0 0 31 15,89 54-27-15,-60-19 2 16,0 10 27-16,0 5-34 16,2 29-12-16,-8-16 5 0,-6-8-261 15</inkml:trace>
  <inkml:trace contextRef="#ctx0" brushRef="#br0" timeOffset="52315.73">20813 2498 130 0,'0'0'950'16,"0"0"-746"-16,0 0-79 16,0 0 6-16,0 0-48 15,0 0-2-15,-25-16 33 16,23 16-52-16,2-2 8 15,-2 0 21-15,0 0-21 16,0 0 44-16,-1-1-31 0,0 2-39 16,0 0 23-16,0-2-8 15,1 1 21-15,2 2-2 16,0 0-51-16,0 0 16 16,0 0-4-16,0-1-20 15,0 1 41-15,0 0-39 16,0-3 13-16,7 3-12 15,13-3-16-15,6-2 38 16,10-1-16-16,3-2-19 16,-2 2 38-16,-1 0-46 15,-5 1 18-15,-4 4-19 16,-10 1-26-16,-5 0-34 0,-12 0-193 16,0 12-337-1,0-2-485-15</inkml:trace>
  <inkml:trace contextRef="#ctx0" brushRef="#br0" timeOffset="53128.04">22250 2528 983 0,'0'0'260'0,"0"0"-183"15,0 0-22-15,0 0-11 16,0 0 47-16,0 0 69 0,0 0-43 16,-60-42 44-1,60 40-28-15,0 0-41 0,0 0 8 16,0 2-42-16,0 0-49 16,5-2-6-16,17 0-2 15,11 0-1-15,12-2 25 16,6 3-25-16,11-4 39 15,9 4 8-15,10 1-11 16,8-3 22-16,7 3-36 16,6-2 16-16,1 1 9 15,5-2-32-15,-1 1 21 16,-1 0-19-16,-8 2-16 16,-9 0 22-16,-12 0-11 15,-9 0 5-15,-15 0-17 16,-8 0 13-16,-14 0-18 0,-12 0 5 15,-7 0-16-15,-10 0-35 16,-13 14-150-16,-21 0-88 16,-5-2-103-16</inkml:trace>
  <inkml:trace contextRef="#ctx0" brushRef="#br0" timeOffset="59735.87">3782 3079 438 0,'0'0'407'0,"0"0"-240"16,0 0-31-16,0 0-34 16,0 0 24-16,0 0-26 15,0-17 9-15,0 17-20 16,0-2-48-16,0 2 21 16,0-3-3-16,0 3 4 15,-3 0 25-15,3 0-2 16,0 0 17-16,0 0-32 0,-2 0-30 15,2 0 39-15,0 0-47 16,0 0-6-16,0 0 1 16,0 0-22-1,0 0 4-15,0 0-10 0,0 0 0 16,18 0 11-16,8 0-10 16,8-1 5-16,7-1 3 15,3-2 9-15,3 2-8 16,-5-2-10-16,-2 2 8 15,-7 2-2-15,-8 0-6 16,-8 0 0-16,-7 0-8 16,-6 0 22-16,-4 0-10 15,0 0 12-15,-7 0 1 16,-15 0 4-16,-5 0-20 16,-4 4-1-16,0 0 0 0,1-2 15 15,5 0-11-15,2-2-4 16,1 2-20-16,3-1 5 15,-2 6-115-15,5 0-135 16,3-2-97-16</inkml:trace>
  <inkml:trace contextRef="#ctx0" brushRef="#br0" timeOffset="63594.34">6310 3188 722 0,'0'0'188'16,"0"0"-83"-16,0 0-47 15,0 0 7-15,0 0 61 16,0 0 3-16,0 0-8 16,-4-8-47-16,4 8-52 15,0 0 18-15,0 0-29 0,0 0 18 16,0-3 29-16,0 3-36 15,0 0 22-15,0 0-24 16,0 0-12-16,0 0 53 16,0 0-40-16,0-1-7 15,0 1 10-15,0-2-23 16,2 2 17-16,7 0-18 16,-2 0 6-16,6 0-2 15,0 0-4-15,3 0 0 16,-1 0 13-16,4 0-12 15,-1 0 19-15,1-3 4 16,4 2-6-16,1-3 22 16,-2 2-34-16,1 1 22 15,-1-2 9-15,-1 1-26 16,0 2 12-16,2-2-15 16,-1 0 1-16,0 0 21 15,3 0-29-15,1 0 11 0,1 0-2 16,2 0 0-16,0 0-10 15,0 2 0-15,0-2 0 16,3 2 0-16,-1 0 8 16,0 0-5-16,0 0-3 15,0 0 0-15,3 0-1 16,-3 0 1-16,2 0 0 16,-4 0 2-16,0 0 9 15,-4 0-9-15,-4 0-2 16,0 0 0-16,-3 0-2 15,-1 0 3-15,4 0-1 0,-2 0 6 16,4 0 10-16,-1 0-15 16,3 0-1-16,-1 0 0 15,3 0-1-15,2 0 1 16,0 0 0-16,0 0-1 16,-3 0 11-16,4 0-10 15,-4 0 0-15,3 2 0 16,-2 0 3-16,2 2-3 15,0-2-9-15,-3 0 9 16,1 2 0-16,0-2 1 16,-5 3-1-16,3-2 12 15,-5 1-15-15,2 0 3 16,1-1-1-16,-2 2-7 16,4-1 16-16,0 0-2 15,-2 0-6-15,3 2 0 0,-2-2-12 16,1 1 21-1,-1 0-9-15,-1 0 0 0,-4-3 9 16,4 3-15-16,-2-1 6 16,5 0 0-16,0 0-12 15,1 0 26-15,4 2-13 16,0-2-1-16,0 1 4 16,6 1-12-16,-2-5 8 15,1 4-1-15,-1-4 0 16,-1-1 2-16,-3 0 3 15,-2 0-4-15,-4 0-9 16,-1 0 7-16,-5 0 3 16,0 0-1-16,1 0 0 0,-5 0 10 15,4 0-22-15,-2 0 12 16,-1 0-10-16,1 0-12 16,-1 0 19-16,2 0 3 15,-2-1 0-15,-1-5 13 16,-1 0-15-16,-1 1 2 15,1 1 0-15,1 0-5 16,1 0 5-16,-1 2-33 16,3-2 11-16,-3 2-18 15,1-2 24-15,-1 0-12 16,1 0 10-16,-3-2 11 16,1 2-16-16,-1-2 23 15,-1 0-7-15,-1 0 17 16,2-4-7-16,-1 2-3 15,0 0 1-15,2 0-11 0,-1 0 10 16,-2 2-12-16,0 0 12 16,-2 0-13-16,0-3 13 15,1 0 0-15,-2 1 1 16,3 0-5-16,-3 0 7 16,2 1-3-16,-3 1 0 15,-1 2-17-15,1-3 17 16,0 1-1-16,0-4 1 15,-1-2-10-15,-2-3 20 16,3 2-4-16,-2-5-6 16,2 2 13-16,-3-3-7 15,3 0 0-15,-3 0 0 16,0-1-2-16,-1 3 11 0,-1-2-9 16,-2 0 0-16,0-2-5 15,0 0 36-15,0 0-30 16,0-1 4-16,0-2 17 15,-5 2-18-15,1 0-6 16,0 2-2-16,1 3-2 16,0 0 12-16,2 3-11 15,-1-2-1-15,0 1 2 16,0 1 11-16,-3 2-7 16,0 0 4-16,1 2-8 15,-3 0 1-15,1 0-3 0,1 2 0 16,1 0-6-16,-1-2 16 15,0 2-7-15,1 0-3 16,-2 2 8-16,-1 0-5 16,-1 0-2-16,-2 2-1 15,1 1 13-15,1-2-1 16,-4 1-3-16,1 2-9 16,-1 0 2-16,-1 0 1 15,1 2 4-15,-2 0-4 16,-4 0 1-16,0 0 7 15,0 0-10-15,1 0 0 16,-4 0 0-16,2 0 26 16,-4 0-26-16,1 0 22 15,-1 0-12-15,-3 4-5 16,-3 0 11-16,-2-2-7 0,-3 3 5 16,-4-2 18-16,0 0-27 15,1-2 28-15,-4 1-34 16,3-2 9-16,-1 0 3 15,1 3-6-15,-1-3-6 16,2 0 9-16,1 0 7 16,-2 0-3-16,3 1-13 15,-4 0 2-15,4 2 16 16,-1-1-18-16,3 2 0 16,0-2-1-16,-1 0 17 15,1 0-14-15,0 0-2 16,-3-2 1-16,-2 2 5 15,-2-2-6-15,0 0-1 0,-5 0-5 16,3 0 12-16,-2 0 0 16,-1 0 0-16,0 0-5 15,3 0-2-15,2 0 0 16,-2 0 1-16,1 0 8 16,1 0 4-16,-2 0-7 15,-3 0-5-15,1 0 0 16,-1 0 2-16,3 0-2 15,-1 0 11-15,1 0-7 16,2 0-3-16,-3 0-2 0,1 0-5 16,-2 0 6-1,-1 0 1-15,1 0 7 0,1 0-4 16,5 0-4-16,3 0 6 16,-1 0-10-16,3 0 5 15,0-2-1-15,-3-2 14 16,7 0-4-16,-7 0-8 15,2-2-2-15,-3 2 0 16,1 1-10-16,1-2 11 16,1-1-1-16,5 2 8 15,2 0 12-15,3-2-15 16,3 4-5-16,2 0 9 16,3 2-5-16,1 0-4 15,3 0 0-15,-1 0-1 16,2 2 2-16,2 6-1 0,-2 0 0 15,2 3 0 1,0-3-3-16,0 5 3 0,0-3-4 16,3 3-4-16,-2 0 16 15,2 1-8-15,-3 3 0 16,3 1 6-16,-2 5-18 16,2 2 10-16,2 4 2 15,1 4-1-15,3-1 5 16,0 3-4-16,0 0 0 15,3 1 1-15,7 0 14 16,4-1-9-16,-1-2 6 16,-1-5 9-16,1-4-14 15,-4-5 8-15,0-8-15 16,-4-2 2-16,-4-7 21 16,2 0-23-16,-3-2 22 0,0 0-13 15,0 0 3-15,0 0-24 16,0 0 9-16,0 0-46 15,0 10-48-15,0 0-225 16,0-2-257-16</inkml:trace>
  <inkml:trace contextRef="#ctx0" brushRef="#br0" timeOffset="66140.63">17393 3198 857 0,'0'0'638'15,"0"0"-427"-15,0 0-61 16,0 0 0-16,0 0 54 15,0 0-29-15,-76-48-2 16,71 44 0-16,3 0-85 16,2 2-19-16,0 0-25 15,0 2-43-15,0-2-2 16,18 2-2-16,11 0 3 16,9-2 18-16,12 0-12 0,2 0 10 15,4-1-16 1,-4-1 14-16,-6 2-13 0,-5 0 8 15,-10-1-9 1,-9 1 0-16,-9 2-13 0,-4 0-37 16,4 0-127-16,-1 0-337 15,1 0-124-15</inkml:trace>
  <inkml:trace contextRef="#ctx0" brushRef="#br0" timeOffset="66796.92">20466 3163 977 0,'0'0'593'0,"0"0"-425"15,0 0-83-15,0 0 74 16,0 0-74-16,0 0-27 15,0 0 74-15,156-33 2 16,-86 33-32-16,9 0-7 16,1 0-38-16,-2 0 2 15,-7 0-41-15,-9 2-18 16,-12 4 0-16,-19 6-43 16,-14-2-201-16,-15-1-366 0</inkml:trace>
  <inkml:trace contextRef="#ctx0" brushRef="#br0" timeOffset="67937.08">4577 3779 1371 0,'0'0'226'0,"0"0"-120"16,0 0-65-16,0 0-25 0,0 0 92 16,0 0 5-16,148-37 10 15,-82 24-1-15,12 4-46 16,9-2 22-16,6 1-21 15,3 4-18-15,2 1 13 16,-3-1-52-16,-3 1 0 16,-12-1 19-16,-10 2-32 15,-13 0 26-15,-14 3-32 16,-17-2 7-16,-12 3-16 16,-10 0-89-16,-6 0-139 15,-20 7-298-15,-5-2-988 0</inkml:trace>
  <inkml:trace contextRef="#ctx0" brushRef="#br0" timeOffset="73185.89">21522 6498 899 0,'0'0'222'0,"0"0"-110"16,0 0-44-16,0 0-51 0,0 0 37 15,0 0-11-15,33-26-12 16,-29 25 24-16,0-3-45 16,-1 4 38-16,-3 0 22 15,0 0-20-15,0-2 17 16,0 2-3-16,0 0-11 15,0 0 20-15,0 0-47 16,0 0-10-16,0 0 1 16,0 0-7-16,0 0-10 15,0 0 0-15,0 0 0 16,0 0 8-16,0 0-7 16,0 0 32-16,0 0 5 15,0 0-37-15,0 0 35 0,0 0-22 16,0 0-8-16,0 0 10 15,0 0-10-15,0 0 2 16,0 0-8-16,0 0-5 16,0 0-1-16,0 0 12 15,0 0-4-15,0 0-1 16,0 0-1-16,0 0-1 16,0 0-70-16,0 0-67 15,-9 0 37-15,-8 0-74 16,3 0-219-16</inkml:trace>
  <inkml:trace contextRef="#ctx0" brushRef="#br0" timeOffset="75107.27">21588 6409 365 0,'0'0'652'0,"0"0"-448"15,0 0-51-15,0 0-15 0,0 0-56 16,0 0-15-16,0 0-8 16,-4-17-32-16,-7 17 27 15,-3 0 9-15,1 0 22 16,-3 0-16-16,3 0-14 15,-3 0 2-15,3 0 7 16,-3 8-48-16,3 6 31 16,-3 1-13-16,5 3-26 15,3 0 36-15,1 1-42 16,7-2 14-16,0-1 15 16,0 1-31-16,0-4 29 15,9-1-11-15,8 0-18 16,2-4 37-16,7-3-37 15,1-4 20-15,4-1-12 16,0 0 4-16,1-4-15 0,-3-10 3 16,-6 0 0-16,0-4 2 15,-7-2 7-15,-3-3-2 16,-7 3-7-16,-3 2 1 16,-3 3 8-16,0 1-8 15,-5 2 21-15,-12 2-6 16,-8 4 1-16,-4 1-11 15,0 4-6-15,2 1 0 16,3 0 2-16,6 0-2 16,4 0 0-16,8 0-1 15,4 0-11-15,2 0-13 16,0 0-45-16,0 0-22 0,8 0 91 16,9 0-28-16,1 1 27 15,3 7-7-15,-2 2 18 16,-4 5-7-16,-4 4-2 15,-4 2 6-15,-7 3 13 16,0-2-18-16,0-2 21 16,-7-3 16-16,-9-4-6 15,-1-5 37-15,-3-2-18 16,-5-3-14-16,0-3 6 16,6 0-19-16,-2-9 11 15,9-9 21-15,2-5-45 16,8-4 16-16,2 1-27 15,0-2 1-15,8 3-11 16,11 6 10-16,3 2-1 16,1 8 0-16,-2 0-41 0,2 5 30 15,-3 4 3-15,-3 0 9 16,-3 4-7-16,-3 13 19 16,-6 5-11-1,-5 0-1-15,0 2-1 0,0 0-7 16,-18-3 16-16,-2 0-4 15,-5-5 18-15,-2-4-14 16,0-4 26-16,4-6-16 16,0-2-18-16,5 0 44 15,5-9-42-15,4-5 7 16,2-7-3-16,7-3 13 16,0 2-28-16,7-3 9 15,13 4-47-15,7 3 45 0,0 4-41 16,2 3 5-16,-5 7 26 15,-2 4-17-15,-2 0 29 16,-4 3-1-16,-3 12 2 16,-6 7-2-16,-3 6 1 15,-4 2-3-15,0 1-6 16,-4-3 18-16,-19-2-6 16,-1-5 9-16,-5-4 8 15,-2-5 36-15,0-6-40 16,2-6 18-16,2 0 25 15,2-2-53-15,8-14 27 16,3-6-32-16,6-3 10 16,8-2-7-16,0-2-4 0,6 4-15 15,19 0 3 1,4 5-49-16,2 5 25 0,-2 5-18 16,-4 7 21-16,-6 3 24 15,-5 0 9-15,-3 13 0 16,-5 12 0-16,-6 8 9 15,0 0-17-15,0 4 8 16,-4-3 0-16,-14-4 10 16,-2-6-2-16,-6-4 31 15,-8-8-6-15,-3-6-16 16,-2-6 42-16,-1 0-41 16,7 0 13-16,6-14 9 0,10-4-29 15,7 0-8 1,10-4-3-16,0-2-42 0,23 0 42 15,12 0-69-15,5 8-3 16,3 4 38-16,-7 8-17 16,-1 4 50-16,-8 0 1 15,-5 18 0-15,-5 7-15 16,-3 0 15-16,-5 3-14 16,-7 0 14-16,-2-2 0 15,0-4 2-15,-6-4 24 16,-13-7 9-16,-2 0 44 15,-3-5-43-15,3-4-5 16,0 0 5-16,4-2-34 16,1 0 16-16,3 0-18 15,2 0 1-15,2-2 2 16,2-1-1-16,5 0-2 0,2 3 0 16,0 0-50-16,0 0-20 15,0 0-42-15,0 0 3 16,9 0 58-16,5 0-53 15,-2 0-22-15,5 10-103 16,-4-2-157-16,-3 0-424 0</inkml:trace>
  <inkml:trace contextRef="#ctx0" brushRef="#br0" timeOffset="79090.7">21638 6541 753 0,'0'0'234'0,"0"0"-80"16,0 0-20-16,0 0-12 16,0 0-25-16,0 0-34 15,0 0-33-15,0 0 56 16,0 0 3-16,0 0 9 15,0 0-10-15,0 0-39 16,0 0 18-16,0 0-14 16,0 0-36-16,0 0 32 15,4 0-33-15,9 0 46 16,3-2 15-16,3-2-40 0,4 3 20 16,4-4-7-16,6 4-19 15,4-4 29-15,7 1-24 16,2 0 10-16,3 0-10 15,0-2-34-15,2 2 36 16,1 0-26-16,-1-2-6 16,0 1 27-16,-1 3-32 15,-6-1 15-15,1-1-16 16,-3 2 9-16,2-1 1 16,1 2-10-16,-1-2 6 0,1 2 10 15,2-1-5 1,-2 0 1-16,-1 2-12 0,-3 0 1 15,3 0 2-15,-5 0-2 16,-1 0-1-16,1 0 0 16,-2 0 18-16,3 0-18 15,-2 0 0-15,3 0 1 16,-4 0 9-16,-3 0-10 16,-1 0 0-16,-4 0-12 15,-2 0 25-15,-7 0-8 16,-2 0 4-16,-5 0-8 15,-2 0-1-15,0 0 0 16,-1 0 0-16,0 0-10 16,-1 0 20-16,1-2-4 15,-2 2-6-15,-1-2 9 16,-1 2-10-16,4 0 1 16,1-2 0-16,2 2 4 0,3 0 4 15,1 0-9-15,3 0 1 16,1 0 0-16,-6 0-5 15,-2 0 11-15,-4 0-4 16,-4 0-2-16,-1 0 3 16,-4 0-5-16,0 0 2 15,0 0 0-15,0 0-4 16,2 0 11-16,0 0-4 16,4 0-3-16,-2 0-8 15,0 0-7-15,-4 0 15 16,2 0 0-16,-2 0 4 15,0 0 11-15,0 0-22 16,0 0 7-16,0 0 0 16,0 0-12-16,0 0 13 15,0 0-1-15,0 0 0 0,0 0 8 16,0 2-20-16,0 6 9 16,0 4 0-16,-2 6-14 15,-14 6 17-15,-1 0 0 16,-6 2 0-16,1-6 16 15,-2-2-16-15,-1-5 8 16,1-4-8-16,-3-4 36 16,2-2-36-16,6-3 0 15,0 0 20-15,6-4-19 16,4-9 19-16,7-8-20 0,2-2-5 16,0-4 4-16,14 1-28 15,5-1 6-15,8 6 14 16,2 3-34-16,0 3 41 15,2 6-16-15,-2 6-2 16,-2 3 10-16,0 0-1 16,-2 10 5-16,-6 11-4 15,-1 2-3-15,-6 8 12 16,-4-1-8-16,-5 2 4 16,-3 0-11-16,0-2 22 15,-11-4-6-15,-5 0 24 16,-9-6-14-16,-2-4 37 15,0-3-29-15,-2-8 5 0,0-3 21 16,5-2-32-16,4 0 24 16,2-14-30-16,7-8 7 15,7-6-5-15,4-4-8 16,0-4 0-16,17 3-1 16,8 2-33-16,2 7 33 15,4 4-25-15,-2 5-10 16,-2 7 24-16,-2 6-1 15,-4 2 11-15,-3 0-11 16,-3 7 6-16,-3 13 6 16,-5 5 1-16,-7 6 0 15,0 1-13-15,-5 3 14 16,-15-3-1-16,-7-5 27 16,-2-4-27-16,-2-5 44 15,0-7-11-15,0-4-19 0,6-7 23 16,3 0-36-1,4-3 6-15,7-17-2 0,9-4 7 16,2-6-21-16,0-4 9 16,17-2-41-16,9 6 41 15,4 3-33-15,1 8 18 16,-2 7 6-16,0 4-25 16,-2 8 34-16,-4 0-13 15,-4 2 3-15,-3 18-4 16,-5 8 16-16,-9 4-2 15,-2 2 0-15,0 0 9 16,-8-2-10-16,-13-6 1 16,-3-5 0-16,-2-7 35 15,-1-6-23-15,2-5 21 16,3-3-9-16,4 0-22 0,7-10 16 16,8-9-18-16,3-8 0 15,0-2-8-15,23-2-20 16,4 6 1-16,-1 4-6 15,2 6-29-15,-5 7 61 16,-4 1-21-16,-4 7 22 16,-4 0 0-16,-2 0 1 15,-5 2-2-15,-4 11 1 16,0 4-4-16,0 2-8 16,-10-5 12-16,-9 3 0 0,-2-4-2 15,3-6 19-15,1-1-14 16,7-4-3-16,3-2 7 15,7 0 1-15,0 0-8 16,0 0-42-16,4-3-62 16,9-6-35-16,6 3 68 15,-3 2 31-15,-1 2 19 16,-1 2 15-16,-6 0-7 16,-1 0 1-16,-5 0 10 15,-2 0-8-15,0 0 10 16,0 0 44-16,-11 4 4 15,-6-2 14-15,3 1-53 16,-4-3 15-16,5 0-6 16,-1 0-18-16,5 0 22 15,5-5-22-15,4-1-1 0,0 0-25 16,0 2-73 0,2 2 41-16,9 2 21 0,1 0-17 15,-4 0 41-15,1 8-8 16,-5 8 21-16,-2 2-1 15,-2 2 2-15,0-2 4 16,0 1 3-16,-4-8-7 16,-11-3 71-16,-5-6 15 15,-1-2 3-15,0 0-3 16,-2-3-45-16,5-10 16 16,7 0-40-16,5 1-6 15,6-3-24-15,0 5-18 16,0 2-138-16,0 4-68 0,4 3-138 15,-2 1-313-15</inkml:trace>
  <inkml:trace contextRef="#ctx0" brushRef="#br0" timeOffset="82902.32">22408 5547 1243 0,'0'0'243'16,"0"0"-136"-16,0 0 33 15,0 0-60-15,0 0 10 16,0 0-26-16,-26 59-4 0,21-55 0 16,3 0-16-1,-5-4 57-15,2 0-15 0,1 0-33 16,-2 0 57-16,1 0-75 15,1-10 22-15,4-8-12 16,0-4-29-16,0-1 0 16,0 0-16-16,9 5 0 15,3 2-6-15,5 2 6 16,0 5-9-16,-1 4-1 16,2 3 7-16,-4 2 2 15,0 0 1-15,-2 6-13 16,-6 14 11-16,1 9-5 15,-5 3 5-15,-2 8-4 16,0-1 8-16,0 1-2 16,-9-3 4-16,-6-9 2 0,-2-6 8 15,0-8 12-15,-2-6 3 16,-4-4 26-16,0-4-33 16,2 0 33-16,3-10-20 15,3-12-28-15,5-8 38 16,8-6-45-16,2-4 15 15,2-3-15-15,18 5-25 16,3 6 9-16,1 8-10 16,3 6-1-16,-5 8 18 15,-4 4 17-15,0 3-8 16,-4 3 0-16,-4 3-9 16,1 17 1-16,-1 6 8 15,-6 5 0-15,-2 2-1 16,-2-3 8-16,0-2 16 0,-2-6-22 15,-12-5 8-15,-3-7 57 16,-1-6-36-16,0-4 10 16,2 0 11-16,1 0-30 15,6-18 16-15,2-2-37 16,7-7-1-16,0 2-21 16,7-2 1-16,15 7-7 15,5 6 16-15,2 6-54 16,-4 8 45-16,-2 0-1 15,-4 0 22-15,-6 15-20 16,-6 3 20-16,-5 4-10 16,-2 1 10-16,0 1 0 15,-6-5 5-15,-12-3 11 0,-5-4 3 16,-4-5 37 0,3-4-47-16,0-3 6 0,1 0 10 15,5 0-25-15,7-6 39 16,5-2-39-16,3-3-8 15,3 1 7-15,0 1-41 16,3-1-39-16,10 2-21 16,3 2-114-16,-1 3-72 15,3 3-5-15,-5 0 8 16,-1 0-338-16</inkml:trace>
  <inkml:trace contextRef="#ctx0" brushRef="#br0" timeOffset="84386.65">22444 5538 887 0,'0'0'208'0,"0"0"-121"16,0 0-12-16,0 0-28 15,0 0 18-15,0 0 60 16,0 0-29-16,0 0 7 15,0 0 5-15,0 0-20 16,0-2 7-16,0-4-47 16,9-2-30-16,2 0 44 15,2 0-31-15,2-1 12 0,1-4 7 16,1 1-27 0,0 0 23-16,1-2-12 0,-1-2-10 15,2 2 22-15,-2-4-24 16,2 2 18-16,3-2-17 15,-1 0-15 1,0 0 27-16,1 0-25 0,-2 0 14 16,0-2 21-16,0 0-45 15,0-1 41-15,-1-1-29 16,3 2-1-16,-3-2 9 16,1 2-18-16,3 1 8 15,-2-2 1-15,0 5 7 16,1 0-14-16,-4 0-4 15,1 4 6-15,0-1 24 16,1-2-25-16,2-1-4 0,3-1-2 16,0-2 22-1,1 0-15-15,-2 0-6 16,-1-1 10-16,-1 0-19 0,0-1 9 16,-4 1 0-16,0 3 9 15,-2-3-8-15,0 3 29 16,-6 3-8-16,1 0-16 15,1 5 3-15,-3-1-9 16,-1 1 0-16,4 1 2 16,1 2 8-16,-2-2-10 15,-2 2 0-15,0 3 2 16,-5-1 10-16,-2 1-12 16,1 1 15-16,-3 2 20 0,0 0-28 15,0 0 2 1,0 0-9-16,0 0 0 0,0 0-8 15,0 0 8-15,0 0-31 16,0 0-39-16,0 0-96 16,-5 0-80-16,-3 0-72 15,1 0 31-15,2-4-33 16,5-2-245-16</inkml:trace>
  <inkml:trace contextRef="#ctx0" brushRef="#br0" timeOffset="85979.72">23500 4546 986 0,'0'0'285'0,"0"0"-98"16,0 0-53-16,0 0-36 16,0 0-25-16,0 0 16 15,0 0-61-15,-38-40 39 0,30 33-1 16,-4 4-2-16,-2-1 13 15,-3 0 19-15,-1 1-46 16,-2 2 20-16,0 1-6 16,-2 0 1-16,2 0 17 15,1 0-54-15,4 0 20 16,-1 0-20-16,3 0-16 16,2 1 28-16,0 6-34 15,-2 3 9-15,1-1-13 16,1 3 13-16,0 3-4 15,5 1-11-15,-2 0 0 16,6 2 9-16,0-2-8 16,2 2 16-16,0 0-17 0,0-2 9 15,4 1-8 1,8-2-1-16,1 1 0 0,1-3-6 16,-1 2 21-1,0-3-12-15,-1-2-3 0,-4-3-4 16,1 0-7-16,-2-3 12 15,-2-2-1-15,-3 0 3 16,-2-2 18-16,0 0-21 16,0 0 0-16,0 0 1 15,0 0 60-15,0 0-43 16,0 0 9-16,0-12-21 16,0-4 15-16,-2-2-21 15,-3-2 0-15,3-4 1 16,-1-1 0-16,3 2-1 15,0-1-17-15,0 2 16 16,14 2-22-16,3 2 23 0,2 6-13 16,-1 2-18-16,-1 4 30 15,3 2-30-15,0 2 11 16,0 2 19-16,1 0-7 16,-2 0 6-16,1 8 2 15,-3 6-12-15,-2 4 5 16,-7 1-2-16,-6 6 9 15,-2-1-2-15,0 1-2 16,-4-2 4-16,-13-1 0 16,-8-3 0-16,-4 0 21 15,-2-4-4-15,0-6 10 16,0-3-1-16,4-2-24 0,4-4 26 16,4 0-28-16,3 0 9 15,4-11-3-15,6-8 2 16,6-5-6-16,0-6-2 15,18-2-54 1,13 0 12-16,10 0-21 0,-4 8-11 16,1 4 46-16,-7 6-4 15,-4 5 32-15,-4 6-10 16,-4 3 4-16,-3 0-9 16,-5 0 11-16,0 14 4 15,-6 8-1-15,-3 0 14 16,-2 4-19-16,0-2 6 15,-2 1 0-15,-14-6 28 16,-5-1-19-16,-3-1 27 16,-4-7-6-16,-4 1-23 0,3-5 32 15,5-4-24-15,3-2-14 16,6 0 29-16,7 0-30 16,4-14-1-16,4-4-11 15,0-4-46-15,21-1-9 16,8-4-19-16,2 5-18 15,-2 6 75-15,-2 4-23 16,-7 6 28-16,-5 3 23 16,-2 3-7-16,-1 0 8 15,-3 0 0-15,-5 11 1 16,0 3 11-16,-4 2-11 16,0-2 0-16,0 2 40 0,-12-1-1 15,-11-7 41-15,-6 1-22 16,-2-3-19-16,0-6 41 15,-1 0-60-15,8 0 17 16,4-4 1-16,6-8-30 16,8-4 6-16,6-2-15 15,0-3-24-15,4 2 24 16,21 3-75-16,4 1 4 16,2 8 2-16,-2 3-13 15,-2 4 63-15,-4 0-6 16,-6 0 10-16,-5 0 6 15,-6 7 4-15,-4 0 4 16,-2-4 1-16,0 2 0 0,-16-1 49 16,-8-1-26-16,-5 0 5 15,-2-1 14-15,2 0-41 16,2 0 19-16,7 0-20 16,3-2-3-16,1 2-16 15,5 0-44-15,-1 2-59 16,3 2-142-16,1 6-62 15,1 0-37-15,2-2-221 0</inkml:trace>
  <inkml:trace contextRef="#ctx0" brushRef="#br0" timeOffset="86182.84">23255 4620 1197 0,'0'0'303'0,"0"0"-152"16,0 0-59-16,0 0-35 15,0 0-42-15,0 0 4 16,0 0-19-16,20-38-19 16,-13 38 1-16,-5 0-40 15,-2 14-40-15,0 6-114 16,-11 0-188-16</inkml:trace>
  <inkml:trace contextRef="#ctx0" brushRef="#br0" timeOffset="91400.68">20811 4709 1348 0,'0'0'275'16,"0"0"-151"-16,0 0-66 16,0 0-36-16,0 0 4 15,0 0 4-15,-12 57 30 16,10-26-13-16,-5 3 1 15,1 3 36-15,-1 4-18 16,-2 1 14-16,-2 4 6 16,0 2-26-16,0-1 6 15,0 2-28-15,-2-1-14 16,-1 2 27-16,1 0-30 16,-1 1 17-16,3-1-3 15,0 0-27-15,0 0 27 16,2 1-28-16,-2-1-5 0,2-5 31 15,0 0-23-15,3-8 8 16,-4-2-14-16,3-9 2 16,-1-4 9-16,1-4-14 15,3-2 10-15,-1-4 11 16,0 0-16-16,3-2 8 16,-2-1-14-16,2-3 0 15,2-4-1-15,0 1 2 16,0-3-1-16,0 0 24 15,0 0-17-15,0 0 7 16,0 0-13-16,0 0 5 16,0-4 39-16,0-18-31 15,2-7-13-15,12-14-1 16,-1-6-17-16,5-7 16 16,-1-6-6-16,2-3-17 0,-1-6 14 15,6 3-11-15,-4 0-3 16,-3 4 23-16,-1 4-18 15,-1 5 19-15,-3 8 0 16,-3 2 1-16,-1 5-13 16,-1 4 3-16,-1 2 8 15,2 4 1-15,-4 2-5 16,0 4 5-16,1 6 0 16,-1 1 6-16,1 5-12 15,-2 1 6-15,1 3 0 0,-2-1-1 16,-2 4 8-1,2-1-7-15,-2 0 0 0,0 1 8 16,2 4-19-16,-2-2 12 16,0 3-1-16,2 0 3 15,-2 0 3-15,0 0-12 16,0 0 3-16,0 0 3 16,0 0-13-16,0 0 13 15,0 0 0-15,0 10 0 16,0 12-7-16,0 14 5 15,-4 9 2-15,-12 8 0 16,-1 10 26-16,-4 4-18 16,2 2 20-16,-5 6-10 15,3-1-18-15,-2 2 31 16,4-1-25-16,1 0 5 0,0-5 15 16,2-4-25-16,1-8 22 15,3-9-23-15,2-13 1 16,3-9 9-16,3-10-4 15,-1-7-6-15,5-6 6 16,0-2 15-16,0-2-21 16,0 0 0-16,-3 0 1 15,3 0-10-15,-4-22-45 16,0-2-206-16,0 1-402 0</inkml:trace>
  <inkml:trace contextRef="#ctx0" brushRef="#br0" timeOffset="92478.2">20751 5279 639 0,'0'0'560'0,"0"0"-309"16,0 0-87-1,0 0-37-15,0 0 50 0,0 0-38 16,0 0-12-16,-48-90-8 16,35 80 15-16,-5 0 8 15,-3 0-21-15,-13 4-11 16,-11 2-26-16,-17 4-57 15,-34 0 19-15,-49 8-17 16,-53 19-28-16,-24 2 48 16,5 0-49-16,33-4 37 15,59-7 8-15,40-3-38 16,35-4 29-16,21-5-33 16,8 3 8-16,3-3-8 15,9 0-3-15,9 2-30 16,0-2 10-16,13 1-49 0,14-6-2 15,17-1-133-15,-1-16-317 16,-10-6-135-16</inkml:trace>
  <inkml:trace contextRef="#ctx0" brushRef="#br0" timeOffset="92743.77">19263 5089 1056 0,'0'0'615'15,"0"0"-351"-15,0 0-69 16,0 0-32-16,-114 6-22 16,60 18-28-16,-2 8 13 0,1 6-50 15,8 4 3 1,9 0-16-16,11 5-41 0,17 3 23 16,10 0-44-16,6 0 11 15,38-6-12-15,35-8-22 16,6-13 2-16,10-15-60 15,3-8-56-15,-23-4 18 16,-6-13-115-16,-28-7-112 16,-26 6-173-16,-15 0-447 0</inkml:trace>
  <inkml:trace contextRef="#ctx0" brushRef="#br0" timeOffset="93415.81">17281 5526 1627 0,'0'0'369'16,"0"0"-268"-16,0 0-20 16,-118 21-13-16,94 2-11 15,6 10 41-15,11 0-61 16,7 6-7-16,0-3-11 15,13-5-11-15,16-4-2 16,9-10-6-16,7-11-7 16,4-6 1-16,-4 0-1 15,-3-17-22-15,-11-11 29 16,-11-8-18-16,-11-7 18 16,-9-1 1-16,0 1 0 15,-8 3 54-15,-6 9-14 16,-4 9 28-16,5 8-29 15,1 6-40-15,8 6 1 16,4 2-1-16,0 0-169 0,4 0-30 16,21 0 99-16,11 0-9 15,3 0-19-15,7 2 11 16,0-1 70-16,-5 2 11 16,-4 3 10-16,-10 2 26 15,-10 5 0-15,-7 4 50 16,-10 7 61-16,0 11 26 15,-14 6 83-15,-11 8-15 16,-6 1-42-16,-4 4-35 16,-1-2-81-16,1 2 18 15,-5-2-60-15,-1 2-5 16,-12 17-33-16,8-17-278 16,8-10-449-16</inkml:trace>
  <inkml:trace contextRef="#ctx0" brushRef="#br0" timeOffset="94993.24">18117 5815 1228 0,'0'0'810'0,"0"0"-651"16,0 0-99-16,0 0-3 15,0 114-4-15,0-55 21 16,0 7-20-16,0 2-13 15,9 0-16-15,0-4-24 16,4-7-2-16,-1-5-66 0,-2-12-82 16,-1-14 3-1,-4-13-79-15,0-13 17 0,-5-6 54 16,0-27-237-16,0-17 63 16,-8-15 114-16,-3-12-2 15,1-2 183-15,-2-1 33 16,5 3 381-16,3 9-1 15,2 12-135-15,2 12-13 16,0 8-94-16,4 12-26 16,12 6 23-16,4 10-61 15,0 5-18-15,0 3 3 16,0 4-34-16,-4 19 28 16,-5 7-12-16,-5 6-20 15,-6 4 36-15,0 2-37 16,0-4-2-16,-6-3 13 0,-3-9-29 15,3-8 25-15,0-6-27 16,4-9 1-16,2-3 0 16,0 0 7-16,21-26 0 15,10-16-8-15,11-16-84 16,9-26 2-16,-1 0-48 16,-8-5-3-16,-7 1 104 15,-17 20 29-15,-6 2 36 16,-12 16 41-16,0 16-4 15,0 14 49-15,-9 11-53 16,-5 9-11-16,1 7-29 16,0 25-20-16,-1 16-7 15,5 12-2-15,5 6 6 16,4 5-4-16,0-5-1 16,0-2-1-16,0-7 14 0,2-10-7 15,2-9-3-15,1-10-4 16,-1-10-6-16,-2-8 5 15,-2-6 2-15,2-4-1 16,-2 0 52-16,2 0-43 16,4 0 24-16,0-1-33 15,1-4 0-15,1 1 5 16,4 0-5-16,1 2 0 16,3 2-3-16,-1 0 10 15,6 0-14-15,3 0 7 0,4 6-61 16,9 4-24-16,5-2-142 15,18-4-97-15,-8 0-53 16,-8-4-596-16</inkml:trace>
  <inkml:trace contextRef="#ctx0" brushRef="#br0" timeOffset="95524.36">18981 5835 1390 0,'0'0'535'15,"0"0"-271"-15,0 0-33 16,0 0-45-16,0 0-87 15,-125-12-42-15,106 31-14 16,5 6-43-16,3 5 11 16,7 2-11-16,4-2 9 15,0-1-18-15,8-7-15 16,13-7-18-16,6-6 15 0,2-9-49 16,0 0-6-16,-3-11-42 15,-2-9 17-15,-5-4 70 16,-9-2-24-16,-1 2 61 15,-7 2-1-15,-2 1 3 16,0 8 30-16,0 3 10 16,0 4 21-16,0 4 22 15,0 2-69-15,0 0-10 16,0 6-6-16,0 11-7 16,0 0 1-16,5 1 7 15,0 0-1-15,1 0 0 16,1-1-4-16,-1-5 2 15,0-2-13-15,-2-5 10 0,-2-1-13 16,0-4 19-16,0 0-1 16,-2 0 27-16,2 0-27 15,3 0 70-15,-1-4-45 16,0-4-16-16,4 1 34 16,-4 1-22-16,3 1-2 15,1 5-10-15,4 0 11 16,1 0-10-16,3 8-10 15,-4 9 5-15,0 1-19 16,-5-3-26-16,-2 2-48 16,-3-5-10-16,-2-6-77 15,0-6-36-15,-16-6-21 16,1-14-624-16</inkml:trace>
  <inkml:trace contextRef="#ctx0" brushRef="#br0" timeOffset="95696.21">18848 5456 1685 0,'0'0'530'16,"0"0"-394"-16,0 0 21 16,0 0-116-16,0 0 5 15,0 0-25-15,0 0-13 16,51-33 10-16,-38 63-12 16,-3 1-4-16,-4 9-2 15,-6 4-49-15,0 15-112 16,0-11-173-16,0-12-155 0</inkml:trace>
  <inkml:trace contextRef="#ctx0" brushRef="#br0" timeOffset="95821.19">19001 5715 861 0,'0'0'1192'0,"0"0"-823"16,0 0-199-16,0 0-170 15,0 0 0-15,0 0-302 16,0 0-275-16</inkml:trace>
  <inkml:trace contextRef="#ctx0" brushRef="#br0" timeOffset="96914.66">18473 5949 728 0,'0'0'237'16,"0"0"-95"-16,0 0-41 0,0 0 5 15,0 0 27-15,0 0 27 16,0 0-43-16,-18-38-54 16,18 30 74-16,0 4-7 15,-2 0-7-15,0 0 42 16,2 4-37-16,-2 0-45 15,-3 0-41-15,1 0-42 16,0 14 19-16,-6 10 26 16,4 4-18-16,-1 7 43 15,2-2-38-15,4-1 4 16,1-3-13-16,0-4-16 16,0-6 4-16,0-7-11 15,1-4-12-15,2-5 12 16,-1-3-32-16,3 0 16 15,3 0 14-15,6-11-50 0,3-12 10 16,2 1-60 0,-1-3 35-16,-3 0 58 0,1 1-24 15,-3 3 33-15,1 0 0 16,1 1 5-16,3 2-12 16,-3 3 14-16,4 3-7 15,-6 3 44-15,0 3-24 16,-2 4 21-16,-2 2-3 15,-3 0-27-15,0 0 53 16,0 2-30-16,-2 14 2 16,1 6 27-16,1 9-51 15,-1 1 19-15,0 1-31 0,1 1-20 16,1-1 19-16,13-1-140 16,-5-7-228-16,6-12-487 15</inkml:trace>
  <inkml:trace contextRef="#ctx0" brushRef="#br0" timeOffset="97414.55">19427 5834 1373 0,'0'0'365'15,"0"0"-202"-15,0 0-29 16,0 0-42-16,0 0-50 16,71-117 8-16,-53 81-27 15,-7 0-22-15,-4 4 33 16,-7 1-7-16,0 9 69 16,0 6 33-16,0 8-69 0,-3 6 5 15,-3 2-35-15,-3 0-15 16,-5 16 3-16,1 15-12 15,1 6 4-15,2 8-10 16,6 3 0-16,4 0-19 16,0-2 14-16,20-2-36 15,11-8-49-15,9-8-61 16,25-13-99-16,-7-9-70 16,-9-6-321-16</inkml:trace>
  <inkml:trace contextRef="#ctx0" brushRef="#br0" timeOffset="97711.39">19837 5835 1151 0,'0'0'564'0,"0"0"-311"16,0 0 51-16,0 0-86 16,0 0-42-1,0 0-88-15,0 0-56 0,-76-44 6 16,63 60-38-16,2 2 6 16,4 2-15-16,5 2 7 15,2-4-8-15,0 0-4 16,0-5-69-16,13-6 31 15,3-2 9-15,1-5 1 16,4 0 25-16,-4 0-26 16,-1-11 43-16,-5 1-10 15,-6 0 20-15,2 4 30 16,-7 1 35-16,2 4-35 0,-2 1-1 16,2 0-39-16,0 0 0 15,5 14-6-15,-1 6 0 16,4 0-79-16,3 0-96 15,-3-6-165-15,0-6-243 0</inkml:trace>
  <inkml:trace contextRef="#ctx0" brushRef="#br0" timeOffset="97867.56">19930 5642 1876 0,'0'0'636'0,"0"0"-499"15,0 0-68-15,0 0-45 16,0 0-24-16,0 0-26 16,0 0-175-16,74 117-380 0</inkml:trace>
  <inkml:trace contextRef="#ctx0" brushRef="#br0" timeOffset="99086.03">17391 6629 1506 0,'0'0'397'16,"0"0"-183"-16,0 0-1 16,-114-14-16-16,81 14 7 15,3 0-98-15,6 19-39 16,2 4-40-16,6 5-27 15,8 3 19-15,8 0-18 16,0 4 4-16,6-6-5 16,21-2-27-16,10-9 1 15,15-11-60-15,6-7-138 16,7 0-68-16,-1-21-94 16,-6-5 4-16,-9-2 51 15,-11 0 99-15,-12-1 232 16,-10 7 246-16,-11-1 71 15,-5 6-10-15,0 5 35 16,-11 2-59-16,-7 6-61 0,-3 4-105 16,0 0-27-16,0 4-63 15,-2 16-26-15,4 4 42 16,1 2-43-16,4 2 0 16,11-1-1-16,3-3-17 15,0-7 3-15,3-5-29 16,20-5-16-16,5-7 9 15,6 0-79-15,0-15-75 16,0-6-30-16,-5-3 32 16,-10 1 116-16,-3 2 62 15,-5 4 25-15,-7 3 49 0,-2 6 60 16,1 4 51 0,-3 3-17-16,0 1-97 0,0 0-18 15,3 0-28-15,3 9 0 16,1 5 12-16,3 2-6 15,2 3-2-15,-1-1-4 16,2 0 12-16,3-3-13 16,-1 2 1-16,3-5 0 15,1-5-13-15,-2-2 13 16,1-5 0-16,1 0 0 16,2 0-1-16,6-5-8 15,0-13-3-15,4-5-31 0,-2-9-22 16,0-7-74-1,-8-6 61-15,-2-4 25 0,-11-1 45 16,-3 6 8-16,-5 9 93 16,0 9 68-16,0 11-28 15,-5 10-1-15,1 5-17 16,0 0-115-16,1 24 17 16,3 11-29-16,0 6 13 15,0 8-1-15,0 1 0 16,0 0 22-16,0-4-22 15,0-1 0-15,0-11-36 16,0-9 26-16,0-9-56 16,0-7 8-16,0-9 58 15,0 0 9-15,9 0 30 16,11-11-39-16,5 0-46 0,4 4 46 16,2 6-46-16,-3 1-3 15,-3 0 20-15,-2 14-9 16,-3 12 1-16,-9 26-90 15,-5-4-76-15,-6-2-155 0</inkml:trace>
  <inkml:trace contextRef="#ctx0" brushRef="#br0" timeOffset="99211">17807 7353 2174 0,'0'0'461'0,"0"0"-393"0,0 0-68 31,0 0-96-31,0 0-296 0,0 0-975 0</inkml:trace>
  <inkml:trace contextRef="#ctx0" brushRef="#br0" timeOffset="100460.75">18748 6792 1807 0,'0'0'334'16,"0"0"-262"-16,0 0-10 0,0 0-50 31,102-106 13-31,-69 63 8 15,-4-8-21-15,-8-5-6 0,-11-1-6 0,-5-1 0 16,-5 4 10-16,0 11-10 31,-3 11 64-31,-7 12 38 16,1 9-63-16,2 10 28 16,2 1-37-16,1 4-29 0,0 20-2 0,-1 6-2 15,1 6 3-15,2 1 2 16,0-1 7-16,2-9 4 15,0-4-8-15,0-11 8 0,0-4-6 16,0-7-6 0,0 2 6-16,0-3 30 0,0 0-22 15,0 0 25-15,0 0-14 16,0 0-25-16,0 0 41 16,0 0-41-16,0 0 15 31,0 0 4-31,0 0-11 15,0 0-9-15,0 0 0 0,0 0 0 0,0 0-9 16,0 0 15-16,0 0-6 16,0 0 0-16,0 6-6 15,6 6-3-15,3 5 9 32,-1 6 0-32,2 4 16 0,1 6-8 0,2-1-4 15,1 3-4-15,3-2-9 0,1 0 3 16,-2-7 6-16,2-4 0 31,-4-9 0-31,-2-3 12 0,1-4-18 0,3-6 6 16,3 0 0-16,2 0 1 15,3-12 0-15,4-8-1 16,-1-2 3-16,-3-6 20 16,-4-2-24-16,-2-3 1 15,-7-6 0-15,-3 1-16 16,-2 0 16-16,-4 4 0 15,-2 6 0-15,0 6-1 16,0 8 1-16,-12 4 0 16,-1 6 6-16,-3 4-24 0,3 0 4 15,5 0-1-15,0 2 15 16,6 10-48-16,2 1 15 16,0-3-46-16,12 3-33 15,7-1 36-15,4-2-81 16,4 0-118-16,2-1 52 15,-5 0 23-15,-2-3-1 16,-2 0 99-16,-4-4 102 16,-5-2 37-16,-2 2 137 15,-1-2-18-15,-2 5 8 0,-2-2-38 16,-2 5 8 0,0 4-19-16,-2 4-1 0,0 6 24 15,2 6-60 1,1 2-24-16,3 1-8 0,4-2-37 15,0-1 19-15,3-6-28 16,6-6 0-16,1-10 5 16,2-6-5-16,2 0-1 31,3-16-25-31,2-12-86 16,-4-5-17-16,-3-6-34 0,-6 1 55 0,-6 4 87 15,-2 6 21-15,-6 7 55 31,0 8 10-31,-2 7-10 0,0 4 75 0,0 2-69 16,0 0-31-16,0 10 12 0,0 12-15 16,0 9 32-1,0 1-35-15,0 1-18 0,0 2 19 16,4-6-25-16,5-3-23 16,5-5-51-16,8-14-201 15,-4-5-110-15,-1-2-494 0</inkml:trace>
  <inkml:trace contextRef="#ctx0" brushRef="#br0" timeOffset="100757.52">19917 6681 1375 0,'0'0'342'0,"0"0"-161"0,0 0-74 15,0 0-53-15,0 0 11 32,0 0-24-32,0 0 21 15,-16 66-10-15,16-41-33 16,12-4 30-16,1-1-48 0,3-1 0 0,-1-9 9 16,-3-6 0-16,-3-4-7 15,-5 0 11-15,-4-8 5 16,0-14 20-16,0-2-38 15,0-2-1-15,-7-1-4 0,1 5-121 16,1 4-70 0,5 4-73-16,0 7-102 0</inkml:trace>
  <inkml:trace contextRef="#ctx0" brushRef="#br0" timeOffset="101038.74">20160 6599 1428 0,'0'0'504'16,"0"0"-311"-16,0 0 14 15,0 0-149-15,0 0-11 16,0 0-5-16,0 0-8 16,3 56 49-16,-3-32-34 15,0 4 5-15,0-1 1 16,2 0-53-16,4 0 27 0,1-2-29 15,0 0 12-15,0-4-7 16,-1-4-5-16,-2-5-31 16,1-4-29-16,-5-4-105 15,0-4-20-15,0-6-60 16,0-10-319-16</inkml:trace>
  <inkml:trace contextRef="#ctx0" brushRef="#br0" timeOffset="101194.9">20204 6653 1139 0,'0'0'412'0,"0"0"-186"16,0 0-33-16,0 0-123 15,0 0-24-15,0 0-46 16,0 0-29-16,0-10-38 0,-4 18-31 16,-25 4-13-1,2-2-131-15,0-4-439 0</inkml:trace>
  <inkml:trace contextRef="#ctx0" brushRef="#br0" timeOffset="101366.75">19788 6444 1340 0,'0'0'589'0,"0"0"-337"16,0 0-86-16,0 0-27 15,0 0-106-15,0 0-33 16,0 0-31-16,11-47-149 15,-11 53-47-15,-27 13-19 0,-6-2-79 16,-3-8-245-16</inkml:trace>
  <inkml:trace contextRef="#ctx0" brushRef="#br0" timeOffset="101491.72">19548 6391 1041 0,'0'0'508'0,"0"0"-357"15,0 0 14-15,0 0-71 16,0 0-35-16,0 0-56 15,0 0-3-15,95 88-93 16,-77-31-189-16,-7 8-792 0</inkml:trace>
  <inkml:trace contextRef="#ctx0" brushRef="#br0" timeOffset="101601.23">19556 7379 1585 0,'0'0'803'16,"0"0"-590"-16,0 0-166 15,0 0-47-15,0 0-141 16,0 0-653-16</inkml:trace>
  <inkml:trace contextRef="#ctx0" brushRef="#br0" timeOffset="101960.36">19935 6442 1392 0,'0'0'377'0,"0"0"-190"15,0 0 5-15,0 0-18 16,0 0-96-16,0 0-40 16,0 0-19-16,74 6-19 0,-74 31-47 15,-38 29-153-15,-5-6-92 16,-5-5-366-16</inkml:trace>
  <inkml:trace contextRef="#ctx0" brushRef="#br0" timeOffset="102569.6">17888 7572 990 0,'0'0'887'0,"0"0"-643"16,0 0-168-16,0 0-9 16,0 0 47-16,0 0-37 15,0 0-6-15,137-80-68 16,-100 43 11-16,-11-3 11 16,-8-1-24-16,-12-4 12 15,-6 2 14-15,0 8-20 16,-6 5 39-16,-11 8 6 15,0 11-26-15,-1 11 35 16,1 0-61-16,-1 23 0 16,5 15-1-16,3 12 13 0,10 8-11 15,0 9-1-15,16 1-10 16,18-3-23-16,13-3-104 16,31-11-96-16,-6-17-248 15,-6-20-260-15</inkml:trace>
  <inkml:trace contextRef="#ctx0" brushRef="#br0" timeOffset="103257">18518 7475 1594 0,'0'0'650'0,"0"0"-441"16,0 0-13-16,0 0-79 16,0 0-65-16,0 0-19 0,0 0-32 15,-123 17-2-15,119 7 1 16,4-1-15-16,0-1-11 15,0-5-45-15,20-7 1 16,5-5-12 0,4-5-67-16,2 0-91 0,-4-10 48 15,-6-6 86-15,-7 1 99 16,-3-2 7-16,-7 6 10 16,-4-2 99-16,0 8 14 15,0 1 59-15,0 4-53 16,0 0-55-16,0 0-46 15,0 11-28-15,0 9 34 16,0 3-34-16,0 0 12 0,10 2-12 16,0-7 1-1,6-2-1-15,-2-8-11 0,1-8-51 16,1 0 28 0,-1-2-15-16,3-16-37 0,1-4 43 15,-2-7-34-15,1-4 24 16,-1-3 38-16,4-3-27 15,-6 1 41-15,1 0-7 16,-5 8 8-16,-2 5 37 16,-5 13 74-16,-1 3-16 15,-1 9-12-15,-2 0-64 16,0 0 17-16,0 13-35 16,0 10 41-16,0 7 17 15,0 6-22-15,0 4 8 16,0 5 21-16,0-1-54 0,0-2 26 15,0-2-13 1,0-7-24-16,0-6-2 0,0-9-31 16,0-8-54-16,-5-8-45 15,-10-2-96-15,-5-14-124 16,0-18-148-16,-3-8 238 16,6-6 100-16,3-2 161 15,5 5 117-15,7 5 108 16,2 10-39-16,2 6-46 15,19 6-85-15,7 4-40 16,6 2-15-16,10-8-13 16,-6 2-146-16,-7 2-578 0</inkml:trace>
  <inkml:trace contextRef="#ctx0" brushRef="#br0" timeOffset="103381.9">18879 7011 1691 0,'0'0'514'15,"0"0"-372"-15,0 0-10 16,0 0-83-16,-138 86-20 16,82-19-29-16,9-9-189 15,12-5-292-15</inkml:trace>
  <inkml:trace contextRef="#ctx0" brushRef="#br0" timeOffset="103756.85">19400 7425 1403 0,'0'0'310'0,"0"0"-132"16,0 0 0-16,0 0-15 15,0 0-77-15,0 0 19 16,0 0 29-16,-60 44-63 0,49-18 11 16,2 3-28-16,4-1-17 15,5-1 23-15,0 4-52 16,2-3 5-16,18 0-13 15,12-6-3-15,8-4-21 16,9-11-110-16,29-7-139 16,-13-10-274-16,-8-13-425 0</inkml:trace>
  <inkml:trace contextRef="#ctx0" brushRef="#br0" timeOffset="104615.98">19980 7428 1294 0,'0'0'383'16,"0"0"-279"-16,0 0-11 15,0 0-84-15,0 0 6 16,0 0-30-16,0 0-1 16,-52 3 0-16,48-1 16 15,0 0 0-15,-1-2 9 16,1 0 9-16,-1 0 30 15,0 0 63-15,0 0-31 16,2 0 45-16,1 0-30 16,-3 0-54-16,1 0 38 15,-4 0-15-15,2 0-30 0,-5 0 14 16,-3 0-28 0,-1 4-12-16,-1 6 11 0,1 7-19 15,-1 0 43-15,5 3-4 16,4 5-33-16,5-1 16 15,2-2-22-15,0 0-5 16,11-8 4-16,12-5-19 16,2-9-2-16,-1 0-21 15,6-9-30-15,-3-15 1 16,-2-2-1-16,-5-2 53 16,-7 2 11-16,-1 5 18 15,-5 8 14-15,-3 4 35 16,-2 5-28-16,-2 4 13 15,2 0-43-15,0 0 2 16,3 13 28-16,-1 3-30 0,3 3 23 16,4 2-23-1,2-3 1-15,3-4-2 0,5-7 1 16,2-5 0-16,4-2-16 16,0-8-41-16,0-18 1 15,0-7-47-15,-5-6 1 16,-2-2 18-16,-6-2 34 15,-3 6 50-15,-8 10 109 16,0 9 36-16,-3 7 32 16,0 8-59-16,0 3-64 15,0 0-37-15,0 14 3 16,0 13-19-16,0 6-1 16,0 7 5-16,0 2-17 15,4-2 12-15,2-2-6 16,-2-3-27-16,0-9-112 0,-2-7 0 15,-2-10-97-15,0-9 52 16,0 0 73-16,-10-23-6 16,-4-7 59-16,1-1 64 15,1 1 58-15,6 1 203 16,3 7-3-16,3 5-55 16,3 2-79-16,17 7-112 15,5 2-11-15,-2 2-1 16,2 4-5-16,-5 0-54 15,-4 0-99-15,-16 2-148 16,0 4 1-16,-3-2-368 0</inkml:trace>
  <inkml:trace contextRef="#ctx0" brushRef="#br0" timeOffset="104803.47">19832 7233 1543 0,'0'0'334'16,"0"0"-10"-16,0 0-35 15,0 0-122-15,0 0-75 16,0 0-71-16,0 0 19 16,-91 25-1-16,105-6-28 15,10 1 24-15,12-6-35 16,6-4-16-16,12-6 4 16,28-10-118-16,-8-16-366 15,-10-8-518-15</inkml:trace>
  <inkml:trace contextRef="#ctx0" brushRef="#br0" timeOffset="104944.36">20329 6872 1506 0,'0'0'856'15,"0"0"-593"-15,0 0-139 16,0 0-71-16,-120 37-53 16,78-2 0-16,-21 30-158 15,12-13-404-15,5-4-339 0</inkml:trace>
  <inkml:trace contextRef="#ctx0" brushRef="#br0" timeOffset="106115.97">18469 7244 1071 0,'0'0'598'0,"0"0"-392"16,0 0-38-16,0 0-72 15,0 0-68-15,0 0-28 16,0 0-97-16,75-41-89 16,-67 41-302-16</inkml:trace>
  <inkml:trace contextRef="#ctx0" brushRef="#br0" timeOffset="106881.4">18654 7391 557 0,'0'0'658'0,"0"0"-410"15,0 0-66-15,0 0-36 16,0 0-1-16,0 0-86 15,0 0 81-15,36 0-2 16,-3-6-30-16,7-1 24 0,7-2-44 16,5-1-8-1,-2 0-16-15,2 2-52 0,-8-1 16 16,-9 2-7-16,-10 1-20 16,-9 2 18-16,-9 2-10 15,-3 0-3-15,-4 2-3 16,0 0-3-16,0 0-1 15,-2 0-138-15,-15 0-157 16,-4 0-24-16,-12 8 61 16,4 1-116-16,2-6-320 0</inkml:trace>
  <inkml:trace contextRef="#ctx0" brushRef="#br0" timeOffset="107271.98">18912 7215 814 0,'0'0'285'15,"0"0"-104"-15,0 0 82 16,0 0-110-16,0 0-18 16,0 0-28-16,0 0-35 15,0-71 25-15,0 71-28 16,0 0 1-16,0 0-14 16,-4 0-49-16,-5 3 23 15,1 13 10-15,-4 3 6 16,3 8 49-16,3 5-31 15,-2 2-15-15,4 4 2 16,2 2-4-16,0 2 14 16,2 2-11-16,0 0-7 15,0 1 17-15,0-4-50 16,4 0 10-16,6-7 17 16,0-4-23-16,-1-8 17 0,1-7-21 15,-6-2-9-15,0-7 23 16,-4-4-24-1,2 0 1-15,-2-2 19 0,0 0-5 16,0 0-24-16,0 0 9 16,0 0-51-16,0 0-1 15,5 0-134-15,1-4-317 16,4-10-440-16</inkml:trace>
  <inkml:trace contextRef="#ctx0" brushRef="#br0" timeOffset="113379.57">21073 4459 1119 0,'0'0'535'15,"0"0"-392"-15,0 0-29 16,0 0-20-16,0 0-46 16,0 0 37-16,0 34 20 15,-4-17-56-15,-9 1 41 16,-7 0-36-16,-6 0 4 15,1-3 28-15,-2-2-27 16,-4-3 16-16,2-3-18 16,2-5-46-16,2-2 18 15,4 0-13-15,7 0-16 16,5-15 42-16,4-11-42 0,5-5 11 16,0-5-11-16,10-1-39 15,11-1 25-15,4 3-19 16,4 7 10-1,4 4 17-15,0 6-51 0,1 4 30 16,2 6-3-16,-5 5-5 16,-1 3 35-16,-7 0-15 15,-2 19 15-15,-8 9 0 16,-8 6 11-16,-5 6-1 16,0 4 3-16,-14 3-2 15,-9-3 38-15,0-6-33 16,-6-4 16-16,-3-6 32 15,1-9-51-15,0-4 38 16,0-9-30-16,0-6-20 16,2 0 55-16,0-2-56 0,4-20 0 15,7-6 0-15,5-5 11 16,8-9-22-16,5-2 11 16,0 0-38-16,16 4 37 15,6 4-40-15,3 9 4 16,2 4 20-16,0 6-27 15,-6 10 44-15,0 3-1 16,-4 4 2-16,-1 0-13 16,2 14 9-16,-5 12-6 15,-4 4 3-15,-8 4 12 16,-1 4-3-16,0 2 14 0,-19-1 6 16,-7-6 28-1,-3-2-33-15,-5-5 5 0,3-8 27 16,0-5-50-1,2-4 35-15,2-9-12 0,0 0-22 16,7-4 23-16,0-15-22 16,9-11-2-16,6-3 0 15,5-7-9-15,2-7 3 16,25 1-30-16,4 2-27 16,5 7 48-16,-2 7-25 15,-3 13 28-15,-5 7 12 16,-1 8-16-16,-2 2 15 15,-1 4-9-15,-2 17 10 16,-4 10-6-16,-8 7 13 16,-3 3-7-16,-5 0 0 15,0 0 0-15,-11-5 9 0,-12-8 10 16,-2-4 25-16,-4-8 17 16,0-6-42-16,-2-4 31 15,0-6-50-15,0 0 15 16,2-6 3-16,5-12-17 15,4-8 1-15,7-5 1 16,8-3 10-16,5-3-26 16,0-4 1-16,24 3-54 15,5 8 66-15,7 6-52 16,-3 8 15-16,4 8 19 16,-4 8-20-16,-4 0 38 15,0 6 0-15,-7 16 0 16,-2 8-17-16,-9 2 19 0,-4 3-2 15,-5-2 1-15,-2-2 14 16,0-5-4-16,-16-4 34 16,-6-6 1-16,-5-4 5 15,-1-6-38-15,-1-5-1 16,0-1 12-16,2 0-24 16,4-8 29-16,5-13-29 15,5-6 8-15,9-5-23 16,4-4 6-16,2 0-18 15,23 0 6-15,4 8-40 16,6 4 31-16,1 10-10 16,1 4-1-16,-1 10 40 15,-5 0-11-15,-2 0 12 16,-5 20-1-16,-3 6 9 16,-6 4-14-16,-3 5 6 0,-10-2-2 15,-2 0 2-15,0-3 12 16,-14-4 24-16,-9-6 15 15,-9-4-29-15,-5-4 28 16,2-6-43-16,-2-4 10 16,-1-2 12-16,7 0-28 15,2-14 19-15,6-4-20 16,5-6 6-16,9 0-21 16,9-4 15-16,0-2-24 15,12 4 14-15,17 1-61 0,7 8 23 16,4 5-25-1,1 7-6-15,0 5 63 0,-3 0-24 16,-7 5 28-16,-4 11 3 16,-8 5 10-16,-3 2-7 15,-7-1 6-15,-9 2 0 16,0-3 51-16,-2 0-20 16,-21-3 32-16,-8-2 12 15,-2-3-49-15,-5-1 19 16,-2-5-24-16,5-3-19 15,2-4 28-15,4 0-30 16,4-8 0-16,7-8-1 16,9-6-14-16,7-2 6 15,2-2-24-15,13-2-70 16,20 3 1-16,8 3-57 0,3 8-34 16,-1 6 82-16,-8 6 47 15,-8 2 57-15,-8 0 6 16,-4 14 1-16,-9 6 47 15,-2 5-10-15,-4 3 30 16,0 2 58-16,-10 4-44 16,-15-1 18-16,-4 3-11 15,-4-7-30-15,-8-3 18 16,-1-4-31-16,0-5-11 16,-2-6 19-16,9-3-52 15,9-6 18-15,8-2-19 16,7 0 0-16,11-6-15 15,0-11 3-15,22-10-53 0,16-3-33 16,9 0-37 0,-1 4 43-16,-3 10 31 0,-7 5 40 15,-14 9 8-15,-7 2 26 16,-3 0-7-16,-8 0-5 16,-4 0 5-16,0 11 51 15,0 3-10-15,0 2 8 16,-11 0 20-16,-7 0-48 15,-4 0 21-15,-5-4-27 16,-4 0-8-16,2-2-1 16,-2-6-11-16,4-2-1 15,2-2 6-15,8 0 11 16,6 0-34-16,6 0-17 0,5-6-109 16,0 2-5-16,24-2-129 15,3 4 52-15,2-1 60 16,-2 3 61-16,-6 0 88 15,-8 0 15-15,-5 0 1 16,-1 3 18-16,-2 5 4 16,-3 0 61-16,-2 3 17 15,0 1-43-15,0 1 12 16,0 1-25-16,0-2-27 16,-2-1 30-16,-10-6-31 15,-5-3 18-15,-3-2 25 16,-3 0-27-16,4 0 21 15,2-7 20-15,7-10-39 16,3 3-34-16,4 0-51 0,3 9-64 16,0 0-97-16,8 5-275 0</inkml:trace>
  <inkml:trace contextRef="#ctx0" brushRef="#br0" timeOffset="114973.27">20643 6010 1222 0,'0'0'276'0,"0"0"-86"16,0 0-4-16,0 0-53 16,0 0 14-16,0 0-32 15,-129 80-16-15,98-77-7 16,2-3-34-16,4 0 12 0,4 0-12 16,5-15-34-16,5-7 40 15,9-9-53-15,2-2-11 16,0-4 0-16,17 1-18 15,12 2 0-15,4 8-28 16,2 3-30-16,-4 12 40 16,-3 3 6-16,-4 8 30 15,-3 0 0-15,-4 0-5 16,-3 17 5-16,-2 4 0 16,-1 9 0-16,-7 2 6 15,-4 3 4-15,0-2 20 16,0-1 0-16,-18-6-2 15,-5-5 45-15,-5-6-6 16,-6-4-13-16,-2-5 18 16,1-6-55-16,-1 0 9 0,5-3-17 15,4-17-9-15,10-6 15 16,10-7-15-16,7-6-1 16,0-5-27-16,24 2-83 15,7 6 49-15,3 8 2 16,-3 10-1-16,-4 9 60 15,-2 9-36-15,-5 0 34 16,-5 9-8-16,1 13 10 16,-3 8 1-16,-4 2 0 15,-5 5 0-15,-4-4 7 16,0-1 2-16,0-5-9 16,-15-5 52-16,-10-8-11 15,-4-3 57-15,-4-6-31 0,-3-4-41 16,5-1 26-1,2 0-39-15,7-16-4 0,6-3 1 16,10-5-9-16,6-5-2 16,0 1-7-16,9 0-44 15,15 6 27-15,5 6-47 16,-1 6-1-16,1 10 40 16,-4 0-6-16,-4 3 39 15,-4 16 0-15,-5 6 1 16,-4 2-15-16,-1 2 26 15,-5 1-12-15,-2-6 26 16,0-2-25-16,-5-9 34 16,-12 0 33-16,-7-7-8 15,-8-2 6-15,1-4-50 0,-2 0 13 16,4 0-20-16,6-12 4 16,8-6-19-16,8-2 6 15,7-3-16-15,0-1 4 16,20 3-54-16,9 2 12 15,4 7-10-15,-1 8-9 16,-1 4 45-16,-6 0-2 16,-3 10 24-16,-3 10 4 15,-5 6 4-15,-3 4-2 16,-6 1 0-16,-3-3 1 16,-2 0 3-16,0-4-4 15,-5-5 22-15,-15-6 42 16,-2-5-20-16,-7-6 15 15,-2-2-33-15,0 0-8 0,4-10 41 16,7-9-59-16,7-8 27 16,13-3-27-16,0-2-21 15,8-3 1-15,19 8-53 16,4 6-19-16,-1 10 72 16,-4 8-33-16,-3 3 32 15,-6 0 15-15,-3 14-6 16,-3 7 12-16,-5 0 3 15,-1 2 4-15,-5-2 5 16,0 0-12-16,0-3 0 16,-2-5 15-16,-16-2 19 15,-6-5 20-15,-5-2-23 16,-3-4-22-16,1 0 13 16,2 0-22-16,7-2-1 0,6-4-65 15,5-3-92-15,11 3-159 16,0 0-41-16,0 4-492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2:56:16.666"/>
    </inkml:context>
    <inkml:brush xml:id="br0">
      <inkml:brushProperty name="width" value="0.05292" units="cm"/>
      <inkml:brushProperty name="height" value="0.05292" units="cm"/>
      <inkml:brushProperty name="color" value="#FF0000"/>
    </inkml:brush>
  </inkml:definitions>
  <inkml:trace contextRef="#ctx0" brushRef="#br0">5262 15262 1513 0,'0'0'552'16,"0"0"-411"-16,0 0-24 16,0 0 21-16,0 0-58 15,0 0-31-15,0 0-22 16,0 0-3-16,0 0 40 16,0 0-18-16,0 0-12 15,-1 0 17-15,-5 0-22 16,-4 0 21-16,-3-10-36 15,-5-2-5-15,-4-2-8 16,-5 0-1-16,0 1 0 16,-2 0 3-16,-2 3 8 0,0 2-2 15,0 3-9 1,0 5-4-16,0 0-5 0,-3 2 10 16,1 19-1-16,0 1 1 15,1 10 11-15,3 8-21 16,7 0 9-16,4 0 0 15,11 0-13-15,7-7 7 16,0-4-8-16,7-8-2 16,19-6-48-16,8-6 13 15,4-4-24-15,6-5-11 16,2 0 37-16,-2 0-11 16,-2 0 23-16,-2 4 27 15,0 7-10-15,-4 6 19 16,-1 5 1-16,-1 9 0 0,-3-1-10 15,-4 8 10-15,-7 6 0 16,-7 1 7-16,-9 0-6 16,-4 4 47-16,0-5 2 15,-15-9 2-15,-7 1 32 16,-10-6-10-16,-3-10 14 16,-7-3-13-16,-5-4-26 15,-4-8 7-15,-3-1-15 16,1-4-23-16,1 0 10 15,4-12-28-15,5-2-1 16,5-8-12-16,9-5-59 16,14-10-49-16,9 2-185 15,6 3-456-15</inkml:trace>
  <inkml:trace contextRef="#ctx0" brushRef="#br0" timeOffset="1062.21">14655 15477 1452 0,'0'0'400'16,"0"0"-102"-16,0 0-41 16,0 0-41-16,0 0-91 15,0 0-65-15,0 0-13 0,-5-15-46 16,25 26 20-16,7 10 13 15,6 12-28-15,3 11 33 16,2 6-25-16,0 10-7 16,-1 4 33-16,2 2-39 15,-4-4 4-15,1-4-5 16,-5-16 6-16,-6-7-6 16,-6-13 0-16,-7-12 6 15,1-10 21-15,1 0-12 16,7-28 21-16,13-21 13 15,1-12-49-15,6-12 24 16,-3 0-20-16,-5 2-4 16,-6 7 0-16,-2 14-16 15,-6 3-2-15,-5 17-5 16,-3 9-26-16,1 10-17 0,3 7-103 16,1 4-363-16,-3 0-136 0</inkml:trace>
  <inkml:trace contextRef="#ctx0" brushRef="#br0" timeOffset="1515.23">15956 15473 1431 0,'0'0'370'0,"0"0"-154"16,0 0-21-16,0 0-8 15,0 0-79-15,0 0-59 16,0 0 49-16,49 51 10 0,-9-4 4 16,9 0-44-16,4 12-29 15,3-1 36-15,0 0-51 16,2-3 3-16,-5-5 28 16,-7-6-54-16,-4-9 24 15,-14-8-25-15,-10-9 1 16,-10-10 5-16,-3-8 1 15,-5 0-7-15,0 0 8 16,0 0-7-16,0 0-2 16,0 0-25-16,0-22-133 15,-7 4-153-15,1-4-415 0</inkml:trace>
  <inkml:trace contextRef="#ctx0" brushRef="#br0" timeOffset="2171.33">17085 15414 1249 0,'0'0'481'16,"0"0"-282"-16,0 0-18 0,0 0 1 15,0 0-15 1,0 0-55-16,0 0-54 0,-60-44-18 16,40 44-23-16,-7 0-9 15,1 4 30-15,-3 6-16 16,2 6 21-16,3-2-28 15,3 2-13-15,6 4 4 16,3-2-6-16,4 4 0 16,8 0 3-16,0 0-2 15,0 1-2-15,8-1-16 16,15-4-21-16,2 3 29 16,6-1-20-16,2 1 11 15,0-1 12-15,3 2-25 0,-3 0 31 16,1 4-18-1,-5-4 13-15,-5 5-8 0,-3-4 14 16,-7 4-1-16,-6-2 17 16,-8 0-16-16,0 0 58 15,-5-2 8-15,-17-1-1 16,-10-4 34-16,0-5-38 16,-5 0-9-16,4-3-3 15,6-2-23-15,8-4 12 16,3-2-24-16,5 2-15 15,2-1 4-15,2-3-4 16,5 0 0-16,-1 0-1 16,3 0 7-16,0 0-14 15,0 5 8-15,0-5-40 16,-2 0-20-16,-13 4-115 0,1 0-342 16,-3 2-329-16</inkml:trace>
  <inkml:trace contextRef="#ctx0" brushRef="#br0" timeOffset="5404.99">8534 3221 1083 0,'0'0'237'0,"0"0"-148"16,0 0-69-16,0 0 25 15,0 0 51-15,0 0 20 16,19 0-34-16,-19 0-37 16,0 0 4-16,0 0 49 15,0 0 7-15,0 0 20 16,0 0-37-16,0 0-43 15,0 0 4-15,0 0-32 0,0 0-4 16,0 0 37-16,0 0-48 16,0 0 34-16,0 0-17 15,0 0-10-15,0 0 31 16,0 0-25-16,0 0 15 16,0 0-2-16,0 0-13 15,0 0 10-15,0 0-25 16,0 0 2-16,0 0 13 15,0 0-14-15,0 0 7 16,0 0-8-16,3 0 0 16,6 0-2-16,3 0 2 15,-1 0 0-15,4 0 27 16,1 0-26-16,2 0 8 0,-3 3-8 16,1-1 11-16,-1-2 0 15,3 2-11-15,0-2-1 16,0 0 22-16,-1 0-13 15,4 0 2-15,-3 0-11 16,1 0 10-16,2 0-13 16,1 0 9-16,0 0-6 15,2 0 14-15,2 2-4 16,2-2-10-16,-1 2 0 16,0-2 0-16,0 0-9 15,-6 0 17-15,2 0-8 16,0 0 0-16,-4 2 9 15,-1-2-11-15,-1 2 2 16,2 0 0-16,-1 0-7 16,-3-2 8-16,3 2-1 0,-1-2 0 15,4 2 10-15,-1-2-10 16,0 0 0-16,0 0 2 16,3 0 2-16,-2 0-4 15,0 0 0-15,1 0-1 16,-2 0 7-16,0 0-3 15,-2 0-2-15,2 0 5 16,-2 0-7-16,-1 0 1 16,-1 0 0-16,-1 0-2 15,4 0 8-15,-1 0-6 16,-1 0 0-16,3 0 2 16,3 0-2-16,-1 0 0 0,2 0 0 15,-1 0 5-15,-1 0 3 16,2 0-10-16,-1 0 2 15,-1 0 0-15,0 0 0 16,5 0 0-16,2 0 7 16,2 2-3-16,2-2 5 15,6 0-15-15,-2 2 6 16,1-2 0-16,0 3 0 16,3-2 2-16,-4 1 4 15,1 1-6-15,4-3 9 16,1 2-9-16,3-2 0 15,1 0 0-15,0 1-6 16,-2-1 17-16,-3 3-10 0,-5-3-1 16,-2 1 0-16,-4-1-7 15,-5 0 13-15,-2 0-6 16,-5 0 22-16,-9 0-20 16,-1 0 22-16,-7 0-12 15,1 0 1-15,-3 0 26 16,0 0-31-16,0 0 6 15,0 0-6-15,0 0 10 16,0 0-19-16,0 0 1 16,0 0-5-16,0 0-16 15,0 0-4-15,0 2-50 16,-11 16-110-16,-12 0-343 16,-3 0 158-16</inkml:trace>
  <inkml:trace contextRef="#ctx0" brushRef="#br0" timeOffset="7810.63">6001 4692 1046 0,'0'0'297'16,"0"0"-190"-16,0 0-56 15,0 0-23-15,0 0 46 16,0 0 35-16,-125-19-23 16,102 19-26-16,-1 0 2 0,-5 9-14 15,1 3 2-15,-5 4-25 16,0 0 4-16,-4 5 31 15,-3-2-8-15,-5 6 10 16,-4 2-4-16,2 2-35 16,1 2 9-16,3 1-13 15,1 5-6-15,2 1 20 16,2 2-24-16,2 0 13 16,2-2-11-16,3 2-10 15,0 1 28-15,2-3 5 16,-2 1 7-16,2 0 11 15,3-3-37-15,3 1 20 0,1 0-35 16,7 1 7 0,-1 0 2-16,5 4-8 0,1-2 0 15,2 2 30-15,3-2-29 16,1 2 15-16,4 1-17 16,0 1 0-16,0-2 1 15,0-2 5-15,9 2-6 16,7-4 0-16,-1 2 15 15,5-1-16-15,0 1 1 16,2-3 0-16,1 4 3 16,-3-3-3-16,-3 0 0 15,4-2 0-15,-6-2 15 16,3-2-15-16,-3-1 0 16,3-4 0-16,1 2 2 15,0-1-2-15,6-5 0 16,0 2-9-16,4-3 19 0,0-4-8 15,-4-1-2-15,5 2 0 16,-6-3-7-16,3-2 5 16,-2 2-2-16,0 0 2 15,-2-2 4-15,6 2 12 16,2-2-14-16,4-2 0 16,2-1-8-16,3-4 8 15,0-3 0-15,3 0 7 16,-5 0 2-16,1-2-10 15,-1 0 1-15,1-2 0 16,1 0-3-16,-1 0 5 16,4 0-2-16,1-4 4 0,6-8 2 15,-4 0-7 1,4 0 1-16,-4-2 0 0,-1 0-3 16,1-2 9-16,-1 0-2 15,-3-2-4-15,3-2 6 16,-3-1-15-16,-2 1 8 15,-1-5 1-15,-4 1 6 16,-4-2 1-16,1 0-1 16,-1-3-6-16,-2 3 6 15,-2-2-6-15,-4 0 1 16,0 0 8-16,-3-1 26 16,0-4-29-16,2 1 28 15,3-2-34-15,2-3 6 16,0 0-6-16,-1 1 9 0,-4-3-6 15,-1 0 27-15,-6-2-21 16,-4-1 27-16,-4 0-18 16,-1-4-17-16,-3-2 41 15,-3-1-41-15,0-2 17 16,0-2 6-16,0 1-10 16,-9 1 14-16,-11-2-3 15,-7 1-24-15,-4 0 47 16,-3 1-47-16,-3 4 9 15,-5 0-8-15,-1 3 16 16,-8 2-14-16,-7 0-4 16,-9 0 0-16,-13 2-8 15,-12 2 8-15,-22 1-10 16,-28 9 9-16,-27 13-38 16,-14 15 7-16,12 10-52 0,24 23-82 15,53-4-183-15,29-7-378 0</inkml:trace>
  <inkml:trace contextRef="#ctx0" brushRef="#br0" timeOffset="10091.34">10185 8626 1365 0,'0'0'313'0,"0"0"-216"15,0 0 1-15,0 0 12 16,0 0 5-16,0 0 20 16,-125-32-19-16,103 32-41 15,-3 0 4-15,-2 0-42 16,-2 6 15-16,-2 8 9 0,0 3-49 15,0 5 22-15,-5 1-29 16,3 5 1-16,-3 0 31 16,0 3-8-16,1-3 15 15,4 2 1-15,0-2-28 16,4-1 14-16,3 4-21 16,1 1 4-16,4 3 10 15,0 1-24-15,1 1 9 16,1 2-9-16,1 1 21 15,3 2-18-15,2 0 9 16,4-2-12-16,4 3 6 16,1-4-5-16,2 1-1 15,0 2 0-15,0-2 9 16,0 3-8-16,2-5 4 16,10 2 1-16,3-2-12 0,4-2 3 15,0 0-2-15,1-2-2 16,3 3 14-16,2-1-4 15,0 1-3-15,3-3 2 16,5 2-8-16,0-3 6 16,1-2 0-16,2 5-2 15,-1-7 5-15,5 3-4 16,0-4 1-16,5-2-9 16,1-2 0-16,4-2 9 15,3-1 0-15,-4-6 0 16,0 1 0-16,-1 1-7 15,-4-3 5-15,-2 0-5 0,3-4-4 16,1-2 12-16,3-7-1 16,3-1 0-16,1 0-27 15,1 0 26-15,1-5-12 16,-4-8 5-16,3-2 1 16,-3 1 14-16,1-4-7 15,-4 0 0-15,4-3-4 16,-2-1-8-16,2-4 8 15,-2-4 4-15,-1-7-1 16,-1-2 7-16,-1-5-14 16,-2-6 7-16,-5-2 1 15,-5-2-6-15,-2-1 12 16,-6 4-6-16,0 1 13 0,-6-3-5 16,-6-1-2-16,-4-4-6 15,-4-4 1-15,-5-6 31 16,-2-5-25-16,0 1 11 15,0-1 8-15,-9-1-17 16,-5 2 12-16,-3 1-21 16,-5 2 8-16,-5-1 4 15,-4 6 0-15,-7 3-10 16,-2 10 1-16,-9 4 13 16,-7 7-26-16,-11 10 10 15,-29 8-42-15,-35 18 12 16,-45 14-94-16,-25 38-145 15,43 2-203-15,25-1-208 0</inkml:trace>
  <inkml:trace contextRef="#ctx0" brushRef="#br0" timeOffset="11434.78">5782 12400 823 0,'0'0'637'15,"0"0"-524"-15,0 0-82 16,0 0-30-16,0 0 17 16,-120-10 6-16,100 10 34 15,-4 0 34-15,-1 0-12 16,-2 13 1-16,-2 0-19 16,-2 5-26-16,-2 2 15 15,-5 7 7-15,0 0-11 16,-4 4 0-16,-3 2-26 15,-3 6 16-15,3 1 22 16,-2 4-23-16,5 0 19 16,1 2-20-16,8 1-6 0,0 3 14 15,10 4-36-15,-1 1 11 16,4 6-10-16,1 1 1 16,4 2-1-16,7 1-2 15,2-3-5-15,6-1 22 16,0 0-23-16,6-5 19 15,11-4-2-15,5 0-16 16,7-3 13-16,3-1-14 16,3-2 0-16,3-2 16 15,6-2-14-15,1 0 16 16,7-4-18-16,-2-4 1 16,2 0-10-16,1-4 10 15,-4 0-1-15,0-3 11 0,-1-4-2 16,0 4-18-16,4-9 9 15,-2-2-6-15,6-6-11 16,2-8 17-16,4-2 0 16,5-4 0-16,5-15 6 15,-1-4-12-15,4-4 6 16,-3 1 0-16,-1 2-5 16,-2-2 5-16,-1-1 0 15,-6-8 0-15,1-5 12 16,-6-9-12-16,-1-8 0 15,-5-7 6-15,-1-9 3 16,-6 2-9-16,-5-2 0 16,-5 5 8-16,-3 4-1 0,-8 2 7 15,-3 0 5 1,-7-1-18-16,-7 0 16 0,-4-8-17 16,-2-3 0-1,0-8-1-15,-10-3 2 0,-14-1 15 16,-2 4-9-16,-9 4 13 15,-7 7 21-15,-8 9-18 16,-4 9 20-16,-9 4 11 16,-2 6-54-16,-4 5 23 15,2 7-23-15,0 3 7 16,5 6-14-16,4 3-7 16,4 7-26-16,-6 11-75 15,16 1-188-15,6 0-336 0</inkml:trace>
  <inkml:trace contextRef="#ctx0" brushRef="#br0" timeOffset="13028.16">2423 9010 1071 0,'0'0'284'16,"0"0"-225"-16,0 0-59 15,0 0-42-15,0 0 42 0,0 0 37 16,0 0 70-16,6-15-5 16,-6 9-20-16,0 0 12 15,0-1-7-15,0 2 46 16,-6 0-45-16,-10-2-45 16,-2 3 26-16,-4 0-35 15,-3 2-10-15,-4 2 29 16,0 0-26-16,-4 0 32 15,-1 0 15-15,-1 2-58 16,-3 10 29-16,-3 6-26 16,-3 2-19-16,-3 7 41 15,-4 1-35-15,2 6 23 16,1 6 12-16,-2 2-41 16,8 6 36-16,4 0-24 15,4 4-11-15,13 0 7 0,2 1-8 16,6 1 0-16,6 2 10 15,3-3-1-15,4 4 16 16,0-1-13-16,0 0-12 16,0 2 9-16,11 1-9 15,7 1 0-15,2 2 4 16,3-1 5-16,3 0-2 16,3-1-7-16,2 0 11 15,2-1-14-15,0-3 3 16,2-4 0-16,0-4 5 15,1-2 8-15,1-6-13 16,1-4 0-16,5-4 0 16,1-6 11-16,6-6-11 0,3-1 9 15,4-5-9-15,1-4 0 16,5-3 0-16,-2-1-12 16,5 1 5-16,1-5-2 15,2 0 6-15,2-2 3 16,3 0 0-16,-1-2-24 15,-2-13 23-15,-3-6-17 16,1-5 15-16,-7-2-7 16,-2-3 19-16,-5 2-10 15,-3 0 1-15,-1 2 0 16,-2-4-10-16,-2-1 16 16,-1-5-6-16,4-7 0 0,-3-7 15 15,-3-12-21-15,-4-4 6 16,-4-10-3-16,-7-7-5 15,-13-2 14-15,-12 0-6 16,-4-3 15-16,-9 0-6 16,-20 1 21-16,-11 3-1 15,-7-4-19-15,-4 3 41 16,-7 2-39-16,-7 0 18 16,-4 3 19-16,-4 9-40 15,-3 6 39-15,3 12-24 16,0 10-23-16,1 10 24 15,5 7-25-15,5 8 0 16,6 5-2-16,12 8-23 16,8 1 24-16,9 4-45 15,9 1-72-15,16 0-76 0,2 0-399 16,0 0-240-16</inkml:trace>
  <inkml:trace contextRef="#ctx0" brushRef="#br0" timeOffset="14887.14">11478 3209 1106 0,'0'0'237'0,"0"0"-137"16,0 0-27-16,0 0 35 16,0 0 11-16,0 0 23 15,-32 0-61-15,32 0-34 16,0 0 4-16,-2 0-10 15,2 0 49-15,0 0-28 16,0 0-12-16,0 0 29 16,0 0-51-16,0 0 2 15,0 0 13-15,0 0-43 16,0 0 32-16,0 0-32 16,-2 0 1-16,2 0 35 0,0 0-27 15,-2 0 11-15,0 0 4 16,-6 0-23-16,0 5 10 15,-5 1 5-15,-6 4-16 16,-5 2 6-16,-3 3-6 16,-2-2-7-16,0-1 7 15,3 0 0-15,3-4 4 16,7 0-4-16,6-4 8 16,3-2-19-16,7 1 11 15,0-3 0-15,0 0 0 16,2 0 1-16,13 0 19 15,8 0-16-15,4 0 5 16,6 0 4-16,5-5-12 0,5 0 7 16,3-2 15-1,6 1-22-15,-1 2 14 0,6 0-6 16,-1 0-9-16,0 0 33 16,0 2-21-16,0 0 13 15,-1 2 16-15,3 0-41 16,2 0 24-16,7 0-10 15,2 0-14-15,9 0 21 16,5 0-19-16,4 0 8 16,4 0-10-16,0 0 11 15,3 0 1-15,2 0-11 16,-1 0 5-16,3 0 7 16,20 0-13-16,18 0 20 15,20 0-20-15,-13 2 0 16,-29 0-5-16,-1 5 6 0,-31-3-1 15,1-3 10-15,11 5 2 16,-17-2-6-16,10 1-6 16,9 1 1-16,-5 0 19 15,-1-2-19-15,-5 1 5 16,-1-2-6-16,-4 0 16 16,1 0-16-16,-4-3 0 15,-3 1 1-15,-3 2 15 16,-4 1-14-16,-5-1-2 15,-8 1 7-15,-7 3 10 16,-7-3-11-16,-11 0-6 16,-7-2 1-16,-8 0 22 15,-4-2-17-15,-5 0-5 16,-3 0 14-16,3 0-7 16,-3 0 19-16,3 0-24 0,1 0 3 15,1 0-8-15,-1 0 2 16,-1 0 0-16,-3 0-10 15,1 0 1-15,-3 0 3 16,0 0-47-16,0 6-72 16,-45 9-113-16,-6 0-233 15,-7-3-290-15</inkml:trace>
  <inkml:trace contextRef="#ctx0" brushRef="#br0" timeOffset="18480">12878 12458 1320 0,'0'0'327'0,"0"0"-226"16,0 0-24-16,0 0 43 15,0 0-13-15,0 0 5 16,-112-12-53-16,93 16-19 16,-1 7-2-16,-4 3-24 15,-3 0 21-15,-5 0 16 16,-2 4-14-16,-7 0 65 15,-3 0-48-15,-1 2-11 16,3 0 30-16,2-1-48 16,1 4 33-16,8 2-37 15,7-2-19-15,6 4 39 16,5 0-40-16,1 3 4 16,6 5-4-16,2-2 17 15,-3 4-16-15,3 1-2 0,-4 1 8 16,2-1-8-16,-2-1 0 15,3-1 0-15,-3 0-7 16,2-3 16-16,2 0-3 16,-1-1 1-16,3 0-7 15,2 0 1-15,0 3-1 16,0 1 0-16,0-3-1 16,9 4 2-16,-1-3 5 15,0 0-6-15,1-2 9 16,-3 0-26-16,0-2 11 15,2-2 6-15,1 1-1 16,-1-4 2-16,1 0-1 16,3-3 0-16,-2 0-18 0,4-2 11 15,-1-3-1-15,1 2 8 16,-1-1-1-16,0 2-7 16,3-2 2-16,1 1 6 15,-1 2-14-15,3-3 4 16,-4 0 9-16,1 0 1 15,-3-1 0-15,0-2-6 16,1 2 5-16,-1-5-10 16,1-1 11-16,1 2-6 15,5-4 15-15,3 2-8 16,0-1-1-16,4 0-9 16,0-2 3-16,4-1-4 0,0 2 0 15,0-3 8-15,5-3-28 16,1 1 30-16,-4-4-15 15,0 3-7-15,-2-3 21 16,-4 0 1-16,-1 0 0 16,1 0-5-16,0 0 19 15,2 0-17-15,2 0 3 16,2 0 0-16,3-7-11 16,3-1 22-16,0-3-10 15,3-2-1-15,3-2 9 16,0-2-10-16,4 3 1 15,-3-4 0-15,-1 2-6 16,2 0 6-16,-2 0 0 0,3-4 2 16,6-5 8-1,2-2 2-15,0-4-12 0,2-6 6 16,-3-6 12-16,-6-1-18 16,-5-7 7-16,-10-5 18 15,-8-7-19-15,-12-10 38 16,-9-4-16-16,-5-9 8 15,-7-5 19-15,-18-3-32 16,-6 2 5-16,-6-2 8 16,-8 3-30-16,-11 6 18 15,-11 1-24-15,-29 3 13 16,-33-3-10-16,-27 4 6 16,9 15-9-16,31 21 0 15,41 16-21-15,30 10 21 16,3-2-33-16,4-2-41 0,22-21-55 15,14 8-166-15,2-3-312 16</inkml:trace>
  <inkml:trace contextRef="#ctx0" brushRef="#br0" timeOffset="19870.3">15949 6050 954 0,'0'0'264'15,"0"0"-125"-15,0 0 27 16,0 0-32-16,0 0 0 16,0 0-26-16,0 0 7 15,-38-58-38-15,29 51-19 16,-2 3 46-16,-4-2-52 15,-5 3-13-15,-7 1 11 0,-7-1-10 16,-7 3 11-16,-3 0-13 16,-4 0-5-16,-4 6 38 15,3 6-35 1,-2 0 4-16,2 5 14 0,1-2-42 16,0 6 28-16,-1 2-14 15,0 6-25-15,0 1 26 16,0 4-27-16,4 3 11 15,3 0 11-15,5 5-16 16,-4 4 13-16,3 4-19 16,0 3 1-16,3 2 14 15,4 1-15-15,2-1 0 16,4 1-8-16,5 2 28 16,5 0-13-16,3 5-1 0,10 3-6 15,2 2 18-15,0 2-18 16,7 3 0-16,11-1-2 15,2-2 8-15,3-6-6 16,0-1 0-16,2-6 6 16,2-3-15-16,6-1 9 15,7-5-9-15,5 0 8 16,9-6 2-16,3 0 0 16,6-3-1-16,8 0 2 15,0-3-13-15,2-4 8 16,1-3-19-16,0-9 21 15,6-6-9-15,3-7 10 16,1-7 0-16,5 0-11 16,0-3 10-16,-2-14-15 15,-2-4 16-15,-8-4-6 0,-4 0 15 16,-13-8-18-16,1-5 9 16,-7-4 0-16,2-8 6 15,-4-6-4-15,0-11 5 16,0-5-7-16,-5-6 9 15,-5-5-9-15,-6-4 15 16,-7 0-1-16,-11-1 32 16,-9 4-20-16,-7 0 32 15,-2 2-12-15,0 1-28 16,-15-1 26-16,-12 2-28 16,-4 1 8-16,-12 6 3 15,-8 5-21-15,-11 3 0 16,-10 7-6-16,-10 6-15 0,-9 8 6 15,-26 10-24-15,-26 18 3 16,-25 16-22-16,12 20-89 16,12 29-107-16,51-6-388 15,42-9-404-15</inkml:trace>
  <inkml:trace contextRef="#ctx0" brushRef="#br0" timeOffset="21526.18">21301 9207 1393 0,'0'0'303'0,"0"0"-198"0,0 0 38 16,0 0-11-1,0 0-60-15,-116-83 45 0,91 77-39 16,-4 0-5-16,0 1 16 16,-2 4-36-16,-2 1 35 15,-3 0-7-15,-4 0-39 16,0 0 17-16,-2 4-47 16,0 8 6-16,-3 2 11 15,5 4-22-15,0 2 24 16,1 2-4-16,5 2-18 15,2 2 21-15,3 2-29 16,0 2 0-16,0 3 19 16,1 0-19-16,1 3 18 15,0 2-19-15,2 3 9 16,5 0-6-16,5 4-3 16,-1 2 0-16,3-2 5 0,-3 1 4 15,3 1-9 1,-4-3 0-16,5 2-2 0,3 0-5 15,1 0 13-15,6 0-6 16,2-2 0-16,0 2 6 16,0 0-12-16,12 2 4 15,1 1 2-15,3 1-1 16,1-2 2-16,6 0 7 16,2-2-8-16,6-4-2 15,2 0-7-15,0-2-2 16,1 1 2-16,-3-3 3 0,-2-4-2 15,-4 0 8 1,-6-7 0-16,-1-2-15 16,-2-4 14-16,0 0 1 15,0-2 0-15,3-2-8 0,6 1 11 16,4 0-15-16,2 0 5 16,7-1-41-16,-1-2 47 15,4-1-32-15,1-2 30 16,1-2-6-16,3-2-3 15,4 1 3-15,0-5-12 16,6 0-15-16,0-3 27 16,4-1-25-16,0 0 6 15,3 0 10-15,-1-4-42 16,1-7 47-16,-3-6-26 16,-2-3 2-16,0-2 16 15,-1-4 20-15,-1-4 1 0,0-4-1 16,-5-4 5-16,-3-2-4 15,-4 0 0-15,-10 0 2 16,-2 0-5-16,-5 1 3 16,-5 1 0-16,-2-2 20 15,-2-4-20-15,-5 0 33 16,-1-6-6-16,-1-3-6 16,-3-1 4-16,-1-2-25 15,0 0 10-15,0 2 23 16,-3 0-23-16,-2 3 25 15,1 4-16-15,-3-1-3 0,0-1 26 16,0 1-25-16,-7-2 21 16,-11 0 21-16,-4-3-32 15,-5-2 10-15,-2 3-7 16,-2 2-12-16,-2 2 30 16,-3 3-30-16,-2 1 9 15,-4 4-6-15,-6 5-12 16,-2-1-12-16,-8 7 3 15,-7 1 0-15,-7 0-3 16,-5 4 12-16,-12-1-9 16,-25 2 0-16,-33 5-66 15,-29 1-55-15,25 6-410 16,28 0-1734-16</inkml:trace>
  <inkml:trace contextRef="#ctx0" brushRef="#br0" timeOffset="32242.41">14463 11693 752 0,'0'0'0'0,"0"112"-619"0</inkml:trace>
  <inkml:trace contextRef="#ctx0" brushRef="#br0" timeOffset="34944.9">15889 15370 1517 0,'0'0'319'0,"0"0"-181"16,0 0 8-16,0 0-29 15,0 0-21-15,0 0-62 0,0 0 7 16,-2 0 26-16,2 0-15 16,0 0 30-16,0 0-18 15,0 0-18-15,0 0 30 16,10 0-41-16,15 0 29 16,11 0 5-16,13 0-53 15,13 0 44-15,14 0-26 16,7 0-28-16,8 0 42 15,5 13-48-15,4-5 7 16,7 7 7-16,0-3-5 16,0 0 13-16,-5-2-17 15,-10 0 5-15,-16-2-2 16,-22-4-8-16,-15-2 0 16,-19-2-1-16,-16 0 1 15,-4 0-8-15,-58 0-37 16,-6-2-444-16,-12-14-1711 0</inkml:trace>
  <inkml:trace contextRef="#ctx0" brushRef="#br0" timeOffset="37984.03">11276 9010 1326 0,'0'0'311'0,"0"0"-216"0,0 0-47 16,0 0 97-16,0 0-18 16,0 0-57-16,-13-4-7 15,13 1-23-15,0 3 31 16,0 0 9-16,0 0-30 16,0 0 22-16,0 0-26 15,0-2 15-15,0 2-15 16,0 0-39-16,0 0 26 15,0 0-2-15,0 0-10 16,0 0 12-16,0 0-20 16,0 0 7-16,0 0-20 15,0 0 0-15,0 0 10 16,0 0-10-16,0 0 0 0,0 0 5 16,0-4 4-16,9-1-1 15,12-4-8-15,1-3 0 16,6 3-6-16,3-4 7 15,4 3-1-15,-2 0 0 16,-2 2 18-16,0 2-19 16,-2 0 1-16,-3 0 0 15,-1 0-6-15,2 0 6 16,-1-3 0-16,6 3-1 16,6-2 13-16,2-1-12 15,4-1 0-15,-2-1 0 16,-1 2 9-16,-1-1-9 15,-4 0 0-15,-3 0-6 0,0-2 16 16,-2 0-10 0,1-2 0-16,-1 0 6 0,-2-1-6 15,2 0 0-15,0 1-4 16,0-2-2-16,-2 1 12 16,0 1-5-16,-2 2-1 15,-2 1 0-15,0-2 0 16,-4 1-5-16,2-2 5 15,-1-2 6-15,3 0-6 16,-1 1 12-16,3-2-12 16,2 1 8-16,-1 1-11 15,4 4 3-15,-1-3 0 16,0 1 0-16,0 0 7 16,-4 1-8-16,0-2 1 0,-2 2 0 15,0-1-11 1,-4 0 21-16,4 3-10 0,-3 0 4 15,-1 1 4-15,5-1-10 16,0 3 2-16,6-1 0 16,1-2 2-16,3 0 4 15,-4 1 1-15,5-1-7 16,-1 0 9-16,-3-1-10 16,5 1 1-16,-1-3 0 15,2 2 11-15,1-2-4 16,0 4-4-16,-3-4-3 15,4 3 0-15,-3-2-6 16,2 3 7-16,0-6-1 0,0 3 9 16,-2-4 2-16,-1 2-5 15,-3-2-6-15,2 2 0 16,2 0 1-16,0 2-1 16,1 2 0-16,2-1-1 15,3-1 10-15,-2 3-9 16,3-3 0-16,-5 0 0 15,1-2 0-15,-1 2 6 16,0-5-6-16,1 2 5 16,3-3 16-16,0 0-20 15,1 0-1-15,-1 0 6 16,1 2-4-16,-3-1-2 16,2 3 0-16,-1 2-2 15,-3 1 16-15,-5-2-8 16,1 3 11-16,-5-3-17 0,1 0 26 15,-4-1-26 1,1 0 0-16,-2 1 13 0,0 0-7 16,-4 1 12-16,-3 2-8 15,-3 2-9-15,-6 2 11 16,-1 2-10-16,-4 0-2 16,-4 2 22-16,0 2-16 15,-2 0 2-15,0 0-8 16,0 0 0-16,0 0-17 15,0 0 5-15,0 0-33 0,0 0-67 16,0 0-248 0,-4 2-571-16</inkml:trace>
  <inkml:trace contextRef="#ctx0" brushRef="#br0" timeOffset="39418.25">17607 15390 1565 0,'0'0'308'0,"0"0"-153"16,0 0-18-16,0 0-35 15,0 0-28-15,0 0-62 16,0 0-4-16,-16-30 15 15,16 18-10-15,2 1 26 16,5 4 17-16,-2 1 4 16,-3-2 20-16,2 4-32 15,1-2-2-15,1-2-6 0,6-3-38 16,1 4 17 0,4-5-19-16,3 6 1 0,5-4 12 15,6 4 17-15,7 3 2 16,5 0-12-16,3 3-19 15,8-4 9 1,4 4-9-16,1 0 8 0,7 0 14 16,1 0-23-16,3 0 14 15,4 0-14-15,2 0 1 16,4 0-4-16,3 0 3 16,-1-2 0-16,-6-5 9 15,-7 2 0-15,-13-4-6 16,-12 4-3-16,-13 1-2 15,-8 4 1-15,-13 0 2 16,-5 0-1-16,-2 0 23 0,-3 0-22 16,0 0 27-16,0 0-28 15,0 0-19-15,0 0 19 16,-20 0-112-16,-1 0-272 16,-6-5-572-16</inkml:trace>
  <inkml:trace contextRef="#ctx0" brushRef="#br0" timeOffset="41240.61">5901 4676 1373 0,'0'0'332'0,"0"0"-177"16,0 0-91-16,0 0-20 31,0 0-31-31,0 0 8 16,-39-3-16-16,35 3-4 15,-5 0 49-15,-2 0 59 16,-5 0 16-16,-1 0-5 15,-3 3-66-15,-5 1 22 16,-4 2-39-16,-2 0-27 0,-3 2 51 0,-1 2-43 16,-1 2 19-16,1 0 6 0,-2 1-42 15,4 0 41 1,2 1-41-16,2 0 10 0,3 2 7 16,-1 0-18-16,0 5 0 15,-2 1 7-15,0 4 7 16,-1 3-1-16,2 4-13 15,0 1 9-15,2 2 6 16,3 0-15-16,0 2 0 31,5 2 3-31,1 1 6 0,3 0 12 0,2 3-9 16,2 1-6-16,1 3 7 16,2 2-13-16,1 2 0 15,1 2-1-15,1 2 11 16,-1 1-2-16,5-5-8 15,0-6 7-15,0-2-7 16,0-4 0-16,5-3 0 0,6 0 0 16,2 0 10-16,1-1-10 15,-1-3 0-15,1-1 1 16,-4 1-4-16,-1-1 12 16,4-3-4-16,1 2-2 15,2-1 7-15,1 1-16 16,6-2 6-16,-1 0-1 15,5 2-1-15,-1 1 4 16,3-2 7-16,2 1-9 16,0-2 7-16,3-1-19 15,-3-2 8-15,0-2 4 0,-2-3 1 16,0 0 8-16,0-7-10 16,0 3 1-16,0-4-1 15,5-2-5-15,1-1 12 16,6 0-5-16,1-4 11 15,3-2-1-15,1 0-8 16,1-2-3-16,2-2 0 16,-2 0-12-16,2 0 18 15,2 0-6-15,3-6 0 16,-1-8 7-16,2-5-20 16,1-6 13-16,-2-7-9 15,0-8-12-15,-4-7 16 16,0-6 5-16,-2-9-1 15,0-6 5-15,-4-7-4 0,-4-3 0 16,-4-8 0-16,-5-5 0 16,-4-21 0-16,-5-23 0 15,-8-15 0-15,-14 0 9 32,0 28 17-32,-12 34-7 0,-10 33-9 0,-5 7 16 15,-10-6-26-15,-15 0-8 16,-12 2-33-16,-36 20-64 15,17 14-152-15,10 12-574 0</inkml:trace>
  <inkml:trace contextRef="#ctx0" brushRef="#br0" timeOffset="42177.96">16381 5865 1139 0,'0'0'255'16,"0"0"-136"-16,0 0 22 16,0 0-58-16,-150-60 12 15,109 47 17-15,-9 5-43 0,0 2-5 16,-6 1 10-1,-6 5 4-15,-8 0 24 0,-6 8-50 16,-13 20-23-16,-28 26-5 16,-26 35-15-16,-20 32-15 15,7 22 6-15,31 1-49 16,45-7 21-16,47-25-123 16,19-32-90-16,14-22-506 0</inkml:trace>
  <inkml:trace contextRef="#ctx0" brushRef="#br0" timeOffset="44458.6">6722 5423 1064 0,'0'0'228'16,"0"0"-85"-16,0 0 29 15,0 0-45-15,0 0-28 16,0 0 21-16,0 0-46 15,27-23-60-15,-15 21 21 16,3 0-11-16,-1 2 24 16,-2 0 1-16,5 0-17 15,-2 0 19-15,3 0-13 16,2 2-13-16,6 9 24 0,1 0-28 16,7 1 9-16,1-2-1 15,1 2-28-15,4-2 17 16,0 0-17-16,0 0 0 15,3 0 27-15,-1-1-27 16,0-2 20-16,1-1-6 16,1 0-14-16,-1-2 14 15,1 4-15-15,-5 0 1 16,3 3 6-16,-2-3 4 16,1 5-20-16,5-1 9 15,0 0 0-15,5-1-9 16,2-3 15-16,1-1-6 15,-2 1 0-15,-3-1 15 0,-5 1-16 16,-3-1 1 0,1-1 0-16,-7 2-9 0,3-1 9 15,-3-1 0-15,1-1 0 16,3 0 12-16,-6 1-12 16,2 0 0-16,-3 2 0 15,-1-2 2-15,-2 2-2 16,-4 2-1-16,-1-3 0 15,0 2 1-15,3 1 8 16,0-4-8-16,2 2 7 16,-2 1-14-16,2-4 5 15,0 3 2-15,0-2 0 16,2 0 2-16,0 0-2 16,0 2 9-16,0 0-8 15,3 0-2-15,1 0-7 0,3 0 8 16,3 0 3-1,-2 1 4-15,3-2-4 0,-1 0-3 16,-1 0 0-16,0 1-9 16,-3-2 10-16,2 0-1 15,-1 0 5-15,4 0-4 16,3-2-2-16,-1 2-7 16,3 0 8-16,-1 0-3 15,0 0 5-15,-2 0-2 16,0 1 0-16,-1-1 7 15,-1 0-14-15,3 0 7 16,1-2 0-16,1 1 3 16,2-1-2-16,0 1-1 0,0-1 0 15,-2 1 0-15,2 1-6 16,-2-1 12-16,-2-2-6 16,-1 1 2-16,-4 1 12 15,-2-1-9-15,-4 0-5 16,-1 0 0-16,0 0 8 15,3 0-7-15,-1 2-1 16,5-5 11-16,1 4 1 16,-1-2-12-16,0 0 0 15,0 0 0-15,-2 1-1 16,2 1 1-16,-3-1 0 16,2 1 0-16,-6 2 8 0,1-1-10 15,-5-1 2 1,2 0 0-16,2-2 2 0,5 4-2 15,4-3 0-15,3 0-8 16,7 0 17-16,0 2-9 16,4-2 0-16,0 2 1 15,2 0 1-15,0 0-2 16,-3 0 0-16,1 0-9 16,-3 0 16-16,4 0-7 15,-4 0 0-15,4 1 2 16,1-1-4-16,3-4 2 15,-3 4 0-15,0-1-1 16,-2-1 2-16,-3 2-1 16,-2 2 2-16,1 0 4 15,-4-2-12-15,4 1 7 0,-3 2-1 16,2-3 8-16,2 0 0 16,1 3-10-16,0-3 2 15,-1 1 0-15,0-1-6 16,1 2 12-16,-2-2-6 15,-6 0 0-15,-2 0-6 16,-3-1-3-16,-4 1 9 16,1-3 0-16,0 3-4 15,2 1 13-15,2-2-8 16,6 4-1-16,0-4 3 0,-1 4-10 16,2-3 7-1,-3 0 0-15,1-2 0 16,1 2 9-16,-4-1-5 0,-1 4-4 15,-1-4-6-15,3 4 5 16,-3-2 1-16,2-1 0 16,3 3 16-16,-1-1-14 15,6 2-4-15,0-2 1 16,0 1 1-16,4 2-3 16,-4-3 4-16,-1 0-1 15,-7 1 6-15,-2-4 9 16,-7-2-9-16,-7 2-6 15,-6-5 0-15,-1 1 5 16,-8-1-5-16,-4 0 0 16,-4 0-1-16,-3 0 7 15,-1 0 30-15,-1 0 24 16,0 0-41-16,3 0 24 0,-3 0-43 16,0 0-2-16,0 0-8 15,-18 5-97-15,-9-1-132 16,-4 0-462-16</inkml:trace>
  <inkml:trace contextRef="#ctx0" brushRef="#br0" timeOffset="45958.28">19400 15302 1064 0,'0'0'212'15,"0"0"-128"-15,0 0 61 16,0 0-10-16,0 0-11 16,0 0-36-16,0 0-6 15,-42-32 35-15,38 30-23 16,1 0 17-16,1-1 9 15,0 3-33-15,2 0 19 16,0 0-26-16,-3-1-22 16,3 1 5-16,0 0-30 0,0 0 3 15,0 0-13-15,0 0-22 16,0 0 14-16,0 0-14 16,14-4 5-16,10 0 28 15,13 2-21-15,9-1 19 16,10 3-32-16,8 0 1 15,9 0 35-15,8 0-26 16,4 0 4-16,4 0-7 16,0 0 7-16,-5 0-20 15,-5 0 6-15,-17 0-39 16,-16 0 24-16,-15 0-63 16,-13 0-25-16,-13 0-21 15,-5-3-17-15,-17-3-109 0,-12-2-540 16</inkml:trace>
  <inkml:trace contextRef="#ctx0" brushRef="#br0" timeOffset="48285.88">10923 10074 1445 0,'0'0'326'0,"0"0"-257"16,0 0-50-16,0 0 20 16,0 0 2-16,0 0 0 0,0 0 15 15,17 0-5-15,-7 10 8 16,-2 5-3-16,3 4 6 15,1 7 20-15,-1 6-14 16,-1 9-4-16,4 3-14 16,-3 4-23-16,1 2 18 15,-1 0-19-15,-1 3 13 16,2-3 4-16,-1 1-14 16,0 1 8-16,1 2 3 15,0 3-23-15,2-1 25 16,1 2-35-16,4 1 14 15,-2-1-3-15,6-3-18 16,-1 2 21-16,-3-1-21 0,4 0 0 16,0-2 12-1,-4 0 0-15,6 0-10 0,-3 3-2 16,5-4 0-16,0 4-5 16,0-3 13-16,-1 0-5 15,1-1 6-15,-3 1 0 16,1-1 0-16,0 2-9 15,2-3 1-15,-2 0 8 16,2-2-8-16,2-2-1 16,0 0 7-16,3-2 8 15,-3 3 4-15,0-1-19 16,-3-2 9-16,1 0 5 16,-2 0-2-16,-1-2-12 15,0 1 0-15,3-1 16 0,-2-4-16 16,2-2 0-16,-5-2 8 15,-2-6-8-15,-2-2 0 16,-5-4 0-16,1-1 7 16,-1 2-7-16,-2-1 33 15,3-2-22-15,-1 2-10 16,1-3-2-16,-2-3-3 16,-1-3 4-16,1-2 4 15,-6-5 13-15,-1-4-8 16,-5-3-9-16,2 2 0 15,-2-3 25-15,0 0-16 16,0 0-9-16,0 0 10 16,0 0-10-16,-4-3-13 0,-17-16-74 15,2 0-90 1,-2-1-414-16</inkml:trace>
  <inkml:trace contextRef="#ctx0" brushRef="#br0" timeOffset="51956.86">6582 13555 902 0,'0'0'341'15,"0"0"-171"-15,0 0-90 16,0 0 22-16,0 0-27 16,0 0-34-16,0 0 22 15,-2 0-5-15,2 0 32 16,0 0 7-16,0 0-32 16,0 0 19-16,0 0-22 15,0 0-13-15,0 0 22 16,0 0-53-16,0 0 7 15,0 0 18-15,0 0-34 16,0 0 52-16,0 0-19 0,9 0-23 16,2 0 45-1,5 0-51-15,-1 0 11 0,5 0 5 16,3 0-28-16,1 0 22 16,2 0-13-16,1 0-9 15,2 0 31-15,0 0-32 16,-2 0 0-16,0 0 12 15,0 0-11-15,0 0 24 16,2 0-13-16,2 0-11 16,-2 0 8-16,2 0-9 15,-2 0 0-15,-3 0 0 16,2 0 7-16,2 0-1 0,-1 0-6 16,0 0 8-1,0 0-7-15,-2 0 0 0,2 0-1 16,-2 0 10-16,2 0-1 15,2 0-8-15,5 0-1 16,-3 0 0-16,0 0-1 16,-2 0 7-16,-2 3-6 15,-2-2 0-15,-2 1-3 16,2-2-5-16,-1 3 8 16,-1-3 0-16,1 0-1 15,-1 0 7-15,0 0-3 16,0 1-3-16,-2-1 1 15,4 4-2-15,0-4-7 0,0 2 8 16,2 0 3 0,-2 2 11-16,2-2-15 0,2 1 1 15,-2-2 0-15,2-1-1 16,-2 3 1-16,-1-3 0 16,1 1-2-16,0 1 13 15,2 0-17-15,3 0 6 16,0 1 0-16,2-2 1 15,1 4-1-15,3-2 0 16,3 1-1-16,-3 1 14 16,2-1-13-16,-4 1 0 15,0-1 1-15,-2 1-1 16,-3 0 0-16,2-2 0 16,1 1-7-16,3-1 14 15,2-1-5-15,-1 2-2 0,3-2 1 16,-3 1 1-16,-2 1-2 15,-3-2-3-15,-2 2-4 16,-1-4 14 0,-3 0-6-16,0 0 4 0,0 0-4 15,0 0-2-15,0 0 0 16,2 0 1-16,2 0-6 16,3 0 13-16,-3 0-8 15,4 0 1-15,-4 0-5 16,-2 0 5-16,-2 0 0 15,-3 0 0-15,1 0-5 16,-2 0 16-16,2 0-11 0,2 0 0 16,0 0 0-16,4 0 6 15,5 0-4-15,-1 0 10 16,2 0-12-16,-2-4 0 16,1 2-1-16,0-1 1 15,0 2 0-15,4-2-6 16,-2 0 17-16,3 0-11 15,1 0 0-15,-2-2 10 16,1 4-17-16,-3-2 7 16,0 2 0-16,1 1 7 15,-4-3-5-15,1 3 11 16,5 0-13-16,0-1 1 16,5-2 10-16,1 1-10 0,4 2-1 15,-4 0 4 1,0 0 13-16,-1 0-18 0,-4 0 1 15,-2 0 0-15,-2 0 11 16,-2 0-10-16,2 0 10 16,3 0-4-16,1 0 14 15,5 0-13-15,0 0-8 16,2 0 1-16,-2 0-10 16,0 0 9-16,-2 0 0 15,0 0-1-15,-2 2 17 16,1-2-16-16,-3 3 9 15,6-3-7-15,-8 0 4 16,5 0-6-16,-2 0 0 16,-1 1 10-16,1-1-1 15,-4 3 3-15,0-3 1 0,-4 0-12 16,-3 0 18-16,1 0-18 16,-6 0 9-16,2 0 8 15,-4 0-17-15,-1 0 24 16,-5 0-22-16,-2 0 8 15,-7 0 5-15,-5 0-16 16,-1 0 14-16,-5 0 11 16,3 0-19-16,-3 0 15 15,0 0-21-15,0 0 8 16,0 0-10-16,0 0 2 16,0 0-16-16,0 0-20 15,-21-9-90-15,-1 0-249 16,2-6-786-16</inkml:trace>
  <inkml:trace contextRef="#ctx0" brushRef="#br0" timeOffset="53987.63">13092 12637 1011 0,'0'0'317'15,"0"0"-116"-15,0 0-19 16,0 0-64-16,0 0 40 15,0 0-51-15,0 0-5 16,-42-50-27-16,20 44 2 16,-3-3-10-16,-4 3 20 15,-4 1-11-15,-3 1 14 16,-1 0-29-16,-2 2-13 16,1 2 11-16,1 0-21 0,-3 0 5 15,-2 0-10-15,-1 0-20 16,1 10 43-16,2 0-46 15,-1 3 15-15,6 2-8 16,-1 2 1-16,3 4-11 16,4 1-7-16,2 2 0 15,0 4-2-15,3 0 2 16,0-1 0-16,1 3-1 16,1-1 13-16,-1-1-12 15,6 2 0-15,-1 3 8 16,3 1-2-16,1 0-6 15,3 0 0-15,2 2-8 16,2 0 22-16,3 1-2 0,-1-4-12 16,1 3 7-16,2-2-2 15,-3 1-5-15,1-3-2 16,-1 2-4-16,3-1 12 16,2 0 8-16,0-1-10 15,0-2 2-15,0 0 2 16,5-3-8-16,6 3 0 15,-3-7 2-15,4 1 10 16,-1 1-10-16,-2-6-2 16,-1 2 0-16,2-3-10 15,-2 0 22-15,1-4-12 0,-1 4 7 16,0-5-7 0,1 0 0-16,-1 3-9 0,4 0 9 15,-1-3 17 1,1 4-16-16,-1-3 4 0,-3-1-5 15,1 0 1-15,3-1-8 16,-4-1 7-16,3 1 0 16,1-3 9-16,-1 3-7 15,0 0-2-15,0-1 0 16,2-3 6-16,1 5-15 16,1-1 10-16,1 0-1 15,-1-1 6-15,1-2 6 16,-3 1-16-16,3-2 4 15,-5 3-2-15,1-5-7 16,-1 4 10-16,-1-5-1 0,4 2 0 16,-1 0 14-16,1 0-22 15,-1-2 8-15,0 1 0 16,1-2 0 0,-1 3 0-16,1-3 0 0,1 2 0 15,-3-5 11-15,1 4-17 16,-2-1 6-16,0 0 0 15,0 0-3-15,0-1 3 16,1 2 0-16,-2-4 0 16,4 2 9-16,3-1-10 15,0 0 1-15,2 0 0 16,-1-2-6-16,1 4 5 16,-4-4-4-16,-2 0 4 15,1 0 2-15,-4 0 2 0,-2 0-3 16,5 0 8-1,0 0-16-15,1 0 8 0,-2 0 0 16,2 0-1-16,-2 0 12 16,5 0-12-16,-6 0 1 15,2 0 0-15,-3 0-6 16,1-4 7-16,-3 2-1 16,4-2 0-16,1 1 7 15,-1-1-14-15,5 2 7 16,-1-1-3-16,-3 3 3 15,0-5 1-15,1 0 8 16,-1 3-9-16,-1-3-2 16,-2 4-7-16,1-5 9 0,1 2 0 15,-3 0 3 1,1 1 10-16,2-3-13 0,1 0 0 16,1-1-3-16,3-1-12 15,-1-1 16-15,-1 0-1 16,4-2 4-16,-2 4 10 15,-1-6-20-15,1 3 6 16,1 1 0-16,-1-2-12 16,-2 1 13-16,1-1-1 15,-3-2 0-15,0 2 15 16,3-4-15-16,-4 1 0 16,5-4 1-16,-2 0-8 15,-1 0 7-15,1 1 0 16,-1-4 0-16,-1 3 4 0,1-2-4 15,-1 2 0-15,-1-2 2 16,0 0-7 0,1 0 5-16,1-4-1 0,-1-2-10 15,1-2 22-15,-1-3-10 16,-2-3-1-16,3-3 0 16,-4 0 2-16,-1 1-2 15,1 2 0-15,-4 2-1 16,-2 0 8-16,-1 2-1 15,-1-2 0-15,-2 0-4 16,0-3 17-16,0-1-19 16,-8-3 9-16,-4 2 9 0,-2-1-17 15,-3-2 11 1,-3 0-12-16,-5 1 6 0,-4 0 19 16,-9-4-23-1,-9 3 4-15,-10-2 1 0,-8 0-6 16,-9 2-2-16,-8 0-21 15,-21 1-40-15,-50-2-25 16,22 8-235-16,-1 1-1464 0</inkml:trace>
  <inkml:trace contextRef="#ctx0" brushRef="#br0" timeOffset="62001.37">5589 4757 567 0,'0'0'135'0,"0"0"-83"16,0 0-8-16,0 0 29 15,0 0-6-15,0 0 14 16,19 0 23-16,-14 0-16 16,0 0 19-16,-3-4 9 15,-2 2 11-15,0-2 39 16,0 1-67-16,0 3 4 16,0-2-15-16,0 2-40 0,0-2-1 15,-2 2-21-15,-6 0-18 16,0 0 34-16,-3 0-33 15,-3 0-7-15,1 0 8 16,-3 0-8-16,3 0 35 16,-3 0-6-16,-1 4-3 15,-1 3 6-15,-2 1-18 16,2-1 3-16,0 1 12 16,0 0-20-16,2 1 17 15,-1-2-14-15,-1 5-13 16,1 1 25-16,-6-2-14 15,1 3 21-15,-1 2 5 16,1 1-36-16,-2-1 19 16,1 0-20-16,4 0 13 15,-4 2 26-15,3 0-24 0,3 1 10 16,-4 0-4-16,3 3-21 16,3-2 9-16,-1 2-10 15,3 0 0-15,-1 0 10 16,1 1-8-16,2-2 14 15,-1 3-16-15,-1-1 0 16,2 1-6-16,0-1 8 16,0 4-2-16,-1-1 6 15,4 1 10-15,-1 3-17 16,0-3 1-16,2 3 0 16,0 2 7-16,3-2-6 15,0 2-1-15,0 0 1 16,-2-1 21-16,2 0-22 0,2-3 0 15,-3 0 1 1,1-2 11-16,4 1-11 0,0-1-1 16,0 0 0-16,0 0 15 15,0 2-9-15,0 0-6 16,7 0 6-16,1-2-5 16,2 2-1-16,-2-2 0 15,1 0-1-15,1-1 10 16,1 1-9-16,-1-1 18 15,2 2-18-15,-1-1 8 16,0 0-8-16,0-2 0 16,0 2-1-16,3-1 10 15,1 2-6-15,3-4-3 16,0 0 1-16,-1-1-1 16,4-1 0-16,-1 0 0 0,0-1 0 15,0-2 13 1,-2 3-14-16,2-3 1 0,-6 1 0 15,6 0-6-15,-3-3 12 16,2 2-4-16,3-4-2 16,1 0-2-16,4 0 1 15,2-2-7-15,5 0 8 16,2 0 1-16,4-2 10 16,0-3-11-16,3 0 0 15,1-3 1-15,2-4-10 16,3 0 17-16,-1 0-8 15,0 0 0-15,-1 0 9 0,0 0-17 16,-2-2 8-16,-1-4-6 16,1 0-10-16,-3-4 16 15,0 0 0-15,-1-2 0 16,-1 0-11-16,-3 1 4 16,-1-2-5-16,-5 1 9 15,0-3-12-15,-2 5 15 16,-1-7 0-16,2 0 0 15,1-1 11-15,0-1-13 16,-2-2 2-16,3-3-10 16,-5 0-8-16,-1-2 12 15,-3 2 6-15,-4 0-6 16,0 1 12-16,-4-2-6 0,-1 1 0 16,-1-2 9-16,-4 2-11 15,2-5 2-15,-5 0 0 16,1-4-1-16,-1-2 7 15,0-6 3-15,-2 1-1 16,0 0-7-16,1 2 4 16,-3 3 4-16,-1-1-9 15,-1 5 24-15,0-3-22 16,0-4 30-16,0-4-6 16,-12-7-8-16,-8-2 19 15,-7-10-25-15,-2-3 8 16,-5-2 12-16,1-5-31 15,0 6-1-15,1 4 0 16,-1 9-33-16,-2 14-13 16,-32 22-113-16,7 14-311 0,-3 2-298 15</inkml:trace>
  <inkml:trace contextRef="#ctx0" brushRef="#br0" timeOffset="62641.85">2810 8534 871 0,'0'0'357'16,"0"0"-357"-16,0 0-113 0,0 0-50 15,0 0 73-15,0 0 50 16,0 0-4-16,-5 24 17 16,3-16 27-16,-2 2-16 15,0-2-46-15</inkml:trace>
  <inkml:trace contextRef="#ctx0" brushRef="#br0" timeOffset="63985.28">2774 8795 1139 0,'0'0'210'0,"0"0"-142"16,0 0-62-16,0 0 33 15,0 0 73-15,0 0 2 16,0 0-21-16,-66-38-55 16,53 38-17-16,-3 0-2 15,0 0 26-15,-4 0 2 0,0 6 0 16,-2 6-23-16,-5 0 7 15,0 2-23-15,-4 2 15 16,-2-2 14-16,-6 2-22 16,2 0 8-16,-5 0-5 15,-4 0-2-15,2 1 42 16,0-3-37-16,-3 3 10 16,3-1 9-16,3-1-40 15,3 0 34-15,3-1-19 16,6 1 2-16,4 0 19 15,3-1-26-15,7 2 5 16,-2 0-15-16,7 2 8 16,-1 1-19-16,-1 5 11 15,-1 2 0-15,1 7 16 16,-1 0-15-16,0 3-1 0,2 2 1 16,0 2 10-16,0-1-13 15,-1 1 3-15,4 0-1 16,-3-2 15-16,4 0-8 15,0-3 2-15,1 0-9 16,3-3 0-16,1 0 9 16,0 0-8-16,2 0 16 15,0 0 2-15,0 3-10 16,0-1 3-16,0 4-12 16,7 0 0-16,1 2 6 15,2 3-6-15,1 1 0 16,-1 0 0-16,4 1 16 15,-1-1-10-15,1 2-2 0,-1-3 4 16,2 1-2 0,1-4-6-16,3-2 0 0,0-1 0 15,1-6 9-15,5-1-8 16,2-2 7-16,-1-4-7 16,-1 2 3-1,1-2-4-15,-1 1 0 0,-2-1-8 16,-2-1 16-16,0 0-5 15,-1-2-2-15,2 0-1 16,2-2 0-16,1-6-2 16,2 1 2-16,2-4-1 15,-2-1-2-15,2-4 3 16,-3-3-1-16,1 1 1 16,-1-3-8-16,-1 0 9 0,-2 0-1 15,-4 0 0-15,1 0 10 16,3 0-17-16,-1 0 7 15,0 0 0-15,3 0 1 16,4 0-1-16,-2 0 7 16,2 0-7-16,-2 0-4 15,-1 0 4-15,-4 0 0 16,-2 0-2-16,-2 0-5 16,0 0 14-16,-2 0-7 15,3 0 0-15,0 0 5 16,0-3-11-16,4-3-6 15,-3 3 11-15,2-4 0 16,2 1-7-16,1-2 2 16,2 2 3-16,0-1-8 0,2 3 2 15,-2-5-3-15,2 1 2 16,-3-4 9-16,0-1-32 16,3 0 31-16,-2-3-22 15,-2 1 11-15,-2 1-5 16,-6-3 14-16,1 0 4 15,-1-1-1-15,4-4 10 16,1-2-15-16,5-3 6 16,1-4 0-16,3-5 6 15,2-2-6-15,0-5 0 16,-1-2-1-16,-2-4 8 16,-4-1-7-16,-3-1 0 15,-7-6 1-15,-8-3-3 16,-5-5-23-16,-3-2-28 0,0 0-58 15,-11-11-61-15,-3 17-36 16,-1 17-144-16</inkml:trace>
  <inkml:trace contextRef="#ctx0" brushRef="#br0" timeOffset="65000.71">4822 15254 1950 0,'0'0'350'16,"0"0"-227"-16,0 0-90 15,0 0-33-15,0 0-75 16,0 0-125-16,0 0-16 16,5 0-28-16,22 8-281 0</inkml:trace>
  <inkml:trace contextRef="#ctx0" brushRef="#br0" timeOffset="65141.27">4822 15254 1211 0,'40'14'287'0,"-40"-14"-270"0,0 0-17 15,0-2-404-15</inkml:trace>
  <inkml:trace contextRef="#ctx0" brushRef="#br0" timeOffset="65313.09">4818 15227 1921 0,'0'0'203'0,"0"0"-203"15,0 0-550-15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2:57:33.352"/>
    </inkml:context>
    <inkml:brush xml:id="br0">
      <inkml:brushProperty name="width" value="0.05292" units="cm"/>
      <inkml:brushProperty name="height" value="0.05292" units="cm"/>
      <inkml:brushProperty name="color" value="#FF0000"/>
    </inkml:brush>
  </inkml:definitions>
  <inkml:trace contextRef="#ctx0" brushRef="#br0">3354 5538 1053 0,'0'0'181'16,"0"0"-123"-16,0 0 1 16,0 0-14-16,0 0 7 15,0 0 18-15,-7-4-42 16,7 4 11-16,0-2-19 15,0 2-4-15,0 0 38 0,0 0 5 16,0 0 19 0,0-2 26-16,0 2-23 0,0 0-5 15,0 0-42-15,0 0-21 16,0 0 25-16,0 0-2 16,0 0 20-16,0 0 12 15,0 0-29-15,0 0 11 16,0 0-23-16,0 0-15 15,-2 0 17-15,2 0-27 16,0 0 7-16,-2 0 0 16,2 0 2-16,-2 0-12 15,0 0 1-15,-2 0 0 16,2 0-2-16,-2 0 8 16,-3 0-1-16,-3 0-5 15,-4 0 3-15,-1 0-11 0,-3 0 8 16,0 0 0-16,0 0 6 15,0 0 1-15,1 0 2 16,0 0-9-16,5 0 0 16,3 0 2-16,-1 0 7 15,8 0 20-15,0 0 9 16,2 0-37-16,0 0 41 16,0 0-27-16,0 0-15 15,0 0 35-15,0 0-34 16,0 0 7-16,0 0 0 15,0 0 7-15,0 0-11 16,0 0-4-16,0 0 0 0,0 0 8 16,0 0-2-16,0 0-6 15,9 2 7-15,9 2 4 16,4-2 9-16,10 1 0 16,3-2-20-16,9-1 54 15,6 0-45-15,5 0 1 16,6 0 9-16,1 0-13 15,-3 0 12-15,-5 0-9 16,-7 0-7-16,-11 0 1 16,-12 0-3-16,-8 0 0 15,-9 0-2-15,-6 0 10 16,-1 0 5-16,0 0-13 16,0 0-7-16,0 0-78 15,-1 0-245-15,-6 0-436 0</inkml:trace>
  <inkml:trace contextRef="#ctx0" brushRef="#br0" timeOffset="2526.13">6508 5600 517 0,'0'0'332'0,"0"0"-137"15,0 0-31-15,0 0-22 16,0 0 6-16,0 0-12 15,0 0-64-15,-13-16-31 16,13 16-12-16,0 0-17 0,0 0 23 16,0 0-25-16,0 0-4 15,0 0 11-15,0 0 10 16,0 0 3-16,0 0-18 16,0 0-10-16,0 0 11 15,0 0-13-15,0 0 6 16,0 0 19-16,11 0-6 15,5 0 21-15,-1 0-19 16,4 0-21-16,1 0 31 16,-1 0-21-16,4 0 17 15,2 0 5-15,-1 0-14 16,3 0 19-16,3 0-11 16,3 0-14-16,-2 0 35 0,0-2-46 15,0-2 8 1,-1 3-8-16,-1 1 14 15,2 0-12-15,-4 0-3 0,0 0 10 16,-2 0-1-16,-3 0-9 16,-2 0 0-16,0 0 0 15,1 0 9-15,0 0-2 16,2 0 3-16,1 0-9 16,6 1 11-16,-1-1-12 15,4 3 0-15,0-3 12 16,-2 0-10-16,3 0 11 15,-3 0-3-15,-2 0-10 16,-4 0 22-16,-1 0-22 16,-3 0 8-16,2 0 5 15,0 0-4-15,2 0-5 16,-2 0-4-16,6 0 0 0,1 0-7 16,-1 1 19-16,0-1-12 15,1 0 0-15,2 0 3 16,-3 0-3-16,2 0 0 15,-4 0 0-15,2 0 2 16,-2 0-2-16,2 0 12 16,2 0-12-16,1 0 6 15,5 0-17-15,1 0 5 16,2 2 6-16,2 0 13 16,-2-2-13-16,3 2 3 15,-5 1-3-15,-3-2 0 16,1 2-2-16,-3-1 3 15,3-1-1-15,2-1 12 0,4 2 0 16,2-2-14 0,6 0 2-16,1 0 0 0,2 0-7 15,-1 0 8-15,-4 0-1 16,1 4 0-16,-1 1 15 16,0-4-15-16,2 3 0 15,1-1 0-15,2-2-3 16,3-1 3-16,-2 2 0 15,-1-2 0-15,-4 0 12 16,0 0-12-16,0 0 0 16,-2 0 6-16,-3 0-6 0,0 0 0 15,1-2-1 1,0-2 0-16,-3 0 2 0,0 3 5 16,1-2 13-16,-1 1-12 15,1 1 11-15,-3-2-18 16,2 1 12-16,-1-1 2 15,1 0-12-15,0 2 29 16,3-2-15-16,-1-1-16 16,3 2 24-16,1-3-22 15,2 1 9-15,1-3-2 16,0 1-2-16,1 2-11 16,-1 1 4-16,0-2 0 15,0-1 13-15,-1 2-11 16,0 0 5-16,2-2-1 15,0 2 2-15,-2-2-7 0,1 2-1 16,-2 0 0-16,-2 0 17 16,-2 2-16-16,2 1 22 15,-3-2-10-15,1 1-12 16,-1 1 21-16,1-2-21 16,2 1 13-16,2 0 2 15,2 0-5-15,0 0-1 16,1 2-10-16,-2 0 0 15,4 0 0-15,-2 0 1 16,1 0-1-16,-2 0 13 16,0 0-2-16,-1 0-8 15,-4 0-3-15,-2 0 0 16,-1 0 2-16,-3 0 7 16,-2 0-9-16,-5 0 22 15,-7 0-10-15,-7 0-7 16,-6 0 7-16,-5 0-11 15,-6 0 40-15,-2 0-17 16,2 0-12-16,-2 0 13 16,0 0-16-16,0 0 9 15,0 0-7-15,0 0-10 16,0 0 16-16,0 0-17 16,0 0 0-16,0 0-6 15,0 0-11-15,0 0-4 0,-7 2-67 16,-11 4-199-16,-7-2-447 15</inkml:trace>
  <inkml:trace contextRef="#ctx0" brushRef="#br0" timeOffset="4617.95">14862 5526 836 0,'0'0'344'0,"0"0"-167"15,0 0 23-15,0 0-34 16,0 0-65-16,0 0-3 16,0 0-39-16,0 0-27 15,0 0 27-15,0 0-29 16,0 0 29-16,0 0 26 16,0 0-35-16,0 0 12 0,0 0-3 15,0 0-23 1,0 0 16-16,0 0-31 0,2 0 4 15,7 0 8-15,2-4-33 16,3 2 16-16,6 0-16 16,2-2 6-16,4 0 27 15,8 0-15 1,1-2 7-16,4 3-4 16,1-2-20-16,-1 3 31 15,1 0-31-15,3 0 0 16,-1 2 27-16,1 0-28 0,1 0 15 15,-2 0-15-15,3 0-5 16,-1 0-1-16,2 0 12 16,-2 0 2-16,1 0 4 15,-1 0-1-15,3 0-5 16,-1 0-6-16,6 0 0 16,2 0 0-16,-2 2 2 15,7-2-2-15,-1 0 4 16,2 0 14-16,0 0-18 15,2 0 0-15,-1 0 1 16,-1 0 4-16,-4 0-5 16,-6 0 0-16,-2 0-6 15,-9 0 19-15,-1 0-1 0,-5 0 2 16,-2 0-13 0,2 0 38-16,-5 0-39 0,-1 0 10 15,-5 0 13-15,-6 0-13 16,-7 0 32-16,-3 0-9 15,-4 0-14-15,1 0 32 16,-3 0-49-16,0 0 11 16,0 0 1-16,0 0-2 15,0 0-12-15,0 0 0 16,0 0-31-16,4 0-11 0,8 15-130 0,-2 2-181 31,3-3-412-31</inkml:trace>
  <inkml:trace contextRef="#ctx0" brushRef="#br0" timeOffset="5788.64">20044 4786 730 0,'0'0'153'16,"0"0"-23"-16,0 0-4 15,0 0-12-15,0 0 14 32,0 0 2-32,0 0-44 0,7-58 15 0,-7 54-2 15,0-3-26-15,0 4-33 16,0 0 17-16,0 2 32 15,0 0 8-15,0 1 20 16,0-2-36-16,0 2-16 31,0 0-2-31,0 0-47 0,0 0 23 0,0 0 23 16,0 0-50-16,0 0 6 0,0 7-18 31,0 17 1-31,0 12 33 16,-2 10-16-16,-3 11 19 15,1 8 10-15,0 8-24 0,-3 7 25 0,6 4-13 16,-3 7-23-16,2-1 46 16,-3 0-43-16,3-6 10 15,-2-5-9-15,2-15-15 16,0-10 10-16,-1-14-11 16,3-13 0-16,-2-6 3 15,0-9-3-15,2-7-1 16,0-5-74-16,0-8-46 15,0-19-10 1,2-7-596-16</inkml:trace>
  <inkml:trace contextRef="#ctx0" brushRef="#br0" timeOffset="7788.2">20160 4732 768 0,'0'0'172'0,"0"0"-46"16,0 0 7-16,0 0-16 15,0 0 63-15,0 0-43 16,0 0-35-16,-6-21 9 16,6 20-8-16,0 1 5 15,0 0-26-15,0 0-23 16,0 0 3-16,0 0-26 15,0 0 4-15,-3 0 12 16,1-1-17-16,-3 1 17 0,-3-2-44 16,1 2 5-1,-2 0-22-15,2 0 17 0,1-3-8 16,-1 3 0-16,3 0 1 16,0 0-6-16,-2 0 5 15,1 0 0-15,4 0 0 16,1 0 7-16,0 0-7 15,0 0 0-15,0 0 0 16,0 0-11-16,0 0 17 16,0 0-6-16,0 0 18 15,4-1-5-15,12 1-1 16,9-3-12-16,8 1 1 16,11 0 37-16,10 0-36 15,11 0 11-15,6 2 21 16,7 0-32-16,7 0 14 0,-1 0-16 15,7 0 1-15,1 0 20 16,-1 0-21-16,3 0 0 16,-5 2 0-16,0 0 15 15,-2-2-10-15,-2 0 5 16,-3 0-9-16,1 0-2 16,-3 0 1-16,0 0 0 15,0 0-8-15,-4 0 16 16,-4-2 0-16,-8 0-2 15,-4 0-5-15,-5 2-2 16,-3 0 0-16,-3 0 1 16,-5 0-2-16,-4 0 7 0,-1 0-5 15,-6 0 0-15,-2 0 1 16,0 0-4 0,-4 0 4-16,-1 0-1 0,-3 0 5 15,-1 0 2-15,1 0-8 16,-2 0 1-16,0 0-2 15,-5 0 1-15,-3 0 2 16,-4 0 4-16,-5 0-5 16,1 0 9-16,-5 0-7 15,2 0-1-15,3 0-1 16,2 0 18-16,7 0-9 16,7 0-8-16,1 0-1 15,3 0 0-15,-4 0 0 16,4 2 0-16,-5 0 0 15,0 0 0-15,-4 0 12 0,-1 0-12 16,-3 1 0 0,-4-3-4-16,1 0-5 0,1 1 15 15,-2-1-6-15,1 0 0 16,7 0 16-16,-1 3-18 16,-1-3 2-16,-1 0 0 15,1 0-7-15,-5 0 7 16,4 2 0-16,0-2 0 15,0 1 14-15,6 0-14 16,-4 2 0-16,-1-1 11 16,-4-1-23-16,-5-1 12 15,-1 3 0-15,-4-3-8 16,2 0 17-16,-2 0-1 16,0 0 4-16,0 0-12 0,0 0 27 15,0 0-25-15,0 0 5 16,0 0 22-16,0 0-16 15,0 0 27-15,0 0-16 16,0 0-16-16,0 0 13 16,0 0-21-16,0 2 0 15,0 0 0-15,0 0 4 16,0 6-4-16,0 2 0 16,0 6 1-16,0 6-8 15,0 2 13-15,-2 4-6 16,0 2 3-16,0 4 10 15,-3 3-23-15,3-1 10 16,-3 4 0-16,4 0-1 16,-1 0 2-16,-3 3 0 0,0-1-1 15,3-1 10-15,-2 2-19 16,-1-1 9-16,3 2 0 16,-2-2 8-16,2 0-7 15,-1-2 12-15,3 1-13 16,0-2-8-16,0 2 2 15,0-5 6-15,0-4 0 16,0-5 4-16,0-2 10 16,0-5-20-16,0-6 6 15,0-2 0-15,0-4-15 0,0-4 16 16,0 0-1 0,0-4 3-16,0 2 13 0,0-2-16 15,0 0 0-15,0 0 0 16,-4 0 20-16,-3 0-19 15,-6 0 7-15,-8 0-8 16,-8 0 20-16,-4 0-20 16,-7 0 0-16,-5 0 2 15,-6 0 1-15,-4 0-3 16,-10 0-1-16,-6 0 0 16,-10 0 2-16,-6 0 2 15,-6 3 0-15,-21 0 3 16,-22 2-7-16,-22 1 1 15,-4 0 0-15,10-1 1 16,30-1 8-16,33 0-4 0,20-2-5 16,1-2 7-1,-9 2-16-15,-10 0 9 0,-9 0 0 16,2 0 15-16,7-2-14 16,10 0-1-16,5 2 0 15,14-2 1-15,9 0 8 16,12 0-8-16,6 0 4 15,6 0 0-15,2 0 4 16,5 0-11-16,-1 0 2 16,0 0 0-16,0 0 8 15,1 0 2-15,0 0-5 16,6 0-5-16,4 0 7 16,6 0-8-16,0 0 1 0,2 0-16 15,0 0 1 1,0 0-78-16,42-2-89 0,2 0-103 15,10-4-339-15</inkml:trace>
  <inkml:trace contextRef="#ctx0" brushRef="#br0" timeOffset="12380.84">9998 6441 271 0,'0'0'204'15,"0"0"-66"-15,0 0 27 16,0 0-3-16,0 0 18 0,0 0-49 15,2-28-52 1,-2 25 42-16,0 3-41 0,0 0-35 16,2 0 7-16,-2-1 6 15,0 1 36-15,3 0-46 16,-3-2-25-16,4 2 55 16,0-3-28-16,6 2 14 15,1-2 8-15,7 0-36 16,1 0 55-16,8 0-41 15,4 1-19-15,5-1 24 16,1 3-35-16,4 0 11 16,1 0 1-16,0 0-30 15,1 0 41-15,-1 0-13 16,3 0-7-16,-1 0 18 16,0 0-40-16,4 0 20 0,-1 0 6 15,-1 3-27-15,1-1 24 16,2-2-2-16,3 0-21 15,1 0 23-15,4 0-24 16,3 0 6-16,1 0 3 16,-1 0 1-16,-4 0-14 15,0 0 4-15,-5 0 0 16,-2 0-6-16,0 0 13 16,0 0-7-16,0 0 3 15,0 1 5-15,2 1-14 16,2-2 6-16,1 3 0 15,-1-3-2-15,1 0 10 0,-2 0-7 16,-4 0-1-16,1 1 8 16,1-1-17-16,-4 0 9 15,3 0 0-15,-1 2 11 16,4-2-11-16,0 3 6 16,-1 1-6-16,2-2 0 15,1 2-12-15,0-3 21 16,0 2-9-16,2-2 6 15,1-1 7-15,-2 0-16 16,1 0 3-16,-1 0-10 16,1 0-3-16,0 0 14 15,0 0-1-15,0 0 0 16,-3 0 15-16,5 0-21 16,-3 0 6-16,6 0 0 15,-1 0-6-15,2 0 7 0,1-1-1 16,1-2 0-16,1 2 6 15,-3-2-6-15,0 3 0 16,1 0 1-16,-1 0-3 16,-2-1 2-16,3 1 0 15,-1 0-1-15,6-2 2 16,-2 2-1-16,5-3 5 16,0 3 6-16,6 0-11 15,-4 0 0-15,-2 0-3 16,-1 0-10-16,-4 0 16 15,1 0-3-15,-5 0 0 16,1 0 1-16,-3 0-4 16,-2 0 3-16,-2 0 0 15,-6 0-1-15,2 0 14 16,-5 0-14-16,-3-1 1 0,-4 1-4 16,-3 0-2-16,-6 0 12 15,-3 0 0-15,-1-3 15 16,-3 3-15-16,-1-2 10 15,-6 1-6-15,-3-2-9 16,-5 3 29-16,-5-2-24 16,-3 2 21-16,2 0-8 15,-3 0-8-15,0 0-22 16,0 0 7-16,-15 0-69 16,-12 0-236-16,-10 0-494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2:58:17.956"/>
    </inkml:context>
    <inkml:brush xml:id="br0">
      <inkml:brushProperty name="width" value="0.05292" units="cm"/>
      <inkml:brushProperty name="height" value="0.05292" units="cm"/>
      <inkml:brushProperty name="color" value="#FF0000"/>
    </inkml:brush>
  </inkml:definitions>
  <inkml:trace contextRef="#ctx0" brushRef="#br0">5272 3110 851 0,'0'0'276'16,"0"0"-144"-16,0 0-47 15,0 0 69-15,0 0-26 16,0 0-27-16,0 0-33 16,-24 0-47-16,24 0 15 15,0 0-3-15,0 0 9 16,0 0 54-16,0 0-34 16,0 0 3-16,0 0 12 15,0 0-39-15,0 0 2 0,0 0-19 16,0 0-14-16,0 0 21 15,0 0-27-15,0 0 20 16,0 0 4-16,0 0-24 16,0-2 18-16,14-4-17 15,5 0 7-15,3 0-6 16,7-1-3-16,4 0 0 16,8 0 13-16,3-2-2 15,5 1-12-15,-2 2 1 16,2-1 0-16,-4 6-4 15,-3 1 11-15,0 0-5 16,-4 0 1-16,0 0 6 16,0 0-10-16,0 0 1 0,0 1 0 15,-2 4 12 1,4-3-11-16,-5 2 13 0,-3-2-14 16,-1 0 9-16,-4 0-11 15,-7-1 2-15,-1 2 0 16,-3-1 12-16,-5-2-4 15,-1 2 18-15,-2-2-26 16,1 0 14-16,-2 0-2 16,-3 0-12-16,2 0 9 15,-1 0 12-15,0 0-8 16,-1 0-3-16,0 0-10 16,1 2 0-16,-1-2-7 0,1 3 8 15,2-3-1 1,2 1 9-16,-3-1 7 0,5 1-16 15,-1 1 0-15,0-2 0 16,1 3-6-16,3-3 6 16,-3 0 0-16,3 0-1 15,-1 0 14-15,-2 0-13 16,2 0 0-16,0 0 1 16,1 0-2-16,1 0 1 15,4 0 0-15,0 0-6 16,1 0 12-16,3 0-6 15,2 0 5-15,-2 0-4 16,0 0-2-16,-3 0 1 16,-5 0 0-16,2 0-6 15,-7 0 13-15,-1 0-4 0,-2 0-3 16,0 0-35-16,4-3-121 16,0 0-331-16,0-1-234 0</inkml:trace>
  <inkml:trace contextRef="#ctx0" brushRef="#br0" timeOffset="1499.64">8475 3021 519 0,'0'0'223'0,"0"0"-143"0,0 0-28 16,0 0 34-1,0 0-9-15,0 0 26 0,0 0 4 16,-14-5-28-16,14 5 16 15,0 0-31-15,0 0-18 16,0 0-1-16,0 0-20 16,0 0 20-16,0 0-29 15,0 0-9-15,0 0 9 16,0 0-15-16,0 0-1 16,0 0 20-16,0 0-19 15,0 0 19-15,0 0-20 16,0 0 0-16,0 0 21 0,0 0-20 15,0 0 13 1,0 0 19-16,0 0-27 0,2 0 12 16,6 0-18-16,1 0 7 15,3 0 11-15,1 0-18 16,3 0 0-16,-3 0 18 16,3 0-11-16,-3 0 24 15,1 0 0-15,1 0-20 16,2 0 32-16,3-4-33 15,1 2 0-15,-1-2-1 16,0 1-3-16,-2-1 11 16,-1 3-8-16,1-1-7 15,1 2 16-15,-2-2-18 16,1 2 0-16,-1 0 11 16,4 0-10-16,-1 0 14 0,2-2-5 15,0 2-8-15,3 0 4 16,2-3-6-16,1 3 0 15,4 0 6-15,-3 0 3 16,2 0-10-16,1 0 1 16,-1 0 0-16,2 0 8 15,0 0-7-15,-1 0 6 16,3 0 5-16,-2 3 1 16,3-1-11-16,3 0-2 15,0-2 1-15,1 0 22 16,5 0-22-16,-1 0 12 15,6 0-9-15,-2 0 5 16,-1 0-1-16,2 0-8 16,2 0 0-16,3 0 15 15,4 0-15-15,5 0 32 0,3 2-24 16,3 2 2-16,0-3 6 16,1 3-15-16,-4 1 14 15,1-1 15-15,-5 0-29 16,-1 2 28-16,-3 0-12 15,-9 0-15-15,0-2 30 16,-7 0-20-16,-2 0 6 16,-4-2 4-16,-7 0-6 15,-5-2-11-15,-7 0-5 16,-5 0 0-16,-3 0-22 16,-9 0 9-16,0 0-94 15,-7-6-266-15</inkml:trace>
  <inkml:trace contextRef="#ctx0" brushRef="#br0" timeOffset="2905.57">12288 4698 1156 0,'0'0'304'16,"0"0"-197"-16,0 0-107 15,0 0-29-15,0 0-12 16,0 0 9-16,0 0 13 0,45 13-33 16,-32-4-23-16,3-1-30 15,2 8-41-15,-2-1-11 16,-3-2-66-16</inkml:trace>
  <inkml:trace contextRef="#ctx0" brushRef="#br0" timeOffset="8107.46">5473 5490 821 0,'0'0'266'15,"0"0"-131"-15,0 0-72 16,0 0-31-16,0 0 26 16,0 0 37-16,0 0-24 15,2-26-14-15,-2 23 14 16,0 3-16-16,0 0 18 16,0 0-10-16,0 0-16 15,0 0 6-15,-6 0-47 16,-4 0-5-16,-3 0 36 0,2 0-13 15,-5 0 10 1,3 3-34-16,-1 5 6 0,3-2 18 16,-2 2-23-16,2-2 19 15,0 2-8-15,-3 1-5 16,1-2 30-16,-1 3-31 16,-1 2 0-16,-1 3 32 15,-1-2-37-15,1 3 0 16,-2-1 2-16,4 1 17 15,-1-1-3-15,4-1-3 16,0 3-13-16,0-5 21 16,1 2-21-16,2-2-1 15,1-2 12-15,-1 1-6 16,0 2 13-16,2-2-14 16,1 2 2-16,1-1 1 0,2 0-8 15,-2 0 0-15,2 2-6 16,-1-2 12-16,-2 0-1 15,3 1-5-15,-2 0 2 16,-1 1-1-16,0 1-1 16,2 0 0-16,-2-1 8 15,0 1-2-15,3-2-6 16,-2-1 4-16,-1 2 5 16,3-2 2-16,-2 2-9 15,-1-1 6-15,1 1 7 16,-1-2-13-16,1 2-2 15,-1 1 0-15,3-1 6 0,0 3 8 16,0 0-14 0,0-3 12-16,2 1-11 0,-3 1 11 15,3-3-11-15,-2 2-1 16,2 1 0-16,-2-3 16 16,0 4-15-16,2-3 21 15,-3 4-22-15,3 0 11 16,-2 4-8-16,-1 0-2 15,1 4-1-15,-2 3 37 16,2-3-28-16,0 0 17 16,0-1-26-16,-1 2 1 15,3-3 10-15,0 0-10 16,0 2-1-16,0-3 3 16,0-2 17-16,0-1-18 15,0 0-2-15,0 0-11 0,0 2 0 16,5 0 11-16,-3 3 0 15,-2 0-1-15,2 1 22 16,-2 1-22-16,2-1 1 16,-2 1 0-16,2-4-1 15,3-1 2-15,0 0-1 16,-1-4 0-16,1-1 6 16,1 4-6-16,1-3 0 15,0 2 7-15,-1 2-2 16,3 0-5-16,-2 0-3 15,2 2-11-15,0-2 28 16,2 3-14-16,-3-5 0 16,4-3 0-16,-1 0 5 0,1-3-5 15,-2-3-2-15,-1 2-8 16,3-4 11-16,1 2-1 16,0-1 5-16,1-1 1 15,1 4-8-15,3-1 2 16,0 0 0-16,-1-2 0 15,2 2 6-15,0-2-7 16,-1 0 1-16,-1 1 0 16,4-3-6-16,-3 3 12 15,2-1-6-15,-2-2 0 16,2 1 11-16,0 0-19 16,0-3 8-16,3 2 0 0,-2-3-4 15,4 0 5 1,2-3-1-16,0 2 3 0,-1 0 8 15,1-2-19-15,-1 1 8 16,3 0 0-16,-2 1 0 16,0-2 9-16,0 2-6 15,2-4-3-15,2 0-11 16,2 0 10-16,1 0 1 16,1 0 0-16,-2-7 0 15,4-2 6-15,-2-3-8 16,-1 2 2-16,-1-4-13 15,0 3 5-15,1-6 9 16,-1 1-1-16,0-1 0 16,3-4 0-16,-2 2-8 15,2 2 8-15,-1-1-6 0,-2 2-13 16,1-2 19-16,-3-1 0 16,0-3-1-16,1-1-30 15,-6-4 30-15,-3-1-9 16,-2-3-6-16,-2-5-5 15,-4-5 12-15,-1-5 8 16,-1 0-5-16,1-2-5 16,-4 2 11-16,-3 2 0 15,-1 1 2-15,0 2 1 16,-4-3-2-16,-2-3-1 16,0 0 27-16,0-8-27 15,-4-6 61-15,-13-3-24 16,-1-6-28-16,1-3 33 0,-1 2-26 15,0 0-1 1,0 4 27-16,-1 4-28 0,1 5 26 16,-3 2-4-16,0 2-29 15,-4 2 33-15,0-2-34 16,-4 2 9-16,-2 3 24 16,0 3-39-16,-3 4 21 15,1 4-21-15,0 4 9 16,-1 3 6-16,1 4-14 15,2 3 8-15,0 6-9 16,0 4-9-16,-4 3 9 16,2 10-47-16,-5 1-16 15,-2 0-13-15,-6 22-121 16,-28 37-88-16,12-7-96 0,-1 3-293 0</inkml:trace>
  <inkml:trace contextRef="#ctx0" brushRef="#br0" timeOffset="10841.21">10200 9184 1360 0,'0'0'276'15,"0"0"-186"-15,0 0-47 16,0 0-16-16,0 0 63 15,0 0-13-15,-122-8-21 16,102 8 2-16,-2 0-41 16,-3 10 24-16,-2 4-3 15,-2 2-13-15,-2 2 36 0,0 2-26 16,-3 0-1-16,1 2 14 16,0-2-33-16,-3 2 17 15,2 0-1-15,2 3-13 16,-2-2 25-16,3 1-32 15,2 2-2-15,0 3 22 16,4-1-30-16,3 1 23 16,2 2-24-16,1 1 6 15,7 4 1-15,-2 0-5 16,3 0 5-16,3 2 2 16,-2 1 7-16,6-2-23 15,2-1 7-15,0 0 0 16,2-1-9-16,0-1 18 15,0-3-9-15,0 5 0 16,0-1 16-16,2 3-22 0,4 1 6 16,4 0 0-16,-2-1-4 15,1 3 4-15,2-3 0 16,1 0-2-16,-2 0 8 16,2 0-6-16,-1 0 0 15,-2 0 14-15,2 0-25 16,0 0 11-16,0 0 0 15,3-1-3-15,1-1 15 16,5-2-7-16,1 1-4 16,0 1 7-16,2-3-8 0,2 1 0 15,-1 2 0 1,0 0-2-16,3 0 10 0,0-1-7 16,0-4-1-16,0-2 6 15,-1-5-10-15,3-2 4 16,0-3 0-16,3-2 0 15,-1-1 11-15,-2-2-11 16,-3-1 0-16,1 0 1 16,-3 1-7-16,-1-2 12 15,-1 0-6-15,0-2 0 16,0 0 8-16,3-1-16 16,4-3 5-16,0-5 3 15,0-1-2-15,2 0 10 16,-3 0-4-16,3 0-4 15,-3 0 3-15,1 0-10 0,-3 0 7 16,3 0 0-16,0 0-2 16,1 0 11-16,1 0-5 15,0-7-4-15,2-4-3 16,1-1-3-16,1-5 6 16,4-2 0-16,-2-5 8 15,1-4 4-15,-3-2-11 16,1-2-1-16,-3-4-4 15,-1-2-15-15,0-2 19 16,-6-7 0-16,3 0 0 16,-5-4 12-16,3-1-24 15,-4 0 12-15,-2 0-4 16,0 2-11-16,-5 0 15 16,-3-3 0-16,-5 1-1 0,0-4 13 15,-8-4-13-15,0-6 1 16,0-6 0-16,0-3 3 15,0-1-3-15,-6 5 0 16,-2 0 0-16,-5 5 21 16,-3 2-18-16,-4 1 0 15,-6 2 3-15,-6-2 28 16,-6 2-20-16,-4 2 24 16,-11 2 25-16,1 5-35 15,-6 2 2-15,-4 4-7 16,-3 4-23-16,-2 4 9 15,0 6-9-15,-2 8-15 16,0 12-3-16,-28 12-94 0,14 14-238 16,10 8-541-16</inkml:trace>
  <inkml:trace contextRef="#ctx0" brushRef="#br0" timeOffset="14121.69">6058 13106 613 0,'0'0'206'16,"0"0"-51"-16,0 0-3 15,0 0-21-15,0 0 19 16,0 0 18-16,3-34-45 16,-3 30 4-16,0 2 4 15,0-2-40-15,0 0 24 16,-3 2-13-16,-3-2-43 15,-3-1 30-15,0 2-58 0,-2 0 6 16,-3 1 0-16,1-1-29 16,-3 0 30-16,-1 0-17 15,-1-1-9-15,-3 0 46 16,0 0-38-16,0 2 9 16,-3 0 19-16,2 0-48 15,-2 0 37-15,-1 2-37 16,-2 0 10-16,-2 0 22 15,-2 0-32-15,0 0 0 16,-3 4-5-16,-1 6 22 16,1 2-8-16,-1 2 8 15,-1 2-16-15,0 2 24 16,0 2-23-16,3 3-2 0,0-2 16 16,2 5-10-1,-1-2 11-15,3 3-1 0,2-1-16 16,6 0 8-16,-4 2-8 15,3 0 0-15,-1 4-5 16,2 0 16-16,-4 0-5 16,0 3-3-16,0-2 3 15,1 1-2-15,2-1-4 16,2-4 0-16,-1-3 8 16,6 2 4-16,-1-2-12 15,3 0 0-15,2 1 6 16,0 0-6-16,1 3 9 15,2-3-5-15,-1 3 1 16,2-2 4-16,3 2-18 0,2 0 6 16,0 0 3-16,2 2 9 15,0 0-3-15,0 7-3 16,6-3 0-16,7 2 8 16,5 4-12-16,3-3 1 15,0 3 0-15,6-7-3 16,-2-1 12-16,4 0-8 15,-2 1-1-15,2-9-3 16,-2 1-4-16,2 0 7 16,0-1 0-16,0 0 6 15,2-1 1-15,0 0-1 16,2 1-6-16,0-3-3 16,3 0-7-16,-2-1 10 0,1-4 0 15,-2 0 0 1,-1 1 18-16,-1-7-19 15,-4 1 1-15,0-3-3 16,-3 0-11-16,-2-2 15 0,3 1-1 16,-1-1 0-16,3-3 16 15,2 4-17-15,0-5 1 16,0-1 0-16,2 3-10 16,-2 0 10-16,0 1 0 15,0-3-1-15,-1 2 8 16,-2-6-7-16,0 4 0 15,1-4 1-15,-2 0-11 16,-1 0 10-16,0 0-8 16,3 0 2-16,-2-8-4 15,-1-1 10-15,1 4 0 0,-3-3 6 16,0-1-12-16,3 4 2 16,2-9-1-16,2 0-4 15,2-3 18-15,2-2-6 16,1-2-3-16,-3-1 2 15,0 1-8-15,-2-2 4 16,-2 3 2-16,-6 2-7 16,0 2 14-16,-3 3-7 15,-5-2 0-15,1-1 0 16,-1-1-5-16,0 0 5 16,3-1 0-16,2-2 2 15,-1 0 5-15,2-5-8 16,0 2 1-16,-3 1-4 0,1-6-5 15,-1-3 15-15,-5-1-6 16,1-4 0-16,-3-4 9 16,-3-4-17-16,-2 0 8 15,-1-8 0-15,-1 0 2 16,-2-2-1-16,0-1-1 16,0-1 0-16,-7 0 17 15,-12 6-9-15,-10-2 12 16,-8 6 8-16,-7 1 20 15,-5 4-42-15,-6 5 21 16,-3-1-27-16,2 7 9 16,2 2-19-16,6 4 10 0,3 5-18 15,-16 2-23 1,13 7-189-16,3 0-566 0</inkml:trace>
  <inkml:trace contextRef="#ctx0" brushRef="#br0" timeOffset="16464.89">2911 9344 682 0,'0'0'700'0,"0"0"-525"16,0 0-70-16,0 0 2 15,0 0-11-15,0 0 13 0,0 0 0 16,-48-22-51 0,40 16 13-16,-6-3 8 0,-1 3-25 15,-6 1 42-15,-3 2-47 16,-2 0 8-16,-3 1-7 15,-5 2-26-15,-3 0 28 16,3 0 0-16,-4 0-32 16,0 2 41-16,3 7-43 15,1-2 3-15,2 3 0 16,4 0-9-16,-3 4 8 16,0 2-15-16,-4 2 4 15,0 2-14-15,-3 3 5 16,1 0 0-16,1 4 12 15,-2 0-1-15,2 0-7 16,5-1-1-16,2-2 8 0,7 0-4 16,0-1-5-16,4-4-2 15,2 3 7-15,0-2 2 16,1 2-9-16,-1 1 0 16,1 0 0-16,-3 1 5 15,3 2-4-15,-4 1 7 16,4-4-5-16,-1 4 7 15,3-2-17-15,2 0 7 16,1 1 0-16,4 0-3 16,0-1 12-16,1 4-6 15,-2-2-3-15,1 3-2 16,-3-3 2-16,3 2 0 0,-5 0 0 16,6-2 14-1,-4 0-5-15,5 0-2 16,-2-1-7-16,2-2 0 0,4 2-9 15,0 0 15-15,0 0-6 16,0-2 3-16,0 2 12 16,0 2-21-16,0 0 6 15,4 3 0-15,2 1-9 16,0 0 10-16,3-1-1 16,-1 0 0-16,4 1 15 15,1-1-15-15,3 0 0 16,-1-1 0-16,4 1-6 15,0 0 7-15,3-1-1 16,1 0 0-16,0-3 10 16,-2-1-10-16,2-2 0 0,-1-2 6 15,3 0-12-15,-1-5 6 16,-2 2-2-16,3-1-6 16,-2-5 16-16,-1 4-5 15,2-5-3-15,-2 2 8 16,1-3-13-16,-4 2 5 15,4 1-11-15,-1-4 11 16,0 2 0-16,1-4 10 16,-1 0-10-16,3 0 4 15,-1-1-21-15,0-1 15 16,3-2 2-16,0 3-6 16,-2-3 12-16,2 0-6 15,-4 0 0-15,4-2 1 0,-2 0-4 16,-1 0 4-16,1 0-1 15,-1 0 0-15,-1-2 7 16,1 0-8-16,1 2 1 16,2-2-2-16,2 0-7 15,0 0 17-15,-1 0-8 16,1 0 0-16,0 0 10 16,-3 0-19-16,2-2 9 15,-1-2 0-15,-3-2-9 16,3 0 18-16,-1 0-9 15,1-2 0-15,-2 1 3 16,1-2-15-16,-3-1 12 16,-1 2 0-16,-2-3 6 0,0 3 6 15,0-3-14 1,-4 3 2-16,-1 0-5 0,1-1-6 16,-1 2 12-16,1-3-1 15,-1 2 1-15,1-4 15 16,-3-1-23-16,2 2 7 15,-1-3-6-15,-2 0-3 16,1-1 9-16,-2 2 0 16,1-1 0-16,-2 0 11 15,2-1-13-15,1 0 2 16,0-3 0-16,1-3-13 16,-1-1 13-16,-1 0 0 15,1-2-2-15,-3-2 5 16,2 2-3-16,-3 0 0 15,-1-1 1-15,2 4-1 16,-3-3 0-16,-1 2-1 0,0-3-14 16,-1 2 30-16,-2-4-6 15,-1 0-9-15,-2-2 0 16,0-3 0-16,0 0 0 16,0 0 0-16,-2 0 5 15,-10-2 7-15,4-2 1 16,-3 0 5-16,-3-1-18 15,1 2 26-15,-1 0-25 16,1 4-1-16,-3-1 22 16,1 0-20-16,-3 2 28 15,0-3-14-15,0 3-10 0,0-1 22 16,-2 0-27 0,-2 1 12-16,-1-1 8 0,0 2-20 15,-4-1 24-15,0 0-19 16,0 1-6-16,-2 2 37 15,2-3-36-15,-2 5 15 16,0 0-7-16,-2 2 4 16,2-1-6-16,-2 0-7 15,2 0 0-15,-3-2 13 16,3 2-5-16,0 0 1 16,4 2 0-16,-4 0-2 15,0 3 7-15,-4 6-14 16,3-1 0-16,-3 3-2 15,-6 5 11-15,-1 2-18 16,-9 4-4-16,-10 0-61 0,-67 48 9 16,15 5-81-16,-5-1-391 0</inkml:trace>
  <inkml:trace contextRef="#ctx0" brushRef="#br0" timeOffset="21276.26">13342 4411 628 0,'0'0'619'15,"0"0"-471"-15,0 0-80 16,0 0 57-16,0 0-39 15,0 0 44-15,-4-29-11 16,4 26-64-16,-3 2 11 16,3 1 0-16,0-2 18 0,-4-1 1 15,2 1-34-15,-5 0 12 16,-2 0-22-16,0 0-5 16,-2 0 16-16,0 0-52 15,-2 0 6-15,-1 2 3 16,1 0-1-16,0 0-1 15,-1 0-7-15,1 0 3 16,1 0 4-16,6 0-7 16,1 0 10-16,3 0 4 15,0 0-5-15,2 0-10 16,0 0 1-16,0 0-12 16,0 0-3-16,7 0 25 0,13 0-10 15,9 0 33-15,9 0-14 16,8-2 7-16,6-2-1 15,6 2-4-15,4 0 21 16,2-1-27-16,3 3 4 16,-2 0-19-16,0 0 9 15,-8 0 6-15,-5 0-15 16,-7 0 0-16,-10 0 9 16,-8 0 1-16,-7 0-7 15,-9 0-3-15,-2 0-1 16,-5 0 0-16,-4 0 2 15,0 0 10-15,0 0 14 16,0 0-24-16,0 0 19 0,0 0-20 16,0 0 0-1,0 0-7-15,0 0 16 0,0 0-9 16,0 0 0-16,0 0-56 16,0 0-57-16,-4 0-220 15,-12 0-393-15</inkml:trace>
  <inkml:trace contextRef="#ctx0" brushRef="#br0" timeOffset="22526.01">15490 4373 84 0,'0'0'718'0,"0"0"-494"0,0 0-85 16,0 0-84-16,0 0-4 15,0 0 23-15,0 0-3 16,-48-24-19-16,41 21 53 16,4 3 33-16,1-1-11 15,2 1-2-15,0 0 7 16,0 0-22-16,0-3 1 15,0 3-31-15,0 0-37 16,0 0 25-16,0 0-17 16,0 0-12-16,0 0 11 15,0 0-33-15,16 0 10 16,8 0 5-16,12-1-15 16,4-1 39-16,8-1-24 0,4 2 1 15,4 1 10-15,2-1-42 16,4-1 29-16,1-1-29 15,-5 2 7-15,-5 1 13 16,-13 0-20-16,-11 0-1 16,-14 0 9-16,-5 0 7 15,-8 0-11-15,-2 0-5 16,0 0-37-16,0 0-20 16,-25 0-168-16,1 7-269 15,5-3-222-15</inkml:trace>
  <inkml:trace contextRef="#ctx0" brushRef="#br0" timeOffset="23510.21">17183 4367 1117 0,'0'0'306'0,"0"0"-147"15,0 0-27-15,0 0 49 16,0 0-43-16,0 0 55 16,0 0-48-16,-29-22-102 15,29 22-9-15,0 0 17 16,0 0-32-16,0 0 12 15,0 0-16-15,0 0-14 16,5 0 16-16,15 0-11 16,11 0 27-16,9 0 18 0,12 0-26 15,6 0 17 1,6 1-18-16,5 2-24 16,2-1 36-16,1 0-35 0,-3 0 12 15,-3 0 11-15,-5-2-22 16,-10 2 10-16,-9-2-12 15,-11 0 0-15,-10 0 9 16,-10 0-8-16,-7 0 4 16,-2 0-5-16,0 0-2 15,1 2-34-15,4 0-117 16,12 4-41-16,-1 1-112 16,5-4-254-16</inkml:trace>
  <inkml:trace contextRef="#ctx0" brushRef="#br0" timeOffset="26712.51">6738 6992 880 0,'0'0'287'16,"0"0"-164"-16,0 0-62 16,0 0 29-16,0 0 13 15,0 0-42-15,0 0-31 16,2-12-2-16,1 10-21 15,-1 2 17-15,-2-2-1 16,1 2-10-16,-1 0 24 16,0 0-15-16,0 0 7 15,0 0 21-15,0 0-39 16,3 0 16-16,1 0-27 16,2 0 0-16,-2 0 7 0,2 4-6 15,-1 0-1-15,1 0 1 16,-1 0 14-16,0-2-14 15,-1 3-1-15,3 0 0 16,-1 0 0-16,1 0 0 16,2 3 0-16,2 0 0 15,0 2 13-15,3 3-13 16,-1-2 0-16,1 2 1 16,-2-2-1-16,2 1 0 15,-1 1 0-15,-3-2-1 0,5 1 2 16,-2-1 4-1,-1-1 9-15,-1 0-13 0,-1 0 23 16,2-1-24-16,-1 4 0 16,2-1-1-16,1-1 2 15,1 0 9-15,1 0-9 16,-1-2-1-16,1-1 4 16,-1 0-4-16,1 0 0 15,-3 0 7-15,1-1-7 16,-1 4 14-16,-1-1-11 15,1 1-2-15,-2-3 40 16,3 2-32-16,-2 3-3 16,1-3 1-16,1 3 1 15,0-5-4-15,-1 5-4 16,0-3 1-16,-1-2 12 0,1 3-12 16,-1-4 12-1,0 1 16-15,2 1-28 0,2 0 10 16,2 2-10-1,1 0 0-15,-1-1 19 0,2 3-20 16,0-2 14-16,-4 0-8 16,2-1 1-16,-2-1 8 15,1 4-14-15,-1-1 7 16,1 2 23-16,2 0-30 16,-1-1 17-16,1 2-18 15,2-1 1-15,1-2 4 16,0 2-5-16,2-2 0 15,-1 0 21-15,0 2-20 16,-2 0 14-16,-1 0-13 16,-2 2-1-16,0 0 20 0,0 2-20 15,-1 1 11-15,2-2-7 16,-2-1 16-16,1 1-16 16,3 0-5-16,0-1 0 15,0 2-3-15,1 3 9 16,0-2-6-16,-2 4 5 15,0 1 10-15,0-2-10 16,0 1-5-16,3 0 0 16,-2-3 10-16,4-2-10 15,0 0 0-15,0-1-1 16,1 4 2-16,-2-2 3 16,1 0 7-16,0 1-10 0,-2 2 1 15,3 1-2-15,-2-1-11 16,0 1 10-16,-1 1 2 15,2-2 7-15,-6 0-3 16,4 3-4-16,-3-3 2 16,3 0-3-16,-4 0 0 15,1 0 19-15,0 2-19 16,0 0 16-16,3 2-8 16,-3 0-2-16,0 0 12 15,2 1-18-15,-1 1 0 16,-2 0 21-16,1-1-21 15,0 2 18-15,-2-1-15 16,2-2 5-16,-2-2 9 16,0 0-16-16,2 1 5 0,0-4 4 15,2 2 1-15,1 0-12 16,-2-1 1-16,2 3 0 16,-1-3 5-16,1 1-4 15,-1 1 5-15,0 5-6 16,3-3 12-16,0 4-9 15,-2-3-3-15,2 4 0 16,-2-3 16-16,3 0-16 16,-1 0 22-16,3 0-22 15,1-3 11-15,0-4-11 16,2 2 1-16,-2-5-1 16,-2 0 25-16,-2 0-24 15,-2-3 24-15,-4 0-25 16,-5-4 1-16,-3-2 21 0,-5-1-13 15,-4-7-5 1,-2 4-4-16,0-1-7 0,-35-4-54 16,-7 0-501-16,-3 0-1390 0</inkml:trace>
  <inkml:trace contextRef="#ctx0" brushRef="#br0" timeOffset="31602.02">16702 8017 831 0,'0'0'163'16,"0"0"-163"-16,0 0-43 15,0 0 20-15,0 0 22 16,0 0-43-16,-115 7-5 15,94-5 49-15,1 3 0 16,3 0 26-16,0 0-26 16,5 1 0-16,1-2-79 15,1 0-61-15,6 0-74 0</inkml:trace>
  <inkml:trace contextRef="#ctx0" brushRef="#br0" timeOffset="33335.94">16570 8011 512 0,'0'0'274'0,"0"0"-134"15,0 0-47-15,0 0-7 16,0 0 3-16,0 0 9 16,0 0-44-16,0-23 26 0,0 20 11 15,0 0-30-15,-2 2 5 16,0-1-18-16,0 0-26 15,-2 0 26-15,2-1 4 16,-7 2-19-16,6-3 68 16,-6 0-82-16,1 2 3 15,-4-2-22-15,1 1-31 16,0-1 10-16,-1 3 4 16,6-4 12-16,-1 4-8 15,3-4 14-15,4 3-1 16,-2 1 23-16,2 1-7 15,0-3 18-15,0 3-34 16,0-1 3-16,0-2 9 0,0 2-11 16,0-1 0-1,0-1 31-15,0 3-22 0,0 0 21 16,0 0-15-16,0 0-8 16,0 0 8-16,0 0-10 15,0 0 7-15,0 0-1 16,0 0-11-16,0 0 36 15,0 0-27-15,0 0-9 16,0 0 27-16,0 0-21 16,0 0 20-16,0 0-23 15,0 0 4-15,0 0-7 16,2 0 13-16,9 0 18 0,3 6-14 16,-1 2-12-1,3 0 10-15,1 2-16 0,-1 3 8 16,1-3 11-16,2-1-18 15,-2 4 19-15,1-1 11 16,-1 1-25-16,2-5 17 16,-1 5-23-16,-1-3 2 15,4 2 29-15,-2 0-7 16,6 0-11-16,2 0 11 16,-1 0-15-16,3 2 15 15,-3 0-18-15,2-2 0 16,-4 2 10-16,-2-2-15 15,-1 0-1-15,-1-2 5 16,0 3 9-16,-2-3-3 16,1 2 1-16,2-1-12 0,-1 0 12 15,0 1-12-15,0-1 0 16,3 2 0-16,-2 1 9 16,-1-2 6-16,3-1-6 15,-3 3 0-15,0-1-9 16,0 1 0-16,3 0 0 15,-2 2-5-15,2-2 13 16,-1 0-2-16,3 0-6 16,-3 0 13-16,1 0-20 15,-1-2 7-15,-1 2 0 16,2-2 14-16,0 0-8 16,-1 2-6-16,2-2 0 15,0 2 1-15,1 0 7 16,0 1-7-16,-4-2 11 15,2 1-9-15,-3-2 6 0,-1 2-10 16,2-2 1-16,0 2 0 16,1 2 5-16,2-1-4 15,1 0 7-15,-1 2-8 16,1-3 1-16,-3 2-1 16,2 1 0-16,3 0 0 15,1 3 4-15,7-2-3 16,-2 2-1-16,2-2 0 15,-1-2-1-15,0 0-8 16,-1 1 9-16,-4-2 0 16,-3-1 8-16,1 1 1 0,0-2-9 15,2 3 0-15,2 0 0 16,3 0-14-16,-3 1 15 16,0-3-1-16,0 0 8 15,-2 0 4-15,-2-1-18 16,2 2 6-16,2 1 0 15,0 1 3-15,5-3-3 16,2 3 0-16,2 2-1 16,-1-2 12-16,0 1-11 15,-2 2 0-15,4-2 1 16,-3 4-1-16,2-2 1 16,0 3-1-16,2-2 0 15,-1 3 12-15,3 0-12 16,-2 1 0-16,-2-2 1 0,-1-1-3 15,-4 3 2 1,1-2 0-16,-3-3-6 0,0 1 14 16,1 1-8-16,0-2 4 15,4-1-2-15,-3 2-2 16,5 1 0-16,-2 2-8 16,2 1 8-16,0-1 0 15,-2 2 3-15,2-2 0 16,1 2 6-16,3 2-6 15,3 0-3-15,1-1 0 16,2 4 1-16,-2-4 11 16,2 2-10-16,-1-3 4 15,-3 3-5-15,-1-2 23 16,0-1-23-16,-1 0 9 16,-1-2 2-16,-4-2-1 0,-3-2-2 15,-5-4-9-15,-9-3 0 16,-5-5-6-16,-9-2 6 15,-5-5-1-15,-3-1-6 16,-52 0-83-16,-4-1-254 16,-13-13-649-16</inkml:trace>
  <inkml:trace contextRef="#ctx0" brushRef="#br0" timeOffset="37022.92">3750 10301 1018 0,'0'0'207'0,"0"0"-120"16,0 0-65-16,0 0 50 15,0 0 73-15,0 0-32 16,-49-8-11-16,47 8-26 0,0 0-3 16,2 0 12-1,0 0-25-15,0 0 10 0,0 0-21 16,0-2-40-16,0 2 13 16,0 0-16-16,11 0 32 15,7 0 54-15,6 0-19 16,5 0-5-16,5 0-7 15,3 0-31-15,6 0 22 16,-1 0-36-16,2 0 11 16,-1 0 15-16,1 0-33 15,0 0 27-15,-3 0-36 16,1 0 0-16,1 0 15 0,-3 0-8 16,2 0-2-1,-1 0 13-15,-1 0-9 0,0 0-2 16,0 0-7-16,2 0 11 15,-2-4-11-15,3 1 1 16,-3 0-1-16,2 1 0 16,-1-1 21-16,1 2-17 15,-1 0-4-15,3 1 0 16,-5-3-7-16,-1 1 13 16,-3 2-6-16,2-2 0 15,-2 0 12-15,0-1-13 16,4 2 1-16,-2-2 0 15,4 2 4-15,-3-2-4 16,2 3 0-16,-3 0-8 16,2 0 17-16,-4 0-7 0,3 0 4 15,-3 0-5-15,3 0-2 16,1 0 1-16,1 0 0 16,-1 0-8-16,2-1 16 15,-3 1-5-15,2-2-3 16,-2 2 1-16,6 0-3 15,-2 0 2-15,-2 0 0 16,3 0-1-16,-1-2 1 16,1 0-1-16,-1-1 1 15,2-1 0-15,1 1-8 16,1-2 9-16,0-1-1 16,0 1 0-16,-1 1 6 15,-2-1-8-15,1 1 2 16,-2 0-1-16,2 3 0 15,1-2 2-15,-1 3-1 0,-1-1 3 16,-1 1-2-16,0 0-2 16,1-3-4-16,-1 1 5 15,-2 2 8-15,3-1-7 16,-5 1-1-16,1-3 0 16,0 1 12-16,-1 1-21 15,1-2 9-15,1 1 0 16,1 1 0-16,3-2 1 15,-1 1 14-15,3 1-15 16,-1-3-5-16,2 0-5 0,0 1 10 16,-1-3 0-1,-1 2 6-15,0 0 1 0,-1-2-14 16,-1 2 4-16,-1 1 3 16,-3-3-6-16,6 1 8 15,0-1-2-15,0 0 0 16,1 2 11-16,-1 0-18 15,-1-1 7-15,1 4 0 16,-1-3-12-16,2 1 12 16,-2-2 0-16,-2 1 0 15,3 0 19-15,-3 2-25 16,-3 0 6-16,4 0 0 16,-1 2-7-16,4 0 9 15,-2 0-2-15,5 0 0 16,-1 0 10-16,2 0-3 15,-1 0-1-15,0 2 3 16,-2 2 11-16,-3 0-20 0,-4 0 0 16,-7-2-1-16,-6 1 9 15,-9-2 5-15,-7-1-13 16,-7 2 8-16,-4-2-10 16,0 0 2-16,0 0-18 15,-10 0-43-15,-13 0-251 16,2 0-516-16</inkml:trace>
  <inkml:trace contextRef="#ctx0" brushRef="#br0" timeOffset="39084.6">5114 6967 827 0,'0'0'307'0,"0"0"-178"0,0 0-76 16,0 0 37-16,0 0 13 15,0 0-10-15,6-19 1 16,-6 19-27-16,0 0 32 16,0 0-21-16,0 0-22 15,0 0 6-15,0 0-40 16,0 0-7-16,0 0 9 16,0 0-24-16,-2 0 19 15,-2 0-15-15,-1 0-2 16,-1 5-2-16,2 1 0 15,-6 1 0-15,1 5-1 0,-1 4-2 16,-6 6-6 0,-18 21-133-16,7-8-99 0,-2-1-487 0</inkml:trace>
  <inkml:trace contextRef="#ctx0" brushRef="#br0" timeOffset="44427.25">6243 7569 907 0,'-176'109'149'0,"14"-9"-55"16,64-35-6-16,36-27 5 16,21-15 36-16,8-2-45 15,13-5-24-15,13-7-60 16,9-9-50-16,79-22 18 15,-1-13-132-15,4-8-365 0</inkml:trace>
  <inkml:trace contextRef="#ctx0" brushRef="#br0" timeOffset="46957.75">14256 5759 388 0,'0'0'0'0</inkml:trace>
  <inkml:trace contextRef="#ctx0" brushRef="#br0" timeOffset="47035.86">14256 5759 87 0,'-73'-11'166'0,"59"10"-87"0,-11 1-39 16,1-2 9-16,-1 2-49 15</inkml:trace>
  <inkml:trace contextRef="#ctx0" brushRef="#br0" timeOffset="51097.51">13329 5913 631 0,'0'0'168'15,"0"0"-105"-15,0 0 38 16,0 0 16-16,0 0-31 16,0 0 5-16,0 0-24 15,0 0 54-15,0 0 10 0,0-2-65 16,0 0-23-16,0 2-3 15,0 0-17-15,0 0 25 16,0-2-30-16,0 2-1 16,0 0 4-16,0 0-14 15,0 0-2-15,0 0-5 16,0 0-12-16,0 0-1 16,0 0 8-16,0 0 5 15,0 0 8-15,0 0 6 16,0 0-11-16,0 0-3 15,0 0 1-15,0 0 2 16,0 0-3-16,0 0 0 16,0 0 18-16,0 0-17 0,0 0 52 15,0 0-5 1,0 0-18-16,0 0 28 0,0 0-30 16,0 0 6-16,0 0 4 15,0 0-30-15,0 0 18 16,0 0-10-16,0 0-15 15,0 0 10-15,0 0-11 16,2 0-2-16,13 0 1 16,1 0 2-16,7 0 13 15,-2 0 5-15,6 0-8 16,2 0 24-16,0 0-22 16,0 0-4-16,0 0 12 15,-2 0-19-15,-2 0 14 16,0 0 5-16,-2 0-20 0,2 0 32 15,0 0-23 1,-1 2 11-16,-2 0 12 0,3-2-32 16,-3 2 31-16,0-2-23 15,0 3-8-15,1-3 26 16,2 1-26-16,-1 1 17 16,3 1 4-16,-3-2-21 15,3 1 8-15,-2-2-7 16,-1 3-2-16,-1-3 25 15,1 0-19-15,-4 0 10 16,3 0-1-16,-4 0-13 16,-1 0 10-16,-3 0-12 15,-1 0 0-15,-1 0 10 16,-1 0-4-16,1 0 1 16,3 0-7-16,1 0 1 0,1 0 12 15,2 0-13-15,0 0 1 16,1 0 20-16,0 0-20 15,2 0 23-15,1 0-24 16,3 0 9-16,2 0 5 16,3 0-13-16,-1 0 4 15,2 0-5-15,0 0 12 16,-1 0-13-16,-1 0 1 16,-2 0 0-16,2-3 0 15,-2 1 0-15,2 2 0 16,0-1-1-16,0-2 11 15,3 1-10-15,1 1 0 16,1-2 1-16,0 1 7 0,2-2-8 16,-3 0 0-16,-1 2-2 15,-3-2 10-15,-4 2-8 16,0 0 1-16,-6 0 7 16,4 2-8-16,2-2 0 15,4-1 0-15,7 2-6 16,2 0 12-16,7-2-5 15,0 1 4-15,1 1 7 16,2 1-14-16,-2-3 2 16,-3 3-5-16,-3 0 4 0,-3 0 2 15,-8 0-1 1,0 0 2-16,1 0 10 0,-3 0-14 16,4 0 2-16,0 0 0 15,3 0 6-15,-1 0 0 16,-1 0-7-16,-2 0 1 15,0 0 0-15,-3 0-4 16,0 0 10-16,-2 0-6 16,2 0 0-16,2 0 4 15,0 0-10-15,5 0 6 16,-3 0-1-16,3 0-7 16,-5 0 9-16,0 0-1 15,-2 0 0-15,-2 3 9 16,0-2-21-16,0 1 12 15,-3 1 0-15,3-2-2 16,-1 0 13-16,3 2-10 16,0-3-1-16,2 0 2 0,1 2-10 15,-3-2 8-15,0 2 0 16,-3-2 2-16,1 2 10 16,-2 0-12-16,2 0 0 15,1 0-8-15,1 0 1 16,2 0 7-16,0 0 0 15,4 0 11-15,-2-2-3 16,0 0-6-16,1 0-2 16,-1 0-5-16,-2 0-10 15,-2 0 15-15,-2 2 0 16,-2-2 0-16,-4 2 21 0,4 1-21 16,0-2 0-1,2 1 0-15,2 1-13 0,0-2 14 16,2-1-1-1,2 2 0-15,1-2 10 0,-5 0-10 16,0 0 0-16,-3 0 0 16,-2 0 6-16,-1 0-6 15,-3 0-5-15,0 0-5 16,0 0 19-16,2 0-9 16,0 0 3-16,3 0 3 15,-3 0-9-15,3 0 3 16,-6 0-5-16,4 0-3 0,-3 0 16 15,0 0-5-15,-2 0-3 16,-2-2 6 0,1-2-15-16,-1 1 8 0,2-4 1 15,1 1-9-15,3 0 18 16,-1 0-9-16,2-1 0 16,-1-2-1-16,0 1-6 15,1-2 7-15,3 0 0 16,-1-1 3-16,-4 3-2 15,-2-3-1-15,-1 1 0 16,-3 0 0-16,1-1-7 16,-1 3 14-16,-1-5-7 15,1-4 6-15,-1 0 0 16,1-3-8-16,1-5 2 16,-1 3 0-16,-1-1 0 0,-1 0 9 15,-2 2-9-15,1 1 0 16,-4-3 8-16,-1-1 2 15,-3 0-8-15,1-2-1 16,0 0 27-16,-1 0-27 16,-2-2 10-16,1 0-11 15,-3 0-6-15,0 0 5 16,0 1 1-16,0 5 0 16,0 0 19-16,0 3-18 15,0 0-2-15,-7 3 1 16,-5-2 0-16,1-2-2 15,-1 1 3-15,-5-4-1 16,2 1 0-16,1 0 3 16,1 2-4-16,0 1 1 15,2 0 0-15,-3 2-1 16,3 2 1-16,-2 1 0 16,-1 2-9-16,1 2 16 0,-3 1-19 15,-1 2 12-15,-1-1 0 16,-3 0-18-16,0 2 18 15,-4-2-6-15,-4 2 0 16,0 2 6-16,-4 0 0 16,-1 1 0-16,-1-1 8 15,-4 3-14-15,-1-4 6 16,-2 4-3-16,-5-3-6 16,-1 0 18-16,-4-1-2 15,-2 2-2-15,4-3-4 16,-2 2-2-16,1-1-5 15,0 1 6-15,-3 0-8 16,3 3 17-16,-2-2-9 0,-1 3 0 16,1 0 11-16,-6 0-10 15,-1 0-1-15,-4 0 0 16,-5 0 4-16,-3 0 7 16,-1 3-11-16,-2-3 0 15,0 0 1-15,2 0 13 16,-2 0-14-16,5 0 10 15,1 0 7-15,0-3-8 16,3 2 3-16,-2-2-12 16,4 3 0-16,-3 0 5 0,5 0-4 15,-1 0 7 1,3 0-4-16,4 0 6 0,3 0-19 16,2 0 9-1,-1 0 0-15,2 0 3 0,0 0 3 16,1 0-3-16,0 3-3 15,0-2-1-15,0 2-7 16,0-2 8-16,-3 2 0 16,0-2 7-16,0 1 7 15,-4 2-20-15,3-1 6 16,-2-2-2-16,-1 2-10 16,2-1 13-16,-2-2-1 15,0 1 6-15,1 2 11 16,2-3-18-16,-1 2 1 0,2 1 0 15,4 0-2-15,1-2 2 16,0 2 0-16,0-2 0 16,3 2 5-1,-1-2-6-15,5-1 1 0,0 3 0 16,0-3-7-16,2 0 7 16,-2 0 0-16,2 0-8 15,1 0 17-15,-4 0-9 16,-1 0 2-16,-3 0 5 15,1 0-13-15,0 0 6 16,-2 0 0-16,4 0-7 16,-1 0 13-16,4-3-6 15,-1 2 4-15,-1-2 4 16,1 3-7-16,3 0-1 0,1 0 0 16,-1 0-9-1,0 0 20-15,6 0-11 0,2 0 0 16,7 0 12-16,4 0-21 15,9 0 9-15,5 3 0 16,-1 3-2-16,3 3-20 16,-3 10 22-16,-3 5 0 15,1 5 0-15,1 6 5 16,-2 4-5-16,4 0 12 16,-2 7 1-16,0 4-2 15,3 7-7-15,1 1-4 16,2 2 6-16,0-2 11 15,0-4-17-15,0-6 12 16,0-8-6-16,0-8 6 0,0-7-20 16,4-6 8-16,-3 2-16 15,-1 4-17-15,-1 0-153 16,-19-7-515-16</inkml:trace>
  <inkml:trace contextRef="#ctx0" brushRef="#br0" timeOffset="53612.55">10327 9232 1222 0,'0'0'261'16,"0"0"-193"-16,0 0 33 16,0 0 0-16,0 0-4 15,0 0 22-15,0 0-34 0,-21-12-17 16,14 8 26-16,0 0-33 15,-4-1 30-15,-5 2-28 16,1-1-5-16,-4 0 3 16,2 0-24-16,-1 2-6 15,-1 0 15-15,0 0-25 16,1 0 28-16,1 0-19 16,-1 2-18-16,-2 0 31 15,0 0-41-15,-1 0 8 16,0 0 25-16,-2 0-26 15,-1 4 20-15,-1 6-15 16,-2 0-2-16,3 2 13 16,-3 0-19-16,3 2 0 0,1 2 9 15,-2 4 2-15,4-1-17 16,-4 2 0-16,-2-1 0 16,3 3 25-1,1-4-25-15,1 2 31 0,0-2-12 16,0 2-18-16,4 1 21 15,-2 0-22-15,1 2 1 16,2 0 24-16,3 0-25 16,-1-1 13-16,4 2-13 15,0-3 2-15,0 2 11 16,2-1-12-16,0 0-1 16,0 2 10-16,0-4-1 0,3-1 0 15,-4 0-9 1,2 1 0-16,-1 2-3 0,-1 2 9 15,0 1-6-15,3 3 10 16,-1 2 4-16,2-1-10 16,2 1-4-16,2 2 0 15,0-3-2-15,-1 0 8 16,3 0-6-16,-2-1 0 16,0-1 20-16,0-2-20 15,2-2 0-15,0 2 1 16,0-2 6-16,0 0-7 15,0 0 0-15,0-2-1 16,0 1 7-16,0-4-6 16,4 1 0-16,3-1 6 15,1 2-9-15,2 0 3 16,1-2-6-16,0 1 5 16,2 0 2-16,0 0 10 0,-1-2-11 15,1 1 7-15,1-2-14 16,-3 0 5-16,2 1 1 15,-1-1-7-15,0 0 16 16,-1 1-7-16,5-3-1 16,-1 4 8-16,4-3-14 15,-1 0 6-15,-1 0 0 16,1-3-2-16,0-1 7 16,2 1-6-16,-2-1 1 15,0 2 0-15,1-3 3 16,-3 2-3-16,2 1 0 15,-3-3-1-15,4 0-2 16,-3-1 3-16,1-2 0 16,1 0 0-16,-1 3-6 0,4-5 13 15,1 1 1-15,0 0-8 16,-2-3-2-16,3-1-5 16,-6 1 4-16,4 0 3 15,-3-1-3-15,0-2 9 16,4 1-5-16,0 1-1 15,-2-2 0-15,0-1-9 16,3 2 10-16,-4-2-1 16,1 0 3-16,-1 3 8 15,-2-3-12-15,1 0 1 16,-3 0-5-16,1 0 5 16,-1 0 0-16,4 0 0 0,-2 0-6 15,3 0 21-15,3-5-17 16,-4-1 2-16,4 2-9 15,-5-1-1-15,-1 0 10 16,1 1 0-16,-2 0 2 16,0 3 14-16,1-3-22 15,1-1 6-15,-1 4 0 16,4-5-7-16,-1 1 13 16,1-1-6-16,-2-2 0 15,1 2 1-15,0 0-1 16,-2 0 0-16,0 0 0 15,2-1-5-15,-2-2 5 0,-1 1-6 16,4 0 6 0,-1-4-12-16,2 1 12 0,2-4 6 15,1-2-6-15,-1 3 0 16,1-7-6-16,1-1-10 16,-1-2 15-16,2-6 2 15,-2 0 2-15,-1-4-3 16,1 2 2-16,-6-3-7 15,0 1 5-15,-4 0 0 16,-1-1-7-16,-6-3 16 16,-1-5-9-16,-5-4 0 15,-2-5 1-15,0-4-1 16,0 2 1-16,0 0-1 0,-7 4 23 16,1 0-22-1,-5 4 0-15,2-2-1 0,-4 4 0 16,-3-3 12-1,-2 6-11-15,-2-4 15 0,-7 1 11 16,-2 0-27-16,-4 0 21 16,-3-2-21-16,-1 1 0 15,-4-3 22-15,5 4-22 16,1 2 20-16,1 2-20 16,3 2 10-16,0 4-17 15,2 0 7-15,-2 3 0 16,-5 6 3-16,-1 3 4 15,-11 6-14-15,-7 6-5 16,-12 6-49-16,-11 4 22 16,-9 2-54-16,-6 17-40 15,-32 16-56-15,22-5-361 16,19-8-217-16</inkml:trace>
  <inkml:trace contextRef="#ctx0" brushRef="#br0" timeOffset="55549.58">11123 9703 514 0,'0'0'148'0,"0"0"-47"16,0 0 68-16,0 0 32 0,0 0-53 16,0 0-49-16,0 0 36 15,27-18-22-15,-27 15-53 16,0 2-15-16,2-1-17 15,0-1 10-15,2 1-10 16,4-3-17-16,0 1 27 16,5 1-38-16,3-4 15 15,2 1 11-15,2-2-17 16,2-1 25-16,3 2-22 16,-1-5-11-16,3 0 28 15,0-1-28-15,0 0 17 16,-1 1 12-16,1 0-12 15,0-1 26-15,0 0-7 16,1 0-10-16,1 0 23 16,4-1-21-16,2 0-3 0,-2-3 18 15,0 3-44-15,-1 2 17 16,-5 1-6-16,-4-2-10 16,-2 3 23-16,-3 1-22 15,-1 0 16-15,-1 0 14 16,-3 0-24-16,3 1 11 15,1-2-19-15,2 2 6 16,0-4 4-16,4 2-8 16,-1-1 4-16,1-4-6 15,1 3 12-15,-2 0-18 16,1 2 6-16,-1 0 0 16,0 0 7-16,0 2-5 15,1-1 9-15,2 2-11 0,0 0 2 16,4-2-2-1,0-1 0-15,3 2 2 0,-2-1 1 16,2 0 12-16,-3-1-13 16,0-1-2-16,-2 4 0 15,0-1 0-15,-2 0 2 16,-1-1 8-16,0 1 17 16,3 1-26-16,2-4 12 15,2 4-13-15,-2-4 0 16,2 1 2-16,-2-2-1 15,-2 1-1-15,0-1 10 16,-2-1 5-16,-4 2 3 16,4-2-1-16,0 1-16 0,-1 0 27 15,1 2-28 1,-1 1 0-16,3 2 1 0,-3 0 15 16,2-2-13-16,2 1-3 15,-1 0 2-15,-1-3 7 16,3 0-9-16,0-1 0 15,0-2-6-15,-2 0 15 16,0 0 4-16,-3 2 5 16,1 0-17-16,-1 0 13 15,1 0-14-15,1 1 0 16,3-3-6-16,0 2 19 16,0-2-13-16,1 0 2 15,-1 3 14-15,-3-1-26 0,-2-1 11 16,1 2-1-16,-5-2 13 15,3 4-13-15,-2-4 9 16,2 4-9-16,2-4 14 16,4 1-16-16,0-2 8 15,2 0-6-15,0-2 2 16,2-2 7-16,1 2-7 16,-1 0-2-16,0 0-1 15,-1 0 0-15,1 0 1 16,-2 2 0-16,-2 0 9 15,2 0 1-15,0 0-10 16,-2 0 0-16,0-2 0 16,1 2-9-16,-1-3 24 15,0 1-12-15,0 3-3 0,0-2-3 16,-3 4 2 0,0 0 1-16,1 1 0 0,-2 2 8 15,0 1 2-15,-1-2-10 16,1 4 0-16,-1-1 5 15,0-1-7-15,1-1 3 16,0 2-1-16,-4 0 8 16,0 0 5-16,-1 0-4 15,-2 1-9-15,-5-1 9 16,-2 1 9-16,-4 3-17 16,-5 2 12-16,0-2 8 15,-2 2-9-15,0-2-5 16,0-2-7-16,0-2-40 15,-22-12-124-15,-4 0-351 16,-3-2-165-16</inkml:trace>
  <inkml:trace contextRef="#ctx0" brushRef="#br0" timeOffset="57892.78">15530 6723 1035 0,'0'0'279'16,"0"0"-96"-16,0 0-45 15,0 0-27-15,0 0-72 16,0 0 12-16,0 0-17 15,-2-18 23-15,-3 15 51 16,1 0-44-16,-2-1 46 16,-3 0-6-16,-3 2-58 15,-1-1 37-15,-3 2-51 16,-1 1-31-16,-1 0 40 16,-5-1-33-16,4 1-1 15,-2-3 54-15,1 0-16 16,0 0 31-16,0 1-12 15,0 1-12-15,0 1 9 16,-2 0-49-16,-3 0-11 0,0 0 5 16,-1 0 1-16,-3 9 2 15,0 1-6-15,0 2 5 16,0 1 4-16,0 0-12 16,2 3 0-16,1 0 7 15,-1 2 3-15,3 0-7 16,1 2-3-16,1 1 11 15,-1 0-10-15,2 0-1 16,0-3 9-16,-1 1 2 16,2 2 1-16,0-3-12 15,0 2 0-15,0 1 0 16,0-4 6-16,-1 3-6 16,2 2 10-16,1 0-8 0,0 3 11 15,2-1-14-15,3-1 1 16,-1-1 0-16,2 3 0 15,0-4 8-15,1 2 1 16,2-3-9-16,-2-2 8 16,4 2-5-16,-1 0-3 15,3-1 0-15,-2 4 13 16,5-3-12-16,-3 0 6 16,3 1-7-16,0-2-1 15,0 1-5-15,2-2 12 16,-2 2-6-16,2 0 6 15,0 3 10-15,0-2-20 16,0 2 4-16,0-2 0 16,0 0-3-16,0 1 4 15,4-4-1-15,5 2 5 16,0-1 13-16,0 0-19 0,-3-1 1 16,3-1 0-16,1 2-7 15,-4 0 7-15,3-2 0 16,-3 1-1-16,4 1 13 15,-2-2-12-15,3-1 0 16,-1 2 1-16,1-4 2 16,2 3-3-16,-2-3 0 15,2 0-11-15,1 0 26 16,1-3-15-16,1 4 0 16,2-1 8-16,0 0-13 15,2 0 5-15,2-2-1 16,0 2-8-16,-1-3 18 15,-2 0-9-15,1 1 4 16,-1 1 10-16,-4-5-22 0,3 5 8 16,-1-1 0-16,3 0-9 15,-2 0 18-15,2-2-9 16,3 2 0-16,-3-2 8 16,6 1-23-16,0-3 15 15,0 1 0-15,-4 1 1 16,3-2 7-16,-3-1-8 15,0 1 0-15,1-2 0 16,-2-1-11-16,2 1 13 16,2-2-2-16,-3 3 3 0,2-3 7 15,-2-1-19-15,3 4 9 16,2-4 0-16,0 2-4 16,0-1 5-16,-4-1-1 15,4 4 0-15,0-3 3 16,-2 0-9-16,0-2 6 15,-2 2 0-15,3-3-8 16,0-1 22-16,0 3-14 16,2-3 0-16,-4 0-15 15,-2 0 6-15,0 0 4 16,1 0 5-16,-6 0 1 16,1 0 14-16,1 0-24 15,-2 0 9-15,3-3-5 16,0-2-7-16,0-1 13 15,1-1-1-15,-2 2 0 0,4-3 4 16,-3-1-13 0,-1 2 8-16,2-1 1 0,-1-2-12 15,-3-3 12-15,4 0 0 16,-1 0-8-16,-3-1 20 16,2 1-18-16,-2-2 6 15,-1 0 0-15,-1 1-13 16,1-3 13-16,-3-2 0 15,3 1-1-15,-3-3 1 16,-1 0 0-16,1 2 0 16,1-3 6-16,-1 0-11 15,0-3 5-15,3 2-19 16,-1-6 17-16,1 1-18 0,-3-2 19 16,-1 1 1-16,-4-4 0 15,1-1 0-15,-3 1 0 16,2-5-2-16,-4 3-5 15,3-1 14-15,-3 0-2 16,0-1-1-16,2 3-2 16,-4 3-1-16,-2-2-1 15,0 5 0-15,0 0 13 16,0 0-4-16,0 2 0 16,0-2 13-16,-12 0-21 15,-1-1 26-15,-6-3-25 16,5 3 13-16,-7 1 18 15,3 0-32-15,1 2 13 0,-1-1-10 16,-1 3 4-16,4 0 21 16,-4 0-28-16,1 1 17 15,-3-2-7-15,0 1-2 16,-2 0 0 0,-2-1-8-16,1 2 8 0,0-2 2 15,-1 4-11-15,3 2 18 16,1 2-11-16,2 0 3 15,1 3-10-15,0 2 0 16,2 1 0-16,-2 1 8 16,1-3 3-16,-4 3-10 15,-3-4-1-15,-2 2-9 0,-5-2-2 16,-7 2 11 0,-3 0-16-16,-15 6 9 0,-75 6-64 15,13 0-35-15,-16 4-421 16</inkml:trace>
  <inkml:trace contextRef="#ctx0" brushRef="#br0" timeOffset="62438.59">4542 16397 993 0,'0'0'250'16,"0"0"-193"-16,0 0-43 16,0 0 20-16,0 0-17 15,0 0 3-15,-14-4-20 16,14 4 8-16,0 0 89 16,0-2-26-16,0 2 2 15,0 0 6-15,0 0-34 16,0 0 32-16,0 0-5 0,0 0-24 15,0 0 13 1,0 0-22-16,0 0 11 0,0 0 15 16,0 0-11-16,0 0 16 15,0 0-23-15,0 0-19 16,0 0 5-16,0 0-31 16,0 0 8-16,0 0 19 15,0 0-13-15,0 0 21 16,0 0-7-16,0 0-18 15,0 0 23-15,8-3-5 16,6 3 0-16,4 0 7 16,0-1-25-16,0 1 15 15,4 0-18-15,0 0-8 16,5 0 19-16,0 0-19 16,2 0 11-16,6 0 11 0,1 0-22 15,6 0 17 1,1 0-18-16,1-4 6 0,3 4 11 15,0-4-17-15,1 4 12 16,1 0-4-16,3 0 1 16,2 0-9-16,6 0 0 15,4 0 0-15,10 0 9 16,6 0-7-16,7 0 4 16,2-5 0-16,1 5-5 15,-2-3-2-15,1 3-7 16,-2 0 8-16,0 0 9 15,-2 0-2-15,-3 0-2 16,-4 0-5-16,-2 3 0 0,-6-3 13 16,-10 5-12-16,-12-5 7 15,-12 4 14-15,-9-4-21 16,-11 0 24-16,-6 0-17 16,-5 0-7-16,-5 0 30 15,0 0-30-15,0 0 12 16,0 0-13-16,0 0-15 15,0 0-41-15,-5 0-177 16,-8 0-559-16</inkml:trace>
  <inkml:trace contextRef="#ctx0" brushRef="#br0" timeOffset="63750.78">11517 16387 1005 0,'0'0'322'0,"0"0"-195"0,0 0-56 15,0 0-10-15,0 0-12 16,0 0-40-16,-8 0-2 16,8 0 9-16,6 0-16 15,-2 0 15-15,1 0 27 16,-5 0-8-16,2 0 35 15,0 0 2-15,-1 0-28 16,10 0-1-16,4-4-5 16,10 4 17-16,10-4-22 15,12-1 11-15,11 2 18 16,7 3-36-16,4 0 3 16,2 0 10-16,-1 0-21 15,-4 0 17-15,-3 0-9 16,-5 0-12-16,-10 0 36 15,-5 0-22-15,-12 0 14 0,-10 0 3 16,-6 0-21-16,-11 0 40 16,-2 0 11-16,-2 0-30 15,0 0-6-15,0 0-38 16,-11 0-45-16,-11 0-153 16,-7 0-547-16</inkml:trace>
  <inkml:trace contextRef="#ctx0" brushRef="#br0" timeOffset="65031.74">14819 17463 1035 0,'0'0'224'0,"0"0"-139"16,0 0-6-16,0 0 78 15,0 0-3-15,0 0-62 16,-82-18-29-16,77 18 40 16,3 0-1-16,0-3 6 0,0-2-3 15,-1 5-10-15,1 0-2 16,2 0-13-16,-2 0-50 16,2-4 3-16,0 2-27 15,18-2 9-15,20 0 25 16,18 0-1-16,19 0 32 15,12 2-33-15,7 2-14 16,4 0 14-16,-5 0-21 16,-4 6-5-16,-10 2 14 15,-12 2-25-15,-12-5 16 16,-17-2-17-16,-13 1 6 16,-12-4 10-16,-9 0-15 15,-4 0 7-15,0 0-8 16,-38 0-53-16,-1 0-302 15,-7 0-690-15</inkml:trace>
  <inkml:trace contextRef="#ctx0" brushRef="#br0" timeOffset="83574.27">15323 4309 781 0,'0'0'233'0,"0"0"-136"15,0 0-8-15,0 0 48 16,0 0-33-16,0 0-47 16,0-8-17-16,0 3-24 15,0 0-8-15,2-1 21 16,1 2-12-16,-1 1 47 0,-2 0-11 16,0 1 17-1,0 2 29-15,0 0-37 0,0 0-18 16,0 0 7-16,0 0-14 15,0 0 19-15,0 0-9 16,0 0 2-16,0 0 19 16,0 0-37-16,0 0 0 15,0 0-13-15,0 0-17 16,0 0 7-16,0 0-7 16,0 0 9-16,0 0 21 15,0 0-7-15,0 0 6 16,0 0-11-16,2 0-19 15,9 0 27-15,5 0-18 16,5 0 7-16,6 0 11 16,8-2-26-16,2 2 15 0,1-2-16 15,-1 2 0 1,6 0 8-16,2 0-7 0,2 0 8 16,1 0 0-16,4 0 3 15,-2 0-5-15,4 6-7 16,0 0 0-16,-5 2 3 15,0-1-1-15,-4 2-2 16,-1-1 9-16,-2-2 3 16,-1-2 7-16,-1-2 0 15,-3 1-17-15,-6-3 39 16,-4 1-40-16,-6-1 7 16,-8 0 6-16,-5 0-2 0,-2 0 11 15,-4 0-5 1,-2 0-17-16,0 0 21 0,0 0-22 15,0-4-57-15,-34-8-156 16,-4 2-371-16,-9 3-464 0</inkml:trace>
  <inkml:trace contextRef="#ctx0" brushRef="#br0" timeOffset="87901.39">17079 4398 751 0,'0'0'223'0,"0"0"-90"0,0 0-52 15,0 0 0-15,0 0-48 16,0 0-2-16,0 0 14 16,0-5-15-16,0 5 18 15,0 0 1-15,0 0 1 16,0 0 20-16,0 0-37 16,0 0-14-16,0 0-1 15,0 0-8-15,0 0 22 16,0 0-7-16,0 0-6 15,0 0 14-15,0 0-31 16,0 0 33-16,0-2 32 0,0-3-26 16,0 4 12-16,0-2-9 15,0 3-13-15,0-3 31 16,0 3-18-16,0-1-7 16,0-1 1-16,0 2-23 15,0-3 15-15,0 3-4 16,0-2-8-16,0 2 35 15,0 0-33-15,0 0 2 16,0-2-22-16,2 2 7 16,18-4-7-16,9 2 0 15,6-2 0-15,6 4 19 16,5 0-8-16,8 0 11 16,4 0 6-16,9 0-26 15,4 0 18-15,3 0-18 16,1 4-2-16,-1 0 22 15,-3 0-14-15,-4 1 14 0,-7-2-5 16,-11 0-16-16,-9 0 14 16,-14-2-13-16,-4 2 4 15,-12-3 18-15,-5 2-24 16,-3-2 24-16,-2 0-24 16,0 0-32-16,0 0-82 15,0 0-268-15,-11 0-986 0</inkml:trace>
  <inkml:trace contextRef="#ctx0" brushRef="#br0" timeOffset="89338.54">15805 6579 899 0,'0'0'502'15,"0"0"-355"-15,0 0-81 16,0 0-36-16,0 0 77 16,0 0 8-16,0 0-37 15,-52-20 1-15,41 16-29 16,-2 2 11-16,-3 0 7 15,-4 2-43-15,-2-3 40 16,-3 3-14-16,-4 0-5 16,-4 0 41-16,-5 0-64 15,-2 7 20-15,-5 3-6 0,-1 4-27 16,-4 4 17 0,1 0-8-16,0 2-17 15,-4 4 43-15,-1 1-45 16,-1 0 1-16,-1 5 17 0,2 3-9 15,1 1 10-15,2 2 4 16,2 2-7-16,7 4-3 16,1-1-11-16,5 2-2 15,7 4 6-15,3-3-5 16,4 3 28-16,2 0-16 16,1-2-11-16,6 0 13 15,0 2-15-15,4-1 0 16,0 2 6-16,7-1 5 15,2 3-7-15,0 3-4 16,11-3 6-16,11 0-16 0,7 0 17 16,7 0-7-1,4 0 6-15,0-2 2 0,2 0-9 16,0 1 1-16,-3-5-2 16,-1 2-4-16,-7-4 12 15,0 0-3-15,-2-2-3 16,2 1 6-16,0-3-13 15,3-1-5-15,1 2 12 16,1-3-5-16,-1-1 14 16,6-2-9-16,3-5 0 15,8-6 8-15,4-8-14 16,6-11 6-16,7-3 0 16,4-6 3-16,8-15-2 15,-1-8 13-15,2-2-14 16,-2-1 5-16,3-6-16 0,-1-2 12 15,5-10-1-15,0-9 14 16,11-24-7-16,6-34-1 16,0-24-6-16,-17-8-18 15,-32 28 12-15,-26 28 9 16,-25 35-3-16,-4 4 5 16,-15-12 8-16,-23-11-2 15,-18-5-11-15,-15 4 0 16,-9 10-20-16,-10 8 20 15,-1 15-56-15,-32 3-100 0,21 17-215 16,20 8-191-16</inkml:trace>
  <inkml:trace contextRef="#ctx0" brushRef="#br0" timeOffset="91197.49">21301 9810 202 0,'0'0'372'0,"0"0"-175"16,0 0-69-16,0 0 15 16,0 0 92-16,0 0-19 15,0 0-58-15,11-41-70 16,-11 40-11-16,-4 1 23 15,-1-3-58-15,-3 1 5 16,-2 2 7-16,-3-1-26 16,-5 1 36-16,-2 0-25 15,-4 0-24-15,-3 0 34 0,-4 0-48 16,-5 0 12-16,-1 0 27 16,-4 6-24-16,-3 1 54 15,-2 3-5-15,2 2-35 16,-1 3 18-16,3 1-38 15,-1 2-9-15,6 1 21 16,-1 3-21-16,3 3 9 16,3-1-9-16,1 2 11 15,2 0-3-15,0 2-9 16,0 0 0-16,-2 2 0 16,2 4 7-16,0 1-1 15,2-2 3-15,3 3-8 16,4-1 20-16,2-1-20 15,0 0 6-15,4-2 0 16,-1 0 4-16,-1-2-11 0,1 0 0 16,-1-1 0-16,5-2 4 15,5 2-4-15,2-3 7 16,1-1-1-16,3 0 4 16,0 1-8-16,0-2-2 15,0 0 0-15,0 1 13 16,0 0-13-16,3 1 15 15,3 2-10-15,1 1 7 16,-1 4-18-16,1-1 6 16,0 0 0-16,-3 1 5 15,1-3 2-15,-3 0 1 16,-1-1-8-16,4 0-2 16,3-2-4-16,0 0 7 15,3-4-1-15,5 2 17 16,1-3-16-16,4 0 14 0,-3 2-15 15,1-2 0-15,2 2-5 16,-2-2 11-16,4 3-6 16,1-4 5-16,1 2 7 15,2-3-12-15,0-1 0 16,1-1 0-16,-1 0-18 16,0 1 28-16,0-3-10 15,1 2 0-15,-3-2 12 16,2 2-12-16,0-3 0 15,-3 0 0-15,3-1-8 16,-1 1 9-16,-1-4-1 16,-2 1 0-16,-6-4 9 0,1 0-9 15,-1-2 0-15,4-1 2 16,-1 1 4-16,1-5-6 16,2 3 0-16,-2-2-8 15,0-2 20-15,2 2-10 16,2-2 4-16,4 0 0 15,0 0 1-15,0 0-7 16,0 0-1-16,0 0-5 16,-2 0 12-16,-2-5 0 15,2-4-1-15,0-1-4 16,2-2 5-16,0-3-6 16,1 1 0-16,3-3-7 15,0-2 16-15,0 0 1 0,3 1-10 16,-3-2 8-1,1 0-10-15,-2-3 2 0,-6 4 0 16,0-6 7-16,-1-2 3 16,-2-3-10-16,-4-7 0 15,-3-3 1-15,-1-4-2 16,-3-2 2-16,-6-1-1 16,1-1 6-16,-5 3 3 15,-2-1-18-15,0-1 8 16,0 1 1-16,-4 0 16 15,-11-2-2-15,-8 2 25 16,-4-2 7-16,-6-1-32 16,-5 1 11-16,-7-2-25 15,-5 0 0-15,-4-2 13 16,-6 1-12-16,-2-2 10 0,3 1-11 16,6 3-3-16,8 3-4 15,8 6-7-15,12 5-18 16,9 6 0-16,7 8-53 15,3-4-97-15,4 9-297 16,-5 2-323-16</inkml:trace>
  <inkml:trace contextRef="#ctx0" brushRef="#br0" timeOffset="93072.05">19567 12655 1145 0,'0'0'636'0,"0"0"-398"16,0 0-111-16,0 0-38 16,0 0-33-16,0 0-50 15,0 0 13-15,14-14-17 0,-6 14 6 16,-3 0 15-16,-5 0-23 16,0 0 73-16,0 0-17 15,0 0-16-15,0 0 21 16,0 0-38-16,0 0-11 15,0 0-1-15,0 0 9 16,0 0-21-16,0 0 1 16,0 0 0-16,0 0 2 15,0 0-1-15,2 0 0 16,3 0 10-16,0 0-10 16,1 0 32-16,1 4-31 15,1 2 7-15,2 2 26 16,1 4-34-16,2 2 7 15,5 6 21-15,0 6-28 16,4 2 27-16,0 6-15 0,-2 1-12 16,3-2 1-16,-4 2-2 15,2-3 0-15,-2-2-1 16,-1-6 2-16,1-4 2 16,-6-6 6-16,-3-4-7 15,0-6-4-15,-3-4-4 16,-1 0 6-16,6-12 3 15,1-17 8-15,0-19 5 16,1-7-16-16,-1-13 12 16,-4-3-10-16,2 3-2 15,-2 8-2-15,-1 10 2 16,0 14-5-16,-2 10 5 16,1 5 0-16,-3 10-4 0,2 0 3 15,2 5-52 1,-2 5-42-16,2 1-54 0,7 0-185 15,-4 1-207 1,-3 9-572-16</inkml:trace>
  <inkml:trace contextRef="#ctx0" brushRef="#br0" timeOffset="93556.32">20435 12577 849 0,'0'0'188'15,"0"0"-113"-15,0 0-75 16,0 0 1-16,0 0 41 15,0 0-16-15,0 0 9 16,2-6 55-16,-2 6 63 16,0 0 7-16,0 0-42 15,0 0 24-15,0 0 7 16,0 0-63-16,2 0-41 16,2 0-8-16,3 0-6 15,3 7 80-15,4 10-20 0,5 7-16 16,0 8 49-16,6 8-56 15,2 8 6-15,2 4-3 16,-3 0-45-16,0 1 24 16,-1-3-12-16,-5-5-23 15,-1-3 36-15,-4-9-50 16,-4-8 7-16,-4-4 4 16,-1-9 1-16,-3-6-6 15,-3-3-7-15,0-3-9 16,0 0-17-16,0-17-102 15,0-10-212-15,0-6-366 0</inkml:trace>
  <inkml:trace contextRef="#ctx0" brushRef="#br0" timeOffset="94196.78">21040 12453 512 0,'0'0'889'16,"0"0"-621"-16,0 0-121 15,0 0-5-15,0 0-19 16,0 0-67-16,0 0 11 16,-78-26-20-16,60 26 3 15,3 0 12-15,-3 0 4 16,1 0 23-16,-2 0-39 15,1 6-32-15,1 4 11 16,2-3-29-16,5 4 10 16,4-4 2-16,4 2-6 15,-1 0-2-15,3 3-4 0,0 2 0 16,0 2-15-16,11 0 15 16,7-1-17-16,6-2-9 15,5 4-45-15,4-1 46 16,1 1-4-16,0 4-2 15,2 1 24-15,1 2 5 16,1 3 2-16,0 4 7 16,-4 0 4-16,-8 2 93 15,-4-1-76-15,-11-2-27 16,-8 0 50-16,-3-3-13 16,0-4 33-16,-16-2 20 15,-4-4-55-15,-2-2 13 16,-5-3-19-16,3-4-30 15,-3-1 0-15,0-7-6 16,-15-5-108-16,6-15-239 16,3-10-773-16</inkml:trace>
  <inkml:trace contextRef="#ctx0" brushRef="#br0" timeOffset="97649.1">3640 10143 1149 0,'0'0'210'0,"0"0"-149"15,0 0-21-15,0 0-19 16,0 0 27-16,0 0 45 15,-1-25-45-15,1 25 1 0,0 0-18 16,0 0-2-16,0 0 6 16,0 0-17-16,0 0 4 15,0 0 4-15,0 0 5 16,11 2 13-16,5 9-18 16,4-2-20-16,5 4 11 15,-2-2-17-15,4 1 0 16,4 0 4-16,-2 0-3 15,3-1-1-15,1-4 0 16,-2 1 8-16,0 0-4 16,0-2-4-16,-1 1 10 15,1-1 3-15,0-2-6 16,0 0-4-16,2 0-3 16,2-2 0-16,-2 0 0 0,3 0 1 15,-3-2 0-15,0 3 4 16,3-3-4-16,-3 1-1 15,5 0 0-15,-2 4 0 16,4-4-3-16,0 1 9 16,0 1-5-16,3-2-1 15,1 2-1-15,1-1-1 16,-3-2-2-16,3 0 2 16,-5 0-5-16,-3 1 8 15,-1-1-1-15,-5 0 0 16,2 3 0-16,-2-3-7 15,1 2 7-15,-1-2 0 16,-2 2 0-16,2 2-2 0,0-2 2 16,3 0-7-16,2-2 1 15,0 2-2-15,-1 2 8 16,1-2 0-16,1 2 0 16,-1 0-2-16,2 0 1 15,0-1-11-15,2-1-22 16,-3 1 34-16,4-3-33 15,-3 0 30-15,-5 0-4 16,1 0 4-16,-3 0 2 16,-4 0 1-16,-1 0 0 15,4-3-9-15,-1 1 10 16,2-1-1-16,2 0 0 16,5 1 9-16,1-1-9 15,4-1 0-15,-1 0 0 16,1 2-5-16,1 0 5 0,-2 2 0 15,-1 0-1-15,-3 0 3 16,-3 0-2-16,-1 0 0 16,-2 0 1-16,2 0 2 15,0 0-3-15,2 0-7 16,2-2 6-16,2 0 2 16,-1-2 5-16,2 2 0 15,-1 0-6-15,0-1 0 16,-1 3 0-16,-4 0 0 15,1 0 0-15,-3 0 1 16,2 0 10-16,-1 0-11 16,1 0 1-16,1-1 2 0,-2-1-3 15,-1-1 0-15,1 2-1 16,-1-4 7 0,0 4-6-16,1 1 6 0,1-2-5 15,1-1 10-15,2 3-10 16,2-1-1-16,2-3 16 15,1 0-16-15,-1-1 0 16,0 1-1-16,-1 0 0 16,-4 1-1-16,-1-1 4 15,-3 1 2-15,-2 2-4 16,-2 1 2-16,3 0-3 16,-3 0 1-16,2 0 0 15,0 0 3-15,0 0-2 16,3 0 5-16,-3 0 1 15,0 0-5-15,2-3 10 0,1 1-11 16,-1-2 8-16,0 2 13 16,2 1-22-16,0-1 14 15,1 2-14-15,3 0 1 16,1 0-6-16,1 0 6 16,1 0-1-16,-2 0 8 15,3 0 3-15,-4 0-9 16,1 2-2-16,1 4-3 15,-1 0-6-15,-1-2 10 16,2 0-1-16,-3-4 5 16,-2 0 7-16,-1 0-10 0,-2 0-2 15,-1 0 0 1,-1 0 2-16,-4 0-1 0,0 0-1 16,-1 0 9-16,-1 0 6 15,-3 0-14-15,0 0-1 16,-1 0 1-16,-2 0 9 15,-3 0-9-15,-3 0-1 16,-1 0 4-16,-4 0 10 16,3 0-4-16,-3 0-6 15,0 0-2-15,-3 0 20 16,-1 0-22-16,-2 0 0 16,0 0 0-16,0 0-13 15,-2 0-29-15,0 0-95 16,0 0-166-16</inkml:trace>
  <inkml:trace contextRef="#ctx0" brushRef="#br0" timeOffset="97805.49">9196 10182 1280 0,'0'0'773'0,"0"0"-726"15,0 0-47-15,0 0-309 16,0 0-304-16</inkml:trace>
  <inkml:trace contextRef="#ctx0" brushRef="#br0" timeOffset="100011.43">5034 7077 77 0,'0'0'634'0,"0"0"-478"15,0 0-77-15,0 0-6 16,0 0 2-16,0 0-38 16,-43 36-15-16,39-32 14 15,-3-1-17-15,1 4 12 16,-2-3-8-16,2 1 3 16,0 1 43-16,-3 1-21 15,1 1-7-15,0 2 0 0,-3 0-33 16,2 1 8-16,0 4-16 15,0-1 1-15,-2 2-2 16,2 0-10-16,-2-2-4 16,-5 4 9-16,1 0-8 15,-6 7-2-15,0 2-19 16,-2 4-20-16,-12 22-58 16,6-7-107-16,2-3-179 0</inkml:trace>
  <inkml:trace contextRef="#ctx0" brushRef="#br0" timeOffset="117475.84">13196 5709 58 0,'0'0'490'15,"0"0"-422"-15,0 0-40 16,0 0-28-16,0 0-9 16,10 0 9-16,3 0 0 15,3 0 9-15,-1 0-9 16,-5 0-130-16</inkml:trace>
  <inkml:trace contextRef="#ctx0" brushRef="#br0" timeOffset="117694.49">13196 5709 924 0</inkml:trace>
  <inkml:trace contextRef="#ctx0" brushRef="#br0" timeOffset="117803.87">13196 5709 924 0,'95'-27'266'0,"-95"26"-104"0,0 1-23 0,0 0 4 0,0 0-66 0,2 0-55 16,-2 0 19-16,0 0-41 15,3 0 0-15,-3 4-1 16,0 9-5-16,0 23-20 15,-12-9-95-15,-1 1-129 0</inkml:trace>
  <inkml:trace contextRef="#ctx0" brushRef="#br0" timeOffset="122474.63">11096 9796 669 0,'0'0'207'16,"0"0"-76"-16,0 0-59 15,0 0 46-15,0 0-4 16,0 0-34-16,0 0 14 16,0 0-8-16,-7-9-16 15,7 9 23-15,0 0-39 16,0 0-14-16,0 0-7 15,0 0-33-15,0 0 25 16,0 0-12-16,0 0-12 16,0 0 24-16,-4 0-25 0,0 0-10 15,-5 0 9-15,-3 0 2 16,2 0 2-16,1 0 13 16,-1 0-15-16,4 0 5 15,4 0-6-15,0 0 0 16,2 0 12-16,0 0 1 15,0-2 19-15,0 2-16 16,0 0 6-16,0 0 23 16,0 0-23-16,0-2-11 15,0 2 27-15,0 0-37 16,0 0 20-16,0-2-21 16,0 2 1-16,0 0 20 15,0-2-11-15,0 2-9 0,0-1 28 16,10-3-28-1,6-2 19-15,4-2-1 0,5-3-18 16,4 4 29-16,0-4-29 16,0 4 18-16,0-2-1 15,-2 1-12-15,-3 0 5 16,-2 0-11-16,-4 2 1 16,-2 2 31-16,-1-2-16 15,-1-1 11-15,3 1 11 16,2-3-26-16,-3 3 15 15,5 2-21-15,0-2 1 16,2-2 16-16,0 3-22 16,2-4 12-16,-1 1-13 15,0 0-1-15,-1 2 0 0,-3 1 1 16,-3-1 0-16,-1 3 17 16,-1-1-16-16,4 0 6 15,1 0-7-15,0-2 0 16,4 0 0-16,5 0 2 15,0 0 4-15,2-2-2 16,1 2 5-16,-1-2-4 16,-2-1-5-16,-2 2 0 15,0-1-10-15,-6-1 17 16,2 3-7-16,-3-1 0 16,-3 0 16-16,4-3-11 15,-1 2-5-15,2 1 0 16,2-4 8-16,3 1-1 0,2-2-7 15,5-2 5-15,-1 0 13 16,3 0-14-16,-4 0-4 16,5 0 2-16,-3 0 7 15,-1 0-8-15,2 1-1 16,-1-2 12-16,3 3-5 16,-1-3-1-16,3 2 3 15,-2-3-3-15,1 1 6 16,0 1-12-16,-1-3 0 15,8 1 0-15,-1 0-2 16,8-1 2-16,-3 2 3 16,2 1 6-16,1 0-12 15,-6 3 3-15,1 0-1 0,-1-1-8 16,0-1 18 0,0-1-8-16,3-3 10 0,3-3-10 15,4-3 12-15,1 1-13 16,3-1 0-16,2-2 3 15,-2 2 8 1,1 4-8-16,-3-3 9 0,0 2-10 16,0-4 8-16,-4 0-10 15,-2-2 0-15,0-2 0 16,0 2 8-16,0-3 7 16,6 2-15-16,0-3 6 15,5 5-6-15,-3 0 6 0,0 4-6 16,-2 1 3-1,-4 0 9-15,0 2-12 0,-5-4 0 16,6 2-14-16,-3 0 13 16,-4-2 2-16,1 0 11 15,-4-1-12-15,-3 4 8 16,-4-4-8-16,0 4 0 16,-5-1-5-16,0 0 4 15,-1 0 2-15,-3-1 6 16,-5 3-7-16,1 3-5 15,-2-2 4-15,-2 1-7 16,0 0 6-16,-1 0 2 16,-3-1 0-16,-1 5 0 15,-5-1 0-15,-2 3-7 16,-5 6 6-16,-2 2 1 16,-2 2 0-16,0 0-1 15,0-2-15-15,0 2-25 0,-6 0-137 16,-12 0-53-16,-8 0 51 15,-3 0 47-15,-7 0 19 16,3 4-2-16,2 4-72 16,-1 0-4-16,8 0-5 15,-1 0 6-15,2-1 48 16,6 2-62-16,-1-1 153 16,3 0 52-16,1 3 11 15,-1-2 4-15,1 3-14 16,-4-2 19-16,0 0 81 15,-2 1 39-15,-2-2-1 16,-2 3 11-16,-3-2-60 16,0 4 19-16,-6 2-45 0,-3 5-45 15,-9 2 14 1,-6 8-33-16,-7 1 0 0,-7 4 0 16,-1-2-25-16,2-2 19 15,-2-4-21-15,7-1 27 16,3-4 38-16,2 2-37 15,1-2-1-15,0 3 4 16,-1 2 6-16,-2-2-2 16,2 5-8-16,-4-4 0 15,0 3 1-15,1 1-1 16,-1-5 0-16,-2 0 10 16,0-4-9-16,0-2 14 15,2-4 7-15,0 2-15 0,2-2 25 16,5 0-24-16,0 4-2 15,1 0-2-15,0 3 3 16,-2 1-2-16,-2 3 3 16,1 1-6-16,-2 1-1 15,1-3-1-15,2-2 0 16,2-5 0-16,0 2 8 16,2-1 28-16,1 0-10 15,-3 1-14-15,2 2 2 16,-2-1-14-16,0 0-2 15,-2 0 2-15,-2 2 0 16,-2-1 13-16,6-2 8 0,-4-1-21 16,5 2 34-16,0-1-27 15,2-2 8-15,3 2 14 16,1-3-20-16,1 0 4 16,0 0-1-16,-3-1-11 15,1 0 24-15,-1 2-19 16,-2-2 8-16,2-1 6 15,1 1-20-15,0-3 0 16,3 1-1-16,4 0 2 16,1-3 16-16,5-1-9 15,2 1 12-15,2 1-3 16,2-2-16-16,3-1 11 16,4 1-12-16,2-3 1 15,6-1 21-15,3-2-21 16,3-4 8-16,4 1-8 0,0-2-1 15,0 0 0-15,0 0 0 16,0 0 0-16,0 0 12 16,0 0-11-16,0 0 17 15,0 0-18-15,0 0-6 16,0 0 6-16,0 0 1 16,0 0 0-16,0 0 0 15,0 0 8-15,-2 3-10 16,-4-2 1-16,-2 5-11 15,-5 5 11-15,-5 0 1 16,-3 1-1-16,2 1 4 16,-2-3 4-16,9-2-8 15,0-2 0-15,5-2 0 0,3-4-9 16,4 1 8-16,0-1 1 16,0 0 0-16,0 0 12 15,-2 0-18-15,2 0 6 16,-5 5 0-16,3-4-9 15,-2 4 10-15,-1-1-1 16,5-2 7-16,-2-1 9 16,2-1-29-16,0 0 13 15,0 0 0-15,0 0-7 16,4 0 8-16,12-7-1 16,7-9 40-16,6-2-39 15,6-4 30-15,5-2 9 0,5-1-30 16,1-3 49-16,6 0-39 15,1 1 6-15,0-2 10 16,1 2-12-16,-5 2 16 16,0 0-5-16,-2 2-24 15,2 2 23-15,-2-2-27 16,-1 1-6-16,1 0 8 16,0-3-3-16,2 4 11 15,-1-3-3-15,4 0-13 16,0 1 4-16,-4 1-5 15,1 3 0-15,-4 0-1 16,2 1 7-16,-3 0 1 16,1 0 0-16,1 2-7 15,-1-1 13-15,1-2-13 16,4 1-5-16,-4 2 5 0,4-2 1 16,-3 0 13-16,1-3-14 15,0 1 9-15,-2 3-15 16,-1-1 6-16,1 0 0 15,0 1 0-15,-4 2 8 16,2 0-8-16,1 3 0 16,1-1 0-16,4 0 4 15,1 0-3-15,4-2-1 16,1 3 2-16,2-2-1 16,0-2-1-16,0 2 0 15,0-2 1-15,-4 0 5 16,-1-2-6-16,-1 1 6 15,3-4 4-15,-1-1-4 0,-2-1 0 16,2 0-6-16,2 1 0 16,0-3 26-16,-1 4-25 15,3 0 19-15,0-1-10 16,-1-1-4-16,4 2-1 16,-3-1-5-16,0 1 0 15,0-2 21-15,-3-1-15 16,1 2 5-16,2-2-11 15,-2 0 4-15,2-2-10 16,0 1 7-16,-2-1-1 16,-3 5 15-16,-4-4-9 15,-2 6 0-15,-4 1-6 16,-6 1 1-16,-3 3 2 16,-3 3-2-16,0-2-1 0,0 1 18 15,-4 2-12-15,0 2 3 16,-3 1-9-16,-2 2-3 15,-2 1-8-15,1 0 11 16,-2 4-13-16,-3 0-95 16,-1 0-198-16,-3 0-228 15,-7 0-381-15</inkml:trace>
  <inkml:trace contextRef="#ctx0" brushRef="#br0" timeOffset="122615.27">15550 8124 1482 0,'0'0'736'15,"0"0"-736"-15,0 0-25 16,0 0-218-16,0 0-646 0</inkml:trace>
  <inkml:trace contextRef="#ctx0" brushRef="#br0" timeOffset="127145.43">10265 9351 834 0,'0'0'333'15,"0"0"-135"-15,0 0-47 16,0 0-14-16,0 0-20 16,0 0-59-16,0-44 40 0,0 41-10 15,0-1-15 1,0-2 41-16,0 2-58 15,0 1-3-15,0-2-8 0,0 1-35 16,-5-2 11-16,-1 2-21 16,0 0 9-16,-3 0-11 15,-4 0 2-15,1-1 0 16,-2 4 0-16,-3 1 9 16,-6 0-9-16,1 0 0 15,-7 0 8-15,0 0 6 16,1 0-14-16,-4 6-11 15,0-2 2-15,4 2 18 16,2-2-1-16,-1 2 5 16,-2 0-2-16,2 2 29 15,-4 2-40-15,-1 4 0 0,-1 0 3 16,-2 4 3-16,1 3 13 16,-2-1-3-16,0-1-8 15,3 1 5-15,2 3-6 16,-3-4-7-16,5 3 27 15,-2-1-19-15,4 3 21 16,1 0-14-16,2 4-15 16,-1 3 32-16,5-2-31 15,0 0-1-15,2 4 9 16,2 1 3-16,1-2-11 16,2 5-1-16,1-2 15 15,6 1-9-15,1 3 0 16,3-2-6-16,2 0 0 15,0-1 15-15,0 0-14 16,0 0-1-16,0 3 0 0,0-1 13 16,5 3-12-16,3 2 8 15,1 1 2-15,5 0-1 16,-1 0-16-16,5-2 6 16,2-5 0-16,2 0 2 15,3 0-1-15,1-1 13 16,6-3-14-16,1 4 13 15,5-5-22-15,-1 0 9 16,4-3 0-16,-1-2 12 16,0-2-10-16,3 0 7 15,1-2-9-15,1-4-6 16,1 0-3-16,4-3 9 16,-2-5 0-16,4-3 3 0,-3-2 4 15,2-2-2-15,0-2-5 16,1-2 0-16,-2 0-6 15,2 0 6-15,-1 0 0 16,0 0 4-16,1 0 5 16,-3-8-11-16,-3-4 2 15,-2-2-7-15,-1-2-4 16,-3-2 13-16,0-4-2 16,1-6 6-16,-1-1 9 15,5-9-13-15,-1-8-2 16,-2-1 0-16,-1-6-8 15,-8 1 9-15,-4 0-1 0,-2-2 14 16,-8 0 2 0,-3-6-11-16,-5-4-5 0,-7-7 0 15,-4-1 8-15,0-3-8 16,-13-2 0-16,-13 1 0 16,-10 1-97-16,-22-21-53 15,9 18-388-15,9 7-1380 0</inkml:trace>
  <inkml:trace contextRef="#ctx0" brushRef="#br0" timeOffset="129332.4">15535 6659 998 0,'0'0'305'15,"0"0"-152"-15,0 0 1 16,0 0-7-16,0 0-90 16,0 0 13-16,0 0-14 15,-7-28 10-15,2 26 41 16,-1 1-48-16,-5 1-8 16,-5 0-33-16,-7 0 1 15,-6 0-14-15,-4 0-5 16,-2 0 1-16,-5 6 19 0,0 1-20 15,-5 5 11-15,3 1 21 16,-3 0-23-16,3 3 15 16,2 2-23-16,1 0 10 15,2 3 21-15,3-1-32 16,1 1 6-16,4-1 0 16,0 1 14-16,4 1-4 15,4-2 3-15,0 0-17 16,1 0 29-16,1 2-25 15,-2 1-6-15,-1 2 19 16,2 0-10-16,2 2 12 16,3 1-6-16,-1-2-14 15,5 2 13-15,3-1-14 0,2 1 0 16,2 0-8 0,-1-2 19-16,3 0-2 0,-4 0 1 15,1-2-10-15,-2 0 4 16,1-2-4-16,-1 1 0 15,1 0-4-15,-2-1 14 16,2 2-1-16,1 2-5 16,1-2 2-16,1 2 3 15,3-2-9-15,0 2 0 16,0-2-3-16,0-1 12 16,-1 1-7-16,1-1-2 15,0 0 1-15,-2 1 1 0,2-2-1 16,0 2-1-1,0 0 12-15,0 0 3 0,8 0-11 16,5 1-4-16,3 0 1 16,-1 1 2-16,4-2 5 15,1 1-8-15,-3-1 4 16,4-2 7-16,-4 0-20 16,3-2 9-16,-2 0 0 15,4 0 0-15,1 0 6 16,1-2-5-16,3-1-1 15,2 2 11-15,-2-2-19 16,0-3 8-16,-3 3 0 16,-2-4-7-16,1-3 16 15,-4 3-5-15,2-5-4 16,-1 1 3-16,5-3-12 0,-2-2 9 16,6 2 0-16,0-3 10 15,0 1-2-15,-2 0-1 16,-2 2-7-16,-6-2-5 15,2 3-7-15,-3-4 12 16,-1 1 0-16,2 2 10 16,-2-1-1-16,3-1-5 15,1 2-4-15,-2-2-7 16,-1-3-5-16,3 4 13 16,-2-1-1-16,1-3 9 15,1 3 3-15,0-1-11 16,0-2-1-16,1-1-10 15,0 0-4-15,-2 0 15 16,3 0-1-16,-4 0 3 16,1 0 12-16,1 0-16 0,1 0 1 15,-2 0-3-15,3-1-12 16,-2-3 16-16,0-2-1 16,3-1 0-16,-1 2 18 15,4-4-19-15,-1 2 1 16,-2-2 0-16,3-1-15 15,0 0 16-15,-2-1-1 16,2 1 0-16,-1-5 14 16,0 3-14-16,3-1 0 15,0-2 0-15,0 1-8 16,3-3 8-16,-3 2 0 16,2-3-1-16,-2-1 4 0,0-4-3 15,-2-2 0-15,0 2 1 16,0-1-2-16,-4 0 1 15,2 0-2-15,-3 0-8 16,1-1 19-16,-4 1-9 16,0 1 0-16,-2-6 9 15,1-3-11-15,-2 1 2 16,-1-6 0-16,-2 1 11 16,1-2-5-16,-1 2 19 15,-1 0-7-15,-4-2-17 16,-1-1 25-16,-3-1-25 15,-2-1-1-15,-2-4 32 16,0-3-20-16,-6-2 29 16,-9-2-6-16,-5-2-26 15,-3 0 25-15,1 2-28 0,-4 2-4 16,1 2 19-16,-4 3-20 16,0 4 10-16,-5 1-11 15,-3 3 10-15,-8 1-8 16,-8 5-2-16,-13 7 0 15,-31 10-1-15,-53 14-15 16,-50 7-80-16,22 12-173 16,22-7-1033-16</inkml:trace>
  <inkml:trace contextRef="#ctx0" brushRef="#br0" timeOffset="133821.84">9265 17197 413 0,'0'0'0'0,"0"0"-127"0</inkml:trace>
  <inkml:trace contextRef="#ctx0" brushRef="#br0" timeOffset="134009.26">8979 16837 679 0,'0'0'140'0,"0"0"-117"15,0 0-14-15,0 0-4 16,-80-114-5-1,67 96 1-15,-2 5 4 0,6-2-4 16,0 7 5 0,-3 2 17-16,4-2 0 0,-1 8 19 15,-3 0-42-15,1 0-3 16,-7 0-65-16,5 4-47 16,-1 0-210-16</inkml:trace>
  <inkml:trace contextRef="#ctx0" brushRef="#br0" timeOffset="134335.41">8617 16462 1117 0,'0'0'357'0,"0"0"-174"16,0 0-119-16,0 0-18 16,0 0 119-16,-9 117-47 15,1-48-3-15,4 23 14 16,-2 28 6-16,-1 28 19 16,3 9-63-16,2-11-9 15,2-26-10-15,0-38-62 16,0-23 32-16,0-15-42 15,0 0 8-15,0-4-14 16,0-9 6-16,0-18-111 0,6-21-93 16,-1-28-164-16,1-8-32 15</inkml:trace>
  <inkml:trace contextRef="#ctx0" brushRef="#br0" timeOffset="137131.63">8485 16525 1045 0,'0'0'357'0,"0"0"-239"15,0 0-82-15,0 0 4 16,0 0-16-16,0 0-9 16,0 0 8-16,-7-8 5 15,14 8 39-15,2 0 16 16,4 0 10-16,5 0-13 15,5 4-24-15,0 2-6 16,9 6 25-16,4 3-43 16,4-4 5-16,2 3-13 0,3 0-5 15,-1-2 30-15,6-6-22 16,0 2 10-16,2-8 3 16,4 0-27-16,2 0 17 15,2 0-19-15,2 0-10 16,-2 0 22-16,-4 0-23 15,-1 0 13-15,1 4-13 16,0 2 15-16,1 2-28 16,4-3 13-16,-1-1 0 15,3-4-2-15,1 2 8 16,-1-2 1-16,3 0 6 16,1 0-12-16,0 0 17 15,3-2-17-15,-2-2-1 16,1-1 12-16,0 5-6 15,-3-4 0-15,-7 4-5 0,-1 0-1 16,-4 0 0-16,-3 0 1 16,-2 0 1-16,2 0 9 15,1 0-5-15,3-4 1 16,5 2-7-16,2 0 0 16,4 0-2-16,-2-2 3 15,1 0-1-15,-3 0 8 16,-6 4-1-16,-5 0-14 15,-2 0 5-15,-5-5 2 16,3 4 3-16,2-3-1 16,4 1 7-16,6-2 1 15,1-1 4-15,0 2-10 16,0 4-4-16,-4 0 0 0,-3 0-7 16,1 0 7-16,-5 0 0 15,2 0 0-15,-2 0 14 16,0 0-14-16,2 0 0 15,-2 0 0-15,2-4 8 16,1 4-7-16,3 0 7 16,1 0-2-16,5 0 8 15,1 0-7-15,0 0-7 16,1 0 6-16,1 0-12 16,-2 8 8-16,1-2-2 0,0 2 0 15,3-4 12 1,1-3 0-16,2 4 7 0,2-5-19 15,3 4 37-15,4 0-37 16,2-4 6-16,2 4 1 16,5 2 4-16,0 2 8 15,3-3-17-15,-4 4 8 16,3-5-8-16,-4 0-2 16,0-4-14-16,-6 0 14 15,4 4 0-15,-4-4 17 16,0 0-7-16,1 2-9 15,0 2 1-15,3 0-2 16,0 0-7-16,-1 2-3 16,-2 3 20-16,1-5-10 15,-6-1 0-15,-4 2 9 0,-1 0-21 16,-5 4 19-16,-1-5-7 16,-4 1 0-16,1 4 8 15,-3-5-5-15,-9 2-3 16,-1-3-4-16,-6 2-5 15,-6-1 10-15,-7 0-1 16,-2-3 3-16,-7 4 9 16,-5-5-10-16,-3 4-2 15,-5-4-7-15,-1 4-1 16,-2 0 14-16,1 6-6 16,0 2 6-16,1 8-5 15,-1 6-2-15,1 0 0 16,-2 6 1-16,4-2 14 15,0 2-13-15,3 4 5 16,1-2-6-16,1 2 6 0,-2-4-12 16,3 4 6-16,-3-1 0 15,0-3 9-15,-2-4-7 16,-3-3 5-16,1 2-5 16,-5-10 5-16,-2-2-11 15,2-7 4-15,-2-2 0 16,0-2 10-16,0-4-4 15,0 0 12-15,0 4-14 16,0-4 2-16,0 5-6 16,0-5 0-16,0 3 1 15,-6 1 7-15,-3-3 4 16,-2 4-10-16,-7-5-2 16,-4 0-3-16,-3 0-13 15,-6 0 16-15,-1 0 0 16,1 0 1-16,-1 0 16 0,2-5-23 15,-1 4 6-15,-5-3 0 16,-1 1-12-16,-1-2 19 16,-1 1-7-16,2 0 0 15,-1 2 14-15,5-2-16 16,1 0 2-16,3 4 0 16,0 0-6-16,0-4 6 15,0 4 0-15,-2 0 8 16,4 0 8-16,0 0-14 15,2 0-2-15,-2 0 0 0,0 0-5 16,-2 0 5-16,-2 0 0 16,-1 0 0-16,-1 0 10 15,0 0-10-15,-1 0 0 16,1 0 2-16,2 0 2 16,-1 0-4-16,1 0 0 15,-1 0-12-15,-3 0 25 16,-3 0-11-16,-2 0-2 15,0 0 1-15,-4 0 0 16,2 0-1-16,-1 0-1 16,1 0-8-16,2 0 18 15,-1 0-8-15,1 0 4 16,0 0-4-16,-3 0-2 0,4 0-5 16,-3 0-3-1,-1 0 8-15,-1 0-3 0,-6 0 4 16,0 0 0-16,-6-4 0 15,0-2-9-15,0 6 8 16,2-5 1-16,2 3-8 16,0 2 14-16,2-5-6 15,0 5 0-15,0-4 1 16,-1 2-12-16,0 2 11 16,-2 0 0-16,-1 0-7 15,-1 0 5-15,-3-4 2 16,2 4-6-16,0 0-6 15,0 0 3-15,6-4 4 16,-4 0 5-16,0 0 0 16,0 4 6-16,-4-2-14 0,1-2 8 15,-3 4 0-15,0 0-6 16,2 0 6-16,-2 0 0 16,2 0-1-16,2 0-5 15,2 0 5-15,6 0-4 16,-2 0 5-16,4 0-9 15,1 0 17-15,-2 0-8 16,-2 0 0-16,3 0 0 16,-6 0-2-16,3 6-2 15,-2-2 4-15,0 0 7 16,-1 4-7-16,-1-2 14 16,1-1-14-16,-1-3-4 0,-2 7-5 15,4-3 9 1,-3-2 0-16,-2 4 3 0,0-2 6 15,-1-2-10-15,-1 4 1 16,0-3-3-16,-3 0-5 16,-1 3 8-16,0-2 0 15,-5 2 1-15,3 2 0 16,-4 2-1-16,1-2 0 16,3 2-11-16,-1-2-1 15,1-2 18-15,-3 1-6 16,3-4 0-16,-4 3 12 15,1 2-18-15,1-1 6 16,-5 0 0-16,2 0-12 0,-3 0 18 16,3 0-6-1,2-1 8-15,3 1 8 0,-1 0-17 16,3 1 1-16,0-2 0 16,-1-2-6-16,1 2 7 15,0-1-1-15,-2-1 0 16,0 3 18-16,-1-5-18 15,3 6 0-15,-1-2 1 16,5-3 17-16,3 3-9 16,0-3-9-16,3 5 2 15,3-6 8-15,2 4-2 16,7-2-5-16,4-6 9 16,8 4 5-16,0-4-17 15,7 0 0-15,-2 0-8 16,1 0 19-16,-2 0-11 0,-1 0 12 15,2 0-11-15,4 0 4 16,1 0-5-16,2-4-4 16,5 2 2-16,2-2-8 15,3 0-1-15,4-4-92 16,2 2-391-16,0-6-724 0</inkml:trace>
  <inkml:trace contextRef="#ctx0" brushRef="#br0" timeOffset="137287.84">8627 17459 2313 0,'0'0'274'16,"0"0"-274"-16,0 0-41 15,0 0-192-15,0 0 97 16,0 0-177-16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3:01:02.410"/>
    </inkml:context>
    <inkml:brush xml:id="br0">
      <inkml:brushProperty name="width" value="0.05292" units="cm"/>
      <inkml:brushProperty name="height" value="0.05292" units="cm"/>
      <inkml:brushProperty name="color" value="#FF0000"/>
    </inkml:brush>
  </inkml:definitions>
  <inkml:trace contextRef="#ctx0" brushRef="#br0">4468 544 1053 0,'0'0'339'15,"0"0"-188"-15,0 0-13 0,0 0-53 16,0 0 17-16,0 0 20 16,2-13-51-16,0 13 1 15,-2 0-26-15,0 0-28 16,0 0 44-16,0 0-27 16,0 0 16-16,0 0-41 15,-2 7-9-15,-13 14-1 16,-10 15 49-16,-11 13-30 15,-11 15 39-15,-11 8-25 16,-4 11 25-16,-7 2 10 16,2 4-29-16,3-3 30 15,4-2-32-15,6-8-18 16,10-4 38-16,6-10-45 16,6-12 28-16,10-7-11 15,4-14-20-15,7-8 4 0,5-10-13 16,1-6 0-16,5-4 27 15,0-1-25-15,0 0-2 16,-5 0 0-16,1 0-129 16,-7-1-409-16</inkml:trace>
  <inkml:trace contextRef="#ctx0" brushRef="#br0" timeOffset="1812.04">1604 2752 392 0,'0'0'36'0,"0"0"26"15,0 0-5-15,0 0 40 16,0 0 53-16,0 0-34 16,-97 0-14-16,88 0-28 15,3 0-73-15,-2 0 29 16,2 0-27-16,-1 0 3 16,3 0 33-16,0-3 32 15,1 0 41-15,0 2 50 16,3 0-66-16,0-2 9 15,0 3-22-15,0 0-15 0,0 0 20 16,0 0-65-16,0 0 1 16,0 0 31-16,0 0-21 15,0 0 44-15,0 0-28 16,0 0-31-16,0 0 25 16,0 0-43-16,14 0 4 15,7 0 43-15,7 0-28 16,8 0 29-16,6 0-23 15,9 0-20-15,6 5 22 16,9 4-28-16,12-1 0 16,27 0 14-16,26 0-13 15,32-2 30-15,7-3-14 0,-4-2-16 16,-14-1 16-16,-19 2-17 16,-19 1 0-16,-25-2 6 15,-18-1 9-15,-9 1-12 16,13-1-3-1,9 0 1-15,11 0 32 0,-6 0-32 16,-8 0-1-16,-10 0 25 16,-17 0-18-16,-17 0 5 15,-16 0-12-15,-13 0 6 16,-8 0-25-16,0 0-76 16,-48 6-211-16,-1 11-27 15,-3-9-1179-15</inkml:trace>
  <inkml:trace contextRef="#ctx0" brushRef="#br0" timeOffset="3467.94">6909 2796 64 0,'0'0'961'0,"0"0"-761"16,0 0-58-16,0 0-42 16,0 0 62-16,0 0-34 15,-15-2-54-15,15 2-6 16,0 0-49-16,0 0 23 16,0 0 14-16,0 0-54 15,0-3 31-15,0 3-20 16,0 0-5-16,0 0 52 15,0-2-34-15,9 2 10 16,9-4-8-16,7 2-27 0,8-4 26 16,7 2-26-1,4 0 0-15,8 0 36 0,1 2-28 16,8-2 22-16,5 2-6 16,5 0-23-16,5-1 21 15,4 2-22-15,1 1 0 16,1 0 33-16,2 0-34 15,1 0 17-15,0 0-16 16,0 0 18-16,1 0-13 16,3 0 2-16,3 0-4 15,1 0 13-15,1 0-10 16,3 0-4-16,-2 0-3 16,3 0 12-16,2 0-20 15,0 4 16-15,1-2-8 16,-1 2 9-16,0-2 4 15,2 0-5-15,2 0-8 0,-2 0 0 16,2 0-9-16,3 0 10 16,0 2-1-1,3-2 14-15,-1 2 3 0,0-2-14 16,0 2-3-16,-4 1 8 16,-1-3 7-16,-5 4-14 15,-8 1 6-15,-7-1 8 16,-3 2 4-16,-8-2 2 15,-3 0-15-15,-8 0 4 16,-8-2 26-16,-1 0-36 16,-14-2 15-16,-7-2 10 15,-8 2-10-15,-8-2 25 16,-7 0-29-16,-5 0-1 16,-4 0 28-16,3 0-38 15,-3 0 0-15,0 0-1 16,0 0-38-16,0 4-43 0,0 8-203 15,0-2-294-15,0-6-1153 0</inkml:trace>
  <inkml:trace contextRef="#ctx0" brushRef="#br0" timeOffset="5576.78">16069 2851 1320 0,'0'0'222'0,"0"0"-108"16,0 0 16-16,0 0 48 16,0 0 25-16,0 0-76 15,-8-26-43-15,8 24-63 16,15 2 1-16,18-2-4 15,12-2-18-15,10 0 2 0,15 0 58 16,5-3-48 0,10 1 15-16,24-2 36 0,32-3-35 15,37-3 43-15,20 0-29 16,5 3-40-16,-5 0 63 16,-7 5-54-16,6 4 8 15,1 0 20-15,-7 2-20 16,-10 0-2-16,-9 0-17 15,-16 0 0-15,-11 0 5 16,-32 4-5-16,-26-2 0 16,-22 2 0-16,-14-4 22 15,3 0-22-15,-1 2 0 16,-4 0 12-16,-13-2-33 16,-16 0 21-16,-16 2-52 15,-4 0-36-15,-44 1-201 0,-7 0-282 16,-12-3-260-16</inkml:trace>
  <inkml:trace contextRef="#ctx0" brushRef="#br0" timeOffset="19214.21">11937 4030 1086 0,'0'0'232'0,"0"0"-113"0,0 0-74 15,0 0-22-15,0 0 6 16,0 0-29-16,23 0-16 16,-9 0 16-16,1 0-18 15,-1 0 12-15,1 0-55 16,-1 4-103-16,-5 0-160 0</inkml:trace>
  <inkml:trace contextRef="#ctx0" brushRef="#br0" timeOffset="19401.68">12112 4124 1219 0,'0'0'328'16,"0"0"-135"-16,0 0-118 15,0 0-55-15,0 0-20 16,0 0-70-16,0 0 25 16,0 72-139-16,12-43-162 15,-4-3-260-15</inkml:trace>
  <inkml:trace contextRef="#ctx0" brushRef="#br0" timeOffset="19526.75">12201 4391 992 0,'0'0'273'0,"0"0"-179"0,0 0-68 16,0 0-24-16,0 0-2 15,0 0-20-15,0 0-257 0</inkml:trace>
  <inkml:trace contextRef="#ctx0" brushRef="#br0" timeOffset="19682.87">12346 4753 869 0,'0'0'716'15,"0"0"-617"-15,0 0-77 0,0 0-22 16,0 0-66 0,0 0-52-16,48 115-375 0</inkml:trace>
  <inkml:trace contextRef="#ctx0" brushRef="#br0" timeOffset="19855.02">12569 5169 988 0,'0'0'393'16,"0"0"-282"-16,0 0-89 15,0 0 10-15,0 0-32 16,0 0 0-16,0 0-143 15,31 138-68-15,-15-101-73 16,-3-3 219-16</inkml:trace>
  <inkml:trace contextRef="#ctx0" brushRef="#br0" timeOffset="20010.9">12678 5645 902 0,'0'0'388'16,"0"0"-198"-16,0 0-93 15,0 0-36-15,0 0-52 16,0 0-9-16,0 0-63 16,0 94-262-16</inkml:trace>
  <inkml:trace contextRef="#ctx0" brushRef="#br0" timeOffset="20151.49">12718 5999 985 0,'0'0'188'0,"0"0"-146"16,0 0-13-16,0 0-29 15,0 0-217-15</inkml:trace>
  <inkml:trace contextRef="#ctx0" brushRef="#br0" timeOffset="20323.32">12781 6523 880 0,'0'0'139'0,"0"0"-78"16,0 0-55-16,0 0-6 15,-9 132-48-15,9-96-146 0</inkml:trace>
  <inkml:trace contextRef="#ctx0" brushRef="#br0" timeOffset="20510.78">12705 7244 740 0,'0'0'128'0,"0"0"-54"15,0 0 7-15,0 0-45 16,0 0-21-16,-2 119-15 16,-2-96-210-16</inkml:trace>
  <inkml:trace contextRef="#ctx0" brushRef="#br0" timeOffset="20682.91">12631 7818 1285 0,'0'0'309'0,"0"0"-224"0,0 0-74 16,0 0-11-16,0 0-48 16,-33 114-215-16,29-75-1003 0</inkml:trace>
  <inkml:trace contextRef="#ctx0" brushRef="#br0" timeOffset="20838.82">12504 8547 825 0,'0'0'119'0,"0"0"-119"0,0 0-99 0</inkml:trace>
  <inkml:trace contextRef="#ctx0" brushRef="#br0" timeOffset="21026.29">12205 9490 563 0,'0'0'571'0,"0"0"-559"15,0 0-12-15,0 0-120 0,0 0-16 16</inkml:trace>
  <inkml:trace contextRef="#ctx0" brushRef="#br0" timeOffset="21213.75">11896 10279 1275 0,'0'0'81'0,"0"0"-81"16,0 0-184-1,0 0-177-15</inkml:trace>
  <inkml:trace contextRef="#ctx0" brushRef="#br0" timeOffset="21401.3">11548 11021 1267 0,'0'0'232'0,"0"0"-149"16,0 0-52-16,0 0-31 15,-93 170-40-15,73-110-175 16,2-5-274-16</inkml:trace>
  <inkml:trace contextRef="#ctx0" brushRef="#br0" timeOffset="21588.74">11137 11809 1073 0,'0'0'196'0,"0"0"-139"16,0 0-18-16,0 0-27 16,0 0 5-16,-81 105-17 15,70-76-73-15,-5 13 18 16,5-6-90-16,3-4-64 0</inkml:trace>
  <inkml:trace contextRef="#ctx0" brushRef="#br0" timeOffset="21760.85">10836 12493 993 0,'0'0'282'15,"0"0"-208"-15,0 0-35 16,0 0-39-16,0 0-52 16,-38 112-48-16,32-84-143 0</inkml:trace>
  <inkml:trace contextRef="#ctx0" brushRef="#br0" timeOffset="21917.02">10624 13052 1222 0,'0'0'335'16,"0"0"-249"-16,0 0-74 15,0 0-12-15,0 0-104 16,-29 132-139-16,29-102-681 0</inkml:trace>
  <inkml:trace contextRef="#ctx0" brushRef="#br0" timeOffset="23525.76">4002 14716 1219 0,'0'0'345'16,"0"0"-199"-16,0 0-76 15,0 0 37-15,0 0 14 16,0 0-24-16,-118-94-38 16,93 82-24-16,1-5 63 15,-5 8-9-15,0-1 7 16,-2 6-4-16,2 4-53 0,-2 0 4 16,-2 0-13-16,-1 8-28 15,1 14 39-15,-1 7-40 16,2 4 13-16,9 5-5 15,4 2 6-15,11-1-10 16,4-2-5-16,4-1-4 16,0-1-14-16,10-6 18 15,15 0 0-15,11-8-6 16,3 2-61-16,11-4 43 16,3-6-19-16,2 1-5 15,3-2 48-15,-2 6-34 16,0-4 24-16,-4 4 4 0,-6 4-29 15,-6 0 34 1,-9 5-8-16,-12 1 7 0,-9 2 2 16,-10 2 1-16,0-4 56 15,-15 2 37-15,-18-3 2 16,-8 4 16-16,-8-9-34 16,-4 0-8-16,-8-4 17 15,-1-4-48-15,0-2 25 16,4-8-23-16,4-4-26 15,8 0 6-15,10 0-21 16,7-4-13-16,9-14-9 16,11-2-76-16,9-21-39 15,15 4-187-15,14 1-468 0</inkml:trace>
  <inkml:trace contextRef="#ctx0" brushRef="#br0" timeOffset="24744.16">19596 11951 1326 0,'0'0'281'0,"0"0"-46"15,0 0-16-15,0 0-21 16,0 0-37-16,0 0-115 15,-11-40 24-15,11 40-34 16,0 3-27-16,9 18 31 0,11 15 2 16,7 14 20-1,6 12 8-15,4 13-49 0,7 7 41 16,-2 4-37-16,0 0-24 16,-1-8 18-16,-4-9-19 15,-3-13 0 1,-7-18-12-16,-10-14 25 0,-5-14-13 15,-4-10 26-15,3 0 40 16,7-28 68-16,11-22-98 16,13-34-28-16,12-33-8 15,-5 5 18-15,-7 12-12 16,-8 18-6-16,-12 24 6 16,3-5-18-16,-3-1 10 15,-2 11-22-15,-7 16 24 16,-4 9-45-16,-2 11 36 0,-5 12-34 15,-2 5-105 1,0 16-369-16,0 4-283 0</inkml:trace>
  <inkml:trace contextRef="#ctx0" brushRef="#br0" timeOffset="25181.57">20842 11949 1307 0,'0'0'348'15,"0"0"-104"-15,0 0-56 16,0 0-48-16,0 0-19 16,0 0-76-16,0 0 11 15,31 36 64-15,7 4-17 16,9 10 7-16,8 15-56 16,11 4-6-16,2 12 16 15,5 7-40-15,6 5 23 16,-2-2-12-16,-2-2-23 0,-8-9 26 15,-8-15-38 1,-17-18 0-16,-13-14 0 0,-13-15 8 16,-11-12-9-1,-5-6 1-15,0-3-39 0,-29-41-24 16,0 0-218-16,0-4-495 16</inkml:trace>
  <inkml:trace contextRef="#ctx0" brushRef="#br0" timeOffset="25853.28">22031 11751 1350 0,'0'0'336'0,"0"0"-224"16,0 0 13-16,0 0-72 15,0 0 8-15,0 0-20 0,-117-39-40 16,91 39 23-16,-2 0-9 16,-3 10 12-16,2 7 64 15,0 2-46-15,2 7 0 16,8 5 0-16,3 5-36 16,5 4 22-16,7 0-30 15,4 1 0-15,0 1 11 16,4-7-4-16,17 2-8 15,6-4 0-15,9 0-12 16,2-1 10-16,2-4-5 16,2 1 7-16,-1 0-5 15,-6-3 17-15,-3 2-7 16,-8 0-5-16,-6-2-3 16,-7 2-8-16,-6-3 11 15,-5 1 0-15,0-2 56 0,-16-1 17 16,-13 1 5-1,-9 1 18-15,-6-6-51 0,-6 0 22 16,1-5-34-16,5-3 0 16,4-2 16-16,13-6-25 15,7 2 17-15,11-3-41 16,5-2 7-16,2 2-14 16,2-2 5-16,0 0 2 15,-2 0-1-15,-4 0-10 16,0 0-16-16,-19 0-119 15,1 0-186-15,2-4-372 0</inkml:trace>
  <inkml:trace contextRef="#ctx0" brushRef="#br0" timeOffset="34382.54">12043 16723 1350 0,'0'0'394'0,"0"0"-221"0,0 0-120 16,0 0 39-16,0 0 48 16,0 0-62-16,-10-10 6 15,10 10-9-15,0 0 24 16,0 0 20-16,0 0-34 16,-1 0 2-16,1 0-20 15,0 0-36-15,0 0 22 16,0 0-37-16,0 0-4 15,0 0 5-15,1 0-4 16,25 0-11-16,16-4-2 16,18 4 0-16,34 0 34 15,35 0-21-15,34 4 19 16,8 5 4-16,-26-4-35 16,-38 4 16-16,-37-5-17 15,-11-1 0-15,6 0-12 0,2 0 22 16,-2 2-10-16,-19-5 0 15,-17 0-13-15,-15 0-43 16,-26 0-53-16,-19-14-157 16,-13-8-907-16</inkml:trace>
  <inkml:trace contextRef="#ctx0" brushRef="#br0" timeOffset="37288.11">6551 5586 1015 0,'0'0'341'16,"0"0"-134"-16,0 0-63 16,0 0-55-16,0 0 9 15,0 0-37-15,-6-30-18 16,6 28 36-16,0 2-20 15,0 0 10-15,0 0-29 16,0 0-21-16,0 0 26 16,0 0-10-16,0 0-8 0,0 0 8 15,0 0-34 1,0 0 24-16,0 0-9 0,0 0-14 16,0 0 28-16,11 0-23 15,5 0 2-15,1 0 30 16,5 0-30-16,3 0 17 15,1 0-17-15,5 2-3 16,6 3 10-16,2 2-15 16,6 3-1-16,4 0 24 15,3 2-23-15,0 1 15 16,4-2-16-16,0 0-9 16,-2 1 9-16,-4 0 0 15,0-3 1-15,-8 2 10 16,-1-1 1-16,-6-1-10 15,3 0-2-15,-3 1-5 16,1-5-2-16,2 4 7 16,2-4 0-16,-2 4 0 0,-1-3 9 15,2 0-9 1,-3 2 0-16,-1-2-4 0,-2 2-4 16,3-1 8-16,-3 2 0 15,3-1 7-15,0 0 2 16,2 0-8-16,4 1-1 15,1-2-3-15,1 0-9 16,0 0 13-16,1 1-1 16,-1 0 6-16,1-1 6 15,-3-1-11-15,-2 0-1 16,-1-1-8-16,-6 1 2 0,-2 0 7 16,-2 0-1-16,3 0 3 15,-3-2 11-15,2 1-17 16,0-2 3-16,-1 1-2 15,4 1-10-15,0-3 13 16,-1 3-1-16,3-1 6 16,-3 0 9-16,0 0-21 15,-2 0 6-15,3-2 0 16,-3 2-10-16,0-1 10 16,2-2 0-16,2 2 12 15,-4-1-4-15,4-1-4 16,-1 1-4-16,3 1 0 15,3 0-9-15,5 1 9 16,-1 0 0-16,4 0 0 0,0 0 16 16,-1 1-26-1,0-1 10-15,0 0-2 0,-3 2-5 16,1-2 7-16,-3 1 0 16,1 2 2-16,-1-4 17 15,0 4-32-15,-1-3 13 16,1 0 0-16,0 2-9 15,1-2 10-15,1 0-1 16,1-1 11-16,-1 2 6 16,3-2-28-16,2 1 11 15,-2 1 0-15,-1 1-14 16,2-3 22-16,-4 4-8 16,-1-1 0-16,-1-2 17 15,-5 2-18-15,-1-3 1 0,-1 4-2 16,4-1-12-16,1 0 15 15,0 0-1-15,5 0 15 16,1 0 0-16,3-1-21 16,3 0 6-16,-2 1 0 15,4 0-9-15,-2 0 9 16,-4 2 0-16,2 0-1 16,-3 1 14-16,6-1-19 15,-2 3 6-15,5-1 0 16,3-1-10-16,5-2 11 15,0 0-1-15,-1 2 2 0,-1-3 19 16,-2 0-30-16,-5-2 9 16,1 2 0-16,-4-1-11 15,1 1 17-15,-1 0-6 16,7-4 0-16,-3 5 17 16,2 2-23-16,0-4 6 15,-2 4 0-15,-1-2-12 16,-4-1 13-16,-1 3-1 15,-4-2 0-15,-1 0 18 16,-3-2-24-16,0 4 6 16,1-3 0-16,3 4 0 15,4-3 1-15,-2 4-1 16,6-4 0-16,-2 3 7 0,-1-2-8 16,-2 1 1-1,-2-1 0-15,-3 0-12 0,-2-2 12 16,-3-1 0-1,-2 1 0-15,-1 0 17 0,1 1-19 16,4-3 2 0,-1 2 0-16,-2 2-15 0,-1-2 17 15,0 0-2-15,-4 0 0 16,-2 0 15-16,-5-2-17 16,-1 0 2-16,0-2 0 15,-1 2-10-15,0 0 10 16,4 2 0-16,3-2 0 15,-2 2 13-15,2-2-13 16,0 2 0-16,-3-2 0 16,-3 0-9-16,-2 0 9 0,-5-2 0 15,-5-2 13 1,-2 2-2-16,-2-2 19 0,-2 0-25 16,1 2 4-16,1-2 24 15,-2 0-32-15,0 0-1 16,-1 0 8-16,-3 0 11 15,1 0-7-15,3 2-12 16,4-2 8-16,2 2-4 16,1 0-3-16,-1-2-1 15,-1 0 0-15,-4 2 22 16,-3-2-23-16,-1 0 1 16,-4 0 0-16,2 0-8 15,-2 0 8-15,0 0 0 0,0 0-1 16,0 0 11-1,0 0-10-15,0 0 0 16,0 0 0-16,0 2-23 16,0-2 20-16,0 3-44 0,0 0-21 15,0 6-78-15,0-2-190 16,-9-5-402-16</inkml:trace>
  <inkml:trace contextRef="#ctx0" brushRef="#br0" timeOffset="38662.78">13935 16646 1280 0,'0'0'500'16,"0"0"-352"-16,0 0-84 15,0 0 37-15,0 0 95 16,0 0-59-16,0 0-47 16,-2 0-27-16,2 0-14 15,0 0 3-15,4 0 8 0,18 0 19 16,11 0 1-16,15-4-18 16,10-5-35-1,8-1 13-15,9-2-39 0,8 2 16 16,0-2-6-16,2 2-5 15,-3 2 9-15,-6 2-9 16,-7-3-4-16,-7 2-4 16,-12 6-4-16,-13-8 3 15,-10 9-3-15,-12-4-20 16,-15-4-31-16,-6 2-88 16,-21-3-468-16</inkml:trace>
  <inkml:trace contextRef="#ctx0" brushRef="#br0" timeOffset="40818.53">10179 8769 791 0,'0'0'382'15,"0"0"-226"-15,0 0-69 16,0 0 8-16,0 0 11 16,0 0-43-16,0 0-28 15,-14-70 33-15,9 62-31 16,-1 2-14-16,-3-1 72 16,-2 1-54-16,-2 1 7 15,-3 2 1-15,0-1-28 16,-2 4 39-16,-1 0-50 15,-2 0 1-15,-3 0 14 0,-3 0-24 16,2 0 20-16,-1 0 41 16,2 0-37-16,-1 0 51 15,0 0-33-15,0 4-18 16,2 3 0-16,0-2-24 16,-2 1 18-16,1 3-7 15,-1 0-4-15,-1 4 26 16,-1 0-16-16,0 5-6 15,-2 3 18-15,-2 1-19 16,2 2 1-16,-2-3 3 16,2 0-15-16,0 0 33 15,4-2-19-15,2 0 9 16,4-2-7-16,1 3-16 0,1 0 1 16,3 0-1-16,1 1 6 15,-1-2-1-15,2 5 1 16,0 1-5-16,-2-2 11 15,1 6 0-15,-1-2-5 16,4 4-7-16,-1 1 2 16,-1-1 14-16,6 5-16 15,-3-3 12-15,5 3-1 16,-2 1-1-16,2-2-10 16,2 0 0-16,-2 1 12 15,1-3-11-15,1 0 0 16,2-3 13-16,0-1-14 0,0-2 7 15,0 1-8 1,0-2 1-16,0 0 0 0,2 0 4 16,5-2-4-16,-1 2 10 15,2-1 5-15,1-1-6 16,-3-2-4-16,3 1-5 16,0 2 0-16,2-2 2 15,-2-2 5-15,2-1-7 16,2-3 5-16,-1 2 2 15,1-5-8-15,-2 0 1 16,3 0-4-16,-1 0 2 16,1 3 4-16,1-2-2 15,1 3 6-15,-1-1 3 16,3 1-17-16,2-1 8 16,2-1 0-16,1 1-4 0,-1-2 13 15,0 2-9-15,-2-1 3 16,1-2-2-16,-6-2-2 15,-2 0-4-15,1 0 5 16,-3-2-6-16,4-1 15 16,1 2-4-16,2-1-5 15,6 0 7-15,5-1-8 16,5-1 1-16,3 1-2 16,1-3-7-16,-2 2 11 15,0-1-2-15,-5-1 0 16,0-3-3-16,-3 1-3 15,2-4 4-15,-1 0 2 16,2 0-6-16,0 0 12 0,0 0-4 16,0-7-2-1,0-4 4-15,1-1-4 0,-1-4 0 16,3-2-2-16,4-6-8 16,-1-4 17-16,1 0-7 15,-2 0 11-15,-3 0-10 16,-4-1-2-16,-2 1 1 15,-2 3 0-15,-5 0 3 16,-2 0 5-16,4-2-4 16,-2-2-4-16,2-4 9 15,0-3-19-15,1-2 5 16,-1-2 5-16,-2-4 9 16,-4 1-8-16,-1 0-1 15,-1-2 11-15,-3 4-4 0,-3-7-7 16,-3 3 0-1,-5-5 1-15,0-6 11 0,-7-2-11 16,-18-8 20-16,-10 2-21 16,-11-7 16-16,-10 5-31 15,-9 2 15-15,-11 6-10 16,-2 6 9-16,-2 13-77 16,-20 1-43-16,19 13-356 15,19 0-389-15</inkml:trace>
  <inkml:trace contextRef="#ctx0" brushRef="#br0" timeOffset="42833.68">15193 5999 75 0,'0'0'770'16,"0"0"-569"-16,0 0-27 15,0 0-57-15,-127-4 2 16,101 4-6-16,2 0-40 16,-1 0-7-16,5 0-15 15,2 0-19-15,0 7-1 0,1 2-12 16,-3 3-18-1,-3 3 40-15,-2 1-16 0,-4 2-3 16,0 0 26-16,-2 1-27 16,2-5 27-16,5 5-16 15,0-2-26-15,3-3 25 16,2 5-20 0,-2 0 5-16,-1 2 13 0,-1 1-28 15,0 2 33-15,-2 1-10 16,0-1-14-16,0-1 23 15,4 4-32-15,0-4 10 16,1 4 26-16,5-1-37 16,1-2 24-16,5 2-24 15,-1 2 1-15,0 0 18 16,1-1-17-16,1 4 11 0,-4-1 5 16,1 2-11-16,-2 0 8 15,1 0-15-15,4 0 1 16,-1 0 17-16,3 3-17 15,3 1 15-15,3 2 3 16,0 0-5-16,0 2 3 16,0 0-17-16,0 0 1 15,9-1 11-15,0-3-3 16,-1 0-5-16,4-4 11 16,1 0-5-16,3-4 11 15,4 0-16-15,0-1 1 16,5 0 28-16,4-1-34 15,0 0 15-15,2-2 10 16,0 0-19-16,3 0 8 0,1-4-14 16,1 1 0-16,1-6 11 15,1 2-11-15,3-4 10 16,-2 1-1-16,1 0 9 16,1 0-24-16,-5-1 6 15,-1 1 0-15,1-2-6 16,-3 1 14-16,0-2-8 15,4 1 1-15,-2-4 13 16,3 1-16-16,-1-5 2 16,3 0-1-16,-1 1-13 15,-4-1 16-15,1-2-2 16,-5 2 3-16,2-2 15 16,-1 0-26-16,-1-2 8 15,2 0 0-15,-2 0-10 0,3 0 11 16,-3 0-1-1,0 0 4-15,-2-2 10 0,2-4-22 16,-2 0 8-16,-2 0 0 16,0 0-13-16,-2-2 14 15,-2 0-1-15,4 0 2 16,-2-2 17-16,2 0-20 16,-3-1 1-16,-1 0-2 15,-1-3-13-15,0 0 21 16,-1-4-6-16,0-2 0 15,2-2 14-15,-1-4-16 16,3-3 2-16,-3 1 0 16,0-3-9-16,-1 2 10 15,-4-3-1-15,-1-2 1 0,-3-4 20 16,-4-4-12-16,0-4 21 16,-5-6-11-16,2-5 51 15,-1 0-46-15,-1-4 9 16,0-4 8-16,-4 1-40 15,0-7 60-15,-4-4-20 16,-15 1-40-16,-8-2 62 16,-4-2-48-16,-4 3-3 15,-3 6-7-15,-1 4 14 16,-1 11-20-16,-4 10 1 16,-7 12-61-16,-32 20 25 0,-59 12-156 15,14 22-348-15,-3 4-534 16</inkml:trace>
  <inkml:trace contextRef="#ctx0" brushRef="#br0" timeOffset="44677">10973 8957 654 0,'0'0'165'15,"0"0"-55"-15,0 0-24 16,0 0 10-16,0 0 28 16,0 0-31-16,0 0 68 15,-52-6-55-15,49 4-59 16,3 2 40-16,0 0-59 15,0 0-16-15,0 0 24 16,0 0-34-16,9-2 65 16,4 0-4-16,5-2-21 15,5-2 40-15,4-3-55 0,1 1 27 16,8-3 14-16,2-1-12 16,4-1 14-1,5 2-14-15,-1-3-17 0,6-2 42 16,-1 0-69-16,0-2 9 15,1-1 9-15,-3 0-20 16,-3-1 30-16,-2 2-10 16,2-2-10-16,-7 2 18 15,1 0-37-15,-1 1 12 16,-4 0 18-16,3 0-30 16,0 1 35-16,0-1-13 15,2-2-23-15,2 1 13 16,1 1-13-16,-3-2 0 0,0 2-6 15,-3 0 18 1,0 1-6-16,-2-1 6 0,-1 2-10 16,-1 1 14-16,2-1-16 15,1 0 0-15,5-1-10 16,-2 0 22-16,-1-1-3 16,2 3-9-16,-1 3 0 15,-4-1 0-15,1-1 0 16,-1 2-4-16,1-2-5 15,-1 1 18-15,2-2 7 16,-4 2-16-16,0-1 0 16,1 0 3-16,-3 3-3 15,-2 1-2-15,0 2-8 16,0 0 20-16,-2 0-5 16,-1 3 2-16,0-2-7 0,3 0 0 15,3 0 0-15,3 2-5 16,2-3-2-16,-2 4 14 15,3-2-5 1,-3 0 2-16,3-1 5 0,-3 0-15 16,2-2 6-16,0 2-4 15,1-2-4-15,0-2 16 16,-2 2-2-16,0-4 0 16,-3 0-5-16,0 0-2 15,-1-2-2-15,-1 2 3 16,-2 0-8-16,0 0 16 15,-1-1-8-15,0 3 6 16,1-1-5-16,-3 0-2 16,0 0-1-16,1-1-2 15,2-1-2-15,-4 1 12 16,0 2-2-16,-4 0-4 0,0 0 11 16,-1 1-16-16,0-2 5 15,1 0 0-15,5 0-10 16,3-2 22-16,2 0-9 15,5 1-3-15,-1-2 6 16,-2 4-12-16,1-1 6 16,-7 2-2-16,-3 1-7 15,-3 2 18-15,-4-1-7 16,-1 1 4-16,-1 2-5 16,-1 0-2-16,-3-1-1 0,0 1 1 15,-2 2-7-15,0 0 14 16,-5 0-6-16,0 2 2 15,-1 0 7-15,-1 0-6 16,-2 0-3-16,2 0 0 16,-2 0-8-16,0 0 13 15,0 0-17-15,0 0-5 16,0 4-138-16,-13 14-166 16,-7 0-262-16</inkml:trace>
  <inkml:trace contextRef="#ctx0" brushRef="#br0" timeOffset="45973.57">16140 16726 1320 0,'0'0'343'0,"0"0"-187"16,0 0-68-16,0 0 36 15,0 0 15-15,0 0-61 16,0 0-16-16,77-3-3 15,-25 2 35-15,16 1-27 16,7-4-23-16,13-1 17 16,3 5-22-16,5-4-2 0,1 0-5 15,-1 4-32-15,-4-1 20 16,-3 1-20-16,-6-5 0 16,-8 5 5-1,-13 0-4-15,-12 0-2 0,-17 0-10 16,-33-3-140-16,0-1-202 15,-19-7-401-15</inkml:trace>
  <inkml:trace contextRef="#ctx0" brushRef="#br0" timeOffset="48535.5">5876 12575 1091 0,'0'0'221'0,"0"0"-164"16,0 0-29-16,0 0 75 15,0 0-22-15,0 0-11 16,-35-9-48-16,35 8 1 16,-3-5 11-16,1 2-33 15,-5-3 18-15,0 2 10 16,-1-1-13-16,-3 0 44 15,-3 0-22-15,1 2 3 16,-5-1 30-16,-1 1-23 16,2 0-11-16,-3-1 7 15,-2 0-4-15,0 1 25 16,1 0-39-16,-1 0 1 0,0 1 17 16,0-2-2-1,1 4 17-15,0-1-19 0,0 2-25 16,-1 0 25-16,-3 0-28 15,-1 0-3-15,-3 0 19 16,-2 6-28-16,-2 2 21 16,-4 1-6-16,2 0-14 15,-1 0 33-15,1 2-18 16,-3-1 23-16,3 1 7 16,-2 2-25-16,4 1 13 15,-2 2-23-15,3 0-11 16,1 2 20-16,2 2-13 0,0-1 7 15,2 0 5 1,3 1-7-16,0-1-2 16,3 6-10-16,4-1 15 0,1 4-16 15,3 2 2-15,1 2 4 16,3 3 21-16,3 1-25 16,2 0 15-16,-4 2-16 15,2 2 0-15,-1 3-3 16,1 1 4-16,-2 0-1 15,4 0 12-15,0 0 0 16,-1 0 0-16,3-1-12 16,2 2-2-16,0-1-5 15,0 0 8-15,0 0-1 16,0-2 8-16,0 2 2 16,5-1-5-16,-1-4-5 0,5 3 1 15,-2-3-1-15,-1-1 0 16,5 0 0-16,1-2 8 15,1-2-2-15,5-1 6 16,-1-4-12-16,6 0-4 16,-3-1 3-16,4 0 1 15,1 2 0-15,-1-7 6 16,6 6 5-16,-1-4-9 16,4 2-2-16,1-5-6 15,5 0-5-15,2-5 11 16,-1 0 0-16,-1-3 6 15,0-3 6-15,1-3-18 16,-2 3 6-16,-1-1-7 16,4-6-4-16,1 1 11 0,2-5 0 15,3 0-1-15,5 0-2 16,3-14-3-16,3-3-10 16,2-9 5-16,-2-2-5 15,-2-2 16-15,-2-6-9 16,-6 0 9-16,-1-12-6 15,-2-2 0-15,0-7 2 16,-6-7-13-16,-1-2 7 16,-7-6 1-16,-4-4 9 15,-5 2-1-15,-8-3 13 16,-7-1-6-16,-3 2-6 16,-4 0 0-16,0 0 24 15,-7 1-15-15,-15 1 9 0,-4 0 15 16,-8 2-27-16,-3 0 19 15,-6 3-25-15,-2 9 1 16,-2 8 10-16,-1 8-11 16,-6 10-1-16,0 10-13 15,-19 12-105-15,13 6-198 16,11 6-467-16</inkml:trace>
  <inkml:trace contextRef="#ctx0" brushRef="#br0" timeOffset="50535.01">12710 12722 712 0,'0'0'573'0,"0"0"-393"16,0 0-90-16,0 0-8 15,0 0 11-15,0 0-53 0,0 0-2 16,-90-27 32 0,70 23-3-16,1 2 34 0,-4 0-29 15,0 0 9-15,1 2 39 16,3 0-76-16,-2 0-9 15,1 0-1-15,2 0-25 16,-2 0 4-16,-1 0-13 16,-2 0 0-16,-2 6 30 15,1 0-4-15,-1 2 16 16,1 1 19-16,2-1-49 16,-1 3 30-16,4 1-38 15,-2 2 5-15,1 0 26 16,3 4-34-16,-4 0 18 15,1 2 5-15,-2 3-14 16,2 1 14-16,2-3-21 0,1 1 7 16,5 3 23-16,1-1-31 15,2-1 4-15,5 4 1 16,2-1 10-16,-2 2-14 16,4 0-3-16,0 0 0 15,-2 0-6-15,2 2 12 16,-4 0-6-16,0-2 2 15,-3 3 21-15,1-3-20 16,-2 2-3-16,2-2 0 16,-1 2 9-16,1 0-3 15,4-2-6-15,-3-2 20 16,3-2-5-16,-1-2-11 0,3-2-4 16,-2-2 8-1,0-2-1-15,0 0-5 0,2 2-2 16,0 0 4-16,0 1 14 15,0-1-15-15,0 2-3 16,0-1 1-16,0 4-3 16,2-5 3-16,5 4-1 15,0-4 0-15,1 4 21 16,0-2-22-16,5-2 1 16,-2 2 0-16,1 0-4 15,7 0 4-15,-1-2 0 16,1 1 0-16,6 2 17 15,2-3-17-15,4 0 0 16,0 0 0-16,0-1-5 0,5-2 6 16,-1-2-1-16,1-3 0 15,3-3 12-15,-2 2-13 16,1-3 1-16,-3 2 0 16,4-7-9-16,-3 4 9 15,-1-3 0-15,1-2-1 16,-1 0 4-16,-2 0-3 15,1 0 0-15,-3 0 0 16,-4 0-12-16,0 0 12 16,-5-4 0-16,3 0-1 15,-6-6 1-15,4-1-11 16,-1 0 11-16,0-1 0 0,0-2-6 16,1-2 6-16,0 0 0 15,-2-2 0 1,4-3-6-16,2 1 6 15,-3 1 0-15,3-4 2 0,-3 2-23 16,1-2 21 0,-1 1 0-16,-3-4-2 0,0-1 19 15,2-4-25-15,0-3 8 16,-1-6 0-16,4 0 5 16,-1-3-5-16,-1 4 0 15,-1 0-9-15,-8 1 30 16,-1 2-21-16,-5-1 0 15,-5-5 1-15,-4-2 35 16,0-4-28-16,0-2 12 0,0-3 21 16,-9-2-40-16,3 1 37 15,-2-2-21-15,0 3-16 16,-3 2 47-16,-3 2-47 16,-1 4 20-16,-8 2 19 15,-3 3-40-15,-6 2 33 16,-7 6-33-16,-7-1 18 15,-6 8-14-15,-9-1-4 16,-7 4 0-16,-11 1 0 16,-6 8 7-16,-6 4-29 15,-11 9 22-15,-56 9-72 16,24 17-18-16,12-2-479 0</inkml:trace>
  <inkml:trace contextRef="#ctx0" brushRef="#br0" timeOffset="55580.7">10412 8945 608 0,'0'0'235'0,"0"0"-100"15,0 0-40-15,0 0-34 16,0 0-29-16,0 0 26 15,-9-48-38-15,9 42 9 16,0-4 14-16,-2 3 12 16,0-2-5-16,-2 1 14 15,0 0 4-15,-4 0 34 16,-1-1-58-16,-1 2-24 16,-2-1 25-16,1 0 11 15,-3-2-34-15,1 2 44 16,-2 2-34-16,-2 0 40 15,3 2-29-15,-4 3-10 16,-1 1 15-16,0 0-40 0,-1 0 15 16,-3 0 14-16,2 0-12 15,-4 0 8-15,0 0 2 16,0 0-24-16,1 5 35 16,0 1-24-16,-1 2 27 15,-2 2-24-15,3 0-24 16,-1 1 29-16,1-3-10 15,0 3-19-15,1-1 32 16,-2 2-32-16,1 4 21 16,0 0 12-16,-1 0-32 15,0 3 29-15,-1 0-12 16,1 1-18-16,1 2 41 0,-1-2-33 16,-1 2 21-1,3 0 1-15,0-1-31 0,6 2 31 16,-1 2-29-16,5 0 13 15,-1 4-10-15,0 3-4 16,4 2 7-16,-1 2 8 16,2 0-16-16,0 0 17 15,5 0-8-15,-1 2-8 16,5 1 23-16,0-1-24 16,0 1 0-16,0 4 6 15,0-1 12-15,11 3-12 16,2-4-6-16,4 0 5 15,0-1-13-15,1 0 9 0,-1-4-1 16,1-1 3 0,3 0 6-16,3-1-9 0,1-4 0 15,6-2 1-15,2 0-10 16,3-2 9-16,2 0 0 16,2-2-1-16,0 0 2 15,0 1-2-15,2-4 1 16,0 0-7-16,6-3-7 15,-1-3 10-15,1-2-7 16,1-4 10-16,0-2-23 16,1-4 15-16,3-3 3 15,2 0-14-15,3 0 11 16,7-18-1-16,-1-4 8 16,4-6 2-16,-1-5-26 15,-1-4 18-15,-3-2 1 0,-5-4-1 16,-7-1 2-16,-7-6 6 15,-8-2 0-15,-7-8 17 16,-9-8-11-16,-7-7 16 16,-8-3-4-16,-5-4-17 15,0 4 26-15,-11 4-26 16,-12 5 14-16,-6 9 2 16,-2 10-10-16,-7 10-14 15,-4 9-35-15,-20 19-148 16,10 10-164-16,5 2-396 0</inkml:trace>
  <inkml:trace contextRef="#ctx0" brushRef="#br0" timeOffset="57502.27">10782 10229 918 0,'0'0'262'0,"0"0"-153"0,0 0-40 16,0 0 21-16,0 0-16 15,0 0-47-15,0 0-9 16,0 0 36-16,0 11-13 16,6 10 25-16,6 6 1 15,3 6 9-15,4 7-7 16,-2 2-30-16,5 2 0 16,-2 4 23-16,3 0-23 15,1 5 15-15,1 0 4 16,-1-2-26-16,1 0 33 15,0-2-41-15,1 0 3 0,-2-4 10 16,-1 1-22-16,2-2 34 16,-4-2-21-16,2 1-27 15,-1-1 43-15,1-2-19 16,-4-2-12-16,4-1 13 16,-3-1-15-16,2-5 0 15,-2 1-11-15,1-1 1 16,-4-1 12-16,3 0-13 15,1-2 12-15,-4-2-1 16,3 1-2-16,0 0 2 16,0-1-11-16,1 0 8 15,-4-1 0-15,3 0-8 16,-5 2 0-16,4-2 4 16,-7 4 8-16,5-2-12 0,-5 4 0 15,2-2 1 1,-1 5-1-16,3 2 1 0,2-3-1 15,0 1 13-15,2-1-12 16,-2-4-1-16,0-1 0 16,-3-2 1-16,-1-2-6 15,-1 2 13-15,-1 0-7 16,-2 3 4-16,-1-1 5 16,3 0-10-16,1 0 0 15,0 2 1-15,1-2-2 16,-2 0 2-16,2 2-1 15,1-4 6-15,-1 2 7 16,-1-1-13-16,3-3 0 0,-3 0 0 16,0-2 5-16,1-3 1 15,-3 3-5-15,3-4 13 16,-5 3-5-16,1-3 0 16,-2-4-9-16,-2-2 10 15,1-4 1-15,-5-4-10 16,-2-2-1-16,2 0 1 15,-2-2 16-15,0 0-16 16,0 0-1-16,0 0-43 16,0 0-36-16,0-8-210 15,-11-2-348-15</inkml:trace>
  <inkml:trace contextRef="#ctx0" brushRef="#br0" timeOffset="64625.49">11297 9990 1525 0,'0'0'349'16,"0"0"-182"-16,0 0-41 15,0 0-59-15,0 0-13 16,0 0-54-16,0-8 6 16,0 8 42-16,0 0-1 15,0 0 41-15,0 0-20 16,0 0-35-16,0 0 4 16,0 0-37-16,0 0 0 15,0 0-1-15,0 0 16 0,0 0-14 16,0 0-1-16,0 0 8 15,0 0-5-15,0 0-3 16,0 0 0-16,0 0-8 16,0 0 20-16,0 0 3 15,0 0-1-15,0 0-14 16,0 0 32-16,0 0-32 16,0 0 0-16,0 0-1 15,0 0 8-15,0 0-4 16,0 0-3-16,0 0 11 15,0 4-10-15,0 17-1 16,0 12 0-16,0 17 38 16,-8 16-16-16,-2 10 45 15,-3 7-19-15,-3-3-27 16,3-6 33-16,0-8-54 0,-1-9 9 16,3-13 21-16,-1-8-30 15,6-9 40-15,-1-10-26 16,5-7-7-16,0-6-1 15,2-2-6-15,0-2-12 16,-2 0-1-16,2 0-86 16,-2-12-47-16,0-8-353 15,2-6-459-15</inkml:trace>
  <inkml:trace contextRef="#ctx0" brushRef="#br0" timeOffset="66468.77">11328 9847 1279 0,'0'0'281'16,"0"0"-102"-16,0 0-3 15,0 0 39-15,0 0-45 16,0 0-99-16,0 0 32 16,-16-4-29-16,16 4-25 15,0 0 52-15,0 0-59 16,0 0-15-16,0 0 16 15,0 0-43-15,0 0 42 16,0 0-17-16,0 0-24 16,0 0 50-16,0 0-50 15,0 0 4-15,0 0 10 16,0 0-2-16,0 0 7 16,0 0-20-16,0 0 9 0,0 0 19 15,0 0-27-15,0 0-1 16,0 0 12-16,0 0 5 15,0 0-2-15,0 0-15 16,0 0 11-16,0 0-5 16,0 0-6-16,0 0 0 15,0 0 9-15,0 0 9 16,0 0-6-16,10 0-6 16,12 0-5-16,12 0 59 15,5 0-58-15,8 0 2 16,6 7-4-16,8 0 20 15,3 1-20-15,3 5 0 0,3-1 1 16,-6 2-4-16,-4-2 3 16,-9 0 0-16,-8 0 0 15,-8-2 10-15,-8-3-10 16,-5 2 0-16,-2-3 2 16,-2 0-10-16,-5 0 8 15,0 0 0-15,-1 0 0 16,-1-2 7-16,-5 0-13 15,4-1 6-15,-6 2 0 16,0-3-19-16,-1 0 19 16,-3-2 0-16,0 2-12 15,2-2 28-15,-2 0-16 16,0 0 0-16,0 0 0 16,0 0-15-16,0 0 15 15,0 0 0-15,0 2 0 16,0-2 18-16,0 0-18 0,0 0 0 15,0 0 1-15,0 0-21 16,0 2 20-16,0 2 0 16,0 2 0-16,-5 6 18 15,-3 6-18-15,-4 2 0 16,1 6 0-16,-2 3-14 16,2 1 14-16,-4 3 0 15,1 4 0-15,-2 1 17 16,0 0-23-16,-1 4 6 15,1 0 0-15,3 0-5 16,-3 2 6-16,3-2-1 16,1 1 0-16,-1-2 25 0,3 0-25 15,-2-1 0 1,1-4 6-16,2-2-7 0,0-4 1 16,2-6 0-16,3-4-1 15,-2-4 12-15,1-2-11 16,2-4 0-16,-1-2 0 15,2 3-11-15,-1-4 11 16,1-1 0-16,-2 2 0 16,2-4 12-16,0 0-18 15,2-1 6-15,0-3-3 16,0 0-19-16,0 0 22 16,0 0-8-16,0 0 2 0,0 0-42 15,0 0 38 1,0 0-22-16,-2 0-32 0,-3 0 58 15,-2 1-42-15,-6 4 20 16,-2-2 27-16,-4 2-29 16,-1 0 19-16,1 0 11 15,-2 0-18-15,3-1-5 16,3 0 23-16,-1-2 0 16,3 1 0-16,2-2 23 15,-3 2-36-15,1-2 13 16,-1-1 0-16,-3 3-13 15,-1-2 14-15,-3-1-1 16,0 0 0-16,-8 2 22 16,-2-2-23-16,-3 0 1 15,-1 0 0-15,-6 0-9 0,1 0 21 16,0 3-12-16,2 0 3 16,2 0 13-16,5-1-16 15,0-1 0-15,6 2 1 16,2-3-10-16,0 1 10 15,5-1-1-15,0 0 13 16,7 0-1-16,2 0 9 16,5 0-12-16,4 0-1 15,0 0 31-15,0 0-38 16,0 0-1-16,0 0 0 16,0 0 14-16,0 0-28 15,0 0-1-15,0 0-55 16,0 0 16-16,-7 0-179 15,1 0-300-15,-2-1-179 0</inkml:trace>
  <inkml:trace contextRef="#ctx0" brushRef="#br0" timeOffset="67421.67">11337 9890 548 0,'0'0'399'0,"0"0"-139"15,0 0-42-15,0 0-105 16,0 0 28-16,0 0-40 0,0 0-49 16,0-36 54-16,0 36-1 15,0 0 14-15,0 0-2 16,0 0-83-16,-2 3-1 15,-3 16-7-15,1 9 28 16,-3 8 7-16,-2 6-6 16,-2 6 6-16,0 6 19 15,-3 2-40-15,-1 4 13 16,1 2-16-16,-1 0-18 16,1-5 35-16,1-1-18 15,-3-2-3-15,3-2 13 16,0 2-38-16,-1 0 26 15,2-2-32-15,-2-4 8 16,-1 0 17-16,1-4-26 16,0-6-1-16,1-2 36 0,2-3-30 15,2-2 8-15,0-4-14 16,0-3 6-16,3-3-17 16,1-3 12-16,3-7-1 15,0 0 11-15,2-7 7 16,-2-2-17-16,2 0-1 15,0-2-8-15,0 0-2 16,0 0 10-16,0 0 0 16,0 0-1-16,0 0-56 15,0 0-27-15,0-2-80 16,0-19-341-16,0 4 27 16,-2-1-69-16</inkml:trace>
  <inkml:trace contextRef="#ctx0" brushRef="#br0" timeOffset="68952.57">10970 10776 1141 0,'0'0'323'16,"0"0"-146"-16,0 0-40 15,0 0 27-15,0 0-47 16,0 0-27-16,0 0 34 0,0-8-26 16,0 8 19-16,0 0-17 15,9 0-21-15,-1 0 1 16,3 0-26-16,1 0-24 16,3 0 27-16,3 2-32 15,4 4 18-15,0 0-6 16,5 1-36-16,2 0 33 15,0-2-28-15,5 4 10 16,-3-3 12-16,2 2-28 16,3-2 29-16,-1 3-17 15,2-4-5-15,2 2 15 16,1 2-22-16,0-1 0 16,1 0 16-16,-1 0-7 15,-3 1 0-15,-4-3-9 16,-3-1 2-16,-8 1-10 0,-4-4 8 15,-5 3 0-15,-4-4 3 16,1 2 6-16,-4-2-4 16,0-1-5-16,-2 3-5 15,3-3-7-15,-1 0 12 16,0 0 0-16,0 0 3 16,1 1 11-16,-3-1-14 15,2 2 0-15,-2-2-2 16,-2 0-10-16,-2 0 12 15,0 0 0-15,2 0 2 16,-2 0 10-16,2 0-11 16,2 0-1-16,5-7-14 0,3-11 8 15,3-7-6-15,3-3 12 16,0-6-10-16,0-6 19 16,2-2-9-16,0-4 0 15,0-5-23-15,-3 0 22 16,4-2-13-16,-1-1 7 15,0 0-2-15,0 0-3 16,0 0 12-16,-2 2 0 16,-2 2-18-16,-6 6 18 15,1 5 0-15,-3 6 0 16,-4 6-11-16,-2 4 19 16,-2 2-8-16,2 5 0 15,-2 3 4-15,0 2-13 16,0 1 9-16,0 4 0 15,0 2-9-15,0-1 17 0,0 1-8 16,0 1 0-16,0-2-2 16,0 4-7-16,-2-3 8 15,-2 2 1-15,0-2-8 16,1 2 16-16,-5-2-8 16,5-2 0-16,-6 2 4 15,-2-2-13-15,-3-3 9 16,1 1 0-16,-3 1-3 15,-1-4 14-15,-1 2-11 16,-3-2 0-16,0 2 4 16,-4-2-13-16,-4 0 9 15,-4 0 0-15,-5 2-6 16,-3-2 14-16,-3 6-8 0,1-2 0 16,-1 3 4-1,4 0-11-15,5 2 7 0,4-2 0 16,6 0-7-16,2 2 15 15,5-2-8-15,1 1 0 16,-1 1 2-16,5-2-10 16,-1 1 8-16,3 1 0 15,4 0-11-15,1 2 22 16,2-2-11-16,-2 2 0 16,4 0 5-16,2 0-15 15,0 0 8-15,0 0-4 16,0 0-9-16,0 0 16 0,0 0-1 15,0 0 0-15,0 0 8 16,0 0-19-16,0 0 11 16,0 0 0-16,-2 0-15 15,-4 0 24-15,-1 10-9 16,1 4 0-16,-4 4 6 16,-1 5-12-16,3 2 6 15,-4 7 0-15,1 5-7 16,-5 3 14-16,1 7-7 15,-3 3 0-15,-1 3 9 16,2 4-16-16,2 1 7 16,-1-2 0-16,3-2 17 15,1-1-16-15,4-6 8 0,-1 1 9 16,3-2-8 0,-4 2-5-16,3-2-5 0,-1-2 1 15,-2-1 16-15,2-7-16 16,1-4 9-16,3-7-3 15,0-8 2-15,1-5-10 16,1-4 1-16,2-4 0 16,0-4 0-16,0 0 6 15,0 0 0-15,0 0 2 16,0 0 7-16,0 0-27 16,0 0 12-16,0 0-60 15,-7-8-64-15,2-4-507 16,1 3-195-16</inkml:trace>
  <inkml:trace contextRef="#ctx0" brushRef="#br0" timeOffset="71123.92">11370 9695 1028 0,'0'0'369'15,"0"0"-192"-15,0 0-21 16,0 0-52-16,0 0-57 16,0 0 8-16,0 0-55 15,-2 0 16-15,2 10 89 16,0 6-68-16,-2 5 90 16,-3 5-65-16,1 2-38 0,-2 5 48 15,-6 6-49-15,1 2 5 16,-2 6 12-16,-3 3-34 15,-2 1 50-15,3 4-26 16,-4 1-20-16,4 1 42 16,1-3-43-16,4-2 6 15,-1-2 14-15,3-6-22 16,0-1 27-16,1-5-14 16,3-1-20-16,0-1 31 15,-1-2-30-15,-1 2-1 16,1-3 6-16,0-2 16 15,1 0-16-15,-2 1-6 0,-2-2 7 16,4 1 4-16,-3-4-11 16,3 2 0-16,0-5 3 15,-1-2 14-15,3-4-17 16,-1-3 0-16,1 0 7 16,2 1-2-16,-2 0-5 15,0-3 0-15,-1 3-8 16,3-3 29-16,-2-3-21 15,2-3 0-15,0-3 1 16,0-2-4-16,0 1 4 16,0-3-1-16,0 0 25 15,0 0-16-15,0 0 25 16,0 0-25-16,0 0 2 0,0 0 20 16,0 0-23-1,0 0-5-15,0 0 10 0,-2 0 13 16,0 0-32-16,-3-6 6 15,1-2-6-15,0 2-23 16,-1-4 11-16,0 1-24 16,3 0-16-16,0-2-46 15,2 2-34-15,0-3-16 16,0 2-60-16,0 0 124 16,0 1 34-16,0 3 56 15,4 1-6-15,1 2 22 16,2 1 1-16,-1 2-17 15,1 0 14-15,2 0-12 16,0 0-1-16,-2 0-2 16,-1 0-10-16,-1 0-171 0,-5 0-193 0</inkml:trace>
  <inkml:trace contextRef="#ctx0" brushRef="#br0" timeOffset="73014.11">6785 1652 1521 0,'0'0'339'16,"0"0"-167"-16,0 0-8 16,0 0-71-16,0 0-29 15,0 0-63-15,-3-8 9 16,3 28 7-16,0 10-11 0,8 10 7 15,-2 13 14 1,-4 6 1-16,-2 12 55 0,0 7-23 16,0 6 14-16,-13 6 8 15,-3 5-33-15,-2-3 7 16,3-2-25-16,3-4-25 16,4-5 28-16,6-7-33 15,2-4 6-15,0-6-1 16,0-8 9-16,0-7-15 15,0-12 0-15,0-6 1 16,0-13-18-16,0-7 4 16,0-5-62-16,2-6-113 15,10-6-301-15,-4-19 177 16,2-7-1240-16</inkml:trace>
  <inkml:trace contextRef="#ctx0" brushRef="#br0" timeOffset="74545.03">6720 1558 656 0,'0'0'351'0,"0"0"-127"16,0 0-146-16,0 0-45 15,0 0 11-15,0 0 84 16,0 0-13-16,-4-50 1 16,4 45-65-16,0 4-5 15,0-2-8-15,0 2 7 16,0 1 57-16,0-2-27 16,0 2 15-16,-2 0-1 15,2 0-33-15,0 0 5 0,0 0-19 16,0 0-28-16,0 0 12 15,0 0-26-15,0 0 0 16,8-2 14-16,15-3-7 16,6 4 37-16,4-1-13 15,7-1-18-15,7 3 18 16,5-1-29-16,6-1 14 16,6-1 23-16,5 2-20 15,9 1 28-15,4-2-17 16,3 2-2-16,0 0 18 15,-1 0-40-15,1 0-5 16,0 3 4-16,0 6 5 16,1-3 7-16,3-2-1 0,5-1-16 15,-1-3 19-15,3 0-19 16,-5 0 0-16,-1 0-1 16,-6 0 10-16,1 0-5 15,-5 0 9-15,1-1-12 16,-1-1 3-16,0 2-4 15,5 0 0-15,0 0-8 16,2 0 22-16,1 0-14 16,-1 0 0-16,2 0 6 15,-4 0-8-15,0 0 2 16,-3 0 0-16,-2 0-6 16,-2 3 14-16,-4 1-8 0,-1 5 0 15,-1-2 6 1,1 0-6-16,3 0 0 15,4-1-3-15,-1 1-8 0,-2-1 22 16,-2-2-10-16,-5 2 4 16,-3 1-4-16,-7-2-2 15,-2-2 1-15,-4 2 0 16,-1-1-9-16,0-2 17 16,-1 0-8-16,-1 0 0 15,-4 2 6-15,-5-2-8 16,-5 2 2-16,-8-2 0 15,-6 0-7-15,-5-2 14 16,-7 2-5-16,-2-2-2 16,-2 0 1-16,0 0-4 15,-1 0 3-15,1 0 0 0,4 0-6 16,-2 0 8-16,0 0-2 16,-3 0 0-16,-3 0 0 15,1 0-5-15,-1 0 5 16,-3 0 0-16,0 0-1 15,0 0 7-15,0 0-6 16,0 0 0-16,0 0 2 16,0 0-7-16,0 0 5 15,0 0 0-15,0 0-7 16,0 2 17-16,0-2-10 16,0 3 0-16,0 0 1 15,-3 2-6-15,-2 4 5 16,-1 5 0-16,-1 2-1 0,-1 4 15 15,-2 4-15-15,1 2 1 16,-1 4 0-16,1 6 7 16,-1 1-5-16,2 4-2 15,-1 2 1-15,2 3 22 16,-2 0-23-16,3 6 0 16,-1 0 0-16,5 6-1 15,0 0 2-15,2 2-1 16,0 1 0-16,0-3 18 15,0-2-18-15,0-6 0 16,0-6 0-16,0-3-9 16,0-8 9-16,0-1 0 15,0-1 0-15,-3-3 18 16,0-5-19-16,1 0 1 16,0-4 0-16,-1-8-7 0,2-3 14 15,-1-2-7 1,0-4 3-16,-1-2 18 0,-1 0-8 15,0 0 10-15,-6 0-22 16,-1 0 28-16,1 0-29 16,-7 0 0-16,5 0 0 15,-5 2-18-15,0 0-6 16,-17 8-75-16,3 0-188 16,-1-4-374-16</inkml:trace>
  <inkml:trace contextRef="#ctx0" brushRef="#br0" timeOffset="75982.17">15918 1492 1358 0,'0'0'358'16,"0"0"-221"-16,0 0-43 15,0 0-67-15,0 0-26 16,0 0 97-16,-9 127-29 15,9-56 2-15,0 31 4 16,2 31-35-16,3 31 30 16,-5 4 1-16,0-11-6 15,0-39-1-15,-7-36-42 16,-2-21 13-16,2-5-2 16,3 7-32-16,0 4 14 15,1 4-15-15,1-15 0 16,2-15 0-16,0-13 0 15,0-14-42-15,0-19-56 0,11-23-113 16,3-12-304-16</inkml:trace>
  <inkml:trace contextRef="#ctx0" brushRef="#br0" timeOffset="77044.45">15829 1680 1182 0,'0'0'315'15,"0"0"-208"-15,0 0-21 16,0 0-38-16,0 0-11 16,0 0 43-16,0 0-39 15,97-26 9-15,-45 26 21 16,13 0 84-16,13 0-23 16,10 0-66-16,7 4-27 15,7 2 14-15,18 1-42 16,18 2 1-16,20-1 23 15,0 0-21-15,-11 0 24 0,-18-2 3 16,-12 3-25-16,1-4 18 16,0 4-33-16,5-8-1 15,-1 5 23-15,1-2-23 16,-21-2 34-16,-17 3-24 16,-16-4-9-16,-3 4 12 15,17 1-13-15,13 1 0 16,11 3-1-16,2 1 7 15,-2 0-6-15,2 0 9 16,0 0-3-16,0-1-9 16,-3 2 3-16,-6-3-13 15,-11-1 12-15,-12 0 2 0,-12-2-1 16,-16-2 0 0,-9 0 1-16,-11 0-2 0,-9-4-1 15,-4 0 2-15,-5 0-7 16,-6 0 17-16,-3 0-2 15,-2 0 2-15,0 0-8 16,0 0-1-16,0 0-1 16,0 0 0-16,0 0-9 15,0 0 18-15,0 0-9 16,0 0 0-16,0 6 0 16,0 6-5-16,-5 8 13 15,-11 11-8-15,-1 13 22 16,-5 11-16-16,-5 9 22 15,0 4-4-15,-2 5-12 16,0 3 37-16,0-1-48 0,3-4 20 16,1-1 7-16,5-7-26 15,3-5 29-15,-2-6-12 16,3-6-18-16,3-4 44 16,0-2-44-16,-1-1 11 15,4-7 15-15,1-5-26 16,-1-4 31-16,3-10-32 15,6-3 10-15,-1-6-4 16,2-1-6-16,0-2 0 0,0-1-1 0,0 0 22 31,0 0-14-31,0 0-7 0,0 0 6 0,0 0-22 32,0 0 16-32,0 3 0 0,0-3-14 0,0 0 31 15,0 2-17-15,0-2 0 0,0 0 0 31,0 0-6-31,0 0 7 16,0 0-1-16,0 0 0 0,0 0 19 0,-3 0-19 16,-13 0 0-16,-17 0-45 15,-87-5 5-15,5-4-189 16,-20-7-531-16</inkml:trace>
  <inkml:trace contextRef="#ctx0" brushRef="#br0" timeOffset="79559.45">10510 4463 1356 0,'0'0'214'15,"0"0"-165"-15,0 0 29 16,-144 107-13-16,115-51 16 15,11 8 27-15,15 6-40 16,3 6 15-16,29 2-40 16,17 3-43-16,8-3 31 15,16 0-31-15,6-3 0 16,2-9 8-16,4-10 8 16,-2-16-4-16,-2-19 2 15,-2-20-12-15,-7-5 70 0,-5-32-26 16,-6-17 24-16,-4-12 67 15,-8-26-36-15,-3-31-1 16,-14 8-12-16,-13 7-69 16,-14 19 18-16,-2 28-37 15,-25 1-1-15,-19 12 1 16,-72 29-144-16,9 15-169 16,-4 3-286-16</inkml:trace>
  <inkml:trace contextRef="#ctx0" brushRef="#br0" timeOffset="80996.62">12103 8646 1618 0,'0'0'360'16,"0"0"-238"-16,0 0-96 15,0 0-23-15,0 0 15 16,0 0-12-16,0 0 10 16,-96 139-3-16,92-98-3 15,4 4 27-15,0 3 24 16,0 4-17-16,11 5 10 0,16 1-32 16,8 2-4-16,15-5-3 15,10-5-7-15,15-5-3 16,31-11-5-16,29-13 0 15,25-14 18-15,-10-7-4 16,-32-9 15-16,-41-16 11 16,-23-5-32-16,2-8 31 15,-2-17 16-15,-6-10-5 16,-17-14 28-16,-14-4-63 16,-17-6 6-16,-3 1 16 15,-28 8-36-15,-18 12 2 16,-16 15-3-16,-33 19-94 0,-66 28-77 15,17 6-341-15,-1 2-691 16</inkml:trace>
  <inkml:trace contextRef="#ctx0" brushRef="#br0" timeOffset="83074.28">8679 12453 1061 0,'0'0'340'16,"0"0"-152"-16,0 0-107 16,0 0 26-16,0 0 13 15,0 0 26-15,0 0-10 16,-118-20-61-16,103 20-4 0,-4 6-34 15,1 3-19-15,-1 7 35 16,-6 3-17-16,-4 6 25 16,-2 8-14-16,0 9-24 15,-3 8 24-15,7 10-23 16,5 6-13-16,5 7 21 16,5 1-32-16,7 2 15 15,5 0-15-15,0-4 6 16,0-6-3-16,17-5-3 15,4-7 0-15,6-8-7 16,4-6 22-16,6-8-15 16,0-3 0-16,5-10 6 15,0-7-15-15,8-8 3 16,3-4 6-16,8-6-11 16,5-22 20-16,7-15-9 15,8-7 0-15,2-11 12 0,3-10-8 16,1-7-4-16,0-6 0 15,0-6 18-15,-8-1-17 16,-6-1-1-16,-15 2 11 16,-16 2-2-16,-18 4 0 15,-19 5-2-15,-5 10-6 16,-40 8 46-16,-20 13-21 16,-36 14 12-16,-41 20-29 15,-56 14-9-15,21 7-243 16,14 10-1007-16</inkml:trace>
  <inkml:trace contextRef="#ctx0" brushRef="#br0" timeOffset="86589.06">11025 10509 1716 0,'0'0'271'0,"0"0"-229"16,0 0-42-16,0 0-329 0,0 0-382 15</inkml:trace>
  <inkml:trace contextRef="#ctx0" brushRef="#br0" timeOffset="86760.93">11250 10524 1664 0,'0'0'197'16,"0"0"-197"-16,0 0-592 15,0 0-528-15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3:03:01.849"/>
    </inkml:context>
    <inkml:brush xml:id="br0">
      <inkml:brushProperty name="width" value="0.05292" units="cm"/>
      <inkml:brushProperty name="height" value="0.05292" units="cm"/>
      <inkml:brushProperty name="color" value="#FF0000"/>
    </inkml:brush>
  </inkml:definitions>
  <inkml:trace contextRef="#ctx0" brushRef="#br0">5999 2478 1326 0,'0'0'278'0,"0"0"-194"16,0 0-11-16,0 0-36 15,0 0 18-15,0 0-11 16,0-15 5-16,0 12-13 16,0 1-12-16,0 2 59 15,0 0 13-15,0 0-18 16,0 0 36-16,0 0-31 15,0 0-10-15,0 0 0 16,0 0-37-16,0 0 6 0,0 0-32 16,0 0-9-1,0 0 21-15,2 0-21 0,4-1 10 16,6-2-6-16,3-1 10 16,3 2-16-16,4-2 1 15,0 0 0-15,3 2-2 16,-2 0 8-16,0-2-3 15,6 2-1-15,0-2 10 16,5-1-13-16,2 3 1 16,0-3 0-16,-3 1 2 15,0 2 4-15,-2 2-5 16,-1 0-1-16,-1 0 12 16,-2 0-13-16,-2 0 1 15,4-2 0-15,-2 2 0 16,0-2 0-16,2 0 0 0,2-2 5 15,3 2 5-15,-1-2-11 16,3 0 1-16,-5 0 0 16,0 2-6-16,-2 0 8 15,-2 2-2-15,-2 0 0 16,-1 0 7-16,1 0-7 16,-1 0 0-16,0 0 1 15,3 0-3-15,-2 0 2 16,2 0 0-16,0 0 0 15,0 0 8-15,-4 0-8 16,2 0 0-16,-2 0 0 16,-1 0-5-16,0 0 5 0,2 0 0 15,1 2 0 1,2 2 11-16,0 0-11 16,4 0 0-16,-2 2 0 0,2 0-9 15,3 1 9-15,-3 0 0 16,2-1-7-16,-2 0 4 15,0-2 2-15,1 0 1 16,-3 2-3-16,2-2-11 16,-2 0 14-16,2 0-1 15,2 1-6-15,1-2 10 16,-1 0-3-16,4-1 0 16,1 1-4-16,3-1-5 15,-3-2 0-15,2 0 2 16,-3 0 7-16,0 0 0 0,-4 0 0 15,3 0 0-15,-1 0 0 16,3 0-4-16,2 0 4 16,2 0-2-16,0 0-8 15,1-2 20-15,1-2-8 16,2 3-2-16,-2-4 6 16,3 4-11-16,-1-4 5 15,4 4-1-15,0-4-7 16,6 3 16-16,0-2-5 15,4 0-3-15,-2 0 7 16,2 0-14-16,-1 2 7 16,-1 0 0-16,1-1-8 0,-3 3 16 15,2-1-8-15,-2-1 5 16,0-1-4-16,-4 2-2 16,4 1-1-16,-2 0 2 15,0 0-7-15,-1 0 13 16,0 0-6-16,1 0 3 15,2 0 6-15,0 0-14 16,-1 0 5-16,-2 0 0 16,-1 0-6-16,-2 0 17 15,3 0-2-15,2 0-9 16,-2 0 1-16,0 0 5 16,3 0-6-16,-2 0 0 15,0 0-10-15,-2 0 20 16,4 0-8-16,2 0-2 15,0 0 2-15,1 0-2 0,-1 0 0 16,0 0 0-16,0 0-7 16,-1 0 20-16,-1 0-13 15,-1 0 0-15,-1 0 2 16,-3 0-2-16,0 0 0 16,-1 0 0-16,-2 0-8 15,2 0 20-15,-4 0-12 16,-1 0 0-16,1 0 1 15,-3 0-4-15,1 0 3 16,-1 0 0-16,-3 0-1 16,2 1 18-16,-1 2-17 15,1 0 0-15,1 2 0 16,3-1-1-16,0 0 1 16,2 0 0-16,-3 0-2 0,3-2 13 15,-2 2-11-15,0-1 0 16,-2 0 0-1,-1 0-7-15,-1-2 7 0,0 1 0 16,1-2 0-16,3 3 12 16,3-2-13-16,3 0 1 15,-4 4 0-15,-1-1-9 16,-2 0 9-16,0 0 0 16,-1-2-1-16,0 0 16 15,3 0-21-15,-1-2 6 16,2 2 0-16,-4 0-13 0,1-2 14 15,1 3-1-15,2-2 3 16,-2 4 13-16,-1-4-23 16,-3 4 7-1,1-4 0-15,-1 1-11 0,0 1 11 16,1-2 0-16,-3 2 3 16,-3-3 12-16,-1 1-16 15,-2 1 1-15,-3 0-3 16,-2 0-9-16,-3 0 13 15,-1 0-1-15,-5 1 11 16,-5-3 2-16,-3 0-7 16,-5 1-6-16,-3-1 1 15,-2 0 27-15,-2 0-17 0,2 0 12 16,-2 0 18 0,0 0-34-16,0 0 25 0,2 0-32 15,3 0 7-15,0 0 10 16,-1 0-16-16,-2 0-1 15,1 0 4-15,-1 0 10 16,-2 0-12-16,0 0-2 16,0 0-9-16,0 0-3 15,0 0-9-15,0 0-43 16,-13 0-29-16,-28 0-153 16,5 0-252-16,1 0-85 0</inkml:trace>
  <inkml:trace contextRef="#ctx0" brushRef="#br0" timeOffset="4826.95">20144 2492 694 0,'0'0'336'15,"0"0"-197"-15,0 0-16 16,0 0-40-16,0 0 26 15,0 0 35-15,0-10-76 16,0 10-11-16,0 0-6 16,0-2-36-16,0 2 48 15,0 0-27-15,0 0-28 0,0 0 39 16,0 0-31 0,0 0-6-16,5 0 23 0,4-2-27 15,0 2 25-15,2 0-31 16,0 0 12-16,4 0-2 15,2 0-8-15,2 0 5 16,1 0-1-16,3 0 7 16,-4 0-12-16,4 2-1 15,-3 0-6-15,0 2 0 16,-2 0 7-16,2 0-1 16,-2 0 7-16,0 0 6 15,1 1-20-15,-1-4 7 16,3 4-6-16,-4-4-3 15,-3-1 6-15,1 2 3 16,1-2 3-16,-1 0 9 0,1 0-13 16,0 0 1-1,0 0-4-15,-1 0-4 0,-4 0 9 16,2 0-1-16,0 0 7 16,-1-2 2-16,1-4-6 15,-1 0-3-15,1 0-5 16,-2 0 4-16,-2-2 1 15,2 0 0-15,0 0 16 16,0-4-16-16,-2-2 28 16,0-2 7-16,0-4 73 15,0-4-50-15,0-2-51 16,0-2 26-16,0-2-3 0,-1 1-30 16,1 0 18-1,1-2-8-15,-4 0 17 0,-1-1 15 16,-1-3-35-16,-2-1 29 15,0 1 13-15,-2-2-39 16,0 3 37-16,0-1-18 16,0 5-29-16,-2-1 39 15,-9 1-27-15,3 2-6 16,-6-1 23-16,1 3-28 16,-1 2 15-16,1 3-16 15,-3 0 13-15,-2-1-14 16,0 4 1-16,1 0 0 15,-1 3-15-15,-3 0 21 0,2 3-6 16,1 3 0 0,0 2 0-16,2 2-7 15,1 3 5-15,-3-1 2 16,0 1 10-16,1 0-9 0,-2 2 4 16,0 0-5-16,0 0 10 15,1 0-19-15,3 0 9 16,-1 0 0-16,3 2 0 15,-3 5 1-15,1-1-1 16,1 5 3-16,-1-1 6 16,0 2-18-16,1 2 9 15,1 2 0-15,-1 2-14 16,3 1 15-16,1 6-1 16,2-1 0-16,2 1 4 15,-1 2-5-15,3 2 1 0,0-2-11 16,-4 2 11-16,3-1 0 15,2 0 0-15,-2-1 1 16,1 4 1-16,-3 3-3 16,2 0 1-16,1 3 0 15,-3-2-5-15,3 1 7 16,0 0-2-16,-1-1 9 16,1-3 3-16,3-5-12 15,-1 2 0-15,0-3 0 16,0 0 8-16,-1-2-7 15,1 1-1-15,0-4 11 16,-2 2 2-16,2-6-2 16,0-1-11-16,-1-4 9 15,3-1 3-15,-2-5-11 16,2-2 14-16,0-1 3 0,0-1-7 16,0-2-2-16,0 2-9 15,0-2 7-15,0 0 16 16,0 0-17-16,0 0 16 15,0 0-7-15,0 0-1 16,0 0-14-16,0 0 0 16,0 0-21-16,0 0-32 15,-2 0-202-15,-3 0-572 0</inkml:trace>
  <inkml:trace contextRef="#ctx0" brushRef="#br0" timeOffset="21479.34">2487 3121 1033 0,'0'0'219'15,"0"0"-114"-15,0 0-41 16,0 0-39-16,0 0 72 0,0 0-43 16,0-35-6-1,0 32-11-15,0 2-37 0,0 1 40 16,0 0-13-16,0 0-1 15,0 0 57-15,0 0-20 16,0 0-4-16,0 0 2 16,0 0-34-16,0 0 32 15,0 0-23-15,0 0-35 16,0 0 55-16,0 0-36 16,0 0 3-16,0 0 4 15,0 0-18-15,0 0 1 16,0 0-10-16,4 0 0 15,5 0 14-15,1 0-13 16,0 0 18-16,1 0 18 16,3 0-35-16,1 0 35 0,1 0-31 15,4 0 3-15,2 0 28 16,3 0-36-16,6 0 17 16,5 0 19-16,4 0-35 15,-1 0 33-15,6 0-35 16,-2 0 1-16,-3 0 3 15,2 0-4-15,-1 1 0 16,-1 4 0-16,1-3 20 16,5 0-14-16,-2 0-6 15,0 0 0-15,1-2-8 16,-1 2 10-16,0-2-2 16,2 2 0-16,-1 0 16 15,1 0-17-15,1 2 1 16,-1 1 0-16,4-2-6 15,1 1 6-15,0-1 0 0,1 1 0 16,-1 1 15 0,-2-1-19-16,0-2 4 0,-3 2 0 15,-1 0-3-15,-3-2 3 16,0 0 0-16,1 0-1 16,-1-2 6-16,1 2-6 15,0-2 1-15,2 0-11 16,1 0-11-16,0 0 20 15,-1 0 2-15,-3 0 0 16,-1 0 3-16,-4 0-12 16,-3 0 9-16,1 0 0 15,-1 0-12-15,1 0 13 16,3 0-1-16,2 0 6 16,0 0 7-16,0 0-19 0,1 0 6 15,-1 0 0-15,-1 0 0 16,0 0 0-16,0 0 0 15,2 0-1-15,2 0 13 16,1 0-11-16,0-4-1 16,3 0-8-16,-1 2 7 15,2-2 2-15,-4 2-1 16,-3 0 1-16,-2 2 14 16,-1 0-16-16,1 0 1 15,-2 0-5-15,1 0-2 16,4 0 7-16,3 0 0 0,-1-2 0 15,1 0 15-15,-3 0-16 16,2-2 1-16,-1 1-12 16,-3 3 10-16,3-2 3 15,-3 2-1-15,2 0 0 16,-1 0 9-16,-1 0-11 16,-1 0 2-16,-1 0 0 15,1 0 1-15,0 0-1 16,1 0 0-16,3 0-2 15,-1 0 16-15,-2 0-15 16,3 0 1-16,-5 0 0 16,1 0-6-16,1 0 12 15,1 0-6-15,1 0 5 16,3 0 10-16,-3 0-17 16,0 0 2-16,-1 0 0 15,-1 0-1-15,-1 0 2 0,2-1 6 16,-1 1 2-16,0 0 3 15,0 0-10-15,3-1-2 16,-1 1 0-16,0-3-6 16,2 3 13-16,-1-2-7 15,-5 2 5-15,0 0 11 16,-5 0-12-16,0 0-4 16,-1 0 0-16,-1 0 2 15,0 0-1-15,0 0-1 16,0 0 0-16,2 0 17 15,3 0-18-15,3 0 1 16,-1 0 0-16,1 0-6 16,1 0 7-16,1-1-1 15,-3 1 6-15,-5 0 12 0,0 0-16 16,-2 0-2-16,-2 0 0 16,-2 0-8-1,1 0 17-15,0 0-9 0,1 0 0 16,2 0 18-16,1 0-15 15,-3 0-3-15,0 0-5 16,-3 0 4-16,0 0 2 16,1 0-1-16,0 0 6 15,-2 0 3-15,2 0 0 16,-3 0-9-16,0 0 0 0,-1 0-3 16,4 0 9-1,-3 0-1-15,5 0 13 0,0 0-8 16,5 0 2-16,1 0-12 15,5 0 0-15,3 0 1 16,1 0 0-16,-2-3-1 16,-3 3 6-16,-2 0 11 15,-3 0-16-15,-3 0-1 16,0 0 0-16,-4 0 1 16,0 0 5-16,0 0-1 15,-2 0 4-15,2 0 3 16,2 0-12-16,0 0 0 15,0 0 0-15,3 0-3 16,-3 0 3-16,0 0 0 16,0 0 5-16,-2 0 5 0,-1 0-13 15,-2 0 3-15,-1 0-1 16,-1 0-10-16,-2 0 17 16,-2 3-6-16,0-2 0 15,-3 1 17-15,-1 1-19 16,-1-3 2-16,-2 0 0 15,-2 1-3-15,-2-1 17 16,-3 0-14-16,1 0 23 16,-3 0-15-16,-2 0 20 15,2 0-28-15,-2 0 0 16,0 0 2-16,0 0-2 16,0 0 0-16,0 0 5 15,0 0 11-15,0 0-17 0,0 0 1 16,0 0-2-1,0 0-7-15,0 0 10 0,0 0-1 16,0 0 17-16,0 0-8 16,0 0-9-16,0 0 0 15,0 0-6-15,0 0-6 16,0 0 13-16,0 0-1 16,0 0 12-16,0 0-3 15,0 0-11-15,0 0 2 16,0 0-3-16,0 0-7 15,0 0 10-15,0 0 0 16,0 0 0-16,0 0 6 16,0 0-17-16,0 0 10 15,0 0-22-15,0 0 16 0,4 0 8 16,6 0-1-16,3 0 0 16,3 0 17-16,1 0-26 15,8 0 9-15,6-4-2 16,1 1-10-16,10 0 13 15,-4-1-1-15,-1 0 1 16,-1 2 16-16,-5 0-25 16,0 0 8-16,0 0 0 15,3 0-9-15,-1 2 10 16,6 0-1-16,1-2 0 16,-3 2 21-16,3-2-29 15,1 0 8-15,-4-2 0 16,5 1-4-16,1 0 5 0,4 0-1 15,2 1 6-15,58 2 3 16,-49 0-9 0,-3 0 0-16,1 0-11 15,-3 0 12-15,-1 0-1 16,-3 2 2-16,-3 1 11 16,-3-3-14-16,-7 1 1 15,-5-1-11-15,-6 0 4 16,-10 0 7-16,-7 0 0 15,-5 0 20-15,0 0-19 16,-3 0 27-16,0 0-28 16,0 0 12-16,0 0-24 15,0 0 13-15,0 0-1 0,0 0 14 16,0 0-4-16,2 0-16 16,-2 0 6-16,0 0 0 15,0 0-10-15,0 0 19 16,0 0-9-16,0 0 0 15,0 0 15-15,0 0-23 16,0 0 8-16,0 0-3 16,0 0-16-16,0 0 14 15,0 0-25-15,0 0-21 16,-10 0-181-16,-11 0-437 0</inkml:trace>
  <inkml:trace contextRef="#ctx0" brushRef="#br0" timeOffset="29008.84">14962 3102 773 0,'0'0'253'16,"0"0"-90"-16,0 0-12 16,0 0-13-16,0 0-25 15,0 0-6-15,0-4-49 16,0 4-4-16,0-2 18 16,0 2-9-16,0 0 6 15,0 0-18-15,0 0-17 16,0 0 14-16,0-2-26 15,0 2 6-15,4 0 0 16,5-2-17-16,5 2 14 0,3 0-9 16,6-2-4-1,4 2 18-15,4-2-23 16,4 2 11-16,5-2-1 0,5-1-15 16,1 3 2-16,2-1-3 15,-4 1-1-15,1 0 18 16,-3 0-16-16,1 0 7 15,-3 0-9-15,-1 0 7 16,1 0-7-16,1 0 0 16,-1 0 0-16,0 0 0 15,3 0 6-15,-4 1-2 16,3 2-4-16,1-1 6 16,-1 0-13-16,1 0 7 15,1-2 0-15,1 2 6 16,0 0 0-16,-1-2-5 0,3 2-1 15,1 0 3-15,2 0-4 16,-1-2 1-16,0 2-3 16,0 0 3-16,-5 0 0 15,1 0 1-15,-5-2-1 16,-5 0-1-16,1 3-5 16,1-3 6-16,0 0 0 15,3 0 7-15,2 0 1 16,3 0-5-16,1 0-3 15,2 0-2-15,-2 0 2 16,1 0 0-16,-3 0 1 16,-1 0 2-16,1 0 3 15,-1 0 4-15,2 1-10 16,-1 4 0-16,3-4 0 0,0 0 0 16,4 1 0-16,-2 1 3 15,-1-2-2-15,0 2 8 16,-2-1-9-16,4 2-1 15,1-2-1-15,0 2 2 16,2-2 0-16,-1 2 12 16,1 0-11-16,-2 0 4 15,-1 0-5-15,-2 0-6 16,4-2 0-16,-3 1 7 16,2-2-1-16,3-1 6 15,-3 0 5-15,-2 0-7 16,-2 0-4-16,-3 0 0 15,-1 0 12-15,-1 0-11 16,0 0 14-16,3 0 17 16,-3 0-32-16,1 0 25 15,-3 0-22-15,-1-4 5 0,-3 2 10 16,-1 1-18-16,0 1 8 16,-2 0 8-16,0 0-9 15,1 0-1-15,1 0-6 16,3 0 0-16,5 0 3 15,-1 0-2-15,4 0-1 16,1 0 21-16,3 0-15 16,-4 1 3-16,1 1-9 15,0 2 0-15,0 0-9 16,-1-1 17-16,4 2-8 0,-4-3 6 16,3 2 5-16,-2 0-10 15,2-2-1-15,-2 0-12 16,8 0 11-16,-3 2 1 15,4-2 0-15,0 3 3 16,-2-1 15-16,2-1-20 16,2 1 2-16,0 0-4 15,3 0-4-15,-1 0 10 16,0-2-2-16,0 2 0 16,0-2 16-16,-2 0-17 15,3 0 1-15,-2 0 0 16,1 0-9-16,2-2 9 15,4 3 0-15,-2-2 8 16,-1-1 8-16,-3 2-11 16,-2 1-5-16,-1-3 0 0,-1 2 4 15,0-1-4-15,2 2 1 16,0-3 10-16,2 1 0 16,3-1-8-16,-1 0-3 15,5 0 1-15,-3 0 16 16,1 0-16-16,-3 2-1 15,-2-2 6-15,-4 3 14 16,0-3-18-16,-5 0-2 16,0 0 0-16,-1 0 8 15,-6 0 1-15,1 0-5 16,-5 0 14-16,2 0-6 16,-5 0 3-16,4 0-15 15,-5 0 11-15,-3 0 18 0,-2 0-27 16,-6 0 4-16,-6 0 16 15,-3 0-11-15,-1-3 5 16,-1 0-16-16,-3 0 12 16,3 2 3-16,-3-1-14 15,0-1-1-15,0 1 7 16,-2 1 10-16,-3-2-11 16,-1 3-6-16,-2-2 6 15,-3 2 8-15,2 0-12 16,-2 0-2-16,0 0 15 15,0 0-2-15,0 0 2 16,0 0-15-16,2 0 8 0,-2 0 2 16,0 0-10-1,0 0 0-15,0 0-6 0,0 0 23 16,0 0-17-16,0 0 0 16,0 0 1-16,0 0 11 15,0 0-12-15,0 0 0 16,0 0-1-16,0 0 16 15,0 0-15-15,0 0 0 16,0 0 6-16,0 0-13 16,0 0 7-16,0 0 0 15,0 0-8-15,0 0 23 16,0 0-15-16,0 0 0 16,0 0 8-16,0 0-17 15,0 0 9-15,0 0 0 16,0 0-9-16,0 0 21 15,0 0-12-15,0 0 0 16,0 0 6-16,0 0-12 0,0 0 6 16,0 0 0-16,0 0-8 15,0 0 16-15,0 0-9 16,0 0 1-16,0 0-49 16,-25 0-24-16,-8 0-292 15,-18 0-449-15</inkml:trace>
  <inkml:trace contextRef="#ctx0" brushRef="#br0" timeOffset="34226.33">4254 3712 838 0,'0'0'270'0,"0"0"-159"0,0 0-51 15,0 0-2-15,0 0 40 16,0 0 18-16,0-21-27 15,0 21-29-15,0-2-37 16,0 2 11-16,0 0-5 16,0 0 3-16,0 0 39 15,0 0-23-15,0 0-7 16,0 0-3-16,2 0-27 16,0 0 14-16,5 0-11 15,0 0-3-15,2 0 35 16,1 0-36-16,4 4 14 15,-3 1 8-15,3 0-20 0,1 1 25 16,1 2-16-16,-1 1-20 16,3 0 32-16,2 2-32 15,0 0 0-15,1 2 22 16,3 1-22-16,0 2 15 16,7 0-16-16,8 2 0 15,5 0 58-15,12 1-14 16,4 2-8-16,7 1 7 15,2 0-37-15,3 1 18 16,1-2-20-16,0 2 3 16,1-3 20-16,1-1-25 15,3-1 11-15,-2-4 14 16,7 0-26-16,0-4 22 16,3 1-23-16,3-6 10 0,2 2 7 15,5-4-16-15,-2 4 6 16,-3-1-7-16,0-1 13 15,-4 1-20-15,-2 0 7 16,-2 1 0-16,-1-4 4 16,1 1-4-16,-3 1 0 15,4-5-9-15,1 0 31 16,0 0-22-16,2 0 0 16,-2 0 2-16,3 0 1 15,-1-6-2-15,2-2-1 16,1 0 5-16,-1-1 14 15,0-1-17-15,-1-1-2 16,4-3 0-16,1-5-4 0,-1 1 4 16,-1-1 0-1,-4-2 0-15,-2 4 12 0,-10 0-12 16,-3 1 0-16,-9 2 1 16,-5 2 20-16,-3 2-20 15,-2-2-1-15,-1 1 11 16,0 3 1-16,-4-5 2 15,-3 3-1-15,-5 0-13 16,-6 0 30-16,-4 3-30 16,-8-2 0-16,-4 1 6 15,-4 2 5-15,-5 0 17 16,-5 1-3-16,0 4-17 16,-2-1 13-16,4 2-21 0,-2-3 0 15,0 1-6-15,1-2 16 16,-1 3-5-1,-2-1-5-15,0 2 6 0,-2-2-8 16,0 2 2-16,3 0-21 16,-3-2 6-16,0-1-44 15,0 0-25-15,-16-8-163 16,-8 2-394-16,-7-5-648 0</inkml:trace>
  <inkml:trace contextRef="#ctx0" brushRef="#br0" timeOffset="36710.1">13177 3828 788 0,'0'0'254'0,"0"0"-118"16,0 0-63-16,0 0 21 15,0 0 42-15,0 0 2 16,0 0-50-16,-16-7-39 16,16 6-2-16,0 1-25 15,0-3 31-15,0 3 29 16,0-1-25-16,0-1 35 16,0 0-15-16,0-3-22 15,0 4 19-15,0-3-12 0,0 0-3 16,-2-1 23-16,0 0-17 15,0-1 1-15,0 1-8 16,-1 1-10-16,3 2 7 16,0 2-51-16,0-1-2 15,11-2-4-15,16 0 8 16,14-4 12-16,9-1-16 16,13 1 5-16,9-3 20 15,9 1-18-15,7-1 10 16,1 3-8-16,1 0 2 15,1 1-13-15,-7 1 8 16,-4-1 1-16,-8 1-6 16,-12 1-3-16,-14 2 0 0,-12 0 3 15,-14 2 7 1,-11 0-10-16,-9 0 0 0,0 0 6 16,0 0 18-1,0 0-24-15,-7 0 1 0,-13 0-6 16,-13 0 5-16,-16 0-9 15,-16 7 8-15,-17 1-2 16,-12 1-14-16,-3 0 17 16,-2-5 0-16,7-1 3 15,8 0 6-15,12-3-10 16,14 0 1-16,16 0 0 16,16 0 7-16,13 0-7 0,13 0-9 15,0 0 0 1,26 0-38-16,21 0 47 0,17 0 0 15,15 0 1-15,6 0 4 16,-5 0-5-16,-2 0 0 16,-18 0-50-16,-22 1-138 15,-21 9-129 1,-17-1-366-16</inkml:trace>
  <inkml:trace contextRef="#ctx0" brushRef="#br0" timeOffset="37397.44">11758 3753 863 0,'0'0'552'0,"0"0"-453"16,0 0-48-16,0 0 17 15,0 0 3-15,0 0 77 16,0 0-41-16,-102-4-56 16,100 4-1-16,2 0-28 0,0 0 7 15,0 0 4-15,0 0-19 16,13 0 40-16,9 0-3 16,12 3-30-16,8 1 49 15,11 2-23-15,10-1 23 16,8 1-11-16,5 0-17 15,1-1 17-15,0-1-20 16,-6 0-22-16,-9-4 29 16,-13 0-39-16,-15 0 8 15,-13 0-4-15,-9 0 3 16,-10 0-3-16,-2 1-11 16,0-1-34-16,-11 3-53 15,-23-3-218-15,1 0-70 16,3 0-560-16</inkml:trace>
  <inkml:trace contextRef="#ctx0" brushRef="#br0" timeOffset="42396.32">11665 3848 728 0,'0'0'166'16,"0"0"-53"-16,0 0-65 0,0 0-18 15,0 0 9-15,0 0-4 16,0 0 59-16,6-25-58 16,-4 19-30-16,0 1 36 15,1-1 68-15,-3 2 52 16,0-2-28-16,0 2-64 15,0 0 37-15,0 0-47 16,-3 2-32-16,1-1 43 16,2 1-29-16,0 2 6 15,0 0 10-15,0 0-48 16,0 0 29-16,0 0-35 16,0 0 6-16,0 0 14 0,0 0-24 15,0 0 1-15,0 0 7 16,0 0 6-16,12 0 5 15,1 0 21-15,2 0-30 16,5 0 36-16,3 0-38 16,2 0 1-16,-2 0 16 15,6 0-25-15,3 2 52 16,1 1-18-16,6 1-33 16,-2-1 25-16,5 0-26 15,3-2 0-15,-1 2 7 16,2 1 3-16,-2-2 2 15,-5 0-2-15,-2-2-9 16,-4 2 11-16,-4-2-12 16,-3 1 0-16,-3-1 2 15,-1 0 4-15,3 3 4 0,-3-3 4 16,7 0-14 0,0 0 19-16,2 0-19 0,4 0 0 15,2 0 5-15,0 0-4 16,1 0 22-16,-2 0-8 15,1 0-15-15,0-3 18 16,2 3-18-16,1-1 0 16,3 1-13-16,4 0 25 15,0-2-12-15,1 2 4 16,2 0 3-16,-4-2-4 16,0 0-3-16,-3 0 0 15,-2 0 5-15,-3-1-4 16,-5 2 14-16,-3 1-9 0,0-3 2 15,-5 3-1 1,-4-1 2-16,0-1-9 0,-6 2 3 16,-3-2 6-16,-3 2-7 15,1 0-1-15,2-2 5 16,-1-1-12-16,5 1-12 16,1 2-64-16,18-4-119 15,0 2-291-15,-2-5-64 0</inkml:trace>
  <inkml:trace contextRef="#ctx0" brushRef="#br0" timeOffset="43817.82">19109 3932 669 0,'0'0'192'16,"0"0"-86"-16,0 0-5 15,0 0-1-15,0 0 1 16,0 0 3-16,0 0 50 15,-37-23-61-15,35 18 11 16,2 4-38-16,0-2 18 16,0 3-7-16,0 0-45 15,0-2 23-15,0 2 3 0,0 0-2 16,0-2 34-16,0 0-45 16,0 2-19-16,0-2 1 15,8-2-26-15,9 2 23 16,5-2-14-16,8 0-9 15,1-1 42-15,6 2-37 16,5 0 6-16,6 3 13 16,1 0-24-16,6 0 30 15,3 0-4-15,2 0-17 16,0 0 23-16,3 0-24 16,1 0 3-16,-4 0 19 15,1 0-19-15,-1 0 24 16,-2 0-14-16,2 0-6 15,-2 0 29-15,2-3-39 16,3 2 8-16,3-6 11 0,3 3-19 16,2 0 24-1,5-2-12-15,-2 2-18 0,0 0 24 16,-1-1-24-16,1 4 0 16,1-4 13-16,4 2-12 15,3-1 20-15,0-2-14 16,1 0-6-16,1 2 17 15,-1 0-17-15,4 0 5 16,-2 0-2-16,1 2 11 16,-1 0-12-16,2 2-3 15,-2 0 6-15,4 0 5 16,-1 0-10-16,4 0-1 16,2 0 18-16,2 0-12 15,2 0 3-15,-1 0-9 0,4 0 1 16,-4-2 16-16,0-1-16 15,-7 1 9-15,-2 1 12 16,-4-2-14-16,-3 0 5 16,-6 0-13-16,-6-2 0 15,-1-1 20-15,-11-1-19 16,-3 0 17-16,-9-1-6 16,-8 1 2-16,-10 3-25 15,-10 2 11-15,-7 2-4 16,-6 0-5-16,-4 0-15 15,0 0-36-15,-11 0-70 0,-71 27-215 16,1-2 109-16,-12 0-234 16</inkml:trace>
  <inkml:trace contextRef="#ctx0" brushRef="#br0" timeOffset="45348.7">1887 4666 651 0,'0'0'147'16,"0"0"-17"-16,0 0-52 15,0 0 91-15,0 0-79 16,0 0 61-16,0 0 3 16,-21-10-35-16,21 8-14 15,0 2-29-15,0-1 12 16,-2 1-12-16,2 0-17 0,0 0 6 16,0 0-24-16,-4 0-10 15,4 0 28-15,-2 0-19 16,-2-3 8-16,-3 1-42 15,-1 0-5-15,-4 0-2 16,-1 2-19-16,-2 0-8 16,-2 0 20-16,0 0-23 15,2 0 31-15,-4 0 4 16,2 0 4-16,1 0-9 16,1 0 1-16,1 0 0 15,3 0 25-15,0 0-12 0,4 0 14 16,1-2 11-1,3 0-32-15,1 0 57 0,2 2-8 16,0-2-20 0,0 2-33-16,0-2 5 0,20-2-7 15,18 0 13-15,20-5-12 16,38-2 20-16,47-9-2 16,37-6 14-16,12 0 18 15,-15 6-33-15,-40 8 8 16,-48 6-26-16,-24 6-5 15,-15 0 5-15,4 0 1 16,-2 0-1-16,-4 0 7 16,-9 0-5-16,-16 0-4 15,-4 0-10-15,-5 2-71 16,0 3-20-16,0 2-167 0,-3-6-220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1:40:01.133"/>
    </inkml:context>
    <inkml:brush xml:id="br0">
      <inkml:brushProperty name="width" value="0.05292" units="cm"/>
      <inkml:brushProperty name="height" value="0.05292" units="cm"/>
      <inkml:brushProperty name="color" value="#FF0000"/>
    </inkml:brush>
  </inkml:definitions>
  <inkml:trace contextRef="#ctx0" brushRef="#br0">10111 2977 973 0,'0'0'223'16,"0"0"-168"-16,0 0 6 15,0 0-7-15,0 0 21 16,0 0-11-16,-6 0-55 15,6 0 23-15,0 0-16 16,0 0 30-16,0 0 90 16,0 0-40-16,-3 0 7 15,3 0-8-15,0 0-61 0,0 0 35 16,0 0-40-16,0 0-18 16,0 0 38-16,0 0-48 15,0 0 4-15,0 0-5 16,0 0 12-16,0 0-2 15,12 0 14-15,5 0-2 16,1 0 19-16,6 0-40 16,3 0-1-16,2 0 5 15,2 0 5-15,5 0 6 16,0 0-4-16,4 0-12 16,0 0 8-16,3 0-8 15,-1 0-2-15,-2 0-4 16,1 0 12-16,-6 0 9 15,1 2-5-15,-3 1-9 16,2-2 2-16,1 1-3 16,-1 1 0-16,6-3-1 0,1 1 2 15,-2 2 8-15,3-1-4 16,-1 0-4-16,1 0-2 16,-1-1-4-16,0-1 5 15,1 0-1-15,1 0 7 16,-2 0-4-16,3 0-2 15,-1 0 1-15,-1 0-4 16,1 0 4-16,3 0-1 16,-5 0 0-16,3-1 13 15,0-1-14-15,-4-2 1 16,7 1 0-16,-2 2-9 16,-1-2 18-16,-1 1-9 0,1 1 0 15,-3 1 7-15,0-3-14 16,3 3 5-16,-3 0 2 15,3 0-7-15,-3 0 19 16,4 0-11-16,0-2-1 16,1 2 6-16,-1 0-12 15,4-1 6-15,-4 1 0 16,1-3-11-16,0 1 24 16,2 1-10-16,-1 1-3 15,2-3 1-15,-1 2-10 16,2-2 9-16,3 2 0 15,-1-4 2-15,1 1 9 16,-1 0-5-16,1 0-6 0,-1 0-3 16,-4 1-7-16,0 0 10 15,-3 1 0-15,0 2 7 16,-3-1-1-16,3-2-1 16,-2 1-5-16,3 1 0 15,-1-2-5-15,4 1 11 16,-4 0-6-16,4 0 6 15,-4 1 8-15,-1 1-25 16,-1 0 11-16,-1 0 0 16,-1 0 31-16,3 0-31 15,1-3 18-15,3 3-3 16,5 0-2-16,-1 0 6 16,3 0-19-16,-2 0 0 15,-5 0 15-15,2 0-14 16,-5 0 16-16,-1 0 1 0,-3 0-6 15,-1-1 6-15,1-2-18 16,0 3 1-16,-1-2 29 16,-4 2-21-16,-1 0-9 15,-1 0 7-15,-1 0 11 16,-3 0-12-16,2 0-5 16,-2 0 0-16,-2-2 22 15,0 2-23-15,-6-2 0 16,-3 0 0-16,-9 2 12 15,-2 0-2-15,-7 0 2 16,0 0-2-16,-2 0 31 16,3 0-40-16,-3 0-1 0,0 0 6 15,0 0 3 1,0 0 12-16,0 0-11 0,0 0-9 16,0 0 8-16,0 0-9 15,0 0-6-15,0 0 4 16,0 0-36-16,2 0-21 15,3 0-108-15,-1 0-220 16,-2-2-814-16</inkml:trace>
  <inkml:trace contextRef="#ctx0" brushRef="#br0" timeOffset="31242.81">13034 3645 522 0,'0'0'280'0,"0"0"-117"15,0 0-76 1,0 0-21-16,19-4-31 0,-11 2 1 16,-1-2 25-16,0 3 6 15,-3-1-2-15,-1-1 21 16,-1 1-6-16,0 2 5 15,-2 0-38-15,0 0-18 16,0 0 3-16,0 0-13 16,0 0 15-16,0 0 10 15,0 0 3-15,0 0 30 16,0 0-18-16,0 0-17 16,0 0 8-16,0 0-22 15,0 0 11-15,0 0 2 0,0 0-22 16,0 0 30-16,0 0-42 15,-2-1-6-15,-5-2 33 16,-4 3-19-16,-2 0-9 16,-6 0 10-16,-4 11-1 15,-9 10 29-15,-2 12-32 16,-1 8 0-16,-1 12 41 16,1 7-42-16,-1 11 51 15,3 4 4-15,4 5-39 16,6 0 40-16,8-3-52 15,8-7-8-15,7-6 35 16,0-6-35-16,0-9 2 16,16-12-6-16,-3-8 17 15,-2-9-29-15,0-11 9 16,-4-3 0-16,-1-6-18 0,0 0 18 16,0-1-18-16,3-15-49 15,5-18-116-15,-2 2-93 16,-1 0-429-16</inkml:trace>
  <inkml:trace contextRef="#ctx0" brushRef="#br0" timeOffset="31695.84">13573 3970 1189 0,'0'0'368'15,"0"0"-205"-15,0 0-2 16,0 0-32-16,0 0-29 16,0 0 21-16,0 0-34 15,-39-28-14-15,23 28 23 0,-7 0-45 16,0 4 16-16,-4 13-9 16,-2 0-21-16,1 7 11 15,7 0-20-15,0 1-6 16,8-1-13-16,7 0-9 15,4-2-7-15,2 0 7 16,0-4 0-16,0-2-6 16,17-3 6-16,8-1-49 15,12-7-42-15,37-5-141 16,-9-6-347-16,-5-11-311 0</inkml:trace>
  <inkml:trace contextRef="#ctx0" brushRef="#br0" timeOffset="32695.6">13959 3920 1523 0,'0'0'658'0,"0"0"-515"16,0 0-2-16,0 0-46 15,0 0-41-15,-123-17 0 16,100 34-47-16,-6 7-6 15,2 6 10-15,0 0-10 16,7 3-1-16,4-6 0 16,5-3-2-16,4-2-10 15,7-5 5-15,0-5-5 16,0-6 4-16,9-6-30 16,12 0-12-16,9-6-39 0,4-16-75 15,-3-8 0-15,0-6-50 16,-4-1 57-16,-4 1 74 15,-6 2 39 1,-5 6 44-16,-4 6 10 0,-4 8-1 16,-1 4 57-16,-1 7 23 15,-2 3 0-15,0 0-23 16,0 0-37-16,0 15 39 16,0 3-15-16,0 6-25 15,0 2 19-15,0 2-15 16,0-2 4-16,0-2-5 15,5-1-30-15,6-8-1 0,0-3-17 16,7-6 17 0,1-6-10-16,4 0-11 0,4-7-78 15,0-13-49 1,-3-5-69-16,-2 0 80 0,-5 0 79 16,0 2 58-16,-6 4 23 15,-5 5 60-15,-3 4 76 16,-1 7 21-16,-2 0-37 15,0 3-17-15,0 0-70 16,0 0-40-16,0 0 2 16,0 6-16-16,2 6 47 15,8 0-21-15,-2 1-27 16,5-2 20-16,3-4-21 16,1-2 1-16,4-5-1 15,1 0-8-15,1-6-16 0,-1-10-37 16,-2-6-10-16,-3 3 37 15,-3-2-6-15,-5 2 40 16,-3 9 3-16,-4 3 12 16,-2 3 43-16,0 4-42 15,0 0-16-15,0 2-1 16,0 17 1-16,0 8 3 16,-2 9 29-16,-2 8-21 15,0 6 23-15,-1 2-14 16,3 1-9-16,-1-2 20 15,2-1-15-15,-1-1 16 16,-1-2 3-16,-2-8-34 16,1-3 22-16,-3-7-23 15,1-4 0-15,-1-8 12 16,-2-6-12-16,0-4 36 0,-6-5 22 16,-3-2-31-16,-5 0 23 15,-2-2-49-15,0-10 9 16,2-2 49-16,5 0-47 15,7-1 14-15,5 3-26 16,6 2-2-16,0-2 1 16,0 0-62-16,15-4-42 15,3 0 13-15,1-1-92 16,0-8-40-16,-3 2-177 16,-8 4-169-16</inkml:trace>
  <inkml:trace contextRef="#ctx0" brushRef="#br0" timeOffset="33164.24">13717 3619 1332 0,'0'0'678'0,"0"0"-475"16,0 0-73-16,0 0 15 16,0 0-62-16,0 0-51 15,0 0 39-15,-11-14-71 16,11 12 22-16,0-2 23 15,11-3-17-15,0 0 48 16,4-7-35-16,4 2-22 16,3-2 24-16,-3 0-43 15,1 2 0-15,-1 4-6 16,-4 2 17-16,-4 3-10 16,0 3 8-16,0 0-9 15,5 0 3-15,-1 3-3 16,4 7-9-16,-4 2 9 0,-1-1-12 15,-1-3 3 1,-5 5-24-16,4 3-53 0,7 5-41 16,-3-2-237-16,5-5-534 15</inkml:trace>
  <inkml:trace contextRef="#ctx0" brushRef="#br0" timeOffset="33414.18">14881 3485 2008 0,'0'0'264'15,"0"0"-193"-15,39 106 19 16,-13-20-27-16,-1 35 12 15,-7 27-31-15,-18 2-28 16,-9-23-15-16,-63-15-1 16,3-42-166-16,-6-18-626 0</inkml:trace>
  <inkml:trace contextRef="#ctx0" brushRef="#br0" timeOffset="51463.54">12961 5422 886 0,'0'0'344'0,"0"0"-172"16,0 0-69-16,0 0-46 15,0 0 38-15,-4 0-25 16,4 0 10-16,0 0 28 16,0 0-24-16,-2 0 4 15,0-2-18-15,-1-1-37 16,-4-3 14-16,-2 4-25 15,-1-3-11-15,-7 1 11 16,-2 4-21-16,-3 0-1 16,-3 0 7-16,-4 0-7 0,-2 0 17 15,-1 3-4 1,1 4-1-16,0 0-3 0,0 4-3 16,0 1-6-16,2 2 0 15,-1-1 1-15,4 6 16 16,-1 4-7-16,1 0-8 15,1 5 4-15,1 0-6 16,-1 4 0-16,0-2-1 16,-1 1 2-16,2-1 12 15,1 0-13-15,1 0 1 16,3 2 22-16,2 0-17 16,0 2 0-16,3 0 9 15,1 4-14-15,-1-1 10 0,1 2 1 16,1 0-12-1,6 1 17-15,1 0-16 0,3 0 8 16,2-2 6-16,0-2-9 16,0-2 2-16,9 0-8 15,7-2 1-15,-1 0 8 16,6-4-8-16,1 1-1 16,5-3 19-16,4-2-13 15,2-2 3-15,5-2-9 16,2-4 0-16,6-4 6 15,5-4 3-15,5-2-2 16,7-4 15-16,2 1-16 16,4-2-10-16,0 1 4 15,4-2-6-15,1 0 4 16,2 0 4-16,2-3-2 0,-2-12 9 16,-1-6-3-16,-1-6-12 15,-3-4 0-15,-5-11 6 16,-1-3 2-16,-7-4-1 15,-6-2 8-15,-8 1-4 16,-5-5 1-16,-10 1-12 16,-8-2 6-16,-5-3 0 15,-7-3 39-15,-5 2-17 16,-4-2 18-16,0 2-8 16,0 2-31-16,0 4 27 15,-11 0-27-15,-7 1 8 16,-1 4 24-16,-6 4-24 15,-6 1 21-15,-3 4-5 0,1 4-18 16,-6 4 8-16,4 3-15 16,-1 5 0-1,3 5 1-15,2 5 7 16,4 2-5-16,0 5-3 0,4 7-39 16,-7 0-21-16,-19 17-76 15,5 6-90-15,-3 6-459 0</inkml:trace>
  <inkml:trace contextRef="#ctx0" brushRef="#br0" timeOffset="52931.94">6235 6370 902 0,'0'0'520'0,"0"0"-422"0,0 0-66 16,0 0-32-16,0 0 0 15,0 0 16-15,0 0 35 16,-12 0 32-16,17 0-3 16,4 0 1-16,-3 2 8 15,5-2-1-15,3 0 13 16,2 0-23-16,6 0-29 16,5 0 6-16,8 0-24 15,7 0-6-15,10 0 9 16,4 0-33-16,4 0 5 15,0-4 6-15,0 0-12 16,3 3 22-16,-1-2-12 16,1 2-8-16,-1 1 16 15,2 0-18-15,3 0 0 16,-2 0 8-16,-3 0-2 0,0 1 1 16,1 6-6-16,-3-4 5 15,0 1-3-15,-2 0 3 16,0-1-6-16,-1-3 5 15,4 0 7-15,2 0-6 16,-2 0-3-16,5 0 7 16,-2 0-3-16,-1 0-6 15,-3 0-1-15,0 0 3 16,0 0 7-16,0 0-10 16,-2 0 0-16,-1 0 0 0,-3 0-11 15,-4 0 17 1,-2 0-6-16,-4 0 2 0,-3 0 5 15,-8 0-8-15,-1 0 1 16,-8 0-2-16,-1 0 1 16,-4 0 2-16,-3 0 16 15,-3 0 20-15,3 0-31 16,-5 0 15-16,1 0-21 16,-4 0 1-16,-3 0 27 15,-1 0-18-15,-2 0 14 16,-2 0-3-16,0 0-15 15,2 0-12-15,-2 0 6 16,0 0-2-16,0 0-10 16,0 0 12-16,0 0-9 15,0 0-47-15,-8 4-101 0,-10 3-227 16,-8 1-764-16</inkml:trace>
  <inkml:trace contextRef="#ctx0" brushRef="#br0" timeOffset="58477.51">3013 7317 1121 0,'0'0'217'16,"0"0"-217"-16,0 0-17 16,0 0 17-16,0 0 5 0,0 0 55 0,-11 0-17 31,11 0 18-31,0-2 63 0,0 2 19 0,0 0 35 0,0 0-5 16,0 0-37-16,0 0-38 15,0 0-61-15,0 0-24 31,0 0-5-31,0 0 2 16,0 0 0-16,0 0 4 16,0 0-14-16,0 0 0 15,0 0-11-15,7 0 11 16,10 0 7-16,1 0-7 16,5 0 20-16,0 0-8 0,4 0-12 0,0 0 0 15,2 0 0-15,-2 2-2 16,2 2 2-16,-2 0 0 15,4-1 7-15,-2 0 2 16,3-2-9-16,3 2 0 16,0-3 0-16,1 0 0 0,5 0-1 15,-3 0 8-15,3 0-1 32,-1 0-6-32,1 0 2 0,-4 0-4 0,-1 0 2 15,-1 1 0-15,-1-1-1 16,0 0 8-16,-3 2-7 15,3-2 0-15,-3 3 1 16,1-2-4-16,0 2 3 16,-1 1 0-16,3-2 0 15,-3 2 6-15,0 0-8 16,2 0 2-16,3 0-3 16,-1 1-7-16,3-3 11 0,1-1-1 15,1 2 2-15,-1-2 8 16,4 1-10-16,-2-2 0 31,2 1-6-31,0 2-2 16,-3-2 16-16,2 2-5 15,1-1 1-15,3-2-2 16,1 0-4-16,0 0 2 16,-2 0-1-16,-1 0-1 0,-1 0 4 0,-1 0 3 15,-2 0-3-15,0 0-1 16,5 0-2-16,0 0-6 15,-1 0 7-15,5 0 6 0,0 0-5 16,0 0 8 0,0 0-6-16,0 0 3 0,3 0-12 15,0 0 2-15,0-5-5 16,-1 4 6-16,0-2 6 16,1 3 10-16,-3 0-13 15,-1 0 3-15,0 0-12 16,0 0 3-16,-1-1 5 15,-2-1-2-15,0 1 6 16,-1-2 9-16,-1 0-12 31,-3 0 1-31,-3 3-8 16,1 0 2-16,3 0 5 0,-2 0-5 0,3 0 15 16,4 0-3-16,0 0-7 15,1 0-4-15,-1 0 2 16,-1 0-8-16,0 0 10 0,0 0 4 15,-3 0 5-15,0 0-3 16,1 0-6-16,-2 0 2 16,1 0-14-16,5 0 11 15,1 0 1-15,0 0 9 16,0 0-1-16,0 0-4 16,-1-2-4-16,-2 0-3 15,2 0-7-15,-3 2 10 16,1-2 0-16,1 0 9 15,-1 2-1-15,-1 0-8 16,1 0 0-16,0 0-9 16,-1-2-3-16,3 2 13 15,-1 0-1-15,2-2 8 16,3 2-1-16,0-2-11 0,0 2 4 16,1 0-8-1,-6 0-1-15,-1 0 18 0,-3 0-9 16,-6 0 6-16,-7 0 6 15,-4 0-19-15,-10 0 7 16,-1 2 0-16,-8-2 16 16,-4 0-10-16,0 0 31 15,-2 0-1-15,0 0-36 16,0 0 16-16,0 0-16 16,0 0-34-16,3 0 7 0,-1 0-83 15,0 0-149-15,-2 0-387 16</inkml:trace>
  <inkml:trace contextRef="#ctx0" brushRef="#br0" timeOffset="61383.08">16312 7379 851 0,'0'0'322'0,"0"0"-188"16,0 0-36-16,0 0 4 15,0 0 26-15,0 0 50 16,0-16-49-16,0 16-27 16,3-2-5-16,3 0-45 15,8-2-3-15,3 0 4 16,10 0-24-16,6-2 26 15,9-3-19-15,10 5-6 16,6-5 8-16,9 3-38 16,4 0 7-16,9 4 12 15,3-2-7-15,4 2 18 16,1-2-2-16,2 1-5 0,-3 2 5 16,0 1-28-16,-5-3 0 15,-4 1 16 1,-4 2-10-16,-9-1 24 0,-5 1 0 15,-10-2-6 1,-2 0 10-16,-9 0-33 0,-5 0 5 16,-9 2 1-16,-7 0-1 15,-10 0 4-15,-5 0-4 16,-3 0-6-16,0 0 0 16,0 0-26-16,0 0-42 15,0 0-50-15,0 0-88 16,-7 2-112-16,5 5-232 0,2-1-511 15</inkml:trace>
  <inkml:trace contextRef="#ctx0" brushRef="#br0" timeOffset="62664.04">21719 7447 1060 0,'0'0'325'0,"0"0"-158"15,0 0-2-15,0 0-10 16,0 0-63-16,0 0 8 15,0 0 19-15,94-36-60 16,-49 28 14-16,7 2-10 16,5 0-36-16,3 1 22 15,8 0-31-15,5 2-2 16,7-1 44-16,6 2-44 16,10-1 26-16,22 3 2 15,21 0-33-15,19 0 38 16,4 0-43-16,-8 0-5 15,-13 0 28-15,-16 0-20 16,-5 0-3-16,-18 0 10 16,-17 0-1-16,-18 3 4 15,-3 0-19-15,9 1 0 0,10 2 59 16,4 0-58 0,-14-2 13-16,-12-2-14 0,-12-2 12 15,-13 2-31-15,-12-2 17 16,-11 0-41-16,-8 0 34 15,-5 0-72-15,-5 4-11 16,-30 0-106-16,-65 0-67 16,4 0-254-16,-7-2-312 0</inkml:trace>
  <inkml:trace contextRef="#ctx0" brushRef="#br0" timeOffset="75926.53">2470 9024 971 0,'0'0'219'0,"0"0"-116"15,0 0-93-15,0 0-2 16,0 0 33-16,0 0-21 16,0 0 46-16,0 0 3 15,0 0 14-15,0 0 60 16,0 0-39-16,0 0 4 15,0 0-11-15,0 0-72 0,0 0 20 16,0 0-31-16,0 0-14 16,6 0 44-16,5 0-43 15,4 0 9-15,1 0-3 16,2 0 5-16,4 0 0 16,1 0-2-16,0 0-10 15,7 0 11-15,-3-3-11 16,1 3 0-16,4 0-6 15,-3 0 13-15,-3 0-7 16,3 0 2-16,-2 0 4 16,-2 0-6-16,2 0 0 15,-2 0-1-15,-4 0 0 16,0 0 1-16,-1 0 3 16,-3 0 7-16,4-2-10 15,-4 2 0-15,3-1-1 0,3-1-1 16,-2-2 2-1,4 2 0-15,2-1 6 0,0-1-5 16,2 2 1-16,0 0-1 16,4 2-1-16,3 0-6 15,1 0 6-15,2 0 0 16,3 0 6-16,-2 0-4 16,3 0-1-16,-1 0 4 15,0 0-5-15,-2 0-12 16,-2 0 11-16,-5 0 1 15,-1 2 9-15,-6 0-3 16,1 1-5-16,-2-3-1 16,-2 0-3-16,5 0-4 15,1 0 6-15,2 0 2 0,2 0 6 16,-2 0-1-16,2 0-6 16,1-3 0-16,0 3-1 15,0 0-11-15,-2 0 12 16,0 0 0-16,-3 0 10 15,2 0-9-15,1 0 0 16,-3 0-1-16,0 0-6 16,0 0 5-16,-1 0 0 15,3 0 1-15,0 0 5 16,3 0-4-16,0 0 0 16,-1 0-1-16,0 0-3 15,3 0 3-15,-1 0-1 0,1 3 7 16,3-2-6-1,0 2 0-15,1-1 0 0,0-2 2 16,-1 1-2 0,-2-1 0-16,1 3 0 0,-3-1 0 15,-1-2 10-15,2 0-10 16,0 1 0-16,-1-1-2 16,-2 0 2-16,3 0 0 15,-3 0 2-15,-1 0 5 16,1 0-7-16,0 0 0 15,4 0 0-15,-2 0-10 16,3 0 11-16,-3 0-1 16,1 0 2-16,-1 0 6 0,-1-1-9 15,-3 1 1-15,0-2 0 16,0 2-6-16,-2 0 7 16,2 0-1-16,1 0 8 15,-1 0-7-15,5 0-1 16,0 0 0-16,4 0-3 15,-2 0-3-15,6 0 7 16,-2 0-1-16,-2 0 4 16,3 0 5-16,1 0-10 15,1 0 1-15,1 0-1 16,4 0-1-16,0 0 4 16,4 0 4-16,2 0-5 15,-2 3 0-15,0 2-2 16,-4-4-4-16,0 3 5 15,-4-1 0-15,1-2 1 0,-3-1 7 16,4 2-7-16,-4-2 11 16,1 0-22-16,-4 0 10 15,2 0 0-15,-7 0-2 16,0 0 4-16,-5 0 8 16,-2 0-10-16,-2 0 1 15,-1 3-2-15,-2-2-1 16,3-1 2-16,0 0 5 15,4 0-5-15,0 0 18 16,3 0-15-16,-1 0-1 16,3 0-4-16,2 3-5 15,-2-2 7-15,1 2-5 16,3-2 13-16,1 2-1 0,1-2-7 16,0 1-5-16,1 1 4 15,1-3-10-15,-1 0 11 16,3 0 6-16,-2 0-5 15,-1 0 8-15,-1 0-9 16,-2 0 0-16,1 0-9 16,-4 0 8-16,-1 0 1 15,2 0 17-15,2 0-7 16,-2 0 8-16,0 0-18 16,-1 0 8-16,2 0-10 15,-3 0 2-15,-1 0 0 16,0 0 11-16,1 0-4 15,2 0 11-15,0 0-18 0,4 0 0 16,-2 0-5-16,3 1 5 16,1 4 0-16,-1-4 14 15,-1 4-13-15,0-4 7 16,3-1-8-16,-1 2-6 16,1-2-1-16,2 0 6 15,-2 0 1-15,-1 0 8 16,-2 0-2-16,-1 3-2 15,-4-3-4-15,-3 0-13 16,-3 0 7-16,-4 0 7 16,-1 0-1-16,-1 1 18 15,-3-1-12-15,0 0-2 16,-1 0-4-16,-6 0 0 0,-1 0 1 16,-3 0 0-16,-5 0 18 15,-2 0 12-15,1 0-24 16,-2 0 28-16,-1 0-33 15,-2 0-1-15,2 0 21 16,-2 0-13-16,2 0 3 16,0 0-1-16,1 0 0 15,-1 0-9-15,0 0-2 16,-2 0 0-16,0 0-6 16,2 0 15-16,-2 0-3 15,0 0 7-15,0 0-1 16,0 0-15-16,0 0 3 15,0 0-4-15,0 0-10 0,0 0 1 16,0 0-2 0,0 0-21-16,-13 3-78 15,-9-2-142-15,-12-1-589 0</inkml:trace>
  <inkml:trace contextRef="#ctx0" brushRef="#br0" timeOffset="89782.72">900 9707 1132 0,'0'0'395'15,"0"0"-164"-15,0 0-111 16,0 0-8-16,0 0-13 16,0 0-53-16,30-14 19 15,-15 2-21-15,3-4 12 16,0-2 39-16,2-4-65 16,0 0 19-16,-3-2-6 15,1 0-43-15,-4 1 40 16,-1 6-40-16,-3 1 1 15,-4 4 25-15,-2 6-17 16,1 1 0-16,-5 5-3 0,2 0 13 16,0 0-13-16,0 14-5 15,6 13 5-15,-2 9 57 16,1 6-62-16,-1 2 25 16,1 2-17-16,-2-5 10 15,-1-2-17-15,1-4-2 16,-3-10-4-16,0-4-8 15,0-10-81-15,4-11-97 16,1-6-177-16,0-13-393 0</inkml:trace>
  <inkml:trace contextRef="#ctx0" brushRef="#br0" timeOffset="90032.74">1395 9396 195 0,'0'0'1580'15,"0"0"-1299"-15,0 0-224 16,0 0 24-16,0 0-2 16,97 119-60-16,-74-65 25 15,-2 3-27-15,-5 2-17 16,-10-2 10-16,-6-3-10 15,0-4-22-15,-9-2 21 0,-17-4 1 16,-11-2-16 0,-3-4-2-16,-22-2-166 0,10-8-353 15,6-14-323-15</inkml:trace>
  <inkml:trace contextRef="#ctx0" brushRef="#br0" timeOffset="90360.68">885 9300 1397 0,'0'0'355'0,"0"0"-288"0,0 0 54 16,0 0 52-16,-136 22-34 15,110 14-78-15,-1 16-8 16,0 9-7-16,5 6-13 16,4 2 29-16,4-1-46 15,6-4-7-15,3-2-9 16,5-4 12-16,0-5-9 16,0-3-3-16,18-8-15 15,6-8-49-15,32-12-117 16,-7-10-158-16,-1-12-254 0</inkml:trace>
  <inkml:trace contextRef="#ctx0" brushRef="#br0" timeOffset="90782.48">1966 9918 1069 0,'0'0'317'0,"0"0"-224"16,0 0 101-16,0 0 69 15,0 0-92-15,0 0-82 16,0 0-27-16,33-9-34 16,-2 6 30-16,7-2-21 15,5 4 0-15,1 1-3 16,3 0-33-16,-5 0-2 15,-4 0-8-15,-7 0-59 16,-8 4-3-16,-8 1-106 16,-15 5-131-16,0-1-56 15,0-1-234-15</inkml:trace>
  <inkml:trace contextRef="#ctx0" brushRef="#br0" timeOffset="91016.76">1928 10014 1001 0,'0'0'272'0,"0"0"-167"16,0 0 34-16,0 0 180 16,0 0-150-16,0 0-112 15,0 0 27-15,49 0-5 16,-7 0-17-16,9 0 15 16,5 0-37-16,6 0-1 15,1-4-39-15,-5 1-4 16,-9 0-47-16,-7-1-118 15,-9-8-168-15,-10 2-284 16,-10-5-472-16</inkml:trace>
  <inkml:trace contextRef="#ctx0" brushRef="#br0" timeOffset="91235.46">2489 9753 1001 0,'0'0'291'15,"0"0"-159"-15,0 0 136 16,0 0 20-16,0 0-75 16,0 0-95-16,100 109-25 0,-88-70-61 15,-9 4-3 1,-3 1 1-16,0-4-30 0,-10-4 9 16,-10-1-9-16,-4-10-104 15,-6-9-9-15,8-6-181 16,5-10-327-16</inkml:trace>
  <inkml:trace contextRef="#ctx0" brushRef="#br0" timeOffset="91563.51">3331 9532 1453 0,'0'0'399'0,"0"0"-308"16,0 0-54-16,-129 39 126 15,94-5-56-15,3 6-16 16,8 8-25-16,3 4-52 15,11 3 44-15,3 1-54 16,7-5 5-16,0-1 1 16,4-3-10-16,13-7-7 15,2-6-39-15,14-12-126 16,-4-8-127-16,-2-10-333 0</inkml:trace>
  <inkml:trace contextRef="#ctx0" brushRef="#br0" timeOffset="92126.06">3378 9785 1250 0,'0'0'506'0,"0"0"-459"15,0 0-21-15,0 0 60 16,0 0 7-16,0 0-42 15,-31-103-51-15,49 97 0 16,2 4-12-16,2 2 12 0,-2 0 0 16,-2 0 0-16,0 13 14 15,-3 12 2-15,-2 2-1 16,-1 5-13-16,-8 4 51 16,-1 0-53-16,-3-1 18 15,0-6 7-15,-9-2-10 16,-11-4 70-16,-6 0-21 15,0-4-16-15,0-2 32 16,-1-3-52-16,5-1-1 16,3-6-21-16,4-3 10 15,7-2-9-15,0-2-7 16,6 0-24-16,0-2 15 16,2-12-46-16,0-2 37 15,0-1 9-15,0 4-5 0,0 1 14 16,2 4 14-16,8 0-14 15,0 4 0-15,3 1-9 16,0 1 9-16,1 2 9 16,2 0 6-16,2 0 37 15,0 0-5-15,0 5-11 16,2 1 13-16,0 2-48 16,-3 0-1-16,4-2 0 15,-3 0-10-15,-5-2 9 16,1-4-62-16,1 0-115 15,-2-7-304-15,-1-10-348 0</inkml:trace>
  <inkml:trace contextRef="#ctx0" brushRef="#br0" timeOffset="92328.96">3857 9603 1378 0,'0'0'402'0,"0"0"-185"16,0 0 2-16,0 0-55 16,96 154-13-16,-74-92-60 15,-8 9-64-15,-10 1-3 16,-4 3-24-16,-11-4-32 16,-54 20-94-16,5-19-234 15,2-14-842-15</inkml:trace>
  <inkml:trace contextRef="#ctx0" brushRef="#br0" timeOffset="93578.66">4318 9712 1106 0,'0'0'205'0,"0"0"-129"15,0 0 203-15,0 0-4 16,0 0-79-16,0 0-89 16,0 0-84-16,-2-3 51 15,29-1-17-15,11 0-16 16,11 0 33-16,7 2-59 15,8 2 13-15,1 0-17 16,4 0 11-16,-3 0-20 16,-3 0-2-16,-7 0-29 15,-11 2 23-15,-10 2-95 0,-12 2-35 16,-15 0-106-16,-8 7-157 16,-18 0 164-16,-11 1-250 0</inkml:trace>
  <inkml:trace contextRef="#ctx0" brushRef="#br0" timeOffset="93781.76">4555 9807 1071 0,'0'0'238'0,"0"0"-122"15,0 0 64-15,0 0 30 16,0 0-96-16,0 0-48 0,0 0 47 16,60 0-31-16,-20-4-43 15,7 1 2-15,4-1-41 16,-2 1 0-16,-2 2-1 15,-8 1-101-15,-5-3-45 16,-5-5-232-16,-8 1-126 16,-13-5-58-16</inkml:trace>
  <inkml:trace contextRef="#ctx0" brushRef="#br0" timeOffset="94000.43">4983 9585 508 0,'0'0'586'0,"0"0"-448"15,0 0-14-15,0 0 131 16,0 0-10-16,0 0-61 16,114 68-35-16,-93-32-59 0,-1 4-17 15,-4 2-8-15,-9-1-30 16,-7-2 12-16,0-3-25 16,-7-4-7-16,-11-2-8 15,-2-9-7-15,3-3-39 16,1-6-97-16,6-12-118 15,4 0-282-15,4-1-398 0</inkml:trace>
  <inkml:trace contextRef="#ctx0" brushRef="#br0" timeOffset="94297.24">5571 9635 1001 0,'0'0'649'15,"0"0"-513"-15,0 0-50 16,0 0 33-16,0 0 1 16,0 0-16-16,0 0-13 15,-102 121-8-15,85-74-10 16,7 1-33-16,1 1-3 15,6-3-25-15,3-2-10 16,0-6-4-16,0-4-19 16,9-8-74-16,18-14-97 0,-1-8-291 15,-1-4-66-15</inkml:trace>
  <inkml:trace contextRef="#ctx0" brushRef="#br0" timeOffset="94781.81">5689 9762 1385 0,'0'0'330'0,"0"0"-288"0,0 0-14 15,0 0-19 1,0 0 13-16,0 0-22 0,0 0 6 15,100-19-6-15,-86 19 20 16,-8 0 34-16,-3 0 34 16,-3 4-15-16,0 5-23 15,-3 3-13-15,-11 1-1 16,-3 3-13-16,-1 0 7 16,1 0-2-16,3-2-18 15,3-1-8-15,7-1-4 16,4-2-5-16,0-1-7 15,0 3 6-15,0-2 16 16,10 3-5-16,5-1 8 16,4 3-2-16,-1-5-9 15,-3 5 1-15,1-1-1 0,-6-1 46 16,0 4-14 0,-6-3 13-16,-1 3-16 0,-3-6-28 15,0 1 21-15,0-2-22 16,-12-4 0-16,2-1-1 15,-4-5-71-15,-2-9-100 16,6-13-360-16,0-6-549 0</inkml:trace>
  <inkml:trace contextRef="#ctx0" brushRef="#br0" timeOffset="94984.58">6045 9595 1255 0,'0'0'547'0,"0"0"-364"0,0 0 43 16,0 0-69-16,112 131-40 15,-90-86-28-15,-5 3-68 16,-5-2 5-16,-12 1-26 16,0-5-57-16,-12-3-41 15,-19 2-108-15,1-7-347 16,5-12-441-16</inkml:trace>
  <inkml:trace contextRef="#ctx0" brushRef="#br0" timeOffset="95531.63">6482 9872 958 0,'0'0'369'16,"0"0"-250"-16,0 0-18 16,0 0 72-16,0 0-27 15,0 0 27-15,140-21-72 16,-80 21-46-16,7-1 28 0,5-2-51 16,1 2 8-1,-4-3-35-15,-2 2 15 0,-11 2-37 16,-13 0 17-16,-14 0-86 15,-17 0-47-15,-12 0-160 16,-2 7 104-16,-60 15 44 16,4-4-344-16,-4 1-534 0</inkml:trace>
  <inkml:trace contextRef="#ctx0" brushRef="#br0" timeOffset="95750.07">6531 9988 818 0,'0'0'379'0,"0"0"-213"15,0 0-138 1,0 0 91-16,0 0 147 16,120 0-69-16,-60-4-43 0,7 0-70 15,2 2-22-15,1 0 13 16,-1 0-62-16,-5 2-5 16,-6-2-8-16,-8 2-23 15,-13-4-50-15,-8-2-127 16,-14-5-134-16,-15-14 59 15,0 0-267-15,-4 0-89 0</inkml:trace>
  <inkml:trace contextRef="#ctx0" brushRef="#br0" timeOffset="95937.82">7186 9742 859 0,'0'0'262'0,"0"0"-159"16,0 0 28-16,0 0 60 0,125 1 32 15,-87 18-52-15,-3 4-20 16,-3 10-4-16,-9 5-52 15,-4 6-20-15,-12 2-15 16,-7 2-33-16,0-4 2 16,-14-6-12-16,-8-6-17 15,-5-6-52-15,-1-10-126 16,5-6-148-16,9-10-301 0</inkml:trace>
  <inkml:trace contextRef="#ctx0" brushRef="#br0" timeOffset="96406.13">7897 9675 1564 0,'0'0'328'0,"0"0"-237"16,0 0-91-16,0 0 40 15,0 0 20-15,0 0-13 16,0 0-10-16,-80 100-22 16,64-75-14-16,7-6 30 15,7 2-9-15,2-5 12 16,0 0 0-16,4-5-23 16,16 0 8-16,7-6-18 0,2-4 0 15,3-1-2 1,-1 0-84-16,-2-10 26 0,-2-8 9 15,-6-3-34 1,-7 2 42-16,-5 0 30 0,-7 6 12 16,-2 2 25-16,0 3 40 15,0 6 30-15,0 1-18 16,0 1-47-16,0 0-11 16,0 5-19-16,0 15 23 15,0 10 44-15,0 5-37 16,0 1-1-16,0-2-15 15,0-4-14-15,0-8-51 16,4-12-116-16,5-10-348 16,3 0-96-16</inkml:trace>
  <inkml:trace contextRef="#ctx0" brushRef="#br0" timeOffset="96593.62">8336 9699 64 0,'0'0'1395'16,"0"0"-1117"-16,0 0-89 16,0 0-8-16,40 114-52 15,-32-70-51-15,0 6-60 16,-4 0-9-16,-4 0-9 16,0-6-83-16,-16-5-96 15,-32-9-296-15,3-10-24 0,0-11-606 16</inkml:trace>
  <inkml:trace contextRef="#ctx0" brushRef="#br0" timeOffset="96906.37">7709 9567 651 0,'0'0'647'16,"0"0"-531"-16,0 0-72 15,0 0 80-15,0 0 84 16,0 0-84-16,-117 98-62 0,107-54-19 16,6 3-17-16,4 3 59 15,0 0-48-15,0-2-36 16,0-1 20-16,0-2-21 15,4-4 0-15,1-8-29 16,4-4-147-16,18-8-93 16,-3-4-89-16,7-11-604 0</inkml:trace>
  <inkml:trace contextRef="#ctx0" brushRef="#br0" timeOffset="97249.68">8889 9874 1302 0,'0'0'296'0,"0"0"-201"15,0 0-25-15,0 0 31 16,0 0 62-16,0 0-39 16,112-23-47-16,-56 23 9 15,7 0-75-15,-1 0 7 0,-2 0-16 16,-6 0 10-16,-10 0-24 16,-9 5-22-16,-16 1-116 15,-15 0-65-15,-4 4-81 16,-37 6 106-16,-5-3-70 15,-8 2-332-15</inkml:trace>
  <inkml:trace contextRef="#ctx0" brushRef="#br0" timeOffset="97421.51">8848 9944 836 0,'0'0'291'0,"0"0"-138"16,0 0-20-16,0 0 13 15,0 0-34-15,0 0-54 16,0 0 25-16,78 0-6 15,-26 0-44-15,8 0 1 16,5 0-22-16,-1 0-12 0,1 0-8 16,12 0-112-16,-15-2-135 15,-17-10-363-15</inkml:trace>
  <inkml:trace contextRef="#ctx0" brushRef="#br0" timeOffset="97624.93">9443 9743 1283 0,'0'0'260'0,"0"0"-183"16,0 0 107-16,0 0-33 15,121 42 9-15,-104-14-30 16,-3 2-31-16,-8 1-50 16,-6-1-21-16,0-4-4 0,-14-2-24 15,-7-4-24-15,0-4 18 16,1-2-77-16,7-8-78 15,7-2-316-15,4-4-140 0</inkml:trace>
  <inkml:trace contextRef="#ctx0" brushRef="#br0" timeOffset="97937.02">10085 9544 1272 0,'0'0'407'0,"0"0"-308"16,0 0-49-16,0 0 48 16,0 0 42-16,-85 111-25 15,69-63-4-15,3 6-61 16,2 1 33-16,2-2-13 15,5 1-33-15,4-3 14 16,0-5-44-16,0-6 4 16,8-8-11-16,13-8-41 15,3-12-122-15,16-12-174 16,-2-16-248-16,-7-8-845 0</inkml:trace>
  <inkml:trace contextRef="#ctx0" brushRef="#br0" timeOffset="98311.93">10260 9735 1204 0,'0'0'283'16,"0"0"-206"-16,0 0-48 15,0 0-19-15,0 0-1 16,0 0-9-16,0 0 0 15,-8 65 0-15,12-62 2 16,3 1 24-16,4-1 26 16,0-1 2-16,3-1 21 0,1 1-33 15,1 4-5-15,2 1 14 16,-2 1-39-16,-1 2 38 16,-3 1 26-16,-4 6-10 15,-6-1 9-15,-2 0-10 16,0 4 14-16,0 0 1 15,-14-3-25-15,-5 0 2 16,-1-3-56-16,-5-2 0 16,1-6 0-16,-1-4-1 15,3-2-78-15,-4-15-97 16,10-14-401-16,2-3-307 0</inkml:trace>
  <inkml:trace contextRef="#ctx0" brushRef="#br0" timeOffset="98640.3">10669 9511 666 0,'0'0'963'16,"0"0"-668"-16,0 0-116 15,0 0 23-15,0 0-51 0,0 0-9 16,51 132-72-16,-43-90-36 16,0-1 24-16,-4 2-49 15,-2-5 18-15,-2-3-27 16,0-3-5-16,-6-2-29 15,-13-2-100-15,-5 3-119 16,2-4-270-16,3-10-494 0</inkml:trace>
  <inkml:trace contextRef="#ctx0" brushRef="#br0" timeOffset="99061.78">10234 9703 1098 0,'0'0'546'0,"0"0"-371"15,0 0-37-15,0 0 59 16,0 0-59-16,0 0-71 16,114 2-60-16,-83 0 4 15,-2 0-11-15,8 1-153 16,-8-3-383-16,-6 0-596 0</inkml:trace>
  <inkml:trace contextRef="#ctx0" brushRef="#br0" timeOffset="99358.89">11106 9797 1520 0,'0'0'525'16,"0"0"-444"-16,0 0-2 16,0 0 26-16,115-1-49 15,-77 1-42-15,-2 0-8 16,-5 0-6-16,-4 0-18 0,-10 0-34 16,-5 0-62-16,-10 4-65 15,-2 2-115-15,-16 7 80 16,-9 0-68-16,-3-3-417 0</inkml:trace>
  <inkml:trace contextRef="#ctx0" brushRef="#br0" timeOffset="99514.82">11141 9880 1003 0,'0'0'340'16,"0"0"-225"-16,0 0 17 16,0 0-12-16,0 0-33 15,133-4-59-15,-85 0-28 16,-2 1-12-16,1-1-55 15,-3 1-29-15,14-3 20 16,-10 1-175-16,-11-3-333 0</inkml:trace>
  <inkml:trace contextRef="#ctx0" brushRef="#br0" timeOffset="99717.85">11637 9671 962 0,'0'0'613'16,"0"0"-482"-16,0 0-64 15,0 0 118-15,0 0-14 16,0 0-50-16,0 0-54 16,94 74-28-16,-85-48 9 15,-7-1-34-15,-2-3 5 16,-4-4-19-16,-16-3-22 16,-7-3-37-16,1-1-63 0,-3-5-104 15,6-3-149-15,10-3-394 16</inkml:trace>
  <inkml:trace contextRef="#ctx0" brushRef="#br0" timeOffset="100014.66">12108 9376 935 0,'0'0'590'0,"0"0"-368"16,0 0-127-16,0 0 81 15,0 0 3-15,-111 111-49 16,86-57-7-16,7 6-50 16,3 1-9-16,1 1-18 15,5-3-34-15,3 0-2 16,1-2-10-16,3-6-41 15,2-5-44-15,2-5-201 16,13-14-294-16,6-15-233 0</inkml:trace>
  <inkml:trace contextRef="#ctx0" brushRef="#br0" timeOffset="100327.09">12297 9792 1460 0,'0'0'314'16,"0"0"-197"-16,0 0-12 15,0 0 22-15,49-116 7 16,-36 95-82-16,-1 7-4 16,-3 4-7-16,-3 5-26 15,-2 4 38-15,0 1-28 16,-2 0-24-16,0 0 56 15,2 12-18-15,0 8 16 0,1 5-3 16,-1 6-51 0,-2 1 22-16,0-2-23 0,-2 1 0 15,3-8-16 1,-3-1-15-16,0-5-93 0,3-7-134 16,-3-8-467-16</inkml:trace>
  <inkml:trace contextRef="#ctx0" brushRef="#br0" timeOffset="100514.56">12758 9454 1162 0,'0'0'731'16,"0"0"-592"-16,0 0-5 15,0 0 14-15,8 107-61 0,-8-57-8 16,0 4-79-1,-19-1-6-15,-8-3-22 0,-26 10-138 16,6-14-114-16,0-11-341 16</inkml:trace>
  <inkml:trace contextRef="#ctx0" brushRef="#br0" timeOffset="101389.33">11382 9774 133 0,'0'0'672'0,"0"0"-493"0,0 0-98 15,0 0 70 1,0 0 0-16,0 0-60 0,0 0 9 16,37 0 31-16,-24 0-27 15,-1 0-2-15,-1 0-18 16,0 0 5-16,1 0 2 16,0 0-52-16,0 0 4 15,1 0-25-15,0 0-17 16,1 0 4-16,-3 0-5 15,-2 0-1-15,-4 0-67 16,-5 0-120-16,0 0-183 16,0-6-654-16</inkml:trace>
  <inkml:trace contextRef="#ctx0" brushRef="#br0" timeOffset="102092.3">11538 9599 687 0,'0'0'374'0,"0"0"-154"0,0 0-111 15,0 0 61-15,0 0 2 16,0 0-104-16,0 0 11 16,0 0-11-16,0 0 13 15,0 2 53-15,0 2-48 16,0 2 12-16,0-2-6 15,0 2-54-15,0 2 41 16,0 0-49-16,0 0-29 16,6 0 60-16,1 2-60 15,-1 1 13-15,4 0-10 16,3-1 16-16,1 2-6 0,1-1-14 16,1-3 1-1,1 1 13-15,1-1-14 0,2 0 0 16,0-2-1-16,-2-1 10 15,-3-4-9-15,-6 1 0 16,-1 1 1-16,-4-3-3 16,-4 1 2-16,2-1-1 15,-2 0-5-15,0 0 6 16,0 0 0-16,0 2 0 16,0 1 6-16,0 1-14 15,0 3 8-15,-4 5 0 16,-8 4 16-16,-3 7-16 15,-1 3 40-15,-4 2-10 16,0 1-17-16,-1 2 24 16,2-1-37-16,-1-6 0 15,5-2 6-15,1-5 0 0,3-6 14 16,4-1-13-16,0-4-7 16,0-2-48-16,5 0-195 15,0-4-781-15</inkml:trace>
  <inkml:trace contextRef="#ctx0" brushRef="#br0" timeOffset="104420.06">4862 9475 798 0,'0'0'499'0,"0"0"-350"16,0 0-64-1,0 0 19-15,0 0-41 0,0 0-32 16,-2 0 20-16,6 0 13 15,1 0 21-15,-3-3 44 16,0 3-23-16,-2 0-16 16,0 0-12-16,0 0-32 15,0 0 18-15,0 0-24 16,2 0-19-16,3 0 16 16,2 0-15-16,-1 0 7 15,1 7 6-15,2 1-21 16,0-1 16-16,-2 2-1 15,3-1-20-15,0 2 26 16,1 1-25-16,-1 0 11 16,4 1 7-16,-3 0-28 0,1-3 12 15,1 2-12-15,-2-1 2 16,3 0 11-16,-1 1-12 16,0-4 9-16,3 3 2 15,0 0-6-15,-3 0-7 16,3 0 1-16,-1-1-2 15,-1-2 1-15,-4 1 2 16,-1-2 5-16,-2 0-6 16,0-2 8-16,-3-2-16 15,-1 0 5-15,-1 1 3 16,0-2 3-16,0 1-1 16,0 1 5-16,-1-2-7 15,2 1-1-15,-3 1-1 16,3-2-5-16,-3-1 7 15,0 0 3-15,0 1-2 0,0-1 13 16,0 0-14-16,0 0 3 16,0 0-9-16,0 0 0 15,2 0 6-15,1 0-9 16,-3 0 18-16,0 3-10 16,0-3 1-16,0 0-12 15,0 2 6-15,0-2-3 16,0 0 9-16,0 0-1 15,0 4 10-15,0 3-9 16,-11 2 0-16,-3 9 8 16,-11 9-2-16,-1 2 4 15,-6 8 12-15,1 1 7 16,0-2-22-16,4-4 28 0,7-6-29 16,5-6 0-16,4-8 1 15,6-4 1-15,2-4-8 16,3-2 1-16,0-2 11 15,0 0-24-15,0 0-13 16,0 0-46-16,0 0 4 16,0 0-83-16,0-12-111 15,0 0-351-15,-6 0-144 0</inkml:trace>
  <inkml:trace contextRef="#ctx0" brushRef="#br0" timeOffset="105310.3">4474 9833 939 0,'0'0'340'16,"0"0"-206"-16,0 0-16 15,0 0 38-15,0 0-20 16,0 0-85-16,0 0-31 15,0 0 4-15,0 0-5 16,0 0 15-16,0 0 40 16,0 0-2-16,-6 0-8 15,-3 0-41-15,0 0-17 16,-2 0 12-16,2 0-17 0,0 0 9 16,0 0 10-16,2 0-2 15,1 0 29-15,-1 0-15 16,-1 0-10-16,2 0 8 15,-2 0-30-15,-5 0 0 16,-1 0 0-16,1 0 3 16,1 0-3-16,6 0 0 15,1 0 7-15,5 0-10 16,0 0 5-16,0 0-2 16,0 0 8-16,5 0-7 15,13 0 12-15,4 0-13 16,7 0-3-16,9 0 1 15,8 0 3-15,7 0-1 0,8 0 0 16,6 0-13-16,2 0-17 16,3 0-53-16,14 4-81 15,-18 1-207-15,-18-4-402 0</inkml:trace>
  <inkml:trace contextRef="#ctx0" brushRef="#br0" timeOffset="112574.22">1912 9901 352 0,'0'0'382'0,"0"0"-190"0,0 0-108 16,0 0-22-16,0 0-30 15,0 0 14-15,0 0-28 16,0 0 16-16,0 0 68 16,2 0-17-16,-2 0 10 15,2 0 17-15,-2 0-13 16,0 0 25-16,0 0-47 15,0 0-27-15,0 0 35 16,0 0-45-16,0 0-4 16,0 0-8-16,0 0-13 15,0 0 29-15,0 0-10 16,0 0-9-16,2 0 12 16,4 0-28-16,0 0 3 15,5 0 7-15,1 0-10 16,5 0 27-16,3 0-12 0,2 0 14 15,7 0-17-15,2 0-21 16,0 0-1-16,4 0 0 16,-2 0 2-16,0 0 14 15,-4 0-9-15,-3 0-6 16,-1 0 0-16,-5 3-1 16,-1-3-4-16,-2 0 5 15,-1 0 0-15,1 0 18 16,-1 0-6-16,-1 0-11 15,4 0 2-15,-2 0-3 16,-1 0 0-16,1 0-5 16,-1 0 14-16,-5 0-6 15,1 0-3-15,-6 0 1 0,-1 0-4 16,-2 0 3 0,-3 0 0-16,3 0 12 15,-3 0-6-15,0 0 5 0,0 0-8 16,0 0 4-16,0 0 6 15,0 0-13-15,0 0 6 16,0 0 3-16,0 0-2 16,0 0-14-16,0 0 4 15,0 0-48-15,0 0-5 16,0 0-98-16,-3 0-144 16,-5 0-240-16,-2 0-531 0</inkml:trace>
  <inkml:trace contextRef="#ctx0" brushRef="#br0" timeOffset="146465.54">807 10699 195 0,'0'0'247'0,"0"0"-187"16,0 0-35-16,0 0 38 15,0 0-27-15,0 0 2 16,-38 0-19-16,34 0-18 16,-3 0 15-16,1 0-7 0,-4 1-9 15,-1 0-9-15,5 4-87 16</inkml:trace>
  <inkml:trace contextRef="#ctx0" brushRef="#br0" timeOffset="147230.99">736 10712 35 0,'0'0'290'15,"0"0"-65"-15,0 0-74 16,0 0-104-16,0 0-3 16,0 0-5-16,0 0-27 15,20-34 2-15,-18 32 11 16,0 0 51-16,-2 0 8 15,0 2-29-15,3 0 2 16,-3 0-24-16,0 0-33 16,0 0 19-16,0 0 0 0,0 0 22 15,0 0 15-15,0 0-33 16,0 0-4-16,0 0-19 16,0 0 1-16,0 0 1 15,0 0 0-15,0 0-1 16,0 0 6-16,0 0-7 15,0 0 11-15,0 0 5 16,0 0 19-16,0 0 29 16,0 0-28-16,0 0-1 15,0 0-27-15,0 0-8 16,0 0-6-16,0 0-50 16,0 0-32-16,0 0-46 0,0 0-31 15,0 0 34-15,0 0-38 16,-3 0-98-16</inkml:trace>
  <inkml:trace contextRef="#ctx0" brushRef="#br0" timeOffset="149183.71">447 10804 575 0,'0'0'138'15,"0"0"-45"-15,0 0-77 16,0 0-16-16,0 0-67 15,0 0-25-15,0 0-8 0,0 0 73 16,0 0 27 0,0 0 46-16,0 0 7 0,0 0 15 15,0 0-50-15,0 0-18 16,0 0-135-16,2 0-352 0</inkml:trace>
  <inkml:trace contextRef="#ctx0" brushRef="#br0" timeOffset="150782.01">437 10900 709 0,'0'0'176'0,"0"0"-4"16,0 0-44-16,0 0-51 15,0 0-26-15,0 0-13 16,0 0 66-16,12-57 4 16,-6 36 10-16,3-1-24 0,-1-2-29 15,2-2-4 1,-1 0-11-16,-1 1 18 16,4 0-14-16,-3 2-41 0,-1 5 13 15,2 4-16 1,-6 4-9-16,1 4 33 0,-3 3-20 15,-2 0 17-15,2 3 20 16,-2 0-36-16,0 0 18 16,0 0-33-16,2 0 7 15,0 0 17-15,2 0-17 16,1 4 24-16,2 7 15 16,0 1-44-16,-1 4 45 15,1 6-15-15,2 2-13 16,-2 3 51-16,1 3-51 15,-1-3 3-15,0-1-1 0,0-4-15 16,-3-3 9-16,0-6-2 16,1-5-12-16,-3-4 14 15,-2-2-14-15,2-2-1 16,-2 0 10-16,0 0-8 16,0 0 16-16,0 0-1 15,0 0-16-15,0-6-2 16,-13-3-22-16,-5-6-20 15,-4 1 24-15,-5 1-7 16,1 2 25-16,-1 2-18 16,2-2 19-16,0 3-7 15,8 4 2-15,3 0-1 16,5 0 0-16,5 1 12 0,4 3-3 16,0-2-3-1,0 2-9-15,9-2 8 0,18-4-15 16,8-3 16-16,10 1-7 15,-1-2-12-15,1 1-8 16,-5 2-7-16,-11 1-9 16,-10 2 42-16,-7 2-13 15,-9 2 14-15,-3 0 49 16,0 0 3-16,-5 0 6 16,-15 4-49-16,-5 10-1 15,-6 4 8-15,2 2-15 16,3 0 6-16,1 3-7 15,5-4-49-15,3-1-26 16,1 1-126-16,3-6-135 16,5-3-60-16,4-10-212 0</inkml:trace>
  <inkml:trace contextRef="#ctx0" brushRef="#br0" timeOffset="151250.7">530 10592 715 0,'0'0'324'0,"0"0"-72"16,0 0-35-16,0 0 22 15,-129-13-44-15,94 17-80 16,2 14-41-16,-3 7-19 16,1 2-14-16,1 6 22 0,0 1-14 15,3 3 16-15,5 2-11 16,3 4-21-16,7 0-1 15,12 1-30-15,4 2 5 16,2-1 11-16,23-1-16 16,10-4-4-16,10-4 2 15,6-5-28-15,9-8 27 16,5-5-17-16,2-6 18 16,-2-11-10-16,-5-1 20 15,-7-7-11-15,-4-19 1 16,-5-8 0-16,-1-7 8 15,-9-6-7-15,-5-3 15 16,-8-6 18-16,-9-1-33 16,-10 2 30-16,-2 0-31 15,-6 4 6-15,-19 2 23 0,-4 8-23 16,-4 6 14-16,-5 4-19 16,-1 7-1-16,2 7-10 15,-1 4-48-15,3 9-57 16,-19 6-77-16,11 17-394 15,5 5-127-15</inkml:trace>
  <inkml:trace contextRef="#ctx0" brushRef="#br0" timeOffset="155671.5">1642 10659 561 0,'0'0'295'0,"0"0"-44"0,0 0-125 15,0 0 34-15,0 0 69 16,0 0-71 0,0 0-62-16,0-30 17 0,-8 27-13 15,-3-1 9 1,-8 1 31-16,-2 3-88 0,-4 0-12 15,-2 0-1-15,-2 0 43 16,-2 5-56-16,4 7-25 16,0 5 25-16,5 6-19 15,5 2 11-15,3 4-6 16,6 5-11-16,8 2 13 16,0 4-8-16,22 1 6 15,8-4 13-15,8-1-25 16,8-8 0-16,0-6 0 15,5-9-32-15,5-13-3 0,1 0-66 16,1-13-62 0,-2-13-152-16,7-18-194 0,-14 6 137 15,-11 4-199-15</inkml:trace>
  <inkml:trace contextRef="#ctx0" brushRef="#br0" timeOffset="156343.23">2095 10688 806 0,'0'0'391'0,"0"0"-122"16,0 0-5-16,0 0-99 16,0 0-73-16,0 0 18 15,0 0-50-15,-27 99-14 16,25-68 16-16,2 1-40 0,0-6-5 16,0-2-7-16,0-6 2 15,0-5-5-15,0-7-7 16,0-4 0-16,0-2 4 15,0 0-4-15,0-8-7 16,0-11-6-16,-7-6-63 16,1-6 60-16,-2-1 7 15,2 1 6-15,2-2-13 16,1 7 16-16,3 1 0 16,0 8 0-16,0 3 15 15,0 5-8-15,0 6 2 16,5 0-9-16,-3 3 37 15,4 0-35-15,0 5 27 16,0 11 5-16,3 3-7 16,3 6 18-16,-2 3 3 0,2 0-12 15,3 0 18-15,-2-3-54 16,1-4 6-16,1-3-4 16,-3-5 5-16,1-8 14 15,0-5-8-15,5 0-13 16,0-4 3-16,4-20-3 15,0-5-18-15,-1-7 7 16,-4 1-35-16,-1 3 26 16,-3 1-10-16,1 6-3 15,-5 4 23-15,-1 10-10 0,-1 2 20 16,-2 5-8 0,-1 3 16-16,0 1-5 0,1 0 5 15,1 4-8 1,3 13 38-16,1 8-20 0,-2 6-3 15,1 4 17-15,1-1-31 16,-2 2 18-16,-1-1-14 16,-3-3-4-16,0-7 7 15,2 0-7-15,-4-6-1 16,0-1 0-16,-2-4-34 16,4-2-52-16,7-12-175 15,3 0-331-15,0-4-270 0</inkml:trace>
  <inkml:trace contextRef="#ctx0" brushRef="#br0" timeOffset="156499.73">2830 10778 1343 0,'0'0'243'0,"0"0"-243"15,0 0-148-15,0 0-402 0</inkml:trace>
  <inkml:trace contextRef="#ctx0" brushRef="#br0" timeOffset="156640.01">2828 10981 1064 0,'0'0'347'15,"0"0"-164"-15,0 0-65 16,0 0-51-16,0 0-67 15,0 0-110-15,0 0-136 16,-9 16-480-16</inkml:trace>
  <inkml:trace contextRef="#ctx0" brushRef="#br0" timeOffset="157530.44">3873 10646 1028 0,'0'0'278'0,"0"0"-162"0,0 0 7 16,0 0-49 0,0 0-11-16,0 0 74 0,0 0-11 15,4 46 40-15,-2-16-20 16,1 8-62-16,1 2-4 16,-2 3-35-16,6 1-15 15,-4-6 2-15,2-2-24 16,-1-7 8-16,-1-4-16 15,0-9-29-15,-2-4 10 16,-2-8-81-16,0-4-79 16,0-10-38-16,0-15-152 15,-12-6-1195-15</inkml:trace>
  <inkml:trace contextRef="#ctx0" brushRef="#br0" timeOffset="157749.19">3614 10662 1348 0,'0'0'594'0,"0"0"-418"16,0 0-72-16,0 0-16 15,0 0-7-15,0 0-23 16,134-20 4-16,-85 20-45 16,0 0-10-16,-5 0-7 15,-3 0 0-15,-3 7-6 16,-1-5-64-16,13 3-85 15,-8-5-141-15,-7 0-377 0</inkml:trace>
  <inkml:trace contextRef="#ctx0" brushRef="#br0" timeOffset="159014.47">4532 10894 986 0,'0'0'216'16,"0"0"-163"-16,0 0 79 0,0 0-17 15,0 0-38-15,137-43-27 16,-98 20-50-16,-5-6 25 16,-7-2-18-16,-9-3-7 15,-10 1 19-15,-8 4-18 16,0 3 26-16,-2 8 36 16,-16 3 41-16,3 8-53 15,-3 7-29-15,-3 0-1 16,2 0 18-16,1 13-38 15,-2 10 15-15,6 4 2 16,4 5-7-16,3 3 41 16,7 1-6-16,0 2-20 0,0-2 20 15,15-1-33 1,3-6 9-16,6-2-22 16,-1-7-3-16,1-6 2 0,1-9-36 15,-3-5 2-15,2 0 11 16,-3-4-42-16,-1-14-5 15,-3-4-56-15,-3-2-23 16,-1-2 56-16,-4 2 6 16,-2 3 12-16,-2 2 35 15,-1 7 14-15,0 5 27 16,-1 2 0-16,-1 4-2 16,0 1 2-16,-2 0 11 15,0 1 50-15,0 12 44 16,0 4-12-16,0 5 11 0,-4 0-31 15,4 3-36-15,0 0 21 16,0-3-33 0,0 0 2-16,10-3 16 0,6-3-32 15,5-6 21-15,0-5-32 16,4-5 12-16,6 0-21 16,3 0 9-16,1-18-24 15,-2-1-20-15,-1-6-54 16,-6 0 0-16,-5-4 27 15,-8 3-8-15,-6 2 56 16,-7 6 12-16,0 2 11 16,0 5 70-16,-7 6-8 15,-6 2 11-15,-5 0-42 16,0 3-31-16,0 0 62 16,1 0-46-16,-1 11 0 15,5 6 6-15,1 4-21 0,3 2 35 16,7 5-14-16,2-1-22 15,0-1 15-15,0-2-15 16,13-4-10-16,7-8-2 16,5-4-26-16,4-8 26 15,5 0-24-15,1-4-73 16,3-17-30-16,-5 0-12 16,-4-1 13-16,-2-3-19 0,-7 4 27 15,-7 0 95 1,-1 3 35-16,-6 7 52 15,-1 2 68-15,-3 7-14 0,-2 2-56 16,0 0-24-16,0 2-10 16,0 13 35-16,0 4-22 15,-2 3-19-15,-7 2 3 16,0-1-13-16,2-6-3 16,3-3 3-16,4-6-19 15,0-6 19-15,0-2 1 16,0 0-1-16,13-7 6 15,5-10-5-15,0 0 6 16,4-2 36-16,-2 4-27 16,3 2 47-16,-2 5-25 15,2 4-31-15,-1 4 20 16,-2 0-25-16,0 9 14 16,-2 10 1-16,-2 9-16 0,-8 2-2 15,-1 0-25 1,-4 1-69-16,-3-5 15 0,0-6-61 15,-7-7-37-15,-9-10-169 0</inkml:trace>
  <inkml:trace contextRef="#ctx0" brushRef="#br0" timeOffset="159170.68">5145 10672 962 0,'0'0'980'0,"0"0"-779"0,0 0-116 15,0 0-74 1,0 0-11-16,85-103-27 0,-36 99-89 16,0 4-65-16,-4 0-64 15,-12 4-126-15,-11 6-815 0</inkml:trace>
  <inkml:trace contextRef="#ctx0" brushRef="#br0" timeOffset="159311.44">4914 10612 1204 0,'0'0'557'15,"0"0"-459"-15,0 0-98 16,0 0-203-16,0 0-105 0</inkml:trace>
  <inkml:trace contextRef="#ctx0" brushRef="#br0" timeOffset="160014.23">6246 10565 1699 0,'0'0'572'0,"0"0"-458"15,0 0-90-15,0 0-12 0,0 0-11 16,0 0 10-16,-9 159-4 16,9-99 8-16,2 0-28 15,2-4 13-15,-1-6-69 16,-3-7-25-16,0-10-56 16,0-11 2-16,-11-11-24 15,-9-9-9-15,-7-2 40 16,-2-17 11-16,0-10 84 15,4-8 46-15,10-3 119 16,11 0 12-16,4 4 6 16,17 1-78-16,22 1-16 15,7 5-27-15,8 0-9 16,1 2 6-16,0-2-5 16,-3 2-8-16,-12-1 11 15,-9 0-2-15,-13 5 29 0,-11 5 33 16,-7 4 28-16,0 5 35 15,-3 4-63-15,-14 3-31 16,-1 3-15-16,-2 21-17 16,2 8-10-16,7 10 2 15,6 8 0-15,5 0-1 16,0-2 2-16,12-2-2 16,1-7-5-16,-2-10-65 15,-4-11 26-15,-2-11-43 16,-3-7 88-16,2 0-10 15,2-21 10-15,8-3-17 16,1-3 16-16,6 0-13 16,0 3 8-16,1 4 12 15,2 6-6-15,-4 7 28 0,-3 5-12 16,1 2 24-16,-5 0-6 16,3 14-26-16,-5 9 16 15,2 3-22-15,-1 2-2 16,-1-2-8-16,3-2-98 15,9-12-129-15,-2-6-140 16,-1-6-562-16</inkml:trace>
  <inkml:trace contextRef="#ctx0" brushRef="#br0" timeOffset="160670.31">7019 10751 1267 0,'0'0'552'15,"0"0"-318"-15,0 0-116 16,0 0-39-16,0 0-55 16,0 0-9-16,0 0-6 15,-123 31 3-15,110-14-10 16,4 0-2-16,4 4 0 16,5-4-14-16,0 3 15 15,3-1-1-15,17-6 0 16,7-2-56-16,4-6 12 15,0-5-36-15,-2 0-93 16,-2 0 8-16,-7-16-31 16,-4 0 95-16,-8-4 57 15,-3 1 1-15,-3 2 43 0,-2 1 12 16,0 5-11-16,0 4 26 16,0 6-10-16,0 1-17 15,0 0-1-15,0 0-34 16,0 1 35-16,0 9-1 15,0 0 2-15,0 0 10 16,0-1-11-16,0-2-1 16,4 1 1-16,10-4-27 15,0-2-31-15,7-2-93 16,0 0-25-16,-2 0 37 16,2 0 34-16,-6 0 97 15,1 0 8-15,-3-4 139 16,-1 2 8-16,1 2-60 15,0 0-42-15,3 0-7 16,-3 0-24-16,3 6 15 0,-6 4 31 16,4 2-7-16,-3 5 17 15,-1-2-9-15,0 5-10 16,1 3 19-16,-1 1-25 16,1-1 13-16,-1 5 8 15,2-1-53-15,1 1 9 16,-2-1-12-16,-1-4 12 15,-6-1 51-15,-4-2-73 16,-2-2-26-16,-27-3-28 16,-14-5-28-16,-28-6-92 15,6-1-132-15,7-3-441 0</inkml:trace>
  <inkml:trace contextRef="#ctx0" brushRef="#br0" timeOffset="160811.26">6743 10606 1670 0,'0'0'349'0,"0"0"-197"16,0 0-79-16,0 0-28 15,0 0-45-15,0 0-47 16,118-105-204-16,-74 103-253 16,-5 0-116-16</inkml:trace>
  <inkml:trace contextRef="#ctx0" brushRef="#br0" timeOffset="161107.72">7888 10789 1497 0,'0'0'322'0,"0"0"-176"0,0 0-52 16,0 0-26-16,-24 137-68 15,4-91-49-15,1-10-264 16,2-10-392-16</inkml:trace>
  <inkml:trace contextRef="#ctx0" brushRef="#br0" timeOffset="161841.93">8326 10463 1182 0,'0'0'383'0,"0"0"-215"16,0 0-53-16,0 0-58 15,0 0-57-15,0 0 41 16,0 0 19-16,16 108 8 16,-7-60 13-16,-3 2-43 15,2 1-12-15,-5-3-15 16,0-6 4-16,-3-3-30 16,3-10 0-16,1-7-110 15,10-14-82-15,-1-4-128 16,0-4-63-16</inkml:trace>
  <inkml:trace contextRef="#ctx0" brushRef="#br0" timeOffset="162435.54">8548 10596 1177 0,'0'0'364'0,"0"0"-171"15,0 0-65-15,0 0-18 16,0 0-40-16,-116 53-52 15,104-28 10-15,5 1-12 16,7 2-16-16,0-3 22 16,0 0-13-16,19-3 4 0,5-2-2 15,8-8-10-15,5-5 13 16,5-7-14-16,3 0-3 16,2-19-19-16,-2-8-49 15,-6-10-37-15,-7-7-27 16,-8-5 30-1,-9-2 38-15,-7 1 28 0,-6 6 39 16,-2 7 17-16,0 13 62 16,-2 10 42-16,-8 10-42 15,-1 4-51-15,1 2-6 16,-2 19-17-16,1 8-4 16,3 8 18-16,2 4-9 15,6 3-1-15,0 2 11 16,0-4-20-16,6 0 7 15,6-9-7-15,1-8-1 0,1-6-10 16,1-7-1-16,-1-10 7 16,-1-2-4-16,1 0 1 15,-1-16-31-15,3-3-29 16,1-2-20-16,2 0 19 16,-2 7 20-16,1 1 49 15,3 7-3-15,-2 2 10 16,1 4 6-16,1 0 5 15,-2 0 28-15,-1 10 36 16,2 9-51-16,-4 0 22 16,1 6-18-16,-1-4-35 0,-1 2 0 15,8-6-104 1,-3-5-115-16,-2-6-130 0</inkml:trace>
  <inkml:trace contextRef="#ctx0" brushRef="#br0" timeOffset="163076.03">9548 10753 1041 0,'0'0'364'0,"0"0"-148"0,0 0-63 15,0 0 19 1,-114-19-80-16,96 19-48 15,5 0-24-15,0 9-11 0,4-1 0 16,5 5-9-16,2 1 6 16,2 1 13-16,0-2-18 15,0 3 28-15,12-1-11 16,11-2-18-16,6-1 0 16,2-6-31-16,0-4-60 15,-2-2 29-15,-5 0-96 16,-1-6 53-16,-7-7 65 15,-5 2 13-15,-3-3 27 16,-5 2 0-16,6-1 8 16,-5 6 10-16,1 0-18 15,-1 2 0-15,0 3 0 16,3 2-21-16,-5 0 21 16,3 0 0-16,-3 0 0 0,-2 9-6 15,2 1 6-15,3-3-1 16,-1 1 0-16,3 0-3 15,2-2-2-15,2-4-16 16,2 0-17-16,2-2 14 16,3 0-23-16,3 0 18 15,-1 0 29-15,2-6 0 16,-2 0 1-16,0 2 23 16,-2 4 10-16,0 0 8 15,0 0 3-15,2 2-6 16,0 12 5-16,-1 3-15 15,-3 2 13-15,-3 3-10 16,-3 2-8-16,-6 5 18 0,-4-1 10 16,0 0-10-1,0 1 9-15,0-2-50 16,-16-1-1-16,-3-6-98 0,-24-3-97 16,7-9-24-16,1-6-294 0</inkml:trace>
  <inkml:trace contextRef="#ctx0" brushRef="#br0" timeOffset="163216.66">9249 10495 59 0,'0'0'1734'0,"0"0"-1404"16,0 0-237-16,0 0-93 0,109-106-58 15,-40 93-180 1,-2 6-427-16</inkml:trace>
  <inkml:trace contextRef="#ctx0" brushRef="#br0" timeOffset="164185.13">10426 10533 1375 0,'0'0'561'16,"0"0"-382"-16,0 0-126 16,0 0-17-16,0 0 2 15,0 0-36-15,0 0 5 16,-112 120 17-16,119-83-23 16,17-3 41-16,12-8-32 15,5-8-9-15,3-12 32 16,7-6-32-16,0-10-2 15,-2-24 0-15,-4-10-62 16,-10-10 18-16,-8-9 14 16,-11-5 11-16,-7-1 12 15,-7 6-11-15,-2 7 19 16,0 14 26-16,0 14-5 16,-2 14 51-16,-5 14-72 15,3 0 0-15,-3 25-1 16,0 15-16-16,3 15 14 15,4 5-4-15,0 2 14 0,0 2 2 16,11-2-9-16,7-3 9 16,0-9-18-16,-1-7 0 15,-1-16-31-15,-3-9 25 16,-1-11-26-16,-3-7 41 16,1 0 18-16,4-11-17 15,1-9-1-15,4-1 0 16,0-2-10-16,-1 3 9 15,-3 4-7-15,-3 4 8 16,-5 6 0-16,-3 3 8 16,-2 3 0-16,-1 0-8 0,2 0 0 15,3 11 25-15,0 3-24 16,-2 4 15-16,3 0-16 16,1 1 7-16,2-4-7 15,1-3 0-15,0-6-1 16,7-6-11-16,0 0-16 15,4-2-15-15,2-16-23 16,-1-4-40-16,-3-2 48 16,-5 0-32-16,-4 4 90 15,-1 4 15-15,-6 4 51 16,-4 5 3-16,0 6-26 16,0 1-16-16,0 0-20 0,2 4-7 15,1 7 0 1,-1 6 0-16,0-1 1 0,2 0-7 15,0 0 6 1,4 0 0-16,-2 1 8 0,5-4-8 16,3-1-31-16,1-6-68 15,6-6-75-15,-2 0 56 16,4-2-16-16,-3-10 58 16,-3-4 66-16,-1 4 10 15,-8 0 111-15,-1 4 147 16,-4 3-24-16,-3 4-80 15,3 1-72-15,-1 0-34 16,0 0-16-16,2 0-31 16,5 14 0-16,0 0-1 15,4-1-117-15,8-2-116 16,-6-3-250-16,3-8-278 0</inkml:trace>
  <inkml:trace contextRef="#ctx0" brushRef="#br0" timeOffset="164528.79">11698 10674 1145 0,'0'0'584'0,"0"0"-436"16,0 0-29-16,0 0-23 16,0 0-68-16,0 0 2 15,-118 56-30-15,107-40 7 16,1-2-4-16,6-2-3 0,2-4-9 15,2-1-3-15,0-5-39 16,0-2 43-16,16 0 1 16,-1 0-44-16,5 0-46 15,1-9 18-15,-2 1 32 16,-1 2 46-16,0 4 1 16,-2 2 44-16,-1 0 2 15,-1 0-20-15,-3 2-3 16,-3 10-23-16,0 3 1 15,-6-2-1-15,-2 1-6 16,0-4-31-16,-4-1-102 16,-15-4-105-16,1-5-447 0</inkml:trace>
  <inkml:trace contextRef="#ctx0" brushRef="#br0" timeOffset="164685.06">11343 10462 1239 0,'0'0'384'0,"0"0"-250"16,0 0-47-16,0 0-51 15,0 0-8-15,0 0-28 16,0 0-94-16,110-11-97 16,-94 11-114-16</inkml:trace>
  <inkml:trace contextRef="#ctx0" brushRef="#br0" timeOffset="164841.57">11691 10054 1600 0,'0'0'724'15,"0"0"-496"-15,0 0-130 16,0 0-98-16,0 0-33 16,0 0-70-16,-93 110-163 15,93-63-482-15,0-11 142 0</inkml:trace>
  <inkml:trace contextRef="#ctx0" brushRef="#br0" timeOffset="165512.94">11637 10518 409 0,'0'0'695'0,"0"0"-434"16,0 0 2-16,0 0-82 15,0 0-86-15,0 0-9 16,0 0-58-16,-41-5-3 15,25 16-15-15,3 2-10 16,13 1-73-16,0-2-164 0,4-6-286 16</inkml:trace>
  <inkml:trace contextRef="#ctx0" brushRef="#br0" timeOffset="166450.23">12606 10501 1337 0,'0'0'487'0,"0"0"-353"15,0 0-69 1,0 0-1-16,0 0-25 0,0 0-26 15,-112 117 37-15,112-79-35 16,0-4 10-16,12-2 6 16,15-8-22-16,5-10-5 15,5-10-4-15,5-4-9 16,3-13-5-16,0-18-45 16,-5-9-19-16,-9-11 30 15,-7-7-11-15,-8-1 40 16,-6-6 12-16,-8 5 7 15,-2 5 13-15,0 11 29 16,-5 14 17-16,-8 16 49 16,-2 13-95-16,-4 1 3 0,3 15-15 15,3 21 0-15,3 11 22 16,4 9-22-16,6 4 7 16,0 2 4-16,6-2-10 15,13-2 12-15,3-5-4 16,5-11-9-16,-2-10-2 15,0-12-18-15,1-14-5 16,0-6 24-16,0 0-3 16,2-18 1-16,0-5 2 15,0-6-24-15,-6 3 23 16,-2 0-20-16,-4 4 21 16,-5 5 5-16,-5 10-4 15,-1 3 16-15,-3 4-17 0,0 0 4 16,1 0-4-16,-1 0 2 15,3 11 17-15,-1 4 13 16,0 0-31-16,3 4 19 16,-1-3-20-16,4-3 1 15,1 0-3-15,3-9 3 16,3-2-2-16,8-2 1 16,6 0-68-16,2-13-35 15,-2 0-8-15,-2-3 56 16,-6 4 45-16,-6 2 10 15,-7 1 12-15,-6 6 49 16,-2 2-8-16,-2 1 0 16,0 0-41-16,0 0-5 15,2 0 22-15,3 0-23 16,1 7 40-16,1 3-27 0,0 0-19 16,2 2 5-16,1 0-4 15,2-3-1-15,-1 2 0 16,2-3-11-16,1-4 4 15,1-2-6-15,1-2 4 16,-3 0-1-16,1 0 7 16,-1 0 3-16,1 0 11 15,-1 2-3-15,4 5-10 16,3-4 2-16,3 1-25 16,10-4-116-16,-4 0-263 15,-2-1-528-15</inkml:trace>
  <inkml:trace contextRef="#ctx0" brushRef="#br0" timeOffset="166747.31">14312 9980 1360 0,'0'0'678'16,"0"0"-484"-16,0 0-108 16,0 0-59-16,0 0-26 15,-69 142 35-15,61-68-9 0,4 5-21 16,2-3 18-16,0-3-24 16,0-10 0-16,-1-7 0 15,1-9 10-15,2-13-21 16,0-12-4-16,0-12-93 15,0-10-134-15,0-12-262 16,7-10-501-16</inkml:trace>
  <inkml:trace contextRef="#ctx0" brushRef="#br0" timeOffset="166887.66">14066 10409 362 0,'0'0'1279'0,"0"0"-797"15,0 0-312-15,0 0-17 16,0 0-69-16,0 0-82 0,0 0-1 15,96-22-1 1,-7 22-123-16,-13 2-151 0,-12 4-409 0</inkml:trace>
  <inkml:trace contextRef="#ctx0" brushRef="#br0" timeOffset="167965.5">14597 10551 1051 0,'0'0'742'0,"0"0"-502"16,0 0-105-16,0 0-36 16,0 0 8-16,0 0-61 15,0 0-36-15,0-12 6 16,16-2-14-16,-1-2 4 16,3-2-6-16,-3 2-5 15,1 3 5-15,-5 2 0 16,0 3 0-16,-4 6 6 0,0 0 0 15,-3 2-6-15,0 0 0 16,1 0 0-16,-3 10 0 16,2 4 1-16,-4 2 5 15,3 2 12-15,-1 3-12 16,3 0 6-16,1-1-12 16,1-4-31-16,2-5 11 15,2-7-61-15,4-4 7 16,3 0 18-16,3-7-101 15,0-7-77-15,2-2 59 16,-3 0 28-16,-5 4 107 0,-3 2 20 16,-5 4 20-16,-6 3 73 15,-1 0 7-15,0 3 36 16,0 0-51-16,0 0-45 16,0 3 28-16,0 9-37 15,0-1 6-15,0 2 16 16,0 1-23-16,0 1 47 15,0 0-16-15,0 0-19 16,0-3 29-16,3-1-50 16,12-6 7-16,3-5-8 15,2 0-9-15,0 0 7 16,3-5-14-16,-5-7 16 16,-2 0-7-16,1-5-8 15,-2 2-26-15,-1-3-17 0,-3 1-48 16,-2 3 45-16,-2 2 61 15,-5 4 33-15,-2 2 87 16,0 6-28-16,0 0-46 16,0 0-46-16,0 2 1 15,-2 10 9-15,-5 2-10 16,4-2 6-16,1 2 10 16,2 2-16-16,0 0 14 15,0 2 12-15,0-2-26 16,0 0 22-16,0-1-10 15,0-3-12-15,0-5 19 16,0-2-18-16,2-5 15 16,12 0 9-16,1 0-19 0,8-11 6 15,2-9-12-15,6-5-39 16,2-9 14-16,3-9-30 16,-1-11 4-1,3-14 10-15,-3-11-41 0,-6-2 33 16,-6 3 49-16,-11 15 92 15,-10 13 84-15,-2 18-54 16,0 9-21-16,-2 10-21 16,-6 7-38-16,2 6 7 15,-1 6-49-15,-1 22-6 16,-2 16 0-16,4 10 12 16,-1 8-3-16,3 3-3 15,0-1 1-15,0-6-7 16,0-3 7-16,2-8-1 15,-2-3 25-15,1 0-11 0,3-3 16 16,0-1-30-16,0 0 1 16,3-4 10-16,5-2-10 15,0-4-1-15,-4-9 0 16,0-4-33-16,-2-9-12 16,3-8-16-16,0-14-28 15,6-16-102-15,-5-9-507 0</inkml:trace>
  <inkml:trace contextRef="#ctx0" brushRef="#br0" timeOffset="168106.09">15174 10034 1691 0,'0'0'396'16,"0"0"-310"-16,0 0-24 15,0 0-61-15,145-2-1 16,-99 30-68-16,-15-1-300 15,-12-4-296-15</inkml:trace>
  <inkml:trace contextRef="#ctx0" brushRef="#br0" timeOffset="168246.68">14746 10182 1758 0,'0'0'711'0,"0"0"-531"16,0 0-101-16,0 0-56 0,0 0-23 15,0 0-169-15,0 0-803 16</inkml:trace>
  <inkml:trace contextRef="#ctx0" brushRef="#br0" timeOffset="170136.94">15454 10556 742 0,'0'0'494'15,"0"0"-338"-15,0 0-66 16,0 0-4-16,0 0-41 16,0 0-6-16,-4-10-28 15,4 6-4-15,0-1 2 16,4-1-9-16,5-1 25 16,1-2 16-16,3 1-40 15,0 0 40-15,1 0-28 16,1 2 49-16,-4 0 15 15,0 3-34-15,-4 3 2 0,-1 0-8 16,2 0-9-16,0 0 17 16,3 15 22-16,3 3 11 15,2 6-10-15,3 5-32 16,0 1 2-16,-2-3-24 16,-1 0-13-16,-3-7 17 15,-4-2-17-15,-2-6 11 16,-3-7-12-16,-2 1-36 15,1-1-19-15,7-4-77 16,2-1-166-16,1 0-288 0</inkml:trace>
  <inkml:trace contextRef="#ctx0" brushRef="#br0" timeOffset="171105.37">17231 10160 1077 0,'0'0'347'0,"0"0"-198"16,0 0-34-16,0 0 28 15,0 0-34-15,0 0-71 16,0 0-38-16,-34-14 0 15,34 36 6-15,0 13 42 16,7 9 36-16,1 10 15 16,1 4-45-16,1 4 14 15,0 2-68-15,1 1 14 16,1-6-28-16,-3-2-1 16,-3-11-79-16,-4-12-51 15,-2-18-161-15,0-10 18 16,-6-6-197-16</inkml:trace>
  <inkml:trace contextRef="#ctx0" brushRef="#br0" timeOffset="171792.72">17121 10521 601 0,'0'0'337'0,"0"0"-212"16,0 0-74-16,0 0 59 16,170-89-23-16,-106 60-68 15,3-5 3-15,-5-9-21 16,-6-1 6-16,-12 0 41 15,-10 2 4-15,-14 8 34 16,-11 6 66-16,-7 11 16 16,-2 4 34-16,0 10-79 15,-2 3-56-15,-9 9-60 16,-3 21-7-16,1 17 0 0,-1 10 13 16,8 6-13-1,3 4 23-15,3-4-1 0,0-5-22 16,3-3 11-16,8-12-11 15,0-8 0-15,-2-13 2 16,0-10-2-16,0-11-1 16,6-1-18-16,6-4-1 15,1-18 0-15,5-6-88 16,-1-3-13-16,-1-1 11 16,-3 4-32-16,-7 5 80 15,-1 7 62-15,-7 6 8 16,-3 9 80-16,-2 1-51 15,0 0 7-15,0 7 24 16,4 13-9-16,-2 4 25 16,0 7-34-16,1 1-21 0,3-1 16 15,2 5-28-15,1-5 13 16,2-5-18-16,1-2-3 16,1-8 5-16,1-6-14 15,1-9 1-15,0-1 1 16,7-6-2-16,0-17-25 15,0-6-55-15,1-4-22 16,-5-1 33-16,-5 2 30 16,-3 6 39-16,-3 3 35 15,-5 9 4-15,0 5 51 16,-1 5-21-16,1 4-36 16,3 0 5-16,2 0-23 0,0 7 22 15,2 9 15 1,2 5-42-16,-2 3 20 0,2-1-30 15,3-1-5-15,-4-2-11 16,-1-8-27-16,-1-9-78 16,0-3-162-16,-3 0-291 0</inkml:trace>
  <inkml:trace contextRef="#ctx0" brushRef="#br0" timeOffset="171933.31">18191 10044 1068 0,'0'0'966'16,"0"0"-765"-1,0 0-129-15,0 0-72 0,0 0-174 16,0 0-472-16</inkml:trace>
  <inkml:trace contextRef="#ctx0" brushRef="#br0" timeOffset="172073.91">17952 10397 1984 0,'0'0'370'16,"0"0"-333"-16,0 0-37 16,0 0-550-16,0 0-270 0</inkml:trace>
  <inkml:trace contextRef="#ctx0" brushRef="#br0" timeOffset="172901.84">19307 10078 307 0,'0'0'394'0,"0"0"-183"16,0 0-49-16,0 0 13 15,0 0-27-15,0 0-34 16,0 0-10-16,0 0-23 15,0 0-9-15,0 0 2 16,0 0-40-16,0 2-8 16,0 8 45-16,4 6 10 15,0 9 2-15,1 6 22 16,0 10-48-16,-1 5 13 16,3 6-43-16,-1 2 5 15,1-4-2-15,2-6-29 16,-2-6 10-16,-3-6-11 15,3-9-24-15,-3-8-5 16,-2-4-114-16,-2-11-134 0,0 0-229 16,0-6-242-16</inkml:trace>
  <inkml:trace contextRef="#ctx0" brushRef="#br0" timeOffset="173011.19">19220 10332 1144 0,'0'0'384'0,"0"0"-231"15,0 0-36-15,0 0-72 16,0 0-45-16,153-23-109 16,-101 23-243-16</inkml:trace>
  <inkml:trace contextRef="#ctx0" brushRef="#br0" timeOffset="173823.56">19610 10483 408 0,'0'0'724'0,"0"0"-577"16,0 0-63-16,0 0 110 16,0 0-60-16,0 0-75 15,0 0-11-15,48-54-1 16,-34 37-15-16,-3-2 53 16,-1 1-29-16,-2 6-8 15,1 2 30-15,2 4-61 16,0 6 7-16,2 0 10 15,-1 0-34-15,1 10 32 16,-2 8-5-16,-1 6-27 0,0 3 56 16,1 4-46-16,1 1 5 15,5-3-8-15,1-5 10 16,5-7-14-16,1-5 5 16,0-5-7-16,5-7 32 15,0 0-33-15,3-16 0 16,-1-7-1-16,-4-4 1 15,-5-9 0-15,-7-1 0 16,-5-1 6-16,-8 0-14 16,-2 7 8-16,0 10 0 15,-2 7 13-15,-12 8-5 16,-3 6-6-16,-2 0-1 16,-1 10 0-16,1 13-2 15,5 2 0-15,7 5 1 16,7 4-7-16,0-2 17 0,13 2-3 15,14-1-7-15,4-8-41 16,3-6-14-16,2-7-63 16,-3-11-17-16,-1-1 23 15,-3-4-42-15,-4-11-7 16,0-4 42-16,-7 1 87 16,-2 4 32-16,-7 4 43 15,-2 4 36-15,-5 6 10 16,0 0-76-16,-2 0-13 15,0 0-6-15,0 10 6 16,0 4 32-16,0 0-23 16,0 2 36-16,-4-3-4 15,1-1-41-15,3-5 24 0,0-1-20 16,0-6 2-16,0 0 59 16,13 0 5-16,3-7-4 15,4-10-13-15,5 1-22 16,1 2 15-16,1 2-45 15,0 2 5-15,-2 6 12 16,-4 2-18-16,-4 2-1 16,-7 0-39-16,-3 6-25 15,-7 8-7-15,0 2-47 16,-13 11-46-16,-10-5-69 16,-4-7-153-16</inkml:trace>
  <inkml:trace contextRef="#ctx0" brushRef="#br0" timeOffset="173964.11">19761 10231 980 0,'0'0'707'0,"0"0"-396"16,-9-103-76-16,25 69-157 16,26 6-36-16,16 6-42 15,43 10-116-15,-11 6-151 16,-9 6-294-16</inkml:trace>
  <inkml:trace contextRef="#ctx0" brushRef="#br0" timeOffset="174276.53">21245 10128 1510 0,'0'0'318'16,"0"0"-204"-16,0 0 82 15,0 0-89-15,0 0-76 16,0 0-30-16,0 0 11 16,13 48 30-16,-1-7 14 0,-3 4 24 15,-3 4-31 1,4 1-17-16,-2 1 3 0,1-6-35 15,-1-5 14-15,1-4-14 16,1-7-35-16,-4-8-23 16,-4-11-131-16,1-7-292 15,-3-3-108-15</inkml:trace>
  <inkml:trace contextRef="#ctx0" brushRef="#br0" timeOffset="174526.46">20942 10200 753 0,'0'0'1187'16,"0"0"-847"-16,0 0-112 15,0 0-98-15,0 0-87 0,0 0 23 16,174-44-25-16,-105 41-3 16,2-1 14-16,-7-2-27 15,-5 1 7-15,-12-1-32 16,-11 2 10-16,-6 0-7 15,-7 0-3-15,-6 2-9 16,-3 2-24-16,-5 0-80 16,-5 0-70-16,-2 0-466 15,-2 0-1066-15</inkml:trace>
  <inkml:trace contextRef="#ctx0" brushRef="#br0" timeOffset="175104.78">21987 10559 175 0,'0'0'954'16,"0"0"-732"-16,0 0-157 15,0 0 0-15,0 0-65 16,-49 110 0-16,49-79-154 15,3-7-242-15</inkml:trace>
  <inkml:trace contextRef="#ctx0" brushRef="#br0" timeOffset="175479.37">22499 10232 1275 0,'0'0'269'0,"0"0"-147"15,0 0-80-15,0 0-13 16,126-14 23-16,-107 21-42 16,-7 12 7-16,-12 8 4 15,0 3 8-15,-21 1 44 16,-8 2 4-16,-2-3-4 15,-2-1 37-15,8-6-21 16,7-1-15-16,15 0-26 16,3-1-47-16,8-4 41 0,23 0-14 15,7-6-20-15,4-3 23 16,1-5-31-16,-8-3-12 16,-6 0-3-1,-8-5-99-15,-19-15-64 0,-2 5-155 16,0-1-541-16</inkml:trace>
  <inkml:trace contextRef="#ctx0" brushRef="#br0" timeOffset="176323.22">18095 10004 1219 0,'0'0'556'16,"0"0"-333"-16,0 0-28 15,0 0-86-15,0 0-98 16,0 0-10-16,0 0 22 16,60 8-9-16,-20 4 30 15,4-2-11-15,3 0-27 16,-7-3-6-16,-6 4-51 16,-8-3-166-16,-7-2-351 15,-13-4-435-15</inkml:trace>
  <inkml:trace contextRef="#ctx0" brushRef="#br0" timeOffset="176495.04">18081 10234 593 0,'0'0'1579'0,"0"0"-1265"15,0 0-192-15,0 0-122 16,0 0-19-16,0 0-103 15,0 0-211-15,129 0-452 0</inkml:trace>
  <inkml:trace contextRef="#ctx0" brushRef="#br0" timeOffset="177338.3">23440 10307 1209 0,'0'0'396'16,"0"0"-183"-16,0 0 11 15,-117-8 0-15,78 8-106 16,1 10-50-16,9 7-11 16,6 8-57-16,13-1 0 15,8 2 25-15,2-2-19 16,4-2 19-16,21-4-25 15,6-8-5-15,6-9-5 16,7-1-11-16,4-8-45 0,1-21-94 16,-5-11-92-1,-10-10-44-15,-10-8 52 0,-11-7 78 16,-5-3 76-16,-6 0 17 16,-2 4 45-16,0 10 28 15,0 14 148-15,-2 14 99 16,-4 12-22-16,2 12-6 15,0 2-67-15,0 6-116 16,-1 20 8-16,1 11 53 16,-4 11-25-16,2 9-10 15,-1 5-26-15,3 2-14 16,2 0 1-16,2-3-23 16,0-8-6-16,-2-14-72 15,2-9-96-15,-4-20-84 16,-2-8-274-16,0-2-269 0</inkml:trace>
  <inkml:trace contextRef="#ctx0" brushRef="#br0" timeOffset="177541.37">23319 10146 1335 0,'0'0'358'0,"0"0"-284"15,0 0-26-15,0 0-18 16,0 0 28-16,154 32-36 15,-105-14-22-15,-5 4-9 0,-5 3-152 16,-10-1-43-16,-7 0 11 16,-6-2-66-16,1-1 32 15,-1-6 76-15,-3-5-82 0</inkml:trace>
  <inkml:trace contextRef="#ctx0" brushRef="#br0" timeOffset="177775.7">23780 10375 763 0,'0'0'492'15,"0"0"-270"-15,0 0 62 16,0 0-72-16,0 0-77 16,0 0-116-16,0 0-7 15,0 26 23-15,-4-12-13 16,4 0 30-16,0 2-22 0,0-2-13 16,0 1 20-1,0-6-26-15,0 1 4 16,0-4 5-16,0 1-20 15,0-6 7-15,2-1-7 0,-2 2-24 16,2-2 14-16,-2 0-71 16,10 0-132-16,-3 0-138 15,1-6-154-15</inkml:trace>
  <inkml:trace contextRef="#ctx0" brushRef="#br0" timeOffset="177900.67">23780 10375 130 0</inkml:trace>
  <inkml:trace contextRef="#ctx0" brushRef="#br0" timeOffset="178603.96">23780 10375 130 0,'83'-68'780'0,"-83"68"-576"0,0 0-113 0,0 0 10 16,0 14 46-16,7 3-43 0,-3 6 14 15,0 1-10-15,2 0-41 16,-4-2 2-16,0-2-17 15,0-2-23-15,-2-2 6 16,0-4-34-16,2-2 15 16,-2-4-14-16,0-1 4 15,0-5 13-15,0 0 12 16,0 0 16-16,0-3-28 16,2-13-19-16,1-7-46 0,3-2-5 15,0-2 13-15,6-4 15 16,-1 6 1-16,3 2 21 15,1 7 0-15,1 4-8 16,-1 6 8-16,1 4 0 16,-1 2 1-16,-1 0 8 15,-5 2-7-15,0 13 32 16,-1 6 11-16,0 3-29 16,-2 0 25-16,3 2-32 15,-1-4-2-15,2-6 19 16,-4-1-25-16,1-10 9 15,3-1 25-15,-2-4-33 16,5 0 58-16,5-8-22 0,0-14-36 16,2-10 12-1,-4-7-13-15,-1-9-18 0,-4-4 6 16,-4-1-36-16,-2 0 17 16,-3 8 6-16,-2 7 23 15,0 13 2-15,0 11 0 16,0 10 1-16,0 4-1 15,-2 0-47-15,-5 22 46 16,0 10-7-16,0 8 8 16,1 6 1-16,4 4-1 15,0-2-1-15,2-2-1 16,0-6-2-16,0-13 4 16,0-7 3-16,0-9-3 15,0-8-8-15,2-3 2 16,6 0 6-16,8-9 0 15,0-4 12-15,4 1-10 16,-1 2 1-16,2 6 4 0,1 4 2 16,-2 0-9-16,2 8 0 15,-4 10 12-15,-2 1-3 16,-2 2-3-16,-6 1-6 16,-1 0-18-16,-5-4 9 15,-2-4-75-15,0-8-75 16,0-6-100-16,-9 0-289 0</inkml:trace>
  <inkml:trace contextRef="#ctx0" brushRef="#br0" timeOffset="178775.47">24133 9768 1657 0,'0'0'507'0,"0"0"-390"16,0 0-55-16,0 0-25 15,0 0-37-15,0 0 0 16,0 0-79-16,0 0-133 16,-10 126-96-16,-27-86-193 0</inkml:trace>
  <inkml:trace contextRef="#ctx0" brushRef="#br0" timeOffset="178884.81">23667 10072 1326 0,'0'0'843'0,"0"0"-522"15,0 0-147-15,0 0-90 0,0 0-84 16,0 0-53-16,0 0-182 16,-5 12-670-16</inkml:trace>
  <inkml:trace contextRef="#ctx0" brushRef="#br0" timeOffset="180275.11">1478 11333 1324 0,'0'0'508'16,"0"0"-430"-16,0 0-52 15,0 0-14-15,0 0 5 16,8 131 30-16,-2-75-34 15,0 2 18-15,0-2 23 16,-1-3-39-16,-1-9 4 16,3-13-19-16,-4-6 0 15,1-14 7-15,-2-6-6 0,3-5 12 16,5 0-13-16,6-20-34 16,4-6-64-16,9-5-63 15,0 1 9-15,4 6 47 16,2 6 31-16,-2 8 53 15,-4 5 21-15,-5 5-3 16,-6 0 3-16,-10 9 20 16,-3 15 39-16,-5 4 40 15,0 5-13-15,-11 1 22 16,-12-3-29-16,-1-3 16 16,-4-5 53-16,-3-7-42 15,-1-6-33-15,5-4 7 16,-2-6-42-16,4 0-32 15,5 0-6-15,5-10-105 16,9-8-3-16,6-14-164 0,19 4-126 16,6 2-369-16</inkml:trace>
  <inkml:trace contextRef="#ctx0" brushRef="#br0" timeOffset="181009.31">2164 11568 1322 0,'0'0'686'0,"0"0"-534"15,0 0 4-15,-113 10-54 16,88 8-43-16,2 6-17 0,8 4-42 16,4 5 0-16,6-3-1 15,5-1 12-15,0-4-20 16,14-3 9-16,6-11-27 15,6-4 8-15,1-7-21 16,4-2 1-16,1-20-39 16,-3-5-60-16,-5-2-23 15,-6-2-30-15,-7 5 39 16,-4 8 117-16,-5 5 35 16,-2 7 75-16,0 6 87 15,0 0-57-15,0 0-42 16,0 6-39-16,0 11 12 15,0 5 31-15,2 2-60 0,9-2 6 16,7-1 9 0,3-7-22-16,2-9 0 0,2-5-7 15,4-4-14-15,2-21-6 16,-2-10-77-16,0-5-66 16,-6-2 15-16,-4-4-8 15,-5 4 73-15,-5 4 68 16,-3 10 22-16,-6 8 105 15,0 10 110-15,0 8-23 16,0 2-63-16,0 4-95 16,0 20 12-16,0 8-4 15,0 6-16-15,0 4 14 0,0 4-27 16,0-2 12 0,6-4-22-16,-2-3-3 0,0-9-7 15,-4-9-42-15,0-10-4 16,0-9 52-16,0 0-8 15,0-17-22-15,-2-6-14 16,2-8-30-16,0 2 41 16,0 0-9-16,2 5 43 15,8 4 4-15,5 6 21 16,2 4 38-16,1 4 3 16,7 5-49-16,-1 1 14 15,3 0-24-15,-3 8-7 16,1 13-2-16,-8 4-118 15,-5 0-107-15,-12 10-69 16,-9-12-76-16,-13-2-311 0</inkml:trace>
  <inkml:trace contextRef="#ctx0" brushRef="#br0" timeOffset="181165.53">1930 11574 1642 0,'0'0'544'15,"0"0"-358"-15,0 0-91 16,0 0-22-16,47-121-73 16,8 90-32-16,35-13-55 15,-15 9-225-15,-10 6-411 0</inkml:trace>
  <inkml:trace contextRef="#ctx0" brushRef="#br0" timeOffset="181290.56">2416 11053 1597 0,'0'0'613'16,"0"0"-481"-16,0 0-132 15,0 0-14-15,-93 115-242 16,81-78-699-16</inkml:trace>
  <inkml:trace contextRef="#ctx0" brushRef="#br0" timeOffset="181665.47">3189 11351 64 0,'0'0'1534'15,"0"0"-1289"-15,0 0-142 0,0 119 48 16,0-61-42-16,0 8-10 15,0 4-62-15,9 0-8 16,4-1-29-16,1-7-6 16,1-12-15-16,1-16-113 15,13-21-112-15,-4-11-113 16,-2-2-179-16</inkml:trace>
  <inkml:trace contextRef="#ctx0" brushRef="#br0" timeOffset="181915.34">3443 11512 1405 0,'0'0'393'15,"0"0"-200"-15,0 0-36 16,0 0-40-16,-129 42-71 16,115-16-40-16,8 6 10 15,6 0-16-15,0 2-6 16,16-5-22-16,9-5-45 15,10-7 17-15,2-8-16 16,5-9-45-16,-2 0 1 16,1-6-40-16,5-24-31 0,-10 2-113 0,-8 2-293 0</inkml:trace>
  <inkml:trace contextRef="#ctx0" brushRef="#br0" timeOffset="182321.52">3670 11604 310 0,'0'0'784'15,"0"0"-517"-15,0 0-112 16,0 0 26-16,0 0-22 0,0 0-49 15,0 0-33-15,-40 113-49 32,40-87-15-32,13-4 14 0,5-6-20 0,7-10-7 15,2-6 0-15,0 0-38 16,-1-20 11-16,0-7-57 16,-3-5-19-16,-3 0 2 15,-5 0 15-15,-3 6 86 16,-5 5 10-16,-5 8 31 15,-2 3 48-15,0 8-4 0,0 2-10 16,0 0-59 0,0 22-7-16,0 10-9 0,0 13 7 15,11 10-5-15,3 10 13 16,3 5-15-16,3 4 6 31,-5-3 3-31,-1-8-2 0,-5-4 2 0,-5-11 1 16,-4-10 27-16,0-12 37 15,0-13-6-15,-4-4 59 16,-11-9-25-16,-6 0-62 16,-1-6-40-16,-3-18-16 15,-10-30-78-15,6 4-123 16,2-7-360-16</inkml:trace>
  <inkml:trace contextRef="#ctx0" brushRef="#br0" timeOffset="182446.81">3668 11364 370 0,'0'0'1324'0,"0"0"-1059"0,0 0-186 31,0 0-31-31,178-28-48 16,-105 28-248-16,-3 0-834 0</inkml:trace>
  <inkml:trace contextRef="#ctx0" brushRef="#br0" timeOffset="182883.95">4766 11671 1470 0,'0'0'602'16,"0"0"-488"-16,0 0-54 15,-126-3-13-15,107 18-2 16,11 9-13-16,6 3-32 16,2 8 0-16,0-1-1 31,19-3 2-31,8-4 1 0,2-12-2 0,4-10 0 16,3-5-5-16,2-20 5 15,2-19-14-15,-4-11-20 16,-7-10-23-16,-9-2 7 15,-5-1-5-15,-5 0 5 0,-6 7 21 16,-4 10 16-16,0 14 13 16,0 11 72-16,0 16 21 15,0 5-25-15,0 9-61 16,0 25-1-16,0 12 39 16,0 13-29-16,0 7 2 15,0 2 7-15,11 3-24 16,5-7-2-16,-1-4-77 15,-1-12-152-15,-3-16-274 16,-7-18-340-16</inkml:trace>
  <inkml:trace contextRef="#ctx0" brushRef="#br0" timeOffset="183305.66">4791 11444 1328 0,'0'0'324'15,"0"0"-214"-15,0 0-71 16,0 0 21-16,131-2 5 16,-87 22-57-16,-1 11 14 15,-5 4-21-15,-9 5 48 16,-4 4 70-16,-6-2 9 16,2 2-19-16,-3-3-43 15,1-5-41-15,2-8 11 16,-1-6-35-16,-1-10 17 15,4-10-3-15,2-2-14 16,-1-11-2-16,2-19-45 0,-3-10-54 16,-3-4 43-16,-5-3-43 15,-5 0 24-15,-4 7 39 16,-1 7 12-16,-3 12 25 16,-2 7 38-16,2 8 3 15,-2 6 44-15,2 0-66 16,0 6-10-16,5 21 48 15,2 4-34-15,2 9 11 16,5 3-34-16,4-2-58 16,13-1-83-16,-4-12-165 15,-4-12-257-15</inkml:trace>
  <inkml:trace contextRef="#ctx0" brushRef="#br0" timeOffset="183539.98">5642 11574 1400 0,'0'0'491'0,"0"0"-384"16,0 0-28-16,0 0-25 15,0 0-11-15,-22 119-43 16,44-90-15-16,5-3-41 16,2-7-51-16,-5-8 9 15,-1-8-40-15,-8-3 76 16,-3-9 62-16,-6-12 10 15,-6-5 9-15,0-5-19 0,0 4-11 16,-2-1-27 0,-14-3-79-16,3 7-106 0,1 6-141 15</inkml:trace>
  <inkml:trace contextRef="#ctx0" brushRef="#br0" timeOffset="183852.41">5988 11554 1335 0,'0'0'543'15,"0"0"-402"-15,0 0 11 0,0 0-59 16,0 0-31-16,0 0-38 15,0 0-8-15,-74 96 8 16,74-74-23-16,0 2 27 16,14-3-22-16,3-1 1 15,8-4-11-15,1-2 4 16,1-3-21-16,2-2-53 16,3-9-157-16,-11 0-158 15,-5 0-171-15</inkml:trace>
  <inkml:trace contextRef="#ctx0" brushRef="#br0" timeOffset="183993">5934 11497 950 0,'0'0'339'0,"0"0"-133"0,0 0-132 16,0 0-68-16,0 0-6 15,0 0-124-15,0 0-50 16,-120 47-344-16</inkml:trace>
  <inkml:trace contextRef="#ctx0" brushRef="#br0" timeOffset="184133.58">5377 11365 1091 0,'0'0'285'0,"0"0"-177"16,0 0-92-16,0 0-16 0,0 0-44 15,0 0-127-15,113-9-468 0</inkml:trace>
  <inkml:trace contextRef="#ctx0" brushRef="#br0" timeOffset="184274.18">5394 12220 1921 0,'0'0'350'0,"0"0"-345"16,0 0-5-16,0 0-359 0,0 0-685 16</inkml:trace>
  <inkml:trace contextRef="#ctx0" brushRef="#br0" timeOffset="185680.11">7189 11572 1167 0,'0'0'232'0,"0"0"-155"16,0 0 111-16,0 0-21 0,40 146-98 15,-28-97-9-15,5-7-46 16,-7-8-13-16,-3-11 17 15,-3-8-16-15,1-11-2 16,-5-4 67-16,5 0 21 16,-1-20-38-16,5-12-50 15,5-7-76-15,5-4 37 16,6-1-29-16,2 4-10 16,-1 6 28-16,0 9 38 15,0 10 12-15,-4 6 59 16,0 9 10-16,-4 0 20 15,0 12-46-15,-2 14-14 16,-1 10 13-16,1 9-36 0,5-1-6 16,4 0-74-1,20-7-146-15,-7-8-132 0,-3-17-432 0</inkml:trace>
  <inkml:trace contextRef="#ctx0" brushRef="#br0" timeOffset="186086.26">7919 11606 1247 0,'0'0'634'16,"0"0"-445"-16,0 0-100 15,0 0 15-15,0 0-64 16,0 0-20-16,-115 68-9 16,115-31-2-16,0-1-8 15,4 0-1-15,13-7-39 16,4-4 21-16,-4-9-35 0,-1-10-13 15,-3-6 10-15,-6 0 15 16,-2-18-18-16,-5-7-92 16,0-2 17-16,0-4 42 15,2-1 31-15,2 2 49 16,2 5 12-16,6 4 9 16,1 5 0-16,2 8-8 15,-1 2 19-15,-3 6 55 16,1 0 22-16,-3 0 0 15,-1 4 14-15,4 12-32 0,-1 4-1 16,2 3-53 0,1 5-13-16,-1-2-12 0,-2-1-4 15,2-3-49-15,-2-5-62 16,12-11-60-16,-5-6-38 16,1 0-155-16</inkml:trace>
  <inkml:trace contextRef="#ctx0" brushRef="#br0" timeOffset="186195.69">8293 11547 439 0,'0'0'1370'0,"0"0"-1016"15,0 0-210-15,0 0-144 16,0 0-55-16,0 0-191 16,0 0-485-16</inkml:trace>
  <inkml:trace contextRef="#ctx0" brushRef="#br0" timeOffset="186336.51">7656 11522 1622 0,'0'0'540'16,"0"0"-404"-16,0 0-117 16,0 0-19-16,136-132-140 15,-69 99-456-15</inkml:trace>
  <inkml:trace contextRef="#ctx0" brushRef="#br0" timeOffset="186476.79">8222 11081 1876 0,'0'0'486'0,"0"0"-429"0,0 0-57 16,0 0-48-1,-81 104-163-15,73-67-432 0</inkml:trace>
  <inkml:trace contextRef="#ctx0" brushRef="#br0" timeOffset="186851.71">8550 11550 1502 0,'0'0'595'16,"0"0"-490"-16,0 0-105 16,0 0 0-16,-4 122 14 15,11-68 23-15,15 7-30 16,3-5 10-16,7-8 9 16,4-10-25-16,2-14 6 15,-3-13-7-15,-1-11 0 16,-5-9 3-16,-5-24 3 15,-7-6 3-15,-5-11-5 16,-9-2-2-16,-3-3 6 16,-5 7-8-16,-13 9 0 15,-5 8 9-15,3 10-3 16,5 8-6-16,4 11-17 16,11 2-88-16,7 0-175 0,22 12-117 15,4-3-672-15</inkml:trace>
  <inkml:trace contextRef="#ctx0" brushRef="#br0" timeOffset="187273.51">9219 11580 1280 0,'0'0'702'0,"0"0"-493"16,0 0-11-16,0 0-100 15,0 0-43-15,0 0-44 16,0 0 2-16,-97 66-26 0,97-29-5 15,16-3-28 1,3-3 40-16,0-4-57 0,-1-8-3 16,-5-6-16-16,-5-11-40 15,-4-2 92-15,0-11 18 16,-4-11-55-16,0-6-27 16,0-3-65-16,0 1 24 15,0-1 63-15,-4 8 38 16,4 2 34-16,0 6 39 15,0 8 5-15,6 1 20 16,7 6-63-16,3 0 0 16,-1 0 20-16,3 0 5 15,2 5 40-15,0 6 10 16,1 5 4-16,0 2-4 16,4 2-35-16,0 0 2 15,-3 2 12-15,0-1-39 16,-4-4 6-16,-3 2-22 0,-5-7-80 15,-8-2-29 1,-2-9-120-16,0-1-38 0,0 0-315 0</inkml:trace>
  <inkml:trace contextRef="#ctx0" brushRef="#br0" timeOffset="187492.19">9227 11386 1128 0,'0'0'350'16,"0"0"-101"-16,0 0-163 16,0 0-86-16,0 0 0 15,0 0-105-15,0 0 15 16,-29 17-37-16,21-2 33 16,-4-3 23-16,-2 0 10 15,1-1 32-15,2 0-27 16,0-5-135-16</inkml:trace>
  <inkml:trace contextRef="#ctx0" brushRef="#br0" timeOffset="187742.13">9227 11386 983 0</inkml:trace>
  <inkml:trace contextRef="#ctx0" brushRef="#br0" timeOffset="187867.46">9227 11386 983 0,'-115'-39'349'0,"125"39"-227"0,6 0-50 0,1 0 53 0,4 0-49 0,1 3-13 0,-5 6 3 15,-3 1-43-15,-7 4 42 16,-7 0-2-16,0 5 10 16,0 1 2-16,-11 0-44 15,-5 0-31-15,3 0-32 16,1-2-137-16,4-6-185 15,8-5-505-15</inkml:trace>
  <inkml:trace contextRef="#ctx0" brushRef="#br0" timeOffset="188038.93">9445 10954 1719 0,'0'0'287'0,"0"0"-287"0,-60 115-44 16,46-69-279-16</inkml:trace>
  <inkml:trace contextRef="#ctx0" brushRef="#br0" timeOffset="188179.51">9392 11362 1702 0,'0'0'537'15,"0"0"-537"-15,0 0-7 0,0 0-645 0</inkml:trace>
  <inkml:trace contextRef="#ctx0" brushRef="#br0" timeOffset="189101.18">10063 11437 1015 0,'0'0'252'16,"0"0"-115"-16,0 0 11 16,6 103-41-16,-2-60-2 15,3-2-32-15,0-3-29 16,-1-7-10-16,3-10-33 15,-4-9 21-15,-1-12-1 16,1 0 67-16,0-12 30 16,1-15-118-16,5-10-31 15,3-1 3-15,1 0-15 16,3 4 9-16,-1 10-3 16,4 8-9-16,-3 9 40 15,-1 7-14-15,-1 0 17 16,2 3 3-16,0 13 7 15,6 5 40-15,6-3-12 0,5 1-20 16,5-6 20-16,2-7-26 16,3-6 2-16,-5 0 8 15,-6-19-18-15,-4-8 5 16,-9-10-6-16,-8-10-21 16,-8-3 20-16,-5-2-32 15,0 2 17-15,-10 11 3 16,-3 8 13-16,-1 13 61 15,4 13-53-15,1 5-8 16,-1 5-15-16,4 21 5 16,4 10 10-16,0 6 8 15,2 4-1-15,0-1 7 16,0 0 12-16,10-4-18 0,4-4 24 16,1-10-17-1,-1-7 2-15,-1-10-14 0,-1-10 6 16,3 0 5-16,3-1-4 15,4-16-9-15,1 3 10 16,1-1-10-16,1 8 9 16,-3 6-10-16,-2 1 2 15,-2 0-9-15,2 0 3 16,2 11-5-16,20 11-33 16,-5-4-175-16,0-4-300 0</inkml:trace>
  <inkml:trace contextRef="#ctx0" brushRef="#br0" timeOffset="189741.64">11197 11446 1395 0,'0'0'615'0,"0"0"-424"16,0 0-24-16,-114-9-44 15,87 18-59-15,7 13-10 16,5 6-53-16,8 6 10 15,7-2-11-15,0 0-20 16,4-8 11-16,14-5-21 16,4-10-28-16,1-9 45 15,2 0-17-15,1-13-6 0,0-12-28 16,-3 0-57 0,-5-4 38-16,-6 8 36 0,-5 0 47 15,-4 9 27-15,-3 6 29 16,0 6 28-16,0 0-44 15,0 0-25-15,0 6-12 16,0 8 0-16,3 2 3 16,3 0 6-16,3 0-12 15,2-4 0-15,2-3 0 16,3-5 5-16,0-4-7 16,-3 0 2-16,3 0-18 15,-1-9-3-15,-1-1-32 16,-3 0 23-16,-3 3 29 15,-2 3 1-15,-4 4 25 16,-2 0 29-16,0 0-17 16,0 0-3-16,2 13-28 0,2 3 1 15,3 4 2-15,6-2-8 16,3-1-2 0,2-5-20-16,3-7-84 0,4-5-71 15,0 0-166-15,0-11 33 16,-4-12 12-16,-3-1 1 15,1 0 145-15,-6 2 151 16,-3 6 195-16,-2 4 155 16,-4 6-27-16,-2 4-29 15,-2 2-133-15,5 0-103 16,-4 14 48-16,4 8-22 16,1 8-57-16,0 4 4 15,-2-2-31-15,3 6-59 16,-1-9-127-16,1-10-365 0</inkml:trace>
  <inkml:trace contextRef="#ctx0" brushRef="#br0" timeOffset="190413.36">12348 11251 978 0,'0'0'316'0,"0"0"-131"16,0 0-150-16,0 0-9 15,0 0 89-15,0 0-1 16,0 128 18-16,0-70-47 16,0 6-43-16,0-1 14 15,-4-9-50-15,-2-8-5 16,1-14 7-16,3-14 2 16,-1-7-10-16,3-11 10 15,0 0 0-15,3-14-10 16,14-14-51-16,10-9-35 15,4-3-14-15,5-2 9 16,-1 8 30-16,4 7 8 16,-3 10 40-16,-3 11 13 15,-6 6 8-15,-6 2 22 16,-2 24 42-16,-6 10-24 0,-8 7 16 16,-5 3-15-1,0-3-10-15,-16-5 20 0,-7-8-14 16,-6-9 45-16,0-10-12 15,3-6-45-15,2-5 20 16,3 0-53-16,10-12-34 16,11-23-137-16,0 4-138 15,5 0-258-15</inkml:trace>
  <inkml:trace contextRef="#ctx0" brushRef="#br0" timeOffset="190851.04">13030 11446 1443 0,'0'0'570'0,"0"0"-446"16,0 0-40-16,0 0-53 16,0 0-25-16,-96 108 43 15,112-73-49-15,10-6-9 16,1-3-6-16,0-8-20 15,-4-4 9-15,-8-7-18 16,-6-7-5-16,-4 0 49 16,-3-9 0-16,-2-11-2 15,0-1-35-15,0-6-89 0,0 1-51 16,0 2 23-16,0 5 69 16,0 2 74-16,0 5 11 15,0 5 30-15,0 7-9 16,13 0-20-16,5 0 27 15,5 0-19-15,3 13 4 16,-2-1 19-16,3 1-4 16,-4 2 49-16,-1 1 2 15,-5 3-8-15,2 0-1 16,-5 1-29-16,3 2-10 16,-6-1-31-16,0-5-3 15,-4-3-78-15,-5-6-178 16,0-6-223-16</inkml:trace>
  <inkml:trace contextRef="#ctx0" brushRef="#br0" timeOffset="190960.42">13433 11528 728 0,'0'0'566'16,"0"0"-343"-16,0 0-168 16,0 0-55-16,0 0-264 0</inkml:trace>
  <inkml:trace contextRef="#ctx0" brushRef="#br0" timeOffset="191116.33">13026 11325 1433 0,'0'0'401'0,"0"0"-299"15,0 0-102-15,0 0-234 16,0 0-99-16</inkml:trace>
  <inkml:trace contextRef="#ctx0" brushRef="#br0" timeOffset="191288.16">13215 11099 988 0,'0'0'623'16,"0"0"-388"-16,0 0-35 15,0 0-47-15,0 0-108 0,0 0-45 16,0 0-11-16,25 110-186 16,-59-78-386-16</inkml:trace>
  <inkml:trace contextRef="#ctx0" brushRef="#br0" timeOffset="191663.07">14127 11526 1433 0,'0'0'375'16,"0"0"-228"-16,0 0-21 16,0 0-3-16,0 0-70 15,0 0-43-15,0 0-10 16,-110 90-7-16,137-69-32 15,11-10 38-15,7-9-36 16,5-2-28-16,4-19-130 16,10-42-146-16,-10 5-176 0,-14-2-501 15</inkml:trace>
  <inkml:trace contextRef="#ctx0" brushRef="#br0" timeOffset="191834.91">14445 11115 760 0,'0'0'510'0,"0"0"-107"0,0 0-55 16,0 0-124-16,0 0-76 15,0 0-126-15,0 0 12 16,-21 66 46-16,21-4-47 16,0 4 12-16,0 3-38 15,0-3 2-15,4-4-18 16,2-10-15-16,-4-10-77 16,-2-18-115-16,0-11-332 15,-14-13-178-15</inkml:trace>
  <inkml:trace contextRef="#ctx0" brushRef="#br0" timeOffset="191975.8">14132 11285 1159 0,'0'0'817'0,"0"0"-597"16,0 0-175-16,0 0-45 16,0 0-5-16,130-6 4 15,-45 12-184-15,-14 6-369 16,-13 3-322-16</inkml:trace>
  <inkml:trace contextRef="#ctx0" brushRef="#br0" timeOffset="192428.52">14619 11409 485 0,'0'0'795'0,"0"0"-576"0,0 0-52 16,0 0 29-16,0 0-33 15,0 0-53-15,0 107-22 16,0-80-71-16,0-2 0 15,9-3-3-15,-2-4-7 16,4-4-1-16,2-8-6 16,5-3-6-16,2-3-5 15,2 0-24-15,2-9-86 16,-1-7-77-16,-3-1 36 16,-6 0 90-16,-6 5 55 15,-3 2 17-15,-5 4 115 16,0 2 0-16,2 4-60 15,0 0-55-15,2 0-63 16,4 0 42-16,-2 10-42 0,3 2 14 16,-1 2 28-16,4-1 12 15,0-1 9-15,5 3 0 16,5 0-33-16,0-2 1 16,3 1-26-16,-3 0 40 15,-2 1 18-15,-2-2 28 16,-3 1 66-16,-5 0 1 15,-6 6-11-15,-4 1 20 16,0 3-40-16,0-2-15 16,-11-3-39-16,-7-6-10 15,2-7-100-15,3-6-264 0</inkml:trace>
  <inkml:trace contextRef="#ctx0" brushRef="#br0" timeOffset="192569.42">14893 10884 1861 0,'0'0'529'0,"0"0"-394"15,0 0-135-15,0 0-94 16,0 0-85-16,-89 141-508 0</inkml:trace>
  <inkml:trace contextRef="#ctx0" brushRef="#br0" timeOffset="192850.63">15668 11365 1728 0,'0'0'401'16,"0"0"-236"-16,0 0-95 15,0 0-70-15,0 0 1 16,0 0-2-16,94-103 10 16,-85 100-6-16,-3 3 6 15,2 0 0-15,-4 9 37 16,0 10-18-16,0 12 2 0,1 8-5 16,-2 10-25-16,-3 4-18 15,0 21-106-15,-1-17-400 16,-14-10-421-16</inkml:trace>
  <inkml:trace contextRef="#ctx0" brushRef="#br0" timeOffset="192975.56">15629 11689 1084 0,'0'0'592'0,"0"0"-395"16,0 0-136-16,0 0-31 15,133-45-30-15,-75 41-243 16,-4-2-594-16</inkml:trace>
  <inkml:trace contextRef="#ctx0" brushRef="#br0" timeOffset="193412.67">16510 11372 1654 0,'0'0'539'15,"0"0"-445"-15,0 0-24 16,-133 0-8-16,113 20-39 16,7 7-7-16,13 4-1 15,0 1-8-15,6-4-4 0,23-8-3 16,4-6-10 0,9-12 1-16,8-2-19 0,-5-16-54 15,1-17-95-15,-8-11-92 16,-11-8 37-16,-13-6 61 15,-8-4 29-15,-6-4 142 16,0 4 3-16,-2 8 93 16,-10 10 131-16,-1 15 20 15,5 15-67-15,-2 14-44 16,1 0-92-16,-1 27 7 16,-5 16-25-16,3 14 31 15,2 11 8-15,4 4-64 16,6 5 33-16,0-1-34 15,0-7-11-15,0-6-26 16,0-13-120-16,0-16-107 0,-3-15-243 16,-9-15-339-16</inkml:trace>
  <inkml:trace contextRef="#ctx0" brushRef="#br0" timeOffset="193538.07">16359 11262 1517 0,'0'0'624'15,"0"0"-464"-15,0 0-120 16,0 0-40-16,0 0 0 16,185-6-106-16,-107 18-201 15,-9-1-290-15</inkml:trace>
  <inkml:trace contextRef="#ctx0" brushRef="#br0" timeOffset="194115.63">17094 11061 863 0,'0'0'525'15,"0"0"-366"-15,0 0-87 16,0 0 103-16,0 0 36 16,-50 130-37-16,25-76-34 15,0 4-42-15,0 3 18 16,3-2-61-16,5 0-46 16,3-4 17-16,5-8-26 15,7-5 0-15,2-8-46 16,13-13-153-16,16-9-192 15,2-12-371-15</inkml:trace>
  <inkml:trace contextRef="#ctx0" brushRef="#br0" timeOffset="194537.7">17499 11365 1644 0,'0'0'394'0,"0"0"-220"15,0 0-60-15,-129 0-13 16,98 22-58-16,7 7-25 16,6 6-12-16,9 7 10 15,9-2-7-15,0-5 5 16,0-3-13-16,16-10-2 16,4-11-16-16,4-11-6 15,5 0 11-15,2-23-39 16,0-13-27-16,-2-14-19 15,-6-6 0-15,-5-9 73 16,-9-1-8-16,-3 4 20 0,-4 2 6 16,-2 13 12-16,0 11 90 15,0 18 27-15,0 9-49 16,-6 9-36-16,-1 2-38 16,-1 23 0-16,-4 12 11 15,3 13 1-15,1 6 25 16,0 6-30-16,6 2-1 15,2 3-12-15,0-5 5 16,0-3-71-16,0-8-95 16,4-13-196-16,2-16-186 0</inkml:trace>
  <inkml:trace contextRef="#ctx0" brushRef="#br0" timeOffset="194818.58">17291 11315 1382 0,'0'0'524'16,"0"0"-433"-16,0 0-49 16,0 0-20-16,0 0-22 15,117-19-16-15,-74 19-10 16,-3 0-20-16,-5 11 43 16,-6 7 3-16,-2 4 24 15,-4 7 62-15,-2 2 5 16,0 6 16-16,-1 1 10 0,-3-2-52 15,-1 0-9-15,-5-6-47 16,-4-4 0-16,-6-8-18 16,-1-3-6-16,0-5-41 15,0-10-86-15,-3 0-168 16,-2-13-355-16</inkml:trace>
  <inkml:trace contextRef="#ctx0" brushRef="#br0" timeOffset="194927.93">17678 11126 1487 0,'0'0'551'0,"0"0"-414"16,0 0-134-16,0 0-3 15,0 0-341-15,118-39-769 0</inkml:trace>
  <inkml:trace contextRef="#ctx0" brushRef="#br0" timeOffset="195224.78">18275 11285 1196 0,'0'0'589'16,"0"0"-331"-16,0 0-79 16,0 0-20-16,0 0-121 15,0 0-20-15,0 0-3 16,-109 93-8-16,109-64 13 15,0-2-8-15,2-8-12 0,11-2 4 16,1-9-4-16,3-6-3 16,2-2-4-16,3-6-2 15,0-12-5-15,-2-6-29 16,-2-1-35-16,-5-3-70 16,-4-4-128-16,0-22-44 15,0 4-38-15,-2 2-876 0</inkml:trace>
  <inkml:trace contextRef="#ctx0" brushRef="#br0" timeOffset="195568.41">18266 10954 459 0,'0'0'193'0,"0"0"-30"15,0 0 41-15,0 0-22 16,0 0-5-16,0 0 38 16,0 0-31-16,0-40 2 15,0 40-38-15,0 0-73 16,0 23 12-16,6 11 27 16,4 14-13-16,-1 14 5 15,-1 6-57-15,2 4 12 16,1 0-34-16,2-1-26 15,-2-5 25-15,-2-10-25 16,-2-9 10-16,-3-14-11 16,-2-9-32-16,-2-13-8 15,0-11-102-15,0 0-170 0,0-5-242 16</inkml:trace>
  <inkml:trace contextRef="#ctx0" brushRef="#br0" timeOffset="195755.87">18088 11185 1497 0,'0'0'534'15,"0"0"-365"-15,0 0-82 16,0 0-60-16,124-3 43 16,-56 3-54-16,1 11-16 15,-7-1-1-15,-8-4-107 16,-14 0-75-16,-9-3-112 0,-11-3-98 15,-5 0-490-15</inkml:trace>
  <inkml:trace contextRef="#ctx0" brushRef="#br0" timeOffset="196833.83">18825 11318 671 0,'0'0'594'0,"0"0"-449"15,0 0-78-15,0 0 42 16,-115-4 10-16,86 18-16 15,4 8-23-15,7 4-29 16,7 1-1-16,11 6 17 16,0 1-17-16,5-4-16 15,17-4-34-15,3-6-11 16,4-8 11-16,-3-10-24 16,1-2 4-16,-3-4-16 15,-5-15-23-15,-4-8 16 16,-7-3-13-16,-1 0 31 15,-4-1 24-15,-1 6 2 0,0 7 13 16,2 6-14-16,1 7-10 16,-1 5-53-16,4 0-64 15,-4 0 50-15,2 6 58 16,-1 7 12-16,-1 1 7 16,-4 0 17-16,2-1 4 15,-2 4 22-15,2-2-14 16,0 2 1-16,6-5-14 15,-2-2-8-15,3-7-12 16,0-3 4-16,5 0-4 16,1-4-5-16,1-13 10 15,1 1-1-15,3-3 0 16,3 1 17-16,-4 0-8 16,4 4 55-16,-3 5 1 15,-2 0 21-15,2 8-62 0,-2 1 28 16,-3 0 31-16,-1 0-54 15,-3 10 29-15,-5 8-29 16,-1 4-14-16,-5 4 7 16,0 4-22-16,0-4-38 15,-2 0-55-15,-23-9-79 16,6-9-91-16,-4-5-298 0</inkml:trace>
  <inkml:trace contextRef="#ctx0" brushRef="#br0" timeOffset="197005.57">18830 11044 1272 0,'0'0'356'16,"0"0"-178"-16,0 0 11 16,0 0-35-16,0 0-45 15,0 0-23-15,0 0-12 16,57 118-50-16,-57-87-7 15,-8 13-17-15,-7-10-132 16,3-8-244-16</inkml:trace>
  <inkml:trace contextRef="#ctx0" brushRef="#br0" timeOffset="197162.16">19630 11450 2141 0,'0'0'0'0,"0"0"-76"15,0 0-937-15</inkml:trace>
  <inkml:trace contextRef="#ctx0" brushRef="#br0" timeOffset="-176302.18">651 12705 1073 0,'0'0'285'0,"0"0"-156"15,0 0 94-15,0 0-60 16,0 0-88-16,0 0 14 16,2-58-28-16,9 48-14 15,3-2 29-15,2 1-50 16,-1-2 13-16,5 3 0 16,0 2-38-16,0 2 29 15,1 4-18-15,-2 2-11 16,-3 0-2-16,-1 3-19 15,-5 16-4-15,-8 5 17 16,-2 6 7-16,-2 4 31 16,-21 6-9-16,-8 1-1 15,-7 2 29-15,-2-2-10 16,2-5 0-16,2-4 18 16,12-6-29-16,6-6 8 0,11-4-18 15,7-6-18-15,0-3 16 16,3-2-11-16,17-4-6 15,6-1 22-15,6 0-12 16,1-1 11-16,2-10-21 16,-3 0-16-16,-3 1-5 15,-5 2-107-15,1 2-67 16,-8 3-285-16,-5 0-338 0</inkml:trace>
  <inkml:trace contextRef="#ctx0" brushRef="#br0" timeOffset="-175255.55">1297 12468 808 0,'0'0'537'0,"0"0"-423"16,0 0-83-16,0 0 103 0,0 0 20 16,0 0-26-1,38 113-24-15,-29-69-72 0,-4-4 4 16,-3-6-33-16,-2-8 3 15,0-8 9-15,2-5-14 16,-2-8-1-16,2-5 15 16,-1 0-14-16,7 0-2 15,1-16-60-15,0-4-18 16,2 0 77-16,0-2-32 16,-2 3 34-16,-5-2 0 15,1 5 11-15,-3 4 24 16,-2 4 10-16,0 4-7 15,0 0 21-15,0 4-58 0,0 0 1 16,0 0-2 0,0 0 13-16,0 0-13 0,0 0 30 15,0 0-1-15,0 0 35 16,0 0-35-16,0 0-14 16,0 0-12-16,0 0 9 15,0 0-11-15,0 0 7 16,0 0-8-16,-7-2 3 15,-3 2-3-15,-4 0-12 16,1 0 12-16,-5 0 0 16,0 0 12-16,-4 0 3 15,-3 10-8-15,-2 2 14 16,-2 2-21-16,0 4 1 16,3 0 19-16,4 0-14 15,1 3 29-15,6-2-18 16,2-1-5-16,8 1 12 15,5 0-14-15,0 0 4 0,0 0 10 16,14-1-23-16,3-1 12 16,4-4-13-16,3 0 0 15,2-4-3-15,3-3 10 16,-2-3 5-16,0-3-12 16,-2 0 0-16,-3 0-1 15,-2-13-36-15,-7-5-49 16,-2-8-31-16,-6-6-89 15,-3-8 11-15,-2-6-76 16,0-7-3-16,0-3-8 0,-7-5 101 16,-1 0 92-1,-6 6 89-15,3 6 96 16,2 9 102-16,0 12-17 0,4 8-53 16,1 8 58-16,2 8-31 15,2 4-47-15,0 0-14 16,0 20 13-16,0 15 82 15,2 13-58-15,7 9-39 16,2 8 13-16,-1-1-37 16,3 0-22-16,-4-6-11 15,-1-8-34-15,-3-6 1 16,-1-12-2-16,-4-9-35 16,0-11-6-16,0-12-95 15,0-11-92-15,-13-15-255 16,0-10-243-16</inkml:trace>
  <inkml:trace contextRef="#ctx0" brushRef="#br0" timeOffset="-175114.96">1170 12468 1347 0,'0'0'512'0,"0"0"-291"16,0 0-11-16,0 0-38 16,0 0-157-16,0 0 20 15,0 0-35-15,127-14-25 16,-75 21-119-16,16 15-190 15,-14-4-284-15,-8 0-753 0</inkml:trace>
  <inkml:trace contextRef="#ctx0" brushRef="#br0" timeOffset="-174208.92">1656 12603 1181 0,'0'0'491'0,"0"0"-283"15,0 0 42-15,0 0-58 16,0 0-73-16,-11 118-34 15,11-92-12-15,0-2-50 16,0-4 0-16,4-2 2 16,5-6-24-16,-2-1 17 15,-1-6-18-15,2-1 7 16,0-4-17-16,1 0 6 16,5 0 4-16,-3-12-51 15,2-8-40-15,0-4-40 16,0-5-108-16,-3-5-80 15,-1 1 39-15,-6 2-52 16,2-2 53-16,0 3 152 0,-1 4 112 16,-1 4 15-16,1 6 84 15,-1 7 72-15,-1 9 19 16,2 0-72-16,0 0 10 16,3 15 36-16,-3 5 17 15,1 4-5-15,0 4-36 16,-3 0-23-16,0 4 6 15,-2-4-37-15,2 0 0 16,0-6-32-16,-2-4-39 16,2-8 10-16,-2-4-10 15,3-4-2-15,-1-2-5 16,0 0-23-16,4-14-29 0,2-8-68 16,0-4 6-16,3-2 71 15,-1 1 9-15,-1 8 41 16,-1 5 0-16,2 3 6 15,-2 8 41-15,3 3-12 16,1 0-25-16,0 3 54 16,7 14-30-16,1 3 11 15,2 0 7-15,5-2-41 16,0-1 30-16,2-10-41 16,-2-7 2-16,-4 0 7 15,-2-7-9-15,-6-20-2 16,-3-7-26-16,-6-8-43 15,-2-4 52-15,-1-3-12 0,-1 1-22 16,-2 11 45-16,0 4-7 16,0 16 15-16,0 6 28 15,0 11-27-15,0 0 6 16,2 14 3-16,0 18 16 16,-2 10 55-16,0 7-66 15,0 1 5-15,0 0 19 16,-2-2-29-16,-5-8 23 15,3-8-32-15,-2-7-1 16,4-16 0-16,2-6-4 16,0-3-5-16,2-5-3 15,20-15 12-15,4-4 11 16,2 2-11-16,6 1 1 16,-2 8 19-16,-1 5-19 15,-2 4 20-15,-4 4 25 0,-3 0-13 16,-4 8 7-16,-5 9-24 15,-8 4-14-15,-5 2-4 16,0 2-30-16,-36-2-121 16,1-8-378-16,-1-7-1151 0</inkml:trace>
  <inkml:trace contextRef="#ctx0" brushRef="#br0" timeOffset="-174052.7">1981 12180 2194 0,'0'0'337'16,"0"0"-248"-16,0 0-89 15,0 0-3-15,0 0-366 16,0 0-1124-16</inkml:trace>
  <inkml:trace contextRef="#ctx0" brushRef="#br0" timeOffset="-173927.75">1567 12362 2121 0,'0'0'495'0,"0"0"-404"15,0 0-91-15,0 0-93 16,0 0-258-16,143-23-950 0</inkml:trace>
  <inkml:trace contextRef="#ctx0" brushRef="#br0" timeOffset="-173459.06">3131 12194 208 0,'0'0'1808'16,"0"0"-1587"-16,0 114-81 0,0-45 49 16,0 4-121-1,0-1-38-15,0-3-24 0,4-11 9 16,1-10-13-16,-5-14-2 16,0-12-30-16,0-14 29 15,0-8-37-15,0-3-1 16,0-26-43-16,0-7-66 15,0-8-11-15,16 0-31 16,5 5-21-16,6 7 88 16,4 9 31-16,3 10 43 15,-3 13 49-15,-2 0 0 16,-6 13 77-16,-8 17 64 16,-8 4 10-16,-7 2 16 15,-4-2-32-15,-23-2-21 16,-2-6-13-16,-4-7-48 0,4-4-7 15,6-7-46-15,5-8-20 16,16 0-61-16,2-18-202 16,0-6-405-16</inkml:trace>
  <inkml:trace contextRef="#ctx0" brushRef="#br0" timeOffset="-172771.72">3666 12466 1363 0,'0'0'957'0,"0"0"-768"16,0 0-43-16,-138 24-26 0,101 5-58 15,9 7-18 1,10 4-39-16,10 2-4 0,8-2-2 16,0-3 1-16,8-8-1 15,15-7-52-15,0-12-26 16,4-10 9-16,2 0-20 15,-2-17-20-15,-2-14-4 16,0-3-50-16,-9-4 24 16,-1 2 73-16,-7 4 65 15,-1 6 2-15,-3 6 35 16,-4 10 55-16,0 6 26 16,0 4-66-16,0 0-23 15,0 17 25-15,0 8 4 16,0 7 27-16,0 0-41 15,8 1 3-15,5-2-11 0,5-6-25 16,3-4-15-16,6-8 6 16,2-11-63-16,2-2 1 15,1-13-73-15,-3-17-75 16,0-10-66-16,-5-2 40 16,-1-4 158-16,-6 6 78 15,-3 4 91-15,-7 11 148 16,-3 10-25-16,-2 6-31 15,-2 9-55-15,0 0-116 16,0 22 37-16,0 9 16 16,0 9-37-16,0 2 14 15,0 2-42-15,0 0 0 16,0-7-2-16,0-6-48 0,0-9-21 16,-4-12-54-16,-5-10 28 15,2 0 95-15,0-16-16 16,3-14 2-16,4-6 15 15,0-2 2-15,2 0 35 16,14 6-13-16,1 3-3 16,2 10-10-16,0 5-10 15,-1 6-16-15,-2 5 16 16,-3 3-21-16,-6 0-32 16,-7 12-120-16,0 15-160 15,-23-7-34-15,-1-2-703 0</inkml:trace>
  <inkml:trace contextRef="#ctx0" brushRef="#br0" timeOffset="-172631.12">3476 12464 1517 0,'0'0'541'16,"0"0"-395"-16,0 0-16 15,85-117-96-15,-16 64-34 16,-9 11-197-16,-8 4-475 0</inkml:trace>
  <inkml:trace contextRef="#ctx0" brushRef="#br0" timeOffset="-172490.57">3840 12001 1267 0,'0'0'605'0,"0"0"-407"0,0 0-105 15,0 0-74-15,-139 58-19 16,108-26-330-16,4-1-479 0</inkml:trace>
  <inkml:trace contextRef="#ctx0" brushRef="#br0" timeOffset="-171553.27">1864 12019 1190 0,'0'0'645'0,"0"0"-475"15,0 0-63-15,0 0-5 16,0 0-72-16,0 0-29 15,0 0 35-15,117-38-36 16,-112 44 32-16,-5 10 47 16,0 2 2-16,-16 4 8 0,-7 3-53 15,2 0-34-15,3 10-4 16,5-5-244 0,11-10-627-16</inkml:trace>
  <inkml:trace contextRef="#ctx0" brushRef="#br0" timeOffset="-170881.52">4851 12477 1547 0,'0'0'362'16,"0"0"-162"-16,-22 126-30 15,20-60-54-15,2 2-70 16,0 1-46-16,2-7 0 16,5-7-9-16,1-8-55 15,2-15-69-15,7-20-183 16,-1-8-202-16,-1-4-701 0</inkml:trace>
  <inkml:trace contextRef="#ctx0" brushRef="#br0" timeOffset="-170256.72">5049 12605 1617 0,'0'0'523'0,"0"0"-389"16,0 0-33-16,0 0-24 15,0 0 20-15,-118 114-63 16,107-74-12-16,7 0-11 16,4-2-1-16,0-3-1 15,11-7-2-15,9-5-7 16,5-5 0-16,3-9-59 16,4-9-50-16,-1 0-18 15,3-13-89-15,-3-12-4 16,-2-8-44-16,-6 0 89 15,-2-2 92-15,-5 5 70 16,-10 7 13-16,-1 6 89 16,-5 7 106-16,0 8 27 0,0 2-67 15,0 0-99-15,0 12 35 16,0 6-19-16,-2 4-8 16,2 0-3-16,0 3-32 15,0-6 3-15,4-1-22 16,7-1-9-16,3-8-2 15,1-4-1-15,-1-5-14 16,1 0 16-16,3-10-64 16,-1-11-19-16,4-3-13 15,-3 1 1-15,-3-4 58 16,-4 2 32-16,0 8 5 0,-4 5 20 16,-3 6-12-1,-2 6 3-15,3 0 2 0,0 2 8 16,1 21 46-16,1 6 3 15,-1 11 14-15,-1 8-11 16,-1 11-26-16,-1 3 23 16,-1 4-30-16,1-2 5 15,-3 1 7-15,0-10-24 16,0-6 10-16,-5-14-38 16,-12-6 1-16,3-15 12 15,-4-8-12-15,-3-6-2 16,-8-26-36-16,2-13-172 0,6-7-486 15</inkml:trace>
  <inkml:trace contextRef="#ctx0" brushRef="#br0" timeOffset="-170069.26">5307 12334 2034 0,'0'0'560'0,"0"0"-426"15,0 0-34-15,0 0-38 16,157-14 1-16,-102 14-63 16,-3 0-37-16,-3 0-75 15,-16 4-217-15,-13-2-834 0</inkml:trace>
  <inkml:trace contextRef="#ctx0" brushRef="#br0" timeOffset="-166007.72">6415 12625 821 0,'0'0'198'0,"0"0"-118"16,0 0-20-16,111-122 4 15,-77 76-7-15,-5-3-36 16,-7-3-21-16,-9 2 13 16,-8 4-13-16,-5 4 42 15,0 8 40-15,-7 9-14 0,-8 10 41 16,-3 4-36-16,-5 10-56 15,2 1 68-15,-4 4-60 16,2 19 39-16,3 14 42 16,3 11-36-16,3 8 34 15,7 10-31-15,7 2-19 16,0 2 31-16,10-3-72 16,12-7 5-16,4-6-6 15,3-10 6-15,1-12-11 16,-1-10-7-16,0-12 0 15,-3-7-9-15,1-3 9 16,-3-13-28-16,3-12-23 16,-2-8-4-16,-5-5-17 0,-3 0-21 15,-3 0 81-15,-3 5 5 16,-5 10 8-16,-3 5-1 16,-3 9 21-16,0 8 2 15,0 1 14-15,0 0-37 16,0 17 39-16,0 10 58 15,-3 5-45-15,1 2-21 16,2 0 8-16,0-2-38 16,0-6 31-16,12-6-32 15,1-5 7-15,3-10-14 16,1-5-22-16,6 0-27 16,2-17 4-16,-2-13-115 0,2-3-40 15,-5-5 31-15,-4 1 41 16,-5 4 113-16,-4 7 22 15,-3 5 124-15,-4 9 69 16,0 9-21-16,0 3-38 16,0 0-92-16,0 8-42 15,0 12 71-15,2 5-37 16,3 4-6-16,-1 1-15 16,1-2-13-16,4-2-7 15,4-3-79-15,16-9-152 16,-2-5-157-16,-1-7-389 0</inkml:trace>
  <inkml:trace contextRef="#ctx0" brushRef="#br0" timeOffset="-165445.35">7331 12553 1347 0,'0'0'571'16,"0"0"-426"-16,0 0 10 15,0 0-69-15,0 0-51 16,0 0 6-16,-114 69-40 16,114-44 5-16,0-3-6 15,3-4-9-15,8-6-19 16,-3-3-36-16,1-8-2 16,1-1 39-16,0 0 26 15,9-4 1-15,2-10 0 16,8-5-21-16,2 5 15 0,6-3-51 15,-4 4 36-15,-2 4 21 16,-4 6 0-16,-7 3 0 16,-6 0 36-16,-8 5-6 15,-2 13 76-15,-4 2-13 16,0 2-31-16,0-2 23 16,-4 0-57-16,-2-4-7 15,-2-4-16-15,6-3 17 16,0-8-18-16,2-1-4 15,0 0 9-15,0 0-18 16,0-6-17-16,9-10-35 16,4 0 31-16,8-4-6 0,-2 4 35 15,6 0-37 1,-3 5 38-16,3 2 5 0,-5 5-5 16,2 2-9-16,-2 2 7 15,0 0 4-15,-4 6 1 16,-3 10-3-16,-3 4-5 15,-6 3-10-15,-4-2-99 16,0-1-109-16,-23 0-81 16,-6-6-84-16,0-6-741 0</inkml:trace>
  <inkml:trace contextRef="#ctx0" brushRef="#br0" timeOffset="-165320.35">7244 12551 1207 0,'0'0'493'16,"0"0"-280"-16,-29-115 39 15,29 70-88-15,11 8-72 16,29 5-61-16,12 7-31 16,8 11-69-16,31 9-206 15,-15 5-334-15,-12 0-819 0</inkml:trace>
  <inkml:trace contextRef="#ctx0" brushRef="#br0" timeOffset="-165054.78">8166 12528 1401 0,'0'0'404'16,"0"0"-242"-16,0 0-56 15,0 0 23-15,0 0-30 16,-50 123-47-16,50-81-3 16,6 0-49-16,17-4 0 15,6-5-24-15,2-7-150 16,19-12-120-16,-5-8-301 16,-5-6-516-16</inkml:trace>
  <inkml:trace contextRef="#ctx0" brushRef="#br0" timeOffset="-164804.85">8514 12647 892 0,'0'0'950'15,"0"0"-686"-15,0 0-102 16,0 0-55-16,0 0-54 16,0 0 16-16,-89 117-68 15,89-90-1-15,11 0 0 16,7-8 16-16,2-4-15 15,-2-9-1-15,-3-6 6 16,-3 0 17-16,-6-17-23 16,-4-5-1-16,0-8-20 15,-2-1-58-15,5-28-119 0,-1 9-380 16,4 2-213-16</inkml:trace>
  <inkml:trace contextRef="#ctx0" brushRef="#br0" timeOffset="-164664.28">8592 12250 986 0,'0'0'1008'16,"0"0"-693"-16,0 0-189 15,0 0-23-15,0 0-64 16,-121 66-39-16,117-16-28 16,4-8-207-16,0-6-506 0</inkml:trace>
  <inkml:trace contextRef="#ctx0" brushRef="#br0" timeOffset="-164226.9">9155 12659 1692 0,'0'0'558'0,"0"0"-467"16,0 0 44-16,0 0-61 16,0 0-41-16,0 0 5 15,-111 140-38-15,124-103 2 16,14-8 7-16,9-7-9 16,-1-12-8-16,4-10-73 0,-4-6-50 15,-1-27 15-15,-3-14-83 16,-6-12-15-16,-6-10 113 15,-3-3 84 1,-7-2 17-16,-3 3 41 0,0 9 33 16,-4 14 74-16,0 18 5 15,0 16-4-15,-2 14-36 16,0 0-83-16,0 25 66 16,0 12-32-16,0 10-43 15,0 4 29-15,0 4-49 16,0-4 5-16,0-2-6 15,0-7-114-15,-2-10-63 16,-6-11-341-16,-2-12-182 0</inkml:trace>
  <inkml:trace contextRef="#ctx0" brushRef="#br0" timeOffset="-164101.91">9167 12404 1365 0,'0'0'528'0,"0"0"-307"16,0 0-81-16,0 0-106 15,0 0-11-15,165 0-23 16,-99 20-293-16,-3-4-503 0</inkml:trace>
  <inkml:trace contextRef="#ctx0" brushRef="#br0" timeOffset="-163773.85">9869 12310 1005 0,'0'0'321'0,"0"0"-147"15,0 0 61-15,0 0-3 16,0 0-59-16,0 0-34 15,0 0 8-15,-58 74-17 16,33-15-4-16,-4 5-50 16,2 4-6-16,3 2-15 15,6-1-53-15,5-5-2 16,6-6-15-16,7-8-66 0,0-10-15 16,20-16-119-16,7-12-357 15,5-12-358-15</inkml:trace>
  <inkml:trace contextRef="#ctx0" brushRef="#br0" timeOffset="-163383.33">10239 12547 1536 0,'0'0'656'0,"0"0"-496"15,0 0-22 1,-134 24-16-16,100 4-62 0,10 10-10 15,6 4-11-15,9 4-33 16,9 0 5-16,0-3-11 16,9-5-14-16,11-11-1 15,2-10-15-15,5-16-14 16,0-1 14-16,2-29-70 16,-2-18-17-16,0-13-52 15,-6-14 49-15,0-8 54 16,-3-7-32-16,-4 4 54 15,-2 8 44-15,-3 14 0 16,-2 24 141-16,-7 19 22 16,0 18-25-16,0 2-30 15,0 30-54-15,-2 14 26 0,-3 14-13 16,3 8-66-16,2 3 41 16,0-1-42-16,2-6-12 15,9-4-24-15,-2-8-165 16,-5-16-384-16,-4-18-278 0</inkml:trace>
  <inkml:trace contextRef="#ctx0" brushRef="#br0" timeOffset="-163242.75">10198 12403 1610 0,'0'0'661'0,"0"0"-520"16,0 0-108-16,0 0-17 0,0 0-16 15,134 9-168 1,-83 1-539-16</inkml:trace>
  <inkml:trace contextRef="#ctx0" brushRef="#br0" timeOffset="-162774.09">10907 12615 1565 0,'0'0'476'0,"0"0"-408"16,0 0 28-16,0 0 3 15,0 0-44-15,0 0 1 0,-111 130-33 16,115-96-22-16,16-5 4 15,4-8-5-15,3-9-1 16,2-12-27-16,2 0-30 16,3-23-47-16,-3-17-126 15,-2-11-59-15,-4-11 130 16,-5-8 9-16,-3-6 48 16,2-3 93-16,-7 3 10 15,0 9 74-15,-1 16 126 16,-7 17 67-16,-2 18 3 15,-2 16-101-15,0 4-77 0,0 30 33 16,-12 15-30-16,-2 9 9 16,-1 13-60-16,3 1-32 15,5-1 31-15,5-5-36 16,2-6-7-16,0-8 0 16,0-14-112-16,0-18-38 15,0-9-353-15,0-11-178 0</inkml:trace>
  <inkml:trace contextRef="#ctx0" brushRef="#br0" timeOffset="-162008.65">10873 12440 1211 0,'0'0'596'16,"0"0"-436"-16,0 0-12 15,0 0 48-15,0 0-73 16,0 0-16-16,158 61-49 16,-102-41-33-16,4-2-8 15,3-2-17-15,-7-6-11 16,-7-6-12-16,-9-4-16 16,-9 0 38-16,-11-8 1 15,-7-6 0-15,-4-5-6 16,-7 2 6-16,-2-1-13 15,0 3 12-15,0 5-6 16,-13 4 7-16,-5 6 12 16,-3 0-12-16,-4 2 38 0,-2 15-29 15,0 5 13-15,4 8 14 16,6 2-21-16,5 6 19 16,10 0-29-16,2 0 2 15,0-1 9-15,23-4-16 16,4-9 0-16,4-6 0 15,4-12-47-15,3-6 11 16,3-1-25-16,-3-24-1 16,-3-7 8-16,-2-4-24 15,-1-1-7-15,-6 4 30 16,-3 5 20-16,-8 7 35 16,-3 12-9-16,-6 5 9 15,-4 4-6-15,1 4 19 0,-3 16 14 16,0 4 32-16,0 6-22 15,0 0 15-15,0 0-34 16,-3-6-8-16,3-4 2 16,0-8-4-16,0-8-16 15,0-4-14-15,0 0-18 16,5-10 13-16,8-12-63 16,1-1 19-16,3-4 44 15,1 4-8-15,0 0 35 16,0 4 10-16,0 6 24 15,-3 3 59-15,-1 2-29 16,-1 4-5-16,1 4-17 0,-3 0-36 16,-3 0 6-1,-1 16-12-15,-5 3-2 16,-2 8-8-16,0 1 10 16,-7 0-12-16,-8 0-45 0,-3-2-105 15,-13-4-51-15,4-6-119 16,2-7-239-16</inkml:trace>
  <inkml:trace contextRef="#ctx0" brushRef="#br0" timeOffset="-161868.06">11424 12503 1242 0,'0'0'644'0,"0"0"-377"15,0 0-36-15,0 0-113 16,22-112-70-16,16 91-48 0,35-12-59 15,-7 4-239-15,-2 1-462 16</inkml:trace>
  <inkml:trace contextRef="#ctx0" brushRef="#br0" timeOffset="-161727.47">12063 12003 1709 0,'0'0'628'0,"0"0"-452"16,0 0-86-16,-143 5-90 15,45 40-11-15,9-1-198 16,12-1-696-16</inkml:trace>
  <inkml:trace contextRef="#ctx0" brushRef="#br0" timeOffset="-161149.47">10539 12577 1237 0,'0'0'528'0,"0"0"-398"15,0 0 16-15,0 0-46 16,0 0 49-16,0 0-12 16,0 0-44-16,16 70 20 15,-16-46-47-15,0 0-53 16,0-3 2-16,0 0-15 16,0-6-65-16,2-11-106 15,-2-4-216-15,0 0-255 0</inkml:trace>
  <inkml:trace contextRef="#ctx0" brushRef="#br0" timeOffset="-161024.46">10562 12396 1294 0,'0'0'677'16,"0"0"-450"-16,0 0-141 0,0 0-86 16,0 0-127-16,0 0-492 0</inkml:trace>
  <inkml:trace contextRef="#ctx0" brushRef="#br0" timeOffset="-159993.5">12482 12511 1190 0,'0'0'282'0,"0"0"-120"0,0 0-5 16,16 116-30-16,-12-72-58 15,-2-1-57-15,3-5 30 16,-5-7-42-16,0-11 0 16,0-5 0-16,0-12 16 15,0-3 9-15,0-3-25 16,0-19-54-16,7-10-47 16,4-7-31-16,2-1-9 15,5 4 33-15,-1 6 34 16,4 10 74-16,-1 8 0 15,-1 8 2-15,2 4 24 0,-3 0 41 16,2 8 83 0,0 8-7-16,5 2-14 0,2-2-6 15,6-4-59-15,0-4-17 16,1-8-19-16,-1 0-27 16,-6-10 0-16,-3-14-1 15,-6-10-15-15,-10-8 14 16,0-8-8-16,-8-8-38 15,0-1 40-15,0 1-63 16,0 8 22-16,0 14 33 16,-5 16-6-16,0 14 12 15,1 6 9-15,0 16 3 16,0 16 48-16,4 8-22 16,-1 5 4-16,1 2 36 15,0 2-22-15,0-6 12 0,0-4-22 16,1-5-26-16,9-6 15 15,0-10-25-15,-4-7-1 16,3-6 0-16,1-4-5 16,1-1 5-16,8 0 0 15,3 0 0-15,1 0 11 16,3 3-11-16,-1 5 12 16,-3 2-9-16,2 5 4 15,-3-2-14-15,0 1-2 16,4-2-52-16,20-4-126 15,-5-2-321-15,0-6-346 0</inkml:trace>
  <inkml:trace contextRef="#ctx0" brushRef="#br0" timeOffset="-159321.78">13581 12494 1480 0,'0'0'605'16,"0"0"-437"-16,0 0-40 15,0 0-8-15,-136 28-44 16,116-3-40-16,7 0 22 16,5 4-58-16,8-2 22 15,0-2-22-15,2-6-7 16,17-4-8-16,5-9-38 16,3-6-66-16,4 0 55 15,-2-22-127-15,-2-6-20 16,-5-4-22-16,-4-2 44 0,-5 4 164 15,-3 4 25-15,-7 8 51 16,-3 5 163-16,0 9-10 16,0 4-48-16,0 0-83 15,0 8-56-15,-1 13 83 16,-5 3-38-16,4 2-35 16,2-2 25-16,0-2-52 15,6-2 0-15,9-4-1 16,5-8-23-16,2-5-31 15,0-3-37-15,1 0-78 16,-3-17 14-16,-3-2 11 16,-6 0 80-16,-1 3 65 15,-6 1 79-15,-2 8 99 0,-2 4-35 16,0 3-60 0,0 0-24-16,0 7-47 0,0 11 25 15,0 4 6-15,0 2-36 16,0-2 16-16,0 0-23 15,5-2 13-15,9-8-26 16,5-5-11-16,1-7-34 16,5 0-33-16,-1-13-124 15,0-11-37-15,-1-4 24 16,0-1 91-16,-4 4 137 16,-5 3 94-16,-3 6 195 15,-5 8 24-15,-2 5-116 16,2 3-77-16,-2 0-83 0,3 13 2 15,1 7 7 1,0 4-40-16,-2 2-6 0,1-2-3 16,3 4-131-16,0-8-140 15,1-8-374-15</inkml:trace>
  <inkml:trace contextRef="#ctx0" brushRef="#br0" timeOffset="-158884.34">14913 12553 1728 0,'0'0'540'0,"0"0"-432"15,0 0 14-15,-123 18-67 16,104 8 2-16,9 5-10 15,10 5-39-15,0-3 1 16,16-1-9-16,9-9-41 16,2-11 34-16,4-12-78 15,-2 0-23-15,0-21-89 16,-3-14-66-16,-4-12 93 16,-4-7 78-16,-2-9 71 15,-2 0 21-15,-1-2 0 16,-3 3 79-16,0 12 130 15,-4 14 1-15,-3 14-4 0,-3 17-40 16,0 5-69-16,0 15-33 16,0 20-25-16,0 13 1 15,0 3-6-15,0 5-34 16,18-1 22-16,6-5-22 16,5-8-62-16,4-8-15 15,0-10-99-15,17-20-125 16,-11-4-359-16,-2 0 35 0</inkml:trace>
  <inkml:trace contextRef="#ctx0" brushRef="#br0" timeOffset="-158618.83">15399 12489 869 0,'0'0'574'16,"0"0"-239"-16,0 0-48 0,0 0-127 16,0 0-47-1,0 0-38-15,0 0-20 0,-25 72-4 16,37-42-51-16,7-2 16 15,1-4-16-15,3-3 1 16,-1-10 5-16,-2-9-6 16,0-2 22-16,-2-5 11 15,-4-14-15-15,-6-9 1 16,-8-2-19-16,0 0 0 16,-8 2 3-16,-21 2-2 15,-7 5 8-15,-6 6-9 16,1 8-71-16,-1 5-24 15,-1 2-163-15,12 0-311 16,12 9-731-16</inkml:trace>
  <inkml:trace contextRef="#ctx0" brushRef="#br0" timeOffset="-158337.65">16230 12268 1768 0,'0'0'594'16,"0"0"-445"-16,0 0-43 16,0 0-29-16,0 0 45 0,-7 122-53 15,14-66-39-15,7 2 29 16,-1-1-58-16,-5-7 8 15,2-3-9-15,-4-10-19 16,-4-10-5-16,1-6-72 16,-3-19-65-16,0-2-73 15,0 0-520-15</inkml:trace>
  <inkml:trace contextRef="#ctx0" brushRef="#br0" timeOffset="-158118.93">15820 12318 1998 0,'0'0'567'0,"0"0"-456"15,0 0 33-15,116-28-29 16,-47 22-46-16,6 2 0 16,4 0-51-16,-7 2-18 15,-9 2-25-15,-11 0-104 16,-6 0-33-16,-15 0-147 15,-6 0-568-15</inkml:trace>
  <inkml:trace contextRef="#ctx0" brushRef="#br0" timeOffset="-156791.08">17486 12531 1350 0,'0'0'645'16,"0"0"-478"-16,0 0-55 16,0 0-62-16,0 0-33 15,109-109 3-15,-78 71-20 16,-6-6-5-16,-7-5-4 15,-9 2 1-15,-9 0 8 16,0 9 14-16,0 11 0 16,-7 10 15-16,-7 11 15 15,2 6-38-15,-4 0 33 16,-1 27-22-16,5 9 38 16,1 10 12-16,6 6-50 15,3 6 31-15,2 0-47 0,0-1 8 16,9-3 10-1,9-10-7-15,2-7-12 0,2-8 0 16,3-14-27-16,-1-9 21 16,5-6-58-16,3-7-3 15,-1-19 2-15,-2-12-72 16,-4-7 56-16,-6-5 48 16,-3 0-8-16,-5 6 41 15,-5 9 16-15,-1 10 21 16,-4 11 39-16,3 10-29 15,-4 4-5-15,0 0-20 16,0 20 21-16,0 7 49 16,0 6-37-16,0 5-16 15,2 2 10-15,7-2-40 16,4-2 2-16,3-3 5 0,6-7-16 16,7-10 21-16,2-8-10 15,5-8-10-15,4 0 10 16,0-12-11-16,-2-12-5 15,-4-8 4-15,-5-2-18 16,-8-3 18-16,-5 4 1 16,-7 3-6-16,-9 4-3 15,0 5 9-15,0 6 0 16,-7 8 1-16,-7 3 5 16,-1 4-12-16,-1 0 6 15,-2 4 0-15,3 8 6 16,4 6-6-16,3 2 17 15,0 2-6-15,8 3-1 0,0 1-19 16,0-2 9 0,16-2-1-16,5-3-16 0,2-2 17 15,2-8-17-15,2-4 0 16,-2-5-28-16,-1 0 26 16,0-14-3-16,3-4-2 15,-2-5 13-15,-1 2-5 16,-1 1 16-16,-2 2 0 15,-2 1-6-15,-6 5-1 16,-4 5 4-16,-2 2 3 16,-5 5 0-16,-2 0-7 15,0 5 7-15,0 8 7 0,0 4-6 16,0 3 34 0,0-1-34-16,-4 3 9 0,1-1-4 15,1-3 5-15,0-7-14 16,2 0 3-16,0-7-3 15,0-4 3-15,0 0 0 16,0-6 9-16,0-10-9 16,4-6-34-16,11-3 33 15,4 1-29-15,1 2-9 16,0 5 26-16,-2 4-3 16,-1 5 16-16,-1 6-1 15,-3 2-2-15,-3 0-3 16,-2 0 6-16,-1 14 0 15,-5 4 16-15,0 3-10 16,-2 3 3-16,0 2-9 0,0 0 18 16,0-4-18-16,0-2 0 15,0-6-40-15,-11-6-39 16,-20-8-125-16,2 0-160 16,0-2-262-16</inkml:trace>
  <inkml:trace contextRef="#ctx0" brushRef="#br0" timeOffset="-156634.91">18333 12191 1175 0,'0'0'549'15,"0"0"-285"-15,0 0-42 16,0 0-150-16,0 0-32 16,124-73-30-16,-89 69-10 0,-7 4-56 15,-10 0-183-15,-9 0-274 16,-9 0-422-16</inkml:trace>
  <inkml:trace contextRef="#ctx0" brushRef="#br0" timeOffset="-156509.96">17912 12112 1246 0,'0'0'119'16,"0"0"-119"-16,0 0-540 0</inkml:trace>
  <inkml:trace contextRef="#ctx0" brushRef="#br0" timeOffset="-156228.72">19251 11983 1962 0,'0'0'372'0,"0"0"-268"16,0 0-19-16,-27 125-44 16,27-64 28-16,0 6-59 15,0-1 4-15,0-4-14 0,0-5-69 16,0-10-13-16,0-8-143 15,-7-13-135-15,-17-16-30 16,2-10-7-16,2 0 36 0</inkml:trace>
  <inkml:trace contextRef="#ctx0" brushRef="#br0" timeOffset="-155791.35">19109 12457 586 0,'0'0'405'16,"0"0"-154"-16,0 0-80 16,60-124-69-16,-20 87 55 15,4 1-5-15,5 0-92 16,0-1 2-16,-2 2-36 15,-5 1-14-15,-5-2 36 16,-9 3-31-16,-10 5 26 16,-10 6 57-16,-8 8 5 0,0 10-8 15,-10 4-45-15,-17 4-15 16,-4 26 35-16,-1 11-52 16,3 11-2-16,12 6-7 15,10 4-10-15,7 1 26 16,0 0-18-16,11-5-8 15,9-8-1-15,-4-9-25 16,-3-13-42-16,-3-15-19 16,-6-10-58-16,-2-3 101 15,2-16-32-15,-2-17-58 16,5-3 79-16,3-4 29 16,0 4 25-16,5 6 33 15,4 8 35-15,-1 8 18 16,1 6-8-16,4 8-35 15,-1 0 26-15,0 0-18 0,1 16 20 16,-3 3 21-16,-3 6-46 16,1-3 1-16,-5 2-47 15,1-3 0-15,-1-3-2 16,3-4-96-16,11-8-101 16,-5-5-403-16,0-1-712 0</inkml:trace>
  <inkml:trace contextRef="#ctx0" brushRef="#br0" timeOffset="-155182.09">20000 12289 1187 0,'0'0'554'16,"0"0"-263"-16,0 0-27 16,0 0-134-16,0 0-47 15,0 0-42-15,0 0 5 16,-58 45-2-16,51-15-42 15,2-3 20-15,5 3-22 16,0-5 0-16,0-5-15 16,5-3 15-16,8-10 0 15,3-4-6-15,2-3-25 16,0 0 25-16,-3-18-39 16,-2-3 13-16,-1-5 18 15,-6 1 16-15,-1-1-2 16,-3 1 0-16,-2 7 19 0,0 6-12 15,0 4-7-15,0 4 0 16,0 4-16-16,4 0 11 16,2 0-14-16,4 4 19 15,1 6-52-15,3 3 25 16,-1-4 8-16,1 1 7 16,1 0-3-16,-1 1-1 15,-3-2 4-15,-1-1 12 16,0 1-7-16,-1 0 7 15,-3-3 1-15,1 3 5 16,-1-3-12-16,4-3-62 16,1 1-26-16,2-1-10 15,0-2-23-15,0-1 105 16,1 0 22-16,-1 2 31 16,1 0 31-16,-1 7-20 0,1 2-8 15,-3 5-6-15,-3 7-12 16,2 1 28-16,-6 6 2 15,-2 0-3-15,-2 1 19 16,0 0-31-16,0-3-12 16,-6-4-14-16,-10-7-5 15,-7-4-29-15,-23-13-102 16,5 0-238-16,1-4-441 0</inkml:trace>
  <inkml:trace contextRef="#ctx0" brushRef="#br0" timeOffset="-155045.43">19793 12119 1612 0,'0'0'533'15,"0"0"-360"-15,0 0-54 16,0 0-87-16,116-63-32 16,-37 63-53-16,-10 0-309 15,-6 0-602-15</inkml:trace>
  <inkml:trace contextRef="#ctx0" brushRef="#br0" timeOffset="-154873.59">20944 12330 2016 0,'0'0'289'0,"0"0"-289"15,0 0-244-15,0 0-690 0</inkml:trace>
  <inkml:trace contextRef="#ctx0" brushRef="#br0" timeOffset="-150233.97">9285 12583 601 0,'0'0'347'0,"0"0"-145"0,0 0-160 16,0 0-26-16,0 0-16 15,0 0 10-15,-5 0 21 16,5 0 43-16,0 0-8 16,0 0 48-16,0 0-30 15,0 0 6-15,0 0-20 16,0 0-60-16,0 0 20 16,0 0-30-16,0 0 7 15,0 0-14-15,0 0 7 16,0 0 0-16,0 0 7 15,0 0-6-15,0 0 17 16,0 0-7-16,0 0-1 0,0 0 2 16,0 0-12-16,0 0 0 15,-2 0 6-15,-3 0 1 16,3 4-14-16,0 0-12 16,2-2-102-16,0-2 1 15,0 0-88-15,0 0 33 16,4 0 32-16,1 0 23 15,0 0 77-15,-5 0 28 16,2 0 6-16,0 0-40 16,1 0-333-16</inkml:trace>
  <inkml:trace contextRef="#ctx0" brushRef="#br0" timeOffset="-149843.55">9285 12595 649 0,'0'0'332'15,"0"0"-203"-15,0 0-74 16,0 0 14-16,0 0-47 15,0 0 3-15,0 0 2 16,-89 76-24-16,73-60-3 16,-1 2-22-16,5-4-206 15,3-4-515-15</inkml:trace>
  <inkml:trace contextRef="#ctx0" brushRef="#br0" timeOffset="-148906.08">9369 12697 189 0,'0'0'704'16,"0"0"-464"-16,0 0-153 16,0 0-63-16,0 0-24 15,0 0 0-15,0 0 0 16,0 0 50-16,0 0 44 0,0 0 42 16,0 0 1-16,0 0-60 15,0 0-2-15,0 0-62 16,0 0-11-16,0 0 12 15,0 0-14-15,0 0 0 16,0 0-1-16,0 0 16 16,0 0 5-16,0 4 5 15,0 6-4-15,-2 4 55 16,2 0-43-16,0 3-3 16,0 0 12-16,0-1-33 15,0-2 38-15,10 1-16 16,-2-4-14-16,1-3 8 0,-3 1-15 15,4-2-7-15,-6-1 28 16,1-1-12-16,-1-4 35 16,-2-1-7-16,0 0-17 15,0 0-29-15,1 0-1 16,-3 0 0-16,2 0 0 16,-2 0-15-16,0 0-50 15,0 0-145-15,0 0-301 16,0-7-1067-16</inkml:trace>
  <inkml:trace contextRef="#ctx0" brushRef="#br0" timeOffset="-145547.59">838 13502 434 0,'0'0'1171'16,"0"0"-939"-16,-119 39-101 16,82-16 39-16,8 0-68 15,14 1-52-15,15 2-22 16,0-1-27-16,15-1 21 16,18-7-15-16,8 0-7 15,5-11 0-15,4-6-8 16,-2 0-42-16,-3-6-40 15,-3-17-49-15,-6-5 43 16,-7-1 22-16,-9-8 6 16,-9 3 41-16,-9-4 19 0,-2 2 8 15,0 7 26 1,-6 8 5-16,-7 9 20 16,-1 12-42-16,3 0 5 0,0 14 19 15,2 20 18-15,4 8 26 16,5 10 4-16,0 9-19 15,0 2 18-15,7 8-38 16,5 3-13-16,-2 0 8 16,-1 1-28-16,1-3 9 15,-7-6-8-15,0-4-4 16,-3-6 2-16,0-8-7 0,-18-12 23 16,-6-5 34-1,-5-13-3-15,-4-10 15 16,-4-8-30-16,0 0-28 15,3-13 26-15,2-17-31 16,6-6 8-16,7-9 1 0,9 0-7 16,10-4-18-16,0 4-11 15,16 1-15-15,18 4 10 16,8-1-36-16,5 3-58 16,9-4 19-16,1 0-91 15,3-5-69-15,0-6-110 16,-3-1 55-16,-2-4 37 15,-3-2 31-15,-8 1 222 16,-7 3 25-16,-5 6 125 16,-6 4 64-16,-5 8 6 0,-8 10-57 15,-7 9 96-15,-3 10 5 16,-3 9 39-16,0 0-104 16,0 24-79-16,-9 18 49 15,-8 14-34-15,-4 10-34 16,-1 7 38-16,-3-1-62 15,3-5 15-15,4-2-4 16,5-7-51-16,3-10 19 16,8-8-31-16,0-13-1 15,2-10-5-15,0-7-79 16,0-10-35-16,4 0-35 16,25-28-67-16,1-6-99 15,-1-2-422-15</inkml:trace>
  <inkml:trace contextRef="#ctx0" brushRef="#br0" timeOffset="-145219.58">1808 13464 1247 0,'0'0'878'15,"0"0"-691"-15,0 0-58 16,-119 39-49-16,90-11-26 15,7 2-15-15,9 0-38 16,11 2 7-16,2 0-8 16,6-1-11-16,19-3 0 0,6-1 11 15,2 4-1 1,-1-3-10-16,-3 2-17 0,-7-2 28 16,-7 0-14-16,-8-4 14 15,-7-1 49-15,0-6-12 16,-11-3 30-16,-14-4-22 15,-2-1-30-15,-2-6-15 16,4 0-2-16,2-3-35 16,5-5-50-16,7-13-223 15,9-7-726-15</inkml:trace>
  <inkml:trace contextRef="#ctx0" brushRef="#br0" timeOffset="-143407.52">2924 13577 1190 0,'0'0'322'15,"0"0"-130"-15,0 0-41 16,0 0 30-16,-136 38-45 15,111-16-61-15,5 0 5 16,7 1-67-16,9-2-4 16,4-2-3-16,0-7 7 15,6-2-20-15,17-7 7 16,1-3 0-16,7 0 7 0,2-13-7 16,1-12-29-1,0-2-32-15,-5-2-78 0,-6-1 52 16,-6 4 45-16,-9 4 41 15,-3 6 0-15,-5 6 2 16,0 7 43-16,0 3 21 16,0 0-38-16,0 23-2 15,0 8 25-15,7 13-23 16,6 8 8-16,2 4-26 16,3 4 7-16,0-2 5 15,-5-1-20-15,-4-6 7 16,-7-8-8-16,-2-9 1 15,0-11 13-15,0-6-13 16,-11-11 24-16,1-6 7 16,-2 0-31-16,3-18 1 0,1-10-2 15,5-6-37 1,3-15 31-16,0-5-59 0,9 0-6 16,9-2-68-1,4 6-13-15,3 6 42 0,-3 10-4 16,-2 6 65-16,-2 5 49 15,-5 8 0-15,-4 6 47 16,0 7 32-16,-3 2-12 16,-1 0 62-16,2 20 33 15,2 4-35-15,-1 6-49 16,1 1-39-16,3 0 1 16,1-4-34-16,3-4-5 15,-1-6 11-15,3-7-12 16,-1-6-22-16,2-4-5 0,1 0-48 15,0-14-29-15,0-12-56 16,-2-2-6-16,-3-2 48 16,-4-1 29-16,-1 4 57 15,-4 3 32-15,-2 6 0 16,-1 4 75-16,-1 8 13 16,-2 4 29-16,0 2 3 15,0 0-90-15,0 11 71 16,0 7-2-16,0 6-69 15,0 0 17-15,0 1-23 16,6-1-24-16,4-4 25 16,-2-6-25-16,5-4-1 15,0-4 1-15,3-6-37 0,1 0 31 16,0-6-11-16,1-12-74 16,0-2-14-16,-3-3-5 15,-1 4 53-15,-5 2 57 16,-3 3 8-16,-1 7 76 15,-3 1 17-15,-2 6-6 16,2 0 1-16,-2 0-75 16,5 1-21-16,0 14 51 15,1 5-30-15,5 1 13 16,-2 2-34-16,4-3-52 16,16-6-124-16,-5-4-150 15,1-8-287-15</inkml:trace>
  <inkml:trace contextRef="#ctx0" brushRef="#br0" timeOffset="-143016.96">3958 13627 1011 0,'0'0'933'0,"0"0"-682"16,0 0-111-16,0 0-18 15,0 0-30-15,-118 75-52 16,106-50-3-16,5 0-31 15,3-1-6-15,4-6 7 16,0-2 1-16,0-6-5 16,2-4-3-16,7-2-23 0,3-4 17 15,-2 0-22-15,7-10-6 16,-2-10-12-16,1-2-2 16,1-4-1-16,-3 0-40 15,-1 3 5-15,-2 6 83 16,-5 3 2-16,-3 6 38 15,-1 2 66-15,-2 6-32 16,0 0 0-16,0 0-42 16,0 4-24-16,-6 7 53 15,1 3-41-15,2 2 8 16,3-1-8-16,0-3-7 16,0-1-19-16,0-3 7 15,0 1-63-15,0-7 20 16,0-2-157-16,-6 0-59 15,-3-2-334-15</inkml:trace>
  <inkml:trace contextRef="#ctx0" brushRef="#br0" timeOffset="-142845.03">3568 13477 1475 0,'0'0'592'0,"0"0"-441"16,0 0-60-16,0 0-25 15,0 0-55-15,0 0 33 16,0 0-44-16,53 12 0 16,-24-10-149-16,-5-2-234 15,-3 0-283-15</inkml:trace>
  <inkml:trace contextRef="#ctx0" brushRef="#br0" timeOffset="-142673.37">3806 13357 1124 0,'0'0'622'15,"0"0"-278"-15,0 0-68 16,0 0-90-16,0 0-62 16,63-104-90-16,-57 94-24 15,-4 3-10-15,-2 7-64 16,-18 0-110-16,-13 15-402 16,-9 6-165-16</inkml:trace>
  <inkml:trace contextRef="#ctx0" brushRef="#br0" timeOffset="-142564.02">3204 13505 1217 0,'0'0'482'0,"0"0"-400"15,0 0-82-15,0 0-73 16,0 0-209-16</inkml:trace>
  <inkml:trace contextRef="#ctx0" brushRef="#br0" timeOffset="-142079.75">4844 13499 1385 0,'0'0'391'16,"0"0"-211"-16,0 0-2 16,0 0-107-16,0 0 81 15,0 0-66-15,0 0-46 16,12 110 26-16,3-83-56 15,1-5-3-15,-1-8-7 16,3-6-10-16,-1-8-3 0,2 0-23 16,-1-12-46-16,-1-12-39 15,1-6-59-15,-2-2 49 16,-3 2 40-16,0 3 91 16,-4 10 15-16,-4 2 99 15,0 9 70-15,-3 6-21 16,-1 0-79-16,2 2-26 15,1 17 18-15,3 0-46 16,-3 6-3-16,2 0-27 16,-6 1-18-16,0-2-92 15,0-2-182-15,-17-3-348 16,4-14-260-16</inkml:trace>
  <inkml:trace contextRef="#ctx0" brushRef="#br0" timeOffset="-141642.36">4779 13359 1633 0,'0'0'291'16,"0"0"-198"-16,0 0 45 15,0 0-23-15,0 0-65 16,0 0 17-16,-120 105-18 15,114-61-14-15,6 1 25 16,0 4-38-16,11 1-7 16,17-5 7-16,7 2-21 0,4-5 5 15,5-4-6 1,4-8-14-16,0-7 8 0,4-10-9 16,-1-9-5-16,0-4 19 15,-2-10 1-15,-1-16 14 16,-6-8-14-16,-5-12 11 15,-5-6 17-15,-10-5-19 16,-9-7 25-16,-9-2 33 16,-4-2-65-16,0 6 31 15,-21 8-33-15,-8 10 9 16,-7 13-32-16,-9 16 23 16,-3 11-31-16,-2 4-39 15,-8 23-111-15,16 5-171 16,9 1-456-16</inkml:trace>
  <inkml:trace contextRef="#ctx0" brushRef="#br0" timeOffset="-141267.46">5737 13439 1292 0,'0'0'570'16,"0"0"-470"-16,0 0 21 15,0 0-6-15,19 107-14 16,3-74-49-16,7 3-12 0,5-4-9 16,1-2-19-16,3-4 20 15,-5-7-18-15,-2-7-7 16,-2-12-7-16,-6 0 0 15,-1-8 26-15,-7-19 10 16,-6-3-17-16,-7-3 14 16,-2-3-13-16,-4-3-19 15,-13 3 11-15,-6 0-10 16,-2 5-4-16,6 6-24 16,1 7-56-16,11 11-9 0,7 2-78 15,13 5-466 1,18 0 77-16,5 2-367 0</inkml:trace>
  <inkml:trace contextRef="#ctx0" brushRef="#br0" timeOffset="-140939.4">6373 13481 352 0,'0'0'330'16,"0"0"291"-16,0 0-80 16,0 0-173-16,0 0-156 15,-138 56-67-15,109-40-25 16,9 4-68-16,11-2-9 15,9 2-43-15,0-4-6 16,2 1-4-16,13-6 10 16,6-4 0-16,-1-5-1 15,2-2-68-15,-2 0 50 0,3-12-58 16,-2-8-23 0,0-4 44-16,-3 2-63 0,-3 0 83 15,-4 4 26-15,0 5 20 16,-4 7 69-16,-3 4-20 15,3 2-25-15,2 0 38 16,2 6-31-16,3 15-12 16,-1 0-29-16,2 2 0 15,-3-1-33-15,-4-4-134 16,-3-5-194-16,-5-9-535 0</inkml:trace>
  <inkml:trace contextRef="#ctx0" brushRef="#br0" timeOffset="-140814.43">6206 13198 1914 0,'0'0'374'15,"0"0"-244"-15,0 0-72 16,118-30-58-16,-47 30-58 16,-8 0-633-16</inkml:trace>
  <inkml:trace contextRef="#ctx0" brushRef="#br0" timeOffset="-140345.72">7152 13445 1224 0,'0'0'281'0,"0"0"-147"16,0 0-7-16,0 0-6 16,0 0 28-16,0 0-69 15,0 0-21-15,96 78 31 16,-80-46-16-16,2 0 22 16,0-1-28-16,2-3-39 15,5-6 18-15,4-8-35 16,4-9-1-16,-1-5 11 15,1 0-16-15,-4-10 3 0,-8-14-9 16,-5-3-8-16,-12-8-2 16,-4-1 3-16,0 0 7 15,-12 2 11-15,-9 7 6 16,1 6-14-16,5 9-3 16,3 8 6-16,5 4 1 15,7 0-7-15,0 6 0 16,0 8 0-16,12 3-28 15,5-3 13-15,6 1-40 16,4-3-86-16,6-8-99 16,-6-4-414-16,-5 0-637 0</inkml:trace>
  <inkml:trace contextRef="#ctx0" brushRef="#br0" timeOffset="-139892.78">7387 13233 876 0,'0'0'561'0,"0"0"-257"16,0 0-10-16,-134-5-57 16,96 10-75-16,2 13-85 15,1 6-19-15,-3 6-2 16,2 6-9-16,1 6 8 15,6 6-15-15,4 4-15 16,11 4-4-16,10 1-15 16,4 0-6-16,4-1 0 0,23 1 8 15,9-9-17 1,9-6 9-16,5-7-14 0,11-4 2 16,1-13-5-16,8-8-13 15,-1-10-2-15,2 0 31 16,-2-17-7-16,0-12 8 15,-6-9-3-15,-3-4 2 16,-10-6 2-16,-7-8 21 16,-9-5-4-16,-12-9-2 15,-15-5 18-15,-7-2-14 16,-5 4-14-16,-24 7 31 16,-8 19-28-16,-13 14 14 0,-3 15-23 15,-8 16-72-15,-12 8-34 16,11 17-135-16,15 3-529 15</inkml:trace>
  <inkml:trace contextRef="#ctx0" brushRef="#br0" timeOffset="-139595.62">8429 13425 1467 0,'0'0'605'16,"0"0"-480"-16,0 0 23 16,0 0-38-16,0 0-33 15,-89 108 33-15,89-68-83 16,9-2 3-16,18 0-27 15,8-3 15-15,3-5-36 16,5-5 5-16,3-12-153 16,16-13-132-16,-10 0-348 15,-7-12-99-15</inkml:trace>
  <inkml:trace contextRef="#ctx0" brushRef="#br0" timeOffset="-139299.15">8783 13511 1343 0,'0'0'599'0,"0"0"-370"16,0 0-33-16,0 0-49 16,0 0-83-16,0 0-31 15,-77 104-5-15,77-78-22 16,15 1 14-16,7-5-14 16,1-7 0-16,2 0-6 15,-2-8 0-15,0-7 0 16,-3 0 11-16,0-1-10 15,-4-22-1-15,-3-3-26 16,-6 1-41-16,-5-5 15 16,-2 1-11-16,-2 5 23 0,-18 1 16 15,-5 2-32 1,-2 7-12-16,-13-6-89 0,7 4-315 16,4 0-229-16</inkml:trace>
  <inkml:trace contextRef="#ctx0" brushRef="#br0" timeOffset="-139127.31">8812 13010 1204 0,'0'0'970'0,"0"0"-687"16,0 0-109-16,0 0-120 15,0 0-32-15,0 0-22 16,0 0-103-16,-95 117-197 15,86-86-549-15</inkml:trace>
  <inkml:trace contextRef="#ctx0" brushRef="#br0" timeOffset="-138642.81">9648 13414 1300 0,'0'0'408'16,"0"0"-257"-16,0 0-88 16,0 0 3-16,134-42 4 15,-94 42-36-15,-6 3-33 16,-8 17-1-16,-15 10-22 15,-11 4 22-15,-2 6 16 0,-27 2 69 16,-7 3 1 0,-2-4-31-16,5 0 32 0,6-7-8 15,11-4 5-15,12-4-11 16,4-6-65-16,12-4 6 16,21-8-14-16,9-8-2 15,7 0-20-15,9 0-20 16,24-16-117-16,-12-2-188 15,-8 2-380-15</inkml:trace>
  <inkml:trace contextRef="#ctx0" brushRef="#br0" timeOffset="-138377.49">10765 13705 1363 0,'0'0'597'15,"0"0"-379"-15,-127-2-29 16,80 2-36-16,11 9-27 16,13 6-60-16,13 5-9 15,10 5-57-15,0 0 0 16,17 2-2-16,12-5 18 16,10-4-16-16,3-8 0 15,2-10-46-15,-1 0-15 16,-4-20-52-16,-5-16-157 15,-9-33-198-15,-8 7-16 16,-10 2-78-16</inkml:trace>
  <inkml:trace contextRef="#ctx0" brushRef="#br0" timeOffset="-138205.35">10831 13247 1224 0,'0'0'637'0,"0"0"-363"16,0 0-85-16,0 0-127 15,0 0 88-15,0 0-43 16,-60 148-32-16,52-85 2 15,0 2-54-15,6-2-8 16,2-5-15-16,0-6-6 16,0-7-27-16,0-10-73 15,0-11-92-15,0-12-316 16,0-12-353-16</inkml:trace>
  <inkml:trace contextRef="#ctx0" brushRef="#br0" timeOffset="-138065.08">10628 13535 367 0,'0'0'1108'16,"0"0"-745"-16,0 0-132 0,0 0-88 16,0 0-82-16,0 0-61 15,135-52-43-15,-42 38-304 16,-13 3-157-16,-6-6-188 0</inkml:trace>
  <inkml:trace contextRef="#ctx0" brushRef="#br0" timeOffset="-137892.97">11295 13316 1045 0,'0'0'651'16,"0"0"-297"-16,0 0-65 16,0 0-169-16,0 0-50 0,0 0 51 15,-54 121-56-15,27-63-2 16,2 0-15-16,2-2-29 16,2-1-13-16,8-7-6 15,4-2-66-15,9 2-35 16,0-15-195-16,9-12-587 0</inkml:trace>
  <inkml:trace contextRef="#ctx0" brushRef="#br0" timeOffset="-137455.8">11675 13647 1483 0,'0'0'488'15,"0"0"-336"-15,0 0 120 16,-116-3-122-16,99 17-46 16,4 10-38-16,12 8-65 15,1 1 22-15,0 3-23 16,20-9 0-16,3-4-12 16,6-12 7-16,2-9-26 15,5-2 1-15,-1-18-71 16,1-16-6-16,-5-8-80 15,-4-8 16-15,-7-5 70 16,-7-5 13-16,-6-4 60 16,0 0 27-16,-5 6 1 0,-2 8 92 15,0 15 79 1,0 20 17-16,0 15-40 0,-12 0-97 16,-3 27 19-16,1 16 19 15,1 7-46-15,7 6 11 16,4 0-17-16,2-2-23 15,0-4 11-15,4-5-25 16,7-7-18-16,1-6-22 16,-6-12-105-16,-6-18-121 15,0-2-400-15,0-2-362 0</inkml:trace>
  <inkml:trace contextRef="#ctx0" brushRef="#br0" timeOffset="-137143.4">11631 13453 1568 0,'0'0'628'0,"0"0"-480"16,0 0-84-16,0 0-2 15,0 0-31-15,140-2-31 16,-86 2-75-16,-3 4-233 16,-7 6 41-16,-9-3 67 15,-5 4 158-15,-10-1 42 16,-4 0 61-16,-5 1 150 15,-4 2-30-15,-1 3 11 16,-1 2-34-16,-5 7-42 16,2 3 21-16,-2-1-47 15,0 4-11-15,0-1-14 0,0-5-47 16,0 0 3-16,0-7-21 16,3-4-48-16,-1-7-17 15,7-7-129-15,-3-7-305 16,1-11-617-16</inkml:trace>
  <inkml:trace contextRef="#ctx0" brushRef="#br0" timeOffset="-137049.68">12143 13307 1393 0,'0'0'365'0,"0"0"-365"15,0 0-231-15</inkml:trace>
  <inkml:trace contextRef="#ctx0" brushRef="#br0" timeOffset="-136612.25">13327 13411 392 0,'0'0'936'0,"0"0"-617"16,0 0-92-16,0 0-10 15,-127 5-35-15,94 22-58 16,1 7-53-16,8 4-11 16,10 2-42-16,12-2 7 15,2-2-16-15,7-7-9 16,17-10 0-16,7-9-34 15,8-10-40-15,0 0-5 0,3-19-131 16,10-41-168 0,-12 5-113-16,-9-1-128 0</inkml:trace>
  <inkml:trace contextRef="#ctx0" brushRef="#br0" timeOffset="-136424.83">13443 13114 892 0,'0'0'620'15,"0"0"-307"-15,0 0-21 16,0 0-154-16,0 0 8 15,0 0 4-15,-47 152-69 16,39-81 10-16,7 3-46 16,1-2-33-16,0-6 42 15,1-6-53-15,11-10-2 16,2-12-20-16,-3-9-123 16,-1-23-72-16,-2-6-434 15,-4 0-225-15</inkml:trace>
  <inkml:trace contextRef="#ctx0" brushRef="#br0" timeOffset="-135721.86">13242 13227 1595 0,'0'0'479'0,"0"0"-387"16,0 0-92-16,0 0 0 15,0 0-13-15,156 9-8 16,-87 8-170-16,-2 2-27 15,-7 7 73-15,-9 3 110 16,-16 1 35-16,-12 0 32 16,-14-2 118-16,-9 0 84 0,0 0 15 15,-7 0-42-15,-4-2-88 16,0 1-24-16,8-2-41 16,3 0-48-16,0-4 15 15,10 0-20-15,10-7 4 16,0-4-5-16,-2-9-12 15,-4-1 12-15,-2 0 0 16,-2-5 1-16,-6-13 9 16,-4-2-8-16,0-4-2 15,-4-1 1-15,-15 1 0 16,2 0-2-16,1 4-7 16,3 2 8-16,4 4 3 15,5 3-3-15,4 4-1 16,0 6-74-16,20 1-21 0,7 0 48 15,2 0-32 1,2 1 32-16,-2 11 38 0,-3 4 10 16,-6 2 12-16,-2 2 3 15,-5 2 13-15,-4 0 37 16,3 0-17-16,-6-4 10 16,1-5-6-16,-1-3-45 15,1-9 19-15,2-1-26 16,2 0 0-16,5-11 12 15,1-14-11-15,4-3-1 16,1-2 1-16,3-1 15 16,3-2-26-16,1 5 10 15,2 6-4-15,-4 6-8 0,-4 6 24 16,-5 6-12-16,-7 4 0 16,-1 0 20-16,-2 16-12 15,-4 8-8-15,0 5 7 16,-4 0-13-16,0-3 6 15,0-4-55-15,-4-4-25 16,-21-8-125-16,3-8-123 16,-3-2-418-16</inkml:trace>
  <inkml:trace contextRef="#ctx0" brushRef="#br0" timeOffset="-135565.65">13814 13054 1324 0,'0'0'550'15,"0"0"-340"-15,0 0-35 16,0 0 0-16,0 0-43 16,0 0-62-16,0 0-40 15,121 102-30-15,-128-51-30 16,-22-10-124-16,-9-12-587 0</inkml:trace>
  <inkml:trace contextRef="#ctx0" brushRef="#br0" timeOffset="-119553.78">15976 13756 614 0,'0'0'405'15,"0"0"-161"-15,0 0-86 16,0 0-43-16,0 0-6 16,0 0-8-16,0-7-5 0,0 7 65 15,0-2-18-15,0 2-36 16,0 0-1-16,0 0-53 16,0 0 17-16,0 0-26 15,0 0-42-15,0 0 11 16,0 5 2-16,0 11 4 15,0 7 29-15,0 4-20 16,0 2 8-16,0 1-15 16,2-3-20-16,2-4 17 15,1-4-18-15,1-3 0 16,2-4-7-16,2-3 17 16,1-6-11-16,3-3 1 15,1 0-12-15,6-3-7 16,-1-16-42-16,-1-4-9 0,2-2-7 15,-6-1-26-15,1 0 57 16,-7 3 21-16,0 6 24 16,-4 3-5-16,-3 4-5 15,0 4 11-15,-2 1 25 16,2 2-25-16,-2 1 30 16,0 2 16-16,0 0-20 15,2 0 31-15,0 0-22 16,3 10 32-16,-1 6 11 15,3 2-56-15,0 0 9 16,-3 2-31-16,1-2 6 16,-2-4-16-16,0-2 1 15,-3 0-60-15,2-12-99 16,-2 2-226-16,0-2-242 0</inkml:trace>
  <inkml:trace contextRef="#ctx0" brushRef="#br0" timeOffset="-118944.54">15889 13602 1023 0,'0'0'263'0,"0"0"-176"0,0 0 47 16,0 0-10-16,0 0-18 16,0 0 31-16,-121 16-3 15,97-2-8-15,0 1 4 16,4 7-55-16,-1 3-1 16,8 7 8-16,1 2-64 15,6 8 41-15,4 2-45 16,2 1-14-16,0 3 38 15,2-1-36-15,12 1 7 16,1-2-8-16,5 1 17 16,3-5-19-16,1-3 1 15,7-8 0-15,2-6-6 16,8-6 6-16,1-5 0 16,5-8-1-16,2-4-7 15,2-2 8-15,-2 0 0 0,0-14 6 16,-2-2-6-16,-2-7 0 15,0-4 0-15,-3 1 0 16,-5-7 1-16,-1 2 8 16,-5-3 1-16,-4-2 4 15,-5-1 24-15,-4 2-36 16,-7-1 19-16,-2 1 4 16,-7-3-16-16,-2 6 27 15,0 4-5-15,-6-5-4 16,-17 8 25-16,-8-2-43 15,-9 2 11-15,-5 5 5 0,-6 3-23 16,-2 8 8-16,-5 3-10 16,0 6-52-16,-22 6-36 15,10 13-133 1,13 2-468-16</inkml:trace>
  <inkml:trace contextRef="#ctx0" brushRef="#br0" timeOffset="-117663.53">22386 13680 1192 0,'0'0'392'0,"0"0"-138"15,0 0-93-15,0 0-114 16,0 0-22-16,0 0-24 16,64 23 31-16,-50-4 8 15,-5 0-5-15,-3 2 49 16,-3 1-14-16,-1 0-24 16,4 0 13-16,2 2-31 15,2-4 1-15,7-1-7 16,-2 0-21-16,5-7 12 15,-1-6-13-15,4-4 0 16,0-2 24-16,1 0-23 16,-4-12-1-16,-2-6 9 0,-5-4 9 15,-3-4-24 1,-8 0 6-16,-2 0 0 0,0 4 13 16,0 2-13-16,-10 6 22 15,-1 6-22-15,-3 2 10 16,1 6-20-16,-2 0 10 15,1 0 0-15,6 0-7 16,1 4 7-16,5 3-30 16,2-1-7-16,0-1-76 15,0-4-83-15,24-1-155 16,-4 0-153-16,2-6-297 0</inkml:trace>
  <inkml:trace contextRef="#ctx0" brushRef="#br0" timeOffset="-117226.2">22644 13547 1147 0,'0'0'329'0,"0"0"-147"16,0 0 67-16,0 0-77 16,-140-14-42-16,105 14-37 15,-4 0-31-15,4 14 19 16,-1 4-12-16,3 3-26 15,4 7 13-15,2 4-33 16,5 4 7-16,4 4 6 16,12 4-36-16,6-4 21 15,0 4-21-15,10 2 1 16,17-1 9-16,7-2-8 0,3 0-2 16,8-8 0-16,2 0 1 15,4-10-7-15,5-6 2 16,0-7-13-1,3-6 7-15,-1-6 4 0,2 0 6 16,-4-22-7-16,-3 0-4 16,-4-9 11-16,-6-5 1 15,-9-4 0-15,-7-6 36 16,-6-6-25-16,-7-2 25 16,-5-2-11-16,-7 0-25 15,-2 6 16-15,-2 3-17 16,-21 9 0-16,-14 8-6 15,-12 10-12-15,-19 10-47 16,-65 10-78-16,13 0-195 16,-1 10-792-16</inkml:trace>
  <inkml:trace contextRef="#ctx0" brushRef="#br0" timeOffset="-111618.14">16328 14225 532 0,'0'0'306'16,"0"0"-202"-16,0 0-45 15,0 0 100-15,0 0-36 0,0 0-73 16,-11-20 8-1,11 16 0-15,0 2 25 0,0-2 18 16,0 0 10-16,0 2 3 16,0 0-27-16,0 0 19 15,-2 2-5-15,-1 0-53 16,3 0 20-16,0 0-25 16,0 0-34-16,0 0 59 15,0 0-56-15,0 0 3 16,0 0-9-16,0 0 10 15,0 0-11-15,0 2 2 16,9 12 18-16,11 6 51 0,7 6-54 16,7 6 2-1,3 8 18-15,7 5-35 0,4 5 37 16,3-2-16 0,2 6-13-16,5-4 20 0,2 0-34 15,3-2-1-15,1-4 21 16,-2-4-20-16,-1-5 32 15,-8-7-15-15,-8-5-18 16,-9-6 8-16,-14-7-8 16,-8-3 0-16,-8-7 8 15,-4 3-6-15,-2-3 20 16,0 0-19-16,0 0 7 16,0 0-20-16,0 0-21 15,0 0-40-15,0-6-51 16,0-7-105-16,-11-2-141 15,1 2-206-15,0 1-103 0</inkml:trace>
  <inkml:trace contextRef="#ctx0" brushRef="#br0" timeOffset="-111196.35">17223 14761 1048 0,'0'0'233'15,"0"0"-166"-15,0 0-11 16,0 0 91-16,0 0-13 16,0 0-61-16,0 0 25 0,-109 104-7 15,101-70 5 1,3 0-3-16,5 4-36 0,0 0 13 15,0 0-7-15,16-6-37 16,8-3 8-16,5-4-34 16,5-6-1-16,3-8 0 15,1-11 2-15,0 0 36 16,-2-4 3-16,-5-22-39 16,-7-5 29-16,-6-10-30 15,-11-4 1-15,-7-3 12 16,0 7-4-16,-2-3-9 15,-11 12 0-15,-1 2-11 0,-1 10 10 16,-1 8-84 0,0 3-84-16,-4 8-63 0,7 1-127 15,1 0-338-15</inkml:trace>
  <inkml:trace contextRef="#ctx0" brushRef="#br0" timeOffset="-110837.08">17482 14972 955 0,'0'0'343'0,"0"0"-239"15,0 0-51-15,0 0 64 16,0 0 23-16,0 0-45 16,136-1-31-16,-74-2 26 15,12 1 74-15,8-2-75 16,7 4-17-16,3 0-28 16,-3 0-29-16,-2 0 19 15,-14 4-33-15,-11 2 11 16,-17 1-12-16,-13-1-6 15,-15-6-22-15,-7 0-72 16,-6 4-53-16,7-4-49 16,-3 0-112-16,4 0-302 0</inkml:trace>
  <inkml:trace contextRef="#ctx0" brushRef="#br0" timeOffset="-110415.29">18962 14868 1257 0,'0'0'203'16,"0"0"-149"-16,0 0 69 0,0 0 13 15,0 0-75-15,0 0 11 16,-67 104 35-1,67-68-25-15,0-1-1 0,0-5-6 16,13-1-46-16,12-4 3 16,4-5-32-16,4-4 0 15,7-10 19-15,1-6-5 16,-4 0 8-16,-3-1-12 16,-8-18 10-16,-6-5-1 15,-9-8-12-15,-8 0-5 16,-3-8 38-16,0 4-31 15,-16 0 0-15,-6 9-9 16,-3 10 10-16,-6 0-13 0,0 12 3 16,-2 3-47-1,-1 2-13-15,0 0-107 0,6 6-27 16,-3 8-89-16,8-2-11 16,7-3-240-16</inkml:trace>
  <inkml:trace contextRef="#ctx0" brushRef="#br0" timeOffset="-110009.14">19578 15113 1189 0,'0'0'288'0,"0"0"-214"16,0 0-28-16,0 0 89 16,0 0-3-16,141-8-72 15,-67 8 120-15,11 0-56 16,10 0-46-16,26 0-10 15,16 0-37-15,-12 3 17 16,-15-2-32-16,-21-1-15 16,-30 0 23-16,1 0-23 15,-6 0 18-15,-23 0-19 0,-13 0-11 16,-15 0 11-16,-3 0-76 16,0-1-73-16,-7 1-34 15,-2 0-122-15,2 0-66 16,5 0-258-16</inkml:trace>
  <inkml:trace contextRef="#ctx0" brushRef="#br0" timeOffset="-109665.47">20817 14979 1026 0,'0'0'330'15,"0"0"-189"-15,0 0-42 0,0 0 83 16,0 0-56-16,0 0-72 16,-73 118 28-16,73-92-24 15,20 0-41-15,6-3 29 16,8-8-40-16,1 2 29 16,6-13-8-16,-3-4-20 15,-1 0 23-15,-3-4 4 16,-7-14 0-16,-5-5 31 15,-7-7-32-15,-7-1-13 16,-8-6 32-16,0 5-43 16,-2 3 33-16,-15 4-29 15,-5 8-13-15,2 4 0 16,0 5-56-16,5 6-64 16,-3 2-67-16,7 0-165 0,3 0-154 15</inkml:trace>
  <inkml:trace contextRef="#ctx0" brushRef="#br0" timeOffset="-109149.92">21079 15016 1094 0,'0'0'187'0,"0"0"-119"0,0 0 93 16,0 0-2-16,122-67 4 15,-78 45-85-15,2-4 10 16,6-4 17-16,2-3-43 16,0-3 11-16,4-5-30 15,1-6 1-15,1-3 0 16,0-4-12-16,0-3 12 15,-4 3-7-15,-2 2-10 16,-6 4 47-16,-5 4-23 16,-5 4-3-16,-2 0-5 15,-1 4-34-15,-2 0 24 0,4 2-33 16,-4 2 0 0,1 4-9-16,-3 3 20 0,-2 3-11 15,-5 7 0-15,-6 2 17 16,-2 6-27-16,-8 1 10 15,-1 1 0-15,-5 4 0 16,0 1 2-16,-2 0-2 16,0 0 0-16,0 0-8 15,0 0-1-15,0 0 5 16,0 0-47-16,0 0 17 16,0 0-130-16,-4 0-153 15,-11 0-354-15,-6 0-813 0</inkml:trace>
  <inkml:trace contextRef="#ctx0" brushRef="#br0" timeOffset="-107712.8">16383 13614 907 0,'0'0'382'0,"0"0"-194"15,0 0 31-15,0 0-28 16,0 0-84-16,0 0-15 15,0 0-25-15,90-59 6 16,-59 45 47-16,4-4-72 16,13-3 17-16,2-9 12 15,10 1-55-15,7-6 38 16,7-4-33-16,1-2-26 16,4-3 28-16,-2-1-29 15,0-1 0-15,-6 6 9 16,-7 5-9-16,-8 11 30 15,-9 4-26-15,-13 8 2 16,-13 6-9-16,-9 0 3 16,-8 6-7-16,-2-3-2 0,-2 3-19 15,0 0 17 1,0 0-26-16,0 0-24 0,0 0 7 16,0 0-27-16,0 0 1 15,5-1 9-15,-1-4 10 16,3 0 60-16,-2-1 0 15,-4 0-6-15,2 2 7 16,-3 0 1 0,0 2 18-16,0 2 27 0,-3 0-46 15,-10 0 44-15,-2 6-20 16,-3 8-5-16,1 4 31 16,5 4-21-16,5 0 15 15,7 2-11-15,0 0-32 16,9 3 23-16,18-5-24 15,4-3 1-15,4-4 9 0,4-8-2 16,-1-5-1-16,-5-2-7 16,-2 0 0-16,-7-14-9 15,-6-5-2-15,-8-4 11 16,-8 1-8-16,-2-2 20 16,0 4-27-16,-10 2 3 15,-5 5-43-15,-1 2-34 16,-3 5-165-16,1 4-58 15,2 2-10-15,0 0 42 16,6 0 60-16,0 0 126 16,3 0 54-16,5 0 28 15,2 0 12-15,0 0 80 0,0 0 4 16,0 0 10-16,0 0 26 16,12 0-1-16,1 0-27 15,10-2 31-15,3 0-27 16,12 0-14-16,11-2 0 15,15 2-30-15,19-3 117 16,10 2-9-16,13 0-120 16,18 2-4-16,-13 0-35 15,3-2-1-15,-5 1 0 16,-22 2 19-16,0-1-15 16,-18 1-4-16,-20 0 0 15,-20 0-6-15,-18 0 6 16,-11 0-93-16,0 0 60 0,-4 0-70 15,-7 0-17 1,-1 0-67-16,8 0-13 0,4 0-48 16,4 0-89-16,12 0-400 0</inkml:trace>
  <inkml:trace contextRef="#ctx0" brushRef="#br0" timeOffset="-107369.13">19041 13022 1056 0,'0'0'300'0,"0"0"-174"15,0 0 78-15,0 0-24 0,0 0-37 16,0 0-45 0,0 0-45-16,-86 126 24 0,86-96-37 15,9 0 21-15,15-2-9 16,5-2-51-16,9-4 13 15,0-8-5-15,4-5-9 16,-4-9 17-16,-2 0-16 16,-7-13 29-16,-8-9-25 15,-4-6 2-15,-11-4 0 16,-6-2-7-16,0 0-9 16,-2 4 3-16,-13 7-18 15,-6 8-26-15,1 5-69 0,-2 6-86 16,-4 4-121-1,5 0-2-15,6 0-484 0</inkml:trace>
  <inkml:trace contextRef="#ctx0" brushRef="#br0" timeOffset="-107056.36">19234 13108 857 0,'0'0'711'16,"0"0"-635"-16,0 0 15 16,144-8 125-16,-49 4-36 15,35 4-64-15,28 0-75 16,7 0 3-16,-11 0 25 0,-34 0-62 16,-33 0 23-16,-20 0-26 15,-11 0 5-15,2 0 12 16,-2 0-21-16,-8 1 0 15,-19-1-1-15,-16 0 12 16,-10 0-25-16,-3 3 13 16,0-3-7-16,-5 0-66 15,-4 2-87-15,3 2-65 16,6 0-90-16,0-2-30 16,2-2-238-16</inkml:trace>
  <inkml:trace contextRef="#ctx0" brushRef="#br0" timeOffset="-106697.41">20718 13094 1303 0,'0'0'199'0,"0"0"-139"15,0 0 161-15,0 0-60 16,0 0-56-16,-119 56-10 15,115-29-48-15,4 0 15 16,0 2-22-16,13-1-16 16,11 0 16-16,8-6-21 15,3-2 9-15,6-8-24 16,1-6 13-16,-2-6-8 16,-3 0-8-16,-6-15 9 15,-6-8 21-15,-7-8-30 0,-9-1 30 16,-9-2-13-1,0-2-16-15,-2 6 5 0,-16 4-7 16,-2 6-18-16,0 8-14 16,-3 6-106-16,0 6-54 15,4 0-169-15,6 0-191 16</inkml:trace>
  <inkml:trace contextRef="#ctx0" brushRef="#br0" timeOffset="-106291.23">20971 13097 1071 0,'0'0'217'0,"0"0"-170"16,0 0 47-16,0 0 11 16,0 0 33-16,123 59-40 15,-52-37 20-15,14 7-9 16,24 8-61-16,24 10 30 16,21 11 15-16,-11-4-58 0,-30-10 32 15,-30-12-4 1,-23-12-38-16,9 2 13 0,2-2-27 15,3 0 7 1,-16-8 10-16,-18-3-20 0,-15-8 25 16,-16 2-25-16,-5-3-7 15,-4 0-2-15,0 0-60 16,-5 0-148-16,-3 0-185 16,3 0-234-16</inkml:trace>
  <inkml:trace contextRef="#ctx0" brushRef="#br0" timeOffset="-105322.74">19271 15065 689 0,'0'0'332'0,"0"0"-193"15,0 0-54-15,0 0 54 0,0 0-56 16,0 0 35-16,0 0-4 16,25 18 27-16,-10-14 0 15,5-2-45-15,7 2 22 16,7-4-14-16,8 0-67 15,9 0 2-15,5 0-39 16,4 0-12-16,-6 0 10 16,5 4-235-16,-16 1-266 15,-14-2-230-15</inkml:trace>
  <inkml:trace contextRef="#ctx0" brushRef="#br0" timeOffset="-104916.58">18706 15011 644 0,'0'0'230'0,"0"0"-142"15,0 0 75-15,0 0-22 16,0 0-85-16,117-22-56 16,-106 22-36-16,-6 2-245 15,-5 6-724-15</inkml:trace>
  <inkml:trace contextRef="#ctx0" brushRef="#br0" timeOffset="-103448.18">1217 14546 1431 0,'0'0'392'0,"0"0"-248"15,0 0 86-15,0 0-9 16,0 0-92-16,0 0-127 15,0 0 35-15,53-18 13 16,3 10-26-16,11 4 25 0,9 0-4 16,4 4-28-16,2 0 14 15,-1 0-31-15,-1 0 0 16,-8 0 6-16,-10 0 3 16,-11 0-18-16,-11 0 8 15,-16 0-29-15,-10 0 15 16,-12 0-48-16,-2 4-8 15,-4-2 14-15,-23 4-76 16,-13 6-47-16,-11 4 14 16,-12 6-6-16,-8-5 17 15,-5 6 82-15,0-3 73 0,5-2 8 16,6-2 35 0,7-5 70-16,14-4 0 0,8 1 11 15,12-4 35-15,11-2-42 16,7-2-28-16,6 0-44 15,8 0-44-15,21 0 72 16,15-4-13-16,12-8-9 16,13 0 10-16,9-4-34 15,2 4 22-15,-2 4-49 16,-5 5 9-16,-12-1-15 16,-12 4 6-16,-11 0 0 15,-11 0 0-15,-10 0-29 0,-8 0 29 16,-2 0-40-1,-3 0-17-15,1 0 21 0,-3 0-77 16,-2-2-36-16,2-7-80 16,-2-12-289-16,0 4 175 15,0-3-257-15</inkml:trace>
  <inkml:trace contextRef="#ctx0" brushRef="#br0" timeOffset="-102760.83">1959 14418 901 0,'0'0'363'0,"0"0"-202"16,0 0 70-16,0 0 49 16,0 0-73-16,0 0-28 15,0 0-81-15,-20-35-51 16,20 35 22-16,0 0-35 0,6 0 18 16,4 0-6-16,-1 0-26 15,-1 0 17-15,-3 0-10 16,-1 0-11-16,-1 0 13 15,-3 0-28-15,0 0 13 16,0 0 19-16,0 0-21 16,0 0 26-16,0 0-33 15,0 0 2-15,0 0-7 16,0 0 0-16,-7 0 0 16,0-1 5-16,-2-2 8 15,3 1-11-15,-2 2-2 16,4-4-5-16,2 0-2 15,0 3 7-15,0-2 0 16,-3 2 0-16,3-4-6 16,-2 4 5-16,0-2 1 0,-2-3-8 15,2 4-1-15,0-2 18 16,-3 2-6-16,3-2-3 16,-4 4 5-16,4-4-13 15,0 3 7-15,2 1 1 16,2 0 17-16,0 0-16 15,0 0 16-15,0 0-17 16,0 0-3-16,2 11-5 16,12 4 16-16,5 0-5 15,10 3 16-15,7-1-11 16,7-2 4-16,7-1-12 0,6 2 0 16,0-1-11-1,-2-1 20-15,-12-3-9 0,-7-1 0 16,-10-1 11-1,-9-5-26-15,-10 0 12 0,-6 0 1 16,0 2-14-16,-4 4 23 16,-23 6-7-16,-8 6 11 15,-12 4 7-15,-5 3-15 16,-5 0-3-16,-5 5 0 16,-6 0 0-16,1 2 0 15,5 0-6-15,6 0-21 16,7 5-117-16,18-7-191 15,12-16-1280-15</inkml:trace>
  <inkml:trace contextRef="#ctx0" brushRef="#br0" timeOffset="-100198.93">3405 14482 1294 0,'0'0'479'0,"0"0"-375"16,0 0 61-16,-5 145-26 15,12-98-61-15,9-3-14 16,0-5-63-16,-1-6-2 0,-1-8-42 16,-6-10-84-1,-8-12-89-15,0-3-123 0,0 0-302 0</inkml:trace>
  <inkml:trace contextRef="#ctx0" brushRef="#br0" timeOffset="-100011.46">3215 14437 1538 0,'0'0'616'15,"0"0"-423"-15,0 0-95 16,0 0-13-16,0 0-75 16,126-68-10-16,-51 68-70 15,-10 4-282-15,-13 10-308 0</inkml:trace>
  <inkml:trace contextRef="#ctx0" brushRef="#br0" timeOffset="-99074.2">3730 14743 1245 0,'0'0'537'0,"0"0"-406"15,0 0-40-15,0 0 2 16,0 0-36-16,0 0-45 16,0 0 17-16,112-91 5 15,-97 72 30-15,-5-4 25 0,-4-1-30 16,-2 2 21-16,-2 1-41 16,1 4-20-16,-3 3 29 15,2 1-47-15,-2 7 9 16,2 3-10-16,0 3-2 15,0 0-5-15,4 0-18 16,0 12 25-16,1 8 34 16,1 4-15-16,4 4 1 15,3 2-8-15,3 2 4 16,-1 0-6-16,4 0-10 16,-3-2 9-16,-1-6-12 15,2-4 3-15,-4-5 0 16,-1-7-6-16,-1-4 9 15,3-4-3-15,-1 0 20 16,2-12-4-16,3-6-5 16,-1-5-11-16,-3-4 0 0,1-4 1 15,-4 1 5-15,1 3-1 16,-6-4 8-16,1 5-12 16,-4 2-2-16,0 0-1 15,-5 8 2-15,0 0 0 16,0 4-1-16,-2 5 1 15,-10 6 0-15,-3 1-6 16,-1 0 5-16,1 6 2 16,-4 11 7-16,6 4 10 15,5 2-12-15,5 4-7 16,3-1 1-16,0 0-8 0,16-4-2 16,11-2 10-16,4-4 0 15,2-6-6-15,5-6-49 16,-1-4 6-16,2 0-29 15,-4-14-30-15,-1-6-19 16,-5-4 16-16,-4 2 82 16,-10-1 29-16,-5 6 0 15,-4 7 12-15,-4 4 28 16,-2 6 19-16,0 0-55 16,0 2 30-16,0 16-26 15,0 6 29-15,0 7-28 16,-2-2 19-16,2-1-27 15,0-6 14-15,0-4 5 0,0-5-19 16,0-8 5 0,2-5-6-16,7-4 0 0,3-13 24 15,7-14-23 1,-1 3 9-16,4-6-7 0,0 4 15 16,3 2-23-16,-4 4 5 15,4 6 0-15,0 8-8 16,-5 4 8-16,0 6 0 15,-2 0 0-15,-5 16-40 16,-4 8 14-16,-6 4-106 16,-3 10-152-16,-19-6-39 15,-3-8-276-15</inkml:trace>
  <inkml:trace contextRef="#ctx0" brushRef="#br0" timeOffset="-98933.24">4139 14415 1538 0,'0'0'305'16,"0"0"-195"-16,0 0-50 15,0 0-60-15,155-116-20 16,-86 92-337-16,-2 7-383 0</inkml:trace>
  <inkml:trace contextRef="#ctx0" brushRef="#br0" timeOffset="-98605.55">5769 14346 1175 0,'0'0'652'0,"0"0"-454"16,0 0-53-16,0 0 12 15,0 0-25-15,0 0-59 16,-20 112 0-16,24-73-35 16,5 3 9-16,1-5 5 0,-4 1-42 15,-2-2 13-15,1-9-23 16,-1-6-33-1,-4-5 2-15,0-8-99 16,0-3-149-16,0-5-421 0</inkml:trace>
  <inkml:trace contextRef="#ctx0" brushRef="#br0" timeOffset="-98418.1">5430 14358 1846 0,'0'0'370'0,"0"0"-243"16,0 0 42-16,122-56-87 16,-50 39 7-16,4 7-74 15,2-1-6-15,-3 6-18 0,-8 5-49 16,7 0-150-16,-16 0-468 16,-16 5-138-16</inkml:trace>
  <inkml:trace contextRef="#ctx0" brushRef="#br0" timeOffset="-98120.98">6564 14447 1371 0,'0'0'542'0,"0"0"-424"16,0 0 37-16,0 0-13 16,-131 42-49-16,118-15-1 15,6 4-22-15,7 8-16 16,0-1-9-16,7 0-31 16,17-4-2-16,9-3-12 15,10-10-28-15,3-8-11 16,8-8-120-16,24-5-161 15,-13-22-263-15,-9-1-121 0</inkml:trace>
  <inkml:trace contextRef="#ctx0" brushRef="#br0" timeOffset="-97824.48">6977 14458 854 0,'0'0'894'0,"0"0"-645"15,0 0-87-15,0 0-14 16,0 0-20-16,0 0-70 15,0 0-33-15,-110 104 34 16,110-77-38-16,2-2 3 16,19 0-18-16,6-8 3 15,4-5-5-15,0-6-4 16,-2-6 0-16,0 0-4 16,-7-6 13-16,-2-16 9 15,-7-4-11-15,-5-3 4 0,-8 2-22 16,0-1-16-1,0 8-40-15,-17 0 55 0,-3 6-77 16,-2 8-22 0,0-8-95-16,7 5-320 0,5-3-224 0</inkml:trace>
  <inkml:trace contextRef="#ctx0" brushRef="#br0" timeOffset="-97683.9">7110 14083 624 0,'0'0'1456'0,"0"0"-1165"16,0 0-176-16,0 0-10 15,0 0-105-15,-118 100 0 16,105-58-209-16,7-8-701 0</inkml:trace>
  <inkml:trace contextRef="#ctx0" brushRef="#br0" timeOffset="-96293.27">7960 14397 1558 0,'0'0'378'0,"0"0"-166"15,-125 52-47-15,84-21-80 16,12 5 7-16,14 1-79 16,15 3 2-16,0 0-15 15,25-5 12-15,12-9-12 16,10-6 0-16,6-12-57 16,5-8 28-16,3-8-90 15,-6-20-14-15,-6-12-10 16,-4-6 23-16,-9-8 69 15,-7-6 51-15,-10-7 0 16,-3 3 51-16,-7 0-29 16,-9 12 44-16,0 12 48 15,0 10-21-15,-7 16 9 0,-8 14-60 16,-1 0-1-16,-2 14 5 16,1 20-29-16,0 10 5 15,7 11 26-15,3 4-16 16,7 6 10-16,0 2-18 15,5-7-23-15,15 1 13 16,6-11-14-16,1-6 0 16,2-12-9-16,-2-11-46 15,-1-11 14-15,0-10-50 16,0 0 18-16,-4-19 1 0,0-6-30 16,1-4-13-1,-4 3 5-15,-1-2 25 0,-2 6 42 16,-3 2 27-16,-4 7 16 15,-2 2 51-15,-2 7-1 16,-3 0 27-16,1 4-29 16,5 0-22-16,-2 4 33 15,6 8-38-15,-1 6 16 16,-1 0 11-16,2 1-27 16,1 4 6-16,-1-3-27 15,-1-2-1-15,0-6 0 16,2-4 1-16,0-8-8 15,6 0 8-15,0-1-65 16,4-18-59-16,-3-3 3 16,2-4-8-16,-2 1-32 15,-4-2 33-15,-1 5 113 16,-1 2 14-16,-5 3 2 0,-3 8 41 16,1-1 58-16,-5 6 10 15,-2 4-12-15,0 0-88 16,0 0 6-16,0 10 98 15,0 7-23-15,0 2-8 16,0 4-39-16,0-2-29 16,0 2 19-16,7-6-34 15,2-5 0-15,2-2 0 16,3-10-66-16,1 0 31 16,3 0-73-16,-1-4-22 15,1-12-65-15,1 0-18 0,-4-2-51 16,-5 0 196-1,0 7 68-15,-3 0 168 0,-5 7 6 16,0 4 7 0,-2 0-39-16,0 0-82 0,2 0 11 15,0 4 15-15,5 9-38 16,0-4-2-16,2 5-21 16,2-8-16-16,3 1 3 15,1-1-12-15,1-6-7 16,1 0-1-16,1 0-9 15,-3-6 16-15,1 1 1 16,-3 1-16-16,-1 4 15 16,-3 0-7-16,-3 0-8 15,-2 2-12-15,-1 11-72 16,-1-5-71-16,-2 3-115 0,0-5-434 16</inkml:trace>
  <inkml:trace contextRef="#ctx0" brushRef="#br0" timeOffset="-96012.2">9884 14214 1075 0,'0'0'1039'0,"0"0"-885"15,0 0-86 1,0 0 61-16,0 0 2 0,0 0-18 16,-42 141-76-16,53-88-36 15,2 3 50-15,3-2-50 16,0-2 7-16,-3-8-8 16,-2-4-18-16,-2-10-10 15,-4-6-72-15,-5-18-91 16,0-4-127-16,-10-2-356 0</inkml:trace>
  <inkml:trace contextRef="#ctx0" brushRef="#br0" timeOffset="-95855.95">9733 14512 1136 0,'0'0'558'0,"0"0"-287"16,0 0 15-16,0 0-83 16,0 0-82-16,0 0-66 15,0 0-28-15,0 0-11 16,133-40-16-16,-79 34-48 15,2 2-134-15,15 1-128 16,-13 3-187-16,-11 0-169 0</inkml:trace>
  <inkml:trace contextRef="#ctx0" brushRef="#br0" timeOffset="-94762.7">10379 14650 947 0,'0'0'543'16,"0"0"-287"-16,0 0 9 0,0 0-31 16,0 0-73-16,0 0-100 15,0 0-15-15,66-57-13 16,-41 42-32-16,-4-1 20 16,-4 0-20-16,-1 0 0 15,-3 2 35-15,-1 1-12 16,-2 3 7-16,-1-1-10 15,1 5-12-15,-4 2 30 16,-2 0-30-16,1 2-2 16,-3 2 7-16,0 0-7 15,1 0-3-15,0 6-4 16,1 2 0-16,-4 8 31 0,0 4-29 16,0-2 32-16,0 6-8 15,0 1-14-15,0 2-12 16,0-4 0-16,0-4 0 15,2 1-18-15,9-9 18 16,4-4-1-16,2-6 1 16,6-1-54-16,4-1 5 15,2-15-57-15,-1-8-106 16,1-2-46-16,-2-1-35 16,-6 4 135-16,-3-4 152 15,-5 10 6-15,-5 3 177 16,-3 6 3-16,-5 2-28 15,0 6 11-15,0 0-88 16,0 0-26-16,0 0 0 0,0 10-16 16,0 2 30-16,0 3-32 15,0-2-25 1,7-5 4-16,-2 2-10 0,1-4 0 16,3-2-1-16,-3-1-35 15,6-3 17-15,-3 0-17 16,1 0-31-16,2 0 9 15,-1-5-15-15,1 1 30 16,-4 0 30-16,-1-2 13 16,-5 4 7-16,0 2 23 15,0 0 7-15,0 0 28 16,4 0-27-16,2 8 8 16,5 2-3-16,5 1-37 15,5-5 10-15,5-3-16 16,6-3 9-16,2 0-21 15,2-20 9-15,-3-8 3 0,-4-8-1 16,-2-4-7-16,-8-9 7 16,-4-1-20-16,-5-8-2 15,-6 3 17-15,-4 2-6 16,-2 13 12-16,0 16 0 16,0 14-31-16,0 10 19 15,-11 6-12-15,-2 22 24 16,-3 10 21-16,-2 6-15 15,3 6 29-15,-3 5-9 16,0 1-26-16,0-6 21 0,4 2-8 16,2-12-12-1,5-5 10-15,3-4-11 0,-2-13 0 16,4-6-35 0,0-12-12-16,0 0 33 0,2-11 18 15,0-10-4-15,0-3 10 16,4-2-8-16,17 8 25 15,1 0-27-15,5 4 0 16,0 10-11-16,-1 0 19 16,3 4-8-16,-4 0 0 15,-1 6 1-15,-3 10-16 16,-6 2 15-16,-1 0-59 16,-8 1-1-16,-2-6-125 15,-4 1-75-15,0-6-43 16,-10-3-267-16</inkml:trace>
  <inkml:trace contextRef="#ctx0" brushRef="#br0" timeOffset="-94590.88">10942 14101 1910 0,'0'0'489'0,"0"0"-399"15,0 0-23-15,0 0-13 16,0 0-54-16,154 1-12 16,-115 25-81-16,-13-1-247 15,-15-1-550-15</inkml:trace>
  <inkml:trace contextRef="#ctx0" brushRef="#br0" timeOffset="-94465.89">10675 14311 1609 0,'0'0'570'16,"0"0"-403"-16,0 0-90 16,0 0-68-16,0 0-18 15,0 0-434-15</inkml:trace>
  <inkml:trace contextRef="#ctx0" brushRef="#br0" timeOffset="-93262.72">15943 13633 1220 0,'0'0'394'15,"0"0"-211"-15,0 0-27 16,0 0-25-16,0 0-41 16,0 0-65-16,-110 0-25 15,91 8-29-15,-16 10-127 16,4-1-220-16,5-6-1069 0</inkml:trace>
  <inkml:trace contextRef="#ctx0" brushRef="#br0" timeOffset="-92310.02">18505 14995 1152 0,'0'0'312'0,"0"0"-197"0,0 0 100 16,0 0-124-16,0 0-15 16,0 0-16-16,116-6-59 15,-68 2-2-15,26-6-7 16,-13 3-295-16,-11 1-361 0</inkml:trace>
  <inkml:trace contextRef="#ctx0" brushRef="#br0" timeOffset="-83390.36">12355 14127 396 0,'0'0'808'0,"0"0"-631"16,0 0-15-1,0 0 51-15,0 0-39 0,-133 139 25 16,112-89-42-16,2 7-39 16,5 0 9-16,3 3-51 15,7-3-17-15,4 0-15 16,0-3-43-16,10-4-2 16,11-4 1-16,6-6-43 15,4-4-48-15,17-7-171 16,-5-11-372-16,-5-12-36 0</inkml:trace>
  <inkml:trace contextRef="#ctx0" brushRef="#br0" timeOffset="-82812.38">12583 14496 922 0,'0'0'702'15,"0"0"-555"-15,0 0-78 16,0 0 36-16,0 0-1 16,-14 108-69-16,18-88 12 15,4-4-47-15,-6-6 0 16,0-6 12-16,-2-4-4 16,0 0 67-16,0-10-37 15,0-10-38-15,0-8 0 16,4 2-33-16,9-5 13 0,3 4 11 15,5 1-18-15,-2 8 24 16,1 5-6-16,-2 11 18 16,0 2-4-16,0 0 17 15,-3 6 27-15,-2 12 62 16,1 2-46-16,-3 3-25 16,1-2 22-16,-6-2-50 15,1-5 27-15,-3-4-26 16,-2-5-4-16,0-3-3 15,0-2-6-15,4 0 0 16,2-8-1-16,3-11-43 16,3-2 43-16,3 2-6 15,4-2-3-15,-1 7 10 0,-1 1-23 16,0 5 23 0,-2 4 0-16,-3 2 6 15,1 2 4-15,-3 0 27 16,1 4-10-16,-2 7 28 0,-2 5-38 15,0 3-1-15,-1-3-10 16,2 2 6-16,-1-2-24 16,4-2-12-16,3-6-105 15,19-8-186-15,-2 0-408 16,-1-10-374-16</inkml:trace>
  <inkml:trace contextRef="#ctx0" brushRef="#br0" timeOffset="-82171.89">13362 14419 811 0,'0'0'891'16,"0"0"-617"-16,0 0-80 15,0 0-35-15,0 0-22 16,-129 27-45-16,105-5-50 16,1 3 10-16,6-2-25 15,7 0 2-15,8-2-10 16,2-3-18-16,0-5-2 15,20-7-8-15,5-6-46 16,4 0-18-16,2-1-9 16,0-15-75-16,-2-4-16 15,-5-1 4-15,-8 0 130 16,-5 2 39-16,-4 6 20 0,-4 4 112 16,-3 8-2-1,0 1-29-15,0 0-44 0,0 0-37 16,0 14 51-16,-3 2-31 15,0 2-40-15,3 1 20 16,0-2-8-16,0-3-12 16,8-4 0-16,5-3-58 15,5-7-19-15,1 0-24 16,2 0 17-16,-3-11-16 16,-3-3 10-16,-1 1 69 15,-3 1 15-15,-5 5 12 16,-5 1 4-16,3 4 42 15,-4 2 5-15,0 0 23 16,0 0-47-16,0 0 20 16,2 10-1-16,2 0-46 0,1 4 26 15,2 0-20-15,1-4-11 16,1-1-1-16,3 0-10 16,1-5-33-16,1-4-33 15,-1 0 11-15,3 0 11 16,-3 0-2-16,-3-4 56 15,2-2 5-15,-3 1 54 16,-5 0 32-16,3 3 2 16,-2 2-55-16,-1 0-9 15,1 0-29-15,-1 9 8 16,-2 8-25-16,-2 0-10 16,0 6-145-16,-4-1-210 15,-10-10-512-15</inkml:trace>
  <inkml:trace contextRef="#ctx0" brushRef="#br0" timeOffset="-81999.95">13140 14333 1483 0,'0'0'945'16,"0"0"-737"-16,0 0-135 15,0 0-15-15,104-111-58 16,-48 100-5-16,11 5-96 15,-16 4-504-15,-13 2-630 0</inkml:trace>
  <inkml:trace contextRef="#ctx0" brushRef="#br0" timeOffset="-80359.83">1997 14968 1654 0,'0'0'520'15,"0"0"-455"-15,0 0 48 16,-2 109 54-16,2-53-91 16,8 4-49-16,8 5 4 0,2-7-30 15,0-4 3 1,-3-6-4-16,-1-4-68 0,-8-12-13 16,-6-10-157-16,0-8-115 15,-6-10-21-15,-17-4 30 16,-6 0 34-16,-4-13 158 15,0-10 152-15,6-2 160 16,10 0 95-16,9 4-55 16,8 0-44-16,8-1-109 15,20 2 18-15,15-3 77 16,7-2-47-16,7-4-26 16,7 0-37-16,-2-7-31 15,-4 1 24-15,-9 2-25 16,-11 2-1-16,-16-1 0 15,-11 7-6-15,-11 6 7 0,0 5 13 16,0 6 55-16,-6 8 65 16,-10 0-47-16,1 18-11 15,-3 14-19-15,5 12-18 16,6 10 12-16,5 5-8 16,2 0-20-16,0 0 0 15,6-9-22-15,7-6 0 16,-1-8-1-16,-1-14-7 15,0-8 8-15,2-9-35 16,1-5-34-16,-2-5 63 16,7-13-50-16,-1-3-21 15,-4-6 24-15,3 7 10 16,-6 4 43-16,-1 2 9 0,-6 5-7 16,-2 9 55-1,0 0-8-15,-2 0-22 0,4 15 60 16,2 6-30-16,9 0 2 15,0 8-29-15,3-6-29 16,4 0 24-16,0-3-24 16,-1-2 9-16,1-8-10 15,-2-7-34-15,-2-3 1 16,-3 0-22-16,-1-3 9 16,-1-16-6-16,-4-4-49 15,0-2 35-15,-2 1 5 16,-1 2 28-16,1 0 33 15,0 9 0-15,-4 0 1 16,0 7 2-16,0 6 7 16,-1 0-4-16,0 0 34 0,0 14 26 15,2-3 20-15,1 4-29 16,2-1-1-16,0 5-7 16,1-6-38-16,3-1 13 15,3 2-24-15,-1-9-9 16,1-3-8-16,3-2 8 15,1 0-3-15,1-2-2 16,0-17-51-16,-3 1 31 16,-3 2 10-16,-2 2 24 15,-6 4 30-15,-1 6 20 16,-1 4 28-16,1 0-20 16,0 0-51-16,5 8 48 15,5 6-34-15,-1 4-14 0,5-4-14 16,1 0-30-16,18-6-128 15,-6-3-312-15,0-5-281 16</inkml:trace>
  <inkml:trace contextRef="#ctx0" brushRef="#br0" timeOffset="-79813.08">3271 15386 1805 0,'0'0'532'0,"0"0"-421"15,0 0 3-15,0 0-47 16,0 0-10-16,0 0-27 0,-104 104-24 16,99-82-5-1,5 0-1-15,0-8 0 0,0-1-7 16,7-9-10-16,6-3-8 16,5-1-11-16,2 0-47 15,0-9-39-15,0-10-63 16,-2 2 18-16,-2-4 14 15,-6 4 72-15,0 7 81 16,-6-1 67-16,-2 7 24 16,-2 0 55-16,0 4-42 15,0 0-40-15,0 4-17 16,0 11-8-16,0-4 22 16,0 7-40-16,2 1-20 0,5-6 15 15,-1 0-15 1,4-3 11-16,1-6-12 0,5-4-59 15,-1 0-15-15,5-9-60 16,0-9-120-16,0-4 15 16,1 0 73-16,-4 5 150 15,-1-2 16-15,-5 5 131 16,-3 4 65-16,0 7-33 16,-3 0-42-16,1 3-37 15,-2 0-65-15,0 9 16 16,1 4-6-16,2 5-19 15,-3 1 39-15,1 0-27 16,-1 0 15-16,0 0 1 16,1 2-37-16,-3-8-2 15,3 1 1-15,-4-4-59 0,-1-2-69 16,0-3-204-16,0-5-219 0</inkml:trace>
  <inkml:trace contextRef="#ctx0" brushRef="#br0" timeOffset="-79672.5">3177 15329 1825 0,'0'0'327'0,"0"0"-204"16,0 0-123-16,0 0-61 16,0 0-148-16,0 0-317 15,0 0-108-15</inkml:trace>
  <inkml:trace contextRef="#ctx0" brushRef="#br0" timeOffset="-79500.66">3381 15129 1086 0,'0'0'635'0,"0"0"-315"0,0 0-38 16,62-121-107-16,-45 79-68 15,-5 3-13-15,-6 3-75 16,-6 2 16-16,0 6 0 16,-4 0-24-16,-12 10 13 15,-1 9-24-15,-4 9-59 16,-3 15-44-16,6 8-195 15,2 8-407-15</inkml:trace>
  <inkml:trace contextRef="#ctx0" brushRef="#br0" timeOffset="-78875.79">3123 15302 1194 0,'0'0'552'0,"0"0"-255"16,0 0-33-16,0 0-90 15,0 0-43-15,0 0-78 16,0 0 4-16,33-18-3 16,-14 4-53-16,2 2 27 15,-6-3-28-15,1 4 1 16,-8 1 15-16,1 1-16 16,-1 5-8-16,-2 3 8 15,1 1-39-15,1 0 11 16,4 0-72-16,5 14-150 15,-3-2-380-15,-1 0-302 0</inkml:trace>
  <inkml:trace contextRef="#ctx0" brushRef="#br0" timeOffset="-78625.86">3561 15316 1438 0,'0'0'402'0,"0"0"-195"0,0 0-48 15,0 0-43 1,0 0-68-16,0 0-32 16,0 0-2-16,100 10-14 15,-95-2-6-15,-5 1 0 0,2 8 6 16,0 2-52-16,2-2-212 15,1-5-274-15</inkml:trace>
  <inkml:trace contextRef="#ctx0" brushRef="#br0" timeOffset="-78125.97">4381 15384 1239 0,'0'0'915'0,"0"0"-711"15,0 0-126-15,-121-5 35 16,97 12-44-16,6 15-55 16,5 6 25-16,4-2-31 15,6 0 17-15,3-2-1 16,3-2-14-16,17-8-20 15,5-5-4-15,2-9-45 16,-1 0 19-16,-2-9-84 16,-3-10-4-16,-5-6 16 15,-6 4 4-15,-3 0 71 16,-5 9 27-16,0 3 10 16,-2 9 99-16,5 0-73 15,2 5-18-15,2 22 60 0,1 2-42 16,6 17 26-16,-3 8-28 15,-1 6-23-15,-5 5 60 16,-7 1-27-16,0-7 37 16,-5-6 13-16,-17-9-40 15,-9-7 39-15,-5-11-24 16,1-12-17-16,0-6 0 16,7-8-42-16,6 0-1 15,6-18-23-15,7-12-54 16,7-10-32-16,2-58-142 15,20 11-430-15,4-1-348 0</inkml:trace>
  <inkml:trace contextRef="#ctx0" brushRef="#br0" timeOffset="-77907.27">4798 15047 1793 0,'0'0'650'0,"0"0"-540"15,0 0 26-15,0 0-31 16,-14 161-24-16,1-93-20 16,0-1-44-16,-3 4 13 15,-1-5-30-15,3-8-14 16,1-8-1-16,5-5-63 16,6-16-31-16,2-8-155 0,0-13-541 15</inkml:trace>
  <inkml:trace contextRef="#ctx0" brushRef="#br0" timeOffset="-77672.91">5201 15168 1751 0,'0'0'598'0,"0"0"-454"16,0 0-17-16,0 0-15 15,0 0-34-15,-25 123 2 16,25-58-41-16,0 2-25 0,4-2 30 16,2-1-43-1,-2-5 5-15,0-11-6 0,-1-8-67 16,-3-8-5-16,0-20-114 16,-9-6-359-16,-7-6-467 0</inkml:trace>
  <inkml:trace contextRef="#ctx0" brushRef="#br0" timeOffset="-77532.14">4960 15538 1592 0,'0'0'599'15,"0"0"-441"-15,0 0-38 16,0 0-2-16,0 0-81 16,156-80-37-16,-86 62-149 15,25-4-599-15,-15 8 149 16,-15 6 206-16</inkml:trace>
  <inkml:trace contextRef="#ctx0" brushRef="#br0" timeOffset="-76251.11">5624 15384 624 0,'0'0'843'0,"0"0"-664"16,0 0-44-16,0 0 57 16,0 0 5-16,40-126-89 15,-33 90-31-15,-3 1-17 16,-4 7 22-16,0 10 19 15,-2 4-32-15,-13 10-47 16,-6 4-3-16,2 0-2 16,-6 24 13-16,5 15 16 0,3 5-22 15,5 12 25-15,8 6-10 16,4 0-23-16,0 5 28 16,20-10-38-16,4-4 1 15,0-7-2-15,3-11-4 16,-2-12-2-16,-3-10-13 15,-2-13-34-15,0 0 38 16,1-17-30-16,0-9-2 16,2-2-2-16,-3 0-8 15,-5 3 40-15,-3 10-1 16,-5 2 13-16,-1 9 12 16,-2 4-6-16,1 0 19 15,4 0 9-15,-1 14-19 16,6 4 12-16,0 3-26 15,1-4 0-15,3 3 19 0,-2-3-19 16,4-4-1-16,0-4 0 16,2-9-49-16,-2 0-3 15,2 0-65-15,-2-15-82 16,0-2-109-16,-1-5-169 16,-7 0 224-16,-3 1 166 15,-1 7 87-15,-6 5 171 16,-2 4 74-16,0 5-14 15,0 0-42-15,0 0-120 16,0 5 11-16,0 9-9 16,2 2-34-16,4 2 26 15,3 0-41-15,5-3 30 16,1 2-1-16,5-4-50 0,2-4 27 16,5-5-28-1,0-4 1-15,2 0 15 0,-2 0-16 16,-1-8 12-16,-1-6-12 15,0-7 9-15,-6 1-9 16,2 0 0-16,-6 2 1 16,-4 3 17-16,-4 2-8 15,-3 1-10-15,-2 6 18 16,-2-1-9-16,0 3 9 16,0 2-10-16,0-7-7 15,0 5-2-15,-4 0 0 16,-7 0-10-16,4 2 11 15,-2 2 0-15,5 0 13 16,0 0-1-16,-1 0-11 16,1 0 6-16,-1 0-7 0,0 9 0 15,1 0 3 1,0-2-2-16,-1 4 24 0,3 2-1 16,0 1-24-16,2-4 12 15,0-1-12-15,0 4 0 16,0-8 0-16,4 3 6 15,7 1-6-15,1-9 0 16,1 0 6-16,0 0-13 16,3 0 7-16,1 0 0 15,1-13-1-15,5-1-25 0,-4-3 5 16,4-2-10 0,0-4-20-16,-1-4 29 15,-5 2-6-15,-1 2 28 0,-5 2 12 16,-4 6-11-16,-5 5 29 15,-2 6 3-15,0 4-12 16,0 0 10-16,0 10-25 16,0 12 25-16,-2 6-3 15,0 6-27-15,2 2 14 16,0 4-9-16,0-3-4 16,4 3 53-16,8-10-48 15,-2-2-7-15,-3-10-28 16,-3-4-26-16,-4-10 39 15,0-4-39-15,0 0 40 16,0-6 6-16,0-15 14 0,0 2-15 16,0-7 9-16,2 4-3 15,8 4-7-15,1 3 20 16,1 2 2 0,-2 5 3-16,3-1-3 0,-1 8-17 15,-2 1 5-15,-3 0-26 16,-2 0-1-16,-5 10-161 15,-5 4-421-15,-10-1-303 0</inkml:trace>
  <inkml:trace contextRef="#ctx0" brushRef="#br0" timeOffset="-76110.83">6410 15557 1382 0,'0'0'884'15,"0"0"-638"-15,0 0-94 16,0 0 3-16,-29-116-114 0,68 93-41 15,43-21-6-15,-6 7-185 16,-5 2-593-16</inkml:trace>
  <inkml:trace contextRef="#ctx0" brushRef="#br0" timeOffset="-75892.11">6917 15061 2027 0,'0'0'367'15,"0"0"-258"-15,-150 28-83 16,88 2-26-16,2 6-30 16,0 2-201-16,-3 3-311 0,-1-3 284 15,-1-4 138-15,1-6 120 16,6-6 19-16,4-8 130 16,10-1 121-16,13-12-76 15,10-1-93-15,19 0-101 16,2 0-162-16,0 0-564 0</inkml:trace>
  <inkml:trace contextRef="#ctx0" brushRef="#br0" timeOffset="-72111.76">7308 15096 1279 0,'0'0'670'0,"0"0"-440"15,0 0-24-15,0 0-47 16,0 0-64-16,0 0-94 16,0 0 16-16,31-13 23 15,-15 38-22-15,0 13 39 16,-3 6 1-16,-4 14-3 16,-7 10 35-16,-2 2-35 15,0 2 11-15,-13-1-26 16,-9-12-39-16,-5-6-1 15,-4-11-3-15,2-13-101 16,0-14-76-16,9-11-397 16,6-4-1199-16</inkml:trace>
  <inkml:trace contextRef="#ctx0" brushRef="#br0" timeOffset="-71518.16">8228 15516 1375 0,'0'0'403'15,"0"0"-257"-15,0 0 11 16,154-48 12-16,-77 42-46 16,7 2-53-16,5 4-49 15,-4 0-20-15,-8 4-1 16,-9 14-167-16,-26-8-314 15,-24 2-270-15</inkml:trace>
  <inkml:trace contextRef="#ctx0" brushRef="#br0" timeOffset="-71377.53">8224 15618 1921 0,'0'0'384'16,"0"0"-335"-16,0 0-31 15,116-3 12-15,-2-10 14 16,-1 4-44-16,28-1-89 15,-39 1-222-15,-37 1-291 0</inkml:trace>
  <inkml:trace contextRef="#ctx0" brushRef="#br0" timeOffset="-71174.47">9005 15386 1654 0,'0'0'349'0,"0"0"-267"15,0 0 66-15,0 0-6 16,0 0-19-16,0 0 2 15,0 0-64-15,68 148-15 16,-68-99 5-16,0-3-51 16,-13-7 16-16,-3-8-16 15,2-7-41-15,6-6-46 16,8-10-160-16,0-3-315 16,0-5-259-16</inkml:trace>
  <inkml:trace contextRef="#ctx0" brushRef="#br0" timeOffset="-70752.7">9888 15343 1375 0,'0'0'560'0,"0"0"-287"15,-144 36-24-15,91-11-84 16,12 11-17-16,17 4-93 15,20 1-30-15,4-1-17 16,24-4 7-16,14-9-14 16,6-10-1-16,0-15-37 15,4-2-1-15,-9-20-44 16,-3-20-40-16,-9-13-35 16,-11-9-6-16,-7-10 21 15,-7-4-9-15,-2-4-31 16,0-1 42-16,0 11 140 0,0 14 40 15,-7 18 227 1,1 18-11-16,-1 17-71 0,0 3-77 16,0 32-44-16,3 11 57 15,0 15-52-15,4 6-8 16,0 7 4-16,0-3-32 16,1 3-3-16,11-9-30 15,-1-5-21-15,0-12-24 16,-4-14-77-16,-7-22-51 15,0-9-347-15,-2 0-120 0</inkml:trace>
  <inkml:trace contextRef="#ctx0" brushRef="#br0" timeOffset="-70627.47">9728 15204 967 0,'0'0'717'16,"0"0"-474"-16,0 0-70 15,0 0-14-15,0 0-107 16,0 0-21-16,119-22-31 15,-44 30-193-15,-11 7-297 16,-10 6-84-16</inkml:trace>
  <inkml:trace contextRef="#ctx0" brushRef="#br0" timeOffset="-70252.81">10430 15466 1324 0,'0'0'554'0,"0"0"-472"16,0 0 38-16,0 0 129 16,2 105-85-16,5-53-26 0,-1 6-59 15,2 4-28 1,-4-1 26-16,0-6-68 0,1-1-8 16,-4-9-1-16,4-10-31 15,0-12-4-15,-1-13-73 16,-1-14-153-16,1-20-317 15,-4-6-158-15</inkml:trace>
  <inkml:trace contextRef="#ctx0" brushRef="#br0" timeOffset="-70033.75">10428 15450 720 0,'0'0'763'0,"0"0"-536"0,0 0-81 15,0 0 50-15,0 0-22 16,0 0-58-16,123-44-57 15,-94 46 5-15,-2 17 6 16,-8 2-24-16,-5 8-10 16,-14-4-28-16,0 7 12 15,-14-5 25-15,-12-1-20 16,0-7-6-16,3-4-1 16,4-3-18-16,6-7-25 15,11-5-145-15,2 0-398 16,0-1-272-16</inkml:trace>
  <inkml:trace contextRef="#ctx0" brushRef="#br0" timeOffset="-69737.33">11152 15352 1650 0,'0'0'500'0,"0"0"-395"16,0 0 68-16,0 0-29 15,0 0-71-15,0 0-1 16,-121 110-24-16,117-65-19 16,4-4 24-16,0 4-34 15,7-11-1-15,13-2 3 16,7-10-14-16,6-4-14 0,5-16-4 15,7-2-86-15,19-22-110 16,-10-10-497-16,-8 0-653 16</inkml:trace>
  <inkml:trace contextRef="#ctx0" brushRef="#br0" timeOffset="-69206.19">11651 15462 1326 0,'0'0'697'16,"0"0"-504"-16,0 0 18 16,0 0-55-16,-32 117-102 15,30-95 11-15,2-2-63 16,0-8 10-16,0-2-2 16,0-8-10-16,0-2 0 0,0 0-1 15,2-12-26-15,12-10 27 16,1-5-25-16,4 0-11 15,1-1 30-15,2 1-16 16,2 8-21-16,3 0 25 16,-2 5 2-16,-2 5 16 15,-4 8 12-15,-5 1-12 16,-3 0 32-16,-5 1-21 16,1 12 13-16,-2 6 13 15,1-4-19-15,-3 4 23 16,1-5-24-16,0-6-16 15,-2-3 1-15,5-5-2 16,2 0 0-16,6 0-6 16,4-7 12-16,2-8-5 0,4-7-1 15,2 5-9-15,0-2 3 16,0 5-3-16,-1 1 9 16,-4 4 3-16,1 5 9 15,-5 4-6-15,1 0 12 16,-1 0-18-16,-1 16 37 15,-2 4-26-15,-2 7 7 16,-2-4-11-16,-4 6-7 16,-3-1-10-16,-4 8-78 15,0-11-101-15,-13-6-418 0</inkml:trace>
  <inkml:trace contextRef="#ctx0" brushRef="#br0" timeOffset="-68862.52">11538 15584 1194 0,'0'0'931'0,"0"0"-676"15,0 0-169-15,0 0-86 16,0 0-23-16,0 0-353 16,0 0-626-16</inkml:trace>
  <inkml:trace contextRef="#ctx0" brushRef="#br0" timeOffset="-68581.34">10960 15687 1579 0,'0'0'484'0,"0"0"-398"16,0 0-54-16,0 0-32 15,0 0-301-15,0 0-618 0</inkml:trace>
  <inkml:trace contextRef="#ctx0" brushRef="#br0" timeOffset="-68253.29">10138 15739 1375 0,'0'0'739'16,"0"0"-492"-16,0 0-76 31,0 0-46-31,0 0-110 16,0 0-15-16,0 0-106 0,0 0-456 0,7 2-661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3:25:38.768"/>
    </inkml:context>
    <inkml:brush xml:id="br0">
      <inkml:brushProperty name="width" value="0.05292" units="cm"/>
      <inkml:brushProperty name="height" value="0.05292" units="cm"/>
      <inkml:brushProperty name="color" value="#FF0000"/>
    </inkml:brush>
  </inkml:definitions>
  <inkml:trace contextRef="#ctx0" brushRef="#br0">16392 2466 942 0,'0'0'372'16,"0"0"-143"-16,0 0-41 15,0 0-78-15,0 0-33 16,0 0-31-16,0 0-32 16,0-8 25-16,-2 8-2 15,-2 0-4-15,-5 0 23 16,-4 6-25-16,-1 6 41 15,-4 2-13-15,3 3-23 0,-4 0 10 16,2 3-17-16,1 0-9 16,3 3 12-16,1 0-20 15,3-1 21-15,3 3-20 16,0-1-13-16,4-1 27 16,0 2-17-16,2-2 8 15,0 2 21-15,0-1-32 16,0 2 19-16,0-2-23 15,6 1 3-15,3-2 12 16,-1-1-11-16,4-2 14 16,-3-4-3-16,-1-3-11 15,2-4 5-15,-4 0-12 16,3-1 0-16,0-1 2 0,2 2 4 16,0 0-6-1,3-1 4-15,1 2 14 0,1-1-18 16,2-1 0-16,-2 0 1 15,-3-2 4-15,-3-3-5 16,-2 1 0-16,-2 1-1 16,-1-4 7-16,-3 2-6 15,0-3 0-15,0 2 1 16,0-2 1-16,0 0-2 16,-2 0 0-16,0 0-6 15,4 0 13-15,-4 0-7 16,0 0 0-16,0 0-22 0,0 2-18 15,0-2-82 1,2 0-128-16,0 0-136 0,-2 0-436 0</inkml:trace>
  <inkml:trace contextRef="#ctx0" brushRef="#br0" timeOffset="4717.64">16402 2537 734 0,'0'0'834'16,"0"0"-638"-16,0 0-136 16,0 0-44-16,0 0 19 15,0 0-23-15,23-13 10 16,-7 9 4-16,1 0-19 16,-2 1 40-16,1-2 28 15,1 1-13-15,1 1 20 16,-3-2-52-16,1 3-1 15,-1-2 16-15,-1 2-45 16,2 0 37-16,-3 0-8 0,3-2-8 16,-4 2 31-16,4-2-27 15,3 1 2-15,-4 2 1 16,5 0-22-16,0-2 25 16,2 1-29-16,3 1 7 15,0 1-1-15,-2 0-8 16,2 0-9-16,-8 0 9 15,-1 0 0-15,-2 0 7 16,-7 0-6-16,-3 0 0 16,0 0 23-16,1 0-24 15,0 0 0-15,2 1 19 16,1 5-19-16,3 0 12 16,1 2-11-16,-1 0 0 15,0 1 10-15,-2-2-11 16,-3 1 0-16,1-4 0 0,-3 2 7 15,1-2-7-15,-2 3 0 16,1-2 0-16,0 4-4 16,1-2 5-16,1 4-1 15,-2-2 6-15,2 1 0 16,0 1-7-16,-5 0 1 16,5 3 0-16,-2 1-6 15,-2-2 8-15,0 4-2 16,0-4 1-16,1 1 1 15,-3-2-3-15,3 1 1 16,-3-3 0-16,2-2 1 0,-2 2 0 16,0-2 8-1,0 0-1-15,0 0-7 0,0 2 16 16,0 1-16 0,0-3 8-16,-2 3 16 0,-4-1-14 15,0 0 8-15,2 1-9 16,-3-4-8-16,-1 3 7 15,-2 0-8-15,1 1 0 16,1-2 14-16,-2 1-13 16,1-4 7-16,1 0-9 15,-2 0 0-15,-1 1 3 16,-2-1 3-16,-1 1 9 0,-1-1 7 16,-1 2-21-16,-1 1 21 15,1-1-22 1,-1-1 0-16,-2 1 0 0,3-1 0 15,-3 0 0 1,1 1 23-16,-2 1-21 0,-4-2 29 16,-1 3-10-16,0-1-15 15,-2-1 36-15,4-2-41 16,2 2 10-16,1-2-8 16,3 0 9-16,-2 0-4 15,4 0-8-15,-1 0 1 16,1 0 2-16,-1 0 6 15,1 1-9-15,1-1 20 16,-1-2-19-16,3 0 17 16,1 1-6-16,5-3-4 0,4 0-11 15,0-2 3 1,2 0-9-16,0 0 9 0,0 0-39 16,0 0 14-16,0 0-48 15,0 0-78-15,21-6-171 16,2-8-245-16,-3-4-449 0</inkml:trace>
  <inkml:trace contextRef="#ctx0" brushRef="#br0" timeOffset="15965.34">16281 2581 1033 0,'0'0'310'0,"0"0"-190"16,0 0-92-16,0 0-28 15,0 0-10-15,0 0-31 16,0 0 41-16,0 0 0 16,0 0 4-16,0 0 73 15,0 0 3-15,0 0 38 16,0 0-21-16,0 0-17 16,0 0-6-16,0 0-42 15,0 0-23-15,0 0 17 16,0 0-20-16,0 0 5 15,0 0 6-15,0 0-16 0,0 0 21 16,0 0-16-16,0 0 12 16,0 0 13-16,0 0-2 15,0 0 21-15,0 0-17 16,0 0-32-16,0 0 20 16,2 0-20-16,11 0 5 15,12 0-6-15,-2 0-147 16,-4 0-179-16</inkml:trace>
  <inkml:trace contextRef="#ctx0" brushRef="#br0" timeOffset="31914.4">19695 3169 907 0,'0'0'247'15,"0"0"-169"-15,0 0-47 16,0 0-31-16,0 0 10 16,0 0 2-16,-25-13-3 15,23 11 24-15,0 0 26 16,0-2 34-16,-1 2 13 0,0-2-30 15,3 2 1-15,-3 2-9 16,2-2-3-16,-1 2 34 16,2-2-22-16,-2 2-25 15,2-2 45-15,0 2-26 16,0 0-18-16,0 0-7 16,0 0-31-16,0 0 10 15,0 0-6-15,0-2-4 16,0 2 27-16,0-5-17 15,4 1 12-15,10 0-4 16,3-2-26-16,4-1 11 16,5 1-17-16,3 0 7 15,5 0 14-15,6 1-21 0,-1-1 12 16,4 2-13 0,2 1-2-16,0-1 1 0,-1 0 1 15,1-1 0 1,-3 2 10-16,-2-1-8 15,-5 2 4-15,-1 0-6 0,0-2 6 16,-1 1-5-16,0-3 0 16,5 2-1-16,2-2 0 15,1 0 14-15,3 3-9 16,-2-1-5-16,3 0 0 16,-3 0-5-16,1 1 7 15,-3 2-2-15,2-3 4 16,-4 2 5-16,0-1-10 15,0 2 1-15,-3-2 0 0,0 0 3 16,2-2-2-16,1 1-1 16,-1 1 0-16,1-1 12 15,3 0-12-15,-4-1 0 16,1 1 0-16,-1 3 0 16,3-2 1-16,1-1-1 15,-1 3 0-15,0-2 10 16,1 0-5-16,1 0 4 15,-3 1-9-15,4 1 21 16,-3-4-21-16,2 4 0 16,2-4-1-16,1 3 10 15,3-1 1-15,-4 0 5 16,3 2-9-16,1-2 10 16,2 1-16-16,-1 2 1 15,2 0 1-15,-2 0 7 0,2 0 3 16,0 0-5-16,1 0 1 15,-3 0 8-15,2 0-14 16,1 0-2-16,0 0 15 16,4 2-14-16,5 1 9 15,-1-2-5-15,2 2-4 16,0-2 11-16,3 1-12 16,1 2 1-16,4 0 5 15,1-2 0-15,-1 1 7 16,3-2-13-16,-4 1 0 15,-2 1 19-15,0-2-10 16,-3 1 10-16,4 1 1 16,-4-2-19-16,1 2 18 0,-5-2 0 15,-4 2-10-15,-10-3 18 16,-6 1-20-16,-9-1 14 16,-8 0-5-16,-7 0-15 15,-5 0 14-15,-7 3-15 16,0-3 0-16,-4 0 5 15,0 0-5-15,0 0-1 16,0 0-50-16,0 3-69 16,-2 9-59-16,-15 0-110 15,-10-1-324-15</inkml:trace>
  <inkml:trace contextRef="#ctx0" brushRef="#br0" timeOffset="33648.37">2336 3756 1609 0,'0'0'505'0,"0"0"-372"15,0 0-72-15,0 0 29 16,0 0 76-16,0 0-60 15,-19-10-46-15,19 10-21 16,0 0-39-16,0 0 32 16,0 0 4-16,0 0 19 15,0-3 32-15,0 3-69 16,0 0 3-16,0-1-4 16,16-2-3-16,5-1 28 15,7 3-18-15,3-6-23 16,10 3 32-16,1-2-33 0,7-2 14 15,0 2-13 1,2-2-1-16,-1 1 13 16,-8-2-4-16,-7 3-9 0,-10 2 14 15,-10 1-14-15,-5 3 0 16,-8-3 15-16,-2 3-14 16,0 0 11-16,0 0 0 15,0 0-12-15,0 0 0 16,0 0-33-16,0 0-8 15,0 0-11-15,0 0-89 16,0 0-81-16,0 8-255 16,0 6 80-16,-7-4-1155 0</inkml:trace>
  <inkml:trace contextRef="#ctx0" brushRef="#br0" timeOffset="41537.15">16489 4259 1661 0,'0'0'510'0,"0"0"-438"16,0 0-1-16,0 0 14 16,0 0-17-16,0 0-13 15,-95 58-6-15,91-29-39 16,4 9 35-16,0 1 4 15,0 4-16-15,20-3 6 16,5-7-11-16,4-6 6 16,4-7-15-16,1-12-18 15,3-8 11-15,3-4-11 16,-1-25 14-16,-6-9 9 16,-6-7-24-16,-10-5 17 0,-8 0-17 15,-9 6 1-15,0 5-7 16,-7 9 6-16,-10 7-31 15,-3 10-29-15,-3 7-83 16,-4 6-67-16,-6 8-152 16,4 12-3-16,5 2-147 15</inkml:trace>
  <inkml:trace contextRef="#ctx0" brushRef="#br0" timeOffset="41584.01">16489 4259 88 0</inkml:trace>
  <inkml:trace contextRef="#ctx0" brushRef="#br0" timeOffset="42037.03">16489 4259 88 0,'23'104'1150'0,"-23"-104"-783"0,3 2-178 0,6 2-28 0,4 5 82 16,5 2-70-16,9 11-63 16,4 6-6-1,9 9-58-15,4 7-4 0,8 6 7 16,4 6-18-16,6 0 32 16,7 2-20-16,0-4-14 15,3-6 15-15,-3-4-29 16,-9-9-4-16,-6-9 7 15,-12-6-18-15,-13-8 16 16,-12-6-13-16,-5-2 5 16,-10-2-7-16,-2-2 0 15,0 0-1-15,0 0 0 16,-2 0-9-16,-10 0-22 16,-1-5-1-16,-3 3-10 15,-1 2 1-15,-4 0-37 0,2 0 26 16,-2 13 51-16,3 9-15 15,5 4 11-15,7 7 5 16,6 0 2-16,0 1 20 16,10 0-13-16,15-4 9 15,2-4-15-15,4-5-2 16,3-7-2-16,-3-11 1 16,0-3 0-16,-4 0 13 15,-8-20-12-15,-5-7 17 16,-7-6-18-16,-5-3-2 15,-2 1-9-15,0-1-30 16,-15 11-42-16,-10 5-60 16,-6 8-133-16,-32 12-20 0,5 0-78 15,2 0-360-15</inkml:trace>
  <inkml:trace contextRef="#ctx0" brushRef="#br0" timeOffset="42708.75">16537 4561 1300 0,'0'0'302'0,"0"0"-159"16,0 0-45-16,0 0-60 15,0 0 16-15,0 0-14 16,0 0 72-16,0 0 22 16,-22 98-45-16,4-40 15 15,-6 31 12-15,-16 36-6 16,-16 28 6-16,0-9-53 15,10-28-21-15,15-37-12 16,15-26-29-16,0 3 15 16,5-2-7-16,2-1-8 15,5-15-2-15,4-12-20 0,0-11-29 16,0-8-15-16,0-5-25 16,0-2 63-16,0-5 12 15,0-14 3-15,0-5-21 16,0-2-10-16,-7 1 40 15,-7 10-9-15,-1 6 18 16,-5 8-6-16,-3 1 0 16,-6 10 1-16,-2 16 13 15,-2 8-8-15,-3 4 10 16,7 4 1-16,7 0-16 16,11-2 5-16,11-2-5 15,0-4 24-15,31-5-1 16,9-6-24-16,9-9-13 0,5-9-30 15,-3-5-18 1,-4-11 3-16,-12-15 7 0,-10-8 5 16,-14-8 34-16,-11-2 3 15,0-2 9 1,-13 2 0-16,-5 4-9 0,-3 6 7 16,8 5-83-16,9-2-129 15,4 7-103-15,0 5-772 0</inkml:trace>
  <inkml:trace contextRef="#ctx0" brushRef="#br0" timeOffset="43599.16">17427 5084 1706 0,'0'0'501'0,"0"0"-417"15,0 0-43-15,0 0 8 16,120-45 91-16,-43 23 21 15,12 0-60-15,9 0-50 16,3 3-41-16,-1 4 19 16,-6 1-28-16,-9 2 8 15,-14 2 3-15,-18 4-5 16,-15 0-7-16,-18 1 0 16,-15 4 1-16,-5-2 24 15,-5-1 1-15,-15 3-20 16,-5-3-6-16,1 2-2 15,2 2 1-15,6-3 1 0,5 3-39 16,5 0 38-16,0 0-31 16,6 0 15-16,-2 0-1 15,-2 0-24-15,-7 0 26 16,-5 13-6-16,-1 10 13 16,-5 8 9-16,11 5 0 15,6 6 15-15,5 2-1 16,13-2-13-16,20-5 15 15,13-4-16-15,2-11 0 16,-1-7-15-16,0-15 1 16,-10 0-1-16,-6-13 15 15,-8-13-18-15,-14-5 18 16,-9-2 0-16,0 3 0 16,-20 4-1-16,-11 7-35 15,-9 8-126-15,-34 11-83 16,7 0-28-16,-1 14-71 0</inkml:trace>
  <inkml:trace contextRef="#ctx0" brushRef="#br0" timeOffset="44302.12">17225 5266 535 0,'0'0'742'0,"0"0"-554"16,0 0-115-16,0 0 27 15,0 0 17-15,0 0-56 16,0 0-7-16,16-10-23 16,-11 10 23-16,-3 14 40 15,2 5-19-15,-2 12 9 16,0 5 12-16,2 8-32 16,-4 10 4-16,0 10 17 0,0 9 1 15,0 9 8 1,0 4-36-16,-6 0 0 15,4-2-1-15,2-7-51 16,0-16 13-16,8-9-19 0,2-15 0 16,-1-13-1-1,-3-8 1-15,0-9 0 0,-4-7-1 16,-2 0 7-16,1 0-6 16,2-21 0-16,-3-5-37 15,0-2 20-15,0 2-5 16,-4 10 22-16,-10 5 0 15,-3 11 6-15,-1 0-6 16,-3 9 0-16,2 16 10 16,-4 2-11-16,2 7 1 15,5 0 0-15,-1-2-6 0,11-2 6 16,6-2-1 0,0-8 1-16,20-2-2 0,14-8-8 15,1-5-8-15,5-5-19 16,-7 0 4-16,-6-9 12 15,-9-9 21-15,-11 1 13 16,-5-6 4-16,-2-1 20 16,0-2-27-16,-4 0-9 15,-3-6-1-15,7-23-79 16,0 5-285-16,7 0-480 0</inkml:trace>
  <inkml:trace contextRef="#ctx0" brushRef="#br0" timeOffset="45239.42">19438 4227 1927 0,'0'0'606'15,"0"0"-487"-15,0 0-34 0,0 0-76 16,0 0 28-16,0 0-31 16,0 0 6-16,47 0-6 15,-9 0 6-15,11 0 8 16,9-2 8-16,9-2-26 16,8 0 30-16,8 0-31 15,6 0 8-15,0 2 20 16,-2-1-28-16,-7 2 6 15,-11-1-7-15,-17-1 1 16,-19 0 6-16,-13 0 1 16,-13 3 1-16,-7-1 49 15,0-1-6-15,0-2-17 16,0 0-22-16,-9 2-13 16,2-2 0-16,0 2-1 0,1 2-41 15,1-2 17-15,-3-1-11 16,-2 2 28-16,2-2 7 15,-3 0-18-15,-1-1 18 16,3 1-11-16,1 0-4 16,-2 0 15-16,4 1 1 15,1 1 0-15,1 1 0 16,2 0 0-16,-2 0-1 16,-4 0-7-16,0 9-4 15,-1 16 6-15,-2 7 2 16,6 5 4-16,5 7 0 15,0 0-5-15,14-1-1 16,10-5 5-16,10-6-10 0,-1-9 10 16,5-11-30-16,-3-12 4 15,-1 0 14-15,-3-21-7 16,-9-10 11-16,-7-6-1 16,-9-1 10-16,-6 2-2 15,0 4-7-15,-23 6-26 16,-8 8-101-16,-31 9-171 15,4 9-44-15,-3 0-241 0</inkml:trace>
  <inkml:trace contextRef="#ctx0" brushRef="#br0" timeOffset="46411.02">19296 4303 1031 0,'0'0'235'0,"0"0"-131"15,0 0-30-15,0 0 67 16,0 0 5-16,0 0-53 16,0 0 30-16,0-44-13 15,0 42-22-15,0 2 11 0,0 0-34 16,0 0-13-16,0 0 1 16,0 0-11-16,0 0 10 15,0 0-27-15,0 0-19 16,0 0 11-16,0 0-17 15,0 0 0-15,0 0 18 16,0 0-17-16,0 0 35 16,0-2 13-16,0-2-11 15,0-2 9-15,0 0-37 16,-8 2 8-16,0 3 9 0,-1-2-21 16,-3 3 9-1,2 0-15-15,-1 0 1 0,-1 15 2 16,3 8-2-16,3 4-1 15,4 6 0-15,2 1 1 16,2 1-6-16,21-4 5 16,6-4 0-16,6-5-1 15,3-11 1-15,-1-8-1 16,-1-3-14-16,-7-10-7 16,-4-15 21-16,-9-4-29 15,-10-6-13-15,-6 3 13 16,0 3-7-16,-6 4 3 15,-13 7-14-15,-3 8-50 16,0 4-24-16,-1 6-21 16,3 0-21-16,5 0 12 0,1 6 6 15,6 0 3 1,1 0 65-16,5-2 47 16,0-3 31-16,2 4 41 0,0-3 37 15,0 6 24-15,0 6-26 16,0 7 37-16,9 12-9 15,-3 11-19-15,3 15 6 16,-2 9-30-16,0 10 13 16,1 8 22-16,1 4-41 15,4 4 37-15,3 0-1 16,4-1-15-16,3-6 0 16,-2-6-46-16,0-8-3 15,-3-11-2-15,-1-10-23 16,-5-14 21-16,-3-10-10 15,-3-10-12-15,-4-10 7 0,0-6-8 16,-2-2 0-16,0 0-1 16,0 0 2-16,0-12-2 15,-4-4-23-15,-9 0-7 16,1 0 11-16,-3 3-10 16,-1 5 5-16,-1 3 24 15,-1 5-23-15,-3 0 24 16,2 6 0-16,-1 12-1 15,7 4-8-15,1 6 9 16,8 0 0-16,4 0 0 16,0 0 6-16,6-3-12 0,12-6 6 15,5-1-3-15,2-7-8 16,-3-5 10-16,0-6-10 16,-4 0 10-16,-5 0-14 15,-7-17 15-15,-4-4-1 16,-2-6-7-16,0-2 1 15,-6-1 5-15,-7 7-29 16,1 3-43-16,1 5-82 16,1 6-72-16,0 3-88 15,1 6-462-15</inkml:trace>
  <inkml:trace contextRef="#ctx0" brushRef="#br0" timeOffset="47660.71">21918 4823 902 0,'0'0'376'16,"0"0"-170"-16,0 0-31 16,0 0-26-16,0 0-66 15,0 0 12-15,0 0 8 16,-18-7 12-16,5 7 7 0,-7 7-52 16,-5 12-9-1,1 12 21-15,4 9-12 0,6 6-21 16,10 4 13-16,4 4-24 15,7-2-4-15,21-4-28 16,11-5 4-16,3-10-17 16,7-11 7-16,1-13-12 15,0-9 11-15,-6-10-19 16,-5-24 14-16,-13-8-5 16,-8-8 11-16,-14 0-6 15,-4 1 12-15,-2 6 2 16,-18 8-8-16,-2 7 0 15,-3 6-44-15,1 7-55 16,1 8-46-16,6 3-55 0,1 4-57 16,3 4-75-16,4 6-343 15</inkml:trace>
  <inkml:trace contextRef="#ctx0" brushRef="#br0" timeOffset="48160.68">22045 4973 616 0,'0'0'1119'16,"0"0"-826"-16,0 0-188 16,0 0-14-16,0 0-48 15,0 0 33-15,0 0 36 16,118 75-46-16,-60-39 72 16,16 3-14-16,8 4-70 15,14 2-1-15,6 4-20 16,3-2-32-16,2-2 38 0,-7-3-31 15,-4-6 2-15,-14-7-10 16,-13-8 11-16,-19-4-2 16,-15-10-9-16,-17-2 0 15,-12-4 4-15,-6-1-3 16,0 0 4-16,0 0 13 16,-8 0-7-16,-4-1-11 15,0-4 1-15,-2 5-1 16,-1 0 0-16,-6 0-10 15,-5 2-32-15,4 12 22 16,-3 10-4-16,5 5 24 16,7 7 0-16,5 3-4 15,8 4-4-15,5-3 1 0,25-2 7 16,9-6-1-16,10-5-13 16,4-13 5-16,1-5-11 15,-2-9-10-15,-10-2 15 16,-7-18-33-16,-13-11 3 15,-13-2 17-15,-9-5-24 16,-2-3-9-16,-27 5 4 16,-15 6-90-16,-52 8-103 15,9 6-245-15,-4 7-856 0</inkml:trace>
  <inkml:trace contextRef="#ctx0" brushRef="#br0" timeOffset="48863.57">21844 5235 821 0,'0'0'679'0,"0"0"-498"16,0 0-111-16,0 0 22 15,0 0-31-15,0 0-8 16,0 0-30-16,-6 54 65 15,-3 5 26-15,-5 29-26 16,1 2 7-16,-2 8-3 16,3 3-42-16,4-17 35 15,-1 6-19-15,2-10-41 16,4-9 21-16,3-12-45 16,0-15 0-16,0-15-2 15,0-13 7-15,0-8-13 16,0-8-13-16,0 0-36 15,0-3 39-15,0-16-36 0,0 1 16 16,0 2 23 0,-4 2 13-16,-11 8 0 0,-5 4 1 15,-5 2 0-15,-6 6-1 16,-5 16 0-16,-1 6 0 16,-1 4 0-16,7 5 2 15,8-6 10-15,11 3 14 16,12-4-2-16,0-4 17 15,27-2-33-15,12-5-5 16,7-9-2-16,4-6-18 16,0-4-7-16,-5-2-18 15,-9-18-18-15,-11-4 15 16,-13-5-43-16,-12 0 49 0,0 2 34 16,-4 5-3-1,-14 4 3-15,-4 11-44 0,-2 2-105 16,3 5-33-16,0 0-16 15,5 6-15-15,5 4-191 0</inkml:trace>
  <inkml:trace contextRef="#ctx0" brushRef="#br0" timeOffset="49457.17">21644 6297 818 0,'0'0'539'0,"0"0"-321"16,0 0-80-16,0 0-27 0,0 0-27 15,0 0 8-15,0 0-15 16,-107 53-12-16,75-31-6 16,-5 6 20-16,-5 7-16 15,-10 5 1-15,-4 8 35 16,-4 7-21-16,-2 3-22 16,-3 8 13-16,5-2-29 15,2-5 3-15,12-4 1 16,10-9-43-16,9-9 32 15,11-8-33-15,10-10 7 16,4-4-14-16,2-9 7 16,0-2-9-16,6-4 7 15,8 0-21-15,5 0 22 16,2 0-19-16,1-12-22 16,-4-1 9-16,-2 2-19 0,-8-1 12 15,-5 4 31-15,-3-2 9 16,0 3 7-16,0 4 13 15,-13 2-2-15,-8 1 8 16,-1 0-24-16,-2 2 13 16,-1 17 7-16,1 5-22 15,1 4 29-15,6 6 5 16,4 4-27-16,13 2 8 16,0-2-14-16,13-2-1 15,16-3 16-15,6-7-16 16,3-8 6-16,0-10-6 15,-3-8-6-15,-8 0-7 16,-7-17-2-16,-11-14 15 0,-9-13-9 16,0-7 6-1,-11-3 3-15,-11-2-9 0,-4 5-9 16,5 5-1-16,5 4-102 16,8 9-32-16,8-3-145 15,4 10-57-15,16 3-680 16</inkml:trace>
  <inkml:trace contextRef="#ctx0" brushRef="#br0" timeOffset="50222.61">21952 6370 1227 0,'0'0'376'15,"0"0"-226"-15,0 0-1 16,0 0 20-16,0 0 15 16,0 0 10-16,0 0-57 0,-29-10-40 15,29 10-30-15,0 0-36 16,0 0 27-16,0 12-34 16,0 13-1-16,22 7 47 15,11 7-61-15,14 8 10 16,13-1 4-16,14 2-22 15,6 0 35-15,5 0-23 16,-3-1-13-16,-2-6 10 16,-4-2-10-16,-11-8-1 15,-9-4-5-15,-14-8 12 16,-13-8-3-16,-11-3-3 16,-10-6 0-16,-3 0 2 15,-5-2-2-15,0 0 0 0,0 0 37 16,-7 0-36-1,-7 0 11-15,-3 0-12 0,-3 0 8 16,-1 0-11-16,-2 8 9 16,-2 6-6-16,-2 6 0 15,5 9-3-15,0 6 2 16,6 7 1-16,9 2-9 16,7 3 2-16,0-7 14 15,20-2-2-15,14-8-5 16,6-8-3-16,2-10-9 15,5-10 12-15,-5-2-17 16,-2-10 17-16,-7-16 1 16,-6-4 11-16,-9-2-9 15,-11-4 8-15,-7 2-22 0,0 0 8 16,-7 5-12-16,-15 6-9 16,-7 4-68-16,-36 1-101 15,5 4-192-15,-2 3-441 0</inkml:trace>
  <inkml:trace contextRef="#ctx0" brushRef="#br0" timeOffset="50472.88">21604 6385 689 0,'0'0'931'0,"0"0"-761"16,0 0-170-16,0 0-133 15,0 0-146-15</inkml:trace>
  <inkml:trace contextRef="#ctx0" brushRef="#br0" timeOffset="54315.47">16201 3890 1395 0,'0'0'291'16,"0"0"-209"-16,0 0-28 0,0 0-10 16,0 0 26-16,0 0 6 15,-125 102-4-15,102-70-3 16,2 4 2-16,-4 5-12 15,-4 3 9-15,2 2-1 16,-4 4 7-16,2 1-20 16,-2 6-19-16,4 3 4 15,-1 3-14-15,10 0-10 16,-1 2 18-16,9-1-27 16,-2 2 15-16,5 1-9 15,3 0-11-15,-2 4 22 16,1 3-5-16,-2 1 10 0,0-2-3 15,1-1-13 1,2-3 4-16,-1-3-16 0,5-7 0 16,0 0 9-16,0-5-7 15,0-2 4-15,0-1 3 16,0-4-2-16,11 1 0 16,0-4-7-16,5-1 0 15,-1-1 13-15,5 2-12 16,1 1 16-16,4-4-7 15,-4 1 4-15,4-4-11 16,0 0-3-16,-1-1 0 16,0-3 0-16,3-2 0 15,0 1 0-15,2-4-1 16,4 4 13-16,3-4-12 16,2 3 6-16,0-2-4 0,-1 1 4 15,-1-1-6 1,-1-2-2-16,2-2-4 0,-2-2 12 15,1-2-6-15,-3-2 0 16,5 0 0-16,-3-2-1 16,4-2 1-16,1 2-2 15,-1-4-5-15,1 0 14 16,1-2-4-16,1 0-2 16,-2 0 0-16,5 0 1 15,-1-2-2-15,4 3 0 16,0-5-2-16,1-1 10 15,-1-1-5-15,-6-1-3 16,0-1 1-16,-2-4-6 0,2 0 7 16,0 0-2-16,6 0 4 15,-2-9 2-15,1-3-6 16,-1 3 0-16,-1-5 2 16,-3-1 1-16,-1 1-2 15,-1-2-1-15,-2 2 0 16,-1-4 1-16,-2 0-1 15,0 0 0-15,-1-2 0 16,-1 0 1-16,-2 0 0 16,0 0 7-16,0 0-8 15,-2 2 0-15,3 0-2 16,-3 0 2-16,2 0-7 16,-2-3 5-16,0 2 4 15,-3-2 7-15,3 1-9 0,-2 1-6 16,-3-2-3-16,0-1 8 15,0 3 1-15,-5-2 4 16,-1-1 5-16,-1 0-10 16,2-1 1-16,-4-2 0 15,1 1-8-15,2-2 14 16,-3 0-6-16,3-1 0 16,-2-1 11-16,0-2-19 15,-3 1 8-15,1-6 0 16,-4-1-12-16,1 0 13 15,-1-3-1-15,1 4 0 16,1-1 6-16,2 1-15 16,1 3 9-16,-1 1-3 0,-1 0-13 15,1 2 16-15,-3-2 0 16,-2-1-8-16,-5-2 10 16,3-2-2-16,-2-2 0 15,-1 0 7-15,0-2-8 16,3 2 1-16,-1 4-1 15,0 2-1-15,-2 1 2 16,0 4 2-16,-4-2-1 16,0 1 10-16,0-2 27 15,0 0-38-15,0-4 0 16,-8-4 25-16,-4 0-25 16,1-2 22-16,-3 0-6 15,1-2-15-15,-2-1 13 16,-3 1-14-16,0 0 0 15,0 0-1-15,-4 0 8 0,-1 0-4 16,0 2-3-16,-4 2 8 16,-2 0 0-16,-5 2-7 15,-2-1 4-15,-4 4 16 16,0 0-20-16,-3 1 17 16,1 0-12-16,0-1-5 15,2 4 15-15,0-1-15 16,0 2 9-16,-3-1-1 15,-3 1-3-15,-6 2-2 16,-6 1-4-16,-2 2 0 16,-7 2 0-16,1-2 1 15,-3 3 5-15,4 0-5 16,5 2 0-16,2 0 15 0,4 2-10 16,4 4 4-1,-2 1 16-15,3 6-26 0,-4-1 17 16,-1 5-17-16,0-2 1 15,-2 3-2-15,4 0-7 16,0 0 8-16,-2 0 14 16,3 3-13-16,0 4 7 15,-2 3-8-15,-3 2 1 16,3-2-6-16,-1 2 5 16,4-1 0-16,7 0-1 15,7-3 22-15,8-2-23 16,13-2 2-16,7 0 0 0,3-1-6 15,5-3 6-15,0 2-1 16,0 2-6-16,0-1-20 16,0 1 26-16,0 0-28 15,0 2-16-15,-2-2 44 16,0 6-83-16,-10 19-50 16,1-1-98-16,-3-1-509 0</inkml:trace>
  <inkml:trace contextRef="#ctx0" brushRef="#br0" timeOffset="55096.49">14821 4539 702 0,'0'0'260'16,"0"0"-35"-16,0 0-4 15,0 0 11-15,0 0-30 16,0 0-47-16,0 0 15 15,2-25-22-15,-12 25-40 16,-8 0-11-16,-2 0-39 16,-7 6-6-16,-4 12 22 15,-2 5-12-15,-1 8 0 16,-1 3-26-16,1 4-16 0,5 2 15 16,7 0-21-16,6-2 5 15,7 0 7-15,9-4-25 16,0 3 16-1,7-1 14-15,17-4-30 0,10 0 23 16,3-2-15-16,8-6-9 16,0-4 8-16,4-6 4 15,-3-4-12-15,1-4 0 16,0-6 0-16,-2 0 3 16,-5 0 6-16,-5-6-6 15,-6-4 33-15,-3 0-36 16,-5 0 38-16,-3 2-19 15,-7-1-18-15,-4 6 36 16,-3 0-37-16,-4 3 10 0,0 0-4 16,0 0 6-16,0 0-6 15,0 0-6-15,0 0 1 16,0 0-6-16,0 0 5 16,0 0-24-16,0 0-22 15,0 0-86-15,0 0-143 16,0 0-813-16</inkml:trace>
  <inkml:trace contextRef="#ctx0" brushRef="#br0" timeOffset="63610.42">16682 6278 818 0,'0'0'267'16,"0"0"-95"-16,0 0-12 16,0 0-45-16,0 0 17 15,0-6-62-15,0 6-13 16,0 0-3-16,0-2-44 15,0 2 31-15,0 0-29 16,0 0-11-16,0 0 33 16,0 0-28-16,0 0 17 0,0 0 23 15,0 0-1-15,0 0 22 16,0 0-8-16,0 0-14 16,0 0 9-16,0 0-36 15,0 0-9-15,0 0-4 16,0 0 5-16,0 0 0 15,0 0 12-15,0 0-13 16,0 0 15-16,0 0-24 16,0 0-1-16,0 0 1 15,0 0 1-15,0 8 21 16,5 2 4-16,3 2-12 16,-1 2 9-16,0-1-17 0,2-2-5 15,-3-1-1 1,3-2 5-16,0 3-5 0,0-6 1 15,0 1-1-15,-2-2 3 16,2-4-3-16,-1 0-1 16,3 0-15-16,1-4-29 15,1-11-16-15,1-6-41 16,-1-3-4-16,1 0-30 16,-1 2 18-16,-5 3 65 15,2 2 30-15,-6 5 3 16,1 4 20-16,-3 2 1 15,-2 5 28-15,0 1 75 16,0 0-13-16,0 0-4 16,0 0-3-16,0 0-18 15,0 0 14-15,0 11 21 0,2 7 43 16,2 4-34-16,3 0-38 16,0 2-18-16,2-2-32 15,-1-3-16-15,4-3-9 16,-3-5 3-16,5-3-70 15,1-4-166-15,-2-4-478 0</inkml:trace>
  <inkml:trace contextRef="#ctx0" brushRef="#br0" timeOffset="64969.16">21033 7804 1906 0,'0'0'473'0,"0"0"-430"0,0 0-43 16,0 0-23-16,0 0-52 15,0 0 47-15,19-10 28 16,-9 6 2-16,-1 0 42 16,-1 2 41-16,-4 2 14 15,-4-2-2-15,2 2-24 0,0 0-21 16,2 0-34 0,5 17 36-16,5 4 0 0,3 9-26 15,2 2 8-15,-2 3-36 16,3-2 0-16,-2-1 3 15,0-3 5-15,2-8-5 16,-3-4 0-16,2-9 3 16,-1-6 10-16,1-2-15 15,4-2 12-15,-1-20 10 16,0-6-23-16,-4-7 6 16,-2-2-6-16,-7-4 0 15,-5 3-3-15,-2 0 11 16,-2 8-8-16,0 3 3 15,-8 9 6-15,-13 3-5 16,-1 7-4-16,0 8 0 0,-3 0 13 16,1 0-13-16,5 4 11 15,7 10-7-15,5 1-2 16,7 0-4-16,0 3-10 16,17-1-10-16,20-6 9 15,9-1-44-15,10-7-66 16,19-3-166-16,-15-7-299 15,-14-9-222-15</inkml:trace>
  <inkml:trace contextRef="#ctx0" brushRef="#br0" timeOffset="68093.42">22097 4341 1371 0,'0'0'515'16,"0"0"-345"-16,0 0-48 15,0 0-66-15,0 0-38 16,0 0-17-16,0 0 8 16,0 0-9-16,-10-6 3 15,4 7 6-15,-3 5 49 16,-7 3-9-16,-4 1-2 15,-2 2 29-15,-3 4-45 16,-2 0-6-16,-4 5 19 16,0 1-43-16,-2 0 37 15,-1 0-18-15,3 2-20 0,0-2 34 16,2 0-32-16,0 2 4 16,2 1 7-16,-2 0-13 15,0 5 27-15,0 0-15 16,-1 2-11-16,1 1 19 15,-2 0-18-15,-4-1-2 16,2 0 21-16,0 1-21 16,-1-1 24-16,1 0-6 15,0 0-9-15,-1 2 0 16,3 2-9-16,0 0 0 16,2-1 0-16,0 0 9 15,2 2-8-15,-2-4 0 16,0 3 0-16,0 1 14 0,-2-1-13 15,2 0 4-15,-3 2-3 16,3 1 8-16,0-4-11 16,4 3 0-16,0 0 1 15,2-2 0-15,3 3-1 16,0-3 1-16,2-2 10 16,1-1-10-16,1 3 11 15,3-5-12-15,-3 2 1 16,3 4 10-16,-3 1-10 15,1 4 9-15,-1 1-4 16,3 1 0-16,-1 0-7 16,1 0 1-16,2-5 0 0,-1 2 7 15,6-1-6-15,-3 0 19 16,2 0-2 0,0 3-10-16,-1-3 7 0,1 2-15 15,1 0 0-15,-4 2 10 16,2-3-3-16,1 4-2 15,-3-4-5-15,4 0 0 16,2-2 2-16,-1-3-1 16,3-1-1-16,0 1 4 15,2-3 4-15,0-2-5 16,0 2-3-16,0-1-4 16,0 2-5-16,0 3 15 15,0-4-6-15,0-1 6 16,0-2 7-16,0-2-14 15,0-3 1-15,6-3 0 0,1-2-14 16,-1-2 15-16,4-2-1 16,-3 2 0-16,-1-2 12 15,3-1-13-15,0 0 1 16,0-3 0-16,-1 1-6 16,2-3 6-16,1-1 0 15,0-1 0-15,0-4-8 16,0 0 2-16,-2 0 6 15,3-2 0-15,-4 0-12 16,1 0 12-16,3-2 0 16,-2 0-6-16,3 2 12 15,1-2-6-15,-1 0 1 16,3 3-1-16,-1-3 3 0,6 0-3 16,-1 0 0-1,0 0-8-15,-2 0 14 0,-1 0-7 16,-3 0 1-1,-1 0 0-15,-1 0-13 0,-4 0 10 16,3 0-4-16,3 0 7 16,1 0 0-16,1 0 3 15,1 0 3-15,6-3-5 16,0-1 0-16,3-2-1 16,-2 0 0-16,1 0 3 15,-3 0-3-15,3 1 0 16,-2 4 0-16,-2-2 1 15,4 2 4-15,2-1-5 16,2 1 0-16,0-3-7 16,2-1 16-16,-3 3-12 0,4-2 3 15,-3 0 0 1,-5 2-9-16,1 2 19 0,-3 0-10 16,-1 0 0-16,0 0-7 15,2 0 5-15,2 0 2 16,1 0-1-16,3 0-8 15,3 4 18-15,-3 0-9 16,-2 0 4-16,-2 2-4 16,2 1 0-16,-2 2-9 15,0 1 9-15,2-2-1 16,2 2 2-16,0 0-1 16,2-3 0-16,2 2 2 0,-2-1-8 15,0-2 4-15,1 2 2 16,-3 0 11-16,0 0-10 15,2 1 12-15,0 1-13 16,0-1 0-16,5 2-3 16,-1-1 5-16,3 0-2 15,2 0 18-15,-2 1-18 16,0 0 1-16,2 1-1 16,-3-1 0-16,4 2-3 15,1-1 4-15,1-1-1 16,-1 0 9-16,2 1 8 15,1-2-18-15,-3 0 1 16,1-2 0-16,-4 0-4 0,2 0 5 16,-1-4-1-1,0-1 0-15,0-3 20 0,4 0-26 16,1 0 6-16,0 0 0 16,0-8-12-16,-1-7 12 15,3-3 0-15,-1-4-1 16,4-4 7-16,-4 0-6 15,3-5 0-15,-4-1 0 16,-2-4-3-16,-4 0 3 16,-1-6 0-16,1-1-1 15,-4-8 3-15,1-3-1 16,-1-4-1-16,1 2 0 16,-5-3 5-16,-2 5-5 15,-4 0-7-15,-5 0 6 16,-5 2 2-16,-1-3 5 15,-3-3 2-15,0-2-8 0,-2-4 7 16,2-1-5-16,-2-2-2 16,0 0 0-16,-2 1 9 15,-3 4-9-15,-2 0 19 16,-2 2-13-16,0 0 18 16,0-1-22-16,-11 2 5 15,0-2 9-15,0 1-15 16,2 2 13-16,0-2-13 15,-1 2-1-15,2-2 17 16,-4 1-17-16,2 3 7 16,-5 4 14-16,-1 0-21 0,-5 2 17 15,0 0-17 1,-4-3 1-16,-2 3 11 0,-3-1-11 16,0-2-1-16,1 6 15 15,-2-1-15-15,2 7 12 16,0 3-12-16,0 2 0 15,2 4 0-15,-2 2 0 16,-3-1 16-16,1 4-12 16,-4 0 4-16,-3 0-11 15,-2 0 3-15,-5 3 0 16,-3 0-5-16,-4 0 16 16,-5 2-11-16,0-2 0 15,-1 1-6-15,3 1 6 16,-3 4 0-16,5 1 0 15,1 2 0-15,4 1 6 0,0 3-8 16,4-1 2-16,-1-2-3 16,1 1-6-16,-1-1 10 15,-4 2-1-15,-4 2 0 16,-8 2-15-16,-7 4 14 16,-9 2-13-16,-27 2-34 15,-29 0 15-15,-35 23-56 16,-21 4-39-16,41 0-216 15,26-8-655-15</inkml:trace>
  <inkml:trace contextRef="#ctx0" brushRef="#br0" timeOffset="75748.22">17315 6230 428 0,'0'0'1214'16,"0"0"-963"-16,0 0-183 15,0 0-67-15,0 0-2 16,-21 0-23-16,21 0-17 0,0 0 32 15,0 0 9-15,0 0 7 16,0 0 33-16,0 0 29 16,0 0 22-16,0 0-7 15,0 0-15-15,0 0-2 16,0 0-41-16,0 0-4 16,12 0 2-16,4 0 4 15,1 2 39-15,8 0-39 16,2 0 1-16,2 0-7 15,4 2-6-15,3-2 19 16,1 2-17-16,4 1-17 16,1-4 34-16,2 4-24 15,-1-3 1-15,1 5 5 16,-4 1-11-16,3 0 1 16,-3-1-7-16,0 0 0 0,0 1 12 15,2-3-12-15,3 0 19 16,0 1-2-16,-1-1-16 15,-1-4 21-15,1 3-20 16,1 0 5-16,-1 2 16 16,1-1-22-16,-1 1 4 15,1 1 4-15,-1 0 0 16,-2 0 2-16,1 1-11 16,-3 2 1-16,0 1 24 15,1-1-24-15,-1-1-1 16,-3 1 14-16,3-1-8 15,-2 0 12-15,3 0 0 16,-2-1-12-16,4 2 23 0,4-2-29 16,0-1 0-16,2 2-1 15,2 1 9-15,0 0 5 16,0 3-5-16,-2-2-8 16,3 1 13-16,1 0-13 15,0 3-6-15,1-7 5 16,-1 5 2-16,3-3 8 15,-2 0-2-15,-1 0 1 16,-4 0-7-16,-2 0-1 16,-3 1 0-16,-3-2-1 15,-6 1 7-15,1-2-6 16,-5 1 0-16,2-2 1 0,-1 1-3 16,1-2 3-1,2 2-1-15,1 0 1 0,3 0 8 16,-2 1-9-16,3 1 0 15,1-1 0-15,-1 0 2 16,-3-1-1-16,1 2-1 16,-3-5 5-16,-3 4-4 15,-1-3-1-15,-4 0 0 16,2 0 1-16,-2 0 6 16,-1 0-7-16,-1-2 9 15,2 2-6-15,-3-1-1 16,-2 1-4-16,1 0-4 15,-3 1 6-15,-3-1 8 16,2 0-2-16,-4-2-1 16,1 3-5-16,1-1 1 0,1-2-5 15,3 0 4 1,-2 5 0-16,2-3 8 0,1 0-2 16,0 0 0-16,0 3-6 15,1-2-3-15,2 0-6 16,-4 2 9-16,-1-1 0 15,-4-2 3-15,-2 1 8 16,-4-4-10-16,-5 0-1 16,-3-2 0-16,1-1-1 15,-3 2 2-15,0-2-1 16,0 0 17-16,0 0-7 16,0 0-11-16,0 0 1 0,0 0 0 15,0 0-20 1,0 0 17-16,0 0-27 0,0 0-17 15,-10 0-106-15,-11-2-182 16,-11-5-291-16</inkml:trace>
  <inkml:trace contextRef="#ctx0" brushRef="#br0" timeOffset="91619.17">17297 5119 1817 0,'0'0'707'0,"0"0"-519"15,0 0-117-15,0 0-24 16,0 0-46-16,0 0-1 16,-12 0-9-16,26 0-2 15,-3 0 11-15,-4 0 33 16,-2 0 46-16,-5 0 51 16,0 0-37-16,0 0-18 15,0 0-15-15,0 0-36 0,0 0 13 16,0 0-35-16,0 0-2 15,0 0 17-15,0 0-8 16,0 0-9-16,0 0 0 16,0 0 0-16,0 0-6 15,0 0 7-15,0 0-1 16,0 0 6-16,0 0 5 16,0 0-11-16,0 0 0 15,0 0-2-15,0 0-13 16,0 0 15-16,0 0 0 15,0 0 0-15,0 0 3 16,0 0-14-16,0 0 11 0,0 0-4 16,0 0-16-16,0 0 20 15,0 0 0-15,0 0-1 16,0 0-11-16,0 0 5 16,0 0 7-16,0 0 0 15,0 0-20-15,0 0 20 16,0 0-9-16,0 0 9 15,0 0-31-15,0 0 29 16,0 0 2-16,0 0-12 16,0 0-1-16,0 0 2 15,0 0-4-15,0 0 15 16,0 0-33-16,0 0 33 16,0 0-13-16,0 0-20 15,0 0 21-15,0 0-55 16,0 0-10-16,0 0-51 0,0 0-175 15,0 3-212-15,0-3-8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3:27:36.381"/>
    </inkml:context>
    <inkml:brush xml:id="br0">
      <inkml:brushProperty name="width" value="0.05292" units="cm"/>
      <inkml:brushProperty name="height" value="0.05292" units="cm"/>
      <inkml:brushProperty name="color" value="#FF0000"/>
    </inkml:brush>
  </inkml:definitions>
  <inkml:trace contextRef="#ctx0" brushRef="#br0">1866 5282 380 0,'0'0'521'0,"0"0"-358"15,0 0-57-15,0 0-34 16,0 0-21-16,0 0-43 16,15-29 27-16,-11 25-15 15,0 0 27-15,0 2 59 16,-4 2 6-16,0-1 16 0,0 1 11 15,0-3-29-15,0 3 25 16,0-1-39-16,0 1-24 16,0 0 14-16,0 0-52 15,0 0 17-15,0 0-45 16,0 0 1-16,0 0 17 16,0 5-24-16,0 16 35 15,0 11 17-15,0 8-27 16,0 12 21-16,0 8-18 15,4 8-27-15,5 2 71 16,1 3-55-16,4-5 4 16,-1-6-1-16,3-6-2 15,-3-6-5-15,-4-9-13 16,0-5 9-16,-4-11-6 16,-3-8-3-16,0-6 0 0,-2-4 0 15,2-5-12-15,-2-2-6 16,0 0-85-16,0-14-67 15,0-13-146-15,0-3-391 0</inkml:trace>
  <inkml:trace contextRef="#ctx0" brushRef="#br0" timeOffset="2265.09">1847 5101 139 0,'0'0'877'0,"0"0"-710"0,0 0-36 16,0 0-84-16,0 0 47 15,0 0 72 1,0 0-58-16,-48-4-31 0,45 4-51 15,3 0-1-15,-2 0-6 16,2 0-8-16,-2 0 33 16,-1 0-24-16,-1 2 12 15,0 6 22-15,-1 0-42 16,1 0 13-16,0-2-25 16,1 1 2-16,1-2-9 15,2 1 7-15,0-4 0 16,0 2-5-16,0-2 21 15,0 0-10-15,2 0-6 0,7-2 1 16,-1 2 59-16,4-2-35 16,4 0 18-16,1 0 14 15,6 0-36-15,3 0 26 16,4 0-24-16,3 0-22 16,5 0 49-16,2 0-40 15,2-2 8-15,8-2 19 16,0 2-35-16,6-2 38 15,2 2-18-15,0-4-20 16,-2 1 24-16,1 3-26 16,1-4 0-16,-2 1 5 15,2 1 2-15,-2 0 10 16,2 2-5-16,0 2-11 16,-2 0 6-16,3 0-7 15,-1 0 0-15,0 0-2 16,-2 0 17-16,2 0-14 15,-2 0-1-15,2-2 2 0,-3-4-1 16,1 0 0-16,0-1-1 16,0 4 2-16,0-1 11 15,-1 0-13-15,3 2 0 16,2-2 1-16,4 0-9 16,4-2 16-16,-1 0-8 15,2-2 0-15,-5 2 9 16,1 0-15-16,-3 1 6 15,-4 0 0-15,2 1-5 16,-2 0 13-16,0 2-8 16,0 2 0-16,-1-2 1 0,4 2-8 15,-1-2 7-15,0 2 0 16,0 0 3-16,-4 0 7 16,-6 0-7-16,-6 0-3 15,-5 0-5-15,-2 0-7 16,-6 0 12-16,-2 0 0 15,-5 0 1-15,-4 2 11 16,-7 0-23-16,-3 2 11 16,-6-2-12-16,-2 1-3 15,0-3 11-15,-2 1 4 16,0 4 2-16,0 2 10 16,0 5-13-16,0 8 1 15,0 6 0-15,0 4-10 16,0 7 11-16,0 3-1 0,5 3 0 15,-1 1 18-15,4 5-18 16,-2 1 0-16,3 0 0 16,-1 5-4-16,2 1 4 15,1-3 0-15,-3 1-1 16,2-3 10-16,-1-3-9 16,-3-6 0-16,0-4 6 15,2-4-5-15,-2-2-1 16,-1-6-1-16,1-2-8 15,-2-1 18-15,-1-4-9 16,1 0 0-16,-4-1 6 16,0-6-9-16,0-1 3 15,0-2 0-15,0-6-8 16,0 1 17-16,0-2-3 0,0 2-6 16,0-1 9-16,-7 1-6 15,-1 0-3-15,-5 2 0 16,-5 2-1-16,-3-1 15 15,-3 1-14-15,-4 3 0 16,-4-1 0-16,-4 3-12 16,-2-5 19-16,1 4-7 15,-5-1 0-15,1 1 10 16,-1-2-11-16,-1-2 1 16,-1 2 0-16,0-2-8 15,-1 0 16-15,-2 2-5 16,0 1-3-16,-1 0 6 15,0 1-13-15,-3-2 7 16,2 0 0-16,0-3 6 0,0 2 0 16,2-2-5-16,3-4-1 15,-1 1 2-15,1 0-10 16,1-1 10-16,3-2-2 16,-2 4 9-16,1-4 0 15,-1 4 3-15,0-2-12 16,-1 1 6-16,4 3-9 15,1-4 4-15,2 1-1 16,2 0 6-16,3-4 8 16,2 3-8-16,-2-3-6 0,0 0-6 15,3 0 0 1,-5 0 7-16,5 0-1 0,2 0 0 16,-4 0 22-16,6 0-19 15,-3 0-3-15,2 0 0 16,-2 0 16-16,1 0-16 15,-3 0 0-15,0-3 0 16,-2-3 21-16,0 2-20 16,-2-1-1-16,-4-4 1 15,0 3 4-15,-3-1-5 16,-5 0 0-16,3 3 1 16,-2 1 13-16,-2-2 1 15,4 1 7-15,0 2-21 16,2 0 33-16,2-2-28 15,3 0-6-15,1-2 16 16,1 0-8-16,2 0 11 0,-4-2-5 16,4 2-13-16,-2-2 18 15,2 1-19 1,0-4 0-16,-1 3 3 0,1-2 9 16,1 0-4-16,2-1-8 15,-1-2 1-15,5 1 10 16,2 0-10-16,1 0-1 15,6 0 12-15,-3-2-2 16,3 2-1-16,-3-1-9 16,3 0 0-16,-4 1 9 15,3 0-8-15,1 1 13 16,2 0 8-16,-1-1-22 16,4 2 17-16,-2-2-17 15,3 2 0-15,3 1 11 0,-1 1-4 16,3 0-2-1,-1 2-5-15,0 3 13 0,1-2-19 16,2 1 7-16,0 2-1 16,2 0 26-16,-2 2-19 15,2 0 4-15,0 0-11 16,0 0-5-16,0 0-8 16,0 0 13-16,0 0 0 15,0 0 2-15,0 0 16 16,0 0-26-16,0 0 8 0,0 0-51 15,0 0 38 1,0 0-104-16,0 0-150 16,0 4-436-16</inkml:trace>
  <inkml:trace contextRef="#ctx0" brushRef="#br0" timeOffset="21619.94">17725 2917 598 0,'0'0'789'15,"0"0"-533"-15,0 0-96 16,0 0-6-16,0 0-41 16,0 0-43-16,0-16-17 15,0 14-41-15,0 1 6 16,0-3 41-16,0-1 2 16,0 1 41-16,0-2-23 15,0 3-9-15,0-2 22 16,-9 1-47-16,-2 0-3 15,-2 0 7-15,-3 2-48 0,-7 2 28 16,2 0-13-16,-8 0 4 16,0 0 27-16,-5 6-38 15,3 13 6-15,0 0-15 16,2 6 9-16,4 1-10 16,7 4 1-16,5 0 0 15,11 2-2-15,2 1 16 16,0 0-14-16,25-1 0 15,8-4-14-15,4-2 7 16,5-8-11-16,4-6 18 16,-2-8-9-16,1-4 10 15,-3-2-2-15,-5-22 1 16,-3-6-3-16,-5-10-3 16,-9-6 7-16,-9-3-1 15,-9-1 6-15,-2 6 9 0,0 6-14 16,-21 10-1-16,-8 8-23 15,-10 12 7-15,-14 8-175 16,8 12-270-16,6 7-144 0</inkml:trace>
  <inkml:trace contextRef="#ctx0" brushRef="#br0" timeOffset="22229.17">17892 3116 618 0,'0'0'602'0,"0"0"-412"31,0 0-26-31,0 0 2 16,0 0-62-16,0 0-12 0,0 0-15 0,-2-6 8 15,2 6 12-15,0 0-26 16,0 0 16-16,0 0 2 15,10 9-9-15,9 4 21 0,1 5-33 16,9 6-6 0,4 2 5-16,9 6-58 0,12 6 35 31,9 2 5-31,10 2-24 0,14 2 47 0,25 5-60 16,-8-9 3-1,8-2 21-15,-4-6-29 0,-25-12 11 16,2 0-18-16,-18-4 11 15,-21-6-1-15,-17-2-10 16,-13-3 0-16,-10-4-6 16,-3-1 23-16,-3 3-7 15,0-3-2-15,0 0-2 16,0 1-12-16,0-1-24 16,-3 0-57-16,-5 0-91 15,-4 2-286-15,3 0-69 16,1 0-601-16</inkml:trace>
  <inkml:trace contextRef="#ctx0" brushRef="#br0" timeOffset="22572.84">19019 3685 1437 0,'0'0'597'0,"0"0"-405"15,0 0-132-15,0 0-21 32,0 0 17-32,-120 77-35 15,112-46 35-15,8 5-42 0,0 5-13 0,13-1 14 16,16-4-6-16,5-4-3 0,7-7-6 16,4-10 12-16,-3-7-23 15,-2-8 13-15,-6-6-2 16,-8-20 61-16,-6-11-13 15,-9-7 16-15,-11-5-11 16,0-1-35-16,-4 3 19 31,-21 7-37-31,-3 6-7 0,-11 10-50 0,-42 21-111 16,9 3-219-16,-6 0-251 0</inkml:trace>
  <inkml:trace contextRef="#ctx0" brushRef="#br0" timeOffset="23432.02">17455 3280 1045 0,'0'0'372'16,"0"0"-172"-16,0 0-57 16,0 0-17-16,0 0 11 15,0 0 39-15,0 0-101 16,-66-38-26-16,56 42-37 0,-3 16 14 15,-2 10 40 1,-3 8 18-16,-5 13 7 0,-4 9-3 31,4 6-31-31,-4 7 10 16,0 0-30-16,4-3-11 0,0-1 14 16,7-9-40-16,-1-6 24 0,7-11-24 15,2-12 6-15,5-8-15 16,0-10 9-16,3-7-37 15,0-4 1-15,0-2-34 16,0 0 16-16,0 0-1 31,0 0 3-31,0 0 40 0,0 0-18 0,0-5-40 16,-2-2 33-16,-5 4-13 16,-4-1 42-16,-5 4 7 0,-5 0 1 15,-8 5 18-15,-5 15-11 16,-4 9 21-16,-2 3 30 15,2 5-30-15,1 2 13 16,8-3-17-16,8-2-23 16,13-4 24-16,8-5-19 15,0 0-6-15,15-10 0 16,14-2 4 0,4-11-4-16,5-2 0 0,0 0 1 15,-4-17 10-15,-8-8-11 16,-6-3 0-16,-8-2 9 15,-8 0-1-15,-4 0 7 16,0 3-15-16,0 5-29 16,-4 7-56-16,-6 9-97 0,-1 6-132 15,0 6-70 1,4 9-221-16</inkml:trace>
  <inkml:trace contextRef="#ctx0" brushRef="#br0" timeOffset="24244.31">16936 4349 654 0,'0'0'179'16,"0"0"-24"-16,0 0 49 16,0 0-16-16,0 0 34 15,0 0-74-15,0 0-20 16,6-4-12-16,-6 4-46 16,3 0 4-16,4 0-23 15,2 4-36-15,8 16 93 16,10 9 2-16,4 9 3 15,10 14 9-15,5 3-51 16,6 8-4-16,4 4-29 0,6 2-8 16,2-1 16-1,3-4-37-15,-7-7 12 0,-11-11-12 16,-13-14 0 0,-12-10-18-16,-12-8 9 0,-12-11-17 15,0 2 4-15,-25-5-81 16,-8 0-270-16,-1 0-442 0</inkml:trace>
  <inkml:trace contextRef="#ctx0" brushRef="#br0" timeOffset="24681.71">17433 5034 1833 0,'0'0'386'15,"0"0"-303"-15,0 0-69 16,0 0 12-16,0 0-26 16,0 0-25-16,0 0 19 15,-15 14-3-15,10 1 9 16,0 1 8-16,3 4 11 15,0 4 36-15,2 4-40 16,0 2-7-16,12 2 18 16,11 0-19-16,6-4 21 0,8-3-20 15,-4-9-7-15,3-10 15 16,-7-6-6-16,-6 0-5 16,0-22 66-16,-9-9-8 15,-3-8-1-15,-9-4-14 16,-2-3-34-16,0 4 17 15,-9 2-31-15,-9 6-2 16,-7 8-24-16,-6 8-119 16,-26 12-94-16,3 6-113 15,-2 0-260-15</inkml:trace>
  <inkml:trace contextRef="#ctx0" brushRef="#br0" timeOffset="25509.64">16624 4378 1370 0,'0'0'329'0,"0"0"-192"15,0 0-68-15,0 0 38 16,0 0 3-16,-120 38-6 16,86-13-2-16,-3 7-41 15,-8 6 7-15,-4 5 25 16,-7 5-29-16,-4 4 20 0,-2 3-42 15,2-4-28-15,5-2 8 16,12-11-22-16,12-7 1 16,10-8-9-16,9-10 17 15,11-6-21-15,1-5-3 16,0-2-58-16,0 0 12 16,0 0 9-16,5 0 52 15,3 0-5-15,5 0 14 16,-1-10-3-16,-3 1-6 15,-4 2 1-15,-2-1-13 16,-3 1 25-16,0 2-11 16,0-1 19-16,-4 2-9 15,-11 4 49-15,-3 0-39 0,-5 0-21 16,-1 0 33-16,0 11-25 16,-1 8 15-1,4 5-10-15,4 2-4 0,5 4-10 16,10 2 0-16,2 1 0 15,14 0-10-15,20-1 11 16,10-4-2-16,7-6 1 16,5-7-37-16,-2-14 11 15,-6-1-20-15,-10-6 31 16,-11-18 6-16,-13-8 18 16,-14-4-6-16,0-5-3 15,-12-7 6-15,-10 1-21 16,-4-1 3-16,1-16-132 15,4 11-134-15,11 7-422 0</inkml:trace>
  <inkml:trace contextRef="#ctx0" brushRef="#br0" timeOffset="26306.33">21328 1816 1475 0,'0'0'266'15,"0"0"-118"-15,0 0-12 0,-114 78-27 16,85-40 9-16,9 5-34 15,9-1-30-15,9 4 27 16,2 0-69-16,8-2 52 16,21-3-34-16,5-6-23 15,6-8 16-15,0-9-22 16,-4-13-1-16,-5-5 15 16,-4-5-8-16,-7-21 17 15,-7-13 5-15,-7-4-13 16,-6-8 33-16,0 3-43 15,-14 2 0-15,-7 10-6 16,-4 8-12-16,1 10-25 16,1 10-69-16,4 8-103 0,6 4-116 15,5 7-279-15</inkml:trace>
  <inkml:trace contextRef="#ctx0" brushRef="#br0" timeOffset="26884.32">21432 2029 1848 0,'0'0'287'0,"0"0"-209"16,0 0-34-16,0 0-26 16,0 0 56-16,131 32 27 0,-54-16-28 15,27 3-14 1,33 4-35-16,23 2 9 0,-11-6-7 15,-32-5-25-15,-36-3 17 16,-29-10-18-16,0 1 0 16,0 1 20-16,-7-3-19 15,-16 0 10-15,-16 0-3 16,-12 0 11-16,-1 0 90 16,0 0-42-16,-1 0-44 15,-10-6-23-15,2 1-4 16,0 2 3-16,5 0-25 15,-1 3-31-15,3-1 48 16,-2 1-18-16,-6 0 27 16,2 0-7-16,-5 0 7 15,-5 1-2-15,-1 13 2 0,2 7 0 16,1 5-13 0,3 6 13-16,7 8 0 0,3 0 0 15,3 2-8-15,5 0 7 16,18-5 1-16,10-1 0 15,6-11-3-15,6-6 3 16,0-12 0-16,-3-7-7 16,-3 0 16-16,-7-21 1 15,-6-9 7-15,-9-8-8 16,-10-5 27-16,-7-1-35 16,0 0 5-16,-7 4-6 15,-18 8-9-15,-6 8-27 16,-13 11-109-16,-44 13-130 15,8 4-40-15,-3 12-236 16</inkml:trace>
  <inkml:trace contextRef="#ctx0" brushRef="#br0" timeOffset="27634.14">21247 2207 977 0,'0'0'272'15,"0"0"-136"-15,0 0-1 16,0 0-42-16,0 0 9 16,0 0-33-16,0 0-25 15,48-48 24-15,-46 48-2 16,-2 0 22-16,0 0-39 16,0 21-4-16,0 12 94 15,0 14-34-15,-6 14-13 16,-2 12 5-16,-3 4-57 15,2 9 37-15,2-1-17 0,5 4-43 16,-1-3 33-16,3-4-39 16,0-8-4-16,0-9-2 15,0-13 19 1,7-12-20-16,-2-12-4 0,0-10 8 16,-1-8-22-16,-2-6-4 15,-2-4-11-15,2 0 28 16,-2 0 0-16,0 0 1 15,0-10 0-15,0-6-36 16,-10 0 25-16,-5 0-13 16,-2 5 9-16,-1 6 7 15,-4 5 14-15,-2 0-6 16,-2 10 0-16,5 10 1 16,-2 8-4-16,6 2 3 15,3 0 0-15,10 0-2 0,4-2 5 16,0-1-3-16,16-5 0 15,10-3 9-15,8-5-13 16,1-7 4-16,3-7 0 16,-5 0-1-16,-1-12 13 15,-8-12-13-15,-9-7 1 16,-5-5 0-16,-10-2 0 16,0-4 0-16,-4 4-1 15,-15-1-22-15,-3 8-102 16,2 3-65-16,-6-14-103 15,5 7-95-15,6 3-741 0</inkml:trace>
  <inkml:trace contextRef="#ctx0" brushRef="#br0" timeOffset="28618.33">21112 1889 967 0,'0'0'251'0,"0"0"-152"16,0 0-51-1,0 0-21-15,0 0 41 0,0 0-7 16,0 0 9-16,19 5 45 16,-19-5-1-16,0 0 46 15,0 0-77-15,-2 0-30 16,-9-5 39-16,-7-6-10 15,-3 2-28-15,-11-3 8 16,-6-4 11-16,-9-1 25 16,-8 0-9-16,-10-3-7 15,-6-3-18-15,-3 1-31 16,3 0 27-16,4 0-30 16,9 0-5-16,4 3 11 15,15-2-25-15,7 6 10 16,12 7-14-16,7 1-1 0,6 5 3 15,2 0-9-15,3 0-11 16,0 2 10-16,2 0-34 16,-2 0 23-16,2 0-11 15,0-2-11-15,0 2 34 16,0 0-30-16,0 0-2 16,0 0-1-16,0-2-33 15,0 2 50-15,0 0-8 16,-3 0 24-16,-1 0 3 15,-2 0-2-15,-6 0-1 16,-1 0 4-16,-3 0 13 16,-3 0-8-16,-2 8-9 15,-3 8 6-15,-1 6 30 16,3 2-35-16,2 6 4 0,11 2-5 16,7 3 12-16,2-2-21 15,7 2 9 1,20-3 0-16,6-6 1 0,7-8-1 15,-1-11-1-15,0-7-5 16,-1 0 12-16,-3-25-3 16,-6-9 18-16,-6-8-20 15,-12-2 27-15,-7-4-28 16,-4 4-2-16,0 5 1 16,-7 11-59-16,-5 12-77 15,-18 18-162-15,6 22-248 0,-5 10-371 16</inkml:trace>
  <inkml:trace contextRef="#ctx0" brushRef="#br0" timeOffset="29961.74">19920 5636 1685 0,'0'0'296'0,"0"0"-213"16,0 0-31-16,0 0-30 16,0 0 15-16,0 0-5 15,-108 117-11-15,108-75 16 16,0-2-21-16,20-3-1 16,9-4-12-16,3-4 9 15,3-8-23-15,-1-6 11 16,-1-13 0-16,-4-2 20 15,-4-11-13-15,-7-16 28 16,-7-10-18-16,-9-3-7 0,-2 2 15 16,0 3-10-16,-15 4 25 15,-4 7-4-15,1 8-36 16,3 6 0 0,-1 5-65-16,5 5-79 0,3 0 8 15,1 2-90-15,2 9 21 16,3 0-9-16,2-2 62 15,0-4 102-15,0 0 35 16,0-1 15-16,0 2 82 16,0-2 0-16,2 4 42 15,14-2-40-15,9-2-28 16,8-4 26-16,15 0-8 16,15 0 30-16,36-18 24 0,32-16-49 15,33-8-8 1,17-2 23-16,-7 4-53 0,-14 4 21 15,-19 7-19-15,-8 2-22 16,-24 6 37-16,-24 3-35 16,-25 8-22-16,-13 0 5 15,-2 0 4-15,-3-1-17 16,-4 2 7-16,-16 1-32 16,-13 2 32-16,-4 0-14 15,-5-2 6-15,0 2 7 16,0-2-24-16,0 2 19 15,-2 1-20-15,-3 4-17 0,-4 1 14 16,0 0-23 0,-2 0 12-16,-3 0 34 15,-1 7-9-15,1 8 15 0,3 6 8 16,7 2-7-16,4 4 35 16,0 0-9-16,15 3 6 15,12-4-29-15,6-3 11 16,3-9-15-16,0-6 0 15,-2-8 0-15,-3 0 11 16,-10-15-10-16,-2-10 9 16,-13-6 4-16,-6-1-13 15,0-2 11-15,-6 6-12 16,-15 8-42-16,-8 8-91 16,-33 12-142-16,9 0-39 15,-5 8-466-15</inkml:trace>
  <inkml:trace contextRef="#ctx0" brushRef="#br0" timeOffset="31070.85">20123 5952 182 0,'0'0'649'15,"0"0"-483"-15,0 0-102 0,0 0 72 16,0 0-17-16,0 0 13 16,0 0 35-16,-23-63-58 15,15 60 7-15,-3 3-20 16,3 0 5-16,-6 0-11 15,-1 19-80-15,-3 11 21 16,1 13 58-16,-4 11-11 16,-1 11 47-16,0 11-33 15,0 10-46-15,-4-1 57 16,2 2-66-16,5-5 23 16,1-9-20-16,3-6-39 15,5-9 38-15,1-12-17 16,7-11-21-16,0-11 16 0,2-8-17 15,0-10-26 1,0-4 10-16,0-2-15 0,0 0 25 16,0 0-15-16,0 0-5 15,0-8 16-15,-4-5-56 16,-3 4 41-16,-2 1 16 16,-5 3 18-16,-1 5-6 15,-5 0 13-15,-2 16-14 16,-3 9 4-16,-2 4-6 15,5 7 0-15,2 1 4 16,6 3 8-16,8 6 14 16,6 0-5-16,2 2-20 15,25-1 25-15,7-10-24 16,12-5 2-16,3-11-4 16,0-13-31-16,-5-8 24 0,-5-4-29 15,-12-22 27-15,-12-12 0 16,-11-9 18-16,-4-4-8 15,-6-10-1-15,-15 1 3 16,0-2-9-16,0 5-32 16,6 0-70-16,12-20-66 15,3 15-149-15,0 2-309 0</inkml:trace>
  <inkml:trace contextRef="#ctx0" brushRef="#br0" timeOffset="32679.84">21083 4195 1107 0,'0'0'348'0,"0"0"-184"16,0 0-48-16,0 0-26 0,0 0-30 16,0 0 3-1,0 0 5-15,-92 108-31 0,92-70 9 16,0 5-14-16,7-4-4 16,15-3 21-16,7-3-43 15,1-9 1-15,-2-8-2 16,-2-9 4-16,-5-7-6 15,-3 0 6-15,-5-13-8 16,-7-14 42-16,-3-2-42 16,-3-6 17-16,0 3-5 15,-11 7-1-15,-2 2-24 16,1 7-2-16,6 6-63 16,1 4-18-16,5 2-53 15,0 4-35-15,0 0-18 16,3 0 39-16,3 0 39 0,-2 0 67 15,1 0 56-15,-3 0 37 16,1 0 78-16,-1-2 65 16,0 2-60-16,5 0-46 15,1-2 20-15,6 2-9 16,6 0-11-16,8 0 4 16,10 0-41-16,12 0 47 15,8 0-20-15,7-2-5 16,15 0 15-16,4-2-44 15,25 0 20-15,27-1 7 16,22 2-44-16,-9-1 18 16,-30-1-28-16,-34 5 3 15,-27 0 29-15,8 0-34 16,10 0-1-16,2 0 3 0,-11 0 15 16,-11 0-16-16,-12 0-2 15,-11 0 0-15,-8 0 2 16,-11 0-2-16,-8 0 0 15,-1-1-6-15,-5 1 17 16,2 0-2-16,-2 0 6 16,0 0-15-16,0 0 21 15,0 0-21-15,0 0 0 16,0 0 9-16,0 0-8 16,0 0 8-16,0 0 12 15,0 0-20-15,0 0 36 0,0 0-37 16,0 0 0-1,0 0-1-15,0 0-16 0,0 11 17 16,4 6 0-16,8 2-10 16,3 0 1-16,5 1 3 15,2-5 6-15,5 0-1 16,0-7-2-16,-3-6-4 16,-1-2 4-16,-4 0 3 15,-3-6 22-15,-5-10-13 16,-4-4 12-16,-4-3-9 15,-3 0-5-15,0-2-14 16,-8 5-22-16,-7 3-87 16,-7 7-33-16,-20 10-140 15,1 0-87-15,3 2-678 0</inkml:trace>
  <inkml:trace contextRef="#ctx0" brushRef="#br0" timeOffset="33695.24">21854 5547 679 0,'0'0'198'0,"0"0"-84"15,0 0 88-15,0 0-24 16,0 0-40-16,0 0 52 15,0 0-72-15,-74-63-48 16,74 61 39-16,0 2-75 16,0 0-3-16,0 0 13 15,0 0-44-15,2 0 61 16,14 8 10-16,9 12-12 16,4 8 40-16,6 8-40 0,7 10 19 15,7 9-13 1,7 4-28-16,5 5 45 15,5 7-18-15,5 1-31 0,2 3 32 16,1-1-48-16,2-5 13 16,-4-8-7-16,-6-7-17 15,-5-8 6-15,-15-6-6 16,-8-8-5-16,-12-6 5 16,-7-5-6-1,-11-7 0-15,-1-6 4 0,-7-4 10 16,2-2-13-16,-2-1-1 15,0-1 6-15,0 0-6 0,0 0 0 16,0 0-25 0,0 0-77-16,-4-9-137 0,-5-3 9 15,-2 0-61-15,-1-1 78 16,-3 1 3-16,1 5-112 16,4-2-491-16</inkml:trace>
  <inkml:trace contextRef="#ctx0" brushRef="#br0" timeOffset="34117">22798 6367 1267 0,'0'0'344'0,"0"0"-233"16,0 0-28-16,0 0-45 15,0 0 0-15,0 0 63 16,0 0-13-16,-102 92 2 16,81-57-18-16,8 6-26 15,5 2 49-15,3 1-34 16,5 0-27-16,0-3-9 15,15-5-16-15,12-4 19 16,7-7-28-16,1-12 8 16,3-10-16-16,3-3 8 0,-7-16-18 15,0-17 17-15,-9-9-1 16,-8-5 2-16,-9-6 4 16,-8 3-3-1,0 3-2-15,0 5-66 0,-25 0-59 16,5 12-84-16,-3 7-294 15</inkml:trace>
  <inkml:trace contextRef="#ctx0" brushRef="#br0" timeOffset="35085.54">23094 4363 1196 0,'0'0'582'15,"0"0"-425"-15,0 0-56 16,0 0-6-16,0 0-41 0,0 0 5 15,0 0 20-15,110-138-37 16,-79 92 13-16,0-9-5 16,3-6-8-16,-1-8 53 15,3-1-70-15,-3 0 1 16,0 2-10-16,-2 8-8 16,-4 5-1-16,-4 13-7 15,-6 9 1-15,-1 12 14 16,-7 7-14-16,-3 5 4 15,2 3 7-15,-6 2-12 16,0 3 6-16,-2-1-6 16,2 2 0-16,-2 0 12 15,0 0-10-15,0 0 5 16,0 0-7-16,0 0 5 16,0 0-14-16,0 0 6 0,0 0-2 15,0 0-2-15,0 0-5 16,0 0 0-16,0 0-13 15,-2 12 10-15,-2 4 6 16,-2 2 9-16,4 4 0 16,2 3-1-1,0-2-8-15,0-1-2 0,16 3-1 16,7-6 12-16,1-2-17 16,5-7 17-16,2-9 0 15,2-1-1-15,-2-3 7 16,-2-17-6-16,-2-7 0 15,-6-3 1-15,-8-1 25 0,-4-6-25 16,-9 3 12 0,0 1-7-16,0 0 3 0,-18 7-18 15,-5 8-21-15,-6 9-150 16,-23 9-80-16,7 21-48 16,0 5-280-16</inkml:trace>
  <inkml:trace contextRef="#ctx0" brushRef="#br0" timeOffset="35960.37">23194 4539 922 0,'0'0'293'0,"0"0"-145"16,0 0 47-16,0 0-44 16,0 0-35-16,0 0 52 15,0 0-54-15,-29-72-16 16,27 71 1-16,2-2-33 15,0 3 29-15,0 0-37 16,0 0-35-16,0 0 42 16,0 0-59-16,0 0 1 15,0 4 5-15,14 17-12 16,8 7 47-16,7 6-25 16,4 10-22-16,8 6 57 0,5 4-55 15,10 5-1-15,6 0 47 16,5 2-47-1,3-3 23-15,-4-7-6 0,-5-6-12 16,-13-11 1-16,-12-10-6 16,-14-8-1-16,-11-8 0 15,-4-4 12-15,-7-4-6 16,0 0 27-16,0 0 19 16,-2 0 17-16,-14-10-69 15,1-2 11-15,-4 2-11 16,5 4 12-16,-2 2-6 15,3 2-6-15,-1 2-9 16,1 0 3-16,-1 12 6 16,3 12 0-16,-2 6-8 0,10 4 4 15,3 6 3-15,0-1-26 16,14-2 3-16,15-3 18 16,4-3 6-16,7-7-1 15,3-10-14 1,-1-8-10-16,-2-6 24 0,-5-4-7 15,-3-18 8-15,-8-6 1 16,-5-6-1-16,-9-4 12 16,-7 0-12-16,-3 2-15 15,0 1 9-15,-18 8-37 16,-9 13-66-16,-26 11-141 16,3 3-256-16,0 0-136 0</inkml:trace>
  <inkml:trace contextRef="#ctx0" brushRef="#br0" timeOffset="52425.25">11580 6822 732 0,'0'0'618'0,"0"0"-419"15,0 0-120-15,0 0-11 16,0 0-18-16,0 0 7 16,0 0-22-16,0 0-12 15,0 0 20-15,0 0-10 16,0 0 39-16,0 0 4 16,0 0-36-16,0 0 26 15,0 0-18-15,0 0-13 16,0 0 14-16,0 0-24 15,0 0 29-15,8 0-14 16,4 0-30-16,1 0 33 16,5-5-19-16,2 4 10 15,4-5 8-15,3 2-41 0,2 0 20 16,-2-1-21 0,0 4 0-16,-2-3 22 0,-4 1-22 15,2 2 23 1,-3-2-2-16,2 2-20 0,-2-1 22 15,1-2-17-15,-4 1-5 16,1 0 9-16,-3 0-4 16,1 1-6-16,-3 1 9 15,3-2-2-15,2 1 10 16,-2-2-2-16,4 3-13 16,-3-2 16-16,2 2-18 15,-1 1 0-15,3 0 7 16,0-3-1-16,0 3 8 15,2-2-8-15,-1-2 1 0,1 3-2 16,-1 1-5-16,0 0 0 16,-4 0-2-16,2 0 11 15,-2 0-9-15,-1 0 0 16,1 0 6-16,3 0-7 16,0 0 2-16,2 0-1 15,2 0 1-15,2-3 13 16,2 2-16-16,2-3 2 15,0 1 0-15,-1 0-4 16,0 0 10-16,-1 3-5 16,-3 0-1-16,3-2 6 15,-2 2-18-15,2-1 11 16,2-2 1-16,-2 1-3 16,0 1 10-16,-2 1-7 15,0 0 0-15,-2 0 3 0,-2 0-12 16,0 0 9-16,-1 0 0 15,3 0 10-15,4 0-3 16,2 0-1-16,1 0-6 16,3 0 1-16,1 0 7 15,1 0-7-15,1-3-1 16,3 1 15-16,-2 0-6 16,1-2-3-16,1 1-6 15,1 0 0-15,0-1-7 16,-1 0 8-16,1-1-1 15,-3 3 7-15,0-3 11 0,1 1-19 16,-2 2 1 0,1 1 0-16,2-2-6 0,1 0 6 15,3-2 0 1,-3-1 3-16,0 0 16 0,1 0-19 16,-3-1 0-16,0 2 2 15,3-1 13-15,-3 0-15 16,-1 2 0-16,4 0 15 15,-1 0-9-15,2 0 15 16,4 0-8-16,1 0-13 16,-3-2 7-16,4 2-7 15,-2 0 0-15,-1 2 2 16,2-2 6-16,-2 2 7 16,2 2-6-16,2-2-8 15,3 2 15-15,2-2-16 0,4 2 0 16,0-2 4-16,-3 2 10 15,1-2-14-15,-2 0 0 16,-6-2 1-16,-2 2 15 16,-1-2-15-16,-3-1-1 15,-1 4 20-15,-1 1-11 16,0-2 6-16,1 2-15 16,-1 0 1-16,-2 0 19 15,-1 0-20-15,-4 0 18 16,-4 0-15-16,-4 0 4 15,0 0-1-15,-5 0-6 16,0 0 2-16,-4 0 7 16,-2 2-8-16,-5-2 10 15,-4 0-11-15,-3 1 11 0,-4-1-10 16,2 0-1-16,-2 0 0 16,0 0 10-16,0 0-2 15,0 0-4-15,0 3-4 16,0-3-10-16,0 0 1 15,0 0-8-15,0 0-25 16,-6 2-9-16,-35 4-149 16,1-2-391-16,-8 0-473 0</inkml:trace>
  <inkml:trace contextRef="#ctx0" brushRef="#br0" timeOffset="54971.51">2988 7710 1234 0,'0'0'494'15,"0"0"-421"-15,0 0-36 16,0 0-36-16,0 0 33 16,0 0 13-16,0 0 3 15,98-16 30-15,-65 10-40 0,4 0-10 16,1 2 1-16,-1 0-17 15,-1 2 32-15,1 0-10 16,0 2-29-16,-2 0 43 16,1 0-28-16,1 0 15 15,3 0 1-15,1 0-19 16,-1 0 13-16,2 2-6 16,3 0-20-16,1-2 37 15,4 0-33-15,1 0 8 16,4 0 3-16,1 0-15 15,2 0 10-15,2 0-16 16,-1 0 6-16,5-2 16 0,0 0-22 16,3 2 11-1,3-2-1-15,1 2 7 0,0-2-4 16,5 2-13-16,-1-3 0 16,2 1 0-16,-4 1 1 15,0-2-1-15,-1 2 0 16,-5-1 11-16,-1 2-10 15,1 0 5-15,0 0-5 16,-3 0 16-16,6 0-5 16,-1 0-11-16,6 0 43 15,1 0-28-15,4 0 8 16,-2 0-12-16,3 0-11 16,-6 0 3-16,-2 0-4 0,2 0 0 15,-4 0 12 1,0-2-6-16,1 2 11 0,1-2-13 15,-2 2 4-15,1 0-5 16,-4 0-3-16,-3 0 0 16,-3 0 3-16,-4 0 10 15,0-1-13-15,1-2 0 16,-1 3 1-16,0-2-3 16,2 0 10-16,-1 0-4 15,7 0-2-15,0 0 8 16,5-1-11-16,2 2 1 15,4-1 0-15,0-2-8 16,2 2 17-16,1-3-9 16,-2 4 0-16,1-4-4 15,2 3-2-15,2 2 6 0,-1-1 0 16,0-2-2-16,-1 3 10 16,-1 0-5-16,0-1-3 15,-2 1-2-15,-2-2 0 16,0 0 2-16,1 0 0 15,0-1 7-15,-4 2 11 16,0-2-19-16,-2 0 1 16,1 1-3-16,-5 2-9 15,-1-2 20-15,-1-1-8 16,2 2 3-16,0-2 10 16,2-1-14-16,4 3 1 15,1-4 0-15,4-1-6 16,2 3 6-16,3-4 0 0,-1 4-1 15,-2-4 13-15,-2 3-12 16,-2 0 0-16,-3 1 0 16,4-4-5-16,-2 4 5 15,3-3 0-15,2 0-1 16,3-1 10-16,2 3-5 16,-4 0-4-16,4 2 8 15,-2-2-11-15,-3 3 3 16,0-2-5-16,-1-1-2 15,-4 1 8-15,-1-1-1 16,-1-1 2-16,-4 2 4 16,0 0-5-16,-5-3-1 15,2 2-9-15,-4-2 8 0,3 0 2 16,-1 1 7-16,1 0-7 16,-1 2-1-16,3-1 6 15,0-1-6-15,3 3 0 16,1 0 13-16,2-2-1 15,3 0-12-15,1 0 0 16,4 0 0-16,-1 0-2 16,0 0 4-16,2-1-2 15,1 1 0-15,4 0 12 16,0 0-13-16,4-3 1 16,3-1 0-16,2 0 9 15,-1-1-7-15,6-1-2 16,-5 2 0-16,2-1 12 15,0 3-21-15,-3 0 9 0,1 2 0 16,0 0 11-16,-1 1-2 16,4 2-6-16,-1 1-3 15,2-3-2-15,4 3-4 16,1-2 6-16,4 1 0 16,14-1-4-1,-11-2 14-15,0 0-10 0,-4 0 0 16,-14 0-3-16,9-2-6 15,1 0 10-15,-2 0-1 16,2-1 14-16,0 3-7 16,-2 2 8-16,1 1-15 15,-3 1 0-15,0 0-6 0,-4 0 7 16,-3 0-1 0,1 0 9-16,-5 0 8 0,0 0-8 15,-6 1-9-15,-8-1 1 16,-3 2 8-1,-9 1-9-15,-10-2 0 0,-8 1 0 16,-10 1 13-16,-10-3-13 16,-8 0 12-16,-5 0-11 15,-10 0 39-15,0 0-40 16,-2 0 6-16,0 0 9 16,0 0-15-16,-27-3-45 15,-4-6-184-15,-11-9-1247 0</inkml:trace>
  <inkml:trace contextRef="#ctx0" brushRef="#br0" timeOffset="60751.4">17612 2903 515 0,'0'0'373'15,"0"0"-183"-15,0 0-52 16,0 0-50-16,0 0-59 15,0 0 18-15,-3-12 6 16,-1 10-12-16,-1 1 46 16,3-2-45-16,-3 3 33 15,1-2 14-15,-3 2-9 16,1-1 9-16,-1 1-43 16,-2 0-33-16,0 0 6 15,0 0 1-15,0 0 13 16,0 0 15-16,1 0-17 0,-1 0 24 15,1 6-26-15,2 0-5 16,-1 1 5-16,0 1-28 16,1 2 32-16,-1 3-14 15,3-4-19-15,-3 6 32 16,3 0-17-16,-2 3 16 16,0 5 9-16,2-3-26 15,2 2 8-15,0-5-17 16,2 4-4-16,0-5 36 15,0-1-20-15,0 0 5 16,0-3 14-16,0-2-30 0,2 0 26 16,2-3-15-1,0 2-16-15,2-3 30 0,0 0-25 16,1 0 9 0,1 3 1-16,3-2-15 0,-1 1 12 15,0 0-12-15,4 0 0 16,-3-1 20-16,3 1-20 15,-1-3-1-15,0 0 0 16,1 0 1-16,-1-3-16 16,1 2 22-16,-1 0-7 15,-2-1 0-15,0-2 2 16,-2 2-4-16,3-2-2 16,-2-1 4-16,1 0-8 15,3 0 8-15,-1 0-1 16,1 0-8-16,-1-5-12 15,3-9 21-15,-3-5-11 16,-2-3 2-16,1-1-10 0,-4-4 16 16,-4-1 3-16,1-3-9 15,-5 0 14-15,0 3-5 16,0 2 0-16,0 2 1 16,-8 6-4-16,-6 4 3 15,-4 2-76-15,-5 4-29 16,-1 3-107-16,-10 5-13 15,5 0-45-15,6 0-542 0</inkml:trace>
  <inkml:trace contextRef="#ctx0" brushRef="#br0" timeOffset="68608.92">21201 3301 126 0,'0'0'1033'0,"0"0"-746"0,0 0-118 16,0 0-21-16,0 0-41 15,0 0-25-15,0-3-19 16,0 3-19-16,0 0-24 16,0 0-8-16,0 0 46 15,0 0-14-15,0 0 28 16,0 0-1-16,0 0-40 16,0 0 8-16,0 0-14 15,0 4-3-15,0 10 23 16,0 4-24-16,0 2-5 15,0 3 1-15,2-4-7 16,-2 4-7-16,2-5-3 16,-2 2 1-16,0 0 25 15,0-2-16-15,0 4 18 16,0 0 10-16,0 2-37 0,0 2 30 16,0 2-19-16,0 3-1 15,0 0 19-15,0 3-29 16,0 1 15-16,0 1-11 15,0 0 8-15,0 0-6 16,0-2-7-16,0-3 1 16,0-2 16-16,0-3-10 15,0 1 2-15,0 0-9 16,0 0 1-16,0-2 0 16,0 2 5-16,0-5-6 15,0 0 11-15,0-4 4 16,0-3-15-16,0 0 0 0,0-3 0 15,0 0 15-15,-2-1-13 16,0 1 20-16,-1 3-12 16,3 0 11-16,-2-2-21 15,2 1 0-15,-2-2 0 16,2 0-2-16,-3-2 4 16,3 2-2-16,-2-2 0 15,2 2 10-15,-2-3-5 16,2-2-2-16,0-3 4 15,0 1 10-15,0-5-17 16,0 1-2-16,0-1-8 16,0 0 20-16,0 0 2 0,0 0-1 15,0 0-5 1,0 0-6-16,0 0-35 0,0 0-47 16,0 0-66-16,-6-28-237 15,1-1-214-15,-1 0-384 0</inkml:trace>
  <inkml:trace contextRef="#ctx0" brushRef="#br0" timeOffset="69436.86">21254 3194 411 0,'0'0'583'16,"0"0"-346"-16,0 0-52 15,0 0-16-15,0 0-73 16,0 0 12-16,0 0-45 16,0-12-6-16,0 12 40 15,0 0-17-15,0 0 22 0,0 0-46 16,0 0-55-16,0 6 27 15,0 15 16-15,-4 2-11 16,-3 9 53-16,3 5-54 16,-3 3 11-16,2 0 11 15,1 4-39-15,-1 0 32 16,3 0-24-16,-2 2-10 16,2 0 39-16,-3 0-35 15,3-2-1-15,-3 0 17 16,1-1-20-16,-1-2 35 0,1 0-16 15,-2-2-22 1,-1-2 23-16,0 3-33 16,0 0 8-16,3-1 17 0,-3-2-25 15,4-2 26 1,0-5-26-16,1-6 7 0,-1-2 8 16,3-2-15-16,-3-1 6 15,3 0 6-15,0 0-3 16,-2-5 6-16,2 1-11 15,-2-3 11-15,2-2-6 16,0-3-8-16,0-3 5 16,0 1-6-16,0-5 14 15,0 2-23-15,0-2 9 16,0 0 0-16,0 0 0 16,0 0 7-16,-2 2-2 0,2-2-5 15,0 0 3-15,0 0-9 16,0 0 6-16,0 0 0 15,0 0 5-15,0 0-4 16,0 0-2-16,0 0-28 16,0 0-40-16,0 0 8 15,0-2-142-15,0-10-260 16,0-1-291-16</inkml:trace>
  <inkml:trace contextRef="#ctx0" brushRef="#br0" timeOffset="70030.48">21116 4182 1362 0,'0'0'363'0,"0"0"-199"16,0 0-38-16,0 0-1 15,0 0-28-15,0 0-11 16,0 0-25-16,-112 52 4 16,99-31-26-16,2 3 5 15,2 2 45-15,0 1-24 16,5-4-15-16,-1 4 7 0,5-4-45 15,0 1 16-15,0-1-11 16,6 1-11-16,13-2-1 16,1-4-4-16,2 0 4 15,0-6-5-15,1-4 5 16,-1-5-14-16,-2-3 9 16,0 0-5-16,0 0 5 15,3-14 0-15,-4-3 12 16,2-6-12-16,-4-1 5 15,-3-2-5-15,-5 1 0 16,-3-2 15-16,-6 2 25 16,0 2-19-16,0 2 27 15,-9 0-10-15,-6 2-25 0,-5 6 27 16,-3-1-25-16,-1 4 3 16,0 6 21-16,1-1-33 15,1 5 5-15,-1 0-11 16,6 0-38-16,1 0 37 15,1 9-38-15,6-3-3 16,3 2-60-16,6-8-238 16,3 0-275-16,11 0-559 0</inkml:trace>
  <inkml:trace contextRef="#ctx0" brushRef="#br0" timeOffset="71014.62">21165 3210 1151 0,'0'0'335'0,"0"0"-199"15,0 0-6-15,0 0-88 16,0 0-42-16,0 0 19 16,0 0-19-16,-5 3 0 15,5 0 40-15,0 7-22 16,-2 2 42-16,0 7-7 15,0 4-31-15,0 4 80 16,-3 4-56-16,2 5 3 16,2 3 20-16,-1-1-54 15,-3 3 31-15,2 1-17 0,3-3-15 16,-2 3 36 0,2-2-36-16,-2 0 0 0,0 3 15 15,0-5-13-15,0 2 43 16,-1 0-26-16,3-2-13 15,0 2 15-15,0 0-34 16,0-1 10-16,0-1 11 16,-2-5-16-16,2 0 28 15,-2-4-11-15,2 0-17 16,-2-6 29-16,0 4-24 16,0-4-2-16,-1 0 13 15,0-2-10-15,3 0-10 16,-2-2-1-16,2-2 5 15,-2-3 14-15,2 2-19 16,0-2 10-16,0-4 3 0,0 0-5 16,0-4 0-16,0 1-8 15,0-5-1-15,0-2 26 16,0 0-16-16,0 0 22 16,0 0-2-16,0 0-29 15,0 0 13-15,0 0-14 16,0 0-12-16,-2 0 5 15,2 0-50-15,-4-11-76 16,1-7-343-16,-1-5-94 0</inkml:trace>
  <inkml:trace contextRef="#ctx0" brushRef="#br0" timeOffset="71998.78">21181 3098 1179 0,'0'0'532'0,"0"0"-410"16,0 0-9-16,0 0 44 15,-48 115-85-15,29-82 1 16,-1-5-10-16,5-8-33 16,1-4 44-16,1-7-21 15,3-4 5-15,-1-5-15 0,3 0-37 16,-2 0 23-16,4-14 3 15,1-8-32-15,5-3 11 16,0-4-11-16,8 2-1 16,13 2-21-16,6 3-21 15,0 6 15-15,0 8-10 16,0 4 19-16,-4 4 18 16,2 0-2-16,-4 18 3 15,-6 8 0-15,-1 2-7 16,-6 4 7-16,-6 1 18 15,-2-1 19-15,0-2 24 16,-6-2-4-16,-12-5 25 16,-7-3-5-16,-1-1-27 0,-3-8 32 15,2-2-49-15,2-5 3 16,3-4-21-16,2 0 2 16,7-13-17-16,2-8 0 15,6-8-26-15,5-5 20 16,0-4-35-16,20 1-5 15,9 2 14-15,0 7-42 16,2 8 42-16,-2 6 6 16,-4 7 2-16,0 7 15 15,-4 0-17-15,0 7 1 16,-3 13 19-16,-5 8-3 16,-5 5 9-16,-2-2 6 15,-6 0 0-15,0-4 51 0,0-4-36 16,-14-7 16-16,-7-5 23 15,-2 0-19 1,-4-9 9-16,-2-2-19 0,0 0-29 16,2-11 22-16,4-10-24 15,6-10 0-15,5-2 0 16,8-4-17-16,4 1-1 16,0 3-24-16,4 6-29 15,14 10 8-15,5 8-82 16,-1 9-76-16,4 17-81 15,-5 19-17-15,-8 3-425 0</inkml:trace>
  <inkml:trace contextRef="#ctx0" brushRef="#br0" timeOffset="72623.62">21123 4484 340 0,'0'0'779'16,"0"0"-579"-16,0 0-41 16,0 0 22-16,0 0-62 15,0 0-24-15,0 0-23 16,47-36 10-16,-45 36 14 15,0 0-46-15,-2 1 7 16,0 6 35-16,0-2 27 16,-2 1 69-16,-16 0-74 0,-7-3-68 15,0-3 15-15,0 0-37 16,0-3 7-16,2-17 2 16,8-5-27-16,6-5-12 15,9-5-13-15,0 4-32 16,0 0 42-16,13 9-34 15,5 4-5-15,2 8 12 16,1 5-10-16,-2 5 34 16,-1 0-9-16,-3 0 3 15,-2 15 11-15,-3 2 7 16,-8-3 0-16,-2 3 19 16,0-3-17-16,0-2 28 15,-13-1-30-15,-5-2-11 16,-11-9-56-16,6 0-277 15,4-13-497-15</inkml:trace>
  <inkml:trace contextRef="#ctx0" brushRef="#br0" timeOffset="76450.85">21179 3427 1167 0,'0'0'331'16,"0"0"-171"-16,0 0-73 15,0 0-27-15,0 0-48 16,0 0-11-16,0 0 22 15,0-4-1-15,0 4 4 16,0 0 30-16,0 0-20 16,0 0 39-16,0 0-28 15,0 0-37-15,0 0 37 16,0 12-10-16,0 1 12 16,0 4 4-16,0 3-42 15,0 2 20-15,0 2-17 16,0 0-13-16,0 5 54 0,0-2-53 15,0 1 13 1,4 2 11-16,-4-1-26 0,0-4 33 16,0 4-8-16,0-4-13 15,0 2 28-15,0 1-39 16,0 0 7-16,0-2 8 16,-2 2-10-16,-3-2 12 15,3-2-2-15,0 0-14 16,2 1 23-16,-2-4-24 15,2-1-1-15,0 0 16 16,-3 1-15-16,3-3 24 16,-2-3-14-16,-3 3-10 15,3 0 32-15,-2 0-27 16,2 1 8-16,2-1 17 16,0-1-30-16,0 2 25 0,0-5-16 15,0-2 1-15,0-2 7 16,0-5-18-16,0 0 15 15,0-1 1-15,0-2-8 16,0 0 1-16,0-2-9 16,0 0 0-16,0 0 13 15,0 0-13-15,0 0 0 16,0 0-43-16,0-2-132 16,0-10-114-16,0-2-491 0</inkml:trace>
  <inkml:trace contextRef="#ctx0" brushRef="#br0" timeOffset="77809.89">11384 5861 801 0,'0'0'374'15,"0"0"-169"-15,0 0-41 16,0 0 32-16,0 0-57 15,0 0-33-15,0 0-56 0,-36-14-49 16,36 24 22 0,7 8 37-16,4 10-4 0,3 8 52 15,-1 9-25 1,3 10 19-16,-1 12 16 0,3 9-45 16,1 8 9-16,4 4-38 15,-3-1-14-15,0-3 39 16,-2-8-48-16,-5-8 4 15,-3-9-8-15,-2-15-7 16,-3-10 5-16,-2-15-15 16,0-6-6-16,-1-9 0 15,-2-4-97-15,0 0-60 16,0-39-21-16,0-3-418 16,0-6-712-16</inkml:trace>
  <inkml:trace contextRef="#ctx0" brushRef="#br0" timeOffset="79231.45">11370 5789 1350 0,'0'0'199'16,"0"0"-122"-16,0 0-62 0,0 0 46 15,0 0 76 1,0 0-39-16,0 0-14 0,-17-4-39 16,17 4 4-16,0 0 39 15,0 0-11-15,0 0-12 16,0 0-34-16,17 0-3 15,8 0 35-15,6 0-17 16,12 0 13-16,10-1 26 16,5-2-28-16,8 0 20 15,3 0-50-15,1 3-16 16,-1-2 32-16,2 2-32 16,1-2 5-16,1-2 21 15,5 0-36-15,4 0 35 16,5-4-36-16,2-1 7 15,5 1 25-15,0-1-20 0,1 1 3 16,1 0-12-16,-3 2 22 16,3-2-22-16,3 2-3 15,1-1 9-15,4 0 6 16,4 0-15-16,-2-1 0 16,0 1 3-16,-4-1 8 15,-2 2 10-15,3-2-15 16,-3 0 0-16,0 2 6 15,2 2-12-15,-1 0 0 16,-1 1-6-16,-2 1 16 16,-2 1-1-16,-4-2-9 15,-2 3 9-15,0 0-12 0,-5 0 3 16,-1 0 0 0,-2 0-7-16,1 0 20 0,-6 0-11 15,2 0-2-15,-6 0 0 16,-1 0-4-16,-7 0 4 15,-5 0 0-15,-5 0 4 16,-4 0 7-16,-6 0-12 16,-7 0 1-16,-5 0-1 15,-8 0-8-15,-6 0 10 16,-7 0-1-16,-5 0 0 16,-3 0 6-16,-4 0-13 15,4 0 4-15,1 0 3 16,4 0-9-16,2 0 18 15,2 3-8-15,1 0-1 16,-1 4-9-16,1 0-6 16,-3 1 11-16,2 3 4 0,-2-2-2 15,2 0 14-15,-1 1-12 16,1-2 0-16,-2 2-5 16,0 0-6-16,-2-1 11 15,3 5 0-15,-3 2-1 16,-1 1 16-16,1 3-25 15,3 1 10-15,-2 4 0 16,1 3-6-16,-1-1 6 16,0 0 0-16,-1-1-1 15,1 1 18-15,-4-1-18 16,-1-1 1-16,1 1 0 16,-2 2-5-16,2-1 6 0,-2-1-1 15,0 0 0 1,1-2 21-16,-3-2-21 0,2-1 0 15,-2-4 6-15,-2-1 0 16,0 1-6-16,0-4 0 16,0 1-5-16,0-2 22 15,0 0-7-15,0-2-2 16,0-4-1-16,0-2-5 16,0-1-2-16,0-3 0 15,0 1-9-15,0-1 18 16,0 2-9-16,0 2 0 15,0 4 6-15,0 3-8 0,0-1 2 16,-2-1 0 0,0 1-1-16,0 0 10 0,0-2-9 15,-1-1 0 1,1-1 1-16,0-2-5 0,-4 1 11 16,-2 4-7-16,0-1 0 15,-1 0 8-15,-5 2-9 16,3 0 1-16,-2 0 0 15,1-2 1-15,4-1 7 16,-3-1-5-16,1 1-3 16,0-1 10-16,-4 0-19 15,-4 0 9-15,-2 5 0 16,-2-4 0-16,-2 3 9 16,-3 0-7-16,0 2-2 15,-2 1-28-15,-23 10-11 0,6-4-202 16,-1-6-739-16</inkml:trace>
  <inkml:trace contextRef="#ctx0" brushRef="#br0" timeOffset="86089.21">9155 2851 1358 0,'0'0'536'15,"0"0"-376"-15,0 0 30 16,0 0-27-16,0 0-25 16,0 0-40-16,-46-16-13 15,42 16-21-15,-1 0-50 16,-4 9 3-16,0 6-17 15,3 8 0-15,3 4 24 16,3 3-24-16,0 2 19 16,3 0-16-16,14-2 9 15,8-1 0-15,1-5-11 16,6-6 14-16,-1-3-2 16,-2-13-5-16,0-2-11 15,-2 0 3-15,-5-19 0 16,0-13 5-16,-6-6-4 0,-5-5 21 15,-9-2 47 1,-2-1-41-16,0 5 8 0,-11 7-36 16,-7 6 6-16,1 8-14 15,-6 6 8-15,3 5-56 16,-2 8-6-16,2 1-133 16,1 4-127-16,4 12-188 15,9 1-556-15</inkml:trace>
  <inkml:trace contextRef="#ctx0" brushRef="#br0" timeOffset="86651.58">11874 2595 1568 0,'0'0'492'0,"0"0"-324"15,0 0-4-15,0 0-30 16,0 0-55-16,0 0-33 15,-99 113 15-15,99-77-42 16,0-3-8-16,16 1 10 16,11-1-20-16,2-8 8 0,5-5-9 15,1-6 0 1,3-10-9-16,-5-4 11 0,1-8-2 16,-8-20 0-16,-5-5 19 15,-10-9-20-15,-7 1 1 16,-4-1 0-16,0 6-7 15,-22 5 7-15,-11 13-45 16,-10 14-77 0,-48 12-147-16,9 21-78 0,-7 6-448 0</inkml:trace>
  <inkml:trace contextRef="#ctx0" brushRef="#br0" timeOffset="87229.57">9327 4349 1373 0,'0'0'390'0,"0"0"-239"16,0 0 23-16,0 0-6 16,0 0-54-16,0 0-1 15,-120 4-55-15,107 14-10 16,3 6-39-16,8 2-8 16,2 5 16-16,0 1-16 15,12-2-1-15,12-2 24 16,7-4-24-16,0-6 0 0,3-8 0 15,-6-10-2 1,-1 0-4-16,-4-12 12 0,-7-14-3 16,-8-10 20-16,-8-6-14 15,0-4 7-15,-4-2-16 16,-16 0-19-16,3 7 12 16,0 9-60-16,7 5-33 15,10 4-140-15,0 5-120 16,10 2-1110-16</inkml:trace>
  <inkml:trace contextRef="#ctx0" brushRef="#br0" timeOffset="87666.98">10657 3541 1637 0,'0'0'327'16,"0"0"-196"-16,0 0-41 16,0 0 11-16,0 0-15 15,0 0-66-15,0 0-10 16,-44-18-10-16,42 36 0 15,-2 2 9-15,4 3-8 0,0 2 21 16,0 1 9-16,0 1-25 16,13-4 21-1,5-1-8-15,3-3-1 0,4-7 30 16,-2-7-42-16,-2-5 12 16,-3 0 2-16,-1-16 7 15,-5-9 34-15,-3-10-26 16,-5-5 8-16,-4 1 6 15,0-3-31-15,-3 9 15 16,-9 4-33-16,2 8-20 16,-2 4 9-16,7 12-74 15,5 5-64-15,0 0-331 16,0 0-160-16</inkml:trace>
  <inkml:trace contextRef="#ctx0" brushRef="#br0" timeOffset="88182.48">12907 3396 1401 0,'0'0'376'16,"0"0"-280"-16,0 0-65 15,0 0-13-15,0 0-5 16,-23 121 68-16,23-87-32 16,17 3-9-16,6-6 3 15,3-1-32-15,6-6 13 16,-1-4-18-16,4-11-5 16,-4-8 20-16,1-1-14 15,-8-14 13-15,-6-13 8 0,-7-8-8 16,-8-1 68-1,-3-3-27-15,-3 6-23 0,-21 6-8 16,-8 10-30 0,-13 13-108-16,-48 10-133 0,7 18-70 15,-1 4-797-15</inkml:trace>
  <inkml:trace contextRef="#ctx0" brushRef="#br0" timeOffset="88713.6">10923 4889 1482 0,'0'0'354'0,"0"0"-203"16,0 0-21-16,0 0-63 15,0 0 23-15,-125 82-12 16,119-50-51-16,2 1 5 16,4 0-32-16,0-5 8 15,16-6-10-15,5-5 3 16,0-4-1-16,0-7 0 15,-3-6 2-15,-3 0-2 16,-4-6 0-16,-1-17 19 16,-8-8 23-16,-2-5-35 15,0-4 17-15,-10 0-24 0,-5 0-5 0,2 4-11 0,1 7-57 16,12 3-51 0,0 10-108-16,0 7-359 0</inkml:trace>
  <inkml:trace contextRef="#ctx0" brushRef="#br0" timeOffset="89166.64">12248 4435 603 0,'0'0'969'16,"0"0"-829"-16,0 0-75 31,0 0-57-31,0 0 36 16,0 0 8-16,0 0-14 15,-22-6 18-15,14 6 32 0,-1 0-59 0,-5 14 46 16,1 4 4-16,-1 6-10 15,1 7-2-15,3 5-26 32,5 2 14-32,5-2-18 0,0-1-25 0,8 0 19 31,14-9-31-31,5-6 0 0,0-9-1 0,2-11-13 16,-2 0 14-16,-5-21 0 0,-5-13 2 15,-3-4 5-15,-12-6-6 16,-2-2 20-16,0 2-20 15,-16 6 10-15,1 3-22 16,-1 10-11-16,8 4-55 16,5 5-98-16,3 7-148 15,0-2-713-15</inkml:trace>
  <inkml:trace contextRef="#ctx0" brushRef="#br0" timeOffset="89697.74">14029 4405 1463 0,'0'0'369'0,"0"0"-240"16,0 0-34-16,0 0-17 15,0 0-66-15,0 0 56 32,0 0 10-32,-52 98-57 15,52-63 17-15,0-3-4 16,9 0-33-16,9-2 10 16,5-6-11-16,0-4 0 15,4-6-1-15,-2-8 10 16,0-6-3-16,-1 0 3 0,-4-23 9 0,-2-4 37 15,-7-8-36-15,-5 0 24 0,-6 1 15 32,0 2-31-32,-2 4-3 15,-13 5-24-15,-10 7-61 0,-33 8-48 16,5 5-134-16,-10 3-135 0</inkml:trace>
  <inkml:trace contextRef="#ctx0" brushRef="#br0" timeOffset="90713.13">7977 3727 1333 0,'0'0'393'16,"0"0"-219"-16,0 0-7 15,0 0-60-15,0 0 31 16,0 0-67-16,0 0-64 16,-33 30 18-16,30 1-24 15,3 1-1-15,0 4 1 16,13-2 11-16,10-3 0 16,2-4-2-16,4-8-8 15,-3-4 7-15,-4-11-9 16,-2-4 0-16,-3-2 14 0,-9-22-12 15,-4-10 32-15,-4-4-13 16,0-6-20-16,-8 2 9 16,-13 4-10-16,1 8-39 15,3 12-8-15,1 14-121 16,3 9-69-16,4 21-137 16,5 4-547-16</inkml:trace>
  <inkml:trace contextRef="#ctx0" brushRef="#br0" timeOffset="91369.55">9327 5430 1129 0,'0'0'407'0,"0"0"-203"16,0 0-88-16,0 0-44 16,0 0 10-16,-56 123-9 15,56-95-36-15,5 0 4 16,13-5-41-16,7-5 0 15,-2-5 0-15,2-9 3 16,2-4-3-16,-5-3 7 16,-1-20-7-16,-6-9 36 15,-6-7-14-15,-5-5 47 16,-4-2 22-16,0 4-42 16,-9 4-2-16,-8 8 1 15,-6 12-19-15,-3 12-29 16,-16 6-101-16,3 21-229 15,6 2-529-15</inkml:trace>
  <inkml:trace contextRef="#ctx0" brushRef="#br0" timeOffset="100758.02">10744 3491 1166 0,'0'0'387'0,"0"0"-202"16,0 0-36-1,0 0-57-15,0 0 5 0,0 0 27 16,0-14-49-16,0 12 26 16,0 2 1-16,0-2-2 15,0 2 32-15,-13 0-73 16,-5 0-21-16,-9 4-38 15,-21 34-67-15,1-2-107 16,5-3-372-16</inkml:trace>
  <inkml:trace contextRef="#ctx0" brushRef="#br0" timeOffset="102351.71">10724 3682 1179 0,'0'0'291'0,"0"0"-150"15,0 0-13-15,0 0 11 16,0 0-27-16,0 0-4 0,0 0-2 15,-9-15-19-15,7 15 7 16,2 0-26-16,0 0 0 16,0 0 5-16,0 0-37 15,0 0-3-15,0 0-12 16,0 0-20-16,0 0 12 16,0 9-12-16,0 6 24 15,0 7 13-15,0 4-31 16,0 2 23-16,0 7-19 15,0 1-10-15,2 2 23 16,5 2-24-16,2 1 11 16,-4 0 17-16,1-1-28 15,-2 0 29-15,-1-4-20 16,1 1-3-16,0-3 29 16,2-2-34-16,-2 2 14 15,0-1 0-15,3 0-3 0,0 1-3 16,2-1-9-16,-3-1 1 15,-2 0 8-15,1-2-3 16,-1-2-6-16,-4 0 15 16,2-1-3-16,-2 0 9 15,0-1-17-15,2 0 4 16,1-2 2-16,2 2-10 16,1-5 0-16,-1 2-1 15,-1-3 3-15,0 0 5 16,-2-3-7-16,1-2 6 15,-1 2-9-15,-2-4 3 16,0 4 0-16,0-3 4 0,0-3 7 16,3 2-1-16,-3-1-10 15,2-2 11-15,0-2-5 16,0 0-6-16,1-1 0 16,-3-1 16-16,0 0-7 15,2-1 6-15,-2-4-15 16,0 2 7-16,0-3-4 15,2 2 3-15,-2 0-3 16,0 0 9-16,0 0-1 16,0 0-2-16,0-2-9 15,0 0 1-15,2 0 7 16,-2 0-7-16,0 0 5 16,0 0 6-16,0 0-4 15,0 0-4-15,0 0-4 0,0 0 0 16,0 0 2-16,0 0 5 15,0 0-4-15,0 0-3 16,0 0 2-16,0 0-11 16,0 0 9-16,0 0 0 15,0 0 6-15,0 0-5 16,0 0-2-16,0 0-22 16,0 0-56-16,0 0-35 15,0 0-240-15,0 0-615 0</inkml:trace>
  <inkml:trace contextRef="#ctx0" brushRef="#br0" timeOffset="102882.48">10860 4936 884 0,'0'0'238'0,"0"0"-123"15,0 0-86-15,0 0 49 16,0 0 45-16,0 0-4 16,0 0 36-16,-33-26-54 15,19 26 3-15,3 0 32 0,-6 3-42 16,5 5 26-16,-2 2-22 15,4 1-21-15,-3 1 10 16,1 3-27-16,3 1 6 16,1 0-13-16,1 2-35 15,7 2 13-15,0 0-13 16,0-1-12-16,4 0 14 16,12-1-20-16,2-4 0 15,-1-4 5-15,3-2 6 16,-1-6-12-16,-2-2 1 15,3 0 0-15,-5 0 7 16,-1-13-6-16,-3-1 4 16,-7-7 19-16,-4 1-8 15,0-2 39-15,0-2-22 0,0 4-22 16,-2 0 14-16,-2 2-25 16,0 4 0-16,-1 2-9 15,-1 0-71-15,1 0-88 16,-4-5-166-16,0 5-172 15,1 0-466-15</inkml:trace>
  <inkml:trace contextRef="#ctx0" brushRef="#br0" timeOffset="103694.83">10644 3414 1309 0,'0'0'385'0,"0"0"-166"15,0 0-71-15,0 0-48 16,0 0 0-16,0 0-57 16,0 0-7-16,-44 11-21 0,37 5-7 15,-2 6 58 1,3 3-10-16,0 0-19 0,6 4 11 16,0 4-33-16,0 1 10 15,14-4-6-15,3-2-19 16,6-4 24-16,0-8-23 15,-1-7 6-15,-5-8 5 16,-1-1-5-16,-3-10 15 16,-2-13-8-16,-1-10-13 15,-6-3-2-15,-2-2-20 16,-2-1-83-16,0 10-150 16,-6 9-254-16</inkml:trace>
  <inkml:trace contextRef="#ctx0" brushRef="#br0" timeOffset="114161.11">13040 3575 985 0,'0'0'408'0,"0"0"-191"0,0 0-41 16,0 0-78-16,0 0-42 15,0 0 14-15,-3-2-38 16,3 2 2-16,0 0 20 16,0 0 19-16,0 0 29 15,0 0-22-15,0 0-25 16,0 0 38-16,-3 0-26 16,3 0 5-16,-2 0-4 15,0 0-39-15,-4 0 5 16,-1 9-24-16,-5 4-4 15,-3 3 23-15,-1 5-19 16,-1 4 5-16,-6 2 12 16,3 2-27-16,-2 1 19 0,2 0-19 15,0 4 1 1,0 1 29-16,-2 1-30 0,1 2 21 16,2 0-9-1,0 0-4-15,2 0-2 0,1 0-6 16,1-2 0-16,-3-3 13 15,0-2-13-15,-5-1 21 16,2 3 4-16,-4 1-24 16,-2-1 38-16,3 3-33 15,0-3 8-15,5-1 12 16,4-3-25-16,3-5 17 16,4-3-18-16,-2-2 1 15,4-1-14-15,-1-2 14 16,1-3-1-16,1 4 9 15,-1-3 11-15,-1 0-19 0,0 0-1 16,1-1 1-16,-1-1 0 16,3-1-1-16,0-1 0 15,-2 0 0-15,2-3 21 16,-3 4-21-16,3-5 0 16,0 2 6-16,-1-2 4 15,0-2-9-15,3 0-1 16,0-1 0-16,2-3 18 15,0 1-16-15,0-1-2 16,0 0 6-16,0 0-5 0,0 0-1 16,0 0 0-1,0 0-1-15,0 0 7 16,0 0-3-16,0 0-3 0,0 0 9 16,0 0-19-16,0 0 10 15,0 0 0-15,0 0-6 16,0 0 9-16,0 0-5 15,0 0 2-15,0 0-27 16,0 0 12-16,-7 0-90 16,1 0-241-16,-5 0-911 0</inkml:trace>
  <inkml:trace contextRef="#ctx0" brushRef="#br0" timeOffset="118160.16">9437 4384 1178 0,'0'0'308'16,"0"0"-188"-16,0 0-32 16,0 0-34-16,0 0-9 15,0 0 15-15,-43-2-37 16,43 2-23-16,0 0 31 15,0 0-24-15,0 0 32 16,-2 0 41-16,2 0-29 16,-2 0 23-16,-3 0-12 0,3 0-21 15,-2 0-1-15,0 0-32 16,0 0 11-16,4 0 8 16,0 0-19-16,0 0 13 15,0 0-5-15,0 0-15 16,0 0 21-16,0 0-21 15,0 2 11-15,4 5 25 16,6 1-35-16,3 2 35 16,5 2 0-16,3 1-10 15,0-2 22-15,8 3-36 16,3 0 14-16,1 1 22 16,5-1-34-16,2 1 15 15,0 2-21-15,-2-1-9 16,3 0 31-16,-2 0-31 0,-1 0 13 15,0 0 1-15,3-2-5 16,-4 0 1-16,1 0-10 16,0-3 0-16,-2 2 15 15,-1-3-14-15,-3 0 13 16,-4-1-14-16,2-1 7 16,-3 3-2-16,1 1-4 15,-2 1 1-15,4-2 26 16,-1 3-26-16,4-4 14 15,0 3-16-15,4-5 1 16,0 1 13-16,1 0-13 16,-3-4 6-16,1 4 5 15,-7-2 3-15,-2-1-8 0,-5 3-7 16,-4-4 1-16,-2 1 26 16,-5-2-26-16,0 0-1 15,0 0 12 1,-2-1 6-16,0-1-5 0,-4-1-11 15,-1 2 7-15,0-3 12 16,-2 2-20-16,-2-2-1 16,0 0 9-16,0 0 6 15,0 0 2-15,0 0-8 16,3 0-3-16,-3 0 4 16,0 0-10-16,0 0 0 15,0 0-6-15,0 0 21 16,2 0-6-16,-2 0-6 0,0 0 6 15,0 0-18-15,0 0 9 16,0 0-48-16,-11 0-79 16,-7 0-495-16</inkml:trace>
  <inkml:trace contextRef="#ctx0" brushRef="#br0" timeOffset="131172.74">742 10762 907 0,'0'0'134'0,"0"0"-54"15,0 0 43-15,0 0 54 0,0 0-29 16,0 0-75-1,-11-32-12-15,9 28-4 0,2 2-16 16,-2 0-5-16,2 0 23 16,-2 0-15-16,0 2 48 15,-2-2-5-15,3 2-11 16,-4 0 10-16,1 0-19 16,-3-3-21-16,3 3-3 15,0-1-6-15,-2 1 37 16,4 0-22-16,2-3-34 15,0 3 13-15,0 0-29 16,0 0 2-16,0-2 18 0,0 2-21 16,0 0 17-1,0 0-18-15,6 0 9 0,9 0 6 16,7-1-9-16,9 1 12 16,5 0 18-16,6-3-30 15,7 3 15-15,7 0-11 16,7 0-9-16,10-2 39 15,10 2-22-15,6-1 7 16,6-5-7-16,22-2-7 16,20-2 7-16,26-4-9 15,11 1 1-15,-2 0 26 16,-8 3-27-16,-6 3 15 16,14 1-2-16,13-1-22 15,2 2 33-15,-2 0-10 16,-6-1-5-16,-8 2 16 15,-4 0-26-15,0-3 20 0,-9 3-11 16,-11-4-17-16,-7 2 32 16,-6-4-31-16,-4 2 9 15,-6-2 10-15,-19 5-10 16,-21-1 2-16,-23 1-12 16,-8 4 1-16,5-4 11 15,3 4-11-15,3-4-1 16,-10 3 0-16,-12 2 18 15,-11 0-18-15,-11 0 0 16,-11 0-3-16,-5 0-13 16,-4 0-17-16,-37 0-44 15,-13 13-137-15,-14-4-920 0</inkml:trace>
  <inkml:trace contextRef="#ctx0" brushRef="#br0" timeOffset="134765.71">1901 11318 1377 0,'0'0'343'16,"0"0"-193"-16,0 0-107 16,0 0 72-16,0 0-1 15,0 0-52-15,-6-6 15 16,6 6-26-16,0 0-9 16,0 0 26-16,0 0-28 15,-2 0 33-15,2 9-25 16,-4 20 5-16,4 13 40 15,-2 13-40-15,2 14-12 16,0 9 9-16,0 2-35 0,0 3 29 16,0-3-22-1,6-3-7-15,2-10 17 0,3-7-32 16,-5-8 12 0,0-8-1-16,-2-8-1 0,-4-7-3 15,0-5-7-15,0-6 0 16,0-4-12-16,0-4-25 15,0-6-98-15,-2-8-197 16,2-20-206-16,-2-8-627 0</inkml:trace>
  <inkml:trace contextRef="#ctx0" brushRef="#br0" timeOffset="136905.76">1834 11141 1081 0,'0'0'230'16,"0"0"-137"-16,0 0-28 15,0 0 25-15,0 0-18 16,0 0-62-16,0 0-9 16,-52 48 12-16,49-40-13 15,0-4 0-15,1 0-1 16,0 0 2-16,2-1 8 16,0-1-9-16,0-1-3 15,0 3-4-15,0-1 13 0,0 1-6 16,0 3 0-1,0-5-3-15,2 2-5 0,3-2 14 16,-2-2-6-16,2 2 29 16,-3-2-10-16,1 0 47 15,-1 0-16-15,0 0-11 16,1 2 27-16,4 2-23 16,1 0 41-16,5 0-32 15,5 3-8-15,5-3 15 16,4-1 9-16,4-3-3 15,4 2 9-15,1-2-35 16,4 0 11-16,1 0-17 16,0 2-18-16,4 2 15 15,0 0-18-15,1 0 16 16,3-2 11-16,3 2-26 16,1-4 29-16,3 0-23 0,2 0-18 15,4 0 45-15,3 0-37 16,-1 0 10-16,1-1 4 15,0-2-22-15,4 1 15 16,-5 0-16-16,3 2 0 16,-5 0 13-16,-1 0-12 15,-1 0-1-15,2 0 0 16,1 0 18-16,1 0-18 16,3 0 0-16,-1 0 7 15,-1-4-3-15,-2 2-4 16,-3-2 0-16,0 2-7 15,-2-2 19-15,2 0-12 16,0 1 4-16,3-3 2 0,1 1-9 16,-4 1 3-16,0-2-7 15,-6 2 7 1,-8 0 0-16,-3 0 8 0,-5 1-8 16,-9 2 0-16,-4 1 2 15,-10-3-2-15,-3 3 0 16,-8 0-1-16,-2 0 13 15,0 0-12-15,-2 0 0 16,0 0 8-16,0 0 3 16,0 0-11-16,0 0 0 15,0 0 3-15,2 0-3 16,1 9 0-16,1 5-1 16,0 6 1-16,4 4-3 15,-4 5 9-15,2 3-3 16,3 4-3-16,1 4 2 0,-2 2 1 15,1 2-3-15,0 0-6 16,0-3-2-16,-2 5 16 16,-1-5-1-16,1 0-7 15,0-4-1-15,-3 2-7 16,3-3 8-16,-3-1 0 16,3-2 0-16,-3-1 10 15,1-5-3-15,0-4-7 16,-3-4-1-16,0-4-8 0,0-1 10 15,0-2-1 1,-2-3 1-16,0 0 14 0,0-1-22 16,0 1 7-16,0-2 0 15,0 0-17-15,0 0 17 16,0-1 0-16,0 0-7 16,0-2-5-16,0 0 12 15,0 1 0-15,-2-4 0 16,0 2-4-16,0-3 4 15,0 1 0-15,-5 3-1 16,-5 0 10-16,-3 1-9 16,-5 2 0-16,-5 2 6 15,-2-2-11-15,-2 0 5 16,0 1-4-16,1-1-4 16,1-1 16-16,0 0-7 15,1 0 4-15,-1-3-4 0,2 1-2 16,0 0-3-16,2-2 4 15,-4 0-6-15,-2 0-2 16,-2 0 8-16,-1 0 0 16,-1 2-4-16,0-2-6 15,-1 1 4-15,1-2 6 16,-1-1 0-16,2 1 6 16,1-1-6-16,0 3 0 15,0-3-1-15,2 2-8 16,0-1 18-16,1 2-9 15,-3-3 0-15,2 2-2 16,-3-2 2-16,1 1 0 0,0-1 0 16,0 0-6-1,0 3 15-15,2-3-9 0,0 0 0 16,-2 0 0 0,-1 0-6-16,1 0 3 0,-5 0 3 15,2 0 5-15,-3 0 4 16,1 0-9-16,1 0 0 15,-3 0-8-15,-3 0 1 16,1 0 10-16,1 0-3 16,-2-4 4-16,-1-1 8 15,2 2-12-15,-1-1 0 16,-1 0 0-16,3 2 3 16,-4 0-1-16,3 0-2 15,0 2 19-15,-1-2-11 0,1 2 3 16,0 0-11-1,-2 0 0-15,0 0 0 0,-2 0 0 16,-2 0 0-16,2 0-1 16,-1 0 12-16,5 0-4 15,5 0-7-15,4 0 8 16,2 0 9-16,4 0-17 16,8-2 0-16,-2 0 0 15,7 0 14-15,-2-2-10 16,-1 0 5-16,-2-1-9 15,-1-1 0-15,-6 3 0 16,0-1 0-16,-5-1-2 16,0 4 13-16,2 1-1 15,4-3 15-15,8 3-23 16,3-1 35-16,6 1-35 16,2-2 7-16,4 2-3 15,0-2 3-15,0 2-9 0,0 0 0 16,0 0 0-16,0 0-1 15,0 0 1-15,-5 0-6 16,-3 0-24-16,-21 2-144 16,0 10-483-16,-3-5-329 0</inkml:trace>
  <inkml:trace contextRef="#ctx0" brushRef="#br0" timeOffset="144669.57">10025 8340 320 0,'0'0'1319'0,"0"0"-1090"15,0 0-134-15,0 0-23 16,0 0-27-16,0 0 16 16,-94 96-20-16,94-60-7 15,0 2 24-15,3 2-7 0,14 1 21 16,8-4-26-16,6-1-8 15,6-4 22-15,6-3-41 16,4-11 0-16,0-10 7 16,-2-8-25-16,-1-4 16 15,-4-26-7-15,-9-9-10 16,-6-7 33-16,-8-4-6 16,-9-6 28-16,-8 2 12 15,0 2-35-15,-10 6 15 16,-13 4-30-16,-8 6-17 15,-2 9 0-15,-5 7-18 16,1 10-43-16,1 10-97 16,-7 6-173-16,10 18-186 0,9 0-1204 15</inkml:trace>
  <inkml:trace contextRef="#ctx0" brushRef="#br0" timeOffset="145497.51">10559 8422 1337 0,'0'0'517'16,"0"0"-398"-16,0 0 21 0,0 0 12 16,0 0-64-16,0 0-32 15,0 0-40-15,34-4 39 16,5 8 8-16,17 4-16 16,13 2 46-16,30 0-20 15,28 2-9-15,31 4-15 16,9-1-35-16,-2-2 12 15,-5 1-26-15,-18-6 8 16,-1 2-10-16,-7-1 8 16,-27-5-1-16,-24 3 7 15,-24-3-5-15,-14-2-8 16,-3 2 1-16,-3-2-10 16,-11 0 9-16,-14 0-13 15,-10-2 14-15,-4 2 2 0,0-2 14 16,0 0 43-16,0 0-29 15,-2 0-5-15,-8 0-12 16,2 0-4-16,-5 0-18 16,-3 2-6-16,0 7-23 15,-2 0 36-15,3 8-13 16,1 1 15-16,3 5 0 16,3 10 10-16,3 5-16 15,5 2 6-15,0 4 0 16,7-4-9-16,20-4 9 15,6-8 0-15,9-9-4 16,3-6 22-16,1-11-18 16,2-2 0-16,-6-6 1 15,-5-17 27-15,-8-6-27 0,-6-7 7 16,-10-2 24 0,-8-1-30-16,-5 0 26 0,-3 2-28 15,-23 12-9-15,-17 8-44 16,-70 17-155-16,8 10-175 15,-12 13-238-15</inkml:trace>
  <inkml:trace contextRef="#ctx0" brushRef="#br0" timeOffset="146294.19">10348 8644 1096 0,'0'0'494'16,"0"0"-301"-16,0 0 13 15,0 0 41-15,0 0-115 16,0 0-74-16,0 0-26 16,22-3-30-16,1 33 74 15,8 12 8-15,6 12-6 16,8 8 35-16,11 4-34 16,4 5-13-16,9 1-4 15,5 0-61-15,1 0 26 16,3-4-4-16,-4-6-22 15,-8-11 3-15,-12-10-4 0,-12-13 0 16,-13-7-9-16,-13-11 3 16,-9-6 6-16,-5-4 10 15,-2 0-10-15,0 0 25 16,0-4-25-16,-13-9 0 16,-3 1-1-16,-2 5-13 15,-2 2 13-15,-3 5-7 16,-3 2-28-16,1 20 29 15,-1 9-2-15,6 9 9 16,7 0-1-16,9 2-1 16,4-6 2-16,17-1 0 15,14-8 0-15,9-7-15 16,7-4 23-16,-1-10-8 16,-1-6 0-16,-3 0-20 15,-8-18 20-15,-5-10 0 0,-11-6 1 16,-7-4 4-16,-11-6-4 15,0 0-2-15,-7 4-10 16,-20 10-54-16,-8 7-105 16,-46 14-199-16,10 5-203 15,-2 4-586-15</inkml:trace>
  <inkml:trace contextRef="#ctx0" brushRef="#br0" timeOffset="147637.63">10073 8641 821 0,'0'0'559'0,"0"0"-369"0,0 0-7 15,0 0 1-15,0 0-45 16,0 0 0-16,0 0-18 15,-24-28-57-15,9 53-20 16,-6 18-43-16,-8 19 38 16,-11 33 68-16,-13 33-36 15,-16 30 23-15,-4 6-22 16,10-12-30-16,16-37 31 16,20-41-36-16,14-22 1 15,7-9-11-15,0 1-16 16,4 0-12-16,2-2 1 15,0-9-2-15,0-11-15 16,0-5 5-16,0-7 1 16,0-4 10-16,0-4-33 15,0-2 22-15,0 0-7 0,0 0 13 16,0 0 4-16,0 0 4 16,0-4 2-16,0-2-4 15,0-2-1-15,0 1-5 16,0 4 6-16,-4-4 0 15,-5 4-1-15,-1 1 13 16,-4-1-9-16,1 3-3 16,-3 0 0-16,1 0-6 15,-2 3 7-15,2 12-1 16,1 6 6-16,1 5 4 16,2 7-10-16,2 2 0 15,5 5 0-15,4 4-9 16,0 0 16-16,2 2-7 0,20-1 0 15,8-5 9 1,3-7-9-16,4-6 0 0,-1-11-10 16,-2-11-4-16,1-5 14 15,-4-15 0-15,-4-20-6 16,-7-10 18-16,-4-8-10 16,-9 3 1-16,-7 2 10 15,0 7-7-15,0 4-6 16,-14 9-7-16,0 7-5 15,1 8-33-15,0 7-49 16,2 6-85-16,4 0-127 16,3 0 77-16,0 8-17 0,4 3-47 15,0 0 20 1,0-3 22-16,0-2 157 0,0-4 94 16,6-2 34-16,-4 0 145 15,0 0 45-15,3 0 37 16,0 0-66-16,3 0-98 15,5 0 21-15,8 6-6 16,5 4-19-16,8 3 29 16,8 8-21-16,11 7 19 15,8 4 28-15,8 6-65 16,5 4-19-16,3 5-26 16,2-1-19-16,-4 0 19 15,-1-2-37-15,-7-6 18 16,-9-6-19-16,-10-6 12 15,-9-5-21-15,-16-10 9 0,-6-3 0 16,-11-6 14-16,-4 1-14 16,-2-3 29-16,0 0-12 15,0 0-5-15,-11 0-5 16,-5 0-7-16,-1 8-12 16,-1 4 11-16,3 5-22 15,1 7 17-15,3 6-3 16,9 3 5-16,2 1-14 15,0 0 18-15,17-4 0 16,8-1-2-16,8-10 5 16,3-5-4-16,2-10 1 15,0-4 0-15,-5-2-3 16,-2-20 4-16,-8-6-1 0,-8-4 0 16,-8-5 3-16,-7 2-12 15,0 1 9-15,-9 3-59 16,-18 9-21-16,-40 17-161 15,9 5-271-15,-8 0 30 0</inkml:trace>
  <inkml:trace contextRef="#ctx0" brushRef="#br0" timeOffset="148403.13">9593 10297 1425 0,'0'0'303'0,"0"0"-192"15,0 0-75-15,0 0 19 0,0 0-13 16,0 0-11-16,0 0 17 16,-23 41 12-16,11-8 36 15,-1 8 42-15,-2 6-11 16,-5 12 25-16,-3 2-37 15,1 10-42-15,-2 5 12 16,-1-1-42-16,3 2 4 16,5-6-1-16,3-9-44 15,5-9 27-15,5-12-29 16,2-11 1-16,2-10-9 16,0-10 8-16,0-4 0 15,0-6-1-15,0 0-20 16,0 0 21-16,0 0 0 15,-3 0 0-15,-2-7-12 16,-3-8 12-16,-5 1-12 0,-3 1 5 16,-2 5 4-16,-4-1 3 15,-5 7 0-15,-4 2 1 16,-10 0-4-16,-1 12 3 16,-4 14-3-16,-4 8-4 15,3 10 14-15,5 5 10 16,6 2 2-16,14 2-8 15,11-3 3-15,11-6-12 16,7-2-2-16,26-7 0 16,12-8 0-16,9-7 0 15,3-9 0-15,3-11-26 16,-6 0 17-16,-3-12 3 0,-11-19 6 16,-12-7 0-16,-6-8 0 15,-16-6-2-15,-6-6-10 16,0-5-24-16,-11 1-21 15,-6 2-96-15,0-5-10 16,6 12-119-16,5 13-407 0</inkml:trace>
  <inkml:trace contextRef="#ctx0" brushRef="#br0" timeOffset="149929.31">10849 10764 1179 0,'0'0'358'16,"0"0"-175"-16,0 0-85 15,0 0-30-15,0 0-30 16,0 0 6-16,0 0 60 15,2 126-46-15,7-66-9 16,0 11 49-16,2 5-4 16,-4 2 19-16,2 0-18 15,-1 1-29-15,1-5 1 16,3-4-37-16,1-6-11 16,-1-8 17-16,1-8-35 15,-6-9 19-15,4-14-20 16,-5-8-16-16,-1-9 14 15,-3-7-39-15,0-1 29 0,-2 0 10 16,0 0 4-16,0 0 16 16,0 0-18-16,-4-8-17 15,-7 0 1-15,-3 2 14 16,-1 2 2-16,-3 4-1 16,2 0 4-16,-2 0-4 15,0 17 1-15,1 5 0 16,3 3-5-16,5 4 5 15,7 3 0-15,2-1 12 16,0-2 0-16,20-1-3 0,9-8-9 16,7-6 1-1,6-5 1-15,1-9-2 0,-1 0-11 16,-2-11 10-16,-9-9 2 16,-4-4 2-16,-11-2 9 15,-8 2-12-15,-3-1 27 16,-5 3-21-16,0 3 4 15,0-2-2-15,-5 2-1 16,-3-1-14-16,-4-1-16 16,1-1-115-16,-5-15-108 15,3 0-121-15,0 1-512 0</inkml:trace>
  <inkml:trace contextRef="#ctx0" brushRef="#br0" timeOffset="150679.14">10842 10657 920 0,'0'0'508'0,"0"0"-332"0,0 0-15 15,0 0-60-15,0 0-6 16,0 0-60-16,0 0 4 15,14-1 61-15,10 11-11 16,12-2 19-16,11 0 12 16,13-2-49-16,15-4 27 15,33-2-1-15,25 0-25 16,25 2 0-16,7 0-53 16,-9 3 3-16,-16-3-3 15,-15 0-18-15,-5 1 37 16,-17-2-23-16,-21-1-14 15,-24 2 14-15,-10-2-15 16,-4 0 0-16,-4 0-2 0,-6 0 10 16,-19 0-7-16,-9 0 10 15,-4 0-11-15,-2 0 32 16,0 0-13-16,0 0 12 16,-6 0-11-16,-7 0-8 15,-1 0-12-15,1 0 0 16,-3 0-26-16,3 0 25 15,-3 13-21-15,5 1 22 16,3 6-1-16,6 4-17 16,2 2 17-16,0 5-15 15,21 0-5-15,10 1 14 16,8-4-3-16,3-6 9 0,0-8 1 16,-1-10-22-16,-4-4 20 15,-6-4 2-15,-2-17 0 16,-6-8 18-16,-8-3-9 15,-6-1 6-15,-8-2 0 16,-1 1-7-16,0-2-16 16,-10 1-25-16,-32-6-70 15,1 6-183-15,-5 8-367 0</inkml:trace>
  <inkml:trace contextRef="#ctx0" brushRef="#br0" timeOffset="151444.64">8353 8881 1669 0,'0'0'635'0,"0"0"-452"16,0 0-64-16,0 0-67 16,0 0-3-16,0 0 52 15,0 0-39-15,65 122 9 16,-45-72 10-16,-2 3-42 16,0 1 21-16,-2-1-23 0,-3-4-29 15,-5-5 49 1,2-7-44-16,-4-8 4 0,-1-8 5 15,-3-8-8-15,-2-2-4 16,2-7-10-16,-2-4 2 16,0 1-14-16,0-1 12 15,0 0-51-15,-7 0-51 16,-19 0-175-16,3-8-388 16,2-7-385-16</inkml:trace>
  <inkml:trace contextRef="#ctx0" brushRef="#br0" timeOffset="152025.87">7814 9032 1045 0,'0'0'394'0,"0"0"-157"15,0 0-50-15,0 0-19 16,0 0-33-16,0 0-89 0,0 0-8 15,9-22 4-15,7 13 35 16,1 3 28-16,2-1-2 16,0-2-5-16,3-1-7 15,3 0-31-15,4 0 4 16,3-2-18-16,3 1 10 16,5 0 2-16,3-1-40 15,1-2 24 1,3 1-25-16,2 2-16 15,0-3 46-15,3 0-37 0,-2 1 10 0,0-2 2 16,-6 3-14-16,1 0 17 16,-7 1-10-16,-5 2-15 15,-6 1 51-15,-5 0-50 16,-7 3 12-16,-3 2-2 16,-5 0 5-16,-3 3-8 15,-4 0-8-15,0 0 9 16,0 0-12-16,0 0 3 31,0 0-47-31,-20 11-32 0,-5 9-160 0,-1-4-536 0</inkml:trace>
  <inkml:trace contextRef="#ctx0" brushRef="#br0" timeOffset="153775.79">16236 8238 1298 0,'0'0'556'0,"0"0"-437"16,0 0-89-16,-113 36 54 15,88-13-27-15,5 8-7 0,7 3 14 16,7 5-45 0,6 0 43-16,0 1-14 0,4-2-16 15,18-2 47-15,7-2-33 16,9-5-15-16,4-8 14 15,4-9-45-15,6-9 35 16,0-3-20-16,-2-22-15 16,0-13 37-16,-8-10-28 15,-8-2 11-15,-10-7 39 16,-13-2-38-16,-11 2 24 16,0 2-25-16,-14 6 14 15,-12 9-4-15,-8 8-30 16,-3 12-41-16,-5 11-75 15,-19 6-158-15,8 10-197 16,11 8-448-16</inkml:trace>
  <inkml:trace contextRef="#ctx0" brushRef="#br0" timeOffset="154415.94">18667 8169 1298 0,'0'0'563'0,"0"0"-406"16,0 0-112-16,0 0 31 15,-113 84 36-15,99-34-52 16,12 9 29-16,2 5-66 15,9 4-6-15,20 0 5 16,9-4-21-16,4-8 29 16,5-9-8-16,-2-18-10 15,-6-13 36-15,-3-16-24 16,-3-13 26-16,-2-27 20 16,-4-13-38-16,-6-9 29 15,-13-6-10-15,-8 2-33 0,0 4 5 16,-15 9-23-1,-14 14-17-15,-12 14-37 0,-7 17-110 16,-52 19-129-16,11 18-175 16,-5 8-578-16</inkml:trace>
  <inkml:trace contextRef="#ctx0" brushRef="#br0" timeOffset="155181.4">16546 10238 1573 0,'0'0'327'16,"0"0"-185"-16,0 0-17 15,0 0 60-15,0 0-106 16,0 0-26-16,0 0-7 15,-107 73-37-15,89-23 22 16,5 2 24-16,9-2-20 16,4 0 26-16,0-6-24 15,21-4-13-15,12-5 24 16,6-14-38-16,5-11 8 16,4-10 5-16,-2-7-23 15,-1-25 33-15,-9-13-20 16,-7-9-1-16,-14-8 17 15,-13-2-17-15,-2-3 9 16,-2 9-18-16,-18 6 6 0,-2 12-9 16,-3 14 0-16,2 10-36 15,0 16-55-15,2 0-223 16,5 4-288-16</inkml:trace>
  <inkml:trace contextRef="#ctx0" brushRef="#br0" timeOffset="155775">18814 10351 977 0,'0'0'917'0,"0"0"-676"16,0 0-176-16,0 0 28 15,-133 4 30-15,117 15-68 16,5 2-21-16,9 5-18 15,2 2-15-15,2-1 30 16,21 0-28-16,8-6 18 16,4-8 9-16,3-7-14 15,2-6 35-15,-5 0-2 16,-4-22 25-16,-6-8 12 0,-7-8-39 16,-7-3 9-16,-7-8-22 15,-4 1-33-15,0 0 6 16,-8 7-7-16,-13 8-31 15,-2 8-35-15,-43 17-227 16,9 6-289 0,-7 2-736-16</inkml:trace>
  <inkml:trace contextRef="#ctx0" brushRef="#br0" timeOffset="156556.07">17479 9128 1450 0,'0'0'364'15,"0"0"-178"-15,0 0-26 16,0 0-51-16,0 0-14 15,0 0-51-15,-122 82-12 16,113-38 11-16,9 3-24 16,0 2 27-16,3-3 5 15,21-2-2-15,5-5 31 16,8-11-45-16,6-9-7 16,1-14-1-16,4-5-21 0,-6-19 25 15,-5-18-7 1,-5-12-18-16,-14-9 42 0,-10-3-47 15,-8 4-1 1,0 6 0-16,-10 8-8 0,-15 15-8 16,-6 13-96-16,-23 15-146 15,6 19-106-15,2 6-354 0</inkml:trace>
  <inkml:trace contextRef="#ctx0" brushRef="#br0" timeOffset="157274.65">16410 8618 1265 0,'0'0'357'16,"0"0"-182"-16,0 0-77 15,0 0-68-15,0 0 49 16,0 0 13-16,0 0-39 15,102 2 36-15,-65 21-4 16,14 5-3-16,6 5-3 16,10 10 8-16,12 3 18 15,5 4-56-15,7 2-19 16,0 2 29-16,0-2-53 16,-3 0 8-16,-10-4 4 15,-13-7-17-15,-17-11 16 16,-14-10-17-16,-16-8 6 15,-16-6-12-15,-2-6-15 0,-9 0-130 16,-13-9-340-16,1-4-317 16</inkml:trace>
  <inkml:trace contextRef="#ctx0" brushRef="#br0" timeOffset="157727.67">17629 9176 1358 0,'0'0'282'15,"0"0"-149"-15,0 0 16 16,0 0 36-16,138-105-21 16,-80 69-50-16,7-6 6 15,10-4-29-15,6-2-6 16,3-4 4-16,4 0-67 15,-5 1 19-15,-6 6-20 16,-11 9-20-16,-10 5 22 0,-16 12-23 16,-13 2 0-16,-9 8 0 15,-11 4-7-15,-6 5-7 16,-1 0-99-16,0 0-173 16,0 6-65-16,3 5-123 15,1-4-456-15</inkml:trace>
  <inkml:trace contextRef="#ctx0" brushRef="#br0" timeOffset="158602.47">18648 8620 1088 0,'0'0'302'0,"0"0"-155"0,0 0 4 15,0 0-16-15,0 0-28 16,31 117-28-16,-16-66 9 16,1 10 47-16,6 8 22 15,0 5-38-15,6 22-5 16,4 23-41-16,-1 23 14 16,-1 2-29-16,-8-26-3 15,-9-30-5-15,-1-30-41 16,-4-8 12-16,1 6-15 15,0 7-6-15,0 5 25 16,0-8-23-16,-3-4 25 16,1-6-11-16,0-3-7 15,-2-7 2-15,1-6-11 0,-2-8 0 16,3-7 10-16,-5-4-1 16,3-3-15-16,-3-2 6 15,-2 1-33-15,2-3 22 16,1 1-30-16,-1-3-4 15,-2-2 24-15,2-4-37 16,-2 2 57-16,0-2-12 16,0 2-20-16,0 0-5 15,0 3-23-15,0-2 12 16,0 3-15-16,0-3-33 16,0-2 75-16,0 0 9 15,0-1 13-15,0 0 29 0,0 0-18 16,-4 0 2-16,-3 3-7 15,-2-3 15-15,-4 0-21 16,-1 0 0-16,-1 0 6 16,-4 0 13-16,0 0 14 15,-3-3 22-15,-3-8-13 16,-4-5-41-16,-2-4 29 16,-6-2-3-16,-2-3-17 15,-4 2 11-15,1-2-11 16,-5-1-5-16,3-1 23 15,-3-5 2-15,-4-3 15 16,0-7-12-16,-1-4-21 16,1-4 10-16,0-4-22 15,-1 0 0-15,0-2-3 16,-7 1 9-16,-4 4-6 0,0 2 0 16,-4 7 1-1,-3 3 8-15,1 8-8 0,7 5-1 16,4 4 19-16,14 4-17 15,8 6 1-15,12 2-3 16,7 2 0-16,11 3 4 16,4 4-4-16,0 1 0 15,2-3-12-15,0 3-34 16,0 0 16-16,0 0-90 16,0 0-62-16,-2 0-159 15,-3 4-53-15,-1 7-296 0</inkml:trace>
  <inkml:trace contextRef="#ctx0" brushRef="#br0" timeOffset="159227.31">16670 10626 1260 0,'0'0'305'0,"0"0"-226"0,0 0-6 15,0 0 51-15,0 0-25 16,146-64 5-16,-99 55-11 16,8-1-18-16,10 2 40 15,5-3-26-15,14-6 5 16,23-3 1-16,26-10-31 16,30-6 6-16,10-3-10 15,-9 6-35-15,-22 5 37 16,-35 10-33-16,-25 2 6 15,-22 4 7-15,-8-1-41 16,1 2 20-16,-4 0-21 16,-6 2 0-16,-16 0 9 15,-16 5-8-15,-9 3 6 16,-2-5-7-16,-5-1-23 16,-19-1-104-16,-34-6-149 15,4 0-266-15,-1 0-560 0</inkml:trace>
  <inkml:trace contextRef="#ctx0" brushRef="#br0" timeOffset="159649.1">17439 9543 1128 0,'0'0'278'0,"0"0"-124"16,0 0-7-16,0 0-4 15,0 0-79-15,0 0 50 16,0 0-50-16,-82 0-35 15,60 32 55-15,-9 12 18 16,-7 16-4-16,-16 29 37 16,-19 25-32-16,1-6 9 15,8-10-29-15,6-14-29 16,18-25 1-16,-2-2-35 0,-1 2 2 16,12-19-4-1,6-14-17-15,8-10-1 0,3-13-6 16,5-3-106-1,-2-35-167-15,3-11-348 0,-4-8-795 16</inkml:trace>
  <inkml:trace contextRef="#ctx0" brushRef="#br0" timeOffset="160336.43">16277 8564 871 0,'0'0'316'16,"0"0"-172"-16,0 0-28 16,0 0 57-16,115-32-2 15,-74 22-84-15,7-2 20 0,8 1 13 16,8-2-22-16,11 1 7 15,9-5-28-15,7 4-6 16,12-5 37-16,20-1-41 16,23 0 9-16,30-3 0 15,5 6-41-15,-12 4 16 16,-22 6-13-16,-37 3-24 16,-23 3 31-16,-20 0-39 15,-9 0 6-15,6-1 10 16,7-2-22-16,0 2 29 15,-9-4-9-15,-12-1-19 16,-10 3 42-16,-13 0-41 16,-9-1-2-16,-10 2 26 15,-5 2-19-15,-1 0 40 0,-2 0-31 16,0 0-5-16,0 0 4 16,0-1-15-16,0 1 0 15,0 0 2-15,0 0-1 16,0 0 8-16,0 0-9 15,0 0 1-15,0 0-10 16,0 0 9-16,0 0-1 16,0 0-7-16,0 0-28 15,0 0 9-15,0 0-28 16,0 0-60-16,-23 0-87 16,-1 0-401-16,-5 0-628 0</inkml:trace>
  <inkml:trace contextRef="#ctx0" brushRef="#br0" timeOffset="172271.15">8274 12922 1380 0,'0'0'387'16,"0"0"-283"-16,0 0-60 0,0 0 31 15,0 0-16-15,0 0 0 16,15 0-3-16,-6 0 14 16,2 0 30-16,2 0-36 15,3 0 1-15,1 0 23 16,4 0-3-16,6 0-8 16,-1 0-35-16,6 0-24 15,1 0 18-15,2 0-29 16,1 0 7-16,-1 0 11 15,2 0-24-15,-2 0 25 16,1 0 0-16,2 0-17 16,-1 0 27-16,4-3-21 0,-1 2 8 15,2-1-2 1,3 2-14-16,1-2-2 0,4 2-5 16,1 0 1-16,2 0 4 15,1 0-4-15,2 0 8 16,2 0-9-16,-2 0 6 15,-2 0-6-15,-1-2 0 16,0-1 2-16,-3 2-1 16,0-1 7-16,-1-1-5 15,0 2-3-15,4-1-4 16,1-2-2-16,1 2 6 16,3-1 0-16,0 2-1 15,0-2 16-15,-2 3-15 16,0 0 0-16,-3 0-2 15,3 0-8-15,-1 0 11 0,3 0-1 16,0 0 3-16,3 0 14 16,-1 0-28-16,-2 0 11 15,-1 0 0-15,-1 0-3 16,-2 0 4 0,2 0-1-16,-3 0 0 0,1 0 12 15,5-1-12-15,-1 1 0 16,0-3 0-16,0 2-13 15,-2-2 14-15,2 2-1 16,-3 1 0-16,-1 0 3 16,2 0-3-16,-2 0 0 15,-2 4 0-15,2 1 5 16,0 2-5-16,0-4 0 0,-2 2-7 16,2-5 14-16,0 1-7 15,-1-1 2-15,0 0 4 16,1 3-9-16,-2-1 3 15,-6 2 0-15,-1 2-8 16,-3-2 17-16,0-3-9 16,-1 4 0-16,-2-5 6 15,1 2-15-15,1-2 9 16,-3 0 0-16,-1 0 0 16,-1 0 5-16,-5 0-5 15,-2 0 0-15,-4-4 0 16,-3-3-6-16,-7 4 7 0,1-4-1 15,-5-2 6 1,0-1 4-16,-1-4-14 0,0-1 4 16,1 1 0-1,1 0-2-15,-1 0 10 0,1 3-9 16,-4-1 1-16,1 1-4 16,-3-1-5-16,2-2 9 15,-5-2 0-15,2-6-9 16,-3-2 18-16,1-7 0 15,-3 0-9-15,2-5-18 16,-2 2 10-16,0-3 1 16,0 3 7-16,0 1-1 15,0 0 12-15,0-1-11 16,-7 0 0-16,-1 0-3 16,-4-3-10-16,3-2 21 0,-1-2-8 15,0 0 0 1,1 1-13-16,3-1 7 0,-4 6 0 15,4 2-1-15,-3 7-2 16,3 2 16-16,-1 4-7 16,2 4 2-16,1 4 19 15,1 2-21-15,-1 2 0 16,2 2 7-16,0 2-17 16,0 0 17-16,-1 0-7 15,1 2 7-15,0 2 10 16,-2 0-5-16,1 0 13 15,-2 0-24-15,-3 0 8 16,-8 0-9-16,-2 6-6 16,-6 2 6-16,-3-2 0 15,-5 2 3-15,1 2-2 0,0-2 1 16,-2 0 7-16,0 0-9 16,1 0-5-16,1-2 4 15,0 0 2 1,0 1-1-16,0 0 12 0,-3 1-6 15,3 0-3-15,-2 0-3 16,0 1 0-16,-1-2 6 16,0 3 3-16,1-2-7 15,-3 1-2-15,1 1 0 16,-3-2-5-16,-3-1 11 0,3 1-6 16,-2 0 0-16,1-2 8 15,0 1-17-15,-1-1 9 16,3 2 0-16,-3 0 16 15,1-1-14-15,2 1 5 16,-1-1-7-16,3 1 2 16,1-2-13-16,1-2 10 15,-4 0 1-15,6-1 7 16,-2 0 1-16,2-2-2 16,2 2-6-16,-5-1-6 15,3-2-2-15,0 2 9 16,-2 0-1-16,-1-2 3 15,-3 0 10-15,1 0-11 16,-5 0-2-16,2 0-2 16,-3 0-13-16,-1 0 17 15,-2 0-2-15,-2 0 0 16,1 0 21-16,1 0-20 0,1 0-1 16,0 0-1-16,-2 0-13 15,5 0 22-15,-7 0-8 16,2 0 0-16,-1 0 10 15,-2 0-10-15,-2 2 0 16,-1 1 2-16,2 0-4 16,-6-2 2-16,-2-1 0 15,0 0-6-15,0 0 8 16,-4 0-2-16,3 0 7 16,-3-1-1-16,-3-3-7 15,1 0 1-15,-4 2 0 16,0 0-8-16,1 0 14 15,0 2-6-15,2-3 0 0,5-1 6 16,4-1-13 0,8-3 7-16,-2-1 0 0,6 2-6 15,-1-4 1-15,3 4 5 16,0-3 0-16,-1 1 0 16,1 2-10-16,3 0 11 15,-2 1-1-15,3 2 2 16,0 0 5-16,4 0-7 15,4 2 0-15,-1-2 0 16,4 3-15-16,2-4 29 16,0 4-14-16,3-4 0 15,0 4 12-15,2 1-21 16,3 0 9-16,3 0 0 0,3 0 4 16,3 0 2-16,6 0 2 15,0 0-8 1,2 0-3-16,0 0-6 15,-4 0 9-15,0 0 0 0,-1 0 3 16,-1 0 7-16,-2 0-7 16,4 0-3-16,2 0-11 15,0 4-2-15,0 2 10 16,2 1 3-16,0 2-8 16,0 0 17-16,0 1-16 15,0 1 7-15,0-1 0 16,0 1-9-16,0 6 15 15,0 1-6-15,0 4 3 16,0 4 21-16,0 3-21 0,2 4-3 16,4-1 1-16,-1 2 14 15,0-2-9-15,-3 4-3 16,-2 0 13-16,0 3-7 16,0-1 17-16,0 2-7 15,0 2-18-15,0-4 25 16,0 0-25-16,0-3-1 15,4-8 8-15,-2-3 5 16,3-4-5-16,-3-8 3 16,0-6-10-16,-2-1 7 15,2-4-8-15,-2-1 0 16,0 0-2-16,0 0 10 16,0 0-7-16,0 0-1 0,0 0 8 15,0 0-14-15,0 0 6 16,0 0-32-16,0 0 8 15,-17 0-88-15,-8 0-262 16,1-12-1127-16</inkml:trace>
  <inkml:trace contextRef="#ctx0" brushRef="#br0" timeOffset="183880.76">792 7938 2054 0,'0'0'379'0,"0"0"-168"0,0 0-41 15,0 0-85-15,0 0-15 16,0 0-40-16,-7 0-28 16,7 20 25-16,0 7-12 15,2 7 14-15,5 8 17 16,-1 4-45-16,1 2 22 16,-3 4-23-16,1 4 0 15,-2 0-25-15,-1 1 22 16,-2-3-51-16,0-4-70 15,0-8-175-15,0-15-184 16,0-20-79-16</inkml:trace>
  <inkml:trace contextRef="#ctx0" brushRef="#br0" timeOffset="184521.28">264 7800 1594 0,'0'0'314'0,"0"0"-127"16,0 0-119-16,0 0-47 15,0 0-2-15,0 0-10 16,0 0 42-16,162-3-18 16,-97-1-23-16,3-3 27 15,4-3-16-15,-1 0-2 16,0-3 2-16,-6-4-15 15,-5-1 7-15,-10 0 1 0,-11 2-14 16,-12 2 3-16,-9 4-2 16,-9 4-1-16,-7 4 86 15,-2 2 3-15,0 0 5 16,0 0-58 0,0 0-36-16,0 4 0 0,-5 16-16 15,-1 14 16-15,-3 12-1 16,5 9 10-16,4 12-2 15,0 4 13-15,0 1-4 16,18 0 21-16,3-8-29 16,2-3 8-16,-1-11-16 15,-1-8 12-15,-8-10-19 16,-5-11 7-16,0-8 0 0,-8-7 16 16,0-6-15-1,0 0 37-15,0-2 36 0,0-18-65 16,-5-4-9-16,0-5-9 15,5 1-5-15,0 2 8 16,0 4 3-16,10 2-3 16,5 4 6-16,8 2-12 15,3 7 2-15,6 2 10 16,1 5-1-16,2 0 0 16,-1 5-7-16,1 12 7 15,-4 5-28-15,1 4-52 16,-6 1 9-16,1-1-80 15,9 0-88-15,-9-6-67 0,-3-11-504 16</inkml:trace>
  <inkml:trace contextRef="#ctx0" brushRef="#br0" timeOffset="185411.66">1856 8093 1967 0,'0'0'518'0,"0"0"-325"16,0 0-56-16,0 0-31 15,0 0-76-15,-127 6-29 16,116 14 4-16,3 4 14 16,4 5-16-16,4-2-3 15,0-1 0-15,0-4-14 0,8-6-22 16,7-4-8-16,1-5 8 15,2-7-19-15,1 0 54 16,2-16-20-16,1-11-61 16,-4-5-18-16,-5-1-2 15,-3 2 5-15,-4 6 57 16,-4 8 40-16,-2 7 13 16,0 4 84-16,0 6-18 15,0 0-21-15,0 0-41 16,0 1-16-16,2 16-2 15,5 4 8-15,5 2-7 16,-1-1 0-16,1 0 0 0,2-4-9 16,1-2 9-1,2-8-27-15,-2-3-52 0,3-5-35 16,0 0 64-16,-1-7-20 16,4-5-5-16,-4 0 31 15,-1 0 2-15,-5 2 37 16,-1 6 4-16,-6 2 2 15,0 2 24-15,3 0-4 16,-3 4 22-16,2 12 22 16,4 4-6-16,-4 4 2 15,1-1-24-15,-3-1-36 16,1-7 22-16,0 0-23 16,-1-8 1-16,-2-3 22 15,1-4-22-15,-1 0 55 0,4 0 10 16,5-11-32-1,7-11-34-15,3-2-54 0,-2-5-24 16,1 4 42-16,-1 4-12 16,-4 3 47-16,-5 8-13 15,-2 4 14-15,-4 6 73 16,-2 0-36-16,1 0-13 16,1 5-23-16,0 8 22 15,3 1-23-15,-2 2 0 16,-1-1 0-16,1-2-5 15,-1-5 5-15,0-2 0 16,-2-6 0-16,8 0 17 16,1 0-15-16,4-6-2 15,10-12-5-15,1 0-14 0,3 0-45 16,-2 1 24-16,0 6 40 16,-2 3 0-16,-4 4 8 15,-2 4 36-15,-2 0 10 16,1 2 16-16,-2 15-50 15,-3 0 0-15,-2 5-20 16,-4 0-3-16,-4 7-48 16,-3-8-215-16,0-7-468 0</inkml:trace>
  <inkml:trace contextRef="#ctx0" brushRef="#br0" timeOffset="185833.43">2982 8242 2087 0,'0'0'346'16,"0"0"-183"-16,0 0-27 15,0 0-86-15,0 0-33 16,0 0-17-16,120-124-39 15,-91 81 6-15,-9-1-8 16,-11-1 30-16,-9 6 4 16,0 2 7-16,0 9 61 0,-12 9-21 15,-1 6 29 1,1 10-35-16,-2 3-28 0,3 0 19 16,-3 13-25-16,3 15 0 15,2 9 39-15,2 9-21 16,5 4 35-16,2 3-13 15,0-2-40-15,0-1 15 16,12-3-14-16,1-6-1 16,1-4 0-16,-2-8 0 15,-1-7-68-15,5-4-137 16,7-13-164-16,-2-3-97 16,0-2-429-16</inkml:trace>
  <inkml:trace contextRef="#ctx0" brushRef="#br0" timeOffset="186770.78">3516 8181 87 0,'0'0'1576'16,"0"0"-1275"-16,0 0-17 15,0 0-106-15,0 0-21 16,0 0-39-16,0 0-72 15,-93-22-1-15,75 39-33 16,0 8 6-16,1 0 16 16,3 5-33-16,5-4 40 15,5-2-28-15,4-5-12 16,0-2-2-16,0-5-1 0,0-6 2 16,11-3 0-1,5-3-13-15,3 0 13 0,6-17 0 16,0-11-31-16,-1-5-26 15,-2-1-22-15,-6 2 27 16,-5 8 43-16,-7 8 2 16,-2 6 7-16,-2 6 55 15,0 4-18-15,0 0 2 16,0 0-39-16,0 11 0 16,0 10-1-16,0 1 8 15,8 4-7-15,-2-2 0 16,5-1 1-16,1-8-7 15,-1 0 12-15,1-8-12 16,5-7 2-16,-2 0-23 16,5 0 26-16,5-19-46 0,-3-6-56 15,2 0-31-15,-4-2-24 16,-1 5 72-16,-6 6 56 16,-5 4 30-16,-3 8 16 15,-3 4 73-15,1 0-18 16,-3 0-29-16,2 14-11 15,2 6 14-15,-2 5-26 16,1 3-18-16,-1-2 25 16,0-2-24-16,0-7-1 15,0-4 12-15,0-5 2 16,1-6-14-16,-1-2-1 16,0 0 1-16,8 0 18 0,0-6-14 15,4-11-5-15,3 0 0 16,0-2-35-16,-2 4 25 15,-1 2 10-15,-6 6 0 16,1 2-10-16,-3 4 17 16,2 1-7-16,0 0 13 15,1 1-4-15,0 11 11 16,-3 2-14-16,4 3 1 16,-4-1 14-16,-2-4-21 15,4-2 0-15,-6-5-6 16,2-2 21-16,1-3-11 15,1 0-3-15,6 0-1 16,3-13 0-16,3-2-28 16,2-2-26-16,0-1 29 15,-3 7 10-15,-1 1 14 0,1 4 2 16,-5 3-1-16,1 3 51 16,1 0-24-16,1 0 13 15,-1 15 6-15,-1 0-33 16,-1 3 20-16,-3 3-33 15,-5-1-22-15,-4 4-44 16,0-4-198-16,-2-10-519 0</inkml:trace>
  <inkml:trace contextRef="#ctx0" brushRef="#br0" timeOffset="199408.37">13061 13102 114 0,'0'0'1510'16,"0"0"-1280"-16,0 0-174 16,0 0-13-16,0 0 56 15,0 0-6-15,0 0-22 16,0 0-26-16,0 0 49 16,0 0-11-16,0 0-39 15,0 0 17-15,0 0-13 16,0 0 13-16,8 0 1 15,9 0 10-15,5 0 22 16,12 0-42-16,10 0-26 0,12-2 17 16,11-2-26-1,9-2 11-15,6 2-4 0,2-2-18 16,1 2 27 0,5 0-23-16,1-2 4 0,18 0 37 15,25-2-29-15,26 0 5 16,7-2 3-16,-7 0-29 15,-8 4 35-15,-14-2-27 16,5 1 4-16,1 1 24 16,2-1-37-16,-3 1 19 15,-4-2-19-15,4 0 1 16,-5-1-4-16,-2 2 9 16,-2-1-6-16,-7 0 2 15,-3 0 19-15,-20-1-22 16,-21 6 1-16,-14-4 0 0,-5 4-6 15,7-1 6-15,10-2 0 16,6 0 7-16,-6 2 4 16,-12-3 11-1,-9 4-20-15,-15-1 10 0,-14 0 21 16,-11 1-32-16,-11 2 16 16,-4 1 16-16,-5 0-20 15,0 0 29-15,0 0-42 16,0 0 12-16,0 0-28 15,0 0 10-15,0 0-74 16,0 0-23-16,0 0-105 16,-2 0-446-16,-1 0-1053 0</inkml:trace>
  <inkml:trace contextRef="#ctx0" brushRef="#br0" timeOffset="200251.93">19768 12982 1378 0,'0'0'295'0,"0"0"-184"16,0 0 52-16,0 0 48 15,0 0-4-15,0 0-117 16,0 0-63-16,-23-8 28 16,28 6-41-16,15 2 42 15,9-4 71-15,11 0-39 16,9-1 1-16,5 2-35 15,11-1-27-15,9-1 73 0,32 2-71 16,32-1 23 0,36-2 11-16,15-2-46 15,1-2 37-15,-8-4-25 0,-8-1-5 16,4 1 27-16,0-1-51 16,-4 3 8-16,-9-1 16 15,-13 1-23-15,-30 5 23 16,-28-1-12-16,-30 1-11 15,-10 1 28-15,0-2-28 16,2 1 13-16,-6-2 8 16,-14 4-21-16,-15 0 31 15,-11 4-28-15,-6 1 8 16,-4 0-1-16,0 0-11 16,0 0 0-16,0 0 0 0,0 0-43 15,0 0-20-15,0 0-44 16,-17 13-57-16,-8 5-104 15,-8 1-561-15</inkml:trace>
  <inkml:trace contextRef="#ctx0" brushRef="#br0" timeOffset="201204.84">2152 13824 2076 0,'0'0'555'0,"0"0"-440"16,0 0-107-16,0 0 4 15,0 0 11-15,0 0 63 16,217-4 51-16,-30-14-40 16,33-6-19-16,6-1-22 15,-17 6-22-15,-33 3 42 16,-20 1-35-16,-33 2-7 15,-36 5 18-15,-34-1-51 16,-19 4 20-16,-7 1-21 16,-6 2 0-16,-7-1-13 15,-12 2 13-15,-2 1-11 16,-11 0-8-16,-40 0-120 0,1 10-179 16,4-6-919-16</inkml:trace>
  <inkml:trace contextRef="#ctx0" brushRef="#br0" timeOffset="203016.91">13726 7550 960 0,'0'0'751'0,"0"0"-566"16,0 0-21-16,0 0 1 15,0 0-11-15,0 0-16 16,0-15-60-16,0 15-29 15,0 0 31-15,0 0-39 0,0 0 5 16,0 0-40 0,0 4 1-16,2 13 22 0,4 10-28 15,3 9 11-15,1 8 20 16,-2 13-31-16,3 5 26 16,3 6-12-16,-1 7-15 15,5 5 34-15,-3 1-17 16,3 7 17-16,0 16 5 15,0 17-38-15,2 14 24 16,-5 3-25-16,-1-23 0 16,-5-28 28-16,-3-30-28 15,-1 1 26-15,-1 10-13 16,6 13-4-16,-2 11 9 16,3 2-18-16,-1 0 1 15,0 0 12-15,1-1-4 0,-1-3-6 16,-2 0-3-16,-1-1-2 15,-1-1-16-15,0 0 18 16,-6 0 0-16,0 0 4 16,0-1 11-16,0-7-16 15,-3-2 1-15,-8-3-3 16,2-3 2-16,-1-2 2 16,2-5 0-16,1 0-1 15,1-2 21-15,-1-5-22 16,0-4 1-16,1 0 0 15,-1-6-11-15,-2 0 12 16,0-6-1-16,2-2 0 16,-1-3 9-16,-1-6-9 0,2-1 0 15,-2-2 0-15,0-3-11 16,0-5 11-16,-2-4 0 16,2-5-6-16,-2 2 9 15,-2-2-3-15,0 1 0 16,-3 1 12-16,-3-1-25 15,0 1 13-15,-7 2-1 16,0 1 0-16,-4 0 1 16,0-2 3-16,-3 0-3 15,-3 1 11-15,-3-2-14 16,-4 1 3-16,1 3-10 16,0-2 9-16,-1 1 2 0,3 3 1 15,0 0 1-15,-3-1 6 16,3 3-18-16,-3-3 9 15,1-3 0-15,0 4-6 16,2-3 13-16,0 2-7 16,4-4 0-16,3 2 1 15,2-2-7-15,4 0 6 16,-2 0 0-16,2 0 0 16,-2 0 10-16,0-2-16 15,0-2 6-15,-2-2 0 16,2 1-6-16,-2-2 8 15,-1-2-2-15,-1 0 0 16,2 1 1-16,2-2-2 0,3 2 1 16,1-2 0-1,5 1-12-15,5 1 29 0,1-3-17 16,1 1 0-16,3 0-1 16,2 1-8-16,-1 0-3 15,1-1-33-15,-2 2 29 16,-1 0-49-16,-3 1-15 15,-20 6-128-15,6 0-332 16,-6-4-167-16</inkml:trace>
  <inkml:trace contextRef="#ctx0" brushRef="#br0" timeOffset="203891.7">8093 12250 1192 0,'0'0'637'16,"0"0"-490"-16,0 0-38 15,-125-118 80-15,80 72 56 0,-1-9-74 16,-6-7-44-16,2-8-14 15,-18-26-56-15,-15-24 13 16,-14-30-10-16,-6-14-40 16,8 4 19-16,10 8-24 15,11 17-14-15,4 9 11 16,0 6-3-16,13 23-9 16,9 19 7-16,1-11 1 15,3-20 5-15,4-12-13 16,7-17 1-16,21 12 19 15,12 9-19-15,0-9 13 16,18-6-14-16,11-5-12 16,7 1 10-16,4 8-4 15,-5 25 6-15,-2 23 0 16,-4 18 8-16,3 2-1 16,11-14-7-16,13-11 0 15,14-9 7-15,13 3-5 0,1 5 13 16,1 8-3-16,-2 11 3 15,-10 6-21-15,-6 7 6 16,-7 8 0-16,-6 6-6 16,-4 3 6-16,4-1 0 15,4 5 0-15,2 1 16 16,-4 2-17-16,-7 3 1 16,-11 10 0-16,-13 2-8 15,-12 10 8-15,-11 0 0 16,-2 1-1-16,0-3-36 15,-9 0-15-15,1-9-224 0,0 2-439 16,8-6-682-16</inkml:trace>
  <inkml:trace contextRef="#ctx0" brushRef="#br0" timeOffset="205656.91">15918 7225 1549 0,'0'0'301'15,"0"0"-211"-15,0 0 36 16,0 0 27-16,-123-18-50 16,81 18 7-16,-5 0-53 15,-1 10 5-15,-4 6 38 16,-2 4-51-16,-2 6 18 16,-2 6-18-16,-8 6-34 15,-7 10 32-15,-10 4-47 16,-6 6 7-16,-3 4 39 15,1 5-32-15,-1 7 19 0,9 4-5 16,4 4-13 0,10 9 25-16,9 1-28 0,8 2-1 15,10 2 14-15,-1 17-24 16,-1 11 16-16,7-10-11 16,1-14 0-16,7-12 9 15,2-17-14-15,1 7-1 16,-4 12 15-16,4-1-3 15,6 0-5-15,6-1-7 16,4 1 0-16,5 2 25 16,5-1-24-16,0 0 10 15,0 0-10-15,12 1 0 16,10-3-2-16,8-3 1 16,6 2 0-16,9-3-13 15,7-2 23-15,4-2-10 0,5 1 3 16,-3-5-2-16,2 1-2 15,3-3-7-15,1 2 8 16,5-1 8-16,10-4-8 16,2 2 7-16,6-6-7 15,5 0-4-15,-3-6-5 16,0-2 9-16,-7-5 0 16,1-2 1-16,0-3-1 15,1-1 0-15,8-5 0 16,4 0-15-16,4-1-1 15,5-4 28-15,19-1-12 16,19 5 1-16,16-9 8 16,9-5-10-16,-5-14 1 0,-7-7-5 15,-15-7-7-15,-6 0 21 16,-4 0-9-16,-4 0 0 16,-2 0 15-16,0 0-13 15,2 0-2-15,2-3 1 16,7-7-5-16,3-4 4 15,-1-8 0-15,6-4-8 16,-2-4 25-16,-7-2-18 16,-8-5 1-16,-21 6 0 15,-19 5 1-15,-15 4-1 16,-7 0 0-16,14-6-6 16,13-8 21-16,13-9-10 15,-3-5-1-15,0-11-2 16,-1-6 11-16,-1-8-13 15,-4-6 0-15,-3-4 11 0,-5-3-10 16,-7-4 27-16,-4-2-1 16,-6-21-8-16,-5-27 30 15,-3-28-34-15,-12-13-1 16,-12 6 7-16,-11 17-15 16,-12 22 16-16,-8 4-22 15,-8 5-9-15,0 2 0 16,-12 4 1-16,-13-2 8 15,-11 1-1-15,-7-1 8 16,-3 3-7-16,-8 6 0 16,3 20 6-16,7 18-3 15,4 17 6-15,-1 5 2 0,-9-8-7 16,-13-10 14 0,-9-10-33-16,-3 6 15 0,1 3 0 15,-4 6-4-15,0 2 10 16,-2 4-3-16,-5 5-3 15,-4 4-5-15,-4 4-2 16,-21 2 4-16,-24-2 3 16,-22 2-11-16,-8 0 20 15,10 7-16-15,11 7 7 16,7 13-8-16,-7 8-10 16,-5 9 17-16,-8 4 1 15,0 3-6-15,-2 16 6 16,0 8-18-16,4 6-15 0,-2 6-57 15,2 5 44-15,6 6-127 16,16 4-37-16,42-10-409 16,32-5 27-16</inkml:trace>
  <inkml:trace contextRef="#ctx0" brushRef="#br0" timeOffset="206672.3">21279 8907 1846 0,'0'0'546'0,"0"0"-468"15,0 0-49-15,0 0 21 16,0 0 44-16,22 125-21 15,-9-65-44-15,2-1-28 16,-1 0 34-16,0-12-34 16,-8-8 12-16,-1-13 0 15,-3-11-7-15,-2-12 20 16,0-3 81-16,0-10-30 16,0-21-10-16,0-14-66 15,2-13-1-15,9-10 0 16,7 0 6-16,7 0-14 15,0 8 5-15,4 13 3 16,0 13-12-16,-1 9 12 16,-2 14 0-16,-1 7-1 0,-2 4 13 15,-1 0-5-15,-2 20 1 16,-2 6-8-16,-1 6 53 16,1 3-53-16,5 0 9 15,-1 3 3-15,7 0 3 16,1-4-3-16,4-3-3 15,3-7-9-15,-4-2 15 16,-2-8-15-16,-2-2-5 16,-3-2-5-16,3-6 20 15,-2-4-5-15,0 0 5 16,-3 0-10-16,-2-17 20 16,-2-6-19-16,-6-10 11 0,-3-6 29 15,-9-6-35-15,-2-5 10 16,0 2-1-16,-2-1-14 15,-13 8-2-15,1 5-8 16,3 10-31-16,0 8-32 16,11 12-121-16,0 6-304 15,0 0-555-15</inkml:trace>
  <inkml:trace contextRef="#ctx0" brushRef="#br0" timeOffset="207000.34">22469 8732 1932 0,'0'0'644'0,"0"0"-498"15,0 0 6-15,0 0-50 16,-121 29-74-16,107 5-1 16,8 8-27-16,6 3 12 15,0 2-7-15,11 0-5 16,13-2 0-16,4-3 7 15,9-5 4-15,2-9-13 16,-2-7 2-16,-1-14-6 16,-3-7 0-16,-4-7 12 15,-6-26-3-15,-8-9 24 16,-11-8-26-16,-4-8 62 16,-2-1-63-16,-25 3 10 15,-4 6-5-15,-7 10-5 16,0 8-6-16,3 11-30 0,-3 16-76 15,11 5-141-15,9 0-458 0</inkml:trace>
  <inkml:trace contextRef="#ctx0" brushRef="#br0" timeOffset="207484.66">23090 8576 1570 0,'0'0'312'16,"0"0"-222"-16,0 0-23 16,0 0 114-16,0 0-17 15,0 0-36-15,0 109-9 0,0-72-7 16,0 10 13-16,0 1-44 15,2 0-42-15,9 0 38 16,3-4-38-16,-1-2 20 16,1-3-32-16,-1-6-20 15,-2-4 8-15,-4-7-15 16,0-6 0-16,-5-5 5 16,-2-9-5-16,0-2-39 15,0 0-89-15,-25-27-155 16,1-9-412-16,4-5-1057 0</inkml:trace>
  <inkml:trace contextRef="#ctx0" brushRef="#br0" timeOffset="207718.95">22783 8584 1704 0,'0'0'614'16,"0"0"-332"-16,0 0 26 15,0 0-142-15,0 0-52 16,0 0-64-16,153-60 8 15,-92 50 14-15,-3 2-35 16,-8 1 41-16,-7-2-28 16,-9 3-38-16,-10 2 33 15,-7 0-39-15,-5 2-3 16,-5 0-3-16,-6 2-27 16,2 0-20-16,-1 0-62 15,3 0-102-15,1 0-325 16,4 4-993-16</inkml:trace>
  <inkml:trace contextRef="#ctx0" brushRef="#br0" timeOffset="208234.48">24318 8556 1607 0,'0'0'606'16,"0"0"-379"-16,0 0 45 15,0 0-117-15,0 0-100 16,0 0-17-16,0 0-37 16,-2 18 12-16,10 7 49 15,-1 7-7-15,2 8 21 16,0 7-41-16,-2 4-17 0,-1 5 39 15,1-2-35-15,0-1-5 16,-1-4 26-16,3-2-33 16,-2-9 19-16,0-8-29 15,-3-7 0-15,0-9 1 16,-4-5-1-16,3-7 0 16,-3 0-1-16,0-2 14 15,0 0-26-15,0 0-25 16,0-8-84-16,0-11-128 15,-7-3-776-15</inkml:trace>
  <inkml:trace contextRef="#ctx0" brushRef="#br0" timeOffset="208671.87">24046 8658 1307 0,'0'0'351'16,"0"0"-136"-16,0 0 39 16,0 0 6-16,0 0-24 15,0 0-53-15,0 0-47 16,-2-15 15-16,2 13-64 15,0 2-15-15,0 0-4 0,0-3-45 16,0 2 30-16,0-4-22 16,15-1-17-16,16-3 22 15,8-4-36-15,7 2 33 16,8-2 3-16,2 3-17 16,2 2 19-16,-1 0-22 15,-1 3-15-15,-5 0 29 16,-9-1-21-16,-9 2-4 15,-10 0 8-15,-7 2-11 16,-9 0-4-16,-5 2-5 16,-2 0-19-16,0 0-38 15,-34 8-85-15,-9 9-122 16,-7 4-655-16</inkml:trace>
  <inkml:trace contextRef="#ctx0" brushRef="#br0" timeOffset="212358.5">12758 10662 834 0,'0'0'318'0,"0"0"-124"15,0 0-126-15,0 0 108 16,0 0-93-16,0 0-42 16,0-18 25-16,0 14 11 15,0 0 16-15,0 1-26 16,0-1-1-16,0 3 41 16,0 1-8-16,0 0-16 0,0 0 3 15,0 0-38-15,0 0 5 16,0 0-6-16,0 0-4 15,0 0 19-15,0 0-33 16,0 0 7-16,0 0-17 16,0 0-9-16,0 0-7 15,0 0-3-15,0 0 14 16,0 0-15-16,0 0 1 16,0 0 0-16,0 0-1 15,0 0-4-15,0 0-20 16,0 0-106-16,0 0-351 15,0 0-349-15</inkml:trace>
  <inkml:trace contextRef="#ctx0" brushRef="#br0" timeOffset="213045.8">12756 10601 958 0,'0'0'361'0,"0"0"-135"15,0 0-64-15,0 0-41 16,0 0-68-16,0 0-6 15,0 0 8-15,0-4 45 16,0 4 56-16,0 0-26 16,-5 0-12-16,1 0 7 15,-2 0-63-15,-3 0-19 16,0 0-11-16,-4 0-31 16,-1 0 44-16,-4 9-15 15,0-2-2-15,1 6 32 0,1 1-36 16,1-1 12-16,3 3-29 15,6 3 2-15,-1-1 2 16,5 2-5-16,2-2 0 16,0-2-6-16,0 0-75 15,9-3-115-15,1-8-402 0</inkml:trace>
  <inkml:trace contextRef="#ctx0" brushRef="#br0" timeOffset="214514.21">12861 10680 1207 0,'0'0'332'15,"0"0"-193"-15,0 0 2 16,0 0 20-16,0 0-67 15,0 0 6-15,0 0 61 0,34 27-41 16,-34-2 7-16,-12 3-10 16,-8 1-29-16,-4-2 11 15,-5-3-41-15,0-2-23 16,-3-6 16-16,1-4-35 16,4-6 26-16,3-6-27 15,4 0-8-15,4-6 26 16,5-14-33-16,5-7-9 15,6-4 9-15,0-1-34 16,6 2 20-16,13 4-2 16,4 5-8-16,2 10 17 15,2 5 1-15,2 6 6 16,2 0-1-16,-4 13-11 16,0 10 12-16,-10 6-10 15,-5 9-7-15,-10-5 7 0,-2 1 19 16,-2-3-9-16,-19-8 28 15,-5-5-17-15,-7-3 41 16,1-8-33-16,1-4 10 16,0-3 5-16,8 0-25 15,6-13 9-15,7-9-18 16,10-6-15-16,0-6 8 16,2 0-43-16,19 1 7 15,-3 1 28-15,-1 13-25 16,-3 7 40-16,-1 8-32 15,-4 4-89-15,7 12 9 16,-5 10-196-16,1 0-212 0</inkml:trace>
  <inkml:trace contextRef="#ctx0" brushRef="#br0" timeOffset="-213889.02">16301 8226 1137 0,'0'0'487'16,"0"0"-337"-16,0 0-58 0,0 0 8 16,0 0-46-16,0 0-1 15,0 0-8-15,-67-4-37 16,56 4 49-16,-7 3 7 15,-6 11 32-15,-3 9 55 16,-4 4-96-16,0 9 12 16,4 2 8-16,5 6-52 15,6 0 16-15,7-1-12 16,9 0-21-16,0-2 13 16,6-5-17-16,19-4-2 15,6-7 28-15,5-8-27 16,7-11 17-16,1-6-12 15,5-1 1-15,-3-25-2 0,0-6-5 16,-9-4 0-16,-8-7 4 16,-8 1 5-16,-11 2-2 15,-7 2 22-15,-3 6 1 16,-3 4 55-16,-13 8-36 16,-3 6-17-16,-4 8-32 15,-3 6-41-15,-1 0-32 16,-9 21-99-16,9 8-211 15,6-2-287-15</inkml:trace>
  <inkml:trace contextRef="#ctx0" brushRef="#br0" timeOffset="-212545.54">16294 8456 743 0,'0'0'514'0,"0"0"-317"16,0 0 5-16,0 0-44 16,0 0-51-16,0 0-1 15,0 0 2-15,2-18-21 16,-2 18 43-16,0 0-50 16,0 0-20-16,-2 0-11 0,-9 0-49 15,1 0 0-15,-6 2-1 16,-3 8 16-16,2 3-12 15,-6 2 18-15,1 0-20 16,0-1 42-16,0 5-26 16,-1-1 13-16,1 0 20 15,2 2-36-15,-2 2 17 16,-1 0-6-16,-3 5-25 16,2-2 45-16,-5 4-34 15,2-1 10-15,-2 0 7 16,-2 0-27-16,1-2 23 15,-1-2-14-15,0-2-9 16,2 0 27-16,-2-2-28 0,-1 1 25 16,2 6-7-1,-6 1-10-15,-2 3 4 0,-2-1-12 16,-1 3 1-16,-2-1 14 16,0 1-15-16,-1-4 22 15,-1 2-22-15,3-1 1 16,-4-3 26-16,2 4-25 15,0 1-1-15,-1-1 20 16,1 5-13-16,-3-1-4 16,-4 1-4-16,0 0 1 15,-3 5-8-15,0-2 8 16,-1 0-1-16,1-3 7 0,1-3 10 16,1 3-22-1,6-7 5-15,4-1-4 0,-1 3-14 16,1-5 19-16,-1 1-1 15,-3 1 1-15,-3 1 20 16,0 1-28-16,-3 2 7 16,1 0 0-16,4 1-8 15,0-4 8-15,5 3 0 16,2-2 0-16,0 0 10 16,2 0-10-16,-2-2 0 15,3 1 0-15,-4-1-5 16,1 0 5-16,4-3 0 15,0 0 0-15,1 0 19 16,-1 0-17-16,-1 0-2 16,3 0 7-16,-4-1-4 0,1 2-3 15,0-2-6-15,0 2-3 16,-1 0 17-16,0 0-8 16,3-2 0-16,-2 0 9 15,0 1-11-15,-3-1 2 16,-4 0 0-16,-1-3 0 15,0 0 1-15,0 0 34 16,6-4-25-16,-1-1-8 16,5 1 11-16,4-4-12 15,8-1-1-15,4-2 0 16,6-4 18-16,4 0-16 16,4-2-2-16,1-2-4 15,2 2-5-15,-2-1 18 0,1-2-8 16,3 1 14-1,0-2-7-15,0 0 5 0,0 0-13 16,0 0 1-16,0 0 7 16,0 0-7-16,0 0-1 15,0 0 0-15,0 0-42 16,3 0 6-16,14-3-90 16,1-7-156-16,-3-1-595 0</inkml:trace>
  <inkml:trace contextRef="#ctx0" brushRef="#br0" timeOffset="-211561.45">11297 9541 1375 0,'0'0'333'15,"0"0"-209"-15,0 0 27 16,0 0 47-16,0 0-44 16,0 0-15-16,13 135-51 15,-30-99-34-15,-8-6 30 16,-2-7-15-16,-4-5 28 0,-5-5-30 15,-1-8-37 1,-2-5 17-16,1 0-23 0,7-12-14 16,6-14 23-16,10-6-32 15,9-8 6-15,6-4-7 16,0 0-34-16,25 2 22 16,8 5-16-16,7 3 2 15,6 9 25-15,3 6-26 16,5 10 21-16,-3 7 4 15,-2 2-5-15,-7 14-8 16,-5 16 12-16,-16 6 3 16,-9 6 10-16,-10-2-3 15,-2 0 20-15,-9-3 3 16,-15-8-13-16,-9-1 63 0,-6-3-33 16,-1-7 2-16,2-7 2 15,5-3-51-15,6-8 36 16,7 0-36-16,7 0 13 15,3-6-26-15,7-10 13 16,3-6-26-16,0-2 17 16,21-2-94-16,6 1-11 15,17 2-122-15,-3 9-280 16,-7 6-47-16</inkml:trace>
  <inkml:trace contextRef="#ctx0" brushRef="#br0" timeOffset="-209921.2">11328 9639 720 0,'0'0'583'0,"0"0"-432"15,0 0 45-15,0 0-98 16,0 0-48-16,0 0-40 16,0 0 0-16,-11 0-10 15,11 0 1-15,0 0 12 16,0 0 70-16,0 0-20 0,0 0-12 15,0 0-26 1,0 0-25-16,0 0 33 0,0 0 5 16,2 0 3-16,5 2-2 15,-5 0-39-15,0 0 21 16,0-2-21-16,-2 0 0 16,0 2 3-16,0-2-2 15,0 0 0-15,0 0 8 16,0 0 7-16,0 0-18 15,0 0 2-15,0 0 0 16,0 0 6-16,0 0 5 16,0 0 20-16,0 0 15 15,0 0-45-15,0 0 22 16,0 0-23-16,0 0 1 16,0 0-6-16,3 0 5 0,5 0 0 15,4 2 17-15,5-2-8 16,6 0 31-16,4 0-26 15,10 0-14-15,6 0 15 16,8-2-15-16,5-2 0 16,4-2-9-16,4 0 20 15,3-1-7-15,5-4 14 16,-1 1-2-16,2 0 29 16,6-1-23-16,0 0 1 15,4 1 23-15,4 0-21 16,2 2 6-16,1 0-5 15,-1 2-16-15,-3 1 25 16,-1 0-29-16,0 1 0 0,0 0 11 16,-1 0-9-1,0-2 1-15,4 2-9 0,-1-3 6 16,0 2 10-16,-3-1-14 16,0 2-2-16,-1-3 25 15,-3 2-23-15,3 0 11 16,-1 0-13-16,5-4 0 15,3 2 6-15,0-2 0 16,-1-1-2-16,3-2 7 16,-5 2-4-16,-2 2-14 15,-3 1 5-15,-4-2 2 16,-2 4 5-16,-1-2-4 16,-1 1 8-16,0 1-4 15,-1-1 8-15,3-3-7 0,-1 3-6 16,0 2 0-16,-7 0 31 15,-5 0-30-15,-7 2 20 16,-6 0-21-16,2 0 12 16,2-1-1-1,-2 2-10-15,6-4 10 0,3 3-6 16,-1-3 7-16,2 1 1 16,3 2-13-16,-3 1 0 15,5-2 3-15,-2 1 3 16,0 0-3-16,-3 0-3 15,-2-2 15-15,1 0-9 16,-1 2-6-16,-3-2 0 16,-1 2 15-16,0 2-13 0,-3-2 4 15,-2-1 3 1,0 2 7-16,1-1-5 0,-1-1-11 16,-2 2 6-16,-2 0 1 15,-7 1-7-15,-10-3 0 16,-4 3 0-16,-9-2 21 15,-1 2-9-15,-3-1-11 16,1 1 0-16,3-3 14 16,4 1-15-16,6 2 0 15,2-2-4-15,2 2 17 16,2 0-13-16,-2-2 0 16,-2 2 6-16,-4-2-6 15,-8 2 0-15,-6 0 0 16,-1-2-13-16,-6 2 25 15,3-2-12-15,-3 2 0 0,0 0 7 16,-2 0-1-16,-2 0-6 16,0 0 0-16,0 0 1 15,-8 0-1-15,-15 0-14 16,-8 0-82-16,-3 0-73 16,6 0-110-16,8 0-183 15,11 0 266-15,9 0 32 16,3 0-58-16,18 0 155 15,8 0 67-15,3 0 41 16,-6-2 115-16,-5 0 27 16,-6 0 14-16,-9 2 20 15,0 0-103-15,-6 0-56 16,0 0-58-16,-34 14-78 0,-9 4-150 16,-8-6-702-16</inkml:trace>
  <inkml:trace contextRef="#ctx0" brushRef="#br0" timeOffset="-209296.35">12535 8726 758 0,'0'0'214'16,"0"0"-104"-16,0 0 91 16,0 0 43-16,0 0-32 0,0 0-68 15,0 0-27-15,-15-77-40 16,-1 74-24-16,-3 3 18 15,-8 0-47-15,-4 0 59 16,-8 14 4-16,-1 7 13 16,5 2-2-16,2 5-42 15,8 3-17-15,12 1-15 16,11-2-23-16,2 0 16 16,17-4-2-16,21-4 2 15,11-6 28-15,7-9-44 16,3-7 14-16,-5 0 6 15,-9-17-19-15,-14-7 14 16,-14-2-8-16,-13-1 24 0,-4 0 30 16,0 3-44-1,-14 4 0-15,-4 8-18 0,5 10-71 16,-3 8-132-16,2 20-332 16,8 0-132-16</inkml:trace>
  <inkml:trace contextRef="#ctx0" brushRef="#br0" timeOffset="-208374.69">12855 9013 864 0,'0'0'296'0,"0"0"-126"15,0 0-22-15,0 0 0 16,129 44-44-16,-79-26 70 15,13 0-89-15,4 2-45 16,4 3 7-16,3-2-23 16,0 2 53-16,1 1-54 0,-4 0-12 15,1-1 37-15,-5 2-30 16,-3 0 7-16,1 4 10 16,-3-3-34-16,2 3 40 15,1-1-16-15,5-3-18 16,1 2 34-16,2-5-40 15,3-1-1-15,0 2 0 16,-2-3 13-16,-5 0-13 16,-5 0 3-16,-6-2 3 15,-2-2 0-15,-1 0-4 16,-1 0-2-16,4-2 29 16,0 2-29-16,4 0 22 15,-2 0-11-15,0 2-10 0,-1 1 1 16,-6-4-2-16,-2 1 0 15,-4 0 7-15,-5 2-1 16,0 1 33-16,3 0 2 16,4 4 13-16,4 1-12 15,8 4-42-15,5 0 8 16,4 3 4-16,3-4-3 16,-4 2-6-16,-2-4-3 15,-9 0 11-15,-7-4-11 16,-9 2 0-16,-6-6 10 15,-2 1 4-15,-3 0-7 16,0 1 2-16,3-2 2 0,1 4-11 16,3-3 47-1,0 2-37-15,-3-2 12 0,-2-2 7 16,0-3-28-16,-8 0 11 16,-2-3-12-16,-3-3 0 15,0 0 13-15,-2-3-12 16,-3 2 15-16,3-2-7 15,-5 2 1-15,1-2-2 16,-3 0-8-16,1 0 6 16,-2 1 8-16,-1-4-13 15,-5 1 13-15,0 1-7 16,-2-3 0-16,-2 1 35 16,0-1-12-16,0 0-3 15,0 0 6-15,0 0-33 16,-12 0-30-16,-32-6-158 0,3-6-389 15,-7-7-623-15</inkml:trace>
  <inkml:trace contextRef="#ctx0" brushRef="#br0" timeOffset="-201438.81">12549 11007 1365 0,'0'0'491'0,"0"0"-387"16,0 0-76-16,0 0 77 16,0 0-13-16,0 0-51 0,109-89 28 15,-78 71-29-15,-2 2 27 16,-2-2 7-16,-2 2-25 16,-4 0 46-16,4-2-32 15,-2 1-15-15,4-4 17 16,-1 0-26-16,1 0 8 15,4-3-25-15,1 0-15 16,-1-1 25-16,2 2-32 16,0 1 11-16,3-3 11 15,2 1-20-15,-1 1 17 16,2-2-19-16,-1-1 0 16,-3 2 5-16,1-2-4 15,-3-1 5-15,0 0 14 0,1-1-11 16,-3 2 2-1,-2 2-11-15,0-1 1 0,-2 4 12 16,-5-3-13-16,3-1 7 16,-4 1 25-16,2-3-31 15,2 0 32-15,-1-1-31 16,3 3 16-16,-3-2-9 16,3 4 1-16,2-2-8 15,-4 1-2-15,-1 4 12 16,1 2-12-16,-1 0 1 15,3 2 11-15,-3-1-24 16,3 0 8-16,0 0 4 16,2-1-3-16,2-1 21 15,0-2-14-15,3 1-4 16,-1 1 1-16,-2-2 4 0,1 3-5 16,1 1 0-16,-4-2-6 15,1 2 18-15,0 4-5 16,-1-3 2-16,-2 0-9 15,4-4 0-15,0 0 0 16,3-4-1-16,3 0-5 16,5-4 10-16,1 0-4 15,1-1 0-15,1-1 11 16,-3 1-13-16,4-2 2 16,-7 0 0-16,0-2-1 15,0 1 10-15,-5 3-8 16,-3-2-1-16,-3 3 8 0,1 1-2 15,0 2-6-15,3-1 0 16,4-1 5-16,2 4 5 16,2-4-10-16,-1 4 0 15,2 0 0-15,-5-1-3 16,-5 2 9-16,-2 0-2 16,-2 0 5-16,0-2 2 15,1 0-11-15,1 0 0 16,2-4 0-16,0 0 5 15,0 1-4-15,0 4 4 16,0 1-5-16,-1 4 4 16,-1 0-4-16,0 2 0 15,4-1 2-15,2-1-4 16,4 0 8-16,3-2-3 16,-2 1-3-16,1 0 12 0,-6 1-20 15,-6 5 8-15,-9 0 0 16,-9 3 1-16,-2 2 8 15,-5 2 1-15,1 0-10 16,-3 0 8-16,3 0-16 16,-1-2 8-16,1 2 0 15,-1-2 5-15,-2 2 8 16,2 2-14-16,1-1 1 16,-2 2-3-16,-1 0-9 15,-2 2 13-15,0 1-1 16,2 0 0-16,-2 0 12 15,0 0-20-15,0 0 8 16,0 0-1-16,0 0-23 0,0 0 24 16,0 0 0-16,0 0-9 15,-4 0-6-15,-12 6 14 16,-5 10-5-16,-5 6 6 16,-6 6-8-16,-3 4 8 15,-5 7 0-15,-7 5 0 16,-4 6 11-16,-7 4-12 15,-9 6 1-15,-11 2 0 16,-31 14-3-16,-42 18 3 16,-52 20-1-16,-24 15 1 15,1 3-45-15,13 3 4 16,70-41-92-16,23-13-454 0</inkml:trace>
  <inkml:trace contextRef="#ctx0" brushRef="#br0" timeOffset="-200204.73">13011 10149 1305 0,'0'0'398'0,"0"0"-237"0,0 0-41 15,0 0-5-15,0 0-20 16,0 0-36-16,0 0-17 16,-83-39 17-16,79 28 26 15,1-4-42-15,3-3 4 16,0 1-30-16,0 0-16 16,13 1-1-16,6 1-4 15,0 7-9-15,4 1 12 16,-1 3 2-16,1 4 5 15,-6 0-6-15,1 0 8 16,-7 14-22-16,-2 12 26 16,-7 3-12-16,-2 8 40 15,0 6-13-15,0-2 19 0,-13 4 12 16,-5-4-4-16,-2 2 12 16,-2-7-33-16,-3-4 14 15,0-6 7-15,-1-3-34 16,-1-6 1-16,1-3-21 15,3-1 9-15,3-7-2 16,4-3 1-16,8-3-11 16,-2 0 3-16,6 0-66 15,0-2 19-15,1-5 10 16,1 2 18-16,2 1 11 16,0 0-1-16,0 4 0 15,11 0 8-15,9 0-8 16,5 0 8-16,11 0 1 0,6 0 0 15,5 0 26 1,4 0-20-16,2-8 9 0,-1-12-15 16,4-22-61-16,-12 4-154 15,-13-2-494-15</inkml:trace>
  <inkml:trace contextRef="#ctx0" brushRef="#br0" timeOffset="-197127.32">16279 8175 882 0,'0'0'285'0,"0"0"-60"16,0 0-66-16,0 0-39 15,0 0-22-15,0 0 27 16,0 0-6-16,4-16 16 0,-4 12-73 16,0 0 6-16,0-2 100 15,0 2-64-15,-8-1-54 16,-4 0 59-16,-1 0-57 16,-1 1 29-16,-3 0-35 15,-1-1-28-15,0 3 19 16,-2 0-13-16,0 2-10 15,0 0 37-15,2 0-26 16,-2 0 17-16,0 10-18 16,-2 3-24-16,1 6 28 15,0 4-27-15,0 0 0 16,-1 5 37-16,3-2-37 16,2 2 25-16,2 3-26 15,3-3 9-15,6 2-3 16,2 1-6-16,4 0 0 0,0-1 11 15,0 3-3-15,4-4-3 16,9 0-5-16,5-2-1 16,1-1-10-16,6-4 19 15,4-4-8-15,0-2 6 16,2-5 9-16,1-6-14 16,2-3-1-16,-1-2 0 15,-2 0-7-15,1 0 8 16,-1-7-1-16,0-4 5 15,-2 0 13-15,0-3-23 16,-1-3 5-16,-1-1 0 16,-1-2-7-16,-3-4 13 15,-2-2-6-15,-6 0 0 0,-4-2 16 16,-4 2-16 0,0-2 0-16,-5-2 1 0,-2 1 3 15,0 2-2-15,0 1-2 16,-2-1 25-16,-12 4-25 15,-2 1 25-15,-2 2-25 16,-1 1 12-16,-6 3-6 16,-4 5-6-16,-2 2 0 15,-2 5-9-15,-3 0 21 16,1 4-12-16,0 0 0 16,4 0 6-16,5 8-4 15,4 4-2-15,1 6 0 0,4 2-6 16,1 5 12-16,1 3-6 15,3-1 0-15,6 4 6 16,1-1-17-16,5-1 7 16,0 1-5-16,0 1 3 15,7-3 10-15,7-1-4 16,3-8 0-16,1 0 9 16,4-6-18-16,0-5 8 15,3-4 1-15,4-4-8 16,2 0 19-16,0 0-5 15,1-11-6-15,-1-3 1 16,0-5-4-16,-4-2 4 16,-5-4-1-16,-3-1 4 0,-4-2 10 15,-7-4-14 1,-3 0 0-16,-1 0 0 0,-4 2 0 16,0 1 6-16,0 1-6 15,-4 4 0-15,-11 4-1 16,-6 4-1-16,-4 4-2 15,-6 4-1-15,-4 4-5 16,-3 4 19-16,-3 0-9 16,1 0 0-16,3 14 10 15,0 4-11-15,7 4 1 16,1 6 0-16,7 2-11 16,1 4 20-16,8 1-9 15,7-1 0-15,6 0-9 16,0 0 2-16,0-5 2 15,6 1 5-15,9-7-6 0,6-1 18 16,-1-4-12-16,7-6 0 16,2-4-17-16,2-4 8 15,5-4 5-15,1 0 4 16,1-2-6-16,-3-12 13 16,2-6-14-16,-4-4 5 15,-7-2-2-15,-1-5-3 16,-7-2 7-16,-7-3 0 15,-5 2 5-15,-2-1 14 16,-4 6-26-16,0 2 7 16,-4 7 0-16,-11 2-15 15,-5 5 15-15,-2 2 0 16,-7 3 0-16,0 6 9 16,-4 2-18-16,-6 0 9 15,0 6 0-15,-1 9-9 0,2 5 11 16,4 4-2-16,5 3 1 15,7 6 17-15,6 1-27 16,10 0 9-16,6 0-6 16,0-1-16-16,8-2 22 15,10-5 0-15,5-6-1 16,4-4 4-16,-1-6-9 16,3-6 6-16,4-4 0 15,0 0-15-15,4-13 15 16,-5-6-1-16,0-7-5 0,-5-2 12 15,-9-6-6 1,-7 0 0-16,-8-2 6 0,-3 2 4 16,0 4-10-16,-8 5 0 15,-11 8-7-15,-4 5 10 16,-2 5-3-16,-2 7 0 16,-2 0 1-16,4 0-3 15,2 4 2-15,5 5 0 16,7-2-6-16,2 2 11 15,7-4-5-15,-1 0 0 16,3-4 1-16,0-1-12 16,0 0 10-16,0 0 1 15,0 0-2-15,0 0 10 16,0 0-7-16,0 0-1 16,0 0 3-16,0 0-13 0,0 4-61 15,0 15-91-15,0-3-360 16,0 3-571-16</inkml:trace>
  <inkml:trace contextRef="#ctx0" brushRef="#br0" timeOffset="-194253">16007 8614 821 0,'0'0'324'15,"0"0"-110"-15,0 0-42 16,0 0-85-16,0 0-8 16,0 0-18-16,0 0 0 15,-94 24 48-15,76-13-24 16,1-2 22-16,-1 5 14 15,-5 1-40-15,4 2 26 16,-4 1-29-16,1 3-43 16,0 1 14-16,2 0-28 15,-1-2-4-15,4-1 19 16,-4 0-18-16,1-3 43 16,-1 2-10-16,-4-2-29 15,0 2 26-15,3-2-39 0,-2 2 3 16,2-2 12-1,1 0-23-15,2-2 21 0,0 0-10 16,0 0-11-16,3 3 27 16,-2-4-27-16,0 2-1 15,-2 1 11-15,2-2-5 16,-2 2 7-16,-3 0 1 16,1-2-13-16,1 0 1 15,-2-1-1-15,3 2-1 16,3-3 12-16,-4-1-2 15,5 2-10-15,-1-1 0 16,-1 0 10-16,2 0-2 16,-2 0-8-16,-1 0 0 15,1 2 5-15,-1 2 2 0,0-2-5 16,-1 2-2-16,2-2-4 16,-2 0-5-16,0-1 18 15,2-1-5-15,0-1-4 16,3-1 8-16,-1 1-8 15,1 1 0-15,1-3 0 16,-1 3-3-16,1 1 9 16,-3 1-3-16,-2 2-3 15,-1 0 12-15,-2-1-11 16,0 4-1-16,-3-3 0 16,0-2 7-16,2 2-6 15,0-2 14-15,3 0-15 16,2-2 9-16,2 0-18 0,3 1 9 15,-1-4 0 1,4 2 5-16,-6 2 7 0,1-1-10 16,-4 2-2-16,-2-2-3 15,-2 2-7-15,-2 1 10 16,1 1 0-16,1-2 11 16,4 0 1-16,-2-2-5 15,4-1-7-15,-1 0 0 16,3 0-6-16,-1 1 12 15,-3 1-6-15,0 1 11 16,-1 0 8-16,-1 0-20 16,0 2 1-16,-3 0 0 15,3-3-6-15,1 4 12 16,0-3-6-16,2 2 2 16,0 0 19-16,-2-2-23 0,3 2 2 15,-4-2-1-15,1 0-11 16,0 1 12-16,0-2 0 15,-3 1 0-15,4 0 18 16,-3 0-18-16,1 0 0 16,0 0 2-16,-4 3-5 15,1-1 3-15,3 0 0 16,1 0-2-16,0-2 11 16,-1 1-9-16,4-3 0 15,-1 1 2-15,1-1-1 16,-1-1-1-16,-1-3 0 15,1 3-7-15,1-1 17 16,-3 2-10-16,0-1 0 0,-3 4 9 16,2-3-4-16,-4 0-5 15,0 2-9-15,-1-2 1 16,-1 2 16-16,0 0-2 16,3-2 10-16,2 2-16 15,-1-2 19-15,0 0-19 16,2 0-1-16,1 0 0 15,-1-2 1-15,2 2 3 16,0-2-3-16,2 1 12 16,1-1-25-16,1-3 13 15,1 3 0-15,3 1-2 16,-3-2 10-16,1 2-8 0,3-4 0 16,-4 4 0-16,1-1-1 15,-3 2 1-15,-2 0 0 16,-2-1 10-16,-3 4-8 15,1-1-2-15,0 0 0 16,0 0 3-16,1-2-12 16,4 1 18-16,1-6-6 15,3 3-3-15,-1-2 0 16,6-2-2-16,-1 0 2 16,5-2 0-16,2-2-12 15,2-2 13-15,0 0-1 16,0 0 0-16,0 0 2 15,0 0-10-15,0 0 4 16,0 0 2-16,0 0-11 16,0 0 19-16,8 0-6 0,7-10 0 15,3-5 6-15,4 2-15 16,6-5 9-16,-2-2 0 16,5 0 0-16,0 0 7 15,-2-2-4-15,0 2-3 16,0-3-4-16,-2 5-8 15,0-2 12-15,-5 4 0 16,3 1 3-16,-3 1 4 16,0-1-5-16,1 1-2 15,-2 0-2-15,4 1-10 16,-2-4 13-16,-3 3-1 16,1-2 1-16,2 0 11 15,0 2-12-15,-2 0 0 0,4 2-6 16,0-2-3-1,-3 0 10-15,1 1-1 0,-2 0 3 16,0 1 12-16,-1 0-16 16,0 0 1-16,-1-4-6 15,5 0-3-15,-3 0 9 16,4-2 0-16,-3 2 5 16,3 0 7-16,-1-1-13 15,1 1 1-15,-3 3 0 16,-1-2-12-16,-2 1 12 15,-3 0 0-15,1 0 0 16,2 0 9-16,-4 0-9 0,3 0 0 16,0 0 0-1,-1 1-7-15,4 2 7 0,-4-1 0 16,3 2-8 0,-1 0 19-16,-2 3-11 0,-1-2 0 15,-1 1 7-15,1 2-20 16,-3-4 13-16,1 1 0 15,-1 1-8-15,3-5 22 16,-2 1-14-16,8 0 0 16,-1-1 4-16,2-3-14 15,1 2 10-15,3-1-11 16,0-2 5-16,0 1 9 16,1 1-3-16,-1-4 0 0,0 1 14 15,0 0-28 1,-3 0 11-16,1-2 2 0,-1 2 1 15,0-2-6-15,1 2 6 16,-1 0 0-16,4-2 6 16,-4 0-21-16,1 0 14 15,1 0 1-15,-1-1-8 16,-1 2 13-16,1-1-5 16,1 2 0-16,-1-2 1 15,-1 2-7-15,-1 1 7 16,-4-1-1-16,0 3 0 15,-1-2 7-15,-1-1-7 16,1 3 0-16,0-2 1 16,2 1-9-16,0 2 10 15,2 0-2-15,1 0 1 0,1 0 1 16,1 0-3-16,2 2 1 16,-3 0-3-16,0 0 2 15,-1 0 2-15,-3 0-1 16,6 1 3-16,-1 2-1 15,-3-2-4-15,3-2 2 16,-5 3-3-16,-4 0 2 16,-6 4 2-16,-3 0-1 15,-2 3 0-15,-3 2 11 16,-2 1-17-16,0 0 6 16,0 0 0-16,0-3-8 15,0 3 8-15,0 0-21 16,-14 0-137-16,-8 3-220 0,-6 9-267 15</inkml:trace>
  <inkml:trace contextRef="#ctx0" brushRef="#br0" timeOffset="-190925.65">7941 8045 1395 0,'0'0'225'16,"0"0"-172"-16,0 0 23 15,0 0-6-15,0 0-3 16,0 0-35-16,0 0-21 0,105-37 9 16,-54 23 15-16,9-1-1 15,3-1 64-15,4 0-37 16,1-3 20-16,4 1 25 16,1 1-34-16,4-2 12 15,-2 1-41-15,8 0-14 16,4-2 38-16,1 1-48 15,7-4-1-15,0 0 19 16,3 0-35-16,0 0 40 16,0 2-19-16,0 1-22 15,-3 0 30-15,2 2-30 16,-1 0-1-16,-3 0 20 0,3 0-19 16,0 0 22-1,-3 1 1-15,3 2-23 0,0 1 14 16,2-3-15-16,-1 2 0 15,4-2-6-15,-1-1 15 16,0 0 2-16,-6-2 1 16,-3 1-11-16,-6 2 9 15,-2 1-4-15,-3-1-6 16,2 2 24-16,5 1-24 16,5 2 21-16,5 0-15 15,6 3-5-15,0-4 4 16,-5 3-5-16,-6-3 0 15,-1 2 3-15,-6-1 6 16,-4 0-9-16,0 1 0 16,-6 0 7-16,2 1-3 0,-4 2-3 15,1-1-1-15,-1 2 12 16,2-2-6-16,2 2-8 16,0-4 2-16,1 1 0 15,0 0-3-15,-3 2 9 16,-1 0-6-16,-5 1 0 15,1 0 9-15,-3 3-10 16,-1-2 1-16,1 0-1 16,2 1-5-16,3-4 12 15,5 1-3-15,6 0-3 16,2 0 10-16,4 1-19 16,-3-2 9-16,2 3 0 15,-2 2 11-15,-3 0-11 0,-5 0 12 16,-2 0-12-16,-3 0-1 15,-4 0-7-15,-1 0 8 16,-2 1 0-16,1 3 13 16,2 0-7-16,3 0 3 15,-1 0-9-15,2 0-1 16,1 0-8-16,1 3 11 16,2 1-2-16,-2 2 12 15,0 2-3-15,-3 0-11 16,-3 0 2-16,-5 2 0 15,-1 2-7-15,-1-2 7 16,1 5 0-16,1-3 6 16,-2 3 14-16,-1 2-28 15,-2-2 8-15,-4 1-6 16,-4 0-7-16,-5 3 13 16,0 1 0-16,-2 0 0 15,-2 0 18-15,1-1-24 0,-1 3 6 16,-1-1 0-16,1-1-12 15,-1 2 12-15,-3 2 0 16,1 3 0-16,-6 0 8 16,1 7-9-16,3 2 1 15,3 5 0-15,5 1-12 16,-1-1 12-16,1 4 0 16,-5-5 0-16,-7-5 9 15,-4 1-9-15,-6-5 0 16,-8-3 1-16,1 2-7 0,-5 0 6 15,-1 5 0-15,2 0-2 16,-1 6 5-16,1-1-3 16,-1 2 0-16,-3-4 6 15,-1-2-22-15,-5-2 13 16,-2-4-16-16,0-3 18 16,0 0-7-16,0-1 8 15,-7-2 0-15,-1 2 8 16,-3 2-11-16,-1 3 3 15,1 1 0-15,-5 4-8 16,1 1 17-16,-7 2-3 16,-5 3 5-16,-4 1-10 15,-3-2 15-15,-1 0-16 16,-2-3 0-16,5-1 19 16,-1-6-18-16,4 1 8 0,0 0-9 15,0 0 2-15,0 2 5 16,-5 2-7-16,-3 5 0 15,-6-3 3-15,-4 2-1 16,-2-2-2-16,3-3 0 16,3 1 13-16,5-5 1 15,5 1-4-15,4 0-5 16,0 0-1-16,-3 2 4 16,1 2 0-16,-4 0-8 15,-3 3 0-15,-7-2 3 16,-1 4-3-16,-6-3 10 15,3 0-10-15,0-4 9 16,4-2-10-16,5-2 1 0,7-4 0 16,0 1 0-16,4-4 8 15,-2 4-2-15,-3-4-5 16,1 4 1-16,-3-1-2 16,-2 0 0-16,0-1 0 15,0 4 12-15,3-2-6 16,-1 3-2-16,3-3-1 15,-1 3 5-15,6-2-8 16,1 0 0-16,0 3 0 16,4-1 1-16,1 2 8 15,2 0-4-15,0-2-5 16,-2-1-1-16,0 2-6 16,-3-3 8-16,1 0-1 15,-1 2 18-15,0 0-7 0,3 1-8 16,0 0-3-16,-1 4 0 15,2-4-9-15,0 2 10 16,0-6-1-16,3 0 10 16,2-1 0-16,-3 2-11 15,4 0 1-15,2-2 0 16,-1 0 3-16,1-2-3 16,2 0 0-16,-4 1-6 15,1-2 23-15,-1 1-18 16,-4 1 1-16,2-3 0 15,-6 2-6-15,1-4 6 0,-5 3 0 16,1-5-1 0,-3 3 13-16,0-2-12 0,-2 2 0 15,0 0 6-15,0-6 6 16,-1 1-12-16,1 1 0 16,-3-4 0-16,-2 3 16 15,-1-1-14-15,-5 2-2 16,-8-1 1-16,2 4 4 15,-6 0-5-15,-2 1 0 16,-2 1-8-16,0-2 22 16,-4 0-2-16,0 2-3 15,-5 0 3-15,0 0-9 16,-2 1-3-16,-1 2 0 16,2-1-1-16,1-2 11 15,5 0-10-15,12-6 20 0,15-4-20 16,12-3 23-16,10-6-23 15,11-3 0-15,0 3-5 16,2-3 19-16,0 0-10 16,0 0-4-16,0 0 9 15,0 0-16-15,0 0 7 16,0 0 0-16,0 0-2 16,0 0 10-16,0 0-8 15,0 0 0-15,0 0 1 16,0 0-1-16,0 0 0 15,0 0 0-15,0 0-1 16,0 0-10-16,0 0 10 0,0 0-26 16,0 0-21-16,0 0 31 15,2-4-47-15,31-46 0 16,1 0-189-16,6-13-712 0</inkml:trace>
  <inkml:trace contextRef="#ctx0" brushRef="#br0" timeOffset="-187176.48">19930 7613 954 0,'0'0'319'0,"0"0"-217"16,0 0-75-16,0 0-22 16,0 0 2-16,0 0-2 15,0 0-5-15,52-3 0 16,-52 3 103-16,0-3 20 15,0 3-11-15,0 0 15 0,0 0-42 16,0 0 3-16,0 0-29 16,0 0-30-16,0 0 29 15,0 0-11-15,0-1 37 16,0-1 14-16,0-2-59 16,0 0 28-16,-9 0-26 15,2 0 11-15,-2-2 2 16,-2 2-39-16,3 0 15 15,-6-1 1-15,1 2-23 16,-5-2 23-16,-3 1-13 16,-2 3 1-16,-6-2 16 15,0 3-26-15,-5 0 17 16,1 0-11-16,-1 0-4 16,-1 0-2-16,1 0-9 15,-2 3 1-15,-1 2 24 0,-3 3-25 16,-3 1 21-16,1 1-21 15,-1-1 9-15,-1 1-1 16,0 2-7-16,-1 1 7 16,2 1 13-16,1 1-15 15,0 2 12-15,2 4-18 16,-3 0 1-16,3 3 5 16,0 0 0-16,2-2 4 15,0 2-4-15,0 0 12 16,1 1-15-16,-4 0-3 0,1 1 0 15,0 1-7-15,0 0 8 16,2 2-1-16,0-1 5 16,1-4 19-16,3 1-18 15,1-4-6-15,4-1 0 16,-2 1 0-16,4 4 1 16,0-1-1-16,2 2 0 15,3 1 15-15,-2 1-15 16,1-1 0-16,-1 2 6 15,-3-1-13-15,0 2 7 16,-4 0 0-16,0 0-1 16,-3 2 16-16,1-4-13 15,4 0 2-15,-2 0 7 16,2-4-13-16,2 2 2 16,1-1 0-16,-3-2-4 0,0 1 20 15,0 1-7-15,-2 1-9 16,-1 0 6-16,-1 0 0 15,0 2-6-15,-2-2 0 16,0 0-7-16,2-2 23 16,1 0-8-16,-1-1-7 15,0 0 7-15,2-3-4 16,-2 0-4-16,3-2 0 16,1 2-6-16,2 3 15 15,1-1-4-15,-1 0-5 16,3 2 1-16,-1 1-7 15,-2-5 7-15,0 5-1 16,2-3 8-16,-1 2 1 16,0 2-9-16,-1 1 0 15,-2 2 0-15,-2 0-3 0,-2 5 11 16,-3-2-8 0,2 1 0-16,-2-1 10 0,5 1-10 15,0-1 0-15,2-3-3 16,2 2-3-16,3-1 12 15,2 1-4-15,-1-2-2 16,4 3 4-16,-4-1-10 16,3-2 6-16,-5 3 0 15,4 1-3-15,-2-1 9 16,0 0-1-16,4 0-5 16,-1-2 9-16,4 0-17 15,3 0 8-15,2 0 0 16,1 1 11-16,-1 2-10 0,1 0 12 15,0-1-13-15,1 0 1 16,1 2-2-16,-2-2 1 16,2 0 0-16,1 0 9 15,1 0 0-15,1-1 1 16,0-2-10-16,3-1 2 16,2 0-8-16,0 2 6 15,0-1 0-15,0-1 8 16,0 0 2-16,0-1-7 15,0 2-3-15,0-6 1 16,0 2-7-16,0-2 7 16,0 2-1-16,0-1 9 15,0 0 7-15,0 2-16 16,3 2 0-16,1 0-1 0,1 0-10 16,-1 0 12-16,0 0-1 15,1-1 2-15,1-1 17 16,-1-4-20-16,2-3 1 15,-3 0 0-15,0-3-11 16,0 2 11-16,1 2 0 16,3-1 0-16,0 4 17 15,1-3-18-15,3 2 1 16,0 2 0-16,-1-2-10 16,3 3 10-16,-3-1 0 15,0-1-6-15,1 4 21 0,-4-6-15 16,3 4 0-1,-1-4 0-15,0 0-9 0,1-2 9 16,1-2 0 0,-2-1-1-16,5 2 10 0,-2-2-9 15,-1 2 0-15,2 0 1 16,1 2-4-16,4 1 3 16,1-2-1-16,0 1-11 15,4 0 21-15,1-2-9 16,4-1 0-16,0-4 7 15,0-3-14-15,2-3 5 16,-2-1-8-16,0-4 8 16,0 0 4-16,2-2-1 15,3 0-1-15,-1 0 8 16,3 0-16-16,-1 0 8 0,-2 0-8 16,3-2 7-16,-1-5-3 15,0 2 4-15,-2-4 0 16,3 4 2-16,-1-5 3 15,1 2-5-15,1 0 0 16,2-2-12-16,-1 1 15 16,1 0-3-16,1 1 0 15,3-2 0-15,-3-1-2 16,2 1 2-16,1 0 0 16,1-2-9-16,3 0 17 15,4-4-8-15,0 0 0 16,2-2-5-16,2 2 4 0,-2 0 1 15,-4 2 0 1,-3 2-1-16,-1 0 4 0,-1 2-9 16,2-2 6-16,2 0 0 15,4-4-7-15,4 0 13 16,5-2-6-16,4 0 0 16,3 0 9-16,0 1-21 15,-4 4 10-15,-3 0 2 16,-5 3-1-16,-5 2 8 15,-5-1-7-15,-3-1 2 16,-3-1-1-16,-2 1-2 16,-3 0-8-16,2-2 9 15,-6 0 6-15,0-3 3 16,-2 4 0-16,-3-3-9 16,1 2-9-16,0-1-3 0,0 1 12 15,-1-1 0 1,1-3 3-16,0 0 11 0,2 0-15 15,-3-3 1-15,3 2-2 16,-2-2-7-16,2-1 9 16,-1 3 0-16,0-1 0 15,1 0 14-15,0 1-22 16,-2-1 8-16,2-1-1 16,-2 1-13-16,2-4 15 15,-3-1-1-15,3-1 1 16,-2 0 19-16,-1-4-26 15,3-1 6-15,3 2 0 16,-1 0-14-16,0 0 14 0,0 1 0 16,0-1 0-16,1 4 10 15,-3-4-10-15,2 0 0 16,0-3 0-16,0-3-10 16,2-3 10-16,3-6 0 15,3-2-2-15,-2-4 11 16,1 0-9-16,-5 2 0 15,-2 3 1-15,-2 2-15 16,-6 3 14-16,-6-4 0 16,-1 3 1-16,-5-3 12 15,-1-2 2-15,-2-2-6 16,-1-5-7-16,1-3 8 16,0-3-10-16,-2-6 0 0,1 1-10 15,-3 0 19-15,-2-1-9 16,-2 3 3-16,0 1 7 15,0-2-10-15,-11 1 0 16,-7 1 0-16,-1 0-7 16,-4 0 19-16,-1 1-11 15,-3 2 1-15,0-2 4 16,-2 0-9-16,0 0 3 16,1 2 0-16,1 6-9 15,2 1 19-15,3 5-5 16,-1 6-5-16,4 2 7 15,0 3-14-15,2 4 7 16,-3 1 0-16,2 0 1 16,-2-1 14-16,2 4-6 15,-3-1-9-15,2 0 0 0,-1-1-8 16,-2 1 14-16,4-1-6 16,0 4 8-16,-2-1-1 15,0 3-7-15,2 0 0 16,0 0 0-16,0 2 0 15,3-2 8-15,1 4-4 16,1-1-4-16,-3-2 9 16,3 2-9-16,-3-2 0 15,-1 2 1-15,-1 1 5 16,0 2-5-16,-2 0 0 16,2 4 8-16,-2-2-2 15,4 2-2-15,1 0-5 16,-1 1 0-16,5-1 0 15,-2 4 2-15,-3 0 7 0,-6-2-9 16,-10 3-42-16,-18 2-2 16,-39 4-34-16,-88 0-65 15,15 10-186-15,-12-1-827 0</inkml:trace>
  <inkml:trace contextRef="#ctx0" brushRef="#br0" timeOffset="-179303.34">18816 8336 785 0,'0'0'854'0,"0"0"-619"16,0 0-82-16,0 0-45 15,0 0-51-15,0 0 10 16,0 0-24-16,0 0 13 0,0 0 20 15,0 0-17-15,0 0 41 16,0 0-9-16,0 0-39 16,0 0 13-16,0 0-24 15,-2 0 2-15,-2 0 14 16,-2-3-50-16,-4 2 17 16,-3-3-24-16,0 1 1 15,-3 3 29-15,3 0-24 16,-3 0 26-16,3 0 0 15,-3 0-24-15,3 0 4 16,-1 8-12-16,1 2 0 16,1 3 0-16,2 3 0 15,1 0 0-15,2 2 5 16,2 4 13-16,1 4-9 16,2 0-9-16,0 1 7 0,2 3 2 15,0-3-9-15,0 2 0 16,6-5-1-16,6-3 15 15,3 1-14-15,3-4 0 16,1-3 1-16,4-4-8 16,2-2 7-16,2-7 0 15,2-2-8-15,0 0 19 16,2-7-11-16,-2-8 4 16,-2-7 11-16,-4-3-22 15,-2-1 7-15,-5-6 0 16,-5-2 22-16,-8-2-22 15,-3-2 22-15,0 0-7 0,0 3-9 16,0 6-6-16,-10 5-15 16,-6 6-40-16,-3 10-29 15,-24 8-243-15,5 4-322 16,-4 10-599-16</inkml:trace>
  <inkml:trace contextRef="#ctx0" brushRef="#br0" timeOffset="-178397.33">8017 8024 1530 0,'0'0'70'0,"0"0"-70"15,0 0-135 1,132-11-212-16</inkml:trace>
  <inkml:trace contextRef="#ctx0" brushRef="#br0" timeOffset="-177663.13">8228 12166 1048 0,'0'0'734'15,"0"0"-550"-15,0 0-129 16,0 0 32-16,0 0 73 15,0 0-82-15,0 0-24 16,-39-20-54-16,39 20 4 16,6 0-17-16,12 0 13 15,2 0-8-15,11 0-66 16,-4 0-127-16,-7 0-159 0</inkml:trace>
  <inkml:trace contextRef="#ctx0" brushRef="#br0" timeOffset="-171508.28">1801 5151 1132 0,'0'0'337'0,"0"0"-177"15,0 0-57-15,0 0-21 16,0 0-21-16,0 0-39 16,0-38-20-16,0 34 62 15,0 2-18-15,0 0 37 16,0 2 7-16,0 0-7 16,0 0 17-16,0 0-52 15,0 0-23-15,0 0 49 16,0 0-53-16,0 0 12 15,0 0 0-15,0 0-27 16,0 0 23-16,0 0-23 16,0 0 2-16,0 0 16 0,0 0-24 15,0 0 0-15,0 0 0 16,0 0-5-16,0 0 5 16,0 0-39-16,0 0-63 15,0 0-5-15,0 0-114 16,-5 8 39-16,-4-2 22 15,1 1-415-15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4:03:35.472"/>
    </inkml:context>
    <inkml:brush xml:id="br0">
      <inkml:brushProperty name="width" value="0.05292" units="cm"/>
      <inkml:brushProperty name="height" value="0.05292" units="cm"/>
      <inkml:brushProperty name="color" value="#FF0000"/>
    </inkml:brush>
  </inkml:definitions>
  <inkml:trace contextRef="#ctx0" brushRef="#br0">3811 2789 608 0,'0'0'260'16,"0"0"-160"-16,0 0-66 0,0 0-18 15,0 0 4-15,0 0 15 16,20-18 36-16,-16 16 35 16,-4 2 8-16,3-2 17 15,-3 2-18-15,0 0-41 16,0 0-18-16,0 0-31 16,0 0-10-16,0 0 10 15,0 0 5-15,0 0 9 16,0 0 10-16,0 0-28 15,0 0 19-15,0 0-16 16,0 0 0-16,0 0 4 0,0 0-19 16,0-2 23-16,0 2-8 15,0-2-2-15,-7 0 5 16,-3 2-7-16,4 0-6 16,0 0-5-16,3 0 1 15,1 0-7-15,0-2-1 16,2 2 0-16,-3 0 0 15,3 0 0-15,0 0 0 16,-2 0 7-16,2 0 1 16,0-2-4-16,0 2-4 15,0-2-6-15,0 2 0 16,0-3-36-16,0 2-20 16,2-1-11-16,1 2-94 0,-1 0-36 15,-2 0-146-15</inkml:trace>
  <inkml:trace contextRef="#ctx0" brushRef="#br0" timeOffset="12903.22">1781 4411 664 0,'0'0'270'0,"0"0"-105"0,0 0-26 15,0 0-15-15,0 0-56 16,0 0-18-16,0-4-7 15,0 2-22-15,0 0 3 16,0 0-12-16,0 0 16 16,0 1 33-16,0 1 3 15,0 0 24-15,0 0 11 16,0 0-15-16,0 0-4 16,0 0-18-16,0 0-25 15,0 0 16-15,0 0-14 16,0 0-13-16,0 0 11 15,0 0-12-15,0 0 14 0,0 0 8 16,0 0-29-16,0 0 24 16,0 0-30-16,0 0-3 15,0 0 10-15,0 0-17 16,4-3 9-16,10 3-11 16,-1-2 1-16,7-2 17 15,0 0-10-15,2 3 2 16,1-4-1-16,-2 2 0 15,0 0-5-15,1 1-4 16,1 2 1-16,-4 0 11 16,4 0-12-16,-1-2 10 15,2 0-4-15,3 0 3 16,-2 0-9-16,2-2 0 0,-3 2 0 16,-2-2 7-16,0 2-6 15,1 0 6-15,-3-1-7 16,0 2 7-16,-2-2-7 15,-1 2 0-15,2-1 0 16,-1-1 5-16,-1 2-4 16,1 0-1-16,2-1 0 15,0-1 4-15,1 2-4 16,-1-2 0-16,1 3 0 16,2-2 12-16,-1 0-10 15,2 2 4-15,3-2-6 16,0 2 0-16,0-2-2 15,0 0 2-15,-3 2 0 0,-5 0 3 16,2 0 5 0,-6 0-7-16,-1 0-1 0,-5 0 0 15,0 0 2 1,-4 0-2-16,-1 0 7 0,0 0 17 16,-1 0-24-16,-1 0 21 15,0 0-21-15,0 0 2 16,-2 0 14-16,2 0-15 15,-2 0-1-15,0 0 4 16,2 0 11-16,-2 0-18 16,3 0 3-16,-1 0 0 15,0 0-4-15,-2 0 4 0,0 0 0 16,3 0 0 0,-3 0-25-16,0 0 0 0,0 0-60 15,0 0-119-15,0-4-156 16,-3 0-679-16</inkml:trace>
  <inkml:trace contextRef="#ctx0" brushRef="#br0" timeOffset="24088.17">518 2109 1149 0,'0'0'480'16,"0"0"-384"0,0 0-4-16,0 0-35 0,0 0-44 15,0 0 25-15,0 0 6 16,0 0 6-16,0 0 7 16,0 0-22-16,0 0 39 15,0 0-5-15,0 0-20 16,0 0 19-16,0 0-38 15,0 0 7-15,0 0-3 16,0 4-33-16,0 2 30 16,-9 7-13-16,-1 3-12 15,-1 3 14-15,-1 5-20 16,0 6 0-16,1 5 11 16,-1 3-9-16,1 0 29 15,5 1-13-15,4-2-12 16,2 1 9-16,0-2-15 0,2-2 0 15,13 2-1 1,5-1 2-16,7-1 7 0,5 2-3 16,1 1-4-16,4 0-2 15,1 1-2-15,3 0-3 16,-3 0 6-16,-1-1-13 16,-3-2 12-16,-8 0 1 15,-1 1-4-15,-7 2-5 16,-5 5 6-16,-4 2 3 15,-3 7-7-15,-2 3 4 16,-4 2 3-16,0-1 0 0,0 1-3 16,-6-3-6-1,-9-3-2-15,-7 2-3 0,-7-3 13 16,-5-4 2-16,-1-3 3 16,-1-8-4-16,3-6 1 15,2-10 5-15,4-4-4 16,2-8-2-16,8-7 21 15,1 0-20-15,3 0 14 16,1-7-15-16,4-6 6 16,1 4 7-16,3 1-13 15,4 1 1-15,0 1-1 16,0 1-6-16,0-1 5 16,0 0-20-16,11 0 9 0,4-1 6 15,1 3 7 1,4 2-1-16,-1 2 0 0,5 0-14 15,2 0 14-15,0 14-16 16,2 4 10-16,-2 7-2 16,-2 4 1-1,-1 7 7-15,-1 6 3 0,0 7 6 16,-4-2-7-16,-3 6-2 16,-1-3 0-16,-5 3 17 15,-1-3-17-15,-2 4 24 16,-4 0-6-16,-2 6-16 15,0 2 20-15,0 2-12 16,-4 4 7-16,-10 1 8 16,-4-1-17-16,0-2 18 15,-4 2-3-15,-3-1-17 16,1-4 32-16,-3 4-32 0,0-3 5 16,1 3 2-16,-1-2-7 15,0 3 3-15,3 3-9 16,2 0 0-16,1 0 2 15,6 2-1-15,1-2 4 16,6-3 18-16,1 1-23 16,5-5 24-16,2 2-16 15,0-2-7-15,0 3 30 16,15-1-25-16,3 2 3 16,4 0 7-16,2-1-5 15,0-5-4-15,6-5-7 16,4-2 0-16,1-7-9 0,6-4 10 15,1-9-1 1,2-2 0-16,1-7 11 0,-1-4-13 16,-1-6 2-16,-3-2-3 15,-7-4-16-15,-4-4 28 16,-4 3-9-16,-8-6 0 16,-5 1 13-16,-6-1-13 15,-1-2 0-15,-5-1 0 16,2 3-1-16,-2-3 1 15,0 0 0-15,0 0-1 16,0 0-34-16,0 0 1 16,0 0-45-16,0 0-78 15,0-8-54-15,-4-3-424 0</inkml:trace>
  <inkml:trace contextRef="#ctx0" brushRef="#br0" timeOffset="31805.05">3917 14061 742 0,'0'0'630'0,"0"0"-513"0,0 0-45 16,0 0 51-1,0 0-38-15,0 0-40 0,-6 0-17 16,6 0-27-16,0 0 30 16,0 0-8-16,0 0 17 15,0 0 45-15,0 0 23 16,0 0-10-16,0 0-1 16,0 0-48-16,0 0-1 15,0 0-29-15,0 0-18 16,0 0 27-16,0 0-18 15,6 0 17-15,6 0 13 16,1 0-30-16,3 0 19 16,-1 0-23-16,3 0 0 15,1 0 13-15,2 0-19 16,-3-4 10-16,2 2-1 0,-2-1 1 16,-3 2-10-16,3-2 0 15,1 2 2-15,-4-2 1 16,1 3 3-16,1-1-6 15,1 1 6-15,-1 0 6 16,2 0 3-16,0-4-15 16,4 2 0-16,-3-1 0 15,5-1 0-15,-1 2 0 16,-2-2 0-16,3 1 8 16,-5 3-8-16,0-5 0 15,0 4 8-15,-5-2-19 16,3 3 17-16,1-1-6 15,-2-2 0-15,3 2 3 0,0-2-3 16,0 1 0 0,3 2 9-16,-1-4-9 15,2 3 0-15,1-2 0 16,-4 2-1-16,1 1 2 0,-1-3-1 16,-1 3 0-16,3-1 6 15,1-2-6-15,3 1 0 16,-1 1 0-16,1-4-1 15,-2 4 2-15,2-4-1 16,-6 1 1-16,4 0 0 16,-2 2 2-16,1-2-3 15,1 3-5-15,-1-4 4 16,1 1 2-16,1 2 2 16,1-3 4-16,0 3-6 15,4-1-2-15,1 0-2 0,1 0-5 16,0 0 7-16,-2 0 2 15,-2 1 8-15,0-2-8 16,-2 4 0-16,-5-2 0 16,3 2-1-16,-3 0-1 15,3-2 1-15,0 0 0 16,3 0 17-16,3 0-7 16,3-2-9-16,4 4 5 15,-1-4-6-15,3 2 0 16,3 2-1-16,-3 0 2 15,0 0 4-15,1 0-1 16,-4 0-2-16,1 0-4 0,-3 0 2 16,3 0 0-1,1 0-4-15,0 0 11 0,1 0 0 16,3 0-7-16,-1 0 8 16,2 0-10-16,1 0 2 15,0 0 0-15,2 6 19 16,2-4-17-16,3 2 5 15,1 0-7-15,0 4 0 16,-2-6 17-16,3 1-15 16,-3 0 8-16,0 1 5 15,0-2-9-15,1 1 5 16,-4-2-11-16,4 3 9 16,-6-2 3-16,3 2-11 0,1-2 7 15,-1 0-3 1,-2 1 5-16,1-3-10 0,-1 0 0 15,-2 0 0-15,0 0 0 16,-3 0 2-16,-3 0-2 16,0 0 1-16,-6 0 5 15,1 0-7-15,-3-3 1 16,-2 3-3-16,2-2 1 16,-3 0 2-16,4 2 0 15,4-2-1-15,-1 0 10 16,3 0-13-16,3-2 4 15,-1 3-6-15,-1-4 6 16,1 4 0-16,1-4 1 16,-1 1 7-16,0 2-8 15,0-4-1-15,-4 2-6 0,-1 0 7 16,-1 0 4 0,-1 0-3-16,0 0 9 0,0-1-10 15,3 0 1 1,1 2-5-16,0-2 4 0,1-1 0 15,2 2-3-15,1 0 13 16,-2 0-10-16,1 2 0 16,-4-2 0-16,2 2-6 15,-2 0 6-15,4-2 0 16,-3 2 7-16,4-2-1 16,-1 0-5-16,-2 1-1 15,-5-2-1-15,-6 1-5 16,-7 0 7-16,-7 2-1 15,-3 0 15-15,-8 0-15 0,0 2 29 16,-2 0-14-16,0 0-14 16,0 0 8-16,0 0-7 15,2 0-2-15,0 0 9 16,1-2-2-16,-1 2-11 16,0 0 4-16,-2 0 0 15,0 0-6-15,0-2 6 16,0 2-8-16,0-2 7 15,0 0-45-15,0-7-44 16,-2 3-181-16,-7-2-577 0</inkml:trace>
  <inkml:trace contextRef="#ctx0" brushRef="#br0" timeOffset="33539.04">13788 13924 1128 0,'0'0'346'16,"0"0"-211"-16,0 0 23 15,0 0 17-15,0 0-30 16,0 0-55-16,0 0-46 16,2-8 33-16,9 4-3 15,5 2-26-15,-1-2 20 0,6 2-22 16,3-4-1-16,3 2 5 16,4 0-33-16,3 3 2 15,1-4-12-15,1 4-6 16,3-2 21-16,4 3-21 15,1-2 9-15,4 1 2 16,-2-2-6-16,1 1-6 16,0 0 0-16,-2 0 0 15,1-2 2-15,1 4 4 16,-1-6-3-16,-3 4-3 0,-1 0 4 16,-2 0-4-16,1 0 0 15,-3-1-3-15,1 2 2 16,-1-1 2-1,3-1 5-15,-3 2-6 0,1-3 6 16,1 2-7-16,-1 1 1 16,-2-2 0-16,-3 1 0 15,-3 0 2-15,2 0 2 16,-2 2-4-16,1-6-1 16,-1 4-6-16,2 0 7 15,1-2 0-15,-1 0-6 16,2 0 13-16,4-1-7 15,-4 2 0-15,1 0-2 16,-1 2-4-16,-3 0 6 16,-1-2 0-16,0 3 4 15,-2-2 3-15,2 2-5 0,3-1-2 16,-1 1-5-16,3 0-1 16,2 0 12-16,2 0-6 15,2 0 6-15,3 0 2 16,1 0-7-16,1 0-1 15,0 0-3-15,0 0-3 16,0 0 7-16,0 0-1 16,0 0 4-16,-1 0 4 15,3 1-6-15,2-1-2 16,3 0-3-16,2 2 2 16,2-2 2-16,2 3 0 15,4-3 2-15,1 1 4 0,4-1 6 16,0 1-13-1,3-1 0-15,-4 0-7 0,3 0 17 16,-4 0-8-16,-1 0 8 16,-7 0 1-16,-3 0 1 15,-7-1-12-15,-9-5 1 16,-7 2 16-16,-8 0-11 16,-7 0-6-16,-7 2 0 15,-11 2-6-15,0 0-6 16,-11 0-49-16,-67 0-158 15,7 4-142-15,-14 6-281 0</inkml:trace>
  <inkml:trace contextRef="#ctx0" brushRef="#br0" timeOffset="34882.68">4390 14627 1205 0,'0'0'744'0,"0"0"-627"16,0 0-103-16,0 0 14 16,0 0 30-16,0 0 22 15,0 0-30-15,150 0 46 16,-88 0-1-16,7 0-40 15,2 0-3-15,5 0-24 0,-1 0-20 16,8 0 32-16,4 0-39 16,4 0 27-16,5 0-13 15,6 0-9-15,21 0 2 16,20 0-8-16,15 0 0 16,0-5 19-16,-14 3-18 15,-14 0 12-15,-17 2-11 16,5 0-1-16,-18 0-1 15,-15 0 0-15,-16 0 0 16,14 0 2-16,35 0 4 16,38 0 11-16,20 0 1 15,-11 0-17-15,-14 0 20 16,-19 0-8-16,-2 0-11 16,-3 0 17-16,-1 0-19 15,-19 0 15-15,-22 0-15 16,-18 0 9-16,-7 0-9 15,2 0 15-15,0 0 4 0,1 0 19 16,-14-2-25-16,-13 0 10 16,-14 2-6-16,-7-4-16 15,-8 4 13-15,-5 0-14 16,-2 0 6-16,0 0-6 16,0 0-15-16,0 0-52 15,0 0-114-15,0 0-466 16,0 0-523-16</inkml:trace>
  <inkml:trace contextRef="#ctx0" brushRef="#br0" timeOffset="36257.14">12061 14779 1273 0,'0'0'371'0,"0"0"-234"15,0 0-90-15,0 0 67 16,0 0-16-16,0 0-38 16,0 0 49-16,51 0-16 15,-15 0 14-15,6 0-8 16,12-5-32-16,11 3 5 15,8 1-16-15,14-4-23 16,6 0 15-16,10 1-38 16,19-1 2-16,19 1 15 0,17 4-26 15,2-5 23 1,-15 2-12-16,-26 2-6 0,-35-2 0 16,-13 0-5-1,14 0-1-15,33-5 7 0,31-2 1 16,18-2 10-16,-8 2 1 15,-12-1-7-15,-16 0 21 16,0-1-31-16,1 0 4 16,0 1-6-16,-5-4 7 15,-19 7 2-15,-23 0-4 16,-18 3-4-16,-7 4-2 16,9-2 0-16,7 3 1 15,11-2-6-15,-7 2 15 16,-4 0-5-16,-9 0-3 15,-7 0 0-15,-6 0 1 16,-6 0-2-16,-5 0 0 0,-7 0 0 16,-9 0 1-16,-8 0-1 15,-3 0 0-15,-9 2 6 16,-4-2-10-16,0 0 4 16,-3 0 0-16,0 0 2 15,0 3 6-15,0-3-8 16,0 0 0-16,0 0-2 15,0 0-9-15,0 0 11 16,0 0 0-16,0 0-7 16,0 0-8-16,0 0 7 15,0 1-7-15,0-1-4 16,0 0 11-16,0 0 5 0,0 0 3 16,0 0 0-1,0 0-1-15,0 0 1 0,0 0 0 16,0 0 0-16,0 0 10 15,0 0-10-15,0 0 6 16,0 0-3-16,0 0-2 16,0 0-2-16,0 0-7 15,0 0-10-15,0 0 17 16,0 0-40-16,0 0-6 16,0 0-52-16,-17 0-184 15,-4-6-252-15,-6 1-392 0</inkml:trace>
  <inkml:trace contextRef="#ctx0" brushRef="#br0" timeOffset="38819.03">2961 4841 1030 0,'0'0'1064'0,"0"0"-795"0,0 0-118 15,0 0-39-15,0 0-18 16,0 0-15-16,12-9-58 15,5-5 7-15,6-3-20 16,2-8-2-16,-4 0 15 16,0-9-1-16,-3 1 4 15,-1-5 3-15,1-2-19 16,-3 0 13-16,-1 3-21 16,-3 6 1-16,-2 5 20 15,-2 6-21-15,0 3 6 16,-5 5 6-16,0 6-2 15,0 2-10-15,-2 4 0 16,0 0 6-16,2 0-9 0,3 0 9 16,6 16-3-16,2 7 9 15,3 4-5-15,4 8-4 16,0 3-3-16,1 0 8 16,0 0-4-16,0-2 2 15,-1-2-3 1,-5-4-3-16,1-4 8 0,-3-4-14 15,-4-4 6-15,-2-3 0 16,-2-6-8-16,-1 1 9 16,-2-4-1-16,0-2 0 15,-2-1-14-15,2-3 13 16,-2 1 1-16,0-1 0 0,0 0 7 16,0 0-7-16,-15-1 15 15,-7-13-15-15,-7-3 8 16,-5-2-8-16,-1-4 6 15,-8-1-5-15,-6-3 38 16,-2 2-29-16,-3 0 17 16,1 4-6-16,4 1-20 15,11 4 32-15,11 4-17 16,9 4-10-16,7 4 9 16,7 0-7-16,2 4-7 15,2-3-1-15,0 3 2 16,0 0-11-16,0-1 6 15,0 1 1-15,0 0-7 0,13-2 5 16,14-1 4 0,10 2 0-16,11-4-15 0,2-1 15 15,6 1-16-15,0 1 3 16,-4 0 12-16,-4-1-31 16,-5 1 20-16,-8 3-4 15,-8-2-32-15,-7 2 40 16,-6-1-5-16,-6 2 13 15,-6 0-2-15,-2 0 14 16,0 0-12-16,0 0 0 16,0 0 8-16,0 0-9 15,0 0 2-15,-6 3-1 16,-8 10 13-16,-5 3-2 16,-6 4-1-16,-8 2 10 15,-5 2-19-15,-7 2 33 0,-4 2-21 16,-4-1 7-16,-3 0 6 15,4-5-25-15,4 0 22 16,6-3-17-16,7-9-4 16,12 2 17-16,7-4-13 15,5-5-4-15,7 1-2 16,1-1 9-16,0-2-18 16,3-1 7-16,0 3-5 15,0-3-2-15,0 0 3 16,0 0 4-16,0 0-4 15,0 0-25-15,0 0 7 16,10 0-57-16,5-7-51 0,16-17-104 16,-2-2-475-1,-2-1-518-15</inkml:trace>
  <inkml:trace contextRef="#ctx0" brushRef="#br0" timeOffset="39865.67">3119 4317 1167 0,'0'0'331'15,"0"0"-180"-15,0 0-47 16,0 0 26-16,0 0-39 16,0 0 1-16,0 0 8 15,-17-4-71-15,5 4 59 16,2 0-17-16,-3 0 3 16,-1 0 28-16,-1 0-36 15,-1 0-10-15,-2 0 1 16,2 2-45-16,-1 6 30 15,-1 1-17-15,-1 1-13 16,4 1 46-16,-1 3-37 0,6 1 1 16,-3 1 19-1,3 2-41-15,1 1 34 0,3 3-13 16,2 3-20-16,1-1 30 16,-1 2-31-16,4-1 1 15,0 2 5-15,0-1 9 16,0 0-5-16,7 2-3 15,3 0-6-15,1-3 14 16,1 5-15-16,0-5 0 16,3 0-1-16,2-2 11 15,1-2-4-15,-1 1-4 16,4-4 5-16,-3-1-14 16,-1 2 4-16,2-5-3 15,-2-3 4-15,1 1 4 0,-1 1 5 16,-1-5-7-16,3 1 8 15,-2-2-14-15,-1-1 6 16,1-2-9-16,2 0 8 16,-2-2-1-16,3 0 2 15,1-2 6-15,-2 0-5 16,4 0-1-16,-3 0-3 16,1 0-3-16,2 0 4 15,-3 0 4-15,0-6 12 16,-2 0-14-16,0-2 0 15,0 3 3-15,-2-6-3 16,-1 3-2-16,1-4-8 16,-3 0 20-1,1-4-5-15,-1 0-5 0,-3-2 6 16,2 0-18-16,-1-4 12 0,-2-2 0 16,-2-2-6-16,-3-3 15 15,1 4-6-15,-5-5 15 16,0 3-9-16,0-2 17 15,0 4-25-15,0-1 7 16,0 2 14-16,0-1-21 16,-5 3 18-16,1 3-6 15,-6-2-2-15,2 4 20 16,-3-2-23-16,-3 4 8 16,1 1 17-16,-3-3-23 15,1 3 13-15,-1 0-6 16,1 3-16-16,-1-2 26 15,1 1-27-15,-4 0 0 0,2 3 12 16,-3-2-4-16,-5 1-13 16,-2 2 5-16,-2 0-36 15,-8 4 11-15,-8 4-57 16,-60 14-26-16,9 15-78 16,-12 2-651-16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4:05:02.311"/>
    </inkml:context>
    <inkml:brush xml:id="br0">
      <inkml:brushProperty name="width" value="0.05292" units="cm"/>
      <inkml:brushProperty name="height" value="0.05292" units="cm"/>
      <inkml:brushProperty name="color" value="#FF0000"/>
    </inkml:brush>
  </inkml:definitions>
  <inkml:trace contextRef="#ctx0" brushRef="#br0">16388 642 940 0,'0'0'391'16,"0"0"-189"-16,0 0-71 15,0 0-18-15,0 0-44 16,0 0-22-16,-2-21 20 15,2 19-30-15,0 2 49 16,0 0 10-16,0 0-10 0,0 0 44 16,0 0-19-1,0 0-29-15,0 0 6 0,0 0-43 16,0 0-6-16,0 0 5 16,0 0-27-16,0 0 13 15,0 0-15-15,0 4-14 16,0 17 55-16,0 6-29 15,0 10 12-15,0 7 5 16,0 6-38-16,0 4 38 16,0 3-27-16,0 0-11 15,0-1 36-15,2-4-36 16,2-2 13-16,-2-7-14 16,1-7 10-16,0-8-15 15,-1-8 1-15,-2-6 6 0,0-4 19 16,0-4-25-1,0-2 6-15,0-4-7 0,0 0-36 16,2 0-21-16,-2 0-57 16,0-24-107-16,0-2-349 15,0-2-110-15</inkml:trace>
  <inkml:trace contextRef="#ctx0" brushRef="#br0" timeOffset="484.22">15993 644 1258 0,'0'0'349'16,"0"0"-187"-16,0 0 26 16,0 0 47-16,0 0-78 15,0 0-29-15,0 0-36 16,-6-14-59-16,6 14 8 16,6 0 1-16,10 0 31 15,7 0 27-15,6 0-27 16,4-3 2-16,7 2 0 15,4-2-50-15,3 3 13 0,3 0-20 16,-2 0-18 0,4 0 33-16,-2 0-26 0,2 0 4 15,-5 0-2-15,-7 0-8 16,-4 0-2-16,-12 0 1 16,-7 0 0-16,-5 0 9 15,-8 0-9-15,-4 0 0 16,0 0-1-16,0 0-19 15,3 0-41-15,5 7-96 16,2-4-225-16,-1 3-400 0</inkml:trace>
  <inkml:trace contextRef="#ctx0" brushRef="#br0" timeOffset="671.72">17005 963 2488 0,'0'0'517'0,"0"0"-462"16,0 0-28-16,0 0-27 15,0 0-113-15,0 0-444 16,0 0-478-16</inkml:trace>
  <inkml:trace contextRef="#ctx0" brushRef="#br0" timeOffset="812.31">16942 1117 2263 0,'0'0'551'16,"0"0"-457"-16,0 0-43 15,0 0-51-15,0 0-79 16,0 0-468-16,0 0-894 0</inkml:trace>
  <inkml:trace contextRef="#ctx0" brushRef="#br0" timeOffset="1515.27">17636 777 1440 0,'0'0'393'15,"0"0"-94"-15,0 0-98 16,0 0-92-16,0 0-44 16,0 0-44-16,0 0 31 15,51 6 30-15,-15 11-23 16,6 4 22-16,2 2-47 15,-1 3-8-15,-3 0-4 16,-3-2-20-16,-7-2-4 16,-8-3-4-16,-4-9-58 0,-7-1-23 15,-7-5-118 1,-4-4-155-16,0 0 40 0,0-10-474 0</inkml:trace>
  <inkml:trace contextRef="#ctx0" brushRef="#br0" timeOffset="1765.16">17917 739 1878 0,'0'0'492'16,"0"0"-292"-16,0 0-69 16,0 0-37-16,0 0-19 15,0 0-17-15,-134 99 14 16,96-55-54-16,0 0-4 15,0 0-13-15,5-3 5 0,2-4 1 16,6-2-7-16,7-5-46 16,5-6-11-16,11-4-116 15,2-16-156-15,10-4-203 16,11 0-243-16</inkml:trace>
  <inkml:trace contextRef="#ctx0" brushRef="#br0" timeOffset="2343.16">18262 808 942 0,'0'0'789'0,"0"0"-588"16,0 0-115-16,0 0 6 15,0 0-56-15,0 0 55 16,0 0 20-16,-2 66-40 0,2-36 26 15,0 0-32-15,0-1-33 16,4-4 17-16,4-2-43 16,0-6-5-16,1-4 11 15,-3-8-2-15,3-5-1 16,0 0-9-16,4-5 0 16,3-20-6-16,-2-5-48 15,3-4 8-15,-4 1 13 16,-4 0-11-16,1 7 43 15,-4 6 1-15,1 7 0 16,-5 6 18-16,0 3-3 16,0 2 23-16,-2 2 14 15,0 0-32-15,5 0 33 0,0 5-14 16,5 8-18 0,1 5 34-16,5 2-43 0,-3 0-3 15,1 3-1-15,1-2 5 16,-1-1-26-16,-1 0-11 15,3-2-136-15,6-2-143 16,-4-4-258-16,0-8-550 0</inkml:trace>
  <inkml:trace contextRef="#ctx0" brushRef="#br0" timeOffset="3155.51">18866 810 1827 0,'0'0'479'15,"0"0"-324"-15,0 0-1 16,0 0-37-16,0 0-63 16,0 0-18-16,-116-22-12 15,100 32-15-15,1 6 1 16,-1 3-10-16,7 4 6 15,0-2-9-15,7 0 4 16,2-2-1-16,0-4 0 16,0-3-15-16,9-4 13 15,7-6-25-15,1-2-46 16,3 0 42-16,0-4-68 0,0-10 0 16,-4-1 39-1,-5 4 17-15,-4-1 42 0,-3 6 1 16,-2 2 0-16,0 4 45 15,-2 0-2-15,0 0 15 16,0 0 3-16,0 0-54 16,6 6 35-16,-2 7-12 15,4 0-24-15,3 1 27 16,3 0-32-16,-1-1-1 16,3-4 8-16,-1-5-8 15,4-4-20-15,3 0-51 16,2-4-63-16,1-16-101 15,1-9-93-15,-3 0 150 0,-4-3 125 16,-7 2 53 0,-3 4 25-16,-7 8 86 0,-2 8 122 15,0 4 2-15,0 6-84 16,0 0-62-16,0 0-34 16,0 10-54-16,2 12 43 15,1 3-28-15,4 6-15 16,-3 1 28-16,-2-1-29 15,2 0 11-15,-4 0-2 16,0-7 1-16,0-7-13 16,0-3 3-16,0-6-42 15,0-6 2-15,0-2-30 16,0 0 12-16,-4-2-19 16,0-14-49-16,2-1 101 15,2-4 25-15,0 0 17 0,0 4 52 16,2-1 0-1,13 3-23-15,3 2-15 0,2 3-30 16,0 0 9-16,2 4-10 16,0 1-46-16,-1 4-23 15,-3 1-94-15,-7 0-75 16,-5 0 1-16,-6 0-251 0</inkml:trace>
  <inkml:trace contextRef="#ctx0" brushRef="#br0" timeOffset="3327.35">18567 833 1920 0,'0'0'579'0,"0"0"-419"16,0 0-30-16,-6-127-85 15,45 80-38-15,17 1-7 16,13 0-121-16,10 2-173 15,27-4-240-15,-19 10-15 16,-14 7 147-16</inkml:trace>
  <inkml:trace contextRef="#ctx0" brushRef="#br0" timeOffset="3452.28">19193 335 1285 0,'0'0'738'0,"0"0"-399"16,0 0-60-16,0 0-170 0,0 0-82 15,0 0-27 1,0 0-66-16,-86 60-152 0,65-26-353 15,7-5-501-15</inkml:trace>
  <inkml:trace contextRef="#ctx0" brushRef="#br0" timeOffset="4280.21">19679 821 651 0,'0'0'1458'16,"0"0"-1211"-16,0 0-214 16,0 0 42-16,0 0 17 15,8 145 5-15,4-83-6 16,0 6-52-16,1 3-9 15,-2 0-30-15,-1-8 7 16,-3-5-16-16,-2-12-1 16,-5-12-71-16,0-14-42 15,0-12-44-15,0-8 26 16,-7-11-105-16,-8-28-119 0,-1-11 35 16,0-15 160-1,6-6 88-15,4-11 82 16,6-1 68-16,0 7 147 0,0 13 78 15,8 16-103-15,-2 17 5 16,1 16-17-16,-4 8-65 16,0 6-24-16,4 0-49 15,-2 3 16-15,-1 14-5 16,1 3-32-16,-5 4 9 16,0 1-7-16,0-4 0 15,0-3 10-15,0-5-25 16,0-4 2-16,0-3-8 15,0-4-6-15,10-2 0 16,13-4-19-16,6-19 25 16,6-14-6-16,1-11-6 0,-1-9 12 15,-3-10 0 1,-8-3 7-16,-5 5-7 0,-6 13 8 16,-7 14 24-16,-6 13 41 15,0 15-22-15,0 7 18 16,0 3-42-16,0 6-21 15,-9 24-12-15,-1 12 1 16,1 8 5-16,2 6 5 16,4 3-4-16,3-3 4 15,0-6-5-15,3-11-1 16,6-8-6-16,-2-12-26 16,-1-8-6-16,-2-9 39 15,1-2-6-15,4 0 4 16,2-10 2-16,5-3-57 15,4-2 40-15,0 3 0 0,-3 4 0 16,4 3 17-16,-3 5 0 16,1 0 6-16,2 7 1 15,3 11 2-15,1 0-18 16,8 2 9-16,14 1-137 16,-7-8-193-16,-2-4-249 0</inkml:trace>
  <inkml:trace contextRef="#ctx0" brushRef="#br0" timeOffset="5139.39">20610 774 1610 0,'0'0'649'0,"0"0"-420"0,0 0-6 16,-115-3-107-16,78 15-43 15,6 9-32-15,9 1-34 16,4 2-5-16,10 0-2 15,8-2-43-15,0-4-27 16,4-6-50-16,16-6-21 16,2-6 1-16,5 0-36 15,0-8-10-15,-3-9 19 16,-3-4 72-16,-8 2 73 16,-5 4 22-16,-3 3 23 15,-3 5 70-15,-2 6 53 16,0 1 15-16,0 0-76 0,0 0-67 15,0 0 21-15,0 10-7 16,5 2 2-16,-3 1-10 16,0-3-17-16,3 1-1 15,-1-1-6-15,2 0 0 16,1-5-14-16,3-1 0 16,0-4 1-16,1 0 12 15,5 0-9-15,-1-7 9 16,1-5 1-16,-3-2 0 15,1-1 4-15,-1-4 7 16,-1-1 30-16,-3-2 25 16,-1 0-1-16,-1 5-10 15,-2 0-13-15,-1 4-18 16,-2 4 10-16,-2 3-33 16,0 2 8-16,0 1-5 0,0 2 4 15,0 1-9-15,0-3 1 16,0 0-8-16,0-1 8 15,0-3 0-15,0-3 8 16,0 1-7-16,-2-4 5 16,0 1-7-16,0-1 1 15,0-3-28-15,2-2 19 16,0-2-23-16,0 1 12 16,-3-1 19-16,3 4-5 15,0 2 6-15,0 1 25 16,0 6-14-16,0 0 44 15,0 3-43-15,-2 1 19 16,2 3 16-16,-3 0-47 0,3 0 18 16,0 0-18-16,0 17 1 15,0 12 9-15,0 11 14 16,0 8 15-16,3 6 12 16,6 3-27-16,2-1 19 15,2-4-39-15,1-4 4 16,-3-7 5-16,0-7-7 15,-2-11-6-15,-3-6 0 16,-1-10-28-16,-1-4-42 16,1-3-69-16,-5-6-81 15,0-38-307-15,0 3-117 16,-14 1-590-16</inkml:trace>
  <inkml:trace contextRef="#ctx0" brushRef="#br0" timeOffset="5264.39">20706 752 1035 0,'0'0'525'16,"0"0"-220"-16,0 0 33 0,0 0-97 15,0 0-58-15,0 0-79 16,0 0-35-16,-51-39-50 16,66 39-17-16,7 0-4 15,8 0-13-15,7-3-132 16,-6-5-236-16,-8-6-677 0</inkml:trace>
  <inkml:trace contextRef="#ctx0" brushRef="#br0" timeOffset="5436.2">20526 298 2041 0,'0'0'511'0,"0"0"-411"16,0 0-57-16,0 0-22 16,-114 40-21-16,89 9-130 15,5-7-180-15,7-2-425 0</inkml:trace>
  <inkml:trace contextRef="#ctx0" brushRef="#br0" timeOffset="5889.25">21551 742 1430 0,'0'0'361'0,"0"0"-134"16,0 0-21-16,0 0-82 15,0 0-19-15,0 0 49 16,0 0-49-16,-3 104 1 15,3-60-47-15,0 4-34 16,0 2 5-16,9 0-30 16,0-4-1-16,0-3-12 15,0-9-89-15,-3-8-96 16,-6-12-115-16,0-8-176 16,0-6-229-16</inkml:trace>
  <inkml:trace contextRef="#ctx0" brushRef="#br0" timeOffset="6373.46">21426 1041 1403 0,'0'0'325'0,"0"0"-172"16,0 0-35-16,0 0-56 15,0 0-21-15,0 0-18 16,106-105-22-16,-63 93 10 16,-5 2-9-16,-5 4-2 15,-8 2 82-15,-8 4 20 16,-5 0 27-16,-3 0-23 15,-5 3-8-15,2 10-11 16,0 1-32-16,0 4-3 16,-2 1-10-16,3 0-35 15,-1-2 14-15,4-4-15 0,-1 0-6 16,1-8-27-16,4-5-79 16,4 0-43-16,2 0-16 15,0-15-106-15,-2-6 73 16,-8 2 97-16,0 0 79 15,-9 5 22-15,2 4 58 16,-3 6 93-16,0 2 25 16,0 2-76-16,0 0 1 15,0 0-40-15,3 6 5 16,1 8 17-16,0 6-35 16,4 2-18-16,-2 1 14 15,3 0-44-15,-3-1 27 16,4-2-27-16,-4-5-24 0,-1-7-37 15,1-7-127 1,-2-1 10-16,3 0 33 0,5-21-228 16,-4-2-248-1,-2 1-119-15</inkml:trace>
  <inkml:trace contextRef="#ctx0" brushRef="#br0" timeOffset="6436">21998 927 735 0,'0'0'559'15,"0"0"-332"-15,0 0-134 16,0 0-93-16,0 0-343 0</inkml:trace>
  <inkml:trace contextRef="#ctx0" brushRef="#br0" timeOffset="6607.79">21854 752 1979 0,'0'0'537'0,"0"0"-370"16,0 0-33-16,0 0-112 15,0 0-22-15,0 0-19 16,144-36-190-16,-101 33-340 16,-8 2-419-16</inkml:trace>
  <inkml:trace contextRef="#ctx0" brushRef="#br0" timeOffset="7029.61">22005 771 637 0,'0'0'1173'0,"0"0"-840"16,0 0-137-16,0 0-46 15,0 0-73-15,0 0-42 16,0 0-35-16,0 17-27 16,0-1-56-16,-10-1-149 15,2-2-237-15</inkml:trace>
  <inkml:trace contextRef="#ctx0" brushRef="#br0" timeOffset="7388.88">22618 882 1855 0,'0'0'495'0,"0"0"-421"16,0 0 41-16,0 0-43 16,46-113-71-16,-35 88 13 15,-2 5-4-15,-2 6 2 16,-5 7 14-16,-2 7 21 16,0 0-12-16,0 0 32 15,0 14-54-15,0 15 20 0,0 7 19 16,0 8-40-16,0 6 26 15,0 1-38-15,0 2 9 16,0-3-23-16,0-3-2 16,0-10-84-16,0-6-120 15,-2-9-248-15,-12-10 96 16,-1-8-567-16</inkml:trace>
  <inkml:trace contextRef="#ctx0" brushRef="#br0" timeOffset="7513.82">22613 1137 472 0,'0'0'1217'15,"0"0"-890"-15,0 0-117 16,0 0-30-16,0 0-85 0,0 0-29 16,0 0-18-1,154-26-48-15,-63 20-77 0,-10 2-311 16,-8-2-219-16</inkml:trace>
  <inkml:trace contextRef="#ctx0" brushRef="#br0" timeOffset="7904.36">23477 886 1363 0,'0'0'760'15,"0"0"-517"-15,0 0-29 16,-156 4-78-16,119 16-9 16,6 4-74-16,10 6-15 15,12 7-14-15,9-4-24 16,0 2 23-16,12-9-23 15,10-8-32-15,7-10 23 0,4-8-44 16,3-4-18-16,0-26-55 16,0-11-55-16,-9-11 58 15,-4-10-41-15,-2-6-22 16,-5-2 121-16,-1 3 50 16,-4 10 15-16,-4 14 222 15,-3 19-23-15,-4 13-21 16,0 11-99-16,0 0-55 15,0 17 30-15,-4 16-15 16,-6 11 14-16,2 6-5 16,1 8-42-16,3 2 21 0,4 0-27 15,0-5-22 1,0-8-41-16,0-12-171 0,0-13-287 16,0-18-302-16</inkml:trace>
  <inkml:trace contextRef="#ctx0" brushRef="#br0" timeOffset="8076.19">23255 673 2184 0,'0'0'472'16,"0"0"-408"-16,0 0-18 16,0 0 2-16,0 0-47 15,145 15 6-15,-83 0-7 0,3 6-113 16,-1 1-110-1,14 8-266-15,-15-4 237 0,-15-7-312 0</inkml:trace>
  <inkml:trace contextRef="#ctx0" brushRef="#br0" timeOffset="8310.51">23876 860 675 0,'0'0'1073'0,"0"0"-756"16,0 0-76-16,0 0-62 15,0 0-81-15,0 0-29 16,0 0-54-16,-9 26 22 16,7-8-7-16,0 2-12 15,2 2 25-15,0 2-31 16,0-4 3-16,0 1-3 16,0-4-12-16,0-4-1 15,7-3-67-15,9-10-126 0,-3 0-84 16,1 0-205-16</inkml:trace>
  <inkml:trace contextRef="#ctx0" brushRef="#br0" timeOffset="9263.42">24006 871 763 0,'0'0'911'0,"0"0"-701"15,0 0-59-15,0 0-50 16,0 0-24-16,0 0-39 0,0 0-36 16,-2 3 42-1,2 9-13-15,0-2 3 0,0 4 11 16,0-3-15-16,2 2 16 16,-2 1-12-16,2-1-24 15,0-4 14-15,1 4-17 16,-3-6-1-16,2-1 8 15,-2-1-8-15,0-4-3 16,2 2-3-16,-2-3 0 16,0 0 3-16,0 0-2 15,0 0 5-15,0 0 1 16,0 0-7-16,0 0-22 16,0 0-41-16,0 0-41 15,2 0-64-15,-2 0-18 16,2-4 50-16,3-5 20 0,-3-3 11 15,0 1 48-15,0-6 13 16,1 1 4-16,-1 0 40 16,-2 3 15-16,2-2 42 15,-2 3 23-15,3 3 11 16,-3 5 76-16,2 0 10 16,-2 4-75-16,4 0-31 15,0 0-49-15,3 0-4 16,5 0 28-16,-2 6 0 15,3 9 22-15,1 5-20 16,1 3-30-16,1 2 14 16,0-1-18-16,0-2-4 15,-1-1 12-15,-1-6-21 0,-1-4 10 16,-2-5 0-16,0-6-10 16,5 0 68-16,2-10-20 15,2-15-29-15,-1-8 5 16,2-10-25-16,-3-5 8 15,-5-6-8-15,1-4-24 16,-6-1 23-16,-1 5-13 16,-7 8 14-16,0 13 18 15,0 8-17-15,0 13 17 16,0 6-3-16,-2 6-14 16,-3 0-2-16,-1 20-11 15,-1 14 12-15,-2 11-5 16,2 9 14-16,1 1-9 0,4 0 0 15,2 0-6 1,0-8 4-16,0-7 2 0,0-7 0 16,0-9-4-16,0-11 13 15,0-5-9-15,0-8 0 16,0 0 1-16,2 0-12 16,11 0 7-16,3-5-20 15,1-4 1-15,1 3-8 16,0 5 31-16,-4-1-1 15,-4 2-8-15,1 0 8 16,-1 2 1-16,-2 11 0 16,3 4 0-16,1 3 0 0,-3 0-7 15,-1-2-133-15,-8-6-203 16,0-6-56-16,0-6-553 16</inkml:trace>
  <inkml:trace contextRef="#ctx0" brushRef="#br0" timeOffset="9544.6">23977 311 2080 0,'0'0'517'16,"0"0"-376"-16,0 0-20 16,0 0-73-16,0 0-27 15,0 0-21-15,0 0-1 16,33 47-72-16,-28-11-94 15,-5-3-15-15,-2 1-55 0,-24-6 8 16,-4-4 162-16,-6-6 17 16,5-3 27-16,2-5 23 15,9-1 0-15,7-5 155 16,6-2 34-16,2-2-23 16,5 0-28-16,-4 0-86 15,-7 2-52-15,-2-2-160 16,-1 2-658-16</inkml:trace>
  <inkml:trace contextRef="#ctx0" brushRef="#br0" timeOffset="10575.61">17395 1657 1478 0,'0'0'703'15,"0"0"-539"-15,0 0-115 16,0 0 16-16,0 0-2 15,0 0 28-15,40 117-4 16,-30-68-58-16,0 2-1 16,-1-4-22-16,0-5 3 15,-3-14-3-15,-1-8-3 16,-3-12 3-16,-2-8 3 0,3 0-2 16,-3-18 5-1,2-14-12-15,0-10-46 0,4-4 36 16,6-1-23-16,-1 4 0 15,0 9 30-15,3 7-19 16,1 10 22-16,1 6 0 16,-1 7 0-16,1 4 3 15,4 0-3-15,-2 6 31 16,4 14 12-16,1 8-43 16,1 3 6-16,2 2-6 15,6 0-44-15,1-4-76 16,27-6-190-16,-8-11-86 15,-3-11-728-15</inkml:trace>
  <inkml:trace contextRef="#ctx0" brushRef="#br0" timeOffset="10888.03">18191 1742 1748 0,'0'0'617'0,"0"0"-386"15,0 0-30-15,0 0-111 16,-125-9-22-16,97 31-21 15,4 3-47-15,4 8 27 16,8 0-27-16,9-1-18 16,3 1 17-16,0-9-44 15,11-8-6-15,7-9 9 16,1-7-31-16,4-1 39 16,-1-24-2-16,-1-2-57 15,-2-4 64-15,-5 3 2 0,-5 5 27 16,-3 7 19-16,-1 5 14 15,-3 6 19-15,3 5-15 16,2 0-36-16,1 0 33 16,8 14-34-16,6 5 0 15,7 3-12-15,25 3-137 16,-5-5-191-16,-3-10-240 0</inkml:trace>
  <inkml:trace contextRef="#ctx0" brushRef="#br0" timeOffset="11106.77">18525 1770 1657 0,'0'0'769'0,"0"0"-532"0,0 0-42 15,0 0-99 1,0 0-35-16,-123-7-31 0,116 27-27 16,5 4 0-16,2 3-3 15,0 2-18-15,12-5 17 16,5-3-32-16,3-6 23 15,3-6-19-15,-4-9-53 16,0 0-39-16,-11-25-128 16,-4-9-319-16,-4-2-162 0</inkml:trace>
  <inkml:trace contextRef="#ctx0" brushRef="#br0" timeOffset="11294.23">18153 1503 1448 0,'0'0'548'16,"0"0"-283"-16,0 0-3 0,0 0-120 15,-115-55-54-15,115 52-88 16,8 3-5-16,27 0-53 16,19 0 9-16,15 7-51 15,13 7-42-15,27 9-192 16,32 9 22-16,26 17 254 16,-25-9-11-16,-25-6-565 0</inkml:trace>
  <inkml:trace contextRef="#ctx0" brushRef="#br0" timeOffset="11684.74">19519 1842 1450 0,'0'0'659'0,"0"0"-435"16,-134 4 18-16,83 5-100 16,9 3-38-16,9 4-4 15,14 6-77-15,7 2 10 16,12 2-23-16,0 2-9 15,6-2 2-15,15-4-3 16,4-8-20-16,2-10 19 16,3-4-23-16,6-16 22 15,0-22-46-15,3-11-67 16,-6-8-14-16,-2-9-44 16,-7-5 16-16,-4-4 21 15,-4 4 64-15,-5 7 72 16,-2 11 52-16,-7 20 125 15,-2 15 49-15,0 12-95 16,0 6-70-16,0 6-22 0,0 19-29 16,-7 15 37-16,-2 13-13 15,3 10-24-15,1 6 16 16,5 3-26-16,0 1 0 16,0-7-1-16,7-13-63 15,-3-11-53-15,-4-27-126 16,0-13-251-16,-4-2-4 0</inkml:trace>
  <inkml:trace contextRef="#ctx0" brushRef="#br0" timeOffset="12044.01">19400 1530 1430 0,'0'0'485'0,"0"0"-359"15,0 0-91-15,0 0 27 16,0 0 93-16,0 0-80 15,112 108-9-15,-66-64-14 16,6 2-35-16,6 2 12 16,0-4-6-16,0-4-9 15,-5-5 18-15,-4-9-32 16,-7-10 0-16,-4-9 25 16,-2-7-1-16,-9 0 22 15,1-19-25-15,-5-7-13 16,-9-6 26-16,-10-2-7 15,-4-3 18-15,0 5 31 0,-20 4-36 16,-9 5 23 0,-7 6-12-16,-8 5-35 0,-3 8 5 15,3 4-21-15,3 0-15 16,10 2 6-16,6 10-62 16,14 2-18-16,11-3-175 15,0-6-366-15,16-5-149 0</inkml:trace>
  <inkml:trace contextRef="#ctx0" brushRef="#br0" timeOffset="12215.87">20392 1207 2244 0,'0'0'653'0,"0"0"-530"16,0 0-56-1,0 0-30-15,0 0-28 0,-152 72-18 16,81-7-24-16,11-10-191 16,8-9-744-16</inkml:trace>
  <inkml:trace contextRef="#ctx0" brushRef="#br0" timeOffset="24837.93">20907 7803 1124 0,'0'0'278'16,"0"0"-189"-16,0 0-35 16,0 0-28-16,0 0 15 15,0 0-20-15,-7-6-15 0,7 6-1 16,0 0 2-16,0 0 6 16,0 0 53-16,0 0-6 15,0 0 14-15,0 0 4 16,0 0-24-16,-2 0 22 15,0 0-29-15,0 0-22 16,-2 0 17-16,2 0-25 16,-2 0 1-16,-2 0-9 15,-1 0-3-15,-2 0 3 16,0 0-1-16,-2 0-7 16,-3 2 39-16,1-1 0 15,0 3-11-15,-3 0 1 16,1 2-9-16,-1 0 16 15,1 1-16-15,-1-2-20 16,3 1 45-16,-1 0-26 0,-1 0 6 16,-1 0 3-1,3 2-19-15,-3-2 18 0,1 2-4 16,1-1-15-16,1-1 27 16,1 0-26-16,1 0 13 15,0-1-2-15,0 1-15 16,0 2 7-16,0 1-13 15,-1-2 2-15,2 2 17 16,1-2-18-16,-1 2 5 16,2-1-6-16,-1 0 12 15,-1-1-12-15,0 4 0 16,-1-3 0-16,-1 2 15 0,1 1-14 16,-2 1 12-1,2-1-10-15,2 1 7 0,0-2-10 16,0-2 0-16,2 1 0 15,1 0 3-15,-1-1-3 16,1 0 0-16,-2 1-1 16,2 0 10-16,-3-1-9 15,3 2 0-15,-2 2 1 16,0-1-3-16,1-2 8 16,1 1-3-16,0 0 3 15,0 0 6-15,2 1-14 16,-3-2 2-16,3 3 0 15,0 1 3-15,-2-1-1 0,2 2 2 16,0 0 7-16,-1 0-2 16,1 0-9-16,0 0 0 15,2-1 1-15,-5 2 6 16,4 1-7-16,-1 1 1 16,1-4 3-16,1 3 7 15,0 2-11-15,0-2 0 16,0 2 0-16,2 2 15 15,-2 0-15-15,2-2 6 16,0 2-5-16,0 0 14 16,0-2-16-16,0 0 1 15,0 0 0-15,0 0 9 16,0-1-9-16,0 1 1 16,2 0 11-16,2 0-1 15,-2-1-13-15,0 3 2 0,1-2 0 16,-1 1-3-16,2-1 9 15,1-5-4-15,2 4 11 16,-1-3-12-16,3 0-1 16,1 0 0-16,-2-2 0 15,0 0 1-15,-1-2-1 16,1 0 9-16,-2 0-9 16,-1-2-1-16,1 2 1 15,-2 1-1-15,4 0 7 16,-2-1-16-16,0 2 22 15,1-1-12-15,0 1 4 16,0-3 2-16,-3 4-6 0,3-2 0 16,2 1 0-16,0 2-6 15,0 3 7-15,2-4-1 16,-3 2 4-16,2-1 5 16,-2 0-10-16,1-2 1 15,3 2-1-15,-4 0-7 16,0 0 9-16,3 0-1 15,-3 0 6-15,1-2-4 16,1 2-3-16,0-2 1 16,-1 0 0-16,0 0-7 15,0-2 8-15,-2 0-1 16,-1-2 1-16,1 1 8 16,2-2-9-16,-2 0 0 0,1 2 0 15,1-1-6 1,1 0 7-16,-2 1-1 0,1-1 4 15,0-1 2-15,0 1-6 16,2 1 0-16,-2-1 0 16,2-1-6-16,0 1 6 15,1 2 0-15,-2 1 0 16,1-1 9-16,1 0-9 16,-1-1 0-16,0 2 0 15,-2-1-9-15,2-2 9 16,-2-1 0-16,-1 2 1 15,4-1 8-15,-3 0-9 16,3 2 0-16,-2-2 1 16,1 2-12-16,3-2 12 15,-1 0-1-15,1 0 3 0,1-2 7 16,1 0-10-16,-1 0 0 16,3-1 0-16,2 0-9 15,2 1 9-15,3-2 0 16,0 0 0-16,-1 2 6 15,-2-2-7-15,3 0 1 16,-1 0 0-16,0-2-10 16,-1-2 10-16,-1 0 0 15,1 0-9-15,-1 0 10 16,0 0-1-16,1 0 0 16,1-3 1-16,1-4-8 15,4-1 7-15,-2 2 0 16,6-3-1-16,-2 2 4 0,-3 0-3 15,5-2 0-15,-5 1-10 16,1 0 1-16,-3-3-2 16,1 4 11-16,-2-1-12 15,0-2 12-15,-6 0 0 16,2 1 0-16,-3 2-3 16,-3-3-6-16,1 0 9 15,-3 0 0-15,3-4-7 16,-1-5 13-16,1 4-6 15,1-6 0-15,2 2-11 16,0 0 1-16,-1-1 4 16,1 0 6-16,-4 3-9 0,-2-6 9 15,1 2 0-15,-4-2 0 16,0-1 1-16,1 0-7 16,-3 2 6-16,1 0 0 15,1 1-6-15,-4 0 16 16,3 1-10-16,-3 1 0 15,-1 0 1-15,0-2-4 16,-3 2 12-16,-2-6-8 16,0 0-1-16,0-1 6 15,0-1-6-15,0-1 0 16,0 2 6-16,0-2 2 16,-4-1-8-16,-1-4 0 15,0 0 1-15,-1 1 5 16,1 2 5-16,-1 1-1 15,-3 0-10-15,0 1 22 0,0 2-22 16,-2 2 7-16,-1-2-3 16,2-1 7-16,-1-2-2 15,-1 0-9-15,3-4 7 16,1 0-2-16,-2 4-5 16,2-1 0-16,-3 3 4 15,1 4 2-15,-3-2 20 16,-1 5-9-16,-1-2-16 15,-3 1 13-15,1 0-14 16,-2-1 0-16,4 3 2 16,-3-4 9-16,1 1-5 15,-1 0 3-15,-1 0-8 16,-2 0 14-16,-2 0-15 0,-2 2 0 16,-1 2 16-1,-3 0-15-15,0 0 11 0,1 4 4 16,-1-3-15-16,2 3 4 15,0 2-5-15,2 1 0 16,0 0 3-16,1 1 3 16,1 4 6-16,-1 0 0 15,2 4-12-15,-1-1 13 16,0 3-13-16,-2 0 0 16,2 0-9-16,1 0 18 15,2 0-7-15,0 3-2 16,-5 3-31-16,-2-2-1 0,-23 4-89 15,3-2-96-15,0-3-513 16</inkml:trace>
  <inkml:trace contextRef="#ctx0" brushRef="#br0" timeOffset="47348.25">15058 4146 1154 0,'0'0'408'16,"0"0"-261"-16,0 0-86 16,0 0-26-16,0 0-34 15,0 0 14-15,-5-4-7 16,5 4-6-16,0 0-4 15,0 0-22-15,0 0-26 0,0 6 8 16,-13 5-45 0,-3-2-143-16,0 0-582 0</inkml:trace>
  <inkml:trace contextRef="#ctx0" brushRef="#br0" timeOffset="47676.3">14891 4259 760 0,'-7'0'896'16,"2"0"-701"-16,-1 0-70 16,-1 2-86-16,1 4-38 15,-4 5-2-15,4 2-58 0,-3 3-22 16,-3 2-28-16,2 2-68 16,-3 4-22-16,-3 0 5 15,-2 0 67-15,-2 4 65 16,-3 0-5-1,1-2 1-15,0 1 41 0,2-5 25 16,3-3 171-16,3 0 31 16,5-5-61-16,0-3-6 15,2 1-60-15,3 1-25 16,-3-1-19-16,3 0-30 16,0 1 8-16,-4 0-9 15,4 1-35-15,-5 8-6 16,3-2-129-16,-1-2-154 0</inkml:trace>
  <inkml:trace contextRef="#ctx0" brushRef="#br0" timeOffset="47816.93">14436 5028 49 0,'0'0'1451'15,"0"0"-1199"-15,0 0-185 16,0 0-67-16,0 0-2 15,0 0-93-15,-76 119-87 16,72-100-442-16</inkml:trace>
  <inkml:trace contextRef="#ctx0" brushRef="#br0" timeOffset="47988.73">14173 5428 1084 0,'0'0'200'0,"0"0"-152"0,0 0-24 16,0 0-24-16,0 0-3 15,0 0-4-15,0 0-79 16,-24 116-194-16</inkml:trace>
  <inkml:trace contextRef="#ctx0" brushRef="#br0" timeOffset="48160.61">14033 5727 1467 0,'0'0'399'15,"0"0"-257"-15,0 0-110 0,0 0-13 16,0 0-13-16,0 0-6 16,0 0-86-16,-14 90-104 15,14-66-99-15,0 2-238 0</inkml:trace>
  <inkml:trace contextRef="#ctx0" brushRef="#br0" timeOffset="48348.03">14075 6054 793 0,'0'0'315'0,"0"0"-107"0,0 0-52 15,0 0-56-15,0 0-48 16,0 0-30-16,0 0-22 15,87 88-35-15,-62-64-45 16,17 10-129-16,-7-6-47 16,1-2-633-16</inkml:trace>
  <inkml:trace contextRef="#ctx0" brushRef="#br0" timeOffset="48519.85">14661 6485 570 0,'0'0'654'15,"0"0"-422"-15,0 0-55 16,0 0-67-16,0 0-56 16,0 0 34-16,110 112-75 0,-75-90-12 15,7 0-1-15,8 3-83 16,23 11-61-16,-11-4-127 16,-8-5-238-16</inkml:trace>
  <inkml:trace contextRef="#ctx0" brushRef="#br0" timeOffset="48676.06">15490 6967 902 0,'0'0'276'0,"0"0"-137"16,0 0 19-16,0 0-2 16,0 0-82-16,0 0-20 15,116 83-54-15,-56-51-50 16,-4-5-195-16,-5-1-488 0</inkml:trace>
  <inkml:trace contextRef="#ctx0" brushRef="#br0" timeOffset="48832.27">16183 7342 1303 0,'0'0'333'0,"0"0"-254"15,0 0-46-15,0 0 1 16,0 0-33-16,0 0-2 15,107 105-30-15,-56-78-171 16,2-6-209-16</inkml:trace>
  <inkml:trace contextRef="#ctx0" brushRef="#br0" timeOffset="49004.16">16923 7707 1043 0,'0'0'224'16,"0"0"-66"-16,0 0 15 15,0 0-75-15,0 0-18 16,0 0-48-16,0 0-17 16,82 125-15-16,-26-83-79 15,-5-6-166-15,-4-3-78 0</inkml:trace>
  <inkml:trace contextRef="#ctx0" brushRef="#br0" timeOffset="49144.71">17571 8161 916 0,'0'0'273'0,"0"0"-89"16,0 0-23-16,0 0-31 15,0 0-113-15,0 0-17 16,109 118-106-16,-78-91-137 16,-2-5-364-16</inkml:trace>
  <inkml:trace contextRef="#ctx0" brushRef="#br0" timeOffset="49285.37">18155 8558 371 0,'0'0'644'0,"0"0"-465"16,0 0-27 0,0 0-49-16,0 0-32 0,160 141-59 15,-111-108-12-15,-5-4-119 0</inkml:trace>
  <inkml:trace contextRef="#ctx0" brushRef="#br0" timeOffset="49488.37">19164 9060 1092 0,'0'0'515'0,"0"0"-359"15,0 0-77-15,0 0-32 16,0 0-33-16,0 0-14 0,0 0-83 16,56 109-46-16,-19-82-185 15,4-3-74-15</inkml:trace>
  <inkml:trace contextRef="#ctx0" brushRef="#br0" timeOffset="49660.21">19670 9381 97 0,'0'0'974'0,"0"0"-802"15,0 0-95-15,0 0 158 16,0 0-22-16,0 0-7 16,0 0-14-16,25 56-88 15,-25-40-32-15,8 3-21 16,10 3-44-16,6 5-7 0,10-1-105 16,26 14-134-1,-6-8-17-15,-5-4-107 0</inkml:trace>
  <inkml:trace contextRef="#ctx0" brushRef="#br0" timeOffset="49785.21">20302 9763 1122 0,'0'0'287'0,"0"0"-165"15,0 0-58-15,0 0 35 16,0 0 44-16,0 0-71 16,0 0-53-16,123 88-19 15,-103-67-162-15,1-3-199 0</inkml:trace>
  <inkml:trace contextRef="#ctx0" brushRef="#br0" timeOffset="49941.39">20998 10062 1652 0,'0'0'320'16,"0"0"-213"-16,0 0-97 15,0 0 18-15,0 0-28 16,0 0 8-16,0 0-20 15,146 114-24-15,-109-90-173 16,-2-2-169-16</inkml:trace>
  <inkml:trace contextRef="#ctx0" brushRef="#br0" timeOffset="50113.21">21646 10347 1204 0,'0'0'672'15,"0"0"-367"-15,0 0-111 0,0 0-108 16,0 0-15-16,0 0-46 15,0 0-2-15,83 44 8 16,-83-42-30-16,0 0-2 16,0 2-86-16,0-4-127 15,-12 0-130-15,-3-10-637 0</inkml:trace>
  <inkml:trace contextRef="#ctx0" brushRef="#br0" timeOffset="51175.55">15312 4037 195 0,'0'0'497'0,"0"0"-341"15,0 0-37-15,0 0-36 16,0 0-83-16,0 0-10 15,0 0-20-15,-98-24 30 16,96 21 35-16,2 3-1 16,0-1 50-16,0 1-11 15,0 0-5-15,0 0 32 16,0 0-6-16,0 0 18 16,0 0-33-16,0 0-60 15,-3 0-19-15,-1 0-37 16,0 0-134-16,-3 1-22 15,6 5-218-15</inkml:trace>
  <inkml:trace contextRef="#ctx0" brushRef="#br0" timeOffset="51425.42">15147 4059 952 0,'0'0'341'0,"0"0"-221"15,0 0-70-15,0 0-41 16,0 0 10-16,0 0-19 16,0 0-52-16,6 15-22 15,13-8-30-15,14 0-35 16,0 1-7-16,-4 0 26 0</inkml:trace>
  <inkml:trace contextRef="#ctx0" brushRef="#br0" timeOffset="51566.01">15537 4198 882 0,'0'0'282'16,"0"0"-56"-16,0 0-78 15,0 0-66-15,0 0-38 16,0 0-37-16,0 0-7 0,36 37-2 15,-15-21-150 1,4-2-238-16</inkml:trace>
  <inkml:trace contextRef="#ctx0" brushRef="#br0" timeOffset="51737.89">16174 4407 1056 0,'0'0'596'0,"0"0"-569"16,0 0-27-16,0 0-50 16,0 0-18-16,0 0-96 15,0 0-102-15,95 56-782 0</inkml:trace>
  <inkml:trace contextRef="#ctx0" brushRef="#br0" timeOffset="51894.39">16807 4576 948 0,'0'0'702'16,"0"0"-597"-16,0 0-72 15,0 0-33-15,0 0 0 16,0 0-1-16,0 0 1 16,111 38-147-16,-54-26-150 15,4 0-635-15</inkml:trace>
  <inkml:trace contextRef="#ctx0" brushRef="#br0" timeOffset="52050.61">17657 4806 738 0,'0'0'918'0,"0"0"-796"16,0 0-100-16,0 0-22 15,0 0-23-15,0 0-3 16,0 0-62-16,97 91-111 15,-55-75-394-15</inkml:trace>
  <inkml:trace contextRef="#ctx0" brushRef="#br0" timeOffset="52237.73">18534 5184 1448 0,'0'0'251'0,"0"0"-155"0,0 0-64 15,0 0-31-15,0 0-1 16,115 65-8-16,-81-42-2 16,28 12-66-16,-3-4-144 15,-1-3-548-15</inkml:trace>
  <inkml:trace contextRef="#ctx0" brushRef="#br0" timeOffset="52393.94">19645 5682 1397 0,'0'0'241'0,"0"0"-165"16,0 0 0-16,0 0-60 0,0 0 17 15,0 0-33-15,141 91-6 16,-74-59-18-16,-9-6-156 16,2-2-193-16</inkml:trace>
  <inkml:trace contextRef="#ctx0" brushRef="#br0" timeOffset="52534.53">20940 6159 1217 0,'0'0'188'16,"0"0"-72"-16,0 0-30 16,0 0-29-16,0 0-37 15,0 0-20-15,118 95-151 0,-93-77-222 16</inkml:trace>
  <inkml:trace contextRef="#ctx0" brushRef="#br0" timeOffset="52706.41">21833 6528 1322 0,'0'0'265'16,"0"0"-171"-16,0 0-81 15,0 0 7-15,0 0-20 16,114 64-4-16,-97-47 3 15,4 2-99-15,-1 0-198 16,0 1-113-16,4 2 208 0</inkml:trace>
  <inkml:trace contextRef="#ctx0" brushRef="#br0" timeOffset="52831.35">22118 6747 580 0,'0'0'242'0,"0"0"-83"16,0 0-36-16,0 0 12 16,0 0-75-1,121 112-6-15,-101-93 59 0,0 1-18 16,2-1 18-16,5 2-65 15,2 1-48-15,16 10-59 16,-5-6-183-16,-7-4-46 0</inkml:trace>
  <inkml:trace contextRef="#ctx0" brushRef="#br0" timeOffset="52987.55">22651 7192 929 0,'0'0'295'16,"0"0"-245"-16,0 0-50 0,0 0-69 15,0 0 56 1,0 0 13-16,0 0 22 0,76 121-22 16,-41-83-51-16,-4-7-124 15,-4-2-54-15</inkml:trace>
  <inkml:trace contextRef="#ctx0" brushRef="#br0" timeOffset="53112.53">22905 7579 598 0,'0'0'258'15,"0"0"-55"-15,0 0-53 16,0 0-66-16,15 111-61 16,-3-81-23-16,-1 0-215 0</inkml:trace>
  <inkml:trace contextRef="#ctx0" brushRef="#br0" timeOffset="53315.65">22972 8499 426 0,'0'0'155'16,"0"0"-124"-16,0 0 17 15,0 0-44-15,-23 105-4 16,19-81-187-16</inkml:trace>
  <inkml:trace contextRef="#ctx0" brushRef="#br0" timeOffset="53503.06">22829 8838 874 0,'0'0'255'15,"0"0"-177"-15,0 0-78 16,0 0-65-16,0 0-29 15,-78 107 43-15,60-84 49 16,3-2 2-16,-3-3 156 16,2 0 12-16,1 0-17 15,2 1-51-15,-1 11-100 16,4-6-60-16,3 0-243 0</inkml:trace>
  <inkml:trace contextRef="#ctx0" brushRef="#br0" timeOffset="53690.51">22473 9372 1430 0,'0'0'228'0,"0"0"-140"15,0 0-88-15,0 0-20 16,0 0 20-16,-85 118-10 16,72-89 8-16,1-4 2 15,4 2-6-15,-3-3 0 16,1 2 6-16,2 0-11 15,-11 12-82-15,7-4-204 0,-1-6-811 16</inkml:trace>
  <inkml:trace contextRef="#ctx0" brushRef="#br0" timeOffset="53862.59">22114 9894 608 0,'0'0'1041'0,"0"0"-766"16,0 0-114-16,0 0-77 15,0 0-19-15,-123 42-42 16,110-32-8-16,-1 6-15 15,2 2-60-15,-2 6-60 16,-1 4-35-16,-6 4-53 16,0 0-49-16,-6 4-26 15,-18 10 40-15,7-9-75 16,2-8-77-16</inkml:trace>
  <inkml:trace contextRef="#ctx0" brushRef="#br0" timeOffset="54034.18">21557 10397 922 0,'0'0'545'0,"0"0"-352"16,0 0-85-16,0 0-55 15,0 0-17-15,0 0-36 16,0 0-4-16,-40 27-25 16,38-25-52-16,2 3-28 15,0-4-119-15,0-1-263 0</inkml:trace>
  <inkml:trace contextRef="#ctx0" brushRef="#br0" timeOffset="60782.61">22145 4690 1490 0,'0'0'486'15,"0"0"-360"-15,0 0 66 16,0 0-108-16,0 0-32 16,0 0 8-16,-4-10-46 15,6 10 19-15,7 0-33 16,0 18 9-16,0 10 31 16,-3 10 11-16,-2 9-2 15,-1 13 11-15,-3 4-41 0,0 2 27 16,0 2-19-1,0-1-27-15,0-4 38 0,0-6-37 16,0-9 7-16,0-12 1 16,0-10 6-16,0-10-21 15,0-8 6-15,0-6-69 16,0-2-26-16,0-25-112 16,0-8-390-16,-3-5-41 0</inkml:trace>
  <inkml:trace contextRef="#ctx0" brushRef="#br0" timeOffset="61110.65">21771 4566 1512 0,'0'0'479'16,"0"0"-316"-16,0 0 19 15,0 0-53-15,0 0-65 16,0 0 1-16,0 0-23 16,0-5 41-16,33 16 8 15,9 3-38-15,12-2 33 16,8 1-30-16,7-1-16 16,3 1 17-16,1-3-50 15,-6-3 13-15,-5-4-16 16,-8 1 7-16,-9-3-22 15,-9 2-5-15,-7 0-69 16,-12 3-17-16,-17 17-147 0,0-3-374 16,-19 4-62-16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4:06:20.011"/>
    </inkml:context>
    <inkml:brush xml:id="br0">
      <inkml:brushProperty name="width" value="0.05292" units="cm"/>
      <inkml:brushProperty name="height" value="0.05292" units="cm"/>
      <inkml:brushProperty name="color" value="#FF0000"/>
    </inkml:brush>
  </inkml:definitions>
  <inkml:trace contextRef="#ctx0" brushRef="#br0">14895 3810 1443 0,'0'0'480'16,"0"0"-363"-16,0 0-18 16,0 0-28-16,0 0-54 15,-6 0 8-15,6 0-19 16,0 0 0-16,0 0 0 16,0 0-6-16,-3 0 0 15,-4 0 0-15,-3 6-11 16,-7 10-30-16,-12 16-175 15,6-4-147-15,0-4-1122 0</inkml:trace>
  <inkml:trace contextRef="#ctx0" brushRef="#br0" timeOffset="359.4">14599 4181 1309 0,'0'0'567'0,"0"0"-403"15,0 0-82-15,0 0-64 16,0 0-17-16,0 0-1 16,0 0-107-16,-87 97-45 15,84-77-37-15,1 5-60 16,0-2 9-16,-4 2 43 16,-1-1 102-16,0-2 40 15,-4 2-71-15,2-4-5 0,-6 1 129 16,3-1 2-16,-2-5 96 15,-3 2-30-15,1-3 31 16,-2-1 72-16,1-1-4 16,2 1 9-16,-1-1-44 15,5-1-69-15,2 0 6 16,2-1-51-16,2 2-6 16,-1 0-10-16,2 4-39 15,-3 0-58-15,-5 12-66 16,2-4-87-16,1-2-275 0</inkml:trace>
  <inkml:trace contextRef="#ctx0" brushRef="#br0" timeOffset="499.82">14195 4889 595 0,'0'0'275'0,"0"0"-120"0,0 0-74 16,0 0-6-16,0 0-33 16,0 0-40-16,0 0 16 15,-51 90-18-15,51-80-1 16,0 2-23-16,0-4-128 15,5 0-452-15</inkml:trace>
  <inkml:trace contextRef="#ctx0" brushRef="#br0" timeOffset="656.03">14082 5186 1283 0,'0'0'259'0,"0"0"-223"0,0 0-27 15,0 0-9-15,0 0-22 16,0 0-87-16,-18 110-195 16,18-92-491-16</inkml:trace>
  <inkml:trace contextRef="#ctx0" brushRef="#br0" timeOffset="827.88">13971 5509 1060 0,'0'0'286'15,"0"0"-223"-15,0 0-53 0,0 0 16 16,0 0-25-16,0 0-1 16,0 0-106-16,33 59-240 0</inkml:trace>
  <inkml:trace contextRef="#ctx0" brushRef="#br0" timeOffset="999.7">14287 5865 740 0,'0'0'510'15,"0"0"-368"-15,0 0-78 16,0 0-2-16,151 102-62 0,-95-70-259 15,-3-2-304-15</inkml:trace>
  <inkml:trace contextRef="#ctx0" brushRef="#br0" timeOffset="1187.14">15409 6472 1328 0,'0'0'243'16,"0"0"-186"-16,0 0-14 16,0 0-21-16,0 0-22 15,77 113 0-15,-9-76-44 16,-5-8-177-16,-1-5-184 0</inkml:trace>
  <inkml:trace contextRef="#ctx0" brushRef="#br0" timeOffset="1343.37">16341 6923 1166 0,'0'0'213'0,"0"0"-120"15,0 0-85-15,0 0 11 16,0 0 41-16,0 0-59 16,0 0 41-16,103 107-42 15,-54-78-61-15,-7-6-125 16,0-2-308-16</inkml:trace>
  <inkml:trace contextRef="#ctx0" brushRef="#br0" timeOffset="1515.23">17077 7281 1234 0,'0'0'251'16,"0"0"-169"-16,0 0 4 15,0 0 27-15,0 0-83 16,0 0-12-16,135 80 10 15,-99-59-28-15,28 14-103 16,-10-5-115-16,-2-3-153 0</inkml:trace>
  <inkml:trace contextRef="#ctx0" brushRef="#br0" timeOffset="1796.39">17867 7694 211 0,'0'0'901'0,"0"0"-711"0,0 0-9 16,0 0-2-16,0 0-64 15,0 0-20-15,0 0 33 16,70 86-74-16,-48-67-21 16,7 0-33-16,8 4-99 15,8 0-23-15,4 4-12 16,2 0-46-16,2 2-92 16,2-4-74-16,-7 4-6 15,4-5 350-15,-4 0 2 16,2-4 218-16,-1-1-75 15,2 0-11-15,-2-1-9 16,-3 0-42-16,-3 0 3 16,-5 0-52-16,-3 2-32 15,12 7-1-15,-9-2-146 16,-4-4-472-16</inkml:trace>
  <inkml:trace contextRef="#ctx0" brushRef="#br0" timeOffset="1999.54">19431 8551 778 0,'0'0'189'15,"0"0"-121"-15,0 0-9 16,0 0 8-16,136 95-9 16,-100-66-22-16,2 3-36 15,2-1-10-15,5 2-73 16,1-1-34-16,8-3 22 0,33 10 41 15,-14-9-53-15,-6-2-515 0</inkml:trace>
  <inkml:trace contextRef="#ctx0" brushRef="#br0" timeOffset="2171.3">20886 9207 1482 0,'0'0'205'0,"0"0"-154"15,0 0-45-15,0 0-3 16,0 0 2-16,0 0-5 0,116 103-7 16,-87-70-49-1,-2-8-91-15,2-3-397 0</inkml:trace>
  <inkml:trace contextRef="#ctx0" brushRef="#br0" timeOffset="2358.75">21960 9747 2125 0,'0'0'600'0,"0"0"-600"16,0 0-30-16,0 0-60 16,0 0 29-16,0 0 61 15,0 0-24-15,60 63-52 16,-57-60-80-16,-1-1-312 0,0-2-309 0</inkml:trace>
  <inkml:trace contextRef="#ctx0" brushRef="#br0" timeOffset="3202.31">15020 3585 472 0,'0'0'1178'16,"0"0"-964"-16,0 0-126 0,0 0-49 15,0 0-38-15,0 0-1 16,0 0-16-16,0 0-2 16,17 7-19-16,10 2-51 15,9 1 37-15,9 2-42 16,4 0-47-16,31 8-21 16,-13-4-103-16,-7 1-234 0</inkml:trace>
  <inkml:trace contextRef="#ctx0" brushRef="#br0" timeOffset="3327.29">15606 3749 497 0,'0'0'338'0,"0"0"-93"16,0 0-75-16,0 0-21 16,0 0-18-16,0 0-80 15,127 58 4-15,-109-42-39 0,8 3-6 16,28 9-20 0,-5-2-21-16,4-6-258 0</inkml:trace>
  <inkml:trace contextRef="#ctx0" brushRef="#br0" timeOffset="3468.17">16657 4159 1298 0,'0'0'321'0,"0"0"-261"16,0 0-60-16,0 0-43 15,0 0-143-15,156 66-41 16,-104-52-70-16</inkml:trace>
  <inkml:trace contextRef="#ctx0" brushRef="#br0" timeOffset="3608.62">17655 4443 1367 0,'0'0'197'15,"0"0"-143"-15,0 0-54 16,0 0-111-16,133 56-111 15,-96-41-34-15</inkml:trace>
  <inkml:trace contextRef="#ctx0" brushRef="#br0" timeOffset="3780.3">18503 4754 1098 0,'0'0'228'0,"0"0"-133"0,0 0-58 15,0 0-12-15,0 0-25 16,0 0-55-16,139 91-120 16,-108-76-112-16</inkml:trace>
  <inkml:trace contextRef="#ctx0" brushRef="#br0" timeOffset="3920.9">19228 5069 1215 0,'0'0'269'0,"0"0"-153"0,0 0-34 16,0 0-15 0,0 0-45-16,148 107-22 0,-84-67-75 15,-8-7-63 1,-2 0-395-16</inkml:trace>
  <inkml:trace contextRef="#ctx0" brushRef="#br0" timeOffset="4092.73">20236 5675 624 0,'0'0'823'0,"0"0"-676"16,0 0-107-16,118 70 20 15,-80-48-41-15,-3 2-17 16,4 4 18-16,-4 0-18 16,5 6-2-16,29 19-47 15,-11-9-206-15,0-2 23 0</inkml:trace>
  <inkml:trace contextRef="#ctx0" brushRef="#br0" timeOffset="4248.96">21419 6398 1313 0,'0'0'243'16,"0"0"-194"-16,0 0-37 16,138 87-1-16,-93-59-10 15,-1 0 21-15,8 0-13 16,3 2 20-16,48 18-29 15,-14-10-64-15,-3-1-574 0</inkml:trace>
  <inkml:trace contextRef="#ctx0" brushRef="#br0" timeOffset="4452.03">22918 7269 1765 0,'0'0'486'15,"0"0"-461"-15,0 0-25 16,0 0-163-16,0 0 68 16,0 0 66-16,63 110 23 15,-45-84-15-15,2 2 10 16,4 5-139-16,21 12-4 16,-7-6-59-16,-5-7-334 0</inkml:trace>
  <inkml:trace contextRef="#ctx0" brushRef="#br0" timeOffset="4592.62">23362 7711 176 0,'0'0'842'0,"0"0"-531"16,0 0-109-16,0 0-77 15,0 0-103-15,0 0-22 16,0 0-18-16,0 43-113 16,4-33-31-16,3 0-22 15,9 2 33-15,-3-4 25 16,0 1-258-16</inkml:trace>
  <inkml:trace contextRef="#ctx0" brushRef="#br0" timeOffset="4764.49">23415 7860 652 0,'-2'0'559'0,"0"3"-420"16,-3 1-81 0,3-3 40-16,2-1 33 0,0 2 2 15,0-2 56-15,-2 2-62 16,0 0-60-16,-3 5-67 15,-1 3-43-15,-4 3-102 16,-14 18-69-16,4-3-155 16,-2 0-234-16</inkml:trace>
  <inkml:trace contextRef="#ctx0" brushRef="#br0" timeOffset="4920.72">22983 8300 1172 0,'0'0'373'16,"0"0"-168"-16,0 0-78 0,0 0-84 15,-136 134-18 1,114-96-9-16,0 6-16 16,-7 27-1-16,2-12-114 15,2-1-235-15</inkml:trace>
  <inkml:trace contextRef="#ctx0" brushRef="#br0" timeOffset="5061.56">22408 9178 1159 0,'0'0'187'16,"0"0"-141"-16,0 0-33 0,0 0 96 15,-71 104-20 1,71-66-89-16,0-7-10 0,0-1-492 0</inkml:trace>
  <inkml:trace contextRef="#ctx0" brushRef="#br0" timeOffset="5201.85">22168 9676 804 0,'0'0'1013'0,"0"0"-1013"16,0 0-611-16</inkml:trace>
  <inkml:trace contextRef="#ctx0" brushRef="#br0" timeOffset="5295.67">22118 9828 1264 0,'0'0'406'16,"0"0"-188"-16,0 0-218 15,0 0-91-15,0 0-206 16,0 0-1153-16</inkml:trace>
  <inkml:trace contextRef="#ctx0" brushRef="#br0" timeOffset="10801.42">6794 3854 1640 0,'0'0'503'0,"0"0"-423"16,0 0 13-16,0 0-54 15,0 0-32-15,0 0-7 16,0 0-13-16,0 0-109 16,2 0-22-16,13 0-44 15,-1 0-22-15,1 5-420 0</inkml:trace>
  <inkml:trace contextRef="#ctx0" brushRef="#br0" timeOffset="12800.7">11158 7127 622 0,'0'0'1572'16,"0"0"-1275"-16,0 0-199 15,0 0-85-15,0 0-13 16,0 0-68-16,0 0-88 16,6-23-56-16,27 19 2 15,-2-5-282-15</inkml:trace>
  <inkml:trace contextRef="#ctx0" brushRef="#br0" timeOffset="18928.18">15288 7941 398 0,'0'0'0'0,"0"0"-51"16,0 0-296-16</inkml:trace>
  <inkml:trace contextRef="#ctx0" brushRef="#br0" timeOffset="19193.75">15288 7941 697 0,'-89'-85'250'0,"79"82"-98"0,1-3-57 16,1 0-82-16,1 1 23 16,0-1-35-16,0 0 8 15,-1 0 0-15,1-1-8 16,-2 4-1-16,2-1 18 16,1 0-16-16,-1 1 14 15,0-4 2-15,0 3 2 16,-1 0 44-16,1-2-41 0,-5 0-23 15,4 0-22 1,-1 2-44-16,-3 0-5 0,6 1-39 16,-1 3-19-16,3-3-4 15,0 3-33-15,-3 0 4 16,6-3-227-16,-3 0 324 16,2 2 3-16</inkml:trace>
  <inkml:trace contextRef="#ctx0" brushRef="#br0" timeOffset="19927.95">15000 7728 175 0,'0'0'121'15,"0"0"136"-15,0 0-44 16,0 0-38-16,0 0-20 16,0 0-38-16,0 0-37 15,-5-6-28-15,3 6 46 16,2 0-23-16,-2 0 15 16,0 0 0-16,0 0-46 0,-3 0 20 15,-4 0-8-15,0 0-27 16,-4 2 55-16,-5 2 14 15,0 2-19-15,-4 3 14 16,0-2-20-16,-3 3-11 16,0 2 2-16,4 2-36 15,-2 0 25-15,3 4-29 16,2 5-22-16,0 0 27 16,1 10-27-16,-1 1 2 15,0 6 11-15,0 4-6 16,2 6 22-16,3 3-13 15,2 1-17-15,2 0 42 16,2 2-42-16,7-2-1 16,0-2 14-16,0 0 4 15,3-4-14-15,13 2-4 0,1-1 2 16,3-4 4-16,5 4-6 16,1-5 0-16,5-2-1 15,3-2 10-15,4-6-11 16,4-4 2-16,1-2-6 15,1-6-3-15,0-2 9 16,1-4 0-16,-1-4-9 16,-1-6 0-16,-3-2 3 15,0-4 3-15,1 0-3 16,-4 0 6-16,-2-10 0 0,1-6 0 16,-4-6 8-1,-1-4 2-15,-4-5-10 0,-3-6 0 16,-1-3-2-16,-4-2 1 15,-3-5 1-15,-3-1 0 16,-4-2 22-16,-2 0-22 16,-4 0 15-16,-3 2-5 15,0 2-2-15,0 4 23 16,-5 1-9-16,-9 1 13 16,-1 3 21-16,-3-1-18 15,-2 1-1-15,0 5-12 16,-2 1-24-16,-1 4 34 15,-2 3-34-15,2 0 0 16,-6 5 11-16,0-2-10 16,0 0-4-16,0 0-13 0,-3-2-17 15,3 2-9 1,-22-2-66-16,9 7-129 0,-5 8-365 16</inkml:trace>
  <inkml:trace contextRef="#ctx0" brushRef="#br0" timeOffset="37159.75">14971 3924 834 0,'0'0'237'16,"0"0"-95"-16,0 0-68 15,0 0-10-15,0 0 15 16,0 0-31-16,-2-24 10 16,-1 24-34-16,3 0-23 15,0 0 30-15,-2 0-30 16,2 0 15-16,-2 0 13 16,2 0-29-16,-2 0 29 15,2 0-17-15,-2 0-12 16,0 0 53-16,-3 0-18 15,0 0-12-15,-1 0 6 16,-3 0-29-16,0 0 15 0,0 0-15 16,0 0-1-16,-2 4-6 15,-1 2 8-15,2 0-1 16,-1-1 18-16,-1 4-17 16,1-1 9-16,-3 2-10 15,1 2 1-15,1-1 6 16,-5 8-7-16,5 0 0 15,-7 2 23-15,-1 6-22 16,0-3 12-16,-2 2-3 16,-1-2-8-16,0 2 2 15,0-2-4-15,-2 2 0 16,3 1 14-16,0-2-4 16,2 1-8-16,2 0 1 0,3-1 4 15,-2 2-8-15,2 1 1 16,-1-2 0-16,1 0-2 15,-1-2 4-15,-1 2 5 16,-4-2-1-16,1 1 3 16,3 0-8-16,-1 2-1 15,2 1 0-15,2 0-4 16,2 0 5-16,1 3-1 16,-5-2 6-16,3 1 1 15,-5 0-7-15,-1 0 0 0,2 2 0 16,-1 3 6-1,1 1-5-15,0 0 10 0,5 2 9 16,0-1-18-16,1 2 9 16,0-1-11-16,-1 0 0 15,2 3 28-15,-1-1-20 16,1 0 33-16,2 2-15 16,1-1-12-16,3 1 6 15,-2-1-9-15,2 1-11 16,-2 2 20-16,1 3-18 15,-4-1-2-15,0-1 26 16,-2-2-25-16,1-1 25 16,-2-3-12-16,1 3-8 0,2-3 2 15,0-1 0 1,0 0-8-16,3 1 6 16,-3-4-5-16,2 2 25 0,-2-1-16 15,0 0-9-15,1-2 5 16,-6 3-6-16,3 0 0 15,-3 3 3-15,1 2 3 16,-1 3 13-16,1 1-9 16,0 0-10-16,2 0 7 15,2-3-7-15,-2 4 0 16,2-1 0-16,-2-1 11 16,0 4-6-16,-3 0-4 15,3 3 0-15,-1 2 21 16,0 2-22-16,1 4 0 15,-3 2-1-15,0 2 20 16,1-4-19-16,0 1 0 16,-3-5 1-16,1-4-1 0,-6 2 0 15,1-2 0-15,-1 3 5 16,-2-3 11-16,3 2-5 16,-2-4-11-16,2 2 0 15,-1-2-13-15,0 0 14 16,-2-2-1-16,-2-1 0 15,-1-1 22-15,1-2-31 16,-1-2 9-16,1-2 0 16,3-1-3-16,-3 0 11 15,0 2-8-15,4-1 0 16,-4 0 12-16,0 0-23 16,4 2 11-16,0 0 0 0,1 0-12 15,-3 2 24-15,2 0-12 16,-2 2 0-16,-4 2 13 15,0 1-21-15,-4 1 8 16,0-2 0-16,-2-2-2 16,-2-2 4-16,1-1-2 15,1-1 8-15,-3-2-2 16,3 0-12-16,-4 2 4 16,2 0-3-16,-1 2-2 15,1 2 7-15,4 0 0 16,2-2 9-16,4 0 2 15,6 1-9-15,2-4-2 16,2-2-6-16,1-1 6 0,1-2 0 16,-5-1 0-16,-2 2 3 15,-3 0-2-15,0-2-1 16,-6 3 0-16,2 2 3 16,0 0-16-16,2-1 13 15,6-1 0-15,3-2-5 16,0-2 15-16,0-2-10 15,3 2 0-15,-3-2 8 16,1 1-20-16,-3 0 11 16,1-1 1-16,-1 3-3 15,-1-3 10-15,4 1-4 16,-1 0-3-16,1 1 7 16,1 0-8-16,1-2 1 0,0 1-3 15,1-2-7 1,2 1 11-16,-1-1-1 15,-3 1 6-15,1 0 3 0,-3-1-9 16,1 6 0-16,-2-3 1 16,5 2-2-16,0 0 1 15,1 1 0-15,0-2 0 16,0 1 9-16,-2 3-9 16,-3-2 0-16,-4 5 0 15,-3 1-11-15,1 1 11 16,-3 2 0-16,6-2 0 15,1-2 9-15,5-2-9 16,2-2 0-16,8-2 1 16,-1-1-2-16,1-3-9 0,-1 0 10 15,0 1 0-15,0 0 0 16,-1 3 7-16,-2-1 3 16,2 4-9-16,1-1 3 15,2 5-4-15,2-3 0 16,0 2-2-16,0-2 8 15,0 1 15-15,0 0-20 16,6 0 0-16,1 2 11 16,0-1-12-16,0 0 0 15,-1 2 23-15,1 1-17 16,2-1 35-16,2 0-26 16,4 2-7-16,1 0 5 15,3-2-13-15,-2 0 0 0,1 0-10 16,1-2 34-1,4 3-8-15,0-4-16 0,3 2 1 16,1 0 2-16,1-4-3 16,1 1 0-16,0-4-1 15,0 0 11-15,0 1-10 16,3-1 0-16,0 0 0 16,2-2-11-16,3 0 12 15,-4-2-1-15,3-3 0 16,-1-2 16-16,5-5-23 15,1-4 7-15,-1-2 0 16,4-5-11-16,1 1 17 16,1-7-6-16,3-3 12 15,1-2 6-15,0 0-27 0,2 0 9 16,2 0 0-16,-1 0-16 16,2-10 26-16,1-1-10 15,2-4 0-15,-4 1 11 16,-1-2-22-16,-2 5 11 15,-3-2-6-15,0 1-4 16,-4 0 20-16,1 0-10 16,-1-2 6-16,-1-6 3 15,2-2-18-15,0-4 6 16,-3-4-7-16,0-2 9 16,1-2 1-16,-6-1 0 15,-3 1 1-15,-5 5 11 16,-5 0-7-16,-1 1-5 15,0-1-16-15,0 0 8 0,4-5 4 16,2-6 4-16,2-7 0 16,2-4 12-1,1-4-12-15,-1-1 0 0,-2 0 1 16,1 4-1-16,-6 3 0 16,3 2 0-16,-2-1-9 15,2-7 21-15,2-1-12 16,3-8 0-16,-1-4 9 15,5 0-20-15,-3-3 11 16,2 3 0-16,0 3-3 16,-1 0 14-16,-3 1-11 15,3-3 0-15,-5 2 9 16,2-8-17-16,-2-4 8 0,1-4 0 16,1-5 0-16,3-7 0 15,0 3 0-15,2 2-1 16,-3 6 9-16,1 7-9 15,-1 3 1-15,-2 4 0 16,4-3 0-16,-2-2 1 16,1-9-1-16,6-17 5 15,-6 7 8-15,4-2-14 16,-2 4 1-16,-5 19 0 16,7-3 1-16,1 5-1 15,-4 8 0-15,1 1 1 16,0 2 13-16,0-5-10 15,0-1-4-15,0-6 9 16,-1-6-19-16,4-3 10 0,-3-3 0 16,-1 0-2-1,-1 2 14-15,-1 5-9 0,-3 8 2 16,-3 2-4-16,0 8-1 16,0 2 0-16,0-1 0 15,4-4 1-15,5-5-1 16,2-3 16-16,2-8-4 15,-2-1-12-15,1 2 3 16,-6 5-3-16,-3 7-11 16,-5 9 10-16,-1 8 2 15,-4 6 1-15,3 5-2 16,-3-2 6-16,3 3-14 16,2 2 8-16,2-2 0 0,2 4-9 15,-2 0 18-15,9 3-7 16,-3 5-2-16,3 3 0 15,-1 0-3-15,0 5 3 16,5 0 0-16,0 4-6 16,3 3 15-16,3-2-9 15,2 3 0-15,0 0 0 16,4 2-9-16,0 2 9 16,-3 2 0-16,-2 0 0 15,-6 0 14-15,-6 0-15 16,-5 6 1-16,-1 8 0 15,2 0-6-15,3 2 7 0,1 3-1 16,4 0 0-16,-1 6 21 16,0 0-25-16,1 3 4 15,-4 5 0 1,-1 1 0-16,-1-1 6 0,3 4-6 16,0-3 4-16,4-2 14 15,5 1-25-15,4-4 7 16,3 1 0-16,4-2-5 15,-2 0 14-15,-3 2-9 16,-2 3 6-16,-3 1 14 16,0 0-22-16,-1 0 2 15,4 2-4-15,5-4-4 16,4 0 10-16,2 0-2 0,3-4 9 16,-3 2 5-1,1-2-11-15,-3 0-3 0,-7 3-9 16,-1-1 2-16,-6-3 7 15,-2 2 0-15,2-5 22 16,3 0-16-16,4-2 6 16,7 0-12-16,2 0 3 15,3 2-4-15,-3 0 1 16,-4 4 0-16,-2 0 5 16,-2 0-4-16,-4 1 11 15,2-3-12-15,0-2 1 16,3-3-13-16,3 0 12 15,0-5 0-15,2 2-5 16,-2-2 16-16,0 1-10 16,-2 4-1-16,0 0 12 15,-6 0-19-15,0 2 7 16,-4-2 0-16,1-1-3 0,-5 1 10 16,1-2 7-16,-3 0-14 15,0-3 6-15,-2-1-8 16,0 2 2-16,-1-3 0 15,-3 2 0-15,-1-2 0 16,1 1 9-16,-3 2-9 16,-2-3 1-16,0-1-2 15,-4 0 0-15,-7-3 1 16,-3-2-12-16,-2-2 23 16,-4 0-11-16,2 0 0 15,3 0 4-15,1 2-4 16,4-2 0-16,0 2 0 15,4-2 3-15,1-1-3 0,3 4 0 16,2-3 0-16,-2 0 0 16,1 0 5-16,3 0-5 15,0 0 0-15,4-2-1 16,-2 1 0-16,3-3 0 16,1 1 0-16,-2-3 2 15,-1 0 1-15,-1 0 4 16,-1 0-5-16,-1 0-2 15,0 0-1-15,0 0-7 16,2-4 9-16,4-2 0 0,-2 2 1 16,5-2-1-1,0-2 8-15,1 2-16 16,-1-2 7-16,-5-3-2 0,1 4-3 16,-1-5 12-16,2 0 1 15,-2-2-7-15,5-2 6 16,0 0-12-16,3-2 6 15,1-2 0-15,3-3-7 16,-1 0 14-16,2-1-7 16,-4 0 0-16,-1 0 2 15,-6-2-5-15,-1 0 3 16,-1-2 0-16,-4-3-1 16,1-1 11-16,-1-4-10 15,-4-4 0-15,0-4 8 16,-1-4-14-16,-1-5 7 0,1-1-1 15,-1 0 0-15,2 1 18 16,-3-2-24-16,-1 1 6 16,-4-2 0-16,-1 0-17 15,3-3 19 1,-6-3-2-16,3-3 0 0,-6 0 22 16,2-5-29-16,-4-3 7 15,-4 3-8-15,-4 5-10 16,-2 2 24-16,0 11-6 15,0 2 0-15,0 5 20 16,0 4-32-16,0-2 12 16,-2 1 0-16,0 0-12 15,0 2 13-15,-2-3-1 16,-4 3 6-16,-1-3 6 16,-1-3-18-16,-6 0 6 0,0-2-4 15,-2-2-5-15,1 1 10 16,-3 0-1-16,1 5 9 15,-3 0 3-15,-2 3-11 16,-4 5-1-16,-2 0 0 16,-5 5-13-16,-1 1 13 15,-3 0 0-15,0 0-2 16,-1 0 16-16,-5-1-7 16,-4-2-7-16,0-1 0 15,-4-2-12-15,-1 0 11 0,1 1 1 16,-3 1-8-1,0 6 16-15,1 0-8 0,-1 6 0 16,0 0-5-16,0 5-2 16,0-2 7-16,4 1 0 15,-2 0-3-15,0 0 9 16,0-1-3-16,-3 2-3 16,-1-4 1-16,0 4-8 15,-2-3 5-15,2 1 2 16,0-1-9-16,2 2 18 15,3-1-9-15,0 1 0 16,1-4 6-16,0 1-7 16,4 0 1-16,-1-2-1 15,0-1-7-15,0 2 9 16,-6-2-1-16,3 0 0 0,-6-1 9 16,-4 0-10-16,-3-1 1 15,1-2 0-15,-6-2-6 16,3 3 5-16,-4 0 1 15,-1 2 0-15,-1 0 6 16,0 0-6-16,-3 1 3 16,0 0 3-16,0 2-11 15,1-3 5-15,4-2-6 16,1 1-1-16,10-2 14 16,2-2-2-16,5-2-4 15,-3 0 0-15,0-3 5 16,-2-2-6-16,-4-3 0 15,0-4-2-15,-1-3 8 0,-1 1-1 16,1 1-4 0,1 0-1-16,2 1 1 0,2 0-1 15,2-3 0-15,3 3-9 16,-1 0 20-16,-2 0-8 16,3 4-2-16,-2 4 5 15,-1-3-12-15,0 4 6 16,-2-3-7-16,-4 2 7 15,-1-3 0-15,-1 6 4 16,1-4-4-16,3 3 6 16,0 0-16-16,-2 2 10 15,-1 0-8-15,1 0 8 0,-3 3-13 16,1 1 11 0,-1 2 2-16,0 2 0 0,2 0-10 15,9 6 10-15,-2 1 0 16,2-2 0-16,0-1 9 15,1 3-3-15,2-2-6 16,-3 1-3-16,4 0-3 16,-2 2-4-16,0 1 10 15,2 4 0-15,-2 1-10 16,5 4-14-16,3 2 24 16,4 0 0-16,7 1 35 15,-2 0-29-15,7-2 0 16,-6 4-6-16,-1-2 6 15,-5 3-20-15,-4 0 14 16,-8 0-7-16,-4 0-16 16,-2 0 32-16,0-3-9 0,2-1 9 15,8 0 2-15,6 0-7 16,5 0-4-16,2-1 0 16,-1 4-16-16,1 1 16 15,-3 0 0-15,3 0 4 16,-3 0-3-16,4 1-2 15,0 10-10-15,1 1 11 16,1 0-11-16,4 4 10 16,1-1 1-16,0 2 20 15,0 1-19-15,-1 2 15 16,-1 0-16-16,0-1-12 16,0-1 12-16,2 1 0 0,3 0 0 15,1-2-1-15,1 1 10 16,0-2-9-16,-1-2 0 15,1-1 0-15,2-2-27 16,0 0-87-16,5 1-162 16,5-2-328-16,6-6-985 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2-30T08:42:02.543"/>
    </inkml:context>
    <inkml:brush xml:id="br0">
      <inkml:brushProperty name="width" value="0.05292" units="cm"/>
      <inkml:brushProperty name="height" value="0.05292" units="cm"/>
      <inkml:brushProperty name="color" value="#FF0000"/>
    </inkml:brush>
  </inkml:definitions>
  <inkml:trace contextRef="#ctx0" brushRef="#br0">16631 5446 643 0,'0'0'271'0,"0"0"-132"16,0 0 10-16,0 0-54 15,0 0-26-15,4 0-69 16,-4 0 24-16,0 0 2 16,0 0-17-16,0 0 19 15,0 0-17-15,0 0-10 16,0 0 13-16,0 0-12 15,0 0-4-15,0 0-2 16,0 0-53-16,0 0-105 0,0 0-51 16,0 0-180-16</inkml:trace>
  <inkml:trace contextRef="#ctx0" brushRef="#br0" timeOffset="1379.95">16631 5446 16 0,'16'0'9'0,"-14"0"18"16,0 0 22-16,2 0 137 16,-2 0-53-16,3 0 7 15,-1 0-19-15,0 2-21 16,4-2-51-16,-3 2-7 0,3 1-18 15,-2-2 11-15,2 4-3 16,0-3 11-16,1 1 11 16,-2 0 19-16,2 2-15 15,2-1 23-15,-2 0-44 16,2 0 5-16,0 2 0 16,0 2-22-16,1-2-7 15,1 0 38-15,3 2-50 16,3 0 96-16,4 2 78 15,1 1-47-15,3 1-66 16,2-1-61-16,-5 1-1 16,3-2 16-16,-2 2-8 15,-5-2-8-15,-3-1 0 16,-3-1 0-16,-5-4-5 0,-3 0 5 16,-4-1 0-16,1 0 12 15,-1-1-2-15,1 1-10 16,0 1 0-16,5 2 1 15,0 2 5-15,6 3-5 16,3 1 24-16,4-3 7 16,1 2-19-16,-2-1-13 15,0-2 0-15,-3-1 0 16,0 2 3-16,-7-3-3 16,0-2 0-16,-6 0 7 15,1-2 2-15,-1 2-9 0,2 0 0 16,4 2 0-1,1 3 11-15,1-2-11 0,5 3 0 16,-2 0 14 0,3 0-7-16,-3 0-7 0,1 0 0 15,-3 0 0-15,1-2-6 16,-3 2 6-16,4 0 0 16,1 2 1-16,2-2 9 15,2 5-10-15,4-2 0 16,5 1 0-16,5 0-6 15,3 2 6-15,4 0 0 16,1 1 34-16,3-1-24 16,-5 0-10-16,-4 0 0 15,-3-3 1-15,-2-1 3 16,-4 1-4-16,-2-3 0 0,-3-1 8 16,-2 2 1-16,-1-1-9 15,-1 0 0-15,1-2 0 16,-1 2-3-16,-3-3 3 15,1 4 0-15,1-1 23 16,2 0-7-16,-2 1-3 16,3-3-13-16,1 3 11 15,0 1-11-15,2-2 0 16,-1 0 0-16,-2 2 19 16,2-2 0-16,1 0-17 15,-3 1-2-15,0-3 0 16,-2 3-2-16,1 1 3 15,2-2-1-15,1 5 8 0,3-2 14 16,-1 4-22 0,2-2 0-16,1 2 0 15,2-3-8-15,3 1 8 0,-3 0 0 16,2-3 9-16,2 2 7 16,-2-2-16-16,0 0 0 15,3 2 1-15,-3-1-5 16,0 4 4-16,-2-1 0 15,2 0 4-15,3 0 8 16,-3 2-12-16,4 0 0 16,4 2 0-16,-1-2-9 15,1 3 9-15,-1-4 0 0,1 2 5 16,-2 0 13 0,1-1-18-16,0 3 0 0,2-1-5 15,0 2-1-15,1 1 6 16,3 2 0-1,5 0 8-15,0 4 4 0,5 1-12 16,1 3 0-16,3 0-2 16,0 3-8-16,1 2 10 15,7 2 0-15,1 1 52 16,11 1-52-16,2 0 38 16,6 2-14-16,4-2-23 15,2 2 55-15,0-2-46 16,-7 0 20-16,-8-3-17 15,-13-7 5-15,-13-4-18 16,-20-6 0-16,-31-13-140 16,-22-2-183-16,-25-7-374 0</inkml:trace>
  <inkml:trace contextRef="#ctx0" brushRef="#br0" timeOffset="4269.79">15323 6047 781 0,'0'0'318'0,"0"0"-151"0,0 0-86 16,0 0-38-16,0 0-33 15,0 0 41-15,0 0-4 16,7 0 20-16,-5 0 45 15,-2 0-42-15,0 0-9 16,0 3-1-16,0-3-35 16,0 0 9-16,0 2-34 15,0 0 13-15,0 1-1 16,0 4-1-16,0-2 25 16,-2 4 23-16,-5 1-38 15,0-1 14-15,-2 4-33 0,3-1 11 16,-1 2 5-16,-2 3-17 15,0-3 10 1,0 3 7-16,1 2-17 0,-5-2 33 16,1 1-19-1,0 3-14-15,-1-4 34 0,-2 4-34 16,3-2 16-16,-1 3-3 16,2-1-8-16,-2 1 11 15,2 0-17-15,-3 0 8 16,3 1 4-16,-3 1-6 15,1 1 0-15,0-1 18 16,-3 2-23-16,0-4 26 16,1 1-27-16,-1 0 15 15,1-3-5-15,-1 2-8 0,1 0-2 16,1 1 20 0,1-2-19-16,2 1 22 0,-1-1-23 15,4 1 9 1,-1-3 10-16,-3-1-19 0,4 3 1 15,-5-1 28-15,-1 2-20 16,1 0 31-16,-3 2-30 16,3 2-8-16,-1 0 32 15,1 2-33-15,2 0-1 16,0-2 15-16,2 0-3 16,0-2-5-16,0-1-7 15,0-4 12-15,3 2-9 0,-3-3-3 16,-1 0 0-16,2 0 11 15,-3 0-4 1,1 0 7-16,0 2-14 16,-1 2 0-16,-1 0 3 0,-1 0-3 15,1 2 0-15,4-4 0 16,-3 1 0-16,4-7 11 16,-2 2-11-16,0-2 0 15,3-1-3-15,-6 3 4 16,3 2-1-16,1 1 0 15,-4 2 7-15,1 1 1 16,3 3-8-16,-4-1 0 16,3 1-6-16,-2 0 6 15,0 1 0-15,0-2-6 16,0 2 21-16,-1-4-19 16,4 0 4-16,-1 0 0 0,-1-2 1 15,2 0-1 1,1 1 0-16,2-1 0 0,-1 1 4 15,-3 2-4-15,0 1 0 16,1 2 2-16,-6 0-4 16,3 0 2-16,0 0 0 15,-1-2 0-15,6 1 6 16,-1-7-12-16,3 3 6 16,0-4 0-16,-4 0-7 15,4-1 7-15,-2 2 0 0,-1 2 0 16,-3 3 9-1,0-2-9-15,-3 6 0 0,-1 3 1 16,-2 0-1-16,3-2 0 16,2 2 0-1,2-7-1-15,2 2 11 0,3-6 17 16,1-2-21 0,1-1 4-16,-1 0 8 0,2 2-17 15,-3 1-1-15,-3 2 1 16,0 2 10-16,-2 3-5 15,3 2-6-15,-5 4 0 16,1-2 2-16,2 2-2 16,-1-2 0-16,-1-2-2 15,2-4 8-15,-1-3-4 0,3 0-2 16,-2 0 7-16,2-2-10 16,-1 1 3-1,-1 2 0-15,-2 0-6 0,-1 4 17 16,-2 3-7-16,-1-1-4 15,1 1 0-15,-1 1-7 16,2-5 7-16,-2 1 0 16,3-2 0-16,2-2 8 15,-3 2-16-15,4 0 8 16,-5 2 0-16,1 0 3 16,-3 2-3-16,1 1 0 15,-1 0 0-15,-1 4 8 16,3-1-7-16,-3 2-1 15,3-2 0-15,2-2-4 0,-2-4 4 16,6-2 0-16,-2-2-1 16,2 0 7-16,-2-2-7 15,0 2 1 1,1-2 0-16,-2 2-7 0,2 0 7 16,-3 0 0-1,1 3-8-15,-1 0 19 0,-2 2-8 16,2-3-3-16,-2 0 0 15,1-2-6-15,3-2 6 16,1-2 0-16,1-2-8 16,2-2 16-16,1 0-8 15,-1-1 0-15,3 4 1 16,-2 2 0-16,-3-2-1 16,0 5 0-16,0 2-1 15,1 1 7-15,-3 1-6 0,0-2 0 16,2 2 0-1,-1-2-6-15,-1 2 6 16,2-4 0-16,-2 2-1 0,2-3 7 16,1-2-5-16,0 0-1 15,-2-2 0-15,-1-1-4 16,1 1 4-16,0-3 0 16,0 5-2-16,-1-2 4 15,0 0-4-15,2 1 2 16,1 0 0-16,-3-1 0 15,2 1 0-15,-2 0 0 16,0 0 0-16,3-3 8 16,-3 2-7-16,2-1-1 15,0-1 0-15,1-2-6 0,-1 1 6 16,-2-2 0-16,2 1-1 16,1 0 7-16,-1-1-3 15,1 1-3-15,0-3 0 16,0-2-9-16,2 3 9 15,-4-1 0-15,3-1 0 16,-1-2 6-16,0-1-4 16,4-2-2-16,-3 2 0 15,3-4-14-15,2 2 14 16,-2 0 0-16,2-2 0 16,-2 2 0-16,0-2 13 15,0 1-13-15,2-2 0 16,-2 1-14-16,2 1 14 0,0-1 0 15,0-2 0-15,0 0-6 16,0 1-2-16,0-1 8 16,0 0 0-16,0 0-21 15,0 0 18-15,0 0-10 16,0 0 4-16,0 0-18 16,0 0 27-16,0 0-28 15,0 0 16-15,0 0-5 16,0 0-6-16,0 0-1 15,0 0-5-15,2-3-26 16,13-14 48-16,1-3-6 0,5-8-72 16,8-30 8-1,-4 6-164-15,-2-1-94 0</inkml:trace>
  <inkml:trace contextRef="#ctx0" brushRef="#br0" timeOffset="8572.07">11409 4253 1448 0,'0'0'319'0,"0"0"-162"0,0 0-39 16,0 0-47 0,0 0-32-16,0 0-38 0,0 0-1 15,0 0 8-15,0 0 0 16,0 0 5-16,0 0-13 16,0 0-4-16,0 0-10 15,0 10-131-15,0 2 12 16,0 2-546-16</inkml:trace>
  <inkml:trace contextRef="#ctx0" brushRef="#br0" timeOffset="9139.27">12562 6306 1211 0,'0'0'326'0,"0"0"-115"0,0 0-114 15,0 0-51-15,0 0-46 16,0 0-64-16,0 0-95 16,-2 35 29-16,-11-13 14 15,-5 1-240-15</inkml:trace>
  <inkml:trace contextRef="#ctx0" brushRef="#br0" timeOffset="12160.73">12315 8955 1288 0,'0'0'279'0,"0"0"-132"15,0 0 9-15,0 0-91 16,0 0-6-16,0 0 31 15,0 0 3-15,0-16 28 16,0 16-20-16,0 0-48 16,-9 0 13-16,-2 0-57 15,-4 0-8-15,-6 4 4 16,-1 8 4-16,0 2 11 16,-3 5-9-16,1 3-10 0,-2 1 50 15,5 6-45-15,-1 1 16 16,1 2 7-16,4 0-23 15,-1 4 31-15,5-2-25 16,-1 2-11-16,1-2 22 16,3 2-11-16,2-4-12 15,1 0 13-15,1 0-13 16,2-2 30-16,-2 2-15 16,4-1-14-16,-1 1 41 15,3-3-33-15,0 4-9 16,0-3 2-16,0 0 9 15,8 0-9-15,5-2-2 16,0 1 0-16,5-4-3 16,3 0 5-16,-2-5-2 15,2-1 0-15,-1-1 4 0,0-4-4 16,-2 2 0-16,1-8 1 16,2 4-5-16,1-1 11 15,-1-3-7-15,0 0 0 16,2 0 2-16,1-5-8 15,5 2 6-15,3-5 0 16,1 0-8-16,2 0 8 16,1 0-8-16,-1-11 6 15,-2 0-1-15,-1-1-12 16,-3 0 14-16,-2-3 1 16,-2-3-2-16,1-2 3 15,-1-1-1-15,-1-3 0 16,1-1 8-16,-3 0-10 15,1-1 2-15,-4-3 0 16,-1-2-7-16,-5 0 14 0,-2-2-7 16,-1-4 0-16,-6-1 0 15,-2 0 4-15,-2-2 8 16,0 1-12-16,0 1 49 16,-2 0-36-16,-9 0 13 15,-5-2 7-15,-3 2-21 16,-4 0 38-16,-2 2-29 15,1 4-21-15,-5 1 25 16,-5 8-14-16,-1 2-11 16,-5 10 0-16,-9 4-64 0,-4 5-30 15,-48 2-148 1,16 0-318-16,-1 0-451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4:07:19.041"/>
    </inkml:context>
    <inkml:brush xml:id="br0">
      <inkml:brushProperty name="width" value="0.05292" units="cm"/>
      <inkml:brushProperty name="height" value="0.05292" units="cm"/>
      <inkml:brushProperty name="color" value="#FF0000"/>
    </inkml:brush>
  </inkml:definitions>
  <inkml:trace contextRef="#ctx0" brushRef="#br0">5523 2919 985 0,'0'0'304'16,"0"0"-127"0,0 0-68-16,0 0-50 0,0 0 30 15,0 0 14-15,-37-12-16 16,28 10 16-16,-2 2-24 16,0 0 2-16,-5 0-1 15,-2 0-37-15,1 0 6 16,-1 0-15-16,0 0 1 15,-2 7 23-15,-2-2-31 16,1 4 4-16,0-2 17 16,-2 4-26-16,0 1 24 15,2-2-22-15,-2 1-12 0,1 4 19 16,-1-1-30 0,2 1 6-16,-2 2 11 0,3-1-17 15,-2 0 27-15,0 2-13 16,1-2-9-16,1 1 19 15,3 0-23-15,0 1-2 16,2-3 0-16,-1 4 1 16,3 1 17-16,0 0-6 15,-3 1-11-15,3 1 14 16,-1-4-15-16,4 1-6 16,-2 3 6-16,-1-2 0 15,2 2 12-15,1 0-7 16,2 3-4-16,1-1 4 15,3 2-5-15,-3 1 0 16,2 2-9-16,1-1 18 0,0 1-6 16,2-2-3-16,-1 1 1 15,3 2-5-15,0 0 4 16,0 3 0-16,0 1 0 16,3-2 12-16,3-1-12 15,1 4 0-15,2-5 1 16,-2 2 8-16,-1-1-7 15,0-2-2-15,-1 1 0 16,2-2 19-16,2 1-11 16,0-1-8-16,0-5 0 15,0 1-11-15,2-1 11 16,3-3 0-16,-2 0 0 16,-1 0 18-16,3-3-16 0,-3 2-2 15,1-1 0 1,-1-2-10-16,1 2 17 0,2-1-7 15,-1 2 0-15,1-1 17 16,-1-2-31-16,1 0 14 16,1 0-7-16,1-2-7 15,-1-1 26-15,2 0-12 16,0-1 5-16,1 0 11 16,-1 2-26-16,6-2 10 15,-1 3-6-15,3-3-5 16,4 2 13-16,-1-2-2 15,3 0 4-15,0-2 16 16,-1 0-21-16,-1-2 1 16,0-1-4-16,-3-1-8 15,3 0 22-15,0 1-10 0,1-1 8 16,3-2 5-16,2 0-23 16,6-2 10-16,-1-2-9 15,2 0-2-15,1 0 11 16,-1 0 0-16,0 0 8 15,1 0-7-15,-1-6 13 16,0 0-14-16,1-2-15 16,-1 2 6-16,-2-4 0 15,0 0 9-15,-2-2-9 16,-1-4 24-16,-1-2-14 16,3-2-1-16,-4-4 8 15,-2-1-10-15,1-1 2 0,-5 2 0 16,-2-2 5-16,-1 1 4 15,-1-2 0-15,1 2-9 16,0-2 12-16,-2 0-21 16,-2-3 9-16,-3 1 0 15,2-8 4-15,-3-3-2 16,-1-6 5-16,2-4-2 16,-6-4 5-16,1-2-19 15,-6 4 9-15,1 2 0 16,-3 2 3-16,0 0-3 15,-2-1 9-15,-2 1-3 16,-2-2 0-16,0-3-6 16,0-4 0-16,0-1 1 0,-14-1 33 15,-1-1-18-15,-5 2-1 16,-3-2 12-16,-1 0-19 16,-5 0 5-1,-2 0-13-15,-4 3 6 0,-4 2 17 16,1 0-22-16,-4 7 7 15,-1 3 4-15,-3 6-5 16,-5 5 1-16,-3 3-7 16,-9 3 7-16,1 5-4 15,-5 1-3-15,1-1-1 16,3 3 12-16,3 2-4 16,6 0 5-16,4 6-13 15,0 3-3-15,-1 3-4 16,0 6-16-16,0 0-11 15,1 0-31-15,6 13-30 0,9 9-34 16,16 18-119-16,13-4-279 16,6-3-189-16</inkml:trace>
  <inkml:trace contextRef="#ctx0" brushRef="#br0" timeOffset="999.76">15479 4221 418 0,'0'0'393'16,"0"0"-279"-16,0 0-114 16,0 0-188-16,0 0-421 0</inkml:trace>
  <inkml:trace contextRef="#ctx0" brushRef="#br0" timeOffset="1609.02">15739 3617 489 0,'0'0'228'0,"0"0"-163"15,0 0-58-15,0 0 36 16,0 0 66-16,0 0 22 15,0 0 44-15,-26-8-81 16,26 8-40-16,0 0-18 0,0 0-24 16,0 0 3-16,-3 0-15 15,1 0 0-15,0 0-10 16,-2 0 10-16,-3 0-19 16,1 0 9-16,1 0 1 15,-2 0 8-15,2 0 1 16,4 0 0-16,-2 0 0 15,3 2 0-15,0-2-1 16,0 4-12-16,0 0-164 16,0-2-99-16</inkml:trace>
  <inkml:trace contextRef="#ctx0" brushRef="#br0" timeOffset="1796.49">15739 3617 864 0</inkml:trace>
  <inkml:trace contextRef="#ctx0" brushRef="#br0" timeOffset="1921.44">15739 3617 864 0,'-89'34'302'0,"89"-34"-153"0,0 0-57 0,0 0-53 0,0 0-29 0,-2 0 21 16,0 0-31-16,0 0 0 16,0 2 0-16,-3 2 2 15,-1 2-13-15,-2 2 8 0,0 0-106 16,-1 1-40-16,-7 5-33 16,3-4-12-16,-1-1-314 0</inkml:trace>
  <inkml:trace contextRef="#ctx0" brushRef="#br0" timeOffset="2327.57">15492 3756 582 0,'0'0'207'0,"0"0"-129"16,0 0-37-16,0 0-11 15,0 0-7-15,0 0 3 16,0 0 45-16,0 0-1 16,-79 32-2-16,65-27-16 15,3 4 9-15,-3-1-12 16,1 2-29-16,-1 2-11 15,3 0-9-15,3 3-6 0,-1-3-6 16,2 1 4 0,2-1-12-16,-1 1 20 0,-1-6 2 15,-2 3 5-15,2-2 2 16,-4 0-9-16,1 3 0 16,-2-1 0-16,-1-2-8 15,-1 3-16-15,3-1 16 16,-2-1 5-16,6 0-4 15,-2-1 2-15,0 2 5 16,2 0-1-16,1-2 7 16,-1 3 1-16,1-4 3 15,-1 3-10-15,0-2 4 16,-2 2-4-16,0 2-1 0,1 1-40 16,-2-3-69-16,4 4 2 15,-1-4-77-15,5 0-227 0</inkml:trace>
  <inkml:trace contextRef="#ctx0" brushRef="#br0" timeOffset="3358.6">14876 4339 715 0,'0'0'213'15,"0"0"-98"-15,0 0-11 16,0 0-7-16,0 0-52 16,0 0 7-16,0 0-5 15,-70 78-25-15,62-61 23 16,-2-2-9-16,-1 3 3 15,3 3 6-15,-4 1-20 16,3 0 16-16,-4 2-30 16,1-1-10-16,-1 4 24 15,0-1-24-15,2 1 8 0,0-2 1 16,1 2-8 0,2 4 10-16,1-1-12 15,1 2 0-15,-4 2-1 0,2 1 1 16,-1-4 0-16,-3 1 3 15,1-1 5-15,1-3-3 16,-2 2-5-16,-2 0-1 16,3 0-5-16,-2 0 6 15,0 2 0-15,-1-1-1 16,4-2 2-16,1 2-2 16,-1-3-8-16,4-1 6 15,1 0-4-15,-1-1 4 16,2-2 0-16,-4 2 3 15,2-2 0-15,-3 2 10 16,-1 2-10-16,0 2-10 16,-1 0 4-16,-3 4-33 15,3 1-24-15,-2-2 53 0,2-1-7 16,0 0 17-16,-1-3 0 16,1-1 2-16,3 0-4 15,-4-2 2-15,-1 2-3 16,2-2-7-16,-3 0 11 15,-1 0-1-15,1 0 6 16,-1 3 4-16,-3 1-10 16,2 3 0-16,-2 1 1 15,1 3-5-15,-1-1 5 16,0 0-1-16,-2 0 4 16,0 3 6-16,-3-4-8 15,4 4 8-15,-1-2-9 16,-1 3 37-16,2 3-27 0,1-1 5 15,-2 3 4-15,2 0-19 16,0 1 13-16,0 1-8 16,-2-2-6-16,3-1 0 15,-2-2-2-15,-1 1 2 16,3-1-6-16,-4 2 12 16,4 0 0-16,-1 2-6 15,0-2-7-15,3 0 6 16,-2-4-21-16,5-2 14 15,-2-1 7-15,1-5 1 16,0-3 7-16,1 0-6 16,1-2 0-16,3 0-1 15,-4-1-4-15,-1-2 3 0,-3 0 0 16,1-1 1 0,-6 0 4-16,1 4 10 0,3 0-14 15,1 4 0-15,0-1-3 16,6 2-61-16,-2 2-54 15,1 12-136-15,5-9 21 16,-2-6-28-16</inkml:trace>
  <inkml:trace contextRef="#ctx0" brushRef="#br0" timeOffset="5061.31">13310 8019 1152 0,'0'0'323'0,"0"0"-170"16,0 0-61-16,0 0-51 15,0 0 30-15,-128 86-38 16,101-60-25-16,2 2 36 16,1 2-42-16,4 0-2 15,2 4 0-15,3 1-27 16,-1 2 27-16,0 1-14 16,0 3 2-16,-1 1-1 15,1-2 13-15,1 0 0 16,1-4 5-16,1-2 18 15,0 2-27-15,-3-1 4 16,3 1-5-16,-5 2-8 16,0 0 26-16,-2 0-5 15,0 0 3-15,-5 2-9 16,1 0 5-16,-3 1-7 0,1 7-7 16,-6-1-15-16,-2 4 23 15,0 1-1-15,-3 0 0 16,-1 2 0-16,1-4 0 15,-2 2 0-15,2 1-9 16,-1-1 8-16,0-1 1 16,3 4 0-16,-2 1 11 15,3 0-2-15,-1 2-18 16,4 0 6-16,0 1 3 16,0-1-16-16,0 0 16 15,-3 0 0-15,1-2 4 16,0 2 11-16,-1 0-15 15,5 0 0-15,0 1-3 0,5-3-5 16,2 0 8 0,1-2 0-16,3 0-9 0,-1 2 9 15,-1 3 0-15,-3 1-21 16,4 2 4-16,-4 2 15 16,3-2-8-16,2 2 9 15,0-3-11-15,3-1 12 16,1 0 0-16,1-2 0 15,-1 0 4-15,1 1-4 16,0-2 0-16,2 2 1 16,0-1-5-16,-1-2 7 15,-1 2-3-15,2-2 0 0,2 2 13 16,2-1-26 0,5-1 1-16,2-3-2 0,0-2 12 15,0-2 2-15,0-1-16 16,0-2-3-16,0-1 38 15,0 4-29-15,2-4 10 16,5 5-2-16,2 0-5 16,0 1 14-16,-3 1 5 15,3 1 12-15,-1-1-23 16,0 2 9-16,3-2-10 16,3 1-35-16,-2-6 35 15,5 1 0-15,0-4 10 16,-1-1 6-16,1-3-16 0,4-2 0 15,-3-2 13 1,4-5-6-16,2-2-7 0,3-5-1 16,2-4-6-16,0-1-1 15,0-6 10-15,-4-1-3 16,-1 2 2-16,-2-2 10 16,-1 0-11-16,-5-1-4 15,3-2 3-15,2-3 0 16,0-1-18-16,6-5 19 15,4 0 9-15,5 0-8 16,-1 0 3-16,6-6-4 16,-1 3-5-16,0 3 4 15,5 0 2-15,-1 0 8 16,3 0-4-16,-3 0-3 16,4 0-2-16,-4-4 0 0,3 1 0 15,1-5-7-15,2-2 9 16,1-3-11-16,0-5 9 15,0-3-33-15,-3 0 32 16,0-2-25-16,-6 4 26 16,-1-1-2-16,-3 2 9 15,-1-2-8-15,3 0 1 16,1-4 0-16,-1-5-4 16,-1 1 5-16,0-5-1 15,-3-3 0-15,-5 0 13 16,-2-5-13-16,-2 5 0 15,-6 0 0-15,4 1 11 16,-2 2-9-16,1-1 2 16,0-3 6-16,3-3 5 15,-2-1-28-15,-3-4 13 0,1 0 0 16,-2 1-9-16,-3 3 25 16,0-1-16-16,-2 2 0 15,-1-4 9-15,3-3-18 16,0-3-27-16,0-8-72 15,2-3-28-15,-1-8-16 16,4-1-22-16,0-2 76 16,-1-3 68-16,0 5 29 15,2-1 1-15,-1-4-68 16,2 0-40-16,-4 0-47 0,0-2-54 16,-3-1-183-16,-3 2 392 15,-6 2 543-15,0-1-263 16,-2 5-11-16,1 2-43 15,2 2-91-15,3 4-14 16,0 2-23-16,3 4-50 16,-1 3 22-16,5 5-33 15,0 0-36-15,4 4-1 16,5 0-10-16,3 0-31 16,2-3 17-16,1 0-34 15,3-4 24-15,2-5 18 16,1-2-10-16,1-3 14 15,0-2-33-15,1 1-6 16,-6 0 13-16,-6-3-26 16,-2 0 45-16,-4 2 18 0,-5-1 2 15,2 3 59-15,1 2-32 16,1 0-28-16,4 1 0 16,13-28-84-16,-7 14-167 15,-4 8-268-15</inkml:trace>
  <inkml:trace contextRef="#ctx0" brushRef="#br0" timeOffset="5123.84">15176 8560 599 0,'0'0'0'0</inkml:trace>
  <inkml:trace contextRef="#ctx0" brushRef="#br0" timeOffset="5233.14">15323 8076 947 0,'0'0'372'0,"0"0"-210"0,24-118-118 16,-6 63-44-16,0-7-128 15,6-29-170-15,-6 15-74 16,-1 9-282-16</inkml:trace>
  <inkml:trace contextRef="#ctx0" brushRef="#br0" timeOffset="5451.84">15635 6926 1283 0,'0'0'364'15,"0"0"-106"-15,0 0-128 16,33-126-91-16,-17 92-39 16,2 3-28-16,0 1-47 15,1 3-35-15,2-2-36 0,-4 2 24 16,1-3 13-16,-3 3-10 16,1 3 19-16,-3 0 43 15,4-1 56-15,9-6-37 16,-3 5-166-16,-2 1-761 0</inkml:trace>
  <inkml:trace contextRef="#ctx0" brushRef="#br0" timeOffset="7951.26">16098 6284 656 0,'0'0'364'15,"0"0"-114"-15,0 0-41 16,0 0-93-16,0 0-33 16,0 0-33-16,0 0-50 0,92-62 33 15,-79 62-18 1,3 0-14-16,-1 0 53 0,3 0-40 15,-1 0 8-15,2 0-22 16,-6 8-42-16,3 6 42 16,-3 2 0-16,3 2 7 15,1 2 34-15,3 0-35 16,3-2-5-16,2 2 7 16,-2 2 6-16,4 0-11 15,-2 3-3-15,0 0 2 16,-1 2-10-16,3 3 8 15,-1-1 0-15,3 4 0 16,2-3 18-16,3 0-25 16,4 0 7-16,2-3 0 15,0 4-1-15,3-1 2 0,-5 1-1 16,-1 1 5 0,-1 1 7-16,1 4-18 0,0 0 6 15,3 7-3-15,-1 4-11 16,2 2 12-16,-1 4-39 15,2-3-4-15,1-2-25 16,1-4 20-16,-2-4-2 16,5-5 12-16,0-4 26 15,0 0-23-15,2-2 37 16,-2 2 10-16,-2 0-10 16,1 4 17-16,1 1 6 15,-1-1-22-15,4 4 19 0,0-2-20 16,2 2 1-1,-3-3 20-15,0 0-20 0,-4-3 32 16,-1-2-8-16,-2-1-18 16,3-4 15-16,1 5-10 15,2-1-6-15,3 3 18 16,4-2-23-16,5 2 18 16,6 0-19-16,1 2 0 15,1-1-8-15,1 3 2 16,-2-2-7-16,-7 1 7 15,-2-1 12-15,-4 0 2 16,-2-1 0-16,-2 1-2 16,5-2-12-16,4-1-18 15,1 4 24-15,0-3 18 16,1 2-18-16,-3-1 12 0,-6-3-2 16,2 2-1-16,-4-2 14 15,-4 2 21-15,1 0-11 16,2-2 28-16,0 2-29 15,3-2-1-15,2 0-19 16,2-2-2-16,2 2-6 16,3-1-4-16,-3-3 6 15,-2-2 9-15,-4-2-8 16,2 2 14-16,0-2 20 16,2 0-26-16,0-1 16 15,-2 0-18-15,4 1-11 16,1-2 18-16,-2-3-20 15,2 2 0-15,-3-3 1 16,2-2 8-16,-6-2-3 16,2 1-3-16,-5-1-3 0,0-3 20 15,-2 1-20-15,-3-2 0 16,1-2-1-16,-3 1 3 16,0-5 11-16,-2 0-6 15,-1-4-6-15,-6 1 4 16,-2-1-5-16,-4 0-6 15,0 0 4-15,-4 0 4 16,-2 0-2-16,0 0 16 16,-3 0-10-16,3-1 9 15,2-13-15-15,-1-4 0 16,4-3-1-16,3-1 8 16,-2 3-7-16,0-1 8 15,-4 3-7-15,-1-2-2 0,-2 5-1 16,2-5-10-16,3-4 12 15,2-2-1-15,0-2 1 16,4-9 0-16,-3 1-21 16,3-3 15-16,-2 1-46 15,-2 3 38-15,-2 0 13 16,-3 0-5-16,1 1 6 16,-4-4 0-16,-1-3 0 15,-3-4 2-15,-1-6-2 16,4-3-2-16,0 0 1 15,-1-1-144-15,4 4 24 16,-1 3 23-16,-3 7 36 0,4 3 61 16,-3 4-43-16,1-1 42 15,-1 1-9-15,0-2 22 16,-2-1-6-16,-1-5-5 16,-1-3 0-16,1-2 15 15,-1-2-5-15,-1 0 22 16,-1 1 24-16,-4 6-18 15,-1 2 69-15,-5 5-44 16,-2 4-34-16,0 3 35 16,0-4-39-16,-2 1 16 15,-10-2 7-15,-1-4-47 16,-4 0 14-16,-6-3-15 16,-4 2 6-16,-2-2 6 0,-2 0 4 15,-2-3-7-15,-1 5 16 16,-1-5-24-16,2 2 23 15,1-2-24-15,-1 2 0 16,2-3 7-16,0 4-5 16,-3-1 3-16,-2-1-5 15,-2-1-8-15,1 2 8 16,-1-2 0-16,-3 3-17 16,1-4 16-16,-2 0-26 15,-5 4-5-15,-1-2 25 16,-6 1-6-16,0 3 13 15,-4 0 0-15,-2 0 3 16,-2 0-15-16,-1-1-38 16,3-2-55-16,4-1 55 15,6-1 0-15,-2 1 30 0,4-1 19 16,-4 3-52-16,-4 1 31 16,-2 2 0-16,0-1 22 15,0 4 27-15,5-2 15 16,4 3-6-16,2 0-22 15,2 2-4-15,3 1-17 16,-1-2 7-16,1 3-35 16,1 1 35-16,-5-2-7 15,4 3 7-15,-3 0 0 16,3-2-12-16,3-2-22 16,-2 0-45-16,3-3-19 15,0-2 50-15,-3 1 19 0,-5-1-5 16,-5 1 34-16,0 1 0 15,-5 2 25-15,0-1 23 16,3 0-16-16,2-2 12 16,4 2 54-16,3-2-1 15,6 0-19-15,2-3-25 16,2 1 6-16,1 0-47 16,0-1-12-16,-5 4-10 15,-7 1-60-15,-4 0-6 16,-6 0 38-16,-4 0 13 15,-5-4 25-15,-1-2 2 16,-3 0 6-16,1-5 0 16,-1 3-8-16,2-4-9 0,-1 2 9 15,2-2-28 1,-3 3-17-16,1-2 30 0,-5 0 15 16,3 5-10-16,0-2 2 15,-1 4 2-15,6 3 5 16,2-2 2-16,-1 3 2 15,1 1-3-15,-1-5-3 16,1 5-4-16,-2-3-23 16,1 2 23-16,-1-3 0 15,-1 3 5-15,-4 0 2 16,-3 2 0-16,-5 0 1 16,-6 1-14-16,-4-4-26 15,-2 1 30-15,1 0 0 16,1-2 9-16,4 0 0 15,2-2 0-15,4 3 7 0,-2 1 24 16,4 4-29-16,2 3 9 16,1 2 4-16,3 3-1 15,2 2-9-15,5 2-5 16,0 0 0-16,-1 0-3 16,7 2 3-16,3 0 0 15,9 2 6-15,6 2 10 16,4 0-4-16,6 4-12 15,-1 0-4-15,-3 1-11 16,1 4 24-16,-5 1-9 16,0-3 0-16,3 3 4 15,0 0-13-15,6 0 9 0,0 0-1 16,7 3-14-16,0 5 14 16,2 2 1-1,4 0-23-15,8 6-69 0,2-4-86 16,4-4-488-16</inkml:trace>
  <inkml:trace contextRef="#ctx0" brushRef="#br0" timeOffset="8060.61">15662 3609 1154 0,'0'0'0'0</inkml:trace>
  <inkml:trace contextRef="#ctx0" brushRef="#br0" timeOffset="12293.99">9908 6772 418 0,'0'0'756'15,"0"0"-590"-15,0 0-68 16,0 0-68-16,0 0 15 0,0 0 15 15,-122 0-21-15,98 0 31 16,-5 1-19-16,-3 10-14 16,-1-2 47-16,2 4-38 15,0 0 11-15,4 2 6 16,2-3-47-16,8 2 35 16,-1-2-29-16,5 0-14 15,-1 2 34-15,1-1-34 16,2 8 7-16,-3 0 21 15,1 2-30-15,-1 1 39 16,-1 2-36-16,-1 1-9 16,1-3 56-16,-1-1-38 15,3 1 24-15,-1-4 8 16,3 3-40-16,3-4 42 0,0-1-43 16,2 3-1-16,1-2 28 15,2 0-35-15,2 1 16 16,-1 0 3-16,0 2-13 15,0 0 13-15,-3 5-20 16,3-2 0-16,-3 1 15 16,5 1-14-16,0-1 9 15,0 2 3-15,0-1-4 16,0 1 0-16,0 3-9 16,5-1 0-16,4 2-3 15,-4 2 11-15,5 0-5 0,-3 1 10 16,2 2-4-1,0-1 3-15,-3-2-12 0,4 1 0 16,-4-2-6-16,3 0 7 16,-3-4-1-16,2 1 13 15,0-5-4-15,1 0-3 16,1-4-6-16,2 2 6 16,-1-2-4-16,3 1-2 15,-1 0 0-15,3 0 7 16,1-1 1-16,2 2 1 15,-2 0-9-15,5-2 14 16,1 2-23-16,2-1 9 16,-4-3 0-16,4 2-8 15,-2-5 22-15,3 0-12 16,1-2-2-16,-1 0 12 0,3-2-18 16,-2 1 6-16,0 2 0 15,0-3 9-15,-2-1-3 16,-1 4 0-16,-2-5-2 15,3 2 4-15,-3 0-14 16,1-2 6-16,-2 0-3 16,4-2-14-16,-3-2 11 15,3-2 6-15,-1 1 1 16,1-2 13-16,-1-3-14 16,-1 3 0-16,2-3-1 15,0 0 0-15,2 0 2 16,2 0-1-16,0 0 0 15,3 0 13-15,-1-6-13 0,0 1 2 16,0 1 7 0,0-2-14-16,-2 0 5 0,2-2-13 15,-1 0 1-15,1-1 12 16,0-1 7-16,0-5-5 16,2-1-1-16,1 3 17 15,-3-2-18-15,0 0 0 16,-4 3-1-16,-1 3 2 15,0-3 2-15,-2 2 9 16,0-3-6-16,1 0-12 16,-1-3 2-16,3-5 2 15,0-3-11-15,2-2 10 16,-2-3-9-16,-1-4 13 16,1-1-1-16,-5-1 9 0,-1 2-9 15,-2-1-6-15,-3 0-5 16,-3-3 22-16,-1-2-5 15,-8-3 1-15,-2-8-1 16,1-4-6-16,-3-5 0 16,0-1 0-16,0 2 0 15,0 1 1-15,0 4-2 16,-5 3 1-16,-11-3 0 16,-5 3 19-16,-6 0-10 15,-4-2-4-15,-6-2 8 16,-1-4 5-16,-1-3 4 15,1 0-22-15,-3-2 6 16,1 3 17-16,1 4-22 16,-4 1 16-16,-2 8 22 15,-4 3-26-15,-6 1 14 0,-5 3-27 16,-6 2 0-16,-2-1 15 16,-3 6-6-16,-1-1-6 15,3 1 18-15,0 2-8 16,2 2-5-16,5 1-8 15,0 5 0-15,4 2-11 16,4 5 12-16,3 4-1 16,6 4 0-16,7 4-12 15,5 4 12-15,6 0-82 16,5 0-57-16,13 28-77 16,5-4-350-16,4 1-334 0</inkml:trace>
  <inkml:trace contextRef="#ctx0" brushRef="#br0" timeOffset="14371.67">9657 6766 264 0,'0'0'97'16,"0"0"-81"-16,0 0-15 16,-105 137-2-16,74-90 1 15,4 0-115-15</inkml:trace>
  <inkml:trace contextRef="#ctx0" brushRef="#br0" timeOffset="23994.39">12324 9003 677 0,'0'0'379'0,"0"0"-172"16,0 0-110-16,0 0-58 15,0 0 12-15,0 0 8 16,0-6-8-16,0 6 38 16,0 0-7-16,-2 0 21 15,2 0 19-15,0 0-46 16,-3 0-10-16,3 0-11 15,0 0-29-15,-2-2 15 16,0 0-21-16,-2-2-19 16,-1 0 36-16,-2 0-24 15,1-1 0-15,-1 3 12 0,1-3-14 16,-3 4 47 0,1-1-32-16,2-1-17 0,0 3 12 15,1-1-21-15,1 1 0 16,-4 0 0-16,2 0-4 15,-4 0 4-15,1 0 23 16,-5 0-22-16,1 0 66 16,-1 0-51-16,1 0 7 15,-2 4 24-15,5-1-46 16,-1 2 50-16,2 0-51 16,0-1 8-16,0 1 0 15,3 0 0-15,-4 3-8 0,2 1 4 16,1-1 20-1,-2 2-17-15,2 1-7 16,1 0 0-16,-3 1 4 16,3-3 7-16,-2 2-11 0,2-1 0 15,-1-1 22-15,1 2-12 16,-2-1-10-16,0 1 0 16,1 5 21-16,3-3-12 15,0 1-1-15,1 2-1 16,0-1 11-16,3 2-19 15,0 2 1-15,-2-2 0 16,2 1-3-16,0 0 13 16,0 0-1-16,0 2 8 15,0 0-4-15,0 0-3 16,0 0-10-16,0 0 0 16,0 1-6-16,0 1 12 15,0-4-4-15,2 1 4 0,6-1 6 16,-4 1-4-1,0-1-8-15,1 0 0 0,-1 0-5 16,0 2 13-16,4-1-8 16,-2 0 18-16,3 0-8 15,-3-5 2-15,4 3-12 16,-1-5-10-16,-1 1 0 16,2-2 8-16,1-1 2 15,-1-2 27-15,0 2-21 16,1 2 8-16,0 0-14 15,0 0-2-15,0 2 1 16,2 3 1-16,1-4 0 16,-1 4 3-16,1-3 9 0,1 0-10 15,-1 0-2 1,-1-3-4-16,3 1-5 0,-3 1-3 16,3-3 12-16,-3-2 5 15,2 1 1-15,-1-2 1 16,-2 1-5-16,5 0 4 15,-4-2-12-15,1 0 1 16,-1 0-13-16,3-2 8 16,1-4-1-16,1 0 11 15,0 0-1-15,2 0 8 0,0 0-14 16,-1 0 7 0,2-8-6-16,-3 2-15 0,2-2 27 15,-2 0-6-15,-1 2 7 16,2 0-6-16,-3 1-1 15,-1 2 0-15,1-1 2 16,-3 3-2-16,0-4 0 16,1 1 0-16,-1 0 0 15,3-2 7-15,-1-2-7 16,3-2 0-16,-3-1 1 16,3 0-16-16,-3-1 13 15,1-1-2-15,-3-1 2 16,1 0 4-16,-3-2 0 15,-1-2-2-15,1-4 0 16,-5 1 0-16,-2-6-3 16,1-1 3-16,-5-1 0 0,0 0 1 15,0-3 19-15,0-2-10 16,0-3-10-16,-7 1 6 16,-4 0-6-16,-3-1-10 15,-1 1 4-15,-1-3 12 16,-3 3 16-16,1 0-8 15,-3 4-1-15,2 0 36 16,-4 2-47-16,1 4 10 16,-4 2 16-16,1 2-28 15,-5 1 49-15,-2 3-17 16,1 4-32-16,-6 1 45 16,6 3-44-16,0-1-1 15,2 5 0-15,5-2 21 16,1 3-13-16,5-1-8 15,3 2 1-15,1-3-22 16,1 3-6-16,0-3-51 0,-11-12-60 16,3 1-223-16,4-4-1150 0</inkml:trace>
  <inkml:trace contextRef="#ctx0" brushRef="#br0" timeOffset="25041.02">12502 6684 1054 0,'0'0'253'0,"0"0"-135"16,0 0-53-16,0 0-35 15,0 0 46-15,0 0-9 16,0 0 9-16,-38-41 45 16,27 37-11-16,-2 1 34 15,-2 3-53-15,-6 0-39 16,-1 0 1-16,-5 5-23 16,0 11 1-16,-2 5 13 15,1 4-20-15,-3 6 44 16,2 2-20-16,2 10-6 15,2 3 5-15,6 4-46 16,9 4 5-16,4 4-3 16,6 4 8-16,0 0 2 0,4 0-12 15,16-1 1 1,4-5-2-16,7-3-2 0,6-5-4 16,3-4 5-16,-1-4 2 15,6-3 14-15,2-5-15 16,0-1 7-16,-1-9-17 15,4-8-14-15,-4-6-10 16,1-8-21-16,2-4 43 16,0-23 10-16,-3-10 2 15,2-12 0-15,-6-3-19 0,-4-5 30 16,-7-4-11 0,-9-1 19-16,-8-6-10 0,-8-2 31 15,-6-2-7 1,0-1-17-16,-16 5 53 0,-5 4-60 15,-8 3 12-15,-5 5-9 16,-3 6 7-16,-4 3-3 16,-5 3-16-16,-2 2-37 15,0 7 37-15,-6 3-113 16,-20-10-75-16,12 9-201 16,9 2-164-16</inkml:trace>
  <inkml:trace contextRef="#ctx0" brushRef="#br0" timeOffset="25915.8">10994 2426 1430 0,'0'0'304'0,"0"0"-109"16,0 0-71-16,0 0-30 16,-148 6 1-16,109 25-32 15,-1 13 22-15,-3 30-54 16,-6 32 1-16,0 39 4 0,7 8-20 16,20 0 23-1,22-18-14-15,2-23-4 0,29-20-4 16,4-18-17-16,1-20-27 15,7-8 26-15,15 2-39 16,11 1 26-16,16-4-17 16,2-15-25-16,-1-19 16 15,5-11-39-15,-2-30 8 16,15-39 28-16,6-34-2 16,2-38 45-16,-12-16 24 15,-34 3-7-15,-30 6 32 16,-34 17-3-16,-4 7 53 15,-27 24 2-15,-4 24-33 16,-3 21 19-16,-6 10-29 16,-11-4-34-16,-14 1-24 0,-11 2-3 15,-2 20-55 1,-34 26-76-16,20 22-170 0,7 16-245 16</inkml:trace>
  <inkml:trace contextRef="#ctx0" brushRef="#br0" timeOffset="30664.75">11132 8306 582 0,'0'0'225'0,"0"0"-107"15,0 0-89-15,0 0-3 16,0 0-20-16,0 0 1 0,0 0-1 16,0-5-6-1,0 4 0-15,0 1 56 0,0 0-20 16,0 0 2-16,0 0-27 16,0 0-2-16,0 0-18 15,0 0 5-15,0 0 4 16,0 0 23-16,0 0-16 15,0 0 90-15,0 0 9 16,0 0-54-16,0 0 11 16,0 0-58-16,0 0-5 15,0 0 0-15,0 0 0 16,5 1 1-16,-3 8 8 0,0-3-2 16,-2 0 9-1,2 0-16-15,-2-1 1 0,0 2 46 16,0-4-33-1,0 4 11-15,0-6 0 0,0 2-18 16,0-1 5-16,0-2 1 16,0 0-12-16,0 0 32 15,0 0-23-15,0 0 15 16,0 0 22-16,0 0-46 16,0 1 23-16,0-1-24 15,0 0 1-15,0 0 18 16,-4 0-19-16,2 0 0 15,-3 0 5-15,3 0 10 16,2 0-15-16,-3 0 0 16,3 0 7-16,0 0-13 0,0 0 6 15,0 0-9-15,0 0 8 16,0 0-1-16,0 3 2 16,0 3 1-16,0 2-1 15,0 1 7-15,8 7-7 16,0-3 0-16,1 5 14 15,-3 2-13-15,4 2 47 16,-2 3-13-16,-1-2-11 16,3 4 23-16,-2-2-38 15,2 3 12-15,3 0 17 16,-2 1-37-16,-1 1 42 16,4-2-28-16,-3 1-14 15,0 3 39-15,1-1-40 16,-4-1 0-16,1 1 24 15,0-2-23-15,-2-1 48 0,-1-2-25 16,3-2 1-16,-2 0 27 16,4 1-51-16,-2-6-1 15,3 4 0-15,-2-3 25 16,-1 0-18-16,1 0-5 16,-2 3 7-16,-1-3 20 15,-3 1-18-15,3 1-11 16,-2-4 25-16,1 2-7 15,1-2 5-15,-1 1-23 16,4 0 8-16,-4-1 5 16,3 1-12-16,-3 1-1 15,1-1 0-15,0 2 31 0,0-2-33 16,-3 2 2-16,0-1 0 16,3-1 0-16,-4 0 9 15,6 1-9-15,-3-3 3 16,1 2 23-16,1-1-31 15,2 2 5-15,-1-2 0 16,1 0-6-16,0 2 18 16,-1 0-12-16,1 2 9 15,0-2 15-15,0 2-29 16,1 0 5-16,1 0 0 16,-1-1-10-16,3-2 20 15,-3-1-10-15,2 1 9 16,1-1 9-16,-1 0-27 15,1 2 9-15,-4 2 0 16,3 1-16-16,1 4 32 0,-3-1-16 16,1 4 32-16,-4 0-31 15,3 1 35-15,-1 2-36 16,-2-3 7-16,3 2 2 16,-2 1-8-16,0-4 6 15,2 1 13-15,0-1-19 16,1 1 13-16,-2-2-14 15,2 0 1-15,-3 0-2 16,2 0 1-16,-3 0 0 16,4-2 26-16,-1 3-17 15,1-2 0-15,0 1-9 16,-1 1 15-16,1-2-10 16,-1 2-5-16,0-4 0 0,-2 0 18 15,0-4-17 1,0 0 15-16,0-1-16 0,-2-4 9 15,-3-2-20-15,0-1 11 16,-2-6 0-16,1-2-6 16,-3-4 21-16,0-1-15 15,0 0 0-15,0 0-76 16,-7-24-93-16,-22-51-222 16,2 4-196-16,-2-12-39 0</inkml:trace>
  <inkml:trace contextRef="#ctx0" brushRef="#br0" timeOffset="35960.32">11098 8145 348 0,'0'0'309'16,"0"0"-128"-16,0 0-119 16,0 0-13-16,0 0-17 15,0 0 38-15,0 0 69 16,0 0-49-16,0 0 0 15,0 0-2-15,0 0-22 16,0 0 30-16,0 0-44 16,0 0-25-16,0 0 34 15,0 0-45-15,0 0 23 0,0 0 21 16,0 0-16 0,0 0 31-16,0 0-27 0,0 0-24 15,0 0 35-15,0 0-42 16,0 0 13-16,0 0 27 15,0 0-26-15,0 0 33 16,0 0-43-16,0 0-20 16,0 0 36-16,0 0-29 15,0 0-7-15,0 0 22 16,0 0-22-16,0 0 16 16,0 0-17-16,0 0 18 15,0 0-8-15,0 0-10 0,0 0 0 16,0 0-6-16,-4 0-108 15,-3 0-354-15,-2 0-348 16</inkml:trace>
  <inkml:trace contextRef="#ctx0" brushRef="#br0" timeOffset="37194.49">11130 8205 1001 0,'0'0'307'16,"0"0"-216"-16,0 0-44 15,0 0-11-15,0 0-29 0,0 0 24 16,0 0-18 0,0 0-12-16,0 0 45 0,0 0-23 15,0 2 4-15,0 0 22 16,0 0-24-16,0 0 32 16,0 4-37-16,0 1 14 15,0 5 70-15,7 1-57 16,1 2-11-16,1 2 5 15,3 1-20-15,-2 5 32 16,3-1-21-16,1 0 4 16,1 4 8-16,-1-2-34 15,1 2 2-15,-1 0 32 16,1 3-38-16,-2-4 61 16,1 2-15-16,0 2-24 15,-1 1 22-15,1 1-49 0,1 0 23 16,0 0-7-16,-1-2-16 15,-1 4 29-15,1-3-1 16,-3 1-19-16,1 2 27 16,-2-1-35-16,3 1-2 15,1-2 15-15,1 2-5 16,2-2 17-16,-2 0-26 0,1-2 10 0,-3-1-2 31,3 1-8-31,-5-3-1 16,-1 0 1-16,2-1 23 0,-3 0-9 0,-1 1-15 15,4-3 9-15,-4 0 3 16,3-1-12-16,1 0 0 0,1 0-1 16,-1 1 25-16,-1 0-21 15,-3-1-3 1,1 1 0-16,-2-2 8 0,0 2-8 16,2-2 0-16,-3 2 0 15,2 3 29-15,0-2-31 31,-1 2 2-31,-1 2 0 16,2 0-10-16,0 3 19 0,1 0-9 0,-1 3 0 31,2 1 18-31,-2-2-23 16,1 2 5-16,3-2 0 16,1 2-27-16,1-1 35 0,-1 2-8 0,0 2 10 15,3 4 7-15,1 3-14 16,-1 0-3-16,5 4 0 15,-2 1-14-15,3 2 23 0,3-2-9 16,0 0 9-16,-1-2 13 16,-2 1-20-16,1-5-2 15,-6-2 0-15,1-2 1 16,-2-2 7-16,-5-4-4 16,0-4 23-16,-1-4-18 15,-6-8 5-15,0-6-14 16,-4-4-9-16,0-5-6 15,0-3 15-15,0 0-24 16,0-7-19-16,-33-55-214 16,0 0-468-16,-6-12-294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4:08:06.779"/>
    </inkml:context>
    <inkml:brush xml:id="br0">
      <inkml:brushProperty name="width" value="0.05292" units="cm"/>
      <inkml:brushProperty name="height" value="0.05292" units="cm"/>
      <inkml:brushProperty name="color" value="#FF0000"/>
    </inkml:brush>
  </inkml:definitions>
  <inkml:trace contextRef="#ctx0" brushRef="#br0">20672 7443 675 0,'0'0'213'16,"0"0"-130"-16,0 0-26 15,0 0-8-15,0 0 74 16,0 0-25-16,16-15-16 16,-16 15 21-16,0 0-2 15,0 0-10-15,0 0-4 16,0 0-52-16,0 0 6 15,0 0-7-15,0 0-5 0,0 0 37 16,-2 0-17 0,-4 0-1-16,-4 0-7 0,-1 3-40 15,0 1 23-15,-2 2 11 16,0-2-18-16,-1 3 43 16,-1-2-18-16,-2 4-13 15,2-1 16-15,-1-1-38 16,1 1 14-16,-1 2 8 15,1 2-28-15,1 1 44 16,-1-2-24-16,-1 4-20 16,1-2 33-16,-1 2-33 15,3-1-1-15,-3 0 25 16,3-1-10-16,-3 0 45 16,3 1-31-16,0 1-14 15,1 2 11-15,1-1-26 16,-1 1 0-16,4 2-6 0,-1 0 22 15,3 0-4-15,-4-1 12 16,4 2-24-16,-3-2 30 16,3 2-16-16,-2 0-14 15,2 1 0-15,1-3 23 16,1 0-9-16,0 2-14 16,-1-3 12-16,1 4-6 15,3-1-6-15,-1 2 0 16,0 0-6-16,0 0 25 15,-1 1-13-15,3 2-6 16,0-3 1-16,0 0 2 0,0 0-3 16,0 0 0-1,0-1 0-15,0 0 12 0,0-1-12 16,0 0 0-16,0 0 7 16,0 1-8-16,0-3 1 15,0 0 0-15,0-2-9 16,0 2 27-16,3-5-26 15,1 4 8-15,-1-3 0 16,4 2 0-16,-3 0 0 16,0 0 0-16,1-1-1 15,1 4 29-15,1-1-42 16,0 0 14-16,-1-2 0 16,-1 3-6-16,1-4 12 15,-2 1-6-15,4 0 0 16,-2 3 25-16,3 0-34 15,-3-1 9-15,4 3 0 16,-2-4-19-16,4 4 20 0,1-3-1 16,0-1 0-16,1 2 14 15,1-2-27-15,1-3 13 16,0 1 0-16,0 0-7 16,-1-2 7-16,-1-1 0 15,-1 0 12-15,1 1 7 16,-1-5-23-16,-1 5 4 15,2-3-3-15,-1 0-19 16,1 0 23-16,-3 0-1 16,5 0 12-16,-1 0 9 15,1 1-32-15,-1-3 11 16,1-1-10-16,-3 1-3 16,3-2 14-16,2 1-1 0,0-2 0 15,-1 0 16 1,1-1-24-16,0 2 8 0,2-3-1 15,-4 2-9-15,1-1 20 16,-3-3-9-16,1 3 14 16,-1 1-1-16,-1-3-23 15,6-2 9-15,-2 2-33 16,3-2 26-16,2 0 7 16,0 0 0-16,1 0 9 15,-1 0 7-15,-2 0-10 16,-2 0-6-16,3-4-19 15,-4 2 10-15,3-5 2 0,0 2 7 16,2-1 1-16,1-2 0 16,1-1 26-16,0 0-27 15,1-1 4-15,0-3-11 16,-1 4 7-16,-1-6 0 16,1 1-3-16,0 1 22 15,3-6-19-15,0 2 0 16,0 3 5-16,-6-3-25 15,2 1 19-15,0-1 1 16,-5 0 0-16,1-3 13 16,-1-2-13-16,2 0 0 15,0-2 8-15,3-2-28 16,-2 0 20-16,2 2 0 16,-4 0 3-16,3-1 11 0,-7 1 1 15,-2 1-15-15,1-4 19 16,-6-3-29-16,1-4 10 15,-2-3-2-15,0 0 2 16,1-6 1-16,4 2 15 16,-1-1-14-16,0-1 13 15,1 5-23-15,-6 2 8 16,0 0 0-16,-1-2 23 16,-5-2-22-16,0 0 40 15,0-4-15-15,0 0-12 16,0 0 2-16,-2 0-16 15,-7-1 0-15,-3 3 23 16,-1 2-14-16,-7 0 19 16,-4 0 11-16,-7 0-22 0,-5 0-8 15,-6-1-9-15,-3 5 6 16,0 2 1-16,1 4-5 16,7 4 16-16,4 6-5 15,12 4 1-15,2 4-15 16,7 6 1-16,0-3-46 15,-1 4 31-15,-45-9-110 16,4 2-97-16,-15-7-827 0</inkml:trace>
  <inkml:trace contextRef="#ctx0" brushRef="#br0" timeOffset="1890.16">15354 4225 965 0,'0'0'305'0,"0"0"-144"15,0 0-12-15,0 0-12 16,0 0-50-16,0 0 43 16,0 0-35-16,-62-16-65 15,50 16 48-15,-3 0-55 0,-5 0 17 16,-3 0 28-1,-5 4-40-15,1 4 52 0,-4 2-34 16,-5 1-22-16,2 2 58 16,1 3-70-16,4-2 20 15,5 2 18-15,2-2-49 16,4 5 32-16,2-2-33 16,0 3 0-16,-1 2 5 15,-3 4 5-15,-1 3-4 16,0 1 22-16,-2-1-11 15,1 2 4-15,-1-2-21 16,5 4 1-16,1-1 33 16,1 2-32-16,5 0 14 15,0 0-4-15,2 0 9 16,0 1-11-16,2-4-10 0,1 3-1 16,-1-4-13-16,3 3 25 15,0-3-11-15,-3 1 13 16,4 2 7-16,1-1-17 15,0 0-3-15,2 1 0 16,0 0-12-16,0-2 12 16,0 3 0-16,2-1 2 15,3-1 19-15,4 0-12 16,-3 1-9-16,1 1-4 16,1 2 3-16,2 0 2 15,1 2 10-15,2 0-11 0,3-2 15 16,1 0-33-1,3-1 18-15,3-6-7 0,2 0 6 16,-2-4 1-16,4-2 0 16,-1-3 20-16,2-1-4 15,1-2-20-15,2-1 4 16,3 1-18-16,1-4 17 16,1 1 1-16,2-2 0 15,2-1 18-15,-2-4-12 16,1 1 7-16,0-4-13 15,-1 0 0-15,2 0-15 16,-1-2 22-16,2 1-7 16,1-2 24-16,-1-1-12 15,-1 0-1-15,-3 0-11 0,2 0 0 16,1 0-12 0,0 0 12-16,-3 0 0 0,-1-8 6 15,-1 0 12-15,-4-2-18 16,1-2 0-16,-6 0 17 15,1 0-20-15,-2-1 3 16,0 2 0-16,-1-1 22 16,0 0-13-16,3-4 1 15,0 0-10-15,2-4 12 16,-2-4-27-16,-2 0 15 16,-6-4 0-16,1-1 25 15,1 2-17-15,-7-1 11 16,5-1-17-16,-4 1 19 15,1-1-33-15,-3-2 12 16,1-3 0-16,-1-1 1 0,-2-7 8 16,1-2 9-16,-4-1-15 15,1-5 18-15,-6 0-21 16,6 1 0-16,-7 4 0 16,2 2 34-16,-4 3-33 15,0 0 19-15,0 0-6 16,0-4-4-16,0-2 5 15,0-7-15-15,-9-1 1 16,-4-4 18-16,-5 1-18 16,-2-4 29-16,-5 5 12 15,-2 3-41-15,-2 3 26 16,-4 3-26-16,-5 3 16 16,-6 3-10-16,-3-1 5 0,-5 4-12 15,-3 2 0-15,-3 2 2 16,0 5-13-16,-4 5 2 15,0 8-36-15,-1 10 20 16,-3 6-89-16,-6 19-12 16,-43 61-25-16,18-2-166 15,3 2-432-15</inkml:trace>
  <inkml:trace contextRef="#ctx0" brushRef="#br0" timeOffset="3780.37">12962 10734 1054 0,'0'0'351'15,"0"0"-196"-15,0 0-153 16,0 0 43-16,0 0-7 0,-123-21 1 16,96 20 116-16,0 1-73 15,0 0 22-15,-2 0 9 16,3 0-88-16,-3 0 63 16,-2 10-52-16,0 0-35 15,0 4 77-15,-1-3-64 16,-1 4 18-16,-1-3 5 15,-2 3-26-15,3 0 28 16,-3 1-39-16,1 3 14 16,2-2 10-16,-2 4-16 15,5-4-5-15,3 4 0 16,0-3 20-16,3-3-12 16,3 3-11-16,4 0 0 15,-1 0-3-15,0 4 19 16,0 3-16-16,1 0 2 0,-1 0 30 15,3-2-39-15,-2 2 7 16,5-3 0-16,-2 2-10 16,3-1 24-1,-1 2-12-15,4 2 1 0,1-2 16 16,1 0-32-16,-2 0 13 16,4 4 0-16,2-2-12 15,-3 4 19-15,3-1-7 16,0 1 15-16,2 2 2 15,0-1-25-15,0-2 8 16,0 0-7-16,4 0-4 16,7-2 22-16,1 0-11 15,-1-1 0-15,3-1 15 0,1 2-13 16,-1-2-2 0,1 2 0-16,1 0-17 0,1 0 23 15,1 0-6 1,0 0 5-16,2 0 14 0,3 0-29 15,-5 0 10-15,3-3-5 16,0-2-13-16,-2-2 20 16,2-1-2-16,-3-2 9 15,1 0 7-15,-1 0-17 16,2-1 1-16,0 0-9 16,1 2-11-16,0-6 20 15,2 3 0-15,1-1 7 0,-1-4 10 16,-1 1-31-1,0-4 14-15,-1 2-9 16,-2-4-1-16,-1 3 10 16,0-4 0-16,-2 1 9 0,0-2 9 15,1 0-36-15,3-2 18 16,1 0-13-16,2-2 1 16,2 0 13-16,2 0-1 15,2 0 15-15,2 0-6 16,5 0-18-16,-1 0 7 15,1-2-7-15,2-4-5 16,2-1 14-16,0 0 0 16,1 0-8-16,1-6 24 15,2 1-16-15,1-2 0 16,-3-2-10-16,0 0 0 0,-1 0 10 16,-8 0 0-16,-2 0-6 15,-6-2 15-15,-4 2-9 16,-2-2 0-16,1-3 0 15,-3-1-7-15,2-6 7 16,0-4 0-16,-1-6-6 16,3-4 22-16,0-6-16 15,2-2 0-15,4 0 9 16,-3 0-25-16,3 2 16 16,-5 4 0-16,-2-1 1 15,-6 5 11-15,-8-4-9 16,-6-2-3-16,0-2 19 15,-4-9-26-15,-18-1 7 0,-5-6 0 16,-7-2 9 0,-3-2-8-16,-6-3-2 0,-32-21-49 15,8 19-224-15,-3 6-520 0</inkml:trace>
  <inkml:trace contextRef="#ctx0" brushRef="#br0" timeOffset="5795.52">10306 6684 162 0,'0'0'667'0,"0"0"-542"0,0 0-63 15,0 0 7-15,0 0 95 16,0 0-48-16,0 0-9 16,0-15 24-16,0 15-50 15,-5 0-27-15,3 0 27 16,-1 0-29-16,-1 0 19 16,-1 0 21-16,-3 0-55 15,-1 0 5-15,-5 0-8 16,1 0-13-16,-5 0 23 15,1 9-43-15,-6-2 28 16,1 5 11-16,-3-2-28 0,1 5 32 16,-1-3-24-1,-4 1-12-15,3 0 32 0,-1 0-40 16,0 2 13-16,0-1 20 16,0 1-20-16,3 2 32 15,0-1-14 1,-1 1-16-16,0 6 10 0,1-2-25 15,2 6 0-15,-1-2 3 16,3 4 6-16,1-1 5 16,0 2 0-16,4-2-6 15,-1 0 1-15,3-2-9 16,-3 1 0-16,5-1 13 16,-4-4-12-16,8 0 45 15,-2 0-25-15,3-2-20 0,-2 0 32 16,2 0-33-16,-1 0 0 15,1 0-1-15,-2-2 13 16,4 2 14-16,0-2-14 16,-1 0-12-16,1 2 9 15,1 1-9-15,2 1 0 16,1-3-3-16,-2 3 23 16,2-1-1-16,0-2-11 15,0 4-2-15,0-4 3 16,0 2-9-16,0-1 0 15,0 0-9-15,0 0 33 16,0-1-8-16,0 2-16 16,0 1 0-16,0-2 8 0,0 3-8 15,0-2 0 1,2 2-9-16,4-1 24 0,-1-3-9 16,-1 2 1-16,0-6 1 15,-2 3-5-15,4-4-3 16,-2 3 0-16,3-2 0 15,-1 0 13-15,3 1-14 16,0-3 1-16,0 4 0 16,-2-3 3-16,6 3-3 15,-2-3 0-15,0 5-12 16,3 0 32-16,-1 0-20 16,1-1 0-16,3 0 0 15,1 0-21-15,0 1 21 16,2-4 0-16,-2 1-1 15,1 1 19-15,0-1-19 16,1-2 1-16,2 2 0 0,0-3-12 16,1 0 12-16,-1 0 0 15,2-1-2-15,-1 1 20 16,1-1-25-16,1 0 7 16,-3-2 0-16,0 0-11 15,1 0 11-15,-1-2 0 16,0-2-1-16,2-1 9 15,3-3-14-15,0 1 6 16,2-1 0-16,-2-1 12 16,2 2-11-16,-3-1-1 15,1-2 0-15,0 0 14 0,-3 0-14 16,1 0 0 0,0 0 1-16,-1 0-18 0,2 0 17 15,1-2 0-15,2-8 0 16,3 0 19-16,-1-4-20 15,-2 0 1-15,0 1 0 16,-5-3-14-16,-2 2 15 16,-2 2-1-16,-1 1 0 15,-4-3 32-15,3 0-47 16,1-4 15-16,4-4 0 16,2-5-30-16,2-2 39 15,-1-2-9-15,0-3 0 16,-3 2 13-16,-1-2-35 0,-1 0 22 15,-4 1-3 1,1 0-17-16,-5-1 31 16,-1-1-11-16,-1-2 0 0,-3-4 10 15,1-4-10-15,-1-5 0 16,0-5 0-16,-4 1-10 16,1-3 25-16,-1 6-15 15,-4 0 13-15,0 3 8 16,0 1-9-16,-4-1-12 15,-11 1 0-15,-6-6 9 16,-1 1 1-16,0-3-7 16,0-2 17-16,1 3-1 15,2 0 3-15,-6 4-22 16,0 1 0-16,-6 5 37 16,-2 5-37-16,-3 4 22 0,-3 3-1 15,-7 4 2-15,2 5-25 16,-3 2 2-16,-1 5-1 15,-4 4-23-15,-2 2 24 16,-2 6-6-16,-2 4 6 16,-2 0-96-16,-2 6-13 15,-16 16-112-15,14 0-320 16,12-6-675-16</inkml:trace>
  <inkml:trace contextRef="#ctx0" brushRef="#br0" timeOffset="28555.81">8717 4891 757 0,'0'0'283'0,"0"0"-107"16,0 0-95-16,0 0-5 16,0 0-17-16,-38-5-33 15,31 5 28-15,0 0-45 16,-2 0-8-16,-4 6 20 15,-1 6-20-15,-3 5 33 16,-1 3-7-16,1 4-15 16,-4 8 33-16,-1 6-30 15,2 6 21-15,0 8 9 16,1 6-43-16,7 5 17 16,3 1-5-16,7 2-14 15,2-2 0-15,0-4-16 16,15-6 16-16,12-4-8 15,2-3-1-15,4-6-6 0,5-3 14 16,5-3-41-16,1-3 39 16,3-4-29-16,2-2 7 15,2-4-5-15,3-6-4 16,-3-8 24-16,2-8-18 16,-1 0 20-16,-4-24-7 15,0-10 1-15,-4-8 11 16,-4-8 3-16,-6-8 0 15,-8-9 39-15,-8-7 22 16,-7-8 6-16,-7-4 3 16,-4 2-59-16,0 5-10 15,-2 13 17-15,-17 12-18 16,-8 16-2-16,-9 12-82 0,-30 26-75 16,8 0-8-1,-1 12-403-15</inkml:trace>
  <inkml:trace contextRef="#ctx0" brushRef="#br0" timeOffset="30492.86">6132 6761 1111 0,'0'0'250'0,"0"0"-148"16,0 0-37-16,0 0-49 16,0 0 61-16,0 0 22 15,-120-19-26-15,98 22 28 16,-1 15-68-16,-1 7-7 15,-1 9 15-15,0 10-40 16,4 7 22-16,-2 12-4 0,5 7-18 16,9 7 40-1,9 0-35-15,0 4 1 0,23-1-7 16,17-2-3 0,13-4-3-16,10-5 4 0,12-6 2 15,6-9 0-15,5-13-20 16,6-11-7-16,-3-11 3 15,3-15-23-15,-5-4 29 16,-3-31-27-16,-4-17 43 16,-7-16-12-16,-8-12 28 15,-7-23 36-15,-15-27 21 16,-26-24-59-16,-17-9 40 16,0 28-20-16,-24 37-26 15,2 41 24-15,-3 15-19 16,-6 3-11-16,-10 8 0 0,-7 8-73 15,-6 19-80 1,-31 38-37-16,14 16-105 16,2 9-559-16</inkml:trace>
  <inkml:trace contextRef="#ctx0" brushRef="#br0" timeOffset="32008.14">7268 9360 1069 0,'0'0'326'0,"0"0"-160"0,0 0-101 15,0 0-46-15,0 0 73 16,0 0-39-16,0 0-21 15,-73 18 57-15,64 8-73 16,0 10 41-16,4 11 6 16,3 7-45-16,2 8 38 15,0 6-25-15,21 3-30 16,10 0 37-16,11-2-29 16,7-9-7-16,4-8-2 15,7-9-27-15,3-16 7 16,-1-11-25-16,0-12-5 0,1-4 31 15,-5-14 20 1,-2-19-1-16,-2-14 23 0,-4-13-11 16,-5-13-6-16,-7-9-6 15,-7-24 6-15,-11-20 17 16,-20-21-2-16,0 13 32 16,-13 32 3-16,-9 35-56 15,2 27 36-15,-7 3 17 16,-4-3-28-16,-9 7 43 15,-3 14-68-15,-6 13 0 16,-7 6-38-16,-4 14-109 16,-33 57-69-16,12-3-145 0,6 3-659 0</inkml:trace>
  <inkml:trace contextRef="#ctx0" brushRef="#br0" timeOffset="33617.11">8986 12006 1026 0,'0'0'312'16,"0"0"-205"-16,0 0-90 15,0 0 20-15,-122 29-10 16,86-11 18-16,-1 4 12 16,0 5 17-16,2 3 52 15,4 4-54-15,3 3-40 16,5 10 12-16,5 5-31 16,5 8-4-16,5 5 15 15,8 1-12-15,0-2-4 16,5-2-8-16,15-2-2 15,7-6-8-15,4-2 8 16,5-5-27-16,-1-7 28 0,6-6-40 16,-3-6 18-16,1-6 0 15,1-6-35-15,1-4 39 16,-1-5-13-16,-1-1 13 16,2-6 5-16,0 0-11 15,4-3 25-15,3-19-1 16,1-13-1-16,2-6-14 15,2-12 16-15,1-7 0 16,-1-7 48-16,-4-2-33 16,-5-3 28-16,-7-2 3 15,-10 1-46-15,-16 3 57 16,-11 2-23-16,0 2 1 16,-21 1 49-16,-14 8-25 15,-9 2 34-15,-10 7-3 16,-9 7-66-16,-5 5 21 15,-11 9-45-15,-8 7-53 0,-53 11-48 16,20 9-212-16,4 0-227 0</inkml:trace>
  <inkml:trace contextRef="#ctx0" brushRef="#br0" timeOffset="35382.33">11098 2446 1128 0,'0'0'260'0,"0"0"-96"16,0 0-25-16,0 0-75 16,0 0 18-16,0 0-3 15,0 0-59-15,-102-30 64 16,73 30-55-16,-7 16 24 0,-2 9-4 15,-9 6-32 1,-3 13 36-16,-6 11-23 0,-2 9-21 16,4 12 38-16,8 4-47 15,13 4 19-15,12 1-19 16,17-1-11-16,4-4 5 16,19-1 6-16,20-6 0 15,14-1-11-15,9-7-8 16,12-9-47-16,4-14 7 15,7-12-56-15,-1-20 20 16,4-10-5-16,-5-16 4 16,-2-26 77-16,-7-15 1 15,-5-10 18-15,-4-26 37 0,-7-25-5 16,-13-30 60 0,-9-5-6-16,-17 24-44 0,-15 31 47 15,-4 40-42 1,-4 12-7-16,-21 2 17 0,-13 3-45 15,-16 8-12-15,-17 23-37 16,-33 15-101-16,-47 66-69 16,18 2-105-1,4 5-218-15</inkml:trace>
  <inkml:trace contextRef="#ctx0" brushRef="#br0" timeOffset="36194.98">6709 6666 1121 0,'0'0'279'16,"0"0"-123"-16,0 0-79 16,0 0 37-16,-148-32-9 15,101 27-36-15,-7 4 65 16,-9 1-91-16,-5 0 12 16,-7 0-29-16,-4 11-26 15,-46 23-53-15,20-2-290 16,11-2-392-16</inkml:trace>
  <inkml:trace contextRef="#ctx0" brushRef="#br0" timeOffset="37944.25">7331 9236 1098 0,'0'0'327'0,"0"0"-190"15,0 0-69-15,0 0-49 16,0 0-18-16,0 0 38 16,-116 90-39-16,87-62-37 15,3-4-170-15</inkml:trace>
  <inkml:trace contextRef="#ctx0" brushRef="#br0" timeOffset="40584.24">10316 6601 809 0,'0'0'169'0,"0"0"-128"15,0 0 15-15,0 0-4 16,0 0 42-16,0 0 12 15,0 0-44-15,0 0 14 16,0 0-38-16,0 0 7 16,0 0 48-16,0 0-36 15,0 0 1-15,0 0 12 16,0 0-69-16,0 0 28 16,0 0-23-16,-4 0 10 15,0 0 56-15,-5 0-43 16,0 0-29-16,-2 0 35 0,-3 0-15 15,-1 0 20-15,-1 2-37 16,-2 2 13-16,2 0 9 16,3 0-25-16,-1 0 11 15,1 0 18-15,2 2-28 16,2-1 7-16,0-3-8 16,1 5 0-16,-1-3-7 15,0 0 7-15,2 0 0 16,-2 0 17-16,0 3-4 15,-2 0-9-15,-4 1-4 16,-3 2 8-16,0 2 17 16,-4 2-25-16,-1 0 0 0,1 0 28 15,0 2-28-15,0-2 10 16,1 0-10-16,1 0 9 16,3-1-16-16,1 0 7 15,3-2 0-15,0-1 6 16,1 0 13-16,-1-1-19 15,-3 0 0-15,1 1 7 16,-3 0-6-16,0 1-1 16,0-3 0-16,0 3 31 15,5-1-30-15,0-2 22 16,-1 2-23-16,5 0-1 16,1 0 0-16,-2 2 1 15,2-1 0-15,-3 0-8 16,1 1 19-16,-1 0-11 0,1 1 3 15,-4 0 16-15,1 1-17 16,1-2-2-16,1 2 0 16,3-1-9-16,-2 1 16 15,3 1-7-15,1 2 3 16,2-1 6-16,2 0-18 16,-3 0 9-16,3-1 0 15,-3-1 3-15,0-1 6 16,1-4-1-16,0 2 17 15,-3-3-12-15,1 1 2 16,-2 4-15-16,2 1 7 16,-1 2 12-16,1 0-18 0,-4 2-1 15,4 0 7 1,-3 2 17-16,3 3-17 0,2-4-7 16,0 4 2-16,4-4-4 15,0-1 2-15,0 1 0 16,0-2 6-16,0-3 5 15,0 2-11-15,0 1 0 16,0-1 0-16,4 4 3 16,2 2 6-16,3 4-9 15,-1 4 9-15,4 0 9 16,1 1-15-16,-2 2-3 16,5 0 7-16,-3-4-13 15,3 1 12-15,-3-2-6 16,3 1 0-16,-3-1 21 0,3 0-16 15,1 2 10-15,1 0-14 16,0-1 4-16,2 2-5 16,3-1 0-16,-1 0-10 15,2-2 26-15,1 0-16 16,-1-1 11-16,1-1-10 16,0-1 1-16,-2 4-2 15,2-3 0-15,0 0-9 16,2-2 15-16,2-2-7 15,0-2 1-15,4-2 0 16,0-2-8-16,3-3 8 16,-1 0 0-16,1-3-9 15,0-2 21-15,-2-2-7 0,-3-1-5 16,0-4 6 0,0 0-6-16,-2 2 0 0,-7 1-11 15,-4 2-17 1,-14 23-118-16,-4-4-70 0,0 3-378 0</inkml:trace>
  <inkml:trace contextRef="#ctx0" brushRef="#br0" timeOffset="43646.03">5735 10539 679 0,'0'0'205'0,"0"0"-114"15,0 0-74-15,0 0 24 16,0 0 12-16,0 0 22 15,0 0 14-15,-58 8-46 16,50-4-7-16,-1 1 8 16,0 1-43-16,-2 1 20 0,-2 2-10 15,-1-4-2-15,-1 4 40 16,-4-4-34-16,2-1 23 16,-3 2-4-16,-3-1-25 15,-1-2 35-15,-2 1-30 16,-1 3-8-16,-2-1 38 15,0 2-34-15,0 1 19 16,-3-2 30-16,1 0-48 16,1 2 49-16,4-3-23 15,2 2-30-15,2-2 28 16,2 2-26-16,1-2 22 16,4 1-12-16,-1 2-10 0,1 1 1 15,-1 1 6 1,0-1-10-16,1 1 23 0,2 1-27 15,-3 1 15-15,3-2 2 16,0 1-11-16,-1 2 6 16,3-1-14-16,-1-2 11 15,4 3-11 1,-1-2 0-16,3 1 0 0,-4-3 4 16,2 1 12-16,1 4-10 15,-5-3-6-15,4 4 1 16,-5-1 22-16,-1 4-21 15,-1-2-2-15,-1 3 34 16,3-3-34-16,1 1 34 16,1-2-15-16,5-2-18 15,1 0 5-15,5 1-6 0,-2-5 0 16,2 5-8-16,0 1 20 16,0 0-4-16,0 4 2 15,0 3-7-15,0 2-6 16,0 1 2-16,0 2-2 15,0 3-8-15,7-3 22 16,-1-1 3-16,0-1-1 16,2-1-12-16,-1-1 7 15,-3-2-8-15,0-1 0 16,3 2-4-16,-3 0 15 16,1 0 15-16,0 0-1 15,-1 0-24-15,2 0 14 16,3 0-15-16,1 2 0 15,-2-1-1-15,1-1 16 16,0 1-9-16,0 2-5 0,-2 1-1 16,1-1 18-16,0 1-18 15,-2-2 0-15,-2-3-7 16,3 0 28-16,-1-2 4 16,2-1-24-16,-2 0 14 15,3-1-13-15,-1 2-1 16,4 3-1-16,-1-2 0 15,3 2 10-15,-1 0-1 16,2-1-9-16,-2 3 9 16,1-5-23-16,2 0 14 0,-3 0 0 15,3-2-2 1,-1-2 18-16,-1 0-16 0,1-2 0 16,1 2 10-16,-2-2-16 15,3 3 8 1,1-4-2-16,0 1 0 0,2-1 18 15,-2 0-19-15,-1 0 1 16,3-2 0-16,-2 2-10 16,1-4 17-16,-2 1-7 15,1-2 0-15,-1 0 6 16,-1 1-13-16,2-3 7 16,0-2 0-16,-1 1-23 15,4-2 25-15,-1 1-2 16,-1-3 7-16,0 2 20 15,-1-2-28-15,-1 2 1 0,-1-1 0 16,2-1-15-16,-2 2 16 16,1-3-1-16,1 0 0 15,-3 0-1-15,1 0-16 16,1 0 17-16,0 0 0 16,1-4-3-16,-3-1 9 15,1 1-6-15,-1 0 11 16,-1 3 10-16,1-2-22 15,-2 1 1-15,1 1-8 16,-3-4-4-16,3 2 20 16,-3 0-8-16,1-3 4 15,5 2 8-15,-5 0-18 16,5 0 6-16,-2 0-3 0,1 0-7 16,-1 1 11-1,-1 0-1-15,-1-1 14 0,2 1 3 16,-1-2-16-16,0-1-1 15,1 2-38-15,-1-2 32 16,-1-2-8-16,3 0 14 16,-1 1 18-16,1-1-4 15,-1-3-11-15,3 3-3 16,-5 0 1-16,3 0-7 16,-1-1 6-16,1 0 0 15,0-1-15-15,2-2 27 16,-3 0-12-16,1 2 0 15,-1-2 11-15,1 0-20 16,-1-1 9-16,1 2 0 16,-3-1-5-16,1-3 17 0,-3 2-12 15,2-3 0-15,-1 0-2 16,1-4-7-16,-2 2 9 16,2-2 0-16,-2 0 3 15,3 2 16-15,-3-1-19 16,-3 3 0-16,2-1 20 15,-1 2-32-15,-3-1 12 16,2 2 0-16,-2-2-6 16,1 0 24-16,1-1-18 15,-1 3 0-15,-2-3 12 0,-1 1-29 16,1 0 17 0,-3-2 0-16,-2-4-1 0,0 0 2 15,0 0 8-15,0-5-6 16,0 4 12-16,0-4-22 15,0 3 7-15,0 3 0 16,0 1-3-16,0-1 9 16,-2-1-6-16,-1 2 3 15,1 0 15-15,-4-2-18 16,0 0 0-16,-2-4 0 16,-1-1 3-16,-3 0-2 15,2 1-1-15,1-1 16 16,-1 5 2-16,2 0-15 15,1 2-3-15,1 0 11 16,-4 2 10-16,2 0-21 16,-3-2 11-16,-3 1 9 0,-1-4-5 15,-1 1-2-15,0-2-13 16,1 1 15 0,-1 0-10-16,0-1-4 0,6 2-1 15,-3 1 4-15,1 1 18 16,3 5-16-16,1-4-6 15,-2 3 8-15,4-2-11 16,-3-1 3-16,-3-2 0 16,1 1-5-16,1 2 23 15,-2 1-13-15,-1-2 3 16,-1 1-7-16,1 2 18 16,-2-2-19-16,-3 0 0 15,2-2-2-15,-2 2 14 16,1-1 3-16,1 4-4 0,-4-1-10 15,2 0 9 1,-5 0-10-16,1 2 0 0,0 1 6 16,-2 1 11-16,-1 1 8 15,1-1-23-15,-1-1 7 16,-2 1-11-16,0 2 2 16,1 0 0-16,-3 2-1 15,-2 1 11-15,2 1 7 16,-2 1-17-16,-1 4 1 15,1 1-17-15,-2 0-1 16,-7 0-17-16,2 1 3 16,-5 16-89-16,-17 15-26 0,13-5-337 15,5-1-649-15</inkml:trace>
  <inkml:trace contextRef="#ctx0" brushRef="#br0" timeOffset="48691.71">9809 8478 580 0,'0'0'330'15,"0"0"-158"-15,0 0-123 16,0 0-2-16,0 0-31 16,0 0 5-16,0 0 26 15,4-12-30-15,-4 12 21 16,2 0 20-16,-2 0-7 15,0 0 40-15,0 0-39 16,0 0-18-16,0 0 10 0,0 0-42 16,0 0 7-1,0 0-9-15,0 0 10 0,0 0-11 16,0 0 1-16,2 0 0 16,1 0 0-16,-1 0 9 15,-2 0-9-15,2 0 0 16,0 0-38-16,-2 0-4 15,2 0-57-15,0 2 8 16,1 0 59-16,-1-2-12 16,1 2 25-16,-1-2 19 15,-2 0-8-15,2 2 8 16,-2-2 1-16,0 0 8 16,0 0 45-16,0 2-17 15,0-2-5-15,0 2-3 16,0-2-23-16,0 2 6 0,0 0 8 15,0 0 9-15,0 0 79 16,-2 2-34-16,-5 0 28 16,0 1 1-16,3-3-55 15,-3 3 21-15,1 1-35 16,1-2-34-16,-2 0 53 16,-2 2-34-16,1 0 21 15,-2 2 29-15,2-1-48 16,-3 0 24-16,-1 1-22 15,3 0-22-15,-1 2 63 16,0-2-51-16,-1 3 4 16,0-2 14-16,2 0-21 15,-2-2 10-15,-2 4 9 0,1-3-29 16,-3-1 43 0,1 3-37-16,-1 1 3 0,-1-1 4 15,1 2 1 1,-1-1-4-16,1 2-10 0,-1 1 12 15,1-2-14-15,1-2 2 16,3 2 0-16,0-3 6 16,2-1 9-16,0 1-9 15,0 1-6-15,-2 2 12 16,-5 0-18-16,-2 0 6 16,-1 2 0-16,-4 3-8 15,-1-4 25-15,-1 1 1 16,1 0-1-16,-1-2-17 15,3-1 7-15,1 0-7 0,2 1 0 16,-1-1-6-16,1-2 17 16,2 1 7-1,-1 0-18-15,3 2 1 0,-6 0 12 16,4 1-13-16,-1-2 0 16,0 2-11-16,0-1 28 15,2 2-7-15,-1-3-2 16,1 2-1-16,-1-1-13 15,1 0 6-15,-4 2 0 16,2-1-15-16,-6 2 30 16,4-1-9-16,-3 1-6 15,1 2 10-15,-1-1-19 16,2 0 9-16,-2 2 0 0,1-4-13 16,2 3 26-1,2-4-2-15,-1 1-11 0,5 0 7 16,-5-3-22-16,4 5 15 15,-1-7 0-15,1 3-1 16,-1 0 14-16,-1 2-13 16,-2 0 0-16,-1 2 9 15,1 1-25-15,-2 1 16 16,-1 2 0-16,0-2-8 16,-3 0 34-16,1 0-26 15,-3 3 0-15,0-4 1 16,0 1-8-16,-1-1 7 15,1 0 0-15,0-1-1 16,3-1 10-16,1 0-15 16,2 1 6-16,-2-2 0 0,2 0-27 15,-1 0 29 1,0 2-2-16,-2 0 1 0,-1 2 29 16,0 0-39-16,-2 0 9 15,4-1 0-15,-4 1-15 16,2-3 16-16,3 2-1 15,-2 1 8-15,1-2 19 16,-1 1-38-16,-1 4 11 16,-2 1-3-16,-2 0-13 15,0 2 17-15,1 0-1 16,-1 0 3-16,2-2 24 16,0 0-41-16,2-1 14 0,3-2 0 15,0-1-7-15,0 3 7 16,-1-1 0-16,-1 0 4 15,0 3 15-15,1-4-26 16,1 1 7-16,-1-1-8 16,6 0 2-16,-3-1 6 15,2 0 0-15,-2 2 9 16,-3-1 11-16,-1 2-28 16,0 1 8-16,-3 0-1 15,2-1-5-15,1-2 6 16,-1 0 0-16,5-4 31 15,2 2-31-15,1-3 24 16,1-1-24-16,1 0 3 0,1 1-10 16,-1 0 7-16,1-1 0 15,-1 4 0-15,-1 2 18 16,1-5-18-16,-2 3 0 16,2-3 8-16,4-5-14 15,2 2 6-15,0-3 0 16,5-2 2-16,-1-2 11 15,0-2-13-15,5 1 0 16,-2-1 2-16,2-1-13 16,-2 3 11-16,0 1 0 15,-2-3-10-15,2 4 25 16,-3-1-15-16,3-1 0 16,0-2 6-16,2 0-17 0,0-2 1 15,0 0-23 1,0 0 21-16,0 0 18 0,0 0-6 15,0 0 11-15,0 0 5 16,0 0-25-16,0 0 9 16,0 0 0-16,-3 4-6 15,-2 0 17-15,3 2-11 16,-5 0 7-16,3 0 12 16,-2 2-25-16,-4 2 6 15,0 0 0-15,-3 5-14 16,-6-4 15-16,3 3-1 15,-1 0 11-15,-1 1 5 0,1-4-16 16,-4 2 0 0,1 1 0-16,-2-2-12 0,-5-1 13 15,3 2-1-15,-3-4 11 16,4 2 4-16,6-4-16 16,6-3 1-16,2-1 0 15,6-1-20-15,1-2 20 16,2 0-1-16,0 0-17 15,0 0 18-15,0 0 0 16,0 0 0-16,0 0 2 16,0 0-17-16,0 0 3 15,0 0-20-15,0 0 14 16,0 0-16-16,5 0 33 16,4-6 1-16,4-2 0 15,2-5-3-15,6-1 3 16,1-1 0-16,3-6-1 15,2 2 14-15,1-6 3 0,3 3-10 16,0-1 0-16,-2-2-12 16,2 2 6-16,-2 0-3 15,0 1-6-15,-2 0 18 16,2 1 6-16,-2 0-12 16,0 0 8-16,0 0-20 15,2 1 9-15,-2 1-2 16,-1-2-8-16,3 0 17 15,2 0-7-15,-2-3 3 16,4 1 6-16,-2-1-13 16,1 0 4-16,1 2 0 0,-4 0-8 15,-1 1 25 1,0 4-10-16,-1-1-7 0,-3 2 9 16,1 0-15-16,-1-2 6 15,1 1 0-15,1-4-1 16,3 0 16-16,0 1-16 15,5-2 1-15,-1 0 0 16,3 0-10-16,0-2 10 16,2 1 0-16,-3-2-1 15,1 2 25-15,-5 4-24 16,0-1 0-16,0 1 1 16,1-2-5-16,-3 0 4 15,4 0 0-15,-2-2 0 16,2 0 19-16,3-4-19 15,3 0 0-15,0-2 2 16,-1 2-8-16,2-1 7 0,-4 1-1 16,-5 5 1-16,-5 1 33 15,-1 4-40-15,-5-1 6 16,1 2 0-16,-2-4-15 16,2 0 26-16,1-4-11 15,2 1 0-15,-2 0 30 16,1 1-38-16,0 4 8 15,-6 0 0-15,3 1-9 16,-3 2 15-16,4 1-6 16,1-4 9-16,0 0 15 15,3-1-37-15,2-2 13 0,2-6-11 16,2 3 1 0,2-4 17-16,-2 2-7 0,-2 2 9 15,0 2 15-15,-4 1-33 16,-2 4 9-16,0-1-4 15,0 2-10-15,-1 3 15 16,3-6-1-16,2 1 9 16,1-1 13-16,1-3-21 15,2 2-1-15,0-2-9 16,-2 3 3-16,-2-2 6 16,-2 1 0-16,-2 4 1 15,-4 0 14-15,-1 0-15 16,-5 2 0-16,3 0-14 0,3-4 5 15,0 0 9 1,6-4 0-16,1-2-1 0,6-2 22 16,-3 2-21-16,0 1 0 15,-2 3-3-15,-8 6-12 16,-3 3 15-16,-3 5 0 16,-4 0-5-16,-4 1 19 15,1 1-11-15,-1 0-3 16,1-1 6-16,1-4-15 15,-2 4 9-15,-1-1 0 16,1 0-6-16,-3 4 15 16,-2-1-9-16,0 3 0 15,0 0-61-15,0-1 14 16,0 1-59-16,0-5-92 16,0 1-41-16,-7-4-245 0,0 2 156 15,3-2-1019-15</inkml:trace>
  <inkml:trace contextRef="#ctx0" brushRef="#br0" timeOffset="50691.3">9712 8470 823 0,'0'0'322'16,"0"0"-179"-16,0 0-86 16,0 0-38-16,0 0 42 15,0 0-9-15,0 0-6 16,0-2 11-16,0 2-31 16,0 0 8-16,0 2 24 15,-8 6-23-15,1 2 40 16,-2 2-37-16,-2 2-25 15,2 0 12-15,-2 1-25 16,2-2 0-16,-2 1 4 16,2-2 4-16,0 0 11 15,2-5 3-15,1 2-21 16,-1-2 42-16,1-4-25 0,0 1 13 16,2-2 15-16,-2 3-46 15,1-1 33-15,1-1-19 16,-2 3-13-16,-2 0 5 15,-1 1-6-15,2 0 0 16,-1 0 6-16,1 0-6 16,-2 0 54-16,1-4-26 15,1 3-26-15,-2-1 45 16,1-1-45-16,3 1-2 16,-2 2 17-16,-2 0-11 15,0 3 28-15,0-1-25 16,-2 1-9-16,2 0 28 15,0-2-27-15,-1-1-1 16,2 2 3-16,-3-1 16 16,3 0-7-16,-6 0-12 0,1 2 13 15,-1 0-2-15,-1-1-11 16,-1 4 0-16,-2-3-6 16,2 3 24-16,3-5-11 15,2 1-7-15,0-1 7 16,2-2-12-16,1-2 5 15,4 2 0-15,0-3 0 16,0 0 11-16,0 2-11 16,-3 1 0-16,-5 3 1 15,1-1-18-15,-5 2 17 16,-1 2 0-16,-1 0 0 16,-1-2 28-16,0 3-29 0,4-6 1 15,3 1 0 1,2-1-15-16,3-2 17 0,0 0-2 15,0 0 1-15,1 2 23 16,-1-1-33-16,-1 1 9 16,-2 1-1-16,-3 3-16 15,-1-1 19-15,-1 2-2 16,-1 0 6-16,1-2 16 16,-1 2-32-16,1-1 10 15,1-3 0-15,1 3-15 16,-3-1 16-16,3 2-1 15,-3-2 10-15,-2 2 8 16,2 0-25-16,-1 0 7 0,-1 1-6 16,1-2-8-1,-2-1 14-15,2 0 0 0,-1-2 8 16,2 0 13 0,3 0-26-16,0 0 5 0,-1 0-10 15,0 0 8-15,1 2 2 16,2 1 0-16,-3-2-3 15,2 3 17-15,-1 3-14 16,-1-4 0-16,-1 1-2 16,-2-2-5-16,5 0 7 15,-2-1 0-15,1 0 4 16,1-1-2-16,-1 1-2 16,2-1 0-16,-3 2 12 15,3 2-32-15,-2-2 19 16,0 2 1-16,0-1 7 0,-1 1-5 15,-1 1-2 1,1-1 0-16,-1-1 12 0,-1-3-24 16,0 3 12-16,0-1 0 15,1 0 0-15,-1-2 13 16,3 2-11-16,-3-2-2 16,1 2 4-16,1 0-13 15,-1 2 9-15,1-1-3 16,-1 2-12-16,-1 1 26 15,-1 1-11-15,-2-4 0 16,4 3 12-16,-5 2-23 16,2-2 11-16,-2 3 0 15,2-1-1-15,1 0 8 16,-1-2-7-16,2 1 5 0,0-3 12 16,3 1-18-16,4-1 1 15,0-5 0-15,1 1-12 16,-1 1 13-16,4-1-1 15,-2 2 4-15,-1 0 13 16,-1 1-19-16,-1 2 2 16,-1-1 0-16,1 0-4 15,-2 0 4-15,1-2 0 16,3-2-6-16,-2 0 22 16,1-2-16-16,1 0 0 15,0 0 2-15,0-2-8 0,1 2 6 16,3-2 0-1,-3 2 10-15,-2 2 6 0,0 1-10 16,0-2-6-16,-2 3 9 16,-2 0-21-16,-1 0 12 15,1 3 0-15,-2-1-7 16,-1-1 26-16,-3 0-12 16,4 0-2-16,-1 0 1 15,3-4-5-15,-3 1-1 16,3 2 0-16,-2 1-1 15,-1-2 13-15,1 2-10 16,-1 2 4-16,-2 0-5 16,3-1-2-16,1-2 1 15,1 0 0-15,2-2-12 16,-1-2 24-16,6-1-7 0,-1 1-1 16,1 0 2-1,-2 1-12-15,2-1 6 0,-1 2-3 16,-1 1-6-16,-2-2 18 15,2 3-4-15,-1-4-5 16,0 2 10-16,0-2-11 16,2-2 1-16,1 0 0 15,-1 1-9-15,2-4 26 16,1 4-14-16,1-4-3 16,1 0 2-16,2 2-7 15,-2-3 5-15,2 2 0 16,0-2-1-16,0 0 10 15,0 0-9-15,0 0 0 16,0 0 1-16,0 0-14 16,0 0 13-16,0 0-19 0,0 0 13 15,0 0-73-15,0 0 55 16,0 0-34-16,0 0-66 16,0 0 59-16,0 0-87 15,0 0-96-15,0 0-253 0</inkml:trace>
  <inkml:trace contextRef="#ctx0" brushRef="#br0" timeOffset="52893.86">6444 10971 768 0,'0'0'296'0,"0"0"-187"16,0 0-99-16,0 0-7 15,0 0 27-15,0 0 7 16,0 0 3-16,64-17 25 16,-46 6-44-16,5-4 16 15,-4 1 16-15,2 0-20 0,-1-2 24 16,-3 0-24-1,4-1 2-15,-3 0 12 0,-1 1-47 16,2-3 11-16,0-2 16 16,1 0-11-16,3 0 49 15,-1-3-24-15,0 2 8 16,1 1 18-16,-1 2-48 16,0 1 16-16,0-1 8 15,1 2-32-15,2-4 38 16,0 2-18-16,2-4-16 15,2 2 23-15,3-4-37 16,-3 3-1-16,0 2 0 16,-3 0 13-16,1 0 9 15,-2 2-8-15,-1 0-13 16,-2 0 15-16,3 1-16 0,0 0 0 16,-1-1-1-16,0 0 19 15,-1-1 2-15,-1 4-17 16,-2 0 9-16,0 1-3 15,-3 0-8-15,2 0-1 16,-3 0 4-16,-1-2 20 16,3 2-15-16,-3-1-9 15,5-2 12-15,-1 2 4 16,0 0-14-16,-1 1-2 16,0 1 0-16,2 2 26 15,-2 2-21-15,0-2-5 16,0-1 9-16,-3 2-14 15,3-1 11-15,-1 0-6 0,-1-1 25 16,3-1-8-16,-2 2 11 16,0 1-28-16,1-2 0 15,3 0-1-15,-5 1 11 16,5 0-10-16,-2-1 1 16,0-1 26-16,-1 4-30 15,1-4 3-15,0 2 0 16,0 0-13-16,5-3 14 15,-2 3-1-15,0-4 14 16,3-1 5-16,0 0-10 16,0-2-9-16,2 0 0 15,-2 2 0-15,0 0 9 0,-1 0-8 16,1 2 10 0,-3-2 1-16,2 2-5 0,1-4-7 15,0 2-10-15,-1-2 1 16,0 2 15-16,1 0-6 15,-2 0 10-15,-2 2 7 16,2 0-16-16,-3-3-1 16,3 4-4-16,-2-6-2 15,4 1 7-15,2 0-1 16,0-2 20-16,4 0-8 16,-2 1-9-16,2 0-3 15,-2 1-6-15,-1 2-3 16,0 0 9-16,-2 0 0 15,-4 1 10-15,3-2 3 16,0-3-13-16,2 0 0 0,2-3 3 16,2 0-4-16,0 1 1 15,2 2 0-15,1-1-2 16,-1 4 19-16,-4-2-17 16,0 1 0-16,-2 2 4 15,-6 2-16-15,2-2 12 16,0 2 0-16,-4-2-10 15,1 2 22-15,1-1-12 16,-2-2 0-16,4 3 7 16,-3-3-14-16,2 4 7 15,-4-1 0-15,0 2-9 16,-1 0 18-16,0 2-9 16,-2 0 0-16,-1 0 10 0,-2 2-19 15,-3 0 9-15,3 0 0 16,-3 2-7-16,-3-2 16 15,3-2-9-15,0 1 0 16,2 0 12-16,1-2-20 16,-1 1 8-16,-3 2 0 15,1 1-13-15,-2 1 19 16,-2 0-6-16,1 1 0 16,3 0 13-16,-2 1-13 15,0-3 0-15,-1 1 0 0,1-2-9 0,-1 3 9 16,1-4 0-16,-1 1-1 0,1 2 10 31,-2 1-9-31,-3 0 0 0,0 1 1 0,0 1-1 31,1 2 0-31,-3 0 0 16,3-2-9-16,-1 1 18 16,0-1-9-16,0 0 0 0,0-1 1 0,0 2-9 31,0-2 8-31,1 2 0 0,-3 2 0 0,0 0-23 31,0 0 22-31,0 0-35 16,0 0-67-16,-9 0-82 0,-9 0-396 0,0 0-213 0</inkml:trace>
  <inkml:trace contextRef="#ctx0" brushRef="#br0" timeOffset="57064.75">6614 10896 887 0,'0'0'244'15,"0"0"-168"-15,0 0-52 16,0 0 5-16,0 0-4 15,0 0 18-15,2-3 15 16,4-3-29-16,3-3 27 16,0-1-11-16,2 2 0 15,3-2 7-15,1-1-43 16,3-4 4-16,4-2 13 16,1-1-16-16,3-5 43 0,3 1 1 15,1 0-19 1,-1 0 22-16,0 2-45 0,-3 2 4 15,0 2 29-15,-1-1-29 16,-1 3 45-16,-1-4-18 16,2 0-28-16,-1-2 34 15,0-2-42-15,3 0-3 16,2 0 18-16,-2 0-13 16,2 0 24-16,0-1-33 15,0 4 9-15,-3 1-5 16,0 0-4-16,0 2 0 15,-2-1 0-15,-1 4 22 0,-4-1-19 16,2 2-3 0,-1 0 8-16,0 0-8 0,0 2 0 15,0-1 0-15,0 1 0 16,4-2 26-16,1 1-26 16,2-3 0-16,0-3 0 15,-1 3-9-15,3-2 9 16,-4 2 0-16,1 2 1 15,-1 0 23-15,-2-2-31 16,0 0 7-16,4 0 0 16,0-2 0-16,0 2 14 15,0-2-14-15,0 2 5 16,0 0 21-16,-4-2-24 16,2 2-2-16,-2 0 0 15,1-2-3-15,-4 2 9 0,2 0-6 16,1 0 18-16,-4 0 5 15,2 2-16-15,1 2-7 16,1-2 0-16,-2-1 17 16,4 2-16-16,2-3 15 15,0-3 7-15,0 1-9 16,-4 0 0-16,4 0-14 16,-2-2 0-16,0 2 3 15,-1 0-2-15,0 0 7 16,-1 3 23-16,-1-2-24 15,-1 3 13-15,0-3-20 16,0 2 1-16,0-1 2 16,2-3-2-16,-1 0-1 15,3-1 9-15,2-3 9 16,0 4-17-16,0-4-1 0,-4 3-2 16,4 0-8-16,0-2 10 15,0 0 0-15,2 1 13 16,2-2 0-16,0-1-11 15,3-2-2-15,-1-2 7 16,2 0-8-16,-1 2 1 16,-3 2 0-16,0 1 4 15,0 2 8-15,-2-1-12 16,2 0 0-16,1-1 5 16,-1 0-16-16,2 1 11 15,-2-3 0-15,1 1-1 16,-1-1 13-16,-2 0-11 15,0-2-1-15,0 4 12 0,-2-2-24 16,2 4 12-16,-5-1 0 16,1 2 0-16,-3 2 12 15,0 0-12-15,-1-2 0 16,-2 2 10-16,-1-2-11 16,3 2 1-16,-4-2 0 15,1 2-9-15,-3 0 15 16,3-1-6-16,-5 3 1 15,1 2 10-15,-3 2-12 16,-2 1 1-16,-2 0 0 16,0 1-12-16,-1 3 13 15,1-4-1-15,0 1 3 0,-3 2 10 16,1 1-13-16,-4 0 0 16,-1 3 0-16,3 2-3 15,-3 0 3-15,0 0 0 16,0 0-9-16,0 0 29 15,0 0-21-15,0 0 1 16,0 0 0-16,0 0-14 16,0 0 10-16,0 0 4 15,0 0-6-15,0 0 7 16,0 0-1-16,0 0 0 16,-3 4 2-16,-7 3-7 15,-6 2 7-15,-4 6-2 16,-2 1 1-16,-5-1 7 0,0 6 18 15,-2 1-25 1,-2 1 4-16,-2 4 15 0,-3-1-20 16,1 0-6-16,-4 0 4 15,6-4 2-15,-1 0 30 16,3 0-9-16,0-2-20 16,2 0 11-16,-2 2-12 15,-5 2-3-15,-1 2-9 16,-6 3 24-16,-1-1-1 15,-4 0-8-15,2-1 4 16,4 0 5-16,4-3-12 16,4-2-4-16,5-4-10 15,4 1 26-15,0-5-12 16,0 5 0-16,-4 1 9 16,-2 4-15-16,-3 2 6 0,-1 2 0 15,2 2-13-15,-2-3 33 16,9-4-20-16,2-2 0 15,1-3 1-15,5-4-7 16,-2 3 6-16,0-3 0 16,-3 5-6-16,-2 3 8 15,-10 2-28-15,-2 8 19 16,-5 2-107-16,-29 23-43 16,10-5-347-16,6-9 104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4:11:27.359"/>
    </inkml:context>
    <inkml:brush xml:id="br0">
      <inkml:brushProperty name="width" value="0.05292" units="cm"/>
      <inkml:brushProperty name="height" value="0.05292" units="cm"/>
      <inkml:brushProperty name="color" value="#FF0000"/>
    </inkml:brush>
  </inkml:definitions>
  <inkml:trace contextRef="#ctx0" brushRef="#br0">6792 3742 439 0,'0'0'788'0,"0"0"-584"16,0 0-89-16,0 0-60 0,0 0-55 16,10 0-33-16,18 0-80 15,-4 0-90-15,0 0-296 0</inkml:trace>
  <inkml:trace contextRef="#ctx0" brushRef="#br0" timeOffset="1062.21">10858 2471 375 0,'0'0'716'0,"0"0"-529"15,0 0-68-15,0 0-24 16,-132 11-18-16,92 14 3 16,3 6-7-16,-3 13 15 15,-1 11-22-15,3 9-16 16,5 12 10-16,6 10-18 16,7 4-10-16,13 5-7 15,7 1-24-15,14 0 12 16,26-2-13-16,18-5-7 15,31-3-7-15,40-7-6 16,42-22 14-16,24-25-6 0,-2-32 12 16,-12-26 0-1,-29-30-25-15,-32-1-45 0,-33-2 62 16,-14-25-5-16,-17-33 12 16,-12-19-6-16,-13-14 7 15,-24 29 22-15,-7 41 42 16,-11 24 60-16,-16 8 51 15,-15-7-86-15,-18-3-30 16,-40-3-59-16,-74 12-103 16,16 19-135-16,-2 12-433 0</inkml:trace>
  <inkml:trace contextRef="#ctx0" brushRef="#br0" timeOffset="2874.28">8908 4804 1053 0,'0'0'336'0,"0"0"-115"16,0 0-128-16,0 0-49 0,0 0-11 15,0 0-18-15,-117-10 8 16,88 26-4-16,-2 5-3 16,-1 7 34-16,1 5-6 15,0 10 5-15,0 6 22 16,2 3-38-16,4 9 18 16,2 5-4-16,8 6-22 15,10 0 6-15,5 3-30 16,0-1 19-16,18 0-11 15,11-6-7-15,9-2-2 16,9-8 0-16,6-7-2 16,13-9-10-16,5-10 11 0,11-10-5 15,6-12-12-15,4-10-22 16,5-4 3-16,0-24 0 16,-3-14 18-16,0-12 18 15,-11-12 2-15,-6-9 20 16,-15-9 25-16,-18-8-24 15,-17-2 22-15,-15-4-23 16,-12 1 13-16,0 7 28 16,-21 6-10-16,-10 10 18 15,-6 9-26-15,-11 11-44 16,-2 12 0-16,-10 13-43 16,-10 14-81-16,-57 15-121 15,16 12-296-15,-2 10-748 0</inkml:trace>
  <inkml:trace contextRef="#ctx0" brushRef="#br0" timeOffset="5857.96">6159 6767 867 0,'0'0'389'16,"0"0"-180"-16,0 0-116 15,0 0-17-15,0 0-18 16,0 0 34-16,0 0 15 15,-105-38-56-15,89 38-13 16,-1 0-10-16,-1 10-22 16,-5 12 10-16,0 9-16 15,-2 11 0-15,-2 10 37 16,2 6-31-16,5 8 10 0,5 2 14 16,6 4-23-16,9 0 14 15,0 1-7-15,11-1-13 16,15-4 23-16,8 0-22 15,6 1-2-15,9-8 0 16,5 0 12-16,11-11-14 16,6-10 2-16,11-16 0 15,8-14-14-15,10-10 14 16,3-24 0-16,3-21 0 16,-4-14 11-16,-10-7 3 15,-13-5-1-15,-11-1-12 16,-13-4 36-16,-12-4-37 15,-14-3 54-15,-12-2 23 16,-11-2-67-16,-6-3 33 0,-12 2-3 16,-19 2-16-16,-5 3 16 15,-8 11-40-15,-10 10-12 16,-10 14-13-16,-65 20-106 16,15 12-95-16,-7 16-374 0</inkml:trace>
  <inkml:trace contextRef="#ctx0" brushRef="#br0" timeOffset="7919.96">8927 4778 202 0,'0'0'916'16,"0"0"-677"-16,0 0-106 15,0 0-12-15,0 0-48 16,0 0-50-16,0 0 23 0,0 0-36 16,0 0 4-1,0 0 10-15,4 0-8 0,6 0 32 16,9 0-19-16,5 0-23 15,5 0 7-15,2 0-13 16,5 0 0-16,-1 0 0 16,-1 0-35-16,-7 0 3 15,-5 0-25-15,-7 0 3 16,-9 0 13-16,0 0-26 16,-6 2 37-16,0-2 15 15,0 4-13-15,-10 0 17 16,-7 0-14-16,-3 5-13 15,-1-1-23-15,-2 3-79 16,1 0-36-16,8-6-84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4:12:02.664"/>
    </inkml:context>
    <inkml:brush xml:id="br0">
      <inkml:brushProperty name="width" value="0.05292" units="cm"/>
      <inkml:brushProperty name="height" value="0.05292" units="cm"/>
      <inkml:brushProperty name="color" value="#FF0000"/>
    </inkml:brush>
  </inkml:definitions>
  <inkml:trace contextRef="#ctx0" brushRef="#br0">3275 4873 879 0,'0'0'306'0,"0"0"-155"15,0 0-65-15,-10-22 2 16,7 16-28-16,1 2 51 15,2 1 14-15,0 1-36 16,0 2 11-16,-2-2-31 16,0 2-2-16,-5 0-6 15,-7 0-54-15,-1 0-7 16,-7 4 0-16,-7 14 7 16,-7 7 17-16,-1 7-15 15,-2 6 11-15,-1 6 22 16,3 3-30-16,-1 8 22 15,5 3-23-15,1 3-10 16,10 1 22-16,6 2-22 0,11 0 0 16,5 2-1-1,0 0 6-15,23 0-20 0,10-3 14 16,15-3-4-16,11-2-5 16,11-4 9-16,5-4-23 15,10-8 22-15,2-7-34 16,-1-16 35-16,1-11-21 15,-6-8 6-15,-4-21 3 16,-4-26 14-16,-3-13-2 16,1-30 15-16,-9-35-9 15,-16-27 45-15,-24-12 6 16,-22 14-32-16,-4 35 22 16,-22 37-47-16,5 22 1 0,-4 10 14 15,-9-5-4-15,-3 4-22 16,-8 3 1-16,-4 14-88 15,-2 20-7-15,-22 27-160 16,12 23-44-16,5 10-229 0</inkml:trace>
  <inkml:trace contextRef="#ctx0" brushRef="#br0" timeOffset="1015.37">4336 8671 1318 0,'0'0'302'0,"0"0"-232"16,0 0-27-16,0 0-42 15,-97 104 8-15,76-64 17 16,6 6-10-16,1 6 12 16,6 9 17-16,1 4-10 15,7 12 43-15,0 3-35 16,7 6-11-16,19 0 21 16,10 0-42-16,10-5-11 15,10-9 0-15,11-10-1 16,7-12 0-16,5-9-9 15,4-16-19-15,-2-13 20 16,-6-9-7-16,-8-3 16 16,-9-15 3-16,-9-14-1 15,-7-12 34-15,-4-9-8 16,-5-10 12-16,-6-8 53 16,-4-6-66-16,-10-8-1 0,-10-6 56 15,-3-5-61-15,-12-1 5 16,-19 0-26-16,-7 6 1 15,-6 5-7-15,-5 9 3 16,-5 10-16-16,0 7-23 16,1 10-107-16,-11-9-98 15,12 12-121-15,15 2-545 0</inkml:trace>
  <inkml:trace contextRef="#ctx0" brushRef="#br0" timeOffset="1921.37">5822 6819 901 0,'0'0'248'0,"0"0"-155"0,0 0-41 16,0 0-8-16,0 0 9 16,0 0 15-16,0 0 12 15,-6-22-26-15,4 22 29 16,-5 0-17-16,0 0-37 16,-2 0 22-16,-4 3-20 15,-1 13-9-15,-1 8 7 16,-1 9-19-16,1 10 24 15,5 7-13-15,4 8-21 16,6 6 35-16,0 5-28 16,0-1 27-16,12-1 13 15,9 4-33-15,6-3 26 16,9-2-40-16,4-2 12 16,4-3-6-16,8-7-5 15,2-10-1-15,3-10 5 16,3-12 8-16,2-12-7 0,1-10-6 15,4 0 1-15,2-25 16 16,4-12-16-16,6-11 9 16,-2-12 16-16,2-9-19 15,-7-3 18-15,-2-6-3 16,-12 0-16-16,-9-3 56 16,-9 2-36-16,-11 2 21 15,-13 4-2-15,-12 2-39 16,-4 5 60-16,-13 5 1 15,-21 6-19-15,-10 4 33 16,-10 7-46-16,-12 5-9 0,-13 6-17 16,-32 7-9-16,-42 14-6 15,-51 12-43-15,-25 28-48 16,-9 29-63-16,61-2-332 16,46-8-126-16</inkml:trace>
  <inkml:trace contextRef="#ctx0" brushRef="#br0" timeOffset="5514.32">4621 8500 1160 0,'0'0'372'0,"0"0"-182"16,0 0-128-16,0 0 1 15,0 0-37-15,0 0-25 16,0 0 30-16,-2 0-29 16,-11 12-2-16,-11 10-11 15,-35 18-109-15,8-6-98 16,-4-5-1232-16</inkml:trace>
  <inkml:trace contextRef="#ctx0" brushRef="#br0" timeOffset="6404.77">3211 4859 312 0,'0'0'538'0,"0"0"-455"16,0 0-38-16,0 0-43 0,0 0 24 15,0 0-26-15,0 0-1 16,137-11-12-16,-104 5-38 16,-2 2 16-16,-2 4 15 15,-7 0 3-15,-2 0-31 16,-8 3-41-16,-8 4-109 0</inkml:trace>
  <inkml:trace contextRef="#ctx0" brushRef="#br0" timeOffset="6545.3">3316 4959 434 0,'0'0'224'16,"0"0"-78"-16,0 0-44 0,0 0-89 15,0 0-13 1,0 0-1-16,0 0-45 0,23 2-3 16,-4-10-29-1</inkml:trace>
  <inkml:trace contextRef="#ctx0" brushRef="#br0" timeOffset="10185.07">2710 6954 55 0,'0'0'581'0,"0"0"-469"16,0 0 15-16,0 0-28 15,0 0-21-15,0 0 9 16,0 0-7-16,-9-8 1 16,9 6-9-16,-2 0-27 15,0 0 32-15,0-2-4 0,2 2-22 16,-3 0 45-16,0 0-33 16,1 2-8-16,-2 0-2 15,2-2-38-15,-3 2 11 16,3-2-2-16,-4 2-16 15,1-3 32-15,-3 3-19 16,0-1 19-16,0 1 6 16,-6 0-25-16,1 0 14 15,-5 0-26-15,-2 0-3 16,0 0 28-16,-3 0-21 16,2 0 2-16,-2 0 9 15,-2 0-23-15,3 0 20 16,0 0-15-16,-3 0 0 15,3 1 10-15,0 4-16 16,0-1 16-16,2 2-16 0,-2 0 6 16,4 0-8-1,-3 0 2-15,3 1 0 0,1 2 2 16,-4-1 5-16,4 2-4 16,-4 0-3-16,4-1 8 15,-3 0-14-15,4 1 6 16,-1-2 0-16,3 0 10 15,-1 2-2-15,1-3-2 16,1 2-6-16,-1 1 0 16,1 2-6-16,0-1 12 15,1 0-6-15,-1 2 1 16,-1-2 16-16,2 4-17 0,-1-1 0 16,-3 0 0-1,3-1-8-15,1 0 9 0,1-2-1 16,1 2 3-16,2-6 9 15,3 2-18-15,1-1 6 16,-2 0 0-16,1 0-7 16,-2 2 7-16,-2 0 0 15,3 2 4-15,-3 2 11 16,0 0-19-16,-1 2 4 16,2 0 0-16,2-1-8 15,1 0 8-15,0-1 0 16,3 3 0-16,-2-5 15 15,-1 7-15-15,3-2 0 0,-2 3 0 16,0-1 2 0,-2 2-2-16,1-1 0 0,4 2 6 15,1 1 9-15,-2 2-6 16,2 2-9-16,0 0 6 16,0 3 25-16,0 2-30 15,0 0 4-15,0 1 1 16,3-2 9-16,5 2 0 15,-3-1-11-15,1-3 2 16,1 4 2-16,-1-3-8 16,1 0 0-16,2 0-2 15,-1 0 14-15,4 0 4 16,0 0 1-16,0 1-17 0,2-2 20 16,-1 1-20-16,0 1 0 15,3-1-6-15,-3-3 13 16,1 1-5-16,1 3 12 15,1-3-13-15,-1-2 5 16,2 2-6-16,-2-4 0 16,3 2-3-16,0-2 10 15,-1 0-2-15,4 0 1 16,-4 0-5-16,1-2 2 16,1 3-3-16,0-3 0 15,-1-1-1-15,2 0 12 16,2-1-11-16,1-4 0 0,-1 0 7 15,0-3-1 1,0 0-5-16,1-1-1 0,-2-2 4 16,2-2 7-1,0-4-11-15,1-1 0 0,3 0 6 16,-1-3 0-16,1 0-4 16,2 0-2-16,2 0 6 15,-2 0-4 1,-2 0-2-16,0 0 0 0,0 0 1 15,-3 0 1-15,-2 0-2 16,3 0 9-16,-3 0-9 16,3 0 6-16,2 0-8 15,-1 0 2-15,3-3 0 16,0-4-1-16,4-1 7 16,-2-2-2-16,3-2-4 0,-3 2 9 15,-2 0-15-15,-2 0 6 16,0 0 0-16,-5-1 0 15,3-1 6-15,-4-2-4 16,2-1-2 0,2-6 1-16,-1 2-2 0,-2-3 1 15,1-2 0-15,-1 1-2 16,1-1 11-16,-6 1-6 16,3-2-3-16,-2 2 0 15,-2-4-6-15,1 1 6 16,-1-2 0-16,-3 0-5 15,1 0 20-15,-1-1-15 16,-4-3 0-16,0 0 0 16,-3-2-7-16,1-2 8 15,-5 0-1-15,-2-2 4 0,2-2 8 16,-2-2-10 0,0-2-2-16,0-1 0 0,0-1-11 15,0 1 12-15,0-4-1 16,-2-1 0-16,-7-4 12 15,-1-2-11-15,-9-2-1 16,-3 0 0-16,-5-2-5 16,-1 1 6-16,-5 1-1 15,-4 0 0-15,0-3-7 16,-8 1-4-16,-6-2-68 16,-5 1-111-16,-19-32-84 15,12 17-93-15,12 3-178 0</inkml:trace>
  <inkml:trace contextRef="#ctx0" brushRef="#br0" timeOffset="13574.91">5080 4557 834 0,'0'0'233'0,"0"0"-100"15,0 0-77-15,0 0-54 16,0 0 17-16,0 0-18 16,0 0 5-16,3-11 9 15,-3 11 14-15,0 0 67 16,0-3 4-16,0 3-35 16,0 0 7-16,0 0-37 15,0 0-3-15,0 0-1 16,0 0-30-16,0 0 25 15,0 0-18-15,-3 0-8 16,-1 0 13-16,-2 0-13 0,-4 7 0 16,1 3 9-16,1-3-8 15,-3 5 25-15,0 1 4 16,2 1-21-16,0 0 13 16,-1 0-22-16,2 0 0 15,-3 2 11-15,1-2-2 16,2 0 16-16,-1-2 6 15,-1 1-15-15,2 2 20 16,-1 0-36-16,1-2 2 16,-4 1 29-16,3 0-14 15,1 1 17-15,-2-2-16 16,1-1-18-16,1 2 18 16,-2-2-18-16,4 2 0 0,-3-1-6 15,0 1 17 1,0 0-11-16,0-2 0 0,3-1 9 15,-3 2 2-15,2-4-4 16,0 4 6-16,1-1 8 16,-1 0-20-16,-2 0 15 15,2 0-15-15,-2 2 8 16,1-1 1-16,-2 2-4 16,2-1-1-16,-1-1 8 15,2-2-4-15,-2 1-6 16,0 0 10-16,1 0-12 15,-4 2 33-15,1 2-33 16,-2 1 12-16,1-2 2 16,-1 1-9-16,-1 1 7 0,4-1-8 15,-5 2-4-15,3 1 23 16,-3 0-24-16,1 0 10 16,1 2-8-16,-3-3 11 15,3 2-14-15,-3 0 1 16,3 1 0-16,-3 0 5 15,3 1 3-15,-1-2-5 16,1 0-3-16,0-2 3 16,1 0-4-16,-1 2 1 15,2 1 0-15,0-3 8 16,-2 1-7-16,-1 2 12 0,1-3-12 16,-1 2 7-1,-3-2 5-15,-2 2-13 16,2-2 0-16,1 0 19 15,-3 0-18-15,7-2 7 0,1-2-8 16,-1-2-2-16,4 2-7 16,-4 0 11-16,1 0-2 15,-2 2 9-15,-1 3 1 16,-1-2-5-16,-3-1-5 16,3 2 0-16,-3-1 16 15,3-2-16-15,0-1 10 16,3 2-2-16,-1 1 4 15,-1-3-14-15,1 1 2 16,1 2 0-16,-1-2 2 16,-3 2-2-16,3 0 0 0,-1-3 6 15,-1 1 11-15,-1 1-14 16,-1 0-3 0,0 0 0-16,1 2-2 0,-3-2 3 15,3 2-1-15,1-2 0 16,2 0 17-16,-1 0-24 15,3 2 7-15,-2-2 0 16,0 0 7-16,2 2-7 16,-5-2 0-16,3 3-7 15,-3 1 26-15,1 0-19 16,-2 1 0-16,5 0 1 16,-2-1-3-16,3 0 2 15,2-2 0-15,0 0-6 16,0 0 12-16,-2 1-6 0,3-2 5 15,-4 4 2-15,1-4-7 16,-3 3 0-16,3 0-9 16,-2-2 3-16,-1 2 12 15,4 1-6-15,-4-3 0 16,1-1 8-16,1 2-11 16,1-4 3-16,3 1-3 15,-3 1-3-15,1-1 12 16,-2 0-3-16,3 0 3 15,-3 2-6-15,1-2 4 16,-1 0-4-16,4 0-1 16,-3 0 0-16,1 0 1 15,2 1 6-15,-1-2-6 0,0 1 1 16,0-1-1-16,0 0 0 16,1 1 0-16,-2-2-7 15,3 1 19-15,1-2-12 16,0 1 0-16,-1-1 1 15,2-2-4-15,0 0 3 16,1-5 0-16,2-1-1 16,2-2 7-16,0-3-6 15,0 0 0-15,0 0 0 16,0 0-6-16,0 0 6 16,0 0 0-16,0 0-1 15,0 0 1-15,0 0-6 16,0 0 5-16,0 0-11 15,0 0 4-15,0 0-1 16,0 0 9-16,0-4 0 0,2-5 4 16,7-4-5-16,3-5 1 15,0-1 0-15,7-4-6 16,-2-2 14-16,3-2-8 16,3-2 0-16,-2-1 4 15,2 1-10-15,0 0 5 16,-3 2 1-16,-3-3-3 15,1 3 9-15,0 0-6 16,-2 1 0-16,-2 2 0 16,3 0-6-16,-2 2 6 0,1 1 0 15,-1 0-8 1,0-1 19-16,4-1-11 0,-3 2 0 16,2-3-11-1,-3 2 4-15,1 0 4 0,-3 3 3 16,0-2 1-16,3 0 7 15,-3 0-8-15,3 0 0 16,1-1-19-16,-1-2 19 16,0 3 0-16,0 0 1 15,-1-1 7-15,-1 2 0 16,-1 0-7-16,-2 4-1 16,0-1-9-16,0 4 3 15,-1 1 6-15,0 0 0 16,1-2-1-16,1 2-6 15,1-4 6-15,3-2-8 16,-1-2 0-16,1-1-3 0,-1 0 12 16,-2-2 0-16,1 5 0 15,0 0 13-15,-5 4-14 16,1 1 1-16,0 0-18 16,-1-1 3-16,1 3 6 15,2-4 5-15,3-3-2 16,1 2-12-16,2-4 9 15,0 2-4-15,-1-1 13 16,1-2-11-16,-3 4 11 16,-1-4 0-16,-1 3 0 15,1 1 9-15,-3 0-10 16,2-2 1-16,1 2 0 0,-3-1-5 16,3 0 5-1,-5-3-5-15,3 3 4 0,-2-1-8 16,1-3 3-16,1-3 6 15,2 1 0-15,-1 0-8 16,1-1 8-16,1 2-1 16,4-1-8-16,1 0-3 15,-1-2 12-15,4-2 0 16,0 2 0-16,-2-2 0 16,2 2 0-16,-1-2-9 15,-1-1 7-15,0 6 4 16,-3-1 4-16,0 0-5 15,2-1 5-15,0 1-12 16,4-2 0-16,3 1-2 16,2-5 7-16,-2 3-25 0,-2 1-3 15,-3-2-25-15,-6 0-12 16,4-1 51-16,-5 1-54 16,-1 0-8-16,-1 2 10 15,-2 2-18-15,-2 2-24 16,0-3-31-16,-3 4-197 15,-2 5-471-15</inkml:trace>
  <inkml:trace contextRef="#ctx0" brushRef="#br0" timeOffset="35169.25">16992 15523 552 0,'0'0'183'16,"0"0"-125"-16,0 0-21 16,0 0-14-16,22 21-23 15,-13-18-24-15,-2-3-64 16,-1 1-40-16,2-1-81 16,-4 0 141-16,-2 0 58 15</inkml:trace>
  <inkml:trace contextRef="#ctx0" brushRef="#br0" timeOffset="36043.71">16992 15523 952 0,'100'24'353'16,"-107"-24"-149"-16,-1 0-90 15,-2 0-12-15,-1 0 4 16,-1 0-57-16,-7 0-8 15,1 0-10-15,-4 0-5 16,-4 0 45-16,-1 0-10 16,-2 0 5-16,0 0 11 15,2 0-33-15,0 0 14 16,2 10-36-16,2-2-21 16,-2 7 30-16,-2 2-20 15,0 4 7-15,0 4 8 0,2 0-12 16,2 8 14-16,2 1-10 15,3 2-11-15,5 8 33 16,0-3-28-16,4 8-1 16,0 1 7-16,3 7-5 15,-3 1-12-15,1 1 0 16,4-2 0-16,0 1 25 16,2-4-26-16,0-4 15 15,2 3-6-15,0-9 1 16,0 2-7-16,0-2-3 15,0-4 0-15,6 0 2 16,8-4 4-16,3-6-4 16,6-2-2-16,1-1 9 0,2-1-10 15,3-4 1-15,8-2 0 16,0 2 9-16,5-6-9 16,8 2 10-16,0-4-5 15,4-4 2-15,2 2-8 16,0-6 1-16,-5 2 0 15,0-8 8-15,-4 0-7 16,-3 0 15-16,-2 0-16 16,4-18 6-16,-4 0-4 15,0-8-2-15,-1-2 0 16,2-6 15-16,-2-6-15 16,1-2 11-16,0-7-10 15,-3-5 5-15,-4 1 11 16,-4-6-5-16,-6 1 4 0,-5 1 29 15,-9 0-23-15,-2 2 19 16,-7 1-10-16,-2-4-25 16,0 4 27-16,0 1-18 15,-4-4 3-15,-3 2 7 16,-2 1-24-16,0 2 22 16,-2 4-17-16,-3 6-6 15,-1 2 30-15,-5 6-30 16,-7 2 21-16,-2 4 15 15,-7 1-36-15,-5 0 15 16,-7 4-15-16,-2 1-11 16,-6 4-2-16,-2 0 8 15,-2 2-32-15,-5 6-5 16,-9 0-55-16,-59 10-47 16,16 0-205-16,-3 0-626 0</inkml:trace>
  <inkml:trace contextRef="#ctx0" brushRef="#br0" timeOffset="36746.68">12271 16554 1265 0,'0'0'528'15,"0"0"-368"-15,0 0-105 16,0 0 61-16,0 0 1 16,0 0-3-16,0 0 13 15,86 29-73-15,-41-23 17 16,4-2-11-16,0 1-44 15,-2-2-16-15,-5 1-15 16,12-3-108-16,-14 8-242 16,-5-9-458-16</inkml:trace>
  <inkml:trace contextRef="#ctx0" brushRef="#br0" timeOffset="37152.96">13325 16565 1305 0,'0'0'375'0,"0"0"-257"16,0 0-49-16,0 0 23 15,0 0 9-15,0 0-46 16,0 0-32-16,50 2 33 16,-7-2-23-16,3 0-20 15,8 0-13-15,0-2-40 16,19-7-151-16,-13 2-59 16,-10 6-159-16</inkml:trace>
  <inkml:trace contextRef="#ctx0" brushRef="#br0" timeOffset="37527.74">14164 16561 992 0,'0'0'260'15,"0"0"-153"-15,0 0-15 16,0 0 11-16,0 0 10 15,0 0-31-15,0 0 7 16,40 0-24-16,-22 0-32 16,3 0-10-16,0 0-23 15,4 0-55-15,13 0-84 16,-5-5-100-16,-4 5-275 0</inkml:trace>
  <inkml:trace contextRef="#ctx0" brushRef="#br0" timeOffset="38059.1">14519 16512 876 0,'0'0'339'15,"0"0"-184"-15,0 0-38 0,0 0 2 16,0 0 43-1,0 0-53-15,0 0-40 0,-3 0 14 16,10 0-22-16,8 0 58 16,5 0-21-16,6 0-60 15,0-6-11-15,-1 4-27 16,3 2 0-16,-1 0-45 16,-2 0-96-16,-1 0-75 15,10 0-59-15,-7 0-105 16,0 0-406-16</inkml:trace>
  <inkml:trace contextRef="#ctx0" brushRef="#br0" timeOffset="38418.33">15334 16462 988 0,'0'0'359'0,"0"0"-209"16,0 0-82-16,0 0-5 16,0 0 39-16,0 0-59 15,0 0-29-15,31 0 18 16,-13 0-32-16,0 0-72 16,9-3-53-16,-7-1-164 15,2 0-301-15</inkml:trace>
  <inkml:trace contextRef="#ctx0" brushRef="#br0" timeOffset="38668.47">15953 16411 1099 0,'0'0'481'16,"0"0"-366"-16,0 0-68 16,0 0-22-16,0 0 46 15,0 0 1-15,0 0-47 16,16 0 4-16,-9 0-29 16,-3 0-69-16,1 0-102 15,-3 0-201-15</inkml:trace>
  <inkml:trace contextRef="#ctx0" brushRef="#br0" timeOffset="69379.66">17003 7927 742 0,'134'38'167'16,"14"8"-100"-16,-25-8-67 15,-18-11-106-15,-18-4 67 16,-16-9 39-16,-6-2 0 15,13 2 55-15,11 2-23 16,41 4-15-16,-26-6-17 16,-21-4-193-16</inkml:trace>
  <inkml:trace contextRef="#ctx0" brushRef="#br0" timeOffset="71051.14">20925 7242 660 0,'0'0'187'16,"0"0"-99"-16,0 0-33 16,0 0-29-16,0 0 10 0,0 0-16 15,-123-9 19 1,103 9 36-16,2 0-24 0,0 0 19 15,2 0-40-15,-1 0-20 16,-1 0 10-16,3 2-20 16,-6 5 0-16,2 4 0 15,3-3 7-15,-2 2-3 16,0-2 2-16,0-1-5 16,3 4-1-16,-3 1 0 15,-1 3 0-15,2-1 0 16,-1 3 1-16,-1 2-1 15,0-2 0-15,1-1-16 16,-1 2 8-16,-2-2-1 16,1 0 3-16,0 1 5 0,2-2-12 15,1 3 13-15,1 0 0 16,5 3 0-16,-1-1-9 16,4 2 2-16,1 0-5 15,1 1 11-15,-4 1-26 16,2 1 17-16,-1 0-5 15,-5 2-24-15,3-1 30 16,-2 4-15-16,-1-2 8 16,1 4 0-16,-1-1-15 15,4 2 31-15,1 2 0 16,-3-2 0-16,4 4 0 16,-3-1 0-16,-1-3-2 15,1 4 2-15,3-3-2 0,-2-2 2 16,6 1 6-16,-1-1-5 15,5 0 3-15,0-1-4 16,0 4 0-16,0-1 22 16,0 4-16-16,5-1 11 15,9 4-9-15,1-1-7 16,9 3 4-16,5 1-5 16,9 0 0-16,4 2-1 15,5 0 2-15,1-2 3 16,0 0 1-16,-1 0-4 15,0-2-2-15,-2-2-31 16,-1-2-4-16,-2-1 23 16,-1-3-27-16,3 0 21 15,1-4-27-15,3-4-41 16,8 0-8-16,33 0-12 16,-13-4 27-16,-2-8-74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1:46:19.589"/>
    </inkml:context>
    <inkml:brush xml:id="br0">
      <inkml:brushProperty name="width" value="0.05292" units="cm"/>
      <inkml:brushProperty name="height" value="0.05292" units="cm"/>
      <inkml:brushProperty name="color" value="#FF0000"/>
    </inkml:brush>
    <inkml:context xml:id="ctx1">
      <inkml:inkSource xml:id="inkSrc116">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1" timeString="2022-06-29T01:47:18.416"/>
    </inkml:context>
  </inkml:definitions>
  <inkml:trace contextRef="#ctx0" brushRef="#br0">547 489 576 0,'0'0'992'16,"0"0"-676"-16,0 0-77 15,0 0-76-15,0 0-66 16,0 0-22-16,0-4-2 16,0 4-3-16,0 0-25 15,0 0-12-15,0 0 4 16,0 0 21-16,0 0-24 0,0 0-5 16,0 0 3-16,0 4-31 15,8 12 22-15,1 8-13 16,5 8-9-16,-1 3 12 15,3 5-12-15,-3 0 8 16,3-4-9-16,-5-2 0 16,-1-4-1-16,0-4-34 15,-4-4-30-15,-1-6-17 16,-5-6-51-16,0-10-173 16,0 0-230-16,-9-4-4 0</inkml:trace>
  <inkml:trace contextRef="#ctx0" brushRef="#br0" timeOffset="346.08">453 655 1215 0,'0'0'346'15,"0"0"-50"-15,0 0-53 16,0 0-90-16,0 0-93 16,0 0-17-16,0 0 10 15,140-50-47-15,-95 48 0 16,-1 0-6-16,-3 0-58 15,-8 2-57-15,-4-3-79 16,-9 2-32-16,-4-2 8 16,-8-3 55-16,-1-5 60 0,-3-1-8 15,-4-2 11-15,2 0 100 16,-2 4 3-16,0 4 124 16,0 2 99-16,0 4 29 15,-13 0-31-15,-5 0-80 16,-6 14-38-16,-5 6-8 15,-2 6-55-15,2 2-23 16,0 2-3-16,7-4-17 16,1 1-61-16,7-10-86 15,7-4-159-15,2-8-39 16,5-5-317-16</inkml:trace>
  <inkml:trace contextRef="#ctx0" brushRef="#br0" timeOffset="799.09">676 408 7 0,'0'0'929'15,"0"0"-741"-15,0 0 12 16,0 0-98-16,0 0-28 16,-132-2 14-16,97 25 13 15,-4 3-5-15,-1 4 18 16,1 4 2-16,1-1 13 15,4 4-34-15,6 0-7 16,5-1-43-16,7 4-5 0,10 2 16 16,6 2-27-1,0 1 18-15,26 4-17 0,12-1-24 16,14-2-6-16,6-2 0 16,6-7-8-16,3-7-17 15,2-9-34-15,3-8-10 16,3-13 0-16,0 0 21 15,2-20 48-15,-4-17-1 16,-7-7 1-16,-5-7 11 16,-14-8-10-16,-12-5 23 15,-14-6 37-15,-15-4 4 16,-6-5 2-16,-6 1-27 16,-23 4-1-16,-7 11-16 15,-7 13-21-15,-5 16-2 16,-8 16-21-16,-29 18-76 0,16 8-201 15,9 13-326-15</inkml:trace>
  <inkml:trace contextRef="#ctx0" brushRef="#br0" timeOffset="1642.65">1964 502 1568 0,'0'0'333'0,"0"0"-189"16,0 0-40-16,0 0 7 15,-148 40-16-15,114-7-35 16,6 7-18-16,0 8-21 15,10 5 4-15,4 0 17 0,7-1-28 16,7 3 10 0,0-4-18-16,23-2-6 0,8-6 2 15,13-10-2-15,10-11-29 16,8-13-66-16,11-9-78 16,35-37-138-16,-17-8-228 15,-13-4-163-15</inkml:trace>
  <inkml:trace contextRef="#ctx0" brushRef="#br0" timeOffset="2189.4">2536 603 844 0,'0'0'648'0,"0"0"-244"15,0 0-125-15,0 0-151 0,0 0-61 16,0 0-15-16,0 0 25 16,-16 146-39-16,10-91-37 15,0-1 20-15,2-2-15 16,4-5-3-16,0-10-3 15,0-7-10-15,0-12-3 16,0-9-19-16,-2-9 13 16,-2-5 13-16,-5-22-47 15,-1-12-38-15,0-5 33 16,1-8-17-16,5 0 22 16,2 2 18-16,2 6 32 15,0 9 3-15,0 12 57 16,0 10 41-16,0 12-7 15,0 1-43-15,2 0-7 16,11 17 19-16,7 10-17 0,3 2 8 16,1 3-44-16,7 3-6 15,3-3 9-15,2-6-10 16,3-8 9-16,1-8-8 16,-1-10-1-16,-2 0 0 15,1-16-11-15,-5-12 10 16,-1-6-14-16,-5-4 0 15,-5 0 10-15,-5 6 4 16,-3 6 2-16,-7 8 10 16,-1 7 13-16,-4 9 18 15,-2 2 19-15,0 0-30 16,0 10-7-16,3 14-5 16,1 9-7-16,1 7 32 0,-1 0-35 15,1 2 7 1,1-3-16-16,1-2 0 0,-2-7-16 15,6-8-40-15,8-10-72 16,2-7-137-16,-1-5-564 0</inkml:trace>
  <inkml:trace contextRef="#ctx0" brushRef="#br0" timeOffset="2329.98">3348 762 1984 0,'0'0'490'16,"0"0"-490"0,0 0-133-16,0 0-674 0</inkml:trace>
  <inkml:trace contextRef="#ctx0" brushRef="#br0" timeOffset="2439.34">3252 1005 2031 0,'0'0'277'16,"0"0"-277"-16,0 0-608 0</inkml:trace>
  <inkml:trace contextRef="#ctx0" brushRef="#br0" timeOffset="9656.4">4322 542 1041 0,'0'0'370'15,"0"0"-85"-15,0 0-40 16,0 0-53-16,0 0-60 16,0 0-30-16,6 0-53 15,-4 0-14-15,0 0 7 16,-2-3-11-16,2 3 27 0,-2 0-13 16,0 0-9-1,0 0 14-15,0 0-27 0,0 0 4 16,0 0 4-16,0 0-30 15,0 12 11-15,0 14-11 16,0 14-1-16,0 13 39 16,0 4-24-16,0 4 2 15,0-1 0-15,0-1-9 16,0-5-4-16,0-7-4 16,0-7-2-16,0-7-4 15,0-9-60-15,0-8-52 16,0-16-47-16,-4 0-161 15,0-4-317-15</inkml:trace>
  <inkml:trace contextRef="#ctx0" brushRef="#br0" timeOffset="9843.9">4106 615 1328 0,'0'0'531'0,"0"0"-246"16,0 0-50-16,0 0-81 15,0 0-79-15,0 0-53 16,0 0-22-16,112-73-50 16,-49 69-106-16,24 4-169 15,-16 0-274-15,-16 11-492 0</inkml:trace>
  <inkml:trace contextRef="#ctx0" brushRef="#br0" timeOffset="10687.42">4630 1052 909 0,'0'0'644'16,"0"0"-520"-16,0 0-10 15,0 0 25-15,47-114-52 16,-32 78 31-16,1 3-47 15,-3 2-6-15,3 5-13 16,-5 8-30-16,-1 6 15 0,-4 6 3 16,-1 6-10-1,1 0-3-15,1 0-9 0,2 12 23 16,2 8 2-16,0 5-26 16,3 5 1-16,-1-1-17 15,3-1 0-15,1 0 12 16,3-6-11-16,7-6 5 15,2-4-4-15,5-8 8 16,3-4-8-16,6 0-3 16,-1-18 0-16,-2-8-2 15,-5-6 4-15,-3-4-2 16,-10-2 0-16,-6 2 9 16,-7 2-8-16,-9 4 11 15,0 8 13-15,0 8 29 0,-18 6-36 16,-4 8 4-16,-3 0-22 15,1 2 9-15,1 15-16 16,4 5 7-16,7 3 0 16,5 1-5-16,7 1 5 15,0 0 0-15,17-4-1 16,6-2-12-16,6-5-15 16,2-6-13-16,1-7-14 15,-1-3 14-15,-2 0-31 16,0-8 17-16,-2-9-7 15,-3 1 10-15,-3 1 40 16,-6 7 11-16,-2-1 0 16,-1 7-1-16,-4 2 1 0,-3 0 1 15,-1 8 0-15,1 9 3 16,-5 8 7-16,2-1-2 16,-2 0-7-16,0-4 5 15,0-7-4-15,0-4 18 16,0-7 0-16,0-2 2 15,5 0 57-15,5-8-20 16,7-14-48-16,2-2-5 16,6-2-6-16,2 2 0 15,-3 4 0-15,1 4 2 16,-3 4-3-16,-2 8 1 16,-3 2 0-16,-1 2 0 15,-3 2 6-15,-1 16-5 16,-10 8-1-16,-2 2-57 15,0 4-75-15,-31 9-163 0,0-11-296 16,0-6-760-16</inkml:trace>
  <inkml:trace contextRef="#ctx0" brushRef="#br0" timeOffset="10843.62">4949 638 1204 0,'0'0'782'15,"0"0"-563"-15,0 0-79 16,63-119-72-16,-15 92-51 16,14 6-17-16,37 5-86 15,-17 7-282-15,-6 8-408 0</inkml:trace>
  <inkml:trace contextRef="#ctx0" brushRef="#br0" timeOffset="11109.19">6585 644 920 0,'0'0'1157'16,"0"0"-915"-16,0 0-95 15,0 0-25-15,0 0-36 16,-79 112-4-16,79-74-30 0,0 4-2 15,16-2-32-15,-1 1-18 16,-1-6-1-16,-4-4-26 16,-5-7-49-16,-3-8-44 15,-2-15-138-15,-7-1-309 16,-5 0-240-16</inkml:trace>
  <inkml:trace contextRef="#ctx0" brushRef="#br0" timeOffset="11281.02">6170 626 1377 0,'0'0'866'15,"0"0"-656"-15,0 0-72 0,0 0-29 16,0 0-58 0,163-53-20-16,-94 45-22 0,0 2-9 15,-1 3-2-15,13 3-78 16,-19 0-134-16,-12 11-471 0</inkml:trace>
  <inkml:trace contextRef="#ctx0" brushRef="#br0" timeOffset="11484.09">7144 974 1676 0,'0'0'554'0,"0"0"-397"0,0 0-17 16,-119 113-97-16,84-76-43 15,6 10-106-15,8-10-358 16,11-10-747-16</inkml:trace>
  <inkml:trace contextRef="#ctx0" brushRef="#br0" timeOffset="12015.22">7910 827 1205 0,'0'0'280'16,"0"0"-129"-16,0 0-14 16,0 0-65-16,0 0-10 15,0 0 1-15,0 0 51 16,-6 97 23-16,-23-64-34 15,2-4 9-15,2 4-7 16,8-4-60-16,7 1-18 16,10-1-20-16,0-5-7 15,13-4 15-15,19-7-15 16,10-6 0-16,12-7-36 16,37-7-151-16,-11-13-299 15,-6-3-258-15</inkml:trace>
  <inkml:trace contextRef="#ctx0" brushRef="#br0" timeOffset="12405.76">8567 938 973 0,'0'0'802'16,"0"0"-520"-16,0 0-50 16,-154-12-45-16,115 12-88 15,7 6-18-15,12 8-34 16,9 4-39-16,11 2 1 15,0 1-9-15,11-2 0 16,18-1-9-16,7-8-6 0,6-7-21 16,4-3-1-16,-2-14-52 15,-4-16-60-15,-7-12-59 16,-6-8-37-16,-9-6 92 16,-5-7 61-16,-7 2 72 15,-2 5 20-15,-1 12 93 16,-3 13 123-16,0 15 53 15,0 10-104-15,0 6-50 16,0 9-71-16,-9 22-18 16,-2 14 65-16,-3 11-20 15,4 6 13-15,3 7-31 16,4-3-32-16,3-4-21 16,0-3-1-16,0-12-62 15,0-8-50-15,-1-13-172 16,-11-14-452-16</inkml:trace>
  <inkml:trace contextRef="#ctx0" brushRef="#br0" timeOffset="12936.93">7752 812 1137 0,'0'0'500'0,"0"0"-264"16,0 0-13-16,0 0-31 16,0 0-62-16,0 0-14 15,0 0-28-15,0 0-45 16,4 0 9-16,7-6-37 16,3 0-13-16,-1 0-2 15,-3 1 1-15,-2 2-1 16,-6 3 3-16,-2 0-3 15,0 0-17-15,0 0-57 16,0 0-136-16,-2 2-456 16,-2 6-264-16</inkml:trace>
  <inkml:trace contextRef="#ctx0" brushRef="#br0" timeOffset="13624.22">6728 519 776 0,'0'0'352'15,"0"0"-54"-15,0 0-7 16,0 0-66-16,0 0-21 0,0 0-41 15,0 0-74 1,-4-4-2-16,16 4-38 0,3 0-3 16,1 0 12-16,-1 0-40 15,-3 0-17-15,1 4-1 16,-1 2-1-16,12 11-69 16,-2-3-246-16,-1-1-581 0</inkml:trace>
  <inkml:trace contextRef="#ctx0" brushRef="#br0" timeOffset="14327.19">8432 695 1502 0,'0'0'639'0,"0"0"-448"16,0 0-86-16,0 0 10 15,0 0-32-15,131 7-37 16,-88-1-7-16,3-1-38 15,-1-1-1-15,-5 0-19 16,-7-1-84-16,-4-3-148 16,-9 0-350-16,-8 0-341 0</inkml:trace>
  <inkml:trace contextRef="#ctx0" brushRef="#br0" timeOffset="14623.98">8895 752 1367 0,'0'0'501'0,"0"0"-387"16,0 0 6-16,0 0-33 15,0 0-29-15,0 0 21 16,0 0 10-16,13 36-19 15,-6-18-19-15,2 3-22 0,-6 2-2 16,5-2-17-16,-6 4-9 16,2-4 13-16,2-2-14 15,-2-5-25-15,2-6-59 16,5-8-129-16,16 0-89 16,-2-16-63-16,-1-5-379 0</inkml:trace>
  <inkml:trace contextRef="#ctx0" brushRef="#br0" timeOffset="15344.27">9225 756 1257 0,'0'0'670'16,"0"0"-450"-16,0 0-92 0,0 0-83 16,0 0 24-1,0 0 8-15,0 0-35 0,0 115 3 16,0-82-16-16,-2-5-28 15,-2-3 19-15,4-8-19 16,0-7 9-16,0-4-1 16,0-6-8-16,0 0 19 15,0-6-20-15,0-15-11 16,0-6-29-16,10-5-39 16,3-1 18-16,3 4-8 15,-1 3-11-15,-1 6 50 16,-4 4 18-16,0 6 12 15,-3 6 28-15,-2 2-7 16,-1 2 7-16,2 0 20 0,1 13-23 16,2 6 6-16,2 5 0 15,0 0-30-15,5 1 18 16,-1-4-19-16,6-3 0 16,1-6 8-16,2-6-8 15,7-6 33-15,0 0 5 16,6-18-17-16,-2-8-21 15,-1-6-1-15,-3-6-23 16,-7-5 13-16,-2-6-15 16,-6 0 26-16,-3 8-2 15,-5 5 4-15,-4 11 33 16,-4 11 0-16,0 10 5 16,0 4-14-16,0 4-25 0,-7 22 4 15,-7 10 0-15,1 10-4 16,2 4 5-16,0 6-5 15,4-5 8-15,3-1-8 16,-1-7-1-16,3-12-1 16,0-9-29-16,2-10-10 15,0-10 15-15,0-2 4 16,2-6-7-16,16-14-54 16,2-2-55-16,2 3 74 15,-2 2 29-15,-2 5 34 16,-2 5 7-16,-3 6 24 15,0 1 24-15,0 0 6 16,1 6-26-16,-2 10-8 0,1 3-27 16,-4 0-18-16,-9 2-63 15,-2-7-153-15,-19-2-248 16,-6-9-369-16</inkml:trace>
  <inkml:trace contextRef="#ctx0" brushRef="#br0" timeOffset="15531.69">9303 377 1925 0,'0'0'603'15,"0"0"-480"-15,0 0-59 16,0 0-43-16,0 0 5 16,0 0-26-16,0 0-67 15,107 31-106-15,-125 5-357 16,-22-7-22-16,-7-6-485 0</inkml:trace>
  <inkml:trace contextRef="#ctx0" brushRef="#br0" timeOffset="15641.04">8989 527 849 0,'0'0'726'0,"0"0"-393"16,0 0-58-16,0 0-120 16,0 0-117-16,0 0-38 15,0 0-326-15,39 4-724 0</inkml:trace>
  <inkml:trace contextRef="#ctx0" brushRef="#br0" timeOffset="16080.15">10622 521 2020 0,'0'0'396'0,"0"0"-295"0,0 0-58 16,-31 117 21-16,26-56-11 15,3 9-28-15,2-3 0 16,0-5-17-16,0-6-8 16,0-12 0-16,-2-12-25 15,-2-14 1-15,0-9-22 16,0-9 7-16,4-6 33 15,0-21-92-15,0-7-10 16,8-2-33-16,11 1-24 16,6 4 4-16,2 10 83 15,-1 8 72-15,1 9 6 16,-3 4 28-16,-1 0 54 16,-3 17 13-16,-4 4-8 0,-5 5 9 15,-11 0-19-15,0 0-15 16,-8-4 8-16,-11-2-11 15,-4-4-2-15,1-6-43 16,7-2-14-16,3-8-49 16,12 0-99-16,0-14-184 15,3-6-531-15</inkml:trace>
  <inkml:trace contextRef="#ctx0" brushRef="#br0" timeOffset="16861.23">11174 814 1800 0,'0'0'520'0,"0"0"-334"15,0 0-55-15,-129-8-28 16,86 14-46-16,4 12-33 16,5 6-8-16,9 4-16 15,8 0-1-15,10 2 0 16,7 0 1-16,0-4 10 15,18-2-10-15,9-6-17 16,4-5-10-16,2-9-60 16,1-4-2-16,-1-4-2 15,-2-19-26-15,-2-4-25 16,-6-4 44-16,-7 1 51 16,-1 4 47-16,-6 8 18 15,-5 6 72-15,-4 8 13 16,0 4-6-16,0 0-39 0,0 0-26 15,2 8 2-15,-2 11 4 16,2 1-13-16,0 5-9 16,4 1 4-16,0 1-19 15,1-4 12-15,3-3-13 16,7-4 0-16,0-6 0 16,3-7-14-16,7-3-7 15,6-11-29-15,1-14-100 16,1-9-65-16,-4-9 11 15,-4-4 105-15,-2-1 66 0,-7 0 33 16,-5 10 33 0,-4 8 96-16,-5 13 74 0,-3 8-19 15,-1 8-75-15,0 1-75 16,0 6-3-16,0 18-16 16,0 6 18-16,-1 8-20 15,-5 2-5-15,1 3 5 16,3-2-13-16,0-3 1 15,2-1 2-15,0-9-3 16,0-6-10-16,0-11-38 16,0-8-19-16,0-3 55 15,0-4-14-15,0-18-23 16,0-2 20-16,2-5 29 16,5 4 18-16,0 0 30 15,8 5 8-15,-2 3-1 16,8 9-26-16,-1-1 9 0,1 5-18 15,2 4-20-15,2 0 0 16,-5 0 0-16,-3 13-54 16,-3 0-14-16,-9 3-91 15,-5 5-127-15,-16-6-227 16,-6-3-432-16</inkml:trace>
  <inkml:trace contextRef="#ctx0" brushRef="#br0" timeOffset="17017.43">10992 742 1854 0,'0'0'651'15,"0"0"-462"-15,0 0-60 16,0 0-89-16,39-103-40 0,8 79-69 16,33-8-126-16,-10 5-398 15,-5 4-269-15</inkml:trace>
  <inkml:trace contextRef="#ctx0" brushRef="#br0" timeOffset="17142.4">11502 444 492 0,'0'0'1431'16,"0"0"-830"-16,0 0-376 15,0 0-77-15,0 0-82 16,0 0-63-16,0 0-3 16,-51 57-78-16,30-20-95 15,6-2-573-15</inkml:trace>
  <inkml:trace contextRef="#ctx0" brushRef="#br0" timeOffset="17501.68">12309 605 1410 0,'0'0'497'0,"0"0"-292"16,0 0 39-16,0 0-95 15,33 122-24-15,-27-75-10 16,1 6-49-16,-3 6-15 16,4 1-47-16,-4-4 2 15,0-3-12-15,3-12-13 16,-1-10-66-16,15-14-93 16,-3-10-450-16,3-7-492 0</inkml:trace>
  <inkml:trace contextRef="#ctx0" brushRef="#br0" timeOffset="18204.66">12667 752 1793 0,'0'0'554'16,"0"0"-396"-16,-113 0-62 15,68 12-41-15,9 7-11 16,9 8-29-16,12 3-4 15,11 4 4-15,4 0-15 16,0 2 9-16,8-6-9 16,15-2-8-16,4-4-3 15,1-8-19-15,6-6-8 16,0-5-10-16,1-5-3 16,1 0 8-16,1-15-46 0,-3-7-60 15,-3-2 57-15,-9-1 46 16,-3 6 46-16,-9 3 6 15,-5 4 93-15,-3 7 52 16,-2 3-8-16,0 2-72 16,0 0-17-16,0 0-48 15,0 13 13-15,0 5-3 16,0 4-8-16,2 2-4 16,4 1-4-16,6-3 0 15,1-2 9-15,5-4-9 16,2-2 9-16,2-6-9 15,5-8-1-15,2 0-1 16,0-4-16-16,-1-18-34 0,0-9-28 16,-5 0-36-16,-4-6 28 15,-5 5 32-15,-8 9 56 16,-1 4 0-16,-5 9 77 16,0 10 0-16,0 0-11 15,0 4-46-15,0 19 24 16,-2 4-30-16,-5 7-8 15,2 4 0-15,1 4-4 16,-1 1 4-16,1 2 24 16,2 5-24-16,2 3 19 15,0 3-25-15,0 0 10 16,0 3 5-16,0-5-15 16,0-8 8-16,0-10-2 15,-9-9 0-15,-5-12 4 0,-5-9 5 16,-2-6 1-16,-3 0 15 15,-1-22-31-15,1-10-14 16,-10-44-41-16,10 5-149 16,2-5-585-16</inkml:trace>
  <inkml:trace contextRef="#ctx0" brushRef="#br0" timeOffset="18345.24">12824 586 527 0,'0'0'1609'16,"0"0"-1277"-16,0 0-188 16,0 0-20-16,126-5-85 0,-50 5-39 15,-14 11-39-15,-6-7-335 16</inkml:trace>
  <inkml:trace contextRef="#ctx0" brushRef="#br0" timeOffset="18970.59">13906 907 1761 0,'0'0'402'16,"0"0"-201"-16,0 0-41 0,-116-17-60 16,74 17-23-16,4 17-33 15,2 10-9-15,9 3-23 16,9 7-6-16,15-4 16 16,3-1-21-16,6-6 4 15,21-10-5-15,8-7-9 16,10-9 8-16,6-9-21 15,3-25-45-15,-4-10-5 16,-7-12-72-16,-9-10-13 16,-7-23 4-16,-10 2-38 15,-5 0 62-15,-6 9 129 16,-4 28 41-16,-2 8 222 16,0 19-56-16,0 20-78 15,0 3-93-15,0 14-21 16,0 24 10-16,0 12 36 0,0 10-18 15,0 6 5-15,0 3-33 16,0-5-7-16,0-4-8 16,0-10-27-16,0-7-63 15,0-16-191-15,0-15-401 0</inkml:trace>
  <inkml:trace contextRef="#ctx0" brushRef="#br0" timeOffset="19376.75">13946 609 1677 0,'0'0'533'0,"0"0"-384"15,0 0-67-15,0 0-53 0,0 0 22 16,133 17-20-16,-87 6-12 16,-2 10 2-16,-9 5-6 15,-4 4 19-15,-8 0 8 16,-3 0-5-16,-7-2 8 15,3-6-33-15,-3-6 9 16,5-6-21-16,2-9-9 16,7-12-42-16,2-1-40 15,4-8-158-15,0-18-295 16,-4-5 165-16,-6-6 129 16,-8-1 195-16,-4 4 55 15,-6 7 160-15,-3 10 124 0,-2 9 72 16,0 3-57-16,0 5-123 15,0 0-65-15,0 7-73 16,2 13 11 0,3 4-13-16,7 4-26 0,3 0-10 15,7 0-22-15,5-3-118 16,16-11-157-16,-2-5-257 16,-7-9 0-16</inkml:trace>
  <inkml:trace contextRef="#ctx0" brushRef="#br0" timeOffset="19642.32">14864 796 1258 0,'0'0'549'16,"0"0"-277"-16,0 0-43 0,0 0-54 15,0 0-88 1,0 0-20-16,0 0-34 0,-93 80-25 16,93-49 19-16,0-4-27 15,19 0-1-15,4-8-13 16,1-3-42-16,1-7-2 15,-3-9 5-15,-2 0 38 16,-4-9 15-16,-3-13 7 16,-4-2 1-16,-9-6 27 15,0 2-33-15,0 3 8 16,-11 0-10-16,-2 7-77 16,1 2-136-16,4 6-271 15,8 1-414-15</inkml:trace>
  <inkml:trace contextRef="#ctx0" brushRef="#br0" timeOffset="19939.12">15263 832 986 0,'0'0'688'0,"0"0"-381"15,0 0-17-15,0 0-63 16,-145 0-94-16,114 8-19 16,8 4-46-16,10 6-51 15,11 2-4-15,2 4-11 0,0 0-2 16,20 1 12-16,2-5-11 16,5-1-1-16,0-2-8 15,0-3-23-15,-5-6-23 16,4-4-52-16,-3-4-62 15,-1-8-90-15,-5-13-333 16,-5-5-429-16</inkml:trace>
  <inkml:trace contextRef="#ctx0" brushRef="#br0" timeOffset="20079.72">15263 832 1159 0,'-56'-100'301'0,"48"100"-176"0,-4 0-39 15,1 0-62 1,0 0-24-16,-3 4-22 0,-15 8-128 16,5-2-110-16,0-2-353 0</inkml:trace>
  <inkml:trace contextRef="#ctx0" brushRef="#br0" timeOffset="20251.55">14597 565 801 0,'0'0'962'16,"0"0"-574"-16,0 0-99 16,0 0-99-16,0 0-133 15,0 0-43-15,0 0-14 16,68-4-53-16,-25 52-120 16,-12-4-417-16,-9 1-418 0</inkml:trace>
  <inkml:trace contextRef="#ctx0" brushRef="#br0" timeOffset="20376.86">14603 1207 1692 0,'0'0'504'16,"0"0"-386"-16,0 0-81 16,0 0-37-16,0 0-340 15,0 0-1039-15</inkml:trace>
  <inkml:trace contextRef="#ctx0" brushRef="#br0" timeOffset="22204.21">15833 884 1748 0,'0'0'493'0,"0"0"-412"16,0 0-37-16,0 0-35 16,0 0 15-16,0 0 38 15,0 0-30-15,60 102 0 16,-51-69 1-16,-4-6-23 0,-3-3 8 16,0-6-9-16,-2-4-3 15,0-8 5-15,2-3-5 16,1-3 16-16,1 0-9 15,5-19-13-15,1-7-20 16,9-6-18-16,1-4 30 16,5-1 8-16,2 2-30 15,2 7 29-15,-3 6-8 16,-2 10 9-16,-3 6 34 16,1 6-4-16,-5 0 10 15,4 9-1-15,1 12-20 16,0 5 15-16,3 4-23 15,-3 0-10-15,-2-3-2 16,0-4-44-16,13-9-60 16,-4-6-155-16,0-8-393 0</inkml:trace>
  <inkml:trace contextRef="#ctx0" brushRef="#br0" timeOffset="22641.62">16601 864 1083 0,'0'0'1074'16,"0"0"-791"-16,0 0-151 16,0 0-58-16,0 0-30 15,0 0-22-15,0 0-1 16,-108 107 3-16,108-76-24 16,0 0-9-16,13-6 3 15,3-5-34-15,-3-6 15 0,0-7-11 16,-3-7-7-16,0 0 26 15,-3-11-12-15,0-13-62 16,-5-3-59-16,-2-5 22 16,0-2 19-16,0 5 38 15,0 4 61-15,0 4 10 16,0 7 32-16,0 3 27 16,7 4-12-16,3 6-32 15,5-2 2-15,2 3 22 16,1 0 41-16,-1 3-5 15,4 11-23-15,1 7-2 16,-2 2-17-16,0 4-15 0,-2-1 3 16,-3-2-9-1,-1-2-12-15,-5-5 0 0,-3-6-56 16,-3-4-42 0,1-7-53-16,6-3-35 0,-2-15-295 15,3-2-337-15</inkml:trace>
  <inkml:trace contextRef="#ctx0" brushRef="#br0" timeOffset="22735.54">16898 896 461 0,'0'0'818'16,"0"0"-211"-16,0 0-238 16,0 0-145-16,0 0-128 15,0 0-96-15,0 0-35 16,9-42-322-16,-9 44-551 0</inkml:trace>
  <inkml:trace contextRef="#ctx0" brushRef="#br0" timeOffset="22907.52">16254 744 2102 0,'0'0'568'16,"0"0"-446"-16,0 0-65 16,0 0-57-16,0 0-26 15,0 0-78-15,212-123-93 16,-125 94-451-16,-9 0-321 0</inkml:trace>
  <inkml:trace contextRef="#ctx0" brushRef="#br0" timeOffset="23047.78">16911 417 1252 0,'0'0'941'16,"0"0"-612"-16,0 0-136 16,0 0-82-16,0 0-87 0,0 0-24 15,0 0-9 1,-69 104-82-16,45-56-183 0,7-6-582 15</inkml:trace>
  <inkml:trace contextRef="#ctx0" brushRef="#br0" timeOffset="23375.83">17324 794 1698 0,'0'0'398'0,"0"0"-280"15,0 0-3-15,0 0-42 16,53 136-2-16,-4-92-24 16,9-2-7-16,5-7-14 15,-1-12-26-15,-7-10 6 16,-10-13-6-16,-7 0 14 15,-14-24 11-15,-5-9-6 16,-13-3 14-16,-6-4 10 16,0-1-25-16,-13-1-3 0,-12 4-15 15,-4 9 1 1,0 7-1-16,3 6-37 16,5 8-19-16,21 8-102 15,0 0-375-15,11 0-160 0</inkml:trace>
  <inkml:trace contextRef="#ctx0" brushRef="#br0" timeOffset="23860.18">18137 770 1646 0,'0'0'649'0,"0"0"-465"16,0 0-34-16,0 0-60 15,0 0-4-15,-118 49-47 16,100-24-19-16,9 5-10 15,9 3-1-15,0 0-5 0,7-2-4 16,11-1-15-16,2-8 15 16,-5-4-19-16,1-8-11 15,-5-6 9-15,-1-4-9 16,0 0 29-16,-1-10 1 16,0-11-50-16,-2-7 4 15,-1-2-5-15,-1 0 17 16,-3 1 21-16,0 2 2 15,0 5 11-15,0 6 6 16,3 4-4-16,4 6 22 16,2 2-18-16,5 3-6 15,1 1 1-15,5 0 7 16,2 0 27-16,-3 0 7 16,-3 0-3-16,3 8 13 0,-4 7-18 15,1 1 4-15,2 3-1 16,0 6-24-16,0 0 10 15,-2 5-12-15,-4-4-10 16,-6-2-2-16,-3-3-15 16,-5-7-18-16,0-1-38 15,-13-13-103-15,-6 0-380 16,2 0-696-16</inkml:trace>
  <inkml:trace contextRef="#ctx0" brushRef="#br0" timeOffset="24031.92">18041 594 1676 0,'0'0'661'0,"0"0"-489"15,0 0-34-15,0 0-65 16,0 0-73-16,0 0-25 16,0 0-36-16,-6-6-54 15,6 14-153-15,0 1-64 16,-10-3-32-16,2-4-370 0</inkml:trace>
  <inkml:trace contextRef="#ctx0" brushRef="#br0" timeOffset="24203.75">18218 394 1947 0,'0'0'577'0,"0"0"-413"16,0 0-88-16,0 0-76 15,0 0-10-15,0 0-40 16,0 0-17-16,-79 83-153 16,59-54-338-16,9-6-442 0</inkml:trace>
  <inkml:trace contextRef="#ctx0" brushRef="#br0" timeOffset="24609.91">18328 667 1699 0,'0'0'796'16,"0"0"-613"-16,0 0-62 16,0 0-85-16,0 0-36 15,0 0-79-15,0 0-309 16,10-8-772-16</inkml:trace>
  <inkml:trace contextRef="#ctx0" brushRef="#br0" timeOffset="24859.87">18081 517 1520 0,'0'0'589'0,"0"0"-446"16,0 0-89-16,0 0-13 15,0 0 13-15,0 0 17 16,0 0-22-16,89 52-37 16,-89-33-5-16,0-2-7 15,-17 1-12-15,-6 3-13 16,3-6-242-16,11-3-550 0</inkml:trace>
  <inkml:trace contextRef="#ctx0" brushRef="#br0" timeOffset="25578.44">19193 786 1935 0,'0'0'357'15,"0"0"-257"-15,0 0-16 16,0 0-41-16,-2 116-3 16,4-80-13-16,5-5-21 15,0-8 13-15,-3-7-19 0,-2-10-2 16,0-6 2-16,-2 0 0 16,2-12 0-16,3-14-40 15,4-6-24-15,4-4-1 16,6 4-27-16,-2 2-18 15,1 8 64-15,-5 10 42 16,-1 6 4-16,-4 6 1 16,-2 0 20-16,4 8 47 15,3 14-18-15,9 5-20 16,7 2-8-16,10-2-16 16,5-6 8-16,5-4-9 15,-3-13-3-15,-3-4-4 16,-7-9-4-16,-7-17 6 15,-7-10 12-15,-6-8-2 0,-6-4 30 16,-3-8-19-16,-2 0 1 16,-1 0 8-16,-2 7-22 15,1 13 1-15,-3 12-9 16,0 16-8-16,0 8-8 16,0 2-36-16,0 22 52 15,0 12 9-15,-7 8 46 16,-2 7 18-16,2 0-24 15,1 2-17-15,1-3 0 16,3-5-23-16,2-10-2 16,0-9 6-16,0-10-12 15,0-10 8-15,0-6-9 16,2 0 6-16,23-4-15 16,6-8-4-16,5 0-2 0,-1 5 15 15,-1 3-1 1,-7 4-7-16,-3 0 8 0,-4 0-1 15,2 1-10-15,1 9-14 16,17 0-78-16,-8-2-143 16,2-4-422-16</inkml:trace>
  <inkml:trace contextRef="#ctx0" brushRef="#br0" timeOffset="26250.2">20479 786 986 0,'0'0'777'0,"0"0"-393"0,0 0-93 16,0 0-112-16,0 0-81 16,-143-24-15-1,109 39-42-15,5 8-28 0,6 1 2 16,7 2-15-16,5-2 0 16,9-4 0-16,2-6-6 15,0-3 6-15,2-10-12 16,13-1-9-16,10 0 20 15,-1-6-48-15,5-10-4 16,-2-2 15-16,-5 2-3 16,-4 0 29-16,-7 4 12 15,-7 6 0-15,-2 3 29 16,1 3-10-16,-3 0-4 0,0 0 0 16,2 15-8-16,3 3 13 15,-1 2-14-15,3 2-5 16,1-3 8-16,4-2-9 15,2-7 0-15,7-4-6 16,0-6-15-16,3 0 9 16,0-10-15-16,1-7 4 15,-2 0 22-15,-6-3 2 16,-1 1-1-16,-5 4 34 16,-3 1-3-16,-2 4 2 15,-6 5-14-15,0 5-18 16,0 0-1-16,0 0-3 15,0 11 3-15,0 5 14 16,0 0-14-16,0 4 5 16,0-2-5-16,0 0 0 0,2-4-1 15,11-6-13 1,5-4-11-16,7-4-6 0,1 0-30 16,5-6-9-16,-2-10-11 15,0 3 43-15,-7 0 38 16,-1 3 4-16,-10 4 88 15,-5 4 11-15,-2 2-30 16,2 0-18-16,-2 2-22 16,2 10-6-16,1 7-18 15,1-2-9-15,6-1-34 16,6-2-84-16,-4-9-223 16,2-2-567-16</inkml:trace>
  <inkml:trace contextRef="#ctx0" brushRef="#br0" timeOffset="26968.79">21802 555 854 0,'0'0'351'0,"0"0"-194"15,0 0 123 1,0 0-24-16,0 111-10 0,0-56-33 15,-4 7-41-15,0 5-68 16,1 0-44-16,3-8-41 16,0-9-2-16,0-12-16 15,0-14-1-15,0-10 12 16,0-9-12-16,5-5 0 16,5-5-9-16,7-19-24 15,2-9-16-15,8-7 16 16,4-7-4-16,4 2-15 15,6 1-45-15,3 5 16 16,2 13 38-16,-2 11 19 16,-7 14 24-16,-6 1 7 15,-6 12 25-15,-7 14 19 0,-9 6-11 16,-9 6 7-16,0 0 2 16,-11-3 2-16,-18-3 16 15,-12-9-18-15,-1-5 9 16,1-5-4-16,0-7-38 15,10-4-16-15,11-2-7 16,15 0-72-16,17-12-24 16,23-6-216-16,9-4-408 0</inkml:trace>
  <inkml:trace contextRef="#ctx0" brushRef="#br0" timeOffset="27421.74">22598 806 1382 0,'0'0'585'0,"0"0"-367"16,0 0-11-16,0 0-86 16,-116-2-37-16,91 22-32 15,10 4-45-15,6 5 14 16,9 8 0-16,0-1-20 16,11 0 6-16,12-2-7 15,0-3-12-15,2-5 11 16,-2-8-26-16,-5-6 17 15,-5-8 4-15,-5-4 6 16,-1 0-2-16,-2-10 1 16,-5-13-25-16,0-3-12 0,0 0 15 15,0 1 23 1,0 2-1-16,0 6-6 0,0 4 7 16,7 5-15-16,10 2-9 15,5 4 12-15,5 2-6 16,2 0 18-16,2 0 1 15,-2 0 17-15,-2 8 18 16,-2 2-2-16,-6 3 8 16,2 0-2-16,-6 3-12 15,-1 3 8-15,1 3-3 16,-3 0-21-16,-1 0 10 16,-3 0-22-16,-2-2 0 15,0-4-28-15,-4-6-65 16,5-9-170-16,-1-1-477 15,3 0-425-15</inkml:trace>
  <inkml:trace contextRef="#ctx0" brushRef="#br0" timeOffset="27515.47">23039 927 423 0,'0'0'1418'0,"0"0"-1091"16,0 0-179-16,0 0-148 15,0 0-184-15,0 0-525 0</inkml:trace>
  <inkml:trace contextRef="#ctx0" brushRef="#br0" timeOffset="27671.7">22428 686 317 0,'0'0'1657'0,"0"0"-1420"0,0 0-214 16,0 0-23-16,0 0-310 15,0 0-225-15,0 0-513 0</inkml:trace>
  <inkml:trace contextRef="#ctx0" brushRef="#br0" timeOffset="27827.9">22961 395 1060 0,'0'0'633'16,"0"0"-317"-16,0 0-47 0,0 0-113 15,0 0-64 1,-39 128-79-16,-5-78-13 0,7-8-251 16,6-12-582-16</inkml:trace>
  <inkml:trace contextRef="#ctx0" brushRef="#br0" timeOffset="28327.83">22390 569 819 0,'0'0'1116'16,"0"0"-788"-16,0 0-136 15,0 0-86-15,0 0-79 16,0 0-7-16,116 14-19 15,-87 6 4-15,-11 7-5 16,-18-2-44-16,-5 3 19 16,-57 2-25-16,2-4-186 15,7-7-529-15</inkml:trace>
  <inkml:trace contextRef="#ctx0" brushRef="#br0" timeOffset="29968.1">1386 1714 1979 0,'0'0'316'0,"0"0"-234"16,0 0-10-16,0 0-24 15,-116-20-15-15,92 22 40 16,0 21-17-16,3 4-42 16,6 5 6-16,6 4-20 15,9 1-6-15,0-5 6 0,2-4 13 16,18-7 3-16,7-8-16 16,4-13-1-16,5 0-8 15,3-24-9-15,0-20-37 16,-3-13-72-16,-7-6-102 15,-12-12-27-15,-7-1-62 16,-6 0 44-16,-4-1-30 16,0 12 155-16,0 10 149 15,-3 17 281-15,-4 20 5 16,3 18-40-16,-3 0-122 16,3 28 8-16,0 13 83 15,2 16-37-15,0 10-31 16,2 7-42-16,0 6-41 0,0 3-14 15,8 1-36-15,5-4-14 16,3-7 0-16,-5-15-59 16,1-11-23-16,-10-19-94 15,-2-14-215-15,0-14-363 0</inkml:trace>
  <inkml:trace contextRef="#ctx0" brushRef="#br0" timeOffset="30749.16">1344 1616 1536 0,'0'0'396'0,"0"0"-279"15,0 0-63 1,0 0 16-16,0 0 48 0,127-2 0 16,-87 14-63-16,3 4-3 15,-4 5-28-15,-3 2-23 16,-5 1 29-16,-6 6-23 15,-10 0 25-15,-1 1 11 16,-5-1-27-16,-6-1 18 16,2 0-4-16,1-5-21 15,-2 0 15-15,-2-6-23 16,2-4-1-16,-1-2 0 16,-1-5 0-16,2-6-12 15,0-1-34-15,6 0-51 0,2-1 14 16,7-20-12-1,3-7-101-15,-2-9-83 0,1-2 1 16,-4-1 99-16,-3 5 88 16,-6 7 91-16,-1 8 66 15,-5 10 115-15,0 6 82 16,-2 4-24-16,0 0-93 16,0 0-47-16,2 4-42 15,0 12 23-15,8 7 0 16,-1 2-38-16,4 4-15 15,1-1-11-15,-1-1-16 16,0-3 14-16,0-5-14 16,1-9-28-16,-3-6-5 15,4-4-19-15,1 0 1 16,3-10-33-16,0-8-22 0,-3 5 49 16,-3-3 30-16,-1 9 27 15,-8 0 4-15,-2 7 33 16,-2 0 17-16,0 0-7 15,0 7-23-15,2 11 9 16,0 4-18-16,5 2-15 16,-1 2 13-16,6-4-13 15,1 0 7-15,3-2-7 16,-1-4-11-16,1-2 10 16,4-2 1-16,0 0 0 15,7-2 11-15,2 2 11 16,2 0 9-16,2 5-5 15,1-2-26-15,-7 7 7 0,-8 0-7 16,-9 1 0-16,-10-2 8 16,0 2-7-16,-13-5 14 15,-15-6-15-15,-3-6-28 16,-15-9-96-16,8-19-237 16,1-10-499-16</inkml:trace>
  <inkml:trace contextRef="#ctx0" brushRef="#br0" timeOffset="30889.68">2236 1351 537 0,'0'0'1918'15,"0"0"-1632"-15,0 0-156 0,0 0-30 16,0 0-82 0,0 0-18-16,0 0-11 0,-117 54-79 15,93-7-100-15,11-7-755 0</inkml:trace>
  <inkml:trace contextRef="#ctx0" brushRef="#br0" timeOffset="31248.97">2959 1638 1657 0,'0'0'730'0,"0"0"-615"15,0 0-60-15,0 0-50 16,0 0 1-16,0 0-12 16,147-99 13-16,-120 80-7 15,-6 5 0-15,-10 7 0 16,-7 4 43-16,-4 3 31 15,0 0-4-15,0 0-18 16,0 14-44-16,0 12 8 16,0 8-7-16,0 9-9 15,0 4 0-15,4 6-15 16,0 0-61-16,-4 14-90 16,0-13-340-16,-10-12-249 0</inkml:trace>
  <inkml:trace contextRef="#ctx0" brushRef="#br0" timeOffset="31373.94">2993 2013 1081 0,'0'0'980'0,"0"0"-673"16,0 0-151-16,0 0-56 15,0 0-26-15,113-11-9 16,-61 8-36-16,3 3-29 16,23-3-69-16,-11 2-295 15,-11 0-1678-15</inkml:trace>
  <inkml:trace contextRef="#ctx0" brushRef="#br0" timeOffset="32030.04">4655 1805 487 0,'0'0'619'0,"0"0"-376"15,0 0 26-15,0 0 0 16,0 0-48-16,0 0-16 16,0 0-51-16,-154-13-29 15,115 29-28-15,5 7-34 16,3 3-10-16,8 8-35 16,10 2-3-16,9 4-2 15,4 0-12-15,2-3 8 16,20-8-9-16,7-8-12 15,6-10 2-15,6-11-26 16,3-2-9-16,5-28-22 16,0-16-97-16,-2-10-125 15,-7-10-46-15,-9-8 11 16,-6-2 98-16,-5-5 65 0,-5 5 161 16,-3 4 8-16,-5 13 187 15,-5 18 148-15,-2 14 42 16,0 17-116-16,0 10-103 15,0 0-107-15,-2 28-31 16,-5 11 51-16,-1 13-6 16,4 9-3-16,2 4-24 15,0 5-20-15,2 0 10 16,0-2-30-16,0-8-3 16,2-11-3-16,4-12-65 15,-1-18-32-15,-5-19-100 16,0-5-412-16,-2-20-459 0</inkml:trace>
  <inkml:trace contextRef="#ctx0" brushRef="#br0" timeOffset="32155.34">4584 1520 1543 0,'0'0'703'16,"0"0"-567"-16,0 0-93 15,0 0-43-15,0 0 0 16,176-4-17-16,-90 0-252 15,-3 2-396-15</inkml:trace>
  <inkml:trace contextRef="#ctx0" brushRef="#br0" timeOffset="32374.07">5310 1498 1620 0,'0'0'563'0,"0"0"-395"15,0 0 50-15,0 0-52 16,-113 138-51-16,67-76 3 15,0 10-23-15,-1 7-24 16,3 1-4-16,2 2-56 16,7-5-5-16,10-10-6 15,8-9-72-15,10-11-15 16,7-11-58-16,3-12-108 16,12-17-558-16</inkml:trace>
  <inkml:trace contextRef="#ctx0" brushRef="#br0" timeOffset="32842.36">5631 1824 1510 0,'0'0'555'0,"0"0"-396"16,0 0 48-16,-127 28-58 15,84-2-40-15,8 7-1 16,3 2-57-16,13 8-33 16,9-1 3-16,10 0-21 0,0-4 16 15,8-8-16 1,13-8-15-16,6-12 0 0,2-10-4 16,5-10 5-16,1-30-20 15,-2-14-44-15,-1-14 7 16,-10-12-4-16,-6-8-41 15,-6-7 5-15,-2 3-10 16,-6 10 34-16,-2 12 87 16,0 21 11-16,0 21 114 15,0 14-16-15,-10 14-35 16,2 0-28-16,-1 23-13 16,0 13 37-16,3 12-3 15,1 11-28-15,3 6 6 16,2 8-20-16,0 0-16 15,7-2-3-15,11-5-6 0,-4-10-55 16,0-12-72 0,-2-17-152-16,-8-14-287 0,-4-13-277 0</inkml:trace>
  <inkml:trace contextRef="#ctx0" brushRef="#br0" timeOffset="33092.28">5435 1674 1139 0,'0'0'629'0,"0"0"-422"16,0 0-148-16,0 0 13 16,0 0 60-16,154-36-38 15,-103 36-12-15,0 0-20 16,-3 16-25-16,-2 10 20 16,-9 10-11-16,-6 6 15 0,-4 7 42 15,-6 1-37-15,-6 0-17 16,-1-5 1-16,-8-3-49 15,-1-11 19-15,-3-7-20 16,0-8-36-16,-2-12-34 16,0-4-132-16,0 0-497 0</inkml:trace>
  <inkml:trace contextRef="#ctx0" brushRef="#br0" timeOffset="33217.25">5932 1506 2041 0,'0'0'533'16,"0"0"-424"-16,0 0-43 16,0 0-66-16,0 0-93 0,0 0-237 15,0 0-494-15</inkml:trace>
  <inkml:trace contextRef="#ctx0" brushRef="#br0" timeOffset="33639.08">6439 1710 1625 0,'0'0'554'16,"0"0"-378"-16,0 0 11 16,-149 36-57-16,120-12-54 0,11 4-23 15,12 7-15-15,6 3-31 16,2-1 5-16,23-1-12 15,3-11-18-15,9-11 6 16,-2-14-35-16,3 0 25 16,-1-28-23-16,-3-14-60 15,-7-14-50-15,-7-10-11 16,-7-5 24-16,-3-3 19 16,-6 2 28-16,-2 6 95 15,-2 11 10-15,0 14 102 16,0 15 93-16,0 16-31 15,-2 10-60-15,-2 0-66 16,-2 25-39-16,4 15 35 16,-2 11-2-16,4 9-29 15,0 8 17-15,0 2-28 0,4 3 11 16,8-5-13-16,-3-10-45 16,-5-15-75-16,0-12-241 15,-4-21-349-15</inkml:trace>
  <inkml:trace contextRef="#ctx0" brushRef="#br0" timeOffset="33779.61">6339 1458 1600 0,'0'0'702'16,"0"0"-554"-16,0 0-148 15,0 0-1-15,0 0 0 16,154 30-64-16,-81-6-254 0,-8-3-469 15</inkml:trace>
  <inkml:trace contextRef="#ctx0" brushRef="#br0" timeOffset="34326.39">6857 1690 1220 0,'0'0'360'15,"0"0"-113"-15,0 0-10 16,0 0-20-16,0 0-34 15,0 0-85-15,0 0-25 16,-129 106-26-16,115-68-18 16,7 2-2-16,7 0-21 15,0-3 6-15,0-3-2 16,9-6-9-16,5-10-2 0,1-8-4 16,3-10-22-16,-1 0 26 15,4-16-25-15,1-15-18 16,0-11-16-16,-4-2 8 15,2-1 19-15,-2 5 1 16,2 4-17-16,-1 9 34 16,4 9-2-16,0 12 11 15,-3 6 5-15,-3 0-15 16,-3 22 16-16,-1 7 6 16,-2 0 4-16,-2 6 15 15,-2-3-4-15,-3-4 18 16,1-7-11-16,-3-4-27 15,0-8 13-15,0-9-14 0,3 0 13 16,2-3 6-16,6-21-19 16,7-6-50-16,1-4-1 15,2-2 20-15,0 6 30 16,-1 3-8-16,-2 8 9 16,-2 8 28-16,-5 7 8 15,3 4 7-15,-4 0-19 16,3 17-14-16,0 4 9 15,-1 6-19-15,-3 2-7 16,-7-3-50-16,-4-1-155 16,0-9-292-16,-13-12-228 0</inkml:trace>
  <inkml:trace contextRef="#ctx0" brushRef="#br0" timeOffset="34498.25">6967 1421 975 0,'0'0'1023'0,"0"0"-754"16,0 0-180-16,0 0 8 15,0 0 36-15,0 0-59 16,63 103-41-16,-43-63-33 16,-13 9-82-16,-7-14-293 15,0-7-661-15</inkml:trace>
  <inkml:trace contextRef="#ctx0" brushRef="#br0" timeOffset="34795.01">8145 2189 2257 0,'0'0'337'0,"0"0"-262"15,0 0-75-15,0 0-2 16,0 0-62-16,0 0-34 15,0 0-216-15,4 90-728 0</inkml:trace>
  <inkml:trace contextRef="#ctx0" brushRef="#br0" timeOffset="35388.98">8706 1598 1664 0,'0'0'298'0,"0"0"-223"16,0 106 3-16,0-40-3 0,0 13-7 15,2 1-10-15,9 2-35 16,5-4-23-16,3-10-4 16,6-9-166-16,24-22-90 15,-7-14-52-15,3-20-209 0</inkml:trace>
  <inkml:trace contextRef="#ctx0" brushRef="#br0" timeOffset="36154.08">9093 1792 1647 0,'0'0'537'16,"0"0"-388"-16,-114 4-9 15,70 20-41-15,6 11-35 0,16 5-1 16,13 6-38-16,9 2 1 15,16-2-9-15,24-2-17 16,10-8 0-16,14-12-9 16,3-15-17-16,1-9 7 15,-3-18-23-15,-7-23-17 16,-12-9-32-16,-9-12-22 16,-16-4 30-16,-9-3 0 15,-10 3 33-15,-2 6 38 16,0 13 12-16,0 12 48 15,-8 17 27-15,4 12-14 16,2 6-46-16,-2 11-15 16,2 22 0-16,0 11 43 0,-1 9-9 15,3 4 15 1,0 6-15-16,0-5-10 16,5-4 19-16,11-6-25 0,3-6-8 15,4-10 0-15,4-7-9 16,0-14 6-16,-1-7-7 15,2-4 0-15,1-6 3 16,-1-14-3-16,0-3 1 16,-5 2 2-16,-3-3 5 15,-5 6-1-15,-4 0-7 16,-3 5 0-16,-5 7 35 16,2 6-25-16,0 0-9 15,1 5-1-15,4 17 0 16,-2 4 5-16,1 7-4 0,0 0-1 15,0 1 13-15,2-1-13 16,1-8 0-16,-2-6 0 16,1-6 1-16,5-8 7 15,2-5-1-15,4 0-6 16,5-20-1-16,2-6-3 16,0-9-29-16,-2 2 4 15,-5-1 0-15,-4 5 27 16,-5 6 1-16,-4 4 1 15,-4 7 43-15,-5 8-6 16,2 4-17-16,-2 0-15 16,4 8 1-16,0 10 2 15,1 4 3-15,4 9-11 16,-3-2 11-16,6 3-12 16,-3-4-1-16,2-3-11 0,-2-6-54 15,2-14-62 1,-2-5-206-16,-5 0-424 0</inkml:trace>
  <inkml:trace contextRef="#ctx0" brushRef="#br0" timeOffset="36263.42">10041 1648 1704 0,'0'0'526'0,"0"0"-433"15,0 0-93-15,0 0-149 16,0 0-518-16</inkml:trace>
  <inkml:trace contextRef="#ctx0" brushRef="#br0" timeOffset="36747.68">10829 1969 1795 0,'0'0'556'0,"0"0"-415"16,0 0-25-16,-127 0-33 15,105 20-5-15,8 6-37 16,7 8 7-16,7 5-34 16,0 0-14-16,23 0 0 0,8-11-2 15,9-10-29-15,5-17 4 16,3-1-19-16,2-25-20 15,-8-19-73-15,-7-11-43 16,-8-9 69-16,-9-9 45 16,-2-1 51-16,-7 1 17 15,2-2 1-15,-5 11 54 16,4 11 17-16,-6 11-5 16,-2 21 38-16,-2 10 13 15,0 11-59-15,0 7-41 16,0 23-18-16,-6 15 42 15,-4 14 6-15,4 9-17 16,4 7 20-16,2 1-50 0,0-2 1 16,0-6-2-1,4-8-18-15,5-13-40 16,-4-15-77-16,-5-30-126 0,0-2-121 16,0-11-301-16</inkml:trace>
  <inkml:trace contextRef="#ctx0" brushRef="#br0" timeOffset="37122.6">10842 1682 1352 0,'0'0'531'0,"0"0"-351"15,0 0-96-15,0 0-70 16,0 0-13-16,0 0 27 0,127 16-8 16,-82 6-1-1,-3 6 7-15,-4 7 17 0,-5 1 36 16,-5 3-1-16,0 4-14 15,0 0 17-15,4-2-35 16,-1-3-19-16,1-4 5 16,-3-3-30-16,-5-8 14 15,-5-7-2-15,-9-4 8 16,-2-3 24-16,-3-8-11 16,0-1-1-16,0 0 0 15,-1 0-7-15,3-14-15 16,-3-4-11-16,-4-5-1 15,0-6 0-15,0 2 1 16,-13-4 5-16,-12 1-6 16,-4 5-1-16,-4 4-5 0,-4 4 6 15,3 5-19 1,3 5-29-16,6 3-56 0,13-2-63 16,10-1-212-16,2-2-529 15</inkml:trace>
  <inkml:trace contextRef="#ctx0" brushRef="#br0" timeOffset="37278.81">11867 1358 1746 0,'0'0'785'0,"0"0"-652"0,0 0-73 15,-134 11-60-15,47 37-59 16,14-3-153-16,4-4-535 0</inkml:trace>
  <inkml:trace contextRef="#ctx0" brushRef="#br0" timeOffset="38017.81">8091 2001 1124 0,'0'0'402'15,"0"0"-138"-15,0 0-37 0,0 0-11 16,0 0-70-16,0 0-43 16,0 0 4-16,4 26-19 15,-4 6-20-15,0 5-10 16,-6 8-49-16,-4 2 0 16,1 0-9-16,-1 12-97 15,3-13-144-15,0-12-616 0</inkml:trace>
  <inkml:trace contextRef="#ctx0" brushRef="#br0" timeOffset="43205.16">12552 1684 1737 0,'0'0'540'15,"0"0"-398"-15,0 0-4 16,0 0-41-16,0 0-48 16,0 0-25-16,-8 12 6 15,8 16-2-15,0 11 18 16,8 6 8-16,-4 7-21 0,2 2 9 16,1 1-17-1,2 1-13-15,0-4 7 0,0-3-19 16,-1-8-6-16,0-9 5 15,-2-7-39-15,-4-11-19 16,3-6-50-16,-5-8-68 16,0-11-138-16,0-15-207 15,0-7-578-15</inkml:trace>
  <inkml:trace contextRef="#ctx0" brushRef="#br0" timeOffset="43408.24">12364 1620 1106 0,'0'0'1155'16,"0"0"-830"-16,0 0-150 0,0 0-50 15,0 0-47-15,0 0-59 16,0 0 14-16,118-7-9 16,-53 7-23-16,4 0 0 15,2 0-1-15,0 6-64 16,23-1-78-16,-18-2-167 15,-12 2-636-15</inkml:trace>
  <inkml:trace contextRef="#ctx0" brushRef="#br0" timeOffset="45032.53">13351 2189 1355 0,'0'0'839'0,"0"0"-714"16,0 0-125-16,0 0-43 15,0 0-4-15,149-82 25 16,-100 42 17-16,-4-6 4 15,-10-6-79-15,-7-9 6 16,-11-5 25-16,-6-2-4 0,-11 2 53 16,0 8 15-16,-2 12 10 15,-16 13 41-15,0 14 0 16,0 6-7-16,1 13-4 16,2 0-27-16,-1 9 16 15,0 20 17-15,2 14-3 16,6 11 25-16,1 10-19 15,7 5-16-15,0 1 4 16,0-2-33-16,7-6 14 16,10-6-15-16,4-10-17 15,1-10 10-15,1-10-11 16,-2-12-9-16,2-10 9 16,-3-4 0-16,2 0 9 15,-2-1-1-15,1-11-8 16,-6 2 0-16,-1-1 0 0,-4 4-14 15,-1-2 14 1,-3 3 0-16,4 3 0 0,-1-4 0 16,1 1 0-16,2-2-2 15,1 0 2-15,1-2 0 16,-1 1-3-16,1-2 9 16,-1-1 0-16,2-1-6 15,-1-2 0-15,3-3 0 16,1-4 0-16,1-6 0 15,-4 0 5-15,-1-2-4 16,-4 3-2-16,-5 6 1 16,-3 2 0-16,-2 8 3 15,0 4-1-15,0 3 4 0,0 4-2 16,0 0-2 0,0 0-4-16,0 0-5 0,0 0-2 15,0 0 9-15,-4 12 0 16,-1 6 1-16,-1 3 14 15,-2 1-14-15,4 2 14 16,0 0-14-16,2-3-1 16,2 0 19-16,0-4-18 15,0 0 17-15,0-5-8 16,0-2-8-16,0-4 4 16,0-3-5-16,0-1 12 15,0-2 8-15,0 0-9 16,0 3 18-16,0-1-22 15,0 2-7-15,0 2 13 0,4 4-13 16,2 2 9 0,4 4-2-16,1 4-2 0,0-1-4 15,0 0-2-15,0 0-2 16,-2-4-4-16,0 0 7 16,-2-4-1-16,-1-1 0 15,1-2 8-15,0 1-5 16,0-4-3-16,1-1 0 15,1-1 10-15,3-3-10 16,1 0 6-16,7 0 1 16,5-14-6-16,6-15-2 15,2-8-10-15,1-9-22 16,1-7 18-16,-4 1-30 0,-4 2 13 16,-8 6 26-1,-7 8-3-15,-5 8 9 0,-7 10 1 16,0 6-1-16,0 3 24 15,0 8-24-15,0 1 0 16,-15 0 0-16,-8 0-5 16,-4 11 5-16,-4 9 1 15,4 7 0-15,2 5 6 16,10 2-7-16,7 4-1 16,8 2-10-16,0 0 11 15,8 0 8-15,17-1-8 16,4-7-8-16,4-6-11 15,5-8-14-15,2-10-19 16,0-8 1-16,1 0-3 16,-4-20-5-16,-1-12-54 0,-7-4-28 15,-5-9 31-15,-1 1 32 16,-8 0 35-16,-6 4 40 16,-2 13 3-16,-5 8 61 15,-2 11 29-15,0 5-24 16,0 3-26-16,0 3-40 15,0 15 2-15,-7 8 19 16,0 7-15-16,3 4 4 16,2 1-10-16,2 0 1 15,0-6 4-15,0-8-4 0,0-7-1 16,0-12 0 0,0-5 1-16,3 0 48 0,12-22-10 15,5-6-32-15,0-2 8 16,5-2-14-16,-4 0 5 15,4 6-6-15,-3 5 6 16,1 4-5-16,-6 7-1 16,-1 8 0-16,-3 2 0 15,-1 0 1-15,-4 20 1 16,-1 4-2-16,-5 6-17 16,1 2 8-16,-3 0-40 15,0-2-80-15,-22-1-114 16,-5-9-281-16,-2-11-93 0</inkml:trace>
  <inkml:trace contextRef="#ctx0" brushRef="#br0" timeOffset="45188.75">14428 1512 67 0,'0'0'1890'15,"0"0"-1390"-15,0 0-404 16,98-103-19-16,-54 83-47 15,1 7-30-15,-3 4 0 16,-8 9-28-16,-10 0-216 16,-18 4-504-16</inkml:trace>
  <inkml:trace contextRef="#ctx0" brushRef="#br0" timeOffset="45313.77">14027 1386 1405 0,'0'0'391'0,"0"0"-306"0,0 0-85 16,0 0-348-16</inkml:trace>
  <inkml:trace contextRef="#ctx0" brushRef="#br0" timeOffset="45751.18">15787 1439 1629 0,'0'0'295'16,"0"0"-201"-16,0 0 35 15,-33 147-17-15,30-87-25 16,3 8-38-16,0 1-9 16,0-1-34-16,0-6-6 15,2-8-21-15,-2-12-122 16,0-12-62-16,-11-14-87 16,-11-12-19-16,-1-4-264 0</inkml:trace>
  <inkml:trace contextRef="#ctx0" brushRef="#br0" timeOffset="46204.14">15530 1883 977 0,'0'0'360'0,"0"0"-104"16,0 0-140-16,58-105-56 0,-9 75-13 15,14-4-30-15,8 0 8 16,3-4-12-16,-3 0-12 16,-7-2 23-16,-10 3-15 15,-16 6 48-15,-16 6 30 16,-11 10 28-16,-11 7 35 15,0 4-48-15,-11 4-64 16,-14 0-3-16,-1 23-35 16,-6 18 6-16,6 13 13 15,3 10-10-15,8 10 25 16,11 6-22-16,4 0-12 16,0-1 16-16,10-13-16 15,6-12-17-15,-3-17-3 0,-5-12-41 16,0-16-9-1,-3-9 52-15,1-11 9 0,3-19-3 16,5-10-118 0,3-2 37-16,8-2 44 0,4 8-20 15,2 10-2-15,-2 8 28 16,0 12 43-16,-2 6 35 16,0 0 29-16,0 8 23 15,-4 12 9-15,4 6-13 16,-2 4-13-16,0 3-35 15,-1-4-32-15,-2 0-3 16,17-2-154-16,-6-10-209 16,-2-8-349-16</inkml:trace>
  <inkml:trace contextRef="#ctx0" brushRef="#br0" timeOffset="46813.82">16716 1831 1945 0,'0'0'398'0,"0"0"-232"16,0 0-78-16,-115 7-38 15,98 13-18-15,6 5-9 16,8 5-3-16,3 1-20 16,0 0-12-16,9-4-15 0,9-6-22 15,3-6-9 1,-2-8-21-16,1-7 11 0,-1 0 38 15,-4-4-6-15,1-16-70 16,-3-5-12-16,2 2 15 16,1-4 47-16,2 4 17 15,0 2 17-15,2 6 21 16,-3 5 1-16,1 2 8 16,-5 3 30-16,-1 5 19 15,-3 0 6-15,-1 3-9 16,0 11 2-16,-2 7-11 15,1 4-17-15,-1 0 15 16,1 4-14-16,2-5-23 16,0-2 22-16,0-4-27 15,2-8 9-15,-2-2 4 0,4-8-13 16,1 0 0-16,1 0-1 16,5-11-63-16,1-2-6 15,0-1-2-15,-2 2 43 16,-6 4 27-16,-2 2 1 15,-6 3 3-15,-3 3 23 16,0 0 7-16,0 0 19 16,2 5 5-16,6 11-12 15,-1 5-22-15,1 4-22 16,2 3 4-16,-1 4-5 16,-2 2-15-16,0 0 14 15,-4-1-18-15,-5-4 12 16,0-6 6-16,0-7 2 15,-3-6 11-15,-13-8-12 16,-17-2-32-16,4-18-161 16,-2-6-577-16</inkml:trace>
  <inkml:trace contextRef="#ctx0" brushRef="#br0" timeOffset="46970.02">16575 1527 1547 0,'0'0'338'0,"0"0"-226"16,0 0-54-16,0 0-58 16,174-68-102-16,-112 57-245 0</inkml:trace>
  <inkml:trace contextRef="#ctx0" brushRef="#br0" timeOffset="47313.7">17687 1606 1385 0,'0'0'599'16,"0"0"-514"-16,0 0-4 15,0 0 33-15,-23 136-36 16,55-87 8-16,12-2-10 15,8 0-36-15,4-9-12 0,-6-12-27 16,-5-14 8 0,-9-12-9-16,-9 0-3 0,-10-26 3 15,-7-8 1-15,-10-9 7 16,0-2-8-16,-8-5-8 16,-11-3 7-16,-2 3-4 15,4 9-11-15,3 4 15 16,10 11-21-16,4 9-20 15,2 8-57-15,54 6-181 16,0 3-249-16,-1 0-50 0</inkml:trace>
  <inkml:trace contextRef="#ctx0" brushRef="#br0" timeOffset="47657.36">18424 1594 916 0,'0'0'901'15,"0"0"-565"-15,0 0-92 16,0 0-56-16,0 0-55 15,-127 75-48-15,102-44-19 16,10 3-43-16,11 5-17 16,4-2-3-16,0-2-3 15,7-7-26-15,11-10-13 16,3-13-21-16,2-5 26 16,-1-2 11-16,-2-23-26 15,-2-6 0-15,-5-5-6 16,-1 0 13-16,-4 4 29 15,-1 6 13-15,-5 6 18 16,0 8 28-16,-2 7-4 16,0 5-16-16,0 0-26 0,0 11 0 15,0 9 33-15,0 4-21 16,0 5 7-16,-2-4-18 16,2 0-1-16,0-10-25 15,0-8-93-15,0-7-208 16,0 0-310-16</inkml:trace>
  <inkml:trace contextRef="#ctx0" brushRef="#br0" timeOffset="47797.95">18382 1309 1483 0,'0'0'508'0,"0"0"-357"15,0 0 39 1,0 0-87-16,133 0-75 0,-61 14-28 15,-10 4-218-15,-1-6-606 0</inkml:trace>
  <inkml:trace contextRef="#ctx0" brushRef="#br0" timeOffset="48532.25">19467 1692 993 0,'0'0'601'16,"0"0"-476"-16,0 0 18 15,0 145-34-15,0-93-76 16,0-6-7-16,0-6-4 16,0-13-10-16,0-8 5 15,0-15-16-15,0-4 27 16,0-6 80-16,0-24-108 16,0-8-15-16,0-8 3 15,10-2 11-15,11-1-11 16,6 7-24-16,4 9 4 15,0 10 14-15,-4 13 5 16,-2 10 13-16,-6 0 6 16,0 10 38-16,-6 14 33 15,3 5-26-15,-3 0 9 16,-2-1-13-16,2-3-35 0,-4-7 12 16,0-7 1-16,-2-7-25 15,-1-4 64-15,6 0 12 16,3-18-55-16,6-8-21 15,1 0-36-15,6-2 35 16,-1 6-7-16,0 8 7 16,-2 6-7-16,-3 6 16 15,-2 2-1-15,-2 6 26 16,-1 14-5-16,1 7-3 16,1 5-7-16,-3 0-18 15,5 0-19-15,19-2-70 16,-2-8-140-16,0-12-371 0</inkml:trace>
  <inkml:trace contextRef="#ctx0" brushRef="#br0" timeOffset="49297.61">20503 1632 1088 0,'0'0'955'0,"0"0"-700"16,0 0-101-16,-124 4-56 15,92 17-22-15,12 4-25 16,5 6-10-16,7 4-6 16,8 0-34-16,0-4 9 15,0-3-10-15,17-7-33 0,1-11 24 16,1-9-28-16,4-1 37 16,1-7-1-16,0-18-86 15,1-1 1-15,-3-3-2 16,-5-1 8-16,-4 6 52 15,-7 5 28-15,-4 9 19 16,-2 6 38-16,0 4-35 16,0 0-6-16,0 8-14 15,0 12 10-15,0 4 17 16,2 2-28-16,3-2-1 16,2 1 0-16,2-3 8 15,4-8-5-15,3-4-2 16,4-9 7-16,2-1-16 0,5-3-23 15,2-16-76 1,-1-5-2-16,-3 1 5 0,-5 1 13 16,-4 3 68-1,-8 3 23-15,-1 6 70 0,-4 2 36 16,-1 6-7-16,-2 2-42 16,0 0-34-16,1 0-2 15,-1 0-6-15,0 0-14 16,3 0 17-16,-3 0 2 15,0 0 47-15,0 0 15 16,0 0-28-16,0 0 1 16,0 0-24-16,0 0-17 15,3 0 10-15,-3 0-10 16,2 5 10-16,-2-4-10 16,0 1-13-16,2 0 17 0,-2-2-9 15,0 2-8-15,0-2 12 16,0 0-2-16,0 0 0 15,0 0-9-15,0 0-1 16,0 0-2-16,0 0 2 16,0 0-1-16,0 0 13 15,0 0-12-15,0 0 6 16,0 0 9-16,0 0-15 16,0 0-2-16,0 0-9 15,0 0-22-15,0 0-8 16,0 0-55-16,0 0-74 15,0 0-206-15,-4 0-373 0</inkml:trace>
  <inkml:trace contextRef="#ctx0" brushRef="#br0" timeOffset="49969.33">20938 1604 1213 0,'0'0'626'0,"0"0"-443"15,0 0-41-15,0 0-46 16,0 0-22-16,0 0 75 16,0 0-48-16,-16 138-21 15,16-88-8-15,0 0-30 16,0-1-10-16,0-8-8 15,0-6-23-15,5-8 11 0,-1-12-12 16,5-11-28 0,13-4-71-16,1-12-130 0,-1-12-485 15</inkml:trace>
  <inkml:trace contextRef="#ctx0" brushRef="#br0" timeOffset="50078.71">21167 1489 1716 0,'0'0'342'16,"0"0"-249"-16,0 0-93 0,0 0-144 16,0 0-220-1,0 0-489-15</inkml:trace>
  <inkml:trace contextRef="#ctx0" brushRef="#br0" timeOffset="50328.62">20247 1452 1637 0,'0'0'575'16,"0"0"-379"-16,0 0 33 16,0 0-68-16,0 0-113 15,0 0-34-15,0 0-14 16,94-69-47-16,-54 55 16 0,0 0-17 15,-6 4-32 1,-2 4-56-16,9 0-116 0,-8 2-236 16,-6 0-49-16</inkml:trace>
  <inkml:trace contextRef="#ctx0" brushRef="#br0" timeOffset="50516.07">20878 1252 540 0,'0'0'1221'0,"0"0"-664"16,0 0-306-16,0 0-80 16,0 0-66-16,0 0-34 15,109-108-15-15,-102 87-28 0,-7 0-28 16,0 3-25 0,-5 7-60-16,-38 11-84 15,4 0-366-15,-3 5-292 0</inkml:trace>
  <inkml:trace contextRef="#ctx0" brushRef="#br0" timeOffset="51000.34">20512 1638 1534 0,'0'0'404'15,"0"0"-199"-15,0 0-5 16,-129 31-68-16,96-2-39 16,5 9 1-16,10 6-52 15,10 4-5-15,8 1 2 16,0-3-27-16,22-4 43 0,10-8-27 16,5-10-27-16,5-9 40 15,1-15-26-15,-1 0 7 16,-4-21 8-16,-4-15-21 15,-12-8 30-15,-4-6 12 16,-9-3-29-16,-5 2-5 16,-4 2-17-16,0 11-39 15,0 11-19-15,0 10-64 16,-13 17-42-16,1 0-399 16,1 0-393-16</inkml:trace>
  <inkml:trace contextRef="#ctx0" brushRef="#br0" timeOffset="51812.64">20227 1521 1617 0,'0'0'696'0,"0"0"-502"16,0 0-26-16,0 0-62 16,0 0-19-16,0 0-49 0,0 0-23 15,75-13 17 1,-43-6-32-16,-1-3 9 0,-2-1-9 15,-2-4 15-15,-1 4-9 16,-3 0 10-16,-6 5-1 16,-3 6 15-16,-3 7-5 15,-7 2 10-15,1 3 8 16,0 0-23-16,4 0 13 16,3 5-5-16,11 6-10 15,6 5 2-15,4 1-20 16,3-1-1-16,-3-2-16 15,-4-3-98-15,-2 4-45 16,-7-5-91-16,-11-5-678 0</inkml:trace>
  <inkml:trace contextRef="#ctx0" brushRef="#br0" timeOffset="52234.74">21020 1417 1458 0,'0'0'875'0,"0"0"-590"16,0 0-79-16,0 0-91 16,0 0-66-16,0 0-49 0,0 0-10 15,11-9-50 1,-11 9-119-16,0 0-370 0,0 4-385 0</inkml:trace>
  <inkml:trace contextRef="#ctx0" brushRef="#br0" timeOffset="52687.75">22034 1596 1549 0,'0'0'538'15,"0"0"-384"-15,0 0 31 0,-151 12-56 16,117 7-56-16,5 8-16 16,11 5-26-16,7 2-18 15,9 1 23-15,2-2-36 16,9-1 5-16,24-1-5 15,17-8-51-15,14-3-58 16,59-18-121-16,-15-2-385 16,-5 0-331-16</inkml:trace>
  <inkml:trace contextRef="#ctx0" brushRef="#br0" timeOffset="53484.13">22710 1684 1313 0,'0'0'986'15,"0"0"-773"-15,0 0-55 16,-148-15-58-16,99 15-45 0,5 15 14 16,3 9-47-16,10 6-5 15,7 5-17-15,10 0-10 16,12 2 2-16,2-9-38 16,0-5-12-16,22-11-24 15,7-9-17-15,7-3 10 16,-1-9-101-16,3-15-42 15,-5-3 24-15,-4-5 82 16,-4 1 126-16,-7 6 0 16,-5 6 95-16,-6 8 72 15,-5 4 8-15,0 7-93 16,-2 0-35-16,3 0-31 16,2 12 26-16,-1 2-5 0,2 7-22 15,3-3 10 1,2 1-25-16,1-1 9 0,4-5-18 15,-1-5-19-15,7-6-39 16,3-2-35-16,1 0-50 16,1-13-59-16,-3 2 99 15,-5-2 112-15,-8 4 150 16,-7 5 63-16,-2-1-21 16,0 5-63-16,6 0-83 15,0 0-19-15,9 0-12 16,4 12-14-16,6 0 11 15,5-4-12-15,5-2 0 16,2-3 4-16,6-3-4 16,0-9 10-16,0-17-10 15,-5-6 0-15,-5-10-1 0,-6-4-13 16,-6-10-21-16,-3-1-37 16,-9-6-80-16,-3 6 27 15,-3 7 43-15,-5 16 82 16,0 13 27-16,0 15 22 15,0 6-49-15,-9 8 0 16,-6 26 21-16,-1 9 48 16,-1 11 17-16,-2 7-4 15,1 1 28-15,3-2-46 16,4-1-37-16,2-9-9 0,7-11-17 16,2-13-2-1,0-9 1-15,0-13 0 0,4-4 40 16,12 0-4-16,1-4-19 15,4-2-15-15,-1 3-1 16,-3 3-2-16,4 0 1 16,-4 13-13-16,1 5 13 15,-4 8-33-15,-8 4-60 16,-6 18-147-16,-22-6-313 16,-7-4-247-16</inkml:trace>
  <inkml:trace contextRef="#ctx0" brushRef="#br0" timeOffset="53609.09">22887 2310 1476 0,'0'0'802'0,"0"0"-574"0,0 0-147 15,0 0-81-15,0 0-94 16,0 0-938-16</inkml:trace>
  <inkml:trace contextRef="#ctx0" brushRef="#br0" timeOffset="54843.2">937 2853 494 0,'0'0'1549'0,"0"0"-1301"16,0 0-128-1,0 0-6-15,0 0-51 0,0 0-7 16,-121 38-30-16,112-13-17 16,7 3 7-16,2 4-10 15,0-2 19-15,4-4-8 16,14-6-16-16,3-8 8 16,4-10-9-16,4-2-7 15,3-16-4-15,2-20-45 16,-6-11-40-16,-5-7 10 15,-7-6-9-15,-10-2 31 16,-6 0 15-16,0 4 39 16,0 6 10-16,0 11 53 15,0 15 82-15,-3 15-13 16,3 8-65-16,0 3-28 0,0 8-28 16,0 20 11-16,0 12 34 15,0 10-14-15,5 7-3 16,0 1-14-16,1 1-14 15,1-8-1-15,2-5-15 16,-2-10-52-16,-1-11-69 16,-6-11-106-16,0-14-129 15,-9-7-9-15,-9-14-674 0</inkml:trace>
  <inkml:trace contextRef="#ctx0" brushRef="#br0" timeOffset="54905.66">937 2853 948 0</inkml:trace>
  <inkml:trace contextRef="#ctx0" brushRef="#br0" timeOffset="55530.52">937 2853 948 0,'-83'-136'632'0,"81"134"-284"0,2 2-161 0,0 0-117 0,0 0-48 16,15 14 77-16,14 2 13 0,9 2-57 15,10 0-24-15,11-3-1 16,3 0-29-16,3-5 14 16,-5 1-15-16,-8-5-6 15,-10-3 0-15,-15-3-12 16,-14 0 18-16,-9 0 14 15,-4-6-14-15,0-8 9 16,0 0-9-16,-15 2-3 16,-1 2-4-16,-4 4 7 15,2 6 0-15,1 0-6 16,1 2 6-16,1 18 0 16,5 8 16-16,3 4-1 15,5 5 27-15,2 0-26 0,0-2-3 16,16-6 5-16,6-5-17 15,7-5 12-15,4-9-13 16,3-10-31-16,2 0 6 16,-2-16-48-16,-1-13-34 15,-6-5-28-15,-4-1-8 16,-8 0 69-16,-3 3 64 16,-5 7 10-16,-7 11 60 15,-2 3 36-15,0 7 34 16,0 4-17-16,0 0-67 15,0 10-31-15,0 9-5 16,0 8 2-16,0 3 10 16,0 0-21-16,9-1 0 0,4-6-1 15,8-6-5-15,1-7-6 16,0-10-31-16,5 0-32 16,0-13 19-16,0-10-55 15,-3-5 26-15,-5-1 53 16,-5 4 18-16,-2 2 13 15,-6 7 60-15,-4 7 53 16,-2 4 20-16,0 5-42 16,0 0-36-16,5 0-38 15,-1 5-16-15,5 14 6 16,0 4-7-16,2 5-6 16,-1 0 5-16,-2-1-49 0,-4 0-113 15,-4-5-133 1,0-9-240-16,0-7-100 0</inkml:trace>
  <inkml:trace contextRef="#ctx0" brushRef="#br0" timeOffset="55764.84">1208 2599 2043 0,'0'0'578'15,"0"0"-419"-15,0 0-38 16,0 0-59-16,0 0-34 16,0 0-28-16,0 0 6 15,151-101-3-15,-110 95-3 0,-5 2 0 16,-9 4-9-16,-4 0-53 16,-2 0-23-16,-1 2-70 15,-1 6-175-15,-5-2-383 16,-5-2-609-16</inkml:trace>
  <inkml:trace contextRef="#ctx0" brushRef="#br0" timeOffset="55905.43">1593 2314 1790 0,'0'0'564'0,"0"0"-450"16,0 0-19-16,0 0-54 15,133-38-41-15,-49 38-12 0,-15 0-365 16,-7 0-1635-16</inkml:trace>
  <inkml:trace contextRef="#ctx0" brushRef="#br0" timeOffset="56217.87">2331 2755 2013 0,'0'0'284'16,"0"0"-222"-16,0 0-29 16,0 0-8-16,142-123-24 0,-97 82 5 15,-7-4-6-15,-11 0-4 16,-14-4 4-16,-11 5 10 16,-2 5 39-16,0 6 46 15,-13 13-34-15,-2 14-10 16,-3 6-41-16,-1 11-8 15,0 24-3-15,3 9 1 16,3 10 0-16,9 2-10 16,4 0 2-16,19 10-65 15,14-13-171-15,8-13-479 0</inkml:trace>
  <inkml:trace contextRef="#ctx0" brushRef="#br0" timeOffset="56577.15">3048 2695 2189 0,'0'0'486'15,"0"0"-383"-15,0 0-2 16,-116 0-73-16,93 12-5 16,7 4-5-16,7 5-18 15,7 0-1-15,2-3-33 16,0-2-30-16,4-4 19 15,13-4-30-15,8-8-1 16,2 0 3-16,2 0-106 16,2-12-48-16,-4-4 33 15,-5 0 171-15,-9 4 23 0,-2 1 142 16,-5 8 87-16,-4 0-8 16,-2 3-69-1,2 0-63-15,2 3-48 0,5 13-10 16,-1 4 6-16,6 4-35 15,-1-1-2-15,1-4-9 16,-1-5-49-16,1-14-48 16,-5 0-156-16,-3-6-538 0</inkml:trace>
  <inkml:trace contextRef="#ctx0" brushRef="#br0" timeOffset="56717.74">2997 2457 2218 0,'0'0'386'0,"0"0"-278"16,0 0-49-16,0 0-37 16,0 0-22-16,157-15-22 15,-98 15-206-15,-7 8-702 0</inkml:trace>
  <inkml:trace contextRef="#ctx0" brushRef="#br0" timeOffset="56983.3">3848 2741 2063 0,'0'0'390'0,"0"0"-271"16,0 0-7-16,-140 44-12 15,116-20-18-15,10 2-13 16,12 2-50-16,2 3 5 16,11-2-24-16,18-3-15 15,16-5-31-15,8-9-77 16,37-12-128-16,-13 0-429 16,-8-15-477-16</inkml:trace>
  <inkml:trace contextRef="#ctx0" brushRef="#br0" timeOffset="57670.65">4332 2751 72 0,'0'0'1984'0,"0"0"-1714"15,0 0-178-15,0 0 37 0,0 0-10 16,-143 10 15-16,112 12-72 16,6 2-34-16,8 4-19 15,5 0 0-15,10-2-6 16,2-3-3-16,0-8-18 15,12-3-1-15,5-7-38 16,6-5 7-16,6 0-12 16,2-15-85-16,2-9-85 15,-3-2 14-15,-4 2 24 16,-9 4 164-16,-7 6 30 16,-8 4 178-16,-2 8 60 15,0 2-54-15,0 0-59 0,0 0-75 16,0 2-24-16,0 12 17 15,0 6-12-15,4 0-10 16,7 3-5-16,5-6-16 16,5-3 0-16,9-4 0 15,1-7-52-15,6-3-21 16,-2 0-49-16,-2-16-47 16,-4-5 15-16,-4-1 46 15,-5 2 108-15,-7 5 19 16,-6 0 126-16,-5 5 46 15,-2 6-48-15,0 4-30 0,0 0-50 16,0 0-56 0,0 8-5-16,0 10-2 0,0 2 1 15,0 2 8 1,0-1-7-16,0-6 1 0,7-1-3 16,9-6-23-16,7-8 7 15,6 0-6-15,8 0-13 16,-2-16-47-16,-1-4-25 15,-3-2 51-15,-6 2 38 16,-8 2 18-16,-5 4 69 16,-4 4 35-16,-3 6-22 15,-3 4-28-15,-2 0-43 16,4 0-11-16,0 4-1 16,2 10-15-16,0 2-7 15,-2-2-68-15,1 0-62 0,-5-5-112 16,0-8-335-16,-5-1-414 15</inkml:trace>
  <inkml:trace contextRef="#ctx0" brushRef="#br0" timeOffset="57998.68">4141 2658 2237 0,'0'0'467'0,"0"0"-368"16,0 0 11-16,0 0-53 15,0 0 3-15,0 0-11 16,0 0-19-16,73-70 2 16,-53 63-20-16,-3 0 16 15,2 2 19-15,-2 0-17 16,-1 4 6-16,-3 1-26 15,-1 0-8-15,-1 0 7 16,2 0-9-16,0 0 0 16,5 3-1-16,0 8-6 15,2-4-19-15,-2 4-40 16,-2-4-55-16,-6-1-15 16,1-6-69-16,-1 0-287 15,-6 0-435-15</inkml:trace>
  <inkml:trace contextRef="#ctx0" brushRef="#br0" timeOffset="58139.3">4518 2390 1445 0,'0'0'1031'0,"0"0"-830"16,0 0-94-16,0 0-66 16,155-38-41-16,-75 38-17 15,-11 0-226-15,-8 0-809 0</inkml:trace>
  <inkml:trace contextRef="#ctx0" brushRef="#br0" timeOffset="58326.74">5313 2827 1891 0,'0'0'857'16,"0"0"-857"-16,0 0-27 16,0 0-480-16</inkml:trace>
  <inkml:trace contextRef="#ctx1" brushRef="#br0">5662 2646 0</inkml:trace>
  <inkml:trace contextRef="#ctx0" brushRef="#br0" timeOffset="63153.99">6150 515 732 0,'0'0'490'0,"0"0"-316"16,0 0 22-16,0 0 1 16,0 0-29-16,0 0-43 15,-6 0-10-15,6 0-41 16,0 0-20-16,0 0-8 16,0 0-6-16,0 0 17 15,0 0-14-15,0 0-9 16,0 0 20-16,0 0-23 15,0 0 2-15,0 0 1 16,0 0-24-16,0 0 16 0,0 0-25 16,0 0 11-16,0 0 7 15,0 0-18-15,0 0 7 16,0 0-8-16,0 0 3 16,0 2-3-16,6 0 1 15,5 2 18-15,7 0 6 16,4 0-23-16,5 3 17 15,9-3-13-15,8-1-4 16,6 1 15-16,5-1-16 16,5 0 0-16,0-2 22 15,0 2-21-15,-6-3 8 16,-7 0-10-16,-5 2 0 16,-9-2 8-16,-8 0-7 15,-5 0 7-15,-4 0 17 16,-8 0-23-16,-1 0 17 0,-2 0-7 15,-3 0-10-15,-2 0 21 16,2 0-22-16,-2 0-1 16,0 0 0-16,0 0 11 15,0 0-19-15,0 0 8 16,0 0-42-16,0 0 0 16,0 2-74-16,0 4-109 15,5 6-143-15,-1-1-285 16,2-4-452-16</inkml:trace>
  <inkml:trace contextRef="#ctx0" brushRef="#br0" timeOffset="79962.56">16431 1608 492 0,'0'0'881'16,"0"0"-623"-16,0 0-133 15,0 0-37-15,0 0-12 16,0 0-56-16,8 0 5 16,-1 0 9-16,-3 0-8 15,0 0 31-15,2 0 23 0,-6 0 19 16,0 0 3-1,0 0-22-15,0 0 18 0,0 0-32 16,2 0-37-16,-2 0-3 16,2 0-25-16,0 0 13 15,2 0 11-15,3 0-24 16,5 0 26-16,-1 0-8 16,4 0-17-16,3-4 17 15,4-6-18-15,2-1 12 16,1-2 0-16,0-1-11 15,-5-3 3-15,-3 4-5 16,-1 1 0-16,-5 4 3 16,-2 1 11-16,-4 4 7 15,1-1 13-15,-1 1-33 16,1 2 13-16,3 1-14 0,3 0 0 16,3 0 16-16,1 0-10 15,-1 0-6-15,1 0 26 16,-3 6-26-1,3 6 28-15,-1 2-22 0,1 2-6 16,1 2 19-16,2-1-19 16,3 8-33-16,-5-5-79 15,0-6-396-15</inkml:trace>
  <inkml:trace contextRef="#ctx0" brushRef="#br0" timeOffset="82134.23">1126 3467 789 0,'0'0'297'15,"0"0"-187"-15,0 0-61 16,0 0 19-16,0 0 25 16,0 0-24-16,0 0-10 15,-7 0-16-15,7 0-9 16,5 0 28-16,-1 0 16 16,-2 0 5-16,3 0 47 15,-1 0-21-15,7 0-40 16,9 0 2-16,9 0-23 15,9 0 7-15,9 0-27 16,9 0-16-16,6 0 27 16,5 0-26-16,5 4 12 15,8-2 8-15,1 2-32 0,6-2 24 16,5 0-24-16,4-2 5 16,1 3 11-16,4-3-11 15,-1 1 3-15,0-1-9 16,1 3 8-16,1 0-8 15,19-2 0-15,17 3 2 16,18 1 19-16,5-1-20 16,-15 2 12-16,-12-2-13 15,-16 2 0-15,-15-2 5 16,-16 2-4-16,-16-2-1 16,-2 2 19-16,13-1-13 0,27 4 0 15,32 1-6 1,15-2 0-16,-13-2-4 0,-30-1 10 15,-36-4-1-15,-22-1 19 16,5 0-18-16,-1 0 15 16,7 0-15-16,-11 0 2 15,-10 0 26-15,-5 0-28 16,-11-1-5-16,-9-4 0 16,-9 3-1-16,-11 2-43 15,-15 0-104-15,-14 0-485 0</inkml:trace>
  <inkml:trace contextRef="#ctx0" brushRef="#br0" timeOffset="84727.07">749 4223 1124 0,'0'0'370'0,"0"0"-207"15,0 0 35-15,0 0-85 16,0 0-15-16,0 0-27 16,-9-16-42-16,9 16-1 15,0 0-16-15,0 0 10 0,0 0 37 16,0 0 7-16,0 0 20 15,0 0-31-15,0 0-17 16,0 0 22-16,0 0-42 16,0 0-5-16,0 0 0 15,0 0 1-15,0 0-20 16,0 0 6-16,0 0 0 16,0 0-11-16,0 0 19 15,0 0-8-15,0 0 0 16,0 0 18-16,0 0-20 15,7 2 2-15,4 6 0 16,4 2 9-16,4 2-9 16,0 2 0-16,4 0 0 15,-3 0 8-15,-1 0-8 0,-2-2 0 16,-7-2 0-16,2 1-3 16,-3-5 3-16,-3 1 0 15,1-2-6-15,2 2 18 16,-2-1-12-16,1-2 0 15,2 2 1-15,1-4 7 16,2 3-8-16,1-3 0 16,-1-2-6-16,3 0 13 15,-3 0 3-15,3 0 7 16,1-11-16-16,1-5-2 16,-3-6-3-16,3-4-2 15,-5-4 0-15,1 2-14 16,-3 0 19-16,-2 3 1 15,3 6-7-15,-6 5 6 16,3 1-14-16,-3 8 5 0,2 1 9 16,-2 2-11-16,0 2 12 15,6 0 0-15,-1 0-1 16,0 0 0-16,1 10 1 16,-2 6 0-16,1 5 36 15,-1 8-18-15,1 2 29 16,-3 6-18-16,2-3-28 15,-4-1 24-15,3-3-24 16,0-7 10-16,-2-5-11 16,-3-3-24-16,3-11-39 15,-1-4-60-15,10-20-183 0,-1-17-196 16,-1-6-734-16</inkml:trace>
  <inkml:trace contextRef="#ctx0" brushRef="#br0" timeOffset="84867.7">1434 3742 1618 0,'0'0'364'0,"0"0"-167"15,0 0-102-15,0 0-47 16,0 0-48-16,0 0 0 16,0 0-150-16,126-8-354 15,-108 22-383-15</inkml:trace>
  <inkml:trace contextRef="#ctx0" brushRef="#br0" timeOffset="85008.33">1208 3914 1453 0,'0'0'654'16,"0"0"-460"-16,0 0-89 16,0 0-80-16,0 0-25 15,0 0-238-15,0 0-350 0</inkml:trace>
  <inkml:trace contextRef="#ctx0" brushRef="#br0" timeOffset="85305.05">1852 3971 2055 0,'0'0'283'0,"0"0"-192"16,0 0-39-16,-18 121 13 16,18-67 9-16,0 3-33 15,0-1-14-15,0-2-9 16,7-4-17-16,2-6-2 15,-3-8-33-15,2-9-60 0,-2-19-102 16,-2-7-195 0,-2-1-238-16</inkml:trace>
  <inkml:trace contextRef="#ctx0" brushRef="#br0" timeOffset="85461.26">1750 3963 1854 0,'0'0'329'0,"0"0"-153"16,0 0-92-16,0 0-56 16,0 0-28-16,162-33-52 15,-93 33-302-15,-9 0-577 0</inkml:trace>
  <inkml:trace contextRef="#ctx0" brushRef="#br0" timeOffset="86289.57">2148 4386 1461 0,'0'0'404'0,"0"0"-290"16,0 0 5-16,0 0 14 16,0 0-18-16,0 0-39 15,0 0-30-15,83-111-21 16,-59 81-15-16,-1 0-2 15,-5 4 7-15,-5 4-14 16,-5 6 16-16,-2 6-9 0,-2 6-7 16,-2 2 14-16,2 2-15 15,3 0 0-15,4 6 23 16,0 10-23-16,5 8 34 16,-1 6-18-16,3 4-10 15,-2 2 35-15,4 2-34 16,0-4-1-16,4-3-3 15,3-8 12-15,0-4-11 16,4-10-4-16,3-9 1 16,3 0 11-16,5-18-12 15,1-13-6-15,-3-6 6 16,-7-5-36-16,-6-2 36 16,-11 4 0-16,-9 6 0 0,-7 8 27 15,0 8-15-15,0 8 17 16,-18 7-9-16,-2 3-8 15,-8 0-12-15,2 21 0 16,-3 5 1 0,6 8-2-16,9 1 0 0,6 2-9 15,8-1 9-15,10-4 1 16,23-6-13-16,9-7 7 16,8-10-44-16,3-9-11 15,-2 0-89-15,-4-12-30 16,-5-14 12-16,-8-4 69 15,-8 2 99-15,-5 3 16 16,-10 6 63-16,-3 7 42 16,-6 5-44-16,2 7-13 15,-4 0-26-15,0 0-32 0,2 21-4 16,-2 2 6-16,0 8-7 16,0-1 6-16,0-4 0 15,0-2-7-15,0-8 0 16,0-6-9-16,0-7-1 15,0-3 2-15,8 0 8 16,5-19 13-16,8-5-13 16,1-2 0-16,2 2 2 15,1 4 6-15,-3 2 5 16,-1 8-12-16,-4 5 5 16,1 5 18-16,-3 0-24 15,1 3 0-15,-5 15-32 0,-7 4-95 16,-4 16-105-16,-14-7-103 15,-9-6-253-15</inkml:trace>
  <inkml:trace contextRef="#ctx0" brushRef="#br0" timeOffset="86430.16">2583 4159 1476 0,'0'0'585'0,"0"0"-324"16,0 0-90-16,-11-129-98 15,47 97-49-15,11 0-24 0,43 2-100 16,-11 8-162 0,-10 11-457-16</inkml:trace>
  <inkml:trace contextRef="#ctx0" brushRef="#br0" timeOffset="86742.58">3921 4016 1564 0,'0'0'684'0,"0"0"-508"16,0 0-1-16,0 0-91 15,0 0-71-15,0 0 26 0,0 0 8 16,-21 116-6-16,21-69 11 15,11-1-30-15,5 0 20 16,1 0-16-16,1-2-25 16,-1-6 14-16,0-3-15 15,-7-8-6-15,-3-9-10 16,-2-8-68-16,-5-7-29 16,0-10-102-16,-8-15-334 15,-6-7-940-15</inkml:trace>
  <inkml:trace contextRef="#ctx0" brushRef="#br0" timeOffset="86976.9">3561 4068 2020 0,'0'0'473'0,"0"0"-387"16,0 0-13-16,165-70 42 15,-47 48-12-15,-3 9-1 16,-8 3-35-16,-17 5-65 15,-30 3 12-15,-6 0-14 16,-10 0-43-16,-24 2-12 16,-20 0-59-16,-37 0-65 15,-21 8-407-15,-7 2-665 0</inkml:trace>
  <inkml:trace contextRef="#ctx0" brushRef="#br0" timeOffset="87586.3">1513 4026 1273 0,'0'0'495'16,"0"0"-275"-16,0 0-53 16,0 0-33-16,0 0-43 15,0 0-56-15,0 0 2 16,16-22-22-16,-4 12 28 15,5 2 20-15,5 0-26 16,2 0 3-16,8 2-20 16,5 1-20-16,4 0-2 15,24 4-127-15,-12 1-211 16,-2 0-564-16</inkml:trace>
  <inkml:trace contextRef="#ctx0" brushRef="#br0" timeOffset="88023.53">4303 4435 1553 0,'0'0'683'0,"0"0"-525"16,0 0-26-16,0 0-80 0,0 0-25 16,0 0-22-1,0 0-5-15,-54 113-38 0,39-77-215 16,6-6-487-16</inkml:trace>
  <inkml:trace contextRef="#ctx0" brushRef="#br0" timeOffset="89132.65">5363 4296 1605 0,'0'0'482'16,"0"0"-395"-16,0 0-53 16,0 0-34-16,-135-4 13 15,113 15-7-15,8 1-6 16,0 2 26-16,8-1-24 15,-1 2 16-15,7-1 7 16,0-1-19-16,0-4 3 16,0-3-9-16,9-4 1 15,5-2-1-15,3 0 1 16,-1-2-1-16,1-13 10 16,2-2-1-16,-4 1-6 0,-3 4-2 15,-4 2 7-15,-3 4 41 16,-1 6-9-16,0 0-6 15,4 0-16-15,2 11-18 16,5 14 42-16,6 11-8 16,1 8-15-16,1 9 8 15,-1 1-26-15,-2 2 19 16,-2-2-20-16,-7-6 8 16,-7-10-1-16,-4-8 1 15,0-11 14-15,0-9 21 16,-6-7-7-16,-6-3 30 15,3 0-38-15,-1-7-27 16,3-20 20-16,5-7-21 16,2-12-27-16,2-6-8 15,20-7-53-15,7 2-14 0,4 1-7 16,4 7 6 0,-4 8 72-16,-2 4 9 0,-5 7 22 15,-3 7 22-15,-8 8-1 16,-4 7 47-16,-6 4-6 15,-3 4-36-15,-2 0 14 16,4 0-31-16,1 2 23 16,2 10 22-16,2 4-41 15,1 2 28-15,4 0-35 16,-3-1 4-16,5 2 1 16,-1-2-11-16,1-6 0 15,2-2-1-15,-2-4-30 0,-1-5 17 16,0 0-11-16,3 0-12 15,-2-17 37-15,-3 0-39 16,1-6 28-16,-3 5 9 16,-3-1 4-16,0 5 24 15,-6 4 16-15,0 4 0 16,-2 5 25-16,0 1-45 16,0 0-10-16,0 0-12 15,2 0 3-15,5 8-3 16,-1 4 7-16,6 1-6 15,-1-1 2-15,2-1-3 16,1-6-9-16,1-2-4 16,3-3-41-16,0 0 23 0,0-1-11 15,-2-15-15-15,-3-2 16 16,-6 0 9-16,0 2 32 16,-5 4 32-1,-2 4 17-15,0 3 25 0,0 5-18 16,0 0-42-16,0 0-6 15,2 0-1-15,2 13-7 16,0 4 27-16,5 1-27 16,1 3 19-16,-2-2-19 15,2 2 0-15,5-5-13 16,-4-3 2-16,2 0-84 16,11-7-106-16,-1-6-356 15,2 0-230-15</inkml:trace>
  <inkml:trace contextRef="#ctx0" brushRef="#br0" timeOffset="89507.62">6451 4251 897 0,'0'0'1085'16,"0"0"-742"-16,0 0-179 15,0 0-78-15,0 0-53 16,0 0-7-16,0 0-18 15,-107 22-9-15,100-3 1 16,3 0-8-16,4-1-1 16,0-5-20-16,0-2-1 15,0-7-22-15,9-4-27 16,1 0 60-16,6 0 8 0,2-8 1 16,-2-7 9-16,0 0 2 15,-8 3 32-15,-1 1 41 16,-3 4-10-16,-2 4 22 15,1 3-35-15,1 0-38 16,1 0-4-16,2 0-7 16,1 10-2-16,3 5 6 15,1 2 0-15,-6-3-12 16,1 3-30-16,-5-3-113 16,-2-5-54-16,-2-5-329 15,-11-4-286-15</inkml:trace>
  <inkml:trace contextRef="#ctx0" brushRef="#br0" timeOffset="89710.63">6121 3990 1758 0,'0'0'616'15,"0"0"-449"-15,0 0-93 16,0 0-38-16,0 0-19 15,0 0-17-15,0 0-12 16,96-6-59-16,-71 6-15 16,-6 0-38-16,-1 0-124 15,-5-8-136-15,-5-5-370 0</inkml:trace>
  <inkml:trace contextRef="#ctx0" brushRef="#br0" timeOffset="89804.36">6175 3723 1023 0,'0'0'281'15,"0"0"-116"-15,0 0-165 16,0 0-109-16</inkml:trace>
  <inkml:trace contextRef="#ctx0" brushRef="#br0" timeOffset="90335.55">5461 4064 430 0,'0'0'1710'16,"0"0"-1322"-16,0 0-211 16,0 0-152-16,0 0-25 0,0 0-135 15,0 0-442-15,47-11-420 16</inkml:trace>
  <inkml:trace contextRef="#ctx0" brushRef="#br0" timeOffset="90850.99">6154 4142 948 0,'0'0'517'16,"0"0"-270"-16,0 0-83 16,0 0-73-16,0 0-2 15,0 0-39-15,0 0-43 16,16 22-7-16,-16-5-217 16,-5-3-127-16</inkml:trace>
  <inkml:trace contextRef="#ctx0" brushRef="#br0" timeOffset="91366.5">6248 4024 857 0,'0'0'350'16,"0"0"-190"-16,0 0-81 15,0 0-7-15,0 0 32 16,0 0 22-16,0 0-18 15,75-4 46-15,-56 4-25 16,-3 0-7-16,1 0 6 16,-3-2-30-16,-3-6-11 15,-5 1-41-15,1-2-44 0,-5-1 2 16,-2-3-4-16,0-4-95 16,-5 3-176-16,-3 0-477 0</inkml:trace>
  <inkml:trace contextRef="#ctx0" brushRef="#br0" timeOffset="91866.38">7451 4148 856 0,'0'0'335'0,"0"0"-120"16,0 0-128-16,0 0 4 0,0 0 52 15,0 0-16-15,127-41-14 16,-107 41-28-16,-5 3-56 16,-9 14 8-16,-6 4 13 15,-12 6 12-15,-21 5 30 16,-7 2-48-16,-1 0 11 15,1-4 27-15,11-1-12 16,12-4-5-16,12-2-36 16,5-2-29-16,7-1 0 15,26-4-4-15,14-3-25 16,13-8-48-16,52-5-141 16,-14-8-299-16,-7-9-56 0</inkml:trace>
  <inkml:trace contextRef="#ctx0" brushRef="#br0" timeOffset="92241.29">8233 4255 945 0,'0'0'1002'0,"0"0"-692"15,0 0-82-15,-151-10-60 16,104 10-74-16,7 10-22 16,11 8-32-16,11 4-40 15,9 4 21-15,9-1-15 16,0 0 0-16,21-3-6 15,10-6-7-15,6-6 6 16,8-10-24-16,0 0-16 16,1-26 8-16,-3-12-72 0,-5-10-37 15,-9-13-49-15,-10-4 12 16,-5-12 77-16,-10-1 57 16,-4 2 45-16,0 14 20 15,0 16 91-15,0 18 155 16,0 20-89-16,0 8-125 15,-2 6-40-15,-2 26-6 16,-1 18-3-16,-2 13 29 16,1 8-14-16,-3 4 12 15,2-1-30-15,5-5-9 16,2-6-12-16,0-3-141 16,0-18-203-16,0-18-368 0</inkml:trace>
  <inkml:trace contextRef="#ctx0" brushRef="#br0" timeOffset="93428.52">8033 4137 2032 0,'0'0'362'0,"0"0"-224"16,0 0-78-16,0 0-59 15,149-5-2-15,-80 5-2 16,2 7-114-16,-6 2-104 15,-12 4-284-15,-18-1 242 16,-14-3 115-16,-10-2 148 16,-9-1 58-16,-2-3 112 15,0 3 57-15,0 1 0 0,0 3-49 16,0 3-36-16,0 1-13 16,0 5-65-16,0 3 12 15,0 0-27-15,5 2-25 16,6-4-12-16,0-4-12 15,5-3-2-15,1-8-25 16,6-5-13-16,2 0-8 16,1-10-63-16,1-12-45 15,-3-3 35-15,1-4 44 16,-5 4 24-16,-5 2 53 16,-3 7 31-16,-8 4 80 15,-2 6 34-15,-2 4-43 0,0 2-11 16,0 0-60-1,0 4-30-15,0 12 17 16,0 4-9-16,0 0-6 0,-2-1-3 16,0 0 0-16,2-4-10 15,0-11 8-15,0-1-13 16,0-3 14-16,0 0-12 16,15-10-15-16,3-8-57 15,3-2 24-15,0 0 49 16,0 0-1-16,1 0 13 15,-2 2 9-15,-2 0-8 16,-3 4 22-16,-1 1-9 16,-3 4 9-16,-5 3 23 15,2 1-21-15,-7 3 9 16,2 2-34-16,-1-1 11 0,0 1-22 16,-2 0 11-16,3 0 0 15,-3 0-6-15,0 0-4 16,0 0 10-16,0 0-6 15,0 0 4-15,0 6 2 16,2 4 0-16,2 0 15 16,0 1 11-16,4-1-25 15,-4 1 21-15,0-3-8 16,-4-4-13-16,3 0 40 16,-3-4-11-16,0 2 24 15,0-2 3-15,0 0-43 16,0 0 19-16,0 0-31 15,0 0 8-15,0 0-1 16,0 0-8-16,0 0-1 16,0 0 0-16,0 0 4 0,0 0-13 15,0 0 9-15,0 0-7 16,0 0-10-16,0 2 17 16,0 0 0-16,0 2-6 15,0-2 15-15,0 2-9 16,0 0 0-16,0 2 6 15,0 2-13-15,0-2 7 16,0-2 0-16,0 2-6 16,0-2 12-16,0 1-3 15,0-4-3-15,0 4 6 16,0-4-12-16,-3-1 0 0,3 1-3 16,0-1 7-1,0 0 4-15,0 0 11 0,0-2-13 16,3-13 9-16,9 1-21 15,5-2 9-15,0 2 3 16,1 2-1-16,-2 3-1 16,1 3 2-16,0 4 0 15,0 2 0-15,1 0-8 16,-1 0 9-16,4 8-1 16,-1 9 9-16,-3 3-2 15,2 2-7-15,-7-1 0 16,0-2-20-16,-3-3-17 0,-7-6-61 15,-2-5-75 1,0-5-141-16,-9-15-298 0,-5-8-807 16</inkml:trace>
  <inkml:trace contextRef="#ctx0" brushRef="#br0" timeOffset="93615.97">8955 3546 1735 0,'0'0'508'15,"0"0"-383"-15,0 0-6 16,0 0-48-16,0 0-14 16,0 0-29-16,0 0-10 15,71 31 9-15,-69 13-27 16,-2 11 0-16,-33 4-48 16,-47 22-106-16,6-17-163 0,5-14-539 0</inkml:trace>
  <inkml:trace contextRef="#ctx0" brushRef="#br0" timeOffset="93741.15">8416 3982 1980 0,'0'0'599'0,"0"0"-441"16,0 0-140-16,0 0-18 16,0 0-200-16,0 0-877 0</inkml:trace>
  <inkml:trace contextRef="#ctx0" brushRef="#br0" timeOffset="94537.63">8884 3967 887 0,'0'0'583'16,"0"0"-429"-16,0 0-112 16,0 0-15-16,0 0-8 15,121-51 68-15,-73 29-33 16,-1-5-16-16,-7 0-7 16,-11-1-15-16,-12 2-16 15,-11 2 12-15,-6 1 26 0,0 5 23 16,-23 6-12-16,-2 6-36 15,-1 6 21-15,-3 0-16 16,0 13 20-16,2 14 54 16,5 16-21-16,4 11 0 15,7 12 17-15,5 6-51 16,2 3 25-16,4-7-26 16,0-10-35-16,0-8 30 15,0-12-28-15,6-9-5 16,0-4 2-16,1-10-144 15,-3-9-412-15</inkml:trace>
  <inkml:trace contextRef="#ctx0" brushRef="#br0" timeOffset="95068.83">10250 3920 1807 0,'0'0'562'0,"0"0"-501"15,0 0-32 1,0 0-28-16,-13 146 22 0,13-80 2 15,0 0-24-15,0-3 20 16,0-9-20-16,2-8-1 16,2-12 0-16,-4-12-8 15,0-10 2-15,0-9-6 16,0-3-1-16,0-9 12 16,7-16-66-16,3-10 19 15,9-3 11-15,3 2-50 16,0 4 56-16,-2 10 13 15,-5 8 18-15,-3 8 32 16,-5 6-19-16,1 0 27 16,0 2 15-16,-2 10-14 15,-2 5 14-15,-1 4-13 0,-3 1-19 16,0 2 32 0,-5 2-29-16,-13-4-2 0,-1-4-8 15,-4-2-15-15,1-6 8 16,-3-6-9-16,3-2-1 15,2-2 1-15,5 0-57 16,15-13-93-16,0-7-224 16,13-3-373-16</inkml:trace>
  <inkml:trace contextRef="#ctx0" brushRef="#br0" timeOffset="95756.17">10892 4146 1707 0,'0'0'650'0,"0"0"-513"16,0 0 22-16,-119-7-112 15,88 9 1-15,4 18-14 16,7 5-28-16,7 6 12 16,9 0-18-16,4 2 1 15,0-3-13-15,13-2-10 16,7-8-23-16,0-8-15 15,4-7-38-15,1-5 64 16,-1-9-18-16,1-16-70 16,-3-2 5-16,-4-2 49 15,-5 2 68-15,-6 3 27 16,-3 6 53-16,-4 8 71 0,0 4-6 16,0 3-58-16,0 3-35 15,0 0-52-15,0 5-3 16,5 9 2-16,-1 3 2 15,5 2 25-15,3-3-17 16,3 0-9-16,5-6 0 16,5-9-15-16,2-1-23 15,4-4-21-15,0-19-81 16,-2-7-25-16,-3-6 41 16,-3-4 74-16,-7-2 50 15,-6 3 59-15,-1 8 58 16,-7 8 61-16,0 9-53 15,-2 13-40-15,0 1-70 0,0 11-6 16,0 18-15 0,0 9 7-16,0 2-1 0,0 2 8 15,0-2-8-15,0-5-1 16,0-4-55-16,0-7-36 16,4-8 24-16,0-7-87 15,0-9 26-15,1 0 94 16,-5-13 13-16,2-10 22 15,-2 0 1-15,0-1 73 16,2 6 66-16,-1 4-56 16,6 4-15-16,3 2-36 15,3 5-33-15,3 3-6 16,-1 0-43-16,-1 0-82 16,-14 17-116-16,0 1-290 15,-7-3-7-15</inkml:trace>
  <inkml:trace contextRef="#ctx0" brushRef="#br0" timeOffset="95912.32">10593 4107 1964 0,'0'0'571'16,"0"0"-458"-16,62-111-54 15,0 57-59-15,19 0-17 16,39-22-33-16,-20 12-183 15,-12 5-445-15</inkml:trace>
  <inkml:trace contextRef="#ctx0" brushRef="#br0" timeOffset="96037.28">11401 3302 1844 0,'0'0'539'0,"0"0"-449"15,0 0-67-15,0 0-3 16,-112 175-20-16,91-107-181 15,10-8-441-15</inkml:trace>
  <inkml:trace contextRef="#ctx0" brushRef="#br0" timeOffset="96302.84">11808 3836 1452 0,'0'0'979'15,"0"0"-826"-15,0 0-108 16,0 0-23-16,-4 148 54 16,14-84-4-16,5 2-42 15,6 1 2-15,-1-3-32 16,-3-6-16-16,1-8-31 15,-5-10-76-15,12-12-81 16,-2-14-281-16,-4-14-58 0</inkml:trace>
  <inkml:trace contextRef="#ctx0" brushRef="#br0" timeOffset="96880.84">12215 3974 1832 0,'0'0'592'15,"0"0"-431"-15,0 0-67 16,0 0-56-16,-125 22 3 16,103 10-31-16,4 6 11 15,9 3-21-15,9-3 1 16,0-2-10-16,9-4-1 16,15-6-9-16,5-6-7 15,7-8-23-15,5-8-31 16,1-4-91-16,-3 0-79 0,2-18-91 15,-8-4 76-15,-6-2 67 16,-9 2 198-16,-8 4 9 16,-4 4 190-16,-6 5 135 15,0 6-1-15,0 3-125 16,0 0-138-16,0 0-44 16,0 9-9-16,-2 12-6 15,-2 0 1-15,4 4-12 16,0-4 6-16,0 0-2 15,14-3-4-15,7-8-1 16,0-9 0-16,8-1-39 16,2-1 7-16,5-19-134 15,-3-6-110-15,-6-4 66 16,-6 4 116-16,-11 1 95 0,-4 7 148 16,-6 7 74-16,0 7 4 15,0 4-93-15,0 0-91 16,-8 14-26-16,4 16-16 15,2 8 0-15,2 10-6 16,0 4 15-16,0 2-4 16,4 5-4-16,6-1 10 15,-5-3-10-15,3 0-1 16,-6-7-6-16,-2-6 6 16,0-9-99-16,0-10-56 15,-23-23-62-15,4 0-83 16,-4-26-828-16</inkml:trace>
  <inkml:trace contextRef="#ctx0" brushRef="#br0" timeOffset="97037.38">12422 3667 2051 0,'0'0'492'15,"0"0"-429"-15,0 0-23 16,0 0-40-16,174-4-28 15,-94 18-122-15,-7 0-664 0</inkml:trace>
  <inkml:trace contextRef="#ctx0" brushRef="#br0" timeOffset="97818.13">12992 4246 1309 0,'0'0'537'0,"0"0"-435"16,0 0-46-16,0 0-7 16,152-83-47-16,-100 38 24 15,-4-7-26-15,-10-5 1 16,-11-6-17-16,-14 1 4 16,-10 7 12-16,-3 10 8 15,-10 13 39-15,-9 14 97 16,-8 11-77-16,0 7-34 15,-2 15 33-15,4 20-33 16,4 20 10-16,7 9 33 16,7 7-40-16,7 4 13 15,0-4-21-15,11-9-27 16,11-10 24-16,2-10-25 16,6-10-1-16,-1-10-9 15,2-11-35-15,1-11 35 0,-1 0-7 0,0-21-21 0,-2-6 1 31,-2 0-27-31,-3 2 35 0,-6 0 29 0,-5 7 0 32,-4 6 48-32,-2 6 22 15,-5 6-18-15,0 0-19 16,1 0-26-16,5 13-2 0,2 10 17 0,2 2-22 16,5 0 15-16,0 1-15 15,5-2-6-15,5-8-27 31,2-6-49-31,2-10-81 0,3 0-42 0,-5-10-151 16,0-14 51-16,-8-6 85 16,-5 0 142-16,-3 0 78 0,-5 5 184 15,-6 7 197-15,0 9 10 16,-2 3-109-16,0 6-124 16,0 0-120-16,0 1-32 31,0 20 11-31,0 2-16 15,5 6 6-15,3 1-7 0,8-3-94 0,22-6-96 32,-6-5-199-32,5-9-326 0</inkml:trace>
  <inkml:trace contextRef="#ctx0" brushRef="#br0" timeOffset="98302.37">14222 4153 1553 0,'0'0'699'15,"0"0"-524"-15,0 0-63 32,0 0-51-32,0 0-30 15,0 0-31-15,0 0 8 0,-111 86-8 0,111-62-54 16,9-3 10-16,2-9-51 16,0-5-14-16,1-7 0 31,-2 0 46-31,3-7 62 15,3-10-74-15,-1-1 22 0,4-2 53 0,-1 2-15 16,-3 4 15-16,3 1 20 0,-5 6-19 31,-1 3 26-31,-3 4-19 16,-1 0-2-16,1 0 27 0,-2 7-26 0,0 8 12 16,-1-1-8-16,1 1 3 31,-1 0-11-31,-1-1-3 0,1-6-10 0,4-3 1 15,0-5 9-15,4 0-16 32,3 0 14-32,2-13-9 0,1 1 11 0,0 0 13 15,0 5 55-15,-2 0 34 16,-1 5-36-16,0 2-21 16,-2 0-13-16,1 2-30 0,-1 12 22 15,-3 6-24-15,-6 3-52 16,-4 0-48-16,-4 4-112 15,-18-8-157-15,-5-5-197 16</inkml:trace>
  <inkml:trace contextRef="#ctx0" brushRef="#br0" timeOffset="98427.52">14071 3992 1250 0,'0'0'583'0,"0"0"-486"15,0 0-97-15,174-128-143 16,-105 102-220-16</inkml:trace>
  <inkml:trace contextRef="#ctx0" brushRef="#br0" timeOffset="98661.66">15278 3988 1691 0,'0'0'593'0,"0"0"-365"31,-129 16-100-31,91 3-55 0,20 4-37 0,16 9-35 0,2 4 26 16,27 3-27-1,17-1-5-15,14-4-58 0,38-13-152 31,-11-8-164-31,-11-11-417 0</inkml:trace>
  <inkml:trace contextRef="#ctx0" brushRef="#br0" timeOffset="98911.6">15664 4030 894 0,'0'0'1128'0,"0"0"-772"0,0 0-212 0,0 0-118 16,0 0 5-16,0 0-15 15,0 0-5-15,-18 129 14 16,40-99-25-16,1-6-9 16,-1-6-1-16,-2-7-4 0,-2-5 14 31,-3-6 2-31,-2 0 11 0,-3-6 45 0,-4-11-48 16,-4-5-10-16,-2-6-22 15,0-5-84-15,-8-21-99 16,-10 8-312-16,0 0-124 0</inkml:trace>
  <inkml:trace contextRef="#ctx0" brushRef="#br0" timeOffset="99083.46">15808 3485 1659 0,'0'0'734'0,"0"0"-486"16,0 0-122-1,0 0-74-15,0 0-52 0,-133 44-12 16,75 9-70-16,9-6-251 16,16-7-759-16</inkml:trace>
  <inkml:trace contextRef="#ctx0" brushRef="#br0" timeOffset="99630.19">17348 4048 851 0,'0'0'1160'0,"0"0"-871"16,0 0-206-16,-131-30-39 15,89 32 2-15,4 26 15 16,4 12 5-16,10 9-17 16,10 3-48-16,12 0 14 15,2-4-7-15,20-5-8 16,16-10 4-16,15-12-4 0,10-14-13 15,7-7-56-15,3-24-133 16,-2-26-95-16,-6-33-210 16,-12-39 240-16,-11-38-37 15,-9-15 61-15,-13 13-359 16,-9 40 602-16,-9 50 291 16,0 31 316-16,0 23-21 15,-4 6-33-15,-9 11-325 16,-3 1-140-16,-2 30-45 15,-2 21-9-15,-5 36 18 16,0 32 42-16,6 25-43 16,7 6-11-16,10-28-5 15,2-31-25-15,0-38-17 0,0-10 7 16,2-3-106 0,-2-4-90-16,0-8-284 0,0-18-266 0</inkml:trace>
  <inkml:trace contextRef="#ctx0" brushRef="#br0" timeOffset="99786.4">17399 3820 1726 0,'0'0'560'16,"0"0"-448"-16,0 0-44 16,0 0-68-16,172-38-2 15,-94 27-57-15,7 0-166 16,40-11-287-16,-23 4-69 15,-17 0 276-15</inkml:trace>
  <inkml:trace contextRef="#ctx0" brushRef="#br0" timeOffset="99942.62">18177 3653 9 0,'0'0'1272'0,"0"0"-653"15,0 0-380-15,0 0-4 16,0 0-46-16,-88 126-76 16,55-61-17-16,-4 8-11 15,-3 6-39-15,2-2-4 16,1-5-42-16,8-6 0 15,2-8-1-15,11-10-72 16,11-4-52-16,5-14-161 16,0-12-504-16</inkml:trace>
  <inkml:trace contextRef="#ctx0" brushRef="#br0" timeOffset="100426.9">18532 4060 1958 0,'0'0'477'0,"0"0"-418"15,0 0 20-15,-114 3 0 16,89 16-26-16,8 8 1 16,10 3-33-16,7-1-20 15,0-1 2-15,22-5-3 16,7-7-13-16,4-12 7 15,3-4-64-15,0-12-15 0,-5-24-53 16,-7-16-22 0,-6-13 74-16,-7-13-9 15,-1-8-2-15,-4-7 49 0,-4 8 48 16,-2 10 6-16,0 19 176 16,0 20 45-16,0 22-28 15,-2 14-122-15,-9 4-44 16,-3 32-14-16,1 18-1 15,-3 14 42-15,8 15-15 16,3 5-17-16,5 2 11 16,0-7-39-16,3-9 0 15,7-13-1-15,2-11-3 16,-3-13 4-16,-5-15-40 16,-2-10-33-16,-2-10 0 15,0-2-40-15,0-14-152 0,0-36-326 16,-11 2 264-16,-5-1-224 15</inkml:trace>
  <inkml:trace contextRef="#ctx0" brushRef="#br0" timeOffset="100442.5">18532 4060 667 0</inkml:trace>
  <inkml:trace contextRef="#ctx0" brushRef="#br0" timeOffset="100645.57">18532 4060 667 0,'-54'-139'492'0,"54"127"-185"0,0-1-124 0,14 1-83 0,12 1-68 0,5 5-13 16,5 3 9-16,-5 2 61 15,-2 1 45-15,-9 0 46 16,-4 0-2-16,-3 0-6 15,-1 7-44-15,1 9-31 16,0 7-9-16,3 4-40 16,1 7-9-16,-1 5-6 15,-1-2-31-15,-1-1 4 0,-5-4-6 16,-5-5-68-16,0-9-9 16,-4-13-107-16,0-5-356 15,0 0-264-15</inkml:trace>
  <inkml:trace contextRef="#ctx0" brushRef="#br0" timeOffset="100739.64">18852 3756 620 0,'0'0'642'15,"0"0"-410"-15,0 0-75 16,0 0-157-16,0 0-90 16,0 0-591-16</inkml:trace>
  <inkml:trace contextRef="#ctx0" brushRef="#br0" timeOffset="101411.02">19770 3890 1230 0,'0'0'575'0,"0"0"-361"15,0 0-2-15,-125-38-66 16,86 38-15-16,3 11-34 16,2 18-32-16,10 11-37 15,6 8-2-15,11-2-26 16,7-2 0-16,0-7-6 15,7-9 4-15,13-12 1 0,9-13-4 16,6-3-20-16,6-9-12 16,1-26-96-16,-2-12-37 15,-4-13 32-15,-7-11 8 16,-2-5 68-16,-5-3-19 16,-2 5 21-16,0 9 60 15,-7 12 40-15,-1 19 140 16,-8 21 71-16,-2 13-131 15,-2 3-72-15,0 31-27 16,0 12 5-16,-2 12 28 16,-8 11-15-16,4 3 4 15,2 4-16-15,4-2-20 16,0-6-14-16,0-10 7 16,0-12-61-16,0-13-30 0,0-17-84 15,0-16-124-15,0-5-180 16,-5-18-969-16</inkml:trace>
  <inkml:trace contextRef="#ctx0" brushRef="#br0" timeOffset="102114">19619 3592 1460 0,'0'0'477'15,"0"0"-407"-15,0 0-48 16,0 0-2-16,0 0 39 15,144 101-17-15,-70-73-20 16,6-3-22-16,-2-4-8 16,-4-2-30-16,-16-7-22 0,-16-6-12 15,-17-4 53-15,-17-2 19 16,-8 0 88-16,0-6 0 16,-15-8-54-16,-7-1 12 15,-7 4-12-15,0 3-11 16,-5 5 47-16,1 3-15 15,0 8 3-15,4 21 7 16,4 8-38-16,10 7 22 16,7 9-27-16,8 1-22 15,0-2 33-15,14-4-33 16,13-8 0-16,2-8 0 16,7-11-32-16,1-13 32 15,3-8-25-15,3-2-16 16,-1-25-69-16,-4-9-63 0,-3-11 16 15,-4-3 82-15,-2-4 35 16,-6 8 38-16,-3 4 2 16,-7 17 34-16,-6 11 57 15,-3 10-14-15,-4 4-54 16,0 10-5-16,0 18-12 16,0 9 25-16,-4 6-16 15,-5 3-14-15,3 0 16 16,1-3-17-16,3-10 0 15,2-8-1-15,0-10 1 16,0-8 0-16,0-7-34 0,4 0 34 16,7-15 3-16,2-10-3 15,5-8 0-15,1-2-1 16,-1 0-8-16,6 3 9 16,-4 5 1-16,-3 4 6 15,-1 7 27-15,-5 6-33 16,-2 6 22-16,0 4-23 15,-4 0 9-15,1 11-5 16,-2 14 6-16,1 3-10 16,0 5 17-16,-5 2-17 15,0 4-1-15,0-6-50 16,-14 5-88-16,-11-9-143 16,2-10-269-16</inkml:trace>
  <inkml:trace contextRef="#ctx0" brushRef="#br0" timeOffset="102254.61">20075 3591 1460 0,'0'0'239'16,"139"-130"-239"-16,-45 60-15 15,-6 10-341-15</inkml:trace>
  <inkml:trace contextRef="#ctx0" brushRef="#br0" timeOffset="102395.17">20904 3082 1822 0,'0'0'534'0,"0"0"-423"16,-120 45-73-16,60-9-38 16,-25 29-32-16,16-9-199 15,9-2-422-15</inkml:trace>
  <inkml:trace contextRef="#ctx0" brushRef="#br0" timeOffset="102832.6">19969 4038 628 0,'0'0'886'0,"0"0"-611"15,0 0-175-15,0 0-4 16,0 0-12-16,0 0-55 16,115 26 8-16,-76-26-27 15,-6-4-9-15,-7-18 18 16,-8-3-10-16,-11-8 11 15,-7-1 26-15,0 2 7 16,-5 4-26-16,-12 6-27 16,-8 8-109-16,5 8-209 15,5 4-318-15</inkml:trace>
  <inkml:trace contextRef="#ctx0" brushRef="#br0" timeOffset="103738.63">21150 3920 1106 0,'0'0'335'15,"0"0"-158"-15,0 0-107 16,0 0-18-16,0 0 65 16,0 0 14-16,0 0 20 15,89 117-66-15,-77-72-17 16,0 0-5-16,-5-4-43 16,-1-5-6-16,-1-5 3 15,-1-11-15-15,-2-8 8 16,0-8 1-16,4-4-10 0,0 0 43 15,5-18-44-15,3-8-36 16,3-9 24-16,-1-3-25 16,-1 1 36-16,1 1-14 15,-3 9 15-15,3 10 3 16,4 8-2-16,2 9 6 16,5 0-1-16,2 13 0 15,2 3-4-15,3 0-2 16,-3-2 0-16,0-6 6 15,-2-5-6-15,-2-3 24 16,-5 0 5-16,-2-20-20 16,-4-10 12-16,-3-8-21 15,-7-6 8-15,-1-6-5 0,-5-2-2 16,0 2 5 0,0 7-6-16,0 11 2 0,-2 16 32 15,-3 13 15-15,-1 3-48 16,-3 15-1-16,2 20 2 15,0 11-1-15,1 5-1 16,4 6-2-16,-1-1 2 16,3-2 1-16,0-7 10 15,0-10 1-15,3-10-5 16,3-9-9-16,1-10 2 16,-3-8 0-16,3 0 38 15,6 0 9-15,10-10-30 16,6-6-17-16,11 2-16 15,3 1 15-15,1 5-26 16,-3 7-11-16,-7 1 29 0,-7 0-40 16,-10 0 14-16,-3 9-12 15,0 4-55-15,11 2-25 16,-2 0-192-16,4-3-272 0</inkml:trace>
  <inkml:trace contextRef="#ctx0" brushRef="#br0" timeOffset="104379.07">22430 4018 1280 0,'0'0'802'0,"0"0"-508"16,0 0-110-16,0 0-83 0,-133-36-31 16,106 42-53-16,2 19-5 15,6 4-12-15,7 6 0 16,8-3-6-16,4-4-9 15,0-6-50-15,16-10-2 16,6-6-20-16,2-6 44 16,1-2 33-16,-1-16-66 15,-1-7 57-15,-6-3 17 16,-3 2 4-16,-5 5 26 16,-2 2 12-16,-3 9 46 15,0 6 18-15,-1 4-74 16,1 0-19-16,3 4-11 15,1 12-6-15,6 4 4 16,-2 0 3-16,2-1-1 16,4-5 0-16,1-4-27 0,-2-9 15 15,1-1-4-15,-3 0 16 16,-3-10 5-16,-3-4-4 16,-5 5 11-16,0 1 27 15,-4 2-11-15,2 6 14 16,-2 0-42-16,0 0-1 15,3 0 1-15,2 10-7 16,-1 3 7-16,5 6 0 16,2-1-16-16,5-2 15 15,3-5-44-15,6-2-13 16,4-9 6-16,4 0-58 16,3-4-35-16,0-10-12 15,-5-3 73-15,-7 2 84 0,-3 1 64 16,-9 4 42-16,0 5 23 15,-5 5-49-15,-1 0-39 16,0 9-29-16,4 11-11 16,-1 1 23-16,-2 6-24 15,2 1-9-15,-3 0-6 16,-1-2-84-16,1 3-92 16,-4-6-320-16,1-7-411 0</inkml:trace>
  <inkml:trace contextRef="#ctx0" brushRef="#br0" timeOffset="105753.8">1391 5167 1545 0,'0'0'375'0,"0"0"-259"16,0 0-84-16,0 0-22 16,0 0 85-16,0 0-4 15,176 0-9-15,-94 0-23 16,8 0-40-16,5 0 6 16,-3 5-25-16,-10 7-56 15,-12-1-33-15,-16 1-38 16,-17 1-19-16,-20-4-46 15,-17 1-56-15,-6-1 96 0,-32-1 34 16,-18 0-38-16,-18-2 114 16,-8-3 42-16,-11 3 55 15,-1-1 87-15,7-4-22 16,11 3 8-16,19-4-7 16,22 0 25-16,25 0 53 15,10 0-102-15,31 0-79 16,45-7-17-16,39-11 8 15,3 2 3-15,-6 2-12 16,-14 2-11-16,-27 3-115 16,-1 2-132-16,-3-4 43 15,-25 1-71-15,-20 1-79 16,-20-1-14-16,-2-1 379 0,-14 1 31 16,-9 1 307-16,0 4 8 15,9 2-44-15,10 1-6 16,4 2-122-16,9 0-96 15,20 3-39-15,7 13 31 16,-3 6-1-16,-6 4-53 16,-14 3 14-16,-13 2-8 15,0 1 15-15,-22 0-31 16,-12-1-6-16,1-3-127 16,8-6-229-16,14-11-476 0</inkml:trace>
  <inkml:trace contextRef="#ctx0" brushRef="#br0" timeOffset="106003.69">3160 5119 2039 0,'0'0'337'16,"0"0"-232"-16,0 0-31 15,-45 116-15-15,43-67 6 16,2 5-16-16,10 0-4 16,9 4-35-16,4-4-10 15,-6-4-32-15,-1-7-74 16,-8-16-47-16,-8-16-151 16,0-11-314-16,-6 0-910 0</inkml:trace>
  <inkml:trace contextRef="#ctx0" brushRef="#br0" timeOffset="106206.77">2716 5079 2078 0,'0'0'560'0,"0"0"-487"16,0 0-7-16,0 0-2 15,141-45 12-15,-79 40 20 16,3 4-44-16,-1 1-19 15,-1 0-33-15,-7 0-15 16,-5 0-22-16,-2 0-59 0,13 0-56 16,-10 0-208-16,-8 0-977 15</inkml:trace>
  <inkml:trace contextRef="#ctx0" brushRef="#br0" timeOffset="107519.01">4588 5534 1418 0,'0'0'866'0,"0"0"-784"15,0 0-71-15,0 0-11 16,4-140 0-16,30 96 25 16,6-4-12-16,2-5 11 15,-2-1-24-15,-6-5-38 16,-10 2-28-16,-10 3-14 16,-9 8 80-16,-5 9 11 15,0 13 26-15,-15 10 28 16,-4 8-34-16,-1 6-30 15,-1 0 15-15,2 23-8 16,1 9-2-16,5 10 35 16,3 8-15-16,6 4 18 0,4 0-2 15,0-1-14-15,14-3 11 16,5-2-20-16,6-6 6 16,2-4 4-16,4-6-29 15,2-8 6-15,1-8-6 16,-3-8-40-16,-2-8 15 15,-2 0-19-15,-3-3-3 16,-1-16-35-16,-5-6-74 16,2 2 41-16,-5-4 9 15,-6 6 2-15,-1 4 67 16,-5 8 37-16,-1 5 69 16,-2 2 28-16,0 2-30 15,0 0-10-15,0 0-33 0,2 9-6 16,3 6 54-1,1 1-32-15,2 2 15 16,2 0-15-16,1 2-1 0,5-4 19 16,-1-2-22-16,6-4 6 15,1-6 10-15,5-4-31 16,2 0 16-16,5-12-27 16,-1-10-2-16,-2-6 2 15,-6 0-9-15,-6-2 6 16,-7 6 15-16,-6 2-21 15,-3 6 16-15,-3 4-16 16,0 4 8-16,0 1 9 0,0 4-18 16,0 0 0-16,0 3 0 15,-5-1-5 1,-1 1-5-16,-6 0 10 0,-1 0-6 16,-5 0-6-16,3 0 12 15,-3 0 0-15,2 5 0 16,3 4 7-16,2 0-8 15,1 0 1-15,6-3 0 16,0-3-12-16,1 2 12 16,0-4 0-16,3 2-2 15,0-2 1-15,0 6 1 16,0 3 0-16,0 1 0 16,0 6-4-16,12 1 4 15,0 3 0-15,3 4-1 16,3-3 7-16,1-2-6 0,6-1 5 15,2-8-4-15,4-3-2 16,3-6-12-16,1-2-23 16,2-4-3-16,-4-16-42 15,-6-4 3-15,-6-5-9 16,-5-1-15-16,-9 3 53 16,-3 3 3-16,-4 8 46 15,0 6 0-15,0 6 31 16,0 4 6-16,0 0-37 15,0 0-15-15,0 12 7 16,0 6 16-16,0 6-5 16,-4 0 19-16,-3 0-21 15,-2-4 10-15,4-4-11 0,1-4 0 16,4-8 4-16,0-4-4 16,0 0 0-16,7-8-1 15,12-13-28-15,5 2 8 16,0-3 6-16,0 2 15 15,-1 4 54-15,-3 5-24 16,-2 8 10-16,4 3-11 16,-2 0-29-16,0 12 11 15,0 10-11-15,-5 4-23 16,-1 2-15-16,-10-2-72 16,-4-2-84-16,-10-4-124 15,-15-7-13-15,-4-10-1060 0</inkml:trace>
  <inkml:trace contextRef="#ctx0" brushRef="#br0" timeOffset="107675.19">5238 5149 1637 0,'0'0'396'0,"0"0"-216"16,0 0-114-16,0 0-57 15,108-107 15-15,-62 93-24 16,-1 1 0-16,-3 11-85 15,-11 2-315-15,-10 0-469 0</inkml:trace>
  <inkml:trace contextRef="#ctx0" brushRef="#br0" timeOffset="107800.15">5089 5086 1540 0,'0'0'353'15,"0"0"-353"-15,0 0-45 16,0 0-596-16</inkml:trace>
  <inkml:trace contextRef="#ctx0" brushRef="#br0" timeOffset="108097">6329 4921 2162 0,'0'0'469'0,"0"0"-424"16,0 0-37-16,0 0-1 15,0 0-7-15,-6 115 49 16,22-52-34-16,3 5 0 15,-1 0-15-15,6-3-48 16,-6-6-25-16,-8-12-87 16,-7-11-70-16,-3-12-127 15,-27-24 34-15,-6 0-231 16,-5-6-113-16</inkml:trace>
  <inkml:trace contextRef="#ctx0" brushRef="#br0" timeOffset="108518.73">6206 5336 362 0,'0'0'356'0,"0"0"10"0,0 0-90 16,-7-120-81-16,43 85-130 15,15 1-46-15,11 0 9 16,8-4-13-16,1-2 6 16,0-3-20-16,-9 2 0 15,-12 3 15-15,-13 3-2 16,-16 8 73-16,-17 7 58 16,-4 7-9-16,-12 6-4 15,-17 7-51-15,-4 0-26 16,-3 23 7-16,1 14-35 15,6 9 6-15,8 8 11 16,13 4-43-16,8 2 36 0,0-2-37 16,16-3 0-16,5-12-5 15,2-6 5-15,-3-13-26 16,-2-10-10-16,-7-14-64 16,0 0 90-16,0-10 4 15,1-15-50-15,3-3 48 16,3-1-13-16,-1 3 21 15,4 3 22-15,-3 10 3 16,-1 2 25-16,4 11-18 16,1 0-13-16,5 6 28 15,1 17-27-15,3 4 2 16,4 4-13-16,-2 0-9 16,-4 0-28-16,11-6-106 15,-7-6-153-15,-6-11-265 0</inkml:trace>
  <inkml:trace contextRef="#ctx0" brushRef="#br0" timeOffset="108784.29">7389 5065 1582 0,'0'0'510'15,"0"0"-355"-15,-116 0-1 16,76 6-63-16,9 9-4 15,10 4-60-15,10 4-3 16,9 2-24-16,2 1-5 0,2 1 4 16,19-4-48-1,0-4-17-15,6-7-8 0,2-6-33 16,3-6-8-16,-3 0-65 16,-3-9-68-16,1-10 17 15,4-12-107-15,-5 2 30 16,-3 2-182-16</inkml:trace>
  <inkml:trace contextRef="#ctx0" brushRef="#br0" timeOffset="108924.89">7389 5065 481 0,'101'50'329'0,"-95"-50"-46"16,-1 0-98-16,1 0-56 15,3 7-34-15,-3 7-36 16,4 7 11-16,-2 3-44 16,1-2-17-16,5 3 7 15,-1-5-16-15,3-4 0 16,1-4-69-16,6-6-59 0,6-6-16 15,-5 0-126-15,-4 0-293 16</inkml:trace>
  <inkml:trace contextRef="#ctx0" brushRef="#br0" timeOffset="109159.2">7734 5257 563 0,'0'0'409'15,"0"0"-110"-15,0 0-43 16,0 0-84-16,0 0-86 16,0 0-61-16,0 0-17 15,29-5 10-15,-9 19-18 16,3-1 6-16,1 4-21 15,0-2 6-15,3 3-26 16,-4 1 18-16,-4 0 1 16,-1 4 16-16,-5-2 38 0,-1 0 42 15,-3 1 82-15,-3 0-35 16,-2 0-22-16,0 2-24 16,-4 1-56-1,0-2 14-15,0-1-39 0,-29-4-40 16,-3-4-179-16,-6-10-534 0</inkml:trace>
  <inkml:trace contextRef="#ctx0" brushRef="#br0" timeOffset="109346.66">6979 4814 1674 0,'0'0'378'0,"0"0"-246"0,0 0-75 16,123-78-36-16,-81 74-21 16,18 4-158-16,-10 15-205 15,-4 2-544-15</inkml:trace>
  <inkml:trace contextRef="#ctx0" brushRef="#br0" timeOffset="109549.74">8546 5328 1998 0,'0'0'0'15,"0"0"-112"-15</inkml:trace>
  <inkml:trace contextRef="#ctx0" brushRef="#br0" timeOffset="111814.84">18469 1614 886 0,'0'0'299'0,"0"0"-109"15,0 0-89-15,0 0 4 16,0 0-42-16,0 0-1 16,11-14 36-16,-11 14-6 15,0 0-2-15,0 0 21 16,0 0-3-16,0 0 11 0,0 0-36 15,0 0-26 1,0 0 11-16,0 0-37 0,0 0-1 16,0 0-7-16,0 0-16 15,0 0 6-15,0 0-4 16,0 0 11-16,0 0 1 16,0 0-20-16,0 0 15 15,0 0-16-15,0 4-2 16,0 6 2-16,0 2 2 15,0 2 4-15,0 4 19 16,0 1-25-16,-2 2 29 16,-3 1-28-16,1 2 13 15,0 1 0-15,2-2-6 16,0 1-8-16,2 1 4 0,0-3 13 16,0-2-16-16,6-1-1 15,7 0 0-15,3-3 20 16,1 2-20-16,4-4 20 15,-1 0 5-15,2-2-16 16,-2-5 12-16,0 0 0 16,-2-3-12-16,0-4 37 15,-1 0-32-15,-3 0 2 16,-1 0 7-16,-3 0-21 16,-4 0 24-16,-4 0-23 15,0 0 3-15,-2 0-3 16,0 0-3-16,0 0-33 15,0 0-28-15,-6 0-69 0,-10 0-81 16,1 0-743-16</inkml:trace>
  <inkml:trace contextRef="#ctx0" brushRef="#br0" timeOffset="115626.43">2508 2721 746 0,'0'0'246'0,"0"0"-38"0,0 0-39 16,0 0-73-16,0 0-9 16,0 0-27-16,10-2-48 15,-5 0-2-15,-3 2 13 16,-1 0 20-16,-1-2 56 16,0 2-3-16,0 0 25 15,0 0 2-15,0 0-39 16,0 0-9-16,0-2-32 15,0 2-32-15,3 0 24 16,-3 0-33-16,0 0 10 16,0 0-4-16,0 0-7 15,0 0 15-15,0 0 8 16,0 0 6-16,0 0 28 16,0 0-30-16,0 0 6 15,0 0-13-15,0 0-20 0,0 0 12 16,0 0-6-16,0 0-2 15,0 0 8-15,2 0-12 16,0 0 10-16,4 0-11 16,0 0 9-16,-1 12 14 15,1 1-15-15,-2 1 10 16,3 5 0-16,-2 4-9 16,1 0 4-16,-1 4-13 15,1 0 2-15,1 1 15 16,0 0-16-16,-2-3-1 15,1-4 2-15,-4-5 14 16,3-6-16-16,-3-3 0 16,-2-6 0-16,2-1 29 0,-2 0-29 15,0 0 2-15,0 0-2 16,0 0-35-16,0 0-88 16,-9 0-469-16,-4-5-1321 0</inkml:trace>
  <inkml:trace contextRef="#ctx0" brushRef="#br0" timeOffset="172811.09">14309 3806 567 0,'0'0'294'16,"0"0"-123"-16,0 0-56 15,0 0-42-15,0 0-8 16,0 0-6-16,5-6-18 16,-5 6 5-16,2 0 8 15,-2 0 0-15,1 0 20 0,-1 0-16 16,0 0-5-16,0 0 13 16,0 0-17-16,0 0 11 15,0 0-16-15,0 0-16 16,0 0 9-16,0 0-22 15,0 0-1-15,0 0 11 16,0 0-11-16,0 0 31 16,0 0 6-16,0 0-12 15,0 0 23-15,0 0-33 16,0 0 7-16,0 0 16 16,0 0-29-16,0 0 22 15,0 0-14-15,0 0-7 16,0 0 29-16,0 0-33 0,0 0 1 15,0 0 4-15,0 0-24 16,0 0 32-16,0 0-6 16,0 0-9-16,0 0 25 15,0 0-22-15,0 0 6 16,0 0 4-16,0 0-19 16,0 0 15-16,0 0-12 15,0 2-14-15,0 0 18 16,3 4-19-16,4 0 10 15,2 1 22-15,2 4-22 16,4 1 19-16,3 1-14 16,1-1-8-16,0 1 20 15,4 1-19-15,-3-2 2 16,2-1 6-16,-4 2-14 0,0-5 2 16,-3 0-4-1,-2-1 0-15,-2-4 2 0,-2 0-2 16,-2-3-15-16,-3 0-27 15,2 0-67-15,-2-13-48 16,-4-3-402-16</inkml:trace>
  <inkml:trace contextRef="#ctx0" brushRef="#br0" timeOffset="-30341.88">1079 6111 603 0,'0'0'884'0,"0"0"-646"0,0 0-81 16,0 0-66-16,0 0-33 16,0 0-21-16,0-5 2 15,0 3-17-15,0 2 8 16,0 0 47-16,0 0-2 16,0 0-1-16,0 0 2 15,0 0-24-15,0 0 13 16,0-2-20-16,0 0-11 15,-5-2 7-15,-8 1-40 16,-7 2 9-16,-9 1 3 16,-6 0-7-16,-12 0 14 0,-4 14-19 15,-7 8-1 1,-5 4 49-16,5 6-42 0,9-1 11 16,13 5-3-1,16-3 0-15,13-3-15 0,7-2 0 16,14-5 0-16,18-8-12 15,12-6 12-15,5-9-21 16,4 0-5-16,3-21-32 16,-5-5 40-16,-1-8-25 15,-10 0-8-15,-11 0 50 16,-8 1-13-16,-7 6 12 16,-7 6 2-16,-5 8 0 15,-2 5 27-15,0 8-12 16,0 0-8-16,0 8-7 15,-2 16-9-15,-3 10 6 0,5 7-3 16,0 6 12-16,0 6-6 16,9 7 0-16,7 5-6 15,1 4 5 1,-1 1-19-16,-3 0 20 0,-1-2 0 16,-10-7-6-16,-2-8 6 15,-2-6 1-15,-21-9 13 16,-6-10 25-16,-7-7 1 15,-3-9 17-15,-4-12 9 16,3 0-23-16,3-9 38 16,6-15-30-16,4-2-36 15,8-2 15-15,11-4-30 16,6 1 0-16,2-9-21 0,10-6-57 16,24-8-23-16,11-8-56 15,8-6-81-15,32-20-401 16,-14 14 58-16,-6 14 9 0</inkml:trace>
  <inkml:trace contextRef="#ctx0" brushRef="#br0" timeOffset="-30138.8">1420 6111 869 0,'0'0'502'0,"0"0"-176"16,0 0-54-16,0 0-99 16,0 0-13-16,0 0-5 0,0 0-12 15,9 119-12 1,-30-57-53-16,-5 5 14 15,-3 1-36-15,2-1-29 16,2-4 7-16,6-5-33 0,3-7-2 16,5-10-8-16,5-6-95 15,3-14 7-15,3-18-56 16,9-3-146-16,8-6-377 0</inkml:trace>
  <inkml:trace contextRef="#ctx0" brushRef="#br0" timeOffset="-29748.26">1774 6247 1756 0,'0'0'514'16,"0"0"-402"-16,0 0-44 15,0 0-32-15,0 0-35 16,-120 23 8-16,93 1 10 16,4 2-19-16,8 2 2 15,9 1-2-15,6-2-1 16,0 4-7-16,26-1 8 16,12-1-1-16,4 6-11 15,6-1-51-15,-3 2-1 16,-4 1 13-16,-8 0 51 15,-10-3 28-15,-15-3 4 16,-8-3 47-16,-11-6 35 0,-26-7-3 16,-13-1 12-16,-5-6-66 15,4-4-34-15,8-4-23 16,14-10-11 0,16-12-92-16,13-6-370 0</inkml:trace>
  <inkml:trace contextRef="#ctx0" brushRef="#br0" timeOffset="-29373.36">2479 6025 1300 0,'0'0'753'0,"0"0"-566"16,0 0-74-16,0 0 45 15,0 129-18-15,0-69-38 0,0 4-50 16,2 0-19 0,8 3-33-16,3-8-9 0,1-4-21 15,-3-11-49-15,-1-10-24 16,-8-13-130-16,0-14-413 16,-2-7-242-16</inkml:trace>
  <inkml:trace contextRef="#ctx0" brushRef="#br0" timeOffset="-28670.4">2251 6324 1570 0,'0'0'619'15,"0"0"-476"-15,0 0-24 16,0 0-85-16,0 0-32 16,0 0 4-16,178-38-6 15,-91 36-58-15,1 2-89 0,0 0-79 16,-14 10-1-1,-14 5 81-15,-18-2 88 0,-17 1 58 16,-15 0 64-16,-8 3 142 16,-2 2 23-16,-6 2-46 15,-13 4-26-15,-2 2-66 16,5 0-30-16,7 4-16 16,9-6-44-16,0 2 13 15,23-5-14-15,6-6-9 16,7-10 0-16,1-6-5 15,-1 0 4-15,-5-12 10 16,-6-11-18-16,-5-8 11 0,-11-1-2 16,-8-2 6-16,-1 1-8 15,0 6 12-15,-12 0-1 16,-6 5 0-16,-4 4 7 16,6 6-7-16,-2 4 0 15,5 4 0-15,6 2-9 16,3 2 9-16,4 0-28 15,0 0-24-15,4 13 6 16,11 2 24-16,4 1-24 16,-2 3 19-16,-1 0 21 15,-1 0-4-15,-1 0 8 16,-5 0-4-16,-1-5 12 16,2-1 4-16,-4-2-2 15,3-3-8-15,-3-4 0 16,6-4-50-16,1 0-61 0,3-2-51 15,4-15-62-15,0-2 36 16,0-1 109-16,0-3 79 16,0 1 37-16,-5 6 85 15,1 3 52-15,-3 5 25 16,-1 5-60-16,-1 3-46 16,1 0-20-16,1 20-33 15,2 4 6-15,-4 8-30 16,0 2 3-16,-6-3-19 15,-5-1-12-15,0-2-62 16,0-9-68-16,-20-4-164 16,0-7-197-16,1-8-735 0</inkml:trace>
  <inkml:trace contextRef="#ctx0" brushRef="#br0" timeOffset="-28389.2">2714 6284 2189 0,'0'0'338'16,"0"0"-209"-16,0 0-41 16,0 0-45-16,0 0-28 15,0 0-6-15,0 0 0 0,47-92-9 16,-22 84 0-1,1 0 19-15,-1 2-18 0,-1 2 12 16,-1 2-13-16,-4 2-12 16,2 0 1-16,-3 0-83 15,-1 3-111-15,-3 2-269 16,-3-4-305-16</inkml:trace>
  <inkml:trace contextRef="#ctx0" brushRef="#br0" timeOffset="-28264.24">3002 5992 1721 0,'0'0'691'0,"0"0"-505"16,0 0-43-16,0 0-82 15,0 0-61-15,142-76-49 16,-90 71-238-16,-8 3-697 0</inkml:trace>
  <inkml:trace contextRef="#ctx0" brushRef="#br0" timeOffset="-28014.24">3989 5966 2183 0,'0'0'336'0,"0"0"-238"0,0 0 20 16,-27 130-48-1,27-67-4-15,9 4-28 0,11 4-38 16,2-4 0-16,-2-2-35 16,-4-8-42-16,-7-8-24 15,-7-13-113-15,-2-15-255 16,-20-10-157-16,-4-11-703 0</inkml:trace>
  <inkml:trace contextRef="#ctx0" brushRef="#br0" timeOffset="-27342.57">3757 6353 1250 0,'0'0'394'0,"0"0"-194"16,0 0-61-16,0 0-99 15,114-55-38-15,-41 45-2 16,12 2-87-16,4 2-125 0,3 0-16 16,-5 2-35-16,-12 0 263 15,-13 3 16-15,-22 1 57 16,-17-3 31-16,-19 3 167 15,-4 0 85-15,-15 0-81 16,-23 0-121-16,-9 12-29 16,-5 8-15-16,0 6-57 15,4 8 6-15,11 3-30 16,12 0-28-16,12 2 4 16,13-3-5-16,0-5-18 15,22-6-26-15,9-7-48 16,7-11-14-16,4-7-62 15,-2-5-117-15,1-20-31 16,-8-6 30-16,-6-1 73 0,-7-3 130 16,-6 6 83-16,-6 5 135 15,-6 5 70-15,-2 9 62 16,0 6-9-16,0 4-103 16,0 0-107-16,0 14 1 15,0 8 15-15,-4 7 13 16,2 3-25-16,2 1-28 15,0 1 18-15,2-5-36 16,11-2 1-16,7-6-7 16,1-3-7-16,-2-7-33 15,4-9-27-15,-1-2-11 16,0 0 0-16,0-13-41 16,1-11-15-16,-1-4-70 0,0-2 38 15,-4-2 115 1,-5 7 30-16,-6 0 21 0,-2 8 56 15,-5 7 76-15,0 5 109 16,0 5-34-16,0 0-114 16,0 9-12-16,-2 14-13 15,-1 3-8-15,3 4-17 16,0 0-30-16,9-2 8 16,9-4-21-16,2-6-39 15,0-10-34-15,4-8-86 16,-1-18-315-16,-7-9-1311 0</inkml:trace>
  <inkml:trace contextRef="#ctx0" brushRef="#br0" timeOffset="-27201.99">4775 5916 1837 0,'0'0'563'16,"0"0"-553"-16,0 0-10 15,-93 122-336-15,75-58-788 0</inkml:trace>
  <inkml:trace contextRef="#ctx0" brushRef="#br0" timeOffset="-26436.55">4285 7026 1855 0,'0'0'650'15,"0"0"-485"-15,0 0-117 16,0 0-32-16,0 0-16 15,0 0-56-15,0 0-127 16,18-10-550-16</inkml:trace>
  <inkml:trace contextRef="#ctx0" brushRef="#br0" timeOffset="-26061.58">5437 6536 1979 0,'0'0'346'0,"0"0"-226"16,0 0-90-16,0 0-18 15,29-101 4-15,-9 66-15 16,0 3 12-16,-3 2 2 16,-5 3-4-16,-3 13-2 15,-5 3-9-15,-4 7 22 0,2 4 45 16,-2 0-49 0,2 4-5-16,4 20 8 0,0 7-21 15,5 6 44-15,1 7-44 16,1-1 9-16,-3-1-20 15,0-2-25-15,-6-3-86 16,-4 1-142-16,0-13-432 16,-16-5-331-16</inkml:trace>
  <inkml:trace contextRef="#ctx0" brushRef="#br0" timeOffset="-25921.04">5471 6738 1408 0,'0'0'703'16,"0"0"-507"-16,0 0-39 15,0 0-69-15,0 0-22 16,0 0-29-16,169 0-37 0,-76 0-8 16,-14 0-261-16,-11-10-582 15</inkml:trace>
  <inkml:trace contextRef="#ctx0" brushRef="#br0" timeOffset="-25623.9">6759 6342 342 0,'0'0'1832'0,"0"0"-1536"0,-174 5-190 16,105 16-27-16,13 9-3 15,18 7-11-15,18 3-17 16,15 4 9-16,5 2-42 16,18-2 0-16,18-4-11 15,10-8 5-15,13-8-18 16,5-12-50-16,9-10-79 16,35-8-76-16,-17-18-415 15,-16-6-35-15</inkml:trace>
  <inkml:trace contextRef="#ctx0" brushRef="#br0" timeOffset="-25218.03">7175 6389 1418 0,'0'0'700'0,"0"0"-468"16,0 0-57-16,-147 20-37 16,106 6-74-16,8 7-16 15,11 4-6-15,9 0-41 16,9 2 12-16,4-5-13 15,2-4-7-15,15-6 6 16,10-8-60-16,2-8-21 16,4-8-23-16,3 0-98 15,-1-21-157-15,0-8-128 16,-6-3 216-16,-6 0 66 16,-2 0 54-16,-6 0 152 15,-1 6 125-15,-6 5 132 16,-3 7 48-16,-3 7 35 0,-2 4-40 15,0 3-99-15,0 0-104 16,0 9-32-16,0 9 13 16,0 3-37-16,2 6-8 15,4-1-28-15,6 2 4 16,1-4-12-16,3-2 3 16,5-6-21-16,2-8-55 15,16-8-115-15,-8-7-333 16,-2-10-290-16</inkml:trace>
  <inkml:trace contextRef="#ctx0" brushRef="#br0" timeOffset="-24765.05">7498 6442 1117 0,'0'0'703'0,"0"0"-364"16,0 0-162-16,0 0-73 16,0 0-46-16,0 0-21 15,0 0 0-15,40 87-36 16,-11-68 9-16,7-2 0 15,-1-9-9-15,3-8-2 16,-2 0-17-16,-2-18-8 16,-5-14 24-16,-6-6-60 15,-2-8 35-15,-8-2 21 16,-4-2 3-16,-2 1 0 16,-5 10 3-16,-2 8 0 15,0 12 48-15,0 8-4 16,0 11 1-16,-4 0-35 15,-1 24 4-15,-1 14 3 0,-2 11-6 16,2 7-11-16,2 3 30 16,1 4-30-16,1-5 0 15,-1-6-1-15,2-9-22 16,-3-11 14-16,1-14-25 16,3-13 7-16,0-5 18 15,0-11-1-15,5-16-45 16,14-5-28-16,6 2 0 15,2 2 77-15,0 3 5 16,0 10 1-16,-2 7-1 16,4 6-16-16,1 2-69 15,3 17-187-15,-8 8-212 0,-7 3-382 16</inkml:trace>
  <inkml:trace contextRef="#ctx0" brushRef="#br0" timeOffset="-24640.09">7422 7177 1872 0,'0'0'583'0,"0"0"-537"16,0 0-46-16,0 0-287 16,-29-143-819-16</inkml:trace>
  <inkml:trace contextRef="#ctx0" brushRef="#br0" timeOffset="-24202.69">9367 5993 1313 0,'0'0'658'0,"0"0"-447"16,0 0-19-16,-152 42-42 16,98 1-35-16,2 9 4 15,10 8-38-15,8 4-13 16,16 2-18-16,16 0-34 16,2-4 16-16,9-3-22 15,20-9-10-15,9-8-15 16,5-10-71-16,3-14-58 15,23-18-104-15,-11-13-486 16,-9-12-349-16</inkml:trace>
  <inkml:trace contextRef="#ctx0" brushRef="#br0" timeOffset="-23796.54">9601 6264 529 0,'0'0'1462'0,"0"0"-1102"15,0 0-199-15,0 0-70 16,0 0-45-16,0 0 9 16,0 0 8-16,-16 128-35 15,21-89 2-15,6-5-24 16,3-7 2-16,1-2-13 0,1-11 5 16,2-10-1-16,2-4-8 15,2-1-18-15,0-22-7 16,3-9-48-16,-6-6-15 15,0-3 33-15,-6 1 17 16,-4 4 47-16,-2 6 12 16,-5 8 28-16,0 10 52 15,-2 6-6-15,0 6-35 16,0 0 3-16,0 12-42 16,0 13 34-16,0 4 9 15,0 5-41-15,0 1 14 16,6-2-28-16,2-2-49 0,3-5-15 15,9-13-120 1,-3-4-281-16,4-9-629 0</inkml:trace>
  <inkml:trace contextRef="#ctx0" brushRef="#br0" timeOffset="-23655.95">10171 6407 1925 0,'0'0'530'0,"0"0"-405"16,0 0-15-16,0 0-85 16,-33 110-25-16,33-80-78 15,0-8-228-15,0-10-685 0</inkml:trace>
  <inkml:trace contextRef="#ctx0" brushRef="#br0" timeOffset="-23187.31">10341 6142 1445 0,'0'0'678'0,"0"0"-539"16,0 0-84-16,0 0-33 15,0 0 25-15,0 0 21 16,85 119-8-16,-47-74-16 0,-3-1-33 16,-2-3-1-16,-1-5 8 15,-3-9-17-15,-7-4 21 16,1-14-21-16,-6-9-1 16,3 0 27-16,-2-9-27 15,-2-20 9-15,-3-5-8 16,-4-6 11-16,-4 0-24 15,-5-2 12-15,0 4 0 16,-10 4 3-16,-5 6 5 16,-5 6 32-16,2 6 8 15,4 8-41-15,4 4 41 16,1 4-48-16,4 0 10 16,0 6-17-16,5 10 8 15,0 2-1-15,0 0 0 0,10-2-19 16,12-4-21-1,7-4-60-15,20-8-138 0,-9-2-365 16,-3-12-174-16</inkml:trace>
  <inkml:trace contextRef="#ctx0" brushRef="#br0" timeOffset="-22999.85">10994 5935 1024 0,'0'0'877'0,"0"0"-571"16,0 0-117-16,0 0-27 15,0 0-56-15,93 115-9 16,-68-51-35-16,-5 10-32 16,-7 6-9-16,-6 5-20 0,-7-7-1 15,-7-6-26-15,-28-8-74 16,-61-2-3-16,7-16-181 16,-5-14-558-16</inkml:trace>
  <inkml:trace contextRef="#ctx0" brushRef="#br0" timeOffset="-22046.91">7736 6303 1099 0,'0'0'701'15,"0"0"-436"-15,0 0-116 16,0 0-73-16,0 0-13 16,0 0-28-16,125-37-14 15,-78 15 6-15,-1 0-21 16,-9-4-3-16,-13 0 20 16,-13 4-23-16,-11 0 43 15,0 6-1-15,-20 6-4 16,-9 6 22-16,-7 4-50 0,-1 0-4 15,3 6-6 1,3 11-79-16,9 17-66 0,9-9-232 16,7-5-498-16</inkml:trace>
  <inkml:trace contextRef="#ctx0" brushRef="#br0" timeOffset="-20781.34">11493 6292 1393 0,'0'0'481'15,"0"0"-373"-15,0 0-84 16,0 0-12-16,130-116-5 16,-97 74 3-16,-4-2 0 15,-10-4-10-15,-8 3 2 16,-11 3 9-16,0 6-5 16,-2 10 56-16,-13 8 50 15,-3 10-39-15,0 8-8 0,0 0-13 16,-1 26-17-1,1 16 35-15,5 15-33 0,5 11-1 16,6 8-14-16,2 2-21 16,0-4 17-16,14-3-9 15,-1-13-8-15,3-14 2 16,-6-13-3-16,-3-14-16 16,-3-15 7-16,2-2 9 15,2-22 0-15,8-17-54 16,4-8-10-16,9-9 48 15,6-3-18-15,1 5-18 16,-1 8-31-16,-6 11 25 0,-8 12 57 16,-8 10 1-1,-9 13 0-15,-4 0 0 16,0 11 31-16,-15 14 44 0,-10 4-9 16,-2 3-43-16,-2 1 16 15,6-4-9-15,7-1-15 16,9-4 9-16,7-2-23 15,0-4 10-15,17-4-5 16,10-2-5-16,7-2-1 16,0-4 0-16,1-3 0 15,3-3 10-15,0 0-8 16,-1 0 8-16,0-13-4 16,-4-2-5-16,-7-3 10 15,-3-7-11-15,-5-1 0 16,-5-6 0-16,-7-5-6 0,-6-7-5 15,0-3-24-15,0 0-3 16,-2-1 32-16,-9 10 4 16,1 12 2-1,-2 10 37-15,1 10-20 0,0 6 12 16,-1 9-29-16,4 21 0 16,1 8 33-16,3 12-15 15,1 4 16-15,3 6 10 16,0-2-35-16,0-2 32 15,12-4-41-15,1-9 11 16,1-11-8-16,-4-10-3 16,-2-12-1-16,3-10-1 15,-1-3-30-15,6-18 20 0,4-8-30 16,5 0 6-16,-3 3 35 16,-3 4-14-16,0 5 9 15,-4 9 6-15,1 8 7 16,2 0 36-16,2 4-20 15,2 17-13-15,3 1-1 16,-4 4-9-16,2-1-10 16,-3 0-23-16,14-1-74 15,-5-8-192-15,0-6-450 0</inkml:trace>
  <inkml:trace contextRef="#ctx0" brushRef="#br0" timeOffset="-20172.38">12828 6328 907 0,'0'0'1165'0,"0"0"-912"16,0 0-143-16,-134-18-49 16,102 18-16-16,9 0-10 15,2 17-17-15,9 3-3 16,6 1-15-16,4 2 0 15,2-1-1-15,0-3-6 16,0-3 5-16,14-1-19 16,1-6-20-16,1-2 15 0,1-7-23 15,-1 0 6-15,-1 0-12 16,-1-16-36-16,1-3 37 16,-1 2-5-16,1-1 18 15,2 1 40-15,-6 3-20 16,7 4 21-16,-6 5 19 15,1 1-17-15,-1 4 33 16,1 0-28-16,-1 0-1 16,-1 4 34-16,-1 10-22 15,2 0-6-15,-1 2-2 16,0-1 5-16,1-1-30 16,-2 0 6-16,-1-3-62 15,1-4-2-15,-1-4-135 16,3-3 10-16,0 0 101 15,1 0-8-15,1-10 57 16,-3-3 19-16,-1 0 29 16,-2 3 55-16,-4-1 59 0,-4 6 126 15,0 0 15-15,0 5-53 16,0 0-66-16,0 3-78 16,0 17-4-16,0 6 16 15,0 7-49-15,7 6-13 16,9 3-8-16,7 4 1 15,-2 0-2-15,-4-2-29 16,-3-5-46-16,-10-9-48 16,-4-13-142-16,-10-9-124 15,-13-8-13-15</inkml:trace>
  <inkml:trace contextRef="#ctx0" brushRef="#br0" timeOffset="-20015.85">12464 6148 690 0,'0'0'1306'16,"0"0"-1003"-16,0 0-214 16,-6-116-44-16,37 94-45 15,13 1-14-15,37 5-95 16,-10 6-377-16,-7 2-333 0</inkml:trace>
  <inkml:trace contextRef="#ctx0" brushRef="#br0" timeOffset="-19703.75">13730 6110 1472 0,'0'0'602'16,"0"0"-476"-16,0 0-58 16,0 0-9-16,-16 122 8 15,30-62 80-15,8 8-61 16,2 3-27-16,3 1-34 16,0-4-25-16,-5-8-6 0,-4-10-40 15,-7-14-45-15,-2-14-38 16,-9-22-197-16,0 0-223 15,0-23-413-15</inkml:trace>
  <inkml:trace contextRef="#ctx0" brushRef="#br0" timeOffset="-19157">13779 6010 965 0,'0'0'808'15,"0"0"-568"-15,0 0-142 16,0 0-65-16,0 0-7 15,0 0 51-15,0 0-12 16,107 42-6-16,-96-4-29 0,-6 6-23 16,-5 0 14-16,-3-5-13 15,-12-6 8-15,2-9 27 16,5-10-16-16,8-8-11 16,0-6-16-16,19 0 0 15,14-20-1-15,7-14-20 16,3-10-5-16,-1-10-7 15,-5-10-26-15,-6-8 11 16,-4-3 11-16,-8 5 37 16,-9 10 39-16,-5 14 32 15,-5 13 12-15,0 15-15 16,-5 12-22-16,-10 6-17 16,-5 9-5-16,-1 20-1 15,2 14 15-15,5 9-37 16,8 8 20-16,6 6-21 0,0 0 1 15,8-3-5-15,10-7 4 16,0-8-8-16,-2-14 2 16,-5-14-21-16,-2-16 26 15,0-4 1-15,2-6-2 16,3-16-13-16,1-2 21 16,1 4-6-16,1 4 6 15,-1 4 6-15,1 10 5 16,4 2-5-16,-1 4-11 15,4 18 42-15,3 9-43 16,2 0 0-16,0 1-1 16,0-4-45-16,4-8-20 0,19-10-115 15,-8-6-435 1,-3-4-395-16</inkml:trace>
  <inkml:trace contextRef="#ctx0" brushRef="#br0" timeOffset="-18297.69">14852 6079 783 0,'0'0'955'0,"0"0"-614"16,0 0-74-16,0 0-55 15,-146-19-82-15,113 25-21 16,4 16-55-16,4 7-26 16,9 4-9-16,10 1-13 15,6-1-6-15,0-2 0 16,8-5-20-16,13-8 9 15,3-6-32-15,1-10-5 0,1-2-15 16,1-2-48-16,0-18 6 16,-5-3-40-16,-1 2 37 15,-6-3 68-15,-5 2-7 16,0 4 35-16,-4 6 12 16,-1 2 41-16,-5 9 87 15,0 1-35-15,0 0-53 16,0 6 15-16,2 8-22 15,0 7 7-15,2 1-25 16,4-2-14-16,-2-2 6 16,3-4-6-16,0-4-1 15,2-2 4-15,-2-8 4 16,2 0-16-16,5 0 2 0,-1-4-12 16,3-8 18-16,-2-2-3 15,-3 2 3-15,-2 2 21 16,-6 4-13-16,2 2 45 15,-5 2-14-15,0 2-21 16,2 0 13-16,3 0-30 16,5 10-1-16,-4 6 0 15,2 4-9-15,1-2 9 16,-3-1-54-16,-3-6-64 16,-5-11-32-16,0 0-212 15,0-11-456-15</inkml:trace>
  <inkml:trace contextRef="#ctx0" brushRef="#br0" timeOffset="-18250.97">14661 5394 2114 0,'0'0'487'16,"0"0"-411"-16,0 0 43 15,0 0-58-15,0 0-38 16,0 0 21-16,0 0 0 15,91 120-28-15,-68-70 1 16,-10-1-17-16,-9-5-44 16,-4-10-14-16,-2-8-50 15,-22-4-57-15,1-6-395 16,8-8-585-16</inkml:trace>
  <inkml:trace contextRef="#ctx0" brushRef="#br0" timeOffset="-18219.72">14829 5735 2150 0,'0'0'596'0,"0"0"-485"16,0 0-111-16,0 0-8 15,0 0-210-15,0 0-655 0</inkml:trace>
  <inkml:trace contextRef="#ctx0" brushRef="#br0" timeOffset="-17641.73">15058 5923 1965 0,'0'0'587'16,"0"0"-441"-16,0 0-77 15,0 0-69-15,0 0-12 16,0 0-148-16,0 0-466 0</inkml:trace>
  <inkml:trace contextRef="#ctx0" brushRef="#br0" timeOffset="-17219.95">15639 6170 1716 0,'0'0'326'0,"0"0"-236"16,0 0-41-16,0 0 1 16,0 0-43-16,0 0-7 0,114-124-22 15,-70 89-78-15,-2-3-22 16,-7-4 62-16,-12-4 34 16,-7-3 26-16,-7 5 17 15,-9 5 26-15,0 7 72 16,0 9 14-16,-15 11-17 15,-1 8-31-15,-4 4-8 16,-2 9 21-16,-3 18-14 16,-2 12-13-16,3 9 3 15,4 4-49-15,9 2-6 16,11 1 5-16,0-4-20 16,18-2-6-16,17-5-51 15,15-6-55-15,38-13-95 16,-10-6-409-16,-4-15-206 0</inkml:trace>
  <inkml:trace contextRef="#ctx0" brushRef="#br0" timeOffset="-16876.29">16312 6047 1783 0,'0'0'598'16,"0"0"-431"-16,-116-1-44 15,70 1-33-15,10 10-43 16,12 7-3-16,8 7-35 15,14 5-8-15,2-1-2 16,2 2-10-16,20-5-31 0,5-6-43 16,4-9-28-1,3-6-21-15,1-4-67 0,-4-4-52 16,-2-17 2-16,-4-4 102 16,-3-1 98-16,-6 0 51 15,-5 3 55-15,-5 8 182 16,-5 3 65-16,3 6-83 15,-4 6-20-15,0 0-131 16,2 0-41-16,3 8-24 16,1 10 18-16,1 4-39 15,2-1 18-15,-2-2-124 16,-5-11-135-16,-2-4-349 16,0-4-227-16</inkml:trace>
  <inkml:trace contextRef="#ctx0" brushRef="#br0" timeOffset="-16735.38">16174 5751 25 0,'0'0'2236'15,"0"0"-1847"-15,0 0-248 16,0 0-81-16,0 0-48 16,0 0-12-16,135-33-9 15,-32 40-88-15,-15 9-166 16,-13-4-597-16</inkml:trace>
  <inkml:trace contextRef="#ctx0" brushRef="#br0" timeOffset="-16438.89">17291 5953 1633 0,'0'0'543'16,"0"0"-431"-16,0 0-14 15,0 0-8-15,-137-14-2 16,113 27 16-16,3 10-19 16,4 9-24-16,4 4 1 15,6 5-40-15,7-2 9 16,0 2-16-16,13-2-7 15,16-8-16-15,11-5-25 16,10-8-88-16,37-16-59 0,-12-2-416 16,-2 0-355-16</inkml:trace>
  <inkml:trace contextRef="#ctx0" brushRef="#br0" timeOffset="-15673.44">17634 6023 1840 0,'0'0'584'0,"0"0"-426"16,0 0 15-16,-145 2-114 16,116 23-3-16,8 4-15 15,15 6-32-15,6 5 17 16,0-2-20-16,22-2-6 0,5-5-9 16,4-10-51-16,1-9-6 15,1-12-4-15,0 0-21 16,-2-12-46-16,-2-14-73 15,-2-6-9-15,-6-4 98 16,-4 3 65-16,-6 2 56 16,-6 9 71-16,-5 6 102 15,0 5 28-15,0 10-39 16,0 1-79-16,0 0-22 16,-5 14-13-16,0 6-6 15,5 6-5-15,0 1-36 16,0 0 13-16,7-2-14 15,9-2 0-15,4-4-15 16,0-8 9-16,0-7-36 0,1-4 2 16,-2 0-24-16,1-14 6 15,-1-6-30-15,-2-4 33 16,-4-2 49-16,-1 1 6 16,-6 0 18-16,-4 5 40 15,-2 3 1-15,0 8 16 16,0 3-17-16,0 6 0 15,-4 0-21-15,-5 4-22 16,2 12 20-16,2 4-13 16,1 2-22-16,4 4 25 15,0 0-25-15,0 2 9 16,0-4-5-16,12-6 4 16,1-4-16-16,5-10-15 0,2-4-22 15,2 0 37 1,1-18-60-16,-4-6 8 0,4-4 32 15,-5-2 2-15,-1-1 20 16,1-3 6-16,-5 5 0 16,-1 6 45-16,-5 8-23 15,-3 5 29-15,-2 7 7 16,-2 3-57-16,0 0 14 16,0 13-15-16,2 7 0 15,1 4-8-15,3 2 8 16,1 2-39-16,0-5-14 15,-1-2-52-15,-2-6-42 16,-4-10-171-16,0-3-242 0,0-2-19 16</inkml:trace>
  <inkml:trace contextRef="#ctx0" brushRef="#br0" timeOffset="-15236.04">17491 5682 1850 0,'0'0'616'0,"0"0"-435"16,0 0-33-16,0 0-63 0,0 0-3 15,0 0-14-15,0 0-12 16,-7-11 0-16,7 7-20 16,0-3 16-16,9 1-29 15,0-1-5-15,5 1 12 16,-2 0-23-16,2 2 4 16,-1-3 15-16,1 3-25 15,-3 1 20-15,-2 0-20 16,-3 3 0-16,-1 0 14 15,2 0-9-15,-2 0-6 16,7 0 0-16,2 10 13 16,1 2-11-16,8 2-2 0,4 0-42 15,-1 1 4 1,3-5-91-16,-2-2-40 0,9-8-2 16,-9 0-337-16,-6-12-685 15</inkml:trace>
  <inkml:trace contextRef="#ctx0" brushRef="#br0" timeOffset="-15095.45">17875 5338 998 0,'0'0'1424'16,"0"0"-1117"-16,0 0-153 16,0 0-87-16,0 0-24 15,148-2-43-15,-52 42-42 0,-16 0-115 16,-7-3-519-16</inkml:trace>
  <inkml:trace contextRef="#ctx0" brushRef="#br0" timeOffset="-14923.61">18515 6167 2479 0,'0'0'253'16,"0"0"-253"-16,0 0-379 0</inkml:trace>
  <inkml:trace contextRef="#ctx0" brushRef="#br0" timeOffset="109327.9">752 7188 367 0,'0'0'946'16,"0"0"-610"-16,0 0-72 15,0 0-57-15,0 0-84 16,0 0-49-16,0-2-29 16,0 2-25-16,0 0 8 15,0 0-6-15,0-1 14 16,0 1 16-16,0 0-24 15,0 0 14-15,0 0-11 0,0 0-22 16,0 0 16 0,0 0-13-16,0 0 5 0,2 19 5 15,0 15-22-15,0 9 30 16,3 7-8-16,-1 5-14 16,-2 4 18-16,2-5-25 15,-1-3 5-15,1-8 3 16,1-6-9-16,2-10-12 15,1-8-64-15,3-13-88 16,16-14-86-16,-5-17-260 16,3-11-181-16</inkml:trace>
  <inkml:trace contextRef="#ctx0" brushRef="#br0" timeOffset="110077.73">1025 7209 1855 0,'0'0'395'0,"0"0"-181"16,0 0-91-16,0 0-63 16,0 0-10-16,-115 123-18 15,109-77-1-15,6 0-15 16,0-3-15-16,23 0-2 16,4-7-4-16,4-7 5 15,3-7-7-15,3-12-4 16,2-10-1-16,3-3-13 15,-2-34-27-15,0-13-36 16,-2-15-52-16,-11-12-72 16,-6-6 55-16,-7-2-7 15,-5 0 80-15,-5 12 62 0,-4 12 22 16,0 17 129-16,0 20 35 16,0 13-7-16,0 11-42 15,0 2-88-15,0 29-21 16,0 17 25-16,0 12 13 15,0 10 32-15,2 7-31 16,12 0-10-16,-1-6-6 16,3-7-22-16,2-6 4 15,-3-12-11-15,-1-13-2 16,0-13-4-16,-4-14-28 16,1-6 0-16,3-6 8 15,-1-21-17-15,3-5 19 16,-3-3 4-16,-1-1 20 0,-6 7-1 15,1 7 2 1,-4 6 37-16,2 8 9 0,-2 6-21 16,0 2 12-16,3 2-32 15,3 18 18-15,2 10 24 16,4 4-30-16,3 2 6 16,2 2-24-16,1-4-5 15,1-8 4-15,2-5-34 16,-1-14-18-16,-3-7-10 15,-1-1-38-15,2-30-46 16,-3-6-113-16,-3-9-55 16,-2-3 177-16,-1 7 138 15,-8 8 74-15,0 12 176 16,-1 8 0-16,-1 12-44 16,2 2-105-16,4 2-76 0,0 18 27 15,3 8-32-15,3 4-4 16,-1 4 1-16,-1 0-16 15,1-3-2-15,-3-6-14 16,-2-4-68-16,-2-14-82 16,-4-5-218-16,-2-4-393 0</inkml:trace>
  <inkml:trace contextRef="#ctx0" brushRef="#br0" timeOffset="110218.31">1825 7088 2104 0,'0'0'524'16,"0"0"-411"-16,0 0-82 16,0 0-31-16,0 0-91 15,0 0-260-15,0 0-495 0</inkml:trace>
  <inkml:trace contextRef="#ctx0" brushRef="#br0" timeOffset="111030.67">2572 7425 1222 0,'0'0'366'0,"0"0"-171"0,0 0 26 16,0 0-53-16,-132 6-37 16,103 12-27-16,5 7-43 15,6 0-8-15,7 4-30 16,9-1-6-16,2-1 4 15,0-3-21-15,13-3 1 16,11-7-1-16,2-7-14 16,7-7 13-16,0-5-29 15,0-23-16-15,1-10-38 16,-3-11-41-16,-6-6 26 16,-8-8 1-16,-3-3 25 15,-8-2 57-15,-1 2 16 16,-3 9 30-16,-2 16 59 15,0 12 23-15,0 15 27 16,0 14-25-16,0 0-65 16,0 22-19-16,0 21-18 15,0 10 21-15,2 12-7 0,12 1-18 16,1 0 10-16,3-4-18 16,-1-10-12-16,-1-9-16 15,-5-11-69-15,-3-14-50 16,-8-18-131-16,0-10-242 15,-14-16-231-15</inkml:trace>
  <inkml:trace contextRef="#ctx0" brushRef="#br0" timeOffset="111389.92">2536 7181 595 0,'0'0'746'0,"0"0"-496"0,0 0-151 15,0 0 39-15,0 0 12 16,0 0-43-16,0 0-14 15,116 134-53-15,-73-100-5 16,1 3 23-16,1 1 0 16,-3-3 12-16,0-1-7 15,-7-5-2-15,0-8-1 16,-4-4-33-16,-7-10 6 16,0-5 14-16,-1-2-18 15,-6-6 17-15,1-15-18 16,-5-10-20-16,-3-5-8 15,-4-4-8-15,-6 0-8 0,0 2 15 16,-6 6-3-16,-15 8 4 16,-3 8 10-16,-7 5-9 15,-5 8 5-15,-2 3-6 16,-1 0-15-16,0 0-28 16,6 8-53-16,11-1-13 15,8-1-121-15,12-6-431 0</inkml:trace>
  <inkml:trace contextRef="#ctx0" brushRef="#br0" timeOffset="111561.75">3117 6635 1945 0,'0'0'393'0,"0"0"-289"0,0 0-37 16,0 0-46-16,-37 140-21 15,24-49-52-15,1-15-280 16,5-7-840-16</inkml:trace>
  <inkml:trace contextRef="#ctx0" brushRef="#br0" timeOffset="111796.11">3640 7417 1618 0,'0'0'581'0,"0"0"-396"15,0 0-26-15,-28 116-70 16,23-77-47-16,1-5-42 15,2 6-30-15,2-12-93 16,0-8-569-16</inkml:trace>
  <inkml:trace contextRef="#ctx0" brushRef="#br0" timeOffset="112249.08">4316 7528 2206 0,'0'0'298'0,"0"0"-273"16,0 0-25-16,0 0-34 15,0 0 9-15,39-142 5 16,-10 87 20-16,1-2 0 0,-8-6-44 16,-8 5-3-16,-11 4 20 15,-3 8 27-15,-3 7 29 16,-17 9 23-16,0 7 14 16,0 10-20-16,4 5-25 15,3 8 23-15,-1 0-24 16,3 19-19-16,-3 19 30 15,6 14 6-15,4 13 36 16,4 9-19-16,0 1-30 16,20-2-3-16,13-4-21 15,9-11-18-15,12-10-22 16,4-12-67-16,33-17-97 16,-15-11-319-16,-10-8-215 0</inkml:trace>
  <inkml:trace contextRef="#ctx0" brushRef="#br0" timeOffset="112530.31">4937 7353 1235 0,'0'0'852'15,"0"0"-583"-15,0 0-117 16,0 0-33-16,-129 72-59 16,119-36-21-16,10 0 13 15,0 2-33-15,24-1-17 16,12-5-2-16,6-8-37 15,1-10 5-15,-3-12-21 16,-7-2-14-16,-8-20 40 16,-8-18-16-16,-10-10 10 15,-7-7 27-15,0 0 6 16,0-1 9-16,-16 9 6 16,-1 8-3-16,1 14-9 0,5 11-3 15,4 8-67-15,7 6-191 16,7 6-437-16,9 5-90 0</inkml:trace>
  <inkml:trace contextRef="#ctx0" brushRef="#br0" timeOffset="113077.03">5415 7336 947 0,'0'0'399'15,"0"0"-41"-15,0 0 117 0,0 0-250 16,-118 49-54-1,91-29-62-15,7 0-53 0,8 4-20 16,8 1-27-16,4-4-3 16,0 1-6-16,18-6-23 15,2-6 2-15,5-3-35 16,-1-7-25-16,1 0 13 16,-6-15-33-16,2-4-21 15,-5-8-24-15,-5 1 7 16,-5 2 96-16,-2 2 43 15,-4 6 47-15,0 8 78 16,0 4 0-16,0 4-8 16,0 0-50-16,0 4-46 15,-2 16 24-15,2 6 8 16,0 7-1-16,0 1 0 0,0-2-31 16,16-3 8-16,-1-4-29 15,4-7-16-15,0-10 10 16,-3-8-37-16,1 0 0 15,2-21 4-15,-1-10-87 16,-3-7-52-16,-1-2 45 16,-5 1 133-16,-3 5 0 15,-4 10 103-15,0 7 29 16,-2 8 21-16,0 7-49 16,0 2-28-16,0 0-53 15,2 2-22-15,3 12 13 16,4 4-14-16,-1 4 0 15,6 0-1-15,2-2-54 16,4 0-47-16,-2-8-209 16,-7-8-494-16</inkml:trace>
  <inkml:trace contextRef="#ctx0" brushRef="#br0" timeOffset="113217.93">5579 6984 2 0,'0'0'2261'0,"0"0"-1973"16,0 0-288-16,0 0 0 15,-39 130-244-15,39-50-384 16,4 3-617-16</inkml:trace>
  <inkml:trace contextRef="#ctx0" brushRef="#br0" timeOffset="113327.28">5564 7928 1305 0,'0'0'292'16,"0"0"-196"-16,0 0-96 16,0 0-39-16,0 0-446 0</inkml:trace>
  <inkml:trace contextRef="#ctx0" brushRef="#br0" timeOffset="114108.03">6743 7425 1205 0,'0'0'398'16,"0"0"-141"-16,0 0-38 16,0 0-83-16,0 0-18 15,0 0 11-15,-129-28-7 0,104 28-47 16,2 16-26-16,4 6-15 15,5 6-14-15,7 4 12 16,7 5-11-16,0 0-9 16,19-2-12-16,16-3-7 15,14-11-38-15,13-8-56 16,45-13-133-16,-11-18-298 16,-11-8-133-16</inkml:trace>
  <inkml:trace contextRef="#ctx0" brushRef="#br0" timeOffset="114795.36">7189 7369 1562 0,'0'0'610'0,"0"0"-416"0,0 0-28 15,0 0-68-15,-130 20-41 16,108 2 18-16,6 6-43 16,7 2-15-16,9 3-2 15,0-3-15-15,3-2-1 16,17-5-20-16,4-6-32 15,3-7 5-15,-1-10-47 16,3 0-26-16,0-10-18 16,1-15-96-16,-6-4-33 15,0-4 24-15,-8 1 106 16,-3 3 138-16,-6 6 36 16,-4 5 143-16,-1 8 42 15,-2 6-4-15,0 4-46 16,0 0-90-16,0 0-58 15,2 12 5-15,0 7 1 16,5 5-9-16,-2-1-6 16,8 1-13-16,0-1 1 0,3-3-2 15,3-5-20-15,4-5 20 16,1-3-16-16,1-7 12 16,4 0-4-16,0-13 5 15,2-10 2-15,1-8-26 16,-4-9-16-16,-2-3-17 15,-1-7-75-15,-4-7 20 16,-6-2 28-16,-4 5 28 16,-6 7 59-16,-5 12 91 15,0 12 75-15,0 12 1 0,0 11-47 16,0 3-50-16,-2 24-32 16,-1 15-14-16,3 11 27 15,0 8-30-15,0 0-15 16,3 1 10-16,1-4-14 15,0-3 8-15,-4-9-10 16,0-10-31-16,0-12 7 16,0-14-13-16,-4-10 13 15,0 0 24-15,4-15-48 16,0-6 22-16,0-6 11 16,10 6-2-16,11 1 17 15,0 4-30-15,6 7-22 16,0 7-26-16,0 2-58 0,4 18-48 15,-8 8-181-15,-8 4-304 16</inkml:trace>
  <inkml:trace contextRef="#ctx0" brushRef="#br0" timeOffset="114936.29">7476 8079 1215 0,'0'0'1180'0,"0"0"-942"15,0 0-238-15,0 0-16 16,0 0-326-16,0 0-981 0</inkml:trace>
  <inkml:trace contextRef="#ctx0" brushRef="#br0" timeOffset="115279.63">8783 7104 1280 0,'0'0'783'0,"0"0"-625"15,0 0-112-15,0 0 34 16,0 0-6-16,-127 105 37 0,112-49 8 16,3 10-50-16,8 2-1 15,4 0-24-15,0 0-19 16,12-6 9-16,11-7-34 16,5-8-3-16,3-12-40 15,2-13-66-15,16-22-64 16,-9-2-309-16,-2-22-327 0</inkml:trace>
  <inkml:trace contextRef="#ctx0" brushRef="#br0" timeOffset="115654.86">9036 7349 1258 0,'0'0'630'0,"0"0"-434"0,0 0-21 16,0 0-38-16,0 0-20 15,-10 110-61-15,10-76-4 16,12-2-28-16,5-4-22 16,4-3-4-16,1-11-13 15,-2-6-25-15,2-8-10 16,1-3-51-16,-2-19-46 16,2-10-73-16,-3-8-48 15,-5-2 86-15,-1 0 58 16,-5 4 124-16,-3 6 2 15,-4 11 185-15,1 8 137 16,-3 9-31-16,0 4-102 16,0 2-73-16,0 20-60 0,0 12 13 15,0 6-1 1,0 6-50-16,0-2-17 0,7 0-3 16,6-5-84-16,10-11-81 15,-4-8-355-15,1-14-413 0</inkml:trace>
  <inkml:trace contextRef="#ctx0" brushRef="#br0" timeOffset="115795.17">9538 7529 1905 0,'0'0'545'0,"0"0"-401"15,0 0-35-15,0 0-63 0,0 0-46 16,-15 123-80-16,22-107-146 15,4-6-594-15</inkml:trace>
  <inkml:trace contextRef="#ctx0" brushRef="#br0" timeOffset="116231.63">9759 7324 1418 0,'0'0'534'0,"0"0"-408"0,0 0-47 16,0 0-18-16,0 0-3 15,0 0 53-15,7 101-46 16,15-69-20-16,1 0 14 16,4-4-32-16,-6-2 16 15,4-6 21-15,-4-4-37 16,-2-5 15-16,4-9-20 15,-1-2 0-15,1-2 2 16,-2-19-18-16,-3-5 2 16,-2-6-8-16,-5-4-12 15,-4-3 6-15,-7 2 0 16,0 1 6-16,0 5 11 16,-5 8-10-16,-3 6 41 15,-3 10 1-15,1 3-13 16,2 4-15-16,-4 0-15 15,1 0-6-15,5 14 6 16,0 0-16-16,6 2-10 16,0-3-45-16,0-2-55 15,14-9-79-15,2-2-318 16,0 0-183-16</inkml:trace>
  <inkml:trace contextRef="#ctx0" brushRef="#br0" timeOffset="116419.92">10241 7084 1416 0,'0'0'620'0,"0"0"-442"16,0 0 13-16,0 0-40 15,65 137-40-15,-50-73-22 16,3 4-25-16,-5 3-44 16,-1-3 1-16,-8-8 0 15,-4-8-21-15,0-7 0 16,-23-10-50-16,-12-9-76 15,4-8-344-15,4-10-941 0</inkml:trace>
  <inkml:trace contextRef="#ctx0" brushRef="#br0" timeOffset="116753.16">11176 7050 1805 0,'0'0'510'0,"0"0"-413"0,-10 109 37 15,10-50-19-15,0 9-41 16,6 3-5-16,9-3-20 16,6-5-49-16,-1-9 14 15,2-10-14-15,-2-12-53 16,5-10-24-16,15-22-95 16,-7 0-220-16,0-22-419 0</inkml:trace>
  <inkml:trace contextRef="#ctx0" brushRef="#br0" timeOffset="117305.93">11571 7109 1774 0,'0'0'604'0,"0"0"-439"16,-143 27-12-16,87 4-61 15,14 9-5-15,13 8 3 16,16 2-29-16,13 2-7 15,11 2-45-15,27-2-2 16,15-8-7-16,14-8-44 16,5-13 1-16,6-17-23 15,-5-6-25-15,-6-22 31 16,-12-22-26-16,-10-15 5 16,-13-9 14-16,-13-10 35 15,-9-6 26-15,-10-1 5 16,0 7 1-16,0 16 45 15,-8 16-2-15,-3 17 20 0,1 18-13 16,1 11-26 0,1 3-24-16,4 24 6 0,0 15-6 15,2 10 30-15,2 12-18 16,0 2 13-16,0 3-17 16,8-3-2-16,6-6-3 15,-3-8-3-15,-2-12-8 16,-3-12 1-16,2-11-4 15,-6-14 2-15,2-3-1 16,0-7-11-16,5-20 20 16,5-3-23-16,3-2 23 15,6 0-5-15,-1 6-8 16,3 6 14-16,-1 6-9 0,-2 10 6 16,3 4 3-1,-2 2 0-15,0 21 23 0,2 2 2 16,2 3-23-1,-2 0-4-15,1-4-17 0,10-4-99 16,-7-6-139-16,-2-7-490 0</inkml:trace>
  <inkml:trace contextRef="#ctx0" brushRef="#br0" timeOffset="117727.7">12516 7277 1318 0,'0'0'566'0,"0"0"-348"16,0 0-21-16,0 0-83 15,0 0-25-15,0 0-16 16,0 0-40-16,-105 44-2 16,105-18-30-16,8 1-1 15,8 0 8-15,0-3-8 16,-3-4 0-16,0-2-1 15,-3-7-22-15,-1-6 15 16,-1-5-18-16,1 0 4 16,1-1 16-16,0-14-33 15,1-5-2-15,1 1-26 16,-2-2 28-16,2 4 39 16,-5 3 1-16,2 3 20 0,1 3 21 15,4 2-7-15,1 4 14 16,6 2-18-16,1 0-19 15,0 0 6 1,0 6-18-16,-1 8-1 0,-4 2-23 16,-1 2-38-16,-7-2-14 15,-9-3-123-15,0-6-188 16,-6-6 2-16</inkml:trace>
  <inkml:trace contextRef="#ctx0" brushRef="#br0" timeOffset="117923.64">12263 6731 1982 0,'0'0'496'0,"0"0"-385"15,0 0-57-15,0 0 16 32,0 0-10-32,133 58-17 15,-98-19 11-15,-8 2-53 0,-16 1-1 16,-11-5-20-16,0-5-53 15,-23-3-40-15,4-14-248 16,3-7-706-16</inkml:trace>
  <inkml:trace contextRef="#ctx0" brushRef="#br0" timeOffset="118079.55">12600 6961 2107 0,'0'0'754'0,"0"0"-538"0,0 0-163 16,0 0-53-16,0 0-153 16,0 0-146-16,0 0-834 0</inkml:trace>
  <inkml:trace contextRef="#ctx0" brushRef="#br0" timeOffset="118470.06">13794 7036 1194 0,'0'0'663'15,"0"0"-408"-15,0 0-149 16,0 0 2-16,0 0 102 16,0 0-36-16,23 136-46 0,-12-81-35 15,3 3-39-15,1-1 3 16,1-2-34-16,1-5-11 15,1-5 5-15,0-9-17 16,-2-8-29-16,-5-12-50 16,-9-16-63-16,0 0-79 15,-2-9-478-15</inkml:trace>
  <inkml:trace contextRef="#ctx0" brushRef="#br0" timeOffset="118642.24">13483 7080 1850 0,'0'0'667'16,"0"0"-512"-16,0 0-82 15,0 0-13-15,209-26-29 0,-78 16 17 16,-7 0-38-16,-9 2-10 16,-17 2-100-16,14 2-259 15,-14-1-597-15,-3 3-372 0</inkml:trace>
  <inkml:trace contextRef="#ctx0" brushRef="#br0" timeOffset="119344.9">14860 6911 1476 0,'0'0'689'0,"0"0"-495"15,0 0-90-15,0 0-3 16,0 103 12-16,13-47-19 16,5 9-24-16,-3 0-6 15,3 2-35-15,-5-5-10 16,-1-6-19-16,-8-6-7 15,-1-11-19-15,-3-7-23 0,0-13-26 16,-10-9-19 0,-9-10-50-16,-6 0-65 15,-6-19-90-15,-5-12 39 0,1-7 180 16,6-4 80-16,6 0 89 16,10 3 59-16,13 1-34 15,0 9-28-15,22 5-35 16,19 8-39-16,11 3-7 15,11 6-5-15,6 1-33 16,0 1-27-16,-2 1-21 16,-9 0 21-16,-12 3 4 15,-9 1 37-15,-18 0 19 16,-12 0 44-16,-7 0 120 16,0 0 37-16,-15 8-66 15,-10 11 12-15,-2 6-44 0,2 3-64 16,6 3 14-1,7 2-32-15,10-3-7 16,2 0-14-16,0-6-2 0,18-5-8 16,5-10-33-16,0-7-42 15,4-2-12-15,-2-6-77 16,-2-12-38-16,-3-4 84 16,-7 0 90-16,-7 2 38 15,-1 5 101-15,-3 7 78 16,0 5 26-16,1 3-82 15,4 0-87-15,3 8-9 16,6 10-26-16,4 0-1 16,0-1-5-16,7-2-97 15,-4-5-143-15,-6-8-442 0</inkml:trace>
  <inkml:trace contextRef="#ctx0" brushRef="#br0" timeOffset="120250.92">16007 6738 523 0,'0'0'1493'15,"0"0"-1235"-15,0 0-155 16,-71 154 16-16,64-85-28 15,7 10-9-15,0 1-44 16,18-1-9-16,2-7-29 16,-2-8-32-16,-2-13-9 0,-10-9-75 15,-4-17-74-15,-2-12-73 16,0-13-26-16,-16 0 62 16,-3-14 57-16,3-19 170 15,3-5 17-15,6-11 128 16,7-2-9-16,0-8-65 15,22 0-41-15,8 0 8 16,7 4 25-16,1 6-24 16,-2 8 33-16,-5 5-18 15,-9 13-5-15,-9 5 7 0,-6 9 26 16,-5 5 50 0,-2 4-25-16,0 3-43 15,0 23-33-15,0 16 0 16,0 17 31-16,0 10-22 0,0 10-40 15,7-4 44-15,11-2-43 16,4-7 9-16,-1-12-10 16,-2-14-10-16,-3-12 9 15,-3-14-15-15,-1-12-15 16,-4-2 23-16,3-14-20 16,3-14-21-16,-3-7 19 15,2-2 4-15,-1 1 25 16,-4 8-5-16,-1 8 6 15,-3 7 6-15,1 10 3 16,-2 3-8-16,-1 0 10 16,4 10 6-16,2 10 22 0,7 1-18 15,0 2-21-15,5-4 6 16,3-4-6 0,-2-7-19-16,2-6-16 0,-1-2-45 15,-4-2-20-15,0-14-49 16,-8-4-27-16,-1-3 95 15,-6 5 81-15,-3-1 32 16,0 5 95-16,0 6 5 16,0 4-3-16,0 4-36 15,0 0-69-15,0 4-7 16,7 10-4-16,2 2-1 16,3 0-12-16,2-3-15 15,1-2-39-15,2-7-39 16,-4-2-54-16,-2-2 14 0,-2 0 45 15,-5 0 88-15,1-2 28 16,-3-2 100-16,-2 4 42 16,2 0-30-16,3 0-89 15,2 0-22-15,6 2-28 16,7 8-1-16,18 3-21 16,-3-5-132-16,6-3-411 0</inkml:trace>
  <inkml:trace contextRef="#ctx0" brushRef="#br0" timeOffset="120719.55">17859 7084 712 0,'0'0'1296'0,"0"0"-1000"16,-141-4-169-16,90 12-29 16,10 18-40-16,13 9 18 15,12 4-6-15,10 6-3 16,6-1-1-16,2-2-35 16,20-8 10-16,12-8-41 15,3-10-1-15,8-14 0 0,2-2-32 16,-1-19-29-16,-1-21-47 15,-5-12-36-15,-9-12-8 16,-8-11-44-16,-6-11 32 16,-3-1 7-16,-3 1 61 15,-5 8 97-15,-1 17 107 16,-5 21 146-16,0 20-9 16,0 20-82-16,0 4-98 15,-9 32-17-15,-1 19 10 16,3 13 3-16,4 12-24 15,3 2-30-15,0-2-6 16,0-3-26-16,5-13-53 16,-3-13-95-16,-2-20-292 0,-4-13-151 15,-12-18-784-15</inkml:trace>
  <inkml:trace contextRef="#ctx0" brushRef="#br0" timeOffset="121110.08">17765 6884 1543 0,'0'0'554'16,"0"0"-349"-16,0 0-82 16,0 0-77-16,0 0 30 15,0 0 13-15,0 0-32 16,96 96-9-16,-63-56-27 16,-4 4 19-16,-4 5-9 15,-5-3-10-15,-6-5 5 0,-2-5-20 16,0-5 4-1,-1-13 0-15,5-6-10 0,3-12-9 16,8 0-38-16,2-9-53 16,4-16-18-16,-3-7-19 15,-2-7 58-15,-7 1 62 16,-6 1 17-16,-7 6 0 16,0 6 47-16,-6 11 50 15,-2 5 35-15,0 9-50 16,2 0-43-16,0 16-6 15,5 12-2-15,4 7 12 16,5 2-34-16,4 0-9 16,2-3-1-16,1-6-96 15,14-6-87-15,-8-11-292 0,-4-6-449 16</inkml:trace>
  <inkml:trace contextRef="#ctx0" brushRef="#br0" timeOffset="121360.05">18500 7114 1861 0,'0'0'574'16,"0"0"-445"-16,0 0-16 15,0 0-41-15,0 0-45 16,0 0 7-16,-29 122-34 16,50-97-17-16,0-3-10 15,0-8-25-15,-3-8-12 16,-5-6 15-16,-7 0 21 0,-1-8 28 15,-5-13 0 1,0-9 6-16,0 3-15 0,-11-2 9 16,2 5-1-16,5 2-8 15,4 7-69-15,2 5-122 16,20 3-171-16,5 3-229 0</inkml:trace>
  <inkml:trace contextRef="#ctx0" brushRef="#br0" timeOffset="121609.95">18808 7104 1197 0,'0'0'667'0,"0"0"-424"15,0 0-20-15,0 0-46 16,0 0-68-16,0 0-35 16,0 0-11-16,-79 88-45 15,79-62-4-15,8-2-14 16,7-1-29-16,1-7 5 0,-2-2-21 15,0-6-10-15,2-4-11 16,-3-4-39-16,3 0-20 16,-1-2-33-16,-1-12-147 15,3-16 29-15,-3 2 65 16,-3 4-130-16</inkml:trace>
  <inkml:trace contextRef="#ctx0" brushRef="#br0" timeOffset="121828.74">18525 6959 1122 0,'0'0'874'16,"0"0"-534"-16,0 0-89 15,0 0-105-15,-27-109-50 16,27 93-73-16,9 5-23 15,2 5-23-15,-2 6-57 16,-7 2-35-16,-2 40-135 16,-14-3-331-16,-5 3-102 0</inkml:trace>
  <inkml:trace contextRef="#ctx0" brushRef="#br0" timeOffset="121969.25">18440 7311 570 0,'0'0'1074'0,"0"0"-818"16,0 0-176-16,0 0-80 16,0 0-148-16,0 0-576 0</inkml:trace>
  <inkml:trace contextRef="#ctx0" brushRef="#br0" timeOffset="122627.25">16851 7167 907 0,'0'0'372'0,"0"0"-66"15,0 0-38-15,0 0-130 16,0 0-25-16,0 0-42 15,0 0-21-15,-9-8 43 16,9 21 30-16,0 7 12 16,0 3-29-16,-2 0-43 15,-6 0-10-15,0-3-44 0,4-2-9 16,4 2-74-16,0-4-153 16,0-6-444-16</inkml:trace>
  <inkml:trace contextRef="#ctx0" brushRef="#br0" timeOffset="123264.52">18228 7743 1773 0,'0'0'598'16,"0"0"-438"-16,0 0-106 0,0 0-54 16,0 0-33-1,0 0-132-15,143-69-322 16,-76 41-583-16</inkml:trace>
  <inkml:trace contextRef="#ctx0" brushRef="#br0" timeOffset="123701.93">19795 7211 1855 0,'0'0'390'0,"0"0"-248"16,-165 27-27-16,113 0-54 16,22-1 12-16,18 2-41 0,12-2-7 15,14-2-25-15,19-7-4 16,9-8-28-16,5-9-29 16,0-2-55-16,-3-26-53 15,-4-12-80-15,-6-10-10 16,-10-12 69-16,-5-9 109 15,-8-3 81-15,-6 3 69 16,0 8 99-16,-5 15 141 16,0 14-11-16,0 16-81 15,0 16-53-15,0 2-106 16,0 24-29-16,0 18 7 16,0 14-1-16,0 10 12 0,0 5-32 15,0-3-15 1,0-5 0-16,0-8-33 0,0-13-41 15,5-14-52-15,-5-26-94 16,0-2-307-16,-13-13-177 0</inkml:trace>
  <inkml:trace contextRef="#ctx0" brushRef="#br0" timeOffset="124061.2">19772 6942 776 0,'0'0'783'15,"0"0"-530"-15,0 0-49 16,0 0-19-16,85 128-90 0,-43-78 16 16,5 2 8-1,9 3-61-15,7-7-15 0,-1-6-37 16,0-6-5-16,-4-11 6 16,-5-14-7-16,-10-9 0 15,-7-2-1-15,-12-10-3 16,-9-14 4-16,-6-4 1 15,-9-4-1-15,0-4 22 16,-2 0-5-16,-15 2 2 16,-4 6 3-16,1 7-7 15,-4 7 21-15,-1 10-21 16,1 4-14-16,-4 0 13 16,6 4-13-16,1 15 4 15,0 1-5-15,6 4-16 16,3 2-3-16,4-2-37 15,4-2-43-15,4 0-89 16,0-4-187-16,0-8-236 0</inkml:trace>
  <inkml:trace contextRef="#ctx0" brushRef="#br0" timeOffset="124280.03">20057 7024 1914 0,'0'0'589'16,"0"0"-382"-16,0 0-29 16,0 0-75-16,-8-111-10 15,34 92-68-15,6 3-16 16,3 4-9-16,1 6-34 16,-5 2-17-16,-2 4-49 15,-7 0-26-15,-3 0-38 0,0 3-295 16,-5-1-192-16,-4 0-202 0</inkml:trace>
  <inkml:trace contextRef="#ctx0" brushRef="#br0" timeOffset="124389.25">20383 6738 1250 0,'0'0'682'0,"0"0"-390"16,0 0-117-16,0 0-91 16,129-103-84-16,-58 75-33 15,-9 6-314-15,-6 6-820 0</inkml:trace>
  <inkml:trace contextRef="#ctx0" brushRef="#br0" timeOffset="124639.4">20958 6599 1702 0,'0'0'631'0,"0"0"-435"16,0 0-57-16,0 0-72 15,-56 153 30-15,56-83-30 16,5 8-13-16,15 8-3 16,-1 2-39-16,2-2 0 15,-3-5-12-15,-3-13-11 16,-2-10-23-16,-6-18-32 0,-2-14-40 16,-5-18-12-1,0-14-99-15,-12-22-175 0,-3-7-379 0</inkml:trace>
  <inkml:trace contextRef="#ctx0" brushRef="#br0" timeOffset="125092.21">20709 6734 1008 0,'0'0'146'0,"0"0"-146"15,0 0-33-15,0 0 27 16,0 0 6-16,0 0 73 15,0 0-13-15,68 9 8 16,-59-9 4-16,-2 0 47 16,-3 0 98-16,-2 0 3 0,1 0-75 15,-1 0-27-15,1 0-56 16,1 0-42-16,2 0-20 16,2 0-14-16,3 0-3 15,-3 0-2-15,-1 0 18 16,-3 0 1-16,-2 0 14 15,-2 0 28-15,2 0 13 16,-2 0-15-16,3 0 1 16,0 0-2-16,3 0-11 15,1 0 21-15,1 0-27 16,6 0 10-16,5 0 23 16,6 0-31-16,4 0 11 0,5 0-17 15,1-1-17 1,4-2 12-16,-6-1-13 0,-4 3 1 15,-5 1-1-15,-8-3 1 16,-5 1-2-16,-4 1-8 16,-3-4-23-16,-1 4-12 15,-3-4-117-15,0 4-465 16,0-4-1063-16</inkml:trace>
  <inkml:trace contextRef="#ctx0" brushRef="#br0" timeOffset="125810.8">21214 7150 392 0,'0'0'1346'0,"0"0"-1147"15,0 0-139-15,0 0-24 16,141-66-36-16,-84 29-33 15,1-7-10-15,-10-5-58 16,-13-5-2-16,-13 1 65 16,-15 2 38-16,-7 7 1 15,-2 9 73-15,-17 11 15 16,-2 12-30-16,3 12 5 16,-1 0-20-16,6 22 12 15,5 17 28-15,0 11-12 16,6 12 11-16,2 12-29 15,0 4-41-15,0 4 33 16,14-2-45-16,3-10 5 0,2-9-6 16,-4-15-26-16,-1-16 25 15,-2-14 0-15,0-14-33 16,1-2 34-16,8-14-15 16,0-16-51-16,4-4-8 15,0 0 10-15,-3-3 14 16,-2 8 0-16,-7 5 48 15,-4 8 2-15,-2 9 73 16,-5 7 0-16,3 0-33 16,-1 13 18-16,3 9 13 0,1 4-16 15,6 2-27 1,-1-2 0-16,8-2-28 0,-2-3 0 16,6-7 0-16,0-5-27 15,1-9-18-15,-1 0-53 16,2-4-63-16,-4-18 1 15,0-2 3-15,-2-6 87 16,-6 0 70-16,-3 0 13 16,-6 4 96-16,-5 4 49 15,-1 8 7-15,0 6-16 16,0 3-40-16,0 5-29 16,0 0-46-16,0 13-25 15,3 9 24-15,2 6-11 16,-1 2-13-16,6-2-1 15,-2 0-8-15,1-4-24 0,2-8-64 16,0-9-191-16,-4-4-406 0</inkml:trace>
  <inkml:trace contextRef="#ctx0" brushRef="#br0" timeOffset="125982.63">22107 6743 1783 0,'0'0'627'0,"0"0"-469"16,0 0-143-16,0 0-15 15,0 0-230-15,0 0-291 16,-24 104-415-16</inkml:trace>
  <inkml:trace contextRef="#ctx0" brushRef="#br0" timeOffset="126951.16">22201 7596 1360 0,'0'0'318'0,"0"0"-214"15,0 0 30-15,0 0-9 16,0 0 13-16,0 0 32 16,-114-13-63-16,114 12-10 15,0 1-48-15,0 0-24 16,0 0-18-16,2-3-7 15,6 3-16-15,0-1-33 0,5-5-74 16,10-9-119-16,-1 1-329 16,-2-4-844-16</inkml:trace>
  <inkml:trace contextRef="#ctx0" brushRef="#br0" timeOffset="127248.29">22941 6838 652 0,'0'0'1220'15,"0"0"-939"-15,0 0-17 0,-34 134-60 16,34-70-40-16,0 6-67 15,0 2-13-15,15-1-20 16,-1-5-56-16,-1-7 15 16,1-11-23-16,-3-9-23 15,-4-12-1-15,-5-12-63 16,-2-11-37-16,0-14-40 16,-2-20-341-16,-9-4-881 0</inkml:trace>
  <inkml:trace contextRef="#ctx0" brushRef="#br0" timeOffset="127435.43">22700 6928 1906 0,'0'0'572'0,"0"0"-410"0,0 0-9 16,0 0-18-16,131-59-33 15,-75 50-28-15,4 1-21 16,3 2-53-16,-3 0-5 15,-4 0-82-15,12-6-86 16,-12 0-110-16,-11-1-681 0</inkml:trace>
  <inkml:trace contextRef="#ctx0" brushRef="#br0" timeOffset="127638.49">23880 6471 2123 0,'0'0'642'0,"0"0"-491"0,0 0-28 15,0 0-40-15,0 0-68 16,-113 120-15-16,92-80-67 16,3 20-81-16,2-12-116 15,3-8-755-15</inkml:trace>
  <inkml:trace contextRef="#ctx0" brushRef="#br0" timeOffset="129591.16">1232 8233 740 0,'0'0'512'0,"0"0"-257"15,0 0-35-15,0 0-63 16,0 0-49-16,0 0-26 16,0 0 14-16,50-17 7 15,-33 32 5-15,4 10-8 16,-3 4-33-16,-1 5-23 16,1 3 13-16,0-1-26 15,4-4 2-15,1-2-5 16,-2-2-22-16,6-9 8 15,0-4-9-15,0-9-4 16,2-6 25-16,-3 0-20 16,2-21 7-16,-7-6-13 15,0-9 11-15,-11-3-12 0,-4-6 1 16,-6-2 0 0,0 6 1-16,-8 1 0 15,-9 9-1-15,-1 8 0 16,-2 6-11-16,0 9 11 0,2 6-22 15,0 2-14-15,7 0-32 16,3 12-56-16,8 7-50 16,0 2-54-16,42 7-77 15,-4-4 0-15,1-5-228 0</inkml:trace>
  <inkml:trace contextRef="#ctx0" brushRef="#br0" timeOffset="130294.12">1993 8249 1275 0,'0'0'606'0,"0"0"-401"16,0 0-28-16,0 0-43 15,0 0-74-15,0 0-22 16,0 0 0-16,-90 52-38 16,90-24 22-16,0-1-5 15,0-1-16-15,11-4 7 16,5-4-8-16,-1-6-14 15,4-8 5-15,-2-4-43 16,-1 0 20-16,2-12-31 16,-5-13-68-16,-2-2-11 0,-2-1-17 15,-4 0 76 1,-3 2 83-16,-2 8 9 0,0 4 96 16,0 7 36-16,0 7-2 15,0 0-62-15,0 0-76 16,0 10 19-16,2 9 17 15,9-4-28-15,1 4 14 16,3-2-21-16,1-3-1 16,1-1-2-16,3-5-23 15,-2-7-33-15,2-1-21 16,1 0-42-16,-4-1-4 16,-1-13 13-16,-3 2-29 15,-1-2 97-15,-6 5 43 16,-2 3 15-16,-1 5 78 15,-1 1-8-15,0 0-21 16,0 6 0-16,2 9-20 0,2 6 6 16,-2 3-32-16,0-2 0 15,1-2-11-15,-3-4-6 16,2-2 9-16,-2-8-10 16,0-2 0-16,0-4 21 15,4 0-21-15,0-6 15 16,3-10-15-16,2-2-6 15,3-1 6-15,1 0 10 16,1 0 36-16,-3 3 43 16,1 7-10-16,-1 4-5 15,-2 5-46-15,2 0-28 16,0 10 18-16,1 10-18 16,-3 3 0-16,-1-2-9 0,-6 2-48 15,-4-3-13-15,0-2-94 16,-14-4-62-16,-8-3-262 15,0-7-551-15</inkml:trace>
  <inkml:trace contextRef="#ctx0" brushRef="#br0" timeOffset="130465.95">1970 8176 2031 0,'0'0'609'0,"0"0"-485"15,0 0-54-15,0 0-70 16,0 0-21-16,29-102-92 16,4 83-225-16,-1 2-522 15</inkml:trace>
  <inkml:trace contextRef="#ctx0" brushRef="#br0" timeOffset="130669.34">2142 7963 1061 0,'0'0'630'15,"0"0"-404"-15,0 0-78 16,0 0 0-16,0 0 8 16,0 0-29-16,111-119-46 15,-95 103 18-15,-10 4-22 16,-6 0-8-16,0 1-20 16,-2 2-49-16,-14 3-21 15,-3 4-52-15,-2 2-46 0,-3 8-134 16,4 12-288-16,4 0-39 0</inkml:trace>
  <inkml:trace contextRef="#ctx0" brushRef="#br0" timeOffset="131059.62">2012 8135 5 0,'0'0'1343'16,"0"0"-974"-16,0 0-236 15,0 0-69-15,0 0-23 16,0 0-26-16,0 0-5 16,78-80 7-16,-68 68-17 15,-1 4 80-15,-7 4 78 16,-2 2 13-16,2 2-9 16,-2 0-71-16,0 0-45 15,2 0-11-15,2 0-35 0,3 2 18 16,2 5-18-16,7 4-31 15,15 5-69-15,0-5-289 16,-2-1-820-16</inkml:trace>
  <inkml:trace contextRef="#ctx0" brushRef="#br0" timeOffset="131403.29">3106 8310 1847 0,'0'0'481'16,"0"0"-401"-16,0 0-59 0,0 0-21 16,85-117-3-16,-61 77-37 15,-4 0-33-15,-11-4-57 16,-9 0 58-16,0 4 72 15,-4 2 0-15,-11 9 88 16,-4 10 26-16,4 8-35 16,-1 11-27-16,3 0-24 15,5 11-15-15,-2 17 20 16,6 8 4-16,4 8 6 16,0 4-18-16,8 0-25 15,21 0-22-15,12-2-72 16,28-1-118-16,-9-13-371 15,-4-13-481-15</inkml:trace>
  <inkml:trace contextRef="#ctx0" brushRef="#br0" timeOffset="131731.31">3624 8181 1896 0,'0'0'612'15,"0"0"-451"-15,0 0-39 16,-117 14-35-16,97 4-63 15,11 2 4-15,7 3-22 16,2 3 2-16,0-2-16 16,15-2-23-16,6-4-18 15,4-4 5-15,-1-8-27 0,3-6 11 16,-1 0-34-16,-1-9-26 16,-1-6 29-16,-1-2 10 15,-8 2 81-15,-1 5 4 16,-8 2 70-16,-1 4 26 15,-1 4-24-15,3 0-35 16,0 0 25-16,4 9-32 16,0 4-21-16,2-1-13 15,3-5-107-15,-2-3-148 16,-6-4-458-16</inkml:trace>
  <inkml:trace contextRef="#ctx0" brushRef="#br0" timeOffset="131872.2">3499 7903 1737 0,'0'0'1002'0,"0"0"-843"15,0 0-102-15,0 0-57 16,0 0-15-16,0 0-15 16,0 0-61-16,175 22-159 15,-117-4-642-15</inkml:trace>
  <inkml:trace contextRef="#ctx0" brushRef="#br0" timeOffset="132278.03">4492 8275 1825 0,'0'0'568'16,"0"0"-439"-16,0 0-25 15,0 0-32-15,0 0-15 16,0 0 1-16,-44 119-27 16,68-106-31-16,1-4 2 15,-1-9-2-15,1 0-6 16,-6-16 0-16,-2-16-52 16,-5-12 8-16,0-8-6 15,-5-9 11-15,-3-3 24 0,-2 2-16 16,3 8-11-1,-3 14 38-15,-2 12 10 0,0 14 82 16,0 12 4-16,2 2-46 16,3 11-7-16,2 22-12 15,3 8 9-15,4 12-9 16,1 5-20-16,1 0 9 16,2-2-10-16,0-3-67 15,-1-12-60-15,-5-12-161 16,-6-15-290-16,-3-12-131 0</inkml:trace>
  <inkml:trace contextRef="#ctx0" brushRef="#br0" timeOffset="132668.67">4579 8069 1413 0,'0'0'486'0,"0"0"-374"0,0 0-19 16,0 0 3-16,0 0-32 15,0 0-23-15,129 100-13 16,-89-66 9-16,1 1 20 16,-1-4-14-16,-3-3 0 15,3-1-7-15,-1-9-17 16,-4-4 18-16,-3-7-6 16,-6-4-14-16,-4-3 27 15,-4 0-12-15,-5-4-1 16,-1-11 0-16,-6 0-29 15,-1-5 18-15,-5-4-19 16,0-1 5-16,0 1 18 0,-11 3-22 16,-5 0 13-16,-4 5-15 15,0 4 9-15,0 6-17 16,2 2 10-16,2 4-2 16,3 0 0-16,5 0-5 15,-2 2-13-15,6 9-37 16,0 0-51-16,4 5-61 15,0-4-328-15,0-1-256 0</inkml:trace>
  <inkml:trace contextRef="#ctx0" brushRef="#br0" timeOffset="132918.51">4912 8059 1309 0,'0'0'1065'16,"0"0"-796"-16,0 0-79 16,0 0-47-16,0 0-75 15,0 0-27-15,0 0-41 16,21-74-12-16,-3 66 0 16,0 3-14-16,-2 4 15 15,-6 1-16-15,4 0-45 16,6 0-41-16,-2 6-135 15,-2-1-510-15</inkml:trace>
  <inkml:trace contextRef="#ctx0" brushRef="#br0" timeOffset="133043.47">5145 7897 2092 0,'0'0'644'0,"0"0"-467"16,0 0-87-16,0 0-90 15,0 0 0-15,0 0-163 16,0 0-429-16</inkml:trace>
  <inkml:trace contextRef="#ctx0" brushRef="#br0" timeOffset="134371.29">5891 7928 405 0,'0'0'751'16,"0"0"-595"-16,0 0-95 15,0 0 36-15,0 0-13 16,0 0 33-16,0 0 33 16,-19 33-15-16,23-29 9 15,0-1-49-15,1-3-40 16,-3 3 4-16,0-3-25 16,-2 0-22-16,2 0 13 15,-2 0-25-15,0 0 28 16,0 0 14-16,0 0 0 15,0 0 17-15,0 0-28 0,0 0-5 16,0 0 11-16,0 0-16 16,0 1 10-16,2 8-10 15,1 4-15-15,4 12 21 16,-1 11-3-16,1 8 1 16,-3 10 20-16,0 4-29 15,2 3 14-15,-2-4-30 16,3-4 10-16,1-13-3 15,0-11-7-15,-4-12-1 16,-2-11-20-16,-2-6-48 16,0-11 7-16,0-18-70 15,-10-11-153-15,-9-7 18 16,-6 0 23-16,-2 3 45 16,5 7 139-16,3 7 60 15,5 13 191-15,9 6 22 0,5 9-71 16,0 2-71-16,14 0-45 15,12 0 63-15,13 0-6 16,5 0-46-16,7 0-6 16,3-14-19-16,-1-2-5 15,-8-4-2-15,-12-3-4 16,-13 2-2-16,-11-1 1 16,-9 4 0-16,0 4 21 15,-2 4 30-15,-12 3-8 16,6 7 1-16,-1 0-43 15,5 19 11-15,4 15-10 0,0 10 34 16,4 8 22 0,15 4-36-16,6 2-6 0,2-3-7 15,2-5-8 1,-2-11-2-16,-2-8-15 0,-10-12-23 16,-1-14 12-16,-6-5-24 15,1-7 5-15,0-20-39 16,0-7-128-16,0-3 74 15,-1 4 89-15,2 3 47 16,-4 10 3-16,-1 5 36 16,-3 11 63-16,2 4-5 15,3 0-60-15,5 2 34 0,0 15 2 16,2 3-30 0,4 4 19-16,0 2-36 0,1-2-7 15,4 0 1-15,-3-4-17 16,0-6 0-16,2-6-5 15,-1-8-43-15,1 0 2 16,-5-10-38-16,2-12-62 16,-6-6 10-16,-3 0 53 15,-2 0 58-15,-6 1 25 16,0 5 6-16,-2 4 51 16,0 4 11-16,0 7 48 15,0 2 25-15,0 5-37 16,2 0-31-16,0 0-42 15,3 19-7-15,3 5 37 16,2 6-36-16,3 2-4 0,1 0-16 16,1-6-5-16,-1-4-27 15,-1-6-36-15,-2-10-53 16,0-6-79-16,-2-6-110 16,-5-13-524-16</inkml:trace>
  <inkml:trace contextRef="#ctx0" brushRef="#br0" timeOffset="134511.87">6852 7885 1211 0,'0'0'191'0,"0"0"-191"15,0 0-39 1,0 0-239-16</inkml:trace>
  <inkml:trace contextRef="#ctx0" brushRef="#br0" timeOffset="134668.43">6847 8843 2357 0,'0'0'536'16,"0"0"-464"-16,0 0-72 15,0 0-54-15,0 0-120 16,0 0-659-16</inkml:trace>
  <inkml:trace contextRef="#ctx0" brushRef="#br0" timeOffset="135387">5083 7790 990 0,'0'0'647'0,"0"0"-305"0,0 0-80 16,0 0-97-16,0 0-74 16,0 0-23-16,0 0 1 15,8 7-5-15,8 2-1 16,5 1-1-16,5-2-33 16,3 0-29-16,26-4-12 15,-5-2-160-15,-2-2-605 0</inkml:trace>
  <inkml:trace contextRef="#ctx0" brushRef="#br0" timeOffset="137292.49">7353 8275 1375 0,'0'0'504'15,"0"0"-386"-15,0 0-96 16,0 0-2-16,0 0-17 16,131-68 10-16,-93 44-25 15,-1-4 12-15,-6-1-57 0,-8-2 7 16,-4-1-14 0,-8-5 11-16,-7-1 4 0,-4-1-17 15,0 0 25-15,-9 7 15 16,-8 7 26-16,-1 10 25 15,-3 11-11-15,2 4 2 16,2 0 27-16,5 19 12 16,5 10 21-16,2 14 3 15,5 9 12-15,0 9 6 16,10 8-7-16,7 3-12 16,6 0-4-16,1-5-32 15,1-9-2-15,-1-10-24 16,-2-12-14-16,-1-14 20 15,-2-11-13-15,1-11 10 0,3 0-1 16,4-21-18-16,0-7-7 16,1-4-10-16,-4-4-6 15,1-2 14-15,-4 0-27 16,-4 4 5-16,-3 1 31 16,-6 5-3-16,-1 8 3 15,-5 9 17-15,-2 2 9 16,0 5 32-16,0 4-16 15,0 0-11-15,0 0-17 16,0 0-13-16,0 0-1 16,0 7 0-16,0 0 10 15,0 1 27-15,0 0-11 16,0-2 9-16,0 0-17 0,2-2-17 16,0-4 25-1,4 0-17-15,-2 0 1 0,5 0 10 16,-3-4-19-16,0-6 3 15,2-2-4-15,-4 3 0 16,-4-2-5-16,0 3 5 16,0 0 0-16,0 2 0 15,0-1 7-15,0 6-7 16,0-1 0-16,0 2 2 16,0 0-8-16,0 0 6 15,0 0 0-15,0 0-1 16,0 0 1-16,0 0 0 15,0 0 0-15,0 0 0 0,0 0 9 16,0 2-8 0,0 3-1-16,0 2 3 0,0 1 5 15,0 2 4 1,0 1 4-16,0 2-14 0,0 5 23 16,0 3-24-16,0 4 12 15,0 1 13-15,0 5-19 16,0-4 20-16,5-3-15 15,1-3-11-15,3-7 2 16,0-6-3-16,0-4 0 16,2-4 1-16,5 0 0 15,1-3-2-15,5-12-7 16,1-8-24-16,2-2 16 16,0-3-15-16,-2-4 15 15,-2 1 15-15,-4 3-6 0,-3 6-2 16,-6 4 9-1,-3 4-7-15,-5 2 1 0,0 2 12 16,0 3 0-16,-5 2-6 16,-5 3-1-16,-6 2 1 15,1 0 0-15,-4 0 5 16,4 7-6-16,1 8 2 16,3 3 9-16,7 2-6 15,4 4 2-15,0 1-6 16,2 0 0-16,13 0-8 15,6-3 7-15,-1-4-10 16,2-4 10-16,0-2-17 0,3-3-8 16,-2-4 19-16,-2-5-15 15,0 0 7-15,1 0 14 16,-2-12-13-16,-2-1 13 16,-3-1 1-16,-3 4-1 15,-4 3-7-15,-3 2 9 16,-3 4-1-16,-2 1 1 15,0 0-1-15,0 0-1 16,0 0-18-16,0 0-26 16,0 0 33-16,0 0-15 15,0-3-2-15,2-4 28 16,3-4-12-16,0 1 12 16,1-2-7-16,-2 2 8 15,-2 0 24-15,2 5-7 16,-1 2 4-16,2 3 0 0,2 0-15 15,-1 0 14-15,3 10-4 16,3 8-15-16,-4 7 28 16,1 0-29-16,0 0 0 15,-4-1 12-15,-3-4-11 16,-2-8 20-16,0-5-10 16,0-2-10-16,0-5-2 15,0 0 1-15,0-7-16 16,0-14 0-16,0-6-31 15,2-2 33-15,11-1-19 16,1 1-12-16,3 8 32 16,-1 4 1-16,-1 8 12 15,-1 4 17-15,-3 5-11 16,-3 0 24-16,4 2-11 16,-1 16-19-16,0 2 0 0,-1 4-3 15,-6 1-40-15,-4-3-121 16,0-1-162-16,-18-7-175 15,-2-8-254-15</inkml:trace>
  <inkml:trace contextRef="#ctx0" brushRef="#br0" timeOffset="137448.7">8233 8067 1506 0,'0'0'726'0,"0"0"-474"0,0 0-154 16,0 0-42-16,99-117-32 15,-51 94-23-15,1 4-1 16,0 10-74-16,-16 3-443 16,-12 4-689-16</inkml:trace>
  <inkml:trace contextRef="#ctx0" brushRef="#br0" timeOffset="137573.66">7997 7943 1870 0,'0'0'473'0,"0"0"-406"16,0 0-67-16,0 0-312 0,0 0-533 15</inkml:trace>
  <inkml:trace contextRef="#ctx0" brushRef="#br0" timeOffset="138292.28">9290 7981 2023 0,'0'0'484'0,"0"0"-408"16,0 0-36-16,0 0-21 16,-23 110 41-16,23-54-15 15,0 4-8-15,13 1-11 16,3-5-25-16,2-4-2 16,-3-8-4-16,-4-13-47 15,-3-8-8-15,-8-15-29 16,0-8-8-16,-14 0 5 15,-11-20-78-15,-1-8 71 16,1-6 74-16,3-4 25 16,5 0 90-16,13-3-9 15,4 3-23-15,10 0-52 0,19 0-6 16,11 4-25 0,4 0-31-16,1 4 14 0,-1 4 23 15,-6 2 6-15,-7 4 13 16,-6 0 9-1,-11 4 25-15,-8 4 65 0,-6 3-15 16,0 6-12-16,-8 3 6 16,-9 6-45-16,2 19 13 15,1 14-20-15,8 5-7 16,6 6 11-16,0 2-20 16,9-2 8-16,9-1-12 15,-1-9-6-15,1-11 0 16,-5-8-33-16,-1-11-33 15,-5-10 8-15,-1 0 7 16,3-16 7-16,2-8-33 0,3 0 16 16,4-2 53-1,2 5 7-15,-2 2 1 0,8 11 13 16,0 3-1-16,2 5 31 16,3 0 11-16,0 11-14 15,-2 7 16-15,0-3-44 16,-5 3-12-16,7-4-67 15,-4-6-161-15,-4-2-439 0</inkml:trace>
  <inkml:trace contextRef="#ctx0" brushRef="#br0" timeOffset="138885.87">10192 8181 1194 0,'0'0'407'15,"0"0"-199"-15,0 0-75 16,0 0 15-16,0 0 7 16,0 0-47-16,-114 20-22 15,96-2-36-15,7 1-28 16,3 0 27-16,8-2-25 15,0-3-12-15,0-6-12 16,13-3-18-16,4-5-3 0,4 0-32 16,-2 0-67-16,4-8-53 15,-1-7-65-15,-1 0-30 16,-6-3 76-16,-1 2 94 16,-4 3 98-16,-1-2 28 15,-5 7 50-15,1 1 58 16,0 4-15-16,-1 3-23 15,-2 0-47-15,3 0 2 16,-1 6 10-16,-2 4-16 16,2 0-18-16,4-1-1 15,1-2-27-15,1-1 4 16,9-2-5-16,5-1-56 16,0-3-45-16,5 0-40 15,0 1 62-15,-2 2 18 0,0 2 61 16,-7 4 19-16,-3 1 90 15,-1 6 30-15,-3 2-1 16,-2 6-29-16,1 3-20 16,-1 8-9-16,1 1-44 15,-6 2 13-15,-2 1-23 16,-1-6-14-16,-3-5-12 16,0-6-62-16,-21-11-92 15,0-8-118-15,-4-3-359 0</inkml:trace>
  <inkml:trace contextRef="#ctx0" brushRef="#br0" timeOffset="139042.37">10009 8029 1972 0,'0'0'559'16,"0"0"-455"-16,0 0-29 15,0 0-60-15,0 0-15 16,0 0-6-16,160-79-112 15,-117 79-272-15,-12 0-951 0</inkml:trace>
  <inkml:trace contextRef="#ctx0" brushRef="#br0" timeOffset="143213.01">14538 5564 750 0,'0'0'274'0,"0"0"-87"0,0 0-55 16,0 0-52-16,0 0-9 15,0 0-3-15,0-23-26 16,0 16 12-16,5-1 9 16,-1 2 30-16,-1-3 19 15,2 4-15-15,-3-1-10 16,-1 0 12-16,2 2-56 15,-3 0-16-15,4 0-27 16,1-2-18-16,1 2-29 16,4-4-91-16,3-2-80 15,9-10-33-15,-5 3-44 16,0 3-58-16</inkml:trace>
  <inkml:trace contextRef="#ctx0" brushRef="#br0" timeOffset="154101.04">10985 8169 2087 0,'0'0'690'0,"0"0"-563"0,0 0-96 16,0 0-31-16,0 0-67 16,0 0-133-16,0 20-174 15,15-4-466-15</inkml:trace>
  <inkml:trace contextRef="#ctx0" brushRef="#br0" timeOffset="154257.26">10985 8518 2264 0,'0'0'591'15,"0"0"-476"-15,0 0-79 16,0 0-36-16,0 0-103 0,0 0-183 16,51-112-937-16</inkml:trace>
  <inkml:trace contextRef="#ctx0" brushRef="#br0" timeOffset="154522.87">11685 7843 2194 0,'0'0'550'0,"0"0"-499"16,0 0-33 0,-27 107 18-16,23-40 16 0,4 9 20 15,0 5-45-15,0-4-9 16,8 0-18-16,1-11-17 16,2-6-17-16,-4-13-62 15,-2-8-104-15,-3-17-359 16,-2-16-681-16</inkml:trace>
  <inkml:trace contextRef="#ctx0" brushRef="#br0" timeOffset="154679.04">11553 8211 2268 0,'0'0'524'0,"0"0"-461"15,0 0-63-15,0 0-27 16,147-54-119-16,-66 52-216 15,-8 2-587-15</inkml:trace>
  <inkml:trace contextRef="#ctx0" brushRef="#br0" timeOffset="155694.44">12007 8476 1850 0,'0'0'709'16,"0"0"-541"-16,0 0-50 15,0 0-66-15,0 0-26 16,43-102-26-16,-10 64-7 0,1-1 6 16,0-2-7-1,-8 1 8-15,-2-1 12 0,-8 7-5 16,-3 6 7-16,-6 8 14 16,-4 3 2-16,-3 8 17 15,0 3-27-15,0 4 10 16,0 2-30-16,0 0-2 15,2 2 1-15,4 13-9 16,3 8 10-16,5 4 10 16,3 4-9-16,6-2-1 15,1 1 0-15,3-4 0 16,-3-6 0-16,3-8 0 16,0-11 0-16,-3-1 0 15,3-6 0-15,-2-18-6 16,-3-8-9-16,-4-2-6 0,-5-4 20 15,-4 2 1-15,-9 2 0 16,0 1-12-16,0 6 12 16,-3 4 0-16,-6 6 0 15,1 4 0-15,2 5-3 16,-2 5 3-16,2 3-2 16,-1 0 2-16,-1 0-10 15,-6 0 4-15,1 6 6 16,-1 6 0-16,-1 0-6 15,-1-1 6-15,3 4 0 16,2 1 3-16,-1 0 4 16,3 0 5-16,3 2-7 15,2 1 2-15,4 6 18 0,0 1-19 16,0 4 5 0,0 2 10-16,4 0-14 0,11 3 22 15,5-3-16 1,3-3-12-16,4-1 11 0,4-7-12 15,0-5-9-15,3-10 0 16,1-6-24-16,1 0 19 16,-1-18-14-16,-2-13-26 15,1-2 27-15,-3-7-27 16,-4 0 6-16,-5 3 19 16,1 4-3-16,-8 4 31 15,-3 9-8-15,-1 6 9 0,-5 4 1 16,-4 10 0-16,0 0 13 15,0 4 1-15,-2 22 5 16,0 6 20-16,0 8-28 16,0 2 3-16,0-2 12 15,0-3-27-15,-4-10 10 16,0-4-10-16,0-11 6 16,1-10-7-16,3-2 2 15,0-2-1-15,0-22 0 16,0-8-21-16,11-7 3 15,7 1-2-15,2 0 7 16,1 6 7-16,3 4 7 16,-5 10-1-16,-3 7 30 15,0 6-17-15,-3 5 16 16,0 2-23-16,1 18-5 0,-3 6 7 16,-2 4-8-16,-7 1-14 15,-2-2-11-15,0-2-62 16,-7-5-14-16,-28-9-75 15,4-4-346-15,-3-9-196 0</inkml:trace>
  <inkml:trace contextRef="#ctx0" brushRef="#br0" timeOffset="155850.64">12406 7917 1169 0,'0'0'705'15,"0"0"-377"-15,0 0-75 16,-22-137-88-16,26 107-56 15,25 8-47-15,7 5 3 0,7 9-53 16,1 5-12-16,1 3 0 16,11 10-90-16,-12 14-116 15,-9-1-613-15</inkml:trace>
  <inkml:trace contextRef="#ctx0" brushRef="#br0" timeOffset="156491.15">14048 8017 2092 0,'0'0'581'16,"0"0"-448"-16,0 0-54 16,0 0-67-16,0 0 61 0,-8 132 1 15,8-72-15-15,6 6-2 16,12-1-27-16,0-5 8 15,0-6-17-15,0-8-20 16,-5-8-2-16,-4-8 1 16,-3-11-48-16,-1-10-42 15,-5-6-43-15,0-3 3 16,-2-23-61-16,-15-9-464 16,-2-2-376-16</inkml:trace>
  <inkml:trace contextRef="#ctx0" brushRef="#br0" timeOffset="156741.04">13703 8085 1881 0,'0'0'659'0,"0"0"-487"16,0 0-3-16,0 0-39 16,0 0-64-16,0 0-3 15,0 0-9-15,114-82-15 16,-72 72 10-16,-2 2-16 15,-2 4-11-15,-2 0-3 16,-5-1-18-16,0 5-2 16,-2 0 1-16,0 0-70 15,0 0-43-15,3-1-69 16,9-9-45-16,-5-1-375 16,-3-1-580-16</inkml:trace>
  <inkml:trace contextRef="#ctx0" brushRef="#br0" timeOffset="156991.04">14817 7616 2324 0,'0'0'606'16,"0"0"-480"-16,0 0-44 15,0 0-49-15,0 0-25 16,0 0 14-16,-85 110-3 16,63-68-18-16,3 4-2 0,3-4-69 15,0-4-59-15,5-1-14 16,1-11-185-16,6-11-859 0</inkml:trace>
  <inkml:trace contextRef="#ctx0" brushRef="#br0" timeOffset="157662.75">14212 7947 1283 0,'0'0'647'16,"0"0"-414"-16,0 0-17 16,0 0-70-16,0 0-54 15,0 0-7-15,0 0-51 16,0-3-19-16,0 3 12 16,8 3-17-16,5 0 4 15,5 0-14-15,7 1-61 16,28-4-90-16,-4 0-460 15,-3-3-613-15</inkml:trace>
  <inkml:trace contextRef="#ctx0" brushRef="#br0" timeOffset="158053.25">15610 8049 1491 0,'0'0'489'0,"0"0"-386"0,0 0 59 16,0 0-51-16,0 0 17 16,0 0-6-16,0 0-21 15,-97 70-7-15,92-34-33 16,3 4-33-16,2 0 20 16,0-1-39-16,19-6-9 15,15-4 0-15,9-9-54 16,9-10-34-16,38-10-94 15,-14-20-369-15,-7-7-206 0</inkml:trace>
  <inkml:trace contextRef="#ctx0" brushRef="#br0" timeOffset="158318.81">15980 8105 1793 0,'0'0'617'15,"0"0"-456"-15,0 0-27 16,0 0-62-16,0 0-29 15,-109 114 11-15,109-88-28 16,24-2-17-16,10-5-9 16,4-10-13-16,2-6-5 15,-4-3-9-15,-7-7-3 16,-7-17 21-16,-11-3 3 16,-11-4 6-16,0-4-1 15,-7 4-6-15,-13 1 6 16,-2 1 1-16,0 8-33 15,6 3-15-15,7 2-90 16,5 4-183-16,4 0-376 0</inkml:trace>
  <inkml:trace contextRef="#ctx0" brushRef="#br0" timeOffset="158459.4">16178 7688 1861 0,'0'0'488'0,"0"0"-405"16,0 0-83-16,0 0-14 16,0 0-98-16,-64 130-228 15,80-98-744-15</inkml:trace>
  <inkml:trace contextRef="#ctx0" brushRef="#br0" timeOffset="159006.15">16772 8055 1169 0,'0'0'361'16,"0"0"-176"-16,0 0 2 15,0 0-36-15,0 0 41 16,0 0-27-16,0 0-59 16,-115 126-14-16,115-89-49 15,0-4-8-15,13-6-3 16,14-8-31-16,2-9-1 15,5-10-9-15,-1-1-41 16,0-27-17-16,-4-15-132 16,-2-11-87-16,-6-9-43 15,-8-8 71-15,-9-5 110 16,-1-4 58-16,-3 0 90 16,0 9 3-16,-3 11 107 15,-6 16 165-15,1 15 64 16,1 19-98-16,1 10-92 0,-2 3-105 15,2 27-23-15,-2 16 67 16,3 12-17-16,1 11-16 16,0 5-9-16,4-1-26 15,0-4 0-15,0-9-20 16,4-8-66-16,9-9-96 16,-5-18-358-16,-1-11-204 0</inkml:trace>
  <inkml:trace contextRef="#ctx0" brushRef="#br0" timeOffset="159474.81">16753 7913 1837 0,'0'0'625'0,"0"0"-475"16,0 0-50-16,0 0-78 16,0 0 2-16,0 0-15 15,0 0-7-15,163 44 12 16,-114-20-14-16,-5 3-17 15,-5 3 17-15,-12 1-3 16,-8 1 3-16,-5-4 14 16,-3-2-3-16,-3-2 40 15,4-4-18-15,-1 0-3 16,2-4 4-16,3-2-33 16,4-1 17-16,0-6-13 15,5-4-5-15,-1-3-1 0,2 0-55 16,2-9-20-1,-2-12-10-15,-4-5-44 0,-3-5 24 16,-6-1 38-16,-7 1 46 16,-1 0 22-16,-2 7 31 15,-3 8 57-15,0 6 32 16,0 4-26-16,0 6-6 16,0 0-44-16,4 1-38 15,0 20 31-15,5 4-7 16,3 6 0-16,0 3-15 15,4-2-15-15,2-4-2 16,4-4-56-16,1-8-59 16,3-7-30-16,15-9-151 15,-8-9-402-15,-2-9-354 0</inkml:trace>
  <inkml:trace contextRef="#ctx0" brushRef="#br0" timeOffset="159974.7">17752 8074 1603 0,'0'0'653'15,"0"0"-414"-15,0 0-86 16,0 0-64-16,0 0 1 16,0 0-38-16,-116 44-4 15,109-17-31-15,7 3-16 16,0 0-2-16,7-2 0 16,10-5-23-16,6-7-7 15,1-6-35-15,-1-10 11 16,-4 0-23-16,2-3-1 15,-4-14 45-15,-3-7-30 0,-1-3 12 16,-3 1 31-16,-4 0 2 16,-2 2 19-16,-2 7 1 15,1 2 11-15,-1 7 52 16,-2 4-27-16,2 4-11 16,2 0-26-16,4 0 0 15,-2 2 0-15,3 10 0 16,-1 2 1-16,2 2-1 15,1 0 0-15,-3-2-17 16,4 2-10-16,1-2-53 16,8-4-6-16,3 1-30 15,7-5 0-15,3-3 58 0,-1-3 22 16,-4 0 36-16,-9 0 27 16,-7 0 116-16,-6 0 53 15,-3 0-45-15,-2 1-47 16,1 12-20-16,1 8-32 15,1 2-19-15,0 6-8 16,-1 1-25-16,-4 0-12 16,0-2-31-16,0-4-44 15,-14-2-9-15,-6-8-151 16,0-8-396-16</inkml:trace>
  <inkml:trace contextRef="#ctx0" brushRef="#br0" timeOffset="160162.13">17903 7999 2141 0,'0'0'490'15,"0"0"-414"-15,0 0-7 16,0 0-69-16,0 0 0 16,0 0-22-16,0 0-92 15,5 30-107-15,-32-6-126 16,-8-6-264-16,-6-7-822 0</inkml:trace>
  <inkml:trace contextRef="#ctx0" brushRef="#br0" timeOffset="160333.94">17399 7936 1410 0,'0'0'569'0,"0"0"-384"15,0 0-11-15,0 0-49 16,0 0-78-16,0 0-8 0,0 0-39 15,-31 27-28-15,8 1-79 16,4-6-380-16,1-6-410 0</inkml:trace>
  <inkml:trace contextRef="#ctx0" brushRef="#br0" timeOffset="160443.31">17399 7936 2016 0,'-106'-152'620'16,"119"138"-402"-16,7 0-83 15,11 2-92-15,16 4-43 0,44 8-4 16,-8 0-159-16,-6 11-596 16</inkml:trace>
  <inkml:trace contextRef="#ctx0" brushRef="#br0" timeOffset="160943.19">19280 7953 2045 0,'0'0'493'16,"0"0"-402"-16,-118-10-45 15,80 10-35-15,13 11 11 16,14 14 9-16,9 4 5 16,2 6 6-16,11-3-29 15,16-2-13-15,6-6-1 16,5-10-11-16,5-12-6 16,-1-2-17-16,1-20-53 15,-6-19-81-15,-5-15-168 16,-5-10-156-16,-10-11 312 15,-1-8 98-15,-8-3 79 16,1 2 4-16,-5 11 81 16,0 19 284-16,-4 19 17 0,0 16-102 15,0 17-88-15,0 2-140 16,0 35-31-16,0 16 12 16,0 19-3-16,0 16 7 15,-4 5-37-15,1 5 11 16,2-5-11-16,-1-9-55 15,-5-10-54-15,-11-14-96 16,1-18-366-16,-1-22-66 0</inkml:trace>
  <inkml:trace contextRef="#ctx0" brushRef="#br0" timeOffset="161161.94">19184 7778 1091 0,'0'0'851'15,"0"0"-610"-15,0 0-165 0,0 0-12 16,156-14 4-16,-94 20 9 16,1 12 15-16,-1 8-7 15,-4 7-25-15,-6 2 10 16,-10 4-27-16,-11-2-14 16,-9 4-7-16,-9-5-22 15,-6-4 0-15,-2-4-31 16,4-4-66-16,-1-11-147 15,4-6-514-15</inkml:trace>
  <inkml:trace contextRef="#ctx0" brushRef="#br0" timeOffset="162005.44">19932 7638 660 0,'0'0'337'16,"0"0"-124"-16,0 0-21 16,0 0-10-16,0 0-10 15,0 0-30-15,0 0 42 16,-31 54 24-16,14-8-33 16,-8 13-35-16,-6 8 9 15,0 7-26-15,-3 3-14 16,6-4-23-16,4-2-33 15,6-8-5-15,4-10-40 16,7-9-7-16,3-12-2 16,4-9-16-16,0-11-38 15,0-12-47-15,15 0-43 16,28-32-40-16,-6-9-369 16,3-4-333-16</inkml:trace>
  <inkml:trace contextRef="#ctx0" brushRef="#br0" timeOffset="162724.07">20334 7981 1015 0,'0'0'718'15,"0"0"-412"-15,0 0-112 16,0 0-43-16,-123 5-26 16,97 20-33-16,6 5 2 15,6 4-52-15,9 2-15 16,5 0-2-16,0-4-24 16,10-6-2-16,12-9 1 15,2-13-13-15,8-4 7 16,3-15-53-16,4-22-84 15,-2-18-170-15,-6-11-187 16,-2-46 211-16,-9-5-69 0,-8 11-233 16,-6 18 113-16,-6 51 478 15,0 18 982-15,0 2-366 16,-8 10-278-16,-4 7-62 16,-1 0-162-16,-1 28-21 15,3 13 28-15,2 16-48 16,3 10-2-16,6 4-23 15,0 3-39-15,0-1 4 16,2-8-13-16,7-10-68 16,-1-11-95-16,-3-22-163 15,-3-10-291-15,-2-12-339 0</inkml:trace>
  <inkml:trace contextRef="#ctx0" brushRef="#br0" timeOffset="162973.96">20247 7832 1536 0,'0'0'640'16,"0"0"-404"-16,0 0-63 16,0 0-115-16,0 0-30 15,0 0-17-15,0 0-10 16,153 2-2-16,-106 18-9 16,-5 8-6-16,-3 4 15 15,-10 4 2-15,-5 5 6 16,-4 0 17-16,-7 1 6 15,-1-7 30-15,-1-1-2 16,-3-8-36-16,0-4-5 16,-2-10-17-16,5-12-48 15,-4 0-130-15,0-8-606 0</inkml:trace>
  <inkml:trace contextRef="#ctx0" brushRef="#br0" timeOffset="163098.97">20619 7657 2275 0,'0'0'459'0,"0"0"-406"16,0 0-53-16,0 0-28 15,0 0-302-15,0 0-670 0</inkml:trace>
  <inkml:trace contextRef="#ctx0" brushRef="#br0" timeOffset="163442.65">21141 7772 1315 0,'0'0'696'0,"0"0"-497"0,0 0-131 15,0 0-46 1,0 0 31-16,0 0 49 0,17 106-14 16,-10-52 0-16,0 2-58 15,0 3-12-15,-3-5-17 16,0-6-1-16,0-6-15 15,-4-8-50-15,0-10-77 16,0-16-133-16,-4-8-308 16,-7 0-143-16</inkml:trace>
  <inkml:trace contextRef="#ctx0" brushRef="#br0" timeOffset="163895.63">21087 8118 970 0,'0'0'555'15,"0"0"-263"-15,0 0-20 16,0 0-87-16,0 0-80 15,0 0-67-15,0 0-21 0,107-73 11 16,-69 66-27-16,-2 4 8 16,-5 0-9-16,-2 2 9 15,-2 1-5-15,-6 0 12 16,0 0-14-16,-4 0 26 16,-3 10-19-16,-3 2 19 15,-2 4 11-15,-2 3 6 16,-1 6 5-16,1-2-32 15,1 2-1-15,0-3 4 16,-2-2-21-16,1-5 9 16,1-7-9-16,2-1-14 15,1-7 12-15,3 0-20 0,1-9-8 16,-1-14-12 0,7-4-29-16,0-4 25 0,-4 1 7 15,3-1 39-15,-4 8 3 16,-3 5 33-16,-2 6 20 15,-3 7 34-15,-4 5-43 16,-1 0 1-16,3 1-32 16,2 17 4-16,2 4 31 15,-2 6-44-15,5-2 2 16,-1 0-9-16,-1-6-28 16,-7-2-25-16,-2-8-70 15,-2-10-157-15,-6 0-304 16,-10-8-535-16</inkml:trace>
  <inkml:trace contextRef="#ctx0" brushRef="#br0" timeOffset="164051.84">21492 7834 2029 0,'0'0'635'16,"0"0"-454"-16,0 0-65 15,0 0-56-15,0 0-60 16,0 0-27-16,0 0-43 15,125-31-114-15,-102 25-325 16,-10-3-369-16</inkml:trace>
  <inkml:trace contextRef="#ctx0" brushRef="#br0" timeOffset="164176.81">21584 7652 1785 0,'0'0'521'0,"0"0"-366"15,0 0-86-15,0 0-48 16,138-30-21-16,-83 27-99 15,-3 3-536-15</inkml:trace>
  <inkml:trace contextRef="#ctx0" brushRef="#br0" timeOffset="165114.07">22388 7872 1903 0,'0'0'555'16,"0"0"-465"-16,0 0-20 16,0 0 14-16,3 125-39 15,5-81-6-15,1-3-9 0,2-1-30 16,0-11 15-1,3-5-15-15,-1-13-28 0,1-8 13 16,-1-3-20-16,2-8-28 16,1-20-67-16,2-7-116 15,-3-9 42-15,-1-6-18 16,-3 1 56-16,0 2 96 16,-4 10 70-16,0 9 126 15,-3 9 72-15,-2 13 50 16,0 6-44-16,1 0-97 15,3 12-31-15,4 15 45 16,3 4-59-16,0 4-14 16,5 1-19-16,0 0-29 15,5-4-18-15,12 0-77 0,-2-8-178 16,1-5-447-16</inkml:trace>
  <inkml:trace contextRef="#ctx0" brushRef="#br0" timeOffset="165364.04">23458 7894 1003 0,'0'0'948'16,"0"0"-601"-16,0 0-111 15,-127 50-104-15,104-9-50 16,13 3-9-16,7 2-38 0,3-2-10 15,5-6-25-15,10-9-9 16,3-10 0-16,-3-11-24 16,3-8 5-16,2-6-17 15,0-25-86-15,5-13-153 16,4-39-103-16,-5 9-6 16,-6 2-366-16</inkml:trace>
  <inkml:trace contextRef="#ctx0" brushRef="#br0" timeOffset="165551.5">23537 7478 1258 0,'0'0'368'0,"0"0"-220"16,0 0 43-16,0 0 14 15,-35 119-26-15,28-55-10 0,5 11-63 16,2 5-32 0,0 3-36-16,0-3-37 0,5-6-1 15,5-9-64-15,0-15-96 16,-6-23-167-16,-1-15-308 15,-3-12-800-15</inkml:trace>
  <inkml:trace contextRef="#ctx0" brushRef="#br0" timeOffset="166238.81">23398 7814 1785 0,'0'0'365'0,"0"0"-289"15,0 0-18-15,0 0-11 0,122 40-20 16,-57-26 16-16,8 0-34 16,1-2-9-16,-7-6-32 15,-9-6-40-15,-16 0 10 16,-13-3 4-16,-13-16 42 16,-14-1 16-16,-2 0 13 15,0 0 39-15,-16 5 35 16,-5 2-23-16,0 5 17 15,0 8-2-15,-1 0-16 16,3 11 16-16,0 14-32 16,9 10 8-16,3 6-10 15,7 6-13-15,0-2 5 16,12 0-24-16,16-7-12 16,3-8-2-16,2-10-38 0,1-13-24 15,-1-7 6-15,-2 0-25 16,-2-25-7-16,-2-7-55 15,-2-8-6-15,-4-3 58 16,-2 1 38-16,-3 6 54 16,-3 6 0-16,-5 8 57 15,0 9 51-15,-6 8 0 16,-2 5-62-16,0 0-9 16,0 12-31-16,0 15 23 15,-5 4 8-15,-2 5-28 16,3-1 4-16,4-3-7 15,0-7-6-15,0-8 10 16,0-5-9-16,0-10 0 16,0-2 10-16,0 0 25 0,4-18 3 15,10-6-20-15,-1-7 19 16,3 0 8-16,3-1-22 16,0 1 18-16,-2 5-17 15,1 6-15-15,-3 4 22 16,1 8-25-16,-6 6-1 15,5 2-6-15,-4 0-6 16,1 16 5-16,-6 7-43 16,-4 4-47-16,-2 6-37 15,-16 7-171-15,-11-6-375 16,-2-9-432-16</inkml:trace>
  <inkml:trace contextRef="#ctx0" brushRef="#br0" timeOffset="166363.79">23799 7794 1520 0,'0'0'877'0,"0"0"-661"15,0 0-108-15,44-145-87 16,47 78-21-16,-6 10-149 16,4 6-516-16</inkml:trace>
  <inkml:trace contextRef="#ctx0" brushRef="#br0" timeOffset="166504.37">24476 7227 2063 0,'0'0'346'15,"0"0"-235"-15,-136 50-53 0,67 1-58 16,13-5-163-16,12-5-573 0</inkml:trace>
  <inkml:trace contextRef="#ctx0" brushRef="#br0" timeOffset="167785.34">1021 8985 1015 0,'0'0'388'15,"0"0"-224"-15,0 0 65 16,0 0-39-16,0 0-39 15,0 0-7-15,78 121-51 16,-51-94-23-16,2 3-11 16,4-5-32-16,-1-3 11 15,-1-6-3-15,2-8-10 16,-4-4 11-16,2-4-27 0,0-2 4 16,-4-18 3-1,0-8-15-15,-3-4 16 0,-8-6-7 16,-3-2-9-16,-9 0 19 15,-4 1-14-15,0 8 6 16,-2 2 31-16,-11 9 0 16,-3 4 0-16,-1 6-29 15,1 8-13-15,-2 2-2 16,2 0-4-16,3 4-4 16,7 13 3-16,6-3-38 15,0 3-3-15,19-1-44 16,35 0-35-16,-4-6-121 15,-2-3-469-15</inkml:trace>
  <inkml:trace contextRef="#ctx0" brushRef="#br0" timeOffset="168831.96">1922 9288 1958 0,'0'0'783'15,"0"0"-655"-15,0 0-53 0,0 0-75 16,0 0-30-16,0 0-64 16,0 0-261-16,59-22-820 0</inkml:trace>
  <inkml:trace contextRef="#ctx0" brushRef="#br0" timeOffset="169097.53">2576 8737 2126 0,'0'0'526'0,"0"0"-477"16,0 0-13-16,11 131 12 15,10-60 21-15,1 9-17 16,2 7-36-16,1-1 2 15,-1 0-18-15,-3-4-19 16,-4-10-24-16,-1-10-52 16,-5-15-40-16,0-14-62 15,11-31-144-15,-4-2-243 16,2-7-200-16</inkml:trace>
  <inkml:trace contextRef="#ctx0" brushRef="#br0" timeOffset="169706.77">2955 9039 1714 0,'0'0'597'0,"0"0"-474"15,0 0 1-15,0 0-48 16,-125 62-23-16,107-25-7 16,9 5-37-16,5 0 13 15,4 2-13-15,0-4-8 16,11-3 1-16,9-10-2 15,7-4-24-15,0-12-2 16,4-7-45-16,2-4 5 16,1-8-87-16,1-18-106 15,-4-8-113-15,-4-5 73 0,-6 4 77 16,-6 1 222 0,-9 8 45-16,0 10 213 0,-6 8 138 15,0 6-70-15,0 2-148 16,0 0-125-16,0 16-41 15,4 8 46-15,2 5-13 16,5-2-1-16,5 1-25 16,1-4-18-16,6-6 10 15,2-8-11-15,-1-6-27 16,0-4-17-16,1-4-28 16,-1-18-23-16,-3-6-50 15,-2-2-40-15,-5-2 46 16,-3 1 81-16,-4 8 58 15,-3 7 34-15,1 4 32 16,-3 10 26-16,0 2-27 0,3 0-47 16,1 12 32-16,1 15-10 15,0 8 12-15,0 9-13 16,-1 6-18-16,-2 7 29 16,2 2-5-16,-1 0-14 15,1-3 18-15,-6-6-19 16,0-6 7-16,0-12-10 15,-8-8-20-15,-9-9-7 16,-4-14-22-16,-8-17-127 16,8-19-475-16,-1-10-791 0</inkml:trace>
  <inkml:trace contextRef="#ctx0" brushRef="#br0" timeOffset="169862.98">3291 8676 1987 0,'0'0'477'16,"0"0"-410"-16,0 0 6 15,0 0-61-15,-68 156-12 16,65-109-154-16,3-8-731 0</inkml:trace>
  <inkml:trace contextRef="#ctx0" brushRef="#br0" timeOffset="171456.36">4089 8757 234 0,'0'0'1322'15,"0"0"-1109"-15,0 0-6 16,17 140-8-16,-3-71-54 16,1 7 0-16,6 0-51 0,1 0-36 15,-2-6-13 1,0-8-44-16,-4-12 22 0,-3-12-18 15,-6-14-5-15,-3-12-6 16,-4-12-55-16,0 0 7 16,0-15 19-16,0-17-106 15,0-11-31-15,0-3 19 16,7-2 19-16,0 6 11 16,2 10 58-16,-1 9 65 15,4 16 8-15,-1 7 42 16,3 0 32-16,5 16 28 15,1 10 10-15,5 6-11 16,2 4-18-16,-3-1-16 16,3 4-13-16,-1-4-44 15,-2-6 6-15,2-4-15 0,-2-7-8 16,0-13-1-16,-1-5-15 16,2 0-4-16,-1-21-41 15,-2-8-92-15,-2-7-49 16,-1-4-46-16,-7 1 33 15,-3 2 116-15,-5 5 56 16,-1 12 42-16,-3 6 90 16,0 10 92-16,0 4 29 15,0 0-130-15,0 10-51 16,0 14 54-16,9 5 9 16,4 4 1-16,5 3-24 15,7-3-33-15,1-2 20 0,3-7-22 16,0-9-20-16,2-10 10 15,2-5-23-15,1-8 4 16,0-20-6-16,-3-6-36 16,-2-8 20-16,-9 0-18 15,-6 2 22-15,-8 4 10 16,-6 6 4-16,0 8 38 16,-2 8-1-16,-12 6-22 15,1 8 14-15,-3 0-31 16,0 11 0-16,3 13 13 15,4 5 6-15,5 3 32 16,4 1-5-16,0 0-20 16,9-5 9-16,13-3-35 0,7-11-5 15,2-5 4 1,7-9-37-16,-2 0-10 0,2-14-49 16,-7-14-37-16,-5-2-12 15,-3-4-32-15,-9 0 11 16,-3 4 139-16,-7 6 28 15,-4 7 147-15,0 6 43 16,0 6-39-16,0 5-54 16,0 0-85-16,0 9-6 15,2 11-11-15,5 4 15 16,0 3-8-16,2 3-1 16,1-5-1-16,2-5 14 15,-3-4-14-15,2-6-12 16,0-8-14-16,-1-2-20 15,4-6 46-15,2-16-27 0,2-2-28 16,-3-2 34-16,4 0 6 16,-6 4 15-16,1 4 13 15,-6 6 19-15,-1 3 37 16,-1 9-38-16,4 0-22 16,-2 0 15-16,5 17-1 15,1 7 0-15,1 6-1 16,-1 2-20-16,-1 1-4 15,-4-2-20-15,-7-5-73 16,-2-2-100-16,-6-7-161 16,-12-9-278-16</inkml:trace>
  <inkml:trace contextRef="#ctx0" brushRef="#br0" timeOffset="171596.95">5159 9024 2134 0,'0'0'546'15,"0"0"-377"-15,0 0-35 16,0 0-102-16,0 0-32 16,0 0-12-16,102-109-78 15,-56 109-53-15,-9 0-348 16,-16 0-620-16</inkml:trace>
  <inkml:trace contextRef="#ctx0" brushRef="#br0" timeOffset="171753.2">4844 8919 1565 0,'0'0'847'15,"0"0"-699"-15,0 0-124 16,0 0-24-16,0 0-233 16,0 0-380-16,0 0-863 0</inkml:trace>
  <inkml:trace contextRef="#ctx0" brushRef="#br0" timeOffset="171878.13">5192 9900 1761 0,'0'0'577'16,"0"0"-577"-16,0 0-271 0</inkml:trace>
  <inkml:trace contextRef="#ctx0" brushRef="#br0" timeOffset="172362.43">6896 9257 2011 0,'0'0'354'0,"0"0"-271"0,0 0-55 16,-116 5-7-16,97 13 4 16,4 6 33-16,12 6 12 15,3 3-40-15,0 0 12 16,8-1-18-16,13-7-24 15,5-10 14-15,6-11-14 16,1-4-6-16,2-13-15 16,-1-24-110-16,-3-15-116 15,-4-8-95-15,-9-10 1 16,-7-2 164-16,-7 0 136 0,-4 5 41 16,0 10 198-1,0 20 293-15,0 16-164 0,0 15-87 16,0 6-146-16,-2 13-57 15,0 25-35-15,0 15 31 16,2 10 8-16,0 12-29 16,0-1 6-16,8-2-18 15,6-5-52-15,-9-2-56 16,-5-18-213-16,0-19-501 0</inkml:trace>
  <inkml:trace contextRef="#ctx0" brushRef="#br0" timeOffset="172518.61">6730 9133 2160 0,'0'0'372'0,"0"0"-301"15,0 0-41-15,122-11-29 16,-22 2-1-16,34-3-6 16,17-6-193-16,-24 3-410 15,-36 0-609-15</inkml:trace>
  <inkml:trace contextRef="#ctx0" brushRef="#br0" timeOffset="172674.81">7569 8992 1692 0,'0'0'675'0,"0"0"-508"15,0 0-14-15,0 0-43 16,-145 134-14-16,112-78-38 16,6 8-14-16,2 0-13 15,8 0-31-15,6 0-9 0,8-5-66 16,3-5-117-16,16-14-322 15,7-20-760-15</inkml:trace>
  <inkml:trace contextRef="#ctx0" brushRef="#br0" timeOffset="173096.64">7863 9220 1795 0,'0'0'678'0,"0"0"-537"16,0 0-55-16,0 0-59 0,0 0-15 16,-73 104 33-16,73-64-33 15,0 0 16 1,11-4-28-16,9-9-5 0,0-12 4 16,0-9-32-16,0-6 2 15,3-17-2-15,-4-22-85 16,-1-12-87-16,-7-14-91 15,-3-5-8-15,-8-8 62 16,0-2-34-16,-4 4 237 16,-8 9 39-16,-1 19 321 15,1 19 209-15,1 16-282 16,2 13-107-16,2 10-65 16,0 24-8-16,5 16 22 15,2 13-2-15,0 7-46 16,0 4-2-16,2 2-24 15,10-7-16-15,-1-3 0 0,0-12-74 16,-5-14-53-16,-6-22-64 16,0-12-188-16,-6-6-156 0</inkml:trace>
  <inkml:trace contextRef="#ctx0" brushRef="#br0" timeOffset="173299.69">7765 9113 593 0,'0'0'1026'15,"0"0"-728"-15,0 0-127 16,0 0 24-16,0 0-45 16,0 0-48-16,151 19-8 15,-105 6-51-15,-2 12 15 0,-2 1 17 16,-1 4-21 0,-10 0 8-16,-4-2-24 0,-10-3-31 15,-3-9 21-15,-9-6-27 16,-1-7-2-16,0-6 0 15,2-9-114-15,2-6-173 16,-2-17-675-16</inkml:trace>
  <inkml:trace contextRef="#ctx0" brushRef="#br0" timeOffset="173424.65">8137 9013 2068 0,'0'0'632'0,"0"0"-467"16,0 0-68-16,0 0-97 15,0 0-23-15,0 0-102 16,0 0-347-16</inkml:trace>
  <inkml:trace contextRef="#ctx0" brushRef="#br0" timeOffset="173908.91">8866 9249 104 0,'0'0'1746'16,"0"0"-1346"-16,0 0-264 0,0 0-5 16,0 0-14-16,0 0-23 15,-56 111-10-15,56-78-38 16,12-4-26-16,7-2-1 15,6-11-19-15,2-13-2 16,0-3 1-16,-3-10-41 16,0-23-21-16,-3-16-81 15,-5-11-136-15,-6-7 1 16,-5-6-22-16,-3 1 98 16,0 1 186-16,-2 9 17 15,0 15 262-15,0 12 105 16,0 20-81-16,0 10-85 15,0 5-97-15,0 16-68 0,0 23 16 16,0 12 0 0,0 13 5-16,4 4-24 0,6 5-32 15,1-3 17-15,4-4-18 16,-1-10-23-16,-1-10-38 16,-6-14-62-16,-5-14-53 15,-2-18-149-15,-9-24-172 16,-4-7-37-16</inkml:trace>
  <inkml:trace contextRef="#ctx0" brushRef="#br0" timeOffset="174221.33">8978 9092 715 0,'0'0'785'15,"0"0"-301"-15,0 0-243 16,0 0-23-16,0 0-75 0,0 0-90 16,0 0 8-1,73 8-17-15,-29 22-29 0,5 3 13 16,3 4-22-16,-1-3 7 15,-2-2-8-15,-5-4-4 16,-5-8 14-16,14 3 42 16,-35-23 6-1,0 0-20-15,-4-17-23 16,0-7-3-16,-9-4-16 16,-5-2 9-16,0-2-5 15,-19 2-4-15,-11 4 16 16,-8 6-17-16,-7 6 9 15,-3 5-5-15,-2 8-4 16,6 1 0-16,9 0-41 0,12 0-63 16,18 0-82-16,5-10-463 15,0-4-616-15</inkml:trace>
  <inkml:trace contextRef="#ctx0" brushRef="#br0" timeOffset="174361.93">9404 8678 2232 0,'0'0'533'0,"0"0"-445"16,0 0-22-16,0 0-59 15,0 0-7-15,-64 141-88 16,76-97-295-16,13-10-821 0</inkml:trace>
  <inkml:trace contextRef="#ctx0" brushRef="#br0" timeOffset="174814.95">10541 9266 1452 0,'0'0'599'16,"0"0"-497"-16,0 0-74 16,0 0-19-16,0 0-9 15,152-122-1-15,-119 78-26 16,-6-3-9-16,-13-3-4 15,-14 0-16-15,0-2 56 16,-10 6 26-16,-11 6 70 16,-6 10 71-16,-2 12-50 15,-2 12-28-15,2 6-8 16,4 10-25-16,0 24 7 16,8 10-5-16,5 10-21 15,10 6 4-15,2 2-29 16,6-4-12-16,29-1-9 15,13-9-54-15,48-4-74 16,-9-14-323-16,-6-12-561 0</inkml:trace>
  <inkml:trace contextRef="#ctx0" brushRef="#br0" timeOffset="175111.76">11154 9192 1796 0,'0'0'655'16,"0"0"-431"-16,0 0-77 15,-152 18-54-15,117 6-35 16,12 2-28-16,10 4 5 16,11 0-34-16,2 0 6 0,0-2-7 15,15-7-46-15,6-6 4 16,-1-8-6-16,5-7-22 16,-1 0 41-16,0-8-32 15,-1-11 2-15,-3 1 38 16,-5 2 9-16,-4 5 12 15,-1 0 27-15,-6 7 28 16,0 4 31-16,1 0-56 16,0 0-19-16,8 3-8 15,0 9-3-15,3-1-9 16,1 1-84-16,-1-3-172 16,-5-9-498-16</inkml:trace>
  <inkml:trace contextRef="#ctx0" brushRef="#br0" timeOffset="175283.58">11010 8807 2395 0,'0'0'505'0,"0"0"-430"16,0 0-36-16,0 0-31 15,0 0-8-15,144 8-36 16,-82 3-126-16,-8-2-408 0</inkml:trace>
  <inkml:trace contextRef="#ctx0" brushRef="#br0" timeOffset="176205.25">12516 8951 1270 0,'0'0'812'0,"0"0"-576"16,0 0-126-16,0 0-8 0,0 0-65 16,0 0 30-1,0 0 50-15,0 123-64 0,0-78-2 16,2 2-21-16,9-6-11 16,4-5 14-16,3-11-27 15,3-9 8-15,0-10-14 16,8-6-27-16,5-10 6 15,2-20-55-15,-3-10-24 16,-6-7-12-16,-9 0-65 16,-8 2-20-16,-6 7 103 15,-4 11 94-15,0 9 107 16,0 9 67-16,0 5 6 0,0 4-60 16,0 0-63-1,0 14-18-15,0 10 23 0,2 6-17 16,11 5 9-16,3-3-40 15,1 0-7-15,8-6-7 16,-1-4-42-16,18-6-49 16,-6-9-173-16,-5-4-760 0</inkml:trace>
  <inkml:trace contextRef="#ctx0" brushRef="#br0" timeOffset="176611.44">13153 9146 897 0,'0'0'531'16,"0"0"-283"-16,0 0-70 16,0 0 40-16,0 0-28 15,0 0-82-15,0 0-28 0,89 0-16 16,-38 0-4-1,10 0 2-15,1 0-15 0,0 0 9 16,-6 0-32-16,-7-4-18 16,-10-2 0-16,-10 0-6 15,-8 2-54-15,-3-4-71 16,-5 0-166-16,-4-1-404 0</inkml:trace>
  <inkml:trace contextRef="#ctx0" brushRef="#br0" timeOffset="176939.45">13921 8943 1580 0,'0'0'333'0,"0"0"-248"15,0 0-41-15,0 0-12 16,0 0 87-16,145 36 23 16,-109-3-62-16,-7 2-5 15,-11 4-4-15,-13-1-32 16,-5 0 20-16,-5-4-19 16,-19-6 7-16,-3-3-13 15,2-8-33-15,5-5 16 16,7-8-17-16,10-4-43 0,3 0-24 15,3-14-99-15,30-30-319 16,-2 4-29-16,2-2-152 0</inkml:trace>
  <inkml:trace contextRef="#ctx0" brushRef="#br0" timeOffset="177283.13">14276 8924 1179 0,'0'0'665'15,"0"0"-366"-15,0 0-104 16,0 0-65-16,0 0 16 15,0 0-42-15,-81 127-11 16,69-85-5-16,6 1-40 16,6-3-8-16,0-6-24 15,6-6-15-15,11-6-2 0,5-10-18 16,3-10-2-16,4-2-23 16,0-6-36-16,2-18-5 15,-5-2-29-15,-3 0 34 16,-7 3 67-16,-5 8 13 15,-7 5 63-15,-2 6 42 16,0 4-26-16,0 0-13 16,0 9-42-16,6 11 27 15,1 7-2-15,-1 3-37 16,4 0 6-16,-1-6-18 16,2-3-59-16,-1-4-32 15,5-11-119-15,-3-4-412 16,-4-2-559-16</inkml:trace>
  <inkml:trace contextRef="#ctx0" brushRef="#br0" timeOffset="177579.92">14798 9180 804 0,'0'0'1334'16,"0"0"-1037"-16,0 0-144 0,0 0-23 15,0 0-27 1,0 0-37-16,0 0-1 0,126-14-18 16,-73 14-41-16,7 0-5 15,1 0 23-15,-1 0-23 16,-9 0 5-16,-9 2-6 15,-11-2-48-15,-11 1-35 16,-8-1-78-16,-12 0-87 16,0-1-247-16,0-10-501 0</inkml:trace>
  <inkml:trace contextRef="#ctx0" brushRef="#br0" timeOffset="177829.86">15403 8943 1305 0,'0'0'728'16,"0"0"-554"-16,0 0-114 15,0 0-2-15,0 0 35 16,0 0 2-16,141 67-28 16,-117-30-9-16,-11 4-10 15,-10 3-23-15,-3 0 8 16,-7-4-18-16,-16-2 10 15,-1-8-10-15,2-8-15 16,1-4-9-16,11-10-59 16,10-8-89-16,0-4-164 15,0-14-517-15</inkml:trace>
  <inkml:trace contextRef="#ctx0" brushRef="#br0" timeOffset="178033">15700 8909 1337 0,'0'0'862'0,"0"0"-655"16,0 0-51-16,0 0-30 15,0 0-31-15,0 0-10 16,-69 137-25-16,69-95-5 16,0-2-38-16,6-5-17 15,11-2-24-15,6-9-75 16,22-1-80-16,-7-10-317 15,-1-7-606-15</inkml:trace>
  <inkml:trace contextRef="#ctx0" brushRef="#br0" timeOffset="178360.99">15951 9194 1564 0,'0'0'508'0,"0"0"-350"16,0 0-62-16,0 0-40 16,0 0-36-16,0 0 3 15,121-22-2-15,-99 30-19 16,-9 6-1-16,-11 5 35 16,-2 4 40-16,-11 3 33 0,-13 2-18 15,-1 0-11 1,0-2 1-16,10-2-32 0,7-4-1 15,8-4-27-15,0-2 7 16,10-1 5-16,13-6-25 16,4-2-4-16,4-5-4 15,1 0-61-15,13-21-26 16,-7-2-111-16,-5-6-482 0</inkml:trace>
  <inkml:trace contextRef="#ctx0" brushRef="#br0" timeOffset="179485.77">16633 9188 1124 0,'0'0'1059'0,"0"0"-787"16,0 0-141-16,0 0-24 15,0 0-62-15,0 0-45 16,0 0-96-16,69-4-279 16,-24 4-387-16</inkml:trace>
  <inkml:trace contextRef="#ctx0" brushRef="#br0" timeOffset="179735.67">17179 9196 1914 0,'0'0'377'0,"0"0"-247"16,0 0-47 0,0 0-83-16,0 0-17 0,131-30-81 15,-68 30-152-15,9 0-109 16,-4 0-11-16,-3 0-6 15,-14 2 192-15,-13 2 184 16,-15-2 91-16,-15-2 107 16,-6 0 85-16,-2 0-71 15,0-2-212-15,0-7-31 16,7 0-269-16</inkml:trace>
  <inkml:trace contextRef="#ctx0" brushRef="#br0" timeOffset="180235.55">17934 9012 1726 0,'0'0'520'0,"0"0"-375"16,0 0 3-16,0 0-59 16,0 0-35-16,161-20-2 15,-92 16-41-15,4 1-2 16,-1 1 4-16,-5 2-7 16,-9 0 4-16,-8 0-10 15,-9 0 1-15,-5 0 17 16,-7 0-12-16,-10-2 1 15,-1 0-4-15,-5-1 6 0,-4 2-16 16,-2 0 7 0,-5 1-39-16,-2 0-28 0,0 0-110 15,0 0-157-15,0 0-309 16,-9 0-326-16</inkml:trace>
  <inkml:trace contextRef="#ctx0" brushRef="#br0" timeOffset="185065.73">18868 8853 476 0,'0'0'675'0,"0"0"-491"16,0 0-23-16,0 0 60 16,0 0-21-16,0 0-50 15,0 0-49-15,-10-22-64 16,24 22-9-16,7 0 28 15,-2 0 2-15,2 0 24 16,1 0-12-16,-2 6-20 16,-2 10 8-16,-5 5-19 15,-4 4 4-15,-7 5-10 0,-2 4-11 16,-2 2 32-16,-20-2-21 16,-9-1 3-16,-3-6 11 15,1-2-32-15,4-7 6 16,4-4-21-16,7-7-21 15,7-1-20-15,7-1-71 16,4-5-97-16,4 0-330 16,9 0-103-16</inkml:trace>
  <inkml:trace contextRef="#ctx0" brushRef="#br0" timeOffset="185409.4">19285 8732 1126 0,'0'0'535'16,"0"0"-360"-16,0 0 1 15,0 0 28-15,0 0-35 16,-123 37-16-16,99-5-18 15,1 8-35-15,5 6-16 16,7 2-2-16,7 2-33 16,4 3 12-16,0-1-19 0,11-4-30 15,11-4 12 1,3-6-24-16,6-8-19 0,2-12-34 16,3-10-68-16,26-8-59 15,-8-20-423-15,-5-6-862 0</inkml:trace>
  <inkml:trace contextRef="#ctx0" brushRef="#br0" timeOffset="186002.98">19567 9318 1758 0,'0'0'479'16,"0"0"-393"-16,0 0-3 15,0 0-73-15,0 0-10 16,0 0-3-16,74-126-44 16,-61 91 22-16,-1 0 10 15,-10-1 15-15,-2 6 28 16,0 2-9-16,0 7 39 15,-7 7-8-15,-2 9-16 16,0 5 20-16,3 0-40 16,-1 11-13-16,0 18 28 15,0 6-2-15,1 12 31 16,4 0-19-16,2 3-14 16,0 0 24-16,0-3-48 15,0-7 0-15,2-8-1 0,2-8-6 16,1-10-3-16,-3-7-23 15,0-7-12-15,0 0 32 16,5-13-31-16,4-13-66 16,4-7-52-16,6-4-4 15,1 3-20-15,1 6-9 16,-4 8 66-16,-5 8 69 16,-5 6 59-16,-9 6 68 15,0 0 73-15,-3 8 16 16,-15 16 61-16,-1 4-37 15,1 7-74-15,7 4-17 16,11-3-39-16,0 0 3 0,19-8-18 16,10-6-30-16,5-8-12 15,-3-11-11-15,-2-3-45 16,-2-17-78-16,-5-11-400 16,-9-2-546-16</inkml:trace>
  <inkml:trace contextRef="#ctx0" brushRef="#br0" timeOffset="186487.24">19997 8993 1921 0,'0'0'576'15,"0"0"-459"-15,0 0 44 0,0 0-67 16,0 0-27-16,0 0-35 16,139-1-8-16,-62 1 9 15,2 0-32-15,-6 0 8 16,-15 0 4-16,-13 0-11 15,-16-3 5-15,-14 3 1 16,-9 0-7-16,0-1 7 16,-4 1-8-16,2-3-29 15,7 3-42-15,7 0-90 16,-1 0-226-16,0 0-711 0</inkml:trace>
  <inkml:trace contextRef="#ctx0" brushRef="#br0" timeOffset="187580.74">20793 8855 567 0,'0'0'1111'15,"0"0"-814"-15,0 0-148 16,0 0-10-16,0 0-79 0,0 0-30 15,0 0 95-15,35 71-39 16,-19-31-16-16,2 0 6 16,0 4-43-16,2-2 23 15,2-1-20-15,4-5-18 16,4-4 31-16,2-7-43 16,2-11 9-16,3-8 3 15,0-6-16-15,3-2 17 16,-4-20-19-16,-1-8-9 15,-1-8 8-15,-8-4-22 16,-3-4 10-16,-7-4 11 16,-5 3-15-16,-11 4 17 15,0 10 0-15,-2 8 1 0,-21 8-3 16,-4 9 2 0,-2 8-6-16,3 0 4 0,4 8 4 15,8 10-2-15,14 6 7 16,0 2-5-16,12 0-2 15,21 3 0-15,11-6-28 16,32-1-40-16,-11-6-209 16,-5-8-575-16</inkml:trace>
  <inkml:trace contextRef="#ctx0" brushRef="#br0" timeOffset="189096.02">12494 8887 796 0,'0'0'382'0,"0"0"-191"15,0 0-53-15,0 0-26 16,0 0-28-16,0 0 14 16,0 0-16-16,0 0-26 15,0 0 58-15,0 8 7 16,0 2-24-16,0 3-4 0,0 0-64 15,0 3-10 1,2 3 0-16,2 0-19 0,2 2 0 16,1-2-74-16,-2 6-148 15,-3-6-274-15,-2-5-290 0</inkml:trace>
  <inkml:trace contextRef="#ctx0" brushRef="#br0" timeOffset="189705.58">12751 8893 738 0,'0'0'289'16,"0"0"-79"-16,0 0-53 15,0 0-2-15,0 0-6 16,0 0 10-16,0 0-24 16,0-14-48-16,0 14-7 15,0 0 16-15,0 0-6 0,0 0-1 16,0 6-18-16,5 4-32 15,-3 4 3-15,0 3-42 16,1 4-3-16,0 11-43 16,-3-1-167-16,0-8-464 0</inkml:trace>
  <inkml:trace contextRef="#ctx0" brushRef="#br0" timeOffset="200858.87">664 10112 1053 0,'0'0'343'0,"0"0"-106"15,0 0-69-15,0 0-54 16,0 0-38-16,7 0-63 16,2 16 63-16,3 6 17 0,1 4-23 15,0 1 15-15,0-4-52 16,0 2 4-16,-1-5 16 15,-1-3-27-15,0 0 23 16,1-5-25-16,3-3-17 16,5-1 24-16,3-4-16 15,6-1 6-15,2-3 1 16,2 0-21-16,0-10 18 16,-1-8-13-16,-6-2-4 15,-4-2-4-15,-6-2-22 16,-7-2 2-16,-7-1 4 15,-2 1-10-15,0 4 27 16,0 2-11-16,0 6-12 0,0 2 23 16,-2 6-10-16,2 5 10 15,0-2-5-15,0 3-39 16,8 0 33-16,6 0 2 16,4 9-5-16,0 10 15 15,0 6 0 1,-2 4 19-16,6 6 9 0,0 1-20 15,0 2 27-15,-2-4-18 16,1-2-16-16,-4-4 23 16,-1-10-23-16,-5-6-2 15,2-5-24-15,5-7-100 16,-5-15-119-16,-1-7-412 0</inkml:trace>
  <inkml:trace contextRef="#ctx0" brushRef="#br0" timeOffset="201015.42">1232 9862 1696 0,'0'0'538'15,"0"0"-435"-15,0 0-8 16,0 0-67-16,0 0-16 16,137-55-12-16,-70 55-24 15,-15 0-232-15,-11 0-493 0</inkml:trace>
  <inkml:trace contextRef="#ctx0" brushRef="#br0" timeOffset="201140.07">1170 10049 859 0,'0'0'993'0,"0"0"-993"15,0 0-19-15,0 0-384 0</inkml:trace>
  <inkml:trace contextRef="#ctx0" brushRef="#br0" timeOffset="201561.83">2231 9926 1640 0,'0'0'357'16,"0"0"-173"-16,0 0-22 0,0 0-46 16,0 0-15-1,-134 52-43-15,107-10 18 16,2 10-13-16,6 7-19 0,3 3 19 16,7 3-42-16,7 1-11 15,2-8-2-15,0-1-8 16,11-9-24-16,9-7-54 15,5-12-75-15,20-17-127 16,-3-10-341-16,-4-2-243 0</inkml:trace>
  <inkml:trace contextRef="#ctx0" brushRef="#br0" timeOffset="201967.99">2433 10143 1370 0,'0'0'722'0,"0"0"-543"16,0 0-102-16,0 0-8 16,0 0 1-16,-22 104 18 15,20-64-24-15,2-1-25 16,0-4-1-16,0-7-27 16,2-5-5-16,6-10 8 15,0-6-13-15,1-4-2 16,2-3-4-16,2 0-17 15,8-22 10-15,-2-6-83 16,6-8-24-16,-5-6 7 16,0 2-18-16,-4 4 50 15,-6 8 52-15,-3 6 28 0,-4 9 74 16,-1 7 53-16,-2 6-8 16,0 0-45-16,0 0-56 15,0 19 1-15,0 7 5 16,0 4-13-16,0 2 18 15,0 0-29-15,1-2-18 16,7-4-75-16,5-7-142 16,-1-4-251-16,1-9-141 0</inkml:trace>
  <inkml:trace contextRef="#ctx0" brushRef="#br0" timeOffset="202124.26">2826 10307 1832 0,'0'0'625'16,"0"0"-494"-16,0 0-34 16,0 0-11-16,0 0-56 0,-47 108-12 15,47-84-18-15,0-1-24 16,0-4-55-16,0-3-131 16,10-6-288-16,4-8-294 0</inkml:trace>
  <inkml:trace contextRef="#ctx0" brushRef="#br0" timeOffset="202530.37">3046 10203 704 0,'0'0'923'0,"0"0"-784"15,0 0-90-15,0 0 66 16,0 0 27-16,23 122-41 16,-6-88-14-16,1-4-5 15,-3-1-29-15,1-8 18 16,-3-3-10-16,1-6-19 16,-1-6 14-16,3-5-15 15,2-1 11-15,2 0 0 16,5-17-40-16,-1-10-12 15,-2-6-7-15,-4-7-26 0,-5-2 22 16,-5 1-16-16,-8 5 27 16,0 8 0-16,0 9 6 15,-19 7 24-15,1 7-30 16,-1 5 1 0,-2 0-7-16,1 2-4 0,5 10-53 15,3 1-92-15,6-4-120 16,6-9-237-16,0 0 111 15,2-4-389-15</inkml:trace>
  <inkml:trace contextRef="#ctx0" brushRef="#br0" timeOffset="202718.15">3454 9954 1252 0,'0'0'379'15,"0"0"-118"-15,0 0-7 0,0 0-29 16,85 126-86-16,-65-69-23 15,-3 2-25-15,-4 2-73 16,-5-3 9-16,-8-5-27 16,0-8-48-16,-5 5-9 15,-13-12-163-15,3-10-462 0</inkml:trace>
  <inkml:trace contextRef="#ctx0" brushRef="#br0" timeOffset="203092.74">4336 10535 1785 0,'0'0'291'15,"0"0"-201"-15,0 0 4 16,0 0-23-16,61-148 15 15,-30 93-47-15,-2-8-8 16,-4-3-31-16,-10-3-16 16,-7 9 10-16,-8 8 12 15,0 14-1-15,-15 13 35 16,-7 15-34-16,-3 7 12 16,1 3-17-16,2 11 9 0,-1 22 42 15,4 11-12-15,3 9 4 16,7 9-4-1,9 1-31-15,0 0 10 0,17-4-19 16,19-4-30-16,13-12-25 16,45-12-80-16,-14-15-140 15,-2-10-362-15</inkml:trace>
  <inkml:trace contextRef="#ctx0" brushRef="#br0" timeOffset="203452.01">4935 10317 1547 0,'0'0'593'15,"0"0"-388"-15,0 0-30 16,0 0-45-16,0 0-27 0,0 0-78 16,0 0 11-1,-108 28-35-15,99-4 5 0,4 0 23 16,5 1-28-16,0-2 9 16,0-2-10-16,2-8-2 15,10-1 1-15,3-8-14 16,1-4-30-16,3 0 33 15,4-2-46-15,-1-16-26 16,-1-8-12-16,-2-4-54 16,-1-4 58-16,-5 0 18 15,-3 4 74-15,-6 6 20 16,-2 7 103-16,-2 10 27 16,0 5-4-16,0 2-89 15,0 0-23-15,0 7-33 16,5 10 0-16,1 3 0 0,3 1-1 15,0 2-24 1,-2-7-60-16,-1-5-108 0,-3-6-160 16,-3-5-417-16</inkml:trace>
  <inkml:trace contextRef="#ctx0" brushRef="#br0" timeOffset="203592.61">4795 9951 2138 0,'0'0'484'16,"0"0"-412"-16,0 0-17 16,0 0-55-16,132-1-37 0,-61 8-85 15,-4 6-631-15</inkml:trace>
  <inkml:trace contextRef="#ctx0" brushRef="#br0" timeOffset="203873.79">5675 10231 1483 0,'0'0'888'0,"0"0"-714"15,0 0-110-15,0 0 3 16,0 0-33-16,0 0 26 15,0 0-2-15,-111 86-24 0,105-46 36 16,4-2-46 0,2-2-1-16,0-4-23 0,13-4 0 15,13-6-21-15,11-7-64 16,39-15-106-16,-8 0-338 16,-3-19-847-16</inkml:trace>
  <inkml:trace contextRef="#ctx0" brushRef="#br0" timeOffset="204077.17">6101 10269 1793 0,'0'0'624'0,"0"0"-468"16,0 0-34-16,0 0-22 0,0 0-73 16,0 0-21-16,0 0-3 15,-100 118-3-15,100-102-9 16,0-1-24-16,11-8-44 15,7-6-17-15,2-1-86 16,2 0-54-16,13-21-291 16,-4-9-42-16,-4 2-85 15</inkml:trace>
  <inkml:trace contextRef="#ctx0" brushRef="#br0" timeOffset="204764.2">6101 10269 756 0,'87'36'592'16,"-87"-38"-209"-16,0 2-45 15,0 0-185-15,0 0-73 16,0 8-39-16,2 7 13 15,7 6 9-15,5-3-24 0,1 2 0 16,5-4-10-16,0-2-12 16,2-3 10-16,5-5-17 15,2-3-10-15,4-3-7 16,3 0-46-16,0-22-31 16,0-6-99-16,-3-10-124 15,-2-10-8-15,-4-4 33 16,-2-8 43-16,-8-1 102 15,-3 1 52-15,-10 8 85 16,-2 12 241-16,-2 12 24 16,0 12 7-16,-4 14-58 15,-8 2-97-15,2 14-36 16,1 18 6-16,1 12 31 16,4 10-25-16,4 6-30 15,0 7 21-15,0-1-39 16,4-5-11-16,8-8-14 0,-3-8-11 15,-3-16-5-15,-1-8-4 16,-3-14-40-16,-2-7 26 16,0 0-6-16,3-18-7 15,1-8-45-15,5-2 1 16,2 0 33-16,5 4-75 16,-1 5 1-16,3 7 6 15,3 11-68-15,8 2-37 16,-6 20 31-16,-1 1-99 0</inkml:trace>
  <inkml:trace contextRef="#ctx0" brushRef="#br0" timeOffset="204842.31">6248 10876 2027 0,'0'0'359'0,"0"0"-256"15,0 0-103-15,0 0-127 16,0 0-773-16</inkml:trace>
  <inkml:trace contextRef="#ctx0" brushRef="#br0" timeOffset="205685.87">7611 10282 1386 0,'0'0'486'15,"0"0"-371"-15,0 0 83 16,-87 105-63-16,83-68-36 16,4-4-4-16,7-3-51 15,17-4-17-15,9-8-27 16,6-7-19-16,3-11 3 0,0 0-59 16,3-13-70-16,-5-15-4 15,-5-4-66-15,-3-6 59 16,-10-2 81-16,-4 2 75 15,-7 6 20-15,-5 5 89 16,-3 12 85-16,-3 10 59 16,0 5-86-16,0 0-66 15,0 5-80-15,0 19-19 16,0 7 65-16,0 9-36 16,9-2-6-16,2-3-4 15,6-3-10-15,2-8 1 16,3-6-12-16,3-10-15 0,1-8 14 15,1 0-47-15,2-17-15 16,-2-14 11-16,-3-7-33 16,-3-4 42-16,-6 0 17 15,-4 4 26-15,-4 8 35 16,-5 10 28-16,0 7 39 16,-2 12 13-16,0 1-69 15,0 0-25-15,5 17-21 16,5 8 0-16,7 2-1 15,7 4-31-15,7-3-91 16,30-8-105-16,-9-6-327 16,0-9-343-16</inkml:trace>
  <inkml:trace contextRef="#ctx0" brushRef="#br0" timeOffset="205998.3">8637 10288 1438 0,'0'0'855'0,"0"0"-610"0,0 0-115 15,0 0-33-15,0 0-29 16,-123 21-56-16,109 2 8 16,8 6-20-16,6-3 0 15,0-4-7-15,0-5-2 16,0-2-12-16,11-7-15 16,3-6-25-16,-1-2 15 15,3 0-7-15,1-10-3 16,3-6 5-16,1 0 4 15,-6 0 39-15,-2 4 7 16,-1 5 1-16,-4 2 3 0,-2 5 3 16,2 0 2-16,-1 0 22 15,1 12-29-15,-1 2-2 16,2-2-25-16,-4-6-141 16,-1-1-310-16,-4-5-299 0</inkml:trace>
  <inkml:trace contextRef="#ctx0" brushRef="#br0" timeOffset="206185.86">8282 9832 1692 0,'0'0'727'0,"0"0"-573"0,0 0-33 15,0 0-39-15,0 0-3 16,0 0 8-16,0 0-53 15,67 104-32-15,-67-72-2 16,-20 12-86-16,-16-6-81 16,3-12-773-16</inkml:trace>
  <inkml:trace contextRef="#ctx0" brushRef="#br0" timeOffset="206982.44">9441 9942 329 0,'0'0'1117'0,"0"0"-638"16,0 0-256-16,0 0-3 16,0 0-87-16,0 0-45 15,0 0-28-15,0 34-41 16,0 8 72-16,0 12-1 16,2 6-46-16,3 7 28 0,-1-1-33 15,5-5 21-15,0-2-20 16,-2-12-38-16,1-8 14 15,-3-9-16-15,-1-10-11 16,-4-10-3-16,2-4-51 16,-2-6-25-16,0 0-24 15,0-30-53-15,0-2-520 16,-4-8-663-16</inkml:trace>
  <inkml:trace contextRef="#ctx0" brushRef="#br0" timeOffset="207201.14">9213 10024 2000 0,'0'0'616'0,"0"0"-422"0,0 0-55 16,0 0-43-16,0 0-19 16,0 0-54-16,127-31 38 15,-75 22-19-15,-7 3-18 16,-5 0 20-16,-7 2-43 15,-5 2 6-15,2-2-7 16,1 1-45-16,0 3-45 16,18 0-83-16,-11 0-81 15,-2 0-379-15</inkml:trace>
  <inkml:trace contextRef="#ctx0" brushRef="#br0" timeOffset="208513.33">10281 10199 504 0,'0'0'1224'0,"0"0"-955"16,0 0-171-16,0 0-55 16,0 0 51-16,6 126 17 15,-1-82-71-15,2-1 5 16,0-10-29-16,-1-7-16 15,-4-10 22-15,0-8-20 16,1-6-2-16,-3-2 34 16,0 0-10-16,0-21-24 15,0-6-36-15,0-7-44 16,8-6-18-16,2 2-56 0,5 4-54 16,1 6 68-1,1 10 62-15,1 8 46 16,1 10 19-16,-4 0 13 0,1 11 23 15,-3 15 28-15,0 5 47 16,1 3 14-16,1-1-13 16,5 0 10-16,3-3-25 15,6-7-32-15,2-8 3 16,7-9-25-16,-1-6-1 16,3 0 20-16,3-10-49 15,-3-12 6-15,-3-9-6 16,-5-4-35-16,-6-5 34 15,-7-4-33-15,-8 2 24 16,-9 3 8-16,-2 9 4 0,0 10 8 16,-7 8 22-16,-6 8-16 15,-3 4 8-15,1 0-23 16,1 16 15-16,3 7 8 16,5 3-15-16,6 2 21 15,0 3-15-15,0 0 12 16,15-3 5-16,5-6-32 15,4-5 3-15,3-6-3 16,2-7-30-16,2-4 8 16,3 0-33-16,-5-12-8 15,-3-8-4-15,-3-2-16 0,-5 0 33 16,-5 4 28 0,-4 6 22-16,-6 5 46 0,0 5 9 15,0 2-17 1,2 0-10-16,1 17-27 0,1 8 42 15,-1-2-21 1,4 4-22-16,-4-6 21 0,-1-3-14 16,-1-6-7-16,-3-8 2 15,-1-4 11-15,3 0 10 16,-1-4 18-16,3-16-35 16,2-4-6-16,6-4-6 15,3 0-24-15,6 2 7 16,0 8-20-16,3 4 22 15,-7 8-2-15,2 6 13 16,-4 0-2-16,-3 8 11 16,-3 11 1-16,0 8 23 15,1 1-21-15,-5 3 17 0,2-6-19 16,-4-3-22-16,-4-4-52 16,0-4-149-16,-16-4-128 15,-1-5-205-15</inkml:trace>
  <inkml:trace contextRef="#ctx0" brushRef="#br0" timeOffset="208669.54">10782 10037 829 0,'0'0'1383'0,"0"0"-1068"15,0 0-202-15,0 0-86 16,0 0-8-16,160-113-19 0,-81 107-57 15,-15 6-74-15,-17 0-463 16</inkml:trace>
  <inkml:trace contextRef="#ctx0" brushRef="#br0" timeOffset="210106.75">12770 9806 1332 0,'0'0'480'16,"0"0"-256"-16,0 0 0 15,0 0-169-15,0 0 50 16,-21 118 45-16,19-49-53 15,2 6 0-15,0 1-65 16,0-2-9-16,0-8-23 16,2-9 15-16,5-13-30 15,0-11 0-15,-2-10-104 16,1-15-117-16,-3-6-386 16,-3-2-148-16</inkml:trace>
  <inkml:trace contextRef="#ctx0" brushRef="#br0" timeOffset="210372.27">12442 9951 1633 0,'0'0'594'0,"0"0"-464"16,0 0-4-16,0 0-60 15,0 0-44-15,139-68 20 16,-66 57-42-16,7 4-8 0,29 7-106 16,-20 0-421-1,-16 0-400-15</inkml:trace>
  <inkml:trace contextRef="#ctx0" brushRef="#br0" timeOffset="211184.58">13124 10341 1728 0,'0'0'567'15,"0"0"-463"-15,0 0 40 16,0 0-71-16,0 0-73 15,0 0-7-15,0 0-25 16,91-116 6-16,-73 85 15 16,-3 4 12-16,-1 4-1 15,-5 7 7-15,2 8 8 0,-2 5-5 16,4 3-10-16,1 0 6 16,1 11 3-16,3 10-7 15,-2 6 10-15,-3 5 23 16,0 3-23-16,0 1 29 15,1-4-16-15,-1-5-16 16,1-4 12-16,1-9-21 16,6-8 0-16,1-6 16 15,4 0-4-15,3-16 19 16,2-11-31-16,-4-4-1 16,-2-7-1-16,-7-2-29 0,-9 1 4 15,-5 5 27 1,-4 6-9-16,0 10 9 0,0 7 12 15,-13 6-12-15,-1 5 3 16,1 0-3-16,-1 12 0 16,4 10-6-16,3 6 16 15,7 4-10-15,0 1 1 16,0-3 0-16,13-2 9 16,10-6-10-16,3-6-1 15,6-8-6-15,3-8-35 16,3 0-13-16,-3-8-39 15,-4-10-47-15,-6-2 43 16,-4 2 33-16,-12 1 65 16,2 10 12-16,-7 1 29 15,-2 6 29-15,1 0-58 0,-1 3-5 16,0 17 5-16,0 5-12 16,-2 1 13-16,0 1-13 15,0-4 6-15,0-4-6 16,0-8 0-16,0-7 0 15,0-4 25-15,0 0 34 16,0-14 7-16,0-10-49 16,0-3-16-16,6-4 9 15,8 5-9-15,4-1-1 16,0 8 0-16,1 5 7 16,0 6-14-16,-1 5-2 15,-3 3-30-15,1 0 38 16,-1 19-42-16,-1 3 2 0,-3 3-47 15,-5 4-120 1,-6 4-139-16,-2-8-37 0,-18-6-858 16</inkml:trace>
  <inkml:trace contextRef="#ctx0" brushRef="#br0" timeOffset="211340.84">13438 9970 1886 0,'0'0'535'0,"0"0"-376"16,0 0-74-16,0 0-81 16,89-105-4-16,-22 91-89 15,29 9-159-15,-14 1-341 16,-12 4-551-16</inkml:trace>
  <inkml:trace contextRef="#ctx0" brushRef="#br0" timeOffset="211653.26">14871 9968 1817 0,'0'0'566'0,"0"0"-496"15,0 0-11-15,0 0-39 0,0 0 33 16,0 0 34-16,5 131-41 16,3-84 9-16,-1 1-4 15,-3-2-45-15,1-5 24 16,-3-5-30-16,0-8-1 16,-2-10 1-16,0-6-56 15,0-11-51-15,-15-6-140 16,-8-17-405-16,-1-8-1073 0</inkml:trace>
  <inkml:trace contextRef="#ctx0" brushRef="#br0" timeOffset="211825.05">14488 9986 1855 0,'0'0'621'0,"0"0"-440"16,0 0-18-1,0 0-53-15,0 0-77 0,150-40-31 16,-73 32 26-16,8 0-28 15,-4 2-9-15,2 4-43 16,19 2-130-16,-19 0-202 16,-12 0-763-16</inkml:trace>
  <inkml:trace contextRef="#ctx0" brushRef="#br0" timeOffset="212090.66">15679 10049 191 0,'0'0'1566'16,"0"0"-1215"-16,0 0-258 16,0 0 9-16,0 0 11 15,0 0-33-15,-44 113 9 16,44-72-49-16,0-1-5 15,13-2 3-15,7-4-23 16,5-4 8-16,6-6-23 16,9-11-33-16,6-4-28 15,26-9-168-15,-11-17-429 16,-8-10-982-16</inkml:trace>
  <inkml:trace contextRef="#ctx0" brushRef="#br0" timeOffset="212387.42">16098 10146 1370 0,'0'0'685'16,"0"0"-483"-16,0 0-30 16,0 0-39-16,0 0-61 15,0 0-1-15,-78 111-24 16,78-84-28-16,0 2 26 16,16-4-30-16,7-2-2 15,3-5 17-15,5-6-30 16,0-6 20-16,-2-6-20 15,0 0-3-15,-6-12-14 16,-7-12 11-16,-8-8-30 0,-6-4-9 16,-2-3-61-1,0 2 21-15,-20 4-23 16,-7 5-13-16,-2 6 68 0,-2 6-27 16,0-2-22-16,7 5-220 15,10 0-533-15</inkml:trace>
  <inkml:trace contextRef="#ctx0" brushRef="#br0" timeOffset="212559.26">16292 9771 2150 0,'0'0'549'0,"0"0"-425"0,0 0-56 15,0 0-36 1,0 0-32-16,0 0-2 0,0 0-44 15,-156 130-121-15,114-85-321 16,9-9-701-16</inkml:trace>
  <inkml:trace contextRef="#ctx0" brushRef="#br0" timeOffset="213652.77">17130 10101 796 0,'0'0'974'16,"0"0"-725"-16,0 0-137 15,0 0 21-15,0 0-35 16,-132 66 27-16,112-26-57 16,14 6-37-16,6 0 15 15,2-4-35-15,22-8 1 0,10-10-9 16,6-11 7-16,5-13-20 15,3 0-1-15,4-27-54 16,-3-17-33-16,0-15-131 16,-7-11-47-16,-6-10 77 15,-9-6 43-15,-10-3 100 16,-9 4 39-16,-8 10 17 16,0 15 154-16,-6 18 92 15,-9 21-50-15,-5 15-56 16,-2 6-86-16,0 21-19 15,-1 19 11-15,3 10 8 16,7 11 44-16,3 5-28 16,9 2-5-16,1 2 3 15,0 0-34-15,11-3 18 16,9-4-7-16,1-6-26 0,7-11-2 16,1-11-16-16,2-8 0 15,0-12-1-15,4-14 4 16,2-1-10-16,1-7-7 15,-3-18-45-15,-2-5 19 16,-4-2-12-16,-4 2 21 16,-10 0 12-16,-1 6-13 15,-7 6 31-15,-3 4 6 16,-2 7 2-16,0 6 35 16,-2 1-37-16,0 0 7 15,0 4-13-15,2 10 8 16,3 5 2-16,2 4-10 0,0 1 1 15,3 0 5 1,7-5-5-16,-2 0 5 0,5-7-6 16,3-8-34-16,0-4 15 15,4 0-35-15,0-12-44 16,2-13-26-16,-2-2-88 16,-2-3-44-16,-6-1 61 15,-4 5 195-15,-5 7 2 16,-6 2 201-16,-4 7 30 15,0 6-39-15,0 4-75 16,0 0-48-16,0 0-71 16,0 13 6-16,0 6-6 15,0 6 12-15,0 1 8 0,0-2 7 16,0 0-26 0,8-4 10-16,2-8-11 0,8-5-48 15,0-7 29-15,6 0-53 16,-1-9-91-16,1-13-72 15,-4-3-56-15,-5 4 167 16,-1 3 124-16,-7 4 96 16,-5 7 189-16,-2 6-65 15,0 1-98-15,0 0-56 16,2 8-65-16,4 14 32 16,4 2-22-16,3 2-11 15,10 2-85-15,-3-10-195 16,-1-6-354-16</inkml:trace>
  <inkml:trace contextRef="#ctx0" brushRef="#br0" timeOffset="213918.66">19144 9842 1947 0,'0'0'387'0,"0"0"-240"16,0 0-51-16,0 0-18 15,0 0 47-15,-24 120-50 16,24-62-2-16,0 4-55 16,2 2-12-16,9-3 16 0,-2-7-22 15,0-8-8-15,-5-8-34 16,-2-9-76-16,-2-14-80 15,0-7-348-15,-10-8-187 0</inkml:trace>
  <inkml:trace contextRef="#ctx0" brushRef="#br0" timeOffset="214074.53">18941 10112 1770 0,'0'0'577'15,"0"0"-368"-15,0 0-30 16,0 0-87-16,0 0-29 15,0 0-54-15,131-4-9 0,-68 8-42 16,26 8-128 0,-17 1-207-16,-12-4-518 0</inkml:trace>
  <inkml:trace contextRef="#ctx0" brushRef="#br0" timeOffset="-214500.54">19616 10389 345 0,'0'0'1168'16,"0"0"-881"-16,0 0-142 16,0 0-44-16,0 0-38 15,0 0-11-15,0 0-8 0,139-107-2 16,-113 83-25-16,1 0 5 15,-3 1 15-15,-1-1-23 16,-8 4 21-16,-1 3-6 16,-5 5 8-16,-6 6 41 15,-3 6-18-15,3 0-27 16,-3 0-11-16,0 0-16 16,2 11-2-16,0 6 17 15,6 7-21-15,-2 3 37 16,3 0-36-16,3 2 6 15,-2-3-4-15,4-4-3 16,-1-6-10-16,3-4-29 16,2-8-23-16,1-4 13 0,2 0-42 15,5-10-69-15,-1-8-48 16,0-4 13-16,-4-1 81 16,-4 0 20-16,-5 4 94 15,-5 5 24-15,-4 4 141 16,-3 9 116-16,0 1-77 15,0 0-120-15,0 0-41 16,0 4-43-16,0 7 6 16,4 7 23-16,5 0-27 15,2-1 25-15,5-1-23 16,1-4 2-16,6-4 6 16,4-8-12-16,3 0 2 0,6-2-2 15,0-19-20 1,-1-5-20-16,0-7-41 0,-4-6-14 15,-2-5 61-15,-6-3 4 16,-2-8 21-16,-6 1 0 16,-1 0 18-16,-10 5 21 15,-2 13 47-15,-2 10 10 16,0 14 23-16,0 11-66 16,0 1-33-16,-2 12-11 15,-6 20 6-15,-2 12 12 16,1 10 11-16,3 8-20 15,-1 2 28-15,3 2-37 16,2-1 6-16,-1-7 2 16,1-8-2-16,-1-12-3 15,3-13 6-15,-2-8-8 0,2-13 4 16,0-4 3-16,0-4-2 16,0-19-6-16,0-4-39 15,10 2 31-15,1 0 7 16,-3 7 2-16,4 4 10 15,1 8-11-15,0 3 0 16,1 3-6-16,3 0 13 16,4 13-14-16,1 7 1 15,-2 4-60-15,0-1-23 16,-2 0-140-16,-7-5-132 16,-5-8-176-16,-3-8-401 0</inkml:trace>
  <inkml:trace contextRef="#ctx0" brushRef="#br0" timeOffset="-214328.72">20304 9800 1023 0,'0'0'1453'16,"0"0"-1197"-16,0 0-111 15,0 0-60-15,0 0-62 16,0 0-23-16,125-21-50 15,-90 29-68-15,-16 11-171 16,-15-4-583-16</inkml:trace>
  <inkml:trace contextRef="#ctx0" brushRef="#br0" timeOffset="-214188.07">20133 10006 1707 0,'0'0'401'0,"0"0"-367"15,0 0-34-15,0 0-1132 0</inkml:trace>
  <inkml:trace contextRef="#ctx0" brushRef="#br0" timeOffset="-212782.19">1893 11176 689 0,'0'0'1425'0,"0"0"-1197"15,0 0-144-15,0 0-62 16,0 0 26-16,-12 130 46 16,12-85-53-16,14 0 6 15,-1-5-7-15,3-10-18 16,-1-7 26-16,-4-12-47 15,3-8 8-15,-1-3 1 0,5-7-1 16,4-21-18 0,2-8-9-16,1-6-32 0,-5-5 24 15,-6 4-47-15,-5 5 14 16,-5 7 47-16,-4 12 12 16,0 6 45-16,0 9 29 15,0 4 17-15,0 0-19 16,0 2-59-16,0 16-12 15,0 10 20-15,6 4 0 16,3 5-5-16,5-2-15 16,3 0-1-16,4-5-30 15,14-6-119-15,-6-7-208 16,-2-11-535-16</inkml:trace>
  <inkml:trace contextRef="#ctx0" brushRef="#br0" timeOffset="-212454.15">2552 11275 1850 0,'0'0'357'0,"0"0"-224"16,0 0 40-16,0 0-85 0,0 0-13 15,0 0 4 1,0 0-38-16,129-2 9 0,-84 2-49 16,-1 0 20-16,-2 0-21 15,-6 0-29-15,-2-2-53 16,-3-1-134-16,-10-1-326 15,-2-1-192-15</inkml:trace>
  <inkml:trace contextRef="#ctx0" brushRef="#br0" timeOffset="-212172.87">3191 11078 2018 0,'0'0'308'0,"0"0"-246"16,0 0-7-16,0 0-4 15,0 0 2-15,0 0 17 16,138 53-57-16,-115-20-12 16,-10-2 19-16,-8 3-10 15,-5 1 27-15,0-6-8 16,-14-1-14-16,-1-3 12 15,-4-9-27-15,7-5-9 16,0-8-18-16,5-3-74 16,7-17-89-16,0-13-393 15,5-2-407-15</inkml:trace>
  <inkml:trace contextRef="#ctx0" brushRef="#br0" timeOffset="-211954.23">3441 11055 1460 0,'0'0'770'0,"0"0"-546"16,0 0-69-16,0 0-20 16,0 0-47-16,-102 134-21 15,88-94 2-15,7 0-34 16,7-2-8-16,0-6-23 16,0-3-4-16,13-7-7 15,10-9-44-15,6-4-39 16,22-9-73-16,-7-12-431 0,-2-9-772 15</inkml:trace>
  <inkml:trace contextRef="#ctx0" brushRef="#br0" timeOffset="-211594.97">3688 11386 1250 0,'0'0'568'16,"0"0"-404"-16,0 0 5 16,0 0-57-16,0 0-112 0,0 0-22 15,0 0-45-15,67-86 16 16,-54 71 51-16,-2 5 48 15,-6 4 54-15,-1 6 57 16,-2 0-30-16,-2 0-13 16,2 9-25-16,3 10-18 15,0 5 5-15,2 5-26 16,-1 0-37-16,3 1-7 16,-2-2-8-16,0-3-30 15,-1-7-24-15,0-5-97 16,-1-9-164-16,-1-4-510 0</inkml:trace>
  <inkml:trace contextRef="#ctx0" brushRef="#br0" timeOffset="-211344.72">4078 11253 185 0,'0'0'1948'0,"0"0"-1652"16,0 0-221-16,0 0 39 15,0 0-67-15,0 0-5 16,0 0 12-16,167 0-53 0,-107 0 24 16,0 0-12-1,-4 4-13-15,-5 3 0 0,-5-3-54 16,11-3-77-16,-13 1-182 15,-8-2-392-15</inkml:trace>
  <inkml:trace contextRef="#ctx0" brushRef="#br0" timeOffset="-211094.75">4702 11114 1000 0,'0'0'553'15,"0"0"-451"-15,0 0-40 16,0 0 69-16,0 0-12 16,0 0 41-16,123 100-44 0,-104-65 13 15,-5 3-19-15,-8 0-42 16,-6-6 11-16,0-3-27 16,0-8-9-16,-6-5-10 15,-6-5-33-15,1-8-42 16,-2-3-69-16,1-1-222 15,8-16-390-15</inkml:trace>
  <inkml:trace contextRef="#ctx0" brushRef="#br0" timeOffset="-210860.68">5021 11048 694 0,'0'0'1415'0,"0"0"-1134"15,0 0-143-15,0 0 14 16,-78 121-23-16,72-81-57 16,6 2-15-16,0-1-14 15,8-5-43-15,9-5-2 16,8-4-28-16,2-7-64 16,15-10-57-16,-4-7-319 15,-4-3-419-15</inkml:trace>
  <inkml:trace contextRef="#ctx0" brushRef="#br0" timeOffset="-210563.65">5217 11329 1485 0,'0'0'523'16,"0"0"-449"-16,0 0-21 15,0 0-13-15,0 0 18 16,0 0-8-16,131 3-34 15,-106 11 4-15,-10 2 52 16,-6 4 10-16,-9 1 65 16,0 8-31-16,-5 1-43 15,-14 2 35-15,1 2-63 16,1-4 6-16,7-1 5 16,5-8-56-16,5-3 36 15,0-5-16-15,0-6-20 16,9-3 25-16,11-4-25 0,5 0-12 15,6 0-30-15,22-28-91 16,-8 0-119-16,-3-4-819 0</inkml:trace>
  <inkml:trace contextRef="#ctx0" brushRef="#br0" timeOffset="-209985.97">6321 11414 1991 0,'0'0'531'15,"0"0"-474"-15,0 0-50 16,0 0-7-16,0 0-104 0,0 0-180 16,0 0-342-16</inkml:trace>
  <inkml:trace contextRef="#ctx0" brushRef="#br0" timeOffset="-209860.78">6819 11464 1585 0,'0'0'511'0,"0"0"-442"16,0 0-56-16,0 0 14 16,0 0-5-16,0 0-22 15,140-20-50-15,-80 12-513 0</inkml:trace>
  <inkml:trace contextRef="#ctx0" brushRef="#br0" timeOffset="-209517.33">7513 11343 1166 0,'0'0'1044'0,"0"0"-862"15,0 0-99-15,0 0 60 16,0 0-61-16,0 0-24 15,0 0-22-15,154-14-27 16,-87 10 13-16,5 2-22 16,-8 0 1-16,-6 2-1 15,-11 0-96-15,-14 0-121 16,-10 0-367-16,-15-2-351 0</inkml:trace>
  <inkml:trace contextRef="#ctx0" brushRef="#br0" timeOffset="-209236.15">8189 11076 1735 0,'0'0'361'15,"0"0"-299"-15,0 0-22 16,0 0 91-16,0 0 7 15,124 56-22-15,-99-19-8 16,-8 3-64-16,-7 4-17 16,-10 3 4-16,0-5-23 15,-12-2 11-15,-9-6-11 16,-2-8-8-16,1-9-24 16,6-8-75-16,16-9-105 0,0-9-277 15,5-13-586-15</inkml:trace>
  <inkml:trace contextRef="#ctx0" brushRef="#br0" timeOffset="-209033.07">8577 10989 1726 0,'0'0'626'0,"0"0"-470"15,0 0-33-15,0 0 15 16,-89 146-38-16,86-96-27 15,3-2-7-15,3 0-48 16,14-6-18-16,5-8-14 16,3-8-68-16,8-12-57 0,-6-5-209 15,-5-9-465-15</inkml:trace>
  <inkml:trace contextRef="#ctx0" brushRef="#br0" timeOffset="-208798.69">8783 11328 1572 0,'0'0'300'0,"0"0"-168"0,0 0 83 16,0 0-26-1,0 128 0-15,5-84-74 0,-2 3-39 16,0 0-22-16,0-1-47 15,-1-5 13-15,3-8-20 16,-3-4-22-16,4-11-17 16,15-17-104-16,-1-1-230 15,-2-1-444-15</inkml:trace>
  <inkml:trace contextRef="#ctx0" brushRef="#br0" timeOffset="-208564.43">8986 11451 1530 0,'0'0'646'16,"0"0"-470"-16,0 0 3 15,0 0-22-15,0 0-46 0,-120 75 1 16,111-43-55-16,7 0-18 16,2 0 6-16,0-1-44 15,5-6 8-15,12-7-9 16,5-6-16-16,5-8-15 15,23-4-68-15,-8-14-131 16,-5-6-517-16</inkml:trace>
  <inkml:trace contextRef="#ctx0" brushRef="#br0" timeOffset="-208283.25">9184 11235 1689 0,'0'0'543'16,"0"0"-474"-16,0 0 11 15,0 0 94-15,113-6-40 16,-72 6-28-16,4 0-69 15,-3 0-17-15,1 0 8 16,-7 0-28-16,-5 0-25 16,-2 0-103-16,-10-4-238 15,-5 0-431-15</inkml:trace>
  <inkml:trace contextRef="#ctx0" brushRef="#br0" timeOffset="-207674">9938 11057 734 0,'0'0'1105'15,"0"0"-865"-15,0 0-162 16,0 0-4-16,0 0 49 16,0 0 31-16,-43 130-50 15,46-88-29-15,17-2-17 16,4 0-30-16,7-6 12 16,3-8-18-16,3-5-21 0,2-11 25 15,-1-10-25-15,1 0 18 16,-1-13-19-16,-5-10-7 15,-4-9 6-15,-4-4-22 16,-7-3 0-16,-9-3 22 16,-9 3 2-16,0 4 0 15,-4 5 11-15,-17 8-12 16,-1 8 10-16,2 8-9 16,1 4 7-16,5 2 2 15,4 0-9-15,4 14-2 16,6 6 1-16,0 1 0 15,0 4-7-15,0-1 7 0,10 0-38 16,18-1-72 0,-2-6-257-16,4-9-620 0</inkml:trace>
  <inkml:trace contextRef="#ctx0" brushRef="#br0" timeOffset="-207111.65">10817 11231 1350 0,'0'0'553'0,"0"0"-401"16,0 0-53-16,0 0 78 15,0 0 40-15,168 0-80 16,-95 0-22-16,6 0-39 16,0 0-42-16,-6-5 5 15,-11 4-33-15,-17-3 6 16,-11 2-12-16,-16 1-43 16,-11 1-30-16,-7 0-123 0,0 0-301 15,0 0-287-15</inkml:trace>
  <inkml:trace contextRef="#ctx0" brushRef="#br0" timeOffset="-206564.84">12012 11107 1013 0,'0'0'641'0,"0"0"-434"15,0 0-132-15,0 0 29 16,0 0 42-16,0 0 64 15,0 0-40-15,0 86-89 16,0-57-11-16,0 2-3 16,14-1-39-16,3-1 28 15,6-8-21-15,3-4-12 16,6-10-4-16,1-7-19 16,0 0-13-16,3-11 12 15,-5-17-60-15,-2-5 4 16,-6-7-15-16,-10-2-26 0,-7 1 40 15,-3 1-3-15,-3 9 61 16,0 9 9-16,0 10 32 16,-6 8 22-16,3 4-23 15,0 0-39-15,1 20 46 16,2 8 6-16,0 6 23 16,0 3-15-16,8 3-34 15,11-5-8-15,4-3-19 16,-4-4-9-16,1-7-42 15,-4-10-186-15,-9-7-871 0</inkml:trace>
  <inkml:trace contextRef="#ctx0" brushRef="#br0" timeOffset="-203440.64">16150 12685 1403 0,'0'0'628'0,"0"0"-525"16,0 0-25-16,0 0-45 15,0 0-5-15,0 0 56 16,0 0-32-16,31 67-5 16,-22-54 19-16,2 0-42 15,-3-8 16-15,6-3-16 16,-1-2-11-16,8 0 17 16,1-7-30-16,3-13 0 15,-4-5-12-15,2 0-20 0,-7-4 15 16,-1 1 8-16,-6 4 9 15,-3 6 6-15,-3 4 11 16,0 6 20-16,-3 5 37 16,2 2-14-16,-2 1-2 15,0 0-47-15,2 4-2 16,2 12 1-16,3 6 13 16,1 6 17-16,2 0-21 15,3 0-19-15,1-4 0 16,-1-4-27-16,-3-8-79 15,-2-4-58-15,-4-8-363 16,-4 0-31-16,0-14-753 0</inkml:trace>
  <inkml:trace contextRef="#ctx0" brushRef="#br0" timeOffset="-202940.72">16136 12378 1345 0,'0'0'505'0,"0"0"-361"0,0 0-2 16,0 0 6 0,0 0-25-16,-131 34-49 15,106 0 17-15,3 9-30 0,2 5-12 16,2 4 27-16,5 2-43 15,1 0 12-15,8 2-29 16,4-3-14-16,0-1 22 16,11-4-23-16,13-2-1 15,8-4 0-15,8-2-17 16,7-8 16-16,4-7 1 16,7-4-24-16,0-9 24 15,3-8-24-15,-2-4 7 16,6-8 16-16,0-18-5 15,-1-6 6-15,1-6 9 16,-3-4-8-16,-4-6 1 0,-9-3-2 16,-11 1 0-1,-12-4 20-15,-12 2-6 0,-14-3 37 16,0 2-17-16,-18-4-12 16,-13 6 7-16,-7 1-29 15,-4 3 0-15,-10 10-6 16,-1 6 3-16,-5 13-19 15,-7 12-30-15,-28 10-69 16,17 20-164-16,8 4-522 0</inkml:trace>
  <inkml:trace contextRef="#ctx0" brushRef="#br0" timeOffset="-201472.34">22625 12577 758 0,'0'0'360'0,"0"0"-150"0,0 0-69 31,0 0-37-31,0 0 16 0,0 0-49 0,0 0-14 0,0-11-14 16,0 11-30-16,0 0 38 16,6 0 31-16,5-1-13 31,-2 1 19-31,-2 0-26 15,-3 0-13-15,-2 0-3 16,-2 0-12-16,0 0 21 0,0 0-8 0,0 0-15 16,0 0 0-16,3 0-32 31,1 0 0-31,0 4 22 16,4 5-11-16,-2 6 21 15,1 3-10-15,-3 2-10 16,0 4 16-16,2 2-11 0,-2-2-5 0,0 0 16 15,3-4-27-15,1-4 15 16,6-2-9-16,3-4-6 0,6-3 20 16,6-6-19-16,6-1 10 15,3 0-12-15,1-12-6 16,-4-8-6-16,-6-4-17 16,-9-3-8-16,-6-4 36 15,-10-1-19-15,-4 3 20 16,0 4 0-16,-14 5 1 31,-8 5-1-31,-7 6 0 0,0 4 6 0,3 5-9 16,3 0 15-16,8 0-11 15,8 5-1-15,7 7-67 16,0-2-34-16,8-1-74 16,31-4 5-16,-6-3-172 15,-2-2-263-15</inkml:trace>
  <inkml:trace contextRef="#ctx0" brushRef="#br0" timeOffset="-200941.22">22803 12374 1169 0,'0'0'396'0,"0"0"-170"16,0 0-15-16,-120 0-38 15,86 9-46-15,-2 4-38 16,0 3-12-16,3 5-53 16,4-1 31-16,2 2 3 0,6 1-30 31,4 6 29-31,7 3-35 16,3 4-5-16,7 4 10 15,0 0-27-15,0 4 26 16,17-2-14-16,6 0-12 15,6 1 0-15,7-6-8 0,1 2 5 0,10-3-5 16,4-4 16-16,7-2-13 16,4-9 5-16,5-2-15 15,5-7 15-15,-2-8-25 16,2-4-2-16,-2 0 25 16,-8-14-4-16,-2-8 6 15,-9-8 1-15,-4-2 0 0,-9-9 14 16,-5 0-1-16,-6-5 14 15,-6-2 30-15,-9-2-26 16,-7-3 17-16,-5-1-13 16,0 2-18-16,-17 2 19 15,-10 4-22-15,-5 3-1 16,-8 5 2-16,-2 5-4 16,-10 6-24-16,-3 8 2 15,-12 6-35-15,-56 13-3 16,14 4-112-16,-2 12-380 0</inkml:trace>
  <inkml:trace contextRef="#ctx0" brushRef="#br0" timeOffset="-199597.47">16341 12308 1309 0,'0'0'370'16,"0"0"-266"-16,0 0 39 16,0 0 116-16,0 0-91 15,0 0-77-15,0 0-54 0,-18-6 13 16,32-5 20-16,1-4-21 16,10-5 2-16,4-8-9 15,9-4-26-15,9-8 20 16,6-2-26-16,4-7 2 15,6-1 27-15,-3 1-24 16,-6 4 7-16,-12 7 8 16,-11 8-30-16,-8 8 14 15,-13 10-14-15,-4 5 0 16,-4 6-1-16,-2-1-38 16,0 2-36-16,2 0-99 15,9-4-214-15,-3-3-254 16,6 0-499-16</inkml:trace>
  <inkml:trace contextRef="#ctx0" brushRef="#br0" timeOffset="-199066.65">17067 11392 1083 0,'0'0'365'0,"0"0"-173"16,0 0 52-16,0 0-69 16,0 0-104-16,0 0-19 15,0 0-7-15,54-83 1 16,-27 77 19-16,0 4-14 15,0 2 18-15,-4 0-30 16,-2 17-37-16,-5 8 21 0,-8 5-23 16,-5 4 15-16,-3 1 37 15,0 1-36-15,-13-4 27 16,-8 1-22-16,1-8-21 16,0-4 33-16,6-6-33 15,4-7-22-15,8-6-50 16,2-2-126-16,0-13-24 15,10-10-256-15,9-5-309 16</inkml:trace>
  <inkml:trace contextRef="#ctx0" brushRef="#br0" timeOffset="-198660.22">17418 11221 1410 0,'0'0'586'0,"0"0"-404"0,0 0-43 15,0 0-26-15,0 0 7 16,0 0-53-16,-116 115-1 16,116-79-32-16,0-2-24 15,2-3 13-15,16-4-22 16,4-5-2-16,0-7 1 16,5-6-47-16,0-5-3 15,2-4-7-15,-2 0-32 16,2-6 34-16,-4-12-50 15,2 0 16-15,-2-3 43 16,-2 6 15-16,-8 1 31 16,-6 4 65-16,-4 5 45 15,-3 5 66-15,-2 0-67 0,0 0-39 16,0 11-18-16,0 13-30 16,0 4 43-16,2 5-4 15,2 3-31-15,1-3 18 16,1-4-41-16,2-4-6 15,-2-7-1-15,1-6-8 16,-1-6-22-16,12-6-59 16,-3-6-123-16,1-10-374 0</inkml:trace>
  <inkml:trace contextRef="#ctx0" brushRef="#br0" timeOffset="-197113.98">17219 11057 829 0,'0'0'187'16,"0"0"-99"-16,0 0 68 16,0 0 10-16,0 0-7 15,-125 7-27-15,110 7-10 16,-1 11-3-16,5 4 2 16,5 10-29-16,4 5 8 15,2 6-15-15,0 6-56 16,8 2 13-16,9 3 2 15,6-1-24-15,2 2 14 16,2 0-33-16,2-3 5 16,0-3 0-16,4-8-4 0,5-4 11 15,4-9-13 1,7-4 0-16,5-9-6 0,4-10-6 16,2-6-13-16,2-6 12 15,-3 0-22-15,3-18 19 16,-3-4 0-16,-3-9 11 15,-2-2 4-15,-8-7 1 16,-3-5 0-16,-10-3 29 16,-6-6-3-16,-10-3 29 15,-5-6-11-15,-8-1-14 16,-4-1 22-16,0 5-12 16,-14 6 11-16,-7 8 12 0,-10 6-35 15,-10 5 20-15,-5-1-20 16,-12 5-26-16,-5 3 5 15,-6 5 1-15,-3 5-8 16,-3 11 0-16,-6 7-20 16,2 0 7-16,-4 7-71 15,10 15 4-15,8 6-31 16,12 15-177-16,19-7-248 16,14-6-164-16</inkml:trace>
  <inkml:trace contextRef="#ctx0" brushRef="#br0" timeOffset="-196660.97">17921 11289 552 0,'0'0'745'0,"0"0"-559"16,0 0-35-16,0 0 88 0,0 0-17 15,0 0-19-15,0 0-114 16,22-46-25-16,12 34-25 16,8 0 11-16,14-2 13 15,8-2-28-15,7-1 26 16,3 2-22-16,4-3-15 16,-2 0 16-16,-1 0-40 15,-3 2 0-15,-5 0 1 16,-7 2 8-16,-9 4-18 15,-10 2 4-15,-15 1-75 16,-8 6-93-16,-8 1-184 16,-2 0-231-16,-4 0-206 0</inkml:trace>
  <inkml:trace contextRef="#ctx0" brushRef="#br0" timeOffset="-196395.4">19004 10953 1224 0,'0'0'256'0,"0"0"-195"15,0 0 43-15,0 0 12 16,0 0-16-16,0 0-18 16,118 1-54-16,-105 23 20 15,-6 5 3-15,-7 3 1 16,0 2 36-16,-14-2-26 15,-5-2-19-15,-2-3-1 0,3-8-28 16,7-7-14-16,5-4-17 16,6-6-134-16,2-2-181 15,19-16-27-15,0-6-892 0</inkml:trace>
  <inkml:trace contextRef="#ctx0" brushRef="#br0" timeOffset="-196207.95">19300 10899 1122 0,'0'0'818'16,"0"0"-529"-16,0 0-111 15,0 0-89-15,0 0-40 16,0 0 3-16,0 0-41 0,-41 95 15 16,41-64-26-16,0-1-44 15,19-4-32-15,14 0-184 16,-4-7-307-16,-2-6-248 0</inkml:trace>
  <inkml:trace contextRef="#ctx0" brushRef="#br0" timeOffset="-195895.53">19483 11093 1758 0,'0'0'486'16,"0"0"-336"-16,0 0-14 15,0 0-97-15,0 0-27 0,0 0-12 16,0 0-2-16,4 32-7 16,-4-12-9-16,0 3 11 15,0-2 5-15,-10 2 4 16,-2-4 9-16,3-3 10 16,9-1-15-16,0-4 6 15,9-3-11-15,22-2 13 16,12-6-7-16,1 0-7 15,3 0-9-15,-7-6-53 16,-7-6-78-16,-8-1-41 16,-10-8-146-16,-8 4-2 15,-2 2-367-15</inkml:trace>
  <inkml:trace contextRef="#ctx0" brushRef="#br0" timeOffset="-195317.54">19253 10722 1175 0,'0'0'370'16,"0"0"-172"-16,0 0-60 15,0 0 49-15,0 0-22 16,-136-4-95-16,114 24 8 0,-3 4-20 15,-2 4 19 1,3 4 11-16,-2 2-46 0,-1 6 17 16,2 3-27-16,-2 0-31 15,6 7 42-15,0 0-42 16,7 0 0-16,6 0 5 16,8-1 9-16,0-5-1 15,2-4-14-15,21-4 7 16,6 0-17-16,6-4 8 15,7-1-2-15,7-5 2 16,7-5-14-16,7 0 16 16,8-9 0-16,5-3 0 15,4-9 5-15,4 0-5 16,4 0 0-16,-1-17-5 16,-6-5 11-16,-4-4-3 0,-6-4-1 15,-11-8 4-15,-11-4-3 16,-11-7-3-16,-11-4 0 15,-12-6 33-15,-9-1-9 16,-6-2 29-16,0 2-6 16,-15 3-23-16,-14 10 37 15,-6 2-34-15,-10 10-9 16,-6 2-9-16,-9 9-9 16,-5 4 0-16,-7 9-21 15,-1 2-40-15,2 7 10 16,1 2-43-16,6 0-45 15,-5 13-92-15,17 6-391 0,17-2-199 16</inkml:trace>
  <inkml:trace contextRef="#ctx0" brushRef="#br0" timeOffset="-194677.05">19411 11105 1041 0,'0'0'348'16,"0"0"-116"-16,0 0 24 0,0 0-64 15,0 0-76-15,0 0-89 16,0 0-27-16,0 0-64 15,8 2-146-15,9 2-86 16,5 0-440-16</inkml:trace>
  <inkml:trace contextRef="#ctx0" brushRef="#br0" timeOffset="-194317.78">20331 11203 1787 0,'0'0'351'0,"0"0"-286"16,0 0-65-16,0 0-34 0,0 0-117 15,0 0-331-15,0 0-1016 16</inkml:trace>
  <inkml:trace contextRef="#ctx0" brushRef="#br0" timeOffset="-194176.87">20624 11279 1249 0,'0'0'0'0,"0"0"-109"16,0 0-378-16</inkml:trace>
  <inkml:trace contextRef="#ctx0" brushRef="#br0" timeOffset="-194052.22">21010 11364 1373 0,'0'0'339'0,"0"0"-229"16,0 0-91-16,0 0-19 15,0 0-21-15,0 0-103 16,0 0-65-16,157 15-29 16,-106-8-169-16</inkml:trace>
  <inkml:trace contextRef="#ctx0" brushRef="#br0" timeOffset="-193974.1">21577 11490 283 0,'0'0'0'0</inkml:trace>
  <inkml:trace contextRef="#ctx0" brushRef="#br0" timeOffset="-193895.99">21577 11490 858 0,'51'13'159'0,"-51"-13"-159"15,0 0-108-15,0 0-742 0</inkml:trace>
  <inkml:trace contextRef="#ctx0" brushRef="#br0" timeOffset="-193723.84">21802 11544 879 0,'0'0'481'16,"0"0"-481"-16,0 0-42 0,0 0 40 16,0 0-5-1,0 0-161-15</inkml:trace>
  <inkml:trace contextRef="#ctx0" brushRef="#br0" timeOffset="-193380.48">22036 11406 67 0,'0'0'1175'0,"0"0"-889"15,0 0-171-15,0 0 37 16,0 0-28-16,0 0-56 16,0 0 8-16,118 6-44 15,-100 18 11-15,-5 6 22 16,-8 5 0-16,-5 7 25 15,0-1-14-15,-18-1-26 16,-7-2-5-16,-2-4-17 16,4-8-6-16,2-8-22 15,8-5-7-15,6-9-50 0,7-4-131 16,4-9-112 0,17-11-289-16</inkml:trace>
  <inkml:trace contextRef="#ctx0" brushRef="#br0" timeOffset="-193177.41">22357 11386 1735 0,'0'0'517'0,"0"0"-376"16,0 0 42-16,0 0-45 16,0 0-78-16,-125 110 13 15,114-69-34-15,7 0-21 16,4-3 6-16,0-1-24 15,17-6-49-15,6-7-13 16,15-10-148-16,-5-5-345 0,0-9-458 16</inkml:trace>
  <inkml:trace contextRef="#ctx0" brushRef="#br0" timeOffset="-192958.72">22511 11597 1605 0,'0'0'560'16,"0"0"-396"-16,0 0-21 16,0 0-72-16,0 0 30 15,0 0-43-15,0 0-22 16,-3 106 2-16,3-78-27 16,5-1 12-16,-1-1-23 0,0-5-30 15,6-5-59 1,7-15-153-16,-1-1-306 15,4 0-337-15</inkml:trace>
  <inkml:trace contextRef="#ctx0" brushRef="#br0" timeOffset="-192755.62">22632 11628 1607 0,'0'0'380'15,"0"0"-142"-15,0 0-40 16,0 0-94-16,0 0-44 15,0 0-35-15,0 0 9 0,-50 65-28 16,59-50-5 0,4-1 11-16,3-3-6 0,2-5-12 15,2-6-18-15,18-2-92 16,-7-18-179-16,-2-4-343 16</inkml:trace>
  <inkml:trace contextRef="#ctx0" brushRef="#br0" timeOffset="-192130.78">22147 11078 631 0,'0'0'907'0,"0"0"-704"0,0 0 2 15,0 0-12-15,-140-5-29 16,116 5-39-16,-1 14-44 16,-2 6 10-16,2 5-1 15,0 8-40-15,0 3 29 16,2 6-55-16,5 4-6 16,3 4 7-16,6 5-24 15,5 1 14-15,4 6-1 16,0 0-7-16,13 1-7 15,12-2-3-15,8-1-6 16,9-6 8-16,7-2-25 16,2-8 26-16,5-9-8 15,0-7-7-15,2-10 9 0,0-6-7 16,0-7 13 0,2-5-9-16,0 0 15 0,1-7-7 15,-3-9 1-15,-1-2-9 16,-4-2 2-16,-4-4 7 15,-2-6 0-15,-6-2 6 16,-3-6 3-16,-5 0 0 16,-3-6 6-16,-4-2-15 15,-9-8 32-15,-3-2-17 16,-10-7 12-16,-4-1 6 16,0 0-15-16,-16 1 24 15,-13 7-17-15,-6 5 13 16,-9 8 16-16,-8 7-39 15,-6 8-6-15,-10 10-9 0,-4 10-33 16,-11 8-15 0,-6 4-37-16,0 24-20 0,-22 23-134 15,22-4-398-15,17-4-183 0</inkml:trace>
  <inkml:trace contextRef="#ctx0" brushRef="#br0" timeOffset="-191396.57">22546 12016 1508 0,'0'0'478'15,"0"0"-287"-15,0 0 36 16,0 0-108-16,0 0-43 16,0 0-51-16,0 0-13 15,21 27 46-15,-6-5-19 16,3 4 6-16,0 2 27 15,-1 5-44-15,2 1 15 0,0 0-43 16,1-4 6 0,1 0-16-16,-4-6 10 0,8-14-70 15,-7-4-139-15,-9-6-1000 0</inkml:trace>
  <inkml:trace contextRef="#ctx0" brushRef="#br0" timeOffset="-184601.28">16624 12912 502 0,'0'0'670'0,"0"0"-519"16,0 0-77-16,0 0 63 15,0 0 31-15,0 0-96 16,-18 0-41-16,18 0 4 15,0 0-9-15,0 0 50 16,0 0 22-16,0 0-8 16,0 0 32-16,0 0-36 15,0 0-18-15,0 0-13 16,0 0-41-16,0 0 14 16,0 0-21-16,0 0-7 15,0 0 18-15,0 0-10 16,0 0 8-16,0 0-1 15,0 0-9-15,0 0 18 0,0 0-14 16,0 0 5 0,0 0 12-16,0 0-26 0,0 0 6 15,16 0 15-15,3 0-21 16,10 0 29-16,6 0-30 16,5 0 6-16,4 0 20 15,3 0-20-15,-1-3-6 16,4 0 0-16,-4-1 0 15,-3 2-3-15,-5-1 3 16,-3 3 0-16,-4-1 4 16,0 1 11-16,-2-2-15 15,5-1 0-15,1 2 0 0,4-2 9 16,3-1-9 0,0 3 0-16,5-2-9 15,-1 3 31-15,6 0-22 16,-3 0 0-16,2 0 0 0,1 0-3 15,1 0 3-15,-2 0 0 16,0 0-9-16,1 0 11 16,-4 0-2-16,0 0 6 15,-4 0-5-15,1 0 2 16,-3 0-3-16,-2 0-16 16,1 0 15-16,-2 0 2 15,-1 0 4-15,3 0-5 16,-1 0 1-16,4 0-2 15,7 0-2-15,3 0 3 16,2 0-1-16,1 0 3 0,3 0-2 16,-3 0 0-1,2 3-3-15,-5-2 2 0,-2-1 1 16,-4 3 0-16,-1-2-7 16,0-1 13-16,0 0-6 15,6 0 0-15,0 0 1 16,8 0-7-16,-1 0 12 15,0 0-6-15,0 0 0 16,-2 0 6-16,2 0-14 16,1 0 8-16,-3 0 0 15,2 0 0-15,-3 0 0 16,1 0 7-16,-1 0-7 16,0 0-10-16,-3 0 8 15,-4 0-4-15,0 0 6 0,-6-1 3 16,1 1 6-16,-5-3-8 15,-1 3-1-15,2 0-4 16,1 0 4-16,3 0 0 16,2 0 1-16,4 0-1 15,3 0 9-15,1 0-15 16,-1 0 6-16,-3 0 0 16,-2 0 1-16,-4 0-1 15,1 0 0-15,-1 0 0 16,-1 0 5-16,3 0-6 15,2 0 1-15,0-4-5 16,1 1-11-16,-4 0 16 16,1-1 0-16,-5 3-8 15,-2-2 14-15,1 2-6 0,-4 1 0 16,5 0 1-16,0-3-3 16,6 3 2-16,-4-2 0 15,3 2-6-15,-3-1 2 16,-1-1 4-16,-5 2 7 15,-5-3-6-15,-2 3-1 16,-4 0-3-16,0 0 3 16,0 0 0-16,-2 0 0 15,0 0 8-15,2-1-8 16,2 1 0-16,3-2 0 0,-1 2 0 16,-2-3 0-1,-2 2-2-15,-5 1 11 16,-5-3-12-16,-3 3 3 0,-7 0 0 15,-3 0 10-15,-2-2-9 16,2 2 11-16,4-2 3 16,5 0-14-16,0 1-1 15,5 1 0-15,0-3-5 16,-2 3 5-16,-6 0 0 16,0 0 11-16,-6 0-11 15,-2 0-11-15,1 0 11 16,-3 0-8-16,2 0 8 15,4 0-1-15,4 0 9 16,3 0-9-16,3 0 1 16,1 0 0-16,-3 0-6 0,-3 0 6 15,-7 0 0 1,-2 0-12-16,-2 0 9 0,0 0-30 16,-8 0-96-16,-11 0-238 15,-5 0-448-15</inkml:trace>
  <inkml:trace contextRef="#ctx0" brushRef="#br0" timeOffset="-178837.02">1197 12031 1800 0,'0'0'495'16,"0"0"-379"-16,0 0 58 16,0 0-100-16,0 0-20 15,0 0 6-15,-104-17-31 16,79 24-3-16,-2 18 1 15,-4 8-20-15,0 16 26 16,-5 14-23-16,1 16 34 16,-4 9-10-16,4 7-16 15,3 0 5-15,6-4-23 16,13-5-4-16,13-9-2 16,0-10-30-16,24-8-25 15,23-15-45-15,48-20-101 16,-5-14-263-16,-8-10-198 0</inkml:trace>
  <inkml:trace contextRef="#ctx0" brushRef="#br0" timeOffset="-178274.65">1560 12597 1088 0,'0'0'573'0,"0"0"-496"16,0 0 25-16,0 0 8 16,13 136-22-16,-6-100 0 15,2-8-38-15,-2-6-22 0,-1-8-9 16,-4-6-11-16,1-8 2 16,-1 0 39-16,-2-8 15 15,2-17-64-15,3-12-23 16,2-5-70-16,4-4 30 15,2 2-7-15,3 4 41 16,2 6 14-16,1 10 15 16,2 8 31-16,-1 10-6 15,2 6 11-15,0 3 15 16,1 22 1-16,-4 5 34 16,1 4-17-16,-1 0-20 15,-4-2-1-15,-1-4-42 16,-6-8-5-16,-1-8 6 15,-3-6-1-15,0-6 8 16,0 0 3-16,0-16-17 0,2-12-7 16,5-6-50-16,1-4 17 15,0 2 22-15,5 6-1 16,-2 6 10-16,1 8 9 16,-1 7 0-16,-2 9 23 15,5 0-6-15,1 9 18 16,-2 14 24-16,5 8-37 15,1 3 1-15,-1-2-23 16,2-1-31-16,3-4-64 16,13-11-139-16,-5-10-250 15,0-6-178-15</inkml:trace>
  <inkml:trace contextRef="#ctx0" brushRef="#br0" timeOffset="-177602.93">2489 12481 1582 0,'0'0'758'0,"0"0"-541"16,0 0-65-16,-114 72-75 15,93-34-48-15,7 4 20 16,7 0-37-16,7-1 0 16,0-4-12-16,13-5-3 15,10-9 2-15,4-10-35 16,2-9-16-16,0-4 40 15,2-7-57-15,-4-22-13 0,-3-4 1 16,-2-8-55-16,-6 1 40 16,-5 2 24-16,-5 4 39 15,-1 9 33 1,-3 9 25-16,-2 9 77 0,0 7 14 16,0 0-57-16,0 6-32 15,0 16 1-15,0 6 1 16,0 2 12-16,0 0-40 15,10-2 9-15,0-5 11 16,6-2-13-16,0-8-7 16,2-10-1-16,1-3-30 15,2 0 8-15,-1-18-30 16,2-8-46-16,-4-2 16 16,-2 0 20-16,-3 4 40 15,-5 8 22-15,-3 6 28 0,0 4 68 16,-5 6-28-1,2 0-20-15,3 12-23 0,-1 10 5 16,4 7 15-16,2 4-26 16,5-1-13-16,-2-5 3 15,3-6-9-15,1-7-1 16,2-10-24-16,-1-4-51 16,-1 0 27-16,1-22-41 15,0-8-47-15,2-1 10 16,-6-4 43-16,5 5 48 15,-5 3 36-15,-3 10 8 16,-4 7 121-16,-1 6 12 16,-2 4-29-16,6 0-39 15,-1 8-30-15,1 9 21 0,2 8-40 16,-1-1-24-16,1 4 0 16,-10 4-95-16,-2-5-148 15,0-8-366-15</inkml:trace>
  <inkml:trace contextRef="#ctx0" brushRef="#br0" timeOffset="-177446.72">2456 12414 1622 0,'0'0'816'16,"0"0"-599"-16,0 0-63 0,0 0-65 15,-4-102-89-15,54 80-17 16,35-2-54-16,-11 5-206 15,-9 8-662-15</inkml:trace>
  <inkml:trace contextRef="#ctx0" brushRef="#br0" timeOffset="-176478.19">3792 12203 2177 0,'0'0'365'15,"0"0"-279"-15,0 0-37 0,0 155 48 16,21-89-42-16,6 7-8 16,2-1-43-16,0-2-4 15,-2-4-36-15,-10-7-41 16,-9-14-28-16,-8-13 4 15,0-14-107-15,-23-12 68 16,-11-6-20-16,0-7-28 16,-1-19 120-16,6-10 42 15,5-7 26-15,10-5 24 16,10-2-11-16,4-2-12 0,13 2 12 16,16 1-13-1,9 3 29-15,4 4-5 0,2 4 52 16,-4 1 34-16,-3 6-22 15,-11 5 32-15,-8 6-5 16,-9 8 0-16,-4 7 23 16,-5 5-56-16,0 3-46 15,0 23-30-15,0 14 6 16,-3 16 16-16,3 8-13 16,0 7-3-16,0-1 25 15,9-6-37-15,6-6 0 16,1-12-1-16,-1-12 3 15,-1-14-4-15,-5-11-8 16,3-9-22-16,1-6 31 16,5-27-13-16,1-7-35 15,4-4-36-15,-1 0 9 16,-2 4 42-16,-2 8 16 0,-3 10 18 16,-3 8 12-16,-1 12 3 15,-3 2 7-15,2 3 18 16,3 22-1-16,1 7 22 15,3 2-38-15,3 0-23 16,0-2 25-16,2-8-19 16,-1-8-5-16,1-10-1 15,-2-6-23-15,-1-4-1 16,3-21-40-16,-5-8-47 16,-1-1 46-16,-5-2 28 15,-5 6 37-15,-2 8 21 16,-4 8 29-16,0 8 50 15,0 6-33-15,0 0-42 0,0 15 8 16,0 12-21-16,0 3 36 16,3 2-45-16,4-4 13 15,2-4-17-15,4-8 1 16,3-6 0-16,-1-9-1 16,5-1-10-16,1-7 10 15,-2-19-44-15,4-6-54 16,-5 0 52-16,-3 4-3 15,-4 6 50-15,-2 8 37 16,-4 7 15-16,-3 7 45 16,0 0-46-16,4 11-51 15,1 11 58-15,0 4-42 16,2 0-16-16,0-1-3 0,0-4-92 16,6-5-60-1,21-8-216-15,-5-6-121 16,4-2-680-16</inkml:trace>
  <inkml:trace contextRef="#ctx0" brushRef="#br0" timeOffset="-175900.2">5178 12493 140 0,'0'0'1921'15,"0"0"-1599"-15,0 0-185 16,0 0-36-16,-122 50-40 0,111-22-4 15,7 2-36 1,4 0 5-16,0 0-26 0,0-6-12 16,13-4 11-16,0-6-19 15,3-6-3-15,0-8-7 16,1 0-14-16,1-11 23 16,2-6-34-16,0-5-24 15,0 0 39-15,-2 2-2 16,-2 1 33-16,-6 8 9 15,0 5 0-15,-3 4 21 16,-5 2-2-16,0 0 14 16,-2 4 31-16,2 10-29 15,2 2 4-15,3 0-35 0,0-2-2 16,6-6-4 0,0-5-44-16,8-3-12 0,-1 0-7 15,-3-3-73 1,4-11 46-16,-8 0 61 0,0 0 31 15,-4 3 15-15,0 4 16 16,-2 3 30-16,0 4 14 16,-2 0-57-16,3 0 24 15,1 2-5-15,0 10-8 16,-1 2 32-16,1 0-40 16,-1-2 2-16,-2 1 9 15,0 0-30-15,-1-1 29 16,1-1-23-16,2 0-2 15,-4-1-8-15,-2-2 2 16,-2 0-73-16,0 0-153 16,-6-2-47-16,-13-1-231 0,-3-5-772 15</inkml:trace>
  <inkml:trace contextRef="#ctx0" brushRef="#br0" timeOffset="-175665.88">4902 12286 1965 0,'0'0'388'16,"0"0"-253"-16,0 0-43 15,0 0-83-15,0 0 4 16,114-95-13-16,-63 80 0 0,2 1 2 16,-1-2 7-16,-5-2 0 15,-11-4 12-15,-10-2 18 16,-10-2 20-16,-12 1-23 15,-4 0 4-15,0 4-40 16,-27 11-27-16,-2 7-80 16,3 3-506-16</inkml:trace>
  <inkml:trace contextRef="#ctx0" brushRef="#br0" timeOffset="-174962.93">6549 12493 1386 0,'0'0'491'15,"0"0"-318"-15,0 0 11 16,-152 79-52-16,115-37 13 16,10-1-63-16,11 1-30 15,12-4-14-15,4-7-31 16,2-6 0-16,20-13-7 15,7-9-34-15,5-3-24 16,-1-19-107-16,2-12-91 16,-3-10-40-16,-6-2 44 0,-5 4 137 15,-10 7 114-15,-3 6 1 16,-6 13 166-16,2 12 88 16,-4 1-70-1,0 32-102-15,2 20 75 0,4 18-12 16,5 29-67-16,7 23-20 15,4 22 6-15,-4-13-22 16,-7-31 7-16,-11-33-36 16,0-23-2-16,-15-2 8 15,-16-7-1-15,-11-5 30 16,-8-16 9-16,1-14-56 16,2-4 6-16,7-27-7 0,16-19-72 15,20-61-5 1,4 12-169-16,2-3-478 0</inkml:trace>
  <inkml:trace contextRef="#ctx0" brushRef="#br0" timeOffset="-174759.85">7083 12133 1976 0,'0'0'387'16,"0"0"-145"-16,-4 133-18 15,-9-58-94-15,-3 11-20 16,3 2-27-16,-1-2-53 16,3-4-15-16,3-6-15 15,0-6-71-15,4-9-41 0,4-5-81 16,0-18-192-16,0-19-592 16</inkml:trace>
  <inkml:trace contextRef="#ctx0" brushRef="#br0" timeOffset="-174509.89">7613 12240 1928 0,'0'0'651'0,"0"0"-521"15,0 0-39-15,0 0 48 16,-4 156-23-16,2-84-18 0,2 3-11 15,0-2-50 1,0-2-17-16,4-6-20 0,9-11-15 16,-1-8-42-16,-3-12-56 15,-4-12-47-15,-5-21-31 16,0-1-355-16,-10-6-289 0</inkml:trace>
  <inkml:trace contextRef="#ctx0" brushRef="#br0" timeOffset="-174353.36">7364 12647 1553 0,'0'0'818'16,"0"0"-537"-16,0 0-129 0,0 0-18 15,132-33 22 1,-63 18-92-16,2-1-37 0,-4-1-27 16,-7 4-28-16,-6-7-92 15,-17 6-64-15,-16-1-409 0</inkml:trace>
  <inkml:trace contextRef="#ctx0" brushRef="#br0" timeOffset="-173681.91">4943 12428 1587 0,'0'0'661'0,"0"0"-490"15,0 0 8 1,0 0-66-16,0 0-37 0,0 0-15 16,0 0-43-16,31-10 25 15,-10 0-5-15,2-2-31 16,-5 2 34-16,-3 5-25 16,-3 1-15-16,-3 4 10 15,-3 0 4-15,3 0-15 16,1 0 0-16,5 0-14 15,2 7 6-15,5 3-62 16,17 6-54-16,-6-4-167 16,-4-6-571-16</inkml:trace>
  <inkml:trace contextRef="#ctx0" brushRef="#br0" timeOffset="-173010.26">7944 12103 1405 0,'0'0'314'0,"0"0"-96"16,0 0 89-16,102 133-86 15,-57-61-64-15,1 10-28 16,0 6-67-16,2 6 22 15,-10 0-24-15,-12 1-36 16,-18 0 4-16,-8-5-28 16,-36 0-10-16,-18-2-45 15,-10-1-45-15,-32 21-44 16,18-22-317-16,7-19-411 0</inkml:trace>
  <inkml:trace contextRef="#ctx0" brushRef="#br0" timeOffset="-160196.35">1006 13994 1265 0,'0'0'655'0,"0"0"-504"0,0 0-41 16,0 0 57-1,0 0-21-15,0 0-33 0,-38 0-42 16,38 0-44-16,0 0 15 15,0 0-41-15,9 0 27 16,13 0 0-16,11-4-22 16,12 0 35-16,10-2-8 15,8 3-20-15,4-3 12 16,-1 1-25-16,-3 1 14 16,-8 4-14-16,-9-4-41 15,-11 3-7-15,-10 1-40 16,-10 0-83-16,-9 0-169 15,-6 9-384-15</inkml:trace>
  <inkml:trace contextRef="#ctx0" brushRef="#br0" timeOffset="-159993.29">865 14258 846 0,'0'0'1046'0,"0"0"-933"15,0 0-82-15,0 0 6 16,143-6 67-16,-70-3 51 16,12 1-63-16,4 0-49 15,-4 0-43-15,-5 0-3 16,-12 2-69-16,2-8-106 16,-19 1-199-16,-18 0-200 0</inkml:trace>
  <inkml:trace contextRef="#ctx0" brushRef="#br0" timeOffset="-159790.22">1527 13783 1224 0,'0'0'519'0,"0"0"-429"16,0 0-18-16,0 0 102 15,0 0 48-15,115 83-19 16,-78-35-81-16,-4 10-25 15,-6 4-49-15,-10 6-42 16,-15 1-6-16,-2 1-5 16,-40 18-87-16,-4-18-146 15,6-14-517-15</inkml:trace>
  <inkml:trace contextRef="#ctx0" brushRef="#br0" timeOffset="-158665.47">3051 13966 71 0,'0'0'1531'15,"0"0"-1227"-15,-148 18-167 16,88 2 12-16,6 4-47 16,10 5 25-16,15 3-44 15,12 0-51-15,10 0 0 16,7-4-32-16,7-6-10 16,20-9 9-16,10-10-15 15,12-3 6-15,7-16 4 16,4-22-80-16,0-13-95 15,-4-12-103-15,-10-5-8 16,-9-5 126-16,-16-1 93 16,-9 6 73-16,-7 8 41 0,-5 14 159 15,0 13 100 1,0 15-20-16,-3 12-56 0,-1 6-70 16,2 10-107-16,-3 27-19 15,2 16 14-15,-1 14-2 16,2 8 11-1,2 5-41-15,0-5 2 0,2-6-12 16,14-9-28-16,-3-13-50 16,-4-11-86-16,-4-17-227 15,-5-13-321-15</inkml:trace>
  <inkml:trace contextRef="#ctx0" brushRef="#br0" timeOffset="-158509.26">2848 13800 1510 0,'0'0'810'0,"0"0"-661"16,0 0-106-16,0 0-11 15,0 0-32-15,134-17 0 16,-26 17-26-16,-11 6-258 16,-13 11-641-16</inkml:trace>
  <inkml:trace contextRef="#ctx0" brushRef="#br0" timeOffset="-158352.72">3470 14271 2172 0,'0'0'515'0,"0"0"-445"0,0 0-64 16,0 0-6-16,0 0-116 15,0 0-187-15,0 0-691 0</inkml:trace>
  <inkml:trace contextRef="#ctx0" brushRef="#br0" timeOffset="-157884.4">3969 13916 1431 0,'0'0'494'0,"0"0"-370"0,0 0 47 16,0 0-33-16,-121-18 5 16,94 20-43-16,5 20-55 15,2 6 4-15,9 8-22 16,4 5 10-16,7 3 20 15,0-1-51-15,18-4 30 16,12-5-36-16,9-5-17 16,11-10 17-16,5-11-89 15,30-8-99-15,-11-21-421 16,-14-2-510-16</inkml:trace>
  <inkml:trace contextRef="#ctx0" brushRef="#br0" timeOffset="-157728.18">4392 14145 1958 0,'0'0'516'0,"0"0"-456"16,0 0-60-16,0 0-209 15,0 0-531-15</inkml:trace>
  <inkml:trace contextRef="#ctx0" brushRef="#br0" timeOffset="-157212.68">4684 13964 1965 0,'0'0'343'0,"0"0"-247"15,0 0-41-15,0 0-20 16,-13 110 28-16,19-79-37 16,12-5-14-16,0-6-12 15,-2-7-52-15,-5-8-3 16,-1-5-13-16,0 0 20 16,1-24 23-16,5-6-70 15,-1-7-6-15,5 2 5 16,-2-4-6-16,2 7 71 15,-3 8-10-15,-1 6 41 0,-3 10 10 16,3 8 31-16,-5 0 37 16,3 5 42-16,-3 14 2 15,-3 9 0-15,2 2-41 16,-3 5-24-16,-1-5-21 16,-2-4-36-16,-2-6 20 15,3-8-20-15,-2-6-34 16,1-6 22-16,3 0-35 15,0-6 36-15,8-12-4 16,0 0-66-16,1-2 47 16,-3 6 12-16,1 4 22 15,-5 6 6-15,0 4-5 16,-1 0 25-16,4 1 14 16,-1 16-40-16,5 2 0 0,11 10-92 15,-7-5-230-15,4-6-327 0</inkml:trace>
  <inkml:trace contextRef="#ctx0" brushRef="#br0" timeOffset="-155978.57">3329 14122 751 0,'0'0'353'15,"0"0"-134"-15,0 0-18 16,0 0-30-16,0 0-9 16,0 0-1-16,0 0-70 15,0-61-29-15,4 57 3 0,2 4-21 16,0 0 17-16,3 15 2 15,-1 18 27-15,0 15 33 16,0 10-62-16,1 6-18 16,0 4-10-16,2-3-32 15,2-5 13-15,-1-8-14 16,-1-10-26-16,-2-11-26 16,-3-10-86-16,-1-15-93 15,-5-8-104-15,0-20 1 16,-3-4-407-16</inkml:trace>
  <inkml:trace contextRef="#ctx0" brushRef="#br0" timeOffset="-155713.04">3325 14061 886 0,'0'0'376'0,"0"0"-185"16,0 0 7-16,0 0-8 15,0 0-69-15,0 0-9 16,0 0-31-16,95-59-28 15,-63 79 10-15,-3 9-15 16,-5 4-3-16,-9 4-9 16,-7 1-18-16,-8-6 31 15,0-1 4-15,-21-1-7 16,-1-3 8-16,0-7-42 16,4 0-11-16,2-6-1 0,7-4-107 15,9-6-108-15,0-2-323 16,0-2-300-16</inkml:trace>
  <inkml:trace contextRef="#ctx0" brushRef="#br0" timeOffset="-155556.83">3666 14279 1194 0,'0'0'1171'0,"0"0"-942"15,0 0-212-15,0 0-17 16,0 0-213-16,0 0-570 0</inkml:trace>
  <inkml:trace contextRef="#ctx0" brushRef="#br0" timeOffset="-151885.81">626 589 1096 0,'0'0'305'16,"0"0"-101"-16,0 0-70 15,0 0-23-15,0 0-14 16,0 0 11-16,0-33-14 16,0 33 9-16,0 0-17 15,0 0-29-15,0 0 8 16,0 0-9-16,0 0-8 15,0 0 23-15,0 0-35 16,0 0 10-16,0 0-16 16,0 0-30-16,0 0 19 15,0 3-19-15,0 1 1 0,3 4 18 16,8 4-13-16,4 4 21 16,6 4-19-16,3 5-1 15,5 1 19-15,2-1-26 16,3 0 9-16,-3-6 1 15,-4-2 5-15,-6-4-12 16,-4-8-3-16,-9-2-5 16,-4-3-14-16,-4 0 4 15,0 0-22-15,0 0-36 16,-10 0-151-16,-11-11-424 16,2-3 4-16</inkml:trace>
  <inkml:trace contextRef="#ctx0" brushRef="#br0" timeOffset="-151573.38">842 471 768 0,'0'0'502'0,"0"0"-293"15,0 0-9-15,0 0 0 16,0 0-22-16,0 0-16 16,0 0-54-16,-115 67 5 0,82-44-65 15,-1 4-10-15,0 0-7 16,6 3-31-16,1 1-35 15,-4 10-121-15,9-6-153 16,1-7-262-16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4:12:57.719"/>
    </inkml:context>
    <inkml:brush xml:id="br0">
      <inkml:brushProperty name="width" value="0.05292" units="cm"/>
      <inkml:brushProperty name="height" value="0.05292" units="cm"/>
      <inkml:brushProperty name="color" value="#FF0000"/>
    </inkml:brush>
  </inkml:definitions>
  <inkml:trace contextRef="#ctx0" brushRef="#br0">3867 3171 263 0,'0'0'164'0,"0"0"-86"0,0 0-49 15,0 0-15-15,0 0-14 16,0 0-24-16,0-2 15 16,0 2 9-16,0 0 1 15,0 0 29-15,0 0-1 16,0 0 20-16,0 0-3 16,-3 0-21-16,3 0-5 15,0 0-10-15,-2 0 3 16,2 0-4-16,-3 0-9 15,3 0 0-15,-2 0-1 16,2 0 2-16,0 0 5 0,-2 0-5 16,2 0-1-16,0 0 6 15,-2 0-6-15,2 0 0 16,0 1-1-16,0-1 2 16,0 0 15-16,-3 0 12 15,3 1 5-15,0-1 55 16,0 0-34-16,0 0-10 15,0 0 4-15,0 0-16 16,0 0 7-16,0 0-9 16,0 0-22-16,0 0 12 15,0 0-14-15,0 0 4 16,0 0 38-16,0 0-3 0,0 0 4 16,0 0-22-16,0 0-25 15,-4 0 17-15,2 0-19 16,-2 0 0-16,2 3-1 15,-1-3 2-15,3 0 6 16,-2 0-7-16,2 0-8 16,-2 2-2-16,2-1-52 15,0 4-6-15,-3-1 0 16,0 0-51-16,-5 2-4 16,2-2-4-16,-3 0-103 0</inkml:trace>
  <inkml:trace contextRef="#ctx0" brushRef="#br0" timeOffset="874.49">3686 3232 85 0,'0'0'676'0,"0"0"-475"0,0 0-81 15,0 0 26-15,0 0-33 16,0 0-38-16,0 0-2 16,0 0-54-16,0 0-12 15,0 0 4-15,0 0-10 16,0 0 26-16,0 0 8 15,0 0 0-15,0 0 20 16,0 0-24-16,0 0 8 16,0 0 24-16,0 0-10 15,0 0 32-15,0 0-27 16,0 0-27-16,0 0 14 16,0 0-44-16,0 0 8 0,0 0 1 15,0 0-4-15,0 0 11 16,9 0-3-16,7 0 5 15,-3 0 20-15,5 0-23 16,-1 0 2-16,1 0 22 16,0 0-33-16,-2 0 26 15,1 0-14-15,-1 0-18 16,-3 0 30-16,3 0-31 16,-1 0 0-16,1 0 12 15,-1 0-11-15,-1 0 26 16,-3 0-8-16,-2 0-13 15,-4 0 27-15,-4 0-32 16,2 0 10-16,-3 0 16 16,0 0-26-16,0 0 20 15,0 0-16-15,0 0-5 0,0 0-9 16,0 0-141-16,0 0-199 16,0 0-349-16</inkml:trace>
  <inkml:trace contextRef="#ctx0" brushRef="#br0" timeOffset="3295.79">4515 3238 823 0,'0'0'205'0,"0"0"-149"16,0 0 25-16,0 0-14 15,0 0 50-15,0 0-21 16,0 0-73-16,-4 0 15 16,4 0-20-16,0 0-17 15,0 0 33-15,0 0-33 16,0 0 28-16,0 0 16 16,0 0-35-16,-4 0 38 15,2 0-25-15,-2-2-22 0,2 0 43 16,0 0-35-16,-1 2 11 15,1-2 25-15,0 2-44 16,-2-2 46-16,2 0-47 16,-3 0 13-16,0 2 13 15,3-3-25-15,2 3 8 16,0 0-5-16,0-1 11 16,0 1-15-16,0 0 0 15,0 0 1-15,0 0-16 16,0-1 15-16,4 1 0 15,12-3 13-15,5 1-3 16,2-2 12-16,6 1-22 16,3-2 8-16,-1-1 17 0,2 2-25 15,-2 0 0 1,-2 2 0-16,-4 0 18 0,-9 0-18 16,-7 0 0-1,-5 2 0-15,-4 0 21 0,0 0-20 16,0 0 12-16,0 0 36 15,-13 0-43-15,-7 0 23 16,-5 0-29-16,-2 0 0 16,1 0 0-16,2 2 1 15,-1 2-1-15,2-2 0 16,4 0 15-16,-4 2-15 16,3-2 0-16,3 0 0 15,3 0-2-15,3-2 3 16,7 2-1-16,2-2 0 15,2 0 6-15,0 0-14 16,0 0 8-16,0 0-37 0,0 0 36 16,6 0-22-16,7 0 23 15,4 0 0-15,1 2 12 16,3-2-13-16,-1 0 1 16,0 0 0-16,0 0-6 15,-2 3 6-15,-3-1-8 16,-6 2-51-16,-9 4-149 15,-6 5-55-15,-17-5-585 0</inkml:trace>
  <inkml:trace contextRef="#ctx0" brushRef="#br0" timeOffset="10481.61">5891 4034 204 0,'0'0'220'0,"0"0"-94"15,0 0-57-15,0 0-11 16,0 0 11-16,0 0-5 16,0 0 48-16,-4-20-51 15,4 20-19-15,0 0-16 16,-2-1-19-16,2 1 31 16,0 0 5-16,-3-3 12 15,1 3 38-15,0-1-22 16,0-1 1-16,-1 2-6 0,0-3-36 15,0 2 40 1,1 1-26-16,2 0-5 0,0 0 8 16,0 0-33-16,0 0 24 15,0 0-1-15,0 0-17 16,0 0 46-16,-3 0-28 16,3 0 3-16,0 0 9 15,0 0-38-15,0 0 33 16,0 0-14-16,0 0-29 15,0 0 36-15,0 0-32 16,0 0 10-16,0 0 3 16,0 0-11-16,0 0-2 0,0 0-6 15,11 0 1 1,3 0 25-16,6 0-20 0,1 0 9 16,0 0 17-16,4 0-31 15,2 0 28-15,-3 0-20 16,3 0-1-16,-1 0 23 15,3 0-31-15,-2 0 9 16,2 0-3-16,2 0 0 16,0 0 6-16,3 0-12 15,-3 0 1-15,2 0 3 16,-4 0-3-16,-2 0-1 16,-2 0 0-16,-1 0 9 15,4 0-4-15,-4 0-5 16,2 0 0-16,-1 0-2 15,2 0 2-15,0 0 0 0,-3 0 1 16,-2 0 10 0,3 1-11-16,-3-1 0 0,3 0 1 15,0 0-1-15,0 0 0 16,2 0 0-16,0 0-1 16,0 0 9-16,2 0-8 15,-4 0 0-15,2 0 0 16,-2 0 0-16,2 0 0 15,0 0 0-15,2 0-1 16,2 0 8-16,-2 0-7 16,0 0 0-16,-2 0 1 15,-4-1-5-15,-8-1 4 16,-1-1 0-16,-5 1-1 16,-3 0 11-16,-2 0-10 15,1 0 0-15,2-2 2 0,-3 0-4 16,3-2 2-16,1-3 0 15,2-1 4-15,-1-7 10 16,2-2-14-16,0 1 0 16,0-3 1-16,0 2-2 15,1 2 1-15,-4 0 0 16,1 5-1-16,-3-1 7 16,0-2-6-16,-2-1 0 15,0 0 1-15,-2-3 2 16,0-3-3-16,1-1 0 15,-1-3-4-15,2 0 14 16,-2 0-10-16,1-1 0 16,-3-2 6-16,0 1-4 15,0 2-2-15,0 0 0 16,0 1-6-16,0 3 22 0,-5 3-16 16,1 1 0-16,-1 4 1 15,1 0-14-15,-2 1 10 16,1 1 3-16,-2 4-6 15,3 1 11-15,-3-1-5 16,3 3 0-16,-3 0-1 16,-2 0-11-16,0-1-8 15,1 0 10-15,-4 1 9 16,-1-2-5-16,-3 0 6 16,-1 0 0-16,-4 1 1 0,-1 0-7 15,-2 3 6-15,-5 0 0 16,0 1-14-16,-2 2 26 15,-3 0-12-15,-1 0 0 16,-2 0 2-16,0 0-4 16,-3 0-1-16,2 0 3 15,-3 0-6-15,6 0 18 16,-1 0-4-16,1 0-8 16,4 0 0-16,-3 0 7 15,3 0-7-15,-4 0 0 16,-2 0 3-16,0 0 5 15,-3 0-8-15,0 0 12 16,-4 0-11-16,3 5 1 16,1-2-2-16,-3 0 0 0,1 0-7 15,-1 0 14-15,4 0-5 16,-1 1-1-16,2-1 5 16,2 0-4-16,0-1-2 15,5 0 0-15,0 0-9 16,2-2 19-16,2 0-4 15,1 0-1-15,4 0-3 16,-3 0-2-16,2 0 0 16,-4 0-7-16,1 0 6 15,-5 0 2-15,0 0 8 16,0 0-9-16,-3 0 9 16,-2 0-20-16,1 0 6 15,-3 0 2-15,-2 0-3 16,-1 0 12-16,2 0-3 0,-2 0 8 15,-1 0-3 1,0 0-1-16,2 0-7 0,-3 0 0 16,3 0-7-16,0 0 22 15,2 0-15-15,0 0 1 16,5 0 5-16,-3 5-9 16,2-4 3-16,4 2 0 15,1-2-1-15,2 1 1 16,2 0 11-16,3-2-11 15,4 2 1-15,0 1 9 16,2-3-10-16,3 0-2 16,0 0-7-16,2 0 15 0,0 0-6 15,2 0 0 1,0 0 13-16,0 0-23 0,0 0 10 16,1 0-1-1,-4 0 1-15,3 0 0 0,-2 1 8 16,-3-1-5-16,4 2 3 15,-1-2-7-15,1 0 1 16,4 3 0-16,1-3-11 16,3 0 22-16,-1 0-11 15,2 0 1-15,-1 0 8 16,-6 0-18-16,2 0 8 16,-5 2-5-16,0-2 6 15,0 1 0-15,2-1 11 16,0 3-3-16,2-3-7 15,0 1 8-15,3-1-9 0,-2 2 0 16,-3-2-10-16,2 3 20 16,-2-3-8-16,2 1-2 15,3-1 0-15,2 0 0 16,2 0 0-16,0 3-13 16,0-3 13-16,0 0-10 15,0 0 10-15,0 0 0 16,0 1 7-16,0 3-19 15,0 2 2-15,-5 6 10 16,3 6-7-16,-3 0 17 16,1 4-10-16,2 3 5 15,0 0-4-15,2 2-2 16,0-1-1-16,0 2 1 0,0 0-11 16,0 0 24-16,0 0-11 15,0 1 2-15,0-1 5 16,0-1-5-16,0 2-3 15,0-1-3-15,-3 0-8 16,3-2 22-16,0 2-11 16,0-3 1-16,0-2 14 15,0 0-24-15,0-4 9 16,0-3-1-16,0-1 1 16,0-4 0-16,0 1 7 15,0-2-7-15,0-2 0 16,0 1-3-16,3-4 3 15,-1 1-5-15,0 0 4 0,-2 1 2 16,2-2 7 0,-2-1-8-16,0 1 7 0,0 1-14 15,0-3 7-15,0 3 0 16,2 1-2-16,-2-2 8 16,0 1-6-16,2-2 0 15,-2 0 0-15,0 0 1 16,0-2-1-16,3 1-1 15,-3-1-8-15,2-1-3 16,3-1 12-16,-1 3 0 16,3-1 7-16,1 2-22 15,6-3 15-15,4 3 0 16,2-1-7-16,5-3 20 16,4 2-13-16,4-2 0 0,3 0 9 15,1 0-15-15,5 1 6 16,0-1 0-16,3 0-17 15,2 0 36-15,-2 0-16 16,-2 0-3-16,-6 0 1 16,-1 0-2-16,-5 0 1 15,-2 0 0-15,-2 0-8 16,2 0 17-16,-2 0-9 16,0 0 0-16,-2 0 6 15,4 0-10-15,0 0 4 16,0 3 0-16,3-3-9 15,-1 1 21-15,0 2-12 16,0-3 0-16,-2 1 1 0,-2-1-1 16,1 3 0-16,0-3 0 15,1 2-1-15,0-2 7 16,2 0-6-16,3 2 0 16,-1-2 1-16,-2 0-4 15,2 0 3-15,-6 0 0 16,-2 0-6-16,-3 0 18 15,-4 0-12-15,2 0 0 16,-5 0 0-16,4 0-6 16,-4 0 6-16,1 0 0 15,-1 0-1-15,-1 0 8 16,1 0-8-16,-1 0 1 16,-1 0 0-16,-3 0-2 15,2 0 2-15,-1 0 0 16,1 0-1-16,-1 0 1 0,-1 0 0 15,2 0 0-15,-1-4 10 16,2 1-17-16,-1-1 7 16,-4 3 0-16,1-2-6 15,-5 2 27-15,2-1-21 16,-4 2 0-16,-2-3 6 16,0 3-5-16,0 0-1 15,0 0 0-15,0 0 0 16,0 0 22-16,0 0-22 15,2-1 0-15,-2 1 2 0,0 0-5 16,0 0 3 0,0 0 0-16,0 0-2 0,0 0 14 15,0 0-12-15,0 0 0 16,0 0 0-16,0 0-6 16,0 0 6-16,0 0 0 15,0 0-6-15,0 0 15 16,0 0-9-16,0 0 0 15,0 0 1-15,0 0-10 16,0 0 9-16,0 0-13 16,0 0 13-16,0 0-54 15,0-4 17-15,-12-6-132 16,-12-1-225-16,-7 0-1193 0</inkml:trace>
  <inkml:trace contextRef="#ctx0" brushRef="#br0" timeOffset="23728.51">12803 4939 499 0,'0'0'195'16,"0"0"-64"-16,0 0-66 15,0 0-6-15,0 0 32 16,0 0 28-16,-16 0-29 16,16 0-41-16,0 0 0 0,0 0-20 15,0 0-4-15,0 0 27 16,0 0-27-16,0 0 23 15,0 0 6-15,0 0-22 16,0 0 17-16,0 0-5 16,0 0-12-16,0 0 6 15,0 0-22-15,0 0 26 16,0 0-1-16,0 0-14 16,0 0 18-16,0 0-15 15,0 0 11-15,2 0 30 16,12 0-32-16,-1 0 18 15,7 3-7-15,3 0-31 0,6-1 29 16,4-1-16 0,3 2-12-16,6-3 21 0,1 2-29 15,3-2 9-15,-1 0-6 16,1 1-14-16,4-1 17 16,0 0-12-16,6 0 3 15,-3 0 25-15,4 0-27 16,-4 0 17-16,-4 0-15 15,-2 0 3-15,0 0 0 16,-3 0-11-16,1-3 1 16,1 0 29-16,4 0-29 15,-3-1 15-15,1 2-17 16,4-1 9-16,-2 2-9 16,2-2 0-16,4 3 0 15,0 0 18-15,0-1-17 0,1 1 17 16,1 0-18-16,0-2 1 15,-2 2 2-15,2 0-3 16,-4-2 0-16,-4 2 3 16,-3-2 8-16,-7 2-6 15,-9 0-5-15,-6 0 5 16,-10-2-7-16,-3 2 2 16,-8-2 0-16,-4 2 39 15,2 0-15-15,-2 0 19 16,0 0-16-16,0 0-27 15,0 0 18-15,0-3-18 16,0 3 0-16,0 0 8 16,0 0-7-16,0 0-2 0,0 0-39 15,-18 0-109 1,-10 0-312-16,-19-1-782 0</inkml:trace>
  <inkml:trace contextRef="#ctx0" brushRef="#br0" timeOffset="27118.34">9918 4954 523 0,'0'0'227'16,"0"0"-62"-16,0 0-69 15,0 0-10-15,0 0-4 16,0 0-51-16,0-1 5 15,0 1-13-15,0 0-1 16,0 0 43-16,0 0-10 0,0 0 3 16,0 0 10-1,0 0-12-15,0 0 19 0,0 0-22 16,0 0-18-16,0 0 29 16,0 0 4-16,0 0-7 15,0 0 5-15,0 0-47 16,0 0 15-16,0 0-33 15,2 0-1-15,12 0 37 16,3 0 3-16,5 0 19 16,5 0 31-16,4 0-66 15,3 0 29-15,-1 0-21 16,3 0-21-16,-1 0 30 16,6 0-39-16,-3 0 32 15,4-2-21-15,0 2-1 16,3-3 0-16,4 3-12 0,-1 0 0 15,2 0 13 1,4 0-12-16,-2 0 14 0,4 0-12 16,2 0 4-16,0 0-1 15,3 0-6-15,-1 0 0 16,-2 0-10-16,-3 0 11 16,-2 0-1-16,1 3 0 15,0-1 10-15,-6-2-19 16,0 1 9-16,-2-1 0 15,-3 0 0-15,-6 0 2 16,1 0-2-16,0 0 6 16,-4 0 4-16,4 0-16 15,-1 0 6-15,1 0 0 0,-2 0-3 16,-5 0 5 0,-2 0-2-16,-5 0 1 0,-3 0 5 15,-6 0-7-15,1 0 1 16,-3 0-6-16,-1 0-6 15,-1 0 18-15,-1 0-6 16,4 0 0-16,-1 0 6 16,0 0-17-16,1 0 11 15,-3 0-6-15,-2 0-7 16,0 0 14-16,0 0-1 16,-6 0 0-16,5 0-1 15,-3 0-7-15,1 0 8 0,1 0 0 16,-1 0-6-1,2-3 14-15,-2-1-8 0,0-2 0 16,1-3 9-16,-3-2-9 16,2-3 0-16,-2-7 1 15,-2-1 15-15,0-1-15 16,-2-7 4-16,1 3-1 16,-1-3 2-16,0 0-7 15,0-4 1-15,4 0 0 16,-2-2-5-16,0-2 11 15,-2-1-6-15,0 2 0 16,0-6 12-16,0 3-13 16,0-1 1-16,-2 0 0 15,-4 1 1-15,3 0 0 16,-1 0-1-16,-1 1 1 16,0 2 7-16,3-1-8 0,0 4 0 15,-3 3 0-15,3 5 16 16,-2 4-15-16,0 6 19 15,-4 4-2-15,4 3-9 16,0 2-10-16,-3 1 1 16,3 0 0-16,-6 2-9 15,2-2 10-15,-3 2-1 16,-5 0 7-16,-1 0-6 16,-6 1-2-16,-6-1 1 15,-2-1 0-15,-7 1 0 16,-5 0 0-16,-3 0 8 15,-10 2-8-15,-5-2 1 16,-5 2-1-16,-7-2 0 16,-5 2 1-16,-2 2-7 0,-3 0 6 15,3 0 0-15,2 0 5 16,0 0 1-16,5 0-8 16,-4 0 2-16,6 0-9 15,-2 0 2-15,-1 0 8 16,3 0-1-16,0 0 2 15,3 0 7-15,4 0-15 16,9 0 6-16,8 0 0 16,11 0-8-16,5 0 14 15,6-2-6-15,5-3 0 16,0 4 5-16,4-2-5 16,1 2 0-16,6-1-2 0,0 2-4 15,5 0 7-15,2 0-1 16,-1-1 3-16,1 1-2 15,0 0-1-15,-2 0 0 16,-4 0 1-16,0-3-3 16,-1 3 2-16,-3 0 0 15,-1 0 2-15,3 0 7 16,-2 0-9-16,-1 0 0 16,-3 0-2-16,-4 0-5 15,0 0 8-15,0 0-1 16,0 0 0-16,2 0-2 15,3 0 2-15,1 0 0 16,1 0 1-16,-1 3-10 0,1-2 15 16,2 1-6-16,2-1 0 15,4 2 7-15,1-2-7 16,1 1 0-16,0-2-11 16,3 3 10-16,-3-3 1 15,3 0-1-15,0 0 1 16,0 2-6-16,0 2 0 15,0 4 5-15,0 6-1 16,0 8-11-16,0 12 13 16,0 13 0-16,0 10 2 15,0 11 10-15,0 11-10 16,0 21-1-16,0 23 0 16,-11 19 35-16,0-11-21 15,7-28 6-15,1-32 21 0,3-25-41 16,0 2 31-16,0-2-22 15,0-4-2-15,0-16 11 16,0-12-18-16,0-8-1 16,0-4 4-16,0-2 4 15,0 0-16-15,0 0-35 16,0-46-94-16,16 0-415 16,6-6-569-16</inkml:trace>
  <inkml:trace contextRef="#ctx0" brushRef="#br0" timeOffset="28617.99">11879 4081 616 0,'0'0'309'0,"0"0"-154"15,0 0 40-15,0 0-95 16,0 0 11-16,0 0 30 16,0 0-45-16,-7-71 8 15,2 64 7-15,-4-4-22 16,1 3 2-16,-9-2-11 15,0 2-15-15,-5 2 16 0,-3 3-45 16,-4 3 14-16,0 0-23 16,-4 0-15-16,-1 0 35 15,-1 7-36-15,-1 5 8 16,3 2 15-16,0 5-25 16,1-2 14-16,3 5-7 15,2 0-15-15,3 0 22 16,1 3-23-16,2-1 0 15,0-1 23-15,3 4-22 16,1 3 17-16,-2 2-5 16,6 1-11-16,0 4 20 15,2-1-22-15,2 3 0 16,3-1 4-16,3 2 5 16,0-2-4-16,3-2-5 0,0 0 6 15,0-2-6-15,0 0 0 16,3 0 0-16,4 0-2 15,2 1 14-15,1 0-12 16,2 0 0-16,1 1 2 16,3-4-4-16,-1 0 2 15,6-5 0-15,-2-2-1 16,4-3-7-16,-3-4 8 16,3-2 0-16,-2-4 6 15,0 0-12-15,-1-2 6 16,-1-1 0-16,4-2-1 0,0-1-2 15,3-2 3 1,2-2 0-16,5-2-1 0,2 0-16 16,1 0 8-16,-3 0-12 15,0 0 14-15,1-6-32 16,-6-1 23-16,2-2 7 16,-6 1-10-16,-2-2 18 15,-2-5-23-15,1 1 24 16,-2-5-1-16,4-1 2 15,-3-4 2-15,3 1-3 16,-4-1 1-16,-1 1-11 16,0 1 8-16,2-4 2 15,-5-1-7-15,3-2 16 16,-2-2-9-16,-1-3 1 16,-1-2 7-16,-1 2-13 0,-2-2 5 15,1 0 0-15,-1 2 0 16,-5 0 11-16,1-3-10 15,-2 3 15-15,-5 0-15 16,0 1 27-16,0-4-20 16,0-1 2-16,-10 0 23 15,0 2-26-15,-3-1 35 16,1 4-10-16,1 1-24 16,-1 0 28-16,-1 1-27 15,0-1 20-15,-5 3 5 16,-2 0-33-16,0 1 28 15,-2 2-4-15,-3 2-24 0,0 1 22 16,2 2-23 0,-2 3 0-16,-2 1-10 0,-4 4 20 15,-9 5-20-15,-16 8-5 16,-73 0-90-16,13 6-187 16,-11-1-1070-16</inkml:trace>
  <inkml:trace contextRef="#ctx0" brushRef="#br0" timeOffset="30726.87">1832 5628 568 0,'0'0'779'0,"0"0"-577"16,0 0-115-16,0 0-52 15,0 0 47-15,0 0 11 16,-9 0 13-16,9 0-31 16,0 0-64-16,0 0 15 15,0 0-26-15,0 0 12 0,0 0 3 16,0 0-4-16,0 0 16 16,7 0 29-16,4 0-21 15,4 0 45-15,5 4-31 16,3-1-30-16,6-2 32 15,4-1-36-15,9 3-3 16,6-3 23-16,8 0-33 16,6 0 36-16,9 0-8 15,4-8-20-15,6-3 28 16,2 0-38-16,-2 0 0 16,-4 4 0-16,-9 0 11 15,-7 4-5-15,-10 3-6 16,-11-3 10-16,-9 3-7 15,-10 0-3-15,-8 0 0 16,-7 0-8-16,-6 0 23 0,0 0-12 16,0 0-3-16,0 0-31 15,0-4-82-15,-4-2-207 16,-9-2-607-16</inkml:trace>
  <inkml:trace contextRef="#ctx0" brushRef="#br0" timeOffset="35007.11">3715 5639 514 0,'0'0'183'16,"0"0"-92"-16,0 0-68 16,0 0-4-16,0 0 0 15,0 0-12-15,0 0-9 16,-4-3 2-16,4 3-7 15,0 0 0-15,0 0 13 16,0 0-6-16,0 0 21 16,0 0-5-16,0 0 29 15,0 0-26-15,0 0-18 16,0 0 13-16,0 0-13 16,0 0-1-16,0 0 7 15,-3 0 2-15,3 0-5 16,0 0-3-16,0 0 26 0,0 0 47 15,0 0-25-15,0 0 18 16,0 0-6-16,0 0-47 16,0 0 12-16,0 0-26 15,0 0 2-15,0 0 14 16,0 0-16-16,0 0 18 16,0 0 15-16,0 0-27 15,0 0 31-15,0 0-19 16,0 0-18-16,0 0 37 15,0 0-21-15,0 0 23 16,0 0-4-16,3 0-35 16,1 0 35-16,-2 0-17 15,2 0-17-15,1 0 38 0,-3 0-37 16,2 0 18 0,1-1 19-16,2 1-38 0,-1-3 29 15,3 2-11-15,5-2-12 16,-1 2 35-16,0-2-41 15,3 2 11-15,2-2 5 16,-1 1-4-16,4 1-2 16,-4 1-11-16,4 0 1 15,-3 0 11-15,-3 0-5 16,2 0-5-16,1 0 5 16,-2 0 3-16,1 0 8 15,2 0-11-15,-1 0-5 16,-3 0 30-16,4 0-32 15,-4 0 14-15,1 0 1 0,-1 0 0 16,-1 0-9-16,-1 0-6 16,0 0 0-16,1 0-1 15,-2 0 2-15,2 0-1 16,-1 0 7-16,1 0 16 16,1 0-29-16,1 0 6 15,2 0 0-15,0 0 3 16,-1 0-2-16,4 0-1 15,-1 0 3-15,-3 0 15 16,4 1-17-16,1 1-1 16,-2-2 0-16,0 3-10 15,3-3 10-15,-4 0 0 16,3 1 5-16,-3-1 10 0,-2 0-9 16,-1 0-6-1,-3 0-1-15,1 0 1 0,-3 0 0 16,2 0 1-16,1 0 18 15,-1 0-7-15,0 0-5 16,3 0-7-16,2 3 0 16,-1-3 0-16,1 1 0 15,0-1 8-15,0 3 0 16,-2-3 6-16,1 1-11 16,1-1-3-16,-4 0 0 15,6 0 12-15,-3 3-12 16,1-3 0-16,3 0 6 15,-2 1 9-15,4-1-13 16,-1 0-2-16,-3 0 0 16,4 3-2-16,-5-3 3 0,0 2-1 15,-2-1 10-15,-1 4 2 16,3-4-10-16,-1 1-2 16,4 1 0-16,1-2-6 15,1 2 12-15,-3-1-6 16,6-1 17-16,-1 2-9 15,-1-3 5-15,0 1-13 16,1 2 1-16,0-2 9 16,-1 2-9-16,1-1-1 15,-3 0 14-15,-2 0-1 16,-2 0-6-16,-3-2-7 16,-4 0 0-16,1 2 6 0,-6-2 2 15,1 0-8-15,-1 0 16 16,0 0-6-16,-4 1-3 15,2-1-7-15,0 0 0 16,-1 3-9-16,1-3 10 16,0 0-1-16,0 1 6 15,4-1 7-15,-2 0-13 16,3 3 0-16,0-3-2 16,0 2-7-16,4-2 10 15,-1 1-1-15,1 2 1 16,2-1 11-16,-1-1-18 15,-3 1 6-15,0-2 0 16,0 0-4-16,-4 3 5 0,-5-3-1 16,0 0 0-1,0 0 20-15,-2 0-20 0,0 0 0 16,2 0-2 0,-2 0-14-16,0 0 25 0,0 0-9 15,3 0 2-15,-3 0 11 16,0 0 5-16,0 0-12 15,0 0-5-15,0 0 27 16,0 0-19-16,0 0-8 16,0 0 8-16,0 0 0 15,0 0-12-15,0 0 3 16,0 0 0-16,0 0 1 16,0 0-1-16,0 0 0 15,0 0-1-15,0 0 13 16,0 0-12-16,0 0 0 0,0 0-6 15,0 0-5-15,0 0 11 16,0 0 0-16,0 0 10 16,0 0 2-16,0 0-13 15,0 0 1-15,0 0-8 16,0 0-5-16,0 0 14 16,0 0-1-16,0 0 5 15,3 0-4-15,1-11-2 16,0 0-6-16,3-3 7 15,-3-3-15-15,0-2 14 16,2-6 1-16,-2-3 0 16,0-2-4-16,1-4-4 15,1-2 5-15,1 0 2 0,0 0-15 16,-3-3 17 0,1 4-1-16,-3 1 6 0,-2 0 6 15,0 1-12-15,0 1 0 16,0 0-3-16,0 0 2 15,0 2 2-15,0 0-1 16,0 2 0-16,0 2 18 16,0 3-27-16,-2 4 9 15,-1 1 0-15,1 2-1 16,0 0 7-16,0 1-6 16,0 4 13-16,0-1-1 15,2-1-11-15,-3 3-1 0,3 1-1 16,0-2-11-1,0 4 13-15,-4 0-1 0,4 1 15 16,0 2-5-16,-1 3-1 16,-1 1-9-16,2 0 2 15,-2 0 13-15,2 0-15 16,-2 0 0-16,2 0 9 16,0-3 6-16,-2 3-6 15,-3 0-9-15,-1-2 1 16,-4 0 11-16,-3 0-12 15,-7-1 0-15,-5 2 10 16,-1 0 3-16,-7 1-11 16,-6-3-2-16,0 3-2 15,-9 0-8-15,-2-2 11 16,-4 2-1-16,0-1 12 16,-1-1 0-16,-3-2 3 0,2 1-15 15,-2 1 1-15,5 2-3 16,-1 0 4-16,3 0-2 15,2 0 9-15,0 0 4 16,-2 0-12-16,-1 0-1 16,2 0-3-16,-6 0-3 15,2 0 6-15,-2 0 0 16,0 0 6-16,3 0 5 16,0 0-12-16,1 0 1 15,2 0-2-15,2 0 1 16,2 0 1-16,1 0 0 15,3 0 5-15,-1 0 1 0,3-1-4 16,-2-6-2 0,-1 3-8-16,1 0 0 0,5 0 9 15,-1 0-1-15,2 0 7 16,2 1 6-16,1 3-13 16,4-1 0-16,2 1-4 15,3 0-4-15,2 0 9 16,-3 0-1-16,0 0 0 15,4 0 13-15,0 0-13 16,3 0 0-16,7 0-3 16,3 0-4-16,3 0 7 15,2 0 0-15,3 0 1 0,0 0 10 16,0 0-13 0,0 0 2-16,0 0-9 0,0 0 8 15,0 0 1-15,0 0 0 16,0 0 1-16,0 0 8 15,0 0-13-15,0 0 4 16,0 4-12-16,0 8 3 16,0 3 9-16,0 4 0 15,0 2 9-15,0 4 1 16,0 4-10-16,0 0 0 16,0 2-3-16,0 1-7 15,0 0 7-15,0 0 3 16,0 0 6-16,0-2 6 15,0 1-10-15,0-2-2 16,0 1 0-16,0-1 0 0,0 1 0 16,0-4 0-16,0 0 9 15,3-2 2-15,-3-2-9 16,0 0-2-16,0-2-3 16,0 2 1-16,0-4 2 15,0 3 0-15,0-2 3 16,0 1 9-16,-5-1-11 15,1 2-1-15,2-3-3 16,-1-2-3-16,1 0 6 16,0 0 0-16,2-1 15 15,-2 0-3-15,2 2-8 16,-2-3-4-16,2 2 7 16,-2-2-8-16,2-3 1 15,0 0 0-15,0-4 3 16,0 0 9-16,0-1-9 0,0-3-3 15,0-3 0-15,0 1-6 16,0-1 7-16,0 0-1 16,0 0 16-16,0 0-10 15,0 0 9-15,0 0-15 16,0 0 12-16,0 0-7 16,0 0-5-16,0 0 0 15,0 0 7-15,0 0 6 16,0 0-14-16,0 0 1 15,0 0-7-15,0 0 1 0,0 0 6 16,0 0 0 0,0 0 3-16,2 0 7 15,6-1-10-15,3-2 0 0,3-1-9 16,1 2 0 0,1-1 6-16,-1 3-40 0,-11 0-51 15,-4 0-420-15,0 0-1385 0</inkml:trace>
  <inkml:trace contextRef="#ctx0" brushRef="#br0" timeOffset="42068.2">3389 5771 745 0,'0'0'275'0,"0"0"-105"0,0 0-90 15,0 0-44-15,0 0 11 16,0 0-45-16,-2 0 7 16,2 0 9-16,0 0-16 15,0 0 32-15,0 0-7 16,0 0-21-16,0 0 19 15,4 0-24-15,8 0-2 16,3 0-16-16,19-6-91 16,-3 0-91-16,-2 0-341 0</inkml:trace>
  <inkml:trace contextRef="#ctx0" brushRef="#br0" timeOffset="46848.13">4129 6536 605 0,'0'0'205'16,"0"0"-80"-16,0 0-57 15,0 0-16-15,0 0 16 16,0 0-13-16,-4-8-13 16,4 8-6-16,0-3-36 15,0 3 22-15,0 0-7 16,0 0 12-16,0 0 25 16,0 0-24-16,0 0 4 0,0 0 11 15,0 0-24 1,-3-2 18-16,3 2-7 0,0-2-18 15,-2 0 21-15,0 0-14 16,0 0 7-16,-2 2 21 16,2-2-19-16,-2 2 23 15,2-2-9-15,0 2-5 16,-2-2 14-16,2 2-32 16,-2 0 10-16,1 0 8 15,1-2-29-15,-2 2 48 16,-1 0-22-16,0 0-15 15,1 0 36-15,1 0-30 0,-1 0-7 16,2 0 22 0,2 0-21-16,0 0 40 0,0-2-18 15,0 2-14-15,0 0 19 16,0 0-46-16,0-2 0 16,0 2-1-16,0 0-6 15,0 0 7-15,11 0 2 16,5 0-2-16,9 0 16 15,6 0-15-15,9 0-1 16,9-2 17-16,6-5-16 16,5 2 22-16,5 0-12 15,2-2-11-15,2 1 8 16,-4 0-8-16,-3 2 0 16,-6 0-8-16,-8 1 16 15,-9 2 4-15,-8-2-2 0,-11 3-9 16,-9-2 15-1,-4 2-9-15,-3 0-7 0,-4 0 26 16,0 0-25-16,0 0 24 16,0 0-10-16,0 0-15 15,0 0-30-15,0 0-164 16,-3 0-321-16,-5 0-318 0</inkml:trace>
  <inkml:trace contextRef="#ctx0" brushRef="#br0" timeOffset="48535.2">6186 6505 740 0,'0'0'215'0,"0"0"-138"15,0 0-69-15,0 0 17 16,0 0 1-16,0 0 29 16,0 0 17-16,39 0-41 15,-21 0 12-15,5 0 1 16,1 0-18-16,3 0 14 16,2 0-22-16,4 0-1 15,1 0 6-15,4 0-11 16,2 0 21-16,0 0-1 15,1 0-8-15,-2 0 8 0,3 0-22 16,-1 0-3 0,3 0 6-16,0 0-12 0,4 0 16 15,0 0-7 1,2 0-9-16,-1 2 2 0,-1 2-3 16,0-2-1-16,-1 2 1 15,1 0 0-15,-1-2 14 16,2 0 2-16,-2-2-8 15,2 3 22-15,0-3-28 16,0 0 2-16,-4 0-4 16,-2 0 6-16,3 1-6 15,-2-1 7-15,-2 0-6 16,1 2-1-16,-3-2 0 16,0 0 0-16,-2 3-1 15,-2-2 2-15,1 0 8 0,1 2 4 16,3 0-12-1,1 0 13-15,4-1-14 0,3-1 0 16,3 2 5-16,1-3-4 16,-2 0 10-16,1 0-10 15,-4 0-1-15,0 0 11 16,-6 0-11-16,1 0 0 16,-4 2-1-16,1 0 2 15,3 0 11-15,-1 0-5 16,0-2-7-16,3 0 8 15,1 0-8-15,2 0 0 16,-2 0 12-16,3 0-4 16,-5 0 14-16,2-2-13 0,-4-2-7 15,-2-1 27-15,-2 2-29 16,-5-1 0-16,-1-1 7 16,-3 3-7-16,-5-3 20 15,0 1-7-15,-6 2-13 16,-3 0 22-16,-3 0-15 15,-3 2 9-15,-5-2 13 16,0 2-18-16,0-2 28 16,-2 2 6-16,0 0-19 15,-2 0 17-15,0 0-22 16,0 0 1-16,0 0-3 16,0 0-18-16,0 0 13 0,0 0-14 15,0 0-1 1,0 0-35-16,0-4-111 0,0 0-161 15,-12-2-773-15</inkml:trace>
  <inkml:trace contextRef="#ctx0" brushRef="#br0" timeOffset="50019.23">10784 5891 935 0,'0'0'292'0,"0"0"-181"16,0 0-40-16,0 0 7 16,0 0 12-16,0 0-36 15,0 0 1-15,-62-12-4 16,47 12 2-16,-4 0 57 0,0 0-35 16,-4 0 6-16,-1 6-3 15,-1 2-39-15,-2 2 8 16,0 3-15-16,1 0-17 15,0 3 21-15,1 2-35 16,2 0 14-16,6 3 15 16,-1-1-29-16,5 1 15 15,3 2-5-15,4 3-10 16,1-1 37-16,5 6-37 16,0 1 16-16,0 4-7 15,0 2-3-15,3 2 4 16,7 2-11-16,2 0 0 15,-1 1 11-15,3-5-10 16,1-5-1-16,1 0 0 0,3-5 6 16,4-3-12-1,6-4 1-15,2-3 5 0,3-1-6 16,1-6 6-16,3-3 0 16,2-6-1-16,0-2-9 15,4 0 10-15,-1 0-1 16,1-8-25-16,2-4 26 15,-7-4-25-15,-1 0 25 16,-7-2 0-16,-2-2-6 16,-6 0 6-16,-6-4 0 15,-1-3 1-15,-5-2 10 16,-1-7-10-16,-2-2 10 16,-1-3 7-16,-3 0-17 0,-3-4 5 15,-1 3 9-15,0 2-15 16,0 2 25-16,0 3-11 15,0-1 9 1,0 5 4-16,0 0-14 0,-3 4 11 16,-6-2-14-16,-4 2-9 15,-3 0 24-15,-2 4-24 16,-4 2 12-16,2 3-13 16,-5 4 0-16,0 4-7 15,-6 4-51-15,-17 6-92 16,3 0-128-16,5 4-330 0</inkml:trace>
  <inkml:trace contextRef="#ctx0" brushRef="#br0" timeOffset="52503.03">11490 6575 468 0,'0'0'243'16,"0"0"-101"-16,0 0-70 16,0 0-23-16,0 0 19 15,0 0-42-15,0 0-7 16,3 0 26-16,8 0-3 16,2 0 14-16,3 0-22 0,-3 0-11 15,3 0 1-15,0 0-2 16,4 3 1-16,1-2 11 15,4 1-21-15,4 1 6 16,0-2-2-16,5 0-16 16,-1 2 25-16,2-1-25 15,2-1-1-15,-4 2 22 16,1-1-15-16,-3 0 2 16,0 0-8-16,2 0 0 15,-4 0 1-15,2 0-2 16,-2-2 0-16,3 2 4 0,-1-2-2 15,0 0-1-15,0 0-1 16,0 0 8-16,-2 0-8 16,-2 0 0-1,0 0 1-15,-1 0-1 0,-1 0 1 16,-1 0 9-16,-1 0-10 16,-4 0 4-16,0 0-12 15,-6 0 4-15,-2 0 4 16,0 0 1-16,-4 0-1 15,2-6 10-15,-2 0-1 16,-1 0-2-16,3 0 7 16,0 2-14-16,0-2 0 15,2 2-4-15,-2 0 11 16,0-2-7-16,0 0 2 16,-3-2-1-16,4-3 5 0,-4-2-5 15,1-1 28-15,-1-4-1 16,2-1-8-16,-4 0 6 15,2 1-24 1,1 0 5-16,2 1-7 0,-2 2 0 16,-1-2 0-16,-1-1 11 15,-3-2-10-15,0-4 24 16,-2-2 2-16,2-1 0 16,-2-2 8-16,5-1-12 15,-1 0-14-15,3 2 7 16,0 1-16-16,-1 0 8 15,1-1-8-15,-5 2 0 0,0-3 3 16,-2 0 10-16,0-2-11 16,0 1 64-16,0 0-29 15,-6 2 9-15,-3 2 16 16,2 4-40-16,-2 3 27 16,0 2-21-1,1 3-2-15,-1 2 11 0,-1 5-36 16,0-2 21-16,-3 1-19 15,-3 0 5-15,-3-1-2 16,0 1-5-16,-6 2 5 16,-2-1 8-16,0 1-12 15,-4 0 10-15,0 2-12 16,-2 0 0-16,-3-1-5 16,-1 1 11-16,-4 1-6 15,-1-2 2-15,-2 5 7 0,-4-1-4 16,-5 1-5-16,-2 0-1 15,-3 0-8-15,-5 0 9 16,3-2 0-16,4-2 12 16,3-3-6-16,11 2-5 15,4-1-1-15,11-1-5 16,5 3 4-16,9 2 1 16,3 1 0-16,6 1 3 15,2-3 6-15,2 3-15 16,0 0 6-16,-3 0-2 15,3-2 1-15,0 2 1 16,-2 0 0-16,-2 0 13 16,0 0-11-16,-2 0-1 0,2 0-1 15,1 0-3 1,2 0-3-16,1 0 6 0,0 0 0 16,0 0 8-16,0 0-8 15,-2 0 0-15,2 0-10 16,-3 19 10-16,1 6 8 15,0 12-7-15,2 5 9 16,0 6 18-16,0 4-28 16,0 6 21-16,-2 2-21 15,0 4 0-15,-3 0 27 16,0 1-20-16,-1-3 11 16,-1 0 13-16,3-2-14 15,0-2 15-15,1-3-22 0,-1-3-9 16,3-5 30-16,1-8-20 15,0-5-3-15,0-7 27 16,0-6-34-16,0-9 15 16,0-1-16-16,0-10 0 15,0 1-2-15,0-2 10 16,0 0-8-16,0 0 0 16,0-9-35-16,0-12-94 15,8-5-582-15</inkml:trace>
  <inkml:trace contextRef="#ctx0" brushRef="#br0" timeOffset="55439.87">13748 6497 100 0,'0'0'596'16,"0"0"-441"-16,0 0-83 15,0 0 22-15,0 0 16 16,0 0-19-16,0 0-7 15,-5 0-23-15,5 0-9 16,0 0 34-16,0 0-36 16,0 0 9-16,0 0 11 15,0 0-54-15,0 0 20 16,0 0-21-16,0 0-14 0,0 0 25 16,0 0-25-16,0 0 14 15,0 0 21-15,0 0-36 16,0 0 35-16,0 0-18 15,0 0-17-15,7 0 87 16,2 0-64-16,4 0-1 16,1 0 14-16,-3 0-35 15,3 0 19-15,-6 0-19 16,3 0 8-16,-5 0 19 16,4 0-27-16,-3 0 34 15,-3-3 5-15,2 3-38 16,2-2 21-16,-2 2-20 15,5-1 7-15,3-1 22 0,3-1-31 16,1 3 0-16,2-1-1 16,2 1 13-16,1 0-13 15,2 0 0 1,-4 0 1-16,2 0 1 0,-3 0-2 16,-3 0 0-1,2 0 0-15,-4 0 13 0,1 0-11 16,1 0-2-16,1 0 0 15,-3 0 3-15,4 0-3 16,-3 0 0-16,-1 0-1 16,1 0 13-16,-1 0-12 15,3 0 0-15,0 0 0 16,2 0 3-16,5 0-3 16,2 0 0-16,0 0 0 0,6 0 12 15,0 0-12-15,3 0 0 16,-1 0 0-16,1 0 0 15,-1 0 0-15,1 0 0 16,0 0-6-16,-1 0 16 16,5 0-10-16,0 0 0 15,1 0 7-15,3 0-8 16,-2 0 1-16,3 0 0 16,-3 0-3-16,3 0 7 15,-1 0-4-15,3 0 0 16,0 0 1-16,2 0 4 15,0 0-5-15,-2 0 0 16,-3 0-8-16,1 0 17 16,-1 0-9-16,1 0 0 15,2 0 1-15,0 0-2 0,1 0 1 16,0 0 0-16,0 0-6 16,-1 0 12-16,-3 0-6 15,1 0 0-15,0 0 1 16,-2 0 1-16,-1 0-2 15,0 0 0-15,3 0-6 16,-1 0 13-16,1 0-7 16,1 0 0-16,-2 0 2 15,1-1-2-15,1 1 0 16,-2 0 0-16,-5-3-2 16,2 3 5-16,-3 0-3 0,-3-2 0 15,5 2 6-15,-1 0-7 16,3-2 1-16,-2 2-6 15,0-2 4-15,0-1 4 16,-4 2 1-16,-1-2 3 16,1 2-5-16,-6-1-2 15,2 2-1-15,-1 0-4 16,0 0 5-16,-2 0 2 16,0 0 5-16,-2 0-6 15,0 0 2-15,0-2-1 16,2 0-1-16,0 0-5 15,-1 0 4-15,2 2 2 0,-3-3 0 16,-3 3 1 0,-4-1 5-16,-2-2-13 15,-5 0 6-15,-2-3 0 0,-3-4-6 16,-2-4 15 0,0-3 0-16,1-2 1 15,2-3-9-15,0-5 2 0,0 1-3 16,5-4-5-16,-1-2 4 15,-3-1 2-15,0 0 5 16,-6-1 3-16,-1 0 16 16,-3 2 22-16,0 0-41 15,0 0 11-15,-7-1-5 16,-7 1-11-16,-3 2 17 16,-4 0-11-16,-3 4-7 15,-1 2 2-15,-4 2-2 0,-4 3-7 16,-1 5 6-16,-3-1 2 15,-5 3 5-15,-6 0-5 16,-1 1 0-16,-7-1 1 16,-3 1-2-16,-11-2-8 15,-3 1 7-15,0 3 2 16,-6-1 10-16,6 3-11 16,-3 1 1-16,3 2-3 15,-2 1 2-15,-4 1-1 16,-4 2 0-16,-1-3 1 15,-5 3 8-15,-4 0-8 16,-4 0 9-16,-1-1-21 16,2 1 9-16,1 0-5 15,-1-2 7-15,2 2 2 16,-3 0 9-16,-1 0-9 0,-1 0 0 16,3 0-2-16,1 0 1 15,2-3 0-15,5 2-12 16,4-2-7-16,3-1 19 15,8 0-2-15,1 0 4 16,6 2-4-16,3 2-10 16,3 0 4-16,2 0 7 15,2 0 2-15,3 0 4 16,-3 0-4-16,3 5-1 16,-1 0 0-16,3-1-3 15,4 0-7-15,0-1 9 0,7 0 2 16,7 2 2-1,4-4 4-15,9 1-6 16,8 1-2-16,6-2 1 0,4-1-12 16,2 0 11-16,0 0-9 15,0 0 10-15,0 0 0 16,0 0 0-16,0 0-8 16,0 0 8-16,0 0-1 15,0 0 0-15,0 0 2 16,0 0 2-16,0 0-3 15,0 0 3-15,0 0-6 16,0 0 3-16,0 0-10 16,0 0 8-16,0 3-1 15,0 3 3-15,0 2 0 0,0 0 11 16,-2-2-22-16,2 0 10 16,0 0 1-16,0-3-6 15,0 1 15 1,-2 1-4-16,-1 1-5 0,3 0 0 15,0 7 3-15,0-2-3 16,0 7-3-16,0 4-3 16,0 2 11-16,0 2-5 15,0 2 0-15,0 2 6 16,0-1-9-16,-4 1 3 16,2 2 0-16,2 1-1 15,0 4 11-15,0 1-1 16,0 2 2-16,0-2-10 0,0 2 10 15,0-3-11 1,2-6 0-16,-2-5 0 0,0-3 9 16,0-8-9-16,0-3 0 15,0-2 2-15,0-2-5 16,0 1 3-16,0-4 0 16,0 3 3-16,0-2 7 15,0-2-8-15,0-1-2 16,0-1 1-16,0-2-5 15,0 1 4-15,2 2-3 16,0 1-46-16,5 4-81 16,-1-1-227-16,-1 0-278 0</inkml:trace>
  <inkml:trace contextRef="#ctx0" brushRef="#br0" timeOffset="55549.2">13710 6457 506 0,'0'0'0'0</inkml:trace>
  <inkml:trace contextRef="#ctx0" brushRef="#br0" timeOffset="55986.87">12527 6752 5 0,'0'0'554'16,"0"0"-528"-16,0 0-26 16,0 0-1-16,135-17-68 15,-116 16-232-15</inkml:trace>
  <inkml:trace contextRef="#ctx0" brushRef="#br0" timeOffset="56064.68">12644 6723 447 0,'0'0'166'16,"0"0"-89"-16,0 0-77 0,0 0-189 0</inkml:trace>
  <inkml:trace contextRef="#ctx0" brushRef="#br0" timeOffset="57361.3">18243 5834 924 0,'0'0'340'0,"0"0"-155"0,0 0-12 16,0 0-30-16,0 0-93 15,0 0-41-15,0 0 14 16,-93 101 116-16,47-29 21 15,-4 11-28-15,0 7-41 16,2 0 22-16,4-6-70 16,7-3-16-16,2-13-12 15,6-10-14-15,8-12-2 16,5-10-48-16,9-12-92 16,7-19-75-16,21-5-135 15,5-6-21-15</inkml:trace>
  <inkml:trace contextRef="#ctx0" brushRef="#br0" timeOffset="57579.96">18262 6093 510 0,'0'0'1159'16,"0"0"-892"-16,0 0-92 15,-96 105 9-15,56-49-84 16,2 4-14-16,4 3-54 15,5-4-31-15,8-4-1 16,2-10-6-16,11-8-98 16,3-9-97-16,5-22-169 15,20-6 27-15,5 0-279 0</inkml:trace>
  <inkml:trace contextRef="#ctx0" brushRef="#br0" timeOffset="58126.7">18993 5821 962 0,'0'0'285'16,"0"0"-158"-16,0 0-27 0,0 0-56 16,0 0 3-16,0 0-30 15,0 0-14-15,0-4 41 16,0 10 17-16,0 7 40 16,0 4 27-16,6 3-78 15,1 0 25-15,-1 3-38 16,4-4-36-16,1-2 23 15,-3-3-23-15,4-5 13 16,-1-5-12-16,5-4 11 16,-1 0-13-16,5-1 0 15,3-20-41-15,-4-5 30 16,2-6-27-16,-2 0 26 16,-3 0 5-16,-5 6-3 0,-1 6 10 15,-4 6 6-15,-4 6 23 16,-2 6 52-16,2 2-38 15,1 0 1-15,-1 0 9 16,2 14-10-16,2 5 82 16,4 8-57-16,1 1-37 15,1 3 20-15,-2-2-51 16,3-1 6-16,-1-2-6 16,-2-4-41-16,4 3-107 15,0-10-218-15,-3-6-449 0</inkml:trace>
  <inkml:trace contextRef="#ctx0" brushRef="#br0" timeOffset="59064">20063 5663 924 0,'0'0'256'0,"0"0"-106"16,0 0-37-16,15 110-31 15,-7-72-43-15,0-2 0 16,0-5-19-16,-3-8-19 16,-1-8 12-16,-4-9-5 15,0-6 50-15,0 0 185 16,0-9-79-16,0-15-96 15,2-6-52-15,8-4-16 16,5-2 0-16,5 4-19 0,2 4-7 16,0 8 24-1,3 8-10-15,-5 6 12 0,2 6 2 16,-2 0-2-16,1 0 32 16,-2 16-21-16,-1 4 18 15,-2 4 17-15,-3 3-27 16,-4 0 18-16,0-1-19 15,-3 0-17-15,4-2-1 16,5-6-33-16,7-8-107 16,32-10-142-16,-5-4-72 15,2-15-812-15</inkml:trace>
  <inkml:trace contextRef="#ctx0" brushRef="#br0" timeOffset="59907.54">20817 5668 985 0,'0'0'634'15,"0"0"-330"-15,0 0-89 16,0 0-114-16,-125-9-30 16,101 23-39-16,1 8 1 15,6 4-19-15,3 1-13 16,6 0-2-16,3-4-20 16,5-4-18-16,0-5-23 15,0-9-15-15,16-5 51 16,6 0 20-16,9-8-1 15,2-13-57-15,4-5-98 16,-4 2-1-16,-4 1 89 16,-7 2 21-16,-6 6 53 15,-5 8 16-15,-7 5 3 16,-2 2 28-16,0 0-34 16,-2 0 32-16,0 14 50 0,3 1-27 15,-3 2-12 1,3 1-31-16,-1-2-24 0,2-4-1 15,3-7-1-15,3-2-48 16,6-3-7-16,2 0 18 16,6-14-16-16,-1-6 12 15,2 0 14-15,-6 2 28 16,-3 1 7-16,-3 6 55 16,-3 3 18-16,-6 6-14 15,2 2-19-15,-2 0-22 0,1 0-25 16,-3 12 29-1,4 4-16-15,-2-1-5 16,-2 4 8-16,0-5-9 0,-2-2 11 16,2-4-18-16,0-4 1 15,-2-2 2-15,3-2 3 16,-1 0 7-16,0 0 11 16,7 0-17-16,2-6-3 15,2-4-4-15,3 2-16 16,-3-1 15-16,-1 3-13 15,-3 3 14-15,-5 3-3 16,0 0 3-16,-2 0 0 16,1 0-1-16,1 0 1 15,-1 0-1-15,-1 2 1 16,3 4 0-16,-3 0-2 16,0 0 11-16,0-2-6 15,2-2-3-15,5-2 0 0,7 0-1 16,4 0 1-1,8-8-24-15,5-4-21 0,0-2-8 16,-6 1 41-16,-1 2 12 16,-6 2 9-16,-5 6 26 15,-3 0 2-15,-3 3 4 16,-3 0-7-16,2 5-32 16,-2 11 26-16,-2 6-18 15,-2 2-4-15,-2 3-12 16,0 2-12-16,-26 1-106 15,-6-6-113-15,-1-9-140 0</inkml:trace>
  <inkml:trace contextRef="#ctx0" brushRef="#br0" timeOffset="60282.49">20590 5199 1793 0,'0'0'606'16,"0"0"-448"-16,0 0-38 16,0 0-37-16,0 0-66 15,0 0-6-15,0 0-2 16,-11 0-3-16,22 17 11 16,7 1-17-16,2 1 1 15,7-2 7-15,2-5-8 0,4-5-6 16,3-7-44-16,-3 0-94 15,-2-11-108-15,-4-18-105 16,-6-4-22-16,-11-4 116 16,-5 1 85-16,-5 4 178 15,0 7 93-15,0 8 127 16,0 5 67-16,0 3-13 16,0 3-135-16,6 3-52 15,17-2-69-15,8-1-18 16,9 1-40-16,24-1-167 15,-8 0-178-15,-2 4-1231 0</inkml:trace>
  <inkml:trace contextRef="#ctx0" brushRef="#br0" timeOffset="60657.67">22012 5122 1418 0,'0'0'734'0,"0"0"-539"0,0 0-41 16,0 0-91-16,0 0-36 16,0 0 40-16,-34 162-17 15,23-85 1-15,-2 8-27 16,2 1-18-16,-1 0 22 16,6-7-27-16,4-7 14 15,-1-12-15-15,3-10-15 16,0-12-41-16,0-10-129 15,0-28-66-15,5 0-274 16,-3-22 37-16</inkml:trace>
  <inkml:trace contextRef="#ctx0" brushRef="#br0" timeOffset="60782.33">21820 5588 1273 0,'0'0'527'0,"0"0"-261"0,0 0 4 15,0 0-105-15,0 0-104 16,0 0-61-16,0 0-65 15,149-34-102-15,-71 53-331 16,-5 0-230-16</inkml:trace>
  <inkml:trace contextRef="#ctx0" brushRef="#br0" timeOffset="61204.12">22375 5889 1279 0,'0'0'533'0,"0"0"-379"16,0 0-12-16,0 0-24 16,0 0-47-16,0 0-71 15,0 0 7-15,29-98-8 16,-9 74 2-16,-2-1 8 16,-3 1 6-16,1 3-9 15,-5 1 26-15,1 3 19 16,-2 4-19-16,-3 2 3 0,1 6-29 0,-2 1 14 15,-2 1-20-15,-2 3 1 16,0 0-1-16,3 0 0 16,-1 8 0-16,2 10 65 15,4 5-26-15,-3-1-5 0,1 1-26 16,1 0-2-16,-2-3 0 16,0-2-6-16,-1-6 0 31,3-5-2-31,5 0-34 0,5-7-23 0,8 0-67 15,14 0-147-15,25-20-266 32,-5-2-141-32,-9-2 537 0</inkml:trace>
  <inkml:trace contextRef="#ctx0" brushRef="#br0" timeOffset="61625.92">23092 5603 309 0,'0'0'1036'16,"0"0"-681"-16,0 0-117 0,0 0-93 15,0 0-75-15,0 0-69 16,0 0 0-16,-56 25 6 16,39-3-1-16,-1 1-1 15,5-4-5-15,3 0-13 32,6-3 6-32,2-2 2 15,2-2-1-15,0-4 5 16,11 0-34-16,8 1 25 15,5-6-10-15,0 2-31 16,0 0 12-16,-4-1-5 0,-4 4 18 0,-5 0 25 31,0 2 0-31,-1 5-9 0,0 4 9 0,6 5-4 16,2 6 5-16,2 6 0 16,2 8 1-16,-2 5 15 0,-2 5-16 15,-5 0 22 1,-8-2 51-16,-5-6-22 0,0-12 21 15,-7-8 7-15,-15-8 54 16,-10-10 30-16,-1-4-44 16,-2-4-39-16,1 0-80 15,7-2 8-15,9-14-17 32,18-26-118-32,10 2-193 15,19-6-271-15</inkml:trace>
  <inkml:trace contextRef="#ctx0" brushRef="#br0" timeOffset="61907.38">24055 5446 1557 0,'0'0'626'15,"0"0"-434"-15,0 0-66 16,0 0-67-16,0 0-53 15,0 0 9-15,0 0 45 16,-11 131-32-16,9-77 27 16,2-3-22-16,0-2-19 15,0-7 35-15,0-6-48 32,0-6 19-32,0-4-13 0,0-5 10 15,0-6-34-15,0-5-2 0,0-8-95 0,0-8-30 31,-5-17-70-31,-9-8-461 0</inkml:trace>
  <inkml:trace contextRef="#ctx0" brushRef="#br0" timeOffset="62110.25">23636 5320 1525 0,'0'0'547'0,"0"0"-249"0,0 0-93 15,0 0-110-15,0 0-4 16,131-20-10-16,-46 20 1 15,9 0-6-15,-1 6-46 16,-9-2 33-16,-9-3-51 16,-13-1-5-16,-17 0-1 0,-10 0-6 15,-11 0-54-15,-24 15-61 16,0 1-185-16,-19 2-525 0</inkml:trace>
  <inkml:trace contextRef="#ctx0" brushRef="#br0" timeOffset="62906.85">19053 6684 1265 0,'0'0'494'16,"0"0"-242"-16,0 0-127 0,0 0-87 15,0 0-38 1,0 0 19-16,0 0-11 15,33 73 11-15,-19-34-10 0,3 1 25 16,4-3-28-16,-2 1 19 16,4-3 3-16,-1-7-13 15,0-8 43-15,3-10-15 16,-1-8-8-16,1-2 38 16,2-14-48-16,-3-17-16 15,-2-8 6-15,-6-7-9 16,-10-1 5-16,-6 3 2 15,0 8-13-15,-11 9 18 0,-11 7-18 16,-4 9-1 0,-1 6-7-16,0 5 7 0,4 0-8 15,4 9 9-15,7 7-34 16,6 2-5-16,6 2-96 16,0 0-19-16,20-1 39 15,38-4-88-15,-2-5-56 16,-3-4-359-16</inkml:trace>
  <inkml:trace contextRef="#ctx0" brushRef="#br0" timeOffset="63313.06">19969 6834 611 0,'0'0'1202'0,"0"0"-984"0,0 0-172 16,0 0-20-16,0 0 14 16,-10 125 27-16,10-81-36 15,0-3-21-15,7-5-3 16,-2-12-7-16,-3-8 0 16,-2-9 5-16,0-7 18 15,0 0 127-15,0-24-52 16,2-11-73-16,7-11-25 15,9-6-11-15,6 2-31 16,7 2-23-16,0 12 7 16,-4 10 53-16,-2 9 5 15,-7 12 1-15,-1 5 22 16,2 0-13-16,-2 5 12 0,3 15 21 16,-1 7-12-16,-3 2 17 15,3 5-24-15,-4-1-23 16,1 1-1-16,-1-5-1 15,4-4-84-15,7-7-124 16,43-11-302-16,-4-7 261 16,-3 0-676-16</inkml:trace>
  <inkml:trace contextRef="#ctx0" brushRef="#br0" timeOffset="64265.89">20746 6816 920 0,'0'0'843'15,"0"0"-589"-15,0 0-52 0,-129-20-46 16,100 20-8-16,2 14-90 16,5 14-41-16,4 7 5 15,7 3-22-15,4 1-2 16,7-5 2-16,0-7-18 16,0-6 18-16,7-11-24 15,11-8-25-15,9-2 37 16,6-12-50-16,3-14-74 15,1-6-8-15,-6 0-33 16,-5 1 99-16,-7 8 54 16,-8 4 24-16,-6 11 76 15,-3 3 10-15,-2 5 7 0,0 0-37 16,0 0-43 0,0 0-5-16,0 11-7 0,2 8-1 15,7 1 26 1,2 0-26-16,2-2 0 0,8-6-1 15,-1-7-12-15,4-5-31 16,1 0-80-16,-1-15-40 16,-1-9 28-16,-2-2 43 15,-2-3 93-15,-6 8 11 16,-2 3 48-16,-4 6 71 16,-5 7-28-16,2 5-45 15,-1 0-35-15,0 2-20 16,5 14-2-16,-1 2 29 0,-3 4-21 15,3 1 12 1,-5-2-4-16,2 0-16 0,1-2 21 16,-3-6-21-16,1-3 0 15,-1-4 2-15,0-4 7 16,2-2-3 0,2 0 4-16,3-8-9 0,5-8 8 15,-1-4-8-15,1 0-1 16,-3 4 18-16,-2 2-2 15,2 2 40-15,-2 6 5 16,0 1-51-16,0 1 15 16,0 4-25-16,-3 0 0 15,-1 0 0-15,2 0 0 16,-3 4 0-16,-1 9 0 16,-1 5 0-16,0 1 6 0,0 2-6 15,0-3 9 1,2-4-4-16,-1-4 2 15,1-6-7-15,-2-2 0 0,3-2 0 16,6 0 66-16,7-8 9 16,8-11-44-16,5-2-31 15,8-1-8-15,1 2-53 16,-5 2-7-16,1 3 3 16,-7 6 29-16,-4 1 5 15,-9 4 31-15,-8 2-7 16,-1 2-1-16,-5 0 8 15,0 0-11-15,-2 3 11 0,0 10 29 16,2 3 2-16,-2 4 11 16,0 4-5-16,2 2-30 15,1 2 18-15,-1-1-25 16,-2-6-9-16,0-3-2 16,-7-7-125-16,-12-9-147 15,-8-2-75-15</inkml:trace>
  <inkml:trace contextRef="#ctx0" brushRef="#br0" timeOffset="64500.25">20697 6465 1196 0,'0'0'1043'0,"0"0"-766"0,0 0-141 16,0 0-50-16,0 0-47 15,0 0 1-15,0 0-20 16,-2 46 13-16,18-18-13 16,5 2-18-16,8-7-4 15,3-4 0-15,6-7-52 16,2-12-57-16,14-12-228 16,-12-18-383-16,-11-6-296 0</inkml:trace>
  <inkml:trace contextRef="#ctx0" brushRef="#br0" timeOffset="64609.56">21023 6368 1257 0,'0'0'707'16,"0"0"-336"-16,0 0-104 16,0 0-164-16,0 0-67 0,0 0-36 15,116 6-33-15,-50 12-141 16,1-3-637-16</inkml:trace>
  <inkml:trace contextRef="#ctx0" brushRef="#br0" timeOffset="65328.15">22342 6719 1914 0,'0'0'605'0,"0"0"-510"16,0 0-58-16,0 0-31 15,0 0 11-15,-28 113-1 16,21-69-4-16,3 2-5 16,0-7-7-16,4-3 0 15,0-13 1-15,0-9-1 16,0-8 0-16,0-6 0 16,2 0 1-16,14-20-14 15,9-12-21-15,4-8-12 16,2 1 46-16,0-1-7 15,-7 9 7-15,-2 9 1 16,-5 8-1-16,-5 8 29 16,1 3-23-16,1 3-4 15,-1 0 20-15,6 9-22 0,1 8 0 16,-1 2-1-16,4 3-98 16,2-4-91-16,-2-4-130 15,2-6-11-15,-2-8 26 16,-3 0-7-16,-5-12 84 15,-3-7 228-15,-8 2 175 16,-2 1 197-16,-2 5-27 16,0 3-4-16,0 7-57 15,0 1-135-15,0 0-77 16,-2 0-72-16,-10 9 2 16,4 12-2-16,-3 0 0 15,4 4 0-15,2-1 0 16,5-6-30-16,0-4 9 0,0-3-26 15,0-4 2 1,5 3 35-16,4 2-3 0,2 10 13 16,3 6 0-1,-3 11 9-15,-1 6-11 0,2 5 2 16,-5 0-9-16,-2-3 8 16,-2-5 2-16,-1-8 16 15,-2-7 38-15,0-13-29 16,0-3 4-16,0-7 13 15,0-4 11-15,-8 0 3 16,-6 0-57-16,3-16-64 16,11-28-99-16,0 4-329 15,9-6-59-15</inkml:trace>
  <inkml:trace contextRef="#ctx0" brushRef="#br0" timeOffset="65609.33">23043 6838 1016 0,'0'0'727'16,"0"0"-499"-16,0 0-146 0,0 0-45 16,0 0-24-16,0 0 27 15,0 0-9-15,7 116-12 16,8-90 0-16,4-7-19 16,0-9 15-16,4-9 13 15,-3-1 18-15,-1-13 31 0,-2-18-36 16,-8-5-18-1,-3-6 20-15,-6 0-31 0,-3 3 5 16,-14 5-14-16,-5 10-3 16,-1 9-34-16,4 6-95 15,7 9-149-15,5 0-87 16,7 0-338-16</inkml:trace>
  <inkml:trace contextRef="#ctx0" brushRef="#br0" timeOffset="66156.08">23422 6749 1172 0,'0'0'492'15,"0"0"-227"-15,0 0-54 16,0 0-118-16,0 0 9 0,0 0-31 16,-132-24-70-16,115 44 26 15,3 7-27-15,3 4 0 16,9 2 7-16,2-2-6 15,0 0-1-15,15-7 0 16,10-8-18-16,4-8 9 16,2-8-27-16,5 0-60 15,-3-24-35-15,-4-6-92 16,-4-3 54-16,-10-1 76 16,-6 5 93-16,-7 8 1 15,-2 7 104-15,0 9 87 16,0 2-48-16,0 3-121 15,0 0-14-15,-2 13-6 0,-4 6 13 16,-1 3-11 0,2 3 4-16,5-1-9 0,0-2 74 15,0-2-53-15,5-5-2 16,8-5-19-16,2-3-2 16,4-7 0-16,1 0-32 15,2-4-59-15,-2-11 15 16,-2 0-4-16,-5 1 60 15,-6 4 22-15,-3 4 111 16,-4 3 50-16,3 3-38 16,-1 0-74-16,0 0-11 15,5 10-36-15,2 11-2 16,-1 5 1-16,4 4 17 16,1-2-36-16,-6-2 11 0,4-6-106 15,-11-14-5-15,0-6-142 16,0 0-69-16</inkml:trace>
  <inkml:trace contextRef="#ctx0" brushRef="#br0" timeOffset="66296.69">23211 6477 1739 0,'0'0'504'16,"0"0"-451"-16,0 0-53 15,149 0-70-15,-69 9-197 16,-6 3-345-16</inkml:trace>
  <inkml:trace contextRef="#ctx0" brushRef="#br0" timeOffset="66421.64">23703 6551 1413 0,'0'0'667'15,"0"0"-472"-15,0 0-65 16,0 0-130-16,0 0-87 15,0 0-455-15,0 0-245 0</inkml:trace>
  <inkml:trace contextRef="#ctx0" brushRef="#br0" timeOffset="66874.66">24279 6567 124 0,'0'0'1593'16,"0"0"-1091"-16,0 0-314 16,0 0-37-16,0 0-109 15,0 0-24-15,0 0-9 16,3 25-8-16,4 6 18 16,-3 5-18-16,-2 4 7 15,1 6 21-15,-3 1-21 16,0 3 24-16,0-2-20 15,0-2-6-15,0-6 7 16,4-5-13-16,-2-8-4 16,-1-6 2-16,2-10 4 15,-1-7-10-15,2-1 8 16,-4-3-46 0,0 0-9-16,0 0-67 0,0-16-90 15,-12 2-513-15</inkml:trace>
  <inkml:trace contextRef="#ctx0" brushRef="#br0" timeOffset="67218.36">23854 6548 1324 0,'0'0'598'16,"0"0"-417"-16,0 0-64 15,0 0 1-15,0 0-70 16,0 0-1-16,145-7 14 16,-94 7 3-16,1 0 27 0,-2 4-9 15,2-2-12-15,-3-2 9 16,-2 0-40-16,-2 0-14 16,-8 0 10-16,-3 0-23 15,-5 0 18-15,-10 0-9 16,-3-5-21-16,-6 4 10 15,-1 1-10-15,-3-2-2 16,0 2 1-16,-3 0-54 16,-1 0-23-16,-2 0-80 15,0 0-373-15,-7 3-356 0</inkml:trace>
  <inkml:trace contextRef="#ctx0" brushRef="#br0" timeOffset="68421.17">24071 5317 454 0,'0'0'517'0,"0"0"-285"16,0 0-79-16,0 0-77 16,0 0-44-16,0 0-17 15,0 0-14-15,0 0 17 16,0 0 35-16,0 0 36 16,0 0 38-16,0 0-10 15,0 0 2-15,0 0-17 16,0 0-50-16,0 0 1 15,0 0-17-15,0 0-2 16,0 0 29-16,0 0-12 16,0 0 1-16,0 0 10 15,0 0-40-15,0 0 17 16,0 0-30-16,0 0-8 0,0 0 17 16,0 0-17-16,0 0 6 15,0 0-7-15,0 3 1 16,0 5-2-16,0 6 1 15,0 3 0-15,2 2 18 16,0 7-6-16,-2 2 12 16,0 4-1-16,2 1-22 15,-2-2 10-15,0 1-11 16,0-4 0-16,2-3 13 16,-2-10-12-16,2-2 7 15,-2-6-8-15,0-2-6 16,0 1-10-16,0-2-63 15,0-3-168-15,0 2-128 16,-4-3-303-16</inkml:trace>
  <inkml:trace contextRef="#ctx0" brushRef="#br0" timeOffset="69171.06">23799 5344 720 0,'0'0'279'15,"0"0"-143"-15,0 0-4 16,0 0-19-16,0 0-42 15,0 0-31-15,0 0-2 16,8 0 10-16,8 0 29 16,6 0-10-16,3 0 9 15,8 0 27-15,2 0-43 16,8 0-16-16,-1 0-5 16,6 0-15-16,-2 4 12 0,1 2-16 15,-1-1-6 1,0-3 14-16,-7 3-14 0,1-1 30 15,1-1-9-15,-4 0-15 16,-1-1 25-16,-3 0-25 16,-4 0-1-16,-4-2 6 15,-8 0-24-15,-3 0 19 16,-5 0-17-16,-5 0 3 16,-2 0 5-16,1 0-11 15,-3 0-1-15,-13 0-113 16,-13 4-279-16,-6-2-382 0</inkml:trace>
  <inkml:trace contextRef="#ctx0" brushRef="#br0" timeOffset="70451.95">23197 5700 660 0,'0'0'307'0,"0"0"-43"16,0 0-91-16,0 0-61 0,0 0-43 16,0 0-21-16,0 0-40 15,2-11 12-15,-2 11 11 16,0 0-31-16,0 0 47 16,0 0-25-16,-8-3-13 15,3-1 4-15,-4 3-12 16,0-3-1-16,2 2 0 15,1 0 16-15,3 0-16 16,1 2 0-16,2 0 0 16,0 0-3-16,0 0 3 15,0 0 0-15,0 0 0 16,0 0 12-16,0 0-5 16,0 0 6-16,0 0-10 0,-2 2 23 15,0 14 1-15,0 4 40 16,2 5-2-16,0 0-53 15,0 0 19-15,0-2-31 16,-9 1-60-16,-21 8-37 16,-1-9-157-1,-2 0-532-15</inkml:trace>
  <inkml:trace contextRef="#ctx0" brushRef="#br0" timeOffset="74185.75">7289 7299 669 0,'0'0'361'15,"0"0"-181"-15,0 0-102 16,0 0-16-16,0 0 22 16,0 0-5-16,0 0-20 15,-21-14 23-15,21 14-28 16,0-2-12-16,0 2 46 15,-2 0 11-15,2-2 5 16,-4 2 12-16,0-2-58 16,-3 0 3-16,0 0-11 15,0 1-15-15,-4-2-2 0,2 1-25 16,-2 0-1-16,2 2 12 16,3 0-19-1,1 0 10-15,0 0 0 0,5 0-1 16,0 0 30-16,0 0-12 15,0 0 5-15,0 0 7 16,0 0-24-16,0-2 10 16,0 2-22-16,0 0 3 15,0-2 6-15,16 0-12 16,9-1 6-16,11 0 24 16,8 1-23-16,9-2 14 15,10 2-19-15,6 2-2 16,7 0 11-16,6 0-10 15,4 0-1-15,4 0 21 16,5 0-19-16,1 0 10 0,0 0-12 16,-5 4-1-1,-6 0-5-15,-12-2 7 0,-10 2-1 16,-16-2 8-16,-11 0 2 16,-12-2-9-16,-11 0-1 15,-7 0 1-15,-6 0-17 16,0 0 16-16,-12 0-39 15,-48 0-143-15,2 0-391 16,-7 0-245-16</inkml:trace>
  <inkml:trace contextRef="#ctx0" brushRef="#br0" timeOffset="75513.32">4943 7295 757 0,'0'0'228'16,"0"0"-98"-16,0 0-1 15,0 0 26-15,0 0-53 16,0 0-25-16,0 0 1 16,-29 0-50-16,29 0-19 15,11 0 17-15,7 2-6 0,5-2 45 16,6 2-21-1,5-2-1-15,7 0 47 0,5 0-36 16,12 0 18-16,4 0-15 16,9 0-24-16,6 0 8 15,0 0-17-15,2 0-8 16,-1 0 33-16,-3-2-39 16,-4 2 11-16,-8-2-17 15,-10 2 13-15,-11 0-17 16,-15 0 0-16,-9 0 1 15,-11 0-10-15,-7 0 18 16,0 0-6-16,0 0 37 16,-11 0-33-16,-11 0 16 15,-10 0-23-15,-4 2 0 16,-3 4 0-16,-6 0 0 0,-1 0 0 16,-8 0-7-16,-4 2 3 15,-7-2-4-15,-3 1-2 16,-4 0-34-16,-4-1 43 15,0 0-31-15,5-2 22 16,2-2 4-16,5-2 3 16,8 0 2-16,4 0 1 15,10 0 0-15,7 0-9 16,6 0 10-16,6 0-1 16,8-4 0-16,1 2 13 15,5 0-15-15,3 0 2 16,4 0-14-16,-1 2 3 0,3-2-2 15,0 2-20 1,0 0-12-16,0 0-28 0,0 0 35 16,14-2 13-16,8 2 19 15,7-2 6-15,7-2 0 16,6 1 0-16,7 2 0 16,24 1-3-16,-10 0-119 15,-14 0-198-15</inkml:trace>
  <inkml:trace contextRef="#ctx0" brushRef="#br0" timeOffset="78887.47">2866 7286 848 0,'0'0'179'0,"0"0"-120"15,0 0-10-15,0 0 44 16,0 0-24-16,0 0 23 16,0-12-23-16,0 12-21 15,0 0 22-15,0 0-33 16,0 0 22-16,0 0 11 16,0 0-19-16,0 0-2 15,0 0-19-15,0 0 11 16,0 0 30-16,0 0-26 15,0 0 9-15,0 0-26 16,2 0-14-16,2 0-1 16,8 0 3-16,3 0 11 15,10 0 23-15,8 0-6 16,10 3 11-16,10 1-9 0,7 0-24 16,7-1 24-16,5 1-18 15,3-1-13-15,3-1 19 16,4 0-26-16,5-2 18 15,-2 0-11-15,-4 0-13 16,-10 0 7-16,-11 0-9 16,-12 0 0-16,-14 0 5 15,-14 0-4-15,-6 0 13 16,-10 0-14-16,-4 0 12 16,0 0-24-16,-18 0 1 15,-11 10-173-15,-4 0-473 0</inkml:trace>
  <inkml:trace contextRef="#ctx0" brushRef="#br0" timeOffset="80152.8">6857 8165 322 0,'0'0'797'0,"0"0"-693"15,0 0-65 1,0 0-24-16,0 0 93 0,0 0 10 15,0 0-69-15,-81 10-30 16,101-10-17-16,7 0-1 16,9 0 45-16,6 0-5 15,7 0 10-15,9 1 3 16,4 4-19-16,5 0 27 16,0 4-10-16,0-3-31 15,-7 0 5-15,-9 0-15 16,-11-1-10-16,-13-1 15 15,-11-2-15-15,-9-2 7 0,-7 0-1 16,0 0 47 0,-14 0 16-16,-18 0-61 0,-5 0 0 15,-5 0-3-15,3 0 1 16,10 0 11-16,12 0-18 16,13 0-9-1,4 0-1-15,0 0-90 0,21 0 9 16,2 0-147-16,-9 0-459 0</inkml:trace>
  <inkml:trace contextRef="#ctx0" brushRef="#br0" timeOffset="81558.72">2877 8175 519 0,'0'0'776'0,"0"0"-631"16,0 0-88-16,0 0-12 16,0 0 32-16,0 0 50 15,0 0-73-15,-55-1-48 16,72 1 30-16,14 0-27 15,10 0 26-15,9 0 22 16,8 0-36-16,4 1 26 16,1 3-12-16,-1 2-22 15,-1 2 31-15,-3 0-43 16,-7 4 9-16,-7-1-8 16,-9-4 15-16,-7 0-17 15,-10-3 0-15,-7-3 1 0,-7 1 9 16,-4-2-4-16,0 0 40 15,0 0 62-15,-21 0-85 16,-11 0 1-16,-11-2-24 16,-10-3 1-16,-4-2-1 15,-9 1 6-15,-1 3-6 16,1-3 3-16,-3 1 10 16,7 1-7-16,6 0-6 15,9 2 1-15,11 0 9 16,12 0-8-16,10 2-2 15,10 0 3-15,4 0 3 0,0 0-12 16,18 0-3-16,16 0 9 16,8 0-3-16,13 0 4 15,8 0-1-15,6 2 0 16,2 2 14-16,3 0-14 16,-3 2 0-16,-5-1 0 15,-5-4-3-15,-12 4 3 16,-9-4-20-16,-11 0-11 15,-7 6-87-15,-7-1-123 16,-10-3-161-16</inkml:trace>
  <inkml:trace contextRef="#ctx0" brushRef="#br0" timeOffset="86260.75">1885 9346 629 0,'0'0'272'16,"0"0"-155"-16,0 0-74 15,0 0-4-15,0 0-10 16,0 0-19-16,-82 10 60 16,78-10 9-16,1 2-8 0,1-2 0 15,2 0-17 1,0 0 6-16,0 0-14 0,0 0-6 16,0 0 27-16,0 0-24 15,0 0-9-15,0 0 17 16,2-7 3-16,12-7-1 15,6-9-15-15,2-1-37 16,2-4 18-16,-1-2-16 16,-4-2 3-16,-2 0 3 15,-9-3-9-15,-6 3 0 16,-2 5 10-16,0 3-9 16,-6 6 12-16,-5 5 7 0,-3 6-14 15,6 5 9 1,-1-1-15-16,7 3-6 0,2 0 6 15,0 0-26-15,0 0 1 16,17 3 9 0,12 5-22-16,7-1 3 0,4 1-34 15,-2 5 6-15,0 1 25 16,-7 4 11-16,-7 5 27 16,-6 4 0-16,-6 2 0 15,-6 2 22-15,-2 1 1 16,3-3 2-16,2-4 13 15,4-3-37-15,3-4 17 16,6-8-13-16,1-6-4 16,6-4 4-16,1 0 2 15,2-21-7-15,3 1 24 16,-1-10-24-16,-2 1-10 16,-2-3 9-16,-7 2 1 0,-7 0 11 15,-8 6-11-15,-5 2 10 16,-3 6 25-16,0 4 12 15,0 3 31-15,-14 3-17 16,1 5-25-16,-6 1 13 16,4 0-21-16,-4 0 4 15,7 14 17-15,1 4-43 16,4 4 19-16,7 6-6 16,0 1-18-16,2 6 33 15,16-1-28-15,5-4 5 16,6-2-4-16,2-8-6 15,4-10-2-15,5-10-35 16,5 0-69-16,3-32-24 0,2-12-56 16,-3-12 136-1,-4-10 41-15,-8-4-154 0,-10-7 3 16,-12 5 25-16,-7 4 41 16,-6 10 93-16,0 13 79 15,0 13 47-15,0 13 58 16,0 8-7-16,-2 7 34 15,2 4-97-15,0 3-86 16,0 22 3-16,0 16 9 16,0 9 19-16,0 9 10 15,-2 2-29-15,2 2 6 16,0-7-33-16,0-5-13 16,0-7 13-16,0-8-12 15,4-16-2-15,-4-7-10 0,0-11-51 16,0-2 29-16,-11-8-34 15,-13-18-96-15,-3-6 47 16,-2-3 39-16,5 2 59 16,4 4 17-16,6 7 2 15,7 4 11-15,7 6 3 16,0-2-6-16,5 2 13 16,19-5-15-16,10 4-7 15,3-3 0-15,4 4 6 16,1 2-7-16,3 9 2 15,-3 1 12-15,0 0 20 0,-3 8-32 16,-6 11 17-16,-4 4 10 16,-7 0-9-1,-4 1 24-15,-5 4 4 0,-1-2 8 16,-6 2 28-16,1-3-34 16,-1-6-10-16,1-3-12 15,2-3-27-15,2-9 5 16,5-4-5-16,3 0 0 15,8-6 6-15,4-17-6 16,3 0-1-16,-1-4 1 16,-2 4-30-16,-6 5 11 15,-6 1-15-15,-7 9-10 16,-5 4 44-16,-4 2 0 16,-3 2 28-16,0 0 15 15,0 0-34-15,0 10 10 0,0 11-9 16,0-2-9-16,0 3 16 15,2-2-17-15,7-3 6 16,-1-8-6-16,4-5-14 16,3-4-8-16,5 0-27 15,7-13-21-15,2-9 33 16,2-2-10-16,1 3 47 16,-9 6-1-16,0 6-6 15,-7 5 6-15,-5 4 0 16,0 0 1-16,-2 8 6 15,2 12-6-15,0 10 17 16,3 5 9-16,-1 5-25 16,1 0 2-16,-6-2-3 15,-3 1 0-15,-5-6 21 16,0-2 1-16,-11-1 20 0,-12-4-6 16,-4-4-35-16,-12-3-2 15,3-6-160-15,7-9-448 16</inkml:trace>
  <inkml:trace contextRef="#ctx0" brushRef="#br0" timeOffset="88885.13">4989 8713 770 0,'0'0'267'0,"0"0"-104"15,0 0 23 1,0 0-28-16,0 0 13 0,0 0 25 16,0 0-22-16,2-17-44 15,-2 28-68-15,0 13-36 16,0 12 100-16,0 14-34 15,0 4-14-15,0 6-8 16,0 1-26-16,0-6 13 16,0-5-33-16,2-9-23 15,0-11 6-15,-2-8-7 16,0-11-12-16,0-5-37 16,0-7-142-16,-4-17-173 15,-7-10-444-15</inkml:trace>
  <inkml:trace contextRef="#ctx0" brushRef="#br0" timeOffset="89103.83">4608 8747 1536 0,'0'0'653'0,"0"0"-487"15,0 0-52-15,0 0-41 16,0 0-54-16,0 0-7 15,0 0 40-15,140-34-43 16,-78 25 10-16,1 1-13 16,-5 3 0-16,-2 1-12 15,-7 4-7-15,-2 0-72 0,6 0-120 16,-13 9-160-16,-10 3-152 16</inkml:trace>
  <inkml:trace contextRef="#ctx0" brushRef="#br0" timeOffset="89291.28">5473 8895 1955 0,'0'0'476'15,"0"0"-425"-15,0 0-51 16,0 0-40-16,0 0-48 0,125 20-215 15,-96-14-354-15</inkml:trace>
  <inkml:trace contextRef="#ctx0" brushRef="#br0" timeOffset="89463.12">5459 9092 1493 0,'0'0'1044'0,"0"0"-836"15,0 0-143-15,0 0-65 16,0 0 0-16,0 0-12 16,163 0 12-16,-74 0-129 15,-15-2-372-15,-12-2-335 0</inkml:trace>
  <inkml:trace contextRef="#ctx0" brushRef="#br0" timeOffset="89853.65">6456 8478 1181 0,'0'0'346'0,"0"0"-159"16,0 0-76-16,-119 42 1 15,82 0 23-15,-4 16-7 16,5 15 1-16,4 10-21 15,6 9-53-15,9-1 24 16,13 0-54-16,4-3 2 16,6-6-18-16,25-8-9 15,9-10-48-15,25-14-148 16,-12-15-177-16,-1-24-214 0</inkml:trace>
  <inkml:trace contextRef="#ctx0" brushRef="#br0" timeOffset="90259.81">6751 8813 1741 0,'0'0'536'16,"0"0"-468"-16,0 0-67 15,0 0 6-15,0 0-6 16,0 0 17-16,0 0 4 16,63 134-20-16,-39-89 23 0,1-4-13 15,0-3-3-15,-1-5 38 16,-2-9-26-16,1-10 9 16,-5-6 5-16,1-8-6 15,2-1 39-15,-1-26-28 16,-1-12-22-16,2-6 15 15,-4-12-22-15,-3-5 17 16,-5 0-22-16,-5 4 3 16,-3 10-3-16,-1 12 1 15,0 12-6-15,0 9 2 16,0 7-3-16,0 7-58 16,17-2-120-16,-4 3-371 15,3-1-34-15</inkml:trace>
  <inkml:trace contextRef="#ctx0" brushRef="#br0" timeOffset="91118.99">7798 8591 1610 0,'0'0'540'16,"0"0"-472"-16,0 0-41 15,0 0-2-15,0 0-25 0,0 0 0 16,0 0-3-16,-58-13-28 16,58 13 21-16,0 0-4 15,0 0 14-15,0 0 23 16,0 0 8-16,0 0 28 15,0 0-22-15,0 0-36 16,0 0 26-16,0 0-26 16,0 0-1-16,0 0 17 15,0 0-16-15,0 0 22 16,0 0-4-16,0 0-8 16,0 0 33-16,0 0-12 15,0 0-10-15,0 0 8 16,0 0-24-16,0 0 13 0,0 0-19 15,0 0 0-15,0 0 5 16,0 0-4-16,0 0-1 16,0 0 31-16,0 0-30 15,0 0 21-15,0 0-22 16,0 0 1-16,0 0 12 16,0 0-13-16,0 0 1 15,0 0 13-15,0 0-6 16,0 0 1-16,0 0-9 15,0 0-2-15,0 0-7 16,0 0 10-16,0 0-1 16,0 0 8-16,0 0 5 15,0 0-16-15,0 0 3 0,0 0 0 16,0 0 16-16,0 0-16 16,-6 0 0-16,-1 0 8 15,1 0 5-15,2 0-7 16,-4 0-6-16,2 0 0 15,-3 0 11-15,0 0-11 16,-4 0 6-16,0 0 6 16,-6 6 3-16,0 4-7 15,-1 9-8-15,-5 5 0 16,0 11 21-16,1 10-21 16,2 9 17-16,6 7-1 15,5 2-4-15,7-1 4 0,4-1-16 16,0-4 0-1,2-4 6-15,12-5 3 16,5-8-9-16,2-5 0 0,-2-6 12 16,-1-8-29-16,-3-4 10 15,1-7-69-15,-3-8 4 16,14-2-138-16,-4-18-166 16,-3-4-370-16</inkml:trace>
  <inkml:trace contextRef="#ctx0" brushRef="#br0" timeOffset="91400.34">8131 8732 1252 0,'0'0'811'16,"0"0"-533"-16,0 0-198 15,0 0-43-15,0 0 16 16,0 0-4-16,-32 129 27 16,32-78-45-16,2-1-30 15,7-5 22-15,1-5-21 16,-4-5-2-16,-4-13 0 16,1-7-18-16,-3-4-21 15,0-9-100-15,0-2-121 16,-11-13-78-16,-5-9-435 0</inkml:trace>
  <inkml:trace contextRef="#ctx0" brushRef="#br0" timeOffset="91603.24">7798 8825 1455 0,'0'0'480'0,"0"0"-404"16,0 0 21-16,0 0-1 15,0 0 9-15,0 0 59 16,0 0-79-16,158-58-5 15,-110 58-16-15,-3 0-52 16,-3 0 17-16,-7 0-29 16,-4 2-3-16,-5 3-12 15,-2-3-103-15,-5 1-84 0,6-3-123 16,-5-4-178 0,-4-10-190-16</inkml:trace>
  <inkml:trace contextRef="#ctx0" brushRef="#br0" timeOffset="91869.1">8469 8526 1124 0,'0'0'563'16,"0"0"-418"-16,0 0 63 16,0 0 28-16,131 92-67 15,-81-38-7-15,1 12-88 16,-2 7-29-16,-5 3 4 15,-3-1-37-15,-12-4 21 16,-7-3-3-16,-15-3-6 0,-7-9-8 16,0-6-16-16,-23-8-16 15,1-10 1-15,0-8-62 16,6-12-52-16,5-12-188 16,5-12-266-16,4-15-293 0</inkml:trace>
  <inkml:trace contextRef="#ctx0" brushRef="#br0" timeOffset="92056.59">9211 9124 1283 0,'0'0'407'16,"0"0"-177"-16,0 0 68 0,56 125-125 15,-54-80-79-15,-2 4-7 16,0-4-43-16,-11-2-30 15,-3-7-14-15,4-6-142 16,1-12-221-16,3-12-483 0</inkml:trace>
  <inkml:trace contextRef="#ctx0" brushRef="#br0" timeOffset="92368.78">9884 8761 1485 0,'0'0'675'16,"0"0"-515"-16,0 0-99 15,0 0-40-15,0 0-21 16,0 0 23-16,-15 113 23 15,30-66 9-15,1 3 12 16,-3 3-19-16,-4 1 0 16,-5 0-1-16,-1-6-38 15,-3-2 9-15,0-8-18 16,0-8-39-16,0-17-62 0,0-6-245 16,-5-7-309-16</inkml:trace>
  <inkml:trace contextRef="#ctx0" brushRef="#br0" timeOffset="92556.48">9847 8726 1679 0,'0'0'550'16,"0"0"-387"-16,0 0-97 15,0 0-58-15,168-62 13 16,-103 56-18-16,0 6 3 15,-8 0-12-15,-9 0-100 16,-17 20-180-16,-13 2-53 16,-14-4-162-16</inkml:trace>
  <inkml:trace contextRef="#ctx0" brushRef="#br0" timeOffset="92759.22">10007 8918 1446 0,'0'0'503'16,"0"0"-397"-16,0 0-28 15,0 0-29-15,147 0 29 16,-99 0-41-16,0 0-6 16,-6 0-31-16,-11 1-177 15,-15 11-146-15,-12 0-176 0,-4 0-87 16</inkml:trace>
  <inkml:trace contextRef="#ctx0" brushRef="#br0" timeOffset="92946.68">9957 9218 1111 0,'0'0'610'0,"0"0"-413"15,0 0-55-15,0 0 3 16,0 0-20-16,164 20-34 15,-112-12-20-15,1-3-71 16,0 0-7-16,7-5-161 16,-12 0-156-16,-7-6-325 0</inkml:trace>
  <inkml:trace contextRef="#ctx0" brushRef="#br0" timeOffset="93337.21">10896 8524 1101 0,'0'0'288'16,"0"0"-156"-16,0 0-24 15,0 0 16-15,0 0 30 16,-111 108-17-16,85-52 19 16,0 11-32-16,4 4-11 15,8 4 0-15,8-1-31 16,6 1-14-16,0-3-32 15,24-6-36-15,5-4 16 16,7-11-16-16,7-8-15 16,1-15-19-16,29-22-51 15,-13-6-188-15,-4-6-492 0</inkml:trace>
  <inkml:trace contextRef="#ctx0" brushRef="#br0" timeOffset="93587.19">11301 8715 1395 0,'0'0'574'16,"0"0"-439"-16,0 0-48 15,0 0 27-15,0 0 21 0,-6 120-28 16,6-74-52-1,0 2-2-15,2-2-44 0,2-3 2 16,1-8-2-16,-5-2-8 16,0-9-2-16,0-6-68 15,0-14-121-15,-5-4-141 16,-3 0-245-16</inkml:trace>
  <inkml:trace contextRef="#ctx0" brushRef="#br0" timeOffset="93868.67">10916 8637 1640 0,'0'0'608'0,"0"0"-478"0,0 0-28 16,0 0-51-1,115-38 39-15,-50 35-30 0,9 3-20 16,3 0 45-16,4 0-56 15,-8 0 8-15,-10 0-7 16,-18 4-20-16,-16 0 2 16,-16 0-12-16,-7-4 0 15,-6 2-18-15,0-2 18 16,0 0-34-16,0 0-38 16,-2 0-178-16,-2 0-229 15,1 0-223-15</inkml:trace>
  <inkml:trace contextRef="#ctx0" brushRef="#br0" timeOffset="94258.93">11769 8386 1594 0,'0'0'558'0,"0"0"-481"15,0 0-39-15,0 0-23 16,0 0 83-16,116 115 43 16,-64-48-67-16,2 9 14 15,5 11-63-15,-4 3 23 16,-3 1 22-16,-10-6-70 16,-15-3 25-16,-19-7-25 15,-8-11 14-15,-6-12 7 0,-23-15-21 16,-2-10 46-1,-3-12 24-15,3-8-37 0,7-5 30 16,2-2-40-16,6 0-22 16,3 0 8-16,3 0-9 15,4-7-34-15,1 0-17 16,5-3-54-16,0-4-10 16,0-12-131-16,17 0-361 15,0 2-238-15</inkml:trace>
  <inkml:trace contextRef="#ctx0" brushRef="#br0" timeOffset="94805.62">12538 7878 1540 0,'0'0'334'16,"0"0"-236"-16,0 0-31 15,0 0-66-15,0 0 1 16,0 0 15-16,0 0 26 0,14 13 69 15,15 14-32-15,8 12-42 16,3 9 8-16,5 8-32 16,1 9 0-16,0 8 12 15,-2 10-16-15,0 7 27 16,1 18-15-16,-7-6-4 16,-7-2-3-16,-7 0-7 15,-11-17-2-15,-5 5 53 16,-8-8 10-16,-5-3 2 15,-29-7-29-15,-12-4-9 16,-14-6 24-16,-8-10-14 16,2-7 3-16,13-11 26 15,13-10-21-15,14-8 10 16,15-9-28-16,7-2-31 16,4-2-2-16,0 2-3 0,0 0-26 15,2 2-2-15,10 2-14 16,1 0 2-16,1-3-52 15,-3-4-109-15,-5-4-309 16,-6-15-503-16</inkml:trace>
  <inkml:trace contextRef="#ctx0" brushRef="#br0" timeOffset="95961.64">6620 8374 827 0,'0'0'402'0,"0"0"-206"15,0 0-110-15,0 0-27 16,0 0 20-16,0 0-13 16,0 0-23-16,0 0 14 15,0 0-41-15,0 0 18 16,0 0 36-16,0 0 5 16,0 0 22-16,0 2-12 15,0 2-27-15,-15 2-18 16,-3 2-31-16,-5-1 7 0,-2 5-4 15,0 3-11 1,-5-1 44-16,2 4-10 0,-4 0 10 16,1 4 14-1,0 2-32-15,0 2 0 0,0 2-9 16,-1 2-11-16,-1 3 26 16,4 1-15-16,0 2 4 15,2 4 14-15,5 0-26 16,1 6 22-16,4-1-17 15,3 4-15-15,1 3 27 16,0-3-21-16,1-2 10 16,4-2 14-16,-1-3-16 15,2-2 33-15,5-2-29 16,2 0-6-16,0 0-7 16,0 0-4-16,16 0-1 0,3-2 11 15,4-1-1-15,1-3-10 16,1-5 0-16,-6-2-3 15,2-5-7-15,-5-3 10 16,-3-4-11-16,-5-3-1 16,-3-2-62-16,-5-2-37 15,0-2-209-15,-11-4-423 0</inkml:trace>
  <inkml:trace contextRef="#ctx0" brushRef="#br0" timeOffset="96883.26">4492 8708 819 0,'0'0'604'16,"0"0"-466"-16,0 0-93 16,0 0 30-16,0 0-30 15,0 0-19-15,0 0 40 0,-4-8-56 16,21 7 35-1,10-2 48-15,6-2-23 0,8-1 21 16,8-1 2-16,9-3-6 16,8 2 23-16,9 1-60 15,2 0-2-15,1 2 13 16,-2 2-40-16,-4 3 22 16,-6 0-21-16,-5 0-11 15,-11 0 12-15,-7 0-23 16,-12 0 0-16,-6 0 9 15,-12 0-8-15,-4 0 19 16,-7 0-3-16,0 0-10 16,-2 0 29-16,0 0-36 15,0 0 0-15,0 0-1 0,0 0-16 16,0 0-12-16,-2 0-71 16,-9-1-212-16,-7-5-537 15</inkml:trace>
  <inkml:trace contextRef="#ctx0" brushRef="#br0" timeOffset="97398.76">5009 8731 872 0,'0'0'317'0,"0"0"-159"15,0 0-81-15,0 0-45 16,0 0 39-16,0 0 12 16,0 0 26-16,0-13-40 15,0 13-14-15,0 0 30 16,0 0-9-16,0 0-23 16,-2 19-5-16,0 9-2 0,0 12 62 15,2 12-18-15,0 9-31 16,0 4 31-16,0 5-30 15,4 3-30-15,9-3 31 16,3-9-53-16,-3-6 14 16,1-11 14-16,-5-12-29 15,-5-10 35-15,0-10-17 16,-4-6-25-16,3-3 29 16,-3-3-22-16,0 0-7 15,-7-10-12-15,-11-12-177 16,-2-7-534-16</inkml:trace>
  <inkml:trace contextRef="#ctx0" brushRef="#br0" timeOffset="97883.02">4544 8685 1056 0,'0'0'396'0,"0"0"-188"0,0 0-124 15,0 0-22-15,0 0-42 16,0 0 1-16,0 0-21 16,0-4-11-16,0 22-50 15,0-4-73-15,0-2-196 0</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4:15:22.747"/>
    </inkml:context>
    <inkml:brush xml:id="br0">
      <inkml:brushProperty name="width" value="0.05292" units="cm"/>
      <inkml:brushProperty name="height" value="0.05292" units="cm"/>
      <inkml:brushProperty name="color" value="#FF0000"/>
    </inkml:brush>
  </inkml:definitions>
  <inkml:trace contextRef="#ctx0" brushRef="#br0">727 1099 819 0,'0'0'321'0,"0"0"-131"15,0 0-89-15,0 0-15 16,0 0-19-16,0 0-25 15,-2-11 2-15,2 11-6 16,0 0 0-16,0 0 41 16,0 0-12-16,0 0 3 15,0 0-1-15,0 0-29 16,0 0 11-16,0 0 2 16,0 0-13-16,0 0 1 15,0 0-18-15,0 0-6 16,0 0-17-16,0 0 12 15,0 0-16-15,0 0 10 16,0 4-6-16,4 6 10 0,9 2-8 16,1 2 14-16,3 2-16 15,4-3 0-15,4 3 4 16,1-2-4-16,2 1 0 16,7 0 12-16,-2-3-2 15,3-2-8-15,1-3-2 16,3-2 0-16,1-4 4 15,-1-1-3-15,-4 0 10 16,5 0 1-16,-2-13 1 16,-4-3-13-16,-4 0 0 15,-2-2 1-15,-4 2 5 16,-5 1-5-16,-3 2-1 0,-1 5 0 16,2-1 12-1,-3 4-13-15,3-1 1 0,3 2-9 16,-2 2-8-16,0 2 8 15,-1 0-2-15,-1 0 10 16,-1 3-31-16,-1 11 32 16,1 4-1-16,-1 3-2 15,1 1-9-15,2 2 12 16,-2-2 0-16,-3-2-1 16,-1-4 2-16,-4-4 4 15,-1-4-5-15,-5-3 0 16,0-2 6-16,-2-3-5 15,0 0-1-15,0 0 24 16,0 0-23-16,0 0 38 16,1-14-30-16,2-6-3 0,5 0-12 15,0-2-9 1,1 1-6-16,2 6 20 0,3 3-14 16,3 1 15-16,5 4 0 15,5-1-8-15,9 4 0 16,5-2-1-16,3 4 0 15,2 0 9-15,1 2-4 16,1 0 4-16,-4 0 0 16,0 6 0-16,-1 4 0 15,1 2 1-15,3 0-1 16,2 2 19-16,2-1-19 16,3 0 15-16,-1-3-3 15,2-2-12-15,1-3 28 0,-2-5-15 16,-5 0 14-1,-2 0 13-15,-5-11-34 0,-7-1 37 16,-6-1-20 0,-2 0-4-16,-6-1 27 0,-9-4-24 15,0 2-4-15,-5-1-5 16,-3 6-12-16,-4 5-2 16,0 4-36-16,-27 2-119 15,-10 16-324-15,-8 2-354 0</inkml:trace>
  <inkml:trace contextRef="#ctx0" brushRef="#br0" timeOffset="906.03">671 1671 454 0,'0'0'176'16,"0"0"-72"-16,0 0 42 16,0 0-28-16,25-113-44 15,-25 87 68-15,2 0-36 16,-2 2-37-16,0 1 58 16,2 5-63-16,-2 4 51 15,2 4 13-15,-2 5 4 0,0 1-37 16,0 1 1-1,0 3-2-15,0 0-5 16,0 0-49-16,0 0 4 0,0 4-27 16,0 17-7-1,0 8 52-15,-8 11-38 0,-6 9 0 16,3 1-2-16,-1 4-14 16,2-2 25-16,3-1-13 15,5-5-19-15,2-5-1 16,0-5 0-16,0-6 0 15,15-6 6-15,5-4-6 16,7-5 25-16,7-5 1 16,1-4-19-16,3-4 15 15,0-2-22-15,2 0 0 16,-4 0 1-16,-5-4 11 0,-6-2-12 16,-6 0 0-16,-5 4-30 15,-8 0 14-15,-1 2-59 16,-3 0-39-16,0 0-76 15,3 0-161-15,2 0 34 16,-1 0-241-16</inkml:trace>
  <inkml:trace contextRef="#ctx0" brushRef="#br0" timeOffset="1687.15">1315 1713 1386 0,'0'0'389'0,"0"0"-161"0,0 0-63 16,0 0-62-16,-120 21-29 15,95 5-25-15,5 2-34 16,7 4-15-16,4 3 0 16,7-3-9-16,2-5 2 15,0-2-29-15,9-9 6 16,9-6-5-16,3-8-5 15,6-2 22-15,0-10-28 16,2-16-74-16,-4-4 11 16,-6 0 11-16,-7 1 63 15,-8 6 35-15,-4 5 9 16,0 5 35-16,0 5 43 16,0 6 27-16,0 2-26 15,0 0-52-15,0 0-24 0,0 16-12 16,0 4 0-16,0 7 11 15,0-1-11-15,0 1 0 16,11-8 0-16,7-3-49 16,2-6-26-16,0-10-57 15,1 0 6-15,-2-8 0 16,-3-15-13-16,-3 0 57 16,-1 1 59-16,-6 4 23 15,-1 6 23-15,-1 7 0 16,0 5 11-16,2 0 14 15,-4 17 7-15,2 15 12 16,-2 10 28-16,0 8-52 0,0 6 14 16,3 1-34-1,-1-1-21-15,-2-5 36 0,3-8-37 16,-5-11 14-16,0-13-6 16,0-8 0-16,0-11 18 15,0 0 84-15,-7-28-95 16,-2-12-16-16,-1-13 0 15,4-7-1-15,6-8 1 16,0 0-52-16,4 2 18 16,13 10 6-16,5 9 27 15,3 13-17-15,-1 12 18 16,0 10 0-16,1 8-1 16,-2 4-20-16,-4 2 21 0,-1 18 0 15,-5 9 0 1,-5 4-15-16,-6 5-1 0,-2 3-55 15,-4-1-2-15,-19-4-19 16,-8-4-19-16,-27-12-105 16,6-8-151-16,4-10-296 0</inkml:trace>
  <inkml:trace contextRef="#ctx0" brushRef="#br0" timeOffset="1796.45">1023 1530 894 0,'0'0'234'0,"0"0"-120"16,0 0-56-16,62-129-58 0,-15 122-30 16,-5 7-115-1,-10 0-891-15</inkml:trace>
  <inkml:trace contextRef="#ctx0" brushRef="#br0" timeOffset="1937.07">1143 2103 1147 0,'0'0'364'16,"0"0"-134"-16,0 0-117 16,0 0-88-16,0 0-25 15,0 0-186-15,0 0-337 0</inkml:trace>
  <inkml:trace contextRef="#ctx0" brushRef="#br0" timeOffset="2374.44">2204 1369 1423 0,'0'0'367'0,"0"0"-251"15,0 0-94-15,0 0 90 16,0 0 12-16,-2 158 12 16,2-93-21-16,2 3-40 15,3 5-61-15,-1-5 9 16,-2-2-17-16,-2-10-6 16,0-6 0-16,0-10-30 15,0-8-89-15,-8-16-141 16,-6-10-122-16,-1-6-254 0</inkml:trace>
  <inkml:trace contextRef="#ctx0" brushRef="#br0" timeOffset="2499.44">1964 1810 1322 0,'0'0'392'16,"0"0"-102"-16,0 0-135 16,0 0-125-16,0 0-5 15,124-89-25-15,-64 75-28 16,20 7-148-16,-14 7-215 15,-16 0-565-15</inkml:trace>
  <inkml:trace contextRef="#ctx0" brushRef="#br0" timeOffset="3905.33">2369 2139 1152 0,'0'0'351'16,"0"0"-163"-16,0 0-32 15,0 0-116-15,0 0-26 16,40-106-6-16,-22 64-1 16,-3 0-7-16,3 1 19 15,-2 4-19-15,2 7 46 16,-2 8 3-16,-3 5-18 16,0 7 19-16,-4 6-26 15,0 4-9-15,-1 0 30 16,2 0-44-16,-4 13 19 0,1 5 31 15,-1 4-15 1,1 4 16-16,-2 2-23 0,4-4-18 16,-3-2-1-16,6-5-10 15,-1-6-13-15,2-7-17 16,3-4-26-16,3 0 23 16,3-21-41-16,1-6-63 15,-2-9 47-15,-2-1 21 16,-4 4 32-16,-3 6 30 15,-5 5 7-15,-3 9 44 16,-4 4 36-16,3 5 10 16,-3 4 27-16,0 0-46 15,0 0-29-15,0 7-2 16,0 12-28-16,0 5 17 16,4 5-21-16,1 0 1 0,1 0-1 15,3-3-7-15,0-4-1 16,0-5 0-16,2-2-32 15,1-7-38-15,3-6-64 16,3-2-38-16,1-8-46 16,2-14-91-16,-5-6-56 15,-3 2-15-15,-5 2 207 16,-3 6 173-16,0 4 235 16,-3 6-99-16,-2 1 65 15,2 5-39-15,-2 2-45 16,0 0-20-16,0 0-12 15,2 14-4-15,1 4-11 16,-3 3-21-16,0-1 22 0,0 0-37 16,0-2 29-1,0-4 7-15,0-1-55 0,0 0 16 16,0-3-20-16,0 0-5 16,0 0 6-16,0-4-6 15,4 0-5-15,0-4-1 16,5-2-4-16,0 0-5 15,4-14 9-15,1-10-38 16,-3-10 13-16,2-7-23 16,-1-3 24-16,-4-1-20 15,1 4 18-15,1 5 16 16,-6 8 17-16,0 10-7 0,-4 5 35 16,0 8-10-1,0 3 55-15,0 2-37 0,0 0-42 16,2 6 11-16,0 16-11 15,3 7 7-15,1 8 12 16,2 3-20-16,-2 3 20 16,1-1 0-16,-1 0-20 15,-1-2 25-15,-3 0-6 16,-2-6-1-16,0-8 17 16,0-3-25-16,0-12 35 15,0-3-14-15,-7-8 16 16,-3 0 35-16,-4-11-75 15,3-16-7-15,4-11-31 16,7-5-48-16,0-4 17 16,9 7-62-16,11 8 3 0,3 8 84 15,1 12-12-15,-2 10 45 16,3 2-5-16,0 0 7 16,0 15 2-16,2 8 0 15,0 4 1-15,0 4 12 16,2 0-11-16,0 2 12 15,0-3 115-15,-2-5-101 16,-2-6 21-16,-8-7-42 16,-3-12-6-16,-3 0-1 15,-3-16-9-15,2-18-35 16,-1-12 11-16,-5-4 12 16,0-4 20-16,0 4-6 15,-1 7 7-15,-1 11 30 0,-2 13 14 16,2 6-16-16,-2 9 25 15,3 4-53-15,1 0 21 16,5 17-12-16,1 8 3 16,5 8 11-16,0 3-21 15,1 6 7-15,1 2-1 16,1 0-8-16,3 0 16 16,-2-1-1-16,4-4-15 15,-3-3 12-15,-3-4 3 16,-3-7-15-16,-9-10-53 15,-5-15-142-15,-16 0-151 16,-6-6-773-16</inkml:trace>
  <inkml:trace contextRef="#ctx0" brushRef="#br0" timeOffset="4092.78">2812 1412 1896 0,'0'0'372'0,"0"0"-254"16,0 0-85-16,174-51-9 15,-89 41-2-15,0 8-21 16,-8 2-2-16,-21 12-176 16,-20 9-321-16,-28 0-284 0</inkml:trace>
  <inkml:trace contextRef="#ctx0" brushRef="#br0" timeOffset="4217.76">2433 1458 1600 0,'0'0'358'16,"0"0"-256"-16,0 0-102 16,0 0-222-16,0 0-329 0</inkml:trace>
  <inkml:trace contextRef="#ctx0" brushRef="#br0" timeOffset="5186.32">3358 1588 1222 0,'0'0'309'0,"0"0"-106"16,0 0-32-16,0 0-133 16,0 0-3-16,0 0-20 15,120-85-14-15,-72 59 20 16,-8-3-21-16,-9-3 0 15,-9 2 28-15,-13 3-27 16,-9 6 36-16,0 4 52 16,-7 7-8-16,-15 1-4 15,-1 8-68-15,2 1 4 16,-2 0 21-16,3 6-34 0,7 12 18 16,1 10-18-16,8 8 0 15,2 8 4-15,2 5-4 16,0 2 0-16,4 4 23 15,10-3-22-15,-1 2 36 16,3-2-14-16,-1 0-4 16,1-1 10-16,-1-4-29 15,-1-2 0-15,-1-5 14 16,-2-6-14-16,-2-5 35 16,-2-10-15-16,-3-3-20 15,1-6 15-15,-3-5-15 16,-2-4 0-16,1-1 23 15,-1 0-15-15,0 0 44 0,0 0-10 16,0-7-12 0,0-14 11-16,0-8-41 0,0-13-7 15,8-8 7-15,3-7-18 16,2-5-7-16,3-1 3 16,-1 6 11-16,0 10-1 15,-1 13 6-15,0 12 6 16,-1 8-1-16,5 6-1 15,4 6 1-15,10 2 1 16,6 0-9-16,4 0-4 16,3 12 25-16,-1 6-12 15,-4 6 0-15,-2 5-8 16,-6 4 8-16,-3 5-2 16,-6 4 2-16,-2 1 12 15,-5-4-4-15,1-2 20 0,-4-5 4 16,-1-7-32-16,-4-2 24 15,-1-7-18-15,-3-5-5 16,1-2 10-16,-5-5-4 16,3-2-4-16,-3-2-3 15,2 0-88-15,0 0-131 16,0 0-451-16</inkml:trace>
  <inkml:trace contextRef="#ctx0" brushRef="#br0" timeOffset="5326.87">4441 1877 717 0,'0'0'1467'15,"0"0"-1175"-15,0 0-292 16,0 0-100-16,-129-19-615 0</inkml:trace>
  <inkml:trace contextRef="#ctx0" brushRef="#br0" timeOffset="10497.58">11894 3507 426 0,'0'0'682'0,"0"0"-539"16,0 0-33-16,0 0-53 16,0 0-37-16,0 0 0 15,0-18-20-15,0 14 0 16,0 3 11-16,0-2-10 16,0 1 5-16,0 0-6 15,0 0-54-15,0 0-42 16,0-2-83-16,0-2-47 15,0 2-456-15</inkml:trace>
  <inkml:trace contextRef="#ctx0" brushRef="#br0" timeOffset="11294.26">12003 3302 671 0,'0'0'205'0,"0"0"-81"0,0 0 16 16,0 0-41-16,0 0 9 16,0 0 7-16,0 0-51 15,-8-10-2-15,8 10-15 16,-4 0-27-16,4 0 39 15,0 0-2-15,0 0 17 16,0 0 33-16,0 0-44 16,-2 0 21-16,2 0-28 15,0 0-31-15,0 0 26 16,0 0-29-16,0 0 14 16,0 0 10-16,0-1-37 15,0 1 34-15,0-3-40 0,16-1 7 16,9 0 18-1,8-3-26-15,12 0 33 0,10 0 17 16,12-4-46 0,14 3 34-16,21-2-26 0,25 0-13 15,-5 3 25-15,-12-2-25 16,-14 5-1-16,-21 2 4 16,8-2 14-16,4 2-15 15,-14 2-3-15,-15 0 1 16,-15-2 2-16,-12 2-3 15,-16 0 0-15,-8 0-1 16,-7 0-29-16,0 0-31 16,-13 0-194-16,-10-2-472 0</inkml:trace>
  <inkml:trace contextRef="#ctx0" brushRef="#br0" timeOffset="21010.7">6103 5875 988 0,'0'0'400'0,"0"0"-235"16,0 0-77-16,0 0-65 15,0 0 9-15,0 0 3 16,56-3-16-16,-29-2 22 15,-3-1-6-15,-2 2 21 16,-2 0 58-16,-1 0-17 16,-4 0 10-16,1 0-12 15,-1 2-49-15,3 2 7 0,5 0-53 16,-5 0 13 0,3 0 5-16,-5 0-18 0,-5 0 0 15,-7 0 0-15,-4 0 20 16,0 0-15-16,-10 0-5 15,-19 0 2-15,-10 0-14 16,-1 6 13-16,1 0-1 16,7 2 28-16,12-4-19 15,11-2 27-15,9 0-36 16,0-2 12-16,5 0-12 16,17 0 7-16,5 0-7 15,1 0 9-15,4 0 12 16,2 0-18-16,-3 0-3 15,8 0-74-15,-7 0-96 16,-5-2-430-16</inkml:trace>
  <inkml:trace contextRef="#ctx0" brushRef="#br0" timeOffset="22744.68">11836 5893 719 0,'0'0'716'16,"0"0"-537"-16,0 0-135 15,0 0-8-15,0 0 55 16,0 0-23-16,0 0 10 16,-34-2-31-16,34 2-28 0,0 0 60 15,0 0 9 1,0 0 31-16,0 0 9 0,0 0-73 16,0-2 0-16,0 2-37 15,12-4-16-15,13 3 32 16,8-4-19-16,7 4 13 15,8-4 6-15,6 4-16 16,6-2 18-16,5-1-24 16,5 2-11-16,1-4 27 15,-5 2-27-15,-10-2 9 16,-12 1-7-16,-15 4-2 16,-10-1-2-16,-15 2-55 15,-4 0-32-15,0 0-101 16,-11 0-358-16,-1-3-446 0</inkml:trace>
  <inkml:trace contextRef="#ctx0" brushRef="#br0" timeOffset="24494.29">13240 5798 568 0,'0'0'315'0,"0"0"-133"16,0 0-103-16,0 0-3 15,0 0 31-15,0 0-8 16,0 0 4-16,-19 0-10 16,19 0-17-16,0 0 1 15,0 0 24-15,-2-1-25 16,2 1 19-16,-2 0-8 16,2 0-40-16,0 0 37 15,0 0-22-15,0 0-25 16,0 0 20-16,0 0-47 15,0 0 5-15,0 0 13 16,0 0-27-16,8 0 33 0,9 0 1 16,8 0-15-1,6 0 28-15,4 0-42 0,9 0 7 16,6 0 14-16,6 0-19 16,6 0 32-16,7-2-13 15,2-1-27-15,6 2 38 16,3-4-38-16,-1 3 0 15,-1-1 0-15,-4 1 11 16,-5 1-5-16,-7 1-6 16,-6 0 6-16,-7 0-10 15,-9 0 4-15,-4 0 0 16,-9 0-2-16,-9 0 13 16,-7-3-11-16,-7 3 0 15,-2 0 0-15,-2 0 8 16,0 0-8-16,0 0 0 0,0 0 0 15,0 0 14-15,0 0-23 16,0 0 9-16,0 0-15 16,0 0 4-16,0 0 8 15,-11-2 3-15,-7 2 0 16,-3 0-24-16,-11-2 24 16,-2 2-9-16,-4 0-7 15,-6 0 10-15,-5 0 1 16,-5 0 5-16,-3 0-1 15,-1 0 0-15,-2 0 0 16,4 0-11-16,2 0 12 16,7 2 8-16,5 0-1 15,2 1-7-15,2 0 0 16,1 0-5-16,-2-2 4 0,-1 0-12 16,1 2 7-16,-5-1-4 15,0-2 2-15,-3 1 8 16,1-1 0-16,-3 3-6 15,4-1-2-15,0 2 8 16,5-2 0-16,5 0-4 16,6 0 11-16,2-2-5 15,2 2-2-15,6-2-3 16,1 2-6-16,3-2 9 16,1 0 0-16,3 2-5 15,1-2 13-15,6 0-8 0,2 0 0 16,2 0-6-1,0 0-6-15,0 0-9 0,0 0-13 16,0 0 22-16,0 0-27 16,2 0 38-16,10 0-5 15,5 0 2-15,10 0 3 16,6 0 1-16,10 0 0 16,8 0 18-16,9 0-10 15,4 0 3-15,11-2-11 16,2-2 1-16,4-2 10 15,4 0-10-15,-2 0-1 16,2-2 18-16,5 2-7 16,1-2-1-16,3 0-10 15,1 0 0-15,1 2-4 16,0 0 5-16,-7 2-1 16,-4 3 6-16,-8-2 8 0,-7 3-15 15,-12 0 1-15,-9 0 0 16,-9 0-7-1,-8 0 8-15,-13 0-1 0,-7 0 7 16,-8 0 11-16,-2 0 8 16,-2 0-1-16,0 0-24 15,0 0 27-15,0 0-28 16,0 0-1-16,0 0 1 16,0 0-79-16,0 0-25 15,-33 3-195-15,-3 5-275 16,-7 3-902-16</inkml:trace>
  <inkml:trace contextRef="#ctx0" brushRef="#br0" timeOffset="25259.7">11818 5795 1079 0,'0'0'328'0,"0"0"-206"16,0 0-95-16,0 0 27 16,0 0-28-16,0 0 33 15,0 0 31-15,29 0-28 16,-4 2 31-16,6 2 2 16,7-2-1-16,6 2 17 15,8-2-46-15,3 0 3 0,6 2-2 16,3-2-44-16,3 2 31 15,0-2-27 1,1-2-14-16,0 0 22 0,-1 0-27 16,-7 0 21-16,-4 0-5 15,-12 0-22-15,-11-4 20 16,-8 2-21-16,-12 2 0 16,-9-2 20-16,-2 2-19 15,-2 0 15-15,0 0-16 16,0 0-13-16,-8 0-30 15,-12 13-177-15,-4-2-359 0</inkml:trace>
  <inkml:trace contextRef="#ctx0" brushRef="#br0" timeOffset="34210.71">22546 4317 818 0,'0'0'215'0,"0"0"-140"15,0 0-10-15,0 0-43 16,0 0-6-16,0 0 16 16,-11-10-22-16,7 8 35 15,0 2-6-15,-2-2-6 16,2 2 33-16,-2 0-18 16,-3-2 5-16,-1 2 6 0,2 0-45 15,-5 0 14-15,-1 0-2 16,1 0-24-16,-5 0 32 15,3 0-18-15,-5 0 11 16,4 0 8-16,-2 0-34 16,0 0 40-16,-2 2-9 15,0 2-30-15,-3 2 49 16,2 2-33-16,-6 0 5 16,-2-1 23-16,-2 2-39 15,-1-1 32-15,1 2-19 16,-2 0-19-16,0 2 34 15,-1-2-34-15,3 0 8 16,0-2 28-16,2 2-37 0,0-1 40 16,2-2-23-1,0 2-16-15,0 0 32 0,3 1-33 16,-3 2 0 0,3 1 0-16,-3-2 22 0,2 2-22 15,-1 0 0-15,1 1 1 16,-2 0 17-16,1 2-10 15,-1 1-8-15,-2-1 10 16,2 1 3-16,-1 4-4 16,0 1-6-16,2 2 7 15,-3 0-7-15,0 2-3 16,-1 0 0-16,5 0-6 16,-2 0 17-16,0-2-10 15,0 2 9-15,2-2-9 16,1 5 6-16,2-2-7 0,2 2 0 15,-1-1-8-15,4 1 22 16,-2-2-9-16,5 1-5 16,-2 2 1-16,0 0 2 15,0 5-3-15,3 1 0 16,-3 1-7-16,-1 6 14 16,-1 1-4-16,0 0 5 15,-2 4-7-15,2 0 4 16,1 2-5-16,-2 0 0 15,2 2-12-15,-1-2 27 16,2 0-7-16,1-1-7 16,-1 0 6-16,5-2-4 0,4 1-3 15,1 1 0 1,1 1 4-16,0 1 8 0,3 4-10 16,-2 1-2-1,0 2 6-15,0 0-3 0,1 3-2 16,3 1-1-16,0 0 8 15,0 2 6-15,0-2-12 16,0 5-2-16,13-4 1 16,3 6 19-16,1 1-19 15,4 0 5-15,1 0 5 16,-1 1 2-16,0-1-12 16,2-6-1-16,-2 0 1 15,2-6 2-15,2-2-2 0,2-2-1 16,2-1 14-1,2-6-4-15,4 3-14 0,5-3 4 16,4-1 0-16,3-2 4 16,3-1-2-16,0-6 5 15,0-3-1-15,1-1-5 16,-2-3-1-16,0-3 0 16,3 0-4-16,1-5-2 15,3 0 12-15,6-2-6 16,2-4 0-16,3-1 10 15,5-3-18-15,1 3 8 16,1-5-2-16,2 2 2 16,-1-5 0-16,1 2 11 15,-3-3-11-15,2-2 6 16,-2-2-13-16,-2-2 7 0,-2 0 0 16,0 0 0-1,0 0 7-15,4 0-7 0,4-4 0 16,0-4 1-16,4-4 3 15,-1 1-4-15,0-2 0 16,0-4 6-16,-2 0 0 16,2-3-2-16,-3-2-4 15,-2 0-6-15,-4-4 0 16,-1 2 5-16,-1-5 1 16,-5 1 15-16,1-4-6 15,-3-4-4-15,-4-2-5 16,0-2 0-16,-5-4 0 15,1 0 0-15,-5-3 0 16,-5 0 13-16,-1-3-7 16,-7-5-3-16,-7-1-3 0,-2-4 0 15,-8-5 2 1,-1 1-1-16,-5-1-1 0,1 0 5 16,-1 3 14-16,-4-1-19 15,0 5 0-15,-5-5 0 16,1 2-10-16,-3-1 11 15,-2-2-1-15,0 0 6 16,0 0 13-16,0-2-18 16,-11 1-1-16,-3 3 0 15,1 2 13-15,-5 2-13 0,1 2 0 16,-4 2 8-16,0 1 10 16,1 3-9-16,-5 0-9 15,-2 2 6-15,-2 0 0 16,-3 0 1-16,-3 0-7 15,-2-2 5-15,-4-2 17 16,1-1-22-16,0 2 8 16,3 1 2-16,0 1 2 15,2 3-12-15,-1 2 0 16,1 2-1-16,-1-1 18 16,-3 3-7-16,4 1-4 15,-3 0 0-15,3 3 6 16,-1 0-12-16,1 2 0 15,-1 2-1-15,4-2 10 16,-1 2-9-16,-1-2 6 16,3 0 2-16,2 2-2 15,0 1-6-15,3 3 0 0,-3 4-8 16,2 1 20-16,-2 2 1 16,-2 1-7-16,0-2 0 15,-4 1-4-15,1 1-2 16,-4-3 0-16,2 2-9 15,-4-2 18-15,0 1-2 16,-2 0-7-16,-3 2 8 16,-2 1-20-16,1 4 12 15,-3 0-5-15,-3 5-1 16,-1 3-35-16,-5 3 14 16,-40 4-151-16,16 0-312 0,1 4-743 15</inkml:trace>
  <inkml:trace contextRef="#ctx0" brushRef="#br0" timeOffset="35975.94">23012 8504 920 0,'0'0'532'15,"0"0"-381"-15,0 0-70 16,0 0 0-16,0 0-55 16,0 0 8-16,0 0 45 15,2 45-22-15,5-20 28 16,0 9 1-16,-1 2-6 15,-1 7 27-15,1-1-38 16,-1 0 13-16,-3-2-20 16,3-2-50-16,-1-5 27 15,0-2-31-15,1-7-7 16,-3-6 17-16,2-4-16 0,-2-7-4 16,-2-4-43-1,0-3-96-15,0 0-22 0,-4-10-322 16,-7-6-614-16</inkml:trace>
  <inkml:trace contextRef="#ctx0" brushRef="#br0" timeOffset="36366.48">22767 8578 1247 0,'0'0'370'0,"0"0"-280"16,0 0-37-16,0 0 1 16,0 0 10-16,0 0 57 15,0 0-32-15,132-54-1 16,-107 46 41-16,5 2-54 15,-3 0 34-15,-1 2-43 16,6 1-39-16,-3 0 51 16,2 2-60-16,0-4 10 15,-2 3-4-15,-2-2-6 16,-7 0-11-16,-5 0-7 16,-6 2 1-16,-4 0-22 0,-5 0 12 15,-3-12-76-15,-16 2-300 16,-6-4-775-16</inkml:trace>
  <inkml:trace contextRef="#ctx0" brushRef="#br0" timeOffset="37272.51">22317 4845 1202 0,'0'0'293'0,"0"0"-132"16,0 0-18-16,0 0-53 16,0 0 3-16,0 0-50 15,-114 15-33-15,99 7 25 16,1 6-34-16,6 1 14 16,5 1-2-16,3-2 0 15,0 0-16-15,15-5 3 0,8-2 0 16,4-5 2-16,2-4 13 15,2-6 14-15,0-6-7 16,0 0-21-16,-2-8 24 16,-2-14-24-16,-3-6 8 15,-7-6 29-15,-5-2-32 16,-4-3 27-16,-8 4-5 16,0 5-15-16,0 4 8 15,-14 5-21-15,-9 11-50 16,-3 7-23-16,-5 3-105 15,-16 21-42-15,7 7-116 16,4-2-1106-16</inkml:trace>
  <inkml:trace contextRef="#ctx0" brushRef="#br0" timeOffset="38006.71">22219 5211 403 0,'0'0'529'0,"0"0"-353"15,0 0-47-15,0 0-23 0,0 0 27 16,0 0-19-16,0 0 4 16,17-26-19-16,-17 26-61 15,-6 1 21-15,-12 15-48 16,-6 5-5-16,-7 12 59 16,-3 4-16-16,0 12 15 15,-1 3 17-15,-1 4-53 16,3 3 34-16,4 0-33 15,2 0-29-15,2-5 37 16,8-8-30-16,1-8-7 16,3-8 2-16,7-10 17 15,-2-6-20-15,6-4 1 16,0-7-45-16,2-3 19 0,0 0-64 16,0 0 31-16,0 0 40 15,0 0-68-15,0-3-15 16,-2-2 65-16,-3-1 37 15,-1 1-13-15,-6 5 23 16,-3 0-10-16,-5 0 0 16,-7 2 21-16,-4 14-11 15,-3 6 25-15,-1 4-16 16,1 2 51-16,3 2-42 16,6 1-8-16,8-3-6 15,8 0-3-15,9-5 0 16,0 2-6-16,11-5-4 15,18-5-2-15,7-6-7 16,6-9 7-16,5 0-12 16,2-15 26-16,-6-10-10 0,-6-7 3 15,-10-6-5-15,-12 0 4 16,-11-5-5-16,-4 3 0 16,0 2-9-16,-13 6 9 15,-2 4-9-15,-3 6-85 16,2 0-58-16,7 5-99 15,5 3-521-15</inkml:trace>
  <inkml:trace contextRef="#ctx0" brushRef="#br0" timeOffset="38772.17">22450 5029 618 0,'0'0'210'0,"0"0"-19"15,0 0-33-15,0 0-9 16,0 0-17-16,0 0-75 16,0 0-4-16,0 10 10 15,3 12-8-15,-1 8 34 16,4 8-33-16,2 9 17 15,0 6-8-15,5 11-36 16,5 7 22-16,5 7-32 16,2 4-3-16,1 3 27 15,1-3-36-15,2-4 14 16,-5-8 0-16,1-4-20 16,-6-8 27-16,-3-7-28 15,-3-9 0-15,-3-10 8 0,-1-9-8 16,-7-8 0-16,0-9-46 15,-2-6-29-15,0 0 75 16,0 0-19-16,-2-15-125 16,-9 0 110-16,-3-1 15 15,-3 5 19-15,-1 5 5 16,-3 6 6-16,2 0-19 16,-2 0 8-16,4 17 0 15,3 6-2-15,8 0 17 16,6 5-15-16,0 0 0 15,11 1-1-15,12 2-11 16,12-7 12-16,0-4-1 16,2-6-8-16,-2-9 7 15,-4-5 2-15,-7 0 0 0,-6-2 0 16,-7-16 28-16,-4-5-9 16,-7 2-1-1,0-4 57-15,0 3-57 0,-9 0-18 16,-4 3-15-16,-1 0-82 15,-3-4-13-15,3 3-87 16,3 2-323-16</inkml:trace>
  <inkml:trace contextRef="#ctx0" brushRef="#br0" timeOffset="39506.37">22473 5005 1000 0,'0'0'249'0,"0"0"-112"16,0 0-47-16,0 0 14 15,0 0-29-15,0 0-51 16,0 0 13-16,-20-14-36 15,38 14 35-15,10 7 29 16,13 6-49-16,8 4 43 16,16 2-39-16,10 3-14 15,13 6 56-15,9 4-53 16,8 2-2-16,-1 2 3 16,-1 0 4-16,-8-4-3 15,-5-1-11-15,-6-6 6 16,-5-4-5-16,-6-5-1 0,-11-4-9 15,-12-4 8 1,-15-2 2-16,-15-4 2 0,-13-2 15 16,-7 0-18-1,0 0 142-15,-20 0-117 0,-11 0-10 16,-5 0-14-16,1 2 10 16,-2 11-1-16,11 0-10 15,4 7 9-15,8 3-20 16,9 4 6-16,5 5-7 15,0 3 12-15,25 0-39 16,6 0 30-16,5-8-7 16,3-4-3-16,-4-11 18 15,-4-8-8-15,-7-4 9 16,-6-7-1-16,-7-12 12 16,-9-5-25-16,-2-1 10 15,0 6-119-15,-24 8-9 0,-34 11-55 16,5 2-203-16,-5 16-905 0</inkml:trace>
  <inkml:trace contextRef="#ctx0" brushRef="#br0" timeOffset="40287.44">22793 6276 806 0,'0'0'320'16,"0"0"-148"-16,0 0-14 0,0 0-90 16,0 0 1-16,-129-8-13 15,94 14 16-15,-3 12-12 16,-7 4-31-16,-3 6 27 15,-6 7-1-15,-8 2-15 16,-6 3 34-16,-7 4-33 16,-7-1 15-16,-3 0 2 15,0-4-36-15,4-1 30 16,10-4-24-16,13-6-10 16,12-2 23-16,13-8-40 15,12-6 13-15,11-3-14 16,7-8-22-16,3-1-41 15,0 0-59-15,5 0 59 16,8 0 54-16,1 0 18 16,-4 0-7-16,1 0-2 0,-6 0-8 15,0 0 2-15,-5 0 6 16,0 0 0-16,0 0 23 16,0 0-21-16,-2 0 51 15,-17 0-49-15,-5 14 13 16,-3 8-10-16,-4 9-6 15,4 7 7-15,5 6 3 16,10 2-1-16,12 0-17 16,0 1 7-16,23-6-9 15,15-2 0-15,9-11-15 16,1-13-14-16,4-15 20 16,-5 0-29-16,-11-28 40 0,-13-13-1 15,-9-10 8-15,-14-7-7 16,0-3 7-16,-6 4 0 15,-10 0 0-15,3 7-87 16,6-2-9-16,2 12-90 16,5 10-409-16</inkml:trace>
  <inkml:trace contextRef="#ctx0" brushRef="#br0" timeOffset="40896.67">22780 6270 1413 0,'0'0'257'15,"0"0"-206"-15,0 0-37 16,0 0-14-16,0 0 0 16,0 111 13-16,0-53-6 15,0 6 0-15,0 6 52 16,5 2-34-16,-1 5 46 16,0-3-40-16,3-1-22 0,0 0 20 15,0-9-29-15,-1-4 1 16,1-9-2-16,0-11 7 15,-2-11 7-15,-3-11-13 16,-2-9-15-16,0-9 5 16,0 0 10-16,-5-9-82 15,-14-9 47-15,-2 3 35 16,-3 1 1-16,-5 7 34 16,0 7-11-16,2 0 2 15,0 14-26-15,5 14 0 16,6 9-1-16,5 3 3 15,11 0 3-15,0 2-5 16,11-4-5-16,16-2 5 16,8-6-37-16,6-7-11 15,46-8-42-15,-48-15 80 16,-7-14 0-16,-8-16 10 16,-9-8-6-16,-7-6 6 15,-8-2 0-15,0 0 29 16,0 0-28-16,-2 3-2 15,-10-8-6-15,3 10-120 16,3 7-416-16</inkml:trace>
  <inkml:trace contextRef="#ctx0" brushRef="#br0" timeOffset="41521.51">22684 6069 1418 0,'0'0'239'15,"0"0"-149"-15,0 0-90 16,0 0-7-16,0 0 7 15,0 0 12-15,0 0 51 16,133 15-38-16,-67-6 17 16,10 2 14-16,10 1-34 15,8 0 12-15,4 4-20 16,2-1-14-16,0-4 30 0,0-1-30 16,-8-4 14-16,-9-4-12 15,-17 0 8-15,-16-2-20 16,-17 0 8-16,-14 0-6 15,-11 0 8-15,-8 0 10 16,0-6 31-16,0 0-28 16,-10 0-5-16,2 0-16 15,-1 4 7-15,0-1-17 16,-2 3-5-16,0 0-37 16,-5 0 49-16,-1 12 10 15,-4 3 2-15,2 3-9 16,0 4 8-16,9 3 0 15,8-2 2-15,2 5-1 16,0-2 7-16,19 0-8 16,10-1-8-16,6-8 7 0,1-5-14 15,-1-5-19-15,-2-7 19 16,-10 0-5-16,-7-14 20 16,-9-8-1-16,-7-5 1 15,0 1 6-15,-9 4 9 16,-9 4-2-16,-1 4-13 15,0 8-25-15,3 2-31 16,1 4-74-16,4 0-180 16,2 0-446-16</inkml:trace>
  <inkml:trace contextRef="#ctx0" brushRef="#br0" timeOffset="42052.66">23836 6320 1013 0,'0'0'256'16,"0"0"-198"-16,0 0-28 15,0 0 20-15,0 0-11 16,0 0 22-16,29 133-15 16,-18-94-9-16,3 5 27 15,-3 4-26-15,3 2 17 16,-3 0 31-16,1 1-52 0,2 2 19 15,-1-5-15 1,3-2-7-16,-3-8 14 0,-3-8-44 16,-1-10 5-1,-5-6-4-15,-4-8 20 0,0-6-21 16,0 0 14-16,0 0-15 16,0 0 23-16,0-12-23 15,-7 1-4-15,-2 0-6 16,0 3-2-16,-4 4 3 15,-3 4-6-15,-1 0-8 16,-6 0 6-16,3 10 17 16,1 8 0-16,0 2-2 15,11 6 7-15,3 0-5 16,5 0 0-16,5 1 1 16,18-4 3-16,12-2-4 15,5-8-16-15,2-7-6 0,0-6-47 16,-4 0 34-16,-7-11-8 15,-10-14-8-15,-11 0 39 16,-10-4-24-16,0 1 27 16,-10 6 2-16,-17 6-6 15,-27 16-22-15,10 0-133 16,-1 0-333-16</inkml:trace>
  <inkml:trace contextRef="#ctx0" brushRef="#br0" timeOffset="42786.86">22997 7338 1058 0,'0'0'291'0,"0"0"-212"0,0 0-45 16,0 0-1-16,0 0 24 16,0 0 32-16,0 0-22 15,35 25-23-15,-9-14 36 16,8 0-38-16,6 3 30 16,7 2 3-16,2 2-34 15,2 2 0-15,1-1-26 16,-4 1-14-16,0-2 27 15,-2-3-27-15,-5-2 4 16,-4-4 7-16,-5-3-5 16,-8-3-4-16,-6-2-3 15,-7-1 0-15,-6 0 8 0,-5 0-7 16,0 0 15-16,-3-4 3 16,-15-3-18-16,-4 3 17 15,-2 0-18-15,-3 4 13 16,-2 0-2-16,2 0-10 15,2 4-1-15,1 10 0 16,6 4 6-16,5 0-13 16,6 3 7-16,7 2-9 15,0 1-3-15,14-2 6 16,10 0 6-16,9-2-1 16,4-6-45-16,0-5 27 15,1-7-16-15,-5-2-6 0,-6-2 32 16,-7-17 3-1,-7 1 6-15,-10-2 0 0,-3 2-65 16,0 3 20-16,-34 7-103 16,1-1-90-16,-3 7-352 0</inkml:trace>
  <inkml:trace contextRef="#ctx0" brushRef="#br0" timeOffset="43552.3">22629 7393 778 0,'0'0'350'0,"0"0"-245"16,0 0-11-16,0 0-8 0,0 0-41 15,0 0-1-15,0 0-24 16,-40 36 29-16,26-10 18 16,1 2-27-16,-1 5 40 15,-1-2-11-15,1 0-15 16,3-2 44-16,1 0-55 16,2-5-4-16,2-4-14 15,1-4-13-15,3-5-1 16,2-5-11-16,-2-1-1 15,2-5-23-15,0 0 21 16,0 0-13-16,0 0 15 16,0 0-41-16,0 0 31 15,0-5-20-15,0-1-5 0,0 2 36 16,0 0-12-16,0-1 12 16,-6 3 6-16,-6 2 0 15,1 0 7-15,0 0-12 16,-3 0-1-16,1 0 50 15,2 8-50-15,-2 2 6 16,0 2 17-16,1 2-22 16,3 3 27-16,5 0-22 15,2 3 7-15,2 1 5 16,0 4-17-16,6 2-1 16,15-2 7-16,3-3 2 15,5-4-18-15,4-5 6 16,0-10-23-16,-2-3 16 15,-4 0-4-15,-8-12 14 0,-9-6-9 16,-5-2 18-16,-5 0 0 16,0 2 23-16,-9-2-32 15,-22 0-10-15,2 4-165 16,-2 0-325-16</inkml:trace>
  <inkml:trace contextRef="#ctx0" brushRef="#br0" timeOffset="44442.73">17823 4616 1175 0,'0'0'338'15,"0"0"-217"-15,0 0-9 16,-136 12 17-16,98 10-46 15,5 6 17-15,6 8-53 16,7 9-28-16,8 0 28 0,8 5-38 16,4 0 4-16,4-1 1 15,21-4-14-15,9-2 23 16,5-9-23-16,9-10 0 16,-4-14 3-16,3-10 6 15,-7 0-5-15,-5-28-4 16,-8-12 12-16,-9-10 1 15,-11-9 3-15,-7-2-8 16,0-1 17-16,-7 4-25 16,-11 5 2-16,1 11-2 15,-6 14-75-15,-8 17-72 16,2 11-116-16,7 0-450 0</inkml:trace>
  <inkml:trace contextRef="#ctx0" brushRef="#br0" timeOffset="45067.57">19224 4267 1245 0,'0'0'269'0,"0"0"-138"16,0 0-60-16,0 0-46 16,0 0 36-16,0 0-51 15,-127 132 14-15,121-86-8 16,6 1-1-16,0-1-10 16,16-5-5-16,12-4 6 15,8-9-7-15,2-12 1 16,0-12 0-16,0-4-10 15,0-18 26-15,-10-17-16 16,-3-6 0-16,-14-6 6 16,-6 2 24-16,-5 3-30 15,-3 9 1-15,-17 9-1 16,-22 23-35-16,7 1-88 0,-4 0-248 0</inkml:trace>
  <inkml:trace contextRef="#ctx0" brushRef="#br0" timeOffset="46176.7">17805 5828 631 0,'0'0'629'0,"0"0"-434"16,0 0-59-16,0 0-57 15,0 0 19-15,0 0-62 16,0 0-18-16,-94-7 31 15,65 25-12-15,-2 6 51 16,4 4-12-16,10 4-39 0,8 2 0 16,9 1-26-1,2-2 1-15,27-2 7 0,9-3-19 16,4-10-2-16,7-10-36 16,-2-8-48-16,-4 0 58 15,-10-24-21-15,-10-8 40 16,-10-5 2-16,-13-1 14 15,0-2 44-15,-17 4 30 16,-4 5-66-16,-2 4-15 16,1 11-2-16,-3 16-117 15,6 0-74-15,5 10-444 0</inkml:trace>
  <inkml:trace contextRef="#ctx0" brushRef="#br0" timeOffset="46910.9">19166 6749 952 0,'0'0'553'0,"0"0"-405"16,0 0-43-16,0 0-62 15,-73 110 14-15,73-79-28 16,7 2 3-16,26-3-32 0,5-9-8 16,4-7-25-1,0-10-5-15,1-4 6 0,-5-12 31 16,-5-18-20-16,-9-7 21 16,-6-7 1-16,-6-2 28 15,-10-4 49-15,-2 5 8 16,0 1-35-16,-16 7 4 15,-4 12-29-15,-2 10-26 16,-8 15-19-16,-27 10-176 16,5 18-11-16,4 5-283 0</inkml:trace>
  <inkml:trace contextRef="#ctx0" brushRef="#br0" timeOffset="47535.74">18119 7258 1156 0,'0'0'342'15,"0"0"-216"-15,0 0 13 16,0 0-40-16,-125 33-26 15,110-9-15-15,4 6-29 0,8 4 4 16,3 2-32-16,10 1 0 16,16-6 16-1,11-4-17-15,8-12-6 0,2-7-18 16,2-8-18-16,-5-8 26 16,-3-22-9-16,-10-6 19 15,-11-8 4-15,-13-2 4 16,-7-4 10-16,-2 2 12 15,-19 2-24-15,-3 3 0 16,0 10-25-16,-4-3-97 16,9 9-122-16,1 2-796 0</inkml:trace>
  <inkml:trace contextRef="#ctx0" brushRef="#br0" timeOffset="48176.21">18725 5359 624 0,'0'0'731'0,"0"0"-531"0,0 0-111 16,0 0-82-16,0 0 21 16,0 0-28-16,-22 129 9 15,44-89 13-15,7-4-22 16,2-2 10-16,3-8-5 16,-1-9 9-16,-2-10-14 15,-6-7 0-15,-3-3 0 16,-2-22 61-16,-6-7-33 15,-8-8 4-15,-4 1 16 16,-2 0-47-16,-2 5 11 16,-18 12-12-16,-24 22-95 15,2 0-22-15,-3 14-287 0</inkml:trace>
  <inkml:trace contextRef="#ctx0" brushRef="#br0" timeOffset="48691.71">18186 7113 763 0,'0'0'749'0,"0"0"-561"15,0 0-123-15,0 0-65 16,0 0-32-16,0 0-204 0</inkml:trace>
  <inkml:trace contextRef="#ctx0" brushRef="#br0" timeOffset="55518.25">18887 5370 15 0,'0'0'1190'16,"0"0"-913"-16,0 0-105 16,0 0-85-16,0 0-41 15,0 0 9-15,-2 0-42 0,2 0 6 16,0 0 5-16,0 0-24 16,0 0 23-16,0 0 17 15,0 0 20-15,0 0 41 16,0 0-40-16,-2 0 8 15,-4 0-19-15,-3 0-39 16,-5 0 2-16,-1 0-13 16,-1 0 0-16,-1 0 12 15,3 0-11-15,1 2 11 16,4 2-10-16,0 2 14 16,0 0-22-16,2 0 6 15,3-2 0-15,2 4-13 16,0 0-7-16,2 0-86 0,0 4-120 15,2-2-85 1,4-4-595-16</inkml:trace>
  <inkml:trace contextRef="#ctx0" brushRef="#br0" timeOffset="59251.75">3944 7882 1367 0,'0'0'213'0,"0"0"-140"16,0 0-29-16,0 0-44 16,0 0 56-16,0 0 18 15,0 0-23-15,-13-4 18 16,13 4-42-16,0 0 5 15,0 0 19-15,0 0-42 16,0 0 14-16,0 0-1 16,0 0-21-16,11 0 49 15,6 0-29-15,9 0 35 16,2 0-3-16,6 0-43 16,4 0 18-16,4-1-18 15,1 1-9-15,-3 0 22 16,-1 0-22-16,-1 0 7 15,-5 0 2-15,-4 0-4 16,-2 0-12-16,-2 4 6 0,0 0 0 16,-1-3 8-1,2 1-7-15,3 1 13 0,0-3-14 16,0 2 2-16,2-2-9 16,-1 1 7-16,1 2 0 15,0 0 1-15,2 0 9 16,1-2-1-1,-3-1-9-15,3 3 9 0,-3-3-16 16,0 0 7-16,-2 0 0 16,-1 0-2-16,-3 0 4 15,2 1-2-15,-2-1 4 16,-3 2 8-16,0-2-19 16,-2 0 7-16,-1 0 0 15,-4 0 4-15,1 0 2 16,-6-2 0-16,-1-2-6 0,-2 0 13 15,0 1-16-15,-3-1 3 16,3-1 0-16,-3 2 0 16,0-4 8-16,2-1-1 15,-2-2-7-15,-2-1 8 16,-2-8 7-16,0-3-15 16,0-4 1-16,0-3 18 15,0-4-13-15,-2-1 2 16,-2 0-8-16,-4-5-7 15,4 4-1-15,-3-4 8 16,-1-1 0-16,-2 2 6 16,-1-1 12-16,2-2-18 15,-2 5 0-15,2 0 0 16,1 2-7-16,-2 0 7 0,4 2 0 16,1 1 1-16,1 6 0 15,1 0-1-15,2 7 0 16,-1 5-6-16,2 2-1 15,-3 3 7-15,1 0 0 16,0 4-1-16,-1-2 16 16,1 2-16-16,0 1 1 15,-3-1-7-15,1-1-4 16,0 3 11-16,-1-2 0 16,-1 2 8-16,-5 0 5 15,6 0-13-15,-6 0 0 16,1 0 9-16,-2 0-3 15,-2 0-5-15,-1 2-1 0,-4-2 25 16,-2 0-25-16,-6 2 13 16,-9 0-13-16,-7 0 1 15,-3 0 2-15,-8-2 5 16,-1 0-7-16,-1 0 24 16,1-2-19-16,1 3 14 15,2-2-20-15,0 1 1 16,7 1 9-16,3 1-9 15,-1-3-1-15,3 2 6 16,2 1 9-16,5 0-14 16,0 0-1-16,4 0 0 0,4 0-12 15,2 0 12 1,3 0 0-16,5 0 9 0,-1 0 7 16,5 0-22-16,-1 0 6 15,3 0 0-15,3 0-8 16,4 0 9-16,0 0-1 15,2 0 7-15,0 0 11 16,0 0-26-16,-2 0 8 16,-1 0 0-16,1 0-19 15,-2 0 19-15,2 0 0 16,0 0 3-16,-2 0 21 16,4 0-26-16,0 0 2 15,0 0-6-15,0 0-11 16,0 0 17-16,0 0 0 15,0 10-1-15,0 5-8 0,0 8 7 16,0 7 2 0,0 6-3-16,0 4-12 0,0 4 16 15,0 6-1-15,0 4 11 16,0 4 2-16,0 2-13 16,0 4 0-16,0 3 2 15,0-1 5-15,0-4 0 16,4-4-5-16,0-4 17 15,0-3-5-15,1-10 4 16,-1-5-18-16,-2-7 15 16,2-9 12-16,-4-8-26 15,2-5 4-15,-2-2 1 16,0-5 15-16,0 2-14 0,0-2-7 16,0 0 2-16,0 0-25 15,0 0-35-15,-12-11-216 16,-5-10-967-16</inkml:trace>
  <inkml:trace contextRef="#ctx0" brushRef="#br0" timeOffset="61001.38">2627 6926 1179 0,'0'0'277'0,"0"0"-189"16,0 0-37-16,0 0 0 16,0 0-39-16,0 0 20 15,0 0-10-15,14 0-12 16,-1 0 21-16,3 0-29 0,1 0 17 16,4 0 36-1,5 0-19-15,6 0 36 0,3 0-15 16,8 0-21-16,6 0 32 15,2 0-47-15,2-3-10 16,1 0 10-16,-1 0-19 16,-1 3 24-16,-6 0-16 15,-1 0-10-15,-5 0 6 16,-2 0-6-16,-5 0 0 16,-4 5-7-16,0-1 17 15,-4-2-7-15,2 0-1 16,-4-2 5-16,4 2-11 15,0-2 4-15,-2 0 0 16,-3 0-11-16,0 0 22 16,1 0-10-16,-3 0 4 15,-3 0 2-15,-1-2-3 0,-1-5-4 16,1 0 0-16,-3-3 28 16,3-2-26-16,-3 0 28 15,3-3-16-15,0 2-13 16,-2-1 11-16,1-3-12 15,-4 0 0-15,0-4-1 16,-2-3 7-16,-2-6 5 16,-2-2 4-16,-3-4-14 15,-2-4 13-15,0-2-14 16,0 0 0-16,0 0-6 16,0 4 17-16,0 0-2 15,0-1 6-15,0 1-15 0,-5 0 13 16,0 2-13-16,-1 2 0 15,-3 2 18-15,-2 1-18 16,-1 4 24-16,4 0-23 16,-3 4 9-16,1 2-17 15,2 3 7-15,-2 3 0 16,2 1 17-16,-1 3-16 16,-2 4 25-16,2 0-9 15,-2 3-15-15,0 0-4 16,-1 1 2-16,1 0 0 15,1 2 5-15,-4-2-4 16,1 3 15-16,-3-1-16 16,-2 1 0-16,-4 0 10 15,-3 0-10-15,-4 0 0 16,-2 0 8-16,-5 0 5 0,-3 4 12 16,-4 0-25-16,-5-3 14 15,0 1 11-15,-5-2-24 16,-5 0 4-16,-4 0 8 15,-8 2-1-15,-3 4-4 16,-2 5-8-16,-4 0 7 16,2 6-16-16,0-2 9 15,11 0 0-15,10-5-1 16,12-2 11-16,13-5-10 16,12 0 0-16,11-3 6 15,6 0 2-15,2 0-7 16,0 0-1-16,0 0 6 0,0 0 8 15,0 0-14-15,0 0 0 16,0 1 0-16,0-1-12 16,0 3 12-16,0 3-1 15,0 4-8-15,0 8 7 16,0 9 2-16,0 12 0 16,6 8 2-16,3 6-5 15,2 6 4-15,0 3-1 16,2 1 10-16,3-5 5 15,-1-1-15-15,-1-7 0 16,-1-8 6-16,-1-4-15 16,-6-7 9-16,1-7 0 15,-3-6 14-15,-2-3-13 0,-2-3-1 16,0-1 0-16,0 3 3 16,0-1-9-16,0 8-49 15,0 7-117-15,2-2-293 16,10-8-224-16</inkml:trace>
  <inkml:trace contextRef="#ctx0" brushRef="#br0" timeOffset="62454.12">8454 6792 810 0,'0'0'273'0,"0"0"-181"15,0 0-45-15,-134 0 0 16,103 0 29-16,9 0 63 16,4 0-15-16,7 0-15 0,1 0 27 15,8 0-47-15,0 0-3 16,2 0-12-16,0 0-25 16,0 0 27-16,0 0-28 15,0 0 3-15,0 0 29 16,0 0-48-16,0 0 14 15,0-3-10-15,9 3-35 16,5-1 25-16,3-2-14 16,10 0 0-16,6 0 22 15,6-3-19-15,5 2 19 16,5-2-2-16,4 3-24 16,3-1 28-16,2 0-25 15,0 1-5-15,2 3 22 16,-2-2-27-16,5 0 24 0,-1-1-2 15,7-1-22-15,2-3 25 16,3 1-25-16,3 0 0 16,2 3 34-16,2-2-33 15,0 3 12-15,1 0-14 16,2 2 7-16,-2 0-22 16,-2 0 14-16,0 0 1 15,-2 0 6-15,-2 4 4 16,-2 2-7-16,-6-1-3 15,1-2 2-15,-2 1-10 16,1 2 16-16,-2-2-8 0,3 0 18 16,0-2-8-1,1 2-1-15,-1-4-9 0,-1 3 2 16,-1-3 2-16,-7 0-4 16,-4 0 0-16,-6 0 14 15,-13 0-2-15,-6 0-6 16,-9 0-6-16,-8 0-7 15,-8 0 6-15,-3 0 2 16,-3 0-1-16,0 0 17 16,0 0-7-16,0 0-20 15,0 0-28-15,0 0-113 16,4-5-157-16,3-7-615 0</inkml:trace>
  <inkml:trace contextRef="#ctx0" brushRef="#br0" timeOffset="63344.55">13610 6216 622 0,'0'0'854'16,"0"0"-589"-16,0 0-39 15,0 0-117-15,0 0-13 16,0 0-68-16,0 0 2 15,-34-13-8-15,18 19-13 16,-1 9 1-16,-6 5-10 0,3 8 0 16,1 6 31-16,0 8-9 15,6 4 29-15,7 4 11 16,4 4-46-16,2 1 23 16,2-1-29-16,19-4-4 15,8 0 33-15,7-4-21 16,5-6 4-16,1-1 11 15,5-10-32-15,-1-4 21 16,4-7-22-16,-2-9 7 16,2-6 25-16,3-3-31 15,2-10 19-15,1-18 6 16,-2-8-16-16,-5-4-1 16,-5-9-9-16,-6-1 2 15,-9-6 23-15,-6-5-25 16,-8-2 34-16,-8-6 24 0,-7 0-57 15,0 0 41 1,-12 6-42-16,-13 4 15 0,-8 7-3 16,-7 7-12-16,-11 8-8 15,-11 6-2-15,-7 9-89 16,-9 10 13-16,-36 12-124 16,19 0-279-16,12 15-100 0</inkml:trace>
  <inkml:trace contextRef="#ctx0" brushRef="#br0" timeOffset="64875.44">17399 6913 1094 0,'0'0'249'0,"0"0"-147"16,0 0-35-16,0 0-9 16,0 0 50-16,0 0-27 15,0 0-56-15,-4-7 18 16,17 5-42-16,5-2 0 15,5 0 51-15,4 0-20 16,10 0 52-16,10-2-2 16,13 0-7-16,10-1 21 15,9 4-68-15,8-2 5 16,5 4 2-16,-2 1-33 16,2 0 24-16,-4 0-20 15,-11 0 3-15,-12 0 0 16,-14-1-9-16,-18 1 0 0,-14 0-6 15,-15 0 19 1,-4 0 35-16,0 0 52 0,-25 0-71 16,-10 0-15-16,-8 0-14 15,-8 0-2-15,-9 0-5 16,-7 2 8-16,-9 6-1 16,-7 3 0-16,-5-3-4 15,-3 2-16-15,-1 1 19 16,5-4-5-16,16-1-3 15,13-2 18-15,17 0 3 16,18-4 14-16,11 0-25 16,12 0 13-16,0 0-14 15,22 0-48-15,16 0 46 16,14 0 4-16,10-2 2 16,7-4 4-16,0 1-7 0,-7 5-2 15,4 0-47-15,-16 0-154 16,-19 5-290-16</inkml:trace>
  <inkml:trace contextRef="#ctx0" brushRef="#br0" timeOffset="72311.2">7380 12147 963 0,'0'0'356'0,"0"0"-163"15,0 0-85-15,0 0-43 16,0 0-19-16,-25 0-30 16,23 0 33-16,-2 0-18 15,0 0 14-15,-2 0 65 16,2 0-40-16,-2 0 8 16,-1 0-7-16,-2 0-57 15,0 0 8-15,0 0-13 16,1 5-2-16,-2-1 11 0,1-1-11 15,1 2-5 1,-1-1 32-16,-1 0-12 16,2 2 13-16,1 0-2 15,-2 1-33-15,2 2 18 0,-1 0-18 16,1 4 0-16,-2-1 34 16,2 0-25-16,-2 0 18 15,3 2-18-15,2 3-8 16,-4-2 27-16,4 1-28 15,0 3 2-15,1-4 16 16,1 3-8-16,2 1-4 16,-2 2-2-16,2 1 7 15,0 1-4-15,0-3-7 16,0 1 1-16,0 0 27 16,0-1-27-16,0 2 26 15,0-2-23-15,0 2 4 0,2 0 2 16,5 0-4-16,1-3-5 15,0 4 36-15,-2-4-36 16,1 0 29-16,-3-1-28 16,3-2 11-16,0 1-1 15,-3-4-12-15,3 2 0 16,-3-3 6-16,3-1 7 16,2 1-13-16,-2 0 0 15,3 3 1-15,0-1 2 16,1 0-1-16,0-1 2 15,0 0 13-15,-2 1-11 0,2-3 1 16,1 1-7 0,-2 1 5-16,1-3-7 15,1-1 2-15,-1 2 0 0,0-3 20 16,0 0-18-16,0 2 11 16,1-2-13-16,1 0 1 15,0 2-4-15,3 0 3 16,-1-2 0-16,3 0 9 15,0 1-1-15,2-2 3 16,2-1-11-16,1-2 1 16,-2-2-4-16,2 0 4 15,2-2-1-15,-5 2 10 16,2-2-1-16,-2 0-4 16,0 0-5-16,-3 0-3 15,4 0-6-15,-4 0 9 0,6 0 0 16,-1 0 11-16,3-4 0 15,0-4-11-15,5-2 0 16,-1 0-3-16,-2 0 3 16,0-2 0-16,-6 1 0 15,3 3 2-15,-5-3 10 16,2 1-12-16,-4-2 0 16,3 0-3-16,1 0-3 15,-4-4 6-15,1 0 0 16,-3-4 18-16,2-2-12 15,-7-4 5-15,0-3-11 16,-1-1 1-16,-3-2-9 16,0 2 8-16,-1-4 0 15,0 2 17-15,-3-2-10 0,-2-2 2 16,0-2-9-16,0-2 0 16,-5-6 2-1,-10-1-1-15,-3-3-1 0,-4 0 33 16,-7 2-33-16,-2 0 27 15,-10 2-27-15,-5 6 10 16,-8 4-23-16,-9 6 6 16,-5 11-29-16,-7 11-14 15,-39 16-111-15,20 19-219 16,13 5-462-16</inkml:trace>
  <inkml:trace contextRef="#ctx0" brushRef="#br0" timeOffset="73607.78">14383 17147 945 0,'0'0'667'0,"0"0"-502"0,0 0-107 16,0 0-30-1,0 0-6-15,0 0-9 0,0 0-7 16,-11-5-5-16,11 5 45 15,0-4 57-15,0 4 40 16,0 0-1-16,0 0-63 16,0 0-11-16,0 0-35 15,0 0-20-15,0 13 14 16,0 4-11-16,0 10 33 16,0 1-22-16,0 3-18 15,1 0 25-15,6 1-11 16,-4 2-11-16,1-2 21 0,-2 0-18 15,0-2 10 1,0-2-16-16,-2-2-3 0,4-3 2 16,-4-9-8-1,2-2 0-15,-2-6 4 0,0-6-4 16,0 4-31-16,0-4-54 16,0 0-121-16,0 0-83 15,-2 0-63-15,-10 0-405 0</inkml:trace>
  <inkml:trace contextRef="#ctx0" brushRef="#br0" timeOffset="74498.17">13992 17179 778 0,'0'0'328'0,"0"0"-144"16,0 0-26-16,0 0-4 16,0 0-58-16,0 0-4 15,0 0 27-15,35-24-33 16,-33 24 11-16,0 0-6 15,4-4-39-15,1 4 20 16,2-4-24-16,2 4-10 16,2 0 30-16,1-5-39 15,3 5 26-15,2 0-9 16,0-4-22-16,6 4 28 0,-1-1-30 16,3 1 8-1,0 0 10-15,2 0-19 16,0 0 6-16,5 0 7 15,1 0-28-15,1 0 14 0,2 0-11 16,2-4-8-16,-4 4 22 16,-1-4-22-16,-6 4 15 15,-4-5-16-15,-6 5 8 16,-3 0 5-16,-3-4-2 16,-3 4-4-16,-6 0 21 15,0 0-27-15,1-2 13 16,-3 2-14-16,0 0 2 15,-1 0-2-15,2 0 0 16,0 0 0-16,-3-3 1 16,0 3 5-16,0 0-3 0,0 0-3 15,0 0 0-15,0 0-6 16,0 0 6-16,0 0 0 16,0 0 5-16,0 0 2 15,0 0-7-15,0 0 0 16,0 0 0-16,0 0-8 15,0 0 8-15,0 0 0 16,0 0 8-16,0 0-7 16,0 0-1-16,0 0 0 15,0 0-6-15,0 0-1 16,0 0-1-16,0 0-17 16,0 0 16-16,0 0-41 15,0 0-30-15,-13 0-93 16,-10 3-294-16,-3-1-224 0</inkml:trace>
  <inkml:trace contextRef="#ctx0" brushRef="#br0" timeOffset="78919.2">8240 12659 735 0,'0'0'289'15,"0"0"-130"-15,0 0-82 16,0 0-29-16,0 0 15 15,0 0-15-15,0-6-17 16,0 6 30-16,0-2-29 16,0 2 10-16,0 0 9 15,0 0-32-15,0 0 23 16,0 0-16-16,0 0-11 16,0 0 32-16,0 0-37 0,0 0 10 15,0 0 20-15,5-2-27 16,5 2 37-16,2-2-16 15,1 0-20-15,2 0 29 16,3-2-33-16,-2 2 13 16,0 0 15-16,-4 0-32 15,2 0 22-15,-1-1-9 16,1 3-17-16,1-1 24 16,1 1-25-16,2-2 14 15,6-1 3-15,3 0-9 16,4 0 13-16,3 1 5 15,-1-1-26-15,0 1 24 16,-3 2-25-16,-4 0 0 16,-5 0 7-16,-6 0 2 15,-5-2-9-15,-4 2 0 16,0 0 0-16,1-2 8 16,5-2-7-16,3 0 4 0,5 0 20 15,7-2-7-15,4 0 10 16,3 2-28-16,-1 2 6 15,0-1-6-15,-4 3 6 16,-4 0-6-16,-6 0 0 16,-5 0 9-16,-7 0-9 15,-1 0 0-15,-1 0 1 16,2-1-1-16,2-1 0 16,6-1 0-16,6-1 19 15,7 3-13-15,3-3 4 16,1 2-10-16,-1 0 1 15,-2 2-2-15,-2 0 1 0,-6 0 0 16,-3-2 0-16,-5 2-1 16,-1 0 1-16,-1-3 0 15,3 2 9-15,-1-2-9 16,7 0 0-16,0 1 0 16,2 0-6-16,3-1 25 15,2 0-25-15,0 0 6 16,-2 2 0-16,0-1-10 15,2-1 19-15,-2 0-9 16,-5 0 0-16,0-1 10 16,-2 3-11-16,-3-2 1 15,-1 2 0-15,1 1-1 0,1-3 1 16,1 3 0-16,1 0-1 16,3 0 1-1,0-1 0-15,2 1 0 0,-3 0 8 16,2-2-19-16,-2 2 17 15,1-3-6-15,-4 2 0 16,-1-2 11-16,-1 3-11 16,3-1 0-16,0 1 0 15,3-3-11-15,5 2 11 16,-1-2 0-16,-1 1 1 16,0 2 14-16,1 0-15 15,-3 0 0-15,3 0 1 16,-6 0-7-16,4 0 7 15,-3 0-1-15,0 0 0 16,2 0 9-16,-1 0-9 0,-2 0 0 16,2 0-1-16,1 0-1 15,1-3 2-15,-2 0 0 16,0 0-1-16,1-1 7 16,-2 1-6-16,0-1 0 15,-1 2 1-15,2 1-6 16,-1-2 5-16,1 2 0 15,-4-2-1-15,3-1 9 16,-2 2-8-16,2 0 0 16,2-1 0-16,-2 0 6 0,0-1-6 15,1 1 0 1,-2-2 8-16,-1 4 2 16,3-4-4-16,0 4-6 15,2-2 6-15,2 1-4 0,-4 0-2 16,4 0 0-16,2 0 5 15,0-2 5-15,2 2-7 16,2-2-1-16,0 0 9 16,0 2-15-16,0-2 4 15,0 3 0-15,-1-2-10 16,-1 1 20-16,-1-1-6 16,-2 0-4-16,2 2 6 15,-6-2-1-15,3 1-4 16,-3 0-1-16,1-2 27 0,0 2-25 15,-2-2 14 1,-1 2-6-16,-3 0-10 0,-3-2 21 16,-1 2-21-16,-1-1 0 15,3 2 1-15,-2-1 10 16,-1-1 16-16,-1 3-27 16,-1-1 7-16,0 1 0 15,-1-1-7-15,-5 1 0 16,-2 0-1-16,-2 0 10 15,0 0-20-15,0 0-11 16,0 0-93-16,-2 0-72 16,-44 17-163-16,1 5 136 15,-8-2-461-15</inkml:trace>
  <inkml:trace contextRef="#ctx0" brushRef="#br0" timeOffset="80731.1">8176 12976 398 0,'0'0'579'0,"0"0"-423"15,0 0-37-15,0 0 15 16,0 0-33-16,0 0-49 16,0 0-6-16,-2-10 2 15,2 10 3-15,0 0 34 16,0 0-10-16,0 0-4 15,0 0 1-15,0-2-50 0,0 2-3 16,4 0 6-16,7 0-10 16,5 0 26-16,-1 0-21 15,5 0-18-15,-3 0 27 16,4 0-28-16,1 0-1 16,-2 0 18-16,2 0-18 15,-1 6 25-15,-4 2-7 16,3-2-17-16,0 1 13 15,0-1-4-15,3 3-4 16,2-1 22-16,1 0-28 16,0 0 25-16,1 1-9 15,2-4-16-15,-2 3 7 16,2-2-7-16,-2 0 0 16,0 0-6-16,-5 0 14 15,0 1-1-15,-4-1 2 0,2-1-9 16,-2-2 3-16,0 2-3 15,-1 1-5-15,4-2 4 16,1 0 2 0,2 2 15-16,3-1-2 0,0-2-14 15,-3 3 15-15,3-2-15 16,0 2-2-16,-3 1-5 16,5-4 14-16,-2 3 1 15,4 0 2-15,-2 0-9 16,0 0-2-16,-2 0 1 15,-2 1-2-15,-3-2-8 16,0 1 20-16,-4 1-5 16,-1-4-2-16,1 4 3 15,-1-3-6-15,-2-1 0 16,3 3-10-16,-1-1 9 0,1-1 2 16,0 1 12-16,0 0-4 15,-1 0-7-15,3 2 8 16,2-1-10-16,4 1 0 15,0 2-1-15,3-2 12 16,0 2-9-16,0-1 12 16,-2 0-13-16,-1 0 1 15,-1 2-2-15,-2-2 0 16,-4-1-1-16,1 5 7 16,1-4 2-16,0 3 4 15,4-3-12-15,2 0 26 16,0 2-26-16,0-3 12 0,2 2 0 15,-3-3-3-15,3 2 9 16,0 0-9-16,0 3-9 16,2-3 6-16,-2 3-6 15,2-1 0-15,0 0-8 16,-2-2 16-16,0 2-5 16,0-2-3-16,-2-2 7 15,2 2-7-15,0 1 0 16,0-3-3-16,-2 0-6 15,2 0 18-15,0-1-7 16,1-1-2-16,-1 2 6 16,4 1-6-16,-5 0 0 15,6 2-5-15,-1-2-1 0,3 2 12 16,-1-4-3-16,3 4-3 16,-3-1 6-16,1-2-6 15,-2 0 0-15,-3 0 0 16,-2 4-9-16,-3-6 15 15,1 4-6-15,0-2 2 16,-2 2 8-16,-3 0-17 16,0-2 7-16,0 2 0 15,-1 2-11-15,0-6 25 16,1 2-14-16,2-1 0 16,0 1 8-16,-2 0-12 15,3 3 4-15,-1-3-1 16,1 2-5-16,2 0 12 15,2-1-6-15,0 2 0 16,2-1 7-16,0 0-9 0,3 0 2 16,1 1 0-16,-2-3-8 15,3-1 21-15,-5 1-13 16,-4 0 0-16,-2-2 7 16,-8 2-13-16,-3-2 6 15,-3 0 0-15,-5-1-8 16,2-2 18-16,-2 1-9 15,3 2-1-15,-3 1 11 16,4-4-14-16,0 3 3 16,-3-2 0-16,-1-2-6 15,0 2 16-15,-6-2-11 16,0 0 1-16,0 2-57 0,0-2-29 16,-31 0-166-16,-4 0-251 15,-7 0-487-15</inkml:trace>
  <inkml:trace contextRef="#ctx0" brushRef="#br0" timeOffset="82980.8">7821 13153 598 0,'0'0'205'0,"0"0"-110"15,0 0 50-15,0 0-43 16,0 0-26-16,0 0-10 16,0 0-11-16,2-13 50 15,-2 13-30-15,2 0-48 16,-2 0 32-16,2-1-49 15,3 1 8-15,2 0 21 16,0 0-38-16,1 0 34 16,1 0-9-16,1 0-26 15,-2 0 46-15,3 1-39 0,-1 5 28 16,0 2 15 0,3 2-43-16,1 3 39 0,-1-1-26 15,5-1-20-15,1 0 36 16,-2 0-35-16,1 1 17 15,-1-2 8-15,-1 3-19 16,0-1 18-16,2-1-25 16,-1 2 8-1,1-1 12-15,3-1-18 0,0 4-2 16,6-1 70-16,0 0-56 16,0 2 26-16,2-2-40 15,2 2 11-15,-2-2 1 16,-2-2-10-16,0 2-2 15,-6-1 11-15,2-2 7 16,-5-1-12-16,-3 2-6 16,1-1 6-16,-3-4 6 15,0 3-5-15,1-2-7 0,1 2 17 16,4 2-10-16,-1 0 15 16,1 0-22-16,4 1 6 15,-1 1 0-15,0-3-3 16,-2 1-3-16,3-2 4 15,-6-2 14-15,1 0-15 16,-5-2-3-16,3 1 0 16,-3 0 9-16,3 1-8 15,4 1 13-15,2 1-5 16,1 2 12-16,4 0-18 16,0 2-3-16,2-2 0 15,-4 2-4-15,4-4 5 16,0 3-1-16,1-5 3 0,-1 3 17 15,0-3-21-15,-3 2 1 16,1-2 0-16,-2 3-6 16,-3-4 6-16,-2 3 0 15,0 0 0-15,0 1 21 16,-1-4-21-16,0 3 0 16,-1 0 1-16,0-2 12 15,-5 2-12-15,1-4-1 16,-1 2 4-16,-2-3 18 15,0 4-16-15,0-1-6 16,1 0 0-16,-1 0-2 16,2 1 3-16,1-2-1 0,-2 1 6 15,5 2 15-15,-5 3-20 16,5-4-1-16,-5 4 0 16,-1-5-9-16,3 2 10 15,-3-2-1-15,1 1 1 16,-1 0 18-16,-1 1-19 15,2-2 0-15,1 2 1 16,-2 2-14-16,3 2 14 16,-1-4-1-16,1 3 3 15,1-5 15-15,-1 5-17 16,1 1-1-16,-3-5-4 16,-2-1-5-16,1 3 10 15,-1 1-1-15,-2-6 0 0,3 7 18 16,1-5-19-1,1 5 1-15,3-1 0 0,1 0-15 16,1 1 15-16,0 0 0 16,2 1 5-16,0 1 13 15,2 0-24-15,-2-2 6 16,3 3 0-16,-1 0-12 16,0 2 18-16,3 1-6 15,-3 2 0-15,2-4 15 16,1 2-20-16,2-3 5 15,-3-1-1-15,3 4-14 16,0-5 16-16,-3 1-1 16,1 4 0-16,-1-5-1 15,1 3-8-15,0 2-16 16,-2 0-2-16,0 0 12 0,2 1 3 16,-3-2 12-16,2 3 0 15,3-4 14-15,2 2-22 16,0-1 8-16,0-5 0 15,0 1-12-15,-2-1 13 16,-3 1-1-16,-2-2 0 16,1 2 4-16,1 0-10 15,-1 3 6-15,4-2-3 16,2 2-12-16,2-3 16 16,2 3-1-16,-2 2 4 15,1-2 8-15,-6-3-18 16,0 3 6-16,-1-4 0 15,-2 1-12-15,-1-4 13 16,2 3-1-16,1-7 4 0,4 5 11 16,4-5-22-16,0 2 7 15,1 5-6-15,2-4-5 16,-5 5 11-16,-4-1-1 16,1-2 1-16,-5 4-37 15,-5-5 36-15,-3 2-20 16,1-2-14-16,-3-4 29 15,1 2-6-15,-1 0 12 16,3-4 5-16,1 2 5 16,4 2-10-16,3-1 0 15,0 4-6-15,3-1-3 0,2 2 9 16,2 2 0-16,-2 0 6 16,2-2 6-16,-2 2-18 15,3-5 6-15,-6-1 0 16,-1 3-9-16,-5-3 18 15,-4 0-9-15,-3 1 6 16,-4 0-6-16,0-5 0 16,-3 2-6-16,-1 2 2 15,-1-4-2-15,-2 0 3 16,1 0-24-16,-3-2-19 16,0 3-42-16,0-5-35 15,0 4-5-15,-3-1 0 16,-6-3-173-16</inkml:trace>
  <inkml:trace contextRef="#ctx0" brushRef="#br0" timeOffset="89697.74">8845 14283 1003 0,'0'0'349'0,"0"0"-170"0,0 0-85 16,0 0-69-16,0 0 16 15,0 0-19-15,-23-18 4 16,15 17 16-16,4-2-18 15,-2 1 77-15,-1 1 30 16,1 1-76-16,-4-5-21 16,1 4 1-16,-1 1-13 15,-2 0 6-15,1 0-28 16,-3 0 30-16,1 0-7 0,-2 0-14 16,-1 0 36-16,0 0-19 15,1 1 5-15,-1 4 24 16,1 1-27-16,2-1 11 15,-3 1-23-15,3 2-7 16,-1 0 1-16,-1 4-10 16,1 1 0-16,1 4 16 15,-1 2-15-15,3 2 14 16,3 2-15-16,0-4 6 16,3 3 5-16,4 0-11 15,-2 3 6-15,3-3 13 16,0 2-18-16,0-1 23 15,0 0 0-15,3 1-23 16,6 0 22-16,0 2-23 16,2-2 1-16,0 2 28 0,0 1-28 15,0 0 7 1,1 2-8-16,-1-1 6 0,1-2 0 16,0 2-6-16,1-5 0 15,-1 0 2-15,1-3-2 16,0-2 17-16,1-1-16 15,-2 2 11-15,3-7-9 16,-2 2-3-16,3 0 0 16,-1-2 6-16,3 0-5 15,-1 0 4-15,1 0 1 16,3-2 4-16,-6-2-11 16,3 3 1-16,-1-5 0 0,2-1 0 15,1 1 6-15,-1-2 0 16,4 2-6-16,-3-3 6 15,2 1-12-15,1-3 6 16,-3 3 0-16,1-4-1 16,0 0 10-16,1 0 1 15,0 0-8-15,3 0 5 16,-1-4-5-16,3-6-2 16,0-2-5-16,-2 2-2 15,-1-4 14-15,-4 2-7 16,-2-2 0-16,0-2 9 15,-2 2-15-15,-1-5 6 16,-1 2 0-16,1-5 0 16,-1-4 8-16,-1-3-8 15,0 0 6-15,-4-3 3 0,-2-5-15 16,-3 3 6-16,-2 1 0 16,-2-2 25-16,0 3-25 15,0 2 9-15,0 3-6 16,-9-4 13-16,-3 3-10 15,0 0-1-15,-5 2-4 16,-4-1 40-16,-1 0-27 16,-1 2 10-16,-3 2 7 15,-1 1-22-15,-2-1 21 16,-2-1-23-16,-1 7-7 16,2 0 40-16,-4 1-39 15,3 2 14-15,2 4-5 16,-4 0-1-16,2 3-18 0,-4 1 8 15,4 1-5 1,3 3-9-16,-1 2 15 0,4 0-11 16,1 0 10-16,1 0-58 15,-2 8 2-15,-14 10-91 16,3 0-188-16,5-2-542 0</inkml:trace>
  <inkml:trace contextRef="#ctx0" brushRef="#br0" timeOffset="90666.28">3533 13741 995 0,'0'0'356'0,"0"0"-144"15,0 0-132-15,0 0-29 16,0 0-16-16,0 0-33 16,0 0 17-16,-3-7 5 15,1 7-7-15,-2 10 15 16,0 14-31-16,0 14 78 15,0 6 9-15,2 10-18 16,-1 8 22-16,3 5-20 16,-2 1-25-16,2-3 38 15,-2-2-45-15,2-5-5 16,-2-6 20-16,2-5-46 16,-2-7 30-16,0-7-19 0,-4-2-18 15,2-5 8-15,0-8-8 16,-1-5-2-16,1 0 0 15,0-3-8-15,2-6-55 16,2-2-93-16,0-2-139 16,0-14 34-16,0-9-475 0</inkml:trace>
  <inkml:trace contextRef="#ctx0" brushRef="#br0" timeOffset="92478.35">3557 13718 682 0,'0'0'189'15,"0"0"-105"-15,0 0 48 16,0 0-25-16,0 0-32 16,0 0 8-16,0 0-21 15,0-2 24-15,-2 2 17 16,2 0-26-16,0 0 56 15,0 0-3-15,0 0-33 0,0 0-3 16,0 0-65 0,0 0-11-16,0 0 3 0,0 0-20 15,0 0 20-15,4 0 1 16,9 0-13-16,4 0 32 16,4 0-35-16,6 0 8 15,-1 0 24-15,8 0-25 16,-1 0 24-16,5 2-16 15,5 0-20-15,8 0 31 16,12-2 23-16,8 0-17 16,4 0-24-16,3 0-2 15,0 0 6-15,-2 0-18 16,-3 0 11-16,-6 0-7 16,-3 0-4-16,-3 0-4 15,-8 0-2-15,1 0 12 0,-4 4 4 16,0-4-8-1,2 0 0-15,-2 0 20 0,4 0-22 16,0 0 0-16,-1 0-1 16,3 1 13-16,1-1-7 15,1 3-5-15,1-3 0 16,-4 2 6-16,-1 0-6 16,-5 3 0-16,-2-3-12 15,-5 3 21-15,1-2-9 16,1 4 0-16,0-5 7 15,1 2-8-15,1 0 1 16,2-2 0-16,-4 0-6 16,-1-2 16-16,-6 0-8 15,-5 2-2-15,-6-2 6 0,-5 0-12 16,-6 0 6-16,-6 0 0 16,-5 0-6-1,-4 0 15-15,3 0-9 0,-3 0 0 16,0 0 6-16,0 0-9 15,0 0 3-15,0 2 0 16,0 0-8-16,0 0-15 16,0 4 22-16,0 6 0 15,0 6 1-15,0 8-6 16,0 8 6-16,0 4 0 16,0 8-6-16,0 3 20 0,0 5-14 15,0-6 0 1,0 4 0-16,0-2-8 0,4-2 8 15,1 1 0-15,-1-2-1 16,0-3 13-16,-2 0-12 16,3-1 0-16,-3-5 0 15,3-2-15-15,-3-5 15 16,3-2 0-16,-4-8 0 16,-1-6 12-16,3-3-12 15,-3-8 0-15,0-4-3 16,0 2-7-16,0-2 10 15,0 0 0-15,0 0 9 16,-4 0 7-16,-8 0-10 0,-3 0-6 16,-6 0 8-1,-3 0 17-15,-8 0-24 0,-1-2 7 16,-7-2-7-16,-4-2 20 16,-5 2-21-16,-7 0 0 15,-2 2 1-15,-5 2-6 16,-1 0 14-16,-1 0-9 15,-1 0 2-15,-1 0 16 16,0 0-14-16,3 0-4 16,1-2 0-16,0 2-15 15,4-4 24-15,1-1-9 16,0 4 1-16,-2 0 14 16,-3 1-4-16,-1 0-11 15,-4 0 0-15,1 0 3 16,-1 0 5-16,1 0-8 0,-2 0 9 15,1 0 9-15,2 0-2 16,-3 0-16-16,-2 0 11 16,-1 0-1-16,-1 0 1 15,0 2-8-15,3 1 20 16,8 3-11-16,7-6 15 16,5 0-27-16,8 0 1 15,4 0 20-15,6 0-15 16,7 0 8-16,0 0 14 15,7 0-17-15,5 0 14 16,0 0-25-16,7 0 6 16,0 0-6-16,0 0 1 15,-2 0-1-15,-1 0 0 16,1-4 21-16,-4 2-22 16,1-1 1-16,3 2 0 0,-3 0-5 15,1-2 11-15,2 1-6 16,-1 1 0-16,1 1 23 15,2 0-22-15,4 0-1 16,0-4 0-16,2 4-11 16,0 0 11-16,0 0 0 15,0 0 0-15,0 0-9 16,0 0 9-16,0 0-37 16,-13 0-83-16,-1 15-124 15,-1-3-569-15</inkml:trace>
  <inkml:trace contextRef="#ctx0" brushRef="#br0" timeOffset="99351.74">19915 13211 1202 0,'0'0'168'0,"0"0"-100"15,0 0-16-15,0 0 46 16,0 0 20-16,0 0-76 15,-6-4-21-15,6 4 17 16,0 0-8-16,0 0 46 16,0 0-5-16,0 0-8 0,0 0 31 15,0 0-65 1,0 0-11-16,0 0-14 0,0 0 10 16,0 0-1-16,0 0-9 15,0 0 4-15,0 0-2 16,0 0-6-16,0 0 0 15,0 0-2-15,0 0 17 16,13 0 13-16,0 0 9 16,5 0-35-16,2 0 48 15,0 0-50-15,2 0 0 16,3 0 11-16,0 0-1 16,2 0 1-16,-2 0 8 15,2 0-18-15,0 1 10 16,2 2-11-16,-2 0 0 15,0-1 2-15,0 3 4 16,0-1 16-16,-1-1-7 16,3 2-14-16,-3-2 5 0,3 0-6 15,0 1 0-15,3-3-9 16,-4 2 18-16,4-3-7 16,-5 1 5-16,2-1 1 15,-2 0-6-15,-4 3-2 16,4-3 0-16,0 2-10 15,0 2 23-15,2-3-11 16,2-1-2-16,2 0 9 16,1 0-8-16,3 0-1 15,2 0-1-15,1 0-8 16,0 0 18-16,3 0 3 0,-1-4-6 16,0 3 1-1,1-4-8-15,-2 4 1 0,5-2 0 16,0 2-8-16,1-2 22 15,-1-1-13-15,2 2 4 16,-2 1 3-16,1 1-6 16,-5-3-2-16,3 3-2 15,-1 0-11-15,-2 0 26 16,3 0-11-16,0 0 1 16,2 0 3-16,1 0 3 15,4 0-9-15,2 0 0 16,-1 0-8-16,2 0 17 0,-1 0 9 15,2 0-4 1,0 0-13-16,-3 0 20 0,-2 0-21 16,-1 0 0-16,0 0 0 15,0 0 15-15,1 4-4 16,0-2 5-16,2 2-16 16,1-1 15-16,-1-2-15 15,-2 2 0-15,-1-2-2 16,-2 2 14-16,2-1 7 15,-4-1-7-15,1 2-12 16,-4 1 21-16,6 0-21 16,-5-3 0-16,1 2 1 15,1-3 14-15,-3 2 1 16,-1-1-15-16,-2 2-1 16,0-1 7-16,-2 1-7 0,1 1 0 15,3-1-1-15,0 1 11 16,0-1-7-16,1 0-3 15,-3 1 11-15,-3 0-14 16,3-2 3-16,1 2-8 16,-1-3 7-16,-1 2 2 15,4-2 3-15,-3 4 4 16,0-4 1-16,-1 2-8 16,-4 0-1-16,3 0-7 15,-5 3 5-15,3-2 4 16,-2 2 8-16,4-2-7 15,-1 0 3-15,3-2-6 16,2 0 0-16,1-2 0 16,-2 2-6-16,0-2 12 15,0 3-3-15,-2-2-3 0,1 0 8 16,1-1-13-16,-1 3 5 16,-3-1-3-16,-1-2-7 15,-5 1 20-15,-4 2-5 16,-2-1-5-16,-5-2 7 15,-5 0 2-15,-1 0-9 16,-7 0 0-16,-3 0-7 16,-2 0 19-16,-2 0-6 15,0 0-5-15,0 0 10 16,0 0-7-16,0 0-4 0,0 1-36 16,-25-1-58-1,-10 0-196-15,-9 0-641 0</inkml:trace>
  <inkml:trace contextRef="#ctx0" brushRef="#br0" timeOffset="100898.25">22206 10858 1267 0,'0'0'325'16,"0"0"-229"-16,0 0-33 16,0 0-62-16,0 0 9 15,0 0 6-15,0 0-10 16,-117 85 32-16,104-79 14 16,5-5 6-16,0-1 69 15,2 0-55-15,4 0-29 16,-1-6 14-16,3-7-49 15,0-4 10-15,0-1-18 16,14 0 0-16,-1 4-12 16,2 1 12-16,1 5-12 15,0 2 11-15,-3 3 2 0,0 3 0 16,-1 0-1-16,-1 0 1 16,-3 3-8-16,0 6 7 15,-6 3 0-15,0 0-2 16,-2 2 8-16,0 1 8 15,-4-2 17-15,-14 1-11 16,-5 0 45-16,-1-1-33 16,2-4-3-16,-1-3 4 15,8-3-32-15,4-3 34 16,4 0 2-16,3 0-16 16,4-7 13-16,0-8-34 15,0-3-26-15,0-1 25 16,13 0-33-16,3 2 34 0,1 5 0 15,1-1-20 1,3 8 3-16,-2 2-3 0,-1 3-8 16,2 0 13-16,-2 0-7 15,0 0 12-15,-3 8 7 16,-4 5-18-16,-3-3 15 16,-6 3-21-16,-2-4 27 15,0 1 31-15,-7 1-8 16,-11-2 46-16,-6-1-21 15,1-2-17-15,1-2 33 16,2-4-39-16,2 0-8 16,2 0 26-16,6-12-37 15,0-2 30-15,6-1-33 16,2-4 6-16,2 3-18 0,0 4-14 16,0 2-15-16,10 3 24 15,4 2-54-15,-1 5 67 16,-2 0-11-16,1 0-30 15,-4 3 41-15,0 9-55 16,-6-1 39-16,-2 1 16 16,0 0 2-16,0 0 33 15,-2-4 3-15,-12 0-9 16,0-3 38-16,1-4-54 16,0 2-5-16,1-3 13 15,4 0-14-15,1 0 22 16,1-4-22-16,4-3-5 15,0 3-2-15,2 2-80 0,-3 2-116 16,3 0-316 0,-5 0-318-16</inkml:trace>
  <inkml:trace contextRef="#ctx0" brushRef="#br0" timeOffset="101507.48">22214 10944 1068 0,'0'0'350'15,"0"0"-254"-15,0 0-35 16,0 0 11-16,0 0-39 16,0 0 18-16,0 0-17 15,-73 115-4-15,58-103 49 16,-4-7-2-16,1-5 10 15,5 0-15-15,0 0-14 16,4-5 42-16,2-13-44 16,7-4-44-16,0-2-1 15,0 1-11-15,7 3 0 16,7 5-15-16,-1 3 30 16,1 3-15-16,-2 6 0 0,-3 0 0 15,1 3-14-15,-7 0 0 16,2 0-69-16,-3 0-38 15,-2 18-67-15,0 0 48 16,0-1-192-16</inkml:trace>
  <inkml:trace contextRef="#ctx0" brushRef="#br0" timeOffset="101679.31">22214 10944 1137 0</inkml:trace>
  <inkml:trace contextRef="#ctx0" brushRef="#br0" timeOffset="102022.98">22214 10944 1137 0,'22'-1'245'0,"-22"1"-171"0,0 0-39 0,0 3 22 0,-2 5-11 0,-13 5 7 16,-1-4 24-16,-4 4-28 15,0-3 42-15,2-5 13 16,2-1-52-16,1-1 35 16,4-3-69-16,3 0 31 15,2 0 22-15,6-8-63 16,0-6 25-16,0-3-33 0,14-1-25 16,6 1 23-1,6 2-33-15,1 3-18 0,-2 6 51 16,0 2-18-16,-6 4 20 15,-1 0 0-15,-5 0 8 16,-3 6-22-16,-6 6 12 16,-2 1 2-16,-2 0 16 15,0 0-14-15,-2-2 48 16,-12-1-4-16,-1-4-14 16,-3-1 69-16,3-5-49 15,-1 0 3-15,5 0-4 16,5-2-40-16,-1-9-11 15,4 3-16-15,1 7-86 16,-1 1-151-16,1 0-447 0</inkml:trace>
  <inkml:trace contextRef="#ctx0" brushRef="#br0" timeOffset="107178.03">22180 11057 1001 0,'0'0'323'0,"0"0"-184"16,0 0-31-1,0 0-28-15,0 0-45 0,0 0 6 16,0 0-2-16,0 0 37 16,0 0 49-16,3 0-41 15,-3 0-11-15,0 0-19 16,0 0-24-16,0 0 41 16,0 0-14-16,0 0-20 15,0 0 39-15,0 0-28 16,0 0 7-16,0 0 7 15,0 0-49-15,0 0 0 16,0 4-13-16,0 2 0 16,0 3 6-16,0 6-4 15,-3 1 2-15,1 3-2 16,0 0 17-16,-2 1-19 0,2 0 0 16,0 0 0-16,0 1 0 15,-3 2 0-15,1-1 0 16,1 3 5-16,-2-2 1 15,3 1-12-15,0 1 4 16,0 1 2-16,-2-2 0 16,-1 2 12-16,3-2-10 15,-2 1-2-15,-4 0 8 16,4-3-16-16,0 2 8 16,-1 1 0-16,1 0-2 15,0 0 12-15,2-2 1 16,-4 4-11-16,4-4-2 0,0 2-5 15,0 0 7-15,2 0 0 16,-2-1 1-16,0-1 11 16,-3 2-10-16,2-1-2 15,0 1 7-15,1-2-16 16,2-3 9-16,-2 0 0 16,-1 0 3-16,0-2 3 15,3-2-6-15,0 2 0 16,0-2 3-16,0 0-3 15,0 0 0-15,0 2 0 16,0 2 8-16,0 1-7 16,0 1-1-16,0 0 0 15,3 2 13-15,0-2-19 16,-1 2 6-16,0-2 0 16,-2 0-1-16,0 0 17 0,2 0-5 15,-2 3-8-15,1-2 8 16,2 1-2-16,-1 0-9 15,3 3 0-15,1 1 11 16,0 0-5-16,0 0 3 16,-2 2-9-16,1 0 9 15,-1-2-7-15,-2 0-2 16,0 0 0-16,0-2 19 16,-2 1-13-16,0-2 8 15,0 2-14-15,0-2 1 16,0 1-4-16,0-2 4 15,0-1-1-15,6-1 19 16,-4-4-18-16,2 0 7 0,-4-2-8 16,0-2-10-1,0 2 8-15,0 2 2 0,0 1 0 16,0 4 17-16,0 1-9 16,0 0-1-16,0-2-7 15,0-4 1-15,0-4-1 16,0-2 0-16,0-6 0 15,0 0 21-15,0-4-20 16,0-2 7-16,0 2-8 16,0-2 6-16,0 4-3 15,0 0-3-15,0 2 0 16,0 2 13-16,0-3-12 0,0-2 12 16,0 0-13-16,0-3-6 15,0 0 0-15,2 0 6 16,-2 0-6-16,2 0 5 15,-2 0-32-15,3 0-3 16,-1 0-57-16,0-6-103 16,2-7-64-16,3-8-69 15,-2 0 7-15,-3-1-439 0</inkml:trace>
  <inkml:trace contextRef="#ctx0" brushRef="#br0" timeOffset="107865.4">22157 12922 804 0,'0'0'314'15,"0"0"-169"-15,0 0-38 0,0 0-1 16,0 0-20-16,0 0-6 15,0 0-26-15,-10 1 8 16,8-1 20-16,2 0-38 16,0 0 7-16,0 0 26 15,0 0-22-15,0 0 14 16,0 0-27-16,0 0-29 16,0 0 22-16,0 0-17 15,2 0 35-15,8 0-5 16,-1 0-29-16,1 0 39 15,2 0-44-15,-3 0-13 16,0 0 47-16,4 0-42 16,0-1 19-16,-2 1 17 15,1-3-41-15,-6 2 22 16,1 1-23-16,-5 0 1 0,-2 0-6 16,2 0 13-16,-2 0-4 15,2 0 22-15,-2 0-25 16,2 4 21-16,1 10-10 15,0 6-6-15,-1 4 48 16,-2 8-33-16,0 2 1 16,0 4 36-16,0 0-56 15,0-4 38-15,0-4-40 16,0-4 9-16,2-8-16 16,0-5 16-16,0-8-5 0,0 0 2 15,-2-5 0 1,0 0-12-16,0-6-66 0,-13-8-288 15</inkml:trace>
  <inkml:trace contextRef="#ctx0" brushRef="#br0" timeOffset="111161.51">19755 13312 1060 0,'0'0'309'15,"0"0"-216"-15,0 0-40 16,0 0 38-16,0 0 30 0,0 0 40 16,-65-14-67-16,58 14-62 15,3 0 62-15,2 0-35 16,-1 0-24-16,1 0-10 15,2 0-23-15,0 0 14 16,0 0-16-16,0 0 7 16,0 0-5-16,0 0-2 15,0 0 0-15,0 0 32 16,0 0-32-16,9 0 34 16,5 0-1-16,5 0-19 15,6 0 34-15,4 0-41 16,4 0 14-16,5 0 8 0,5 0-28 15,-1 3 28 1,-2-1-29-16,3-2 10 0,-6 2 17 16,0 0-25-16,2-2 4 15,-3 2 26-15,4 0-30 16,0-1 7-16,3-1-9 16,3 3 12-16,1-2-4 15,-1 2-7-15,2 0-1 16,-7 0 3-16,-3 0 4 15,-2 2-7-15,0-4 0 16,-5 2 11-16,1-3-17 16,1 2 6-16,-2-2 0 15,-1 2 0-15,3-2 9 0,-4 2-9 16,0 0 0 0,-4-2 0-16,2 2-3 0,-4 2 4 15,2-3-1 1,-3 2 2-16,1-1 7 0,5 0-10 15,-1-2 1-15,2 2 0 16,0 1-7-16,2-3 7 16,2 0 0-16,0 1 3 15,-2-1 6-15,3 1-9 16,-1 2 0-16,1-3 1 16,-2 2-9-16,3-1 10 15,1 2-2-15,4 0 3 16,-1 0 4-16,2 1-7 15,3-2 0-15,4 2 0 16,0 0-6-16,4-2 8 0,1-2-2 16,2 2 1-16,1-2 8 15,0 0-9-15,2 2 0 16,-2-2-5-16,2 0-4 16,2 0 18-16,-3 0-9 15,1 0 2-15,3 0 8 16,-3 0-16-16,0 0 6 15,0 0 0-15,0 0-4 16,-1 0 5-16,-2 0-1 16,2 0 1-16,-4 0 8 15,3 0-10-15,2 0 1 16,2 0 0-16,3-2 2 0,1-2-1 16,5 0-1-16,4 0 0 15,1 0 17-15,2 2-26 16,-2 2 9-16,-1 0 0 15,-2 0-3-15,1-3 3 16,1 2 0-16,0-4 5 16,1-1 5-16,2-1-11 15,2 0 1-15,0 0 0 16,2-1-6-16,-1-1 7 16,0 2-1-16,-2-2 3 15,-6 4 4-15,-3 1-14 16,-5-1 7-16,-10 4-18 15,-8 1 17-15,-19 0-104 16,-38 1-121-16,-26 12-146 16,-28-3-532-16</inkml:trace>
  <inkml:trace contextRef="#ctx0" brushRef="#br0" timeOffset="112051.88">19980 13361 1491 0,'0'0'377'0,"0"0"-270"16,0 0 7-16,0 0-30 15,-116 64-49-15,103-58 1 16,1-4-29-16,5-2-7 16,7-4 21-16,0-20-21 15,0-4-20-15,3-6 12 16,15-2-1-16,7 1 1 16,0 3 7-16,7 3 1 15,2 2 0-15,-1 5 12 16,-2 6-12-16,-5 4 0 15,-4 8 9-15,-5 4-1 16,-6 0-2-16,-5 9 14 16,-6 12 52-16,0 9-1 15,-6 5 36-15,-11 1-28 0,-8-3-36 16,-2 0 38-16,0-8-39 16,-2-6 14-16,0-7 2 15,2-6-41-15,2-6 23 16,4 0-40-16,3-8 18 15,3-12-33-15,5-7 15 16,8-4-22-16,2-7-8 16,6 0-136-16,31-5-50 15,-4 12-286-15,-2 8-116 0</inkml:trace>
  <inkml:trace contextRef="#ctx0" brushRef="#br0" timeOffset="112551.81">20645 13254 575 0,'0'0'1308'0,"0"0"-1111"16,0 0-154-16,0 0 15 15,0 0-26-15,0 0-7 16,0 0 8-16,-81 62-32 16,64-53 31-16,5-7 6 0,1-2-7 15,3 0 38-15,6 0-31 16,2-11 4-16,0-4-42 16,0-2 6-16,12 4-18 15,1 0 12-15,5 8-12 16,-1 5-4-16,2 0 17 15,-2 0-1-15,-1 9 3 16,-5 9 16-16,-5 5-15 16,-4 1-4-16,-2 0 0 15,0 0 54-15,-17-2-15 16,-8-3 22-16,-2-2 17 16,-2-5-50-16,0-6 38 15,6-6-42-15,-2 0-23 16,7-10 47-16,3-12-48 15,5-6-2-15,8-2 1 0,2-3-81 16,0 6 53-16,10 1-69 16,7 4-106-16,16 3-88 15,-6 6-195-15,0 3-206 0</inkml:trace>
  <inkml:trace contextRef="#ctx0" brushRef="#br0" timeOffset="112957.92">21044 13280 1463 0,'0'0'475'0,"0"0"-378"0,0 0 1 15,0 0 25-15,0 0-36 16,-122 0-35-16,117-8-52 15,5-2 0-15,0-1 0 16,0-4-32-16,5 1 16 16,11 0 0-16,-1 6 17 15,3 2-1-15,2 6 0 16,-1 0 16-16,4 0-17 16,-4 13 1-16,-2 7 0 15,-5 4-6-15,-8 2 18 16,-4 0-9-16,0-1 51 0,-4-1-37 15,-15-4 45-15,-1-3-19 16,1-5-31-16,-2-5 46 16,1-6-58-16,7-1 7 15,2 0-7-15,4-10-132 16,7-20-36-16,0 2-156 16,11 2-251-16</inkml:trace>
  <inkml:trace contextRef="#ctx0" brushRef="#br0" timeOffset="113348.45">21569 13301 1305 0,'0'0'358'15,"0"0"-215"-15,0 0 50 16,0 0-39-16,0 0 3 15,-141 98-76-15,108-86-29 16,4-2 37-16,4-6-50 16,10-4 7-16,3 0 18 15,6-10-63-15,6-12 20 16,0-5-21-16,2-2-35 16,17-1 23-16,4 6-14 15,6 2 4-15,0 5 9 16,0 7-39-16,-2 4 50 15,-5 5 2-15,-1 1 0 16,-12 0-18-16,-3 3 18 0,-6 10 0 16,0 1 42-1,-13 4-41-15,-10 0 33 0,1 0-34 16,-1-2-51-16,10-6-68 16,7-2-394-16,6-8-455 0</inkml:trace>
  <inkml:trace contextRef="#ctx0" brushRef="#br0" timeOffset="113832.72">22259 13391 481 0,'0'0'1002'16,"0"0"-848"-16,0 0-94 16,0 0-18-16,0 0 108 0,0 0 25 15,0 0-98-15,-64 18 16 16,26-13-53-16,-5-5 57 16,2 0-3-16,9 0-27 15,5-5 16-15,8-9-1 16,11-4-49-16,6-2-30 15,2 0-3-15,0-1-25 16,4 6 24-16,10 1-30 16,-1 5 30-16,2 3-7 15,1 5-17-15,3 1 8 16,-2 0-124-16,5 9-78 16,-1 9-89-16,-4-4-249 0</inkml:trace>
  <inkml:trace contextRef="#ctx0" brushRef="#br0" timeOffset="114238.87">22731 13352 1713 0,'0'0'392'16,"0"0"-250"-16,0 0-110 15,-116 7 5-15,90-2 49 16,8-5-61-16,7 0 9 16,9 0-34-16,2 0-56 15,0-7 28-15,11-9-83 16,7-3 61-16,4 4 44 0,1 1 4 16,5 5 2-16,-1 5 2 15,2 4 4-15,-2 0-11 16,-3 3 5-16,-4 8 0 15,-4 4 18-15,-7-2-10 16,-7 2 38-16,-2-1 16 16,0 1 16-16,-21 4 19 15,-3-3-62-15,-2-2-17 16,1-4-1-16,5-4-11 16,6-6-12-16,7 0-26 15,7-2-78-15,0-26-82 16,23-1-164-16,2 2-293 0</inkml:trace>
  <inkml:trace contextRef="#ctx0" brushRef="#br0" timeOffset="114660.66">23578 13289 362 0,'0'0'1384'0,"0"0"-1133"15,0 0-167-15,0 0 62 16,-143 2-14-16,116 1 5 0,3 1-75 16,6-1-50-16,5-3 25 15,6 0-37-15,3 0 7 16,4 0 34-16,0-10-40 15,0-6 8-15,16-2-9 16,5 0-18-16,4 4 8 16,2 3 1-16,0 5 6 15,-2 5-10-15,-6 1 16 16,-1 0-9-16,-5 5 6 16,-3 10 0-16,-10 5-6 15,0 2 12-15,-6 2-6 16,-13-1 7-16,-4 0 5 15,-1-3-24-15,2-4 0 16,0-4-82-16,3-6-44 0,9-6-185 16,5 0-29-1,5-12-414-15</inkml:trace>
  <inkml:trace contextRef="#ctx0" brushRef="#br0" timeOffset="115113.71">24169 13301 1662 0,'0'0'371'0,"0"0"-297"16,0 0-23-16,0 0 11 0,0 0 42 15,0 0-30-15,-127 48-58 16,95-42 5-16,3-4 9 15,9-2-24-15,9 0 50 16,11-2-16-16,0-14-40 16,13-4-10-16,16-2-28 15,9 2 8-15,5 4-6 16,-1 6 16-16,1 3 11 16,-6 6 9-16,-1 1 0 15,-7 0 0-15,-4 5 13 16,-8 9-11-16,-5 4 5 15,-10 0-7-15,-2 3 48 0,-2-3-8 16,-19 0 7 0,-3-2 23-16,-3-2-56 0,0-4 14 15,7-4-28-15,4-2 1 16,8-1-11-16,3-3-35 16,5 0-54-16,11-21-111 15,14-1-267-15,2-2-200 0</inkml:trace>
  <inkml:trace contextRef="#ctx0" brushRef="#br0" timeOffset="115347.99">25151 13352 1506 0,'0'0'559'16,"0"0"-444"-16,0 0-59 16,0 0 83-16,0 0-56 15,0 0-58-15,0 0 20 16,-35 63-39-16,33-47-12 16,-2-2 6-16,-2-1-67 15,-21-6-52-15,3-3-236 16,-7-4-637-16</inkml:trace>
  <inkml:trace contextRef="#ctx0" brushRef="#br0" timeOffset="118175.46">22263 10971 1264 0,'0'0'373'15,"0"0"-249"-15,0 0 19 16,0 0-50-16,0 0-1 15,-122 37-38-15,101-28-46 16,6-2 17-16,7-6-19 16,2-1 2-16,2 0 23 15,2 0-23-15,2-13 24 16,0-2-14-16,2-6-3 16,16-1-14-16,9-4-1 15,2 4 9-15,5 3-24 16,-5 2 15-16,-3 7 0 15,-2 4-7-15,-6 3 19 16,-3 3-12-16,-3 3 0 16,-5 15 7-16,-5 4-6 15,-2 5 0-15,0 1 23 0,0-1 36 16,-17-2-32-16,-4-5 64 16,-3-4-28-16,-1-5-22 15,1-4 34-15,-1-5-68 16,5-2 3-16,2 0 17 15,5-14-7-15,4-8-19 16,6-5-2-16,3-3 12 16,0 3-33-16,18 0 21 15,5 6-2-15,2 2-13 16,-1 7 5-16,0 5-1 16,-4 5 10-16,-7 2-4 15,-1 0-14-15,-8 0 19 0,-1 0-8 16,-3 0 7-16,0 7-4 15,-3 7-13-15,-10 3-7 16,-5 4-161-16,2-3-167 16,7-7-472-16</inkml:trace>
  <inkml:trace contextRef="#ctx0" brushRef="#br0" timeOffset="118909.66">22891 10106 1209 0,'0'0'378'15,"0"0"-149"-15,0 0-56 16,0 0-84-16,0 0-43 16,0 0-9-16,-71 109 31 15,34-53-2-15,-3 5-27 16,-1-2 54-16,8-7-59 15,4-8-17-15,9-10-5 16,4-8-12-16,5-11 0 16,7-8 0-16,4-5 4 15,0-2-4-15,0 0 0 16,2-21-65-16,16-10-12 0,8-12-29 16,6-4 4-16,1-6 40 15,2 1-1-15,-1-1 63 16,-5 11 1-16,-2 7-1 15,-5 16 40-15,-7 8-18 16,1 11 6-16,-1 0 36 16,4 11-33-16,1 14 40 15,2 13-12-15,0 8-25 16,4 4 31-16,2 3-56 16,-1-1 1-16,0-6-8 15,-6-6 8-15,-3-8-20 16,-7-7 5-16,-6-11-63 15,-5-7-15-15,-13-7-135 16,-14 0-3-16,-7-10-395 0</inkml:trace>
  <inkml:trace contextRef="#ctx0" brushRef="#br0" timeOffset="119034.62">22712 10447 863 0,'0'0'609'0,"0"0"-440"15,0 0-80-15,0 0 3 16,119-10 23-16,-47 10-29 15,3 0-78-15,17 22-8 16,-20 0-133-16,-23 0-386 0</inkml:trace>
  <inkml:trace contextRef="#ctx0" brushRef="#br0" timeOffset="120237.47">22228 10926 1128 0,'0'0'249'0,"0"0"-139"15,0 0-30-15,0 0-35 16,0 0-43-16,0 0 8 16,0 0 12-16,-50 32-5 15,38-12 28-15,-5 3 18 16,-3 4-19-16,1 9 35 16,-6 1 12-16,0 5-39 15,-4 4 44-15,1 2-64 16,-1 0 21-16,2 3 11 15,0-4-51-15,1 4 27 16,-1-1-16-16,0 3-21 16,-3 0 33-16,0 1-22 15,-2 2 6-15,-1 2 20 16,0 3-34-16,-3-2 43 0,3 0-24 16,2-5-24-16,0-2 42 15,2-6-43-15,2 1 1 16,0-5 3-16,0-2 5 15,3 0 3-15,-5-1-12 16,0 4 7-16,-2 1 7 16,0 0-13-16,2 3-1 15,0-3 9-15,4-2 6 16,2-4-9-16,6-4-6 16,3-6 1-16,1-2 4 15,5-2-5-15,-2 0 0 0,-1 2 3 16,3 0 15-1,-2 1-19-15,-1-2 1 0,3 1-1 16,-2-1-15-16,1-1 16 16,1-2 0-16,-2 0 4 15,4-2 15-15,1-1-22 16,-1 0 3-16,2-2 0 16,-3-6 19-16,1 1-19 15,0-2 15-15,0 0 15 16,-1 0-24-16,1 0 10 15,-1 0-13-15,0 2 9 16,-2 0 6-16,0 2-16 0,-2 2 13 16,-2 2-8-1,1-2 7-15,2-2-10 16,1 0-2-16,-1-3-2 0,6-4 35 16,2-3-33-16,0-4-2 15,2 0 9-15,0 0 10 16,0 0-19-16,0 0 0 15,0 3 6-15,0-3 8 16,0 0-13-16,0 0 4 16,0 0-5-16,0 0 5 15,0 0-20-15,0 0 15 16,0 0-70-16,0 0-2 16,0 1-190-16,0 5-345 15,0 1-222-15</inkml:trace>
  <inkml:trace contextRef="#ctx0" brushRef="#br0" timeOffset="121112.26">20980 13343 1397 0,'0'0'244'16,"0"0"-176"-16,0 0-53 15,0 0 89-15,0 0-37 16,0 0-32-16,0 0-7 0,-69-9-27 16,52 0 35-16,1-7 6 15,5-6 8-15,6-3 7 16,5-1-51-16,0 1-5 15,20 3-1-15,7 4-22 16,4 5 7-16,0 8-13 16,0 5 12-16,-4 0 9 15,-4 19 14-15,-10 12-5 16,-9 2 20-16,-4 3-22 16,0 1 49-16,-13-5 2 15,-10-4 16-15,-6-6 66 16,-4-4-44-16,2-5-10 15,2-4-12-15,4-7-46 0,6-2 25 16,5 0-24 0,5-18-10-16,7-4-12 0,2-6-3 15,0 0-16-15,0 0-26 16,9 6-43-16,-1 7-56 16,0 14-127-16,-4 1-217 15,0 0-381-15</inkml:trace>
  <inkml:trace contextRef="#ctx0" brushRef="#br0" timeOffset="124923.9">22257 13291 1996 0,'0'0'506'16,"0"0"-362"-16,0 0-26 16,0 0-39-16,0 0-4 15,0 0-36-15,0 0-39 16,0 0 15-16,0 0-15 15,0 0 0-15,0 0-6 0,0 0 3 16,0 0-11-16,0-4-48 16,0-3-124-16,0-4-446 0</inkml:trace>
  <inkml:trace contextRef="#ctx0" brushRef="#br0" timeOffset="125111.33">22257 13291 2020 0,'-9'-13'481'0,"2"13"-415"16,5 0-66-16,2-1-171 15,0-4-352-15,6 2-1080 0</inkml:trace>
  <inkml:trace contextRef="#ctx0" brushRef="#br0" timeOffset="125251.92">22344 13269 1425 0,'0'0'297'15,"0"0"-290"-15,0 0-7 16,0 0-176-16,0 0-164 0</inkml:trace>
  <inkml:trace contextRef="#ctx0" brushRef="#br0" timeOffset="130235.13">22039 10984 658 0,'0'0'219'0,"0"0"-116"16,0 0-8-16,0 0-15 15,0 0-5-15,0 0-33 0,42-44 14 16,-38 41 18-16,0-2-42 16,-4 4 63-16,0-2 23 15,0 3-44-15,0-2 49 16,0 1-46-16,0-2-3 16,0 3 37-16,0 0-70 15,0 0 0-15,0 0-21 16,0 0-3-16,0 0-5 15,0 0-12-15,0 0 8 16,0 0 37-16,0 0-43 16,0 3 8-16,0 6 36 15,0 3-45-15,0 3 49 16,0 0-44-16,0 2 12 0,0 1 8 16,2 2-25-1,2 2-1-15,-2 0 11 0,0 0 14 16,0 0-20-1,0 2-5-15,0-2 1 0,-2 0 33 16,2 0-34-16,-2-2 9 16,3 0 3-16,-3 0 8 15,2-2-14-15,-2 1-6 16,0-2 11-16,0-1 2 16,0 2-13-16,0 1 0 15,0-1-1-15,0 0 22 16,0 0-20-16,0-1-1 15,0 2 3-15,0-1 3 16,0-1-5-16,0 2-1 16,0 0 0-16,0-2 12 0,0 1-12 15,0-2 0-15,-5 0 12 16,3 0-15-16,0 1 5 16,0-3-2-16,0 1 3 15,2 0 18-15,0-2-21 16,0 3 0-16,0 0 7 15,0 0-11-15,0 2 4 16,0 1 0-16,0-2-2 16,0 1 5-16,2 0-3 15,2 1 0-15,1-3 2 16,1 2 4-16,-2-2-6 16,4 0 0-16,-4 2-1 0,3-4 12 15,-3 1-9-15,0 2-2 16,3 1 1-16,-2 0 1 15,-1 0-2-15,3 3 0 16,-3-1-1 0,-2-2 11-16,2 1-10 0,-4-1 0 15,0 1 2-15,0-2 5 16,0 0-7-16,0-1 0 16,0 0 3-16,0 0 15 15,0 0-12-15,0 0-6 16,0 2 6-16,0 2-10 15,0 0 4-15,0 3 0 16,0 4-8-16,0-1 23 16,0 2-10-16,0 1-5 15,-4 0 1-15,0 0 8 0,2-1-9 16,0 0 0-16,0 0-6 16,2-2 21-16,-3-2-11 15,3-1-4-15,0 2 8 16,0-3-4-16,0 0-4 15,0 1 0-15,0-2-6 16,0 0 20-16,0 1-10 16,0-3-2-16,0 2 7 15,0-2 6-15,-2 3-15 16,0-3 0-16,0 0 0 16,-1 2 16-16,1 0-13 15,-1-2 14-15,3-1-16 16,0 2 5-16,0-2-6 0,0-2 0 15,0 1-1-15,0 0 2 16,0-1 16-16,-2 2-6 16,2 5-10-16,0-1 19 15,-2 1-20-15,2 4 0 16,0-1-2-16,0-1 16 16,0 0-4-16,0-5-4 15,0-2-6-15,0-6 13 16,0-4-13-16,0-4 0 15,0-2-7-15,0-2 17 16,0 0-1-16,0 0-3 16,0 0 3-16,0 0-18 15,0 0 9-15,0 0 0 16,0 0-6-16,0 0-3 16,0 0 8-16,0 0-45 0,0-22-69 15,0-11-92-15,0-8-759 16</inkml:trace>
  <inkml:trace contextRef="#ctx0" brushRef="#br0" timeOffset="131078.68">22154 13502 958 0,'0'0'703'16,"0"0"-505"-16,0 0-129 0,0 0-23 16,0 0-16-16,0 0-30 15,0 0-25-15,-13-63 24 16,13 49 2-16,0 4 24 15,0 0 20-15,2 2-16 16,7 0 16-16,0 2-34 16,4 0 1-16,1 1 4 15,-1 4-14-15,0 1 16 16,-1 0-11-16,-6 0-6 16,-2 10 16-16,-4 8 2 15,0 2 29-15,0 4 21 16,-12-1-21-16,-9-2 35 15,1-5-10-15,-4-5-21 0,1-6 30 16,3-3-56-16,-1-2-2 16,4-5 6-16,2-14-18 15,8-12 13-15,5-4-25 16,2-3-34-16,0 4 34 16,18 6-22-16,-1 6-2 15,6 7 22-15,-1 8-16 16,1 4 18-16,-2 3 0 15,4 0 1-15,-4 3-9 16,-4 8 6-16,-3 6-1 16,-6-4-3-16,-8 2 12 15,0-1 4-15,-4 0 35 0,-16-2 4 16,-7 0 25 0,-2-2-45-16,0-1 6 0,7-4 4 15,6-3-39-15,5-2 29 16,5 0-29-16,2 0-5 15,0-7 4-15,0-6-42 16,2-1 8-16,2-1 29 16,0 7-67-16,0-1 3 15,0 1-109-15,0 2-337 16,0-1-591-16</inkml:trace>
  <inkml:trace contextRef="#ctx0" brushRef="#br0" timeOffset="131266.14">22157 13614 1785 0,'0'0'0'0</inkml:trace>
  <inkml:trace contextRef="#ctx0" brushRef="#br0" timeOffset="139857.87">7647 12089 667 0,'0'0'366'0,"0"0"-219"0,0 0 10 16,0 0 11-16,0 0-76 15,0 0 17-15,76-54-26 16,-68 47 8-16,-1 2 20 15,1 1-32-15,-6 1-24 16,-2 3 14-16,2 0-44 16,-2 0 15-16,0 0-16 15,0 0-13-15,0 0 25 16,0 0-30-16,0 0 9 16,0 0 26-16,0 0-28 15,0 0 30-15,0 0-2 16,0 0-22-16,0 0 33 15,-6 0-43-15,-7 0 0 0,1 0-2 16,-4 0 2 0,1 0-7-16,-1 0-2 0,3 3 6 15,-1-1-11-15,3 2 6 16,0 0-1-16,-3 0 0 16,3 0 7-16,-5 2-7 15,3-2 0-15,-5 2 2 16,1 0-1-16,-1 0-1 15,-5 2 0-15,2 1 0 16,-4-2 5-16,0 4-6 16,0-3 1-16,4-1 0 15,-2 4-6-15,-1-4 5 0,-1 4 1 16,0 1 2 0,0 0 9-16,2 0-11 15,0 2 0-15,4-2-14 0,0 0 13 16,-1 2 1-1,1 0 0-15,-2 0 5 0,1 0 14 16,3 1-19-16,1 0 0 16,0 1 3-16,3 1-3 15,2-2 0-15,0 1 1 16,-1 2-1-16,4-1 18 16,-1 1-18-16,1 1 0 15,2-1 1-15,2 1 5 16,-1 1 2-16,1-2-8 15,2 0 4-15,0 0 8 16,0 0-12-16,2 2 0 16,0 0 0-16,0 2 0 15,0 2 2-15,0 0-2 0,0-2 9 16,0-1 4 0,0 0-14-16,0-5 1 0,0 0 0 15,0-2-2-15,2 0 10 16,2 1-8-16,0-4 4 15,3 3 10-15,-1 2-14 16,4 1 0-16,0-2 0 16,4 2 9-16,0-2-7 15,-1-1-2-15,0 1 3 16,0-3 7-16,-1 2-11 16,1-2 1-16,0 0 0 15,-1 2-1-15,1-2 2 0,1 0-1 16,-1 2 3-16,1-4 5 15,0 2-14 1,3 1 6-16,0-5 0 0,1 1 9 16,2 1-8-16,-2-2-1 15,-1-2 7-15,4 3 2 16,-3-4-7-16,-1-1-2 16,1 1 0-16,-3-2-8 15,4 1 8-15,-1-2 0 16,-1 0 9-16,6 0 0 15,-1-2-10-15,1 0 1 16,5 0 0-16,-4 0-8 16,1 0 19-16,-2 0-11 15,-4 0 0-15,-1-4 7 16,-5 2-19-16,1 0 12 0,-1 0 0 16,3 0-4-16,-1-2 5 15,4 0-1-15,-2-1 3 16,1 0 5-16,-1-1-16 15,2 3 8-15,-6-2 0 16,0 1-10-16,-2 0 11 16,1 0-1-16,-1 0 0 15,2 0 20-15,3-2-34 16,-1 0 14-16,1-1-3 16,-1-4-8-16,3 1 22 15,-3-2-8-15,4 1-3 0,-3 0 9 16,-3-1-18-16,-2 2 9 15,0 1 0-15,0 2-4 16,-2-3 13-16,-2 0-9 16,2-1 0-16,-1-2 7 15,1-1-14-15,1-2 7 16,-2-4 0-16,3 0-2 16,1 0 4-16,-4 0 4 15,1-1-6-15,1 2 7 16,-4-2-16-16,3-1 9 15,-1 0 0-15,2 0-10 16,-1 0 22-16,-3-1-12 16,-2-4 0-16,-1-1 1 15,-3-3-2-15,0 1 1 16,0-2 0-16,0 0 15 0,0 1-14 16,-9 0 23-16,-1 0 4 15,1 2-26-15,-5-3 21 16,-1-1-17-16,-6 0-6 15,-4-1 39-15,-1 0-37 16,-6 2 16-16,1 4-17 16,-6 4-1-16,-3 5 0 15,-3 9-12-15,-6 6-21 16,0 4-12-16,1 0-44 16,-6 23-65-16,14-2-333 15,9-3-209-15</inkml:trace>
  <inkml:trace contextRef="#ctx0" brushRef="#br0" timeOffset="146778.13">8884 14337 586 0,'0'0'282'0,"0"0"-142"15,0 0-11-15,0 0-42 16,0 0 1-16,0 0-36 16,2-5-37-16,-2 2 25 15,0 1 10-15,3 0-4 16,-3 0 44-16,0 0 1 16,0 0 37-16,0-1 8 0,0 3-64 15,0-1 4 1,0 1-14-16,0 0-25 0,0 0 19 15,0 0-28-15,0 0 14 16,-3-6 2-16,-6 5-38 16,0-4 18-16,-4-1-3 15,-1 2-12-15,1 0 28 16,-3-2-27-16,1 4 32 16,-1 0-1-16,3-2-40 15,-1 4 37-15,1 0-26 16,0 0-10-16,2 0 37 15,0 0-28-15,-1 0 8 16,1 0 5-16,0 0-23 16,-1 0 10-16,0 0-11 15,1 0 1-15,-3 6 27 0,0 0-27 16,1-2 30 0,0 2-1-16,1 0-30 0,2 2 21 15,1-3-21 1,0 2 1-16,2-1 21 15,5-2-21-15,0 0 7 0,-1-2-8 16,-1 2-3-16,2 5 3 16,-4 3 0-16,0 1 1 15,2 0 5-15,0 2 3 16,-1 2-6-16,3-2-3 16,0 3 11-16,2 3-12 15,-2-4 1-15,2 2 0 16,0-3-3-16,0 2 9 15,0-2 0-15,0 0-6 16,0-1 8-16,0-2-7 16,0 1-1-16,0-1 0 15,0-2 9-15,0 1-7 0,0 0 5 16,0 0-7-16,4-1 0 16,0 0 0-16,-1-1 0 15,1-1 1-15,-2 0 1 16,3 0 7-16,-2 0-8 15,1 0-1-15,2 0 5 16,-1-1-14-16,-1 1 7 16,3 1 2-16,-4-5 0 15,1 4 9-15,-1-4-7 16,0 1-2-16,2 0 6 16,-1 3-15-16,0 1 9 15,4 2 0-15,0 1-5 0,1-4 14 16,-3 2-9-16,3 0 0 15,-1-1 3-15,-2-3-9 16,0 4 6-16,2-5 0 16,-2 6 0-16,-1-3 8 15,1 3-5-15,3 1-3 16,0-1 1-16,0 5-7 16,2-9 6-16,3 5 0 15,-1 1-10-15,1-3 17 16,-1 0-7-16,3-3 0 15,-1 2 0-15,1-4-7 16,1 1 5-16,-1-1 2 16,1 0-3-16,2-3 12 0,-2 1-9 15,3 4 0 1,-1-6-4-16,-2 2-5 0,1-1 9 16,-1 1 0-16,4 1-5 15,-3-5 16-15,-3 5-11 16,3-5 0-16,-3 0-11 15,-1 0 10-15,1 0 1 16,-1 0 0-16,1 0-6 16,4 0 9-16,0 0-3 15,1 0 0-15,1-9-24 16,-2 4 24-16,2-4-13 16,-1 1 13-16,-3 1-7 15,2-4 7-15,-2 1 0 0,-3-4 0 16,-1-1-4-1,-2-4-5-15,-2 1 9 16,0-4 0-16,-3-5 12 0,2 4-11 16,-4-4-1-16,0-2 0 15,1 4-3-15,-5-5 2 16,0 4 1-16,0 3 0 16,0-5 13-16,0 0-11 15,-3-3 8-15,-7-3-10 16,-2 0 14-16,-1 0-19 0,1 0 5 15,-1 4 0 1,2 2 5-16,0 2 9 0,-2 3-10 16,1 5-4-1,-1 3-4-15,0-2-2 0,-1 4 6 16,-3-6 0-16,-3 1-3 16,-3 2 3-16,-2 2 0 15,-4 0-15-15,1 7-26 16,-8 1-1-16,-6 6-101 15,-23 0-104-15,7 3-148 16,6 8-426-16</inkml:trace>
  <inkml:trace contextRef="#ctx0" brushRef="#br0" timeOffset="150183.62">6935 12749 1903 0,'0'0'547'0,"0"0"-465"0,0 0-82 16,0 0-2-16,0 0-198 15,0 0-177-15,-63 36-466 0</inkml:trace>
  <inkml:trace contextRef="#ctx0" brushRef="#br0" timeOffset="153292.23">16791 11024 980 0,'0'0'324'16,"0"0"-97"-16,0 0-51 15,0 0-51-15,-121-53 77 16,92 39-110-16,-2 0-5 16,-4-1-18-16,-5-1-35 15,-6 3 22-15,-8-4-26 0,-8 3-3 16,-15-3 4-16,-7 5-30 16,-27-5-1-16,-28-4 31 15,-23 2-15-15,-7-1-11 16,8 4 8-16,10 2-12 15,14 6 37-15,-2 2-24 16,2 1-5-16,2 5 1 16,6 0-2-16,3 0-8 15,3 0 0-15,8 0 6 16,12 7-15-16,19-1 9 16,12 2 0-16,6-2 4 15,-14 5 7-15,-11 4-11 16,-17 1 0-16,4 6 0 15,-2 0 0-15,2 1 2 16,2 0-2-16,-1-2 1 0,3-2 7 16,2 0-8-16,2 0 0 15,3 2 1-15,1 1-4 16,3 0 10-16,2 4-7 16,0 0 0-16,2 2 6 15,1 2-16-15,3 0 7 16,4 0 3-16,3 3-5 15,7-4 16-15,3 2-11 16,-1 3 0-16,3-3-5 16,-3 4 4-16,1-1 1 0,-2 1-6 15,4 0-1 1,0-1 14-16,5 0-7 0,1-1 0 16,4 0 6-1,6 1-6-15,3 5 0 0,1-2 3 16,1 6-3-16,1-1 0 15,0 0 7-15,-2-2-7 16,-3-2 1-16,-1-3-2 16,-3-2 1-16,1-1 0 15,4 1-6-15,2-1 12 16,2-2-3-16,2 2-3 16,0-3 4-16,-3 4-5 15,4 0 1-15,-1 3 0 16,3 1 5-16,-1 1-4 15,3 2 11-15,4 0-6 0,0 2 3 16,0-1-10-16,2 1 1 16,-2-2-5-16,0 0-7 15,0 0 21 1,2 0-9-16,3 0 8 0,-1 2 2 16,3 0-19-16,-1 2 9 15,4 3-6-15,1 3-7 16,-1 0 25-16,4 2-13 15,-1-2 1-15,8 2-9 16,-1-2 0-16,7 0 3 16,0 3 6-16,2-3 6 15,-2 2-6-15,2 0 0 16,-3 1 3-16,-2-3 9 16,5 0-18-16,0 0 6 15,0 2 0-15,0 0-10 0,5 0 5 16,8-2 4-16,3-2-5 15,-3 1-9-15,0 1 15 16,-1-6-13-16,-3 4 8 16,-3 0-1-16,1-2 12 15,4 0 3-15,-1 0-9 16,7-2 0 0,1 0-7-16,-1 1 7 0,4-5 0 15,1 0-3-15,0-3 12 16,1 1-9-16,2-5 0 15,0 3-6-15,7 1 4 16,1-4 2-16,5 2-6 0,5-2-1 16,-1 1 7-16,3-3 0 15,-3-1 0-15,-3 0-8 16,2 0 7-16,-1-3 1 16,-2 4 0-16,0-7-5 15,2 2 11-15,3 0-6 16,3-3 7-16,3 0-7 15,0-1-1-15,1-1 1 16,0-1-4-16,-1-3-4 16,3 2 14-16,1-3-6 15,1 2 0-15,-2 4 3 0,3-5-9 16,0 4 6 0,-1 1 0-16,-5-2-4 0,-5 0 11 15,-2-3-5 1,-1 4-2-16,-5-3-11 0,-3 0 10 15,-2-4-10-15,0 4-8 16,3 0 19-16,-1 0-6 16,2 0 6-16,1 3 0 15,5-3-35-15,-1 2 23 16,-1-1-35-16,2 0-17 16,-1 1 47-16,1-3-27 15,3 4 28-15,2-4 10 16,1 2-18-16,4-1 24 15,-2 0-18-15,3 0 11 16,1 1 1-16,-2-2-8 16,3-1 1-16,0 1-6 0,-1-2-25 15,0 3 33 1,1 0-2-16,0-4 12 0,-2 0-5 16,2 2 10-16,0 3-4 15,0-5 0-15,3 3 3 16,5 2-9-16,3 3 6 15,9 0 0-15,3 1-1 16,8-2 0-16,2 2 0 16,2-2 1-16,1 3-2 15,-1-6-4-15,0 4 6 16,-1-4 0-16,4-1 5 16,1 1-4-16,4-5 0 15,1 1 0-15,0-4 8 0,4 3-7 16,1-6-2-16,1 4 0 15,3 1-3-15,-2-2 18 16,-3 4-11-16,0-2 8 16,2-2-11-16,-4 2 22 15,2-2-15-15,16 4 3 16,19-6 14-16,-13-2-24 16,-13-4 17-16,-17-2-18 15,-20 0-19-15,7 0 19 16,11-8-14-16,-7-11 3 15,-2-2 10-15,-2-2-9 16,-2-4 10-16,1 1 0 16,-2-9-39-16,-5 3 23 0,-1 1-15 15,-3-6 13-15,-3-3 18 16,-1 2 0-16,3-2 26 16,-2 2 1-16,3-6-20 15,0 0 21-15,3 0-13 16,4-2-15-16,8-2 24 15,3-1-24-15,7 4 0 16,-6-4-16-16,-1 3-25 16,-6 2 21-16,-10-9-12 15,-5-1 32-15,-1 0 22 16,-5-9-10-16,0 1-2 16,-2-5-10-16,-2-5 0 15,-2-5 0-15,0-1 6 0,-6-3 21 16,4-5 15-1,-4 1-28-15,2 0 15 0,-1 1-28 16,-1 0 0-16,4 3 16 16,0 0-15-16,-2-2 22 15,0-1 41-15,-4 2-16 16,-3-3 53-16,-3-1-18 16,-5 2-44-16,-4-2 27 15,0-5-37-15,3-13-8 16,-5-20 4-16,-7 10-25 15,-9 13 16-15,-8 15-16 16,-5 17 0-16,0-10 38 16,0-12-31-16,-16 1 11 0,-6 0 8 15,-9 0-17 1,-7 0 7-16,-9 2-17 0,-6 1 0 16,-9 0-5-16,-8 4 5 15,-1 1 0-15,-2 2 5 16,-1-3 21-16,1 3-19 15,-1 3-7-15,-2 5 0 16,-7 4 23-16,-5 6-16 16,-24-5 1-16,-29-6-5 15,-27-7 19-15,-11-1-19 16,10 11-3-16,20 10 1 16,15 12-16-16,2 4 17 15,-13 8-2-15,-15 2 0 16,-18 1-17-16,-16 3-7 0,-13 1-55 15,-2-2-78-15,4-1-31 16,53 7-197-16,34 0-128 16</inkml:trace>
  <inkml:trace contextRef="#ctx0" brushRef="#br0" timeOffset="155182.41">13053 4909 1172 0,'0'0'275'15,"0"0"-118"-15,0 0-40 16,0 0-57-16,0 0 23 16,0 0-27-16,-5-6-20 15,5 6-6-15,0 0-29 16,-2 0 33-16,2 0-30 0,-4 6 9 15,-1 14 40 1,-4 10 19-16,-2 8-35 0,-1 7 18 16,2 8-8-16,1 7 42 15,2 11-41-15,4 3-10 16,1 6 26-16,2 4-40 16,0-4 1-16,0-4 2 15,0-11-27-15,8-15 26 16,-6-14-10-16,0-12-15 15,0-10 6-15,-2-6-7 16,0-6-6-16,0 0 6 16,0-2-106-16,0 0-100 0,0-4-153 15,0-10-197-15</inkml:trace>
  <inkml:trace contextRef="#ctx0" brushRef="#br0" timeOffset="156135.31">12972 4885 1145 0,'0'0'300'0,"0"0"-127"16,0 0-6-16,0 0 17 15,0 0-51-15,0 0-93 16,0 0 6-16,74-22 17 16,-32 19-6-16,8 3 26 15,4 0 1-15,9 0-42 16,4-1 20-16,9-2-30 15,4 1 5-15,5-4 10 16,3 3-45-16,4-1 43 16,7-1-26-16,3 1-5 15,2 0 11-15,4 3-25 16,-2 1 1-16,-1 0 3 0,-7 0 13 16,-5 0-17-16,-3 0 0 15,-6 0 7-15,1 0-17 16,-7 0 10-16,-4 5 0 15,-12-1-1-15,-8 1 12 16,-12-1-11-16,-9-1 0 16,-8 0 1-16,-7-3-4 15,-5 2 11-15,-1-2-8 16,-4 0 1-16,2 0 5 16,5 0-6-16,-2 0 0 15,-2 0 8-15,-2 0-22 16,-2 0 14-16,-3 0 0 15,-4 0 10-15,0 0-1 16,0 0-9-16,0 0 0 0,0 0-3 16,0 0-8-16,0 0 11 15,0 1 0-15,2 1 3 16,0 6 10-16,3 5-13 16,2 5 0-16,0 5 2 15,-1 7-2-15,1 6 10 16,-1 3-10-16,-1 3 0 15,0 2 14-15,-1 4-20 16,-2-2 6-16,2 0 0 16,1-2-6-16,-1-1 6 15,0-3 0-15,2 0 14 0,-2-3-13 16,0-2-2-16,1-1 1 16,-1-3 0-16,-2-3-11 15,0-5 23-15,0-4-12 16,-2-3 0-16,0-5 7 15,0-2-8-15,0-1 1 16,0 0-13-16,0-2 12 16,0-2 2-16,-8 0-1 15,-5-1 13-15,-10 2-4 16,-8-2 12-16,-15 4-21 16,-20 1 11-16,-32 4 9 15,-49 8-19-15,-57 8-1 16,-35 8 0-16,46-6-144 15,32-8-366-15</inkml:trace>
  <inkml:trace contextRef="#ctx0" brushRef="#br0" timeOffset="159431.43">12409 15571 945 0,'0'0'320'15,"0"0"-130"-15,0 0-74 16,0 0-78-16,0 0 11 16,0 0-39-16,0-23 1 15,0 22 16-15,0-2-5 16,0 2 59-16,0-2 8 16,0 1-32-16,0 2 47 15,0-4-67-15,0 4-20 16,-5-5 28-16,3 0-44 15,-2 4 38-15,-4-1-14 16,4-3-24-16,-5 1 73 16,1-1-37-16,-2 0-18 15,-1 1 40-15,-2 0-57 0,2 4 75 16,-2-4-19-16,-3 0-49 16,3 4 33-16,2-2-26 15,-1 1 9-15,4 1 6 16,-1 0-30-16,-1 0 30 15,2 0-20-15,-3 0-11 16,-3 0 38-16,3 0-37 16,-3 1-1-16,1 5 23 15,0 2-16-15,2 1 29 16,-2 0-35-16,-1-2 5 16,3 4 15-16,2-5-21 15,0 6 0-15,0-3 0 16,0 4 18-16,1-3-14 15,0 4-4-15,2 3 9 16,-2-5 10-16,5 4-19 0,-3 0 0 16,-2 2-1-16,4-4 7 15,-3 4 17-15,3-4-23 16,0 2 1-16,-2 1 23 16,2-2-24-16,2-3-1 15,0 3-10-15,2 2 22 16,0-3 1-16,0 5-12 15,0-2 1-15,0-3 6 16,0 5-7-16,0-4 0 16,0 3 3-16,0 5 7 15,0-5 4-15,0 0-10 0,0 0 2 16,0 0-4-16,0-1-2 16,2 2 0-16,2-1-2 15,2 0 4-15,0 4 2 16,-2-6-2-16,3 4 5 15,-1-2-7-15,2 2 0 16,-1-2-1-16,3 0-8 16,-1 0 18-16,0 1-3 15,2-6-6-15,3 5 7 16,-3-5-13-16,2 0 6 16,-1 1 0-16,0 0-1 15,2 2 3-15,-1-1-1 0,0-1 13 16,3-2-13-1,-1 2 2-15,4 0-3 0,-1-2-8 16,1 1 6 0,2-2 4-16,-1-3-1 0,0 0-1 15,2 2 1-15,-2-5-5 16,2-3 4-16,3-2-8 16,2 0 7-16,2 0 2 15,4 0 1-15,5-11-2 16,2-11 1-16,0-4-2 15,-2-3-11-15,-5-2-4 16,-4-8 10-16,-6 3-32 16,-8 0 29-16,-3 0-27 15,-12-14-79-15,0 10-123 16,-19 4-637-16</inkml:trace>
  <inkml:trace contextRef="#ctx0" brushRef="#br0" timeOffset="160743.66">7712 12083 1039 0,'0'0'297'0,"0"0"-153"16,0 0-34-16,0 0 24 16,0 0-52-16,0 0-15 15,0 0-5-15,-118-25-39 16,93 25 50-16,1 4-15 16,-3 3-13-16,-1 6 41 15,-2-2-46-15,-4 4 10 16,-3 3 12-16,-1 3-61 0,0 4 33 15,2 0-34-15,3 4 14 16,6 3-13-16,5 0 1 16,4 0-2-16,5 4 9 15,3 2-8-15,8 0-1 16,2 3 0-16,0-1 8 16,0 2 12-16,12 2-19 15,1-2 11-15,5 0 0 16,-1-2 0-16,6 0-6 15,0 1-6-15,1-4 0 16,5-2-2-16,-1-7 10 16,7-2-8-16,0-5 0 15,3-2 10-15,4-5-10 0,3-4 0 16,-1-3 0-16,2-4-9 16,4-3 22-16,-1 0-13 15,-3 0 0-15,2-4 11 16,-4-7-23-16,-1-2 12 15,-1-3 0-15,-5-2 3 16,4-3-2-16,-3 0 0 16,-5-3 17-16,-2 2-5 15,-2-2-1-15,-2 0-4 16,-4-3-7-16,-4-1 30 16,-1-4-17-16,-5-4 30 15,-6-6 2-15,0-4-31 16,-7-7 10-16,0 2-10 0,0-3-6 15,0 1 30-15,-7 6-17 16,-6 2 16 0,-5 7-1-16,-2 2-30 0,-4 3-11 15,-8 4 4-15,-3 7-27 16,-8 5-1-16,-3 10-74 16,-31 7-69-16,13 16-162 15,6 3-280-15</inkml:trace>
  <inkml:trace contextRef="#ctx0" brushRef="#br0" timeOffset="164617.72">7584 12059 491 0,'0'0'678'16,"0"0"-445"-16,0 0-54 15,0 0-39-15,0 0-48 16,0 0 16-16,-42-31-67 16,30 28-11-16,-5 3-16 15,-6 0 1-15,0 0 7 16,-5 0 14-16,-2 0-8 16,1 8 24-16,-4 2-40 15,2 3 10-15,-3 0-1 0,0 4-14 16,3 0-7-16,3 3 0 15,3 4 0-15,0 1-12 16,3 3 12-16,2 0-40 16,2 4 2-16,2 2-21 15,1 2 38-15,2 4-9 16,1 2-26-16,4 8 20 16,3 4-76-16,5 27-56 15,0-14-103-15,0-12-381 0</inkml:trace>
  <inkml:trace contextRef="#ctx0" brushRef="#br0" timeOffset="167929.43">7819 13106 669 0,'0'0'238'0,"0"0"-51"16,0 0 13-16,0 0-35 16,0 0-37-16,0 0-57 0,0 0-15 15,-2 0-1-15,2 0-27 16,0 0 10-16,0 0-16 15,0 0 0-15,0 2 26 16,0 0 3-16,0 4 8 16,2 0 10-16,6 0-46 15,2 2 36-15,1 0-28 16,0 1-16-16,3-2 38 16,1 4-38-16,3-2 10 15,-3 1 12-15,1 0-35 16,-1 1 36-16,1 0-27 15,1 0-5-15,4 0 25 16,1 2-24-16,3-1 14 16,-1-1 16-16,0 2-31 0,1-1 15 15,-4-1-21-15,-2 4 2 16,-2-1 28-16,2 2-29 16,-1 0 10-16,0 2 6 15,-1 2-4-15,6 0-6 16,-1-2-7-16,0 1 0 15,-2-2-8-15,1-3 9 16,-4-2-1-16,1-2 16 16,0-2-4-16,-2 2 0 15,1 0-12-15,1 1 0 16,0 0 8-16,0 1-7 0,0 1-1 16,1 1 6-1,2-2 15-15,-3-1-28 0,-1 1 7 16,-1 1 0-16,-3-6-6 15,-1 1 7-15,-3-1-1 16,-3 0 5-16,2-1 12 16,2 2-21-16,1 1 4 15,2-1 0-15,3 0-12 16,-1 1 14-16,1-2-2 16,-1-1 11-16,1 2 6 15,-3-2-11-15,-1 0-6 16,-1 0 1-16,0 0 4 15,-2 0 4-15,2 0-5 16,3 0-2-16,-1 0 17 16,0 0-18-16,3 4-1 0,2-6 0 15,-4 4-9-15,6-3 10 16,-5 4-1-16,1-1 2 16,-1 0 20-16,-1 0-23 15,-1 1 1-15,3-2 0 16,-1 1-2-16,1-2 4 15,-1 0-2-15,3 0 0 16,0 0 22-16,0 0-23 16,-1-1 1-16,-3-2 0 15,-1 2-7-15,-1 0 8 16,1 1-1-16,1 0 0 16,3 2 21-16,3 0-21 15,0 1 0-15,1 1 1 16,5-1-3-16,-4 1 3 0,0-1-1 15,-4-3 0-15,-3 0 15 16,-3-2-15-16,-3 2 0 16,-1-2 1-16,0 1-1 15,0 4 0-15,3-4 0 16,5 3-6-16,2 2 22 16,4 3-16-16,3-1 0 15,2 0 6-15,-1 0-12 16,-1 0 6-16,-1 2 0 15,-1-7-1-15,-6 4 10 16,1-5-9-16,-5 2 0 16,3 0 1-16,-1 1-3 15,1-1 2-15,2 1 0 0,2 5-1 16,5-6 7 0,2 6-6-16,2 0 0 0,0-2 1 15,0 0-3-15,-3 4 2 16,-4-8 0-16,-2 2-7 15,-2 0 11-15,-2-1-4 16,0 0 0-16,-3-1 12 16,2 0-12-16,1 2 0 15,4 2 0-15,4-2-1 16,1 3 14-16,-1 1-11 16,-1-3-2-16,-1 1 7 15,0 1-7-15,-4-1 0 16,0 0 0-16,0-2-7 0,-3 0 16 15,1 0-6 1,-3 0-3-16,3 1 8 0,1 2-14 16,4 1 6-16,-1-4 0 15,2 3-10-15,2 4 20 16,-1-4-10-16,-1 0 0 16,0 1 8-16,1 4-11 15,-3-4 3-15,3 2-5 16,-2 3-3-16,3 0 16 15,4 2-8-15,-4 1 0 16,3 2 11-16,-1-1-22 16,2 4 9-16,2-3 0 0,1 4-5 15,1-6 14 1,1 2-7-16,0 2 0 0,4 1 7 16,0-4-7-16,1 1 0 15,0 0-5-15,0 2-1 16,-2-8 12-16,2 5-6 15,-1-6 4-15,1 6 2 16,-2-5 0-16,2 0-6 16,2 3 0-16,0-2-5 15,0-1 14-15,-2 4-3 16,2-4-4-16,-5 3 7 16,2 0-9-16,-4 0 0 15,-4-2 0-15,-1 2-11 0,-5-8 23 16,-3 1-6-1,-5-2-4-15,-3-1 5 0,-3-4-11 16,-1 3 4-16,0-2 0 16,0 1-8-16,1 0 16 15,0-2-8-15,2 4 7 16,0-2-6-16,3 0-1 16,3 4 1-16,-1 1-1 15,2-5 0-15,0 4 0 16,-5-3 9-16,-4-6-9 15,-2-1 8-15,-5 0-20 16,0-3 12-16,-2 2 0 16,0-2-8-16,0 0 23 15,0 0-15-15,0 0 0 16,0 0 9-16,0 0-21 0,0 0 11 16,0 0 1-16,0 0-2 15,0 0 13-15,0 0-4 16,0 0-5-16,0 0 5 15,0 0-13-15,0 0 6 16,0 0 0-16,0 0-1 16,0 0 13-16,0 0-8 15,0 0-4-15,0 0 0 16,0 0-6-16,0 0-8 16,0 0 13-16,0 0-11 15,0 0 4-15,0 0 8 16,0 0 0-16,0 0 6 15,0 0-19-15,0 0 4 16,0 0 1-16,0 0 1 16,0 0-5-16,0 0 12 0,0 0 0 15,0 0 10-15,0 0-25 16,0 0 16-16,0 0-1 16,0 0 0-16,0 0 5 15,0 0-5-15,0 0 0 16,0 0 9-16,0 0-20 15,0 0 20-15,0 0-9 16,0 0 6-16,0 0 6 16,0 0-10-16,0 0-2 15,0 0 1-15,0 0 0 16,0 0 0-16,0 0-1 16,0 0 0-16,0 0 9 0,0 0-16 15,0 0 7-15,0 0 0 16,0 0 9-16,0 0-9 15,0 0 9-15,0 0 14 16,0 0-22-16,0 0 8 16,0 0-9-16,0 0 0 15,0 0-4-15,0 0 13 16,0 0-5-16,0 0-4 16,0 0 9-16,0 0-9 15,0 0 0-15,0 0-1 16,0 0-8-16,0 0 15 15,0 0-6-15,0 0 1 16,0 0 7-16,0 0-14 0,0 0 6 16,0 0 0-16,0 0-2 15,0 0 8-15,0 0-6 16,0 0 17-16,0 0-16 16,0 0 14-16,0 0-15 15,0 0 2-15,0 0-10 16,0 0 17-16,0 0 0 15,0 0-9-15,0 0 6 16,0 0-22-16,0 0 4 16,0 4-45-16,-29 7-55 15,0 2-400-15,0-9-1127 0</inkml:trace>
  <inkml:trace contextRef="#ctx0" brushRef="#br0" timeOffset="170631.92">12699 15574 227 0,'0'0'858'0,"0"0"-631"0,0 0-40 16,0 0-76-16,0 0-30 16,0 0 11-16,0 0-42 15,-29-17-12-15,24 12 56 16,-2 1-41-16,-4-1 39 15,-3 0-2-15,-1 1-34 0,-1 0 40 16,-1 1-20-16,-2-1-11 16,2 2 11-16,1-3-34 15,1 1 26-15,-1 0-20 16,1 3-29-16,-1-4 50 16,1 3-57-16,-3 2 6 15,-3 0 0-15,2 0-2 16,-2 0 3-16,3 0-1 15,1 0-17-15,0 0 21 16,3 0-13-16,-2 0-9 16,1 0 18-16,-2 2-16 15,5 0 28-15,-5 2-23 16,1 0-7-16,1 0 15 0,2 3-15 16,0-1 0-16,2-1-6 15,-2 1 12-15,0 2 0 16,3 1-6-16,-1-5 9 15,0 6-14-15,0-7 5 16,0 3 0-16,-1 1-1 16,1-1 8-16,3-1-7 15,-4 3 2-15,2 1 5 16,3-1-4-16,-1 2-3 16,2 0 0-16,-1 2-2 15,3 1 4-15,-2 0 0 16,0 1-2-16,2 3 13 15,0-2-20-15,-1-1 7 16,3 1 0-16,0 4-8 16,2-5 16-16,0 3 2 0,0 2-8 15,0-1 5-15,0 0 2 16,0 0-9-16,4 1-12 16,1-2 11-16,-1 4 2 15,0-3 5-15,4 1 0 16,0 1 0-16,3 5 2 15,3-3-8-15,-1 4-12 16,1 0 10-16,-1-4 4 16,0 0 4-16,1 2-6 15,-3-5 1-15,-2-2-4 16,0-1 3-16,-1 2 0 16,1-4-1-16,1 0 2 0,-2 4 0 15,3-6-1-15,3 2 6 16,-1 1-13-16,3-2 5 15,-1 0-7-15,3 0 8 16,0-1-1-16,-2-1 2 16,-1 1 0-16,1-2 10 15,2-2-16-15,-1 1 6 16,2-4-3-16,-2 3-3 16,3-2 9-16,1-2-3 15,0 0 0-15,2-4 0 16,2 0-6-16,-1 0 6 15,2 0 0-15,-1 0-9 16,-3 0 14-16,1 0-6 16,-6 0 1-16,1-4 0 15,-2 0-4-15,-3-2 4 0,0 2 0 16,1-5-2-16,-1 2 4 16,5-3-2-16,-3-4 0 15,6-2 0-15,-4 1-15 16,1 2 14-16,1-6 1 15,-4 6 0-15,-1-8 1 16,-1 7 7-16,0-4-8 16,-2-6 1-16,-2 2 3 15,0-4-3-15,0-6-1 16,-2-2 15-16,-3-2-8 16,2-5 8-16,-3-3-9 0,1 4 2 15,-2 4 18 1,-2 0-25-16,0 1 4 0,0 4 5 15,0 8 5-15,0-9-9 16,-2 7 0-16,-7 0-6 16,-1-6 42-1,-2 5-42-15,-1-6 11 0,-2 2 4 16,3 4-3-16,-1 2-6 16,-1 1-6-16,1 6 1 15,-3 0-16-15,1 4 15 16,-9 0-26-16,-2 7-20 15,-34 2-89-15,4 4-106 16,-4 0-542-16</inkml:trace>
  <inkml:trace contextRef="#ctx0" brushRef="#br0" timeOffset="172319.03">557 11564 1562 0,'0'0'487'0,"0"0"-333"16,0 0-24-16,0 0-49 15,0 0-14-15,0 0-12 16,36 56 21-16,-20-30-39 16,-3 2-22-16,-1 2 16 15,-2 0-25-15,-1-2 15 16,-2-3-7-16,0-3-5 15,-5-9 10-15,0-2-19 16,0-5 0-16,1-2-9 16,-3-4 23-16,2 0-13 15,2-6 21-15,6-19-22 16,3-6 0-16,5-10-41 16,-1 1 0-16,6 4 35 0,-3 6-14 15,-3 8 20-15,2 6-1 16,-2 7 17-1,-3 2-28-15,-1 5 12 0,-3 2 0 16,2 0 12-16,-3 5-6 16,1 9 1-16,0 9 16 15,-3 5-14-15,1 5 12 16,2-2-21-16,-1 4 6 16,-1-6 11-16,1 2-15 15,0-7 13-15,-1-2 0 16,4-6 0-16,0-2-8 15,-2-4-7-15,4-6 0 16,1-2 8-16,6-2-7 16,0 0 13-16,7-14 9 0,0-6-9 15,-1-4-2-15,0-2-12 16,-7-2 0-16,-2-1-4 16,-2-1 11-16,-8 0-7 15,-1 4 2-15,-5 2 20 16,0 2-22-16,-2 6 0 15,0 3 0-15,0 5-4 16,0-1 13-16,-11 1-3 16,3 4-2-16,-6 2 14 15,0 2-1-15,1 0-17 16,0 0 1-16,-3 14-8 16,1 6 16-16,2 8-9 15,3 2 13-15,4 5-5 0,4-3 13 16,2 1-21-1,0 0 9-15,10-3-17 0,13-2 8 16,6-8 0-16,6-4-1 16,13-10-52-16,2-6 2 15,27-10-149-15,-17-14-364 16,-7 0 6-16</inkml:trace>
  <inkml:trace contextRef="#ctx0" brushRef="#br0" timeOffset="172975.12">1649 11612 1177 0,'0'0'366'16,"0"0"-70"-16,0 0-28 16,0 0-101-16,0 0 31 15,0 0-80-15,0 0-81 0,-66-40 17 16,52 46-53-16,-1 10 13 16,1 6 32-16,3 5-45 15,2 1 45-15,6 1-24 16,3-1-21-16,0-2 29 15,3-5-30-15,11-7-3 16,1-6-3-16,3-8-3 16,0 0-4-16,-1-6 2 15,4-18-44-15,-6-4 19 16,1-4-63-16,-5 1 36 16,-2 1 44-16,0 8-53 15,-5 4 71-15,-2 5-6 0,1 7 7 16,-3 2-6-1,2 4 6-15,0 0 0 0,0 0-7 16,6 4 21 0,-4 10 6-16,4 7 17 0,0 1-30 15,7 2 36-15,0-2-43 16,3 0 0-16,0-6 0 16,0-4 13-16,-1-5-7 15,-1-3-6-15,-3-4 8 16,-1 0-11-16,-1-4 3 15,-3-12-8-15,4-3 7 16,-5-3-7-16,-1-1 2 16,-2 0 6-16,2 1 0 15,-6 4-11-15,2 4 11 0,-2 4-3 16,2 4-6-16,2 2 18 16,3 2-7-16,-1 2-2 15,1 0 0 1,4 0 3-16,0 4 10 0,3 11-7 15,-1 4 27-15,0 1-16 16,3 4 36-16,-1-2-11 16,3-1-21-16,-1-3 22 15,-2-7-43-15,-1 0 1 16,-6-5 5-16,-1-5 4 16,1-1-20-16,6 0-33 15,-1-12-182-15,1-5-561 0</inkml:trace>
  <inkml:trace contextRef="#ctx0" brushRef="#br0" timeOffset="173428.15">2585 11359 350 0,'0'0'1560'16,"0"0"-1252"-16,0 0-219 16,0 0 30-16,-127-23-91 15,102 19-1-15,3 1-11 16,2-1-4-16,2 2-5 16,3-2-2-16,3 3 1 0,6 1 10 15,2 0-10-15,1 0 12 16,3 0 1-16,0 0-7 15,0 0-9-15,0 3 5 16,0 15-8-16,0 8 46 16,4 6-28-16,-1 7 24 15,-1 7 31-15,-2 6-25 16,0 4 23-16,0 2-8 16,0 1-42-16,0-4 24 15,0-1-44-15,0-6 5 16,0-11 10-16,0-5-10 15,0-7-5-15,0-11-1 0,0-1-17 16,4-5-13 0,4-4-84-16,16-4-138 0,-4-18-274 15,1-10-599-15</inkml:trace>
  <inkml:trace contextRef="#ctx0" brushRef="#br0" timeOffset="173850.01">2616 11556 142 0,'0'0'1491'16,"0"0"-1168"-16,0 0-203 0,0 0-15 16,0 0-26-16,0 0 10 15,0 0-18-15,-2 137-53 16,2-91 30-16,0-2-16 15,0-2-18-15,0-3 39 16,9-6-35-16,2-5 3 16,2-6 10-16,1-7-25 15,4-11 9-15,0-4-15 16,3 0 1-16,6-15 18 16,-2-15-17-16,-3-10-2 15,-2-2 0-15,-4-3-20 16,-7 5 19-16,-5 7 1 15,-4 5 0-15,0 6 16 16,0 5 2-16,0 6 18 16,-7 2-1-16,-1 6-29 15,-3 3-6-15,1 0 0 0,0 0-22 16,-1 8 15-16,1 3-8 16,4 3-27-16,1 0-64 15,5-3-117-15,3-4-152 16,10-5-444-16</inkml:trace>
  <inkml:trace contextRef="#ctx0" brushRef="#br0" timeOffset="174349.8">3051 11394 1557 0,'0'0'637'0,"0"0"-440"16,0 0-35-16,0 0-76 16,0 0-20-16,0 0-66 15,0 0 9-15,-42-7 1 16,42 17-10-16,0 5 17 16,6-1-17-16,5 2 10 15,5 0-9-15,-1 2-1 16,1 0 0-16,-3 2 13 15,1 3-12-15,-5 0 8 16,-1 7-9-16,-2 4 1 16,-2 6-2-16,0 4 2 15,0 2-1-15,1 3 22 0,-1-1-21 16,0-4 15-16,-1-2-4 16,-3-8-11-16,0-4 47 15,0-6-13-15,-5-3 1 16,-6-3 18-16,3-7-30 15,-4 0 33-15,3-4-37 16,1-3-19-16,4-1 24 16,-4-3-25-16,2 0 0 15,-3 0-1-15,-5 0-1 16,1-4-5-16,-3-10-58 16,5-3-44-16,5-13-42 15,1 3-231-15,5 0-459 0</inkml:trace>
  <inkml:trace contextRef="#ctx0" brushRef="#br0" timeOffset="174584.42">3322 11672 1483 0,'0'0'613'16,"0"0"-380"-16,0 0-116 16,0 0 3-16,0 0-30 15,0 0-72-15,0 0 22 16,144-22-40-16,-115 22-38 0,-6 17-80 16,-9-3-248-16,-9-1-240 0</inkml:trace>
  <inkml:trace contextRef="#ctx0" brushRef="#br0" timeOffset="174755.96">3354 11872 1149 0,'0'0'549'16,"0"0"-342"-16,0 0 65 16,133 0-107-16,-87 0-45 15,-5-1-39-15,-3-5-81 16,-5-2-41-16,-8 0-185 15,-11 0-325-15</inkml:trace>
  <inkml:trace contextRef="#ctx0" brushRef="#br0" timeOffset="175208.97">3019 11392 667 0,'0'0'880'0,"0"0"-611"16,0 0-39-16,0 0-34 15,0 0-58-15,0 0-46 0,0 0-16 16,-73-13-20 0,65 10 11-16,-2-1-45 0,4 1-16 15,1 3-12-15,1 0-62 16,2 0-167-16,0 14-250 16,-2 0-372-16</inkml:trace>
  <inkml:trace contextRef="#ctx0" brushRef="#br0" timeOffset="175474.53">2336 12129 639 0,'0'0'746'16,"0"0"-527"-16,0 0-127 15,0 0-69-15,0 0-23 16,0 0-502-16</inkml:trace>
  <inkml:trace contextRef="#ctx0" brushRef="#br0" timeOffset="176411.81">4002 11543 1028 0,'0'0'395'0,"0"0"-228"0,0 0 10 16,0 0-15-16,0 0 20 16,0 0-54-16,0 0-30 15,-20-54-11-15,20 54-20 16,0 7-66-16,0 17 60 15,0 7 7-15,0 11-33 16,5 2 21-16,4 2-23 16,1-1 9-16,2-1-9 15,-1-7-27-15,-2-12-3 16,-3-4-3-16,1-11 0 16,-4-6 14-16,1-4-13 15,2 0-1-15,3-5 27 16,7-20-20-16,1-9 1 0,6-9-8 15,2-1-12-15,-3 0-1 16,-2 7 8-16,-2 4 5 16,-5 12 0-16,-1 4-11 15,-4 7 5-15,-4 4 3 16,3 6 3-16,0 0-10 16,2 0 10-16,2 14 0 15,3 9-6-15,-1 6 22 16,5 3-17-16,-1 3 1 15,1 0 0-15,1-5 9 16,2-2-8-16,-3-7 7 16,-2-7 24-16,-2-6-31 0,-5-6 26 15,1-2 4 1,4-5 13-16,-1-20 41 0,5-13-58 16,-1-8 3-1,-1-8-21-15,-1 1 7 0,-3 9-32 16,-5 8 16-16,-3 12-21 15,-4 10 21-15,0 12-89 16,0 2-52-16,0 16-313 16,0 10-127-16,0-1-359 15</inkml:trace>
  <inkml:trace contextRef="#ctx0" brushRef="#br0" timeOffset="176880.46">4771 11828 1000 0,'0'0'527'0,"0"0"-351"15,0 0-74-15,0 0-10 16,0 0-36-16,0 0 3 0,0 0 23 16,-25 59-25-1,19-37 2-15,1-2-1 0,3-2-38 16,2-1 26-16,0-5-32 16,0 1-13-16,11-1 20 15,5-4-13-15,3-1 4 16,4 2 19-16,0-3-30 15,1 0 21-15,-4 0-22 16,-2-2 0-16,-5 1 15 16,-4-1 6-16,-2-2 41 15,-7-1 23-15,0 2-21 16,0 3 40-16,0 1-47 16,-7 4-36-16,-11 3 20 15,-2 0-41-15,-5 0-6 16,1-2-34-16,-3-8-90 0,-6-7-104 15,6-16-298 1,7-7-134-16</inkml:trace>
  <inkml:trace contextRef="#ctx0" brushRef="#br0" timeOffset="177083.53">4700 11769 1091 0,'0'0'685'0,"0"0"-389"15,0 0-24-15,0 0-21 16,0 0-117-16,0 0-3 15,120-16-38-15,-91 16-56 16,-3 0 66-16,-3 0-79 16,-5 0-7-16,-5 1-11 15,-1 2 18-15,-4 1-33 16,-1 2 9-16,1 2-104 16,2 1-35-16,-4 1-425 0,-1-3-998 15</inkml:trace>
  <inkml:trace contextRef="#ctx0" brushRef="#br0" timeOffset="178458.22">12518 15448 734 0,'0'0'851'0,"0"0"-608"15,0 0-113-15,0 0 55 0,-120-19-32 16,95 19-64-16,0 0-4 15,-1 0-5-15,-1 0-7 16,-2 0 0-16,-3 0-9 16,3 11-15-16,1-3 14 15,-1 6-36-15,3 4-9 16,3 2 6-16,-2 3-15 16,6 2-8-16,-3 1-1 15,5 5 14-15,2 1-16 16,1-4 4-16,6 2-2 15,3 2 30-15,5 0-24 16,0 2-7-16,0-2 1 0,0 2 0 16,7 3-4-1,1-6 4-15,2 1 0 0,-2 2 2 16,1-1 6-16,5-1-10 16,-3 2 2-16,5-6 0 15,-1 4-12-15,3-3 13 16,0 2-1-16,2-3 0 15,3-1-4-15,0-6 3 16,2 2-10-16,4-10-6 16,4 1 11-16,1-1-13 15,4-3 14-15,0-3 4 16,-3-1-25-16,-1 3 26 16,-3-5-7-16,-2-4 4 15,-2 4-10-15,0-2 14 16,0-2-1-16,2 0 0 0,4 0-3 15,2 0 1-15,3-2-34 16,0-6-28-16,-1-7 28 16,-2-5-28-16,-4 1 25 15,-5-4 17-15,-2-3 3 16,-1 0 17-16,-5 2 2 16,-4-2-4-16,-2-1 3 15,-2 0 2-15,-6-3 8 16,-4-3 4-16,0-2-12 15,0-9 14-15,-2-5 4 16,-14-1-2-16,-4 0 24 16,-2 2-14-16,-5-1 12 15,-2 10 3-15,-4 7-36 16,-1 2-6-16,-26 6-78 0,9 5-193 16,-2 6-573-16</inkml:trace>
  <inkml:trace contextRef="#ctx0" brushRef="#br0" timeOffset="180895.46">7837 13180 778 0,'0'0'409'16,"0"0"-161"-16,0 0-85 16,0 0-41-16,0 0 49 15,0 0-80-15,0 0-23 16,-18-18-26-16,18 18-36 15,0-2 44-15,6 2 4 16,1 0-18-16,0 0 48 16,4 0-31-16,0 0-14 15,5 4 4-15,1 9-42 16,1 3 33-16,7 2-30 16,2 4 8-16,4 2 13 15,9 2-24-15,2 2 28 16,3 2-9-16,1 0-7 15,-1 2-5-15,-1-2 6 16,-1 2-12-16,-1-2 19 0,-2 0-13 16,1-2-8-1,-3 1 4-15,-1-3 10 0,3-1-1 16,-1 1-2-16,1 1-11 16,-1-1 17-16,2 1-17 15,-3 0 0-15,2 1 0 16,-3 2 7-16,-1-2-4 15,0 3-3-15,-2 0 8 16,1-1-8-16,1 3 0 16,3-2 0-16,2 0-8 15,2 1 16-15,6-2-1 16,-5-3-5-16,0 4-1 16,1-7-1-16,-3 1 0 15,-1-2-5-15,-4-1-2 16,1 0 14-16,-5 0-2 0,-4-4-4 15,-2-1-1-15,-2 0 1 16,-1-1-1-16,1 2 0 16,3-2-7-16,0 3 14 15,2 0-5-15,4 2-2 16,-1-2 7-16,6 1-10 16,1 1 3-16,-3 0-1 15,3-2-7-15,-1 1 16 16,-6-2-5-16,0 0-3 15,-2 1 0-15,1-2-1 16,1 1 1-16,2 4 0 0,3-4-9 16,5 1 18-1,-2 2-6-15,4-3-3 16,0 5 2-16,-3-5-11 0,-1 4 9 16,-5 0-3-16,-3-5-5 15,-2 3 13-15,-2 1-5 16,0 1 0-16,2 2 0 15,3 2-8-15,1 1 8 16,5 0 0-16,3-1 7 16,1 2 5-16,3-4-18 15,-3 0 6-15,1 2 0 16,-3-3-11-16,-2-4 11 16,-2 2 0-16,-4-1-1 15,-6-3 1-15,-3 4-1 0,-5-7 1 16,3 4-5-16,-4 0-2 15,6 0 7-15,4 4 0 16,0-6-1-16,2 2 6 16,3 1-6-16,-3-5 1 15,2 7 0-15,-4-6-14 16,0 2 19-16,-4-7-5 16,-6 2 0-16,-3 1-9 15,-5-4 9-15,1-3-7 16,-6-2-9-16,-1 5 15 15,-3-9 2-15,0 4-1 16,-2-3 0-16,0-1 5 16,0 3-5-16,0-3 0 0,0 0 6 15,0 0 9 1,0 0-14-16,0 0 9 0,0 0-1 16,0 0 1-16,0 0-13 15,0 0 3-15,-9-3 0 16,-9-7 20-16,-3-4-19 15,-4 0 14-15,-6-2 0 16,-3-2-8-16,-6-4-11 16,-2-2 4-16,-7-2 0 15,0-2 0-15,-3-2 1 16,-4-1 4-16,4 0-5 16,-5-5 10-16,2 4-13 15,-1-2 3-15,-2 1 0 16,0-5-1-16,1 2 1 15,1 1 0-15,0-7 0 0,2 5 1 16,4-1-14 0,-2 0 13-16,0 0 0 0,6 1 2 15,-3-3-1-15,4 4 6 16,1 0-7-16,4 1-7 16,-2-2-5-16,-1 7 12 15,-1-4 0-15,-4 1-13 16,-2 6 22-16,-6 0-9 15,0 0 0-15,-2 1-16 16,2-1 16-16,3 0-1 0,4 0 1 16,2-1-1-1,5 0-1-15,4 0 2 0,0 0-6 16,0-1 0 0,-2-4-3-16,-2 1 9 0,-3-2 0 15,-4-3 8-15,0 2 3 16,0 0-7-16,2-1-4 15,5 3-4-15,2-2 3 16,2 3 1-16,2 0 0 16,-1 2 17-16,-4 3-16 15,-3 0 20-15,-8 3-21 16,-8 0 6-16,-9 2-5 16,-4-5 0-16,-5 1-1 15,-3 1 23-15,-1-6-17 16,0 3 12-16,4 0-18 15,6-2 1-15,12 3 31 0,9 0-26 16,11 4 8-16,4-2 6 16,5 5-13-16,2 0 3 15,2-1-10-15,-1 5 0 16,5 1-6-16,1 1 7 16,-1 0-1-16,6-1 1 15,3 5 20-15,5 2-40 16,5 5 19-16,2 0-52 15,2 3 8-15,0 0-135 16,0 0-290-16,0 0-129 0</inkml:trace>
  <inkml:trace contextRef="#ctx0" brushRef="#br0" timeOffset="182176.13">7814 12132 755 0,'0'0'339'0,"0"0"-111"16,0 0-66-16,0 0-64 15,0 0-8-15,0 0-46 16,0 0 17-16,-84-32 0 15,66 28 36-15,-4 1 13 16,-1 1-21-16,-1 2-28 16,0 0 17-16,-5 0-26 15,2 0 24-15,-4 0-25 16,0 0-27-16,-3 6 39 16,0 5-17-16,-2-1-22 15,1 1 14-15,-1 4-29 0,-1 0-7 16,1 4 35-16,3-1-31 15,4 0 16-15,4-2-7 16,7 1-4-16,3 2-5 16,2 1-6-16,5 4 0 15,0 0 19-15,-2 4-9 16,4 1-10-16,-3 4 16 16,3 0-16-16,-1 0 25 15,0 4-25-15,2-3 14 16,5 2-10-16,0 0 11 15,0-3-15-15,0 4 0 16,7-5 0-16,7-1 4 16,-1 0-2-16,3-3 5 15,0 0-5-15,3-2 10 0,0 1-14 16,4-5 2-16,2 0-3 16,6-4-13-16,7-4 32 15,5 0-14-15,1-2 4 16,5 0 8-16,5-2-21 15,1-4 7-15,3-2 0 16,2-4-16-16,5 0 16 16,-1-6 0-16,1-14-2 15,0-5-10-15,-6-6 0 16,-3-8 6-16,-6-2 6 16,-13-9-1-16,-8-9 7 15,-8-7 1-15,-15-2 7 16,-6-2 1-16,-2 6-7 0,-20 6-6 15,-8 9 11 1,-3 11-19-16,0 10 6 0,-4 8 0 16,5 9-50-16,-1 10-143 15,8 1-340-15,9 0-584 0</inkml:trace>
  <inkml:trace contextRef="#ctx0" brushRef="#br0" timeOffset="182879.05">16531 10921 1056 0,'0'0'388'0,"0"0"-171"16,0 0-46-16,0 0-10 16,0 0-36-16,0 0-50 15,-79-103-7-15,46 95-68 16,-13 2 2-16,-15 3-2 16,-32 3-87-16,-46 0 42 15,-54 3-79-15,-42 9 2 16,-29-2-56-16,58-4-193 15,33-1-388-15</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4:18:48.679"/>
    </inkml:context>
    <inkml:brush xml:id="br0">
      <inkml:brushProperty name="width" value="0.05292" units="cm"/>
      <inkml:brushProperty name="height" value="0.05292" units="cm"/>
      <inkml:brushProperty name="color" value="#FF0000"/>
    </inkml:brush>
  </inkml:definitions>
  <inkml:trace contextRef="#ctx0" brushRef="#br0">3503 3345 682 0,'0'0'289'0,"0"0"-156"16,0 0-59-16,0 0-32 15,0 0 14-15,0 0-17 16,0-7-24-16,0 7 5 16,0 0 9-16,0 0 64 15,0 0 7-15,0 0-21 0,0 0 8 16,0 0-43-16,0 0-4 16,0 0 9-16,0 0-21 15,0 0 31-15,0 0-14 16,0 0-8-16,0 0 23 15,0 0-29-15,0 0 4 16,0 0-10-16,0 0-24 16,-2 0 21-16,0 0-9 15,2 0-4-15,0 0 15 16,-2 0-24-16,2 0 12 16,-2 0 19-16,-2 0-19 15,2 0 8-15,0 0-6 16,0 0-13-16,0 0 24 0,2 0-16 15,-2 0 6-15,2 0 19 16,0 0-21-16,0 0 23 16,0 0-16-16,0 0-18 15,0 0 20-15,0 0-22 16,-3 0 1-16,3 0 20 16,0 0-20-16,0 0 26 15,0 0-19-15,-2 0-7 16,2 0 20-16,0 0-21 15,0 0 0-15,0 0 5 16,0 0 5-16,0 0-9 16,0 0-1-16,0 0 8 15,0 0-2-15,0 0-6 16,-2 0 0-16,2 0 9 16,0 0-3-16,0 0 3 0,0 0 11 15,0 0-20-15,0 0 21 16,0 0-20-16,0 0-1 15,0 0 18-15,0 0-18 16,0 0 1-16,0 0-1 16,0 0 1-16,0 0 2 15,0 0 3-15,0 0-5 16,0 0 1-16,0 0 4 16,2 0-8-16,9 0 2 15,3 0 0-15,1 0 5 0,2 0-4 16,5 0 10-1,1 0 5-15,6 0-15 0,1 0 7 16,3 0-8-16,0 0 0 16,4 0 3-1,-3 0-2-15,3 0 7 0,-2 0-8 16,3 0 6-16,3 0-12 16,1 0 6-16,1 0 0 15,1 0 3-15,-2 0-1 16,-3-1 2-16,2-2-4 15,-1 3 3-15,-2 0-4 16,-1 0 1-16,2 0 0 16,1 0 0-16,-3 0 7 15,4 0-5-15,-5 0-2 16,-3 0-3-16,-6 0 2 0,-6 0 1 16,-4 0 0-16,-7 0-2 15,-3 0 8-15,-4 0 0 16,-1 0-6-16,-2 0 0 15,0 0 0-15,0 0 1 16,0 0 5-16,0 0 16 16,0 0-20-16,0 0 25 15,0 0-27-15,0 0 1 16,0 0 4-16,0 0-4 16,0 0-1-16,0 0 7 15,0 0 2-15,0 0-14 16,0 0 5-16,0 0-1 15,0 0-8-15,0 0 11 16,0 0-2-16,0 0 0 16,0 0-6-16,0 0-15 0,0 0-61 15,0 0-176-15,-2 0-306 16</inkml:trace>
  <inkml:trace contextRef="#ctx0" brushRef="#br0" timeOffset="2405.71">5027 3389 309 0,'0'0'342'0,"0"0"-201"16,0 0-100-16,0 0-8 15,0 0 52-15,0 0 9 16,0-7 26-16,0 7-39 16,0 0-5-16,0 0 28 15,0 0-4-15,0 0-7 16,0 0-20-16,0 0-41 15,0 0 21-15,0 0 4 16,0 0-6-16,0 0 9 16,0 0-17-16,0 0 9 15,2 0-2-15,7 0-41 16,4 0 43-16,6 0-11 16,0 0 5-16,6 0 4 0,-1-1-34 15,8-2 3-15,-1 3 11 16,6-1-21-16,6-2 18 15,2 2-7-15,2-1-9 16,1 0 21 0,0 2-32-16,0 0 6 0,-1 0 14 15,2 0-19-15,-2 0 18 16,1 0 4-16,2 0-15 16,1 0-1-16,0 0-7 15,1 0 0-15,-1 0 5 16,0 0 1-16,0-2 6 15,-1 2-5-15,-2 0-7 16,2 0 11-16,-4 0-11 16,3 0 0-16,1 0 1 15,-2 0 8-15,4 0-7 0,-4 0 2 16,2 0-2-16,-3 0 1 16,-5 0-3-16,0 0 0 15,-5 0 1-15,0 0 5 16,-2 0-6-16,-3 0 0 15,-3 0 0-15,0 0 0 16,-6 2 1-16,3 0-1 16,2 0 3-16,1-2 8 15,0 1-8-15,0-1-3 16,-4 0 9-16,-3 0 0 0,-7 0-9 16,-7 3 6-1,-3-3 2-15,-1 0-1 16,-2 0 16-16,-2 0 12 0,0 0-27 15,0 0 19-15,0 0-27 16,0 0 13-16,0 0-8 16,0 0 3-16,0 0-16 15,0 0-6-15,0 0-72 16,-14 1-111-16,-11 3-398 16,-1-4-793-16</inkml:trace>
  <inkml:trace contextRef="#ctx0" brushRef="#br0" timeOffset="8013.75">7451 3427 487 0,'0'0'237'0,"0"0"-129"15,0 0-47-15,0 0 26 16,0 0-1-16,0 0 4 16,0 0-35-16,-12 0-9 15,12 0 18-15,0 0-10 16,0 0 17-16,-1 0-28 16,1 0-21-16,0 0 23 15,-2 0-14-15,-1 0 11 16,1 0 9-16,-5 0-42 15,3 0 14-15,-3 0-13 16,3 0-1-16,0 0 58 0,1 0 6 16,3 0-1-16,0 0 6 15,0 0-42-15,0 0 10 16,0 0-40-16,0 0 0 16,0 0 14-16,0 0-19 15,0 0-1-15,0 0 19 16,7 0-16-16,4 0 37 15,5 0-27-15,3 0-12 16,4 0 40-16,4 2-31 16,2 0 7-16,4-1 5 15,1 4-2-15,3-3 28 16,3 2-29-16,1-1-13 0,-1 2 19 16,-1-4-25-1,4 4 0-15,-1-3 4 0,-2 0 5 16,1 0 0-1,-3 0 0-15,-1 0-8 0,1 0 12 16,1 0-13-16,0 0 0 16,1-2-2-16,3 2 4 15,-3-2 11-15,-2 0 1 16,-3 0-14-16,-4 2 9 16,0-2-9-16,-2 2 0 15,0 0-2-15,0-2 10 16,0 3 1-16,5-2 3 15,-1-1-10-15,5 0 10 16,3 3-12-16,1-3 0 16,3 0-5-16,-3 0 11 0,-3 0 0 15,2 1 4-15,-3-1-8 16,2 2-2-16,-3-2 0 16,2 1 0-16,-4-1-2 15,1 3 5-15,-3-2-3 16,-2-1 14-16,-1 2-13 15,-6 1-2-15,-4-2-3 16,0-1 4-16,-4 3-1 16,-3-3 8-16,-4 0-2 15,-3 0 3-15,-3 0-7 16,-1 0 19-16,-2 0-10 16,3 0 4-16,-3 0 6 15,0 0-19-15,0 0 7 0,0 0-8 16,0 0 6-1,0 0-1-15,0 0-5 0,0 0 0 16,0 0 3-16,0 0-2 16,0 0-2-16,0 0-28 15,0 4-93-15,-8 2-100 16,-7-2-310-16</inkml:trace>
  <inkml:trace contextRef="#ctx0" brushRef="#br0" timeOffset="11997.2">9730 3479 464 0,'0'0'615'0,"0"0"-406"0,0 0-134 16,0 0-4-16,0 0 35 15,0 0-49-15,-10 0 9 16,10 0-42-16,-3-2 1 16,1 0 25-16,-1 0-37 15,1 0 18-15,0 0 34 16,-2 0-40-16,1-2 28 16,-1 2-21-16,2 0-15 15,0 0 50-15,0-1-45 16,2 3 3-16,-3-2 15 15,3 2-39-15,0 0 40 0,-2 0-39 16,2 0 5 0,0 0 11-16,0 0 1 0,0 0 3 15,0 0 11-15,0 0-27 16,0 0 7-16,0 0-13 16,0 0 1-16,0 0 9 15,0 0-9-15,0 0-1 16,0 0 9-16,0 0 0 15,0 0 11-15,0 0-10 16,0 0-9-16,0 0 14 16,0 0-15-16,0-1 0 15,0-2 0-15,15-2 9 16,10-1 1-16,4 0 2 16,7-2-12-16,6-1 14 15,9 2-14-15,5 1 0 0,9-3 14 16,3 2-8-1,7 0 24-15,-2 2-2 0,0 1-14 16,-1-1 21-16,-1 4-29 16,-5-2 0-16,1 2 4 15,-2 1-9-15,-7-2 19 16,-5 2-4-16,-7-3-15 16,-11 1 15-16,-8 2-15 15,-10-1-1-15,-6 1 2 16,-6 0-1-16,-3 0 32 15,-2 0-10-15,0 0-12 16,0 0 1-16,0 0-12 0,0 0-31 16,-7 0-102-16,-8 1-227 15,2 6-253-15</inkml:trace>
  <inkml:trace contextRef="#ctx0" brushRef="#br0" timeOffset="12903.23">11600 3391 26 0,'0'0'658'16,"0"0"-453"-16,0 0-62 16,0 0-10-16,0 0-52 15,0 0 17-15,0 0-37 16,-10 0 0-16,10 0-11 0,0 0-14 15,0 0 18 1,0 0-9-16,0 0-26 0,0 0 10 16,0 0-19-16,0 0-9 15,0 0 34-15,12 0 4 16,9 0 31-16,4 0-2 16,12 0-30-16,7 0 21 15,10 0-35-15,8 0 1 16,9 0 13-16,27 0-32 15,31 5 47-15,27 1-25 16,14 5-16-16,-8-3 28 16,-16 0-25-16,-16-2 4 15,-7 0 17-15,-18-1-28 16,-23 0 22-16,-17-4-18 0,-12 1-11 16,5-2 32-16,0 3-26 15,-4-1 17-15,-14 0 2 16,-17-2-25-16,-10 0 34 15,-7 2-28-15,-6-2 15 16,2 0 35-16,-2 0-30 16,0 0 8-16,0 0-8 15,0 0-27-15,0 0-9 16,0 0-114-16,-13 0-268 16,-5 0-574-16</inkml:trace>
  <inkml:trace contextRef="#ctx0" brushRef="#br0" timeOffset="13059.47">13585 3507 1739 0,'0'0'138'16,"0"0"-138"-16,0 0-356 0</inkml:trace>
  <inkml:trace contextRef="#ctx0" brushRef="#br0" timeOffset="15324.53">22025 2871 722 0,'0'0'389'0,"0"0"-176"16,0 0-81-16,0 0-34 15,0 0-50-15,0 0-11 16,4 0-17-16,-4 0 25 15,0 0 49-15,0 0 11 16,0 0 19-16,0 0-57 16,-2 0 0-16,-7-2 23 15,-2-2-30-15,-2 0-25 0,2 0 8 16,-5 2 11 0,3 0-1-16,-3 0-16 0,1 0-10 15,-2 2 1-15,2 0-14 16,-3 0 11-16,3 0-1 15,1 0-8-15,1 0 7 16,-3 0-5-16,3 4-17 16,-5 6 23-16,-2 6-18 15,-4 6-4-15,-3 9 13 16,-4 8-14-16,-3 6 17 16,3 8-8-16,4 1-10 15,5 7 21-15,9 1-20 16,6 1 17-16,7 1 1 15,0-5-19-15,7 0 0 16,15-5-3-16,7-4 3 0,5-6 0 16,3-7 8-16,5-10-7 15,3-9-1-15,6-5 6 16,7-12-12-16,4-1 6 16,10-3 0-16,-1-17 0 15,0-7 6-15,-3-3-3 16,-11-6-3-16,-7-1-5 15,-11-7 4-15,-5-6 1 16,-10-6 0-16,-5 1 29 16,-9-6-10-16,-5-1 29 0,-5 2-24 15,0 0-9 1,-11 3 18-16,-12 3-23 0,-3 4-2 16,-10 9-8-1,-9 7-12-15,-8 9-18 0,-13 13-65 16,-44 12-93-16,14 15-189 15,13 7-286-15</inkml:trace>
  <inkml:trace contextRef="#ctx0" brushRef="#br0" timeOffset="16168.09">21782 3301 925 0,'0'0'376'15,"0"0"-196"-15,0 0-46 16,0 0-29-16,0 0-55 16,0 0 24-16,0 0-15 15,24-21 2-15,-15 14 46 16,1-3-26-16,-2-5-26 0,-1-1-2 15,-3-3 36 1,1-6-11-16,-2 1-33 0,-1 0-23 16,0 3 13-16,0-2-35 15,-2 4 0-15,0 6 5 16,0 1 1-16,0 4 2 16,0 3 9-16,0 4 3 15,-2 1-2-15,0 0-18 16,2 0-6-16,0 0 4 15,0 10-14-15,0 2 16 16,4-1-7-16,13 1-10 16,8 1 15-16,2 1-25 15,2-1-3-15,-2 4 8 16,-7-1-14-16,-7 2 36 16,-4 0-7-16,-7 3 4 0,-2-2 3 15,0 3 28-15,0 0-4 16,0 3 20-16,0-2-13 15,-4 4 2-15,1-4-15 16,1-1-16-16,2-1 48 16,0-3-32-16,0-7 7 15,0 0 8-15,5-9-25 16,17-2 13-16,14-2-15 16,37-46-6-16,-3 3-161 15,-6-5-490-15</inkml:trace>
  <inkml:trace contextRef="#ctx0" brushRef="#br0" timeOffset="19214.79">2759 4328 312 0,'0'0'217'0,"0"0"-151"0,0 0-41 15,0 0 19-15,0 0 37 16,0 0-10-16,0-15-6 16,0 15-9-16,0 0 18 15,0-2-19-15,0 2-12 16,0-2 28-16,-2 0 9 15,0 0-18-15,0-2 45 16,-1 1-11-16,0 0-49 16,-1 0 31-16,0 2 27 15,-1-1-7-15,-3-1 8 16,-2 2-23-16,-1 0-20 16,1 1 11-16,-4 0-37 15,5 0 15-15,0 0 17 0,1 0-36 16,5 0 22-16,1 0-26 15,2 0 7-15,0 0-18 16,0 0-5-16,0 0-8 16,0 0-5-16,0 0 0 15,0 0 12-15,0 0-6 16,11 0 3-16,7 0 23 16,2 0-31-16,7 0 20 15,2 0-20-15,-3 0 5 16,1 0 7-16,-5 0-12 15,-8 0 12-15,-3 0-13 16,-5 0 6-16,-6 0 4 16,0 0 4-16,0 0 35 15,0 0 9-15,-10 0-27 16,-9 0-8-16,-3 0-23 0,0 0-1 16,2 0 0-16,5 0 1 15,3 0 0-15,5 0-2 16,5 0-2-16,2 1-8 15,0-1-70-15,0 4-107 16,34-1 56-16,-3 0-159 16,2-2-329-16</inkml:trace>
  <inkml:trace contextRef="#ctx0" brushRef="#br0" timeOffset="20526.97">3724 4263 1013 0,'0'0'262'0,"0"0"-135"0,0 0-22 16,0 0-5-16,0 0 12 15,0 0-18-15,0 0-31 16,-7 0 9-16,7 0-21 15,0 0 21-15,0 0 12 16,0 0-37-16,0 0-12 16,0 0-27-16,0 0-7 15,9 0 22-15,9 0 8 16,6 0 21-16,7 0 3 16,8 0-25-16,5 0 5 15,5 0-5-15,5-2-29 0,-1 2 23 16,1-2-24-1,5 2 11-15,2-2 2 0,1 0-11 16,-2 0 0-16,0-3-2 16,-6 2 0-16,-5 0 6 15,-10 0-4-15,-7 0 4 16,-10 2-6-16,-8 1 9 16,-10 0-18-16,-1 0 9 15,-3 0 0-15,0 0 19 16,0 0-19-16,-3 0 24 15,-13 0-24-15,-3 0-1 16,-8 0-5-16,-6 0-5 16,-6 0 11-16,-7 6 17 15,-6-1-17-15,-6 2-27 16,-9 1 6-16,-3 0 5 0,-5 1 9 16,2-3 2-16,4-5 5 15,11 0 16-15,9-1-15 16,11 0 22-16,7 0-13 15,11 0-10-15,7 3 12 16,6-3-12-16,5 0 0 16,2 0-14-16,0 0-48 15,2 0 35-15,18 0 8 16,7 0 17-16,11 0-4 16,11 0 12-16,9 0 3 15,8 0-9-15,6 0 15 16,6 0-25-16,0 0 10 0,2 0 0 15,-2 0-5-15,-2 0 13 16,-10 0-8-16,-6 0 0 16,-10 0 4-16,-12 0-14 15,-17 0-33-15,-21 0-126 16,-13 2-159-16,-22 3-462 0</inkml:trace>
  <inkml:trace contextRef="#ctx0" brushRef="#br0" timeOffset="22229.67">3244 5382 715 0,'0'0'406'15,"0"0"-165"-15,0 0-159 0,0 0-18 16,0 0 9-16,0 0-5 16,0 0-6-16,-2 0-26 15,2 0-17-15,2 0 29 16,12 0 2-16,3 2 1 15,10 0 49-15,4 2-31 16,10 0 12-16,3 0-28 16,8 2-25-16,4 0 28 15,4-2-17-15,2-1-2 16,3 2-2-16,-1-5-27 16,-3 0 24-16,-9 0-14 15,-4 0-12-15,-15 0 21 16,-8-2-26-16,-12-1 8 15,-6 2-1-15,-7 1-8 16,0 0-37-16,-6 0-177 0,-6 0-402 16</inkml:trace>
  <inkml:trace contextRef="#ctx0" brushRef="#br0" timeOffset="24322.93">15648 1921 1060 0,'0'0'609'0,"0"0"-408"15,0 0-58-15,0 0-47 0,0 0-53 16,0 0-10-16,0 0-7 16,47-63-17-16,-27 63 7 15,-2 0-16-15,-3 13 0 16,-1 5 14-16,-5 4-1 16,-1 4 46-16,0 6 10 15,-4 1-29-15,2 4 34 16,2-1-46-16,1 0-1 15,-1-3 1-15,3-4-16 16,-1-3 9-16,0-8-20 16,1-6 5-16,3-6 17 15,1-6-23-15,3 0 11 16,2-8 2-16,2-17-12 16,-1-11 14-16,-5-4-15 15,-1-7 7-15,-4 3 1 0,-5 3-7 16,-4 2-1-16,-2 5 9 15,0 7-3-15,-2 4-3 16,-11 4 3-16,-3 8 17 16,-1 4 15-16,-1 7-23 15,-2 0-1-15,4 7-14 16,3 9 6-16,6 5-18 16,7 8 6-16,0-1 6 15,20 2-9-15,18-1 9 16,9-6-25-16,7-7-19 15,21-16-145-15,-13 0-171 0,-10-22-351 16</inkml:trace>
  <inkml:trace contextRef="#ctx0" brushRef="#br0" timeOffset="24963.44">15924 1474 844 0,'0'0'295'0,"0"0"-172"16,0 0 50 0,0 0 10-16,0 0-21 0,-120-35 25 15,98 35-51-15,0 0-35 16,-1 0-50-16,-4 0 29 15,-2 10-14-15,-6 12-15 16,-3 9 12-16,-7 9-26 16,-3 12 11-16,-4 11-22 15,6 8-14-15,3 8 15 16,12 5-18-16,11 2 2 16,9 2 15-16,11 4-24 15,0 0 7-15,2-1-9 16,18-5 0-16,5-11 11 15,6-10-10-15,4-7-1 16,5-7 8-16,10-7 4 0,8-4-4 16,8-4-8-1,12-4 0-15,10-8 6 0,9-8-5 16,8-7-1-16,2-9 12 16,-2 0 1-16,-1-17-8 15,-2-13 4-15,-1-8-8 16,-3-9 33-16,-4-16-33 15,1-27 26-15,-3-31 25 16,-12-29-32-16,-19-7 41 16,-32 13-7-16,-23 30-26 15,-6 36 47-15,-6 17-49 16,-19 8 7-16,-14-6 6 16,-13-5-29-16,-15 0-1 15,-30 5-9-15,-30 13-46 16,-37 19-13-16,-15 16-65 0,4 11-69 15,47 5-336-15,44 6-724 0</inkml:trace>
  <inkml:trace contextRef="#ctx0" brushRef="#br0" timeOffset="26962.98">17101 2171 856 0,'0'0'298'0,"0"0"-132"16,0 0-28 0,0 0-12-16,0 0-5 0,0 0-37 15,0 0-41-15,-11-9 1 16,11 9-32-16,0 0 9 15,0 0 18-15,0 0-5 16,4 0 27-16,3 0-5 16,0 0-15-16,2 1 23 15,1 3-38-15,9 2 8 16,0 1 11-16,6 1-17 16,4-1 27-16,2 1-15 15,0 1-14-15,5 0 7 16,0 2-32-16,0-1 5 15,1 0 15-15,1 0-21 16,3-1 24-16,-1-1-8 0,1 2-4 16,5-1 12-16,0-1-18 15,1-2 0-15,-1 2 10 16,4-2-14-16,-4 0 22 16,1 2-11-16,0 0-13 15,-2 0 6-15,1 0-6 16,-1 2 0-16,4 0 3 15,0 0-2-15,3 0-1 16,0-1 0-16,4-1 1 16,2 3 0-16,-2 1 1 15,0-2-2-15,-3 2 4 16,-2-2 5-16,1 2-9 16,-4-2 0-16,4 2 1 0,-3-3 0 15,2 0 6-15,-2 0-7 16,0-4 10-16,0 4-10 15,-1-2 0-15,-2 1 0 16,-2 0 1-16,3 0 5 16,-1 1-4-16,6-4 4 15,2 3-2-15,2-2 2 16,0 3-5-16,-2-1-1 16,4 0 0-16,-4-1 9 15,-2 2-9-15,-4 1 6 16,-3 0-6-16,2 0 7 15,-2-2-14-15,3 2 1 0,-1-1 6 16,2 2 7-16,0-3 2 16,1 3-9-16,-6-4 0 15,0 3 2-15,-1-2-8 16,1 2 6-16,1-2 0 16,-1 2 14-16,6 1-14 15,0 0 7-15,2 1-7 16,-1 1-4-16,2-2 4 15,-1 1 0-15,-1 0 1 16,0 0 14-16,-2 2-14 16,1-4 5-16,-4 2-6 15,1-1-12-15,0-2 12 16,-2 2 0-16,-1-1 1 16,1-1 7-16,-5 2 1 15,1-1-14-15,-3-3 5 0,1 4 0 16,-1-4-4-16,-3 2 5 15,3 1-1-15,-5-2 8 16,4-2-2-16,-6 1-5 16,-3-2-1-16,-1 2-4 15,-5-6-6-15,-1 2 11 16,-6 1-1-16,3-2 6 16,-1 2 11-16,4-1-19 15,-1 1 2-15,-1-2-1 16,-3 2-5-16,-3-2 6 15,-3-2 0-15,-6 2 1 16,-1-2 15-16,-1 0-8 16,-2 0-2-16,0 0 0 0,0 0 3 15,2 0-9-15,4 0 0 16,0 0 0-16,2 0 15 16,-3 0-14-16,-1 0-1 15,-4 0 9-15,0 0 3 16,0 0-12-16,0 0-1 15,0 0 1-15,-25 0-88 16,-10 0-192-16,-13-12-587 0</inkml:trace>
  <inkml:trace contextRef="#ctx0" brushRef="#br0" timeOffset="35273.49">15847 1416 1785 0,'0'0'508'16,"0"0"-383"-16,0 0-55 16,0 0-70-16,0 0-6 15,0 0-126-15,19 14 24 16,48 8-66-16,-4-4-115 16,6-2-497-16</inkml:trace>
  <inkml:trace contextRef="#ctx0" brushRef="#br0" timeOffset="38803.92">19331 2139 150 0,'0'0'237'16,"0"0"-70"-16,0 0-64 16,0 0-27-16,0 0 22 15,0 0-1-15,0 0 19 16,36-22-2-16,-30 18 15 15,1 0-26-15,0 2-2 16,-1-2 1-16,-1 2-35 16,-1 0-7-16,-1 2 25 15,-3 0-15-15,0 0-22 0,2 0 17 16,-2 0-20 0,0 0 3-16,0 0-12 0,0 0-11 15,0 4 41-15,-5 12-4 16,-10 6 3-16,-3 0-16 15,-2 4-21-15,-4 1 5 16,-3-5-12-16,0 0-9 16,0-5 26-16,-4 0-15 15,0-5 11-15,-2-2 3 16,-1-5-29-16,3-2 26 16,4-3-33-16,3 0 5 15,3 0 5-15,4-3-10 16,1-8-1-16,7-1 15 15,1-4-2-15,5-2-10 16,3-2-3-16,0 0-25 0,0-1 24 16,11 3-32-16,5 0-2 15,2 4 12-15,2 0-20 16,-1 5 30-16,2 0-20 16,-1 3 11-16,-5 4 7 15,-1 2 7-15,-1 0-1 16,-1 0 8-16,1 0-2 15,0 13 3-15,1 2 0 16,3 3 0-16,3 5-10 16,5 1 7-16,4-1 3 15,0 1 0-15,2-1 7 16,0-3-5-16,-2-4-2 16,-2-2 0-16,-3-4-1 15,-1-4-3-15,-1-6-5 0,1 0 9 16,-2 0 0-16,2 0 6 15,-3-13 0-15,-5 0-6 16,-6-5 18-16,-2-3-12 16,-7 0 12-16,0-2 32 15,-2-1-19-15,-14 3-5 16,-6-1-26-16,-7 5-65 16,-7 6-70-16,-24 5-209 15,9 1-52-15,1 5-659 0</inkml:trace>
  <inkml:trace contextRef="#ctx0" brushRef="#br0" timeOffset="39397.53">18544 2096 593 0,'0'0'779'0,"0"0"-500"0,0 0-47 15,0 0-28-15,0 0-54 16,0 0-82-16,0 0-22 16,3-5-46-16,4 5 13 15,4 0 11-15,2 0-8 16,7 0 13-16,3 0 29 15,1 3-51-15,2-3 26 16,3 1-32-16,-3-1 10 16,-2 0-3-16,-6 0-8 15,-5 0-42-15,-4 0-48 16,-7-6-88-16,-2-1-101 16,0-2-275-16</inkml:trace>
  <inkml:trace contextRef="#ctx0" brushRef="#br0" timeOffset="39663.1">18671 1896 1098 0,'0'0'513'0,"0"0"-322"16,0 0-48-16,0 0-72 15,0 0-32-15,0 0 12 16,0 0 25-16,-6 69-13 16,4-35-38-16,0 0-13 15,-3 4-12-15,1 2-7 0,-3 15-110 16,2-9-206 0,-1-10-1094-16</inkml:trace>
  <inkml:trace contextRef="#ctx0" brushRef="#br0" timeOffset="50644.91">16134 1344 720 0,'0'0'263'16,"0"0"-134"-16,0 0-51 15,0 0 1-15,0 0-25 16,-10-8-28-16,9 8 2 16,-1 0-20-16,0-3 40 15,-1 2-17-15,1-2-9 16,-5 1 66-16,1 0-32 16,-1 2-19-16,-2 0-1 15,0 0-35-15,-2 0 26 16,-1 0-21-16,-1 0 0 15,0 0 15-15,-3 0-21 16,-5 0-15-16,0 0 5 16,-5 11-50-16,-10 2-16 0,-7 3-75 15,-28 10 10-15,7-4-145 16,7-2 39-16</inkml:trace>
  <inkml:trace contextRef="#ctx0" brushRef="#br0" timeOffset="55159.48">18503 890 720 0,'0'0'311'15,"0"0"-86"-15,0 0-78 16,0 0-9-16,0 0-23 16,0 0-54-16,0 0 2 15,0 0 19-15,0 0 13 0,0 0 37 16,0-2-41-16,8-6-41 16,6-3-22-16,-1-6-27 15,5-3 15-15,-1-2-16 16,3-2 1-16,1-2 12 15,-1-1-12-15,-2 6 4 16,-5 3-4-16,-1 4 0 16,-6 5 9-16,-2 5-10 15,-4 3 0-15,3 1 21 16,-3 0-20-16,0 0 12 16,2 17-7-16,0 10 19 15,0 7 30-15,0 4-21 16,-2 6 6-16,2 0 2 0,4-1-29 15,-4-6 14-15,2-1-27 16,-2-8 2-16,-2-5 17 16,0-5-17-16,2-9 4 15,-2-3-6-15,0-2-9 16,0-1-67-16,0-3-145 16,3 0-172-16,-1-13-429 0</inkml:trace>
  <inkml:trace contextRef="#ctx0" brushRef="#br0" timeOffset="55815.56">18908 814 713 0,'0'0'402'16,"0"0"-143"-16,0 0-124 16,0 0-58-16,0 0-46 15,0 0-6-15,0 0 20 0,14-4-25 16,-1 4 8-1,5 0-3-15,-1 2-24 0,4-2 22 16,-6 0-22-16,1 0 10 16,-5 0 5-16,-1 0-16 15,-2-6 27-15,-4 0-26 16,-2 0 0-16,-2-2 26 16,0-1-10-16,0 3 11 15,0-1 26-15,0 1-26 16,-4 0 33-16,-6 2-11 15,2 2-30-15,-3-2 27 16,2 1-16-16,-2 3-5 16,2 0 2-16,0 0-8 15,0 0 6-15,2 0-11 16,-1 0 0-16,1 0 1 16,0 5-15-16,-2 4 12 0,3 4-13 15,-3 4 0-15,1 4 9 16,2 2-8-16,2 4 21 15,2 1 17-15,2 0-26 16,0-2 21-16,0-1-12 16,0-2-14-16,8-2 32 15,4-3-30-15,-1-3 8 16,2-1 2-16,-2-5-14 16,0-4-3-16,3-2-3 15,-1-3-18-15,2 0-25 16,6-11-121-16,-1-10-171 15,-5 0-310-15</inkml:trace>
  <inkml:trace contextRef="#ctx0" brushRef="#br0" timeOffset="56643.5">19298 423 887 0,'0'0'495'15,"0"0"-286"-15,0 0-55 16,0 0-79-16,0 0-30 0,0 0-24 16,0 0 2-16,-76-17-11 15,65 17-5-15,4 2 14 16,3 4-20-16,1 3-1 16,1-1 11-16,2 5-5 15,0-5-2-15,0 5-4 16,0-5-14-16,12-4 13 15,1-2-8-15,7-2 9 16,-1 0-2-16,20-6-52 16,-24-2 0-1,-1-2 16-15,-5 0 38 16,-3 2-9-16,-1 2 9 16,-5 2 7-16,2 2 2 15,-2 2-1-15,0 0-8 16,0 0 0-16,0 0 19 0,0 0-18 15,0 0 11-15,0 2 17 16,2 10-29-16,3 0 46 16,-3 6-25-16,-2 1-20 15,0-2 42-15,0 3-42 16,0 0 24-16,0 0 20 16,0-2-11-16,-9-5 47 15,-3 0-19-15,2-3 15 16,-4-2 40-16,1-4-62 15,1 1 11-15,0-2-25 16,3 2-41-16,-3-4 25 16,6 3-25-16,-3-2-33 15,3 0-14-15,-2 3-109 16,2-4-119-16,1 3-50 0,1-1-356 16</inkml:trace>
  <inkml:trace contextRef="#ctx0" brushRef="#br0" timeOffset="57408.94">18895 907 758 0,'0'0'334'0,"0"0"-105"15,0 0-61-15,0 0-60 16,0 0-72-16,0 0-11 16,0 0-2-16,19-7 2 15,-5 5 22-15,1 0-2 16,1-2-4-16,2 0 9 15,0 0-36-15,-1 0 1 16,1 0-2-16,1-1-13 16,-6 3 16-16,1-3-10 15,-4 1-4-15,-5-4 11 0,-5-4 14 16,0-2-26 0,-29-2-1-16,-9 2-151 0,-7 4-148 15</inkml:trace>
  <inkml:trace contextRef="#ctx0" brushRef="#br0" timeOffset="62376.57">19735 1871 725 0,'0'0'329'0,"0"0"-194"15,0 0-80-15,0 0-2 16,0 0-29-16,0 0-3 16,0 0 27-16,2-2 18 15,-2 2 47-15,0-2-24 0,0 2-24 16,0 0 29-16,0-3-39 15,0 3 16-15,0 0-7 16,0 0-24-16,0 0 4 16,0 0-2-16,0 0-15 15,0 0 19-15,0 0-15 16,0 0 9-16,0-1-12 16,0-2-6-16,-7 1-15 15,-2 1-7-15,-2-1 0 16,-4-1 18-16,-6 2-17 15,-1-4 4-15,-5 1-5 16,-4-1 0-16,2-4 16 16,-2 1-16-16,-1-2 15 15,0 2 7-15,2-2-22 16,-3-2 23-16,-1 2-23 16,-2-2 0-16,1 2 19 15,-4 0-18-15,-2 2 18 0,-1 2-10 16,-5-2 0-16,-2 2-4 15,0 3-5-15,-5-4 0 16,1 3 0-16,0 0 0 16,-3 0 0-16,0-2-1 15,3 1 13-15,-1 2-9 16,7-1-3-16,7 4 0 16,5 0 6-16,6 0-6 15,4 0 0-15,2 0 9 16,6 0-3-16,1 0 4 15,0 0-10-15,3 0 9 16,2 0-10-16,0 4 1 0,4-2-11 16,3 2 5-16,2-2 6 15,-2-2 5-15,3 0 5 16,1 0-9-16,0 0 0 16,0 0-1-16,0 0-24 15,0 0-4-15,0 2 0 16,-2 4 27-16,2 2 1 15,0 2 0-15,-2 2 0 16,0 2-4-16,-3 4 4 16,1 4 0-16,-1 2 1 15,0 2-1-15,-1 2 0 0,0 1 0 16,-1 3 6 0,-3 0 0-16,0 2-3 0,-1-2 12 15,-1 2-5-15,1 3-6 16,1-2-4-16,0 1 1 15,6-1 5-15,-1-3 5 16,0-3-11-16,4 1 1 16,-1-3 5-16,-3-4-12 15,2 0 5-15,3-5 1 16,0-6 9-16,0-2-8 16,0-4 8-16,0 0-9 15,0-4 1-15,0 0-1 16,3 0 0-16,4 1 1 15,-1-2 11-15,3-1-12 16,1 0 0-16,-2 2-1 0,3-2 3 16,-2 0-17-16,2 0 25 15,2 0-10-15,6 3 0 16,3-1 6-16,4 3-16 16,3-1 9-16,2 0-7 15,4 0-1-15,0 0 5 16,-2 0 4-16,3 0 0 15,-3 0 16-15,1 0-25 16,1 2 9-16,-2 1 0 16,1 2 0-16,2-3 2 15,0 2-2-15,-1-1 0 16,3-1 6-16,-3 0-6 16,1 0 0-16,0-1 0 15,0 3-3-15,1 1 3 16,3-2 0-16,1 3-1 0,-1-2 6 15,-3 3-5-15,-3-4 0 16,-1 4 0-16,-4-2-1 16,0 1 1-16,0-1-1 15,-2-4 1-15,2 2-2 16,-2-3 2-16,2-1 2 16,0 0-2-16,2 1 1 15,-2-2-1-15,0-1-13 16,-3 4 12-16,-1-4-15 15,-3 2 15-15,-3-3 1 16,-2 0-16-16,-3 0 16 0,-1 0-22 16,-5 0 11-1,4 0 10-15,-6 0-18 16,3 0 18-16,-2-3 0 0,-2 2 0 16,-1-2-7-16,1 1 9 15,-1 1-1-15,2-1 0 16,3-2-22-16,1 1-11 15,-4 2-10-15,3-1-11 16,-3-2 52-16,2-3-11 16,-2 0 13-16,1-4 1 15,-1 0 8-15,2-1-6 16,0-2-3-16,-1 1-2 16,1-1 2-16,2 2 1 15,-4-3 15-15,3-2-15 0,-3-5 6 16,2-1 24-16,-2-8-11 15,-1-3-7-15,-1-4 21 16,5-4-13-16,0-4-2 16,2 0-19-16,2-1 2 15,3 4-3-15,-5 1 2 16,1 5-1-16,-6 5 19 16,-4 2-17-16,0 4 11 15,-2 2-13-15,0 4 1 16,0 2 3-16,0 2 4 15,0 2-8-15,0 1 1 16,0 4 17-16,0 1-23 16,0 1 5-16,0 6 0 15,0-1-16-15,0 2 16 16,0 0 0-16,0 0 3 0,0 0 7 16,0 0-10-16,0 0 0 15,-2 0 8-15,-2-4 33 16,-7 1-40-16,4-2 17 15,-6 0 17-15,-3-2-29 16,-6-2 46-16,-9-1-25 16,-14-2-19-16,-38 0-8 15,-90-6-64-15,13 5-65 16,-19-7-260-16</inkml:trace>
  <inkml:trace contextRef="#ctx0" brushRef="#br0" timeOffset="70187.66">16361 1794 1051 0,'0'0'275'16,"0"0"-143"-16,0 0-33 15,0 0-99-15,0 0-18 16,0 0-114-16,76 7-24 15,-30 8-1093-15</inkml:trace>
  <inkml:trace contextRef="#ctx0" brushRef="#br0" timeOffset="71671.64">5980 5354 1000 0,'0'0'401'0,"0"0"-279"15,0 0-44-15,0 0-32 16,0 0 26-16,0 0 54 0,0 0-44 15,-33-18-54 1,33 18 3-16,0 0-12 0,0 0 63 16,0 0-9-16,12 0-24 15,3 0 53-15,12 0-20 16,10-2 19-16,15-4 0 16,12-2-39-16,14-2 22 15,9 0-31-15,7-2-29 16,-1 0 23-16,1 2-34 15,-7 0 15-15,-7-1-14 16,-7 0-5-16,-10 0-5 16,-12-1-4-16,-11 3 0 15,-11 0 11-15,-11 2-5 16,-9 5 3-16,-5-1-9 16,-4 3-77-16,9 0-68 0,1 0-318 15,5 0-278-15</inkml:trace>
  <inkml:trace contextRef="#ctx0" brushRef="#br0" timeOffset="75045.88">2739 7171 489 0,'0'0'219'0,"0"0"-144"15,0 0 32-15,0 0-30 0,0 0 4 16,0 0 30-16,0 0-23 16,-42-14 1-16,42 11-26 15,-2 2-22-15,2-2 35 16,0 3 2-16,0-1-8 15,0 1 18-15,-3 0-30 16,3 0-13-16,0 0 5 16,0 0-26-16,0 0 12 15,0 0 10-15,0 0 0 16,0 0 13-16,0-2-40 16,0 2-2-16,0 0 6 15,7-3-12-15,8 3 31 0,5-3-8 16,5 0-13-16,5 0 25 15,5 0-28-15,0 3 7 16,5 0 8 0,3 0-32-16,-1 0 16 15,3 0-9-15,7 0-8 0,2-1 29 16,7-2-21-16,1 2 19 16,7-4 6-16,4 3-32 15,3-1 13-15,0-1-14 16,0 4 0-16,-3 0 20 15,3 0-9-15,-3 0 2 16,2 0-12-16,0 0 0 16,0 0 1-16,1 0-1 15,-2 0-1-15,-2 0 6 16,-8 0 1-16,-6 0-2 0,-15 0-5 16,-8 0 0-16,-11 0-1 15,-5 0 2-15,-11 0-1 16,1 0 13-16,-3 0-5 15,0 0-4-15,2 0 5 16,-3 0-8-16,-1 0 38 16,-4 0-39-16,2 0 15 15,-2 0 3-15,0 0-8 16,2 0 2-16,0 0-12 16,0 0 0-16,3 0 1 15,0 0 0-15,-1 0-1 16,1 0 3-16,-5 0 15 15,2 0-18-15,-2 0 0 0,0 0 6 16,0 0-11 0,0 0 5-16,0 0 0 0,0 0-1 15,0 0 13-15,0 0-12 16,0 0 0-16,0 0-4 16,0 0-10-16,0 0-102 15,0 0-171-15,0 0-349 0</inkml:trace>
  <inkml:trace contextRef="#ctx0" brushRef="#br0" timeOffset="75701.95">6342 6575 988 0,'0'0'291'0,"0"0"-123"15,0 0-14-15,0 0-40 16,0 0 23-16,0 0 16 15,0 0-51-15,-25 3 21 16,5 24-11-16,-6 13 8 16,-10 14 19-16,-5 10-66 15,-3 9-15-15,-1 0 4 16,5 0-60-16,3-5 35 16,5-1-22-16,6-9-9 15,5-8-12-15,8-8-40 16,9-10-78-16,4-14-89 15,11-7-178-15,9-11-89 0</inkml:trace>
  <inkml:trace contextRef="#ctx0" brushRef="#br0" timeOffset="75905.03">6509 6789 894 0,'0'0'1200'0,"0"0"-854"16,0 0-196-16,0 0-14 16,-141 71-75-16,110-37-22 15,2 6-11-15,7 4-22 16,4 4-12-16,7 3-64 0,6 8-186 16,3-10-307-16,2-17-344 15</inkml:trace>
  <inkml:trace contextRef="#ctx0" brushRef="#br0" timeOffset="76342.47">7075 6607 611 0,'0'0'156'0,"0"0"-113"15,0 0-41-15,0 0-2 16,0 0-68-16,0 0-260 0</inkml:trace>
  <inkml:trace contextRef="#ctx0" brushRef="#br0" timeOffset="76732.95">7075 6607 675 0,'-71'-4'636'0,"73"0"-411"16,-2 2-89-16,2 0-15 16,2 2-35-16,-1 0-30 15,1 14 45-15,-2 16 15 16,2 12 4-16,-4 15 16 16,3 7-57-16,-3 3-17 15,2 2 5-15,0-3-58 16,1-6 19-16,-1-6-28 0,0-9-19 15,0-9 13-15,-2-14-103 16,0-21-82-16,0-1-146 16,0-5-156-16</inkml:trace>
  <inkml:trace contextRef="#ctx0" brushRef="#br0" timeOffset="77029.86">6923 6954 1205 0,'0'0'399'16,"0"0"-74"-16,0 0-147 15,0 0-43-15,0 0-88 16,0 0-13-16,0 0 2 16,100-51-34-16,-42 40-2 15,2-1-15-15,-4 1-85 0,-12 3 42 16,-8 3-19 0,-11 3 45-16,-9 2 32 0,-8 0 0 15,-3 0 68-15,-3 5 38 16,-2 8 23-16,2 5 24 15,-2 3-77-15,0 6-15 16,2 1 0-16,3 0-51 16,2 0 17-16,1-1-27 15,3-6-28-15,5-5-42 16,18-10-130-16,-5-4-136 16,2-2-253-16</inkml:trace>
  <inkml:trace contextRef="#ctx0" brushRef="#br0" timeOffset="77576.55">7640 6882 1315 0,'0'0'643'15,"0"0"-360"-15,0 0-97 16,0 0-48-16,0 0-29 16,-129 6-82-16,119 19 0 15,7 8-27-15,3 3 9 16,7-2-5-16,18-3 4 15,8-10-10-15,2-7 2 16,7-12-40-16,-1-2 34 16,-1-23-43-16,-2-18-14 15,-9-13-4-15,-8-14-20 16,-5-8 63-16,-6-4-6 16,-8 1-41-16,-2 7 53 0,0 16 18 15,0 15 36-15,-5 22 56 16,-2 16-30-1,1 3-1-15,-4 26-61 0,2 18 8 16,-1 15 17-16,0 7-25 16,5 9 23-16,0-4 14 15,4 2-28-15,0-9 18 16,0-8-27-16,0-12 6 16,8-12-3-16,-1-11-3 15,4-15-9-15,2-6 7 16,8-5-27-16,5-19 28 15,7-7-79-15,1-2-4 0,0 3 83 16,-3 4-25 0,-2 4 26-16,-5 7 3 15,-2 8-2-15,-1 2 57 0,-2 5-12 16,1 0-19-16,1 12 31 16,-4 9-46-16,-1 5 1 15,-5 4 2-15,-7 2-6 16,-4 4-18-16,0-1 9 15,-27-3-125-15,-4-7-115 16,2-14-418-16</inkml:trace>
  <inkml:trace contextRef="#ctx0" brushRef="#br0" timeOffset="77748.67">7804 6178 1872 0,'0'0'529'16,"0"0"-397"-16,0 0-132 16,-161 31-14-16,102 16-167 15,15-5-315-15,9-4-260 0</inkml:trace>
  <inkml:trace contextRef="#ctx0" brushRef="#br0" timeOffset="77857.7">7395 6486 84 0,'0'0'1489'0,"0"0"-1184"16,0 0-201-16,0 0-104 16,0 0-165-16,0 0-154 0</inkml:trace>
  <inkml:trace contextRef="#ctx0" brushRef="#br0" timeOffset="80638.3">9144 6859 1448 0,'0'0'519'15,"0"0"-375"-15,0 0 21 16,0 0-72-16,0 0-42 16,-135 39 59-16,115-7-72 15,9 4-20-15,9 4 9 0,2-4-25 16,8-4 23-16,19-9-11 16,9-14-13-16,8-9-2 15,9-9-5-15,8-29-104 16,-5-15-42-16,-8-15 38 15,-12-9 23-15,-14-21-143 16,-14-24 107-16,-8 10 68 16,0 14-31-16,0 23 90 15,-12 30 33-15,-3 8 135 16,-4 5 55-16,6 20-30 16,2 12-19-16,0 2-63 15,-3 34-96-15,3 18 8 16,3 16 35-16,3 13-43 0,5 7 23 15,0-2-19 1,11-2-18-16,9-6 16 0,0-5-17 16,-2-10-48-16,-5-13-47 15,-9-9-149-15,-4-19-231 16,0-14-171-16</inkml:trace>
  <inkml:trace contextRef="#ctx0" brushRef="#br0" timeOffset="81106.95">9126 6756 1243 0,'0'0'330'0,"0"0"-183"15,0 0-78-15,0 0 12 0,0 0-19 16,126-43-25-16,-78 43-6 16,0 0-29-16,-6 18 10 15,-7 11-12-15,-4 8 0 16,-8 6 51-16,-3 5 26 15,-3 0 10-15,2 2 3 16,-2-4-35-16,3-1 53 16,3-8-69-16,-3-4-26 15,4-8 34-15,1-11-47 16,-1-9-10-16,0-5-1 16,3-16-67-16,-2-21 8 15,-3-7-31-15,-7-3 23 16,-1 3 72-16,-7 2-15 0,-3 15 21 15,-4 4 52 1,0 12-52-16,0 5 55 0,0 4 6 16,0 2-45-16,2 0 8 15,0 0-17-15,3 8-7 16,2 9 48-16,2 8-2 16,-1 3 24-16,4 5-8 15,1 0-27-15,3-1-9 16,2-1-25-16,0-6-1 15,1-7 0-15,2-10-52 16,1-16-79-16,-7-20-242 16,-1-9-751-16</inkml:trace>
  <inkml:trace contextRef="#ctx0" brushRef="#br0" timeOffset="81279.11">9820 6356 1709 0,'0'0'564'0,"0"0"-373"16,0 0-115-16,0 0-61 16,0 0 13-16,0 0 1 15,0 0 3-15,-7 121-17 16,-20-73-15-16,-24 16-34 16,4-12-164-16,7-9-439 0</inkml:trace>
  <inkml:trace contextRef="#ctx0" brushRef="#br0" timeOffset="81872.47">10715 6840 1024 0,'0'0'370'0,"0"0"-149"15,29 114-111-15,-16-59 9 16,-1-3-64-16,-1-3-11 16,-3-9-1-16,0-12-34 15,-6-12 17-15,-2-11-6 16,0-5 57-16,0-21 13 0,0-19-90 15,0-14 0 1,6-10-6-16,10-2-13 0,6 4-33 16,1 8 0-1,1 12 51-15,-4 13 1 0,0 11 31 16,-2 11 41-16,-2 7 2 16,0 0-34-16,-3 14 69 15,-1 9-27-15,2 9-25 16,-1 4 14-16,1 5-44 15,-1 1-3-15,3-2-24 16,-1-1-12-16,10-6-73 16,-7-7-147-16,0-14-373 0</inkml:trace>
  <inkml:trace contextRef="#ctx0" brushRef="#br0" timeOffset="82028.6">11509 6763 1850 0,'0'0'598'0,"0"0"-513"0,0 0-85 16,0 0-90-16,120 0-200 16,-67 0-356-16</inkml:trace>
  <inkml:trace contextRef="#ctx0" brushRef="#br0" timeOffset="82450.37">12097 6693 1493 0,'0'0'784'0,"0"0"-556"15,0 0-131-15,0 0-77 16,0 0 4-16,60-112-24 15,-40 92 3-15,-5 1-12 16,-4 8 3-16,-3 3 6 16,-4 4 18-16,-4 4 5 15,2 0 12-15,-2 16-23 16,0 14 0-16,0 10 52 16,1 10-44-16,3 6-2 15,-2 5-17-15,0 3-1 16,-2-4-19-16,0-2-47 0,0-6-62 15,-2-8-52-15,-9-14-60 16,-3-10 51-16,3-11 189 16,3-5 12-16,5-4 131 15,3 0-35-15,3 0-50 16,18 0-20-16,10 0-15 16,8-9 12-16,-4 4-24 15,-1-3-3-15,-10-1-16 16,-15-3-47-16,-9 2-152 15,0-3-124-15</inkml:trace>
  <inkml:trace contextRef="#ctx0" brushRef="#br0" timeOffset="83122.1">9614 6442 1001 0,'0'0'349'0,"0"0"-140"15,0 0-53-15,0 0 15 16,0 0-23-16,0 0-25 16,0 0-40-16,-31-29-58 15,41 23 17-15,7-3-1 16,1 0 11-16,2-2 49 0,0 1-56 15,-2 2-19-15,2 4-8 16,-3 1-12-16,1 3-12 16,7 0-120-16,-5 7-223 15,-2 5-347-15</inkml:trace>
  <inkml:trace contextRef="#ctx0" brushRef="#br0" timeOffset="83778.23">13140 6575 892 0,'0'0'763'16,"0"0"-529"-16,0 0 2 0,-114 70-84 16,91-36-39-1,8 3 16-15,9 0-77 0,6 2 21 16,0-2-39-16,2-3-32 15,13-5 51-15,7-4-52 16,7-6 11-16,5-9-12 16,10-8-15-16,5-2-42 15,7-2-130-15,20-28-191 16,-14 2-109-16,-8 0-342 0</inkml:trace>
  <inkml:trace contextRef="#ctx0" brushRef="#br0" timeOffset="84653">13541 6717 1527 0,'0'0'543'0,"0"0"-353"15,0 0 39-15,0 0-75 16,-125 30-93-16,107-8-37 16,7 6-9-16,7 0-6 15,4 1-4-15,0-3-5 16,2-6-44-16,13-4 31 15,3-10-42-15,5-6-5 16,0 0-2-16,4-13-85 16,-2-14-13-16,-2-3 11 15,-6-3 45-15,-3 3 82 16,-3 4 4-16,-3 6 18 16,-3 5 34-16,0 6 1 15,-5 6 91-15,2 3-46 0,0 0-46 16,2 0 34-1,1 1 12-15,1 11 15 0,4 4-24 16,1 2-55-16,1 1 14 16,2-1-28-16,4-5-2 15,0-1-6-15,-2-5-95 16,1-7 6-16,-3 0-52 16,0-3-43-16,-2-13 74 15,0-4-1-15,-4 2 30 16,1 3 52-16,-1 0 24 15,-5 8 11-15,0 0 41 16,-3 4 69-16,0 3 86 0,0 0-78 16,2 0-46-1,-2 0-12-15,4 6-17 0,1 7 40 16,1 6-38-16,4 3-21 16,3 0 34-16,1 0-49 15,5-2 2-15,4-6-5 16,1-4 11-16,3-10-12 15,1 0-5-15,3-17-58 16,-1-20-11-16,1-13-60 16,-4-11-2-16,-3-7 53 15,-1-6 5-15,-6-1 59 16,-5 6 14-16,-8 12 50 16,-4 16 74-16,0 17-3 15,0 9-16-15,0 15 23 16,-4 0-92-16,0 15-26 0,-2 18-7 15,4 13 6-15,0 11-5 16,2 5-4-16,0 0 0 16,0-2 0-16,0-4 13 15,0-7-13-15,4-11 0 16,2-11-21-16,-2-13 20 16,0-5-64-16,0-9 65 15,3 0 18-15,3-6-17 16,7-11-1-16,3 3 0 15,7 4 0-15,4 7-1 16,5 3 2-16,1 0-1 16,3 7 0-16,-1 13 0 15,-1 4-9-15,-3 6 3 0,-9 5-62 16,-12 15-85 0,-10-10-184-16,-4-3-204 0</inkml:trace>
  <inkml:trace contextRef="#ctx0" brushRef="#br0" timeOffset="84762.47">14218 7186 1592 0,'0'0'678'15,"0"0"-472"-15,0 0-117 16,0 0-89-16,0 0-150 16,0 0-565-16</inkml:trace>
  <inkml:trace contextRef="#ctx0" brushRef="#br0" timeOffset="85949.59">14164 6421 87 0,'0'0'970'16,"0"0"-598"-16,0 0-107 16,0 0-21-16,0 0-62 0,0 0-55 15,0 0-25-15,0-18-59 16,13 12 16-16,8-2-23 15,1-3-6-15,3-3 26 16,2-3-26-16,-4-3-5 16,-1-1 2-16,-1 1-25 15,-8 0 28-15,-6 4-16 16,-7 4-13-16,0 4 37 16,0 2-32-16,-9 6-6 15,-9 0-12-15,-6 0-76 16,-7 18-18-16,-25 20-150 15,9-2-219-15,-1-5-303 0</inkml:trace>
  <inkml:trace contextRef="#ctx0" brushRef="#br0" timeOffset="88558.33">2726 7175 506 0,'0'0'161'0,"0"0"5"16,0 0-60-16,0 0-50 16,0 0-17-16,0 0 33 15,0 0 33-15,0-18 25 16,-2 15-17-16,2 3-10 15,0-1-43-15,0-2-6 16,0 2-37-16,0 1 4 0,0-2 23 16,0 2-27-16,0 0 15 15,0 0-8-15,0 0-14 16,-3 0 2-16,3 0 1 16,0-3-12-16,-3 3 20 15,3 0-20-15,-2-2-1 16,2 2 0-16,0 0 8 15,0 0-9-15,0-1 2 16,0 1 11-16,0 0-10 16,0 0 9-16,0 0-12 15,0 0 1-15,0 0 0 16,0 0-13-16,0 0 15 0,0 0-2 16,0-3 0-16,0 3 16 15,0-3-22-15,0 0 6 16,0-1-7-16,5 0 6 15,4 2 1-15,0 0 0 16,-1 0-9-16,2 2 14 16,1-1-5-16,2 1 0 15,3 0 0-15,-1 0 0 16,3 0 0-16,3 0-7 16,-2 0 6-16,6 0 2 15,2 0-5-15,-1 0 4 16,3 0-18-16,-2 0 17 15,-3 0-18-15,1 0 0 0,-3 0 19 16,-3 3-3 0,-2-1 3-16,-3 3 0 0,1-1 2 15,1-3-8-15,1 2 6 16,4-3 0-16,0 0-1 16,2 1-30-16,-1-1 17 15,-1 0-8-15,0 0 7 16,-1 0 14-16,-1 0 1 15,-2 0 0-15,1 0 3 16,0 0-1-16,2 0-4 16,-2 0-7-16,-1 0-12 15,4 0 10-15,-6 0-13 16,3 0 9-16,-3 0 12 16,0 0-9-16,-1 0 12 15,0 2 0-15,-1-2 0 16,1 0 4-16,1 3-4 0,3-3 0 15,0 0 0-15,2 0-1 16,0 0 1-16,0 0 1 16,-2 0-1-16,-1 0 0 15,-1 0 15-15,-3 0-10 16,1 0-4-16,-3 1 0 16,0 1 12-16,1-2-7 15,-2 3-6-15,2-1 3 16,1-2 4-16,0 1-14 15,1 2 7-15,1-2 0 16,1 2-6-16,-1-1 14 0,1-1-8 16,-1 2 0-16,4 1 3 15,-3-3-3 1,-1 2 0-16,3-2 6 0,-3 2-7 16,3-3 1-1,0 2-1-15,2-1 1 0,3 2-6 16,-4 1 6-16,1-3 0 15,-1 4 1-15,0-4 1 16,2 4-2-16,1-3-1 16,0-1-6-16,1-1 14 15,1 0-6-15,-3 0 4 16,2 0-4-16,-3 0 17 16,-1 0-18-16,2 0 9 15,-3 0 7-15,2 0-16 16,-1 0 19-16,3 0-19 0,-3 0 7 15,1 3-7-15,1-2 0 16,-2-1 0-16,2 3 3 16,-3-1 6-1,-1-2-9-15,1 2 0 0,-5-2 0 16,-2 0 6-16,-1 2-4 16,-2-2 18-16,-3 0 3 15,-1 0-22-15,0 0 16 16,2 0 0-16,-4 0 7 15,0 0 11-15,-2 0-22 16,1 0 46-16,-1 0 4 16,0 0-24-16,0 0 11 15,0 0-36-15,0 0 0 0,0 0-2 16,0 0-1 0,0 0-13-16,0 0 2 0,0 0-50 15,0 0-53-15,-19 2-68 16,-4 1-73-16,2 1-488 0</inkml:trace>
  <inkml:trace contextRef="#ctx0" brushRef="#br0" timeOffset="89339.38">3491 7127 664 0,'0'0'0'0,"0"0"-15"0</inkml:trace>
  <inkml:trace contextRef="#ctx0" brushRef="#br0" timeOffset="90214.18">4731 7199 656 0,'0'0'182'0,"0"0"-28"0,0 0-19 16,0 0-46-1,0 0 21-15,0 0 11 16,0 0 4-16,0-18 15 0,0 15-12 15,0 3 14-15,0-1-41 16,0-1-31-16,-2-1 31 16,-8 2-56-16,-3-2-24 15,-3 3-2-15,-3-1-7 16,-2 1-12-16,-1-3 0 16,2 3 7-16,0-1-13 15,5 1 6-15,-1 0 0 16,1 0-48-16,-1 0-123 15,-9 0-67-15,6 0-116 16,-1 0-606-16</inkml:trace>
  <inkml:trace contextRef="#ctx0" brushRef="#br0" timeOffset="90339.48">4419 7159 1405 0,'0'0'345'0,"0"0"-160"15,0 0-133-15,0 0-52 16,0 0-148-16,0 0-359 0</inkml:trace>
  <inkml:trace contextRef="#ctx0" brushRef="#br0" timeOffset="92542.16">11968 6869 717 0,'0'0'718'0,"0"0"-541"15,0 0-76-15,0 0-8 16,0 0-20-16,0 0-55 15,0 0-11-15,60-56 12 0,-41 43-19 16,0-3 28 0,-4-2 17-16,-1-5 25 0,-4 2 24 15,2-6-8 1,-5 1-30-16,1 0-1 0,0 2-42 16,3 2 24-16,-3 3-26 15,1 2-10-15,0 1 23 16,-4 2-23-16,-1 4 17 15,-2 0 12-15,-2 4-29 16,0 2 35-16,0 4-19 16,0-3-4-16,0 3 0 15,0 0-2-15,0 0-19 16,0 0 8-16,0 0-12 16,0 0 2-16,0 0 10 15,0 0 0-15,0 0 9 0,0 0 0 16,0 0-6-16,0 0-3 15,0 0 0-15,0 0-6 16,0 0 6-16,0 0 0 16,0 0 0-16,0 0 0 15,0 0 0-15,0 13 0 16,0-1 0-16,2 4 3 16,0 2-3-16,1 3 0 15,-1 2-1-15,2 1 16 16,0 4-7-16,2 3-7 15,-4 1 7-15,2-1-4 16,-3 4 2-16,3-1-6 16,-4-3 18-16,0 0-17 0,0-3 18 15,0 0-6 1,0-2-13-16,0-2 18 16,0-4-18-16,0 0 0 0,0-2 12 15,0-4-10-15,0 0 11 16,0 0-13-16,0-4 6 15,-4 2-4-15,4-4-2 16,0-2 0-16,0 1 0 16,0-3 7-16,0-3-7 15,0-1 0-15,-1 3 0 16,1-3 6-16,0 0-5 16,-2 0 7-16,0 0 1 15,-2 0 2-15,-2 0-12 16,0 0 1-16,-1 0 0 0,1 0 4 15,-1 0 2-15,-4 0-6 16,-2 0 0-16,-3 0-5 16,-2 0 4-16,2 0 1 15,-1 3 0-15,1 0 0 16,1 0 7-16,3 0-5 16,1-1-2-16,5-1 0 15,4-1-1-15,-1 0 1 16,3 3 0-16,0-3 6 15,0 0 9-15,0 0-16 16,0 0 1-16,0 0 0 16,0 0 18-16,0 0-18 15,0 0 6-15,0 0-6 0,0 0 18 16,12 0-18 0,14 0 0-16,3-3 0 0,2-3-4 15,5 3 5-15,-1-3-1 16,1 2 0-16,-1 0 16 15,1-1-16-15,-2 3 0 16,-6-1 6-16,-5 0-3 16,-3-1-3-16,-5 3 0 15,-5-2-6-15,-4 1 20 16,-4 1-11-16,1 1 1 16,-3 0 2-16,0 0-12 15,0 0-82-15,0 11-235 16,-5-1-334-16</inkml:trace>
  <inkml:trace contextRef="#ctx0" brushRef="#br0" timeOffset="95400.81">10613 6892 1030 0,'0'0'349'0,"0"0"-165"15,0 0-48-15,0 0-61 16,0 0 6-16,0 0-69 15,0 0 15-15,0-4 25 16,2 2 6-16,3-2 40 16,-3 2-19-16,0-2-4 15,2 0 20-15,0-2-52 16,2 0-6-16,0-2-2 0,2-1-21 16,-1 0 14-16,3-2-12 15,-6 1-15 1,1-1 24-16,-1-2-25 0,-2 3 0 15,-2 0 31-15,2 4-17 16,-2 3 11-16,0 0-24 16,0 3 7-16,0 0-7 15,0 0-1-15,0 0-1 16,0 0-29-16,0 3-136 16,0 9-164-16,-2 1-143 0</inkml:trace>
  <inkml:trace contextRef="#ctx0" brushRef="#br0" timeOffset="106616.63">2843 8026 1182 0,'0'0'361'0,"0"0"-217"15,0 0-3-15,0 0-5 16,0 0-41-16,0 0-13 0,1-1-39 15,-1 1 7-15,0 0 21 16,0 0-19 0,0 0 36-16,-10 4-7 0,-7 5-57 15,-3 0 15-15,2-5-30 16,2-2 14-16,3-2 12 16,4 0-29-16,5 0 15 15,1-4-20-15,3-7 11 16,0-1-9-16,0 1-2 15,3 1-1-15,7 2 0 16,4 2 2-16,-3 3-8 16,3 3-3-16,-3 0 9 0,-3 0-9 15,2 0 11 1,-6 9-4-16,-1-1-2 0,-3-2-19 16,0 0 23-16,0-4 1 15,-12 0 14-15,1-2 18 16,0 0-23-16,2 0 23 15,2 0-33-15,5 0-9 16,2 0 1-16,0 0-83 16,6 0-136-16,15 0-98 15,-1 0-210-15</inkml:trace>
  <inkml:trace contextRef="#ctx0" brushRef="#br0" timeOffset="107382.04">3267 8193 776 0,'0'0'262'0,"0"0"-126"15,0 0-52-15,0 0 1 16,0 0 62-16,0 0-9 16,0 0-37-16,-25-8-25 15,25 8 11-15,0 0 40 16,0 0-12-16,0 0 9 16,0 0-36-16,0-2-38 15,0 2 32-15,0 0-59 16,0 0 3-16,0 0 6 15,14 0-30-15,5 0 52 16,12 0-19-16,8-2-17 16,10 0 45-16,11-3-36 15,12-1 14-15,7-1 6 16,6-1-46-16,4 2 38 16,-4 0-23-16,-3 1-15 0,-10 0 38 15,-12 0-39-15,-11 3 0 16,-14-3 0-16,-10 4 14 15,-9-2-7-15,-9 3 1 16,-5 0-8-16,-2 0 1 16,0 0-1-16,0 0-52 15,0 0-90-15,4 4-366 16,0 1-213-16</inkml:trace>
  <inkml:trace contextRef="#ctx0" brushRef="#br0" timeOffset="107928.78">4898 8189 962 0,'0'0'204'0,"0"0"-204"15,0 0-339-15</inkml:trace>
  <inkml:trace contextRef="#ctx0" brushRef="#br0" timeOffset="111131.16">9057 8211 631 0,'0'0'355'16,"0"0"-185"-16,0 0-134 15,0 0-4-15,0 0 1 16,0 0 18-16,0 0 11 16,-10-26-8-16,7 24 46 15,1 0-20-15,0 0-25 16,0-1 5-16,-3 3-37 15,0 0 28-15,-1 0 4 0,-1 0-42 16,3 0 53-16,2 0 11 16,0 0-24-16,2 0-10 15,0 0-35-15,0 0-7 16,0 0 16-16,0 0-16 16,0 0 24-16,13 0-25 15,3 5 9-15,5-1 25 16,8 2 0-16,7-2-3 15,5 0 12-15,7-2-36 16,4 2 33-16,4 0-40 16,2-2 2-16,-1 3 20 15,1-2-21-15,-2 0 4 16,0 0-2-16,-1 1 15 16,3-2-11-16,0 0 5 15,0-2-10-15,2 0 27 0,0 2-27 16,0-2-2-1,0 0 4-15,-2 0 7 0,-2 3-1 16,-2-2-2-16,-3 2-7 16,2-2 7-16,1 1-8 15,2 0-2-15,4 0-4 16,-1-2 12-16,2 2-4 16,-3 0 2-16,-2 1 5 15,-3-2-14-15,-4 4 5 16,0-4 0-16,1 2-1 15,-2-1 10-15,4-1-9 16,1 2 0-16,-1-1 1 16,4-1 1-16,1-1-2 0,-6 0 0 15,0 0-2 1,-4 0-6-16,-3 0 8 0,-3 0 0 16,-1 0 0-16,-1-1-6 15,7-4 9-15,-2 4-3 16,8-1 3-16,-2-1 6 15,2 0-18-15,2 0 9 16,-6-1 0-16,1 0-3 16,-4-2 13-16,0 1-10 15,-6-2 0-15,-4 1 2 16,2 0-10-16,-5 0 7 16,1 0 1-16,-2 0 3 15,-2-2 6-15,2 0-5 16,-2-1-4-16,-1 2-1 0,-3-3-8 15,-2-4 10-15,-3 0-1 16,-5-2 13-16,1-4-4 16,-1-1-1-16,1-4-8 15,-1 0-3-15,-1-2-5 16,-1 1 14-16,0-1-6 16,-3 1 0-16,-4-1 17 15,-1-1-13-15,-3-3-3 16,0-1-1-16,0 2 47 15,0 0-40-15,0 0 2 16,2 2-5-16,-4 2 8 16,0 0 2-16,0 2-4 15,0 1-8-15,-8 1 13 0,-3 3-15 16,1 1 0-16,-6 4 5 16,3-1-4-16,-4 3 21 15,2 3-21-15,-1 1-1 16,-3-1 12-16,-4 4-12 15,-1 0 0-15,-5 1 3 16,-5 2 7-16,-3 0 2 16,-4 2-3-16,-3-3-3 15,-4 2 4-15,-2-1-10 16,-2 0 0-16,-4 0 19 16,0 1-17-16,-1-2 19 15,-1 2-18-15,-4 1 7 16,0-2 14-16,-1 2-24 0,-1 0 9 15,-4 0-3-15,1 0 3 16,-4 0-10-16,3 0 1 16,-2 0 0-16,0 0 3 15,4-3-2-15,-1 1 16 16,1 0-17-16,-2 2-7 16,4 0 6-16,-3 0 1 15,-2 0 0-15,3 0 12 16,-1 0-11-16,-1 0 13 15,4 0-14-15,-1 0-4 16,3 0-4-16,2 0 10 16,-1 0-2-16,-1 0 7 0,2 0 4 15,-5 0-7 1,-1 0-4-16,-1-2-4 0,-2 0-8 16,2 2 13-16,0-2-1 15,5 2 4-15,3 0 11 16,7 0-15-16,4 0 0 15,4 0 0-15,4 0-6 16,2 0 6-16,5 0 0 16,1 0-1-16,1 0 10 15,4-2-9-15,0 0 0 16,2 0 6-16,-1 0-9 16,0 0 3-16,-1 0 0 15,0 2-8-15,3 0 11 0,0 0-3 16,3 0 8-1,3 0-2-15,5 0-6 0,7 0 0 16,0 0 0-16,4 0-2 16,2 0 10-16,0 0-8 15,0 0 0-15,0 0 1 16,0 0 1-16,0 0-1 16,0 0-1-16,0 0 12 15,0 0-6-15,0 0-6 16,0 0 0-16,0 0-2 15,0 0-7-15,0 0 9 16,0 0 0-16,0 0 0 16,0 0 6-16,0 0-8 15,0 8 2-15,0 2 0 16,-2 3-6-16,2 0 15 0,0 1-7 16,0 3-2-16,0 0 9 15,0 5-20-15,0 2 11 16,0 2 0-16,0 3 16 15,0 0-15-15,0 2 13 16,2 1-14-16,-2-1 9 16,0 3-8-16,0-1-1 15,0 1 8-15,0-1 8 16,0-2-7-16,-4 1 3 16,0-1-12-16,2-1 6 15,-3 0-2-15,1-2-4 16,2-2 6-16,0-2 1 0,2-2 11 15,-3-5-19 1,3-4 1-16,-3-3 0 0,3-2-7 16,-2-2 7-16,2 0 0 15,0-2 6-15,-2 0 14 16,2 1-14-16,-2-3-6 16,2 1 6-16,0-1-5 15,0-2-1-15,0 0 0 16,0 0-6-16,0 0 20 15,0 0-14-15,0 0 0 16,0 0-3-16,0 0 2 16,0 0-78-16,0-6-63 15,-2-6-463-15,-4 2-726 0</inkml:trace>
  <inkml:trace contextRef="#ctx0" brushRef="#br0" timeOffset="117020.4">10684 9126 983 0,'0'0'343'0,"0"0"-140"15,0 0-82-15,0 0 60 16,0 0-12-16,0 0-64 15,-11-10 13-15,11 10-34 16,0 0 20-16,0 0-3 16,0 0-48-16,0 0 26 15,0 0-27-15,0 0-23 16,0 0 41-16,0 0-51 16,0 0 14-16,0 0 15 15,11 0-47-15,5 0 44 0,1 0-17 16,4 0-28-16,-2-3 18 15,-3 3-18-15,-1 0 0 16,-1-1 8-16,-3-1-7 16,3-1 20-16,-4 2 2 15,4-4-13-15,-5 4 3 16,-2-2-13-16,-3 3 0 16,-4 0 5-16,0 0 4 15,0 0-4-15,0 0-5 16,0 0-12-16,0 0 10 0,0 0-60 15,0 0-21 1,0 0-20-16,0 0-62 0,0 0-20 16,0 0 18-16,-4 0 34 15,2 0 78-15,2 0 5 16,0 0 46-16,0 0-2 16,0 0 12-16,0 0 39 15,0 0 29-15,0 0 16 16,0 0 21-16,0 0-31 15,0 0 15-15,0 0-25 16,0 0-44-16,0 0 17 16,0 0-31-16,0 0-3 15,0 0 20-15,0 0-28 16,6 0 16-16,1 0-17 16,2 0 7-16,2 0 17 0,2 0-18 15,3 0 4-15,1 0 26 16,4 0-35-16,1 0 28 15,3 0-29-15,2 0 6 16,1 0-5-16,6 0 0 16,2 0-1-16,1 0 0 15,5 3 21-15,1-3-21 16,-1 1 0-16,-2-1 0 16,1 3-1-16,-1-1 1 15,-3 2 0-15,1-2-6 16,-2-1 15-16,0 2-9 15,-3-1 0-15,1-1 1 16,-1 2 2-16,-2-1-3 16,0 0-3-16,0 0-3 15,3 0 11-15,-5 1-5 0,2 0 1 16,0-1 5-16,-2 0-9 16,0 0 3-16,0 0 0 15,0 0-1-15,-2 1 8 16,2-2-7-16,-2 0 0 15,-3 2 1-15,3-1-10 16,-1-1 9-16,1 4 0 16,5-4 3-16,-1 2 6 15,2-1-11-15,0-1 2 16,3 2 0-16,-3-1-9 0,-2 0 15 16,-4 0-6-1,0 0 0-15,0 0 6 0,-2 0-13 16,-1 0 7-1,0 0 0-15,-1 0-3 0,-1-2 12 16,-1 0-6-16,-2 2-3 16,1-2-2-16,-4 0-5 15,0 0 7-15,-3 0 0 16,-2 0 1-16,0 0 13 16,-2 0-22-16,0 0 8 15,-4 0-3-15,-1 0-9 16,-2 0 12-16,-2 0 0 15,2 0 0-15,-1 0 18 16,7 0-22-16,2-2 4 16,2-2 0-16,1 0-12 0,1 0 12 15,-3 0 0 1,-1-1 0-16,-4 2 13 0,1-1-14 16,-3-1 1-16,0 4 0 15,-4 1-1-15,2-2 1 16,-2 2 0-16,0 0-2 15,0 0 8-15,3-3-6 16,0-2 0-16,5-3 6 16,1-4-7-16,2-1 1 15,-2-3 0-15,2 2-8 16,-4 0 17-16,2 2-1 16,-2-2-4-16,-1 0-2 15,-1-2-2-15,-1 0 0 16,0-5 0-16,1 2-2 15,-2-3 13-15,-1 0-7 0,-2 0-4 16,0 0 2 0,0 0-2-16,0 1 0 0,0 2 0 15,0-1-3-15,0 0 13 16,0-3-10-16,-5 4 0 16,2-2 0-16,1 2-6 15,0-2 12-15,0 1-4 16,2 2-2-16,-2 0 6 15,0 3-12-15,-2 0 6 16,1 3 0-16,1-3-5 16,-5 4 14-16,2-1-9 15,1-2 0-15,-3 1-1 16,3 2-7-16,-2 1 7 0,-1 0 1 16,2 0 6-16,-2 1 5 15,3 2-10 1,-2 1-1-16,-1-2-9 15,0 2-1-15,-2 0 10 0,0 1 0 16,1 2 5-16,-6-3 10 16,-1 2-15-16,-4 0 0 15,-1 0 0-15,-1 0-6 16,-4-1 6-16,-2 2 0 16,-2 1 7-16,-2 0 14 15,0 0-10-15,-3 2-11 16,-1 0 0-16,-1 0 9 0,-2 0-9 15,0 0 0-15,0 0-8 16,1 0 34-16,-2 0-27 16,-1 0 1-16,0 2 0 15,1 0 4-15,-2 0-4 16,-1 0-9-16,-1-2 9 16,1 1 0-16,-4-1 3 15,-2 3-1-15,-1-1 4 16,-2 0 8-16,-2 0-14 15,-3 2-1-15,0 0-8 16,-1 0 15-16,-1-1-6 16,2 3 0-16,-2-1 1 15,4-1-14-15,-1 0 20 0,6-2-7 16,-1 0 3 0,4-2 6-16,1 2-11 0,3 0 2 15,-3 2-3-15,1 0-13 16,-6 0 14-16,4 0 2 15,-3 0 0-15,0-2-5 16,4 2 4-16,3-1-7 16,2 0 8-16,7 1-6 15,4-2 15-15,4 0-7 16,5-2-2-16,5 2-6 16,1 0 6-16,1 0 0 15,1 0 0-15,1 0-4 16,0 0 13-16,-2 0-12 15,0-2 3-15,1 2-2 0,1-2-7 16,7 0 10-16,-1 3-1 16,5-3 0-16,0 0-5 15,0 0-1-15,0 0 0 16,0 0 6-16,0 0-10 16,0 0 10-16,0 0 0 15,0 0 0-15,0 0 14 16,0 0-14-16,0 0 0 15,0 0-9-15,0 0-8 16,0 0 5-16,3 0-21 16,3 0 14-16,5-7-86 15,1-11-78-15,-4 4-207 16,1-2-312-16</inkml:trace>
  <inkml:trace contextRef="#ctx0" brushRef="#br0" timeOffset="117660.88">10543 8383 975 0,'0'0'220'0,"0"0"-107"15,0 0-6-15,0 0 10 16,0 0-48-16,0 0-45 16,0 0 15-16,-4 0-10 15,4 0-3-15,0 11 31 16,0 2 53-16,-2 8 18 16,0 5-26-16,-3 6-32 0,1 4 26 15,0 2-34-15,-1 3-18 16,0 4 41-16,3 3-54 15,0 1 28-15,2-1-24 16,0-2-28-16,0-4 45 16,0-2-37-16,0-6 12 15,0 1 15-15,0-5-35 16,0-5 38-16,0 0-20 16,0-3-23-16,0-5 31 15,0-2-33-15,0-5 0 16,0-4 0-16,0-2 11 15,0-2-4-15,0-2 4 16,0 0-10-16,0 0 8 0,0 0-9 16,0 0 0-1,0 0-1-15,0 0-24 16,0 0-16-16,0-11-75 0,0-12-367 16,0 1-38-16,2 2-658 15</inkml:trace>
  <inkml:trace contextRef="#ctx0" brushRef="#br0" timeOffset="120738.29">6620 8482 335 0,'0'0'110'0,"0"0"-41"16,0 0 3-16,0 0-7 16,0 0 9-16,0 0 10 15,0 0 27-15,42-50 15 16,-39 46-6-16,-1 2-12 15,-2 0 21-15,2 0-15 16,-2 2-36-16,0 0-14 16,0 0-33-16,0 0 4 15,0 0 19-15,0 0 10 16,0 0 39-16,0-2 8 16,0 2-11-16,0-2-23 15,-4 0-33-15,-5-1 11 0,0 2 7 16,-2-1-25-16,-3-1 26 15,1 2-35-15,-1-1 27 16,-3 2 3-16,0 0-40 16,1 0 38-16,-3 0-38 15,1 0-18-15,1 0 33 16,-1 3-32-16,1 8 12 16,0 1 12-16,-2 2-25 15,1 4 37-15,0 4-28 16,2 0-3-16,0 2 30 15,6-3-36-15,-1 2 10 16,1-1-4-16,4 0 14 16,-1 3-16-16,3-1-4 15,0 2 6-15,1-1 3 16,3 4-9-16,0-1 0 0,0 0-12 16,0 0 26-1,0-2-10-15,0-1 8 0,0 0-12 16,0-1 11-16,0-2-11 15,0-1 0-15,0-2-1 16,0 0 13-16,3-2-11 16,3-3-1-16,3 3 11 15,-1-6-5-15,2 4-6 16,1-4 0-16,3 4 4 16,-1 1 7-16,2 0-11 0,5-3 0 15,0 4 1 1,5-3-1-16,1-2 1 15,3 0 5-15,0-2-6 0,2 0 9 16,0-2-18-16,-4-2 9 16,0-1 0-16,-4-2-3 15,-4 0 15-15,4-3-12 16,-3 0 0-16,1 0 0 16,0 0-9-16,2 0 9 15,1 0 0-15,3 0 5 16,-1-7 6-16,-1 0-9 15,2-4-2-15,-5-1-6 16,1-4 0-16,-2-2 6 16,0-6 0-16,-3-2 10 15,-1-3 3-15,1 0-10 0,-5-3-3 16,1-1 0 0,-5-1-6-16,0-2 7 0,-4-6-1 15,0-6 0-15,-5-2 16 16,0-4-16-16,0-1 0 15,0 2 1-15,-10 3 20 16,-3 3-21-16,-6 3 0 16,2 4 18-16,-3 4-3 15,-1 4 3-15,-3 3 11 16,0 4-28-16,-3 3 32 16,0 3-27-16,-4 4-6 15,2 2 3-15,-2 6 8 16,1 1-2-16,0 3-9 15,-2 3 0-15,1 0-6 16,-2 0-39-16,2 15-27 0,-7 20-33 16,9-2-186-1,9-7-545-15</inkml:trace>
  <inkml:trace contextRef="#ctx0" brushRef="#br0" timeOffset="127346.11">10744 9053 1326 0,'0'0'330'0,"0"0"-229"16,0 0-44-16,0 0-57 16,0 0-16-16,0 0 3 0,-2 0-6 15,2 0 17-15,2 0-5 16,0 3-6-16,-2-3 11 15,0 1-18-15,0 4-76 16,-6-4-308-16</inkml:trace>
  <inkml:trace contextRef="#ctx0" brushRef="#br0" timeOffset="129908.01">8091 9531 907 0,'0'0'590'0,"0"0"-405"16,0 0 0-16,0 0-41 15,0 0 0-15,0 0-17 16,0 0-36-16,-50-2-8 16,26 28-45-16,-8 10-7 0,-7 8 57 15,-5 10-12 1,-4 6-11-16,0 3 8 0,-2-1-40 15,8-4 21 1,6-4-35-16,8-6-17 16,8-8 10-16,6-6-12 0,5-5-23 15,7-10-35-15,2-7-111 16,0-9-126-16,27-18-33 16,4-17 13-16,0-8-372 0</inkml:trace>
  <inkml:trace contextRef="#ctx0" brushRef="#br0" timeOffset="130127.05">8357 9569 1746 0,'0'0'553'15,"0"0"-357"-15,0 0-58 16,-115 57-50-16,78-24 21 15,-2 3-64-15,1 6-13 16,3 2-9-16,2 4-8 16,-1 5-30-16,5-3-18 15,-12 17-136-15,8-17-326 16,2-12-520-16</inkml:trace>
  <inkml:trace contextRef="#ctx0" brushRef="#br0" timeOffset="131110.87">8714 9765 811 0,'0'0'922'16,"0"0"-657"-16,0 0-156 0,0 0-36 16,-114 35 55-16,95-16-49 15,3 5-32-15,3 2-17 16,7 1-18-16,0-1 0 16,6-2-12-16,0-2 2 15,0-4 24-15,16-3-26 16,9-2-20-16,8-7-40 15,9-6-48-15,8 0-59 16,23-14-118-16,-13-6-117 16,-10-3-672-16</inkml:trace>
  <inkml:trace contextRef="#ctx0" brushRef="#br0" timeOffset="131923.17">9122 9800 1277 0,'0'0'555'0,"0"0"-306"16,0 0-77-16,0 0-1 16,0 0-66-16,-133 7-26 15,114 7-19-15,4 2-59 16,4 1 15-16,6-2-16 16,3-1-12-16,2-3 6 15,0-4-25-15,0-2 9 16,12-5 7-16,7 0-27 15,4 0 24-15,1-19-46 0,1 1-25 16,-8-1 36-16,-1 1-8 16,-7 4 27-16,-2 6 18 15,-5 1 14-15,0 5 2 16,-2 2 1-16,0 0 5 16,0 0 7-16,2 0-3 15,1 6 10-15,2 6-8 16,-1 1-11-16,1-2 32 15,5 2-33-15,2-6 7 16,1-1-7-16,4-6 0 16,3 0 0-16,3 0-42 15,-1-13-91-15,-2-3-32 16,-2 0 23-16,-7-1 75 16,-2 7 45-16,-4 2 22 15,-1 6 7-15,-4 2 21 0,1 0-21 16,2 0 15-1,2 14-13-15,-1 9 28 0,3 9 20 16,2 4-9-16,0 6 24 16,-1 4-9-16,4 2-7 15,-1 2 13-15,3-2-35 16,-3-2 2-16,2-6 1 16,-2-5-31-16,-2-7 12 15,-3-10-18-15,-1-8 1 16,-2-6 11-16,-3-4 0 15,0 0 44-15,0-14 9 16,-3-12-65-16,-8-15-11 16,0-4-10-16,-3-8-18 0,3-1 15 15,5 6 21 1,0 6 3-16,6 8 0 16,0 3-2-16,0 6 0 0,4 3-26 15,9 4-4-15,-1 4 23 16,0 6-12-16,-3 1 21 15,-2 6 0-15,0 1 1 16,-3 0 21-16,1 0-14 16,-1 8 15-16,-4 10 20 15,0 4-31-15,0 6-9 16,-4 0-3-16,-15 0-99 16,-16 0-111-16,2-6-162 0,1-12-872 15</inkml:trace>
  <inkml:trace contextRef="#ctx0" brushRef="#br0" timeOffset="132064.09">8837 9576 1420 0,'0'0'343'16,"0"0"-214"-16,0 0-81 15,0 0-48-15,0 0-61 16,0 0-145-16,127-17-495 0</inkml:trace>
  <inkml:trace contextRef="#ctx0" brushRef="#br0" timeOffset="132204.41">9047 10363 1759 0,'0'0'663'0,"0"0"-544"16,0 0-119-16,0 0-129 15,0 0-195-15,0 0-471 0</inkml:trace>
  <inkml:trace contextRef="#ctx0" brushRef="#br0" timeOffset="132969.79">9799 9747 1731 0,'0'0'471'16,"0"0"-470"-16,0 0 12 16,0 0-5-16,0 0-6 15,0 0 47-15,0 0-49 16,60 110 9-16,-50-93-3 15,-6-5 10-15,1-4-13 16,-5-6 5-16,2-2 0 16,0 0 40-16,0-4-27 15,5-14-21-15,2-2-30 0,2-1-2 16,0 3 32 0,1 4-9-16,-2 6 6 0,1 7-7 15,-1 1 8-15,1 0 2 16,1 0 14-16,5 5-13 15,1 8 24-15,0-2-5 16,6 0-19-16,-2-6 26 16,0-2-21-1,0-3 19-15,-1-3 32 0,-2-19-32 16,-1-10 18-16,-7-9-21 16,-3-14-21-16,-6-8-1 15,-2-4-1-15,0 3-45 16,0 11 31-16,-12 13 15 15,3 16 22-15,3 15-14 0,0 9 8 16,2 0-12-16,2 21 4 16,2 16-9-16,0 10 1 15,0 7 0-15,0 5-9 16,6-3 9-16,2-4 0 16,3-8 6-16,1-10 4 15,-4-8-7-15,1-8-3 16,-5-9-11-16,1-8 5 15,2-1-10-15,4-1 16 16,2-16 0-16,4-3-38 16,2 2 37-16,3 2-13 15,-2 5 14-15,1 2-14 16,-2 5 14-16,-1 4 0 16,0 0-1-16,0 2 11 15,2 12-2-15,-3 3 1 0,4-1-9 16,1-1-25-16,0-1-144 15,19-6-155-15,-8-4-18 16,-2-4-516-16</inkml:trace>
  <inkml:trace contextRef="#ctx0" brushRef="#br0" timeOffset="134063.29">10798 9726 945 0,'0'0'657'15,"0"0"-365"-15,0 0-62 16,0 0 18-16,0 0-74 15,-125-31-61-15,101 31-28 0,3 6-70 16,6 8 8 0,2 0-23-16,8 0 0 0,3-1-14 15,2-1-15 1,0-5-8-16,14-1-5 0,7-6-25 16,6 0-12-16,0 0-71 15,-2-10-23-15,-8 1 66 16,-5-2 64-16,-8 5 43 15,-2 3 74-15,-2 0 20 16,0 3 58-16,0 0-73 16,0 0-39-16,0 0-15 15,2 4-17-15,3 9 10 0,1-1-18 16,8-1 1 0,1-3-3-16,5-2 2 15,5-6-1-15,0 0-1 0,-1-8-91 16,-2-9-4-16,1-4-40 15,-6-1-11-15,-3 0 78 16,-3 0-37-16,-3 3 18 16,-2-2 69-16,-4 1 1 15,-2 0 19-15,0 1 35 16,0 6 9-16,0 1 54 16,0 6-35-16,0 2 19 15,0 1-35-15,0 3-46 16,0 0 8-16,0 0-9 15,0 0 0-15,0 0-7 16,0 5 17-16,0 1-6 0,0 2 39 16,0 0-18-16,0 0 24 15,0 4-16-15,0-2-20 16,0 0 21-16,0-2-18 16,0-1 12-16,0-1 23 15,2-1-36-15,-2-1 43 16,0 0-30-16,0-4-13 15,0 2 34-15,0-2-27 16,0 0 18-16,0 0-10 16,0 0-28-16,0 0 24 15,0 0-18-15,0 0-8 16,0 0 8-16,0-6-2 16,0-4-12-16,0-3-12 15,0-8-36-15,0-2 24 16,0-8-50-16,0-5 7 0,0-3 15 15,0 3-7-15,0 3 53 16,0 8 3-16,0 11 9 16,0 5 30-16,0 8-30 15,0 1 1-15,0 0-1 16,0 17 13-16,0 9 47 16,0 12 5-16,0 6-19 15,0 5 45-15,0 2-55 16,0 0-1-16,0-1 22 15,6-1-40-15,3-5 32 16,1-3-21-16,0-8-19 16,-1-7-1-16,-2-8-8 15,0-6-1-15,-3-10-20 16,-4-2-44-16,2 0 7 16,-2-2-30-16,0-19-155 0,0-6-282 15,0-3 162-15,-4 1 154 16,-8 0 73-16,2 5 136 15,-1 6 95-15,3 6 203 16,4 2-103-16,4 4 54 16,0 0-91-16,2 0-90 15,19-1-25-15,5 1-35 16,3 1 12-16,-2 4-20 16,-5 1-16-16,-6 0-46 15,-7 3-100-15,-9 14-27 0,-9 0-82 16,-14-3-530-16</inkml:trace>
  <inkml:trace contextRef="#ctx0" brushRef="#br0" timeOffset="134203.9">10401 9549 1597 0,'0'0'330'15,"0"0"-216"-15,0 0-109 16,21-111-5-16,24 101-9 15,-4 8-149-15,-6 2-172 0</inkml:trace>
  <inkml:trace contextRef="#ctx0" brushRef="#br0" timeOffset="134344.47">10755 10156 1420 0,'0'0'578'0,"0"0"-320"16,0 0-49-16,0 0-139 15,0 0-70-15,0 0-128 16,0 0-524-16</inkml:trace>
  <inkml:trace contextRef="#ctx0" brushRef="#br0" timeOffset="135281.75">11588 9699 1884 0,'0'0'480'15,"0"0"-474"-15,0 0 25 16,121-52-30-16,-70 23 9 15,-1-4-10-15,-15-3-65 16,-10-1 0-16,-14 4 23 16,-11 3 42-16,0 6 46 15,-5 5 35-15,-15 7-27 0,0 8-23 16,-2 4-7 0,-1 0 40-16,5 10-36 0,1 16 0 15,3 9 39-15,5 9-46 16,7 2 37-16,2 4-18 15,0 0-34-15,21-2 11 16,8-5-17-16,4-7-34 16,7-11-11-16,4-7-98 15,3-11-24-15,3-7-152 16,0-4-32-16,-5-17 87 16,-9 1-30-16,-9 2 107 15,-14 2 187-15,-9 6 297 16,-4 2 46-16,0 2-41 15,-11 2-64-15,-9 4-20 16,0 0-74-16,0 0-40 0,2 3-9 16,3 6-62-16,6 5 1 15,2 2-32-15,4-1 8 16,3-1-4-16,0-3-6 16,0-2-9-16,14-6 0 15,4-3-34-15,4 0 16 16,3-8-47-16,-3-12-35 15,-2 1 14-15,-6-4 15 16,-6 3 48-16,-6 7 32 16,1 2 16-16,-3 5 57 15,0 4 2-15,0 2-18 16,0 0-7-16,0 0-49 16,0 0 16-16,0 4-17 0,0 6 0 15,6 2 6-15,2-2 2 16,0 3-8-16,3-4 3 15,1-3 9-15,-4 0-24 16,1-4-14-16,-3 1-39 16,2-3 64-16,-5 0-47 15,5 0 48-15,-4 0-12 16,0 0 21-16,-1 0-9 16,-3 0 5-16,2 0 1 15,-2 0 34-15,0 0-30 16,2 0-1-16,3 0 17 15,2 0-26-15,-3 0 23 0,2 1-12 16,0 1-10-16,2 1 0 16,-1-3-1-16,-1 1 0 15,3-1-8-15,0 0-4 16,2 0-31-16,0-1-80 16,1-22-182-16,-4 1-72 15,-3 0-626-15</inkml:trace>
  <inkml:trace contextRef="#ctx0" brushRef="#br0" timeOffset="135422.34">12355 9387 1343 0,'0'0'587'16,"0"0"-385"-16,0 0-146 15,0 0-56-15,0 0-174 0,0 0-118 0</inkml:trace>
  <inkml:trace contextRef="#ctx0" brushRef="#br0" timeOffset="135578.57">12299 10319 2261 0,'0'0'579'0,"0"0"-510"16,0 0-69-16,0 0-10 15,0 0-343-15,0 0-838 0</inkml:trace>
  <inkml:trace contextRef="#ctx0" brushRef="#br0" timeOffset="136703.31">12444 9703 1111 0,'0'0'371'0,"0"0"-128"16,0 0-28-16,0 0-78 15,0 0-23-15,0 0-45 0,0 0-21 16,-19-27 15-16,19 27-14 15,0 0 37-15,0 0-2 16,0 0-29-16,0 0 6 16,0 0-46-16,0 3 18 15,10 9 37-15,1 6-49 16,1-1 19-16,-1 6-30 16,-3 2 1-16,2-3 1 15,-3-3-12-15,-3-1-17 16,0-4-50-16,-2-2-119 15,-2-12-175-15,2 0-242 16,-2-2-924-16</inkml:trace>
  <inkml:trace contextRef="#ctx0" brushRef="#br0" timeOffset="138437.29">13138 9697 753 0,'0'0'677'0,"0"0"-494"0,0 0-18 16,0 0 62-16,-133 18-75 15,107-4 20-15,6 4-77 16,4 3-51-16,7 3 25 15,9-3-49-15,0 2-9 16,2-3 7-16,19-7 0 16,6-6-12-16,4-7-6 15,4 0 1-15,1-20-16 16,2-11-47-16,-5-7-5 16,-4-6 6-16,-6-4-35 15,-7-4 57-15,-10 2 20 0,-4 1 19 16,-2 8-12-1,0 9 24-15,0 7 3 0,0 14 54 16,-6 8 8-16,0 3 20 16,4 6-63-16,-4 23-15 15,4 9 50 1,0 12-44-16,2 4 2 0,0 2 6 16,2-2-32-16,16-4 4 15,3-6-5-15,2-7-83 16,14-11-54-16,-3-10-211 15,-5-14-195-15</inkml:trace>
  <inkml:trace contextRef="#ctx0" brushRef="#br0" timeOffset="138874.66">13651 9414 1515 0,'0'0'545'0,"0"0"-392"16,0 0 14-16,0 0-109 16,-112-15 2-16,87 15-34 15,-2 0-18-15,0 0-14 16,5 0 6-16,2 0 0 16,6 1-12-16,6 2 13 15,3-2-2-15,5 1-7 16,0 2-63-16,0 3 53 15,0 1 12-15,2 4 6 16,5 4 4-16,-3 6-4 0,2 6 24 16,-4 7 22-16,-2 6-29 15,2 5 44-15,2 0-10 16,0 4-24-16,3 0 32 16,-1-2-44-16,4-2-13 15,-1-4 8-15,-1-3-4 16,4-11 6-16,-1-6-10 15,2-8 4-15,3-6-12 16,4-8-26-16,6 0-38 16,3-12-80-16,14-35-226 15,-7 6-120-15,-7-1-409 0</inkml:trace>
  <inkml:trace contextRef="#ctx0" brushRef="#br0" timeOffset="139233.99">13741 9629 1204 0,'0'0'535'16,"0"0"-289"-16,0 0-78 16,0 0-86-16,0 0 37 15,0 0-35-15,0 0-29 16,-24 118-1-16,24-87-37 16,6-8 7-16,5 0-24 15,0-10 5-15,1-4-19 16,1-9 5-16,1 0-4 15,1-9-8-15,0-16-75 0,1-8 8 16,-4-1-32-16,-4 2 60 16,-3 6 60-16,-3 7 37 15,0 8 35-15,-2 5 45 16,0 4-52-16,0 2 4 16,0 0-50-16,4 2-19 15,1 12 49-15,0 2-32 16,-1 4-10-16,3-2 2 15,-1 2 4-15,1-3-26 16,0-2-32-16,8-8-105 16,-1-4-155-16,-1-3-279 0</inkml:trace>
  <inkml:trace contextRef="#ctx0" brushRef="#br0" timeOffset="139702.59">14079 9364 1659 0,'0'0'686'15,"0"0"-456"-15,0 0-112 16,0 0-49-16,0 0-69 16,0 0-29-16,0 0 23 15,8-8-12-15,3 12 12 16,-3-1 6-16,1-3-7 15,-2 1-3-15,-2-1 10 16,0 0 0-16,-2 0 3 16,2 0 13-16,-3 3-16 0,-2 0 0 15,2 3-10-15,-2 8-3 16,0 4 22-16,0 5-9 16,0 3 17-16,2 4-6 15,3 4-2-15,0 0-9 16,1 2 0-16,3 2 14 15,0 1-14-15,4-2 0 16,-4 0-7-16,1-1 11 16,-6-7-4-16,-4 0 0 15,0-8 6-15,0-2 24 16,-4-5-17-16,-10-3 19 16,-7 0 2-16,0 1-34 15,-8 0 23-15,-3 3-23 16,-1 2-61-16,-16 9-60 0,9-4-191 15,4-6-449-15</inkml:trace>
  <inkml:trace contextRef="#ctx0" brushRef="#br0" timeOffset="142264.49">11130 10218 1250 0,'0'0'401'0,"0"0"-227"16,0 0-19-16,0 0-38 0,0 0-37 15,0 0-23-15,-34 127-45 16,34-101 10-16,0-6-22 16,7-6 2-16,4-4 24 15,5-7-20-15,-1-3 11 16,6 0-4-16,2-13-13 15,2-10-12-15,2-4-53 16,-5-7-21-16,-1 0 21 16,-6 0-16-16,-4 6 63 15,-2 3 16-15,-4 9 2 16,-5 7 37-16,2 5 60 16,-2 4 18-16,0 0-32 15,0 0-40-15,0 7 7 16,0 14 26-16,0 2-37 15,0 6 26-15,0 1-50 16,0-2 1-16,0-3-8 0,2-2 4 16,5-6-24-16,1-4-54 15,13-9-111-15,-5-2-130 16,0-2-301-16</inkml:trace>
  <inkml:trace contextRef="#ctx0" brushRef="#br0" timeOffset="143451.71">11827 10099 561 0,'0'0'338'16,"0"0"-86"-16,0 0-58 16,0 0 22-16,0 0-69 15,0 0 13-15,0 0-24 16,-7-42-45-16,-13 42 47 16,-7 0-28-16,-2 15-47 15,-4 9 44-15,0 4-35 16,3 6-2-16,7 4-5 15,5 3-39-15,9 3 17 16,9 0-29-16,0-1-13 16,17-6 29-16,16-5-29 0,8-4 10 15,8-8-11-15,4-6-9 16,1-6-4-16,-3-8-38 16,-4 0-22-16,-9-4-30 15,-9-10-94-15,-7-4-90 16,-17-8 24-16,-5 6-94 15,0 0-273-15</inkml:trace>
  <inkml:trace contextRef="#ctx0" brushRef="#br0" timeOffset="143639.17">11698 10305 1066 0,'0'0'378'0,"0"0"-135"15,0 0-49-15,0 0 51 16,0 0-127-16,0 0-99 0,0 0 32 15,40-34-41-15,5 30 2 16,-1-1-9-16,3 4 4 16,-5 1-10-16,-4 0 3 15,-5 0-103-15,4 0-104 16,-11 0-63-16,-8-3-273 0</inkml:trace>
  <inkml:trace contextRef="#ctx0" brushRef="#br0" timeOffset="143889.1">11963 10000 1224 0,'0'0'370'0,"0"0"-135"16,0 0-76-16,0 0-22 15,0 0-58-15,0 0-24 16,0 0 44-16,-116 131 6 15,94-75 17-15,-3 4-25 16,4 2-51-16,0-2 1 16,3-4-37-16,3-5-9 15,1-2-1-15,1-9-29 16,0 2-76-16,3-12-171 16,4-10-321-16</inkml:trace>
  <inkml:trace contextRef="#ctx0" brushRef="#br0" timeOffset="144295.26">12777 10120 1388 0,'0'0'399'15,"0"0"-266"-15,0 0-10 16,0 0 48-16,0 0-7 15,0 0-69-15,12 138-4 16,-2-97-46-16,-2-3-5 16,-1-6 0-16,3-2-40 15,-5-8 16-15,0-4-16 16,0-4-12-16,-1-5 12 16,-4-6-113-16,0-3-102 15,0-3-130-15,0-14-362 0</inkml:trace>
  <inkml:trace contextRef="#ctx0" brushRef="#br0" timeOffset="144545.21">12575 10154 110 0,'0'0'1524'16,"0"0"-1165"-16,0 0-86 0,0 0-93 15,0 0-73-15,0 0 7 16,166-40-50-16,-104 38-7 15,3 0 4-15,-3 0-26 16,-4-2 21-16,-12 1-21 16,-12 2-34-16,-14 0 25 15,-11-2-26-15,-4 3 0 16,-5 0-2-16,0 0-11 0,0 0-40 16,-23 0-151-1,-6 4-496-15,-6 2-538 0</inkml:trace>
  <inkml:trace contextRef="#ctx0" brushRef="#br0" timeOffset="149512.79">21384 4349 880 0,'0'0'751'0,"0"0"-595"15,0 0-4-15,0 0-50 16,0 0-36-16,0 0 45 16,-101-32-76-16,86 32 5 0,-3 0-3 15,-3 0-28 1,-5 0 36-16,-7 0-8 0,-6 8-8 16,-3 3 35-16,-9 8-40 15,-5 2 13-15,-4 2-19 16,-5 6-17-16,-4 0 31 15,-2 3-21-15,-6 2 1 16,1 4 14-16,-3 3-25 16,-1 1 31-16,2 6-25 15,1 7-1-15,2 1 18 16,7 4-16-16,1 2 1 16,2 2-8-16,5 0 26 15,2 0-23-15,2 0-4 16,0 3 1-16,4-1 14 15,0 4-8-15,0 0-7 0,6 4 9 16,1 4 8-16,3 2-5 16,-1 3-1-16,6 5-10 15,-2 4 12-15,7 2-13 16,3 1-5-16,4-3 4 16,8-6 2-16,5-5 18 15,7-7-19-15,5-4 1 16,0-2 2-16,3 1-3 15,13-2 0-15,3 1-5 16,6 3 16-16,4-1-7 16,4 4-4-16,5 2 0 15,7 1-9-15,3-3 10 16,8-1-1-16,2-4 11 16,5-3-11-16,3-1 0 0,2-3-10 15,1-3 10-15,2-2-13 16,5-2 21-16,2 0-8 15,2-4 0-15,6-4-1 16,6-3-6-16,4-5 4 16,7-4 3-16,15-2 5 15,19-5 6-15,24-8-8 16,8-7-3-16,-8-8 0 16,-12-5-8-16,-13 0 9 15,0-2-1-15,0-14 6 16,7-6 7-16,-4-12-17 15,4-8 4-15,-4-10 0 16,-6-8-9-16,1-7 9 0,-3-9 0 16,-1-6-1-16,-24 10 0 15,-21 5 1-15,-18 16 0 16,-12-1 0-16,13-10-3 16,5-15 3-16,20-29 0 15,6-25-10-15,5-26 27 16,-6-15-15-16,-19 10 1 15,-21 15 6-15,-23 22-8 16,-15 20 0-16,-11 23-1 16,-9 18 18-16,0 2-17 15,-16-13 30-15,-15-25-7 16,-11-34-14-16,-5-15 26 16,1-1-35-16,10 26-1 0,11 31 4 15,5 31 9 1,-2 6-13-16,-5-6 0 0,-9-8 2 15,-10-7 26-15,-8 5-26 16,-4 6 16-16,-7 0 1 16,-1 2-7-16,-3 3-7 15,0 1-5-15,-1 6 0 16,-1 1 15-16,0 6-9 16,-3 4 10-16,-3 4-16 15,-2 0 2-15,-3 3-11 16,-2 5 9-16,-4 0 0 15,-1 9 1-15,-17 8 7 0,-24 14-14 16,-26 10 6-16,-13 33-59 16,-1 12 43-16,6 14-45 15,6 4-43-15,-7 4-32 16,0 3-199-16,42-18-292 16,29-15-1055-16</inkml:trace>
  <inkml:trace contextRef="#ctx0" brushRef="#br0" timeOffset="150293.9">22453 8203 1646 0,'0'0'365'15,"0"0"-240"-15,0 0-96 16,0 0 8-16,0 0 19 16,0 0-17-16,0 0 59 15,2 44 23-15,10-3-37 16,-4 7 14-16,3 6-35 15,-5 7-4-15,4 4 3 16,-1-1-40-16,-1 2 6 0,2-5-28 16,-1-5 8-1,-3-12-20-15,0-8 12 0,0-11-42 16,-4-11-28-16,-2-7-128 16,0-7-120-16,-16-13-44 15,-1-10-653-15</inkml:trace>
  <inkml:trace contextRef="#ctx0" brushRef="#br0" timeOffset="150559.41">22045 8440 1390 0,'0'0'310'0,"0"0"-191"16,0 0 126-16,0 0-2 15,0 0-44-15,0 0-73 16,-16-118-99-16,74 97 45 0,14-1-35 15,8-1 8-15,2 0 59 16,1 1-65-16,-8 2 11 16,-6 3-3-16,-8 2-32 15,-10 3 8-15,-9 1-23 16,-11 1 0-16,-8 2-10 16,-12-5-45-16,-9-1-40 15,-11-18-85-15,-20 4-435 16,-9-4-316-16</inkml:trace>
  <inkml:trace contextRef="#ctx0" brushRef="#br0" timeOffset="151184.31">21609 4764 995 0,'0'0'629'0,"0"0"-426"16,0 0-129-16,0 0 7 0,0 0-44 16,-117 104-11-16,113-62 12 15,4 2-29-15,7 3 2 16,20-6 17-16,6-2-22 15,9-9 31-15,3-7-22 16,1-12-14-16,1-11 18 16,-2-2-18-16,-7-26 11 15,-10-8 4-15,-10-8-8 16,-13-5 2-16,-5 4-10 16,-7 5 0-16,-22 10-6 15,-13 13-31-15,-40 17-140 16,6 14-146-16,4 13-250 0</inkml:trace>
  <inkml:trace contextRef="#ctx0" brushRef="#br0" timeOffset="151606.04">20867 5691 884 0,'0'0'815'16,"0"0"-580"-16,0 0-109 15,-121-2-14-15,90 24-65 0,4 9-7 16,9 8 6-16,9 8-46 15,9 0-1-15,0 1 1 16,25-4-3-16,13-5-7 16,6-11 10-16,7-8-18 15,3-17 17-15,2-3-35 16,-7-19 36-16,-7-22-9 16,-10-9 18-16,-15-8-9 15,-11-3 0-15,-6 0 0 16,-2 5-3-16,-19 9 9 15,-6 22-12-15,-2 18-54 16,-16 23-181-16,7 22-13 0,7 5-245 16</inkml:trace>
  <inkml:trace contextRef="#ctx0" brushRef="#br0" timeOffset="152059.1">22228 6571 1625 0,'0'0'259'0,"0"0"-230"15,-143 13 11-15,94 6 11 16,13 7 28-16,14 2 6 16,13 4-61-16,9 1-11 15,9-3-2-15,23-3 0 16,10-6-9-16,7-8-2 15,-1-10-5-15,0-3-1 16,-13-9-14-16,-12-16 20 16,-19-8 12-16,-4-5-12 15,-14-6 32-15,-17-1-5 0,0-4-27 16,0 1 28-16,8 2-28 16,12-1-70-16,16-18-68 15,19 12-151-15,12 5-635 0</inkml:trace>
  <inkml:trace contextRef="#ctx0" brushRef="#br0" timeOffset="152418.34">23157 5453 1758 0,'0'0'362'0,"0"0"-271"15,0 0-30-15,0 0-32 16,-116 44-20-16,105 0 3 16,11 10-12-16,0-1 1 15,9-1-19-15,17-7 18 16,10-11-13-16,2-6 12 15,-2-12-24-15,-3-11 25 16,-6-5 1-16,-7-9 0 16,-11-19 30-16,-9-10-31 15,0-4 1-15,-7-6 8 16,-15-1-1-16,-7 5-3 0,-2 6-5 16,-23 9-102-16,7 8-243 15,3 6-269-15</inkml:trace>
  <inkml:trace contextRef="#ctx0" brushRef="#br0" timeOffset="153027.6">20768 7124 1335 0,'0'0'298'0,"0"0"-173"16,0 0 1-16,0 0 23 16,-117 80-35-16,101-37-67 15,7 2-3-15,9 1-42 16,0-2 5-16,14-2-4 16,20-11-3-16,7-7 0 15,3-10-16-15,1-12-24 16,-5-2 24-16,-11-21 4 0,-12-18 12 15,-11-7 15 1,-6-11-15-16,-10-1 9 16,-14-7-9-16,-5 9 0 15,0 7-1-15,-1 17 1 0,4 14-96 16,6 18-61-16,7 0-53 16,9 5-107-16</inkml:trace>
  <inkml:trace contextRef="#ctx0" brushRef="#br0" timeOffset="153761.79">21027 5879 1084 0,'0'0'307'15,"0"0"-178"-15,0 0 1 0,0 0 35 16,0 0-8-16,0 0-17 15,0 0-106-15,-18-44-4 16,29 54-24-16,13 12 5 16,11 10 54-16,6 10-32 15,11 9 13-15,8 4 1 16,9 8-4-16,9 0 39 16,5 2-30-16,14-3-25 15,17 2 25-15,-7-11-52 16,1-7 6-16,-2-8-6 15,-27-14 11-15,0-4-2 16,-25-10-9-16,-19-6-12 16,-23-4-5-16,-12 0-24 0,-8-14-121 15,-40-26-137-15,0 2-81 16,6-2-301-16</inkml:trace>
  <inkml:trace contextRef="#ctx0" brushRef="#br0" timeOffset="154089.84">21753 5179 986 0,'0'0'760'0,"0"0"-575"16,0 0-127-16,0 0 6 15,0 0-55-15,0 0 7 16,-26 105 39-16,45-35-40 16,10 22 22-16,-2-2-11 15,2 9-8-15,4 13 48 16,3 4-33-16,11 28 10 16,-3-13 12-16,-4-29-45 15,-5-28 23-15,-6-20-33 16,2 7 1-16,2 1-2 15,-4-2-13-15,-11-8-115 16,-5-16-126-16,-11-16-245 0</inkml:trace>
  <inkml:trace contextRef="#ctx0" brushRef="#br0" timeOffset="154527.24">22221 6628 1250 0,'0'0'290'0,"0"0"-194"16,0 0-48-16,103-149-27 16,-50 83 52-16,23-20-18 15,27-25 10-15,-8 5-8 16,-3 12-20-16,-13 14 71 15,-16 29-27-15,2-3-10 16,6 4 3-16,-18 14-64 16,-10 8 1-16,-16 11-11 15,-12 6-45-15,-13 8 25 0,-2 3-82 16,-38 14-154-16,-9 13-49 16,-3 1-178-16</inkml:trace>
  <inkml:trace contextRef="#ctx0" brushRef="#br0" timeOffset="155042.79">20900 7365 992 0,'0'0'280'16,"0"0"-142"-16,0 0 6 16,0 0-29-16,0 0 0 15,0 0-20-15,156-94 2 16,-94 61 23-16,16-8-43 0,27-15 8 16,26-19-25-1,23-15-25-15,4-6 29 0,-27 13-58 16,-32 17 19-16,-34 24 2 15,-9 8-26-15,-2 1 26 16,2-3-15-16,-4 7-6 16,-14 7 4-16,-12 6-10 15,-8 6 0-15,-7 2 0 16,-2 4-9-16,-7 1 8 16,-2 3-57-16,-4 0-56 15,-16 7-204-15,-4 5-233 0</inkml:trace>
  <inkml:trace contextRef="#ctx0" brushRef="#br0" timeOffset="157057.9">17125 5248 841 0,'0'0'556'16,"0"0"-341"-16,0 0-66 16,0 0 0-16,0 0-49 15,0 0-73-15,0 0 15 16,12-53-42-16,5 44 0 16,2 4 0-16,-4 3 20 15,-1 2-20-15,-4 0 0 16,-3 5 9-16,-3 10 50 0,-4 9-25 15,0 6 31 1,0 5-15-16,0-1-29 0,0 3 40 16,2-6-30-16,6-4-18 15,0-2 14-15,5-7-27 16,1-6 0-16,3-8 9 16,4-4-3-16,-1-2 7 15,2-22-13-15,0-6 2 16,-3-8 0-16,-4-2-1 15,-6 0-1-15,-6-1 4 16,-3 8 8-16,0 3-10 16,0 8-1-16,-3 7 10 15,-2 7 22-15,1 4-21 16,2 4-11-16,-1 0-1 16,3 6-96-16,0 11 54 0,0-4-75 15,3 4-96-15,21-8 23 16,-1 0-75-16,-4-7-300 0</inkml:trace>
  <inkml:trace contextRef="#ctx0" brushRef="#br0" timeOffset="157589.07">17293 5003 1271 0,'0'0'286'0,"0"0"-146"16,0 0 46-16,-118-12 48 0,87 12-122 16,-1 4-39-1,-3 14-57-15,2 4 28 0,-4 4 7 16,2 5-24-16,1 8 26 16,5 3-44-16,7 5-9 15,7 3 0-15,6 0 12 16,9 2 1-16,0 2-1 15,4-2-10-15,16 2 1 16,9-2-3-16,7-1-11 16,4-5 11-16,4-6-3 15,3-6 3-15,0-5 0 16,4-8-4-16,3-5-8 16,2-8 12-16,4-6 0 15,2-2 1-15,3-6 10 0,-1-16-11 16,-1-6 0-16,-5-8 1 15,-8-6-2-15,-7-8 13 16,-9-9 40-16,-7-9 12 16,-12-4-36-16,-7-4 35 15,-8-3-19-15,0 6-26 16,-11 4 38-16,-13 7-46 16,-5 8 21-16,-7 10 7 15,-1 10-31-15,-5 8-14 16,-7 13 5-16,-3 13-23 15,-3 0-47-15,-28 47-147 16,16-5-364-16,14-2-523 0</inkml:trace>
  <inkml:trace contextRef="#ctx0" brushRef="#br0" timeOffset="159510.46">17877 5223 879 0,'0'0'199'0,"0"0"-100"16,0 0-38-16,0 0-15 15,0 0 61-15,0 0-36 16,0 0-7-16,15-64 34 15,-3 52-66-15,5 0 16 16,-1 0-15-16,1 0-12 16,1 2 36-16,0 0-40 15,4 3-16-15,3-4 12 16,4-1-4-16,2 2 22 16,5-2 1-16,2 2-4 15,3 0 25-15,4 2-39 0,2 0 5 16,2 2 9-16,3 1-22 15,0 4 19-15,4-1-8 16,7 2-16-16,-1 0 37 16,3 0-37-16,2 2 6 15,-4 10 18-15,-3 2-24 16,0 4 15-16,-5 0 1 16,1 4-9-16,-3 0 40 15,1 3-22-15,-5-2 8 16,-4 1 12-16,-3 0-29 15,-5-4 29-15,-5-2-9 16,-3-1-3-16,-5-4 28 0,-3-2-30 16,-6-4 5-16,-1-1 0 15,-8-2-36-15,-2-1 36 16,-1-3-20-16,-1 0 1 16,-2 0 28-16,0 0-37 15,0 0 19-15,0 0-28 16,0 0 6-16,0 0-3 15,0 0-2-15,0 0-1 16,0 0 7-16,0 0-7 16,0 0-15-16,0 0-95 15,0 1-142-15,-25 6-113 16,4-3-139-16,-2-1-561 0</inkml:trace>
  <inkml:trace contextRef="#ctx0" brushRef="#br0" timeOffset="159916.6">19166 5276 909 0,'0'0'370'15,"0"0"-190"-15,0 0-32 16,0 0 11-16,0 0-26 15,0 0-42-15,0 0-25 16,18-9-18-16,5 9 5 0,4 11-24 16,4 0-19-1,4 2 25-15,2-4-26 0,2 2 9 16,-2-4 3-16,-2-2-11 16,-6-3 45-16,-6-2-5 15,-4 0-13-15,-9 0 27 16,-3 0 10-16,-2-4 50 15,-3-12-23-15,0-7-77 16,-2-3 52-16,0-3-58 16,0-6-9-16,0 4 8 15,0-5-8-15,0 7-15 16,0 6 6-16,0 4-47 16,0 7 4-16,0 7-69 15,0 5-151-15,0 0-375 0,0 3-135 16</inkml:trace>
  <inkml:trace contextRef="#ctx0" brushRef="#br0" timeOffset="162525.4">22814 4104 133 0,'0'0'970'0,"0"0"-709"16,0 0-126-16,0 0-40 16,0 0-23-16,0 0-9 15,0 0 29-15,-96-31-48 16,82 26 12-16,-3 0 11 16,-3-1-45-16,-7 0 10 15,-4-3-20-15,-3 1 1 16,-6 0 18-16,-3 0-21 0,-2-1 12 15,-3-2-21-15,-1-1 17 16,-4 0 27-16,1 1-8 16,-1-2-3-16,2 3 11 15,1 2-31-15,4 0 34 16,-1 1-14-16,1 3-3 16,-4 0 5-16,0 1-35 15,-4 1 9-15,-4 1-10 16,-2 1-2-16,-3-3 1 15,-1 1 2-15,-3 0-1 16,-2 0 10-16,-1-4-1 16,4 0 7-16,-1-3-16 15,0 2 0-15,1 1 21 16,-5 0-13-16,5 2 12 16,-5 2-8-16,2 2 8 0,-3 0-16 15,-1 0-4-15,2-2 2 16,-3 2 10-16,1 0-11 15,-3 0-1-15,3 0 16 16,-1 0-7-16,-2 0 14 16,3 0-22-16,-5 0 0 15,0 0 15-15,0 4-16 16,2 2 0-16,0 2-12 16,5-1 23-16,7 4-11 15,1-5 7-15,7 2-5 16,3-4 11-16,4 0-13 15,0 1 0-15,-1-1 9 16,2 0-1-16,-2 3 4 16,-2 1-12-16,-2 0 6 15,0 0-11-15,-2 1 6 0,-2-2-1 16,3 0 2-16,-5 4 8 16,2-3-10-16,2 0 0 15,2 3 0-15,4-4 0 16,-2 5 1-16,3 1-1 15,-4 0 0-15,-1 6 3 16,-1-1-3-16,-1 0 0 16,2 1 0-16,3-2 3 15,4-3 6-15,5 0-2 16,4-5-7-16,5 1-3 0,2 1-12 16,2-1 12-1,0 0 3-15,-2 1 4 0,-3 0 8 16,-2 1-13-16,-4 2 1 15,-2 1-4-15,-3 2-7 16,-1-1 13-16,-2-1-2 16,6 0 1-16,3-1 17 15,2 1-18-15,4-2 0 16,0 3 6-16,1 0 3 16,1 2-9-16,-2 2 0 15,2 1-1-15,-3 0 10 16,-1 2-9-16,-1 1 0 15,1-1 7-15,-6 4-11 16,1-1 4-16,3 2 0 16,-2-2 0-16,3 3 1 0,3-4 8 15,2 0-1-15,0 0-7 16,2 1-2-16,2 0-9 16,3 2 10-16,2 3-6 15,1-1 12-15,4 4 1 16,3 2-7-16,-1 3-5 15,1 0-5-15,1 1 10 16,-3 0 0-16,3-2 8 16,2 2 6-16,-1-1-15 15,4-2 1-15,1 4 0 16,5-1 15-16,0 2-14 16,2 0 14-16,0 4-11 15,0 2 8-15,0 3-13 0,0 0 1 16,7 2 0-16,1-1 0 15,3 0 9-15,3 1 0 16,-3-2-9-16,3 1 3 16,-1 2-12-16,0-3 9 15,5 1 0-15,0-2 12 16,3 0 1-16,4 0-9 16,4 0-4-16,2-2 0 15,3 2-3-15,1-2 11 16,2-3-4-16,0-3-4 15,-1-2 12-15,-3-2-12 16,-4-2 0-16,0 1 0 16,-2-6-6-16,0 1 6 15,0-1 0-15,4-4 0 0,0-1 12 16,7 1-12-16,0-6 0 16,1 2 9-1,4-3-9-15,1 0 0 0,4 0 0 16,-2 0-11-16,3-2 23 15,0 0-12-15,1 3 0 16,2-4 6-16,0 3-6 16,-1-2 0-16,1 0-1 15,0-1-7-15,2-2 16 16,0 3 4-16,0-1-12 16,1-1 6-16,-2 0-18 15,3-2 13-15,2 0-1 16,-2 1 7-16,2 2 4 15,-3-1-10-15,3-3-1 16,0 2 2-16,2-1 19 0,1-2-20 16,-1 0 10-16,-2-2-2 15,0 0 0-15,-2 3-6 16,-4-4-3-16,2 1 0 16,0 0 6-16,-3 3-5 15,0-4 7-15,-2 1-8 16,0 0 5-16,-4-2-13 15,-3 2 8-15,-2-1 0 16,-4-2 8-16,0 2 4 16,-5-1-8-16,0-1-4 15,3 0 0-15,-4-1-11 0,2 2 13 16,-1-3-2 0,-2 4 15-16,0-1-6 0,0 0-10 15,0-1 1-15,2 1 0 16,3 3-9-16,-3-3 9 15,2 0 0-15,3 0-1 16,-1-1 18-16,3 2-17 16,-4 1 0-16,4-2 0 15,-5 3-3-15,-2-4 3 16,-2 3 0-16,-2 0-6 16,-3-2 12-16,1 2-6 15,-5-1 5-15,-1-2 1 16,-2-1-8-16,-7-2 2 15,0-2 0-15,-4 2-6 16,-2-4 12-16,-4 0 3 0,0 2-9 16,0-2 8-16,0 0-5 15,0 0-3-15,0 0 0 16,0 0-1-16,0 0-48 16,-20-4-26-16,-9-14-106 15,-6-6-715-15</inkml:trace>
  <inkml:trace contextRef="#ctx0" brushRef="#br0" timeOffset="164306.21">19616 5273 994 0,'0'0'303'0,"0"0"-150"15,0 0-25-15,0 0-45 16,0 0-35-16,0 0-2 16,0 0-35-16,-22-17 8 15,20 13 55-15,-3 1-20 16,1 2 46-16,2-2 20 16,-1 3-69-16,2 0 58 15,1 0-41-15,-3 0-52 0,3 0 23 16,0 0-39-16,0 0 0 15,0 0-1-15,0 0 10 16,0 0-2-16,0 0 11 16,0 0-12-16,0 0 21 15,0 0-27-15,0 0 0 16,0 0 29-16,11 7-21 16,0 1 39-16,5-1-11 15,4 4-12-15,0-1 27 16,5 2-29-16,4 2 3 15,2 0 23-15,2 2-39 16,3 1 27-16,2 4-21 16,6 0-14-16,3-2 26 15,2 1-27-15,5 2 13 0,0 2-4 16,-2-2 4-16,4 2-20 16,0 1 7-16,-2-2 0 15,1 1 27-15,3 1-26 16,-2-3 8-16,-3-2-9 15,-4-2 11-15,-4-2-9 16,-5-2-2-16,-5-1 0 16,-1-5 10-16,-5 3-1 15,0-1 3-15,-5 0-12 16,3 1 0-16,-4-4 3 16,-2 0 3-16,-2 2-6 15,-7-5 4-15,0 0 13 16,-5 0-20-16,-3-2 3 15,-4-2 0-15,2 2 1 0,-2-2 0 16,0 2-1-16,0-2 0 16,0 0 18-16,0 0-18 15,0 0 0-15,0 0 1 16,0 0 2-16,0 0-3 16,0 0-1-16,0 0 0 15,0 0-64-15,0-6-59 16,0-4-232-16,-4-1-393 0</inkml:trace>
  <inkml:trace contextRef="#ctx0" brushRef="#br0" timeOffset="165071.66">20940 5636 747 0,'0'0'261'0,"0"0"-44"0,0 0-81 15,0 0-12-15,0 0-46 16,0 0 33-16,0 0-12 16,-50-22-76-16,35 22-4 15,-1 0 85-15,1 0 7 16,2 0-25-16,-3 0-32 16,0 0-29-16,1 4 36 15,-1 5-29-15,1 0 26 16,-1 2 0-16,1 1-31 15,2 0 35-15,-1-2-25 16,3 1-14-16,4 4 45 16,0-4-56-16,5 6 0 15,2-4-2-15,0 4 4 0,0-3 2 0,0 2 2 16,0 0-18-16,0 1 30 0,4-4-29 16,4 3 4-16,0 0-4 15,1-3 7-15,0 2 11 16,2-3 2-16,2 0-21 15,3-1 17-15,-1 0-17 32,1-1 0-32,4-1 10 15,-2-3-4-15,5-5 6 16,1 1-3-16,0-2-7 0,3 0 20 0,0 0-20 16,0-3 13-16,-3-6-15 15,-2-1 14-15,-2 0-6 16,-4 1-8-16,0-3 0 15,-6-3 33-15,0 1-23 0,-1-1 31 16,-3-6 1-16,1-1-41 16,-4 0 27-16,-3 0-17 15,0 0-11-15,0 4 21 16,-8 1-15-16,-7 1-12 16,-7 5-9-16,-7 4-79 15,-27 7-39-15,5 0-208 16,-3 0-348-16</inkml:trace>
  <inkml:trace contextRef="#ctx0" brushRef="#br0" timeOffset="170507.87">16069 8024 1189 0,'0'0'352'0,"0"0"-203"16,0 0-78-16,0 0-47 15,0 0 15-15,0 0-5 16,0 2 30-16,0 10 52 15,0 3-32-15,0 3 17 0,0 4-33 16,3 3-11-16,7 0 32 16,2 1-54-16,3 0 2 15,4-5-37-15,-4-6 17 16,3-4-12-16,-3-8-4 16,1-3-1-16,-1 0 0 15,1-19-6-15,-3-4-6 16,-1-6-21-16,-3-4 5 15,-3 1 21-15,-4-1-4 16,0 6 11-16,-2 3 2 16,2 4 17-16,2 6-20 15,-2 5 1-15,-2 6 0 0,2 3 5 16,0 0-5-16,0 0 0 16,3 0 45-16,-1 14-35 15,0 1 51-15,3 6-23 16,0 1-25-16,0-2 12 15,1-3-25-15,-3 0-10 16,-3-4-21-16,-2-6-111 16,0-7-129-16,0 0-129 15,0-1-705-15</inkml:trace>
  <inkml:trace contextRef="#ctx0" brushRef="#br0" timeOffset="171226.46">16016 7696 1141 0,'0'0'289'16,"0"0"-133"-16,0 0-67 15,0 0 0-15,0 0 12 16,0 0-35-16,-131 22 22 16,106-4 4-16,2 2 1 15,2 6-15-15,0 2-17 16,1 6 17-16,5 3-30 16,1 3-33-16,5 2 49 0,5 3-47 15,4 0 18-15,0 1 15 16,0-2-44-16,15-2 14 15,8-1-20 1,3 1 1-16,3-4 10 0,5-2-10 16,1-2-1-1,1-3 4-15,2 2 16 0,0-3-17 16,1-1-2-16,0-4 7 16,0-2-4-16,0-8-4 15,-1-3 0-15,-1-6-1 16,2-4 11-16,-1-2-1 15,-5 0-1-15,0-2-7 16,-4-10 6-16,-2-5-7 16,0-2 0-16,0-3 3 15,-6-2 3-15,2-2 10 0,-5 0-2 16,-1-4-13-16,-3 0 25 16,-3-2-15-16,-5 0 19 15,-3 0 13-15,-3-1-34 16,0 1 31-16,0 0-13 15,-9-4-13-15,-7-2 28 16,1-2-32-16,-5-1 14 16,-2 3 7-16,-3 0-29 15,1 5 29-15,-3-2-14 16,-3 3-7-16,0 0 24 16,-4 4-33-16,-1-1 10 0,-5 8-11 15,-7 5-33-15,-11 8 20 16,-11 8-79-1,-70 40-57-15,18 10-112 0,-5 0-696 0</inkml:trace>
  <inkml:trace contextRef="#ctx0" brushRef="#br0" timeOffset="174913.1">16575 8168 453 0,'0'0'121'0,"0"0"-121"16,0 0-38-16,0 0-57 15,0 0 85-15,0 0 10 0,56-25 6 16,-42 18-5 0,-2 6 8-16,-1-3 2 0,-3 2 15 15,-4 2-1-15,-2 0-24 16,-2 0 146-16,0 0-33 16,0 0 5-16,0 0-54 15,-4 0-52-15,-4 0-13 16,0 0-22-16,-1 2-97 15,1 2 85-15,-4-3-54 16,-1 2 21-16,-1-3 51 16,1 2 5-16,-1-2 11 15,-1 2 2-15,4-2-1 16,-1 0 106-16,4 2-107 16,1-2-105-16,3 0-270 0</inkml:trace>
  <inkml:trace contextRef="#ctx0" brushRef="#br0" timeOffset="175131.8">16575 8168 421 0</inkml:trace>
  <inkml:trace contextRef="#ctx0" brushRef="#br0" timeOffset="176881.39">16575 8168 421 0,'-69'27'283'0,"69"-27"-207"0,0 0-67 0,0 0-6 0,0 0 76 0,0 0 17 16,0 0 19-16,0 0-25 15,0 0 3-15,0 0 21 16,0 0-44-16,0 0-14 16,0 0-28-16,0 0 0 15,0 0 14-15,2 0-28 16,-2 0 4-16,2-2 1 16,0-2-18-16,-2 1 7 15,3 2-8-15,-3 1 0 16,2-2 11-16,1 2-11 0,1-4 21 15,3 0-14-15,1 1-7 16,2-1 0-16,3-3-2 16,0 3 2-16,-1 0 2 15,-4 0-1-15,1 0-1 16,-3 0 0-16,2-1 2 16,-4 1-4-16,3 1 2 15,-1-1 0-15,0 1 7 16,6-4 0-16,1-1-7 15,3 0 0-15,2 0-1 16,0 2-7-16,-1-3 9 16,1 4-1-16,1-3 0 15,-7 0 16-15,5 2-16 16,-7-2 0-16,3-1 0 16,1 2 3-16,-1-1-3 0,1-1 0 15,1 2 6-15,1 0 10 16,-3-1-10-16,3 3-5 15,1-4 7-15,0 2-2 16,-2 0-6-16,1-1-1 16,-3 1 0-16,1 0 2 15,-1 2 8-15,1-1 3 16,-5-2-10-16,5-1 12 16,0 4-14-16,-1-4 0 15,2 1 3-15,-1 3 8 16,2-4-9-16,-3 1-2 15,0 2 8-15,1-2-3 0,-1 1 1 16,1-2-6-16,1 3 25 16,-1 0-24-16,-1 0 23 15,3 0-24-15,-1 0 9 16,3-1 5-16,0 0-8 16,0-3-5-16,2 0 12 15,2-3-13-15,0 3 1 16,1-3 6-16,-2 1 1 15,2 0 28-15,-3 1-21 16,-2 0 15-16,2-1-9 16,-2-1-14-16,-1 2 23 15,4-3-20-15,1-2 8 16,2 0 21-16,3 0-33 16,-2 0 28-16,2-1-34 15,-3 3 14-15,1 0 12 0,-1 1-25 16,0 0 19-16,-1-1 4 15,2 3-15-15,-4-1 12 16,2 1-21-16,-1-1 6 16,1 0 7-16,1 0-6 15,0-2-7-15,1 0 0 16,0 1 11-16,-4-2-11 16,4 1 0-16,2-3 7 15,0 2 9-15,0-3-10 16,4 0-6-16,-1 0 20 15,4-3-19-15,0 1 25 16,-3 1-9-16,0-2-16 16,0 2 22-16,-2 0-23 0,-2 3 0 15,0-2 9-15,2 2-3 16,-2-1 9-16,2-1-15 16,2-1 13-16,2-1-2 15,0 0-10-15,3 0 5 16,-2 0 8-16,1 0-2 15,-2 0-12-15,1 3 0 16,-3-2 7-16,-2-2-3 16,0 4-4-16,0-4 13 15,2 2-10-15,-2-2 8 0,0 2-8 16,2 0-3-16,-2 0 1 16,3-2 5-16,-1-1-5 15,0 0 13-15,2 0-12 16,-1 3 5-16,-3 0-3 15,2 1-4-15,-4 2 9 16,-1 0-1-16,-1-1 1 16,1 2-2-16,1-1-7 15,2 0 0-15,0-2-6 16,4 1 12-16,-2-1-6 16,3 3 5-16,-3-2 13 15,-2 2-18-15,0-2 0 16,-1 1 0-16,4 2 6 0,-3-4-4 15,2 3-2 1,1-2 1-16,1-1 22 0,0 3-22 16,1-2-1-16,-3-1 6 15,3 3-1-15,-5-4-5 16,1 1 0-16,3 0 0 16,-2 0 12-16,0-2 0 15,2 1-2-15,-2 1-2 16,3 0 6-16,-1 0-14 15,-2 0 0-15,3 0 0 16,-3 3 8-16,2-4 4 16,-2 3-12-16,0 2 1 15,0 0 7-15,-1 2-8 16,-1 0 0-16,0 0 4 16,0 0 5-16,2 0-9 0,0 0 0 15,0 2 0-15,0-1-3 16,1 4 11-16,-3-3-7 15,-2 4-1 1,-1-2 9-16,-2 1-10 0,-1 1 1 16,-5 0 0-16,-7 5 5 15,-3 0-4-15,-3-2 5 16,0 3-6-16,-5 0 9 16,2 0 11-16,-2 0-7 15,0 0 2-15,0 0 7 16,0 0-11-16,0 0-2 15,0 0-9-15,0 0-38 0,0 0 16 16,-14 0-93 0,-8 4-97-16,-22 14-145 0,4 0-11 15,1-4-236-15</inkml:trace>
  <inkml:trace contextRef="#ctx0" brushRef="#br0" timeOffset="182286.37">17622 4989 864 0,'0'0'289'16,"0"0"-112"-16,0 0-83 15,0 0-8-15,0 0-27 16,0 0-19-16,-17-4 2 16,15 3-13-16,-3-2 12 15,0 1 60-15,-2 0-40 16,-1 0-10-16,-1 0 13 15,-3 2-34-15,0 0 33 16,0 0-47-16,-1 0 2 16,2 0 20-16,-1-2-15 0,4 2 19 15,-2 0-15 1,1-2-14-16,1 0 49 0,-3 2-44 16,-1 0 1-16,-1 0 8 15,0 0-21-15,-5 0 15 16,2 0 8-16,-1 0-21 15,-1 0 31-15,0 0-29 16,0 0 6-16,1 2-1 16,-1 2-7-16,-1 0 12 15,2 3-7-15,-3-2-12 16,2 1 4-16,0 0-5 16,0 0 0-16,1 0 5 15,1 0 5-15,3 0-2 16,-3-2-8-16,3 2 9 15,0 0 11-15,-3 0-20 16,3 0 6-16,-1 0 4 16,1-2-1-16,1 2-6 0,-1 0-3 15,-1 3 0-15,1-2 5 16,-2 1-4-16,-1 2 10 16,3-2 2-16,-3 3-4 15,3 0-3-15,-1-1-6 16,1 2 0-16,1-1 4 15,2 1 5-15,1-1-6 16,-1 1-3-16,4-2 2 0,-1 2-3 16,1-2 1-1,2 3 0-15,-1-4 3 0,0 2 9 16,1-1 1-16,-1 0-13 16,3 2 8-16,2-2-1 15,0-1-1-15,0 2-4 16,0-3 9-16,0 2 7 15,0-2-9-15,0 4-9 16,0 0 11-16,0 2-1 16,0 2-1-16,0 0-9 15,7 2 8-15,2 1 10 16,0 2-15-16,4 0 3 16,1-2 1-16,1 1 6 15,1-2-13-15,-3-2 0 16,3-1-10-16,-3-2 23 0,-2 4-10 15,3-3-2 1,1 2 0-16,1-2 1 0,4 0-2 16,2-2 0-16,0-2-9 15,3 0 23-15,-2-2-14 16,-4 1 0-16,1-4 1 16,-2 3-9-16,-2-2 9 15,-1 0-1-15,-1-2 1 16,1 0 10-16,3 0-17 15,3-2 6-15,0-2 0 16,4 2-12-16,0-2 19 16,-1 0-7-16,-2 0 0 15,-2 0 2-15,-2 0-10 16,-5 0 8-16,4 0 0 16,-6 0-3-16,7-4 14 0,-3 0-10 15,1-2-1-15,-1 0-5 16,3-2-6-16,1 2 11 15,2-4 0-15,-1 1 0 16,-3 0 10-16,4-4-19 16,-4 4 9-16,1-5-9 15,1 0-10-15,0-2 19 16,-1 0 0-16,0-2-1 16,0-3-15-16,-3 2 7 15,-1 0 4-15,-1-1 5 16,-1 4-6-16,-3-2 6 15,3 0 0-15,-2-3 0 0,0 2 0 16,1-6 0-16,-1 2 0 16,-1-1 2-1,-5 0-1-15,-2 0-1 0,-2 2 0 16,0-2-7-16,0 1 16 16,0 1 9-16,0 0-2 15,-4 2-15-15,-5 0 18 16,-3 2-9-16,-1 2-10 15,-3 0 8-15,-3 0 2 16,-2 2 2-16,-1-2-12 16,2 2 8-16,0 0-23 15,1 3 13-15,0 0-14 16,1 7-21-16,-11 4-114 16,3 6-165-16,2 10-307 0</inkml:trace>
  <inkml:trace contextRef="#ctx0" brushRef="#br0" timeOffset="184520.46">16662 8175 705 0,'0'0'269'0,"0"0"-149"16,0 0-49-16,0 0 20 15,0 0 22-15,0 0-67 16,0 0 4-16,0 0-26 16,0 0-3-16,0 0 43 0,0 0-2 15,0 0-14-15,0 0 6 16,0 0-33-16,0 0 8 15,0 0-20-15,0 0-3 16,0 0-12-16,0 0-39 16,0 0-55-16,0-1-12 15,0-5-43-15,27-13-28 16,0 1-86-16,-1 0-37 0</inkml:trace>
  <inkml:trace contextRef="#ctx0" brushRef="#br0" timeOffset="190348.78">17137 5748 49 0,'0'0'820'16,"0"0"-596"-16,0 0-134 15,0 0-9-15,0 0-32 16,0 0-13-16,0 0 3 16,-3-6-18-16,3 6 45 0,0 0-12 15,-2 0-13 1,0 0 23-16,-5 5-35 0,-4 11 13 15,2 5-4-15,-4 2-30 16,0 5 22-16,-1 4-17 16,-1 4-7-16,-3 0 25 15,-1 4-11-15,0 1 10 16,-4 3-5-16,3 2-8 16,-2 3 24-16,0 1-13 15,1-3-1-15,4 1 16 16,-1 1-37-16,3-2 28 15,-1 1-27-15,3 1-6 0,-3-1 38 16,1 2-31 0,-4 2 7-16,2-2-1 0,-1 2-7 15,3-1-1-15,-3-4-6 16,1 0 0-16,0-1 17 16,1-2-17-16,1 0 0 15,-3 0 4-15,3 2 10 16,-1-4-5-16,1 1-2 15,-2-4-6-15,5 0 10 16,-2-3-11-16,3 0 0 16,0-3 0-16,-1 0 6 15,1 0 3-15,1-4-9 16,-2 1 7-16,1-2 5 16,-3 0-11-16,3 2-1 15,-1 3 27-15,-2-3-15 0,3 2 3 16,0-4-5-1,6-1-10-15,-2-4 16 16,3-3-15-16,2-2 0 0,0-2 11 16,-1-2-3-16,1 1-1 15,0-1 1-15,-3 0-7 16,3-2 42-16,-3-2-33 16,3-5 11-16,2 0-15 15,0-4 7-15,0-1-28 16,0 0 3-16,0 0-76 15,0-21-18-15,9-12-213 16,0-3-543-16</inkml:trace>
  <inkml:trace contextRef="#ctx0" brushRef="#br0" timeOffset="191723.51">17114 5698 605 0,'0'0'229'15,"0"0"-126"-15,0 0-22 16,0 0 14-16,0 0-46 15,0 0 5-15,0 0 1 16,-16 38 3-16,12-32 33 16,2 0-24-16,-2 3-13 0,-3-1 10 15,1 2-31 1,-2 0-2-16,0 2 14 0,1 2-24 16,-5 0 11-16,4 3-13 15,-3 4-12-15,-1 0 22 16,1 0-28-16,1 3 13 15,-4 0 23-15,3 1-22 16,-3 0 11-16,3 1-14 16,0 2-12-16,0 1 23 15,0 1-23-15,0 2 10 16,-1-2-9-16,2 2 0 16,-1 0 15-16,-1 0-10 15,1 0 0-15,-1 0 29 16,-1 2-27-16,3-2 16 15,-2 3-17-15,1-3-1 16,3 0 7-16,-4 0-13 16,1-2 0-16,0-3 11 0,-3 0-1 15,3-1-9-15,-2-2-1 16,0 4 0-16,2 0-3 16,-3 0 4-16,3 4-1 15,1 0 3-15,2 1 16 16,-1-3-20-16,1 1 1 15,-2 0 0-15,1 1 17 16,-1 0-8-16,-2 0 15 16,3 0 21-16,-2 2-36 15,0 3 27-15,-2-1-20 16,2 2-7-16,-3 2 26 16,-1 2-35-16,1-1 0 15,-1 2 15-15,1-2-14 0,1 0 26 16,-1-1-1-16,3-1-3 15,1 1 10-15,-4 0-21 16,3-5 10-16,-3 2 14 16,5-5-23-16,1-4 15 15,-1-6-11-15,2-4-17 16,2-4 29-16,1-4-29 16,0-4 6-16,1-2 5 15,3 0-3-15,-3-2-9 16,2 2 1-16,-1 1-37 15,0 1-18-15,2-6-140 16,0 0-145-16,2 0-373 0</inkml:trace>
  <inkml:trace contextRef="#ctx0" brushRef="#br0" timeOffset="193832.33">20867 5811 502 0,'0'0'227'0,"0"0"-74"16,0 0-74-16,0 0-38 15,0 0-5-15,0 0-23 16,0 0 1-16,0-36-6 16,-5 36 0-16,2-2 1 15,1 2 37-15,2 0 25 16,0 0 38-16,0 0-28 15,0 0-11-15,-2-2-1 16,2 2-32-16,-2 0 9 16,0-2-19-16,-3 2-3 0,3 0 20 15,-4 0-43-15,1 0 43 16,-3 0-8-16,2 0-34 16,0 0 52-16,-3 0-9 15,0 0-20-15,-2 0-9 16,-2 2-8-16,-1 5-8 15,-1-1 11-15,-1 1-3 16,-1 0 11-16,-2 4 19 16,-1-1-21-16,-2 2 23 15,2-1-14-15,-2 2-8 16,-3-1 19-16,1 0-27 16,-3 0 17-16,0 0-17 15,-2 1-4-15,-2-4 34 0,-2 2-31 16,-1 2 12-16,1-3 4 15,0 1-24-15,-2-2 21 16,0 4-14 0,2-2-8-16,-1 2 20 0,1-1-19 15,0 2 9-15,1 0-10 16,-1 2 2-16,2-2-4 16,0 2 2-16,2-2 0 15,0 0 12-15,-2-2 0 16,-1 2 0-16,1-3-12 15,0 4 0-15,0-1 8 16,0 1-8-16,2 2 2 16,0 2-2-16,-3-2 16 15,3 1-16-15,-2 0 0 16,0 2 0-16,0-2-13 16,-3 0 13-16,-1 3 0 15,2-4-6-15,-1 3 16 0,1-2-10 16,-1 3 0-16,-1-3 1 15,5 0 1-15,-3 0-2 16,2 0 0-16,-3 2-8 16,-1-2 16-16,-1 3-8 15,-1 0 6-15,-4 2 1 16,0 0-14-16,2-1 5 16,2 2 2-16,-2-4-1 15,3 1 7-15,2-2 0 16,2-1-6-16,-2 4 2 15,1-2-2-15,-1 3 0 0,-1 0 0 16,-1 0-1 0,-1 1 8-16,1 0-16 0,-2-2 9 15,-3 2-7 1,4 0-1-16,-3 0 16 0,2 2-2 16,-1 0-6-16,4 0 6 15,-1 0-8-15,1 2 2 16,-1-2 0-16,1 1-4 15,0-2 4-15,-2 2 0 16,-1-4 13-16,-1 4-13 16,-3-4-1-16,-1 2-1 15,-1-2 2-15,1 2 27 16,1-1-16-16,2-2 21 16,1 0-32-16,6 1 1 15,-1 0 17-15,3 2-18 16,0-1 0-16,0-1 3 0,0-1 18 15,-4 3-22-15,1 1 1 16,1-2 0-16,-5 2-13 16,1 1 19-16,4-2-6 15,-2 0 0-15,3-2 10 16,1 1-10 0,-2-1 0-16,2-4 1 0,-3 3 3 15,-1-3-4-15,-1 1 0 16,-2-2-1-16,2-1 10 15,1 0 6-15,1-3 0 16,1-1-9-16,4-1 4 0,2-1-10 16,3-3 0-1,6 0 17-15,0-4-16 0,7 2 16 16,3-5-2-16,2 2-13 16,4-1 5-16,2-2-7 15,0 0 0-15,0 0-1 16,0 0 8-16,0 0-7 15,0 0 0-15,0 0 0 16,0 0-8-16,0 0 14 16,0 0-6-16,0 0 0 15,0 0 6-15,0 0-15 16,-2 0 6-16,-5 4-16 16,-1-1 10-16,-4 4 18 15,1-1-8-15,1 0-1 16,0-2 8-16,1 3-14 0,1-3 6 15,1 0 0-15,-2 2 3 16,2-2 6-16,3 1-9 16,2-3 0-16,2-2-19 15,0 0 18-15,0 0-18 16,0 0 8-16,0 0 10 16,0 0-5-16,0 0-1 15,6 0 7-15,3 0-61 16,0 0-54-16,-2 0-220 15,-3 12-174-15,-2-2-981 0</inkml:trace>
  <inkml:trace contextRef="#ctx0" brushRef="#br0" timeOffset="194941.5">17279 9213 1378 0,'0'0'314'0,"0"0"-166"0,0 0-79 16,0 0 19-16,0 0 8 16,-129 36-24-16,109-17-19 15,2 3-27-15,7 0-12 16,4 0 5-16,5-2-18 15,2-2 8-15,0-3-9 16,16-6 0-16,8-6-10 16,7-3 10-16,5-6 0 15,2-20 0-15,-2-9-39 16,-3-7-2-16,-8-4-3 16,-8-2-36-16,-5-4 65 15,-8 0-21-15,-4 2 36 16,0 3-3-16,0 9 11 15,0 13 54 1,0 11 15-16,-2 9-37 0,0 5 15 16,2 0-54-16,0 16-1 0,0 12 58 15,0 10-36-15,0 9 47 16,6 1-36-16,1 2-11 16,2-2 7-16,2-4-29 15,2-2-15-15,3-9-68 16,13-12-177-16,-4-9-114 15,-4-12-832-15</inkml:trace>
  <inkml:trace contextRef="#ctx0" brushRef="#br0" timeOffset="195331.99">17796 8949 836 0,'0'0'1140'15,"0"0"-871"-15,0 0-149 16,0 0-68-16,0 0-21 16,-129-10-31-16,111 10-24 15,3 0-17-15,3 0-5 16,2 4 1-16,5 0 25 16,1 0-29-16,1 0 27 15,1 4 20-15,2 4-7 16,0 5 9-16,0 7 15 15,0 7 18-15,0 12 35 0,-3 5-31 16,3 6 31 0,0 3-31-16,0-2-31 0,0-1 34 15,10-2-33-15,5-8 5 16,5-5-12-16,3-11-1 16,1-12-8-16,5-12-67 15,2-4-79-15,2-15-62 16,10-39-79-16,-10 4-196 15,-8 0-302-15</inkml:trace>
  <inkml:trace contextRef="#ctx0" brushRef="#br0" timeOffset="195691.27">17929 9146 611 0,'0'0'397'16,"0"0"-141"-16,0 0-24 16,0 0-89-16,0 0-8 15,0 0-23-15,0 0-36 0,0-14-34 16,-2 32 62-16,0 1-21 15,0 2-40-15,2-1 10 16,0 0-18-16,0-4-33 16,4-2 26-16,6-6-26 15,3-2-2-15,0-6 0 16,1 0-31-16,-1-6 17 16,1-12-31-16,-1 0-17 15,-5-1 42-15,2 2-2 16,-7 5 22-16,2 2 14 15,0 4-13-15,-5 1 26 16,2 5-20-16,-2 0 2 16,0 0 19-16,2 9 13 0,0 9 17 15,4 4 6-15,-2 0-55 16,4 0-9-16,1-4-40 16,-1-10-88-16,13-8-127 15,-3-12-64-15,-3-12-948 16</inkml:trace>
  <inkml:trace contextRef="#ctx0" brushRef="#br0" timeOffset="196050.56">18197 8935 320 0,'0'0'1367'16,"0"0"-875"-16,0 0-366 0,0 0-92 15,0 0 9-15,0 0-43 16,0 0 0-16,50-4 9 15,-33 4-9-15,-1 0-10 16,-3 0 10-16,-2 6-9 16,0 10 9-16,-2 5 3 15,-3 2 9-15,4 8-14 16,-1 3 2-16,-3 1-6 16,3 6 6-16,-2 1 0 15,2 4 18-15,-3 2 3 16,1 2-2-16,-2 0 48 15,-3-3-34-15,0-3 5 16,-2-6 17-16,0-6-46 16,0-6 6-16,0-5 8 15,-9-4-17-15,-4-3 32 0,-3-3-32 16,1-9-6-16,4-2-47 16,6-23-139-16,5-15-313 15,0-12-395-15</inkml:trace>
  <inkml:trace contextRef="#ctx0" brushRef="#br0" timeOffset="196222.43">18843 9093 1612 0,'0'0'625'0,"0"0"-506"16,0 0-68-16,0 0-51 0,0 0 0 15,0 0-19-15,0 0-258 16,102 3-111-16,-92 5-523 0</inkml:trace>
  <inkml:trace contextRef="#ctx0" brushRef="#br0" timeOffset="196394.23">18843 9093 1373 0,'7'119'495'0,"-7"-119"-390"16,20 0-73-16,11 0 99 15,9 0-12-15,7-2-56 16,2-4-6-16,2-4-57 16,-6 2-34-16,-5-10-146 15,-11 1-130-15,-14 2-408 0</inkml:trace>
  <inkml:trace contextRef="#ctx0" brushRef="#br0" timeOffset="197550.21">18752 9078 1370 0,'0'0'388'0,"0"0"-212"16,0 0-65-16,0 0-24 16,0 0-47-16,0 0-27 15,0 0 53-15,44-7-54 16,-26 10 15-16,2 1-26 16,8-3-1-16,16-1-44 0,-5 0-173 15,2-4-310-15</inkml:trace>
  <inkml:trace contextRef="#ctx0" brushRef="#br0" timeOffset="197909.5">19711 9003 1523 0,'0'0'290'15,"0"0"-194"-15,0 0-60 16,0 0-23-16,0 0 82 16,-124 35 0-16,95-17-19 15,5 8 16-15,0 2-16 16,8 8 29-16,7 4-28 15,9 4-36-15,0 0 8 16,17 0-40-16,17-6-9 16,11-4 0-16,9-10-82 15,4-10-65-15,19-14-201 16,-10-15-134-16,-11-13-357 0</inkml:trace>
  <inkml:trace contextRef="#ctx0" brushRef="#br0" timeOffset="198143.81">20273 8799 332 0,'0'0'1370'16,"0"0"-1001"-16,0 0-179 16,-142 20 12-16,103 6-67 15,2 10-66-15,8 7 8 16,10 7-47-16,5 5-21 15,9 2 37-15,5 1-38 16,0-2 11-16,21 0-19 16,8-5-41-16,4-2 39 0,3-6-87 15,6-11-50-15,16-14-128 16,-11-10-253 0,-7-8-286-16</inkml:trace>
  <inkml:trace contextRef="#ctx0" brushRef="#br0" timeOffset="199299.8">20518 9003 912 0,'0'0'301'15,"0"0"-126"-15,0 0-22 16,0 0-37-16,0 0-41 16,0 0 1-16,0 0-19 15,-11-11-8-15,11 11 10 16,0 9 67-16,0 9 14 15,0 5-33-15,0 3-44 0,0 2 6 16,5 0-54-16,7-3 11 16,-1-6-12-16,4-5-13 15,-1-6-2-15,3-8-31 16,3 0-47-16,3-12 24 16,-2-12-118-16,-2-6-35 15,-3-1 86-15,-6 4 45 16,-3 3 71-16,-3 7 6 15,-4 8 2-15,0 3 103 16,0 3-24-16,0 3-20 16,5 0-4-16,0 9-18 15,-1 8 56-15,5 6-50 16,-3 3-30-16,4-1-15 0,-4 0-2 16,5-3-132-1,0-7-108-15,-5-4-288 0</inkml:trace>
  <inkml:trace contextRef="#ctx0" brushRef="#br0" timeOffset="199471.63">20942 9112 1585 0,'0'0'563'0,"0"0"-467"15,0 0-50-15,0 0 1 16,0 0-47-16,-44 126-7 15,42-102-88-15,2-4-174 16,0-9-48-16,8-10-385 0</inkml:trace>
  <inkml:trace contextRef="#ctx0" brushRef="#br0" timeOffset="199846.56">21069 8957 1463 0,'0'0'575'0,"0"0"-506"16,0 0-22-16,0 0-34 15,0 0 8-15,0 0-14 16,38 131 14-16,-20-100-15 16,1-1-2-16,4-5 5 0,-3-5 13 15,3-4-22 1,-6-6 9-16,1-4 4 0,-3-6-12 15,-1 0 36-15,-1-4 0 16,-1-14-19-16,-1-4 17 16,-5-6-35-16,-2-2-15 15,-4-1 9-15,0 4-9 16,-8 4 15-16,-9 5 11 16,-2 6-5-16,1 6-2 15,3 5-4-15,1 1-16 16,3 0-12-16,5 0-82 15,2 6-68-15,4-6-14 16,0 0-107-16,0 0-223 0</inkml:trace>
  <inkml:trace contextRef="#ctx0" brushRef="#br0" timeOffset="200049.62">21457 8832 1340 0,'0'0'355'16,"0"0"-95"-16,0 0-86 16,54 143-44-16,-37-86-36 15,-1 4-38-15,-5 6-3 16,-7 5-26-16,-4 2-8 16,-15 5-19-16,-70 37-31 15,5-18-159-15,-8-15-478 0</inkml:trace>
  <inkml:trace contextRef="#ctx0" brushRef="#br0" timeOffset="201783.59">16350 7804 772 0,'0'0'299'15,"0"0"-107"-15,0 0-74 0,0 0-78 16,0 0-11 0,0 0-28-16,0 0 0 0,18-43 32 15,-11 31-32-15,-1-5 38 16,1 1 27-16,-1-4-49 15,6-2 28-15,-2-3-36 16,7-5-2-16,0-6 17 16,1-1-23-16,3-7 0 15,-4-3 7-15,1 1 6 16,-1 0-3-16,0-4-11 16,0-2 2-16,-1-5 2 15,1-3-4-15,1-6-9 16,3-2 9-16,-2 0-15 15,4-1 14-15,-1 6-4 16,0 0 5-16,-2 7 0 16,1 1 0-16,-4 4 0 0,1 5 0 15,-3-1 11-15,1 5-10 16,-1 1-1-16,2 0 0 16,1 0-6-16,-1-4 6 15,1-1 0-15,-1 0 0 16,2 0-2-16,-2 4 2 15,3 1 0-15,1 5-13 16,-4 4 4-16,-1 0-6 16,-1 0 15-16,-3 0-1 15,-6-2 4-15,3-4-4 16,-5-1 1-16,4 0 0 16,-2 1 0-16,3 2 1 15,2 5 8-15,-2 6-9 16,2 5-23-16,-3 1 23 0,2 1-19 15,-3 0 19 1,-3-2-2-16,0 2 8 0,1 0-4 16,-5 2-2-16,2 7 0 15,-2 4 7-15,0 2-5 16,0 3-2-16,0 0 1 16,0 0 11-16,0 0-18 15,0 0 6-15,0 0 0 16,0 0-1-16,0 0-3 15,-2 0 4-15,-5 11 7 0,-1 5 1 16,-2 7-3 0,1 4-5-16,-1 4 11 0,-4 11-11 15,1 2 6-15,-3 4 3 16,1 2-3-16,-4 2 11 16,2 2 2-16,-5 0 9 15,1 2-18-15,-3 3 21 16,0-1-31-16,-1 6 9 15,-4 0 23-15,2 6-32 16,0 1 43-16,-2 3-31 16,3-3-5-16,-5 4 10 15,-1-1-15-15,-3 4 4 16,-1 5-6-16,-22 35-81 16,12-20-84-16,1-13-508 0</inkml:trace>
  <inkml:trace contextRef="#ctx0" brushRef="#br0" timeOffset="204673.6">17139 5663 695 0,'0'0'195'0,"0"0"-29"0,0 0-42 16,0 0-24-16,0 0-13 16,0 0-39-16,0 0 14 15,0-9-15-15,0 8 11 16,0-2 28-16,0 3-34 16,0 0 14-16,0 0 1 15,0 0-21-15,0 0 15 16,-5 0-55-16,-2 3 0 15,1 8-4-15,-3 6 14 16,0 2-16-16,-4 6 0 16,0 3 1-16,-3 4 21 15,-1 4-16-15,-4 4 4 16,-1 4 24-16,-1 4-34 0,-1 6 44 16,-3 5-22-16,3 1-22 15,1 4 45-15,2 2-44 16,0 0 10-16,-1 3 5 15,-1-1-9-15,-3 2 11 16,-3 2 0-16,-2 0-11 16,-2 2 22-16,-2 2-28 15,2 1 9-15,4-3 6 16,5-6-15-16,4-4 15 16,4-11-16-16,3-12-35 15,4-8-58-15,3-15-126 16,3-11-138-16</inkml:trace>
  <inkml:trace contextRef="#ctx0" brushRef="#br0" timeOffset="206735.6">20746 5797 823 0,'0'0'263'16,"0"0"-103"-16,0 0-58 16,0 0-46-16,0 0-2 0,0 0-29 15,0 0-11 1,34-8 17-16,-34 8-25 0,0 0 14 15,0 0 29-15,0 8-11 16,-14 0 6-16,3 2-16 16,-2 0-14-16,-1 0 21 15,1 0-34-15,-1 2 18 16,-1 0-19-16,-1 0 7 16,-1 2-8-16,-4 0 11 15,-3 0-6-15,-5 4 9 16,-7 0-2-16,-1 1 0 15,-5-2-11-15,-1 2 0 0,-2-1 23 16,3-3-15-16,-3 4 31 16,3-6 23-1,2 4-56-15,2-3 27 0,2 2-14 16,1-2-13-16,0 2 24 16,-2 0-30-16,4 2 0 15,-3-2 1-15,3 2 7 16,0 2 0-16,-3 0 4 15,1 0-11-15,-4 0 6 16,1-2-7-16,3-2-6 16,-1 0 6-16,3 0 10 15,2-1 13-15,0-2-23 16,-1 2 13-16,1-1-15 16,-4 1 2-16,-2 0 0 15,2 0 0-15,-3 2 13 16,0 1-13-16,3-2 0 0,-4 2 1 15,6-2-7-15,0 0 17 16,1-3-11-16,1 2 9 16,2 1-7-16,-2 1-3 15,-2 0 1-15,-1 4 0 16,-1-2 11-16,2 1-11 16,-1 3 14-16,3-1-14 15,2 0 8-15,-2 0-17 16,0-3 9-16,-5 4 0 15,-2 1 8-15,-2-2 1 16,-2 1-6-16,-3 0-3 16,1-1 1-16,1 0-10 0,3-1 15 15,4-2-6-15,1-1 4 16,4 2 11-16,-1 1-16 16,1-4 1-16,0 2 0 15,-2-1-5-15,-6 0 13 16,1 0-8-16,-1 1 0 15,-5 2 1-15,-2-1 21 16,2-3-22-16,-1 4 0 16,-1-3 27-16,3 0-27 15,-1 0 0-15,4 1 3 16,1 0 13-16,6 2-13 16,0-4 14-16,2 1-16 15,-1 2 4-15,1 0-5 0,-2 1 0 16,2 0-2-1,-3 1 4-15,1 0 4 0,-3 0-5 16,3 0 5-16,-3-1-4 16,2-1-2-16,1 0 0 15,2-3 6 1,2 2-4-16,-1 0-2 0,2-2 0 16,-3 1 6-16,-1 2 1 15,-3-2-6-15,2 3 4 16,-1-6 25-16,3 1-28 15,0 1 9-15,4-2-11 16,0-1 0-16,2 1 2 16,2-1 7-16,-2 0-2 15,0 1-7-15,3 0 8 0,0-4-16 16,2 3 8-16,-1-3 0 16,4 1 13-16,1-2 3 15,3-3-16-15,1 2 0 16,2-1 15-16,1-2-9 15,2-1-5-15,0 0 6 16,0 1 3-16,1-2 6 16,2-2-11-16,-1 2-5 15,-2 0 0-15,0 0 9 16,-1 0-9-16,-1 1 18 16,0-3 14-16,2 1-30 15,3-1 41-15,0-1-15 16,1-1-28-16,1 3 35 0,0-3-35 15,2 0 0-15,0 1-1 16,0-1 15-16,0 0-11 16,0 0-3-16,0 0 9 15,0 0-16-15,0 0 7 16,0 0-18-16,0 0 12 16,0 0-30-16,0 0 29 15,0 0-18-15,0 0-22 16,0 0 19-16,9 0-12 15,9 0 27-15,6-10 5 16,5-1 13-16,6-3-14 16,6-2 9-16,10-4-27 15,9-4 26-15,10-2-8 16,7-7 9-16,8 0-1 16,4-3-1-16,-2-3-5 0,-3 1 7 15,-1 2-6 1,-5-1-6-16,-5 4 12 0,-4 2-27 15,0-2-17-15,-3 3-46 16,-4 4-30-16,13-5-59 16,-14 8-91-16,-15 2-722 15</inkml:trace>
  <inkml:trace contextRef="#ctx0" brushRef="#br0" timeOffset="214561.84">3919 10167 204 0,'0'0'627'0,"0"0"-485"16,0 0-84-16,0 0 33 0,0 0 29 16,0 0-33-1,2-11 10-15,-2 11-39 0,0-2 50 16,0 2-19-16,0 0-33 16,0 0 45-16,0 0-38 15,0 0 34-15,0 0-8 16,0 0-43-16,0 0 22 15,0 0-33-15,-4 0-26 16,-4 0-9-16,-1 0 0 16,-3 0-1-16,-1 2-29 15,0 4 30-15,-3-1 4 16,3 0-4-16,-1-1 8 16,1 2 7-16,-1 0-5 15,1 0-1-15,5 0-9 16,0-2 0-16,4-1 15 0,2-3-14 15,2 1 11-15,0-1 22 16,0 0-25-16,0 0 25 16,0 0-22-16,0 0-11 15,0 0 47-15,0 0-40 16,0 0 2-16,0 0 17 16,0 0-21-16,0 0 19 15,0 0-10-15,4 0-15 16,3 0 39-16,4 0-38 15,2 0 15-15,4 0 15 16,-1 0-20-16,5 0 24 16,-3 0-6-16,2 0-10 15,0 0 15-15,3 0-32 16,-2 0-2-16,4 0 18 16,4 0-18-16,4 0 24 0,3 0-2 15,3 0-15-15,0-5 35 16,3-2-40-16,-4 1 16 15,-2 3 15-15,-10-2-32 16,-3 1 17-16,-9 2-12 16,-6 2 0-16,-5 0 21 15,-1 0-25-15,-2 0 20 16,0 0-10-16,0 0-3 16,0 0-18-16,0 0 8 15,0 0-49-15,-13 2-57 16,-10 8-249-16,-6-2-657 0</inkml:trace>
  <inkml:trace contextRef="#ctx0" brushRef="#br0" timeOffset="-212138.65">4909 10104 529 0,'0'0'708'0,"0"0"-517"16,0 0-63-16,0 0-4 16,0 0 67-16,0 0-89 0,0 0-22 15,-5-22-27 1,5 20-19-16,0 2 22 0,8-2 3 15,2 2 22-15,5 0 1 16,2 0-47-16,1 0 19 16,1 0-11-16,6 0-25 15,0 0 25-15,4 2-28 16,2 0 12-16,2 0 20 16,0-2-36-16,5 0 29 15,0 0-26-15,0 0-13 16,0 0 29-16,-2 0-30 15,-1 0 12-15,-2 0-2 16,-1 0 10-16,-1 0-17 16,-2 0-3-16,-2-2 0 15,2-2 9-15,-2 2-8 0,2-2-1 16,0 2 0-16,-1 0 16 16,4 0-16-16,-3 0 0 15,-2 0 8-15,-1 0-7 16,-2-1-1-16,-1 2-3 15,-1-1-3-15,-2-1 12 16,-2 3 0-16,1-1-6 16,2 1 8-16,-1 0-11 15,0 0 3-15,-2 0-2 16,0 0-7-16,-1 0 18 16,2 4-9-16,-4-1 0 15,3 2 0-15,-5-1-13 0,3 0 8 16,-3 0-2-16,3 0-1 15,1-2-4-15,4 0 12 16,3-2 0-16,3 2 1 16,-3-2-11-1,1 0 11-15,-1 0-1 0,-3 3 0 16,0-3 1-16,-2 1-2 16,-1 1-13-16,-3-2 7 15,1 0-2-15,-3 0 7 16,3 0 2-16,-3 0 0 15,0 0-1-15,1 0-7 16,1 0 8-16,1 0 0 16,-1 0 3-16,-1-2-3 0,-2 1-1 15,3-4-18 1,-2 3-16-16,-5 0 34 0,0-2-15 16,-2 0 16-1,-3 0 0-15,1-2 14 0,0 0-16 16,0-4 2-16,1 0 0 15,-2 0-10-15,1-4 10 16,-2 0 0-16,-2-4 0 16,0-4 17-16,0-2-17 15,0-4 0-15,0-4 1 16,0-3 17-16,0 1-18 16,-2 0-3-16,0 0-6 15,2 0 13-15,0 1-4 16,0 2 0-16,0 3 6 15,0 0-10-15,0 4 4 16,0-1-8-16,-2 4 2 16,-6 0 12-16,4 3-3 0,-4 0-3 15,1 2 1-15,-5 0-12 16,4 0 5-16,-1 3 6 16,-1-2-12-16,3 4 21 15,4 2-9-15,-2 0 0 16,1 3 0-16,0 0-2 15,-2-1 2-15,0 3-7 16,-3 0 6-16,-1 0-36 16,-4 0 35-16,3 2-16 15,-3-3 18-15,-1 4 23 16,1 1-22-16,-1-2 11 0,-1 2-6 16,-2 0 9-1,-3 0-15-15,-1 0 1 0,-1 0 6 16,-6 0 15-16,0 0-21 15,-5 0 9-15,-1 2-10 16,1 4 7-16,-4-2-16 16,2 2 10-16,-2-4-1 15,-4 2 12-15,0-2-4 16,-4 0-5-16,-4 0-3 16,-1 1-4-16,-2-2-12 15,-1-1 17-15,0 0-1 16,-2 0 9-16,4 0 9 0,-2 0-19 15,-3 0 1 1,4 0 0-16,3 0-10 0,-4 0 10 16,5-1 0-16,0-4-1 15,4 1 10-15,5 0-9 16,3 2 0-16,-1 2-12 16,1 0-4-16,2 0 7 15,2 0 9-15,1 0-14 16,3 0 22-16,3 0-8 15,4 0 6-15,2 0-5 16,4 2-1-16,7 0 0 16,2-2 0-16,3 0-6 15,4 0-6-15,0 0 11 16,0 0 1-16,0 0 0 16,0 0 0-16,0 0 0 0,0 2 0 15,2 2 4-15,3 2 5 16,-1 2-9-16,0 2 0 15,1 2 0-15,-3 2 6 16,3 4-5-16,-3 3-1 16,2 1 6-16,1 3 2 15,-1 4-9-15,0 0 1 16,1 4 0-16,0-4 8 16,2 4-7-16,-3-1 5 15,0 2 6-15,-1 3 0 16,1-1-9-16,-4 0-2 15,2 1-1-15,-2-1 28 16,0 2-26-16,0-1 17 16,0-3-11-16,0 2-8 15,0-1 22-15,0-6-22 16,0 1 10-16,0-4 7 0,0-2-8 16,0-4 10-16,0-4-19 15,0-2 6-15,0-1 2 16,0-3-2-16,0-3-6 15,0-1 13-15,0-1 2 16,0-3-6-16,0 0-7 16,0-2 7-16,0 0 32 15,0 0-40-15,0 0 5 16,0 0 3-16,0 0 7 16,0 0-8-16,0 0-8 15,0 0 7-15,0 0-7 0,0 0 0 16,0 0-9-16,0 0 2 15,-2 0-35-15,-3 0-34 16,-3 0-53-16,1 0-181 16,-3 0-559-16</inkml:trace>
  <inkml:trace contextRef="#ctx0" brushRef="#br0" timeOffset="-209795.46">4985 11095 1147 0,'0'0'342'15,"0"0"-174"-15,0 0 10 16,0 0-5-16,0 0-37 15,0 0-89-15,0 0-1 16,-9-6 46-16,11 4-51 0,7-1 31 16,2 3-17-16,5 0-21 15,6 0 42-15,9 0-56 16,9 0 4-16,10 0 9 16,5 0-32-16,9-3 41 15,4 0-17-15,-2 0-23 16,-5-1 14-16,-9 2-16 15,-11 0 0-15,-12 2-4 16,-12 0 13-16,-7 0-2 16,-8 0 2-16,-2 0-9 15,0 0 26-15,0 0-25 16,-14 0 25-16,-7 0-26 16,-10 0-3-16,-10 6 2 15,-10 5-9-15,-11 2-13 16,-8 1 16-16,-3 0-8 0,0-2 5 15,1-4-1 1,9-2 10-16,10-4 0 0,9-2 1 16,8 0 0-16,9 0 4 15,11 0 2-15,10 0 10 16,6 0-16-16,0 0-14 16,0 0 8-16,16 0-12 15,11 0 18-15,6 0 6 16,11 0 1-16,5-2-1 15,10 0-6-15,3 2 0 16,5 0-8-16,1 0 14 16,3 0-6-16,-3 0 8 15,-9 0 5-15,-11 0-6 0,-15 0-7 16,-13 0 0 0,-13 0 3-16,-5 0-2 0,-2 0 18 15,0 0-19 1,0 0-37-16,-18 2-157 0,0 0-368 15,4-2-444-15</inkml:trace>
  <inkml:trace contextRef="#ctx0" brushRef="#br0" timeOffset="-208545.53">16464 8008 848 0,'0'0'180'16,"0"0"-180"-16,0 0-105 16,0 0 90-16,0 0-16 15,0 0-112-15,6 18 46 16,1-13 77-16,-3-4 20 15,-4 5 5-15,0 1-5 16,0-3-86-16</inkml:trace>
  <inkml:trace contextRef="#ctx0" brushRef="#br0" timeOffset="-207092.96">16464 8008 750 0,'42'95'225'0,"-42"-95"-148"15,0 0-63-15,2 0-8 16,0 0-6-16,3 0 0 16,4 0 13-16,0 0 12 15,-1 0 46-15,6 0-18 16,-1-2-4-16,3-2 33 16,1-2-65-16,2 0 8 15,0-3-1-15,2 0-11 0,1-3-7 16,1-2-6-1,-2-1 1-15,4-3 54 0,2-2 6 16,4 0 1-16,2-1 0 16,3-4-43-16,-1 3 34 15,6 0-12-15,-5 0-18 16,-1 2 28-16,-1 4-45 16,-5-1 6-16,-3 2 22 15,1-1-23-15,0 1 30 16,2 1-13-16,5-3-16 15,1 1 17-15,3-4-28 16,2 0 0-16,0-1 28 16,2-4-17-16,-2 3 23 0,1-2-5 15,-6 2-17-15,1 1 30 16,-3 3-31-16,-2 0 11 16,3 2 1-16,-3-1-16 15,2 0 0-15,1 1-8 16,-1 0 1-16,-2 0 12 15,0 0-11-15,0 3 8 16,-2-4 2-16,3 0-11 16,-1 3-2-16,0-3 1 15,0 1 0-15,3 0 8 16,-3-2-7-16,0 2 8 16,0 2-9-16,-4 0 1 15,-2 1-8-15,-1 1 7 16,-3 2 0-1,-2 0 10-15,2-1-3 0,1-2-10 0,0 0 3 16,2-1 0 0,3-3-7-16,0 1 7 0,-2 0 0 15,2 2 0-15,-6 2 18 16,2 0-25-16,-1 4 7 16,-2 0 0-16,2 0-5 15,1-1 5-15,2-2 0 16,0-1 0-16,8-2 8 15,-2-2-8-15,2 0 0 16,-2-1 6-16,1 0-9 16,-1-1 3-16,-2 1 0 15,2 0 0-15,0-2 0 16,0 3 0-16,0-2 2 16,1 1 4-16,-1-2-5 15,0 1-1-15,0 0-6 0,-4 0 0 16,-1 3 12-16,-1 0-6 15,-1 1 0-15,-1 2 11 16,2 0-22-16,-2 0 11 16,-1 2 0-16,4 0 4 15,-2-3 7-15,5 2-7 16,-1-3-4-16,5 0-1 16,0-4-7-16,0 2 16 15,1-5-8-15,1 4 3 16,1-4 6-16,-1 2-11 0,3-2 2 15,-2 4 0-15,-2 1 3 16,-1-1-1-16,-4 6 8 16,2-4-10-16,0 4 0 15,2-6-9-15,-1 1 9 16,1 0 0-16,-2-2 0 16,3 0 14-16,-1-2-14 15,0 2 0-15,1 2-2 16,-1 1-10-16,0 2 13 15,2 1-1-15,0-2 3 16,1-1 13-16,-1 0-17 16,1 1 1-16,-2-3-1 15,-2 4-14-15,-3-4 16 16,-2 2-1-16,0 1 0 16,-4-3 12-16,-2 4-12 0,0 1 0 15,-3-3 1-15,-1 1-3 16,-1 2 2-16,-3 3 0 15,-1-2-6-15,-5 3 14 16,3 2-8-16,-3 0 0 16,0 1 6-16,-1 4-12 15,1-3 6-15,2 1-2 16,-2 0-5-16,-1 0 14 16,-1 0-2-16,-3 1-5 15,0 2 1-15,-2 0-3 16,0 0 3-16,0 0-1 15,0 0 40-15,0 0-28 16,0 0 18-16,0 0-30 0,0 0 10 16,0 0-19-1,0 0 9-15,0 0-68 0,-2 5-59 16,-29 14-108-16,2 1-90 16,-5-3-648-16</inkml:trace>
  <inkml:trace contextRef="#ctx0" brushRef="#br0" timeOffset="-205702.61">6264 11147 918 0,'0'0'255'16,"0"0"-135"-16,0 0-63 15,0 0 11-15,0 0 23 16,0 0 21-16,0 0-40 15,-18-8-18-15,18 8 35 16,0-2 15-16,0 2 36 16,0 0-26-16,0 0-37 15,0 0-11-15,0-2-30 0,0 2-18 16,0 0 14-16,4 0-30 16,14 0 47-16,6 0-9 15,8 0-34-15,8 0 44 16,4 0-23-16,10 0 10 15,6 0-2-15,5 0-26 16,6 0 28-16,3-7-6 16,1 1-22-16,-2 3 46 15,-1 3-54-15,-5 0 5 16,-9 0 3-16,-6 2 6 16,-11 5-10-16,-5 2 2 15,-7-3-5-15,-2-2 11 16,-7 0-13-16,-7-4 0 0,-3 0 0 15,-2 0 1 1,-3 0 11-16,-5 0-6 0,2 0 1 16,0 0-11-16,0 0 4 15,3 0-15-15,1 0-7 16,1 0-69-16,0 0-38 16,4 0-74-16,-3 0-333 15,0-8-482-15</inkml:trace>
  <inkml:trace contextRef="#ctx0" brushRef="#br0" timeOffset="-203421.95">16392 7804 760 0,'0'0'725'0,"0"0"-547"16,0 0-76-16,0 0-76 16,0 0-3-16,0 0-23 15,49-40 9-15,-40 33-7 16,-1 3-2-16,-2-5 0 15,-2 1 58-15,3-4 21 16,-3-2-12-16,6-4-11 16,1-4-25-16,-1-4 24 15,4-2-48-15,1-6 3 16,1-2-2-16,-3-3 2 16,1 1-16-16,-1 2 6 15,-4 0 0-15,0 4 0 16,0 2 6-16,0 0-6 0,1-1 0 15,2-2 12 1,1-4-12-16,3-3 0 0,-1 0 0 16,-1-2 3-16,-1-2-3 15,1 3-1-15,-3 0-9 16,0 1 20-16,-2 4 2 16,4-1 0-16,0 4-5 15,3-2 14-15,3 3-21 16,-4-2-1-16,1 0 0 15,-3 0 2-15,-3 0 6 16,0 0-7-16,-6 0 1 16,3 2 2-16,-1 0-3 0,3-1 0 15,5 4-8-15,1-2 7 16,1 3 0-16,2 1-33 16,-3-2 11-1,-4 1 17-15,1 0 12 0,-3 0-1 16,-5 0 7-16,2 1 0 15,0-2-8-15,-2 3-4 16,2 0 0-16,3 0-9 16,1 2 9-16,0 2 0 15,1 1-8-15,-1 3-23 16,-4 3 30-16,-1-1-7 16,-3 3 8-16,0-1 13 15,-2 0-12-15,0 3 15 16,0-1-9-16,0 1-5 0,0 3 32 15,0 0-24-15,0 4 2 16,0 2 19 0,0-1-29-16,0 3 12 0,0 0-14 15,0 0-2-15,0 0-12 16,0 0 14-16,0 0 0 16,0 0-8-16,0 0 16 15,0 0-8-15,0 0 0 16,-2 0 1-16,0 0-15 15,-3 0 11-15,1 0 3 16,-1 5 0-16,3-1 6 16,-3 0-6-16,5-2 1 15,-2 0 0-15,2-2 12 16,-4 2-13-16,-1 0 0 0,1 4-2 16,-2 3 4-1,-6 3 10-15,-1 5-5 0,-3 11 2 16,-1 6 7-16,-4 9-15 15,-1 8 9-15,2 3 13 16,0 7-12-16,2 1 21 16,-2 1-1-16,0-1-31 15,-3 1 40-15,2 4-31 16,-4-3 12-16,-4 2 3 16,0 1-17-16,0 0 10 15,0-3-14-15,6-3 4 16,4-5 4-16,5-4-4 0,5-6-3 15,5 0-4 1,-2-4 5-16,0-2-7 0,0-1 2 16,-5-5-26-1,2-2 14-15,-5-5-37 0,2-2 32 16,-2-4-32-16,-1 0 12 16,-2-1 28-16,2-2-15 15,1-2 14-15,4-1 0 16,1-7 20-16,3 3-14 15,0-3 4-15,6-4-20 16,0 0-15-16,0-4-60 16,0 0 39-16,0 0 35 15,6-6 1-15,13-20 6 0,8-14 14 16,4-16-64 0,9-28 16-16,3-32-37 0,7-35-3 15,2-16 7-15,-3-3-79 16,-5 14-42-16,-12 47-333 15,-10 25 229-15</inkml:trace>
  <inkml:trace contextRef="#ctx0" brushRef="#br0" timeOffset="-203250.12">17046 5769 123 0,'0'0'408'0,"0"0"-278"0,0 0-103 15,0 0-27-15,0 0-665 0</inkml:trace>
  <inkml:trace contextRef="#ctx0" brushRef="#br0" timeOffset="-201219.33">5785 12049 620 0,'0'0'183'16,"0"0"-92"-16,0 0-72 15,0 0 7-15,0 0 39 16,0 0-36-16,0 0 2 16,-7-3-31-16,7 3 0 15,0 0 63-15,0 0-11 16,0 0 29-16,0-3 53 15,0 3-31-15,0 0-3 0,0 0-26 16,0 0-17-16,0 0 54 16,0 0-49-16,0 0-11 15,0 0 8-15,0 0-42 16,0 0 42-16,0 0-11 16,0 0-21-16,0 0 20 15,0 0-38-15,7 0 18 16,6 0 11-16,3 0-19 15,6 4 30-15,2 2-4 16,7 0-14-16,6 0 36 16,7 0-26-16,7-2-7 15,4-4 14-15,5 0-39 16,3 3 30-16,2-3-17 16,0 4-21-16,-5 0 28 15,-2 1-23-15,-10 0 9 0,-6 1 2 16,-7-5-5-1,-14 4-9-15,-7-5-3 0,-9 1 6 16,-3-1 13-16,-2 0 6 16,0 0 10-16,0 0-17 15,0 0-18-15,0 0 0 16,4 0-96-16,14-1-175 16,0-11-344-16,2-1-117 0</inkml:trace>
  <inkml:trace contextRef="#ctx0" brushRef="#br0" timeOffset="-200547.62">7326 12096 1275 0,'0'0'325'16,"0"0"-167"-16,0 0-97 0,0 0-30 16,0 0 101-16,0 0 0 15,0 0-36-15,-4 0-34 16,6 0-37-16,19 0 30 16,8 0 19-16,13-7 22 15,9 0 8-15,12-4-41 16,10 2 10-16,9-4-30 15,8 1-32-15,3 3 38 16,3-3-34-16,2 5 6 16,-7 1 13-16,-6 2-32 15,-16 0 15-15,-13 4-17 16,-19 0 0-16,-12 0-8 16,-14 0 8-16,-5 0-1 15,-3 0 0-15,-3 0-87 16,2 0-12-16,12-6-174 0,-4-2-361 15,7-9-183-15</inkml:trace>
  <inkml:trace contextRef="#ctx0" brushRef="#br0" timeOffset="-198469.99">16568 8136 1228 0,'0'0'221'0,"0"0"-173"16,0 0-48-16,0 0-137 0,0 0-73 15</inkml:trace>
  <inkml:trace contextRef="#ctx0" brushRef="#br0" timeOffset="-197438.97">18295 6350 1219 0,'0'0'368'15,"0"0"-52"-15,0 0-74 16,0 0-58-16,0 0-31 15,0 0-110-15,0 0-10 16,-9-3-2-16,9 26 11 16,0 7 44-16,9 5-36 15,-3 2-34-15,2 2 12 16,-2-3-28-16,3-4 0 0,-3-6-16 16,6-6-75-16,10-14-101 15,-2-6-199-15,3 0-224 0</inkml:trace>
  <inkml:trace contextRef="#ctx0" brushRef="#br0" timeOffset="-197126.55">18609 6238 1403 0,'0'0'512'16,"0"0"-307"-16,0 0-96 15,0 0-32-15,0 0 9 16,0 0-59-16,0 0 11 16,16 132-31-16,13-102-6 15,4-3 22-15,3-12-21 16,-5-4 12-16,-3-7-8 0,-2-4-5 16,-7-4 69-16,-1-14-15 15,-5-8 19-15,-1-6-1 16,-3-3-50-16,-5-1 10 15,-4 2-33-15,0 9 1 16,-8 6-10-16,-22 11-17 16,-11 8-72-16,-44 24-78 15,8 10-173-15,2-1-309 0</inkml:trace>
  <inkml:trace contextRef="#ctx0" brushRef="#br0" timeOffset="-195173.88">16209 6467 1298 0,'0'0'489'15,"0"0"-312"-15,0 0 6 16,0 0-68-16,0 0-78 16,0 0 23-16,0 0 2 0,-37 106-47 15,37-72 26-15,0 0-23 16,6-2-18-16,10 0 33 15,5-6-33-15,0-5 15 16,2-6-9-16,-1-7 2 16,-2-5 1-16,-4-3-7 15,-3 0 4-15,-2-12 65 16,-2-9-33-16,-2-1-6 16,-5 2 18-16,-2 2-49 15,0 6 42-15,-2 6-43 16,-14 6-17-16,-8 0-29 15,-18 32-91-15,1 3-76 0,5 0-343 16</inkml:trace>
  <inkml:trace contextRef="#ctx0" brushRef="#br0" timeOffset="-192330.8">17437 5045 502 0,'0'0'313'0,"0"0"-81"0,0 0-72 15,0 0-66-15,0 0-43 16,0 0 0-16,4-16-29 16,-4 15 2-16,0-4 8 15,0 3 3-15,0-2 10 16,0 0-26-16,0 0 12 16,-4 0-12-16,-9 2-12 15,-1-3 6-15,-5 2-13 0,-4 0-17 16,-4 3 17-16,-2 0 21 15,-4 0-14-15,0 0-4 16,-5 15-3-16,0 1-42 16,-2 2 4-16,2 6-49 15,-2 0 85 1,5 6-4-16,1 4 6 0,3 6-8 16,2 5-1-16,-2 33-101 15,4-10-92-15,7-4-78 0</inkml:trace>
  <inkml:trace contextRef="#ctx0" brushRef="#br0" timeOffset="-188628.54">20096 3967 750 0,'0'0'231'0,"0"0"-46"16,0 0-59-16,0 0-24 15,0 0-15-15,0 0-65 16,0 0 4-16,0 0-26 16,-63-25 1-16,45 25 16 15,-4 0-2-15,-2 0-4 16,-5 0-11-16,-8 8-4 15,0 2-35-15,-7 1-25 0,-10 0-47 16,-4 1 71-16,-7-2-85 16,-3 0-5-16,-1 0 97 15,-3-2 10-15,1 2 13 16,0-1-25-16,-1 0 35 16,2 1 31-16,6-2-21 15,0 2-10-15,4 0-19 16,2 1-1-16,0-3 6 15,-3 2 14-15,3-2 19 16,-2 2 14-16,0-1-31 16,3 1 11-16,-1 3-13 15,2 1-6-15,-2-2 6 16,2 2 7-16,2 3 5 16,-1-5 18-16,0 7-28 15,1-3-1-15,0-1-1 0,1 2 0 16,2-1 20-16,1-3 9 15,2 4-1-15,1 0 38 16,0-2-21-16,2 3-6 16,-2 2-17-16,3 0-20 15,0 3-1-15,-2 1-1 16,5-3 6-16,1 4-6 16,-1-1 1-16,1-2 9 15,3 1-1-15,-1 2 0 16,-1-1 15-16,-1 0-11 15,1-1-5-15,1 0 9 16,-3 0-7-16,1-2 11 16,3 2 6-16,1-4-15 15,2 3 10-15,1 3-22 16,1 1 0-16,-1-1 7 0,2 6-1 16,-2 1-3-16,-1 0-3 15,3 1-3-15,0 3 2 16,4-3 2-16,8 1 16 15,5-3-3-15,3 0-1 16,7 1-7-16,-2 1-6 16,2 1 1-16,-1 4 16 15,1 2-15-15,-2 4-2 16,-1 4 6-16,0 4 12 16,0 1-15-16,3-2-3 0,4-1 1 15,0-5 15-15,0-7-9 16,11-2 9-16,9-2 23 15,3-2-33 1,2 0 23-16,0 4-13 0,5 1-15 16,3 2 27-16,1 4-28 15,4 0 0-15,-1 4 0 16,3-1 0-16,3-4 15 16,-5 0-15-16,2-5 6 15,-3 0 13-15,0-4-17 16,-5-5-2-16,3-1 25 15,-2 2-23-15,0-3 17 16,3 4-15-16,-1 0 2 0,3 3 4 16,3-2-10-1,1 1 1-15,3 0 0 0,1-2 7 16,3-4 2 0,2-1 3-16,1-3-13 0,3-2 29 15,-1-5-28-15,1 2 8 16,-1-1 4-16,-5 0-4 15,-2 2-6-15,-5 1-3 16,-2 0 0-16,-2 1 3 16,-3-1 4-16,4 2-5 15,-1 1-2-15,2-2 7 0,-3 3-7 0,-1-2 1 32,0-1 6-32,-3 1 23 0,2 1-24 0,1-3 15 15,2 3-20-15,3 3 8 16,-1-1-13-16,0-1 5 0,-3 2-1 15,0-2 10-15,0 2 0 16,-1 0-7-16,-4 2-3 16,5 1 0-16,-4-1-6 15,2-2 7-15,4 0-1 16,1-2 4-16,4-1 11 16,3-2-11-16,0 1-4 15,0-3 0-15,2 1-10 16,0 2 19-16,0-1-9 15,2 2 0-15,-2-2 10 16,3 3-10-16,0-4 0 16,0 2 2-16,2-3-4 15,-4 3 2-15,2-3 0 16,-5 0-6-16,-3 0 8 0,-1-1-2 16,-1-2 0-16,2-1 1 15,1 3-2-15,4-3 1 16,0 0-8-16,1 2 7 15,-6-2 2-15,-2 1 4 16,-4-1-1-16,-4 1-2 16,-1-1-4-16,-2-3-1 15,3 1 3-15,3 1-1 32,5-3 2-32,3-2 2 0,2 2-3 0,-4-3 9 0,-4 4-19 15,-1-1 10 1,-2 2 0-16,-2 0-1 0,-1-2 7 15,1 0-7 1,3-2 1-16,5-2 0 0,1-2-6 16,-1-1 8-16,3-1-2 15,-5-2 0-15,-2 1 7 16,-1-1-13-16,-3 0 6 16,2 0 0-16,-3 0 2 15,3 0-1-15,-1 0 4 16,3 0-5-16,2 0 11 15,1 0-25-15,-3 0 14 16,3 0 0-16,-2 0-2 16,-4 0 11-16,3 0-3 15,-5 0-6-15,3-3-4 16,-1-1-2-16,4-3 7 0,1 1-1 16,0 0 10-16,5-2 0 15,-3 2-16-15,0-3 6 16,1 2 0-16,-1-1-10 15,3 0 13-15,-1-4-3 16,0 0 1-16,-1-4 16 16,-3 0-18-16,-5-5 1 15,1 3 0-15,-4-2 0 16,-1 3 1-16,-3-1-1 16,1 1 10-16,-2 2 2 15,0-2 1-15,0-1-7 16,4 2 1-16,2-4-1 15,3 2-6-15,4-3 0 0,2 3-6 16,0-3 15-16,4 2-9 16,-5-2 12-16,5 2-12 15,-4 0 10-15,-3-3-10 16,2 0 0-16,-3-4 2 16,-1-2 5-16,1-2 8 15,0-3-6-15,0 2-8 16,-3-4 4-16,4-3-5 15,-2-2 0-15,4-7 19 16,1 0-17-16,0-1 13 16,1-2-15-16,-1 2 2 15,-2 3-1-15,-4 2 0 16,-3 6-1-16,-2 1 3 0,-1 1 12 16,-3-5-15-16,-4 3 0 15,2-5 0-15,0-4 10 16,2-3-10-16,6-5 12 15,2 0 4-15,3 2-10 16,-3 2-12-16,-1 6 2 16,-9 3 4-16,-5 6 2 15,-5-2 0-15,-1 1 12 16,-3-3 26-16,-3-2-19 16,4-4 17-16,1 0-20 15,5-2 1-15,0 1 12 16,2-2-30-16,-2 2 9 15,-3 2-10-15,-1 0 2 0,-5 6 13 16,-5 2 6 0,-4 0 16-16,0 2 20 0,0-4-38 15,0 0 19-15,-4-2-38 16,-5-5 6-16,-3 1 19 16,2-4-23-16,-1 2 6 15,-1-2 10-15,1 2-6 16,-3 2 8-16,1 0-1 15,-6 1-19-15,3 4 63 16,-7-2-56-16,1 1 5 16,-2 2-4-16,-3 1 14 15,-2-2-14-15,0 3-8 16,-2 0 0-16,2 1 9 0,-2 0-9 16,0-1 0-1,2 3 7-15,-3 2-1 0,1 0 20 16,2 1-13-1,-2 4-11-15,0 2 1 0,-2-1-3 16,1 6-6-16,-1-1-2 16,-2 0 16-16,-2 2-8 15,-3-2 0-15,0-2 6 16,-5 2-15-16,1 0 9 16,-1 2 0-16,-3 0 0 15,-2 1-4-15,0 3 4 16,-5 0 0-16,2 2 1 15,-2-1-10-15,6 3 9 0,-1-1 0 16,6-3 2-16,4-1 13 16,4 3-16-16,3-5 1 15,2 3 0 1,-4-3 21-16,3 4-21 0,-4-1 15 16,-1-3-14-16,-8 2 7 15,-4-1-16-15,-13 0 5 16,-25-2 3-16,-38 0-10 15,-56 10-8-15,-42 8-9 16,-33 3-27-16,-29 25-101 16,69-3-208-16,20-7-537 0</inkml:trace>
  <inkml:trace contextRef="#ctx0" brushRef="#br0" timeOffset="-185801.08">16431 7922 438 0,'0'0'193'0,"0"0"-99"16,0 0-5-16,0 0 4 15,0 0-47-15,0 0 6 16,6-66 6-16,-6 59-42 15,2-1 10-15,3-1 13 16,-3-1-1-16,2-1 25 16,4 0-2-16,-4-1 17 15,2-4-21-15,1 0-9 16,-1-4 4-16,4 0-39 16,-4-4 3-16,3-5 0 15,0-1-14-15,2-3 7 0,0-4-9 16,1-1-19-16,3-2 18 15,-2-2 2-15,1 0-1 16,1-4 22-16,3-2-15 16,-1-2 6-16,4-4-10 15,-1 0 5-15,-2-1-10 16,0 1 3-16,-3 2-1 16,-1 0 3-16,-1 2-3 15,-1 0 0-15,0 3 0 16,2 3 11-16,-1 2-3 15,2 2-8-15,1 2 0 16,3-1-11-16,-2 1-20 16,1 1 21-16,2-2 7 0,-4 3-7 15,-1-2 1 1,1 3 18-16,-4-4-6 0,1 1 4 16,-5 0-4-16,3-4 20 15,1 0-21-15,1 0 4 16,3-1 1-16,-1 3-1 15,3 3-12-15,-3 2 4 16,-2 7 1-16,-1 0-6 16,-3 2 7-16,-2 0 0 15,0-2 0-15,-3-2 11 16,0-2-12-16,0-1 1 16,0 0-1-16,4 1-9 15,-1 0 10-15,-1 3 0 0,1 5-1 16,-1 6 8-16,-1 4-7 15,-2 7 1 1,-1 1 5-16,-2 3 29 0,0 1-35 16,0 0 10-16,0 2-9 15,0 0 10-15,0 0 6 16,0 0-7-16,0 0-8 16,0 0 22-16,0 0-24 15,0 4-2-15,0 11 1 16,-5 0 2-16,-2 1 12 15,-2 4-5-15,1 3 0 16,-2 0-12-16,1 8 4 16,-1 3 0-16,-6 8 0 15,0 10 7-15,-4 6 1 16,-5 10-8-16,2 3-8 16,-6 5 7-16,0 1-50 0,0-2-28 15,-5 19-77-15,5-18-108 16,7-15-810-16</inkml:trace>
  <inkml:trace contextRef="#ctx0" brushRef="#br0" timeOffset="-184442.02">19080 6923 1969 0,'0'0'44'16,"0"0"-44"-16,0 0-515 15,0 0-500-15</inkml:trace>
  <inkml:trace contextRef="#ctx0" brushRef="#br0" timeOffset="-184317.05">19080 6923 1395 0,'42'-39'256'15,"-42"39"-256"-15,0 0-119 16,0 0-471-16</inkml:trace>
  <inkml:trace contextRef="#ctx0" brushRef="#br0" timeOffset="-184192.08">19173 6903 370 0,'0'0'979'16,"0"0"-719"-16,0 0-174 16,0 0-85-16,0 0-1 15,0 0-159-15,0 0-472 0</inkml:trace>
  <inkml:trace contextRef="#ctx0" brushRef="#br0" timeOffset="-182364.38">16330 7811 23 0,'0'0'815'0,"0"0"-555"16,0 0-93-16,0 0-2 15,0 0-36-15,0 0-62 16,0 0 0-16,-5-33-16 16,5 25-42-16,0-1 16 15,0 1 16-15,0-2-5 16,0-1 61-16,0 1-32 15,-8-2 17-15,-5 2-21 0,-5 2-10 16,-3 0 34 0,0 2-25-16,-4 4-14 0,-2 0 16 15,0 2-24-15,-2 0 12 16,0 0-16-16,-4 8-12 16,-1 4 27-16,-1 4-37 15,-3 4 16-15,0 4-1 16,2 2-26-16,3 4 18 15,4 3-11-15,3 2-8 16,8 4 21-16,2 1-20 16,7-3 9-16,5 4-10 15,4-2 6-15,0-2-6 16,4 3 0-16,13 0 1 16,6 0 25-16,4 1-25 15,1-3 16-15,2 2-17 16,1-2 0-16,0-2-6 15,2-4 7-15,5-2-1 0,3-4 5 16,1-4 16-16,2-5-22 16,1-2 1-16,-1-3 0 15,-1-2-8-15,-1-4 9 16,-4-6-1-16,0 0 0 16,-2-1 18-16,-1-22-18 15,-3-7 0-15,-6-10 9 16,-4-6 4-16,-8-8-10 15,-10-6-3-15,-4-1 0 16,-4 6 19-16,-21 5-38 16,-8 7 16-16,-21 0-134 0,10 12-200 15,2 3-507-15</inkml:trace>
  <inkml:trace contextRef="#ctx0" brushRef="#br0" timeOffset="-179052.66">8806 12008 370 0,'0'0'779'0,"0"0"-553"15,0 0-104-15,0 0 3 16,0 0-71-16,0 0-3 15,0 0 31-15,-65-15-18 16,57 15 5-16,0 0-4 16,6 0-4-16,0 0 56 15,2 0-39-15,0 0-43 16,0 0 16-16,0 0-35 16,-2 0 21-16,2 0-1 0,0 0-35 15,0 0 15-15,-2 0-16 16,2 0 2-16,0 0 17 15,0 4-17-15,0 0-2 16,0-2 0-16,0 1-3 16,0-3-5-16,0 0 7 15,0 2 1-15,0-1 24 16,4 2-22-16,8 0 27 16,1 1-28-16,7 0 0 15,5 2 44-15,1-2-29 16,8 2 2-16,1-4 24 15,3 0-36-15,4 1 28 16,1-3-7-16,-1 0-26 16,2 0 44-16,1 0-44 15,-1 0 14-15,1 0 3 0,-1 0-5 16,2 0-8-16,2 0-5 16,1 0 7-16,3 0 7 15,1 0-14-15,1 0 0 16,4 0 0-16,0 0 16 15,0 0-11-15,-3 0-5 16,-3 0 6-16,-1 0-2 16,-5 0-4-16,-1 0 0 15,-5 0-9-15,2 0 18 16,-1 0-9-16,-2 0 0 16,3 0 8-16,1 0-10 15,-1 0 2-15,3 0-6 16,-3 1 6-16,-2 4 0 15,1-4 9-15,-1 2-9 16,-3-1 2-16,1 2-4 16,1-2 4-16,1-1-2 0,-1 3 6 15,4-2-5-15,1 0 6 16,1 0-7-16,2-2 0 16,-3 0-10-16,1 0 19 15,-5 0-9-15,-7 0 0 16,-2 0-2-16,-6 0 1 15,-2 0 1-15,-6 0-1 16,1 0-8-16,0 0 16 16,2 0-7-16,2 0 0 0,3-2 8 15,-1-2-16 1,-2-3 8-16,-1 1 0 0,-4-4-4 16,-1-3 11-16,-1-4-4 15,1-4-1-15,5-3 6 16,-2-6-16-16,1-2 6 15,3-2 2-15,-4 0-7 16,0-2 0-16,-6 0 7 16,-2 0 0-16,-6-3 1 15,-5-1-6-15,0-2 5 16,0-2 0-16,0 2 8 16,-2-2 5-16,-1 4-19 15,3 1 6-15,0 5-29 0,0 7 28 16,0 3-20-1,3 3 21-15,-3 5 0 0,0 6 7 16,0 3-7-16,0 0 5 16,0 3 2-16,-7 0 5 15,0 0-4-15,-4 0-8 16,2 0 0-16,-3 0 7 16,-1 0-7-16,-3 0 0 15,-3 0 2-15,-4 1 20 16,-1 0-21-16,-5 2-1 15,-5-1 9-15,-3 2 4 16,-5 0-5-16,-6-3 1 16,-1-1-3-16,-4 0 10 15,0 0-15-15,-5-2-1 16,-3 2 11-16,-4-1 1 0,-1 2 0 16,-5 3 7-16,-3 0-19 15,-1 0 14-15,-6 0-14 16,2 0 0-16,-4 0 1 15,0 0-1-15,-2 0 18 16,-3 0-18-16,1 0 0 16,-2 0 18-16,1 3-18 15,4 4 0-15,4-3 0 16,6 0 8-16,6-4-9 16,9 0 1-16,5 0 0 15,8 0-7-15,1-2 8 16,5-6-1-16,0 0 0 15,-1 0 9-15,4 2-15 0,-3 3 6 16,2-2 0 0,1 3-11-16,2 2 13 15,4 0-2-15,7 0 0 0,2 0-3 16,8 0 3-16,5 0-6 16,5 0 6-16,4 0 3 15,0 0 5-15,0 0-9 16,0 0 1-16,0 0 0 15,-2 0-9-15,-2 0 9 16,-1 0 0-16,-2 0 1 16,0 4 10-16,1 2-10 15,2 0-1-15,1-1-11 16,1 0-2-16,2 3 12 16,0 0 1-16,0 4-1 0,0 4 11 15,0 2-12-15,0 3 2 16,0 0-5-16,0 6-3 15,-2-2 8-15,0 3 0 16,-1-1 0-16,3 0 10 16,0-2-12-16,0-1 2 15,0-2 0-15,0-2-5 16,-2 3 15-16,-3 0-10 16,1 1 0-16,0 0 21 15,-3 3-21-15,3-2 0 16,-1 2 1-16,2-2 1 15,1 0-2-15,2-1 0 16,0-5-8-16,0 2 20 0,0-2-12 16,0-1 0-16,0 3 6 15,0-1-6-15,0 0 0 16,0 1 0-16,0 0-10 16,0-3 22-16,0-2-9 15,0-4 7-15,0-4-8 16,-2 0 8-16,2-4-10 15,0-1 0-15,0-3 4 16,0 2 3-16,0-2 11 16,0 0-16-16,0 0 7 15,0 0-11-15,0 0 2 16,0 0-1-16,0 0 1 16,0 0-61-16,0 0-29 15,0 0-146-15,0 0-310 16,4 4 164-16,4-1-185 0</inkml:trace>
  <inkml:trace contextRef="#ctx0" brushRef="#br0" timeOffset="-178927.47">8799 12037 1328 0,'0'0'660'16,"0"0"-336"-16,0 0-117 16,0 0-79-16,0 0-90 15,0 0-38-15,0 0-75 16,5 4-507-16,5 1-635 0</inkml:trace>
  <inkml:trace contextRef="#ctx0" brushRef="#br0" timeOffset="-174303.73">2045 7319 537 0,'0'0'0'0</inkml:trace>
  <inkml:trace contextRef="#ctx0" brushRef="#br0" timeOffset="-174225.66">2242 7275 620 0,'0'0'28'16,"0"0"-28"-16</inkml:trace>
  <inkml:trace contextRef="#ctx0" brushRef="#br0" timeOffset="-172944.72">1995 7317 591 0,'0'0'406'15,"0"0"-180"-15,0 0-100 0,0 0 10 16,0 0-30-1,0 0-37-15,0 0-21 0,-2-6-32 16,2 6 42-16,-3 0 17 16,3-2 14-16,-2 0 22 15,-2 0-81-15,1 2 7 16,3-2 27-16,-2 2-25 16,2-2 16-16,0 2-30 15,0 0-9-15,0-2 22 16,0 2-18-16,0-2-10 15,0 2 10-15,0-2-19 16,0-1 13-16,0 3 5 0,0 0-12 16,0 0 17-1,0-1-13-15,0 1 8 0,0-3 1 16,5 0-19-16,6 1 13 16,2-2-8-16,1 0-6 15,-1 0 29-15,5 0-9 16,-1 2 6-16,3 0-11 15,5 0-14-15,4-1 19 16,2 2-19-16,7-1 10 16,0-2-2-16,1 2-9 15,2 0 10-15,-3-1-10 16,-3 3 12-16,-3 0-20 16,-6 0 8-16,-1 0 0 15,-2 0 8-15,-4 0-7 16,4 0 4-16,-1 0-5 0,-2 0 1 15,0 0-7 1,-2 0 7-16,2 0-1 0,-2 0 4 16,1 3 7-16,3-1-8 15,1 0-3-15,2-2 0 16,2 2-9-16,-3-2 10 16,0 2-1-16,-1 0 9 15,-3-1 3-15,-2 2-15 16,0-1 3-16,3 0 0 15,6 0 3-15,7-2 3 16,4 0-6-16,4 2 0 16,0-2 17-16,3 0-19 15,-3 0 2-15,1 0 0 16,1 2-4-16,-2-2 4 16,6 3 0-16,0-2 1 0,4-1 6 15,0 0-7-15,4 2 0 16,0-2 1-16,0 0 9 15,0 0-10-15,0 0 0 16,0 0 0-16,0 0 7 16,-2 0 0-16,5 0-4 15,-5 0 8-15,3 0-17 16,-1 0 6-16,-1 0-5 16,-3 0 4-16,-3 0 2 15,-7 0 9-15,-2 2-2 16,-7-2-7-16,2 0 19 15,-4 0-19-15,-4 0 12 0,8 0 13 16,-4 0-26-16,5 0 19 16,-1 0 0-16,3 0-19 15,-3 2 16-15,-4 0-14 16,-5 0-2-16,-4-1 12 16,-9-1-2-16,-4 2-8 15,-4-2-2-15,-3 0 0 16,-1 0 20-16,-1 0-18 15,0 0-2-15,0 0 17 16,0 0-16-16,0 0 10 16,0 0-2-16,0 3-8 15,0-3 23-15,0 0-23 16,0 0 10-16,0 0-11 0,0 0-11 16,0 0-20-16,-15 0-80 15,-14 0-360-15,-9 0-1778 0</inkml:trace>
  <inkml:trace contextRef="#ctx0" brushRef="#br0" timeOffset="-172788.5">4949 7307 1758 0,'0'0'359'16,"0"0"-359"-16,-114 0-160 15,61 10-409-15,2 1-703 0</inkml:trace>
  <inkml:trace contextRef="#ctx0" brushRef="#br0" timeOffset="-169429.87">3398 15968 1614 0,'0'0'366'15,"0"0"-244"-15,0 0-23 16,0 0 18-16,0 0-53 16,0 0-63-16,0 0 18 15,-9 0-19-15,9 0 0 16,0 0 30-16,0 0 3 0,0 4 25 15,0-4-9 1,0 0-18-16,0 0 17 0,0 0-36 16,0 0 19-16,0 0-4 15,0 0-20-15,0 1 19 16,11 3-17-16,5 0-8 16,9 1 29-16,2 2-18 15,8-4 18-15,3 0-3 16,7 2-20-16,3-1 11 15,4 0-9-15,6 0 0 16,2-4 13-16,5 2-20 16,4-2 19-16,2 0-21 15,1 0 9-15,1 0-8 16,2 0-1-16,6 0 0 16,1 0 2-16,2 0-2 0,5 0 3 15,-1 0-3-15,-6-2 0 16,-2 2 0-16,-7 0 0 15,-3 0 1-15,-3 0 4 16,-1 0 1-16,2 0-11 16,1 0 5-16,6 0 0 15,1 0 2-15,2 0-2 16,-2 0 0-16,-5 0-1 16,-6 0-3-16,-7 0-2 15,-7 0 6-15,-7 2-2 16,-4 2-16-16,-3-4 18 15,-2 0 0-15,-2 0-6 16,1 0 6-16,-1 0-10 0,0 0 10 16,3-6 0-1,-4 2-9-15,3-4 4 0,-6 2-4 16,-3 1 9 0,-3-2-10-16,-5-2 10 0,-5 0 6 15,0-4-6-15,-1-5 16 16,1-1-16-16,1-3 0 15,-1-5-1-15,3-1 2 16,0 2 3-16,1 0 1 16,-4-2-4-16,1 2-2 15,-6-8 1-15,-1 1-7 16,-3-6 5-16,-4-3 4 16,3-1 2-16,-3-1-4 15,0 2-1-15,0 2 0 0,0 6 1 16,0 6 0-16,0 2 8 15,0 6-8-15,-3 3 0 16,-1 4 0-16,-3 3 0 16,1 2 2-16,-1 4 8 15,0-5-10-15,1 6 0 16,-1 0 6-16,1 0-7 16,-4 3 1-16,2-4 0 15,-1 2 0-15,-5-2 1 16,1 0-1-16,-5 0 0 15,-2 0-3-15,-4-5 2 16,-3 4 1-16,-4 0 0 16,-3-1 2-16,-3 0 4 0,-4 5 3 15,-1-8-9 1,-7 4 6-16,-2 1-2 0,-7-1-4 16,-4-3 0-16,-7 5 12 15,-8-2-4-15,-3 5-5 16,-2 0-3-16,-5 0-8 15,2 0 7-15,3 2 1 16,4 3 0-16,5-4 8 16,3-1 3-16,5 0-8 15,-1 0-3-15,-1 0 1 16,-2 0-1-16,-3-1 8 16,1-4-8-16,-2 3 7 15,1 1-1-15,1 1 1 0,2-5-7 16,0 5 0-16,4-5-15 15,3 2 16-15,-1-1-1 16,-1 4 0-16,1 0 9 16,1 0-18-16,0 0 9 15,6 0 0-15,3 3-11 16,8 1 11-16,7 1 0 16,9 0-6-16,9-4 15 15,5 4-9-15,1-2 0 16,1 1 6-16,-2 0-13 15,-1 1 7-15,-5 0-12 16,2 4 12-16,-2-5-2 0,1 0 2 16,1-3 1-1,0 1 0-15,-1 1-2 0,5-3 1 16,2 3-2 0,6-3-4-16,2 0 12 0,5 0-3 15,0 0-3-15,0 0-9 16,0 0-2-16,0 0 7 15,0 0 4-15,0 0-1 16,0 0 5-16,0 0-4 16,0 0 0-16,0 0 6 15,0 0-16-15,0 0 20 16,0 0-10-16,0 0 0 16,-2 5-1-16,0 4 1 15,-2 8 0-15,0-1 0 16,3 6 0-16,1 0 0 0,-2 8 11 15,2-2-11-15,-2 8 1 16,-2 4-2-16,0 4 2 16,0 4-1-16,0-2 18 15,2 3-10-15,-1-1 2 16,3-8-2-16,0-2-7 16,0-4 13-16,0-7-14 15,0-6 9-15,0-5 10 16,0-3-17-16,0-6 20 15,0 3-19-15,0-6 3 16,0 4-6-16,0 2 11 16,-2-1-11-16,0-7 9 15,2 5-8-15,0-7 7 16,0 0-8-16,0 4-24 16,-2 0 18-16,0 1-61 0,0 4-53 15,0-5-223-15,-2-4-668 0</inkml:trace>
  <inkml:trace contextRef="#ctx0" brushRef="#br0" timeOffset="-169304.94">3391 15879 1362 0,'0'0'1254'0,"0"0"-1102"0,0 0-152 16,0 0-262-1,0 0-560-15</inkml:trace>
  <inkml:trace contextRef="#ctx0" brushRef="#br0" timeOffset="-158088.79">3285 8174 1073 0,'0'0'265'0,"0"0"-149"15,0 0-47-15,0 0 45 16,0 0-47-16,0 0-20 15,-10-11 20-15,10 9-26 16,0 2 32-16,0 0 59 16,0 0-32-16,0 0 12 0,0 0-23 15,0 0-27-15,0 0 30 16,0 0-56-16,0 0-17 16,0 0-1-16,0 0-9 15,0 0 2-15,0 0 3 16,0 0-14-16,0 0 26 15,0 0-26-15,0 0 0 16,0 0-2-16,10 0 4 16,1 0 14-16,5 0 2 15,1 0-6-15,2 0 17 16,3 0-29-16,-1 0 0 16,4 0 2-16,2 0-2 15,2 0 21-15,2 0-13 16,3 0-7-16,-1 0 4 15,0 0-5-15,1 0 0 0,-3 0 5 16,-2 0 2-16,-2 0-5 16,-3 0-2-16,1 0 8 15,-3 0-6-15,2 0-2 16,1 0 0-16,-2 0-2 16,0 0 11-16,0 0-9 15,2 2 0-15,-5-2 1 16,1 0-5-16,0 2 5 15,-1-2-1-15,2 0 15 16,2 0-15-16,1 0 4 16,2 0-4-16,-2 0 0 15,-4 0 2-15,0 0-2 16,-3 0 0-16,-5 0 2 16,0 0 4-16,1 0-7 15,-3 0 1-15,0 0-5 0,0 0 5 16,2 0 0-16,1 0 12 15,-1 0-12-15,5 0 2 16,3 0-1-16,-4 0 0 16,3-2-1-16,-2 0 17 15,-2 2-16-15,-6 0 5 16,2 0-6-16,-5 0-1 16,0 0-5-16,3 0 12 15,0 0-6-15,0 0 0 16,-1 0 9-16,3 0-2 15,-4 0-7-15,1-2 0 16,-5 2 8-16,2 0-7 16,-6 0 17-16,2 0-3 0,-2 0-5 15,0 0-7 1,0 0-3-16,0 0-21 0,0 0 9 16,2-2-155-16,2 0-382 15,-2-2-286-15</inkml:trace>
  <inkml:trace contextRef="#ctx0" brushRef="#br0" timeOffset="-157932.6">4753 8076 1877 0,'0'0'388'0,"0"0"-253"0,0 0-122 15,0 0-13-15,0 0-251 16,0 0-396-16</inkml:trace>
  <inkml:trace contextRef="#ctx0" brushRef="#br0" timeOffset="-52965.61">1649 3786 1113 0,'0'0'333'15,"0"0"-176"-15,0 0-87 16,0 0-24-16,0 0-46 0,0 0-16 16,0 0-11-16,0 0-7 15,3 0 23-15,-3 0-5 16,2 0-18-16,-2 0 27 16,0 0 1-16,2 0 6 15,2 0-3-15,1 0-70 16,-1 0-50-16,1-4-106 15,4-1-53-15,-5 1 9 16,1 1 273-16,-5-1 29 16,0 2 194-16,0 0-20 15,0 2-28-15,0 0-66 16,0 0-87-16,0 0-22 16,-7 0-193-16,-4 0-157 0</inkml:trace>
  <inkml:trace contextRef="#ctx0" brushRef="#br0" timeOffset="-52247.02">1781 3140 973 0,'0'0'307'0,"0"0"-88"0,0 0-49 16,0 0-35-16,0 0-5 15,0 0 19-15,0 0-43 16,-31-40-42-16,12 40-15 16,-4 14-34-16,-14 14 39 15,-5 18 6-15,-18 32 14 16,-15 45 32-16,-17 49-42 15,-1 34-21-15,12 5 2 16,23-7-28-16,20-19 27 16,18-4-16-16,14 5-16 0,6-2 19 15,8 3-25 1,21-3-5-16,9 3-1 0,4-10 9 16,10-17-9-16,-1-21 0 15,-6-37 6-15,-12-28-18 16,-11-26 5-16,-6-14 7 15,-1-4-1-15,-3-2-2 16,-1-8-4-16,-7-11 7 16,-2-9-15-16,-2-6-14 15,0-19-139-15,0-5-604 0</inkml:trace>
  <inkml:trace contextRef="#ctx0" brushRef="#br0" timeOffset="-50216.25">3586 2781 1215 0,'0'0'264'16,"0"0"-104"-16,0 0-68 15,0 0-4-15,0 0 49 16,0 0-15-16,0 0 8 16,-12-20-28-16,6 20-24 15,-7 0-2-15,-5 0-56 16,-9 8-19-16,-7 18 32 16,-3 11-21-16,-6 8 16 15,3 7 11-15,2 8-20 16,7 5 20-16,9 2-23 0,9 4-15 15,10 0 25-15,3-2-24 16,11-3 5-16,16-1-4 16,11-5 8-16,7-8-22 15,3-6 5-15,6-10-20 16,2-11 11-16,2-14-21 16,-4-11 15-16,3-2 9 15,-4-27-2-15,-1-14 13 16,-6-11-5-16,-6-13 6 15,-9-10-2-15,-6-7 10 16,-10-7-5-16,-5 1-3 16,-10 4-5-16,0 8 5 15,-16 12 1-15,-16 9-1 16,-7 11 0-16,-12 12-47 16,-32 6-71-16,12 11-199 0,6 2-197 0</inkml:trace>
  <inkml:trace contextRef="#ctx0" brushRef="#br0" timeOffset="-49310.21">3931 2815 522 0,'0'0'1137'16,"0"0"-890"-16,0 0-95 15,0 0-15-15,0 0-60 16,0 0 5-16,196-130 62 16,-49 80-57-16,51-11-17 15,22 0 0-15,0 0-26 0,-12 7 12 16,-25 4-26-16,0 4-13 15,-11 0 6-15,-18 3-16 16,-36 10-6-16,-32 4 0 16,-32 11 6-16,-17 4-7 15,-2 0 0-15,-12 3 14 16,-4 0-11-16,-13 5-3 16,-6 4 0-16,0-2 0 15,0 4-77-15,0-2-123 16,0 2-275-16,0-2-383 0</inkml:trace>
  <inkml:trace contextRef="#ctx0" brushRef="#br0" timeOffset="-47560.58">6874 1783 613 0,'0'0'826'0,"0"0"-653"16,0 0-7-16,0 0-62 16,0 0 34-16,0 0-6 15,0 0-81-15,-72-45 4 0,52 45-39 16,-1 4-16-1,-6 12 39-15,-2 9-19 0,0 2 10 16,2 9 13-16,2 3-37 16,10-1 46-16,3 2-48 15,12-2 2-15,0-4 5 16,0-6-5-16,14-6-6 16,4-6 0-16,4-10 10 15,5-6-4-15,6 0-6 16,2-16 7-16,1-10-23 15,-4-8 10-15,-3-6-8 16,-7-2 13-16,-4-2-16 16,-5 3 17-16,-4 5 0 15,-5 10 1-15,-1 7 13 16,-3 5-13-16,0 5 10 0,0 6 11 16,0 1-21-1,0 2 2-15,0 0-3 0,0 2-49 16,0 14 43-16,0 7-11 15,3 9 17-15,1 7-2 16,2 2 8-16,3 9-6 16,1 3 18-16,3 3-18 15,-1 3 2-15,2 3-1 16,-3-2-1-16,3-1 9 16,-3-2-8-16,0-2 6 15,-2-8 13-15,-2-3-12 16,-5-6 17-16,0-5-23 0,-2-6-2 15,0-4 29-15,0-5-17 16,0-6 26-16,-2-4 8 16,-11-2 12-16,-3-6 16 15,-9 0-45-15,-2 0-1 16,-2-2 12-16,3-14-23 16,4-2 25-16,1-4-12 15,11-3-11-15,5-3-5 16,5 1-8-16,0-6-6 15,18-1 0-15,15-2 4 16,6 0-4-16,0 1 0 16,-1 1 1-16,-2 5-5 15,-5 5 4-15,-9 4 0 16,-1 3 17-16,-11 5-16 16,1 2 31-16,-3 2-10 0,-4 5-14 15,-2 0 31-15,-2 2-21 16,2 1 13-16,-2 0 1 15,0 0-31-15,0 0 18 16,0 0-19-16,0 0 2 16,0 0 2-16,0 0 2 15,0-3-6-15,0 3 2 16,0 0 7-16,0-1-18 16,0-2 9-16,0 2-44 15,0-2 13-15,0 3-52 16,-4 0-98-16,-12 4-426 15,-3 8-934-15</inkml:trace>
  <inkml:trace contextRef="#ctx0" brushRef="#br0" timeOffset="-46154.7">1895 3789 846 0,'0'0'559'15,"0"0"-372"-15,0 0-53 16,0 0-43-16,0 0-15 16,0 0-31-16,-145 21 8 15,107 5 10-15,-5 9 33 0,-1 14 7 16,-6 9-16-16,4 12-29 16,-1 9 49-16,-1 17-48 15,-4 23 2-15,5 27 11 16,9 8-27-16,13-5 28 15,15-11-31-15,7-12-27 16,3 3 28-16,0 1-36 16,21 2-1-16,12-5-4 15,0-21 11-15,1-20-13 16,-3-23 0-16,0-6 1 16,2 7 4-16,5 4 1 15,3 3-2-15,-10-13-1 16,-5-12-2-16,-8-14-2 15,-5-12-53-15,1-20-94 16,-5 0-193-16,-1-16-337 0</inkml:trace>
  <inkml:trace contextRef="#ctx0" brushRef="#br0" timeOffset="-41874.42">4831 5392 1124 0,'0'0'393'0,"0"0"-275"16,0 0-118-16,0 0-12 16,0 0-1-16,0 0 4 15,46 0-126-15,-21 0-90 16,0-4-940-16</inkml:trace>
  <inkml:trace contextRef="#ctx0" brushRef="#br0" timeOffset="49729.1">4773 8175 851 0,'0'0'546'15,"0"0"-385"-15,0 0-81 16,0 0-36-16,0 0-18 15,0 0 37-15,0 1-18 0,0-1 5 16,0 0 3 0,0 0-21-16,0 0 44 15,0 0 2-15,0 0-3 0,0 0 33 16,0 0-52-16,0 0-8 16,0 0-1-16,0 0-38 15,0 0 19-15,0 0-14 16,4 0-14-16,12 0 29 15,4 3-28-15,3-3-1 16,3 2 3-16,-1-2 6 16,-3 0 0-16,2 0 0 15,-1 0-9-15,-1 0 7 16,-2 0-7-16,2 0 0 16,-4 0-2-16,0 0 8 15,-2-2-3-15,-1-3-1 0,-1 0-2 16,-3-1 4-1,3-2-4-15,-2 0 0 0,-1 0 0 16,3 0 1 0,-1-1 1-16,1-2-2 0,-3 1 0 15,2 0 8-15,-4 0-8 16,0-2 0-16,0 0 2 16,-2-4 4-16,0 0-12 15,-1-2 6-15,1-3 0 16,-1 3 12-16,-1-3-12 15,2 1 6-15,-5-3 16 16,2 1-21-16,-2 0 14 16,1 0-15-16,1 2 0 15,-2-1 26-15,0 0-25 16,0 1-1-16,-2 0 14 16,0 2-4-16,0 3 11 0,0-4-2 15,0 1 13-15,0 1 9 16,-8 0-40-16,1 1 21 15,-1 0-4-15,-2 2-17 16,1 2 8-16,1-1 0 16,-1 4-3-16,-1-1 18 15,4 1-23-15,-3 1 38 16,0 0-26-16,0 1-12 16,1 0 20-16,1 1-19 15,-3 1 7-15,2-2 4 0,-1 1-4 16,3 2 0-1,-2 1-9-15,2 0 8 0,-1 0 7 16,3-2-15-16,-2 3 0 16,-2-2 3-16,4 1 15 15,-1 0-19-15,1 1 1 16,2 2 0-16,0-2-5 16,0 0 6-16,0 0-1 15,-4 0 0-15,2-2 12 16,0 2-12-16,-3-2 0 15,1 0 1-15,-4-2-4 16,1 2 3-16,-1 0 0 16,-4 0-11-16,1 0 28 15,-3 2-17-15,1 0 0 16,-6 2 1-16,2 0-3 16,-2 0 2-16,1 0 0 0,3 0-7 15,-2 0 14-15,4 0-7 16,-1 4 0-16,3 2 1 15,-3 2-2-15,3 4-3 16,-3-2 2-16,1 4-5 16,-1 0 13-16,1 0-6 15,-3 2 0-15,3 3 9 16,-1-2-15-16,3 2 6 16,1-2 0-16,1 2-6 15,2-1 15-15,2-2-9 16,1 0 0-16,1 2 1 15,3 2 8-15,0 3-9 16,2 0 0-16,0 4 15 0,0-2-14 16,0 1 10-1,0 1-11-15,9-1 1 0,-3-5 9 16,4 4-8-16,-4-6-2 16,1 1 4-16,-1 0 8 15,4-1-19-15,-4 1 7 16,5 0 0-16,-2-1-2 15,2 2 10-15,0-3-4 16,-1-2-4-16,-2-4 8 16,-1-2-16-16,-3-1 8 15,-2-5-1-15,0 1 1 16,1-1 0-16,-1 0 10 16,1-2-10-16,-3 0 5 0,2 0-7 15,-2 0 2-15,0-2 0 16,2 0-4-16,-2 2 16 15,0-2-12-15,2 0 0 16,-2 0 7-16,0 0-17 16,0 0 10-16,0 0 0 15,0 0 7-15,0 0 5 16,0 0-10-16,0 0-2 16,0 0-13-16,0 0 1 15,0 0 21-15,0 0-9 16,0 0 0-16,0 0 1 15,0 0-8-15,0 0-2 16,0 0-9-16,0 0 3 16,0 0 12-16,0 0 3 0,0 0 0 15,0 0 3-15,0 0-3 16,0 0 0-16,0 0-20 16,0 0 10-16,0 0-11 15,0 0 6-15,0 0 15 16,0 0-45-16,0 0 22 15,0 0-40-15,0 4-99 16,0 2-117-16,0 0-263 0</inkml:trace>
  <inkml:trace contextRef="#ctx0" brushRef="#br0" timeOffset="-130680.07">4937 11147 1152 0,'0'0'354'0,"0"0"-171"16,0 0-19-16,0 0 5 15,0 0-46-15,0 0-55 16,0 0 34-16,0 0-24 16,0 0 2-16,0 0-7 15,0 0-33-15,0 0 14 16,0 0-36-16,0 0-18 15,0 0 27-15,0 0-26 16,0 0 18-16,8 0 12 16,3 0-13-16,7 0 12 0,-1 0-18 15,8 0-5-15,0 0 23 16,4 0-28-16,0 2 20 16,1 2-19-16,4 2 6 15,2-1-3-15,1-1-6 16,1-1 0-16,1-2 12 15,0-1-5-15,-1 0 2 16,2 3-9-16,1-3 0 16,-2 1-9-16,-1 2 10 15,3-3-1-15,-3 2 9 16,-1 2 2-16,1-2-5 16,-1 0-6-16,2 0-4 15,-3 0-8-15,-1 2 12 0,-4-2 0 16,3 0 3-1,-5 0 8-15,2 0-17 0,2-2 6 16,1 2 0 0,1 0-6-16,4 1 13 0,-2-1-7 15,1-1 0-15,0 3 8 16,-2-2-8-16,-5 2 0 16,-2-3 0-16,1 4 5 15,0-3-5-15,-6 0 0 16,1-2-1-16,0 2 2 15,-1 0 3-15,0-2-4 16,3 2 0-16,0-2-1 16,0 0 1-16,2 2 0 15,0-2 0-15,0 0 14 16,2 0-11-16,-2 0 3 0,-2 0-5 16,-3 0 2-1,-2 0-3-15,1 0 0 0,-1 0-10 16,2 2 19-16,-2-2-9 15,5 2 7-15,0-2-1 16,2 2-6-16,5-2 0 16,-1 2 0-16,2 0-1 15,5 1 5-15,-1-2-4 16,1 4 0-16,-1-3 6 16,-1-1-13-16,-1 2 7 15,-4-3 0-15,0 0 1 16,-4 0 7-16,-1 0-9 15,-2 0 1-15,-7 0 0 0,0 0-6 16,-2 0 8-16,1 0-2 16,-3 0 0-16,1 0 9 15,-1-3-15-15,-1 3 6 16,-3-1-5-16,-1-1 5 16,-2-1 0-16,-1 1 0 15,2-2 4-15,-2 2-3 16,-1-4-1-16,1 2 0 15,2-2 1-15,0 0 5 16,2-2-6-16,0 2 0 16,-2-4 0-16,2 2 2 15,-3-4-11-15,-1-2 15 0,-1-4-6 16,-4-3 18-16,-2-2-18 16,0-4 26-16,0 0-26 15,0-3 6-15,0-5 3 16,0 2-9-16,0-6 0 15,-2-1 7-15,-6 1 7 16,-1-4-22-16,1 3 8 16,-2-3 0-16,2 6-4 15,1-3 4-15,-2 4 0 16,2 1 1-16,1 3 25 16,-1 2-27-16,1 3 1 15,1 2-4-15,-2 0-4 16,3 6 8-16,-1-1 0 0,3 2 0 15,2 4 6 1,-2 2-18-16,2 1 12 0,0 5 0 16,-2 1-16-1,2-1 16-15,-2 0 0 0,-1 2 0 16,0 0 5-16,2 0-5 16,-3 0 0-16,-2-1 8 15,2 1-14-15,-2-1 6 16,-3 0-3-16,-3-4-6 15,-1 2 11-15,-3 0-2 16,-5-1 0-16,-8-1 7 16,-5 4-7-16,-9-2 0 15,-5 2 0-15,-8-1-9 16,-4-1 15-16,-2 2-6 16,-5-4 7-16,-5 1 5 0,1 2 2 15,-4-2-8 1,-4 2-6-16,-4 2 13 0,-1-1-4 15,-3 1-4-15,-4-2-5 16,0 0 0-16,1-3 7 16,3 1-7-16,2 0 0 15,4-3 2-15,0 3-2 16,4-3 0-16,-2 3-1 16,2 0 10-16,-4-1 0 15,6 6-8-15,1-2-1 16,5-1 0-16,9-3-4 15,6 3-4-15,10-2 7 16,8 2 1-16,7 2-6 16,7 0 13-16,1 2-7 0,6 2 0 15,-1 0 8-15,3 0-13 16,1 0 5-16,-1 0-1 16,3 0-5-16,-4 0 12 15,-4 0-6-15,-4 0 0 16,-5 0-43-16,0 0 42 15,0 2-10-15,4-1 11 16,0-1 1-16,3 3 13 16,-1 1-15-16,2 0 1 15,-3-2-8-15,4 2 2 16,4-2 6-16,1 0 0 0,4 0 2 16,2-2 10-1,5 2-13-15,0-2 1 0,2 0-6 16,0 2-6-16,0-2 12 15,0 0 0-15,0 0-2 16,0 0 5-16,0 0-10 16,0 0 7-16,0 3 0 15,0 4-12-15,0 5 12 16,0 4 0-16,0 6-1 16,4 2 7-16,-2 7-6 15,0 2 0-15,-2 2 1 16,0 5-5-16,0 0 4 15,0 0 0-15,0 2-9 16,0 0 22-16,0-1-10 16,0 0 6-16,0 3-9 0,0 2 26 15,-2-2-26-15,-2 3 0 16,-3-1-1-16,1-2 12 16,1 0 4-16,-2 0-3 15,3 0-11-15,2 3 18 16,0-6-18-16,-1-1-1 15,3-1 3-15,0-5 9 16,0-2-1-16,0-7 3 16,0-7-13-16,0-1 8 15,0-9-9-15,0-1 0 16,0-6 15-16,0-1-14 16,0 0 25-16,0 0-24 0,0 0-1 15,0-16-2-15,0-7-128 16,0 0-583-16</inkml:trace>
  <inkml:trace contextRef="#ctx0" brushRef="#br0" timeOffset="-129492.86">5363 11221 1572 0,'0'0'512'0,"0"0"-382"0,0 0-18 15,0 0-14-15,0 0-51 16,0 0-5 0,0 0 38-16,-82 118-23 0,56-65 44 15,-3 11-20-15,0 6-4 16,2 8-6-16,4 8-19 15,5 0-13-15,9 2 10 16,7-7-40-16,2-7 41 16,0-7-50-16,11-12 9 15,5-9 10-15,0-9-18 16,-1-11 0-16,-1-8 8 16,-3-8-3-16,-3-8-12 15,0-2-4-15,-2 0 8 0,1-6-7 16,-1-16 9-1,-4-6-1-15,-2-6-5 0,0-9-33 16,0-2 4-16,0-8-14 16,-6-5-2-16,0-8 50 15,-1-6-25-15,2-5 18 16,-3 1 7-16,7 4-4 16,-1 12 5-16,2 10 0 15,0 12 1-15,0 8 23 16,0 8-24-16,0 6 27 15,0 5-12-15,0 7-14 16,0 3 18-16,0 1-19 16,0 0 1-16,0 10-1 15,0 16 1-15,0 10 20 16,0 10-21-16,0 8 11 0,0 9 8 16,0 4 5-1,0 7 8-15,0 1 2 0,6-3-33 16,2-4 30-16,1-6-29 15,1-2 10-15,2-5 0 16,-1-5-11-16,2-6-1 16,-1-6 0-16,-4-8 16 15,1-9-16-15,-5-4 0 16,1-9 1-16,-5-3 2 16,0-4-2-16,0-1-1 15,0 0 7-15,0 0 10 16,0 0-13-16,3 0-4 15,-3 0 8-15,0 0-22 16,0 0-14-16,0 0-37 16,0-12-53-16,-10 0-445 0,-1-5-623 15</inkml:trace>
  <inkml:trace contextRef="#ctx0" brushRef="#br0" timeOffset="-126899.68">4777 11126 1440 0,'0'0'350'16,"0"0"-135"-16,0 0-1 15,0 0-33-15,0 0-28 16,0 0-93-16,0 0-16 16,-8-17-21-16,30 17-23 15,5 0 13-15,1 0-13 16,6 0 0-16,2 0-12 15,-3 0 24-15,1 2-8 16,-1 5-4-16,-2-3 1 16,-2-1-2-16,-4-2 1 15,-6-1 0-15,-3 0 1 16,-7 0 10-16,-5 0-11 16,-2 0 10-16,1 0-1 15,-3 0 35-15,0 0-43 0,3 0 12 16,-3 0-8-16,0 0-4 15,0 0-1-15,0 0 0 16,0 0 1-16,0 0-1 16,0 0 9-16,0 0-9 15,0 0 0-15,0 0 9 16,0 0-15-16,0 0 6 16,0 0 0-16,0 0 3 15,0 0 3-15,0 0 0 16,0 0-3-16,0 0 9 15,0 0-12-15,0 0 0 16,0 0 0-16,0 0 15 16,0 0-14-16,0 0 8 0,0 0 2 15,0 0-10 1,0 0 20-16,0 0-20 0,0 0-1 16,0 0 21-16,0 0-15 15,0 0-4-15,0 0-2 16,0 0 1-16,0 0-10 15,0 0 9-15,0 0-24 16,0 0-38-16,0 0-168 16,0 0-352-16</inkml:trace>
  <inkml:trace contextRef="#ctx0" brushRef="#br0" timeOffset="-125556.24">6362 11157 811 0,'0'0'343'0,"0"0"-159"0,0 0 17 15,0 0-73-15,0 0 10 16,0 0-68-16,0 0-60 15,-16-10 27-15,16 10-36 16,-2 0 34-16,2 0 17 16,0 0-46-16,0 0 30 15,0 0-14-15,0 0-20 16,0 0 36-16,0 0-23 16,14 0 72-16,7 0 27 15,6 0-83-15,9 0 25 0,4 2-33 16,7 0-15-1,4 4 40-15,5 1-48 0,6-2 1 16,1 1 22-16,4 1-22 16,-1 0 36-16,1-1-19 15,0 0-18-15,-3 0 21 16,-2 1-21-16,-1-2 0 16,-3 1-1-16,-2-5 13 15,-7 2-5-15,-7-1 2 16,-11-2-8-16,-8 0-2 15,-13 0 1-15,-5 0 0 16,-4 0 5-16,-1 0-4 16,0 0 20-16,0 0-4 15,0 0-16-15,0 0 4 16,0 0-5-16,0 0-1 0,-1 0 0 16,-8 0-34-16,-4 0 20 15,-5 0-16-15,-9 0-13 16,-4 0 43-16,-9 0-26 15,-7 0 21-15,-6 0-4 16,-5 0-48-16,0 0 43 16,-2 0-3-16,4 0 18 15,2-5 0-15,4 1 6 16,2 1-3-16,6-1 2 16,9 3 1-16,6-4 3 15,11 3-8-15,12 2-1 16,4-2 2-16,16 2 8 15,28-2-10-15,18 2 1 0,19 0 10 16,10 0-10 0,5 0-1-16,-5 0 0 0,-4 0 3 15,-9 2 3-15,-11 2-4 16,-12-1-2-16,-13-1-5 16,-13-1-4-16,-10-1-3 15,-13 0-31-15,-6 0 24 16,-2 0-138-16,-18 0-48 15,-2 0-274-15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4:23:33.397"/>
    </inkml:context>
    <inkml:brush xml:id="br0">
      <inkml:brushProperty name="width" value="0.05292" units="cm"/>
      <inkml:brushProperty name="height" value="0.05292" units="cm"/>
      <inkml:brushProperty name="color" value="#FF0000"/>
    </inkml:brush>
  </inkml:definitions>
  <inkml:trace contextRef="#ctx0" brushRef="#br0">6295 689 1440 0,'0'0'0'16,"0"0"-1323"-16</inkml:trace>
  <inkml:trace contextRef="#ctx0" brushRef="#br0" timeOffset="156.25">6360 930 2515 0,'0'0'488'16,"0"0"-427"-16,0 0-61 15,0 0-15-15,0 0-267 16,0 0-465-16</inkml:trace>
  <inkml:trace contextRef="#ctx0" brushRef="#br0" timeOffset="671.71">6281 655 1774 0,'0'0'540'16,"0"0"-325"-16,0 0-85 15,0 0-53-15,0 0-20 16,0 0-56-16,0 0-1 16,0 0-3-16,0 0-91 15,0 4-13-15,0 13-106 16,0-4-263-16,3 0-474 0</inkml:trace>
  <inkml:trace contextRef="#ctx0" brushRef="#br0" timeOffset="1031">7166 519 1751 0,'0'0'625'16,"0"0"-495"-16,0 0-55 16,0 0-51-16,0 0-23 15,0 0 52-15,0 0-11 16,29 132-15-16,-18-88-6 15,-2 0-20-15,0-1-2 16,0-5-5-16,-5-4-70 16,-4-6-82-16,0-10-135 15,-11-8-75-15,-7-10-442 0</inkml:trace>
  <inkml:trace contextRef="#ctx0" brushRef="#br0" timeOffset="1937.05">6821 577 1468 0,'0'0'375'0,"0"0"-210"16,0 0-84-16,0 0 13 15,0 0-11-15,166-71-18 16,-94 59-4-16,4-5-35 16,-1 1-9-16,-1 0 5 15,-7-2-21-15,-11 2 16 16,-14 0-17-16,-11 4 0 0,-15 3 8 15,-9 6 14 1,-5 3 91-16,-2 0-9 16,0 0-35-16,-7 3-41 0,-9 19-28 15,-4 11 0-15,0 9 14 16,7 8-13-16,6 4-1 16,7 2 4-16,0-1 5 15,11-3-6-15,11-7-3 16,-1-4-4-16,-1-9-8 15,-5-8 4-15,-6-8-2 16,-2-8 2-16,-2-8-30 16,-3 0 37-16,0-12 1 15,0-16-63-15,5-6-38 16,-1-4-12-16,4-1-5 16,-2 10 68-16,1 4 19 15,0 9 30-15,0 9 1 16,2 7 0-16,5 0 35 0,-1 0-24 15,6 13 21-15,1 6 11 16,2 3-17-16,1 0 29 16,-1 0-26-16,1-2-21 15,0-2 24-15,-4-6-32 16,0-3 0-16,1-4 0 16,0-5 10-16,0 0-17 15,-1-12 7-15,-2-8-48 16,-1-3 36-16,-5 0-11 15,-5 2 12-15,-4 6 11 16,-4 3 52-16,0 6 33 16,0 2 7-16,0 4-41 15,0 0-16-15,0 1-35 0,0 13 0 16,-2 5-1 0,2 3 2-16,0-3 6 0,0 0-7 15,9-3 1-15,6-4-2 16,1-6-21-16,4-4-24 15,0-2-9-15,0-2-35 16,0-14-15-16,0-6 5 16,-2 0 35-16,-5 0 50 15,-3 1 15-15,-4 6 20 16,-3 1 43-16,3 5-3 16,-4 8 23-16,-2 1-30 15,4 0-30-15,0 0 6 16,4 1-20-16,3 12 17 0,-1 1 13 15,2-3-38-15,1 1 10 16,1-2-11-16,-1-1-9 16,0-5-4-16,3-2-71 15,-1-2-53-15,3 0-91 16,3 0-130-16,-6-6-163 16,-3-4-143-16</inkml:trace>
  <inkml:trace contextRef="#ctx0" brushRef="#br0" timeOffset="2280.71">8503 630 892 0,'0'0'715'16,"0"0"-496"-16,0 0-57 16,0 0-68-16,0 0-38 15,0 0-6-15,0 0 37 0,-44 40-23 16,39-21-9-1,3 4 32-15,2-3-50 0,0 0 11 16,9-2 4-16,13-5-37 16,4-2-15-16,13-11-58 15,-8 0-159-15,-7-2-288 0</inkml:trace>
  <inkml:trace contextRef="#ctx0" brushRef="#br0" timeOffset="2436.92">8153 506 1722 0,'0'0'553'0,"0"0"-395"15,0 0-40-15,0 0-118 16,0 0-26-16,0 0-201 16,0 0-124-16,2 97-992 0</inkml:trace>
  <inkml:trace contextRef="#ctx0" brushRef="#br0" timeOffset="2546.27">8233 1151 2090 0,'0'0'503'16,"0"0"-503"-16,0 0-41 16,0 0-732-16</inkml:trace>
  <inkml:trace contextRef="#ctx0" brushRef="#br0" timeOffset="3764.74">9273 706 1288 0,'0'0'1245'0,"0"0"-1044"15,0 0-115-15,0 0-59 16,0 0-27-16,0 0-22 16,69-125-16-16,-48 90-26 15,-7 4-41-15,-12 4 30 0,-2 6 75 16,0 9 25 0,-16 8 38-16,1 4-45 0,-4 1-17 15,6 24-2-15,2 9 9 16,6 7-1-16,5 10 20 15,0 1-12-15,5 1 10 16,11-3-10-16,3-6 2 16,4-8 3-16,-3-7-20 15,1-10-6-15,-2-11-41 16,-1-8 1-16,2 0 33 16,-2-17-35-16,2-8-25 15,0-3 34-15,-1 0-1 16,-3 3 12-16,0 7 16 15,-3 9 12-15,-3 7 5 16,1 2 2-16,-3 2 52 16,4 12 7-16,1 5-13 15,0 4 7-15,1 1-26 0,-1-2-20 16,3 1 7-16,-1-4-21 16,3-5 9-16,0-8-9 15,2-6-68-15,2 0-7 16,1-20-69-16,-2-8-74 15,-2-8 26-15,-4-2 55 16,-3 0 118-16,-4 6 19 16,-4 10 80-16,-1 5 79 15,-3 11-4-15,0 6-40 16,2 0-37-16,0 11-61 16,5 13 18-16,2 6 3 15,2 4-37-15,1 0 22 16,3-2-23-16,3-1 1 0,1-6 13 15,6-3-14 1,2-9 0-16,2-4-1 0,2-9 10 16,0 0-6-16,0-12-3 15,1-12-28-15,-5-6 20 16,-5-4-10-16,-7-2 13 16,-3 0 5-16,-6 2 2 15,-6 3 38-15,0 8 12 16,0 6-3-16,-11 7 26 15,-4 6-59-15,-4 4-2 16,0 0-14-16,-2 18-11 16,3 8 11-16,7 6 4 0,5 5-2 15,6-1-4 1,0-4-7-16,17-2-19 0,10-6 7 16,4-8-47-16,5-8-25 15,0-8-36-15,0 0-25 16,-3-16 13-16,-2-8 43 15,-4-2 58-15,-2 2 31 16,-8 4 9-16,-3 6 35 16,-5 5 30-16,-3 7-9 15,-4 2-9-15,-2 0-38 16,0 13 27-16,0 9-8 16,0 1-27-16,0 2 16 15,0-3-17-15,0-6 8 16,0-6-9-16,0-6 1 15,0-4-34-15,7 0 24 0,9-14 10 16,1-7 0-16,6-6-21 16,1-1 21-16,-1 3 0 15,-2 6 1-15,2 2 5 16,-5 10 25-16,2 3-15 16,-2 4 6-16,-1 0-20 15,4 10-1-15,-3 9 27 16,-3 4-28-16,-3 3-1 15,-4 0-19-15,-3-2-54 16,-5-2 3-16,-7 0-103 16,-13-6-104-16,-5-6-582 0</inkml:trace>
  <inkml:trace contextRef="#ctx0" brushRef="#br0" timeOffset="3920.96">10154 535 1768 0,'0'0'512'16,"0"0"-401"-16,0 0-32 16,0 0-47-16,0 0-32 15,114-68-90-15,-76 68-285 16,-12 0-474-16</inkml:trace>
  <inkml:trace contextRef="#ctx0" brushRef="#br0" timeOffset="4061.58">9739 445 1936 0,'0'0'342'0,"0"0"-249"16,0 0-93-16,0 0-288 16,0 0-14-16</inkml:trace>
  <inkml:trace contextRef="#ctx0" brushRef="#br0" timeOffset="4186.52">10214 1394 1921 0,'0'0'512'0,"0"0"-456"16,0 0-56-16,0 0-278 0</inkml:trace>
  <inkml:trace contextRef="#ctx0" brushRef="#br0" timeOffset="5545.57">11665 475 1587 0,'0'0'562'16,"0"0"-481"-16,0 0-58 15,0 0-15-15,0 0 27 0,13 148 19 16,-4-82-20-16,0 5-11 16,-1-1-5-16,1-4-18 15,-2-8-9-15,0-7-63 16,-5-11-94-16,-2-16-14 16,0-12 24-16,-16-12 6 15,-10-3-95-15,-7-20 61 16,-8-9 184-16,3-5 22 15,3 1 153-15,10 0 57 16,14 4-42-16,11 2-35 16,7 2-71-16,28 0-74 15,15 2-2-15,10 0-8 16,2-1 0-16,3 2 0 16,-7-1 1-16,-10 2-1 15,-8 1 9-15,-14 3-1 0,-7 2 3 16,-10 6 97-1,-7 4 46-15,-2 3 8 0,0 5-55 16,0 0-38-16,-2 21-69 16,-9 15 4-16,2 10-4 15,1 8 9-15,8 4-9 16,0 1 9-16,8-7-9 16,12-7-5-16,4-8 4 15,2-11-12-15,2-11-28 16,-1-13-24-16,-1-2 16 15,-1-19-26-15,-1-15-57 16,-3-3 34-16,-6-6 40 16,-3 2 58-16,-6 8 14 15,-5 9 58-15,3 8 23 16,-4 8 0-16,2 8-58 0,0 0-25 16,4 6 2-16,2 12-7 15,3 6 14-15,4 3-9 16,1 0-12-16,4 1 18 15,0-3-18-15,0-6 0 16,2-3 6-16,0-8-6 16,1-6-16-16,-1-2-17 15,0-6-44-15,0-16-15 16,-3-2-36-16,-9-2 48 16,-1 4 79-16,-6 2 1 15,-3 7 22-15,0 4 55 16,0 5 25-16,0 4-31 0,0 0-71 15,0 8 9-15,4 10 5 16,3 2-13-16,-1-1-2 16,5 0 1-16,3-7 0 15,1-1-8-15,6-7-36 16,1-4-23-16,3 0-50 16,-4-13-40-16,2-5 48 15,-3-1 42-15,-7 0 67 16,-2 3 58-16,-6 5 122 15,-3 6-17-15,1 3-49 16,-1 2-77-16,2 0-17 16,2 2-14-16,6 12-6 15,1 0-36-15,16 0-148 0,-5-3-149 16,2-9-588-16</inkml:trace>
  <inkml:trace contextRef="#ctx0" brushRef="#br0" timeOffset="6107.94">12972 770 1844 0,'0'0'564'15,"0"0"-419"-15,0 0-68 16,0 0-46-16,0 0-31 16,0 0 8-16,0 0-8 15,-71 88-33-15,71-70-43 16,0-4-41-16,11-8 11 0,3-4-52 15,1-2 23-15,-1 0 47 16,-1-6 13-16,-5-6 68 16,0 1 7-16,-2 2 9 15,-4 1 67-15,-2 6-16 16,3 0 23-16,-3 2-21 16,0 0-62-16,2 0 1 15,2 0 29-15,0 2-29 16,2 6 18-16,-2 3-5 15,-1-3-13-15,5 3-2 16,0-1-1-16,2-4 1 16,3 0-33-16,5-3-32 0,2-3-2 15,2 0-39 1,3-3-31-16,0-9 14 16,-4-2-69-16,0 0 43 0,-3-2 37 15,-5 2 113-15,-5 1 42 16,-1 5 129-16,-4 3 49 15,-3 3-42-15,0 2-115 16,0 0-39-16,0 2-13 16,0 8 4-16,0-1 22 15,0 0 5-15,0-3 5 16,0-2 19-16,0-2-39 16,0 0-7-16,0 0-20 15,0 0-10-15,0-2-45 16,-3 0-23-16,-2 0-46 15,3-12-65-15,0-6-99 0,2-2-112 0</inkml:trace>
  <inkml:trace contextRef="#ctx0" brushRef="#br0" timeOffset="6467.23">13313 501 1350 0,'0'0'528'16,"0"0"-317"-16,0 0-74 15,0 0-94-15,0 0 0 16,0 0 62-16,0 0-18 16,20 122-14-16,-13-79 2 15,-1 1-22-15,4-2-3 16,-2 2-16-16,1-4-16 0,1 0-15 16,-2-6-3-16,1-4 0 15,-3-7-47-15,0-10-41 16,-4-5-34-16,-2-6-11 15,0-2 56-15,0 0-41 16,-8-16-38-16,2-4 97 16,2 0 59-16,1 3 8 15,3 2 59-15,0 3-36 16,3 3-3-16,11 3-28 16,1 5-9-16,-2 0 9 15,0 1-51-15,-4 0-41 16,-9 0-99-16,-6 2-173 0,-17 4-210 15</inkml:trace>
  <inkml:trace contextRef="#ctx0" brushRef="#br0" timeOffset="6608.16">12777 733 1287 0,'0'0'376'16,"0"0"-117"-16,-45-102-86 15,40 60-58-15,5 5-31 16,5 10-75-16,21 8-9 15,23 19-126-15,-7 0-137 16,-1 25-135-16</inkml:trace>
  <inkml:trace contextRef="#ctx0" brushRef="#br0" timeOffset="6732.79">13157 1315 1521 0,'0'0'311'0,"0"0"-194"15,0 0-117-15,0 0-56 0</inkml:trace>
  <inkml:trace contextRef="#ctx0" brushRef="#br0" timeOffset="7263.92">14008 513 1750 0,'0'0'783'0,"0"0"-607"0,0 0-102 16,0 0-59-16,0 0 30 15,-2 108-10-15,2-56-25 16,2 2 0-16,9-1-10 16,-1-6-64-16,-4-4-49 15,-6-11-64-15,0-13-53 16,-22-8-55-16,-16-11 0 15,-11-5-251-15,-9-22 25 16,1-4 511-16,5-5 140 16,14 7 410-16,14 5-218 15,12 6-67-15,12 9-79 16,3 5-73-16,28 4-81 16,15 0-22-16,15 7-2 0,10 7-8 15,7 4-8 1,0 0-34-16,-6-3-9 0,-13-3 28 15,-10-3 18-15,-10-5 5 16,-11-4 43-16,-11 0 40 16,-3 0 58-16,-7-10-4 15,-4-6-36-15,-3-2 3 16,0-2-35-16,-16-2-3 16,-9 4-35-16,-6 3-19 15,-3 5 7-15,1 6-19 16,-5 4-19-16,5 0-29 15,0 13-78-15,8 9-118 16,10-4-288-16,7-4-131 0</inkml:trace>
  <inkml:trace contextRef="#ctx0" brushRef="#br0" timeOffset="7857.54">14592 730 1650 0,'0'0'651'16,"0"0"-392"-16,0 0-74 16,0 0-124-16,0 0-31 15,0 0-19-15,0 0 7 16,-60 50-36-16,60-26-12 16,0-2-90-16,13-4 15 15,9-4-37-15,3-8-7 0,4-6-9 16,0 0-51-16,0-10-20 15,-7-11-165-15,-4 2 99 16,-7-1 295-16,-6 3 126 16,-3 9 262-16,-2-1-79 15,0 7-30-15,0 2-132 16,0 0-93-16,0 2-53 16,0 12 16-16,0 0-17 15,0 2 0-15,0-1-1 16,9-7-67-16,2-2-6 15,5-3 27-15,3-3 31 16,2 0-3-16,-1-4-90 16,-1-8 26-16,-2 2 58 15,-7 2 25-15,-3 2 48 16,0 4 3-16,-2 2 0 0,-1 0-8 16,2 0-26-16,1 0-2 15,0 4 10-15,-1 0-25 16,3-2 14-16,0 0-5 15,1 0-9-15,-4-2-18 16,3 2-24-16,-5-2 15 16,1 0 27-16,-1 0 63 15,1 2 69-15,1-2-6 16,5 2-26-16,3 3-19 16,6 0-41-16,0 4-31 15,-2 4-3-15,-1-1-6 16,-1 1-28-16,-5 2-35 0,-2-7-63 15,-4-2-133 1,-3-6-335-16</inkml:trace>
  <inkml:trace contextRef="#ctx0" brushRef="#br0" timeOffset="8014.1">14842 341 1996 0,'0'0'663'15,"0"0"-443"-15,0 0-105 16,0 0-60-16,0 0-55 16,-174 40-48-16,116 6-127 15,9 0-529-15</inkml:trace>
  <inkml:trace contextRef="#ctx0" brushRef="#br0" timeOffset="8419.94">16094 567 884 0,'0'0'820'0,"0"0"-630"15,0 0-146-15,0 0 10 16,0 0 103-16,0 0-24 15,49 143 9-15,-38-87-36 16,0 2-45-16,-2 0 3 16,-2 0-57-16,-2-4 4 15,-3-3-11-15,-2-9-55 16,0-12-75-16,0-10-178 16,0-12-91-16</inkml:trace>
  <inkml:trace contextRef="#ctx0" brushRef="#br0" timeOffset="8685.44">16030 519 1512 0,'0'0'385'15,"0"0"-184"-15,0 0-29 16,0 0-90-16,117-90-48 16,-61 90 12-16,2 0-33 15,4 20 15-15,-2 14-14 16,-8 8-14-16,-12 4 16 15,-13 2 2-15,-17-1 13 0,-10-7 26 16,-6-4-8-16,-27-8 4 16,-11-4 13-16,-10-6-26 15,-4-4-7-15,4-7-33 16,-2-7-60-16,14 0-139 16,15-3-359-16</inkml:trace>
  <inkml:trace contextRef="#ctx0" brushRef="#br0" timeOffset="9232.2">16758 1077 199 0,'0'0'1786'0,"0"0"-1456"15,0 0-146-15,0 0-71 16,0 0-61-16,-23-113-33 16,30 76-18-16,6 0-2 15,1 1-8-15,-1 1 5 16,-2 5-4-16,-1 7 14 16,-2 9-6-16,1 8 0 15,3 6-17-15,3 0 16 16,3 0 2-16,-1 16 7 15,6 5 19-15,-3 4-26 16,2 3 36-16,-4 3-14 16,0-2-2-16,-5-1 17 0,0-2-18 15,1-2-4-15,-3-6 4 16,-1-2-19-16,-1-8 2 16,5-8-3-16,7 0-20 15,3-9 19-15,5-18-76 16,-2-5-20-16,-5-2 30 15,-6 4 21-15,-5 6 46 16,-5 6 1-16,-4 8 42 16,-2 5 54-16,3 5-39 15,-3 0-31-15,3 0-6 16,-1 6-20-16,4 13 58 16,1 5-24-16,-1 4-15 15,2 4 21-15,-2-2-40 0,1-2-1 16,-3-3 0-16,-2-7-36 15,-2-10-56-15,0-5-254 16,-4-3-398-16</inkml:trace>
  <inkml:trace contextRef="#ctx0" brushRef="#br0" timeOffset="9372.79">17165 631 1605 0,'0'0'537'16,"0"0"-375"-16,0 0-129 15,0 0-33-15,0 0-259 16,0 0-272-16</inkml:trace>
  <inkml:trace contextRef="#ctx0" brushRef="#br0" timeOffset="9950.79">17389 756 1595 0,'0'0'255'16,"0"0"-33"-16,0 0-60 16,0 0-59-16,56 111-6 15,-33-71-25-15,0-1-21 16,-1-1-23 0,-7-3-27-16,-1-8 19 0,-5-9-14 15,-5-8 10-15,-2-6 9 16,3-4 45-16,-3-1 30 0,5-24-59 15,2-4-40 1,4-10-2-16,3-3-19 0,1 2 0 16,-1 5 10-16,3 4-17 15,-6 9 26-15,0 10-9 16,-2 6 10-16,2 6-7 16,1 0 14-16,1 4-7 15,1 16 4-15,2 4 4 16,-4 2-5-16,-2 2-2 15,-1 0 5-15,-1-6 9 16,-4-4-9-16,1-6 6 16,-3-6-12-16,-2-6 2 0,6 0 16 15,0-4 4 1,5-18-22-16,8-6-29 0,1-4-37 16,3-2-18-16,-1 2-14 15,-4 4 27-15,-2 7 60 16,-5 9 11-16,-2 7 64 15,-1 5 24-15,0 0-33 16,7 0 8-16,0 14-20 16,1 4-20-16,4 5 30 15,-2 4-38-15,0-1 0 16,-2 0-15-16,-7-6-24 16,-6-4-62-16,-5-4-191 15,0-8-478-15</inkml:trace>
  <inkml:trace contextRef="#ctx0" brushRef="#br0" timeOffset="10513.22">19140 689 1367 0,'0'0'532'0,"0"0"-309"15,0 0 3-15,0 0-66 16,0 0-30-16,0 0-44 15,0 0-13-15,-141-30-38 16,104 59-13-16,3 4 17 16,7 6-38-16,13 3 10 15,12 0 11-15,2-4-20 16,14-6 11-16,15-10-13 16,5-12-29-16,3-10 8 15,3-4-67-15,-3-28-98 16,-9-11 16-16,-8-12 24 15,-6-5 45-15,-8-4 57 16,-3-5 44-16,-3 2 3 16,0 10 68-16,0 14 71 0,0 16 94 15,0 16-96 1,0 11-86-16,0 0-53 0,0 27 7 16,5 11 7-16,5 14-8 15,6 6 17-15,1 4 2 16,8 0-19-16,2-1 6 15,2-9-13-15,0-7-9 16,2-9-6-16,-2-13-81 16,13-15-99-16,-7-8-181 15,-7 0-353-15</inkml:trace>
  <inkml:trace contextRef="#ctx0" brushRef="#br0" timeOffset="11294.24">19716 648 1230 0,'0'0'783'15,"0"0"-584"-15,0 0-28 16,-142-18-15-16,107 18-61 15,1 18-45-15,2 10-7 16,7 6-37-16,4 4 16 0,10 2-22 16,6-2 2-16,5-1 4 15,2-4-6-15,19-5-6 16,3-10-30-16,7-8-54 16,3-10 4-16,-1 0-65 15,3-18-93-15,-5-9 57 16,-6-6 64-16,-3-1 81 15,-7 6 42-15,-5 4 29 16,-4 7 97-16,-1 12 76 16,-3 5-59-16,0 0-46 15,2 0-68-15,3 11 38 16,2 8 6-16,2 4-45 16,0 0 12-16,7 2-23 15,0-6-16-15,4-3 2 16,3-5-3-16,1-7-58 0,-1-4-35 15,2 0-122-15,-5-19-29 16,-2-3 61-16,-2-4 110 16,-3 2 42-16,-3 2 31 15,-3 6 23-15,-3 5 53 16,-1 5 47-16,-1 6-20 16,0 0-40-16,-3 3 30 15,6 11-4-15,-5 2-24 16,0 1-17-16,-2 4-7 15,2 0-5-15,2-2-2 16,3 3-15-16,5-2-17 16,3-2-2-16,5-2-55 0,3-4-61 15,0-6-28 1,2-4 6-16,0-2 52 0,-3 0 50 16,0 0 33-16,-2 0 3 15,-1 0 25-15,0 0 31 16,-1 6-9-16,-3 8-21 15,4 2 45-15,-4 7-25 16,-1 1-12-16,-1 2 19 16,-7 4-13-16,-4-1-7 15,-2 4-33-15,-50 9-20 16,-8-11-163-16,-11-1-358 0</inkml:trace>
  <inkml:trace contextRef="#ctx0" brushRef="#br0" timeOffset="11403.58">19481 1233 1607 0,'0'0'235'0,"0"0"-235"15,0 0-183-15</inkml:trace>
  <inkml:trace contextRef="#ctx0" brushRef="#br0" timeOffset="11950.37">21056 427 1979 0,'0'0'344'0,"0"0"-183"16,0 0-100-16,0 0-55 15,0 0-12-15,0 0 13 16,23 136-7-16,-6-68 0 16,-1 0 9-16,-1-1-5 15,-6-7-4-15,-2-12-13 16,-3-14 3-16,-4-12-8 0,0-12 18 15,0-10 10-15,0 0-8 16,0-20-2-16,0-10-95 16,11-6 23-16,12 1 46 15,4-1-79-15,6 13 0 16,0 7 22-16,1 11 27 16,-3 5 47-16,-2 9 8 15,-7 17 1-15,-7 2 22 16,-3 3 4-16,-10 0 39 15,-2-3 42-15,0-3-9 16,-20-6 29-16,-7-5 7 16,-4-3-2-16,-7-8-21 15,-2-3-44-15,2 0-22 16,2 0-21-16,7 0-24 16,8-7-27-16,13-12-94 0,8 2-199 15,0 3-244-15</inkml:trace>
  <inkml:trace contextRef="#ctx0" brushRef="#br0" timeOffset="12575.21">21742 708 1739 0,'0'0'567'0,"0"0"-407"15,0 0-32-15,0 0-73 0,0 0-36 16,0 0-17-16,0 0 26 16,-89 90-27-16,89-61 0 15,0 0-1-15,0-5-16 16,0-2 4-16,0-5-9 16,6-10-9-16,4-3-2 15,3-4-4-15,3 0 23 16,3-9-88-16,2-8-52 15,1-5 36-15,-5 0 55 16,2 0 8-16,-6 3 41 16,-2 4 13-16,-2 5 0 15,-3 4 50-15,-1 4-27 16,1 2 1-16,-3 0-2 16,2 0 19-16,-3 12 38 15,0 4-17-15,0 6-18 0,0 0-27 16,3 0-17-16,1 0 15 15,2-5-15-15,2-4 0 16,3-3-1-16,3-4-61 16,2-6 15-16,0 0-12 15,2 0 4-15,-1 0 54 16,2-2-12-16,-1-2 13 16,2 2 1-16,3 2 9 15,2 0-17-15,-1 0 7 16,1 6-22-16,0 11 20 15,-3 3-13-15,3 4 15 0,-2 2 24 16,-3 2-6-16,-5-1 58 16,-1 4-3-16,-7-4-33 15,-5 0 13-15,-4-5-45 16,0-6-3-16,-4-6-5 16,-27-10-92-16,2-8-131 15,-2-16-529-15</inkml:trace>
  <inkml:trace contextRef="#ctx0" brushRef="#br0" timeOffset="12763.01">21858 261 1378 0,'0'0'702'16,"0"0"-506"-16,0 0-64 15,0 0-53-15,0 0-39 0,0 0 55 16,0 0-55-16,62 66 6 15,-62-37-5-15,0 2-25 16,-18 1-16-16,-24 7-18 16,2-5-308-16,14-11-1181 0</inkml:trace>
  <inkml:trace contextRef="#ctx0" brushRef="#br0" timeOffset="12918.84">22745 688 2756 0,'0'0'488'0,"0"0"-447"0,0 0-41 16,0 0-224-16,-143 7-686 0</inkml:trace>
  <inkml:trace contextRef="#ctx0" brushRef="#br0" timeOffset="18167.62">8623 11648 1005 0,'0'0'763'0,"0"0"-609"15,0 0-69-15,0 0-21 16,0 0-64-16,0 0-8 16,9 8 7-16,2 23 2 15,2 13 8-15,1 14 3 16,1 14 17-16,4 25 35 15,-6 24-23-15,-7 30 3 16,-6 13 14-16,0-1-14 16,-4-11 17-16,-9-11 11 15,-1 0-23-15,3 2 13 16,5 0-35-16,6-5 4 16,0-6-3-16,0-7-27 15,0-7 15-15,0-2-2 16,0-1-13-16,0 1 11 0,0-1-10 15,0 2 4-15,0 0 3 16,-3 1-9-16,-4-1-1 16,1-5 1-16,-1 0 0 15,1-8 0-15,-1-12 0 16,5-15 0-16,-1-15 1 16,3 1 0-16,0 17-1 15,0 5 0-15,3 18 0 16,6-5-4-16,-3-3 5 15,2-1-2-15,0 1 1 16,-1-4-12-16,-3 2 4 0,2 1-8 16,3 0 10-1,1 0 5-15,0-5 1 0,4 0 0 16,-1-4 1-16,0-5 0 16,1-3-2-16,-1-6 1 15,0 2 0-15,1-3-8 16,2-2 14-16,1-2-6 15,-1 0 0-15,2-8-13 16,-4-8 4-16,-4-9 8 16,-1-16-25-16,-4-3-7 15,-3-16-53-15,-2-15-58 16,-7-22-112-16,-8-11-597 0</inkml:trace>
  <inkml:trace contextRef="#ctx0" brushRef="#br0" timeOffset="20198.39">8498 11551 1279 0,'0'0'280'15,"0"0"-178"-15,0 0-53 16,0 0-18-16,0 0-15 16,0 0 26-16,139-14 23 15,-75 3-4-15,7 1 17 16,8 0-29-16,5 1 4 0,1 2 9 16,6 1-29-16,3 0 11 15,1 2-5-15,3 0-28 16,3-2 26-16,1 1-20 15,19-1 12-15,19-3 13 16,-10 1-23-16,-17 2 14 16,3-2-17-16,0 0-1 15,33 0 22-15,20-2-21 16,-13 1 5-16,-17 4 2 16,-17 1-16-16,-1 2-1 15,-2-2-6-15,1 1 0 16,-1 3 13-16,-1 0-12 15,-16 0 13-15,-15 0-14 0,15 0 1 16,21 0 6-16,16 0-7 16,21 0 0-16,-11 0 15 15,-13 0-9-15,-2 0 1 16,-1 0-7-16,-1 0-2 16,-2 0 1-16,-4 0 2 15,-3 0-1-15,0 0 10 16,-3 0-1-16,-1 0-3 15,4 0-6-15,5 0-3 16,3 3-4-16,5 1 9 16,2-1-2-16,2 0 13 15,-1-2-6-15,-2 3-7 16,0 1 0-16,-8-1 0 16,-2 3-9-16,-3 4 17 15,3 1-8-15,4-1 1 0,8 3 17 16,6 1-17-16,7 1-1 15,4-2 0-15,2 2-3 16,2 0 5-16,0-1-2 16,3-2 0-16,0 3 15 15,6-1-15-15,5-1 0 16,7 5 0-16,8 0 3 16,2-2-3-16,-2-1 0 15,-4-1-1-15,-8-2 2 16,-3-1 0-16,-10 1-1 0,-1-4 0 15,-7 1 3 1,-9-1-3-16,-6-5-7 0,-31-3 5 16,-22 2 4-1,-25-3 2-15,-8 1-4 0,3-1 1 16,4 0-2-16,9 3 1 16,-4-1-6-16,3 6 4 15,7 4 4-15,8 4 4 16,9 6-2-16,3 2-2 15,3 5-4-15,1 2-1 16,-5-1-5-16,-7 0 7 16,-5-2 2-16,-1 3 1 15,2-3-2-15,0-1 1 16,-1 2-7-16,5-1 5 16,0 0 0-16,1 0-5 15,-6 0-6-15,-4-2 10 0,-8 0 2 16,-12-2-1-16,-14-2-10 15,-10-3 11-15,-11 2 0 16,-7 0 0-16,-7-1-9 16,-3 1 9-16,-1 5 0 15,2 5 0-15,-2 0-7 16,-1 8 9-16,1 5-2 16,0 6 16-16,2 8-15 15,-3 5-2-15,3 10-6 16,1 6 7-16,-2 5-9 15,1 20 18-15,3 20-5 16,-7 23-4-16,0-1 3 16,-5-7-10-16,0-12 5 0,-5-12 2 15,-10 2 2 1,-4 3-1-16,-6 0 0 0,0 5 3 16,-2 1-3-16,0 6-2 15,8 3 1-15,3 2-5 16,4-4-5-16,5-9 20 15,-3 1-10-15,-1-9 0 16,3 4-4-16,-6 1-6 16,1-5 10-16,-3 0 0 15,3 1 2-15,1-9-2 16,1 3-11-16,2-1-14 16,-2 2 11-16,4-18 4 15,-1-18 10-15,3-18 0 16,-1-4 2-16,-4 9 8 15,-4 13-10-15,1 4 0 0,0 0 0 16,-3 0-12-16,3 1 13 16,3-6-1-16,0 2 9 15,1 3-3-15,7-4-12 16,2 1 5-16,0-7-1 16,0 2-5-16,2-10 7 15,7 0 0-15,3-3 0 16,1-1 12-16,-2-8-10 15,0-1-2-15,0-5 1 16,-1-9 2-16,-4-3-3 16,1-10 0-16,-5-5 7 15,0-12-1-15,0-1-4 16,-2 0 4-16,0-4-5 0,0 0-2 16,0 0-72-1,0-12-143-15,-2-6-289 0</inkml:trace>
  <inkml:trace contextRef="#ctx0" brushRef="#br0" timeOffset="30133.58">16774 2464 808 0,'0'0'235'16,"0"0"-158"-16,0 0-21 15,0 0-56-15,0 0-42 16,0 0-26-16,44-37-49 16,-40 30 83-16,-2 1 34 15,-2 2 76-15,0 0 98 16,0 0-50-16,0 2-38 0,0 2 42 16,0 0-43-16,0 0-9 15,0 0 1-15,0 0-14 16,0 0 31-16,0 0-2 15,0 0 3-15,0 0 0 16,0 0-25-16,0 0-10 16,0 0 0-16,0 0-20 15,0 0 33-15,0 0-7 16,0-4-11-16,2-2-9 16,6-7-39-16,0-1-6 15,1-7 9-15,-1-1-9 16,0 2 9-16,-3 2-9 15,-1 3-1-15,-2 8 10 0,0 3-10 16,-2 1 0 0,0 3-7-16,2 0 2 0,-2 0 4 15,5 0 1 1,0 3 0-16,1 11 0 0,1 4 0 16,1 8 21-16,-1 2 10 15,0 4-22-15,0 0 21 16,-3 2-2-16,3-3-26 15,-3 2 29-15,1-7-29 16,2-2 11-16,-5-5-4 16,2-5 0-16,-2-9-9 15,-2-1 0-15,0-4 0 16,3 0 11-16,-3 0-5 16,0 0 16-16,0-1-13 15,0-13-9-15,-16-7-2 0,-2-5-20 16,-4-4 0-16,-4-3 20 15,-1 4-13-15,0 6 15 16,7 2 7-16,5 9-1 16,5 2-4-16,6 5-2 15,4 5-1-15,0-1-7 16,0 1 8-16,0 0-1 16,8 0 1-16,13 0-8 15,3 0 2-15,8 0 6 16,1 0 0-16,2 0-6 15,-1 0-12-15,-3 1-31 16,-6-1-9-16,-7 0 7 0,-7 0 36 16,-5 0 6-16,-4 0 9 15,-2 0 40-15,0 0 20 16,0 0 8-16,0 0-30 16,-8 5-31-16,-11 5 14 15,0 2-21-15,-4 4 0 16,-3 4 7-16,1 3-7 15,-13 8-31-15,7-3-193 16,4-7-454-16</inkml:trace>
  <inkml:trace contextRef="#ctx0" brushRef="#br0" timeOffset="31227.06">16849 2486 616 0,'0'0'373'0,"0"0"-148"0,0 0-75 16,0 0 1-16,0 0-51 15,0 0-29-15,0 0-50 16,0 0 2-16,0 0 25 16,0 0 9-16,0 2 33 15,-2 0 22-15,-7-2-16 16,1 0 7-16,0 0-45 15,4 0 13-15,2 0-35 16,2 0-28-16,0 0 6 16,0 0-14-16,4 0-14 15,12-4 14-15,-1 0-22 16,-1 0 21-16,-1 0-5 16,-4 4 3-16,-4 0-3 15,-5 0 6-15,0 0-96 0,-14 6-129 16,-5 4-152-16</inkml:trace>
  <inkml:trace contextRef="#ctx0" brushRef="#br0" timeOffset="32461.18">15091 2956 841 0,'0'0'237'16,"0"0"-162"-16,0 0-56 15,0 0 11-15,0 0 12 16,0 0-14-16,0 0 34 15,-91 15-30-15,84-15 58 16,5 2 9-16,2-2-45 16,0 0-21-16,0 0-4 15,0 0 8-15,2 0 26 16,3 0-25-16,-3 0 1 16,0 0 11-16,2 0-6 15,6 0 37-15,1 3-23 0,7-3 11 16,6 0 18-16,5 1-17 15,4-1-4-15,3 0-9 16,4 0-29-16,4 0 9 16,1 2-19-16,4-2 7 15,0 3 20-15,-1-3-24 16,-3 1 11-16,0 4-12 16,0-4-20-16,-3 4 21 15,1-3-15-15,-1 0-4 16,2 2 23-16,-1-3-18 15,-1 2 14-15,3-2-12 16,-3-1-9-16,-2 3 18 16,1-1-18-16,-2 0 6 15,-3 0 10-15,-5 2-15 16,-2-3 14-16,-2 4-15 0,-2-4 1 16,2 4-6-16,4-4 11 15,4-1-4-15,5 3 5 16,2-3 4-16,1 0-11 15,-3 2 0-15,0-1 0 16,-4 2-8-16,-9-3 8 16,1 0 0-16,-10 2 5 15,-5-2 9-15,-1 0-14 16,-3 0 0-16,-1 0 0 16,4 0-8-16,1 0 8 15,3 0 0-15,-1-2 2 0,1-2 11 16,-3-1-13-16,-4 1 0 15,-2 2 0-15,-5 2-3 16,0-1 3-16,-2 1 0 16,0 0 2-16,0 0 19 15,0-3-42-15,-13 1 18 16,-48 1-130-16,3-2-359 16,-11 0-98-16</inkml:trace>
  <inkml:trace contextRef="#ctx0" brushRef="#br0" timeOffset="33273.46">14982 2977 340 0,'0'0'721'0,"0"0"-492"15,0 0-52-15,0 0-49 16,0 0-18-16,0 0-21 15,0 0-36-15,0 0 35 16,0-4 16-16,0 1-26 16,0-1 16-16,0-3 24 15,-2-3-42-15,2-1-17 16,-3-6-17-16,1-3-2 16,-2-4 17-16,2-4-22 0,-3-2 22 15,1-4-14-15,2 0-22 16,0-2 19-16,-1 0-16 15,1-1 6-15,2 3-2 16,0 3-27-16,0-2 9 16,0 2-5-16,0 0-4 15,7 1 8-15,-3 2-8 16,0 2 11-16,-1-1-6 16,-1 6 2-16,-2 0 2 15,0 4 4-15,0 1-7 16,0 2 23-16,0 2-12 0,0 2 5 15,0 2-11 1,0 2-11-16,0 2 11 16,0 0-10-16,0 4 4 0,0 0 5 15,0 0-10-15,0 0 8 16,0 0-9-16,0 0-2 16,0 0-5-16,0 0 7 15,0 0 0-15,-2 0 0 16,2 0-18-16,-3 0-21 15,-5 0-72-15,-19 8-162 16,0 6-374-16,-2-3-565 0</inkml:trace>
  <inkml:trace contextRef="#ctx0" brushRef="#br0" timeOffset="48785.5">698 11378 1607 0,'0'0'547'16,"0"0"-363"-16,0 0-25 16,0 0-28-16,0 0-31 15,0 0-55-15,0-9-13 0,0 9 4 16,4 10-34-16,5 12 22 15,-1 11-5-15,7 7-12 16,-5 8 19-16,2 0-25 16,-1 0 11-16,-2-8-9 15,0-8 6-15,-2-8-16 16,-2-12 7-16,-2-5 0 16,-1-7 6-16,1 0-5 15,1-7 4-15,3-16 2 16,0-13-7-16,4-5 0 15,3-2-8-15,1-3-10 16,5 5 17-16,1 3-8 0,2 8 4 16,0 8 4-1,-3 6-8-15,-3 9 9 0,2 7-10 16,-2 0 5 0,-2 9 3-16,3 15 2 0,0 2 0 15,-2 6 0-15,-3-3 2 16,-1 1-4-16,-1-7-3 15,-5-7-16-15,1-5 5 16,-3-7-46-16,1-4 4 16,4 0 36-16,5-21 5 15,8-11 16-15,7-5-54 16,0 2 8-16,2 1 33 16,-2 7 2-16,-5 8 12 15,-3 6 0-15,1 9 10 16,-7 4 7-16,0 0 7 0,3 17 34 15,-2 8 21 1,-1 10-30-16,1 3-12 0,-1 2-35 16,1 0-2-16,0 0-42 15,4 0-113-15,-4-12-190 16,-1-12-276-16</inkml:trace>
  <inkml:trace contextRef="#ctx0" brushRef="#br0" timeOffset="49347.82">1799 11383 1763 0,'0'0'604'0,"0"0"-473"0,0 0-57 15,0 0 5-15,0 0-71 16,0 0 7-16,-74 106-12 15,74-77 7-15,0-1-20 16,0-2-1-16,14-2-47 16,-1-4 33-16,0-5-20 15,1-6 30-15,-4-3 14 16,4-4-2-16,-3-2 3 16,2 0 0-16,1-8 6 15,-3-8-29-15,-3-4 16 0,-4 0 1 16,-4-4-7-1,0 3 26-15,0 0-13 0,-6 4 18 16,-2 2-6-16,-1 3 25 16,2 2-36-16,3 2 1 15,1 2-2-15,3 2 6 16,0 0-4-16,0-1-2 16,0 4 0-16,5-5-7 15,2 2 11-15,-1 1-4 16,3-1 35-16,1 4-19 15,0 0 35-15,3 0-30 16,3 0-8-16,-1 0 18 16,-1 0-30-16,1 0 5 15,-3 4 16-15,-4 3-14 16,-1 0 24-16,-4 3-15 16,-3 2-16-16,0 3-1 15,0 1-43-15,0 6-117 0,0-6-309 16,0-5-307-16</inkml:trace>
  <inkml:trace contextRef="#ctx0" brushRef="#br0" timeOffset="49801.13">2045 11508 155 0,'0'0'1298'15,"0"0"-1020"-15,0 0-131 0,0 0-25 16,0 0-5-16,0 0-31 16,0 0 53-16,-13 60-9 15,9-35-35-15,4-2-2 16,0 0-43-16,0 0-24 15,0-2 21-15,0-4-29 16,0-3 5-16,0-3-13 16,0-3-4-16,0-7-12 15,2-1-43-15,3-8-157 16,-1-14-74-16,0-8-350 0</inkml:trace>
  <inkml:trace contextRef="#ctx0" brushRef="#br0" timeOffset="49910.21">2053 11336 1923 0,'0'0'494'0,"0"0"-350"0,0 0-141 15,0 0-3-15,0 0-578 0</inkml:trace>
  <inkml:trace contextRef="#ctx0" brushRef="#br0" timeOffset="50425.71">1623 11168 1264 0,'0'0'299'0,"0"0"-117"15,0 0-4 1,0 0-18-16,0 0-23 0,0 0-16 15,0 0 72-15,-7-57 1 16,12 53-40-16,-3 0-27 16,2 0-65-16,-2 0-3 15,3 0-17-15,-1 2-41 16,0-5 22-16,-1 3-23 16,1-1 0-16,-1-3 21 15,1-2-20-15,-2-2 8 16,0 0 1-16,1 0 1 15,-1 1-7-15,0 4-4 16,0-1 0-16,-2 2-5 0,2 1 6 16,-2-1-1-1,2 5 0-15,-2-3 7 0,1 1-13 16,4 3 6-16,-3 0 0 16,2 0-10-16,3 0 10 15,3 0 0-15,4 0-2 16,7 0-5-16,0 10 5 15,6 5 2-15,0-1 0 16,0 3-9-16,-6-2 9 16,0-1-12-16,-7 0-4 15,-3-5-55-15,-3-1-17 16,2-8-170-16,-4 0-380 16,-4-15 43-16</inkml:trace>
  <inkml:trace contextRef="#ctx0" brushRef="#br0" timeOffset="50644.39">1937 10864 1415 0,'0'0'559'16,"0"0"-395"-16,0 0-69 15,0 0-8-15,0 0 58 16,0 0-17-16,0 0-27 16,129 18-20-16,-102-18-14 15,-9 0 20-15,-7-6 4 16,-7-12 8-16,-4-3-54 15,0-6-38-15,0 1-7 16,-11 4-48-16,-14 13-89 16,3 7-195-16,2 2-439 0</inkml:trace>
  <inkml:trace contextRef="#ctx0" brushRef="#br0" timeOffset="51316.11">3129 11312 1672 0,'0'0'509'16,"0"0"-346"-16,0 0-25 0,0 0 19 16,-129 20-72-1,106 10-55-15,7 8 9 0,6 6-17 16,10 2 8-16,0 3-6 16,15-4-22-16,19-3 14 15,8-8-8-15,6-10-7 16,2-10 14-16,-1-14-13 15,-7 0 8-15,-8-24-7 16,-8-11 6-16,-11-10 0 16,-11-5-9-16,-4 0 0 15,-6 0-8-15,-23 2-59 16,-6 8-97-16,-7 5-108 16,-8 7-65-16,0 4 50 15,-4 2-17-15,5-3 65 16,5 0 172-16,8-3 67 15,14-4 328-15,11 2-115 0,11-2-8 16,0 1-82-16,14 4-26 16,18 0-20-16,9 8-32 15,5 2-45-15,27 12-90 16,-10 5-231-16,-10 0-1045 0</inkml:trace>
  <inkml:trace contextRef="#ctx0" brushRef="#br0" timeOffset="51816.01">4092 10997 1719 0,'0'0'391'0,"0"0"-213"16,0 0-111-16,0 0-54 16,0 0-1-16,0 0-1 15,33 148 75-15,-23-75 9 16,2 5-21-16,-3 2 5 16,-5-6-67-16,0-8-4 15,-4-14-4-15,0-16 5 0,0-16-18 16,0-11-6-1,0-9 15-15,3-7-18 0,2-22-62 16,6-10-67 0,4-5 40-16,5 2-62 15,3 7 91-15,-1 12 53 0,-4 10 25 16,0 9 13-16,-3 4 25 16,1 9 36-16,-5 13 22 15,-5 8-30-15,-4 5 40 16,-2 0-12-16,0 1-36 15,-15-4 26-15,-7-6-41 16,-5-4 2-16,0-6 1 16,1-5-38-16,1-8 24 15,3-3-32-15,4 0-35 16,9-30-133-16,7-4-220 0,2-6-247 16</inkml:trace>
  <inkml:trace contextRef="#ctx0" brushRef="#br0" timeOffset="52534.57">4602 11325 1452 0,'0'0'396'16,"0"0"-35"-16,0 0-103 16,0 111-84-16,0-71-92 15,0 2-31-15,0-2-20 16,15-5-25-16,8-6 10 15,-2-7-16-15,6-8 0 16,2-10 7-16,4-4-1 16,1-8 3-16,0-15 3 0,-1-11-12 15,-4-1 15-15,-7-7-15 16,-6 0 0-16,-9 1 17 16,-5 5-16-16,-2 7 11 15,0 4-11-15,-9 10 5 16,-9 2 21-16,-2 9-26 15,-2 4 5-15,-5 0-6 16,2 6-4-16,1 15 2 16,2 6 2-16,6 5-4 15,9 4 3-15,7 5 2 16,0-1-1-16,11 0 2 16,16-2-1-16,8-3-2 15,4-12-15-15,0-9-28 16,2-10 21-16,-4-4-23 15,0-10 10-15,-2-15-25 0,-3-11-5 16,-3 1 44-16,-8 2 7 16,-5 0 15-16,-5 7 12 15,-4 10 25-15,-4 5 36 16,-3 8 11-16,0 3-50 16,0 0-28-16,0 0-6 15,0 14-15-15,-3 6 14 16,-2 5 2-16,3 5 6 15,2-1-7-15,0-2-3 16,0-6 1-16,10-5-31 0,5-8-40 16,3-8 2-1,4 0 2-15,0-10 19 0,3-13-62 16,-3-4-20-16,-2-1 92 16,-4 4 40-16,-3 2 3 15,-5 6 105-15,2 6 5 16,-6 4 2-16,1 4-30 15,-1 2-59-15,0 0-8 16,4 14-7-16,-2 6-11 16,1 6-29-16,-7 12-141 15,0-8-177-15,0-6-300 0</inkml:trace>
  <inkml:trace contextRef="#ctx0" brushRef="#br0" timeOffset="52691.06">4836 11078 1731 0,'0'0'278'16,"0"0"-278"-16,52-110-29 16,-7 59-214-16,7 4-900 0</inkml:trace>
  <inkml:trace contextRef="#ctx0" brushRef="#br0" timeOffset="52815.81">5371 10680 1423 0,'0'0'314'0,"0"0"-138"15,0 0-40-15,0 0-132 0,-41 116-4 16,-10-68-226-16,-2-8-742 16</inkml:trace>
  <inkml:trace contextRef="#ctx0" brushRef="#br0" timeOffset="52941.01">4486 10976 1903 0,'0'0'519'0,"0"0"-343"16,0 0-111-16,0 0-65 16,0 0-156-16,0 0-692 0</inkml:trace>
  <inkml:trace contextRef="#ctx0" brushRef="#br0" timeOffset="53362.5">4891 11001 1478 0,'0'0'582'0,"0"0"-343"16,0 0-43-16,0 0-128 16,0 0-31-16,0 0-22 15,0 0-15-15,89 23 0 16,-57-3-2-16,12 20-133 15,-9-3-173-15,0-7-331 0</inkml:trace>
  <inkml:trace contextRef="#ctx0" brushRef="#br0" timeOffset="54534.1">6261 11533 1861 0,'0'0'476'0,"0"0"-312"0,0 0 5 16,-133-5-47-16,108 11-64 16,8 11-47-1,7 12 18-15,6 1-28 0,4 6 14 16,0-1-8-16,14-5 2 15,3-8-13-15,5-8 4 16,1-10 0-16,2-4-3 16,3-23 9-16,-1-16-12 15,-1-17-14-15,-3-9-38 16,-10-9 12-16,-6-6-26 16,-7-1-19-16,0 5 11 15,0 8 9-15,0 18 71 16,-5 16 13-16,1 18 105 0,0 14-23 15,1 2-65 1,1 14-29-16,0 20 22 0,0 12 0 16,2 10 34-16,0 8-12 15,0 4-9-15,9 0 10 16,7 1-28-16,3-7-7 16,4-4-1-16,-1-8-10 15,3-12 0-15,1-12-49 16,-2-12-80-16,1-14-36 15,0-3-64-15,-5-27-119 16,2-10 47-16,-4-7-18 16,-6 6 114-16,1 6 205 15,-9 10 160-15,-2 10 135 16,-2 7 4-16,0 8-45 16,0 0-106-16,0 4-88 0,0 16 30 15,0 6-9-15,0 7-32 16,5 2 23-16,3-1-28 15,6 0 7-15,3-4 7 16,4-2-43-16,3-7 24 16,0-5-26-16,5-10-12 15,2-6 28-15,4 0-28 16,0-19-1-16,-1-12 0 16,-3-12 11-16,-7-3-26 15,-8-2 15-15,-9 2 0 16,-7 8 0-16,0 6 1 15,0 8 7-15,-5 10 16 16,-6 4-17-16,1 8 1 16,-1 2-8-16,1 0 0 15,-2 15-17-15,3 10 17 0,3 7 0 16,4 2-1-16,2 3 9 16,0 0-8-16,13 1 0 15,9-2 2-15,5-3-12 16,4-7 5-16,-2-12-22 15,2-13-3-15,-2-1-33 16,3-11 14-16,-3-19-48 16,0-7-6-16,-8 1 60 15,-1 0 9-15,-6 7 34 16,-5 4 7-16,-4 11 45 16,-5 7 42-16,0 7-19 15,0 0-53-15,0 11-22 0,0 11-20 16,0 6 15-16,0 3 4 15,0-2-8-15,0-4 7 16,0-6-27-16,0-9-28 16,4-7-3-16,2-3 1 15,6-8 39-15,3-16-8 16,6-5-73-16,3-1 37 16,-2 0 3-16,3 4 27 15,-5 6 34-15,-1 5 0 16,-3 6 22-16,0 8 28 15,-3 1-7-15,0 1 5 16,0 16-18-16,-1 12-30 16,-8 3 0-16,-4 20-49 0,0-5-169 15,-2-11-395-15</inkml:trace>
  <inkml:trace contextRef="#ctx0" brushRef="#br0" timeOffset="54705.94">6863 11226 2349 0,'0'0'494'16,"0"0"-374"-16,0 0-72 16,0 0-96-1,165-105-464-15,-101 85-799 0</inkml:trace>
  <inkml:trace contextRef="#ctx0" brushRef="#br0" timeOffset="54877.77">7295 10894 2087 0,'0'0'668'0,"0"0"-440"16,0 0-59-16,0-122-85 16,5 86-3-16,0 1-62 15,3 3 1-15,-3 7-20 16,-5 7-48-16,0 10-19 15,-29 8-73-15,-58 35-217 16,4 12-367-16,-1 2-1197 0</inkml:trace>
  <inkml:trace contextRef="#ctx0" brushRef="#br0" timeOffset="55018.36">6219 11201 2228 0,'0'0'582'0,"0"0"-467"15,0 0-69-15,0 0-46 16,0 0-75-16,167-58-396 16,-111 47-623-16</inkml:trace>
  <inkml:trace contextRef="#ctx0" brushRef="#br0" timeOffset="55330.78">7129 11105 1370 0,'0'0'677'15,"0"0"-489"-15,0 0-106 16,0 0 27-16,0 0-18 0,0 0-26 16,0 0-65-16,129 140-84 15,-103-92-225-15,-8-2-711 0</inkml:trace>
  <inkml:trace contextRef="#ctx0" brushRef="#br0" timeOffset="56189.97">747 12701 1408 0,'0'0'564'15,"0"0"-436"-15,0 0-62 16,0 0 14-16,93-108 2 15,-50 92-22-15,-1 5-35 0,-7 11-3 16,-5 0-22 0,-10 9 1-16,-11 15-1 0,-9 10 0 15,0 8 8-15,-23 8 32 16,-13 4 19-16,-3 0 54 16,-1-4-16-16,4-7 6 250,12-10-10-250,5-3-45 15,14-7-15-15,5-2-30 0,0-4 6 0,17-1 5 0,9-4-13 0,15-1 7 0,7-11-8 0,10 0-21 0,11-13-34 0,34-43-169 0,-18 4-441 0,-12-4-694 0</inkml:trace>
  <inkml:trace contextRef="#ctx0" brushRef="#br0" timeOffset="56674.24">1567 12462 1947 0,'-4'0'593'0,"-1"13"-476"0,-1 15-65 0,-2 12 26 0,5 8 4 0,3 8-52 0,0 2 10 0,8 1-23 0,8-4-17 0,2-2-14 16,-3-9-59-16,-4-10-60 15,-9-8-56-15,-2-12-60 16,0-13 57-16,-15-1 15 0,-8-7-24 16,2-13 15-16,-6-4 75 15,2 2 111-15,3 6 117 16,4 4 49-16,7 4 42 16,4 4 22-16,7 2-63 15,0 2-25-15,0-3-67 16,0-1-31-16,0 3-8 15,4-3-29-15,3 1 29 16,0 1-12-16,-3 1-6 16,1 1-3-16,-1 0-15 15,-2 0 1-15,3 0 11 16,-1 0-12-16,0 0-6 16,0 0 5-16,-2 0-4 0,-2 0-5 15,2 0 9-15,-2 0 1 16,0 0 4-16,0 0 7 15,0 0-17-15,0 0 6 16,0 0-6-16,0 0-12 16,0 0 12-16,0 0-7 15,0 0-4-15,0 0-33 16,0 0 23-16,0 0 6 16,0 0 17-16,0 0 4 15,0-2 14-15,8-2 24 16,3-2-15-16,5-3-15 15,2 1 7-15,0-2-15 16,2-1-13-16,-3 0 2 16,-3-1 0-16,-3 2-21 15,-4 1-14-15,-3 2-70 0,-4 0-78 16,2-2-94-16,-2 3-109 16</inkml:trace>
  <inkml:trace contextRef="#ctx0" brushRef="#br0" timeOffset="57033.52">1565 12334 1508 0,'0'0'481'0,"0"5"-406"15,0 18-5-15,0 18 88 16,0 14 25-16,0 15-8 16,0 9-54-16,2 5-13 15,9 0-19-15,0-3-48 16,2-5-10-16,3-11-10 15,-3-8-14-15,-4-14 2 16,0-10-9-16,-4-15-15 16,-3-10-37-16,-2-8-114 0,0-23-35 15,0-16-334 1,-11-5-491-16</inkml:trace>
  <inkml:trace contextRef="#ctx0" brushRef="#br0" timeOffset="57523.63">1575 12756 1129 0,'0'0'481'15,"0"0"-323"-15,0 0-24 16,0 0-24-16,94-125-28 16,-49 87-26-16,4-4-16 15,-4-5-12-15,-6 0 7 16,-10-7 51-16,-12 1-4 16,-9 3 23-16,-8 12 5 15,0 10 5-15,0 12-12 16,-6 12-48-16,-8 4-35 15,3 4-17-15,-5 25-3 0,-1 15 0 16,-2 15 13-16,4 15-12 16,4 9 16-16,1 7 13 15,9 0-13-15,1-2 19 0,0-7-22 16,4-9 0-16,7-14-14 16,-1-16 1-16,-4-12 1 15,0-16-2-15,-3-10 0 16,-1-4 7-16,2-4-7 15,6-22 1-15,-2-8-1 16,7-2-36-16,4-3 33 16,1 8-30-16,3 4 2 15,0 7 31-15,2 8-19 16,2 4 19-16,2 6 0 16,0 2-2-16,-4 0 1 15,-2 9 1-15,0 9 0 16,-5 0 2-16,-1 0-2 0,-3-2-9 15,-3-2-44 1,-2-7-135-16,7-7-174 0,-3 0-197 16,-1 0-706-16</inkml:trace>
  <inkml:trace contextRef="#ctx0" brushRef="#br0" timeOffset="57929.78">2637 12727 1288 0,'0'0'527'16,"0"0"-196"-16,0 0-29 15,0 0-140-15,0 0-59 0,-133 16-58 16,116 0-27 0,3 4-5-16,8-2-13 0,6 3 0 15,0-3 0-15,0-4-38 16,2-3 19-16,12 0-13 15,3-4 10-15,6 0 16 16,1-3 3-16,7-3-4 16,1 2-20-16,1-3-70 15,-4 2 8-15,-6-2 4 16,-7 1 29-16,-1 4 55 16,-7 1 1-16,-1 4 29 15,2 6 34-15,2 2-1 16,2 8 20-16,-1 6-35 0,1 4-20 15,-4 4 36 1,-5 2-17-16,-1-2 0 0,-3-5-4 16,0-5-42-16,0-9 25 15,-14-3-25-15,-1-6-9 16,-24-12 0-16,3-1-160 16,1-21-362-16</inkml:trace>
  <inkml:trace contextRef="#ctx0" brushRef="#br0" timeOffset="58101.61">2228 12627 1876 0,'0'0'669'15,"0"0"-466"-15,0 0-91 16,0 0-39-16,0 0-57 0,161-112-16 16,-69 100-77-16,-15 3-396 15,-10 9-297-15</inkml:trace>
  <inkml:trace contextRef="#ctx0" brushRef="#br0" timeOffset="58820.2">3106 12555 910 0,'0'0'1423'16,"0"0"-1135"-16,0 0-194 15,0 0-93-15,0 0 14 0,0 0 24 16,31 148-33 0,-12-86 34-16,-4 5-35 0,-4-5-4 15,-2-3-2-15,-6-9-24 16,-3-9-84-16,0-15-47 16,-5-12-11-16,-15-12-51 15,-7-2 17-15,-6-16 34 16,-3-15 101-16,3-8 66 15,6-2 72-15,11 4 40 16,12 2 9-16,4 7 48 16,11 5-63-16,23 1-74 15,9 5-15-15,5 3-17 16,3 6-1-16,-6 8 1 16,-3 0 0-16,-9 0 6 15,-4 10 28-15,-10 7 49 0,-2 0 45 16,-6 1-46-16,-4 4 5 15,-1 1-26-15,-1-2-40 16,1-1 1-16,4-2-11 16,-2-6-11-16,3-3-8 15,3-7-71-15,1-2-31 16,5 0 32-16,1-12-45 16,-2-6-5-16,2-2 75 15,-5 6 17-15,-3 1 36 16,-3 5 9-16,-5 7 40 15,0 1 31-15,-5 0-9 16,0 8 31-16,0 8-23 0,0 4-19 16,0-2 0-16,-7-2-40 15,4-8-3-15,3-4-14 16,0-4-3-16,0 0 0 16,17-18-1-16,2-6-53 15,6-2 45-15,-3-1-3 16,3 6 12-16,-6 2 0 15,2 7 12-15,-1 5 6 16,-5 7 2-16,1 0-9 16,-3 0 41-16,1 18-25 15,-1 6-2-15,-5 6-25 16,-8 14-74-16,0-6-166 16,0-10-453-16</inkml:trace>
  <inkml:trace contextRef="#ctx0" brushRef="#br0" timeOffset="58945.25">3267 12436 2352 0,'0'0'338'0,"0"0"-267"16,0 0-71-16,0 0-613 0</inkml:trace>
  <inkml:trace contextRef="#ctx0" brushRef="#br0" timeOffset="59649.55">4488 12226 1428 0,'0'0'384'16,"0"0"-199"-16,0 0-94 15,0 0 10-15,0 0 12 16,-104 114-10-16,72-51 12 16,-2 12 32-16,-1 24-20 15,6 21-30-15,11 19-3 0,14-11-49 16,4-28-21-16,7-28-17 15,17-15-7-15,7 3 0 16,7-1-1-16,31 1-71 16,-11-18-152-16,-6-29-478 0</inkml:trace>
  <inkml:trace contextRef="#ctx0" brushRef="#br0" timeOffset="60133.74">4956 12791 1538 0,'0'0'321'0,"0"0"-119"15,0 0-17-15,0 0-20 16,0 0 8-16,-127-48-96 15,100 48-4-15,-2 16-40 16,0 10-20-16,2 7 25 16,10 2-16-16,5 2 11 15,12-1 4-15,0-4-31 16,10-6 9-16,17-10-15 16,8-10-13-16,3-6 4 0,6-17-37 15,-3-22-122 1,-4-14-172-16,-8-7-21 0,-12-6 20 15,-7-4 6 1,-10 0 173-16,0 8 162 0,0 12 318 16,-2 15 23-16,-6 17 56 15,6 13-134-15,0 5-129 16,2 7-85-16,0 23-23 16,0 11 57-16,0 7-22 15,0 8 3-15,14 2-22 16,5 2-41-16,4 0-1 15,15 10-82-15,-5-17-176 16,-4-17-382-16</inkml:trace>
  <inkml:trace contextRef="#ctx0" brushRef="#br0" timeOffset="60508.65">5388 12498 2049 0,'0'0'370'0,"0"0"-260"15,0 0-57-15,0 0-53 16,0 0-24-16,0 0-47 16,0 0-33-16,-116-37 49 15,106 37 35-15,7 0 14 16,-1 0 5-16,1 0 2 0,1 0-1 15,2 16 25-15,0 4 1 16,0 8 0-16,0 8-9 16,0 4 27-16,0 6 33 15,0 2 11-15,2 4-3 16,3-2 10-16,-1 0-42 16,3 0 21-16,-1-3-32 15,4-2-40-15,-2-6 26 16,3-7-20-16,0-6-8 15,5-6 0-15,0-10-75 16,17-10-45-16,-4-6-143 16,0-18-376-16</inkml:trace>
  <inkml:trace contextRef="#ctx0" brushRef="#br0" timeOffset="60899.24">5600 12645 1430 0,'0'0'530'0,"0"0"-259"16,0 0-104-16,0 0-90 16,0 0-16-16,0 0-34 15,0 0 7-15,0 116 18 16,0-75-20-16,0-2 38 16,8-1-26-16,8-3-42 15,2-8 38-15,2-6-39 0,0-9 21 16,2-10-11-1,1-2-2-15,-1-4 13 0,1-21-22 16,-4-10-8 0,-3-8 7-16,-3-3-27 0,-9-4 28 15,-4 6-2 1,0 4 2-16,-4 10 9 0,-13 10 15 16,-4 9 7-16,1 8-2 15,3 3-29-15,1 0-6 16,3 6-5-16,3 10-23 15,4 1-2-15,6-2-98 16,0 1-87-16,6-6-143 16,8-6-186-16</inkml:trace>
  <inkml:trace contextRef="#ctx0" brushRef="#br0" timeOffset="61289.73">5849 12489 1987 0,'0'0'530'16,"0"0"-361"-16,0 0-68 16,0 0-55-16,0 0-20 15,0 0-26-15,0 0 0 16,60 5-17-16,-45 4-10 16,2 0 10-16,-5-2-44 15,-2 1 12-15,-3-4 39 16,-3 2-1-16,0 0 11 0,-2 4 0 15,-2 3 0 1,0 8 7-16,0 3-7 0,0 6 0 16,0 6 15-16,0 3-7 15,0 4-15-15,0 1 7 16,-4-1-3-16,0 1 2 16,-3-4 2-16,1-2 13 15,-3 0 26-15,4-5-32 16,1-4 8-16,-1-3-16 15,-1-6 2-15,0-4 5 16,-2-6-6-16,-1-2-1 16,-2-6 0-16,-5-2-42 15,3 0-115-15,4-4-430 0</inkml:trace>
  <inkml:trace contextRef="#ctx0" brushRef="#br0" timeOffset="61477.18">6113 12996 1942 0,'0'0'325'16,"0"0"-158"-16,0 0-66 15,0 0-99-15,-23 138-2 16,17-100-232-16,0-10-371 0</inkml:trace>
  <inkml:trace contextRef="#ctx0" brushRef="#br0" timeOffset="62289.59">6339 12703 1460 0,'0'0'333'0,"0"0"-208"16,0 0-16-16,0 0-59 16,0 0 39-16,0 0 2 15,0 0-30-15,121 130-18 16,-101-85 0-16,-3-4-33 15,-6-2 22-15,-1-8-32 16,-4-12 2-16,-4-5 7 16,-2-10-2-16,3-4-2 0,-3-4-5 15,0-21-5-15,0-8-48 16,2-8 4-16,2 0-27 16,0-2 17-16,6 10 11 15,-1 6 24-15,-3 12 23 16,4 7 2-16,-2 8 35 15,3 0-18-15,5 2 14 16,1 18 32-16,2 4-35 16,1 6 4-16,-3 2 4 15,4 0-27-15,-4 0 33 16,3-4 6-16,1-4-10 16,0-8 24-16,2-6-37 15,0-8 18-15,-1-2-3 0,0 0-24 16,0-18 17-1,1-6-5-15,-5-8-28 0,-1 0 4 16,-4-2-5-16,-5-1-8 16,-4 8 2-16,-4 2-4 15,0 5 9-15,0 6 1 16,-8 6 0-16,-2 6-11 16,-1 2 11-16,-3 0-1 15,3 0 1-15,3 15 0 16,2 2 7-16,4 5 8 15,2 6-15-15,0 0 5 16,21 1-5-16,5-5-27 16,28-2-85-16,-5-10-167 15,-4-6-233-15</inkml:trace>
  <inkml:trace contextRef="#ctx0" brushRef="#br0" timeOffset="62883.1">7349 12747 1929 0,'0'0'539'0,"0"0"-350"16,0 0-64-16,0 0-49 15,0 0-36-15,-125 12-31 16,109 10 20-16,5 6-29 16,3 0 12-16,5 0 0 15,3 1-6-15,0-5-7 16,0-5 1-16,9-4-35 0,4-8 16 15,5-4-44-15,2-3 9 16,5-6-56-16,-1-14-122 16,-3-7-74-16,-4 1 49 15,-3 2 92-15,-6 4 140 16,-6 6 25-16,1 4 114 16,-3 9 69-16,0 1-38 15,2 0-80-15,2 0-40 16,4 14 39-16,0 4 5 15,5 4-39-15,-1-3 6 16,1 2-29-16,3-7-1 16,-5-4-7-16,2-6 1 15,-1-4-2-15,0 0 1 0,2-13 1 16,-1-8-38-16,-2-5-5 16,-1-3-26-16,-4 0 41 15,-4 0 9-15,0 6 19 16,-2 9 49-16,0 5 3 15,0 5-15-15,3 4-34 16,3 0-2-16,2 0-1 16,-2 4 9-16,3 9 7 15,-1 2 66-15,2 5-9 16,-1 3 9-16,1 0-15 16,3-1-40-16,3 1 1 15,3-5-19-15,0-6-2 16,4-5-4-16,-3-7-3 15,-3 0-6-15,6-16-89 16,-7-8-177-16,-5-2-421 0</inkml:trace>
  <inkml:trace contextRef="#ctx0" brushRef="#br0" timeOffset="63320.49">7921 12533 1714 0,'0'0'499'0,"0"0"-379"16,0 0-49-16,0 0-12 15,0 0-23-15,0 0-29 16,0 0 8-16,-112-8-15 15,104 8 6-15,-1 0-4 16,2-3-1-16,1 2 11 16,4-1-12-16,0 2 6 15,2 0-13-15,0 0-13 16,0 0-27-16,0 12 47 16,0 8-10-16,0 10 10 15,2 8 25-15,4 4-19 16,-1 8 59-16,-3 0 2 15,-2 4-17-15,0 0 26 0,0-1-42 16,0-1 12 0,0-2-11-16,0-4-35 0,0-6 19 15,0-9-19-15,0-4-16 16,2-12-17-16,10-8-119 16,16-7-106-16,-1-16-119 15,-1-8-671-15</inkml:trace>
  <inkml:trace contextRef="#ctx0" brushRef="#br0" timeOffset="63726.65">8108 12764 1048 0,'0'0'767'15,"0"0"-546"-15,0 0-137 0,0 0 18 16,0 0-18-16,0 0-19 15,0 0-56-15,-7 119 6 16,7-88 3-16,0-1 13 16,5-4 24-16,5-2 12 15,0-8-12-15,-1-2-4 16,3-5-29-16,1-8 3 16,1-1-5-16,3 0-13 15,3-8-7-15,-3-12-12 16,4-6-16-16,-6-7 17 15,-3 0-8-15,-6-3 19 16,-6 5 6-16,0 3 16 16,0 8 26-16,-11 6-5 15,-5 7-19-15,1 4 2 0,-1 3-19 16,5 0-7-16,0 3 0 16,4 8-1-16,5 6-40 15,2-2-33-15,0 5-96 16,2-3-150-16,12-7-244 0</inkml:trace>
  <inkml:trace contextRef="#ctx0" brushRef="#br0" timeOffset="64226.53">8347 12587 1839 0,'0'0'599'0,"0"0"-471"16,0 0 6-16,0 0-48 16,0 0-69-16,0 0-17 15,0 0-8-15,49-6-15 16,-36 6 14-16,-4 0-2 16,-2 0 1-16,-3 2-2 15,1 8-5-15,-3 4 10 16,-2 4 14-16,0 2-4 15,0 6-1-15,0 2-1 16,-4 2 5-16,-5 2-6 16,-1 3 6-16,2-2 15 15,-1 2-12-15,0 1 1 0,2-2-10 16,3 0 5-16,2-2-7 16,2 1 2-16,0-4 0 15,0 0 4-15,0 0 5 16,0-5-5-16,0-4-4 15,0-4-7-15,0-3 6 16,-6-2 1-16,3-1 0 16,-5 1 18-16,-2-2-18 15,-3 1 23-15,-3-1-13 16,-4-1-2-16,-2-3 5 16,1 4-11-16,1-4-2 15,1-1-12-15,-4-4-117 16,8 0-149-16,3 0-407 0</inkml:trace>
  <inkml:trace contextRef="#ctx0" brushRef="#br0" timeOffset="64570.2">8400 12194 1502 0,'0'0'352'0,"0"0"-147"0,0 0-112 16,0 0-34-16,0 0-34 15,0 0 43-15,146 92-26 16,-98-31-30-16,1 13 31 15,-4 24-33-15,-16 22 5 16,-27 28 10-16,-7 9-24 16,-49-7 25-16,-18-4 6 15,-16-17 4-15,-5-7 7 16,8-17-43-16,-13-11-137 16,25-26-189-16,11-24-401 0</inkml:trace>
  <inkml:trace contextRef="#ctx0" brushRef="#br0" timeOffset="65913.64">3427 12571 1624 0,'0'0'764'15,"0"0"-502"-15,0 0-140 16,0 0-41-16,0 0-81 16,0 0-23-16,0 0-312 15,-42 34-296-15</inkml:trace>
  <inkml:trace contextRef="#ctx0" brushRef="#br0" timeOffset="67413.28">3543 11181 1453 0,'0'0'536'0,"0"0"-357"15,0 0-59-15,0 0-64 16,0 0-37-16,0 0-18 15,0 0 35-15,56 98-8 16,-34-54-10-16,-3 2 11 16,4 1-23-16,-4-5 3 15,-4-6 4-15,-1-8-13 16,-7-7 21-16,1-13-8 0,-4-3-2 16,-2-5 42-16,0 0 47 15,1-9 13-15,4-16-34 16,2-11-65-16,1-8 2 15,4-4-16-15,-3-4-22 16,3 3 1-16,-5 7-46 16,-3 0-105-16,-4 12-70 15,-2 6-314-15</inkml:trace>
  <inkml:trace contextRef="#ctx0" brushRef="#br0" timeOffset="69287.85">2683 10489 925 0,'0'0'281'0,"0"0"-93"16,0 0 10-16,0 0-66 16,0 0-63-16,0 0 8 0,0 0-2 15,6-8 14-15,-6 8 19 16,0 0-40-16,0 0-5 16,0 6-32-16,0 14-31 15,0 8 45-15,3 5-23 16,4 0 5-16,-3 2-1 15,4-5-17-15,2-4 21 16,-3-5-26-16,2-4 5 16,-5-7-4-16,0-6-5 15,1-2 0-15,2-2 0 16,-1 0-24-16,5 0-7 16,3-10-17-16,-1-8-88 0,3-6-56 15,-1-4 5 1,-3 2 21-16,1-1-47 0,-4 4 94 15,-3 4 81-15,2 5 38 16,-6 4 29-16,0 5 96 16,-2 2 9-16,0 3-60 15,0 0 8-15,2 0-44 16,2 0 32-16,2 11 6 16,1 4-4-16,1 2 24 15,-2 2-9-15,1 2-6 16,-1-1-35-16,-2-3-37 15,2 0 14-15,-2-3-23 16,-2-4 1-16,0-4-2 16,1-3-12-16,1 1-117 15,7-4-43-15,0 0-68 0,2-1-91 16</inkml:trace>
  <inkml:trace contextRef="#ctx0" brushRef="#br0" timeOffset="69584.64">3113 10622 916 0,'0'0'501'0,"0"0"-375"16,0 0-30-16,0 0-10 15,0 0-24-15,0 0 6 16,0 0-39-16,31 56-28 16,-19-38 27-16,3-2-28 0,3 0 10 15,2-4-1 1,0 1 3-16,-2 0-8 0,-3 1-4 15,-2 2 1-15,-3 0 42 16,-6 2 43-16,-2 1 7 16,-2-4 0-16,0 2-52 15,0-4 26-15,-10-1-12 16,-9-1-24-16,-3-6-31 16,-20-5-123-16,6 0-226 15,1-14-560-15</inkml:trace>
  <inkml:trace contextRef="#ctx0" brushRef="#br0" timeOffset="69740.88">2884 10489 1543 0,'0'0'517'0,"0"0"-305"0,0 0-44 16,0 0-48-16,0 0-59 15,0 0-49-15,0 0-12 16,15-8-76-16,-9 28-81 15,0-3-126-15,0-6-248 0</inkml:trace>
  <inkml:trace contextRef="#ctx0" brushRef="#br0" timeOffset="69881.5">3115 10249 2080 0,'0'0'510'0,"0"0"-406"15,0 0-104-15,0 0-143 16,-34 116-239-16,34-74-582 0</inkml:trace>
  <inkml:trace contextRef="#ctx0" brushRef="#br0" timeOffset="70225.14">3503 10593 1207 0,'0'0'694'16,"0"0"-626"-16,0 0-30 0,0 0 13 16,0 0-31-16,30 110 16 15,-14-83-36-15,1-1 1 16,0-6 15-16,-1-2-9 15,-1-8 1-15,-1-4 24 16,-5-6 1-16,-1 0 57 16,-3-4-6-16,-2-13-11 15,-3-6-20-15,0-3-4 16,-8-1-22-16,-5 4-27 16,-2 1-64-16,1 5 3 0,8 3-58 15,6 3-99 1,8 0-21-16,15 3-246 0</inkml:trace>
  <inkml:trace contextRef="#ctx0" brushRef="#br0" timeOffset="70615.66">3933 10582 1294 0,'0'0'631'16,"0"0"-328"-16,0 0-124 15,0 0-102-15,0 0-31 16,0 0-36-16,0 0-10 15,-31 71-12-15,31-52-37 16,0-1 28-16,7-1-26 16,3-2 11-16,2-5 20 15,-5-2-17-15,-3-4 10 0,-2-4-28 16,-2 0 51-16,0 0-23 16,0-8-5-16,0-6-86 15,0-7 13-15,0 4 10 16,0-1 36-16,0 2 23 15,0 6 32-15,2 2 54 16,2 4 23-16,5 0 18 16,1 4-21-16,3 0-11 15,3 0 11-15,-1 0-44 16,3 8-8-16,-2 6 9 16,-3 2-30-16,0 0-1 15,-5 0 0-15,-4-1-71 16,-4-2-46-16,0-5-10 0,0-2-73 15,-7-6-474-15</inkml:trace>
  <inkml:trace contextRef="#ctx0" brushRef="#br0" timeOffset="70787.55">3977 10509 1839 0,'0'0'523'0,"0"0"-274"16,0 0-87-16,0 0-105 15,0 0-57-15,0 0-17 16,0 0-148-16,-33 4-37 16,4 14-162-16,0-2-27 15,0-6-687-15</inkml:trace>
  <inkml:trace contextRef="#ctx0" brushRef="#br0" timeOffset="71084.3">3744 10399 747 0,'0'0'882'0,"0"0"-677"16,0 0-70-16,0 0 4 15,0 0-19-15,0 0-60 16,0 0-2-16,123-50 15 15,-106 50 1-15,1 0 3 16,-3 0-22-16,-3 0-13 0,-6 0 7 16,-1 0-17-16,-5 10-26 15,0 6 0-15,0 2-6 16,-7 7-8-16,-9 0-5 16,1 1-87-16,3 0-82 15,8-6-205-15,4-7-446 0</inkml:trace>
  <inkml:trace contextRef="#ctx0" brushRef="#br0" timeOffset="71256.13">4167 10217 2147 0,'0'0'356'0,"0"0"-263"15,0 0-93-15,0 0-140 16,-89 117-357-16</inkml:trace>
  <inkml:trace contextRef="#ctx0" brushRef="#br0" timeOffset="71756.02">4671 10579 1367 0,'0'0'388'0,"0"0"-226"16,0 0-43-16,0 0-31 16,-131 0-29-16,96 17-7 15,6 2-20-15,8 2-7 16,9 2 12-16,10 0-35 16,2-4-2-16,4 0 0 15,21-5-3-15,4-5 3 16,8-9-24-16,4 0-57 15,12-30-39-15,-6-3-124 16,-11-3-308-16</inkml:trace>
  <inkml:trace contextRef="#ctx0" brushRef="#br0" timeOffset="71927.85">4755 10395 671 0,'0'-20'572'16,"0"0"-215"-16,0 6 12 16,0 2-49-16,0 9-149 15,0 3-76-15,0 0-82 16,0 23-11-16,0 9 41 15,0 8-13-15,0 7 13 16,3 3-4-16,-1 3-39 16,-2 0 0-16,0 5-129 15,0-12-180-15,0-14-171 0</inkml:trace>
  <inkml:trace contextRef="#ctx0" brushRef="#br0" timeOffset="72833.89">4624 10481 1909 0,'0'0'320'15,"0"0"-197"-15,0 0-98 16,0 0-6-16,0 0-14 16,155-7-5-16,-105 7-39 15,-4 2-112-15,-3 9-72 16,-7-1 51-16,-7-1 16 15,-9-2 86-15,-5-1 60 16,-4 0 10-16,-4-3 64 16,-5 0 63-16,-2 3 24 15,0 0 19-15,0 4-42 16,0 2-5-16,0 5-28 16,0-2-42-16,0 6 14 0,5-3-40 15,1-3-15-15,5 0-12 16,1-5-5-16,3-6-57 15,5-4-13-15,2 0-57 16,3-4-32-16,-3-15-44 16,-1-1 53-16,-6-2 89 15,-4 0 27-15,-6 3 39 16,-1 4 67-16,-4 6 75 16,0 5 97-16,0 1-90 15,0 3-91-15,0 0-33 0,0 3-19 16,0 8 6-16,0 7 31 15,0 3-20-15,0 1 6 16,0-4-23-16,0-3 3 16,0-4-14-16,0-4 5 15,0-4 0-15,0-3-7 16,11 0-17-16,5 0 24 16,4-13-74-16,4 3-60 15,1-3 59-15,-1 3 38 16,-1-3 12-16,-1 3 15 15,0-1-6-15,-2-2 16 16,-2-1-1-16,-2-4 7 16,-3 0 1-16,-4-4-7 15,-6 0 12-15,-3-1 32 16,0 0-11-16,0 8 2 0,-3 3 42 16,-4 7-16-1,3 5-31-15,1 0-30 0,1 0 0 16,2 18 14-16,0 6-13 15,-2 6 21-15,2 3-3 16,-4 2 8-16,0 0 20 16,-1-2-29-16,-2-4-3 15,0-5-2-15,3-8-13 16,2-6 0-16,2-8 0 16,0-2-31-16,0 0 25 15,11-2-90-15,5-8-32 16,-1 2 63-16,3 0 31 15,-3 3 33-15,1 4 1 16,-1 1 0-16,1 0 62 16,-2 0 0-16,4 10-28 0,-6 4-16 15,0 1-18 1,-7 4-74-16,-5-5-80 0,-3-4-167 16,-13-5-752-16</inkml:trace>
  <inkml:trace contextRef="#ctx0" brushRef="#br0" timeOffset="72990.11">5203 10190 1936 0,'0'0'348'0,"0"0"-215"0,0 0-13 15,0 0-77-15,0 0-43 16,0 0-61-16,0 0-133 15,6 139-283-15</inkml:trace>
  <inkml:trace contextRef="#ctx0" brushRef="#br0" timeOffset="73099.45">4956 10399 1595 0,'0'0'559'0,"0"0"-438"16,0 0-121-16,0 0-238 15,0 0-637-15</inkml:trace>
  <inkml:trace contextRef="#ctx0" brushRef="#br0" timeOffset="73739.92">5865 10493 1182 0,'0'0'402'0,"0"0"-151"16,0 0-96-16,0 0-46 16,0 0-73-16,0 0-6 15,0 0 14-15,17 35-3 16,-6-12 16-16,3 5-1 15,1 0-4-15,6 1 25 0,-1-2-20 16,2-2-23 0,2-6 7-16,-1-4-32 0,-3-5 6 15,-2-8 15-15,-2-2 4 16,-1 0 23-16,-1 0-11 16,-1-16-13-16,1-3 1 15,-4-6-33-15,-3-3-1 16,-7 0 0-16,0 2 0 15,0 3 0-15,-11 5 0 16,-3 4-2-16,3 6-4 16,5 4-2-16,2 3 2 15,1 1-1-15,3 0-58 16,-3 0 7-16,1 4 36 16,2 5-12-16,0 5-35 15,0-2-66-15,2 3-56 0,21-6-32 16,-3-3-55-1,-3-3-366-15</inkml:trace>
  <inkml:trace contextRef="#ctx0" brushRef="#br0" timeOffset="74427.64">5029 10281 1360 0,'0'0'343'16,"0"0"-157"-16,0 0 23 15,0 0-123-15,0 0-41 16,0 0-18-16,0 0-21 16,38-56 16-16,-27 52-22 15,-4 1 0-15,-1 3-59 16,0 3-160-16,-2 8-99 16,-4 4-1100-16</inkml:trace>
  <inkml:trace contextRef="#ctx0" brushRef="#br0" timeOffset="76161.23">4779 13289 1438 0,'0'0'331'16,"0"0"-128"-16,0 0-59 15,0 0 20-15,0 0 0 16,0 0-97-16,0 0-36 16,31 0-10-16,1-2-2 15,1-1 44-15,6 3-17 0,3 0-18 16,2 0 47-16,5 0-57 16,7 5 7-16,2 0 9 15,2 2-33-15,3-7 37 16,-3 0-19-16,-7 0-10 15,-6-3 33-15,-14-2-41 16,-10-1-1-16,-12 3 0 16,-9 3-16-16,-2 0-55 15,-11 0-252-15,-5 0-800 0</inkml:trace>
  <inkml:trace contextRef="#ctx0" brushRef="#br0" timeOffset="76832.95">6836 13377 45 0,'0'0'818'15,"0"0"-662"-15,0 0-94 0,0 0 40 16,0 0 64 0,0 0 19-16,0 0-27 0,-93 14-16 15,93-14-1-15,0 0-14 16,24 0-55-16,16 0-23 16,14 0 16-16,13 0-12 15,11 2-22-15,6 2 29 16,1-2-20-16,0 2 31 15,-3-2-4-15,-8 2-28 16,-10-2 7-16,-8-2-7 16,-12 3-14-16,-11-3 14 15,-10 0-32-15,-9 0 8 16,-8 0-3-16,-6 0-11 16,0 0-2-16,0 0-43 0,-13 0-137 15,-9 0-364-15,-1 0-479 0</inkml:trace>
  <inkml:trace contextRef="#ctx0" brushRef="#br0" timeOffset="78285.77">4753 13315 707 0,'0'0'185'15,"0"0"-84"-15,0 0 3 16,0 0-8-16,0 0-38 16,0 0 23-16,0 0 17 15,124-18 11-15,-76 12-33 0,10-1 29 16,4 1-35-16,5 6 6 16,4 0 21-16,1 0-29 15,-4 0 10-15,-3 6-11 16,-6 7-36-16,-8-3-8 15,-12-1-22-15,-10-3 0 16,-11 0 9-16,-9-3-9 16,-9-1-2-16,0-1-18 15,-16-1-123-15,-5 3-174 0</inkml:trace>
  <inkml:trace contextRef="#ctx0" brushRef="#br0" timeOffset="80035.67">23 3986 1098 0,'0'0'378'0,"0"0"-180"16,0 0-14-16,0 0 28 16,0 0-39-16,0 0-8 15,0-29-46-15,0 25-18 16,0 1 4-16,4 1-23 15,-2 0-13-15,1 2-50 16,1 0-18-16,5 0-2 16,7 4-64-16,6 26-147 15,1 0-344-15,-8-2-434 0</inkml:trace>
  <inkml:trace contextRef="#ctx0" brushRef="#br0" timeOffset="80410.23">9 4892 1418 0,'0'0'732'0,"0"0"-509"15,0 0-138-15,0 0-27 16,0 0-58-16,0 0-48 16,141 6-140-16,-90 3-194 15,-6 1-1138-15</inkml:trace>
  <inkml:trace contextRef="#ctx0" brushRef="#br0" timeOffset="81019.53">106 6228 1709 0,'0'0'556'0,"0"0"-444"16,0 0-32-16,0 0-48 15,0 0-9-15,0 0 15 16,0 0-28-16,135 14-10 16,-75 4-156-16,-10-2-330 15,-13-1-627-15</inkml:trace>
  <inkml:trace contextRef="#ctx0" brushRef="#br0" timeOffset="81909.89">125 8466 1667 0,'0'0'478'16,"0"0"-434"-16,0 0-44 16,0 0-27-16,116 2-79 15,-66 6-24-15,-4 0-234 0</inkml:trace>
  <inkml:trace contextRef="#ctx0" brushRef="#br0" timeOffset="82409.77">92 9787 1443 0,'0'0'743'0,"0"0"-497"15,0 0-194-15,0 0-52 16,0 0-5-16,0 0-53 16,0 0 38-16,49 0-136 15,-18-2-186-15,-2-2-1266 0</inkml:trace>
  <inkml:trace contextRef="#ctx0" brushRef="#br0" timeOffset="83347.09">109 7417 1523 0,'0'0'590'0,"0"0"-398"16,0 0-127-16,0 0-47 15,0 0-18-15,0 0-30 16,101-22-262-16,-72 16-880 0</inkml:trace>
  <inkml:trace contextRef="#ctx0" brushRef="#br0" timeOffset="119291.81">615 3753 656 0,'0'0'254'0,"0"0"-107"16,0 0-35-16,0 0-39 15,0 0 20-15,0 0-23 16,0 0-38-16,0 0 45 15,0 0-10-15,0 0 14 0,0 0-1 16,0 0-56 0,0 0-1-16,0 0-10 0,0 0-13 15,0 0 60-15,0 0 8 16,0 0 37-16,0 0 8 16,0 0-80-16,0 0-2 15,0 0-31-15,0 0-23 16,0 0-45-16,0 0-61 15,0 0 0-15,0 0 65 16,0 0-5-16,0 3 11 16,0-3-22-16,0 1-67 15,0-1-46-15,0 0-213 0</inkml:trace>
  <inkml:trace contextRef="#ctx0" brushRef="#br0" timeOffset="120369.63">921 3657 1136 0,'0'0'348'0,"0"0"-212"15,0 0-58-15,0 0-57 16,0 0 0-16,0 0 14 16,0 0-9-16,0 31 52 15,-2-20 10-15,-7 2 4 16,-3 2 30-16,-1 1-53 16,-5 3-3-16,1-2 11 15,-6 2-45-15,3-1 29 16,-2-2-34-16,0 0-26 15,1-1 35-15,2-7-36 16,1 1 12-16,1-5-3 16,5 0 7-16,-1-4-10 15,1 0-6-15,3 0 9 0,-2-2 0 16,2-11-3-16,2 0-6 16,1-1 0-16,2-3 13 15,1 0-20-15,3 1 7 16,0-1-6-16,0 2-10 15,0 0 16-15,5 4 0 16,0-4-2-16,7 4-14 16,-2 1 10-16,0-1 6 15,1 4 0-15,-2 0-11 16,0 3 11-16,0 2 0 16,1 2-1-16,-2 0-14 15,1 0 14-15,0 0 1 16,2 2 0-16,2 9-21 0,1-2 21 15,1 1 0 1,4 3-9-16,-4-2 32 0,3 4-23 16,-3-1 0-16,1 0 6 15,-1-2-18-15,-1-1 12 16,-3 0 0-16,-1-5 0 16,2 0 4-16,-3-2-4 15,3-4 16-15,1 0-16 16,0 0 41-16,1 0-40 15,-1-8 12-15,0-4 10 16,-4-2-23-16,0-1 42 16,-5-3-17-16,1 0-3 15,0 0 31-15,-3 0-33 16,-1 3-9-16,-1 0 17 16,0 1-28-16,0 2 36 0,0 3-20 15,-6-2-13-15,-5 3-3 16,-9 4-6-16,-25 4-66 15,3 2-132-15,-3 12-517 0</inkml:trace>
  <inkml:trace contextRef="#ctx0" brushRef="#br0" timeOffset="121525.66">1330 3793 1300 0,'0'0'599'15,"0"0"-399"-15,0 0-6 0,0 0-87 16,0 0-79-16,0 0 5 15,-50 36-33-15,29-9 6 16,-3 1-6-16,1 1-55 16,2-4-52-16,4-9-183 15,11-11-449-15</inkml:trace>
  <inkml:trace contextRef="#ctx0" brushRef="#br0" timeOffset="122619.11">1825 3685 347 0,'0'0'1205'16,"0"0"-1016"-16,0 0-72 16,0 0-10-16,0 0-38 15,0 0-21-15,0 0-33 16,-113 41-8-16,99-19 21 16,3 0-14-16,3 1 0 15,2 4 25-15,6-3-38 16,0-1 18-16,0 0-19 0,12-7 7 15,5-6-18-15,6-9 0 16,2-1-17-16,1-7 0 16,4-21-82-16,-4-4-4 15,-4-6 36-15,-4-3 17 16,-7 2 46-16,-1 0 11 16,-6 8 4-16,-2 4 57 15,0 9 4-15,-2 8 42 16,0 6-4-16,0 4-24 15,0 0-12-15,0 6-62 16,0 17 0-16,0 8 21 16,0 13-13-16,0 6 31 0,7 10-21 15,3 9 5 1,4 2 35-16,1 0-41 0,4 2 9 16,-4-7-1-16,3-4-18 15,-5-7 15-15,-3-5-23 16,-6-6 2-16,-2-9 23 15,-2-7-25-15,0-8 31 16,0-5 42-16,-13-9-20 16,-3-4 26-16,-6-2-23 15,-5-2-26-15,-7-19 27 16,1-5-56-16,4-6 16 16,5-4 10-16,10 1-6 15,14-6-6-15,0 1-15 0,23-4-12 16,21-4 6-1,54-24-112-15,-9 9-158 0,-2 5-357 0</inkml:trace>
  <inkml:trace contextRef="#ctx0" brushRef="#br0" timeOffset="130914.04">3028 3635 1219 0,'0'0'496'16,"0"0"-308"-16,0 0-40 15,0 0-45-15,0 0-10 16,0 0-46-16,0 6 16 15,-6 2 49-15,-10 2-55 16,-4 4 47-16,-7 4-39 16,-2 3-24-16,-5 1 20 15,1 1-34-15,-2-1 4 16,2-1 6-16,1-5-36 0,3-3 29 16,5-6-20-16,1-5-2 15,6-2 14-15,1 0-22 16,5-4 1-16,2-13-1 15,2 0-6-15,3-6 6 16,4-1-10-16,0 3-4 16,0 1 4-16,0-1 8 15,11 6 2-15,2 1 0 16,1 1-15-16,1 5 14 16,1 5-13-16,3 0-7 15,2 3 14-15,2 0-8 16,3 3 6-16,-2 10 9 15,3 7-28-15,2 2 27 16,-4 5-20-16,0 1 21 16,-4-3-9-16,0 0 9 0,-3-6 0 15,-1 0 0-15,-1-5 10 16,-3-4-11-16,3-6 1 16,-1-4 0-16,1 0 14 15,1-5-7-15,0-14 19 16,-2-7-4-16,-5-4-16 15,-4-5 4-15,-4-1-10 16,-2 0 0-16,0 0-13 16,-6 6 2-16,-13 7-50 15,-28 10-167-15,7 9-364 16,-4 4-328-16</inkml:trace>
  <inkml:trace contextRef="#ctx0" brushRef="#br0" timeOffset="132273.1">3561 3779 1713 0,'0'0'526'16,"0"0"-357"-16,0 0-56 15,0 0-66-15,0 0-33 16,0 0-14-16,-51 67-43 16,15-9-76-16,5-8-220 0,4-6-347 0</inkml:trace>
  <inkml:trace contextRef="#ctx0" brushRef="#br0" timeOffset="133663.4">4167 3596 1528 0,'0'0'478'0,"0"0"-280"0,0 0-131 15,0 0 17 1,0 0-28-16,0 0-44 16,-129 47 33-16,107-21-45 0,2 3 20 15,6-4-10-15,7 1 5 16,7-4-5-16,0-4-10 16,10-3-1-16,11-7-13 15,4-6-23-15,0-2 2 16,2-7 20-16,-6-16-56 15,0-5 35-15,-3-5 17 16,-7 1-49-16,-5 0 60 16,-4 7 1-16,-2 4 7 15,0 9 59-15,0 3-14 16,0 8 18-16,0 1-49 16,0 0-8-16,0 22-12 15,0 8-9-15,0 11 15 0,0 9-8 16,0 8 16-16,2 6 8 15,6 8 6-15,-2 1-11 16,1-1 12-16,-3-6-22 16,0-10-1-16,-1-9 7 15,-3-8-1-15,0-11 8 16,0-9-5-16,-5-11 28 16,-8-3 39-16,-3-5-38 15,-2 0 4-15,-1-7 15 16,-4-16-56-16,8-4 30 15,6-9-31-15,6-3 0 16,3-6-1-16,14-2-81 0,17-6-44 16,32-17-89-16,-7 12-140 15,-4 8-327-15</inkml:trace>
  <inkml:trace contextRef="#ctx0" brushRef="#br0" timeOffset="134772.87">7068 3273 1483 0,'0'0'530'16,"0"0"-447"-16,0 0-83 16,0 0-187-16,0 0-168 0</inkml:trace>
  <inkml:trace contextRef="#ctx0" brushRef="#br0" timeOffset="140083.76">5729 3669 1438 0,'0'0'383'15,"0"0"-188"-15,0 0-39 16,0 0-35-16,0 0-31 16,0 0 8-16,-129 95-49 0,98-71 9 15,-5 2 9-15,-2 0-43 16,0-6 31-16,2-4-29 15,3-6-8-15,6-4 44 16,8-6-29-16,3 0-15 16,4-2 1-16,8-15-19 15,1-4-7-15,3-3-27 16,0-2-25-16,6 0 41 16,7 2-16-16,-1 4 34 15,7 1-11-15,-1 5-11 16,4 4 21-16,0 3-22 15,3 2-3-15,-3 5 17 16,0 0 6-16,-2 0 3 0,1 16 0 16,-4 7 3-16,3 0-3 15,1 8 0-15,-2-1 0 16,6-1 3-16,2-2-3 16,-1-3 15-16,4-8-15 15,-1-9 13-15,-3-7-12 16,0 0 0-16,-4-17 0 15,-1-13 42-15,-8-5-35 16,-4-2 16-16,-9-5 5 16,0 2-28-16,-2 1 23 15,-13 8-24-15,-6 4-22 16,2 10-9-16,-4 6-97 16,-1 11-196-16,1 0-210 0,8 5-648 15</inkml:trace>
  <inkml:trace contextRef="#ctx0" brushRef="#br0" timeOffset="140333.71">6217 3978 1778 0,'0'0'366'0,"0"0"-257"15,0 0-43-15,0 0-66 16,-98 109-29-16,78-87-207 16,5-8-387-16</inkml:trace>
  <inkml:trace contextRef="#ctx0" brushRef="#br0" timeOffset="142551.99">6707 3659 1134 0,'0'0'403'15,"0"0"-227"-15,0 0 7 16,0 0-15-16,0 0 14 16,0 0-28-16,0 0-65 15,-16-48 15-15,3 46-25 16,-3 2-54-16,-3 0 29 15,-4 0-20-15,0 8-24 16,2 9 26-16,3-2-35 16,5 7 14-16,1 0-9 15,10 2 3-15,2-2-18 16,0 1 2-16,4-6-35 16,12-3 27-16,5-5-28 0,2-9 5 15,2 0 4-15,0-4-42 16,-1-17 30-16,-4-3-43 15,-2-2 10-15,-7-3 53 16,-1-2-7-16,-8 3 24 16,-2 2 3-16,0 5 12 15,0 11 12-15,0 1-3 16,0 7-14-16,0 2 24 16,0 0-23-16,0 11-2 15,0 10 9-15,0 10 3 16,0 4-11-16,0 9-1 15,2 5 0-15,2 5 35 16,0 6-7-16,2 4 20 16,5 3-17-16,-3-4-30 15,3-1 19-15,1-5-20 0,-2-10 0 16,-3-8 6-16,-3-11 0 16,-4-8 3-16,0-9 46 15,0-6 12-15,0-5 35 16,-11 0-29-16,-7-4-43 15,-1-12 10-15,1-7-20 16,-1-2 14-16,9-5-28 16,3-4 9-16,7-2-18 15,0-7 3-15,17-4-18 16,47-31-9-16,-7 11-131 16,5 2-407-16</inkml:trace>
  <inkml:trace contextRef="#ctx0" brushRef="#br0" timeOffset="148347.46">17449 12486 85 0,'0'0'1199'16,"0"0"-923"-16,0 0-146 0,0 0-60 15,0 0-44-15,0 0-24 16,-29 0 11-16,25 3-6 16,1 1-7-16,0-3 47 15,-1-1 16-15,2 0 34 16,-3 3 4-16,1-3-23 16,0 0-13-16,-3 4-33 15,0-1-15-15,-2 1 3 16,1 4-12-16,-4 1-1 15,3-1-7-15,-2 0 1 16,0-1 8-16,0 2-8 16,-1-1 23-16,1-2 29 15,1 1-28-15,1 2 29 0,-1 1-50 16,6-2 8-16,-2 2 0 16,1 0-4-16,1 2-8 15,0 0 6-15,-4 3 11 16,-1 0-13-16,1 1-4 15,-1 0 0-15,-3 2 8 16,4 2-7-16,1-3-1 16,0 4 11-16,3-2 1 15,-1-4-9-15,1 1-3 16,2-1 0-16,-2-2 28 16,-1 0-28-16,3-1 15 15,-3-2 21-15,3 2-27 16,-1-2 18-16,1 4-27 15,2-3 10-15,0 4 5 16,0-1-14-16,0-1-1 0,0 0 0 16,0-1 19-16,0 0-19 15,0 1 0-15,0-5 2 16,0 3-2 0,2-1 0-16,-2-2 0 0,3 2-1 15,-1-2 25-15,0 2-24 16,1 0 0-16,1 0 15 15,3 0-11-15,-1 0-4 16,0 0 0-16,2 2-6 16,1 0 27-16,-1 3-12 15,1-4-9-15,1 1 0 16,-4 2 14-16,3-1-14 0,0-2-3 16,0 1-11-16,0-1 28 15,-1-1-5-15,4 0-9 16,-1-2 7-16,3-1-11 15,-1 0 4-15,0 1 0 16,1-2-15-16,-1 0 33 16,3-2-17-16,-1 0-1 15,3 1 8-15,-3-2-11 16,1 1 3-16,-1 1 0 16,-1-4-12-16,-1 0 24 15,0 4-9-15,1-4-3 16,0 2 1-16,1 0-2 15,1 0 1-15,-3 1 0 0,3-2-9 16,-3 0 18 0,2 0-6-16,2-2-3 0,3 0 7 15,-3 0-10-15,1 0 3 16,-3 0-3-16,3 0-6 16,0 0 18-16,-2 0-7 15,-1 0-2-15,-1 0 7 16,-1-4-13-16,-1-2 6 15,3-3 0-15,-1-2-9 16,3-1 20-16,1 0-8 16,-1-3-3-16,2 0 7 15,-3 1-16-15,-1 1 5 16,-2-1 4-16,1 2-1 16,-1-2 12-16,0-1-11 15,3-2 0-15,-3-1 0 0,0 2-4 16,3-2 4-16,-3 2 0 15,-2 0-6-15,3 0 15 16,-5-1-9-16,-1 2 0 16,2-1 1-16,-4-3-7 15,1 0 6-15,-1-1 0 16,-1 2-3-16,2 0 9 16,0-1-6-16,-3 4 0 15,0-1 0-15,-2 2 1 16,1-1 0-16,-1 0-1 15,-2-1 8-15,0-3 7 16,0 1-7-16,0-2 19 0,-2 0-27 16,-7-1 62-16,-2-4-61 15,-1 3 12-15,-1-2 18 16,0 2-30-16,-3 2 17 16,-2 0-13-16,-1 0 4 15,-4 2 13-15,-1-3-16 16,-1 2 3-16,-4-1 24 15,-1 0-25-15,3-1 10 16,-4 3-18-16,-1 3 0 16,-2 2 21-16,-1 6-11 15,-3 1-10-15,0 3 0 16,-2 3 0-16,2 0-13 16,0 0 13-16,5 0-24 0,2 0 23 15,2 0-89-15,0 12-76 16,6 6-436-16,8-1-641 15</inkml:trace>
  <inkml:trace contextRef="#ctx0" brushRef="#br0" timeOffset="151471.73">7981 3579 1114 0,'0'0'567'0,"0"0"-354"15,0 0-100-15,0 0 3 16,0 0-49-16,0 0-33 15,0 0 21-15,0 0-46 16,0 0 13-16,0 0 42 16,0 0-15-16,0 6 35 15,0 4-23-15,-4 6-13 0,-3 5 13 16,1 0-50-16,-2 2-10 16,2-1 12-16,2-4-6 15,2 0 8-15,-1-6-7 16,3-2-7-16,0-4 0 15,0-4-1-15,0-2 0 16,0 0-6-16,0 0 15 16,7 0-2-16,5-2 4 15,1-7-10-15,3-1-2 16,1 2 1-16,3 0 0 16,0 2-1-16,-2 1 7 15,0 1-2-15,-5 1-4 16,-2 3 1-16,-1 0-4 0,-6 0 3 15,0 0 0 1,0 4-1-16,-1 10 7 0,-3 7 14 16,0 2 3-1,0 8-22-15,0 1 29 0,0 0-30 16,-5-4 6-16,-3-2 21 16,0-4-18-16,-3-5 55 15,3-6-9-15,-4-1-19 16,-1-2 39-16,-4 0-35 15,3-1 10-15,-4-3-1 16,3-1-35-16,-2 0 16 16,5-2-30-16,1-1 9 15,1 0-2-15,4 0-6 16,1 0-1-16,1 0 0 0,2 0-51 16,2-5-9-16,0-10-51 15,0-20-113-15,11 2-316 16,5-1-413-16</inkml:trace>
  <inkml:trace contextRef="#ctx0" brushRef="#br0" timeOffset="151815.4">7998 3529 212 0,'0'0'1776'0,"0"0"-1296"0,0 0-343 16,0 0-67-16,0 0-30 16,0 0 2-16,0 0-34 15,22 6 23-15,-5-2 12 16,1-2-20-16,2 2 35 16,2-4-22-16,-1 0-8 15,0 0 25-15,4 0-40 16,-6 0 12-16,3 0-20 15,-7-3 10-15,-2 0-15 16,-6-1 0-16,-2 3 0 16,-5-2-11-16,0 3-2 15,0 0-21-15,0 0-62 16,0 7-122-16,-3 6-292 0,-6 3-13 16</inkml:trace>
  <inkml:trace contextRef="#ctx0" brushRef="#br0" timeOffset="152080.96">8445 3988 620 0,'0'0'1331'0,"0"0"-1020"16,0 0-115-1,0 0-25-15,0 0-74 16,0 0-8-16,0 0-45 0,-9 126-10 16,-11-87-34-16,-16 9-134 15,7-10-409-15,0-10-666 0</inkml:trace>
  <inkml:trace contextRef="#ctx0" brushRef="#br0" timeOffset="154408.54">9196 3709 1452 0,'0'0'301'0,"0"0"-122"15,0 0-33-15,0 0-74 16,0 0 8-16,0 0-8 0,0 0-13 16,-23-25-1-1,17 25-31-15,-6 0-2 16,-3 9-4-16,-5 10-11 0,0 4 28 15,0 6-16-15,2 5-9 16,7 0 10-16,4-2-23 16,5 0 0-16,2-4-1 15,0-4-14-15,9-9-2 16,4-8-14-16,3-7 0 16,2 0 21-16,2-17-4 15,0-12-30-15,-3-3 8 16,-1-4-7-16,-3 3 42 15,-1 6 0-15,-3 4 1 16,-5 12 25-16,0 2-7 16,-4 8 27-16,0 1 7 0,0 0-38 15,0 1 2-15,0 22-16 16,0 8 0-16,0 12-7 16,2 7 16-16,6 4-9 15,-4 5 1-15,5-2 8 16,-1 1-3-16,0-1-6 15,1-3 1-15,-3-4 2 16,-2-4-1-16,-4-5-2 16,0-8 10-16,0-7 0 15,0-9 11-15,-6-6 37 16,-10-4-16-16,1-7 21 16,-6 0-39-16,0 0 19 15,0-9-3-15,1-11-28 16,7-8 22-16,4-6-34 15,9-4-4-15,0-2-11 0,22-2 15 16,9 0-18-16,12 0-24 16,5 2-86-16,24-14-69 15,-9 11-317-15,-8 6-538 0</inkml:trace>
  <inkml:trace contextRef="#ctx0" brushRef="#br0" timeOffset="157892.1">15987 16231 1098 0,'0'0'410'16,"0"0"-260"-16,0 0-96 15,0 0-6-15,0 0 16 16,0 0-35-16,-38-1-27 15,32 1 37-15,-1-4 10 16,-5 4 37-16,4-3 43 16,-3 3-61-16,-1-5 21 15,-1 5-18-15,-3 0-44 16,1 0 4-16,-5 0-31 16,-4 0 0-16,4 8 14 15,-5-3-2-15,2 4 34 16,3-5-6-16,3 2-4 0,3-4 37 15,5 4-47 1,0-2 2-16,3 1-19 16,-2-1 0-16,0 5 4 0,1-1-5 15,-3 2-2-15,0-2 3 16,-3 3-2-16,1 1-7 16,-1-3 3-16,0 1 4 15,2 3 8-15,0-3-10 16,2 2-4-16,0 2 17 15,0-2-17-15,3-3 7 16,-1 4 1-16,2 1-3 16,-2 0 21-16,0-5-10 0,1 8-17 15,0-3 23 1,-2-1-22-16,0 4 8 0,-1 2 17 16,1-2-25-1,-2 1 10-15,3 0 8 0,3 0-18 16,0 0 27-16,4-4-27 15,-2 4 7-15,2 0 1 16,0 4 2-16,0-5-7 16,0 0-4-16,0 2 0 15,0-5 5-15,0 0-4 16,0-2 5-16,0 2 6 16,0-4-1-16,0 1-8 15,0 4-3-15,0-1 0 16,2 1 3-16,0 4 3 15,2-1 6-15,1 0-12 16,-1 0 1-16,-1 1-1 0,4-6 0 16,-1 5 2-16,-2-5-2 15,3 0 6-15,-3-5 6 16,3 6-12-16,0-4 0 16,2 2 0-16,-1-2 0 15,2 3 1-15,-4-4 2 16,3 0 6-16,0 0 3 15,-2 4-12-15,2-3 0 16,1-1-8-16,-1 3 8 16,3 3 0-16,-1-3 8 15,0-2 4-15,2-3-12 16,0-1 0-16,1 3-16 0,-3-1 4 16,3-2 8-1,-4-2 4-15,-1 5 1 0,1-9 10 16,-4 5-19-16,1-2 8 15,-1 2 0-15,1-1-7 16,5 2 8-16,-2-2-1 16,4 0 0-16,1 0 1 15,2 0-2-15,-2-2 0 16,1 2-12-16,-6-4-1 16,1 0 15-16,-3 5-1 15,-2-5 1-15,0 0 17 16,3 0-27-16,1 0 9 15,3 0-13-15,5 0-1 16,-1 0 14-16,4 0 0 0,-2 0 0 16,-1 0 11-1,1 0-11-15,-6 0 0 0,-3 0 0 16,0 0-1-16,-4-5 1 16,-1 5 0-16,1 0 0 15,2 0-8-15,0-6 7 16,1 2 1-16,2 0 0 15,5-4-10-15,0 2-7 16,1-6 17-16,1 7 0 16,0-4-6-16,-4 1 5 15,-4 2 1-15,-1 2 0 16,-2 0-7-16,0-2 7 16,2-2 0-16,-1-6-12 0,2 2 20 15,1-3-8-15,-3-2 0 16,2 3 1-16,1 1-1 15,-3 0 0-15,2-1 0 16,-5 1-7-16,5-1 14 16,-1 2-7-16,-2 2 0 15,-1 0 9-15,1-2-11 16,-1-2 2-16,-1 2-3 16,0 2-5-16,1-4 16 15,1-4-6-15,-5 6 5 16,2-5-5-16,-1 2-2 15,-1 1 0-15,0-2 0 16,-2 2-5-16,0 0 17 16,0 0-7-16,0 2 6 15,0-6-10-15,0-1 21 0,0-2-22 16,-9-2 0 0,-2-3 12-16,0 2-3 0,-2-2 3 15,2-1-12-15,-3 4 2 16,1 1 17-16,-3 0-19 15,3 4 0-15,-1 0 14 16,-1 0-7-16,-4-1-5 16,0-2-2-16,-3 3 1 15,-5-2 8-15,-4 0-8 16,-5 2-1-16,1-4 0 16,-6 3-5-16,3-1-1 0,1 2 3 15,3 0-15 1,3 0 11-16,7 4-26 0,1 5-3 15,8-4 10 1,1 7-123-16,5 4-69 0,3 2-283 16,2 0-307-16</inkml:trace>
  <inkml:trace contextRef="#ctx0" brushRef="#br0" timeOffset="158907.53">20942 14794 565 0,'0'0'895'16,"0"0"-748"-16,0 0-104 16,0 0-43-16,0 0-11 15,0 0-217-15,0 0-153 0</inkml:trace>
  <inkml:trace contextRef="#ctx0" brushRef="#br0" timeOffset="161406.9">10198 3601 1098 0,'0'0'363'0,"0"0"-130"16,0 0-74-16,0 0-43 15,0 0-8-15,0 0-71 16,0 0 2-16,0 0 11 15,0 0-22-15,0 0 34 16,0 0-9-16,0 0-10 16,0 0 51-16,0 0-30 15,2 0 1-15,-2 0 1 16,2 0-47-16,2 0 14 16,0 0-23-16,0 0-8 15,1 0 36-15,1 0-27 16,3 0 17-16,0 0 10 0,0 0-38 15,-1 2 27-15,2 0-26 16,-1 0 0 0,2 0 23-16,0 2-18 0,0-2 3 15,2 0-9-15,1 0 11 16,-1-2-4-16,3 0-7 16,-1 0 0-16,1 0 22 15,-1 0-22-15,-1 0 15 16,-3 0-15-16,-2 0 4 15,0 0-13-15,-5 0 9 16,1 0 0-16,-1 0 12 16,-2 0-3-16,0 0-7 15,-2 0-2-15,3 0 0 16,-3 0-6-16,0 0 12 16,0 0-6-16,0 0 15 0,0 0-3 15,0 0-8-15,2 0-4 16,-2 0-2-16,0 0-10 15,0 0 13-15,0 0-1 16,0 0 0-16,0 0-42 16,0 0-34-16,0 0-160 15,-7 4-311-15,-4 7 184 0</inkml:trace>
  <inkml:trace contextRef="#ctx0" brushRef="#br0" timeOffset="162000.53">10501 3662 856 0,'0'0'318'16,"0"0"-111"-16,0 0-94 16,0 0-49-16,0 0 29 15,0 0-17-15,0 0-1 16,7-39 24-16,-7 39 8 16,0 0 28-16,0 0-39 15,0 0-28-15,0 3-3 16,0 16-42-16,-5 12 72 15,-3 10 10-15,-3 8-41 0,1 5 9 16,3 2-4 0,4 2-26-16,-2-2 27 0,5-4-46 15,0-6 0-15,0-7 3 16,0-12-19-16,-2-6 4 16,2-10-12-16,0-5 6 15,0-3-11-15,0-3 5 16,-2 0-15-16,2 0-25 15,-7-13-111-15,2-6-395 16,-1-3-164-16</inkml:trace>
  <inkml:trace contextRef="#ctx0" brushRef="#br0" timeOffset="162172.37">10358 3892 1612 0,'0'0'665'15,"0"0"-409"-15,0 0-108 16,0 0-69-16,0 0-15 16,0 0-40-16,0 0 0 15,99-29-24-15,-70 29-59 16,9 0-94-16,-7 3-179 16,-6 4-270-16</inkml:trace>
  <inkml:trace contextRef="#ctx0" brushRef="#br0" timeOffset="162359.79">10836 3960 1440 0,'0'0'546'0,"0"0"-305"0,0 0-89 15,0 0-58-15,-48 135-94 16,35-91-9-16,5-10-172 15,0-12-349-15</inkml:trace>
  <inkml:trace contextRef="#ctx0" brushRef="#br0" timeOffset="163515.79">11426 3685 1190 0,'0'0'367'16,"0"0"-189"-16,0 0-52 16,0 0 25-16,0 0-37 15,0 0-14-15,0 0-32 16,-52-18-47-16,35 18 19 16,-3 0 10-16,-2 12 19 0,0 0 23 15,1 6-36-15,4 0 12 16,1 3-27-16,7 1-41 15,7 0 22-15,2-2-22 16,0-3 0-16,4-2-2 16,9-7-34-16,8-8 27 15,1 0-25-15,2-2-9 16,-1-16 9-16,1-7-29 16,-3 0 4-16,-6-5 39 15,-1-1-9-15,-4 3 29 16,-3 4-9-16,-3 6 9 15,-2 6 11-15,-2 8 11 0,0 4 2 16,3 0 8 0,0 4-30-16,-1 20 35 0,2 11-9 15,3 9-27-15,1 10 40 16,4 9-34-16,-1 4 14 16,2 5 10-16,3 3-25 15,-1-3 25-15,1-4-20 16,-3-3-11-16,-3-7 42 15,-2-5-41-15,-6-7 4 16,-2-11 8-16,0-9-1 16,0-8 8-16,-4-9 13 15,-12-6-26-15,-6-3 39 16,-2 0-40-16,-3-15-6 16,0-8 27-16,4-8-25 15,6-3 29-15,8 0-31 0,6 2 9 16,3 0-13-16,6 2 4 15,17 0-29-15,9 1-1 16,6 0-82-16,27-17-77 16,-9 8-330-16,-6-1-336 0</inkml:trace>
  <inkml:trace contextRef="#ctx0" brushRef="#br0" timeOffset="167249.31">13055 3673 909 0,'0'0'1021'16,"0"0"-748"-16,0 0-134 16,0 0-32-16,0 0-46 15,0 0 7-15,-29 33-36 16,6-18 27-16,-6 3-28 15,-6 5-16-15,-9-1 44 16,-8 1-27-16,-2-1 6 16,-1 1 20-16,6-5-46 15,7-4 25-15,13-8-31 16,9-6 3-16,9 0 0 16,9-6-9-16,2-14-37 0,0-2 23 15,0-3-47-15,8 6 61 16,5 0-14-16,5 6 11 15,1 0-16-15,0 6 19 16,8-1 0-16,2 4-9 16,4 2 13-16,3 2-19 15,1 0 15-15,0 0-15 16,-4 2-2-16,-6 12 2 16,-3 2 13-16,-4 4-5 15,-2 3 14-15,0 2 5 16,0-1 4-16,1-2-16 15,2-2 21-15,-1-2-21 0,2-6 0 16,0-4 6-16,-1-6 0 16,-2-2 24-16,1-8 3 15,-3-18-16-15,-4-8 25 16,-9-8-41-16,-4-4 11 16,0-2 11-16,-4 2-22 15,-15 3 21-15,0 11-8 16,-2 8-14-16,-1 10 0 15,2 6-74-15,-2 8-50 16,5 2-150-16,7 11-377 0</inkml:trace>
  <inkml:trace contextRef="#ctx0" brushRef="#br0" timeOffset="167452.69">13518 3892 1735 0,'0'0'521'16,"0"0"-416"-16,0 0-47 16,-58 128-58-16,54-88-60 15,4-9-255-15,0-15-677 0</inkml:trace>
  <inkml:trace contextRef="#ctx0" brushRef="#br0" timeOffset="168046.02">13904 3529 1661 0,'0'0'562'15,"0"0"-465"-15,0 0 39 16,0 0-22-16,0 0-62 16,-120 50-5-16,108-14-28 0,5 6-3 15,7 3 20-15,0-4-35 16,0-2 19-16,17-5-20 15,2-8-42-15,1-12 7 16,1-10-22-16,-2-4 6 16,4-10 35-16,-3-19-70 15,-3-8 9-15,-1-1-8 16,-6 1 11-16,-2 10 67 16,-4 7 14-16,-2 7 1 15,1 9 21-15,-3 4-21 16,2 0 5-16,5 17-1 15,2 12 16-15,1 9 30 16,6 10-47-16,3 7 1 16,0 3-7-16,-1 2 11 15,0 3-11-15,-2-2 27 0,-8-3 10 16,-6-4 49-16,-2-5-32 16,0-6 2-16,-2-12 9 15,-13-6-20-15,-5-10 41 16,-3-7-36-16,-2-6-29 15,4-2 15-15,3 0-41 16,3-10 0-16,3-7 0 16,8-4-17-16,4-4 8 15,0-2-51-15,4-1-55 16,29-12-115-16,-4 8-353 16,0 4-436-16</inkml:trace>
  <inkml:trace contextRef="#ctx0" brushRef="#br0" timeOffset="170982.78">15506 3621 1162 0,'0'0'484'16,"0"0"-359"-16,0 0 7 15,0 0 61-15,0 0-47 16,0 0-11-16,0 0-15 15,-47-29 5-15,32 29-7 16,-4 0-60-16,-3 0 5 16,-3 9-1-16,-3 11-35 15,-3 7 18-15,0 7-33 16,2 10-4-16,4 7 17 16,9 6-25-16,10-3 6 0,6-2-6 15,6-6 5-15,21-8-6 16,6-5 1-16,3-13-21 15,0-13 15-15,0-7-10 16,-1 0 16-16,-4-25 4 16,-2-14 5-16,-4-10-9 15,-8-6 0-15,-5-9 0 16,-8 0 3-16,-4 3-2 16,0 7 8-16,-2 15-9 15,-12 8-7-15,1 12 5 16,-1 12-106-16,-5 7-113 15,3 12-298-15,5 6-18 0</inkml:trace>
  <inkml:trace contextRef="#ctx0" brushRef="#br0" timeOffset="171201.48">15938 4032 139 0,'0'0'1830'16,"0"0"-1558"-16,0 0-179 0,0 0-93 16,-107 125-9-16,84-101-155 15,12-7-189-15</inkml:trace>
  <inkml:trace contextRef="#ctx0" brushRef="#br0" timeOffset="171982.55">16269 3641 669 0,'0'0'983'0,"0"0"-755"15,0 0-51-15,0 0-44 16,0 0-27-1,-122 112-63-15,118-79-31 0,4-2 6 16,0-4-18-16,7-5-11 16,8-6 10-16,3-12-41 15,2-4 16-15,2-2 6 16,-1-22-7-16,-4-10-11 16,-1-4-32-16,-3-7 34 15,-7 1 36-15,0 0-9 16,-6 6 9-16,0 9 9 15,0 8 14-15,0 11 52 16,0 8-19-16,0 2 7 16,0 4-29-16,0 19-33 15,0 10 14-15,0 11-15 0,0 9 1 16,5 5 12-16,5 1-11 16,1 8 23-16,0 0 12 15,2-4-21-15,1 2 22 16,-1-10-32-16,-2-3-5 15,1-9 21-15,-6-9-21 16,-4-8 13-16,-2-12 6 16,0-6 43-16,0-8 67 15,-10 0-71-15,-13-2-29 16,-4-16 18-16,-2-4-15 16,2-8 9-16,6-4-36 15,9-4 6-15,10-6-24 16,2-4-26-16,29-5-23 0,45-27-67 15,-3 12-252 1,2 3-865-16</inkml:trace>
  <inkml:trace contextRef="#ctx0" brushRef="#br0" timeOffset="179105.87">172 4903 1498 0,'0'0'382'16,"0"0"-206"-16,0 0-116 16,0 0 21-16,0 0-36 15,0 0-32-15,9 0 31 16,-5 0-24-16,-3 0 34 16,3 0 32-16,-4 0-29 15,0 0 10-15,0 0-24 0,0 0-19 16,0 0 22-16,0 0-40 15,2 0 10-15,0 0-11 16,1 0 5-16,-1 0-8 16,0 0-2-16,-2 0 0 15,0 0 32-15,0 0 5 16,0 1 32-16,-2-1 7 16,-11 0-58-16,-1 3 10 15,-2-3-26-15,-1 2-2 16,1 2 21-16,1-3-20 15,3 3 10-15,3-1-11 16,7-3 3-16,2 2-16 16,0-2 13-16,0 0-6 15,5 0-2-15,8 0 16 16,3 0-6-16,2 0-2 0,1 0-2 16,-3 0-7-16,-2 0 9 15,1 0 0-15,-6 0-36 16,-5 0-99-16,-2 0-181 15,-2 4-529-15</inkml:trace>
  <inkml:trace contextRef="#ctx0" brushRef="#br0" timeOffset="180340">5772 3645 116 0,'0'0'1650'0,"0"0"-1248"16,0 0-260-16,0 0-65 15,0 0-37-15,0 0-40 16,-39 18-64-16,24-2-206 15,-1-2-336-15</inkml:trace>
  <inkml:trace contextRef="#ctx0" brushRef="#br0" timeOffset="182823.81">13882 3709 1191 0,'0'0'273'16,"0"0"-163"-16,0 0-47 15,0 0-53-15,0 0 21 0,0 0-17 16,0 0-4 0,0-11 69-16,0 2-36 0,0 4 56 15,0-3 9-15,0 1-81 16,0 1-1-16,0 0-26 16,-7 2-30-16,-22 2-79 15,2 0-150-15,0 1-934 0</inkml:trace>
  <inkml:trace contextRef="#ctx0" brushRef="#br0" timeOffset="203147.13">15367 4995 745 0,'0'0'730'16,"0"0"-472"-16,0 0-71 16,0 0 22-16,0 0-65 15,0 0-30-15,-4 0-4 16,4 0-45-16,0 0 0 15,0 0-5-15,0 0-26 16,0 0 27-16,0-3-22 16,15 2-4-16,20-4 18 15,17 0-21-15,42-3 20 16,40-2-4-16,37 1-26 16,10 2 23-16,-32 2-39 15,-37 4 6-15,-41 1 0 16,-11 0 2-16,0 0-13 0,-2-2-1 15,-7 2-63-15,-33-4-22 16,-16 1-266-16,-2-4-510 16</inkml:trace>
  <inkml:trace contextRef="#ctx0" brushRef="#br0" timeOffset="203803.28">15486 6261 1309 0,'0'0'302'0,"0"0"-155"0,0 0-23 16,0 0 40-16,0 0 34 15,0 0-86-15,0 0-5 16,111-14 10-16,-48 11-36 15,6 3 7-15,6 0-18 16,3 0-33-16,0 0 9 16,-2 0-35-16,-3 9-10 15,-6-1-1-15,16 7-94 16,-21 0-188-16,-10-6-482 0</inkml:trace>
  <inkml:trace contextRef="#ctx0" brushRef="#br0" timeOffset="204420.72">15486 7265 1476 0,'0'0'295'0,"0"0"-249"15,0 0 0-15,0 0 46 16,116 0 74-16,-52-7-4 15,14-2-30-15,4-2 2 16,5 4-62-16,1-2-9 16,-4 2-19-16,-2 3-43 15,-9 2-2-15,-7 2-2 0,-8 0-116 16,-14 2-141-16,-19 8-338 16</inkml:trace>
  <inkml:trace contextRef="#ctx0" brushRef="#br0" timeOffset="205186.16">15629 8551 1075 0,'0'0'321'0,"0"0"-148"15,0 0-33-15,0 0-41 16,0 0 97-16,0 0-39 15,0 0-27-15,-27-29-44 16,27 29-15-16,0 0 34 0,0 0-40 16,0-2 4-1,0 2 2-15,0 0-37 0,0 0 17 16,0 0-19-16,0 0-22 16,21 0 41-16,14 0-17 15,13 0 8-15,12 0-3 16,9 0-38-16,9 0 26 15,5 6-27-15,3-2 1 16,4 0 10-16,-1 0-5 16,-4-4-1-16,-6 0-5 15,-4 0-60-15,-9 0-4 16,-10-1-71-16,-14-4-148 16,-15 3-259-16,-21 2-226 0</inkml:trace>
  <inkml:trace contextRef="#ctx0" brushRef="#br0" timeOffset="205842.26">15722 9503 1024 0,'0'0'623'0,"0"0"-468"15,0 0-98-15,0 0-32 0,0 0 108 16,0 0 32 0,0 0-47-16,-103 2-26 0,103-2-54 15,0 0 13-15,0 0-4 16,6 0-41-16,17 2 31 16,13-2 20-16,13 0-12 15,15 0 40-15,13 0-38 16,7 0 3-16,4-6 6 15,2 2-47-15,-1 0 21 16,-5 1-24-16,-5 1 3 16,-5 1 2-16,-12 1-10 15,-13 0-1-15,-12 0 0 16,-12 0-1-16,-11 0-7 16,-10 0-5-16,-4 0-22 0,0 0 13 15,-49 0-86-15,0 3-206 16,-9 1-475-16</inkml:trace>
  <inkml:trace contextRef="#ctx0" brushRef="#br0" timeOffset="-214297.29">9670 2307 1290 0,'0'0'353'16,"0"0"-150"-16,0 0-42 15,0 0-73-15,0 0-14 16,0 0-34-16,0 5-23 16,5-1 29-16,-1 1 16 0,3 3 27 15,2 5 17 1,0 3-35-16,2 3 16 0,0 4-29 15,0 3-33-15,-1 0 21 16,0-2-46-16,-1 1 14 16,0-3-10-16,-2-7 10 15,-1-1-28-15,-1-6-5 16,-3-2-63-16,-2-2-48 16,0-1-112-16,0-3-56 15,-11 0 37-15,-7-3-360 16,-1-7-560-16</inkml:trace>
  <inkml:trace contextRef="#ctx0" brushRef="#br0" timeOffset="-213969.25">9664 2492 689 0,'0'0'560'0,"0"0"-333"15,0 0 9-15,0 0-46 0,0 0-64 16,0 0 29-16,0 0-45 16,71-38-9-16,-44 36 7 15,-3 0-36-15,3 2-10 16,0 0-30-16,-1 0-23 15,-4 0-9-15,-2 0-9 16,-6-2-94-16,-2-2-60 16,-6-2-89-16,-4-6 19 15,-2-1-29-15,0-6-36 16,0 1 52-16,-11 0 230 16,-2 2 16-16,3 3 184 15,2 4 53-15,1 3 0 16,2 4-9-16,1 2-62 15,0 0-57-15,-3 0-73 0,-4 17-12 16,0 10-11-16,-7 9-13 16,-11 29-37-16,3-12-266 15,-1-5-1519-15</inkml:trace>
  <inkml:trace contextRef="#ctx0" brushRef="#br0" timeOffset="-211532.28">8028 4078 1313 0,'0'0'289'0,"0"0"-207"15,0 0-82-15,0 0-31 16,0 0-174-16,0 0-158 0</inkml:trace>
  <inkml:trace contextRef="#ctx0" brushRef="#br0" timeOffset="-203237.37">17526 3502 830 0,'0'0'221'15,"0"0"-130"-15,0 0-37 16,0 0-12-16,0 0-32 0,0 0 3 16,7-1-13-16,-2-2 0 15,-3 0 29-15,-2 0 38 16,2 2 37-16,-2-1-37 15,0 2-9-15,0 0 9 16,0-1-7-16,0 1-20 16,0-3 5-16,0 2-12 15,0-2 14-15,0 1-7 16,0 2-17-16,0-2 32 16,0 2 19-16,0 0 3 15,0 0-2-15,0 0-7 16,0 0 7-16,-4 0-21 15,-4 0-25-15,0 0 13 16,-1 0-42-16,-5 8 22 0,-1 8 12 16,-3 12-7-16,-1 6 25 15,-2 10 3-15,1 8-15 16,7 2 23-16,2 6-42 16,4 3 6-16,2-1 6 15,5-1-27-15,0-6 20 16,0-3-12-16,5-9-14 15,6-7 0-15,0-10-25 16,0-2-43-16,1-6-117 16,-6-10-440-16</inkml:trace>
  <inkml:trace contextRef="#ctx0" brushRef="#br0" timeOffset="-200878.55">17765 3679 681 0,'0'0'354'15,"0"0"-129"-15,0 0-59 16,0 0-34-16,0 0-29 15,0 0-40-15,0 0 20 16,4-10-14-16,-4 10 19 16,0 0 24-16,0-2-29 15,0 2-8-15,-2 0-29 16,-4 0-22-16,-6 0 13 0,-1 0-27 16,-4 0-2-1,5 0 9-15,-1 0-2 0,-1 6 18 16,1 3-11-16,1 0-7 15,4 6-2-15,1 0-13 16,1 7 0-16,6 2 8 16,0 5-8-16,0-2 23 15,0 2-6-15,11-5-17 16,5-6-1-16,1-3-36 16,3-11-12-16,0-4 19 15,0 0-42-15,3-13-76 16,-6-9-25-16,1-18-21 15,-5 4-11-15,-1 1-137 0</inkml:trace>
  <inkml:trace contextRef="#ctx0" brushRef="#br0" timeOffset="-200503.64">17834 3451 1079 0,'0'0'313'0,"0"0"-143"16,0 0-43-16,0 0-57 16,0 0-32-16,0 0 25 0,0 0 57 15,0 68-16-15,-2-36 24 16,-1 5 7-16,1 1-29 15,0 2-3-15,0 1-2 16,0 1-46-16,0-2 23 16,0-3-57-16,-1-4 16 15,3-8 1-15,0-5-31 16,0-7 21-16,0-2-28 16,0-7 8-16,0-2 1 15,0-2-9-15,0 0-9 16,0 0-11-16,0 0-71 15,0-20-71-15,7-2-416 16,-1 1-338-16</inkml:trace>
  <inkml:trace contextRef="#ctx0" brushRef="#br0" timeOffset="-200144.35">18033 3814 712 0,'0'0'951'0,"0"0"-763"15,0 0-50-15,0 0 35 16,0 0-59-16,-8 114-37 16,0-79-52-16,-1-2-3 15,-5 1-22-15,2-4-28 16,-2-3-160-16,2-10-148 15,6-8-705-15</inkml:trace>
  <inkml:trace contextRef="#ctx0" brushRef="#br0" timeOffset="-198254.17">18411 3662 834 0,'0'0'302'0,"0"0"-115"15,0 0 10-15,0 0-74 16,0 0-39-16,0 0 8 15,0 0-57-15,-31-14 46 16,17 14-41-16,-1 0 22 16,-1 0 35-16,1 0-39 15,-1 3 34-15,3 3-5 16,0 3-50-16,1 2-6 16,1 3-25-16,5 2-5 15,4 3 11-15,-2-2-11 16,4 2 7-16,0-4-8 15,0 0 0-15,10-3-13 16,3-4-17-16,5-6 7 16,2-2 3-16,0 0-33 0,3-10-21 15,-6-8-10-15,-1-4 10 16,-5-3 24-16,-2-1-24 16,-4 1 18-16,-3 0 40 15,-2 7 1-15,0 5 15 16,0 4 1-16,0 7 12 15,0 2 7-15,0 0-20 16,0 0 0-16,0 14 15 16,0 8-8-16,-2 9 31 15,-1 4 13-15,1 9-4 16,2 5 5-16,0 6 1 16,0 6 8-16,5 5-24 15,1 0-14-15,3-2 10 16,-3-6-20-16,0-3 2 15,0-5 7-15,-4-6-14 0,2-6 12 16,-1-6-14-16,-1-8 0 16,-2-5 24-16,0-10-23 15,0-5 33-15,0-4 36 16,-7 0-7-16,-11-4-17 16,-6-17-43-16,-3-4-3 15,1-4 14-15,-1-2-19 16,6 1 9-16,4 1 29 15,7 4-38-15,6 0 28 16,4 2-29-16,2 0 2 16,21 2-17-16,8-1-18 15,1 1-13-15,3 3-15 16,-2 0-32-16,-6 4 49 0,-2 0 20 16,-9 5-3-16,-5 1 17 15,-5-1-27-15,-4 4 12 16,-2-2-54-16,0 3-101 15,0-4 21-15,-4 0-63 16,-5 2-344-16</inkml:trace>
  <inkml:trace contextRef="#ctx0" brushRef="#br0" timeOffset="-197832.35">18683 3411 1437 0,'0'0'343'0,"0"0"-210"16,0 0-58-16,0 0-14 16,0 0 22-16,0 0-11 15,0 0-26-15,54 104-2 0,-37-68-13 16,1 4 30-16,-5 4 1 16,1 6-2-16,-5 4 32 15,-3 5-29-15,-1 2-32 16,-3 0 30-16,-2-1-33 15,0-2 1-15,0-5-1 16,0-3-26-16,-2-5-4 16,-9 0-7-16,-15 9-137 15,2-10-237-15,0-12-1265 0</inkml:trace>
  <inkml:trace contextRef="#ctx0" brushRef="#br0" timeOffset="-193958.3">18112 13221 461 0,'0'0'894'15,"0"0"-595"-15,0 0-160 16,0 0 9-16,0 0-73 15,0 0-58-15,0-9 3 16,0 9-20-16,0 0 15 16,0 0 3-16,0 0 2 15,0 0 44-15,0 0-7 16,0 0-18-16,0 0 10 0,0 0-24 16,0 0 3-1,0 0-11-15,0 0-16 16,0 0 12-16,0 0 0 0,0 0 14 15,0 0 28-15,0 0-26 16,0 0-2-16,0 0-27 16,0 0 1-16,0 0 10 15,2 0-9-15,6 0 7 16,-2 0 16-16,1 0-13 16,-3 0 18-16,0 0-24 15,1 2 0-15,0 2 19 16,2 0-25-16,1 2 6 15,1 0 2-15,3 0 6 16,-2 2-8-16,3-2-6 16,3 2 0-16,-1-1 14 0,2 1-14 15,1-2 0-15,-3 2-1 16,1-2 15-16,-1 0-13 16,1 0 5-16,-3 0-4 15,3-2 4-15,1 2-6 16,4-3 0-16,1 3 4 15,2 3-4-15,1-3 20 16,0 2-1-16,-1 0-13 16,1-1 3-16,1 2-9 15,-1-1 0-15,-1 0-1 16,1 3 3-16,-4-4 5 16,0 0-6-16,-3 0-1 15,-7-1 8-15,-2-2-8 0,-2 0 0 16,-3 0 20-1,-2-2-20-15,3 2 12 0,1 1-12 16,3-2 0-16,3 2 11 16,1 1-11-16,1 1 7 15,1-3 1-15,-1 2-8 16,-2 0 0-16,1 1 0 16,-1-1 0-16,-1-3 10 15,1 2-10-15,-1 0 10 16,1 1-10-16,2 0 5 15,-1 0-11-15,-1-2 6 16,0 2 0-16,0-2 17 16,0 1-17-16,-2-2 10 15,-1 1-10-15,3 0 6 16,-1 0 0-16,-1 2-6 0,2-2 1 16,-1 2 10-16,-1 1-4 15,-2-1-5-15,3 0-2 16,-2 0 0-16,2 2-6 15,-2-3 7-15,0 4-1 16,2-1 0-16,0 0 17 16,0-2-25-16,5 4 8 15,-1-5 0-15,3 6-4 16,1-1 4-16,2-1 0 16,2 2-1-16,1 1 10 15,-1-2-9-15,-1 0 0 16,-2 0 2-16,-2 0 1 0,-1-2-3 15,2 1-2 1,-2-1-4-16,1 1 9 0,-1 1-3 16,4-2 6-16,-1 0-6 15,0 2 2-15,0-2-2 16,0 2-5-16,0 0 4 16,0-2 2-16,1 0 2 15,-1 1 1-15,4 0-2 16,-2-1-4-16,3 0-1 15,1 0 3-15,3 3 0 16,0-3 3-16,0 5-3 16,-2-3 0-16,0 3 0 15,-3-1-1-15,-1-3 1 16,-4 4 0-16,0-3 1 16,-4-1 1-16,-4 0-3 0,0-1 1 15,0 0 0-15,-1-2-1 16,0 2 2-16,1 0-1 15,1 2 3-15,0 0-3 16,5 0 0-16,-2 2-6 16,1 0 6-16,-1 0 10 15,4 0-9-15,-2-1 0 16,1 1-1-16,-2 1-1 16,1-3 0-16,-1 0 1 15,-3-2 0-15,0 2 1 16,1 0 7-16,-1-2-10 15,1 3 2-15,-1-3-4 16,3 5-4-16,-1-5 10 0,-1 2-2 16,-1 1 4-16,0-3 8 15,-1 3-18-15,-4-1 6 16,1-1 0-16,1 0-9 16,-4-5 9-16,-2 2 0 15,1-3 0-15,-3-3 4 16,-2 1-4-16,1-1 0 15,-1 4-21-15,0-4 13 16,0 4-16-16,0-2 11 16,0 1 7-16,0 1-24 15,0-3 30-15,3-1-1 16,-3 3 1-16,0-3-8 0,0 0 8 16,0 0-9-16,0 0 7 15,0 0 4-15,0 0 1 16,0 0 4-16,0 0 5 15,-4 0 0-15,-5-4-12 16,-1-5 0-16,-2-3 8 16,-1 2-7-16,-3-2 7 15,1 1-8-15,-6-5 8 16,-1 3 2-16,0-1-10 16,0 0 1-16,-4-3 20 15,0 0-20-15,0-2 20 16,1 5-20-16,-1-3 5 15,-1 3 3-15,2 1-7 16,2 0-2-16,2 3 12 16,-2-3-6-16,3 4-8 0,0-1 2 15,0 2 0 1,0-4 11-16,-2 1-11 0,0 2 9 16,-3-3-9-16,0 2 3 15,-2-3-3-15,4 1 0 16,0 2 0-16,0 0 15 15,4-2-14-15,-1 2 4 16,1 1-5-16,2 0-1 16,-1-1-5-16,-2 2 7 15,2 0-1-15,-4 0 8 16,-1 2 1-16,2-4-12 16,-4 2 3-16,0-2 0 15,0 2-3-15,4 0 9 0,-2 0-6 16,3-2 3-16,3 2 12 15,-2-3-24-15,2 3 9 16,-1-1 0-16,0-3-2 16,-2 2 8-16,2-1-6 15,-5 0 0-15,2-1 8 16,-2 2-10-16,-1-4 2 16,-3 2 0-16,3 0 3 15,-3 0-3-15,0 0 0 16,0 0-6-16,3 0 9 15,-1 2-3-15,3 0 5 16,-2-1-4-16,1-1 0 16,1 1-1-16,-2-2-6 15,-3-1 4-15,0 2 4 16,-2-2 2-16,0 1-4 0,-4-2 1 16,-3-1 0-16,-1 3-1 15,0-4 0-15,4 1-2 16,0 0 2-16,3 2 0 15,4 0 0-15,2-1 0 16,1 4-1-16,5-1 2 16,3 0-1-16,-1 0 7 15,3 2-1-15,-1-2-12 16,3 2 3-16,-2-5 3 16,-1 2 0-16,-1-2 2 15,-1 1 4-15,1 0-6 16,-3 1 0-16,3 0-6 0,-3 1 6 15,1 0 0-15,2-1 3 16,-1-1 3-16,3 2-3 16,0-3-3-16,-1 3-3 15,4 1-5-15,-2-1 14 16,3 1-6-16,3 3 15 16,-1 0-13-16,3 4 2 15,-1-2-4-15,3 5 0 16,-3-4-7-16,3 4 8 15,-2-2-1-15,2 1 6 16,2 2 10-16,-3-2-16 16,3 2 0-16,0 0 0 15,0 0 0-15,0 0 0 0,0 0 0 16,0 0 0-16,0 0 12 16,0 0-12-16,0 0 0 15,0 0 1-15,0 0-6 16,0 0 5-16,0 0-8 15,0 0 7-15,0 0-33 16,0 0 15-16,3 0-2 16,7 8-30-16,11 16-24 15,-6 1-210-15,1-4-417 0</inkml:trace>
  <inkml:trace contextRef="#ctx0" brushRef="#br0" timeOffset="-189912.37">8213 5035 983 0,'0'0'661'16,"0"0"-387"-16,0 0-26 15,0 0-60-15,0 0-48 16,0 0-72-16,-26 0 30 0,26 0-40 15,0 0-29-15,0 0 30 16,0 0-36-16,0 0 10 16,0 0 8-16,0 0-26 15,0 0 29-15,0 0-20 16,18 0-23-16,5 0 51 16,13 0-36-16,7 4 1 15,5 2-4-15,4-3-13 16,4 4 38-16,2 1-16 15,0 0-22-15,0 0 15 16,-3 2-15-16,-6-2 0 16,-5-2 1-16,-7-2 6 15,-8-2 1-15,-5-2-8 0,0 0 1 16,-3 0-8 0,0 2-61-16,0 0-92 0,-5 2-439 15,-5-4-1343-15</inkml:trace>
  <inkml:trace contextRef="#ctx0" brushRef="#br0" timeOffset="-189053.2">8357 6084 950 0,'0'0'356'16,"0"0"-105"-16,0 0-77 15,0 0-60-15,0 0 15 16,0 0 55-16,0 0-42 16,-57 0-17-16,57 0-44 15,0 0-9-15,0 0 8 16,0 0-31-16,0 0 1 15,0 0-19-15,0 0-1 16,0 0 33-16,0 0-14 16,0 0 17-16,0 0-26 15,0 0-34-15,7 0 10 16,15 0-14-16,4 0 22 16,11 0 10-16,3 0-23 0,2 0 19 15,3 0-15-15,1 0-14 16,6 0 20-16,3 0-20 15,4 0-1-15,-2 0 12 16,0 0-3-16,-5 0-10 16,-8-2 1-16,-9 2-8 15,-12 0-4-15,-4 0-34 16,-9 0-63-16,0 4-184 16,-6 6-449-16</inkml:trace>
  <inkml:trace contextRef="#ctx0" brushRef="#br0" timeOffset="-188318.99">8329 7255 1295 0,'0'0'384'16,"0"0"-265"-16,0 0-37 15,0 0-32-15,0 0 13 16,0 0 116-16,0 0-38 15,-82-13-38-15,82 13-63 16,0 0 11-16,0 0 4 16,0 0-31-16,15 0 20 15,10 0 4-15,8 0 1 16,10 0 26-16,7 2-38 16,11 1 14-16,3-1 16 15,6-2-49-15,-1 0 17 16,-3 0-19-16,-3 0-15 0,-7 0 16 15,-5 0-17 1,-9 0-7-16,-6 0 6 0,-7 0-38 16,-9 0-15-16,-9 0-52 15,-5 4-93-15,-6 10-120 16,0-2-165-16,-6 0-466 0</inkml:trace>
  <inkml:trace contextRef="#ctx0" brushRef="#br0" timeOffset="-187616.02">8338 8401 1530 0,'0'0'532'16,"0"0"-386"-1,0 0-99-15,0 0 2 0,0 0 80 16,0 0 27-16,0 0-39 15,-25 0-63-15,32-1-18 16,18 1-30-16,10-4 28 16,10 2 23-16,8-2-5 15,9 2 13-15,6 0-19 16,3-1-34-16,-2 3 24 16,-3-1-35-16,-3 1 13 15,-9 0-14-15,-9 0-8 16,-14 0-14-16,-10 0-68 0,-9 0-71 15,-12 6-91 1,0 7-261-16,0 4-19 0</inkml:trace>
  <inkml:trace contextRef="#ctx0" brushRef="#br0" timeOffset="-187006.8">8490 9497 1557 0,'0'0'492'16,"0"0"-307"-16,0 0-101 15,0 0-17-15,0 0 50 16,0 0 21-16,0 0-54 16,-38-4-63-16,66 4 6 15,17 0-5-15,13 0 5 16,9 0 39-16,8 0-4 15,6 0-3-15,4 0-22 16,3 0-15-16,2 1 19 16,-4 4-34-16,-1-1 11 15,-11-2-10-15,-11 1-1 16,-15 1-14-16,-15-1-7 16,-10 1-22-16,-14 1 5 0,-9-4-48 15,0 3-5 1,-29-4-112-16,-3 0-423 0,-1 0-643 15</inkml:trace>
  <inkml:trace contextRef="#ctx0" brushRef="#br0" timeOffset="-177430.92">1359 5029 1536 0,'0'0'352'15,"0"0"-212"-15,0 0-140 16,0 0-18-16,0 0-145 16,0 0-346-16</inkml:trace>
  <inkml:trace contextRef="#ctx0" brushRef="#br0" timeOffset="-176868.51">3831 5031 1642 0,'0'0'178'16,"0"0"-178"-16,0 0-130 16,0 0-415-16</inkml:trace>
  <inkml:trace contextRef="#ctx0" brushRef="#br0" timeOffset="-176306.18">6514 4973 1974 0,'0'0'367'0,"0"0"-306"0,0 0-61 16,0 0-194-16,0 0-84 16,0 0 38-16,0 0-317 0</inkml:trace>
  <inkml:trace contextRef="#ctx0" brushRef="#br0" timeOffset="-175743.44">10858 5007 1876 0,'0'0'516'15,"0"0"-395"-15,0 0-67 16,0 0-54-16,0 0-27 15,0 0-81-15,0 0-55 16,7 10-19-16,10 1-156 0</inkml:trace>
  <inkml:trace contextRef="#ctx0" brushRef="#br0" timeOffset="-175368.89">14062 5057 1045 0,'0'0'1015'0,"0"0"-1015"15,0 0-226-15,0 0-75 16,0 0-430-16</inkml:trace>
  <inkml:trace contextRef="#ctx0" brushRef="#br0" timeOffset="-171244.87">807 5047 1647 0,'0'0'229'0,"0"0"-176"15,0 0-53-15,0 0-162 16,0 0-31-16,0 0-26 16,33 8-827-16</inkml:trace>
  <inkml:trace contextRef="#ctx0" brushRef="#br0" timeOffset="-171103.94">807 5047 563 0,'112'4'1135'0,"-117"-4"-959"16,5 0-176-16,0 0-137 15,0 0-899-15</inkml:trace>
  <inkml:trace contextRef="#ctx0" brushRef="#br0" timeOffset="-164449.58">760 4782 952 0,'0'0'345'0,"0"0"-118"15,0 0-58-15,0 0-99 16,0 0 10-16,0 0-8 16,0-2-16-16,0 2 40 15,0 0-24-15,0 0 14 16,0 0-3-16,0-2-43 15,0 2 19-15,0 0 0 16,0 0-1-16,0 0 11 16,0 0-50-16,0 0-10 15,5 0 15-15,6 0-24 0,7 0 24 16,2 0-24-16,2 0 12 16,5 2-12-16,-3 0 1 15,-1-2-1-15,-4 0 9 16,0 0 2-16,-9 0-12 15,0 0 1-15,-6 0 0 16,-2 0-4-16,-2 0 11 16,0 0-7-16,0 0 6 15,0 0 6-15,0 0-11 16,0 2-1-16,0-2 0 16,0 2 9-16,0-2-7 15,0 2 14-15,-2 2-16 16,-2 1 9-16,-4-1-15 15,4 1 6-15,-2 0 0 0,1 4 8 16,1-2 1-16,0 0-4 16,-3 1-5-16,4 1 0 15,1 0 2-15,-2 4 5 16,2-1 0-16,-1 4 7 16,1 0-1-16,2 3-1 15,0 2-12-15,0 1 0 16,0 0 12-16,-2 0-12 15,0 0 12-15,0 2 44 16,-2-1-56-16,0 0 49 16,2 1-22-16,0-4-18 15,0-1 40-15,0-4-49 16,0-1 0-16,-1-4 24 0,1-4-18 16,0 0 21-16,0-1-9 15,2-5-7-15,-2 1 25 16,2-1-36-16,0 0 0 15,0 0-1-15,0 0 13 16,0 0-29-16,0 0 16 16,0-1-71-16,0-10-58 15,0-5-243-15,11 2-316 16,-1 0-836-16</inkml:trace>
  <inkml:trace contextRef="#ctx0" brushRef="#br0" timeOffset="-163965.33">854 5025 1026 0,'0'0'596'16,"0"0"-435"-16,0 0 50 15,0 0 22-15,0 0-125 16,0 0-26-16,0 0 10 16,-12-6-65-16,12 4 37 15,8 2-18-15,5 0-3 16,5 0 70-16,1 0-72 16,4 0-8-16,-3 0 11 15,2 0-42-15,-2 0 26 16,-4 0-23-16,-3 0 1 15,-6 0-3-15,-1 0-3 16,-3 0-48-16,-3 0-55 0,0 0-154 16,0 0-123-16,0 0-291 0</inkml:trace>
  <inkml:trace contextRef="#ctx0" brushRef="#br0" timeOffset="-163496.34">1253 5048 1129 0,'0'0'346'0,"0"0"-92"0,0 0-108 16,0 0-49-1,0 0-4-15,0 0-15 0,0 0 79 16,0 19 19-16,0-2-34 16,0-2 13-16,-14 5-72 15,-3 0-16-15,-6 2-15 16,-5 2-51-16,2 0 22 15,3-2-23-15,2 0-53 16,10-5-69-16,6-5-261 16,5-10-333-16</inkml:trace>
  <inkml:trace contextRef="#ctx0" brushRef="#br0" timeOffset="-162996.79">1716 5013 697 0,'0'0'756'0,"0"0"-517"0,0 0-109 15,0 0-31-15,0 0 71 16,0 0-58-16,0 0 2 15,-118 8-21-15,103 0-42 16,1 4 41-16,3 2-35 16,5 2-43-16,0 2 40 15,6 0-46-15,0 1 9 16,0-4 10-16,14 1-12 16,4-6-7-16,4-1-8 15,3-9-41-15,4 0 7 0,0-7-76 16,0-17-74-1,-4-8-75-15,-4-22-57 0,-7 6-70 16,-7 2-147-16</inkml:trace>
  <inkml:trace contextRef="#ctx0" brushRef="#br0" timeOffset="-162793.72">1737 4684 1013 0,'0'0'543'15,"0"0"-334"-15,0 0-75 16,0 0-50-16,0 0 27 15,0 0 54-15,-16 76 31 16,16-32-38-16,4 6-44 0,8 3 30 16,1 1-76-1,0-4 3-15,-2-4-10 0,2-2-61 16,-1-9 24 0,-5 1-24-16,-1-1-49 0,-4-8-89 15,-2-13-662-15</inkml:trace>
  <inkml:trace contextRef="#ctx0" brushRef="#br0" timeOffset="-139142.99">12400 12153 443 0,'0'0'407'0,"0"0"-198"0,0 0-64 16,0 0-34-16,0 0-63 15,15 0-9-15,-13 0-2 16,0 0-1-16,-2 0 3 31,3 0-16-31,-3 0 11 0,0 0-8 0,3 0-16 16,-3 0 38-16,0 0-5 0,0 0-13 31,0 0 18-31,0 0-27 16,0 0 20-16,0 0-25 15,0 0-10-15,0 0 36 0,0 0-24 0,0 0 11 16,0 0 30-16,0 0-32 15,0 0 29-15,0 0-56 16,0 0 12-16,0 0 0 16,0 3-12-16,0-3 0 15,0 0 0-15,0 0 16 16,0 0-13-16,0 0 10 16,0 0-7-16,0 0 37 15,2 0-43-15,0 2 6 0,2-1 25 16,3 4-31-16,-1-3 36 15,-1 0-17-15,2-1-18 32,-1 2 8-32,-1-2-9 15,-1 2 0-15,3-1 6 0,-5 0-6 0,3-2 26 32,-3 2-9-32,0-2-17 15,1 0 31-15,1 0-31 16,0 0 7-16,3 0 8 0,2 0-6 0,2 0 3 15,2 0-12-15,1 0 1 16,-1 0 1-16,1 0-1 0,-1 0-1 16,-5 0 5-1,2 0 7-15,-4 0-14 0,1 0 2 16,-3 0-3 0,4 0 2-16,-3 0 2 0,3 0 4 15,-2 0-5-15,3 2 11 16,-2-2-18-16,0 0 7 15,-1 2 0-15,1-2 24 16,-2 1-23-16,6-1 10 16,-3 3-11-16,1-2 0 15,0 4-8-15,2-4 9 16,0 2-1-16,5-1 9 16,5-2 1-16,-2 1-13 15,1-1 3-15,3 3 0 16,-4-1-9-16,0-2 11 0,-2 1-2 15,-1 2 1-15,-3-3 21 16,-1 2-28-16,-3-2 6 16,-1 2 0-16,-2-2-8 15,0 2 8-15,0-2 0 16,-2 2-1-16,1-2 12 16,1 0-11-16,2 2 0 15,2-2 0-15,1 0-4 16,3 0 4-16,1 0 0 15,1 0-6-15,2 0 16 16,-2 2-10-16,-1 0 0 16,-1 0 9-16,1 0-17 15,-1 0 8-15,1 0-5 0,-3 0-1 16,1-2 12-16,-1 3 2 16,2-3-8-16,1 0 2 15,2 1-5-15,0-1 3 16,1 0 0-16,-2 0-7 15,-1 0 18-15,-2 1-11 16,-1-1 0-16,-1 0 1 16,-3 3-8-16,3-1 7 15,3-1 0-15,0 2 0 16,-1 0 9-16,3 2-10 16,1-1 1-16,4 0-3 15,-1 0 1-15,4 0 4 0,0 0-2 16,-2-2 0-1,6 2 9-15,-3 1-20 0,-4-4 11 16,2 0 0-16,-1 4-1 16,-4-4 8-16,0 2-7 15,-3-1 0-15,1 0 3 16,-3-2-10-16,3 2 7 16,-3-2 0-16,0 0 6 15,1 0 1-15,0 0-1 16,1 2-6-16,1-2 0 15,1 2-3-15,1 0 4 16,2-2-1-16,-2 2 3 16,0 0 12-16,2 0-13 15,-2 0-2-15,-3 0-2 16,3 0-11-16,0 0 14 0,-2 0-1 16,2 0 0-16,1-2 17 15,2 3-17-15,-2-3 0 16,1 0 0-16,1 0 0 15,-2 0 0-15,0 0 0 16,1 1-1-16,-3 2 12 16,4 0-11-16,-4 1 0 15,0-1 6-15,4 2-6 16,-3-1 0-16,2 0 0 16,1-2-7-16,-2 2 11 15,1-2-4-15,1 2 6 16,-2-2 0-16,2 1-6 15,-2 1 0-15,3-2 0 16,-2-1-1-16,3 1 7 16,-1 1-4-16,1-3-2 0,-1 1 1 15,3 0-2 1,-1 2 1-16,2-1 0 0,1-2 9 16,0 2 0-16,0-2-8 15,0 2-1-15,-3 1 0 16,0-3 0-16,-1 1 6 15,-5 1-3-15,-1 0-1 16,-1 0 11-16,0 0-14 16,-1 0 1-16,3 0 0 15,0 0 11-15,2 1-11 0,0-2 16 16,0 1-13 0,3 1 6-16,-2-2-1 0,4 4-8 15,0-2 0-15,0 4 9 16,-2-4-3-16,1 4 2 15,2-2-8-15,-4-1 0 16,0 2-7 0,-4-2 7-16,0 1 0 0,-3-1 8 15,4-2 5-15,-2 1-11 16,1 1-2-16,3-1-1 16,-2 1-8-16,3 0 10 15,-1-2-1-15,0 2 3 16,0 0 12-16,1 0-15 15,0 0 0-15,-2-1 0 16,1 2-6-16,-4-1 6 0,3-1 0 16,-2 0-1-16,0 1 15 15,0-1-15-15,-1 0 1 16,2 1 0-16,-2 0-1 16,1 0 1-16,-1-1 0 15,4 1-6-15,1 2 13 16,-1-1-7-16,0 1 3 15,2 0 3-15,2-2-10 16,1 0 4-16,-2 2 0 16,5-2-11-16,-2 0 20 15,2 1-9-15,-2 0 0 16,2-1 9-16,-4-1-18 16,2 2 9-16,-1 1 0 0,0-2-1 15,3 2 9 1,0 0-8-16,5 0 0 0,0-1 0 15,6 1-4-15,-3 1 5 16,1-3-1-16,-2 2 0 16,-2-2 1-16,1 0-2 15,-1 2 1-15,-5-1 0 16,2 1 1-16,-2-1 7 16,2 1 2-16,-2 0 13 15,2-2-22-15,-5 0 19 16,-1-2-19-16,-2 0 8 15,-1 0 24-15,-3 0-31 16,4 0 26-16,-3 1-28 16,2-2 1-16,-2 2 3 15,1-1-2-15,-6-1-2 0,-1-1 26 16,-3 0-25-16,-5 2 24 16,-2-2-25-16,2 0 1 15,-2 0 8-15,0 0 0 16,3 3-9-16,-1-3 3 15,1 0 18-15,2 1-21 16,-2-1 0-16,-1 0 0 16,-1 0-3-16,-1 1 3 15,-4-1 0-15,3 0 2 16,-3 3 20-16,0-3-5 16,0 0-17-16,0 0 10 15,0 0-16-15,0 0 6 0,-18 0-66 16,-5 0-122-1,-6-3-548-15</inkml:trace>
  <inkml:trace contextRef="#ctx0" brushRef="#br0" timeOffset="-137330.93">11856 11703 940 0,'0'0'398'0,"0"0"-116"16,0 0-174-16,0 0 31 16,0 0-35-16,0 0-15 15,0 0 17-15,-127-3-47 16,111 3 46-16,-1 0-46 15,-1 0-11-15,0 0 27 16,0 0-27-16,1 0-8 16,-1 3 11-16,-1 2-21 15,2 4 13-15,1-4-39 0,3 4 10 16,0 0-1 0,3-1-7-16,2 2-6 0,-1 1 2 15,-3-2 18-15,4 4-20 16,-3-1 0-16,1 0 0 15,2-1 6-15,-1 4-6 16,3 1 0-16,0-1 0 16,0 4 17-16,2 1-16 15,-3-2 5-15,1 0-4 16,-2 0 13-16,2 0-15 16,-1-2 0-16,3 0-8 15,2 0 22-15,0-1-8 16,2-2 6-16,0 1-11 15,0 0 22-15,0 1-23 0,0-2 0 16,0 5 14-16,2-1-8 16,2 2 5-16,3 3-11 15,1 1 9-15,0 2-3 16,-2-4-6 0,3 3 0-16,-1-2 3 0,2 0 9 15,-1-3-12-15,-1 2 0 16,2 0 1-16,-1-6 5 15,-3 2 0-15,3-4-2 16,0-1 8-16,0 3 0 16,-1-1-10-16,6 0-2 15,-1 1 0-15,0 2 9 16,3 1-1-16,3-4 4 0,-2 2-12 16,1-2 7-1,-3-2-8-15,3-2 1 0,0 0 0 16,0-3 3-16,-1 4 6 15,4-3-5-15,-5 0-4 16,1 2-7-16,-1-3-2 16,-1 2 10-16,3-3-1 15,-3 2 6-15,4-2 10 16,-4 2-20-16,3-2 4 16,0-1 0-16,-1-3-15 15,0 3 16-15,0-4-1 16,1 2 0-16,-1-3 20 15,4 0-21-15,1 0 1 16,3 0 0-16,-1 0-18 16,0-4 18-16,1-6 0 0,0 2-1 15,0-2 5-15,0-4-4 16,0 0 0-16,2-2 1 16,0-5-12-16,2 0 11 15,0-3-13-15,0-4 13 16,-2 0-8-16,0-5 8 15,-6 1 0-15,-3 1 0 16,-2-6 5-16,-5 1-5 16,-2-2-2-16,-5-2-8 15,-2-1 20-15,-2-2-1 16,0-3-8-16,0-1-1 16,-4 2 21-16,-9-1-15 15,-3-1-1-15,-4 3 38 0,-2-1-42 16,-3 3 29-1,-4 2-21-15,0 3 4 0,-4 2-11 16,-2 6 7-16,1 0-18 16,-1 8 7-16,-4 2-116 15,-7 9-36-15,8 4-356 16,9 4-404-16</inkml:trace>
  <inkml:trace contextRef="#ctx0" brushRef="#br0" timeOffset="-135659.46">17719 12428 1035 0,'0'0'272'0,"0"0"-95"16,0 0-58-16,0 0-1 16,0 0-30-16,0 0-18 15,0 0 35-15,-97-1-43 16,86 1-26-16,-2 0 47 15,-3 0-21-15,-2 0-7 16,1 7-8-16,-4 3-40 16,0 0 32-16,-2 2-5 0,1 0-3 15,-3 3 30 1,3 0-61-16,2-1 20 0,2 3 7 16,5-1-26-16,-1 0 20 15,1 2-16-15,2 0 1 16,-1 0-5-16,2 0-1 15,-1 0 0-15,-1-2 7 16,1 2-1-16,-1-2 9 16,2 2 8-16,-1-2-22 15,1 3 37-15,4-5-38 16,-1 1 27-16,3 1 2 16,2-2-28-16,0 2 11 15,0 1-12-15,-3-1 0 16,0 2 4-16,1 1 2 15,-1 2-1-15,1-1-5 0,0 2 12 16,2-4-14 0,-1 2 2-16,1-2 0 0,2-2 16 15,0 2-16-15,0 0 20 16,0-1-17-16,0 2 4 16,0 1 2-16,2 0-9 15,5 1 1-15,1 0 14 16,1-1-9-16,3 1 3 15,-4-2-9-15,3 1 0 16,1-1-11-16,-1-1 13 16,3 0-2-16,-1-2 3 15,3-1 15-15,1-1-26 16,1 3 8-16,1-3 0 0,2-1-12 16,2 0 12-1,-4-1 0-15,4-4 0 0,-1 1 12 16,1-2-18-16,0-3 6 15,4 0 0-15,2-4-5 16,5 0 5-16,-1 0-7 16,2 0 5-16,2-2-10 15,1-9 6-15,-1-2 6 16,-1-5-3-16,-1-2-12 16,0-2 5-16,-6-5-6 15,1-2 15-15,-3-3-8 16,-3-4 9-16,-3-3 6 15,-4 2-5-15,-2-2 23 16,-1 1-23-16,0 0 8 0,-1 0 4 16,-3 0-2-16,0 0 2 15,-3-3-5-15,-1 1-2 16,-4 0 21-16,-2-4-17 16,0 3 15-16,0-2 5 15,0 0-21-15,0 6 21 16,0 3-7-16,0 5-13 15,-2 4 36-15,-4 5-35 16,1 1 7-16,-1 8-11 16,-1-2 2-16,-2 6-18 15,2-2-4-15,-1 3-16 16,-2-2 20-16,-1 2-58 16,1 1 10-16,-11-7-98 0,3-1-192 15,1 1-231-15</inkml:trace>
  <inkml:trace contextRef="#ctx0" brushRef="#br0" timeOffset="-133316.22">3333 5019 1733 0,'0'0'515'15,"0"0"-419"-15,0 0-96 16,0 0-290-16,0 0-457 0</inkml:trace>
  <inkml:trace contextRef="#ctx0" brushRef="#br0" timeOffset="-128832.92">2986 4757 1450 0,'0'0'559'0,"0"0"-334"16,0 0-40-16,0 0-78 16,0 0-55-16,0 0 8 15,0-6-45-15,0 6 6 16,0 0 10-16,0 0-7 15,-2 0 35-15,-2 0-21 16,-5 0-19-16,-5 8 13 16,-11 9-19-16,-6 5 5 15,-4 4-18-15,-1 3 10 16,3-4-10-16,4 0 0 16,4-3 0-16,8-5 6 15,2-5 2-15,12-3-13 0,0-3 5 16,3-6 0-16,0 2-10 15,0-2 11-15,0 2-1 16,11 0 18-16,5 0-18 16,2 0 33-16,4-2-33 15,5 0 1-15,4 0 24 16,7 0-19-16,5 0-6 16,1-2 5-16,1-4 13 15,-3 0-18-15,-4 0 0 16,-7 0 0-16,-9 1 0 15,-4 2 0-15,-9 0 0 16,-4 2-1-16,-3-1 8 16,-2 2-7-16,0 0 0 15,0-3-21-15,0-1 20 16,0-3-43-16,0-5-65 16,0-4 19-16,-7-3-14 0,-2 0 78 15,-2-2 17-15,2 1 9 16,1 5 21-16,0 3 3 15,4 3 18-15,-1 3 19 16,3 4-16-16,2 0 32 16,-2 2-26-16,2 0-43 15,0 0 17-15,0 12-19 16,0 8-1-16,0 8 34 16,0 4-32-16,0 2 29 15,0 3-30-15,0-3 3 16,0-5-8-16,0 2 11 0,0-7-12 15,0-2 0 1,0-5-22-16,0 2-26 0,0-4-128 16,9-10-155-16,7-1-228 15,1-4-377-15</inkml:trace>
  <inkml:trace contextRef="#ctx0" brushRef="#br0" timeOffset="-128567.36">3537 4979 1798 0,'0'0'662'16,"0"0"-564"-16,0 0-8 15,0 0 22-15,0 0-50 16,0 0 4-16,-7 116-50 15,-9-80-7-15,-3 0-10 16,-6 0 1-16,2 0-61 16,-4 1-133-16,10-11-368 15,3-14-393-15</inkml:trace>
  <inkml:trace contextRef="#ctx0" brushRef="#br0" timeOffset="-127973.73">3998 4975 1443 0,'0'0'392'16,"0"0"-165"-16,0 0-22 16,0 0-91-16,0 0-1 15,-114-14-29-15,87 14-42 16,1 12 3-16,-3 6-27 0,1 6 22 16,7 2 5-16,5-2-23 15,5 2 0-15,9-2-16 16,2-3-6-16,0 0 6 15,13-6 3-15,7-6-9 16,9-6 0-16,2-3-21 16,7-3 20-16,3-17-62 15,-4-7-67-15,-6-6 14 16,-8-3-3-16,-10-4 14 16,-7-4 5-16,-6-5-2 15,0-2 53-15,0-3-3 16,-6-1 42-16,-5 5 9 15,1 8 2-15,4 12 62 16,2 10 33-16,2 7 24 0,-1 7 47 16,3 6-59-16,0 0-23 15,0 11-24-15,0 17-18 16,0 10 83-16,0 8-17 16,0 6-40-16,0 3 28 15,7-5-73-15,1-2-3 16,2-3 20-16,-1-8-40 15,-3-3 20-15,0-5-21 16,0-4-15-16,-4-3-15 16,2 2-100-16,-1-6-212 15,-1-7-466-15</inkml:trace>
  <inkml:trace contextRef="#ctx0" brushRef="#br0" timeOffset="-123943.45">5727 4827 1443 0,'0'0'671'15,"0"0"-485"-15,0 0-51 16,0 0-47-16,0 0-56 16,0 0 18-16,-27 5-40 15,11 4 0-15,-6 4 4 16,-3 4-2-16,-2 3 0 0,-4-1-11 16,0 3 6-16,-2 0 54 15,-1-1-44-15,-3-1 10 16,3-2 1-16,1-3-21 15,4-4 16-15,9-5-12 16,2-3-10-16,7-3 22 16,4 0-22-16,1 0-1 15,4-1 12-15,-1-12 1 16,1-6-7-16,2-1-6 16,0-4 6-16,0 0-14 15,7-2 8-15,4 0-18 16,5 2 17-16,1 1-13 15,-1 6 13-15,-1 2 1 16,-1 3 0-16,-5 6-10 0,-1 2 7 16,2 2 3-16,-2 2-8 15,3 0-4-15,5 0 12 16,-1 6 0-16,4 10 0 16,2 6-8-16,2 2 9 15,2 2-1-15,1 5 0 16,3-3 8-16,0 2-14 15,3-4 6-15,-6-6 0 16,0-2-14-16,-1-4 23 16,-2-6-9-16,1-6 0 15,1-2 12-15,1 0-4 0,1-4-1 16,-3-14 1 0,-1-6 27-16,-8-4 0 15,-3-2 22-15,-8-4-3 0,-4 0-28 16,0 2 24-16,0 0-22 15,-14 3-4-15,-3 3-18 16,1 5-5-16,0 2-2 16,1 7-37-16,4 6-68 15,0 6-15-15,-1 0-221 16,4 14-341-16,6 0-618 0</inkml:trace>
  <inkml:trace contextRef="#ctx0" brushRef="#br0" timeOffset="-123365.45">6446 4989 1385 0,'0'0'386'0,"0"0"-146"15,0 0-80-15,0 0-61 16,0 0-52-16,0 0-11 16,0 0 20-16,0 12-4 0,0 2 18 15,0 2 6-15,-11 1-3 16,-4 4 35-16,-5-1-57 16,-4-2-3-16,2 3-2 15,1-2-46-15,3 0 1 16,0-1-1-16,2 0-115 15,12-3-86-15,2-4-323 16,2-10-198-16</inkml:trace>
  <inkml:trace contextRef="#ctx0" brushRef="#br0" timeOffset="-122646.88">6869 4841 1348 0,'0'0'683'0,"0"0"-521"15,0 0-35-15,0 0-48 16,0 0-65-16,0 0 14 15,0 0-28-15,-123 26 0 16,107-7 5-16,2 4 5 16,5-1-11-16,5-5 1 15,4 2-5-15,0-5-5 16,0-4 20-16,0-3-10 0,13-2 0 16,5-5 5-16,1 0-11 15,6-11 6-15,-1-10-19 16,2-5 13-16,-7-5-18 15,-3-1 24-15,-5 1 0 16,-2 3-5-16,-2 6 5 16,-5 7 21-16,-2 9 31 15,0 4 27-15,0 2-42 16,0 0-37-16,0 8-39 16,0 15 22-16,2 2 7 15,2 9 16-15,3 7-6 16,0 3 16-16,0 1-8 15,2 5 27-15,-2 1-23 16,2 1-3-16,-1 0 27 0,-1-2-35 16,-3 1 5-16,-2-3 18 15,-2-6-10-15,0-4 3 16,0-6-5-16,-2-6-3 16,-9-6 44-16,-3-8-39 15,-3-4 25-15,-3-6 17 16,-3-2-28-16,-1 0 17 15,2-12-2-15,1-8-7 16,6-8 16-16,7-2-52 16,5-2 1-16,3 0-7 15,0 0 23-15,17 0-17 0,9 0 1 16,3 2 5-16,0 0-10 16,2 1 4-16,0 3-21 15,2-10-31-15,-6 10-147 16,-7 0-471-16</inkml:trace>
  <inkml:trace contextRef="#ctx0" brushRef="#br0" timeOffset="-108946.91">10158 4995 1367 0,'0'0'394'0,"0"0"-113"15,0 0-79-15,0 0-96 16,0 0-17-16,0 0-41 16,0-26 33-16,5 22-20 15,1 0-14-15,4-4 8 16,-2 2-31-16,5-5 22 15,1 2 8-15,1-4-41 16,8 0 11-16,2-3-17 16,4-5 1-16,2-1 7 15,-2-4-14-15,0 1 0 16,-5 0 6-16,-4 1 7 16,-4 4-11-16,-5 5 7 0,-5 2-9 15,-1 5 32 1,-3 2-27-16,0 4 18 0,-2 0 0 15,0 2-24-15,0 0 24 16,0 0-24-16,0 16 0 16,0 9 21-16,-2 9-20 15,-3 7 5-15,1 3-6 16,1 5 12-16,3-3-18 16,0 2 6-16,0-4 0 15,0-2 0-15,0-4 21 16,3-6-23-16,1-6 2 15,1-2-10-15,-3-7-1 16,-2-3 12-16,0-4-1 16,0-5 15-16,0 2-3 15,-2-2-20-15,-11 4 8 0,-5-4 0 16,-2 4-1-16,-7-3 2 16,0-2-1-16,-4 2 1 15,2-4 28-15,2 2-5 16,10-3-3-16,3-1-8 15,8 0 47-15,4 3-59 16,2-3 11-16,0 0-12 16,0 0 6-16,12 0 22 15,5 0-13-15,5 0-15 16,4 0 15-16,5 0-15 16,8 0 0-16,-2 0-4 15,1-3 16-15,0-2-6 0,-7 0 1 16,-4 2 2-16,-9-1-12 15,-5 2 3-15,-10 2-13 16,0 0 13-16,-3 0-47 16,0 0 15-16,0 0-49 15,0 0-25-15,0-9-111 16,0 1-520-16,0-6-1280 0</inkml:trace>
  <inkml:trace contextRef="#ctx0" brushRef="#br0" timeOffset="-108572.02">10823 5041 1016 0,'0'0'326'0,"0"0"-100"15,0 0-55-15,0 0-110 16,0 0 26-16,0 0-27 16,0 0-5-16,4-10 92 15,-2 10-15-15,0 8 2 0,1 10-21 16,-1 9-10-1,-2 2 12-15,0 7-32 0,0 0-57 16,0 1 17-16,-5-2-43 16,-1-3 0-16,-6-1-1 15,3-5-12-15,3 0-56 16,2-8-208-16,4-10-377 0</inkml:trace>
  <inkml:trace contextRef="#ctx0" brushRef="#br0" timeOffset="-107728.49">11615 4967 922 0,'0'0'636'15,"0"0"-417"-15,0 0-7 16,0 0 3-16,0 0-87 0,0 0-22 15,0 0 7-15,-86-22-69 16,54 22 22-16,-1 14-16 16,-1 2-17-16,3 6 42 15,4 0-62-15,8 1 19 16,3 2-6-16,7-1-14 16,7-2-9-16,2-1-3 15,0-4 0-15,2-2-5 16,14-9 5-16,10-5-14 15,5-1 12-15,6-1-58 16,3-18-10-16,-5-6-36 16,-4-8-26-16,-8-3 18 15,-6-4-74-15,-7-4 27 0,-6-8 32 16,-4-3 3 0,0-2 61-16,0 3-8 0,0 1 52 15,0 8 21-15,0 3 1 16,-2 15 53-16,-4 4 25 15,2 12 13-15,2 3 28 16,2 6 27-16,0-1-45 16,-3 3-8-16,3 0-55 15,0 0-8-15,-1 11 8 16,-1 13 38-16,-1 8 55 16,3 8-23-16,0 4-36 15,0 2 11-15,0 0-38 16,0-1 11-16,9-2-5 15,3-3-43-15,-1-1 20 16,-3-3-16-16,2-4-5 0,-4-5 28 16,-1-4-36-16,-1-3 16 15,0-6-14-15,-2-4 8 16,-2-3-10-16,0-3 0 16,2-2 0-16,-2-2-2 15,0 0 16-15,0 0-10 16,0 0-4-16,0 0-3 15,0 0-18-15,3 0 2 16,-3 0-50-16,3-11-34 16,-3-3-488-16,0 0-916 0</inkml:trace>
  <inkml:trace contextRef="#ctx0" brushRef="#br0" timeOffset="-98839.95">16257 16361 1962 0,'0'0'526'16,"0"0"-431"-16,0 0-95 16,0 0-220-16,0 0-248 15,0 0-987-15</inkml:trace>
  <inkml:trace contextRef="#ctx0" brushRef="#br0" timeOffset="-97090.35">17373 14620 629 0,'0'0'907'16,"0"0"-698"-16,0 0-135 15,0 0-1-15,0 0-46 16,0 0-4-16,0 0-18 15,-98 128 8-15,91-96-13 16,-1 3 6-16,0 2 30 16,4 2 65-16,0 3-25 15,1 2-20-15,3 0-2 16,0 4-43-16,0-2 18 16,0 2-17-16,13-3-12 15,3-5 0-15,2-4-10 16,2-4-14-16,0-7 23 0,3 0-31 15,-4-4 30 1,4 0-8-16,0-2-29 0,-2-5 25 16,4 3-38-16,2-9-39 15,4 3 13-15,0-8-5 16,4-3 36-16,3 0 16 16,2-3-7-16,1-16 26 15,1-6-4-15,3-6 16 16,-1-3-1-16,1-1 1 15,-1-7 0-15,1 3 0 16,-3-4 0-16,-2-1 19 16,-4-2-1-16,-7-4 23 0,-7-3 36 15,-4-1 4-15,-11-3 42 16,-5-1 10-16,-2 0-13 16,-2-1-1-16,-21 1-23 15,-6 2 1-15,-8 4-31 16,-5 4-16-16,-6 4 19 15,-3 8-52-15,-2 5-1 16,-3 8-16-16,0 2-9 16,-2 6-31-16,-29-8-127 15,14 5-187-15,4-2-569 0</inkml:trace>
  <inkml:trace contextRef="#ctx0" brushRef="#br0" timeOffset="-88685.95">16497 16548 153 0,'0'0'1178'16,"0"0"-881"-16,0 0-131 16,0 0-39-16,0 0 15 15,0 0-83-15,-4 0-35 16,4 0 20-16,0 0-3 15,0 0 44-15,0 0 1 16,0 0-5-16,0 0 20 16,0 0-34-16,0 0-15 15,0 0-13-15,0 0-37 0,0 0 20 16,0 0-22-16,0 0 17 16,0-5 12-16,11 1-11 15,2 0 9-15,3-4-26 16,0 2 7-16,8 2 8 15,-4-4-10-15,3 3 4 16,0 0-4-16,-2 1 0 16,1-2 5-16,-2 2-11 15,0-4 0-15,0-1-15 16,-4 3 24-16,2-1-9 16,-1-1 0-16,1-2 17 15,3 2-17-15,-2 2 0 16,2-2 0-16,1 2-2 0,0-2 2 15,0 0-7-15,1 2-1 16,-1-2 16-16,2-3-1 16,-1 4-1-16,-3-2-4 15,-1 4-4-15,0-4 1 16,-4 0-1-16,3 4-10 16,-2 2 24-16,1-1-10 15,2-2-2-15,0 1 6 16,1 1-15-16,1 0 6 15,-2 0 3-15,2 0 0 16,-3 2 3-16,-1-2-3 16,-1 0 0-16,-3 0 9 15,3 1-20-15,-1 1 23 16,3-7-12-16,2 1 0 0,0 2 2 16,3-6-13-16,1 2 11 15,2 2 0-15,3-6-1 16,3 4 13-16,-1-3-8 15,2 5-4-15,-2-1 0 16,-2-3-1-16,-2 6 1 16,-2-4 0-16,0 3-5 15,-6-2 16-15,4 1-19 16,-1 2 8-16,1-4 0 16,-2 1-4-16,4 1 5 15,0-1-1-15,-1 1 2 16,3-2 11-16,-3 1-23 15,1 2 10-15,-1 1 0 16,-1-2-11-16,-1-1 12 16,2 4-1-16,-3-5 0 0,1 5 9 15,0-2-9-15,-2 1 0 16,3-1 0-16,-4 2-3 16,2 0 3-16,1-4 0 15,-3 1-9-15,4-2 19 16,0 1-10-16,-1-3 0 15,0 2 6-15,0 1-10 16,1 0 4-16,-2-1 0 16,2 2-6-16,0 0 13 15,-1 2-7-15,2-6 0 16,3 2 1-16,2-2-5 0,2 2 4 16,0-3 0-1,2-4 0-15,-1 2 6 16,-3 5-7-16,0-3 1 0,-3 5 0 15,-1 0-8-15,0-3 14 16,0 4-6-16,0-3 0 16,0-2 6-16,4 2-12 15,-2-5 6-15,4 4 0 16,-2-3-3-16,0-2 11 16,0 1-4-16,-2 2-4 15,0 0 0-15,-3 4-1 16,0-5 1-16,3 4 0 0,0 1 4 15,2-5 7 1,2 2-9-16,3-2-2 0,3 0 0 16,1 3-11-16,5-8 12 15,-1 5-1-15,5-2 5 16,0 0 7-16,0-1-13 16,-2 5 1-16,3-5 0 15,-4 3-11-15,-3 0 11 16,1 0 0-16,-4 2 0 15,-3-3 6-15,1 2-6 16,-3-1 0-16,2 0 1 16,-2 2-4-16,0-6 3 15,3 1 0-15,-1 2-6 16,-1-2 12-16,-2 3-4 16,-2 1 7-16,-8 3-9 15,-1-1 27-15,-6 5-26 16,-4-4 11-16,0 6 14 0,0-4-25 15,0 2 21-15,-1 2-19 16,-6 0 5-16,0 0-8 16,-2 4 0-16,-2 0 0 15,0 0 0-15,0 0-16 16,-10 0-48-16,-13 4-129 16,-8 4-443-16</inkml:trace>
  <inkml:trace contextRef="#ctx0" brushRef="#br0" timeOffset="-87983.01">17009 13230 530 0,'0'0'134'0,"105"175"-134"16,-46-101-78-16</inkml:trace>
  <inkml:trace contextRef="#ctx0" brushRef="#br0" timeOffset="-86873.9">17175 13040 123 0,'0'0'982'16,"0"0"-834"-16,0 0-138 15,0 0-10-15,0 0-136 16,0 0-71-16,0 0-324 0</inkml:trace>
  <inkml:trace contextRef="#ctx0" brushRef="#br0" timeOffset="-84624.42">17609 14339 1020 0,'0'0'277'0,"0"0"-111"0,0 0-92 15,0 0-36-15,0 0 5 16,0 0 0-16,0 0 28 16,-4-12 14-16,4 8-41 15,0 2 42-15,-2 2-12 16,2 0-60-16,-3 0 18 16,-2 0-22-16,1 0-4 15,-3 0 8-15,-1 0-13 16,-1 0-1-16,-5 0 0 15,1 6 18-15,-1 4-18 16,-1-4 7-16,1 3 17 16,-1-2 29-16,3 3-46 15,2-2 2-15,-1 2-3 0,-1-1 6 16,1 0-6 0,1 4 2-16,-2-1-6 0,1 1-4 15,0 2 0-15,2 3 2 16,0-4 0-16,0 2 8 15,2 2-6-15,0-2-2 16,1 2 6-16,2-2-6 16,-3-1 0-16,0-2 0 15,-2 1 0-15,5 3 12 16,-1-9-12-16,0 7 0 16,5-3 1-16,0 3 0 15,-1-4 0-15,1 3-1 16,-2-1 1-16,-1-1 9 15,-2-1-17-15,1 3 7 16,2 0 0-16,-2 3 12 16,-1-4-11-16,1 0 23 0,4 1-5 15,0-5-17-15,0 4 7 16,0-5-9-16,0 4 0 16,0-2 19-16,0 2-18 15,0 0 8-15,0-1-9 16,0 2 1-16,0 3 27 15,0-3-18-15,0 0 16 16,0 1 8-16,0-2-33 16,0 2 21-16,0 0-22 15,4-4 0-15,1 2 5 16,-1 2-4-16,0-4-1 0,0-2 6 16,-1 0 12-16,0 1-9 15,-1-3 9-15,2 1-17 16,1 3 38-16,-1-4-39 15,2 2 0-15,1 0-1 16,-2 0 12-16,-1 2-5 16,3 0 2-16,-3 3-8 15,1-2 18-15,-1 1-17 16,1 1-1-16,-1-4 7 16,1 4 1-16,-1-4-1 15,3 0-7-15,-5-1 8 16,2-2-4-16,-1 2 4 15,1-4-7-15,-1-1 17 16,1 3-9-16,0 3-6 16,1-3-3-16,-1 2 1 0,3 0 3 15,-2-3-2-15,1 0 4 16,1 2-6-16,-1-2 7 16,2 1-13-16,-2 2 6 15,0-4 0-15,1 2-4 16,2 3 13-16,0-4-6 15,0 1-3-15,-1 0-2 16,2 0 1-16,1 0 1 16,-3 0 0-16,4-2 1 15,-5-4 10-15,1 5-9 16,1-5-2-16,3 0 0 16,-2 0-9-16,4 0 10 15,-2 0-1-15,2 0 0 0,0 0 7 16,-1 0-8-16,-2 0 1 15,3-5-8-15,0-5-11 16,-1 2 19-16,0-6-5 16,1 2 4-16,1-2-39 15,-4 0 39-15,2 2-12 16,-1 2 7-16,-1-4-9 16,-2 2 12-16,2-2-6 15,2 2 9-15,-2-2-16 16,-1-1 16-16,1-2 0 15,-3-1 0-15,4 0-10 16,-3 1 10-16,-1-1-5 16,0 4 4-16,0-2 2 15,-1 2 2-15,-3 0-3 0,0 0 8 16,3-3-17-16,-4 3 9 16,1-3 0-16,-2-2 2 15,1 0 10-15,-3-1-12 16,0 1 0-16,0-2 0 15,0-1 16-15,0 0-14 16,0 0-2-16,0 2 7 16,0-1 4-16,0 2-12 15,0-2 2-15,0 3 4 16,0 0 28-16,0-2-25 16,0 0 17-16,-3 2-21 0,-1-1 4 15,-3-2 8 1,-2 4-5-16,-2-2 11 0,-1 1 30 15,2 2-44 1,-1 0 29-16,-1 2-24 0,-1 1-12 16,1 0 32-16,-1-1-32 15,1-3 10-15,0 2-6 16,1-1 14-16,2 1-19 16,0 2 0-16,0 3 0 15,0 2 22-15,0 1-21 16,0 1 19-16,-2 2-3 15,-2-2 1-15,-3 3-12 16,-2-2-2-16,3 1 6 16,-3 0-8-16,3-2-2 15,-3 2 0-15,2 0 9 0,-2 3 1 16,3-2 2-16,-3 3-10 16,-1 0-1-16,2 0 5 15,-5 0-6-15,1 12-22 16,0-3-24-16,-1 2-80 15,5-3-104-15,4-4-302 16,5-4-497-16</inkml:trace>
  <inkml:trace contextRef="#ctx0" brushRef="#br0" timeOffset="-78047.84">13202 4794 492 0,'0'0'1380'0,"0"0"-981"16,0 0-204-16,0 0-49 0,0 0-30 15,0 0-64-15,-10-6-7 16,-3 6-12-16,-9 16-25 16,-14 7 47-16,-6 4-12 15,-7 4 17-15,-5 1-11 16,2-2-29-16,-2 0 29 16,4-2-35-16,6-5 5 15,7-9 19-15,8-1-32 16,6-9 22-16,6-4-28 15,1 0 8-15,3-6-20 16,1-16 12-16,3-8-20 16,7-8 20-16,2-4-34 15,0-2 34-15,0 3-21 0,11 8 3 16,3 4 0 0,1 8 18-16,3 4 0 0,4 5 7 15,0 4 12-15,7 2-28 16,3 6 9-16,1 0-4 15,0 0-11-15,3 12 15 16,-2 8-3-16,-3 6-9 16,-3 4 16-16,-1 4-4 15,0 2 0-15,-2 0 2 16,2-1 4-16,-3-5-6 16,3-4-2-16,1-8-7 15,-1-6 18-15,0-12-7 16,-2 0 9-16,-1-6-10 15,-6-18 14-15,-4-8-13 16,-10-6 10-16,-4-6 23 16,0-5-34-16,-7 3 16 0,-13 2-17 15,0 6 8-15,-2 7-23 16,0 8 9-16,3 7-27 16,2 8-21-16,5 8-120 15,6 0-144-15,1 18-348 16,5-1-286-16</inkml:trace>
  <inkml:trace contextRef="#ctx0" brushRef="#br0" timeOffset="-77829.14">13692 4909 1635 0,'0'0'667'15,"0"0"-477"-15,0 0-34 16,0 0-62-16,0 0-33 16,-74 133-52-16,50-96-9 15,-5 12-65-15,5-14-261 16,3-7-389-16</inkml:trace>
  <inkml:trace contextRef="#ctx0" brushRef="#br0" timeOffset="-77204.25">13913 4757 2082 0,'0'0'546'0,"0"0"-394"15,0 0-77-15,0 0-53 16,0 0 15-16,0 0-36 16,-119 125 1-16,119-80 8 15,3-3-9-15,19-6-2 16,7-6-19-16,5-10-32 16,1-10 19-16,-2-10-28 15,1-4 9-15,-3-22 18 0,-4-14-48 16,-7-7 42-16,-7-4 17 15,-4-1 23-15,-4 5 6 16,-3 10 37-16,-2 12 41 16,0 11 8-16,0 6-43 15,0 8 26-15,0 0-55 16,0 10-19-16,0 20 4 16,0 13 6-16,7 11-1 15,1 8-10-15,6 6 0 16,-2 4 0-16,2 4 6 15,0 4-3-15,-1-1 6 16,-3-3 6-16,-6-4-12 16,-2-10-3-16,-2-12 0 15,0-12 24-15,-16-11-1 0,-8-13 48 16,-7-10 19-16,-10-4-69 16,1 0 27-16,5-18-12 15,4-9-21-15,10 0 33 16,11-6-48-16,10-3 0 15,2 0-1-15,27-1-20 16,13 2 20-16,7 1-4 16,4 3-23-16,1 2 27 15,-7 5-52-15,-7-1-19 16,-13 2-55-16,-12 2-112 16,-10 5-445-16</inkml:trace>
  <inkml:trace contextRef="#ctx0" brushRef="#br0" timeOffset="-76673.14">14033 4776 912 0,'0'0'410'0,"0"0"-194"16,0 0-79-16,0 0-19 16,0 0 42-16,0 0 69 15,0 0-12-15,20-44-13 16,-20 40-90-16,-11 4-66 16,-14 0-48-16,-31 4-97 15,3 15-219-15,0-4-603 0</inkml:trace>
  <inkml:trace contextRef="#ctx0" brushRef="#br0" timeOffset="-64816.56">780 5346 1247 0,'0'0'1182'0,"0"0"-920"16,0 0-144-16,0 0-52 0,0 0-66 16,0 0 0-16,0 0-43 15,0 0-151-15,5 4-191 16,4-4-394-16</inkml:trace>
  <inkml:trace contextRef="#ctx0" brushRef="#br0" timeOffset="-64316.68">2884 5314 2129 0,'0'0'647'0,"0"0"-531"16,0 0-44-16,0 0-44 16,0 0-10-16,0 0-12 15,0 0-6-15,2-14-40 16,11 10-222-16,1-3-522 0</inkml:trace>
  <inkml:trace contextRef="#ctx0" brushRef="#br0" timeOffset="-63832.39">5795 5153 2083 0,'0'0'608'0,"0"0"-529"16,0 0-56-16,0 0 7 15,0 0-30-15,0 0 27 16,0 0-19-16,0 4-8 16,3 0-62-16,4 4-116 15,0 1-321-15,-3-3-485 0</inkml:trace>
  <inkml:trace contextRef="#ctx0" brushRef="#br0" timeOffset="-61036.2">10368 5289 912 0,'0'0'340'15,"0"0"-192"-15,0 0-6 16,0 0-33-16,0 0-60 16,0 0-12-16,0 0 20 0,-4-5-11 15,0 5 8-15,4 0-13 16,0 0 19-16,-2 0 66 16,2 0-37-16,-2 0-10 15,0 0-19-15,0 0-54 16,-2 0 26-16,-1 0-8 15,3 0 20-15,2 0 26 16,0 0-39-16,0 0 2 16,0 0-2-16,0 0-30 15,4 0 26-15,9-2-16 16,3-1-11-16,5 2 8 16,0 1-8-16,2 0-9 15,-1 0 7-15,-2 0 1 16,2 0 0-16,-3 0 1 15,-2 0-8-15,-1 0-5 0,-3 0 10 16,-1 0-3 0,-8 0 6-16,0 0-13 0,-4 0 13 15,3 0 0-15,-3 0 0 16,0 0 2-16,0 0-1 16,0 0 5-16,0 0-6 15,0 0-5-15,0 0 4 16,0 0-8-16,0 0 9 15,0 0 7-15,0 0-7 16,0 0 18-16,-5 0-5 16,-1 0-12-16,-2-2 20 15,2-1-15-15,-1 2 6 0,-1-1 26 16,0-2-37-16,-3 2 24 16,3 2-25-16,-6-3 0 15,1 3-9-15,0 0 18 16,-4-1-7-16,0 1-1 15,2 0 14-15,-1 0-22 16,0 0 7-16,4 0-42 16,-5 0 0-16,3 0-74 15,2 0-56-15,-2 0-24 16,5 0 6-16,3 0 77 16,1 0 13-16,5 0-95 15,0 0-154-15,0 0-280 0</inkml:trace>
  <inkml:trace contextRef="#ctx0" brushRef="#br0" timeOffset="-58989.76">12007 4557 159 0,'0'0'904'0,"0"0"-664"0,0 0-16 15,0 0-92-15,0 0 2 16,0 0-19-16,0 0-52 16,0-40 30-16,0 39 71 15,3 1-41-15,-3 0-48 16,0 0 37-16,0 0-53 15,0 0 1-15,0 4 7 16,2 11-19-16,0 7 26 16,2 7-28-16,2 1-25 15,-2 0 19-15,0 0-40 16,3-2 0-16,-3-4 0 0,0-4 7 16,-1-7 5-16,-1-2-12 15,-2-5 0-15,3-4-6 16,-3 0-54-16,0-2-46 15,0 0-50-15,-3-4-202 16,-8-8-159-16,-2-1-350 0</inkml:trace>
  <inkml:trace contextRef="#ctx0" brushRef="#br0" timeOffset="-58755.48">11900 4623 1101 0,'0'0'510'0,"0"0"-296"15,0 0 45-15,0 0-71 16,0 0-83-16,0 0-33 16,0 0 0-16,52-12 2 0,-32 12-28 15,5 6 4-15,2 0-34 16,-4 1-15-16,4-1-2 16,-4-2-8-16,-6 0-40 15,-3-4-41-15,-5 0-106 16,-7 0 6-16,-2 0-54 15,0-2-285-15</inkml:trace>
  <inkml:trace contextRef="#ctx0" brushRef="#br0" timeOffset="-58599.27">12099 4550 228 0,'0'0'1398'0,"0"0"-857"15,0 0-341-15,0 0-40 16,0 0-73-16,0 0-40 15,-118 59-5-15,69-8-42 16,4-4-183-16,8-7-511 0</inkml:trace>
  <inkml:trace contextRef="#ctx0" brushRef="#br0" timeOffset="-48789.06">20570 2948 1038 0,'0'0'804'16,"0"0"-486"-16,0 0-97 15,0 0-28-15,0 0-65 16,0 0-27-16,-2-31-4 0,4 30-58 16,11-2-18-16,3 3 17 15,7 0-20-15,3 0 38 16,10 0-12-16,10 0-23 16,17 0 34-16,28 0-32 15,35 0 16-15,38 0-3 16,12 0-30-16,-8 0 16 15,-17 0-22-15,-45 0 1 16,-21 0 20-16,-22 0-21 16,-10 0 16-16,2 0-16 15,1 0 2-15,-4 0-13 16,-19 0 5-16,-17 0-40 0,-16 3-14 16,-47 8-105-1,-16 3-163-15,-15-2-663 0</inkml:trace>
  <inkml:trace contextRef="#ctx0" brushRef="#br0" timeOffset="-47804.91">17499 4616 1003 0,'0'0'602'16,"0"0"-374"-16,0 0-49 15,0 0-7-15,0 0 2 16,0 0-48-16,0 0-4 16,-86 12-18-16,64 10-25 15,1 10 17-15,2 6-33 16,-1 3-9-16,4 7 23 15,5-1-39-15,4 1 5 16,4-1-26-16,3-6-16 16,0-2 2-16,3-5-3 15,10-8-12-15,3-6-21 0,2-5-83 16,4-10-64 0,14-5-158-16,-5-8-237 0,-2-8-1149 0</inkml:trace>
  <inkml:trace contextRef="#ctx0" brushRef="#br0" timeOffset="-47414.34">17797 4834 1525 0,'0'0'558'0,"0"0"-409"16,0 0-14-16,0 0-16 15,0 0-52-15,0 0 10 16,0 0-41-16,-97-2-17 16,81 15 50-16,3 2-23 15,-1 3 5-15,4 5 25 16,1 3-58-16,7-2 7 15,2-2-25-15,0 0 11 16,0-4-22-16,15-6 11 16,3-2-25-16,3-10-20 0,0 0-39 15,4-6-20 1,-3-20-127-16,-4-8-134 0,-4-31 19 16,-8 8-145-16,-5 4-695 0</inkml:trace>
  <inkml:trace contextRef="#ctx0" brushRef="#br0" timeOffset="-47211.32">17797 4546 846 0,'0'0'600'0,"0"0"-329"15,0 0-103-15,0 0 20 16,0 0 15-16,0 0-38 16,0 0-18-16,6 136-13 15,0-98-51-15,4 1-35 16,-2 0 12-16,-1 1-53 15,-1-1 10-15,0-6-17 0,-2-2 0 16,-2-5-21-16,0-8-143 16,3-8-168-16,-1-7-179 15,2-3-749-15</inkml:trace>
  <inkml:trace contextRef="#ctx0" brushRef="#br0" timeOffset="-47008.23">18075 4901 1724 0,'0'0'484'0,"0"0"-400"16,0 0-42-16,0 0-30 15,0 0-12-15,13 102-36 16,-13-74-119-16,0-6-103 15,-3-6-320-15</inkml:trace>
  <inkml:trace contextRef="#ctx0" brushRef="#br0" timeOffset="-46398.96">18362 4806 1698 0,'0'0'550'0,"0"0"-411"15,0 0-34-15,0 0-4 16,0 0-71-16,0 0-30 15,0 0 28-15,-65 53-27 16,65-38-1-16,0-3 0 16,0-3-30-16,2-7 13 15,8-2-12-15,1 0 23 16,-1-2-13-16,2-15 19 16,1-1-21-16,-4-1-23 0,0 1-12 15,-4 4 56-15,-3 3 0 16,-2 5 0-16,0 6 39 15,0 0-33-15,0 0 3 16,2 5 3-16,0 14 19 16,3 10 26-16,1 8-4 15,1 6-29-15,4 7 18 16,2 3-33-16,-1 3 22 16,-1-4 23-16,1 3-35 15,-6-7 20-15,-4-3-18 16,0-9-20-16,-2-8 35 15,0-9-21-15,0-6 27 16,-4-7 30-16,-12-4-22 0,-3-2 9 16,-6 0-26-1,2-4-20-15,1-13 28 0,2-2-41 16,6-6 7-16,4 0-7 16,5-6-43-16,5-1 17 15,0-1-82-15,0-8-59 16,34-25-99-16,-5 7-329 15,2 7-445-15</inkml:trace>
  <inkml:trace contextRef="#ctx0" brushRef="#br0" timeOffset="-46180.26">18725 4600 1602 0,'0'0'529'15,"0"0"-307"-15,0 0-42 16,43 136-30-16,-32-88-83 16,-8 2-34-16,-3 1-21 15,0-5-3-15,0-4-18 16,-17-4-91-16,-9 2-132 16,1-10-117-16,3-10-400 0</inkml:trace>
  <inkml:trace contextRef="#ctx0" brushRef="#br0" timeOffset="-45930.32">19051 4977 1746 0,'0'0'360'15,"0"0"-165"-15,0 0-23 16,0 0-105-16,11 107-30 16,-11-80-32-16,0-3-5 15,-5-4-76-15,-9-8-197 16,1-6-98-16,5-6-794 0</inkml:trace>
  <inkml:trace contextRef="#ctx0" brushRef="#br0" timeOffset="-45633.55">19369 4548 1750 0,'0'0'588'15,"0"0"-457"-15,0 0-72 16,0 0 51-16,0 0-4 0,-54 124-33 16,48-72 9-1,4 4-61-15,0 2-6 16,2-1-9-16,0-4 8 0,0-3-7 16,0-6-7-16,4-2-21 15,7-13-88-15,9-8-174 16,-2-12-304-16,0-9-622 0</inkml:trace>
  <inkml:trace contextRef="#ctx0" brushRef="#br0" timeOffset="-45305.46">19677 4828 1600 0,'0'0'514'16,"0"0"-371"-16,0 0 26 15,0 0-7-15,0 0-71 16,0 0-25-16,-123 13-42 16,110 6-10-16,1 7 15 15,4 2-28-15,6 0 22 16,2-1-23-16,0-1 1 15,2-6 14-15,16-4-15 16,3-8-1-16,4-6-22 16,2-2-60-16,0-12-31 15,-5-20-159-15,-2-8-33 0,-6-40 55 16,-8 9-122 0,-1 3-234-16</inkml:trace>
  <inkml:trace contextRef="#ctx0" brushRef="#br0" timeOffset="-45133.64">19706 4528 929 0,'0'0'523'0,"0"0"-228"15,0 0-132-15,0 0-20 16,0 0-3-16,0 0-17 16,0 0-3-16,-36 108-25 15,36-60 7-15,0 2 25 16,2 0-63-16,7 0-17 16,3 1-9-16,-4-5-32 15,1-4 18-15,0-6-24 16,0-6-49-16,2-6-120 15,-2-8-302-15,0-11-144 0</inkml:trace>
  <inkml:trace contextRef="#ctx0" brushRef="#br0" timeOffset="-44930.59">19955 4917 1371 0,'0'0'658'16,"0"0"-477"-16,0 0 22 16,0 0-86-16,0 111-84 15,2-82-15-15,-2-1-18 16,0-6-101-16,0-7-169 0,0-9-107 16,-2-6-748-16</inkml:trace>
  <inkml:trace contextRef="#ctx0" brushRef="#br0" timeOffset="-44430.71">20149 4754 1577 0,'0'0'483'0,"0"0"-423"16,0 0 9-16,0 0 16 16,0 0-16-16,0 0-8 0,0 0-60 15,132 82 10-15,-105-77-11 16,-8-5-12-16,-1 0 0 16,-9-5 12-16,-3-8 0 15,-6-7 10-15,0-1 9 16,0-1 45-16,-10 2-4 15,-9 2-40-15,0 5 18 16,-1 2-38-16,-1 7 30 16,4 4 18-16,-1 0-16 15,5 0 31-15,-1 10-6 16,3 3-23-16,5 6 27 16,1 4-29-16,3 0 13 15,2 1-9-15,0 2-17 0,0-2 14 16,0 1-18-16,7-2-15 15,3-2 30-15,1-4-30 16,3-2 22-16,-1-3-22 16,5-2 14-16,-1-4-28 15,4-5-1-15,1-1-24 16,5 0-52-16,13-7-142 16,-7-11-357-16,-4-4-556 0</inkml:trace>
  <inkml:trace contextRef="#ctx0" brushRef="#br0" timeOffset="-44180.77">20686 4476 1681 0,'0'0'659'15,"0"0"-500"-15,0 0-48 16,0 0 50-16,29 103-50 15,-16-44-73-15,1 6 25 16,-3 6-36-16,-3 3-27 16,-1 3 24-16,-7 3-24 15,0 6-21-15,-67 43-42 16,-4-23-264-16,-9-9-833 0</inkml:trace>
  <inkml:trace contextRef="#ctx0" brushRef="#br0" timeOffset="-41540.7">18253 4917 662 0,'0'0'289'0,"0"0"-134"0,0 0-96 15,0 0-50-15,0 0 4 16,0 0-7-16,0 0 36 16,0 0 42-16,0 0-16 15,2 0 12-15,-2 0 29 16,0 0-39-16,0 0 5 16,0 0 4-16,0 0-28 15,0 0-5-15,2 0-40 16,3 0 8-16,-3 0-14 15,0 0-20-15,0 0 19 16,0-3-16-16,0 3 1 16,-2-1 10-16,0 1 3 15,3 0-4-15,-3 0 7 16,0 0 0-16,0 0 16 0,3-3-9 16,-3 3-4-16,0 0-3 15,2 0 14-15,-2 0-16 16,0 0 2-16,0 0 0 15,0 0 38-15,0 0-8 16,0 0 31-16,0 0 28 16,0 0-33-16,0 0 8 15,0 0-42-15,0 0-13 16,0 7 21-16,0 1-30 16,0-1 10-16,0 2 14 15,0-2-14-15,-2-1 38 16,-1 1-10-16,-2-1-4 15,3-2 17-15,0 2-24 16,2-4-3-16,-2 3-10 0,2-4-12 16,0 0 11-16,0-1-13 15,0 0-19-15,2 0 6 16,10 0-16-16,3 0-5 16,5 0-83-16,14-11-38 15,-3 1-44-15,-2-2-377 0</inkml:trace>
  <inkml:trace contextRef="#ctx0" brushRef="#br0" timeOffset="-40416.03">18677 4493 1177 0,'0'0'480'16,"0"0"-309"-16,0 0-70 16,0 0-19-16,0 0-38 15,0 0-29-15,0 0 36 16,-4 0-23-16,4 0 46 15,4 3 3-15,0 4-19 16,-2 6 36-16,2-1-21 16,1 3-27-16,-3 2 26 15,2-1-48-15,1 2-3 16,2 2-1-16,-1 0-20 16,-1 0 29-16,0-1-22 15,1 2-6-15,1 1 15 0,-5-2-15 16,2 3-1-1,-1-2 30-15,-1 2-23 0,-2 1 31 16,0-3-14-16,0 2-17 16,0-3 27-16,0 2-32 15,0 0-2-15,2 2 16 16,-2 1-8-16,0-2-2 16,0 1-6-16,0 0 1 15,0-1 32-15,0-4-25 16,-9 1 28-16,-2-1 8 15,0-2-32-15,0-1 17 16,-1-1-20-16,6-6-9 0,1 0 20 16,3-5-19-16,0-3 15 15,2-1-16 1,0 0-17-16,0 0-8 0,0 0-60 16,0-14-48-16,0-6-330 15,0 0-398-15</inkml:trace>
  <inkml:trace contextRef="#ctx0" brushRef="#br0" timeOffset="-33636.36">17437 13403 1033 0,'0'0'374'15,"0"0"-156"-15,0 0-126 16,0 0 8-16,0 0-22 16,0 0-56-16,0-8 7 15,-4 8-13-15,-2 0 14 16,1 4 40-16,-4 6 25 16,-2 3 18-16,0 4-26 15,-1 3-22-15,1 4 17 0,-4 2-40 16,1 2 7-16,-1 4 1 15,-3 1-5-15,0 2 12 16,3 5-27-16,-4 3-14 16,4 3 33-16,-3 0-38 15,3 0 10-15,-1 2 8 16,1 3-27-16,-4-6 32 16,4 4-34-16,-1-3 2 15,-1-2 40-15,-1 2-41 16,3 0 21-16,-4 0 4 15,1 0-13-15,1 2-4 16,-1-6 0-16,3 5-8 16,-4-1 19-16,4-1-20 15,1-1 0-15,-1-1-8 16,1 0 20-16,1-5-12 0,-1-1 6 16,2-1-5-16,-1 3 5 15,-1-4-6-15,1 2 0 16,-1 3 0-16,1-4 1 15,1 4 16-15,-1 0-17 16,2 1 8-16,0-6-5 16,-2 4-3-16,1-3 0 15,1-2 0-15,0 0 12 16,0-2-12-16,2-3 0 16,0 0 0-16,1-3 3 15,-4 1 4-15,3-2 1 16,-3 4 8-16,4-4-7 15,-3 7-6-15,2-4-3 16,-3 7 0-16,2 1 7 0,-2-1-7 16,-1 6 14-16,2-5-13 15,0 0 8-15,0-2-13 16,2-1 4-16,-3-8 0 16,4 4 17-16,-3 0-16 15,1-5 11-15,0 1-12 16,-1-1 1-16,1-2-7 15,-1 0 12-15,3 0-6 16,-4 0 3-16,-1 0 9 16,2 0-4-16,-3 2-8 15,6-7-3-15,-3-4-8 0,8-3 19 16,-1-6-8 0,4 0 0-16,0-4-4 0,0 0 3 15,0 0-48-15,6-16-81 16,50-66-12-16,-2 2-469 15,8-14-593-15</inkml:trace>
  <inkml:trace contextRef="#ctx0" brushRef="#br0" timeOffset="-28496.94">1293 6209 2299 0,'0'0'501'0,"0"0"-406"15,0 0-75-15,0 0-19 16,0 0-1-16,0 0-34 15,-38-9-138-15,38 13-492 16,0 3-991-16</inkml:trace>
  <inkml:trace contextRef="#ctx0" brushRef="#br0" timeOffset="-28043.89">3518 6122 2038 0,'0'0'333'15,"0"0"-244"-15,0 0-89 16,0 0-77-16,0 0-130 16,0 0-126-16,0 0-721 0</inkml:trace>
  <inkml:trace contextRef="#ctx0" brushRef="#br0" timeOffset="-27700.24">6368 6096 1996 0,'0'0'0'15,"0"0"-88"-15,0 0-307 16,0 0-519-16</inkml:trace>
  <inkml:trace contextRef="#ctx0" brushRef="#br0" timeOffset="-27091.02">10740 6216 1644 0,'0'0'232'16,"0"0"-174"-16,0 0-58 16,0 0-68-16,0 0-55 15,0 0-100-15</inkml:trace>
  <inkml:trace contextRef="#ctx0" brushRef="#br0" timeOffset="-26856.7">13267 6338 1446 0,'0'0'0'0,"0"0"-474"15</inkml:trace>
  <inkml:trace contextRef="#ctx0" brushRef="#br0" timeOffset="-9660.73">16067 16244 947 0,'0'0'360'16,"0"0"-133"-16,0 0-86 15,0 0-36-15,0 0-9 0,0-13-56 16,0 13 4-16,0 0 23 15,0-1-13-15,0 1 17 16,0 0 16-16,-2 0 0 16,0-4 2-16,-2 4-44 0,-2 0-8 15,2 0-6-15,-2-3-20 16,-1 3 18-16,-2 0-20 16,-2-5-7-16,0 5 23 15,-4 0-19-15,3 0 18 16,-2 0-24-16,-1 0 7 15,-1 0 12-15,3 0-18 16,0 0 22-16,-1 0 10 16,3 0-32-16,0 0 41 15,0 0-36-15,0 0 6 16,-1 0 18-16,1 5-21 16,1-5 12-16,-2 3 9 15,1-3-29-15,0 4 21 16,2 0-21-16,-2 2 0 15,0-2 8-15,2 2-1 0,0 2-8 16,0-4 19-16,0 1-11 16,0 1 11-16,-2-3-5 15,2 5-2-15,0-4 10 16,-2 6-13-16,-1-6-4 16,2 5 6-16,-1-3-10 15,-2 1 18-15,3-2-18 16,2 0 8-16,-2 4 6 15,4-4-15-15,-3 3 0 16,3-3-3-16,1 2 14 0,-2-1-10 16,0 3 9-1,1-1-9-15,-1 2 9 0,0-2-10 16,0 1 0-16,1 0-6 16,0-3 18-16,1 2-12 15,1-2 0-15,-1 2 1 16,-2-1 5-16,1-1-5 15,-1 3-1-15,1 1 0 16,-2-2 2-16,2 1-2 16,1-1 0-16,1 1 0 15,0-1 2-15,0 2-1 16,-3-1 9-16,4-3-10 16,1 5 7-16,-3-1-8 15,3-2 1-15,0 2 0 16,0 2-6-16,0-2 14 0,0-2-5 15,0 2-3-15,2 3 6 16,-4-4-15-16,4 1 9 16,-2 2 0-16,0-2 3 15,2 2 9-15,0-2-11 16,0 3-1-16,0-4-5 16,0 3-5-16,0-1 10 15,0-3 0-15,0 2 4 16,0-2 9-16,0-4-14 15,0 5 1-15,0 0-2 16,0 1-10-16,0-2 13 16,0-2-1-16,0 2 0 15,0 0 19-15,0-2-26 0,2 2 7 16,0-2 0 0,-2 2-5-16,4 1 5 15,-4-4 0-15,2 3-1 0,0 0 13 16,0 2-13-16,0-2 1 15,0 3 0-15,0-4-9 16,3 3 9-16,-3 2 0 16,1-2 0-16,4-2 1 15,-3 2 2-15,0-2-3 16,0 2 1-16,1-2 1 16,-1 0-2-16,0-2-5 15,2 2-1-15,-2-4 11 16,0 2-5-16,1 2 1 15,-1-4-1-15,0 2 0 0,1-1-10 16,2-2 4-16,-3 1 4 16,3 2 2-16,-3 2 0 15,3-3 0-15,-3-1 8 16,3 1-11-16,0-1 3 16,-3 1 0-16,3-1-6 15,-3-1 4-15,1-1 2 16,2 2 0-16,-3 1 1 15,3-1-2-15,-3-4 1 16,2 4 0-16,2-3 0 16,-2 3 3-16,-1 1-9 15,1-5 6-15,0 4 0 16,0-4-7-16,0 4 8 0,1-3-1 16,1 4 0-16,0-5-3 15,0 4 1-15,-1-4-8 16,2 3 10-16,0 2-8 15,0-5 8-15,-3 4-1 16,3-4 1-16,-2 2-16 16,2 2 16-16,-3-4-10 15,1 4 10-15,0-4-6 16,2 4 12-16,0-4-8 16,-1 0 2-16,2 4-9 15,1-4 0-15,-3 2 6 16,4-2 3-16,-3 0 0 15,-1 0 12-15,2 0-18 0,0 0 6 16,-1 4-9 0,1-4-3-16,-1 0 11 0,-1 0 1 15,1 0-1-15,0 0 10 16,2 0-10-16,-2 0 1 16,-2 0-9-16,2 0-3 15,0 0 13-15,-3 0-1 0,4 0 0 16,-4 0-3-16,3 0-3 15,-3 0 6-15,4 0 0 16,-2 0-9-16,1 0 9 16,1 0 0-16,-2 0-8 15,0 0 5-15,2 0 3 16,-1 0 0-16,0 0 0 16,-3 0-6-16,4 0 6 15,-2-4-8-15,-1 2 7 16,-1 2-8-16,4-4 9 0,-3 4 0 15,-1-4 6-15,3 4-14 16,0-4 8-16,2 0-4 16,-2 2 2-16,0 2 4 15,0-4-1-15,-3-1-1 16,1 5 8-16,-1-3-16 16,2 3 7-16,0-4 1 15,1-1-1-15,1 0 0 16,0 1-7-16,1-5 8 15,1 4-22-15,-3-4 22 16,1 3-18-16,2-1 18 16,-1-2-9-16,0 0 5 15,0 0 3-15,-2-1 1 16,2-2-15-16,-2 2 9 16,0 2 3-16,0-2 3 0,0-1 0 15,0 0-13-15,0 3 13 16,-3-2-15-16,4-3 4 15,-2 5 4-15,-1-1 8 16,-1-1-1-16,0 2 0 16,0-2 0-16,-2 3-2 15,3-4-2-15,-3-1 4 16,-2 2 3-16,3-2 3 16,0 2-4-16,-1-2-2 15,1 2 0-15,-3-5-8 0,2 4 8 16,0 1 0-1,-2-4 5-15,3 5 1 0,0 0 0 16,-3-3-6-16,0 3 0 16,-2 0 14-16,0 1-2 15,0-2 11-15,0 0 7 16,0 2-29-16,0-5 28 16,0 4-14-16,0-1-15 15,0 1 31-15,0-3-17 16,0 2-1-16,-4 1 10 15,2-8-22-15,-3 7 18 16,0-4-15-16,-1 2-2 16,2 2 25-16,-1-2-27 15,-1-3 13-15,-2 2 1 16,2-1-8-16,-1 2 21 16,-1-1-13-16,0-4-13 0,2 7 30 15,-3 0-30-15,3-2 6 16,-2 2 8-16,1 2-15 15,-1-2 21-15,0 1-6 16,-2 0-15-16,-1 1 18 16,2 0-17-16,0 2-1 15,2-2 10-15,3 3-10 16,-2 2 13-16,1-3-7 16,-4 2-6-16,0-1 0 15,0-3 0-15,-2 3 0 16,0-4 0-16,0 5 9 15,-3-2-5-15,3 3-4 0,3-1 2 16,-2-2-9-16,-1 6 7 16,3-5-6-16,-4 5 6 15,-3-4-31-15,-1 4 17 16,-1 0-14-16,-6 0-28 16,-2 0 20-16,-15 0-71 15,7 0-148-15,0 0-478 0</inkml:trace>
  <inkml:trace contextRef="#ctx0" brushRef="#br0" timeOffset="-2834.19">653 5819 1265 0,'0'0'818'16,"0"0"-576"-16,0 0-4 16,0 0-73-16,0 0-81 15,0 0-15-15,-2-10-40 16,2 10 1-16,2 0-9 16,8 0-20-16,-4 0 38 15,3 0-6-15,-1 0-2 0,4 0 19 16,-1 0-28-16,3 0 11 15,1 0-18-15,5 0-15 16,5 0 14-16,1 4-5 16,7 0-8-16,2-2 19 15,0 0-19-15,1 0 4 16,-7-2-5-16,-5 0-13 16,-6 0 7-16,-7 0 6 15,-6 0 0-15,-3 0 9 16,-2 0-1-16,0 0-10 15,0 0 2-15,0 0-3 16,0 0-9-16,0 12 12 16,-2 6 0-16,-8 8-1 15,-1 11 14-15,3 2-20 16,1 8 7-16,0 1 0 0,5-2 13 16,-3-2-11-16,2-4-2 15,2-4 7-15,-1-4 5 16,0-6-7-16,-1-3-5 15,1-9 0-15,0-3-10 16,0-5 10-16,-1-4-45 16,-2-2-72-16,-5-8-161 15,1-16-401-15,-2-4-704 0</inkml:trace>
  <inkml:trace contextRef="#ctx0" brushRef="#br0" timeOffset="-2662.36">776 6025 1234 0,'0'0'804'0,"0"0"-493"16,0 0 10-16,0 0-107 16,0 0-98-16,0 0-31 15,0 0-43-15,134-58-28 16,-92 57-14-16,0 1-11 16,12 0-107-16,-12 4-212 15,-10 4-408-15</inkml:trace>
  <inkml:trace contextRef="#ctx0" brushRef="#br0" timeOffset="-2240.58">1266 6144 1202 0,'0'0'531'0,"0"0"-335"0,0 0-43 16,0 0-4-16,0 0 17 16,0 0-20-16,0 0-33 15,-29 112-51-15,15-80-29 16,1 0-7-16,-2-2-26 15,-10 5-63-15,5-10-169 16,2-6-343-16</inkml:trace>
  <inkml:trace contextRef="#ctx0" brushRef="#br0" timeOffset="-1568.86">1774 6247 1431 0,'0'0'505'0,"0"0"-370"16,0 0 45-16,0 0-16 16,0 0-52-16,0 0-23 15,0 0-19-15,-103-31-12 16,86 31 14-16,-1 0-6 15,3 0-20-15,3 6 14 16,5 4-36-16,3 2-5 16,2 3 4-16,2-2-22 15,0 1 16-15,4-3-17 16,12-4 2-16,4-2 1 0,2-5-3 16,5 0-1-1,2-9-42-15,-2-13-31 0,-5-6 0 16,-6-8-4-16,-3-8 14 15,-6-7 32-15,-5-7-8 16,-2-4 25-16,0 2-3 16,0 6-17-16,0 11 34 15,0 16 1-15,0 10 41 16,0 10 67-16,0 7-53 16,0 0-15-16,0 12-14 15,0 20-3-15,-2 11 55 16,-3 8-10-16,3 9-13 15,2 1 24-15,0-2-35 16,0-7-5-16,0-2-32 0,4-5 2 16,1-4-12-16,-5-10 3 15,0 4-45-15,-12-9-132 16,-3-11-717-16</inkml:trace>
  <inkml:trace contextRef="#ctx0" brushRef="#br0" timeOffset="3023.82">16032 16311 1386 0,'0'0'358'0,"0"0"-216"16,0 0-79-16,0 0 5 16,0 0-32-16,0 0-36 15,0 0 12-15,-5 0-10 16,5 0 34-16,0 0 41 0,-3 0 0 16,-1 0-9-1,0 0-35-15,-3 0-25 0,-1 0 18 16,-3 0-16-16,3 0 9 15,-2 0 1-15,-2 0-10 16,1 0 21-16,0-5-10 16,-1 5 4-16,2 0 23 15,1 0-21-15,-1-4 10 16,2 4-12-16,-1 0-7 16,-3 0 4-16,1-4-21 15,-3 4 13-15,-5 0 8 16,0 0-22-16,3 0 24 0,0 0-8 15,1 0-16 1,-1 0 6-16,-2 0 4 0,0 4-10 16,1 0 2-16,-4 2 7 15,3 3-9 1,1-6 5-16,3 3-4 0,1 2 34 16,-1-3-26-16,6 0 6 15,-3 3-6-15,1 1 0 16,1 5-9-16,1-5 0 15,-1 4 1-15,0 1 7 16,-2 0-7-16,0 2 7 16,-3-2 0-16,-1 0 2 15,-1-2-4-15,3 2-6 16,-3-1 1-16,5 2 6 16,-1 1-6-16,4-3-1 0,1-2 3 15,3 5 7-15,0-1 1 16,-2-2-6-16,2 1-4 15,2 3 3-15,-5 0-4 16,1-3 0-16,-1 5 2 16,0-6 5-16,3 4 5 15,-1 1-1-15,3 0-10 16,0 4 16-16,0-4-17 16,2 0-6-16,0 3 5 15,0 2 2-15,0-2 10 16,0 0-4-16,0 1-7 15,4 0 3-15,3 5-3 16,0-6 0-16,0 8-1 0,1-4 2 16,3 1 9-1,1-2-10-15,3 2 2 0,1-3-1 16,3-2-1-16,4-2 0 16,2-1 14-16,4 0-14 15,0-4-1-15,2 3 1 16,-2-4-8-16,2 1 7 15,-2 0 2-15,-2-3 9 16,-1 4-10-16,1-3-4 16,0-6 4-16,-1 3 0 15,1-6-1-15,2-3 1 16,5 0 2-16,-1 0-1 16,3 0 1-16,1 0 4 15,2 0-6-15,-2-8 0 16,-1 0-2-16,2-2-6 0,-3 2 13 15,2-5-5-15,-4-6 0 16,2 1-3-16,-3-8 1 16,-1 2 2-16,-4-6 0 15,-3-6 0-15,-2 0 12 16,-2 0-9-16,-5-3-3 16,-1 7 0-16,-5 0-4 15,-5-2 4-15,1 6 0 16,-2-2-2-16,-3 2 1 15,0-2-30-15,0-12-55 16,-6 4-196-16,-9 5-375 0</inkml:trace>
  <inkml:trace contextRef="#ctx0" brushRef="#br0" timeOffset="34610.17">2781 5949 1898 0,'0'0'496'0,"0"0"-379"16,0 0-22-16,0 0-29 16,0 0-51-16,0 0-15 15,47-63 1-15,-22 55 9 16,-1-3-2-16,-2 3-8 16,1 2 0-16,-1 0 6 15,-3 1-5-15,0 4 5 16,-4 1 25-16,-1 0-30 15,-6 0 10-15,-1 10-11 16,-7 6 0-16,0 3 20 16,0 6-8-16,-15 5 6 15,-6 1 32-15,-3 0-43 0,0 1 26 16,1-1-29-16,3-5 5 16,5-7 2-16,3 0-10 15,8-9-1-15,2-4 0 16,2-2-30-16,0-4-8 15,2 0 8-15,12 0 30 16,3 0-11-16,3-2 11 16,5-4 0-16,0 2-1 15,3 4 16-15,1 0-15 16,2 0 0-16,0 4 1 16,-4 10-12-16,-2 6 11 15,-3 7-6-15,-7 2 6 16,-3 3 1-16,-5 2 47 0,-7 0-15 15,0-2-5-15,-2-4 40 16,-12-2-13-16,-4-5 12 16,-2-7 16-16,1-2-34 15,-4-6 14-15,3-2-9 16,-3-4-32-16,1 0 13 16,4 0-35-16,1 0-2 15,3-10-17-15,5-2-56 16,7 0-6-16,2-12-94 15,11 1-322-15,7 3-426 0</inkml:trace>
  <inkml:trace contextRef="#ctx0" brushRef="#br0" timeOffset="34938.25">3443 6204 977 0,'0'0'790'0,"0"0"-625"16,0 0-57-16,0 0 81 15,0 0-13-15,0 0-4 0,0 0 1 16,11 88-27-16,-16-62-68 16,-10 3 19-16,-5-2-46 15,-3 2-21-15,2-1 6 16,-2 0-36-16,5-3-34 16,1-6-135-16,3-5-429 15,7-10-467-15</inkml:trace>
  <inkml:trace contextRef="#ctx0" brushRef="#br0" timeOffset="35563.08">3697 6102 2367 0,'0'0'353'16,"0"0"-280"-16,0 0-40 16,0 0-26-16,0 0-7 15,0 0 0-15,0 0 0 16,131 64-16-16,-102-63-42 16,-4-1 4-16,-5 0 43 15,-5-13 2-15,-3-7 9 16,-6-4 28-16,-3-2-18 0,-3-1 66 15,0 5-17 1,0 1-31-16,-9 4 39 0,-7 5-47 16,1 2 4-16,-4 8 9 15,2 2-33-15,-3 0 37 16,-3 2-2-16,-4 18-16 16,-2 5 50-16,3 5-46 15,4 4 14-15,4 1 8 16,9 2-33-16,7-1 15 15,2 0-12-15,2 0-9 16,18 0 10-16,6-4-10 16,3 0-6-16,3-4 18 15,1-3-12-15,1-3 12 16,0-4 1-16,-3-7-18 16,0 0 41-16,-2-6-36 0,-3-5 14 15,3 0 23-15,0 0-37 16,-2-3 21-16,-5-6-27 15,-7 2 6-15,-1 1 15 16,-7 1-9-16,-3 4 5 16,-2-2-16-16,-2 3 11 15,0 0-12-15,0 0 0 16,0 0-38-16,0 0-13 16,2 0-85-16,4 0-29 15,0-2-358-15</inkml:trace>
  <inkml:trace contextRef="#ctx0" brushRef="#br0" timeOffset="37437.61">3115 5272 796 0,'0'0'267'15,"0"0"-177"-15,0 0-61 16,0 0 42-16,0 0-7 16,0 0 23-16,0 0 61 15,0 0-39-15,0 0-13 16,0 0-21-16,0 0-25 16,0 0 17-16,0 0-30 15,0 0 28-15,0 0 18 16,0 0-26-16,0 0 5 15,0 0-28-15,0 0-33 0,0 0 22 16,0 0-22-16,0 0 7 16,0 0-8-16,0 0-6 15,0 0-40-15,0 0-79 16,0 0-37-16,-6 4-48 16,-1 2-353-16</inkml:trace>
  <inkml:trace contextRef="#ctx0" brushRef="#br0" timeOffset="40546.28">15027 14111 975 0,'0'0'501'15,"0"0"-333"-15,0 0-79 16,0 0-19-16,0 0-37 15,0 0-3-15,0 0 22 16,0 0 8-16,0 0 44 16,0 0-2-16,0 0 7 15,0 0 4-15,0 0-48 16,0 0 5-16,0 0 18 16,0 0-48-16,0 0 11 15,0 0-47-15,0 0 4 16,0 0 5-16,0 0-5 15,0 0-8-15,0 0 31 16,0 0-30-16,0 0 39 0,0 0-14 16,0 0-25-16,0-2 28 15,4 2-23-15,2-2-5 16,6-3 24-16,0 4-17 16,3-5 16-16,0 0-20 15,3 0 2-15,2-3 9 16,0 4-15-16,0-2 0 15,0 2 0-15,-2-1 11 16,-1 2-11-16,0 0 0 16,-1-5 7-16,1 2 11 15,-1 1-18-15,-1-4 1 16,3 1 5-16,0 1 8 16,0 0-5-16,-3 0-5 15,-1 2 6-15,-3 2-11 16,-3 0 1-16,4 2-6 0,-3-3 0 15,5 0 12-15,-2-3 6 16,1 0 2-16,3 0-13 16,0 2 6-16,2-4-7 15,-3 2 0-15,1 2-1 16,2-1 2-16,-3 2 3 16,1 2 3-16,0-3-6 15,-4 1-1-15,5-1 0 16,1 4 0-16,-3-6 0 15,1 2 6-15,-3 2-6 16,0-2 0-16,-1 0 7 16,-2 0 14-16,4 2-20 0,-1-4 14 15,3 2 0-15,-1-2 2 16,4 0-13-16,-2 0-4 16,1 0 2-16,-1 0 7 15,4-2-8-15,-3 2-1 16,1 0 12-16,2-2 0 15,-1 2-13-15,2 0 1 16,0-1 0-16,1 2 2 16,-1-1-1-16,2 1-1 15,-1 0 0-15,2 0 10 16,-3 2-11-16,0-4 1 16,-2 3 0-16,3-1-6 15,-4 1 12-15,1-2-4 0,1 2-2 16,-4-2 7-1,0 1-8-15,-1 1 1 0,0 1 0 16,0-2 0-16,0 1 1 16,-1 1 7-16,1-2-8 15,3 1 5-15,2-4-6 16,-1 0 1-16,-1 2 0 16,2-2 3-16,1 2-2 15,0 0 5-15,3-2-6 16,-1 2 9-16,3-2-15 15,0 0 7-15,2-1-1 16,0 0 7-16,2-1 2 16,3 0-1-16,-1 0-8 15,2-2-3-15,1 2-5 16,-1 0 8-16,4 0 0 16,-1 2 7-16,-5-2 5 0,0-1-16 15,-4 4 4-15,-6-1 0 16,-4 0 2-16,-5 3-1 15,-5 2 7-15,-3-1 10 16,3-1-7-16,1 2 5 16,0-4-16-16,4 4 1 15,-3-2 17-15,-2 1-18 16,0 2 0-16,-6 3 12 16,1 1 5-16,-4-3-7 15,0 3-10-15,2 0 1 16,-2 0 8-16,0 0-9 0,0 0 0 15,0 0 0-15,2 0 12 16,-2-1-13-16,2 1 1 16,3 0-35-16,-1 0 35 15,-2 0-79-15,-2 15-51 16,-8 14-198-16,-13 4-388 0</inkml:trace>
  <inkml:trace contextRef="#ctx0" brushRef="#br0" timeOffset="46654.23">14910 14777 1147 0,'0'0'401'0,"0"0"-208"16,0 0-101-16,0 0-46 16,0 0-1-16,0 0-10 15,0 0-2-15,0 0 74 16,0 0-22-16,0 0 36 15,0 0-7-15,0 0-42 16,0 0 23-16,0 0-27 16,0 0-33-16,0 0 21 15,0 0-32-15,0 0 9 16,0 0 1-16,0 0-34 0,0 0 13 16,0 0-13-16,0 0 1 15,0 0 9-15,0 2-10 16,0 3 10-16,0 4 38 15,8 0-36-15,1 4 31 16,1 1-28-16,2-5-4 16,-3 4 17-16,2 1-16 15,-3-2 7-15,-1-1 7 16,2 6-25-16,-2-7 16 16,-1 2-17-16,4 2 1 15,-4 0 24-15,3-1-25 16,-3 8 21-16,4-2-21 15,-1-2 12-15,-4 1-12 16,6 0 2-16,-3-2-2 16,-1 0 25-16,-1-1-23 0,1-4 10 15,-2 2-12-15,1-4-1 16,-1 2-7-16,1 0 14 16,1-1-6-16,-2 3 14 15,2-3-8-15,-3 2 4 16,2-2-10-16,1 2-1 15,0-2-1-15,2-1 3 16,-3 4-1-16,3-3 3 16,-4 2 10-16,4-5-13 15,-3 4 0-15,3-1 0 16,-3 2-9-16,4-2 10 16,-1 2-1-16,-3 2 3 15,4-6 9-15,-4 7-13 0,1-8 1 16,-1 5-2-16,1 0-4 15,0-2 7-15,0 2-1 16,-1 2 0-16,1 0 21 16,0 2-21-16,-1 2 0 15,1-4 0-15,-3 3 1 16,3-2 0-16,-3 3-1 16,1 0 0-16,2-1 18 15,-3 1-19-15,3 0 1 16,-1-4 0-16,-2 4-4 15,4 0 4-15,-2 0 0 16,-1-1 0-16,1 2 15 16,2 0-15-16,-2 0 0 15,0 4 7-15,1-6-8 0,-1 1 1 16,2 1-2-16,-2 2-10 16,1-2 23-16,-1-2-11 15,2 5 0-15,-2-4 0 16,1 5 0-16,-1-5 0 15,1 0 0-15,0 0-1 16,0-4 8-16,-1 2-7 16,-2-2 1-16,3 0 0 15,-2-2 19-15,-1 2-20 16,1 5 0-16,1-6-4 16,1 5 15-16,2 1-3 15,0-2-7-15,-3 1-1 16,3-2 6-16,1 2-6 0,-4-4 0 15,1 4-1-15,-1-5 3 16,0 0 2-16,2 2 3 16,-2-6-6-16,1 4 2 15,-3-9-3-15,0 1 0 16,0-1-6-16,-4 1 15 16,2-5-6-16,-2 0 5 15,0 4-7-15,0-4-2 16,0 0-1-16,0 0 2 15,0 0-6-15,0 0-4 16,0 0-4-16,0 0-69 16,-8-14-111-16,-5 1-663 0</inkml:trace>
  <inkml:trace contextRef="#ctx0" brushRef="#br0" timeOffset="60119.83">5604 5831 1031 0,'0'0'380'0,"0"0"-186"15,0 0-89-15,0 0-54 16,0 0-13-16,0 0 44 15,27-39 46-15,-23 38-45 16,-2-4 20-16,1 4-23 16,-1 1-6-16,0 0 30 15,-2-1-24-15,0 1 12 16,0 0 8-16,0 0-42 16,0 0 8-16,0 0-30 15,0 0-29-15,0 0 34 16,0 0-26-16,0 0 1 15,0 0 1-15,0 0-5 16,-12 8-9-16,-5 11-3 0,-7 4 0 16,-5 4 5-1,-2 1-5-15,-2 2 0 0,4-2 4 16,-1-2 2-16,8-4 0 16,4-1-6-16,5-3 1 15,6-6-11-15,5-2 10 16,2-2 0-16,0-5 0 15,0 3 13-15,4-4-14 16,12 2 1-16,6-4 0 16,5 3 8-16,4-3-7 15,7 0 15-15,5 0-3 16,1 0-1-16,0 0-6 16,3 0-6-16,-7 0 0 15,-1 0-10-15,-11 0 10 16,-4-3 0-16,-5 2 0 0,-11-4-4 15,-1 1-5 1,-5 2 6-16,-2-1-21 0,0-4 17 16,-4-3-31-16,-11 1-19 15,-4-1 30-15,2-2-26 16,-1-1 52-16,3 3-14 16,-1 2 6-16,5 2-4 15,1 0 20-15,4 5-7 16,1-1 38-16,1 2-29 15,2 0 46-15,2 0-49 16,-2 5 7-16,2 17 8 16,0 6-7-16,0 7 16 15,0 1 13-15,0 0-41 16,0-1 29-16,4-2-31 0,0-5 1 16,1-2-22-16,-1-6 19 15,0-3-50-15,2-5-88 16,7-12-231-16,0 0-152 15,3 0-320-15</inkml:trace>
  <inkml:trace contextRef="#ctx0" brushRef="#br0" timeOffset="60291.71">6088 6109 1685 0,'0'0'381'16,"0"0"-125"-16,0 0-75 15,0 0-56-15,-10 102-1 16,4-69-93-16,-3 3-8 16,3-2-23-16,-1-1-81 15,0-3-148-15,0-9-304 16,5-9-582-16</inkml:trace>
  <inkml:trace contextRef="#ctx0" brushRef="#br0" timeOffset="60760.3">6324 6164 2085 0,'0'0'296'0,"0"0"-200"16,0 0-81-16,0 0-6 15,0 0 9-15,118 3-18 16,-78-3 0-16,-4 0 0 16,-5-3-24-16,-6-8 11 15,-6-4-8-15,-3-6 19 16,-7 0-11-16,-5-3 15 16,-4-2-2-16,0 3 48 15,-2 2 1-15,-11 4 44 16,-5 7-12-16,-3 7-47 15,-2 3 47-15,-4 0-75 0,0 3 6 16,0 17 41 0,2 7-32-16,4 3 35 15,5 6 7-15,5 2-26 0,6 2 21 16,5 3-50-16,3 1 2 16,18-5 4-16,11 1-2 15,1-4 4-15,8-6-10 16,1-7-4-16,3-5-4 15,-3-9-8-15,14-7-58 16,-12-2-116-16,-11 0-502 0</inkml:trace>
  <inkml:trace contextRef="#ctx0" brushRef="#br0" timeOffset="63369.06">12427 16786 1005 0,'0'0'275'16,"0"0"-149"-16,0 0-35 15,0 0-2-15,0 0-63 0,0 0 9 16,0 0-4-16,0 0 66 16,0 0 23-16,0 0-23 15,0 0 23-15,0 0-8 16,0 0-14-16,0 0-2 15,0 0-33-15,0 0 14 16,0 0-7-16,0 0-27 16,0 0 14-16,0 0-29 15,0 0-10-15,-2 0 28 16,2 0-37-16,0 0 15 16,0 0 22-16,0 0-34 15,0 0 20-15,0 0-17 16,0 0-14-16,0 0 23 0,0 0-7 15,0 0 8 1,0 0 11-16,6 0-35 0,5 0 27 16,5 0-28-16,1 0 2 15,4 0 23-15,1 0-24 16,4 0 16-16,1 0-7 16,4 0 1-16,2 0 10 15,2 0-11-15,-6 0-10 16,1 0 18-16,-3 0-10 15,-6 0 2-15,3 0-10 16,-9 0 0-16,1 0 0 16,-5 0 0-16,1 0 1 15,1 0 0-15,0 0 0 16,3 0 11-16,-1 0-12 16,3 0 6-16,2 0-7 0,2 0 1 15,-2 0 0 1,3 0-3-16,-6 0 16 0,-1 0-10 15,-1 0-3-15,-1 0 1 16,1 0-7-16,6 0 6 16,-1 0 0-16,4 0 12 15,3 0-10-15,2 0 11 16,0 0-13-16,-2 0-5 16,0 0 5-16,-3 0 0 15,-4 0 1-15,-2 0 4 16,-3 0-4-16,-1 0 7 15,1 0-8-15,1 0 0 16,4 0-7-16,0 0 7 0,5 0 0 16,2 0 3-16,-1 0 7 15,1 0-10-15,-1 0 0 16,1 0 0-16,-2 0-9 16,2 0 3-16,-1 0 6 15,1 0 14-15,0 0-8 16,-1 0-5-16,-1 0-1 15,-1 0-2-15,1 0-4 16,0 0 6-16,-1 0 0 16,0 0-1-16,2 0 13 15,0-2-12-15,3 2 0 16,-2 0-6-16,2-4 5 16,0 4 1-16,-1 0 0 15,-1 0 3-15,-3 0 4 0,1-4-5 16,-2 4-2-16,-4 0-7 15,4 0 5-15,-1 0 2 16,0-4 0-16,5 4 4 16,-3-4 5-16,5 4-7 15,-2 0-2-15,0 0-12 16,2 0 11-16,-2 0 1 16,2 0 0-16,2 0 0 15,3 0 1-15,-1 0-1 16,0 0 0-16,3 0 0 15,-3 0 1-15,-2-5-1 16,0 5 0-16,-4 0-6 16,-2 0 15-16,-6 0-9 0,4 0 0 15,-3 0-9-15,5 0 8 16,4-1-3-16,2 1 4 16,-2-4 6-16,9 4 10 15,-3 0-15-15,3 0-1 16,-2 0-3-16,1 0-5 15,0 0 8-15,-2 0 0 16,-1 0 6-16,-1 0 0 16,-4 0-6-16,-4 0 0 15,-2 0 2-15,-2-4 2 16,-5 4-2-16,-8 0-2 16,-1-5 8-16,-3 5 3 15,-4 0-7-15,0 0-4 0,0 0-53 16,-19 0-48-16,-8 5-276 15,-6-5-1236-15</inkml:trace>
  <inkml:trace contextRef="#ctx0" brushRef="#br0" timeOffset="65134.6">5299 5282 1391 0,'0'0'251'0,"0"0"-181"16,0 0-23-16,0 0-19 16,0 0 30-16,0 0-18 15,8 0-15-15,-8 0 45 16,3 0-41-16,-3 0 6 16,0 0 53-16,0 0-32 15,0 0 15-15,0 0-14 16,3 0-10-16,-3 0 21 15,0 0-38-15,0 0-5 16,0 0 18-16,0 0-37 0,0 0 24 16,0 0-29-16,0 0 7 15,4 0 10-15,5 0-18 16,1 0 12-16,6 0 16 16,5 0-27-16,3 0 26 15,7 0-16-15,2 0-11 16,4 0 12-16,0 0-12 15,-3-3 0-15,-1 2-1 16,-4-1 7-16,0 2 1 16,-7-3-4-16,0 3 3 15,-6 0-3-15,-5 0-3 16,-3 0 0-16,-2 0-6 16,-4 0 13-16,-2 0-4 0,2 0-1 15,-2 0 7 1,0 0-17-16,0 0 8 0,0 0-56 15,0 0-11-15,0 0-70 16,0 6-81-16,0 0-77 16,0-3-616-16</inkml:trace>
  <inkml:trace contextRef="#ctx0" brushRef="#br0" timeOffset="67086.92">12427 16856 942 0,'0'0'926'0,"0"0"-744"0,0 0-182 16,0 0-22-16,0 0-45 15,0 0-70-15,58 0-200 0</inkml:trace>
  <inkml:trace contextRef="#ctx0" brushRef="#br0" timeOffset="73069.92">10406 6069 1111 0,'0'0'401'16,"0"0"-194"-16,0 0-59 16,0 0-6-16,0 0 27 0,0 0-48 15,-13-2 37-15,13 2-3 16,0 0-49-16,0 0 4 15,0 0-38-15,0 0-33 16,0 0 39-16,4 0-40 16,18 0 7-16,18 0 27 15,13 0-40-15,19 0 28 16,30-1-15-16,-3-1-26 16,12 2 35-16,-3 0-41 15,-11 0 4-15,5 0 8 16,-8 0-13-16,-11 0 3 15,-15 0-15-15,-12 0 0 0,-16 0-11 16,-13 0 11 0,-12 0 0-16,-11 0 9 15,-4 0-9-15,0 0-18 16,0 0-63-16,-42 9-88 0,1 2-335 16,-5-2-959-16</inkml:trace>
  <inkml:trace contextRef="#ctx0" brushRef="#br0" timeOffset="74788.25">10640 7231 1587 0,'0'0'292'15,"0"0"-173"-15,0 0-51 16,0 0 80-16,0 0 40 0,0 0-41 16,0 0-70-1,-52-16-38-15,52 16-1 0,0 0-24 16,0 6 40-16,12 2 7 15,10 1-6-15,7 2 41 16,11-3-41-16,7 0-7 16,9-2 7-16,6 0-38 15,3 0 13-15,6-3-30 16,2 2 12-16,7-4 9 16,-1-1-14-16,-4 0-6 15,-10 0 6-15,-14 0-7 16,-11 5-21-16,-17 3-67 15,-13 6-65-15,-10 8-77 16,-19 26-133-16,-18-2-130 16,0-2-343-16</inkml:trace>
  <inkml:trace contextRef="#ctx0" brushRef="#br0" timeOffset="75225.66">10564 8543 1502 0,'0'0'310'16,"0"0"-158"-16,0 0-57 15,0 0 17-15,0 0 20 16,0 0-27-16,0 0 8 15,36-27-24-15,-14 25-16 16,8-2 21-16,9 4-12 16,10 0 14-16,11 0-18 0,7 0-23 15,8 0-1-15,6 6-41 16,-1 2-5 0,0 0 11-16,-2 3-11 0,-4-4-16 15,-10 1-5-15,-10 2-113 16,-19 13-113-16,-14-1-383 15,-21-3-354-15</inkml:trace>
  <inkml:trace contextRef="#ctx0" brushRef="#br0" timeOffset="75678.69">10572 9603 1482 0,'0'0'831'16,"0"0"-714"-16,0 0-98 15,0 0 40-15,135 0 99 0,-58-6 14 16,12-4-59 0,11-1-14-16,5 2-30 0,4 1-47 15,1 0 4-15,-4 0-26 16,-7 3 0-16,-11 2 0 15,-9 0-2-15,-19 3-11 16,-18 0-46-16,-13 0-29 16,-15 0-5-16,-14 12-147 15,-20 3-103-15,-14-5-304 0</inkml:trace>
  <inkml:trace contextRef="#ctx0" brushRef="#br0" timeOffset="78771.7">13173 6022 1367 0,'0'0'546'0,"0"0"-335"16,0 0 37-16,0 0 18 16,0 0-108-16,0 0-41 15,0-23-8-15,0 23-63 16,0 0 14-16,-2 0-52 15,-16 4 2-15,-11 15-4 16,-7 6-6-16,-10 7 0 16,-8 5-6-16,-4 1 24 15,2-2-6-15,0-6 3 16,8-3-13-16,3-8 7 16,9-7-9-16,9-6 0 15,6-6-8-15,7 0 22 0,5-6-25 16,7-18 11-16,2-10-52 15,0-6 35-15,15-2-41 16,6 1 21-16,-1 5 36 16,2 10-3-16,0 5 4 15,1 6 0-15,1 9 0 16,-4 5-13-16,2 1 4 16,1 1 9-16,-2 22-11 15,2 4 25-15,0 5-2 16,1 4-11-16,2 1 0 15,5-3 18-15,4 0-19 16,0-6 0-16,1-6-6 16,-1-6 19-16,-4-12-13 15,0-4 1-15,-4-6 0 16,-4-18 20-16,-8-12-20 0,-6-8 5 16,-7-4 24-16,-2-5-23 15,-2 6 4-15,-16 4-11 16,-4 10 1-16,-1 9-11 15,2 9-49-15,-2 13-51 16,3 2-153-16,5 18-346 16,6 2-104-16</inkml:trace>
  <inkml:trace contextRef="#ctx0" brushRef="#br0" timeOffset="78959.19">13568 6276 1646 0,'0'0'684'15,"0"0"-506"-15,0 0-93 16,0 0-27-16,0 0-58 16,-114 128-2-16,98-93-123 15,5-9-249-15,6-10-679 0</inkml:trace>
  <inkml:trace contextRef="#ctx0" brushRef="#br0" timeOffset="79552.8">13753 6029 1425 0,'0'0'1122'0,"0"0"-931"16,0 0-96-16,0 0-44 16,-121 10-51-16,109 17 28 15,8 4-27-15,4 6-1 16,0-1 0-16,20-3-18 16,5-8-9-16,2-5-42 15,-1-12-35-15,-1-8 59 16,-3 0-22-16,-4-20 35 0,-3-13 31 15,-4-9-19 1,-3-2 13-16,-4 0 7 0,-4 6 0 16,0 9 28-16,0 8 21 15,0 9-13-15,0 9 9 16,0 3-45-16,2 3 14 16,5 23-3-16,-1 10-11 15,4 15 53-15,1 7-44 16,1 7 7-16,2 4 15 15,-2 3-25-15,1-1 36 16,-2-3-28-16,-7-9-14 16,-4-6 40-16,0-9-27 15,-6-11 19-15,-17-9 25 16,-2-10-16-16,-6-7 46 16,0-7-49-16,2 0-32 0,5 0 70 15,6-14-34 1,9-4 0-16,7 0 4 0,2-2-44 15,0 1 25-15,20 2-27 16,1 1 0-16,7 1-13 16,-1 7 13-16,-2-3-27 15,-2 5-23-15,-2 0-111 16,-5 2-156-16,-7-2-595 0</inkml:trace>
  <inkml:trace contextRef="#ctx0" brushRef="#br0" timeOffset="85816.93">4640 5718 1787 0,'0'0'519'0,"0"0"-326"15,0 0-9-15,0 0-83 16,0 0-60-16,0 0 13 16,-3-5-29-16,3 5-4 15,0 0 7-15,0 0-17 16,0 0 25-16,0 0 16 15,7 2-19-15,4 5 15 16,3 6-29-16,1-3 2 16,3 4 12-16,-1-2-27 0,1 2 14 15,0-2-20 1,-4 0 1-16,-1 0-1 0,0-4 0 16,-2-1 0-16,-2-1 1 15,-2-1-1-15,0-1 0 16,-5-4-16-16,-2 2-32 15,0-2 22-15,0 0-29 16,0 0 16-16,-4 0 3 16,-10 0-37-16,-4 0-30 15,0 0-2-15,1 0 19 16,-1 0 19-16,-3 0 25 16,6 0 36-16,-1 0 6 15,5-2 0-15,5-2 34 16,-1-1 17-16,2 2 13 15,3-1 27-15,2-2-55 0,0 0-6 16,0 2 15 0,0-2-16-16,0-2 6 0,5 0-25 15,6-3 1-15,0 3-12 16,3-1 1-16,-1 1 0 16,-1 0-8-16,-2 2 19 15,-1 1-11-15,-5 2 0 16,1 0-24-16,-3 3 23 15,-2 0-13-15,3 0-17 16,-3 0 29-16,2-1-35 16,0 1 6-16,0-1 30 15,-2-4-11-15,2 3 11 16,-2-3 1-16,0 1 0 16,0 3 56-16,0-1-12 15,0 2 6-15,0 0 1 0,0 0-16 16,0 0 27-16,0 0-26 15,0 0-26-15,0 0 28 16,-2 6-37-16,-2 8 13 16,-3 8 18-16,0 2-31 15,-2 4 14-15,3 2-15 16,-6 20-68-16,4-8-70 16,-1-7-539-16</inkml:trace>
  <inkml:trace contextRef="#ctx0" brushRef="#br0" timeOffset="87675.87">3915 6338 1252 0,'0'0'577'0,"0"0"-504"15,0 0-73-15,0 0-183 16,0 0-368-16</inkml:trace>
  <inkml:trace contextRef="#ctx0" brushRef="#br0" timeOffset="90315.88">17402 5741 1776 0,'0'0'640'15,"0"0"-471"-15,0 0-29 0,0 0-52 16,0 0-3-16,0 0-68 16,0 0-2-16,-63 43 10 15,48-8-25-15,-1 7 54 16,2 8 9-16,3 2-27 15,3 5 34-15,3 2-50 16,5-2-13-16,0-3-4 16,3-4 11-16,17-6-28 15,2-10-26-15,2-8-102 16,19-22-133-16,-7-4-386 16,-5 0-521-16</inkml:trace>
  <inkml:trace contextRef="#ctx0" brushRef="#br0" timeOffset="91362.51">17734 5995 114 0,'0'0'1378'0,"0"0"-1034"16,0 0-141-16,0 0-41 16,0 0 19-16,0 0-86 15,0 0-37-15,-27-11 6 16,16 11-57-16,-3 0 27 16,-1 11 29-16,-1 4-14 15,3 3 23-15,1 4-36 16,4 0-20-16,6 2 24 0,2-1-38 15,0-2 16-15,8-2-18 16,10-8-2-16,7-8-23 16,0-3-27-16,1-1-60 15,-2-21-24-15,-1-11-196 16,-8-5-29-16,-3-6 31 16,-10-3-41-16,-2-5 46 15,0 7-335-15,0 1 660 16,0 8 385-16,-9 10 17 15,2 8-95-15,3 8-26 16,1 10-53-16,1 0-101 16,2 4-11-16,0 19 62 15,0 6 5-15,0 7-32 16,0 8-35-16,0 2-7 16,7 0-61-16,0 3-6 0,-2-4-29 15,1-2-13-15,-3-6 0 16,5-6-106-16,4-5-139 15,-4-10-309-15,1-10-458 16</inkml:trace>
  <inkml:trace contextRef="#ctx0" brushRef="#br0" timeOffset="91549.97">18006 6148 1761 0,'0'0'562'16,"0"0"-446"-16,0 0 16 0,0 0-65 16,0 0-42-1,0 118-25-15,2-87-125 0,2-10-222 16,1-7-302-16</inkml:trace>
  <inkml:trace contextRef="#ctx0" brushRef="#br0" timeOffset="92049.85">18231 6016 1965 0,'0'0'538'16,"0"0"-445"-16,0 0-10 0,0 0-81 15,0 0 26-15,0 0-28 16,0 0 6-16,-61 72-6 16,61-49 0-16,0-2 0 15,9-5-1-15,5-5-55 16,-1-9 34-16,1-2-26 16,1 0 2-16,-1-17 22 15,-1-8-72-15,-5-1 11 16,0 0 56-16,-6 5 23 15,-2 3 6-15,0 10 71 0,0 4-12 16,0 4 33 0,0 0-90-16,0 19 8 0,0 12 27 15,0 5-28-15,6 10 30 16,7 4-29-16,1 5 5 16,1 3 37-16,-1 3-38 15,-5-2 20-15,-4-5 20 16,-5-5-41-16,0-10 49 15,0-9-34-15,0-10-13 16,-9-9 43-16,0-10-25 16,-3-1-3-16,1-12-30 15,0-22-36-15,2-13-55 16,5-45-106-16,2 10-284 16,2 5-189-16</inkml:trace>
  <inkml:trace contextRef="#ctx0" brushRef="#br0" timeOffset="92268.55">18515 5801 1508 0,'0'0'505'16,"0"0"-256"-16,0 0 50 16,0 0-108-16,78 124-56 15,-64-68-35-15,-2 6-66 16,-4 4-3-16,-6-5-31 15,-2-1-16-15,0-8 15 16,0-6-80-16,-13-6-81 16,0-14-192-16,0-11-304 0</inkml:trace>
  <inkml:trace contextRef="#ctx0" brushRef="#br0" timeOffset="92581.02">18877 6216 1647 0,'0'0'516'15,"0"0"-439"-15,0 0 85 16,0 0-76-16,0 0-69 16,0 0-17-16,0 0-20 15,-61 104-215-15,57-100-129 16,2-4-1076-16</inkml:trace>
  <inkml:trace contextRef="#ctx0" brushRef="#br0" timeOffset="92955.88">19100 5763 1502 0,'0'0'317'0,"0"0"-191"16,0 0 28-16,0 0-46 15,0 0-14-15,0 0-8 16,0 0-37-16,4-15 16 16,-9 15-38-16,-8 15 39 15,-3 3 44-15,1 6-21 16,-3 7 13-16,0 6-11 0,5 7-32 15,2 5 3 1,4 2-35-16,5 4 0 16,2-1-7-16,0-2-8 0,11-2-6 15,7-4 0-15,2-4-6 16,2-8-23-16,1-7-91 16,6-19-125-16,-3-8-396 15,-4 0-1032-15</inkml:trace>
  <inkml:trace contextRef="#ctx0" brushRef="#br0" timeOffset="93440.15">19458 5935 1952 0,'0'0'478'16,"0"0"-398"-16,0 0 2 16,0 0 23-16,0 0-36 15,-124 44-21-15,115-12 12 16,4 0-59-16,5 3 14 16,0-3 3-16,3-4-12 15,11-6 16-15,5-4-22 16,1-8 6-16,0-10-15 15,0 0-13-15,0-18-17 0,-4-16-74 16,-1-10-99-16,-5-9 43 16,-6-5-13-16,-4-1-24 15,0 0 104-15,0 9 47 16,0 12 55-16,0 11 97 16,0 13 42-16,0 9 63 15,0 5-79-15,0 0-74 16,0 12 24-16,0 16 64 15,0 12 19-15,0 8-36 16,0 8-62-16,0 3 30 16,2-3-47-16,4 0-41 15,-1-6 18-15,1-6-18 16,2-11-41-16,3-8-96 0,-3-11-452 16,4-11-443-16</inkml:trace>
  <inkml:trace contextRef="#ctx0" brushRef="#br0" timeOffset="93627.9">19703 6084 1639 0,'0'0'728'0,"0"0"-554"15,0 0-10-15,0 0-49 16,0 104-91-16,0-76-24 15,0-2-73-15,0-7-160 16,0-4-251-16,0-9-368 0</inkml:trace>
  <inkml:trace contextRef="#ctx0" brushRef="#br0" timeOffset="94065">19808 5953 1827 0,'0'0'398'0,"0"0"-284"16,0 0-83-16,0 0 6 16,0 0-34-16,0 0-3 0,0 0-6 15,101 72-55 1,-82-72 2-16,-3 0 43 0,-5-3 16 15,-4-12 43-15,-5-3 22 16,-2 1-10-16,0-2 44 16,-2 2-14-16,-12 6-16 15,-2 3-5-15,1 7-26 16,-3 1 7-16,3 0-19 16,-1 1-25-16,1 13 42 15,1 7 2-15,3 2-11 16,3 4 28-16,3 3-21 15,5-2 7-15,0 0-21 16,0-2-27-16,15-2 9 0,6-3-9 16,2-7-8-1,2-3-2-15,4-9-28 0,2-2-54 16,12-13-134-16,-7-10-409 16,-7-8-308-16</inkml:trace>
  <inkml:trace contextRef="#ctx0" brushRef="#br0" timeOffset="94283.74">20225 5767 1748 0,'0'0'508'0,"0"0"-268"15,0 0-17-15,50 106-70 16,-31-60-68-16,-3 2-34 0,-4 5-17 15,-3-1-34-15,-9-2 0 16,0-5-3-16,-9-3-48 16,-15-11-26-16,-8-12-166 15,8-12-363-15,5-7-762 0</inkml:trace>
  <inkml:trace contextRef="#ctx0" brushRef="#br0" timeOffset="94533.98">20643 6100 1520 0,'0'0'391'0,"0"0"-161"16,0 0 62-16,0 0-86 15,0 0-60-15,-17 124-65 16,8-94-47-16,-2-2 0 16,2-1-34-16,0-8-44 15,2-5-85-15,5-3-208 16,2-11-329-16</inkml:trace>
  <inkml:trace contextRef="#ctx0" brushRef="#br0" timeOffset="94846.12">20931 5781 1883 0,'0'0'500'0,"0"0"-377"16,0 0-47-16,0 0 90 15,0 0-41-15,0 0-23 16,-109 110 13-16,100-62-76 16,3 6-15-16,3 3 12 15,3-3-30-15,0 1 21 16,11-5-27-16,7-5 1 0,4-2-14 16,1-10-23-16,6-7-94 15,-5-10-178-15,-4-11-658 0</inkml:trace>
  <inkml:trace contextRef="#ctx0" brushRef="#br0" timeOffset="96517.73">21144 5823 1122 0,'0'0'597'0,"0"0"-439"16,0 0-85-16,0 0-57 16,0 0 15-16,0 0 14 15,0 0 2-15,16 56 62 16,-11-26-63-16,0 2 18 15,-1 0 2-15,-2-2-54 16,1-5 19-16,-1-7-31 16,-2-7 8-16,2-4-7 15,0-7 7-15,2 0 2 16,3-10-10-16,0-9-83 16,2-2 21-16,2 0 13 0,0 3-6 15,-2 6 55 1,2 4-20-16,1 6 20 0,-2 2-1 15,-1 0 12-15,1 2-3 16,-2 15 22-16,-3 0-18 16,-3 5 23-16,-2 1-21 15,0 0 24-15,-5-1 23 16,-11-4-26-16,1 1 29 16,-5-3-9-16,0-4-3 15,2-2 35-15,-2-4-41 16,5-2-9-16,1-4 2 15,3 0-39-15,5 0 0 16,0-10-75-16,6-8-96 16,0-8-108-16,10 2-75 15,6 5-576-15</inkml:trace>
  <inkml:trace contextRef="#ctx0" brushRef="#br0" timeOffset="96736.25">21597 6090 732 0,'0'0'1066'0,"0"0"-810"16,0 0-54-16,0 0-79 16,0 0-90-16,-44 119-12 15,35-98-21-15,5-3-130 16,4-6-194-16,0-11-1163 0</inkml:trace>
  <inkml:trace contextRef="#ctx0" brushRef="#br0" timeOffset="97158.03">21703 6020 1264 0,'0'0'980'16,"0"0"-786"-16,0 0-164 16,0 0-23-16,0 0 7 15,0 0-14-15,0 0-7 16,117 3-20-16,-93-10-55 16,-6-7 26-16,-9 0 21 0,-7-1 35 15,-2 1 20 1,0 0 54-16,-11 4 20 0,-9 4-20 15,-2 2-37-15,-2 4 38 16,-1 0-37-16,0 3-2 16,4 8 28-16,2 3-29 15,3 5 22-15,6 1 8 16,5 2-38-16,3 2 38 16,2-1-25-16,0 2-30 15,13-1 31-15,7-4-35 16,5-2 10-16,-1-6-1 15,1-5-6-15,-1-2-3 0,-1-5-6 16,-1 0-49-16,2 0-11 16,9-24-151-16,-1-1-324 15,-8-2-247-15</inkml:trace>
  <inkml:trace contextRef="#ctx0" brushRef="#br0" timeOffset="97361.11">22219 5757 1884 0,'0'0'515'0,"0"0"-316"16,0 0-10-16,65 128-83 16,-50-74-46-16,-7 9 6 15,-8 2-60-15,0 10-6 0,-73 36-20 16,0-17-200-16,-12-10-609 0</inkml:trace>
  <inkml:trace contextRef="#ctx0" brushRef="#br0" timeOffset="99891.76">3398 7110 1737 0,'0'0'372'0,"0"0"-271"0,0 0 27 15,0 0-21-15,0 0 3 16,0 0 39-16,0 0-64 16,-104 0-52-16,104 0 3 15,0 0-29-15,0 0 21 16,0 0 5-16,0 0-18 16,0 0 30-16,0 0-12 15,-3 0-12-15,1 3 21 16,-2 1-27-16,-6 1 19 15,2 4-7-15,-3-2-18 0,2 4-6 16,0-3-3-16,2-5 0 16,5 0 2-16,0-2-1 15,2-1 6-15,0 0-6 16,0 0 13-16,0 0-7 16,0 0 8-16,0 0-7 15,0 0 23-15,0 0-31 16,0 0 7-16,0 0-7 15,0 0 0-15,0 3 0 16,0-2 0-16,15 2 0 16,10-2 1-16,8 4 1 15,14-4-2-15,11 2 19 16,11-2-13-16,9-1 2 16,4 3-8-16,5-3 1 15,1 1 13-15,-4-1-14 0,-4 0 0 16,-6 0-1-16,-7 0 1 15,-9-4 0-15,-10-3-31 16,-14-4-67-16,-16 6-110 16,-14-4-583-16</inkml:trace>
  <inkml:trace contextRef="#ctx0" brushRef="#br0" timeOffset="100500.99">3331 8380 1463 0,'0'0'363'16,"0"0"-202"-16,0 0-55 15,0 0 28-15,0 0 55 16,0 0-59-16,0 0-7 16,23 3 14-16,6 4-66 15,8-1 42-15,9 2-32 0,4 0-36 16,10 0 39-16,3-2-53 16,3 0-4-16,0-2-10 15,-2 0-5-15,-6-2-21 16,-7-2 9-16,-4 2-68 15,-9 3-25-15,-7 6-179 16,-8 1-392-16,-10 0-451 0</inkml:trace>
  <inkml:trace contextRef="#ctx0" brushRef="#br0" timeOffset="101094.59">3425 9733 1750 0,'0'0'508'0,"0"0"-360"16,0 0-46-16,0 0 84 15,0 0-20-15,0 0-87 0,0 0-7 16,-9 0-33-1,38 0 4-15,11-2 41 0,8 2-31 16,8 0-2-16,5 0-1 16,0 0-35-16,1 2 20 15,0 8-28-15,-1 0-5 16,-7 0 10-16,-4-4-5 16,-8 0-7-16,-11-2 0 15,-6-2-19-15,-9-2-31 16,-5 0-60-16,-7 0-167 15,-2-6-502-15</inkml:trace>
  <inkml:trace contextRef="#ctx0" brushRef="#br0" timeOffset="105031.18">1338 7274 2215 0,'0'0'384'16,"0"0"-248"-16,0 0-108 16,0 0-22-16,0 0-12 15,0 0-79-15,-23-13-267 0,40 10-356 0</inkml:trace>
  <inkml:trace contextRef="#ctx0" brushRef="#br0" timeOffset="105609.2">6047 7265 2302 0,'0'0'367'15,"0"0"-312"-15,0 0-55 16,0 0-202-16,0 0-273 15,0 0-98-15</inkml:trace>
  <inkml:trace contextRef="#ctx0" brushRef="#br0" timeOffset="106202.78">13585 7292 2006 0,'0'0'491'15,"0"0"-438"-15,0 0-14 16,0 0-39-16,0 0-128 16,0 0-109-16,0 0-17 0,-13 32-399 0</inkml:trace>
  <inkml:trace contextRef="#ctx0" brushRef="#br0" timeOffset="113982.2">783 7244 1914 0,'0'0'558'15,"0"0"-424"-15,0 0-87 16,0 0-46-16,0 0 16 0,0 0-17 16,-78 13-50-16,78-26-31 15,0-9-164-15,0-1 118 16,0-5 121-16,0 1 6 15,2 3 114-15,2 3-20 16,4 0-28-16,4 3 14 16,1 2-43-16,6 6 6 15,-2 2-4-15,3 6-38 16,1 2 32-16,-2 0-20 16,1 16-13-16,1 8 34 15,-4 4-24-15,-3 7 28 0,-5 1 26 16,-5 4-28-1,-4 1 28-15,0 1-4 0,0 1-15 16,-15-3 19 0,-3-2-39-16,-5-4 10 0,2-3-9 15,0-8-25-15,3-7 8 16,1-5-9-16,1-8 0 16,0-3-17-16,0 0 16 15,3-8-11-15,1-3 11 16,6-3-38-16,2 0 38 15,2 3-10-15,2 3 11 16,0 2-6-16,0 2 6 16,12 4 0-16,5 0 18 15,1 0-17-15,1 10 25 16,4 9-10-16,0-2-15 0,0 1 13 16,4 1-14-16,0-1-16 15,0-7-55-15,10-5-111 16,-5-6-158-16,-3 0-350 0</inkml:trace>
  <inkml:trace contextRef="#ctx0" brushRef="#br0" timeOffset="114482.08">1322 7332 1393 0,'0'0'364'0,"0"0"-216"15,0 0 24-15,0 0-14 16,0 0-53-16,0 0 12 15,0 0-71-15,-9-8 6 16,9 8 10-16,-2 7 37 16,-2 9 43-16,-6 4-45 15,1 6-37-15,-4 0 22 16,0 0-81-16,0 1 5 16,3-4-6-16,3-2-79 15,7-4-124-15,0-7-374 16,0-7-317-16</inkml:trace>
  <inkml:trace contextRef="#ctx0" brushRef="#br0" timeOffset="115044.5">1575 6846 2165 0,'0'0'393'16,"0"0"-295"-16,0 0-7 15,0 0 15-15,0 142-69 16,0-86 1-16,3 0-4 16,4-3-28-16,0-6 5 0,1-6-11 15,-1-8-3-15,2-15-12 16,-4-3 3-16,-1-11-24 15,-2-4 4-15,2 0 9 16,1-2 16-16,1-15-4 16,4-1-31-16,-2-3 17 15,1 3-5-15,3 0 30 16,1 1-12-16,3 5 12 16,-1 5 0-16,3 1 0 15,-1 6 0-15,4 0 4 16,1 0 2-16,0 13 11 15,0 6 21-15,-1 5-30 0,-4 2 17 16,-3 2-1 0,-7 2-9-16,-7-3 42 0,0 3-8 15,0-5 22-15,-17-3 21 16,0-5-36-16,-5-1 8 16,-3-7-10-16,1-4-33 15,2-4 18-15,1-1-24 16,2 0-15-16,1 0 8 15,3 0-8-15,1 0-2 16,5-4-16-16,-1 0-38 16,8 0-10-16,2-2-89 15,0 0-169-15,0-1-447 0</inkml:trace>
  <inkml:trace contextRef="#ctx0" brushRef="#br0" timeOffset="115841.15">5513 7413 2342 0,'0'0'581'0,"0"0"-534"16,0 0 4-16,0 0-51 16,0 0-6-16,0 0-36 15,0 0-157-15,24 36-182 16,-13-24-551-16</inkml:trace>
  <inkml:trace contextRef="#ctx0" brushRef="#br0" timeOffset="118949.83">5529 7118 1553 0,'0'0'351'16,"0"0"-171"-16,0 0-43 15,0 0 11-15,0 0-29 16,0 0-54-16,0-19 18 16,13 12-8-16,5-3-9 15,1 0 11-15,6-3-51 16,3-6 5-16,4-1 8 15,-1-1-39-15,-2 0 30 16,-2 2-12-16,-9 0-16 0,-2 5 4 16,-6 4-6-16,-5 4 0 15,-2 5 37-15,-3 1-22 16,0 0 39-16,0 0-34 16,0 0-19-16,0 7 8 15,0 13-9-15,0 7 0 16,0 10 0-16,0 10 14 15,0 5 10-15,0-1 1 16,0 6-23-16,2-6 42 16,2-2-43-16,1-5 4 15,-2-4-3-15,2-3 16 16,0-8-12-16,-1-3-6 16,1-3 0-16,-3-7 3 0,1-6-3 15,-1-4 0-15,-2-5-1 16,0 2 18-16,0-3-17 15,0 0 0-15,0 0 1 16,0 0 27-16,-2 0-18 16,-12 0 4-16,-8-9-5 15,-3 1 7-15,-2-1-13 16,-4 0-3-16,2 1 0 16,2 2-5-16,3 2 23 15,4 0-13-15,6 0 16 16,8 2-8-16,2 1-7 15,1 1-6-15,3 0 0 0,0 0 7 16,0 0-6 0,0 0-1-16,0 0 3 15,0 0 5-15,7 0-8 0,11 0 0 16,8 0 0-16,10 0-2 16,4 0 8-16,3 0-6 15,4 0 0-15,-8 3 14 16,-1 4-15-16,-7-2 1 15,-2-1-3-15,-6 1-15 16,-5-5 18-16,-7 1 0 16,-3-1 14-16,-3 0-13 15,0 0-2-15,-1 0-7 16,1 0-37-16,1-10 1 16,12-9-80-16,-3 2-195 15,2 3-482-15</inkml:trace>
  <inkml:trace contextRef="#ctx0" brushRef="#br0" timeOffset="119199.79">6379 7441 1886 0,'0'0'526'16,"0"0"-453"-16,0 0 55 16,0 0 20-16,0 0-42 0,0 0-9 15,7 119-52-15,-17-91-8 16,-8 3-37-16,-7 6-76 16,7-7-180-16,3-12-459 0</inkml:trace>
  <inkml:trace contextRef="#ctx0" brushRef="#br0" timeOffset="119809.02">6745 7004 2271 0,'0'0'489'0,"0"0"-392"16,0 0-72-16,0 0-9 16,0 0 10-16,-29 116-26 15,29-64 25-15,0 3-25 16,0-3 9-16,0-6-3 16,2-4-6-16,2-8 0 15,-2-7-1-15,-2-8 13 16,0-9-22-16,4-6 10 15,-2-4-39-15,2 0 31 16,2-18-36-16,5-8-53 16,1-2 3-16,1 2 21 15,1 1 59-15,-2 6 14 0,0 5 0 16,-1 6-8-16,0 3 8 16,3 5 0-16,1 0 26 15,0 0-18-15,3 11 54 16,3 5-27-16,-5 6-9 15,1 2 20-15,-6 2-27 16,-5 2-1-16,-2 2 17 16,-4 0-6-16,0-3 36 15,-6-1 1-15,-9-5-4 16,-5 0 19-16,0-5-48 16,-4-2 18-16,-1-5 5 15,2-3-35-15,4-3 29 16,0-1-18-16,5-2-26 0,4 0 18 15,1 0-24-15,5 0-7 16,0 0 6-16,4 0-29 16,-2 0 16-16,2 0-44 15,0 0-72-15,0 0-119 16,0-2-490-16</inkml:trace>
  <inkml:trace contextRef="#ctx0" brushRef="#br0" timeOffset="123745.58">13077 6264 373 0,'0'0'1167'16,"0"0"-887"-16,0 0-152 16,0 0 18-16,0 0-37 15,0 0-45-15,0 0 7 16,0 0-36-16,0 0 4 0,0 0 20 15,0 0-22-15,0 0 44 16,0 0-2-16,0 0-17 16,0 0 17-16,0 0-40 15,0 0-10-15,0 0 11 16,0 0-39-16,0 0 27 16,0 0-10-16,0 0-18 15,0 0 0-15,0 0-5 16,0 0-66-16,-11 0-115 15,0 2-337-15,-2 8-294 0</inkml:trace>
  <inkml:trace contextRef="#ctx0" brushRef="#br0" timeOffset="127432.2">14465 13984 1264 0,'0'0'570'0,"0"0"-399"0,0 0-95 16,0 0 35-16,0 0-68 16,0 0-23-16,0 0-20 15,-18-22 1-15,16 18 27 16,-5 0 55-16,1 2 24 15,-2-2 13-15,0 2-57 16,-1 0-2-16,-1 2-31 16,-2-3-6-16,0 3 22 15,-1 0-40-15,2 0 12 16,-2 0 21-16,-1 0-32 16,1 0 29-16,-1 0-9 0,2 0-15 15,1 3 31-15,-1 1-29 16,1 2 1-16,1 2 11 15,0-4-26-15,-1 2 16 16,-3 2-9-16,3 1-6 16,-2-1 19-16,-1-1-19 15,-1 1 7-15,1 2 19 16,-1 1-26-16,1-1 23 16,1-1-20-16,0 0 4 15,0 1 5-15,4-1-13 16,-1 2 0-16,2-1 0 15,3-2 12-15,-1 4-12 16,2 0 6-16,-2 0-5 0,2 2 1 16,0-1-2-1,2 4 0-15,-3-1-1 0,3 0 9 16,0 2-5-16,2-4 3 16,0 4-5-16,0 2 7 15,0-2-8-15,0 0 0 16,0-2-6-16,0 2 16 15,0 0-1-15,0 0 1 16,0 0-9-16,0 3 9 16,0-4-10-16,0 2 0 15,0-2-6-15,2 0 18 16,2 1-9-16,-1-1 4 0,1 2-5 16,-2-3 1-1,2-1-3-15,-2 4 0 0,4-5-2 16,-2 1 10-16,0-2-4 15,1-1-4-15,1 3 8 16,2-4-4-16,-4 1-4 16,2 0 0-16,1 1-1 15,-1 0 10-15,4-1-9 16,-1 2 0-16,-1-1 6 16,4 1-10-16,-3 0 4 15,1-3 0-15,2 1-1 16,-1-1 12-16,0-1-11 15,2 0 0-15,3 0 1 16,0 0-11-16,1 0 10 16,1-2 0-16,3 2-1 0,-2-4 14 15,2 1-13-15,-4 2 0 16,3-3 0-16,-2-2-13 16,-2 4 13-16,2-8 0 15,-1 5 0-15,-1-4 14 16,0 2-14-16,4-2 0 15,-2 2 0-15,-1-3-10 16,1 0 10-16,0 0 0 16,-2 0-1-16,-3 0 11 15,3 0-11-15,-3 0 1 16,1 0-3-16,-1 0-10 16,3 0 13-16,-1-4 0 15,3-5 0-15,1 1 18 0,0-2-28 16,-2 1 10-1,-1-2-3-15,-3 1-6 0,1 0 9 16,-1 0 0-16,1 0 3 16,-1-4 13-16,1 0-26 15,-2-5 10-15,-1 2-4 16,3-1-7-16,-3 0 11 16,0 1 0-16,-2 2 6 15,0 3 0-15,0-3-7 16,0 1 1-16,-3 0-5 15,3-2-1-15,-2-2 7 16,0 1-1-16,0-6 4 16,1-3 7-16,-1 0-10 15,2-2-1-15,-2-5-10 0,-1 0 10 16,-1-4 0-16,-1-3 0 16,-2-4 4-16,-2 3 6 15,0-2-17-15,0 0 7 16,-2 5 0-16,-11 1 11 15,-3 1-11-15,-1 2 0 16,-4 2 5-16,-3 1-5 16,-8 6-1-16,-3 4-18 15,-7 7-56-15,-43 14-58 16,10 4-241-16,-2 15-484 0</inkml:trace>
  <inkml:trace contextRef="#ctx0" brushRef="#br0" timeOffset="130181.58">12826 6978 1262 0,'0'0'342'0,"0"0"-145"0,0 0-71 15,0 0 0-15,0 0-38 16,0 0-21-16,0 0 67 16,-6 0-18-16,6 4 0 15,-2 2-21-15,0 0-31 16,-2 3 24-16,-1 4-50 15,-3 5-32-15,-2 7 32 16,-2 2-32-16,3 5 11 16,1-1-1-16,2-3-5 15,3-6-5-15,3-6-6 16,0-4 0-16,0-6-10 0,0-4 10 16,0-2 0-1,7 0-5-15,7 0 17 0,3 0-19 16,4 0 7-16,1-6-18 15,3-1 10-15,-4 3-7 16,2 3 15-16,-3 1-6 16,-2 0 5-16,-4 0 0 15,-1 0 1-15,-3 4-15 16,0 6 6-16,-1 1 5 16,-3 4 4-16,-2 2 14 15,2-3-7-15,-6 3-6 16,0 2-1-16,0-5 2 15,0 3 10-15,-6-3 7 16,-4-1 7-16,-9 0 37 16,0-1-7-16,-4-4 13 15,-1 1-19-15,-2-4-16 0,1 1 23 16,0-5-27-16,3-1-2 16,5 3 19-16,-2-3-37 15,9 0 19-15,-2 0-25 16,3 0 10-16,3 0-20 15,1 0 6-15,3 0 0 16,-1 0-14-16,3 0 5 16,0 0-19-16,0 0-16 15,0 0-53-15,0 0-59 16,0 0-202-16,0 0-354 16,0-4-371-16</inkml:trace>
  <inkml:trace contextRef="#ctx0" brushRef="#br0" timeOffset="130665.87">12801 7056 624 0,'0'0'510'16,"0"0"-265"-16,0 0 30 15,0 0-82-15,0 0 4 16,0 0 2-16,0 0-60 15,-2-6-26-15,2 6-52 16,0-1 22-16,0 1 41 16,0-2-40-16,0 2 22 15,0 0-18-15,0 0-31 16,0 0 16-16,8 0-56 0,11-3-1 16,4 1 23-16,6 0-25 15,0 0 17-15,-2 2-16 16,-4 0-15-16,-8 0 0 15,-5 0-6-15,-6 0 6 16,-2 0 0-16,-2 0-33 16,0 0-6-16,0 0-56 15,0 15-177-15,0 4-235 16,-2 1-322-16</inkml:trace>
  <inkml:trace contextRef="#ctx0" brushRef="#br0" timeOffset="131353.14">13589 7305 1060 0,'0'0'482'16,"0"0"-293"-16,0 0-47 15,0 0 32-15,0 0-6 16,0 0-30-16,0 0-3 15,-8-6-36-15,3 6 4 16,-1 0-11-16,-6 6-36 16,-3 10 27-16,-7 5-26 15,-1 4 3-15,-6 1 19 16,1 0-55-16,-3 2 6 16,-4 0-27-16,4-1-3 15,5 0-19-15,10 1-110 16,10-6-197-16,6-9-418 0</inkml:trace>
  <inkml:trace contextRef="#ctx0" brushRef="#br0" timeOffset="133337.07">13999 6890 1341 0,'0'0'381'0,"0"0"-218"15,0 0 40-15,0 0-60 16,0 0-109-16,0 0-12 15,0 0 35-15,-4 60-10 16,4-20 20-16,0 4-24 16,0 6 27-16,0 1-15 15,0-4-43-15,0 2 18 0,0-9-24 16,0-6-5-16,0-8 10 16,0-8-10-16,0-8-1 15,0-6 0-15,3-4 1 16,1 0-2-16,5 0-14 15,3-16-6-15,7-3-9 16,1-4-22-16,0 1 27 16,-2 2 13-16,0 1-17 15,-1 4 29-15,-1 4 0 16,-3 4 1-16,-2 5 5 16,1 2-6-16,-4 0 0 15,3 0 15-15,-1 9-15 16,-1 6 30-16,-1 1-13 0,-4 2-16 15,-2-2 17 1,-2 0-16-16,0 0 13 0,0 0 28 16,0 2-12-16,-12 0 30 15,-3 0-7-15,-2 0-8 16,-3-2 14-16,3-2-24 16,-4-2 4-16,4-2 11 15,-1-2-20-15,0-2 29 16,3-1-1-16,4-4-22 15,-1-1 17-15,3 0-36 16,3 0 12-16,2 0-2 16,-4 0-28-16,6 0 24 15,-2 0-15-15,4 0-8 16,0 0-2-16,0 0-11 0,0 0-10 16,0 0-15-16,-5 0-67 15,-1 0-90-15,-4 3-547 0</inkml:trace>
  <inkml:trace contextRef="#ctx0" brushRef="#br0" timeOffset="138976.4">5646 7529 1565 0,'0'0'491'16,"0"0"-365"-16,0 0-72 15,0 0-20-15,0 0 12 16,0 0-44-16,29 0 42 16,-11 4 23-16,5 1-26 0,-2-1 22 15,4 0-11 1,2 0-19-16,0-1 37 0,2 1-45 16,-1 0 2-16,2-2 15 15,-1 1-41-15,-2-2 24 16,-4-1-25-16,0 2 1 15,-3-2 8-15,-7 0-3 16,-4 0-6-16,-2 0 15 16,-4 0-9-16,-3 0 14 15,0 0 2-15,0 3-6 16,0-3 37-16,0 0-34 16,0 0-4-16,0 2-1 15,0-2-2-15,0 0-8 0,0 1-4 16,0-1 6-1,-7 0 21-15,-7 3-21 0,-3-2 0 16,-3 2 31-16,-5-3-36 16,-2 0 25-16,2 0-12 15,-1 0-13-15,0 0 34 16,1-4-33-16,-3-5 10 16,4 1 6-16,-4 0-11 15,6 1 5-15,-3 0-12 16,2 3 2-16,5-2 7 15,3 5-8-15,6-2 1 16,2 2 17-16,5 1-17 16,2 0-2-16,0 0 0 0,0 0-22 15,0 0 14 1,0 0-23-16,0 0-5 0,0 0 21 16,12 0-9-16,1 1 10 15,5 9-50-15,11 7-93 16,-8-3-155-16,0-5-423 0</inkml:trace>
  <inkml:trace contextRef="#ctx0" brushRef="#br0" timeOffset="139991.75">7244 6850 1813 0,'0'0'515'0,"0"0"-457"16,0 0-8-16,0 0-23 15,0 0 66-15,0 0 0 16,0 0-68-16,87 94 14 16,-67-78-33-16,-5-2 3 0,-1-2-2 15,-5-1-7 1,-7-8 0-16,0 1-1 0,-2-2-26 16,0-2 27-16,-2 0-17 15,-13 0-40-15,-8 0 21 16,-1 0-16-16,-3 0 30 15,4 0 16-15,4 0 12 16,5 0 49-16,7 0 30 16,3-2-41-16,4 2 24 15,0-1-40-15,0-2-3 16,0 2 5-16,0-6-24 16,13 1 17-16,1-4-23 15,3 0 1-15,1-2-11 16,-2 0 10-16,-3 0-62 15,-6-2-20-15,-3 2-24 0,-2 0 4 16,-2 2 59-16,0 1 26 16,0 3 17-16,0 5 40 15,0 1 51-15,-2 0 49 16,-2 0-43-16,-5 3-24 16,-2 14-32-16,0 7-29 15,-4 6 12-15,1 4-24 16,-5 14-92-16,9-9-265 15,1-9-796-15</inkml:trace>
  <inkml:trace contextRef="#ctx0" brushRef="#br0" timeOffset="143022.29">6653 6940 1166 0,'0'0'262'16,"0"0"-130"-16,0 0-47 15,0 0-49-15,0 0-2 0,0 0-5 16,-6 2 7-16,6 4 18 15,0 0-1-15,0 3-3 16,0 2 32-16,0 3-46 16,0 1 26-16,0 2-7 15,0 5-7-15,0 0 19 16,0 5-27-16,0-1 9 16,0 1-8-16,0 0-39 15,0 1 42-15,0-2-21 16,0-2-13-16,0-2 23 15,0 2-26-15,2 0 38 16,2-1-4-16,1 4-33 16,-1 1 13-16,1-1-21 15,2 1 1-15,-1-5 15 16,-1-1-15-16,-1-3 7 0,-2-3 17 16,0-5-17-16,-1 2 25 15,3-3-11-15,-1-2-21 16,-3 1 30-16,0 0-30 15,2 1 9-15,-2-1 6 16,0-1-14-16,0 1 25 16,2-1-6-16,-2-2-20 15,0-2 31-15,0 0-21 16,0-2 1-16,0 0 7 16,2-2-17-16,-2 0 13 0,0 0 0 15,0 0-15 1,0 0 31-16,0 0-30 0,0 0-1 15,0 0 0-15,0 0-20 16,0-12-62-16,0-8-297 16,0-6-475-16</inkml:trace>
  <inkml:trace contextRef="#ctx0" brushRef="#br0" timeOffset="144037.71">17457 6850 1624 0,'0'0'392'0,"0"0"-250"15,0 0 1-15,0 0-32 16,0 0-22-16,-91 110 38 0,80-66-32 16,0 2-35-1,4 7 16-15,5 1-43 0,2-2 1 16,0-3-5-16,0-4-23 15,0-6 0-15,2-3-6 16,9-7-31-16,3-7-13 16,6-8-126-16,20-14-129 15,-5 0-167-15,3-12-1177 0</inkml:trace>
  <inkml:trace contextRef="#ctx0" brushRef="#br0" timeOffset="144506.31">17774 7113 1805 0,'0'0'569'16,"0"0"-451"-16,0 0-38 15,0 0-34-15,0 0 23 16,0 0-34-16,0 0 6 15,-123 1-12-15,106 20-3 16,1 1 26-16,1 2-50 16,5-1-1-16,3 0 5 15,7-3 7-15,0-4-7 16,0-4-6-16,17-6-28 16,2-6-37-16,6 0-63 0,-1-4-18 15,1-18-84-15,-3-8 2 16,-6-10 59-16,-5-4 13 15,-4-5-35-15,-7 4 104 16,0 4 87-16,0 7 66 16,0 10 137-16,0 8-39 15,0 7 78-15,0 6-47 16,-3 3-111-16,1 0-24 16,0 18-38-16,-1 10 70 15,1 9-1-15,0 2-42 16,0 7 8-16,2-2-53 15,0 1-4-15,0-4-23 16,6 4-138-16,6-11-156 16,-1-12-158-16</inkml:trace>
  <inkml:trace contextRef="#ctx0" brushRef="#br0" timeOffset="144709.37">17982 7191 126 0,'0'0'2050'0,"0"0"-1563"16,0 0-443-16,0 0 9 15,0 0-33-15,0 0-12 16,0 0-16-16,-10 108-41 16,8-82-137-16,2-6-167 15,0-6-269-15</inkml:trace>
  <inkml:trace contextRef="#ctx0" brushRef="#br0" timeOffset="145209.28">18179 7175 2083 0,'0'0'526'15,"0"0"-441"-15,0 0-6 16,0 0-31-16,0 0-47 16,0 0 14-16,0 0-15 0,-55 42-6 15,55-30-6-15,0-3-34 16,0-3-16-16,0-3 15 16,11-3-13-16,0 0 23 15,0-3-14-15,0-10-35 16,-4-1 33-16,-1 1 28 15,-3 3 25-15,-3 4 0 16,0 3 34-16,0 3 7 16,0 0-10-16,0 0-25 15,0 15 12-15,0 12 28 16,0 7-7-16,0 4 23 16,5 4-20-16,-1 3-5 15,0 4 8-15,-2-1-11 16,0-3 7-16,-2-4-25 15,0-4-15-15,0-10 41 0,-6-6-14 16,-8-7 20-16,-3-6 29 16,1-6-48-16,-2-2 19 15,2 0-22-15,6-12-26 16,1-10 7-16,7-6-7 16,2-9-57-16,13-32-61 15,11 8-216-15,1 3-372 0</inkml:trace>
  <inkml:trace contextRef="#ctx0" brushRef="#br0" timeOffset="145412.34">18482 6913 1245 0,'0'0'677'15,"0"0"-352"-15,0 0-24 16,18 115-112-16,-13-63-67 15,-3 4-74-15,-2 0-33 16,0-4-15-16,0-4-6 16,-15-4-69-16,-8-2-117 15,5-13-302-15,5-11-256 0</inkml:trace>
  <inkml:trace contextRef="#ctx0" brushRef="#br0" timeOffset="145662.29">18794 7313 1490 0,'0'0'299'15,"0"0"-137"-15,0 0 13 16,0 0-102-16,0 0-21 16,0 0-52-16,0 0-49 15,-36 94-180-15,36-94-732 0</inkml:trace>
  <inkml:trace contextRef="#ctx0" brushRef="#br0" timeOffset="145927.84">19064 6906 2018 0,'0'0'595'0,"0"0"-481"15,0 0-53-15,0 0 22 16,0 0-25-16,-63 114-10 15,59-60 6-15,2 4-48 16,2-2 22-16,0-2-28 0,0-4 1 16,0-6-13-16,6-5-20 15,8-3-88-15,-3-11-158 16,2-9-391-16</inkml:trace>
  <inkml:trace contextRef="#ctx0" brushRef="#br0" timeOffset="146380.87">19204 7042 1373 0,'0'0'196'16,"0"0"-156"-16,0 0-13 16,0 0-14-16,0 0-13 15,0 0 13-15,0 0-12 16,101 38-1-16,-91-38 1 16,0 0 9-16,-6-10-7 15,-4-1 9-15,0-4 42 16,0 3 61-16,-9 0-12 15,-6 2 32-15,-5 4 31 0,6 2-40 16,0 4 46 0,4 0-39-16,-1 0-64 0,1 9 16 15,-1 8-15-15,5 6-9 16,1 2-1-16,5 1-39 16,0 2 9-16,3-2-26 15,12-2 4-15,7-3-16 16,7-7-22-16,5-6-67 15,17-8-158-15,-4-3-376 16,-8-15-708-16</inkml:trace>
  <inkml:trace contextRef="#ctx0" brushRef="#br0" timeOffset="146833.9">19670 7024 1681 0,'0'0'641'15,"0"0"-449"-15,0 0-21 16,0 0-23-16,0 0-77 16,0 0-14-16,0 0-34 15,-72 60-2-15,72-34 1 16,0-1-22-16,0-6 22 16,3-2-22-16,8-7-6 15,2-9 6-15,3-1-48 16,4-4-6-16,4-20-84 15,-1-10-113-15,-1-9-12 16,-7-8 78-16,-3-3 54 16,-3-1 76-16,-7 5 55 0,-2 8 47 15,0 13 166 1,0 6 22-16,-2 13 9 0,-1 7-60 16,1 3-105-16,0 0-26 15,-2 15-52-15,-1 13 30 16,0 11 36-16,1 3-40 15,2 2 39-15,2 4-21 16,0-2-32-16,0-2 31 16,0-4-44-16,4-2 0 15,1-7-1-15,-1-6 14 16,1-7-23-16,-3-5 10 16,0-9-68-16,0-3 20 15,1-1-100-15,-1-9-104 16,0-7-560-16</inkml:trace>
  <inkml:trace contextRef="#ctx0" brushRef="#br0" timeOffset="147693.07">19519 7186 905 0,'0'0'779'0,"0"0"-563"16,0 0-78-16,0 0-15 15,0 0-65-15,0 0 22 0,0 0 101 16,0 55-46-16,0-22-31 16,-9-2-19-16,-1 2-56 15,-3 1 2-15,-1-3-31 16,-3-1-15-16,-5 3-147 16,4-10-374-16,0-6-591 0</inkml:trace>
  <inkml:trace contextRef="#ctx0" brushRef="#br0" timeOffset="148411.65">20059 6843 1661 0,'0'0'506'0,"0"0"-410"16,0 0-23-16,0 0 65 16,0 0 13-16,0 0-7 15,29 160-59-15,-29-95-42 16,0 8 3-16,0-3-37 15,-4-6-7-15,-13-4 19 16,-4-6-21-16,1-8-29 0,-4-2-114 16,6-12-387-16,7-15-284 15</inkml:trace>
  <inkml:trace contextRef="#ctx0" brushRef="#br0" timeOffset="148599.1">20403 7401 2060 0,'0'0'546'0,"0"0"-415"16,0 0-40-16,0 0-55 15,-33 112-36-15,23-92-47 16,6-7-158-16,2-7-410 0</inkml:trace>
  <inkml:trace contextRef="#ctx0" brushRef="#br0" timeOffset="148864.68">20728 6963 2163 0,'0'0'593'16,"0"0"-464"-16,0 0-55 15,0 0-11-15,0 0 10 16,-120 146-59-16,118-92-1 0,2 0-7 16,0-2-6-16,11-4 0 15,7-6-36-15,4-8-53 16,9-5-62-16,-4-12-177 15,-2-11-301-15</inkml:trace>
  <inkml:trace contextRef="#ctx0" brushRef="#br0" timeOffset="149317.69">20980 6843 1945 0,'0'0'356'16,"0"0"-237"-16,0 0-2 0,-21 113-16 15,21-66-68-15,0 0-9 16,0 2-15-16,0-7-8 16,0-6-2-16,0-10-39 15,3-8-20-15,0-12 48 16,-1-6-43-16,2 0 37 15,5-6 8-15,0-15-156 16,4 2 74-16,-2-2 33 16,3 3-12-16,-3 7 27 15,0 2-17-15,0 5 53 16,-2 4 8-16,1 0 2 0,-4 0 47 16,-2 4 35-16,1 12-3 15,-3 6 44-15,-2 3-53 16,0 1 11-16,0-1 19 15,-9 0-43-15,-7-3 8 16,1-4-16-16,-5-4-23 16,2-4 28-16,2-6-40 15,1-4-1-15,3 0-15 16,8-22-82-16,4-8-213 16,0 0-327-16</inkml:trace>
  <inkml:trace contextRef="#ctx0" brushRef="#br0" timeOffset="149505.17">21363 7247 2006 0,'0'0'376'0,"0"0"-207"16,0 0-39-16,0 0-104 15,0 0-26-15,-74 110-118 16,70-95-428-16,2-12-1305 0</inkml:trace>
  <inkml:trace contextRef="#ctx0" brushRef="#br0" timeOffset="149911.31">21448 7120 1558 0,'0'0'242'0,"0"0"-199"16,0 0 18-16,0 0-33 15,0 0-16-15,134 27 2 16,-107-27-14-16,-8 0 0 15,-9-15 0-15,-8 0 2 16,-2-2 105-16,0 1 84 16,-14 2-56-16,-6 3 20 15,0 1-62-15,0 5 3 0,2 5-14 16,2 0-39-16,1 0 8 16,3 12-12-16,2 4-11 15,5 4 47-15,3 5-48 16,2 0 0-16,0 4 13 15,13-3-40-15,14-2 27 16,4-4-27-16,9-6-23 16,3-11-19-16,21-8-130 15,-10-21-358-15,-10-7-337 0</inkml:trace>
  <inkml:trace contextRef="#ctx0" brushRef="#br0" timeOffset="150114.37">21964 6782 1707 0,'0'0'391'16,"0"0"-178"-16,0 0 14 15,0 0-61-15,41 128-61 16,-30-75-7-16,-4 8-45 16,-3 1-34-16,-4 1 4 15,0-5-23-15,-11-4-23 16,-14-8-28-16,-12-2-168 15,3-14-375-15,8-10-896 0</inkml:trace>
  <inkml:trace contextRef="#ctx0" brushRef="#br0" timeOffset="150348.7">22212 7311 1670 0,'0'0'335'16,"0"0"-179"-16,0 0-11 16,0 0-52-16,0 0-75 15,0 0-18-15,-36 114-124 0,34-106-260 0</inkml:trace>
  <inkml:trace contextRef="#ctx0" brushRef="#br0" timeOffset="150629.87">22635 6788 2145 0,'0'0'557'0,"0"0"-451"16,0 0 9-16,0 0-25 15,-110 108 22-15,91-58-41 16,5 7-31-16,8 4 10 0,4 6-29 16,2-1-8-16,0-2 11 15,15-1-23-15,7-8-2 16,3-1-8-16,4-8-74 15,9-6-58-15,-5-12-313 16,-6-14-535-16</inkml:trace>
  <inkml:trace contextRef="#ctx0" brushRef="#br0" timeOffset="153582.31">22789 6917 373 0,'0'0'1144'0,"0"0"-924"16,0 0-36 0,-2 107-20-16,2-63-75 0,0 2-41 15,0-1-18-15,2-7-30 16,5-6 21-16,-3-8-12 16,1-12-8-16,0-6-2 15,-1-6-9-15,4 0 8 16,4-10-4-16,1-10-32 15,5-4 19-15,0 1-12 16,-2 6-13-16,-1 3 43 16,-1 4-17-16,-6 4 16 15,1 3-5-15,0 3 14 0,-2 0-7 16,-3 10 6-16,1 7 12 16,-5 3 13-16,0 2-15 15,0 0 11-15,-7-2 27 16,-9-4-24-16,-1-2 35 15,-6-2-1-15,3-4-14 16,1-2 38-16,0-4-15 16,6-2-19-16,2 0 10 15,3 0-64-15,5-4-32 16,1-8-154-16,2-14-127 16,5 2-39-16,12 4-465 0</inkml:trace>
  <inkml:trace contextRef="#ctx0" brushRef="#br0" timeOffset="153754.18">23261 7227 1670 0,'0'0'490'15,"0"0"-280"-15,0 0-77 16,0 0-51-16,0 0-77 15,-60 122-5-15,53-104-20 16,7-4-170-16,0-6-123 16,0-8-452-16</inkml:trace>
  <inkml:trace contextRef="#ctx0" brushRef="#br0" timeOffset="154050.94">23483 7059 1592 0,'0'0'591'15,"0"0"-368"-15,0 0-82 16,0 0-59-16,0 0-48 16,0 0-1-16,0 0 25 15,-63 44-18-15,56-19 20 16,5 0-18-16,2-1-27 15,0-2 21-15,2-3-27 0,13-2 4 16,3-5 13 0,5-4-20-16,1-6-6 0,3-2 0 15,2 0-102-15,7-22-164 16,-9-4-363-16,-5-2-400 16</inkml:trace>
  <inkml:trace contextRef="#ctx0" brushRef="#br0" timeOffset="154254.03">23794 6832 1592 0,'0'0'519'0,"0"0"-256"16,0 0-9-16,0 0-86 16,58 110-9-16,-51-55-77 15,-7 7-12-15,0 7-21 0,-16 3-48 16,-22 2-2-16,-18-3-9 15,-66 20-93-15,13-14-178 16,2-15-874-16</inkml:trace>
  <inkml:trace contextRef="#ctx0" brushRef="#br0" timeOffset="156159.81">5756 8357 1901 0,'0'0'378'16,"0"0"-256"-16,0 0 17 15,0 0 38-15,0 0-42 16,0 0-67-16,-45 0 6 16,58 0-59-16,19 5 18 15,12 1 64-15,18 0-61 16,14-4 25-16,29-2-23 16,29 0-26-16,24-4 34 15,-11-5-40-15,-29 0 9 16,-40 2-2-16,-26 3-2 15,-2-1-4-15,0 0-7 16,-6 1-37-16,-17 3 12 16,-16 1-83-16,-11 0-138 0,-16 5-439 15,-8 8-981-15</inkml:trace>
  <inkml:trace contextRef="#ctx0" brushRef="#br0" timeOffset="156737.81">5967 9635 1607 0,'0'0'926'16,"0"0"-719"-16,0 0-113 15,0 0-15-15,0 0 61 16,0 0-36-16,0 0-76 15,-45 14 22-15,86-10-8 16,15 0-5-16,13 2 11 16,10-1-27-16,8-2 0 15,9 1 16-15,0 0-37 16,1 2 24-16,-11 0-12 16,-10 0-11-16,-12-2-1 15,-14 0 0-15,-15-2-31 0,-13 0-35 16,-15 2-52-1,-7 1-74-15,0-4-588 0</inkml:trace>
  <inkml:trace contextRef="#ctx0" brushRef="#br0" timeOffset="162517.73">1602 8383 2515 0,'0'0'598'0,"0"0"-469"16,0 0-77-16,0 0-25 15,0 0 31-15,0 0-57 16,-6 5-1-16,6-1 0 15,0 0-42-15,2 6-4 16,21 4-73-16,-4-2-192 16,1-4-514-16</inkml:trace>
  <inkml:trace contextRef="#ctx0" brushRef="#br0" timeOffset="163408.17">13495 8380 2013 0,'0'0'290'16,"0"0"-290"-16,0 0-135 15,0 0-170-15,0 0-186 16,0 0-773-16</inkml:trace>
  <inkml:trace contextRef="#ctx0" brushRef="#br0" timeOffset="164407.94">1162 8446 2417 0,'0'0'344'0,"0"0"-239"16,0 0-105-16,0 0-44 16,0 0-151-16,0 0-27 15,0 0-243-15,-67 53-508 0</inkml:trace>
  <inkml:trace contextRef="#ctx0" brushRef="#br0" timeOffset="172968.4">943 8245 1842 0,'0'0'807'0,"0"0"-648"16,0 0-99-16,0 0-54 16,0 0 28-16,-74 4-20 0,68-4-13 15,1 0 14-15,3 0-15 16,-4 0-15-16,1-4 9 16,0-6 12-16,3 0-1 15,0-2 5-15,2-2-2 16,0-4 1-16,2 0-9 15,14-2 0-15,3 2-6 16,4 0 13-16,2 2-7 16,2 4 0-16,-1 4 6 15,1 4-21-15,-1 4 15 16,-1 0 0-16,2 0 0 16,-5 8 17-16,-1 12 8 15,-6 4 1-15,-2 4-20 16,-4 4 56-16,-4 2-27 15,-3 2 1-15,-2 0 19 0,0 3-47 16,0 0 29-16,-4-1-35 16,-10-1 8-16,1-1 32 15,-8-3-36-15,0-2 12 16,-4-3 17-16,-5-1-34 16,0-6 26-16,1-4-27 15,0-4 11-15,2-3 5 16,2-6-16-16,6-2 6 15,0-2 0-15,4 0 6 16,1 0-24-16,6-6 10 16,-1-5-35-16,2-6 35 15,2 1-17-15,3-1 14 16,2 0-1-16,0 3-15 16,0 2 21-16,2 2-10 15,7 2-5-15,1 2 5 0,-2 4 5 16,3 2 5-16,3 0-9 15,1 0 18-15,3 6-4 16,3 8-5-16,0 2 9 16,4 4-7-16,2-1-2 15,0-4 0-15,0-1 6 16,-4-4 4-16,-2-5-20 16,1-4 10-16,-1-1-74 15,5-9-82-15,-4-12-442 16,-1 0-928-16</inkml:trace>
  <inkml:trace contextRef="#ctx0" brushRef="#br0" timeOffset="173452.69">1604 8450 1739 0,'0'0'563'16,"0"0"-449"-16,0 0 23 15,0 0-15-15,0 0-53 16,0 0 62-16,0 0-14 0,-12 88-43 16,-2-52 4-16,-4 0-54 15,2-2-18-15,1-2-6 16,1-4-18-16,6-3-54 16,5-11-137-16,3-4-346 15,0-10-158-15</inkml:trace>
  <inkml:trace contextRef="#ctx0" brushRef="#br0" timeOffset="174061.9">1852 7967 2112 0,'0'0'389'16,"0"0"-310"-16,0 0-37 16,0 0-41-16,0 0 34 15,0 0 53-15,6 140-39 16,0-90 26-16,-4 0-35 16,0-1-28-16,0-5 34 15,-2-8-45-15,2-9 7 16,0-7-1-16,0-7 11 15,1-8-19-15,-1-5 1 16,2 0-23-16,0 0 10 16,4-7 13-16,1-9 0 0,1 1-12 15,0 3 13 1,1 1-8-16,2 3 5 0,1 1-11 16,1 6-1-16,1 1 14 15,1 0 0-15,1 0 17 16,0 8-17-16,-2 7 25 15,0 6-18-15,-3 3-6 16,-3 0 32-16,-2 4-19 16,-6-2 10-16,-2 3 43 15,0-4-27-15,0 0 26 16,-10-4-10-16,-5-3-22 16,-1-2 27-16,-1-6-35 15,-3-2-4-15,2-6 19 0,2-2-32 16,-1 0 16-1,3 0-25-15,1 0 6 0,-1 0-13 16,3-2 7-16,3-2-17 16,-2 0 17-16,2 0-44 15,1 0 1-15,1-1-35 16,-2 3-109-16,4-3-148 16,-1 2-632-16</inkml:trace>
  <inkml:trace contextRef="#ctx0" brushRef="#br0" timeOffset="175358.46">13196 8460 2586 0,'0'0'485'16,"0"0"-418"-16,0 0-50 15,0 0-8-15,0 0 0 0,0 0-18 16,0 0-66-16,-32 2-237 15,29 10-425-15</inkml:trace>
  <inkml:trace contextRef="#ctx0" brushRef="#br0" timeOffset="185996.59">12845 7993 1385 0,'0'0'483'0,"0"0"-353"15,0 0-64-15,0 0-22 16,0 0-43-16,-11 24 8 16,9-15 25-16,-1 1-7 15,2-1 26-15,-1 1-1 16,-4-2 32-16,0 3 27 0,-3 1-63 16,-5 5 16-1,-3 4 0-15,-3-2-48 0,-5 6 41 16,1-4-17-16,-3 3-16 15,-2-4 28-15,5 0-31 16,1-4-10-16,8-2 12 16,3-5-21-16,3-4 17 15,8-2-14-15,-2-2 1 16,3-1 0-16,0 0 0 16,0 0-6-16,0 0 25 15,0 0-25-15,0 0 24 16,0 0-5-16,9 0-7 15,7 0 19-15,3 0-30 16,6 0-1-16,4 0 15 0,5 0-2 16,-1 0 1-16,6-1-14 15,0-2 7-15,3-2-8 16,-1 1 1-16,-3-2 0 16,-7 2-12-16,-6-2 22 15,-10 2-10-15,-7 2 0 16,-2-1 8-16,-6 2 7 15,2-1-15-15,-2-2 0 16,2-1-1-16,1-3 16 16,3 0-30-16,-2-2 15 15,-2 1-24-15,2-2 12 16,-1-1-5-16,-3 2 17 16,0-1-12-16,0 0 24 0,0-1-24 15,0 2 12 1,0 0 0-16,0 0-22 0,0 0 22 15,0 2 0-15,0 0-10 16,0 1 25-16,0 2-16 16,0 3 1-16,0-1 0 15,0 3-12-15,0 0 13 16,0 0-1-16,0 0 24 16,0 0-17-16,0 0 20 15,0 0-27-15,0 0 15 16,-3 0-2-16,3 0-13 15,-4 0 0-15,0 6 0 16,-4 11 21-16,-3 8-2 16,3 2-7-16,-3 7-6 15,-1 5 51-15,6 0-49 0,-3 4 7 16,5 1 30-16,2 2-44 16,0 2 22-16,2-4-20 15,0-2 8-15,0-6 12 16,0-6-23-16,0-6 12 15,0-7 15-15,0-5-15 16,0-7-3-16,0-2-9 16,0-2 0-16,0-1-5 15,0 0 6-15,0 0-1 16,0 0 21-16,0 0-12 16,0 0-11-16,0 0 2 15,0 0-48-15,0 0 20 16,-3 0-66-16,-13 0-61 0,3 2-177 15,-5 2-543-15</inkml:trace>
  <inkml:trace contextRef="#ctx0" brushRef="#br0" timeOffset="186449.62">12727 8758 1245 0,'0'0'481'16,"0"0"-247"-16,0 0 44 15,0 0-45-15,0 0-38 16,0 0-79-16,0 0-16 16,14-1-37-16,-6 1-15 15,9-2 46-15,0 2-42 16,3 0 7-16,3 0-8 16,0 0-35-16,4 0 20 15,0 0-22-15,2 0-14 0,-2 0 19 16,-4 0-10-1,-2 0 0-15,-6 0-9 0,-1 0 13 16,-2-2-19-16,-6 0 6 16,-3 2 0-16,-1 0-9 15,-2-2-14-15,0-3-45 16,0-4-88-16,0-1-513 16,0-2-254-16</inkml:trace>
  <inkml:trace contextRef="#ctx0" brushRef="#br0" timeOffset="186824.53">13203 8488 1652 0,'0'0'587'0,"0"0"-438"15,0 0 12-15,0 0-77 16,0 0-6-16,0 0 29 0,0 0-22 15,32 66 16-15,-21-36-40 16,-2 4-16-16,-2 2 4 16,-2 3-48-16,-5 0-1 15,0 5 0-15,0 1-1 16,-19 2-22-16,-29 16-93 16,1-11-223-16,0-10-569 0</inkml:trace>
  <inkml:trace contextRef="#ctx0" brushRef="#br0" timeOffset="188730.33">14058 8268 1377 0,'0'0'404'0,"0"0"-216"16,0 0 13-16,0 0-19 15,0 0-37-15,0 0-27 16,0 0-13-16,-37-39-5 16,27 36-19-16,-6 3-23 15,-4 0 10-15,-2 0 41 16,-8 12-91-16,-3 12-2 15,0 7 32-15,4 9-28 16,6 7 20-16,10 3-26 16,11 4-14-16,2-1 25 15,9-6-23-15,22 0-2 16,12-11 16-16,7-12 5 0,11-12-12 16,5-12-9-16,4 0-29 15,16-36-15-15,-14 1-187 16,-19 2-641-16</inkml:trace>
  <inkml:trace contextRef="#ctx0" brushRef="#br0" timeOffset="194197.86">2288 7949 1279 0,'0'0'670'0,"0"0"-400"16,0 0-132-16,0 0-47 15,0 0-30-15,0 0-26 16,0 0 51-16,27 18-25 16,-17-4-13-16,1 2 40 15,-1 2-49-15,2 2 11 16,1-2 8-16,-2 3-57 15,3 0 18-15,-3-1-19 16,-2-3 0-16,-2 0-13 16,-3-5-7-16,-4-4-59 0,0-2-70 15,0-6-118-15,-9 0-63 16,-9 0 18-16,-4-12-16 16,-2-6 67-16,-1-1 244 15,3 4 17-15,3-1 182 16,4 3 64-16,4 5-53 15,6-1-66-15,5 3-5 16,0-2-19-16,5 2-43 16,13-3-17-16,6 2 15 15,3 2-40-15,2-6 4 16,0 3-22-16,-2-4-39 16,-5 1-60-16,-4 0-52 15,-9-2 28-15,-4 5 90 0,-5 1 28 16,0 0 5-1,0 6 75-15,0 1 72 0,-3 0 20 16,-10 0-62-16,-5 15-38 16,-5 12 7-16,-3 7-53 15,-1 4-21-15,-10 20-33 16,2-10-429-16,6-6-1085 0</inkml:trace>
  <inkml:trace contextRef="#ctx0" brushRef="#br0" timeOffset="195588.15">1126 8626 1453 0,'0'0'45'0,"0"0"-45"0</inkml:trace>
  <inkml:trace contextRef="#ctx0" brushRef="#br0" timeOffset="195822.43">1126 8626 2045 0,'58'11'471'0,"-65"-11"-346"15,0 0-100-15,7 0-25 16,0 0-7-16,0 0-95 16,1 0 47-16,12 0-83 15,0 0-52-15,0 0 0 16,-3 0 7-16,-7 0-1 16,0 0 51-16,-3-2-79 0,0-2-275 15</inkml:trace>
  <inkml:trace contextRef="#ctx0" brushRef="#br0" timeOffset="197868.86">17486 8001 1570 0,'0'0'375'16,"0"0"-72"-16,0 0-133 15,0 0 9-15,0 0-65 16,0 0-39-16,0 0 12 16,-116 68-55-16,91-26 22 0,2 6 2 15,3 2-3-15,1 3 10 16,6 3-49-16,5-2-2 16,6 2-5-16,2-4-6 15,0-6-2-15,8-4-41 16,15-11-69-16,25-20-91 15,-3-8-261-15,-3-3-151 0</inkml:trace>
  <inkml:trace contextRef="#ctx0" brushRef="#br0" timeOffset="198353.12">17814 8183 1696 0,'0'0'478'0,"0"0"-271"16,0 0-19-16,0 0-103 15,0 0 17-15,-114-11-23 16,88 28-34-16,-1 7 7 16,0 2-40-16,5 4 28 15,6-2-14-15,5 0-20 16,7-2 18-16,4-1-24 15,0-5 0-15,0-4-1 16,13-6-19-16,7-6 20 16,4-4-48-16,7-2-36 0,1-21-61 15,-3-6-148 1,-7-7 12-16,-4-8 27 0,-7-5-57 16,-7 1 132-16,-1 4 179 15,-3 6 16-15,0 7 196 16,0 14-76-16,0 5 52 15,0 10 44-15,0 2-79 16,0 0-49-16,-3 12 0 16,1 13-1-16,0 9 36 15,0-1-91-15,2 5-16 16,0-2-6-16,0 1-13 16,0-6-26-16,6 0-20 15,15-5-165-15,-4-11-177 16,1-6-351-16</inkml:trace>
  <inkml:trace contextRef="#ctx0" brushRef="#br0" timeOffset="198524.95">17994 8328 1958 0,'0'0'475'0,"0"0"-361"0,0 0 5 16,0 0-52-16,0 0-31 15,0 0-36-15,-15 121-31 16,15-104-109-16,6-9-163 16,8-4-8-16,1-4-293 0</inkml:trace>
  <inkml:trace contextRef="#ctx0" brushRef="#br0" timeOffset="198993.56">18181 8225 1947 0,'0'0'536'16,"0"0"-370"-16,0 0-55 15,0 0-41-15,0 0-48 16,0 0 8-16,0 0-30 16,0 0 10-16,-69 94-11 15,69-80 1-15,0-1 0 16,0-8 0-16,2 0-6 15,12-5-7-15,4 0-40 16,0-10-54-16,2-11 1 16,-5-3-71-16,-4 1 11 15,-3-2 104-15,-6 7 49 0,0 7 13 16,-2 5 59-16,0 4 3 16,0 2-13-16,0 0-46 15,0 0 25-15,1 10 37 16,2 9-21-16,-1 4 19 15,1 2 9-15,1 7-21 16,-2 3 7-16,2 4-14 16,-4 2-12-16,0 1 42 15,0-2-38-15,0 0 17 16,-4-3-7-16,-7-8-34 16,-3-3 21-16,1-8-26 0,3-3-5 15,-2-9-4 1,3-6-7-16,-4-15-74 0,4-14-204 15,4-12-426-15</inkml:trace>
  <inkml:trace contextRef="#ctx0" brushRef="#br0" timeOffset="199212.26">18469 7961 1979 0,'0'0'386'0,"0"0"-180"16,0 0-43-16,49 106-45 16,-35-62-75-16,-6 4-19 15,-4 2-18-15,-4 3-6 16,0-5-75-16,-10 5-132 16,-6-12-166-16,3-13-164 0</inkml:trace>
  <inkml:trace contextRef="#ctx0" brushRef="#br0" timeOffset="199384.14">18737 8333 1905 0,'0'0'614'0,"0"0"-501"0,0 0-17 16,0 0-34-16,0 0-20 15,8 117-42-15,-8-87-36 16,0 2-120-16,-2-10-317 16,-4-7-59-16</inkml:trace>
  <inkml:trace contextRef="#ctx0" brushRef="#br0" timeOffset="199696.52">19100 8029 2203 0,'0'0'529'0,"0"0"-464"15,0 0 22-15,0 0-30 16,-70 106 21-16,59-62-19 15,4 3-36-15,1 5 8 16,4-6-31-16,2-2 0 16,0-6-1-16,0-4-18 15,0-6-10-15,0-8-66 16,13-11-147-16,3-7-278 16,0-2-418-16</inkml:trace>
  <inkml:trace contextRef="#ctx0" brushRef="#br0" timeOffset="200196.44">19095 8300 1445 0,'0'0'555'15,"0"0"-370"-15,0 0-122 16,0 0 12-16,0 0 20 15,0 0-62-15,0 0-15 16,116-11-11-16,-89 1-7 16,-8-1-10-16,-5-1-1 15,-9-1 5-15,-5 3 6 16,0 1 11-16,-3 3 25 16,-15 4 5-16,1 2-14 15,-1 0 4-15,0 0-8 16,2 3 3-16,8 7 53 0,-1 4-21 15,6 0-19-15,3 4 33 16,0 0-48-16,0 1 3 16,10-3-27-16,9-2-21 15,6-5-51-15,18-9-160 16,-8 0-299-16,-2 0-279 0</inkml:trace>
  <inkml:trace contextRef="#ctx0" brushRef="#br0" timeOffset="200321.37">19465 8336 618 0,'0'0'961'0,"0"0"-713"15,0 0-52-15,0 0-67 16,0 0-98-16,0 0-31 16,-63 121-84-16,59-104-191 0,4-9-708 0</inkml:trace>
  <inkml:trace contextRef="#ctx0" brushRef="#br0" timeOffset="200774.43">19728 8229 1965 0,'0'0'549'16,"0"0"-436"-16,0 0 9 15,0 0 1-15,-116 2-56 16,100 18-21-16,7 7-1 16,5 2-44-16,4 4 26 0,0-5-27 15,0 0 10-15,11-8-8 16,7-4-2-16,2-10-18 16,3-6 2-16,3 0-52 15,3-20-33-15,-2-12-73 16,-3-11-59-16,-6-3 14 15,-2-4 48-15,-5 0 80 16,-5 8 91-16,-3 9 32 16,-3 8 202-16,0 13 5 15,0 8-43-15,0 4-50 16,0 0-108-16,-7 14-22 0,0 15 62 16,-1 2-50-1,1 7 26-15,2 2-21 0,5 2-32 16,0-1-1-16,0-6 0 15,0-3-82-15,12-14-90 16,-2-7-294-16,2-11-92 0</inkml:trace>
  <inkml:trace contextRef="#ctx0" brushRef="#br0" timeOffset="200993.11">20040 7922 1800 0,'0'0'393'16,"0"0"-192"-16,0 0 31 0,46 107-65 15,-28-62-80-15,1 5-28 16,-4 1-13-16,-7 3-45 16,-3-4 21-16,-5-1-18 15,0-5 4-15,-5-6-16 16,-12-6-49-16,-8-2-71 15,2-8-96-15,7-10-376 0</inkml:trace>
  <inkml:trace contextRef="#ctx0" brushRef="#br0" timeOffset="201399.29">20327 8392 1088 0,'0'0'771'15,"0"0"-667"-15,0 0-27 16,0 0 4-16,0 0-62 15,0 0-19-15,0 0-59 16,-48 80-204-16,42-78-1382 0</inkml:trace>
  <inkml:trace contextRef="#ctx0" brushRef="#br0" timeOffset="201664.81">20706 8019 1877 0,'0'0'479'0,"0"0"-396"16,0 0 35-16,0 0-37 15,0 0 52-15,0 0 1 16,-67 112-71-16,58-69 10 15,1 1-24-15,5 1-47 16,3-1 14-16,0-4-16 16,0-1-6-16,3-9-45 0,18-12-113 15,2-8-165-15,-1-10-321 16</inkml:trace>
  <inkml:trace contextRef="#ctx0" brushRef="#br0" timeOffset="202102.2">20869 7949 1761 0,'0'0'344'0,"0"0"-205"16,0 0 57-16,0 0-69 15,-18 137 4-15,18-97-78 16,0-3-26-16,0-5-13 0,0-5-3 15,2-10-11-15,-2-7 0 16,2-6 0-16,2-4-16 16,2 0 16-16,2-2-28 15,5-14-48-15,1 0-33 16,3-2 21-16,-1 0-35 16,-1 7-18-16,-4 0 105 15,-1 5 10-15,-4 2 26 16,-1 4 13-16,-5 0 9 15,0 0 90-15,0 2 1 16,0 10-55-16,0 2 25 16,-2 2-34-16,-7 2 9 15,-4-2 0-15,-1 0-23 16,-1-1 9-16,-3-3-15 0,-1-5-23 16,2-1-6-16,-1-2-3 15,3-4-126-15,0 0-135 16,12-7-238-16</inkml:trace>
  <inkml:trace contextRef="#ctx0" brushRef="#br0" timeOffset="202289.67">21125 8235 1692 0,'0'0'391'0,"0"0"-158"0,0 0-25 16,0 0-158-16,0 0-50 16,0 112-59-16,0-97-409 15,0-9-481-15</inkml:trace>
  <inkml:trace contextRef="#ctx0" brushRef="#br0" timeOffset="202695.86">21287 8113 1612 0,'0'0'327'0,"0"0"-284"15,0 0-33-15,0 0 63 16,0 0-52-16,0 0-15 15,121 55-12-15,-97-51-34 16,-3-4 10-16,-12 0 30 16,-1 0 0-16,-8-7 3 15,0-5 27-15,0 0-3 16,-11 0 88-16,-3 2-10 16,3 2-24-16,-1 4 50 15,2 4-55-15,1 0 27 16,1 0-36-16,-3 11-17 15,3 6 49-15,2 5-53 16,4 4 1-16,2 0 1 0,0 0-47 16,2-4 28-16,18-1-29 15,7-7-51-15,24-13-32 16,-6-1-193-16,-5 0-392 0</inkml:trace>
  <inkml:trace contextRef="#ctx0" brushRef="#br0" timeOffset="202883.27">21738 7968 1739 0,'0'0'299'0,"0"0"-17"16,0 0-49-16,0 127-70 0,0-77-33 15,0 2-61-15,0 2-59 16,0-4 11-16,0-4-21 15,0-7-67-15,0-5-108 16,-5-12-350-16,3-13-426 0</inkml:trace>
  <inkml:trace contextRef="#ctx0" brushRef="#br0" timeOffset="203101.96">22020 8283 2286 0,'0'0'288'0,"0"0"-124"15,0 0-14-15,0 0-109 16,-20 113 7-16,14-83-46 16,-3-2-2-16,0-2-83 15,-3-12-189-15,4-4-366 16,6-10-1213-16</inkml:trace>
  <inkml:trace contextRef="#ctx0" brushRef="#br0" timeOffset="203367.58">22344 7891 1850 0,'0'0'506'0,"0"0"-468"16,0 0 66-16,0 0 72 15,0 0-56-15,-56 122 6 16,50-74-68-16,-2 2-4 16,4 4-8-16,2-1-44 15,2 1 17-15,0-4-17 16,0-4-2-16,6-7-26 15,17-4-128-15,-3-14-207 16,0-10-374-16</inkml:trace>
  <inkml:trace contextRef="#ctx0" brushRef="#br0" timeOffset="203836.21">22553 7967 1684 0,'0'0'273'0,"0"0"-175"15,0 0 112-15,0 0-107 16,-26 130-12-16,20-92-15 16,2-1-67-16,2-6 20 0,0-5-29 15,2-8 8-15,0-5-7 16,0-10-1-16,0-3-7 15,0 0-2-15,0-1-73 16,12-16-71-16,1-2 19 16,-1 2 39-16,5 1 25 15,-5 2-2-15,0 4 59 16,-1 6 6-16,-2 2 14 16,0 2-7-16,0 0 32 15,-6 0 36-15,3 12 98 16,-4 4-67-16,-2 4-14 15,0 2-8-15,0 2-36 16,0-2 43-16,-13 0-32 16,-1-1-19-16,-1-7 35 15,-4-3-32-15,2-4 27 0,-1-5 2 16,3-2-59-16,-1 0 2 16,5-2-8-16,8-27-133 15,2 4-159-15,1-1-295 0</inkml:trace>
  <inkml:trace contextRef="#ctx0" brushRef="#br0" timeOffset="204070.51">22868 8319 1420 0,'0'0'346'0,"0"0"-144"0,0 0 54 16,0 0-96-16,0 0-59 15,-21 115-40-15,10-99-48 16,0-4-13-16,-2-8-88 16,4-4-268-16,4 0-333 0</inkml:trace>
  <inkml:trace contextRef="#ctx0" brushRef="#br0" timeOffset="204351.68">23012 8161 1894 0,'0'0'465'0,"0"0"-364"16,0 0 103-16,0 0-60 16,0 0-50-16,0 0-2 15,-55 105-50-15,55-75-7 16,0-1 2-16,0-3-36 16,11 1 16-16,9-6-17 15,4-8-31-15,21-13-23 16,-8 0-218-16,-1-6-489 0</inkml:trace>
  <inkml:trace contextRef="#ctx0" brushRef="#br0" timeOffset="204586.05">23323 7863 1872 0,'0'0'266'0,"0"0"-21"15,0 0 5-15,0 125-73 16,6-70-57-16,0 5-51 16,-4 0-10-16,-2 1-59 15,0-3 1-15,0-2-1 16,-10-2-25-16,-13-6-45 0,-20 5-212 16,8-16-359-16,0-11-1095 15</inkml:trace>
  <inkml:trace contextRef="#ctx0" brushRef="#br0" timeOffset="204882.8">23631 8428 1235 0,'0'0'977'0,"0"0"-816"16,0 0-72-16,0 0-4 15,0 0 38-15,0 0-32 16,0 0-76-16,-59 106 19 15,45-86-34-15,3-2-37 16,1-8-57-16,4-8-209 16,2-2-257-16</inkml:trace>
  <inkml:trace contextRef="#ctx0" brushRef="#br0" timeOffset="205195.29">23905 7986 2031 0,'0'0'521'16,"0"0"-411"-16,0 0 32 15,0 0-51-15,0 0-34 16,0 0 36-16,0 0-43 15,-98 127-33-15,83-81 43 16,6 2-44-16,2 5 1 0,7-1 5 16,0-2-16-16,0 0-7 15,4-6 1-15,23 0-86 16,-4-12-138-16,-1-15-631 0</inkml:trace>
  <inkml:trace contextRef="#ctx0" brushRef="#br0" timeOffset="208053.94">24057 8211 1222 0,'0'0'901'0,"0"0"-651"16,0 0-160-16,0 0-5 15,0 0-69-15,0 0-16 16,-13 0-40-16,13 0-31 0,0 0 10 16,0 0 60-1,2 0-8-15,2 0 9 0,1 0-1 16,-3 0 9-16,0 0-8 16,0 0 0-16,0 0 0 15,0 0 7-15,4 0-6 16,-4 0-1-16,2 0 0 15,-2 0 12-15,-2 0-12 16,0 0 0-16,2 0 1 16,-2 0 17-16,0 0 16 15,0 0 48-15,0 0 31 16,0 0-46-16,-8 0 13 16,-8 7-38-16,1 6-12 15,-4 1 24-15,6 3-47 16,4-4 1-16,7 4-7 0,2-3 16 15,0-2-28-15,0-2 11 16,9-2-52-16,6-6 13 16,4-2-50-16,0 0-20 15,1-2 3-15,-3-12 5 16,-5-2 33-16,-2 2 35 16,-1 1 33-16,-5 6 52 15,-2 1 21-15,0 3 23 16,-2 3-2-16,0 0-55 15,0 0 7-15,0 0-28 16,2 9-9-16,1 2 13 16,-1 6-22-16,2 1-38 15,0-3-59-15,10 2-187 16,-3-5-82-16,5-8-257 0</inkml:trace>
  <inkml:trace contextRef="#ctx0" brushRef="#br0" timeOffset="208194.56">24310 8360 430 0,'0'0'1192'0,"0"0"-967"16,0 0-23-16,0 0-53 15,0 0-123-15,0 0-26 16,0 110-180-16,0-100-189 16,6-10-1057-16</inkml:trace>
  <inkml:trace contextRef="#ctx0" brushRef="#br0" timeOffset="208569.44">24493 8097 1431 0,'0'0'991'16,"0"0"-757"-16,0 0-124 16,0 0-68-16,0 0-15 15,0 0 7-15,0 0-32 16,-33 125 12-16,26-98-14 15,3-4-25-15,4-7 23 16,0-8-64-16,0-4-29 16,0-4 34-16,0 0 27 15,4-3 33-15,7-6 0 16,3 0-14-16,1 4 4 0,1-1 10 16,-3 6-5-16,3 0 0 15,-1 0-21-15,-3 4 27 16,-1 9-1-16,-2 3 2 15,-4 2 26-15,-5 1 10 16,0-1 6-16,0 2 38 16,-5-2-41-16,-10 0 2 15,-6-2-24-15,4-4-18 16,1-6-49-16,1-6-151 16,3-10-293-16,5-13-523 0</inkml:trace>
  <inkml:trace contextRef="#ctx0" brushRef="#br0" timeOffset="208756.9">24790 8135 1969 0,'0'0'657'0,"0"0"-448"15,0 0-42-15,25 147-55 16,-25-91-91-16,-6 2-21 15,-49 20-10-15,2-12-249 16,-5-13-596-16</inkml:trace>
  <inkml:trace contextRef="#ctx0" brushRef="#br0" timeOffset="210178.44">2182 2271 1936 0,'0'0'396'15,"0"0"-240"-15,0 0 12 16,0 0-62-16,-131 18-48 16,99 12 8-16,-1 9-15 15,2 9 22-15,2 9-13 16,4 4-33-16,7 6 34 15,9 3-60-15,7 2 10 0,2 2 10 16,11-2-9-16,18 1 6 16,14-8-18-1,12-5 6-15,13-7-24 0,5-13-8 16,7-12-22-16,2-16-1 16,-4-12-36-16,-7-8 41 15,-7-25-13-15,-12-17-26 16,-9-15 82-16,-12-7-5 15,-9-25 6-15,-11-19 57 16,-11-21-36-16,0 13 28 16,-19 32-44-16,-6 32-5 15,-4 30-8-15,-31 10-87 0,4 6-171 16,-2 10-381-16</inkml:trace>
  <inkml:trace contextRef="#ctx0" brushRef="#br0" timeOffset="211475.01">1897 8407 962 0,'0'0'729'0,"0"0"-538"16,0 0-68-16,0 0-67 16,0 0-46-16,0 0 9 15,0 0-7-15,-2-8 23 0,4 8 27 16,-2 0 8-1,2 0 44-15,-2 0 21 0,0 0-15 16,0 5 25-16,0 9-63 16,2 6-31-16,-2 4 18 15,0 2-36-15,0 0 4 16,0 3-18-16,0-4-7 16,0-2-24-16,0-4-1 15,0 2-84-15,0-9-142 16,0-6-519-16</inkml:trace>
  <inkml:trace contextRef="#ctx0" brushRef="#br0" timeOffset="213177.74">802 9565 1657 0,'0'0'501'15,"0"0"-422"-15,0 0-29 0,0 0 67 16,0 0 37-16,0 0 22 16,-60 0-91-16,60 2-56 15,0 0 10-15,0 0-38 16,14 3 27-16,13 4 37 15,13 1-26-15,10 0 23 16,14-2-20-16,9 0-27 16,7 0 38-16,9-2-44 15,4 0 16-15,6 0-16 16,-3-4 9-16,-7-2-18 16,-7 0 0-16,-10 0 0 15,-14 0 1-15,-16-4 1 16,-15-2-2-16,-14 4 0 15,-9 0 19-15,-4 2-19 0,0-3 36 16,-22 0-22-16,-9-2 3 16,-12 0-17-16,-5-1 0 15,-8 2 0-15,-6 4 10 16,-10 0-10-16,-6 0 0 16,-8 0 2-16,-2 0-2 15,-3 9 0-15,4-1 0 16,3 5-1-16,5 1 13 15,8 2-7-15,9-3 3 16,8 0-7-16,14-3 9 16,11-2-10-16,9-2 0 15,13-4-9-15,5-2 6 16,2 0 2-16,0 0 1 0,0 0-12 16,7 0-6-16,11 0 18 15,3 0 0-15,9 0-8 16,4 0 22-16,4 0-13 15,3 3-1-15,5-2 8 16,-4 3-23-16,2 0 15 16,-1 2-8-16,-4 0-2 15,-1 5-57-15,11 11-46 16,-11 0-140-16,-9-4-597 0</inkml:trace>
  <inkml:trace contextRef="#ctx0" brushRef="#br0" timeOffset="214661.76">12820 9567 2326 0,'0'0'0'15,"0"0"-629"-15</inkml:trace>
  <inkml:trace contextRef="#ctx0" brushRef="#br0" timeOffset="-214678.75">13063 9581 2309 0,'0'0'0'0,"0"0"-263"0,0 0-805 0</inkml:trace>
  <inkml:trace contextRef="#ctx0" brushRef="#br0" timeOffset="-214413.19">13184 9695 1560 0,'0'0'0'15,"0"0"-1493"-15</inkml:trace>
  <inkml:trace contextRef="#ctx0" brushRef="#br0" timeOffset="-214272.6">13273 9742 1510 0,'0'0'0'0</inkml:trace>
  <inkml:trace contextRef="#ctx0" brushRef="#br0" timeOffset="-208383.35">11918 11690 1194 0,'0'0'359'15,"0"0"-155"-15,0 0-103 16,0 0-70-16,0 0 42 16,0 0-37-16,0 0 9 15,-13-14 5-15,8 12 4 16,1 2-5-16,-3 0 7 15,-1 0 6-15,-1 0 40 16,-3 0-33-16,2 0-13 0,-4 0 20 16,0 0-28-16,0 0-1 15,0 0-15-15,-1 0-19 16,1 2 20-16,-1 5-21 16,1-3 0-16,-2-1 34 15,3 3-34-15,0 1 22 16,-1-3 2-16,1 1-22 15,0 0 13-15,-1-1-11 16,3 0-14-16,1-1 35 16,0 2-27-16,-1 1 8 15,-3-2 9-15,3 1-27 16,-3 1 24-16,1 2-14 16,3 1-10-16,-4 1 21 0,3 0-15 15,0 0-1 1,-1 0 8-16,2 0-2 0,-2 2-5 15,1-2-6-15,2 0 9 16,1 1 14-16,-2-4-22 16,1 3-1-16,3-2 4 15,-1 2 8-15,2-1-7 16,0-1-5-16,-1 5 7 16,2-1-7-16,0 2 0 15,0 0 0-15,-2-2-6 16,2 2 18-16,2 3-10 15,-3-1 8-15,1-1-10 16,0 0 9-16,2-2-9 16,-1 2 0-16,3-1-1 15,0-2 13-15,0 2-10 0,0 0-1 16,0 2-1-16,0 0 16 16,0-1-16-16,5 1 0 15,3 3-1-15,1-5 13 16,-1 2-12-16,0-2 0 15,-1-2 1-15,-1 1-4 16,1-2 3-16,0 1 0 16,-3 0-1-16,1-1 11 15,1-2-10-15,1 3 0 16,0-2 1-16,2 3-9 16,1-4 8-16,2 4 0 15,1-2 5-15,-2-1 12 16,-1 0-24-16,-2-1 7 0,1-2 0 15,-4 1-10-15,2-2 10 16,-1 1 0-16,0-1 3 16,1 1 14-16,0-1-18 15,2 1 1-15,-2-1-6 16,1-2-1-16,2 1 7 16,-4-1 0-16,3 2 6 15,-1 0 5-15,2 0-12 16,-2-1 1-16,1 0-6 15,3 2 0-15,-1 1 6 16,2-2 0-16,3 1 2 16,-1-1 4-16,-1 0-6 0,1 1 0 15,-1-1 3-15,1 0-9 16,-1-2 6-16,-1 3 0 16,1-6-5-16,-1 3 13 15,3-1-8-15,-3 0 0 16,0 0 1-16,-1 0-2 15,0-1 1-15,0-2 0 16,1 2-12-16,0 0 15 16,1 0-3-16,-2-2 0 15,3 0 9-15,0 0-15 16,-1 0 6-16,-1 0 0 16,1 0-13-16,-1 0 13 15,3 0 0-15,-3 0-1 16,0-2 5-16,3 0-4 15,-3-5 0-15,1 4 0 0,1-3-13 16,-1 1 7-16,-1-4-5 16,1 3 10-16,-2-2 0 15,1 0 0-15,0 0 1 16,1-1-3-16,-2 2-9 16,-1-1 5-16,0-2-4 15,0 0 10-15,2-2-1 16,1-3 2-16,1 0 0 15,-3-2 0-15,1-2-12 16,-2-1 0-16,1-1 3 16,-2 3 3-16,-1 1-5 15,1 0 11-15,-2 1 0 16,-1 5 0-16,-3-4-12 0,0-1 12 16,-1 0 0-1,-3 0-6-15,0-4 18 0,0 0-13 16,0-2 1-16,0-2 0 15,0-4-15-15,-5 0 16 16,-1-3-1-16,-1-1 0 16,1 2 20-16,2 3-22 15,-4-2 2-15,2 3-1 16,-1-1-11-16,1 6 21 16,-4-1-9-16,-1 3 24 15,-2-2-23-15,-3 0 18 16,1 0-19-16,-3-2 1 0,2 2 26 15,-1-3-27 1,0-1 9-16,1 4 16 0,1 2-24 16,0 4 22-16,-3 1-19 15,-1 1 7-15,-4 3-4 16,0 2-7-16,-1 4 0 16,0 4-2-16,-3 0-7 15,-4 0-10-15,0 8-39 16,-21 36-91-16,10-2-191 15,1 3-413-15</inkml:trace>
  <inkml:trace contextRef="#ctx0" brushRef="#br0" timeOffset="-205196.6">11504 11865 218 0,'0'0'0'0,"0"0"-108"0</inkml:trace>
  <inkml:trace contextRef="#ctx0" brushRef="#br0" timeOffset="-204337.37">10327 14119 1478 0,'0'0'316'15,"0"0"-172"-15,0 0-100 16,0 0-9-16,0 0 31 15,0 0-66-15,0 0-18 16,25-47 12-16,-3 22-51 16,10-10-10-16,29-38-101 15,-4 4-134-15,-1-4-522 0</inkml:trace>
  <inkml:trace contextRef="#ctx0" brushRef="#br0" timeOffset="-202540.97">12861 9337 1600 0,'0'0'392'0,"0"0"-225"15,0 0-52-15,0 0-33 16,0 0 2-16,0 0-27 15,0 0 18-15,-2 0 24 16,-12 0-67-16,-2 0 3 16,-1 0-10-16,0 0 8 15,-1 0 19-15,9 0-28 16,1-9 0-16,4-5-17 16,2-4 5-16,2 0-6 15,0 2-6-15,0 0 2 16,9 6-13-16,5 2 1 0,4 4-8 15,-3 4 17-15,1 0-10 16,-3 0 2-16,0 16 9 16,-2 6 0-16,-2 6-9 15,-3 4 9-15,-3 4 0 16,-3 0 25-16,0 2-25 16,-3 1 43-16,-14-3-12 15,-8 0-30-15,-1-3 59 16,-8 0-46-16,-1-3 12 15,-1-4 13-15,1-4-30 16,6-6 17-16,6-4-26 16,7-6 1-16,10-6 4 15,-1 0-5-15,5-6-26 16,0-12 16-16,2-3-23 16,0 7 31-16,0-3-4 0,0 4-5 15,9 2-3 1,9-1 11-16,3 2 3 0,6-1-1 15,-2 8 10-15,0 0-10 16,-3 3 1-16,-3 0-6 16,0 0 6-16,-4 13 0 15,1-1 0-15,-1 5 15 16,1-4-15-16,1 1-22 16,4-2-83-16,12-7-174 15,-6-5-295-15,2 0-367 0</inkml:trace>
  <inkml:trace contextRef="#ctx0" brushRef="#br0" timeOffset="-202369.14">13260 9587 1520 0,'0'0'476'0,"0"0"-193"16,0 0-45-16,0 0-29 15,9 102-91-15,-9-72-81 16,0 0 6-16,0-1-43 15,0-4-101-15,2-7-142 16,0-6-267-16,0-8-168 0</inkml:trace>
  <inkml:trace contextRef="#ctx0" brushRef="#br0" timeOffset="-201775.49">13750 9417 2147 0,'0'0'547'0,"0"0"-459"16,0 0 12-16,0 0-58 16,0 0 15-16,-132 48-26 15,117-14-25-15,1-1 30 16,10 0-36-16,4-7 0 15,0-4-1-15,0-10-10 16,18-6 9-16,-1-6-2 16,8 0-10-16,2-12 1 0,2-14-22 15,2-6-28-15,-4-4-11 16,-4-4-38-16,-6 4 52 16,-3 4 29-16,-6 9 31 15,-3 10 80-15,-5 6 35 16,2 5-15-16,-2 2-16 15,2 0-60-15,2 4 3 16,4 13 6-16,3 4 13 16,-1 5 11-16,4 1-19 15,0 0 1-15,1 0 22 16,-2-4-30-16,-2 0 8 16,3-3-4-16,-1-4-34 0,-1 0 35 15,-2-6-24 1,1 0-6-16,-2-2 31 0,-2-4-35 15,-2 0 22-15,-3-2-2 16,-2-2-16-16,2 0 8 16,-2 0-14-16,0 0 0 15,0 0 3-15,0 0 3 16,0 0-6-16,0 0 0 16,0 0-31-16,0 0-19 15,0 8-53-15,-4 2-108 16,-12 2-457-16</inkml:trace>
  <inkml:trace contextRef="#ctx0" brushRef="#br0" timeOffset="-198354.4">14488 9068 1837 0,'0'0'614'16,"0"0"-518"-16,0 0-28 15,0 0-4-15,0 0-46 16,0 0 25-16,19 18 11 16,2 0-26-16,-2 2 17 15,4 0-18-15,-3 2-8 16,0 0 13-16,-2-3-31 16,-2 2 14-16,-3-3-14 0,-5-4 0 15,-3-4-2 1,-2-4-50-16,-3 0-42 0,0-1-2 15,-12-4-8-15,-14 4-31 16,-2-5-32-16,-7 0 30 16,1 0 90-16,3 0 46 15,4-5 15-15,10-3 94 16,4 0 14-16,13-2-10 16,0-1-15-16,0 3-84 15,22-5 6-15,7 1-20 16,4-2 6-16,7 0-9 15,-1 0 3-15,-2-2-1 16,-6 2-11-16,-6-4-46 16,-8 2 12-16,-5 0 16 15,-8 2 30-15,-1 1 44 0,-3 4-4 16,0 2 36-16,0 5 39 16,0 2-17-16,0 0-8 15,-7 0-51-15,-5 11-38 16,-3 13 20-16,-7 6-21 15,-5 5-2-15,-17 24-62 16,3-9-251-16,1-9-537 0</inkml:trace>
  <inkml:trace contextRef="#ctx0" brushRef="#br0" timeOffset="-196714.22">14229 2805 443 0,'0'0'1338'0,"0"0"-1060"16,0 0-178-16,0 0-100 16,0 0-113-16,0 0-146 0,-65 50-811 0</inkml:trace>
  <inkml:trace contextRef="#ctx0" brushRef="#br0" timeOffset="-195089.55">17373 9156 1743 0,'0'0'530'0,"0"0"-376"16,0 0-109-16,0 0 8 15,0 0 25-15,0 0-19 16,0 0 35-16,-121 76-36 16,108-44-8-16,2 4 9 15,0 2-23-15,2 5 23 0,7-2-34 16,2 2-25-16,0-1 2 15,2-2-2-15,15-5-66 16,10-4-64-16,23-12-142 16,-7-6-227-16,-2-9-76 0</inkml:trace>
  <inkml:trace contextRef="#ctx0" brushRef="#br0" timeOffset="-194589.7">17800 9376 970 0,'0'0'1192'0,"0"0"-909"16,0 0-200-16,0 0 33 15,0 0-21-15,0 0-41 16,0 0 1-16,-116 11-47 15,103 6 1-15,3 4 4 16,2-2-1-16,4 2-7 16,2-5-5-16,2 0 0 15,0-2-14-15,2-6 14 16,12-3-48-16,1-5 9 16,7 0-40-16,1-16-21 0,-1-10-163 15,0-6-22 1,-4-5 60-16,-7-2-10 0,-4-1 107 15,-3 5 128-15,-4 2 122 16,0 10 97-16,0 4-27 16,0 7 18-16,0 6 49 15,-2 1-76-15,0 5-55 16,2 0-33-16,-3 0-66 16,0 0-6-16,2 17 7 15,-1 5 6-15,-2 6 16 16,4 0-18-16,0 2-25 15,0 0 21-15,0 1-30 16,0-5-13-16,4-2-35 16,7-3-100-16,7-4-92 15,-1-5-299-15,-3-6-110 0</inkml:trace>
  <inkml:trace contextRef="#ctx0" brushRef="#br0" timeOffset="-194386.59">18010 9453 1458 0,'0'0'535'0,"0"0"-378"15,0 0 42-15,0 0-37 16,0 0-92-16,0 126-20 16,2-96-18-16,-2-4-32 15,0-4-1-15,0-5-93 0,0-15-132 16,0-2-65-16,2 0-451 15</inkml:trace>
  <inkml:trace contextRef="#ctx0" brushRef="#br0" timeOffset="-193824.27">18282 9403 1726 0,'0'0'377'16,"0"0"-278"-16,0 0-50 0,0 0-48 16,0 0 20-16,0 0 25 15,0 0-19-15,-45 46 4 16,41-32-21-16,4-2-2 15,0-2 39-15,0-5-44 16,0-1-3-16,10-4-16 16,9 0-42-16,-1-6-53 15,1-10-38-15,-3-6 20 16,-5-2 26-16,-4 2 23 16,-5 5 80-16,1 4 7 15,-3 6 72-15,0 3 44 16,0 4 3-16,0 0-58 15,0 0-28-15,0 18 2 0,4 7 42 16,1 6-7 0,1 7-31-16,3 2 58 0,-2 4-19 15,2 2-43-15,-3 0 25 16,-1 0-37-16,-1-4-14 16,-4-3 17-16,0-7-33 15,0-9 38-15,0-5-6 16,-7-7-19-16,-3-8 44 15,-4-3-46-15,-1 0-2 16,-2-11-9-16,7-14-9 16,-1-7-15-16,6-8-109 15,5-24-121-15,0 8-229 16,5 1-253-16</inkml:trace>
  <inkml:trace contextRef="#ctx0" brushRef="#br0" timeOffset="-193605.53">18621 9116 1423 0,'0'0'805'16,"0"0"-568"-16,0 0-31 16,33 108-83-16,-22-62-36 15,-3 4-41-15,-2 2-45 16,-6 1 3-16,0-7-4 0,0-2-58 15,-14-6-18 1,-2-4-137-16,1-10-143 0,4-10-247 0</inkml:trace>
  <inkml:trace contextRef="#ctx0" brushRef="#br0" timeOffset="-193324.39">18926 9497 1938 0,'0'0'398'16,"0"0"-306"-16,0 0 31 15,0 0-52-15,0 0-24 16,0 0-12-16,0 116-35 16,-10-97-8-16,0-2-50 15,-3-9-104-15,3-3-121 16,4-5-261-16</inkml:trace>
  <inkml:trace contextRef="#ctx0" brushRef="#br0" timeOffset="-193027.57">19222 9138 633 0,'0'0'1617'16,"0"0"-1257"-16,0 0-261 15,0 0-42-15,0 0 6 16,0 0-21-16,0 0 26 16,-67 111-9-16,61-67-26 15,-1 0 26-15,5 1-33 16,2-1-26-16,0-2 30 16,0-5-30-16,15-5-37 15,1-6-36-15,10-15-174 0,-1-9-303 16,-5-2-319-16</inkml:trace>
  <inkml:trace contextRef="#ctx0" brushRef="#br0" timeOffset="-192543.28">19288 9300 1795 0,'0'0'235'0,"0"0"-235"0,0 0 0 16,0 0 33-16,0 0 30 16,0 0 3-16,0 0-57 15,101 6 40-15,-81-6-2 16,-2 0-7-16,-3 0 33 15,-3-12-64-15,-3 0 4 16,-7-2 11-16,-2 0-17 16,0 3 8-16,0-2-3 15,-2 3-4-15,-9 2 44 16,1 3 1-16,2 2 34 16,-1-1 45-16,5 4-67 15,-1 0-12-15,-2 0-26 0,3 1-13 16,-3 14 50-16,1-1-24 15,1 5-2-15,3 0 5 16,2 1-41-16,0-1 14 16,0 0-16-16,4-5-31 15,12-3-13-15,4-4-60 16,7-5-118-16,13-2-252 16,-7 0-41-16,-4-9-488 0</inkml:trace>
  <inkml:trace contextRef="#ctx0" brushRef="#br0" timeOffset="-192402.72">19674 9337 1132 0,'0'0'485'16,"0"0"-254"-16,0 0 31 15,0 0 8-15,0 0-54 0,0 0-66 16,16 103-48-16,-16-78-87 16,-7-2-15-16,1-4-33 15,-1-5-151-15,5-10-148 16,0-4-211-16,2 0-1037 0</inkml:trace>
  <inkml:trace contextRef="#ctx0" brushRef="#br0" timeOffset="-191965.31">19995 9224 2008 0,'0'0'558'0,"0"0"-467"0,0 0-14 16,0 0 40-16,0 0-61 16,0 0 4-16,0 0-57 15,-117 60 11-15,113-32-4 16,4-2-2-16,0-1-4 16,4-3 4-16,11-8 8 15,5-5-25-15,2-7 9 16,5-2-51-16,-1-4-13 15,-1-17-115-15,-5-10-148 16,-7-5 4-16,-8-6-44 16,-5-2-180-16,0 4 413 15,0 8 134-15,0 8 365 16,-7 10-6-16,3 8-69 16,0 6-32-16,-3 0-169 0,4 3-20 15,-1 18 67-15,-1 2-34 16,1 6-12-16,2 1-11 15,2 4-22-15,0 0 4 16,0-2-47-16,6 0-13 16,10-1-1-16,0-10-136 15,4-5-101-15,-5-7-321 16,-1-9-424-16</inkml:trace>
  <inkml:trace contextRef="#ctx0" brushRef="#br0" timeOffset="-191699.77">20254 9086 1713 0,'0'0'309'16,"0"0"-76"-16,0 0 5 15,29 113-97-15,-18-68 9 16,-1 4-48-16,0 1-53 15,-8-3 7-15,-2 0-56 16,0-3 0-16,0-8 0 16,-8-4-12-16,-4-5-48 15,-3-4-160-15,3-9-359 16,3-8-258-16</inkml:trace>
  <inkml:trace contextRef="#ctx0" brushRef="#br0" timeOffset="-191262.32">20568 9320 1196 0,'0'0'365'15,"0"0"-121"-15,0 0-30 16,0 0-3-16,0 108-48 16,-2-78-98-16,-3-3-32 15,-1-5-33-15,1-4-16 0,-2-12-88 16,3-2-159-1,2-4-290-15</inkml:trace>
  <inkml:trace contextRef="#ctx0" brushRef="#br0" timeOffset="-190965.52">20911 9068 639 0,'0'0'1595'16,"0"0"-1287"-16,0 0-216 15,0 0-32-15,0 0 76 16,0 0-44-16,0 0-11 16,-96 122 4-16,85-76-49 15,6 0 14-15,5 0-24 16,0-2-25-16,0 1 25 15,8-8-26-15,7-4-18 16,3-8-14-16,9-8-110 16,-6-9-199-16,2-8-411 0</inkml:trace>
  <inkml:trace contextRef="#ctx0" brushRef="#br0" timeOffset="-190418.78">21058 8949 1239 0,'0'0'757'0,"0"0"-563"15,0 0-145-15,0 0 38 16,0 0 84-16,0 0-8 16,-6 102-51-16,3-60-52 15,1-2 13-15,-1 1-30 0,3-5-41 16,0-3 25-16,0-10-27 16,0-7 0-16,0-8-1 15,0-4-20-15,0-4 20 16,0 0-37-16,5-14-11 15,8-9-49-15,0-4-37 16,1-3 31-16,-1 6 2 16,1 4 22-16,-5 8 72 15,-3 4-1-15,2 4 9 16,-4 4 33-16,0 0-5 16,1 0 45-16,-1 6 37 15,0 10-9-15,1 6-1 0,-5 1-13 16,0 2-43-16,0 1 9 15,0-2-26 1,-11-2 0-16,-4-4 14 16,-1-6-15-16,-3-1 7 0,4-8-3 15,-1-3-29-15,3 0-2 16,0 0-20-16,2-10-62 16,4-6-61-16,7-16-147 15,0 6-206-15,0 2-280 0</inkml:trace>
  <inkml:trace contextRef="#ctx0" brushRef="#br0" timeOffset="-190200.11">21343 9282 1679 0,'0'0'366'16,"0"0"-101"-16,0 0-5 15,0 0-113-15,0 103-42 16,0-78-75-16,0-3-23 16,0-1-7-16,0-7-93 15,-4-9-114-15,2-5-292 16,-1 0-414-16</inkml:trace>
  <inkml:trace contextRef="#ctx0" brushRef="#br0" timeOffset="-189793.95">21561 9251 1846 0,'0'0'508'16,"0"0"-480"-16,0 0-26 15,0 0 20-15,0 0 25 16,0 0-47-16,0 0-54 15,85 29-15-15,-72-29-8 16,-5 0 60-16,-4 0 16 16,-4-8 2-16,0-4 34 15,0 2 37-15,-4-2-24 16,-8 2 30-16,-1 4-17 16,1 0 0-16,3 6 42 15,-1 0-54-15,1 0 9 0,-3 4 14 16,2 12-21-16,-2 5 21 15,1 2-17-15,7 3-18 16,-1 0 23-16,5 0-45 16,0-3 8-16,5-1-10 15,11-7-12-15,7-2-2 16,2-7-40-16,6-6-65 16,19-9-51-16,-10-16-412 15,-5-4-341-15</inkml:trace>
  <inkml:trace contextRef="#ctx0" brushRef="#br0" timeOffset="-189575.23">21869 9051 1614 0,'0'0'378'0,"0"0"-184"16,0 0 18-16,0 0-31 15,0 0-28-15,58 139-57 16,-44-99-16-16,-6-2-27 15,-3 1-31-15,-5 0 22 16,0-4-43-16,-2-2 5 16,-17-3-6-16,2-3-69 15,-12-5-158-15,6-4-427 16,8-10-1063-16</inkml:trace>
  <inkml:trace contextRef="#ctx0" brushRef="#br0" timeOffset="-189340.94">22139 9494 1679 0,'0'0'539'16,"0"0"-395"-16,0 0 70 15,0 0-40-15,15 103-50 16,-12-74-46-16,-3 0-72 15,0-2 16-15,0-4-22 16,-10-7-12-16,-1-6-31 0,3-10-174 16,0-2-322-1,6-15-558-15</inkml:trace>
  <inkml:trace contextRef="#ctx0" brushRef="#br0" timeOffset="-189075.33">22475 9092 1905 0,'0'0'533'0,"0"0"-408"16,0 0-80-1,0 0 59-15,0 0 30 0,0 0-52 16,0 0 10-16,-78 140-21 15,71-96-38-15,5 0 19 16,2 0-51-16,0-4-1 16,0-4 0-16,7-4-10 15,6-7-34-15,14-7-92 16,-5-9-210-16,0-9-371 0</inkml:trace>
  <inkml:trace contextRef="#ctx0" brushRef="#br0" timeOffset="-188575.49">22693 9086 1468 0,'0'0'252'0,"0"0"-147"15,0 0 74-15,-16 102 0 16,12-64 15-16,0-2-44 16,2-2-97-16,2-4-8 15,0-5-20-15,0-6-19 16,0-7 0-16,0-6-6 16,0-6-3-16,0 0-9 15,4-7-20-15,5-14-70 0,0-1 21 16,2-4 7-1,1 2-12-15,-4 2 7 0,1 7 43 16,1 7 34 0,0 1-7-16,1 5 9 0,-2 2 13 15,2 0 8-15,-2 2 79 16,-2 11-11-16,-5 2 0 16,0 1 6-16,-2 3-38 15,0 0-11-15,0 1 21 16,-4-2-48-16,-9 0 44 15,2-4-9-15,-5-2-35 16,3-4 6-16,1-2-24 16,1-3-2-16,3-3 0 15,0 0-99-15,6-23-80 16,2-1-181-16,0-2-231 0</inkml:trace>
  <inkml:trace contextRef="#ctx0" brushRef="#br0" timeOffset="-188372.41">22970 9364 1592 0,'0'0'372'0,"0"0"-132"15,0 0-20-15,0 0-114 16,0 0-57-16,0 0-49 0,-23 115-36 15,10-109-167 1,-1-4-155-16,6-2-825 0</inkml:trace>
  <inkml:trace contextRef="#ctx0" brushRef="#br0" timeOffset="-188075.61">23142 9262 1245 0,'0'0'704'16,"0"0"-558"-16,0 0-3 0,0 0 48 15,0 0-15-15,0 0-30 16,0 0-72-16,-64 66-1 15,64-50-35-15,0 3-31 16,0-4 38-16,8 1-44 16,7-4 1-16,5-1-2 15,5-3-20-15,-1-7-29 16,12-1-162-16,-10-5-348 16,-3-13-401-16</inkml:trace>
  <inkml:trace contextRef="#ctx0" brushRef="#br0" timeOffset="-187841.23">23313 9078 1837 0,'0'0'267'0,"0"0"-158"16,0 0 63-16,0 0-7 15,0 0-21-15,40 129-71 16,-33-85-15-16,-3 1-25 15,-4-1-33-15,0-2 18 16,0-2-18-16,-4-4-45 16,-14-1-69-16,-1-9-228 15,7-10-274-15</inkml:trace>
  <inkml:trace contextRef="#ctx0" brushRef="#br0" timeOffset="-187622.56">23589 9503 1744 0,'0'0'608'0,"0"0"-485"16,0 0 78-16,0 0-31 15,0 0-77-15,-33 112-44 16,24-90-31-16,-3-2-16 15,2-3-4-15,-1-6-17 16,-5-9-174-16,5-2-375 16,4 0-634-16</inkml:trace>
  <inkml:trace contextRef="#ctx0" brushRef="#br0" timeOffset="-187310.16">23955 9097 68 0,'0'0'1861'0,"0"0"-1587"15,0 0-175-15,0 0 124 16,0 0 0-16,0 0-47 15,-119 85-49-15,99-47-62 0,6 4 10 16,4 2-45-16,6-1-11 16,1-2 12-16,3 0-30 15,0-5-2-15,0-9-2 16,5-2-63-16,7-9-59 16,16-13-172-16,-1-3-380 15,-6 0-691-15</inkml:trace>
  <inkml:trace contextRef="#ctx0" brushRef="#br0" timeOffset="-186747.76">24102 9257 1716 0,'0'0'325'16,"0"0"-150"-16,0 0 38 0,0 0 13 15,0 0-72-15,0 0-78 16,-123 17 11-16,105-1-50 16,3 0 27-16,1 2 8 15,8 1-71-15,3-4 28 16,3-1-29-16,0-4-18 16,0-2 9-16,11-4-59 15,10-4 1-15,1 0-42 16,5 0-175-16,-1-16-91 15,-1-2 46-15,-7-2-29 16,-3 2 74-16,-5 3 284 16,-4 8 59-16,-4 3 264 15,-2 2-82-15,0 2-7 0,0 0-24 16,0 0-93 0,0 7 14-16,0 10-18 0,0 3-44 15,0 2 12-15,0 3-62 16,0-4-19-16,0 1-22 15,0-4-215-15,2-6-240 16,3-7-341-16</inkml:trace>
  <inkml:trace contextRef="#ctx0" brushRef="#br0" timeOffset="-186575.96">24271 9346 1650 0,'0'0'522'16,"0"0"-449"-16,0 0 43 0,0 0-3 16,0 0-80-16,0 0-24 15,-13 108-9-15,13-86-143 16,-2-5-96-16,2-7-161 16</inkml:trace>
  <inkml:trace contextRef="#ctx0" brushRef="#br0" timeOffset="-185951.1">24476 9226 1577 0,'0'0'324'16,"0"0"-216"-16,0 0-45 15,0 0 15-15,0 0 45 16,0 0-49-16,0 0 7 15,-12 81-1-15,8-56-19 0,0-3 23 16,-3 2-37 0,3-3-35-16,0-3 11 0,-1-3-16 15,2-3-7-15,1-6 2 16,2-2-2-16,0-1-11 16,0-3-11-16,0 0-21 15,2 0 14-15,10-7-26 16,3-6-43-16,3-2-7 15,0-1-42-15,-3 4 78 16,-2 0 36-16,-1 6 26 16,-3 2-3-16,-1 4 11 15,2 0-1-15,-3 0 53 16,-3 0-1-16,0 10 66 16,-2 2-30-16,-2 4-35 15,0 0 33-15,0 2-23 0,-4 1 4 16,-9-3-9-16,-1-2-15 15,-1-4 10-15,-1-2-27 16,1-4-25-16,1-2 16 16,1-2-17-16,1 0-85 15,6-29-127-15,4 2-322 16,2-6-445-16</inkml:trace>
  <inkml:trace contextRef="#ctx0" brushRef="#br0" timeOffset="-185732.4">24770 9151 1766 0,'0'0'486'16,"0"0"-242"-16,0 0-21 16,24 133-56-16,-24-83-74 15,0 6-42-15,0 3 16 16,-15-1-54-16,-12 0 4 15,-12 1-17-15,-15-2-48 16,-54 30-73-16,10-19-164 16,1-5-358-16</inkml:trace>
  <inkml:trace contextRef="#ctx0" brushRef="#br0" timeOffset="-185123.11">19625 9576 1984 0,'0'0'585'16,"0"0"-460"-16,0 0-53 15,0 0-14-15,0 0 25 16,-123 83-2-16,104-39-40 16,3 6 15-16,5 3-18 15,7-2-37-15,4-1 17 16,0-1-18-16,6-5-71 15,17-6-24-15,17-8-140 16,-3-8-284-16,-3-12-219 0</inkml:trace>
  <inkml:trace contextRef="#ctx0" brushRef="#br0" timeOffset="-184107.78">19870 9803 1667 0,'0'0'551'0,"0"0"-413"15,0 0 0-15,0 0 4 16,0 0-113-16,0 0-10 15,0 0 0-15,105-22-10 16,-71 10-18-16,-3 0-1 0,-8 0-48 16,-6 0 15-16,-11 0-29 15,-4 3 37-15,-2 0 20 16,0 5 15-16,-2 0 0 16,-9 4 1-16,-1 0-1 15,0 0 42-15,1 4 10 16,0 12 12-16,6 6 18 15,1 6-22-15,1 4 20 16,3 7-22-16,0-1-31 16,0 1 9-16,7-1-18 15,5-1-10-15,-2-1 24 16,3-6-31-16,-3-6 10 16,-1-6-11-16,-6-6-6 0,0-6 4 15,-3-3-13-15,0-3-19 16,0 0 34-16,-11 0-31 15,-3 0-5 1,1-13 30-16,3-3 1 0,0-4 5 16,6-4 19-16,2-4-18 15,2-4 4-15,0 2-5 16,0 0-1-16,0 5 1 16,0 4 0-16,0 5 5 15,4 1-1-15,10 5 4 16,5 2-16-16,5 0 2 15,8 2-68-15,1 1-86 16,17 1-167-16,-10 1-11 16,-5 1-312-16</inkml:trace>
  <inkml:trace contextRef="#ctx0" brushRef="#br0" timeOffset="-183935.95">20437 9806 808 0,'0'0'1068'31,"0"0"-791"-31,0 0-21 15,0 0-24-15,0 0-105 16,-19 101-47-16,11-72-60 16,-2-2-13-16,4-2-14 15,1-6-68-15,5-4-153 16,0-7-246-16,9-6-158 0</inkml:trace>
  <inkml:trace contextRef="#ctx0" brushRef="#br0" timeOffset="-183561.01">20817 9800 1245 0,'0'0'1160'0,"0"0"-947"0,0 0-130 0,0 0-44 15,0 0-33-15,0 0 18 16,0 0-24-16,-77 51-1 15,77-39-11-15,0-1-27 16,0-7 27-16,8-2-43 0,3-2-14 16,4 0 42-1,1-4-106-15,-2-7-46 0,-3 0 55 16,-4 0 41-16,-4 4 83 16,0 0 45-16,0 6 29 15,-3 1 75-15,0 0-41 16,0 0-30-16,2 0 3 15,3 4-18-15,1 10 62 16,3 2-71-16,3 4-54 16,-2-2 0-16,3-2-6 15,-1-6-130-15,5-8-142 16,-3-2-194-16,-1 0-681 0</inkml:trace>
  <inkml:trace contextRef="#ctx0" brushRef="#br0" timeOffset="-183342.31">21098 9639 1437 0,'0'0'781'16,"0"0"-619"-16,0 0-2 16,0 0-27-16,0 0-44 15,78 136-11-15,-71-90-26 16,-5 1 15-16,-2 1-35 15,-4-1 1-15,-25 2-33 16,-13-1-3-16,-43 16-90 16,6-12-399-16,4-10-1016 0</inkml:trace>
  <inkml:trace contextRef="#ctx0" brushRef="#br0" timeOffset="-182576.85">19966 9846 1724 0,'0'0'620'15,"0"0"-478"-15,0 0 52 16,0 0-54-16,0 0-66 15,0 0-35-15,0 0-27 16,0-10-9-16,3 10-3 16,3 0-43-16,5 0 41 15,18 0-153-15,-4 0-323 0,0 0-465 16</inkml:trace>
  <inkml:trace contextRef="#ctx0" brushRef="#br0" timeOffset="-179218.3">11584 12595 1273 0,'0'0'400'0,"0"0"-266"15,0 0-27-15,0 0-3 0,0 0-48 16,0 0-24-16,-3 0-7 15,3 0 21-15,0 0 69 16,0 0-5-16,-3 2-5 16,-4 2-2-16,-5 4-69 15,1 2 22-15,-1 4-3 16,-5 4-19-16,2 2 35 16,-1 0-42-16,1 3 8 15,-1-4 15-15,3 1-22 16,-1-2 29-16,1 0-12 15,-1 1-21-15,1-4 24 16,3 1-47-16,-4 1 0 0,3-4 3 16,-1 1 11-1,-1 3-3-15,-2-1 1 0,-3 2-12 16,0 0 37-16,-2 2-37 16,0-1 6-16,2 0 5 15,0-1 3-15,2 0-1 16,3 0-14-16,-3 1 1 15,1-2 7-15,-1 1-7 16,1 3-1-16,-3-2 18 16,0 1-6-16,0 0-1 15,-1 3-11-15,-2 0 0 16,1 2-3-16,3 0 4 16,-4 3-1-16,3 1 5 15,1-3 10-15,-1 2-12 0,-2-4-3 16,2 2-3-16,0-4 2 15,1 3 2-15,0-6-1 16,2 3 23-16,1-1-22 16,1-2 10-16,3 1-11 15,-4 3 9-15,3-2-10 16,-3 4 1-16,-1 0 0 16,-1 4 1-16,-4-2 1 15,2 3-2-15,-1-3 7 16,1-1 4-16,-2 2-11 15,4-6 0-15,-2 4 0 16,3-2 4-16,1-2-4 16,3 0 0-16,0 0-1 15,2-3 10-15,-2-3-9 0,2 2 0 16,-3-1 2-16,-1 6-2 16,0 1 0-16,-3 0 0 15,0 2-6-15,1-2 13 16,1-1-5-16,1 2-2 15,3-1 6-15,-2-2-2 16,3-1-4-16,-2-2 0 16,4 1-1-16,1-3 10 15,-1-2-2-15,1 2-7 16,1-8 6-16,0 1 5 16,3-3-10-16,0-6-1 15,2 2 1-15,0-3 19 0,0 0-20 16,0 0 0-1,0 0-45-15,0 0 33 0,0 0-72 16,20-18-51-16,2-3-166 16,0-2-716-16</inkml:trace>
  <inkml:trace contextRef="#ctx0" brushRef="#br0" timeOffset="-174719.31">12398 12658 1056 0,'0'0'503'15,"0"0"-372"-15,0 0-13 16,0 0-5-16,0 0-56 16,0 0 9-16,0 0 13 15,17 0 2-15,-15 0 27 16,-2 0-31-16,0 0 27 16,0 0 43-16,0 0-33 0,0 0-13 15,0 0-41 1,0 0-39-16,0 0 28 0,0 0-43 15,0 0 9-15,0 0 14 16,0 0-28-16,0 0 20 16,0 0-6-16,0 0-14 15,0 3 25-15,2 5-14 16,4 4 6-16,-2-2 15 16,2 4-27-16,1-3 26 15,2 4-17-15,-1-3-15 16,4 3 17-16,-1-7-17 15,3 5 0-15,-1-1-2 16,1 0 13-16,1 3-4 16,1 0-7-16,-1 2 12 15,1 1-10-15,-3 0-2 0,1-1 0 16,-1 2-6-16,1-4 21 16,-1 4-15-16,0-5 0 15,3 2 0-15,-1-2-4 16,1 0 4-16,1 2 0 15,-1-2 4-15,-1 0 13 16,-1 0-23-16,-1 0 6 16,-3 0-9-16,-2-2 8 15,1 0 1-15,-3 0 0 16,2-2 5-16,-2 2 7 16,3 1-12-16,0-1 0 15,2-1 1-15,0-1-12 0,-1 2 11 16,5 0 0-16,-4 0 10 15,0 1-4-15,0-1-6 16,0 0 0-16,1 2 5 16,-1 0-11-16,-1 0 6 15,4-2 0-15,-3 2-3 16,1-2 4-16,-4 2-1 16,3-2 0-16,1 0 7 15,1 2-7-15,-1-1 0 16,3 2 0-16,-2-1-4 15,3 0 4-15,-3 2 0 16,1 0-1-16,-1 2 9 16,3 0-8-16,-3 2 1 0,1 2 7 15,1 0-5 1,3 0-3-16,-1 0 0 0,4-1-8 16,1-1 16-16,-2 0-7 15,2-2-1-15,-2 1 6 16,-2-2-12-16,1 1 6 15,-1-1 0-15,1 4-6 16,-1 0 17-16,1-2-11 16,2 3 0-16,-1 0 1 15,2 0-6-15,2 1 6 16,-1 2-1-16,-1-2 7 16,0-4 9-16,-2 1-16 15,1 0 0-15,-2-2 0 16,2 0-3-16,-1-1 11 15,-3 1-1-15,4 4 1 0,-2-4 2 16,1 1-4 0,3 4-6-16,-1-2 1 0,-2 2-7 15,3-3 6-15,-6-2 0 16,-1-4 9-16,-3-2 3 16,-1-2-12-16,-5-2 0 15,1-3 11-15,-2 0-4 16,-1-1-7-16,2 1 0 15,-5-2 7-15,2 0-5 16,1 0 4-16,-3 0-2 16,2-2 10-16,-2 1-12 15,1 1-2-15,0-2 0 16,-3 2-1-16,1-3 1 16,-1 0 0-16,0 0 0 15,0 0 12-15,0 0-12 0,3 0 0 16,-3 0 6-16,0 0-13 15,0 0 7-15,0 0-24 16,0 0 1-16,0 0-40 16,0-3-7-16,0-7-123 15,-4-2-824-15</inkml:trace>
  <inkml:trace contextRef="#ctx0" brushRef="#br0" timeOffset="-172423.02">14291 14838 1191 0,'0'0'229'0,"0"0"-147"16,0 0-55-16,0 0 44 16,0 0-18-16,0 0-39 15,0 0 13-15,47-54 44 16,-40 47 7-16,-3 1 23 16,1-3 1-16,-3 5-3 15,-2 3 47-15,2-2-22 16,-2 3-3-16,0 0-57 0,0 0-39 15,0 0 27 1,0 0-41-16,0 0 8 0,0 0 24 16,0 0-25-16,0 0 42 15,-11 0-21-15,-2 7-38 16,-4 3 29-16,3-1-13 16,-4 5-2-16,-2 3 16 15,2-4-30-15,-2 4 31 16,-1 1-16-16,-1 2-7 15,2 0 18-15,-2-1-17 16,2 0 8-16,-2 2 6 16,1-4-23-16,-2 3 18 15,0-3-11-15,-2 2-7 16,-1-1 15-16,1-1-10 16,-2 4-4-16,-1-6 31 0,1 2-33 15,0-3 15-15,0 0 6 16,3-2-20-16,-1 1-2 15,3 1-5-15,0-7 6 16,-1 4 4-16,3-2-2 16,-2 4 10-16,0-7-12 15,1 5-2-15,0 0 2 16,-5 1 0-16,4 2 1 16,-2-3 5-16,-3 2 0 15,-1 3-6-15,-1-3 0 16,-2 0 1-16,-1 3-1 15,3 1 6-15,0-6 4 16,5 1 16-16,3 0-25 0,2-3-1 16,-1 1 0-16,-3 1 10 15,0 3-2-15,-2 1-8 16,-4 0 6-16,-5 1-9 16,-1 3 3-16,-2-2 0 15,0 4-8-15,-1-3 22 16,0 0-11-16,0 0-3 15,2 4 0-15,1-4 2 16,1 0 5-16,3 0-7 16,2 3 2-16,0 2 15 15,2-2-16-15,2 2-1 16,2 0 0-16,0 0 3 0,3-5-3 16,0 0 0-16,0 0-1 15,0-1 1-15,0 0 0 16,-5 1 0-16,1 5-5 15,-1-5 3-15,-4 3 2 16,2-1 0-16,-1 4 5 16,1 1 6-16,-3-3-10 15,7 0-1-15,-2 3 2 16,0-4-8-16,4 1 6 16,0-2 0-16,5-2 7 15,1 0-6-15,1-4 5 16,3 0 7-16,0 1-13 15,2 0 0-15,0-1 0 16,3 1 1-16,-1-3 2 16,1-3-3-16,3-4 0 0,3-1-7 15,0-4 4-15,0 0-18 16,0 0-54-16,29 0-90 16,2-17-193-16,2-1-1019 0</inkml:trace>
  <inkml:trace contextRef="#ctx0" brushRef="#br0" timeOffset="-172266.81">12325 16276 1918 0,'0'0'1029'0,"0"0"-1021"16,0 0-8-16,0 0-17 15,0 0-2-15,0 0-141 0,0 0-717 16</inkml:trace>
  <inkml:trace contextRef="#ctx0" brushRef="#br0" timeOffset="-172173.08">12535 16284 1604 0,'0'0'0'0</inkml:trace>
  <inkml:trace contextRef="#ctx0" brushRef="#br0" timeOffset="-167398.12">17173 8988 1903 0,'0'0'642'16,"0"0"-515"-16,0 0-108 16,0 0 6-16,-17 116-1 15,17-64 14-15,3 8 27 16,13 6-24-16,-1 6 9 15,-1 6 7-15,-1 2 3 16,-2 5 36-16,-4-3-29 16,-5 1-35-16,0-8 14 15,-2-6-34-15,0-13 3 16,0-14-12-16,2-14-3 16,1-11-12-16,-1-15-61 0,2-2-92 15,2-45-23 1,0-7-286-16,-4-6-237 0</inkml:trace>
  <inkml:trace contextRef="#ctx0" brushRef="#br0" timeOffset="-164770.43">17246 8881 1532 0,'0'0'312'16,"0"0"-229"-16,0 0-70 0,0 0 50 15,0 0 78-15,0 0-24 16,0 0-31-16,-21-7-52 15,21 7-9-15,0 0 12 16,-2 0 8-16,0 0 35 16,0 0 6-16,-5 0-38 15,-1 8 10-15,-4 5-40 16,-1 1 4-16,-1 1 1 16,1-7-22-16,0 5 7 15,1-1-8-15,2-1 0 16,1-4 3-16,2 1-3 15,0-2 0-15,5-2-1 0,2-4 4 16,0 0-3-16,0 2 0 16,0-2 1-16,0 4 7 15,0 0-7-15,2 0-1 16,5 1 12-16,0-4-11 16,-1 4 37-16,3-2-5 15,5 0-15-15,1 1 27 16,3 0-21-16,6-3-3 15,3 4 6-15,2-4-26 16,4 2 37-16,3-2-21 16,2 2-16-16,2-2 24 15,2 2-25-15,1-3 0 16,-1 1 3-16,-2 1 15 0,1 1-12 16,-1-2-6-16,2-1 1 15,0 0 20-15,3 3-21 16,2-3 0-16,-3 0 6 15,1 0 3-15,-1 0-15 16,-2 0 6-16,0 0-2 16,1 0-5-16,0 0 8 15,3 0-1-15,4 0 12 16,2 0-6-16,2 0-4 16,4 0-2-16,-4 0-7 15,0 0 6-15,-5 0 1 16,0 0 0-16,-7 0 3 15,-1 3-2-15,0 2 5 16,-1 1-6-16,2-5 3 16,1 2-10-16,3-3 7 0,2 0 0 15,-2 0-5-15,1 0 7 16,-5 0-2-16,-1 0 1 16,-6 0 8-1,1 4-9-15,-3-4 0 0,1 1 0 16,1 2-9-16,3-3 9 15,0 0 0-15,4 0 7 16,0 0 0-16,1 0-8 16,-1 0 1-16,-2-3 0 15,-1 2-1-15,-2 1 1 16,-1 0-2-16,1 0-4 16,4 0 5-16,-1 0 1 0,0-4 0 15,-3 1 1-15,0-1-2 16,-4 2-1-16,-2 1 2 15,-2-1-7-15,3-1 14 16,-1 3-7-16,2-1 0 16,5-1 6-16,2-1-16 15,0-1 10-15,5 2 0 16,-4 1 0-16,5 1 10 16,-7 0-11-16,1 0 1 15,1 0-6-15,-4 0-3 16,-1 0 9-16,2 0 0 15,0 0 6-15,0 0 8 16,2 0-15-16,3 0 1 0,-3 0-11 16,-1 0 10-1,-1 0 1-15,-5 0 0 0,4 0 0 16,-5 0 8-16,7 0-8 16,1-3 0-16,3 2 1 15,3-3 2-15,3 0-3 16,2-1-3-16,1 1-8 15,1 3 7-15,-2-2 4 16,-4 3 0-16,-1 0-12 16,0 0 6-16,-2 0 6 0,-1 0 0 0,-4-1-4 15,3-4 11-15,1 2-7 16,-1-1 0-16,6-1 0 16,-2-1 0-16,3 0 0 15,0 3 0-15,-2-4-4 16,2 3 4-16,-2-2 0 15,-3 5-1-15,1-4 4 16,-5 4-3-16,-3-1 0 16,0 2 6-16,-2-3-9 15,1 3 3-15,4 0-4 16,-3 0-4-16,4 0 16 16,1 0-7-16,1 0-1 15,-1 0 8-15,4 0-13 16,4 0 5-16,-1 0 0 15,-3 0-9-15,-4 0 20 16,-5 0-4-16,-2 0-7 0,-1 3 6 16,3-1-13-16,3-1 7 15,3-1 0-15,1 2-1 16,-1-2 9-16,1 3-16 16,1-2 8-16,-1 0-4 15,1 4-8-15,2-3 19 16,-3 3-7-16,-1-4 0 15,-3 2 15-15,-6-2-22 16,3-1 7-16,-1 2-3 16,2-2-6-16,2 2 9 15,-1-2 0-15,2 2 7 16,-1 0 0-16,-2 3-7 16,-1-4 0-16,2 4-4 15,1-1-3-15,2-1 7 0,5 3 0 16,-2-2 6-16,6 0 5 15,0 2-11-15,2-2 0 16,-1 0 3-16,-5-1-12 16,-5 0 3-16,-9 0 6 15,-4-3-8-15,-4 0 14 16,-6 0-6-16,-3 0 0 16,-1 0 14-16,-3 0-22 15,1 0 8-15,3 0 0 16,4 0-6-16,9 1 7 0,2 2-1 15,4 0 0 1,4 3 10-16,-4 0-10 0,-3 1 0 16,-1-3 2-16,-4 0-14 15,-6-1 9-15,-2 0-12 16,-9-3 9-16,-2 1-3 16,-6-1 9-16,0 0 8 15,-2 0-7-15,0 0 5 16,0 0-6-16,0 0-6 15,2 0 5-15,3 0 2 16,-1 0 2-16,0 0-3 16,0 0 1-16,0 3-9 15,0-3 8-15,0 1 0 16,3 2-1-16,4 0-6 16,0 3 5-16,2-1-34 0,-1 1-5 15,-6-2 40-15,1 0-13 16,-5 0 14-16,0-2 1 15,-2-2 10-15,0 2 1 16,0 2-12-16,0 2 7 16,0 0 7-16,2 1-14 15,1 4 1-15,1 1 12 16,-2 2-11-16,3 2-2 16,-3 4 1-16,-2 0-1 15,0 2 15-15,0 1-4 16,0 2-10-16,0 0 40 15,-2 5-40-15,-3-1 11 16,-1 1-11-16,1 5 8 0,-1 1-16 16,-1 2 7-16,-2 4 0 15,0 4 4-15,-2 2-3 16,-3 4-1-16,1 0 0 16,-1 1-6-16,4-1 6 15,1-2 0-15,3-6 0 16,2-4 5-16,4-4-4 15,0-4-1-15,0-4 20 16,0-3-19-16,0-3 8 16,0-3-7-16,0-6 4 15,0-4-8-15,0-4 2 16,0-4-1-16,0-1-8 0,0 0-33 16,0 0-32-1,-12-10-150-15,-9-4-627 0</inkml:trace>
  <inkml:trace contextRef="#ctx0" brushRef="#br0" timeOffset="-162411.57">17279 10168 922 0,'0'0'286'16,"0"0"-164"-16,0 0-8 15,0 0 36-15,0 0-22 16,0 0-59-16,0 0 4 15,-9 0 8-15,5-1-11 0,0 1 3 16,-6 0-20-16,2 0-42 16,-1 0 5-16,-1 0-1 15,2 0 20-15,-1 0 27 16,3 0 0-16,-4 4 3 16,-1 0-4-16,-2 2-44 15,-3 1 14-15,-2 1-17 16,-2 3-13-16,4-3 14 15,1-2 18-15,7-2 22 16,2-3 2-16,6-1-43 16,0 0 18-16,0 0-19 15,14 0-11-15,9 0 53 0,5 0-31 16,8 0-2 0,2-4-2-16,0 3-10 0,4-2 30 15,1 3-13-15,1 0-15 16,1-1 21-16,1 1-27 15,4-2 6-15,-2-2 10 16,0 1-21-16,7-1 27 16,1 3-7-16,4-6-4 15,-1 4 13-15,7-2-24 16,-2 1-3-16,1 1-2 16,-1-2 22-16,1 4-23 15,0 1 0-15,-3 0 1 16,-2 0 1-16,-5 0 8 15,2 0-8-15,-4 0 13 16,0 0-6-16,3 0 7 0,0 1-16 16,0 1 0-16,-1-2-3 15,-4 3 3-15,1-2 0 16,-4 1 11-16,2 1-5 16,-2-3-2-16,2 0-4 15,-1 0 1-15,2 0-6 16,0 0 5-16,-1 0 0 15,-2 0 5-15,2 0 1 16,-4 0-5-16,1-3-1 16,2 1 6-16,0 1-2 15,3-2-4-15,-2 1-8 16,6 1 2-16,0-3 9 0,0 1-3 16,2 2 0-16,-3-2 5 15,-1 1-6-15,-1 2 1 16,-1-2 0-16,1 0-9 15,0 0 9-15,1 0 0 16,0 1 2-16,1-3 4 16,1 1-6-16,-3 1 0 15,-1 1 6-15,-4-4-14 16,2 4 8-16,-4-4 0 16,1 1-1-16,0-2 2 15,2 2-1-15,-1 0 3 16,4 0 3-16,0 0-10 15,-2-1 4-15,4 3 0 16,-2-1 0-16,-1 0 7 0,-1 0-5 16,4 1-2-16,-2 1 1 15,3-2-3-15,-1 1 2 16,-2 2-1-16,-1 0 1 16,-1 0-4-16,-2 0 3 15,-2 0 1-15,-1 0 0 16,1 0-11-16,2-2 12 15,-2 2-1-15,1 0 0 16,-3 0 12-16,3 0-12 16,-2 0 0-16,-3 0-5 15,3 0-4-15,-3 0 11 16,1 0-2-16,-1 0 1 16,0 0 8-16,-2 0-9 15,0 0 0-15,0 0-6 0,1 0 5 16,-4 0 1-1,1 0 0-15,0 0 4 0,-3 2-3 16,3-2-1-16,0 2 0 16,2 2 4-16,1-2-11 15,-1 1 7-15,0-2 0 16,1 1 8-16,0-2-8 16,-1 0 0-16,0 3 2 15,-1-3 4-15,-6 1-12 16,0 0 1-16,1 2 5 15,-3 1 2-15,0-2-2 16,-2 2 0-16,2 0-2 16,3-2 4-16,-3 0-2 0,2 0 0 15,3 0 0 1,-3 0-6-16,2-2 6 0,0 3 0 16,0 0-1-16,1 0 2 15,-1-2 2-15,1 1-3 16,1 1 1-16,2-2-2 15,1 4-1-15,0-4 2 16,-1 3-7-16,2 0 14 16,1 0-5-16,-1-2-2 15,-1 2 6-15,-5-1-14 16,3-2 8-16,-3-1 0 16,4 3 0-16,-1-3 11 0,2 1-8 15,5 1-3 1,1 1 0-16,3 3-2 0,2 0 10 15,3 1 29-15,-5 0-12 16,-5 1-19-16,-6-2 5 16,-2-2-11-16,-4 0 0 15,-4-1-3-15,-6-1 9 16,-4-2-6-16,-7 3 3 16,-4-3 9-16,-5 0-12 15,-2 0 0-15,0 0 0 16,0 0 1-16,0 0-1 15,0 0 0-15,0 0 3 16,0 0-2-16,3 0-2 16,-3 0-4-16,4 0-47 15,1 0 25-15,3 0-45 0,6-6-27 16,5-7-61-16,2 2-210 16,-4-3-472-16</inkml:trace>
  <inkml:trace contextRef="#ctx0" brushRef="#br0" timeOffset="-162271.03">24929 10153 2155 0,'0'0'627'16,"0"0"-491"-16,0 0-109 16,0 0-12-16,0 0-15 15,0 0-53-15,0 0-318 16,17 0-434-16</inkml:trace>
  <inkml:trace contextRef="#ctx0" brushRef="#br0" timeOffset="-162177.3">24929 10153 1551 0,'104'35'380'0,"-113"-35"-296"16,-5 0-84-16,-1-7-233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1:58:44.538"/>
    </inkml:context>
    <inkml:brush xml:id="br0">
      <inkml:brushProperty name="width" value="0.05292" units="cm"/>
      <inkml:brushProperty name="height" value="0.05292" units="cm"/>
      <inkml:brushProperty name="color" value="#FF0000"/>
    </inkml:brush>
  </inkml:definitions>
  <inkml:trace contextRef="#ctx0" brushRef="#br0">488 569 690 0,'0'0'718'0,"0"0"-469"0,0 0-84 15,0 0-4-15,0 0-9 16,0 0-39-16,3-6-5 15,-3 6-25-15,0 0-8 16,0 0 12-16,0 0-34 16,0 0 5-16,0 0 11 15,0 0-30-15,0 0 18 16,0 0-29-16,0 4-10 16,0 8 15-16,4 5-33 15,2 13 20-15,6 3 2 0,1 7-20 16,1 5 4-1,3-3-6-15,2-2 0 0,-2-3-5 16,-1-8 6 0,-1-4-2-16,-3-8-15 15,-4-7-35-15,-3-6-1 0,-5-4-42 16,0 0-21-16,0-4-5 16,-5-16-210-16,-15-4-260 15,-6-5 203-15,-5 0-128 16,-6 1 150-16,0 2 365 15,-1 4 301-15,3 4 184 16,6 3-236-16,6 8 149 16,12 2-61-16,5 4-127 15,6 1-66-15,0 0-60 16,0 0-8-16,0 0-16 0,6 0-38 16,16 0 23-1,9 0-15-15,10 0-30 0,1 0 21 16,3 0-21-1,-3 0-29-15,-4-7-36 0,-7 0-98 16,-9-4-42-16,-7 2-118 16,-7-4-64-16,-8-1 103 15,0 0 27-15,-2 0 233 16,-14 4 24-16,0 2 228 16,-4 4 93-16,0 4-16 15,-2 0-89-15,-7 6-49 16,-2 17-77-16,-6 6-39 15,-2 7-19-15,-1 5-30 16,0 1-4-16,6-1-72 16,5 9-127-16,9-10-291 15,8-15-401-15</inkml:trace>
  <inkml:trace contextRef="#ctx0" brushRef="#br0" timeOffset="421.78">341 538 1766 0,'0'0'484'0,"0"0"-334"16,0 0-71-16,0 0-18 15,-140 43-6-15,116-5-37 0,5 10 2 16,4 11-5-16,6 4-13 15,7 8 5-15,2-1-7 16,2-2 0-16,20-2 8 16,7-6 0-16,11-7-2 15,12-9-6-15,8-10-23 16,11-10 22-16,9-14-10 16,3-10 0-16,1-4 10 15,-5-26 2-15,-6-14-2 16,-13-10 1-16,-11-8 0 15,-17-7 12-15,-17-5 7 16,-15-1 8-16,0 0 7 16,-26 3-19-16,-17 5 30 15,-11 5-45-15,-6 10 4 0,-7 5-15 16,1 14-33-16,-30 8-99 16,17 6-406-16,8 11-750 15</inkml:trace>
  <inkml:trace contextRef="#ctx0" brushRef="#br0" timeOffset="1624.61">1569 495 565 0,'0'0'203'15,"0"0"-60"-15,0 0 21 16,0 0-18-16,0 0-3 16,0 0-51-16,0 0-4 15,29-56 39-15,-29 52 4 16,0 2 11-16,0 2 5 15,0 0-31-15,0 0-9 16,0 0-24-16,-2 0-49 16,-14 13 13-16,-4 12-35 15,-4 9 9-15,-1 6 19 16,2 4-9-16,4 0 9 16,5-1-23-16,3-3-16 15,7-3 22-15,4-2-22 0,0-4-1 16,6-8 0-16,15-2-41 15,6-8-34-15,8-7-83 16,19-6-136-16,-6-2-105 16,-10-14-251-16</inkml:trace>
  <inkml:trace contextRef="#ctx0" brushRef="#br0" timeOffset="2062.04">1696 615 690 0,'0'0'582'0,"0"0"-439"0,0 0-25 16,0 0 10-16,0 0-81 15,0 0-46-15,0 0 10 16,25-23-10-16,-9 23 12 15,-6 0-13-15,-1 3 0 16,-7 7 12-16,-2 2 17 16,0 4 3-16,0-1 21 15,-8 3-5-15,-5-4 28 16,2 0-48-16,6-5-20 16,0 1 0-16,5-2-8 15,0-2-1-15,0 0-8 0,5-1-18 16,8 1 10-16,3-1 8 15,2-1-13-15,-4 3 22 16,3-1 5-16,-4-1-4 16,-4 1-1-16,-5 3 10 15,-2 1-8-15,-2 0 11 16,0 0-1-16,0 1 0 16,-6 0-12-16,-3-3-75 15,-2-6-120-15,4-2-109 16,2 0-615-16</inkml:trace>
  <inkml:trace contextRef="#ctx0" brushRef="#br0" timeOffset="2350.48">1995 509 1279 0,'0'0'268'0,"0"0"-160"15,0 0-16-15,0 0 44 16,0 0-34-16,0 0-27 16,0 0 37-16,102 108-49 15,-92-70 1-15,-8 5-6 16,-2-2-47-16,0 2 22 16,-9-1-21-16,-5-3-12 15,0-6 0-15,1-2-46 0,2-4-98 16,2-5-144-1,5-8-210-15,1-8-421 0</inkml:trace>
  <inkml:trace contextRef="#ctx0" brushRef="#br0" timeOffset="2631.92">2418 758 1657 0,'0'0'479'16,"0"0"-371"-16,0 0-10 0,0 0-54 16,0 0 16-16,0 0-32 15,0 0 1-15,107 0-8 16,-80 0-13-16,-3 0-16 15,-9 0-17-15,-2 0-55 16,-3 0-64-16,-1 0-175 16,0-2-230-16,-2-2-834 0</inkml:trace>
  <inkml:trace contextRef="#ctx0" brushRef="#br0" timeOffset="3600.55">2371 924 537 0,'0'0'371'0,"0"0"-133"16,0 0-22-16,0 0 8 15,0 0-11-15,0 0-102 0,0 0-33 16,-4-20-23-16,12 14-54 16,4 0 44-16,1 0-9 15,5 2-7-15,0-1 26 16,4 2-49-16,1 0-6 16,0 2 13-16,-1-2-13 15,-1 0-16-15,-6 2-55 16,1-4-61-16,-3-5-51 15,-3 2-113-15,-7-2-381 0</inkml:trace>
  <inkml:trace contextRef="#ctx0" brushRef="#br0" timeOffset="3881.39">2539 608 1234 0,'0'0'541'0,"0"0"-343"0,0 0-37 16,0 0-83-16,0 0-28 16,0 0-22-16,0 0 9 15,50 30 14-15,-16-10-32 16,1 4-1-16,2 4-11 16,-4 1 2-16,-4 6-10 15,-7 1 1-15,-9 0 0 16,-6 0 5-16,-7 1-4 15,0-6-1-15,-20-1 0 16,-6-3-35-16,-1-6-1 16,-4-1-97-16,6-5-253 15,9-12-334-15</inkml:trace>
  <inkml:trace contextRef="#ctx0" brushRef="#br0" timeOffset="4193.85">3158 488 717 0,'0'0'795'0,"0"0"-616"16,0 0-64-16,0 0 34 15,0 0-34-15,-129 113 28 16,113-72-61-16,3 3-6 16,6 2-15-16,4-1-42 15,3 2 11-15,0-4-19 16,16-6-10-16,4-3-2 16,2-6-47-16,1-10-99 15,8-14-138-15,-4-4-240 16,-8 0-332-16</inkml:trace>
  <inkml:trace contextRef="#ctx0" brushRef="#br0" timeOffset="4599.96">3235 644 1279 0,'0'0'506'15,"0"0"-357"-15,0 0 5 16,0 0-61-16,0 0-72 15,0 0 22-15,0 0-27 16,-122 94-1-16,115-74-14 16,7-4 1-16,0-1-4 15,0 0-17-15,5-3 1 16,11-2 17-16,1-3-8 16,8 0 9-16,4-7 0 15,2 0 0-15,2 0-8 16,-1-7-39-16,-4-6-10 0,-3 1 11 15,-10 0-28 1,-3 2 41-16,-8 4 27 0,-4 3 6 16,0 2 74-16,0 1-2 15,0 0-7-15,0 0-20 16,0 4-45-16,-2 12 19 16,-2 4-14-16,-1 4-4 15,3 0 9-15,2-4-10 16,0-2-21-16,0-6-78 15,2-12-156-15,5 0-86 16,2-4-310-16</inkml:trace>
  <inkml:trace contextRef="#ctx0" brushRef="#br0" timeOffset="4818.66">3541 515 874 0,'0'0'755'15,"0"0"-584"-15,0 0 27 16,0 0-16-16,0 0-12 16,48 133-67-16,-36-83-42 15,-6 4-12-15,-3 0-48 16,-3-4 17-16,0-4-1 16,-7-4-17-16,-7-8-27 15,-3 2-73-15,2-8-141 16,3-12-383-16</inkml:trace>
  <inkml:trace contextRef="#ctx0" brushRef="#br0" timeOffset="5022.1">3900 1037 772 0,'0'0'1654'16,"0"0"-1383"-16,0 0-214 16,0 0-57-16,0 0-78 15,0 0-273-15,0 0-698 0</inkml:trace>
  <inkml:trace contextRef="#ctx0" brushRef="#br0" timeOffset="6146.49">4966 581 743 0,'0'0'256'0,"0"0"-72"16,0 0-19-16,0 0 0 15,0 0 61-15,0 0-15 16,0 0-27-16,8-26-26 15,-8 23-44-15,-14 2-42 16,-5 1 15-16,-13 0-73 16,-8 0 36-16,-7 16 19 0,-4 9-24 15,-3 6 22-15,3 8-42 16,6 2-10-16,12 2 19 16,14 0-33-16,18-2 14 15,1-1-15-15,29-3 2 16,20-6-10-16,13-8-5 15,14-13-24-15,9-10-14 16,2-2-92-16,0-29-105 16,15-31-327-16,-24 7-15 15,-20 5-459-15</inkml:trace>
  <inkml:trace contextRef="#ctx0" brushRef="#br0" timeOffset="6693.23">5375 592 654 0,'0'0'621'0,"0"0"-268"0,0 0-21 16,0 0-150-16,0 0-97 15,0 0-2-15,0 0 18 16,-23 103 3-16,17-52-46 16,2 1-11-16,4 0 1 15,0-6-48-15,0-6 13 16,0-10-13-16,2-8 3 16,2-12-12-16,-2-7-18 15,-2-3 11-15,0-18 15 16,0-21-79-16,0-9-7 15,0-8 9-15,0-2-7 16,0 0-5-16,0 7 44 16,0 14 46-16,0 10 71 15,0 13 12-15,0 8 22 16,0 6-60-16,0 0-38 0,9 3 41 16,5 14-16-1,3 7 16-15,6 2 0 0,1 3-42 16,3-1 29-16,1-2-33 15,7-4 8-15,0-6 8 16,1-7-12-16,-2-4-6 16,0-5 0-16,2-2 8 15,-3-19-25-15,-3-6 16 16,-2-9-47-16,-1-1 41 16,-6 2-28-16,-9 2 11 15,0 9 24-15,-5 10 0 16,-6 8 55-16,2 3 5 15,-3 3-36-15,0 0-2 0,4 3-22 16,3 13 0-16,5 8 26 16,1 7-20-16,3 2 15 15,-3-1-16-15,-4 0 1 16,4-6-12-16,-4-2-21 16,-1-5-49-16,13-5-57 15,-6-8-329-15,3-6-349 0</inkml:trace>
  <inkml:trace contextRef="#ctx0" brushRef="#br0" timeOffset="6834.17">6277 689 1855 0,'0'0'376'15,"0"0"-355"-15,0 0-21 16,0 0-491-16,0 0-246 0</inkml:trace>
  <inkml:trace contextRef="#ctx0" brushRef="#br0" timeOffset="6943.53">6315 926 2041 0,'0'0'568'16,"0"0"-489"-16,0 0-79 15,0 0-77-15,0 0-410 0</inkml:trace>
  <inkml:trace contextRef="#ctx0" brushRef="#br0" timeOffset="12160.69">7429 821 176 0,'0'0'734'16,"0"0"-614"-16,0 0-75 16,0 0-30-16,0 0 0 0,0 0-9 15,51-57 17-15,-41 49-7 16,1 0-8-16,-5-1 20 15,-4 2 47-15,0 1 9 16,-2 0-40-16,0-2-9 16,0-2 2-16,0 2 3 15,0-3 24-15,0 4-18 16,0 1-36-16,0-1 33 16,0 2 22-16,0 0 13 15,0 1 17-15,0 0 54 16,0 1-55-16,0 3 17 15,0-3-19-15,0 3-12 16,0 0 25-16,0-1-50 0,0 1-7 16,0 0 6-1,0 0-32-15,0 6 17 0,2 17-12 16,3 12-1-16,1 9 49 16,2 6-35-16,0 4-10 15,1 3-1-15,1-7-19 16,-2-2 19-16,1-7-20 15,-1-4-9-15,0-9 8 16,-4-8-8-16,-2-7-30 16,-2-11-32-16,0-2-48 15,0-18-10-15,0-11-153 16,-6-9-654-16</inkml:trace>
  <inkml:trace contextRef="#ctx0" brushRef="#br0" timeOffset="12379.4">7212 517 1545 0,'0'0'824'15,"0"0"-589"-15,0 0-123 16,0 0-33-16,0 0-46 16,0 0-2-16,0 0 12 15,133-4-26-15,-67 8 5 16,5 0-22-16,-7-4 0 15,-3 0-14-15,-7 0-48 16,-6 0-41-16,20 0-127 16,-15 0-503-16,-6 0-367 0</inkml:trace>
  <inkml:trace contextRef="#ctx0" brushRef="#br0" timeOffset="13644.73">8267 954 882 0,'0'0'876'16,"0"0"-727"-16,0 0-71 15,0 0 40-15,0 0 3 0,0 0-50 16,142-64-32 0,-97 26-1-16,-1-4-37 0,-8-8-1 15,-7-4 0-15,-9-3-25 16,-11 3 13-16,-9 4 2 16,0 10 10-16,-2 10 18 15,-13 10 11-15,-7 10 4 16,3 9-21-16,-4 1-5 15,4 8 4-15,-2 21-5 16,4 7 4-16,3 10 35 16,8 4-26-16,6 7 28 15,0-1-2-15,0-2-18 16,20-1 1-16,1-4-14 0,7-5-14 16,-2-7 6-1,4-10-6-15,-4-6-1 0,1-12-1 16,0-6-28-16,2-3 18 15,0-9-13-15,-1-17-42 16,1-5-3-16,-6-6-51 16,-3-3-38-16,-5 0 24 15,-5 4 27-15,-4 6 59 16,-1 5 26-16,-3 8 23 16,0 2 13-16,-2 8 10 15,0 3 24-15,0 1 25 16,0 3-44-16,0 0 11 15,2 0-19-15,-2 5 47 16,2 8 0-16,0 4-14 16,3 5 26-16,-2 1-33 0,1 4-9 15,1 1 12-15,1-2-15 16,5 2-7-16,1-1 14 16,3-4-40-16,1-2 19 15,-1-6-20-15,3-3 1 16,-1-6 17-16,4-4-17 15,1-2 14-15,5 0 11 16,0-4-25-16,1-12 10 16,-1-5-11-16,-2-6-14 15,-3-3 7-15,-5-1-9 16,0-2 2-16,-7-1 7 16,-4 1-35-16,-2 2 35 0,-4 5-4 15,0 3 8-15,0 7-4 16,0 5 7-16,-8 4 0 15,-4 5 0-15,-5 2 9 16,2 0-9-16,-3 10 0 16,1 13 1-16,3 4 11 15,7 6-11-15,4 1-1 16,3 0 8-16,0-2-2 16,22-2 3-16,5-4-9 15,4-4-7-15,0-8-17 16,4-6-55-16,1-8-44 15,-1 0-28-15,-1-14-111 16,3-28-86-16,-3 0-173 16,-12 2-12-16,-6 6 86 15,-11 22 447-15,-5 3 410 16,0 4-25-16,0 1-51 0,0 4-74 16,0 0-111-16,0 8-94 15,0 14 59-15,0 6-16 16,0 2-43-16,0 2-21 15,0 0-32-15,2-7 11 16,1-2-13-16,0-6 1 16,2-9-2-16,1-8-14 15,4 0 15-15,5-12 0 16,2-15 0-16,7-1-36 16,-3 2 25-16,2 2 11 15,-5 5 52-15,1 7-18 16,0 10 16-16,0 2-22 15,1 0-12-15,2 7 6 0,-1 11-22 16,-3 5-11-16,-5 2-14 16,-8 2-71-16,-5 4-122 15,-10-7-98-15,-7-6-512 16</inkml:trace>
  <inkml:trace contextRef="#ctx0" brushRef="#br0" timeOffset="13800.93">9263 571 1635 0,'0'0'551'0,"0"0"-400"15,0 0-83-15,0 0-21 16,0 0-47-16,135-96-20 16,-101 94-170-16,-10 2-442 0</inkml:trace>
  <inkml:trace contextRef="#ctx0" brushRef="#br0" timeOffset="13941.53">8783 473 1371 0,'0'0'598'0,"0"0"-434"16,0 0-164-16,0 0-52 15,0 0-432-15,0 0-294 0</inkml:trace>
  <inkml:trace contextRef="#ctx0" brushRef="#br0" timeOffset="14191.47">10237 473 1810 0,'0'0'691'16,"0"0"-603"-16,0 0-45 16,0 0 18-16,-52 132-37 15,48-78 26-15,4 4-44 16,0 2 6-16,0-1-12 0,11-5-68 16,-1-8-56-16,-4-6-143 15,-4-11-295-15,-2-18-1 0</inkml:trace>
  <inkml:trace contextRef="#ctx0" brushRef="#br0" timeOffset="14628.87">10040 717 1237 0,'0'0'337'16,"0"0"-142"-16,0 0-63 16,118-78-25-16,-64 54-25 15,4 1-4-15,-3 0-32 16,-6-1-33-16,-7 6 2 0,-13 2-15 15,-8 4 0-15,-13 8 46 16,-5 3 35-16,-3 1 13 16,0 0-31-16,-13 19-62 15,-3 12 29-15,3 11-21 16,6 5-7-16,5 8 37 16,2-1-39-16,0-2 2 15,13-4-1-15,1-6-1 16,-3-7-9-16,-3-14-64 15,-3-11-49-15,-1-10 20 16,-1 0 55-16,-1-18-77 16,5-12-45-16,3-3 97 15,6 0 72-15,2 5 15 0,4 6 23 16,-1 6 34-16,-1 6 11 16,6 6 22-16,-1 4-17 15,4 2 10-15,0 17-30 16,2 6-29-16,0 3-39 15,0-2-22-15,11 2-135 16,-6-8-172-16,-5-10-395 0</inkml:trace>
  <inkml:trace contextRef="#ctx0" brushRef="#br0" timeOffset="15269.34">11155 677 1629 0,'0'0'572'0,"0"0"-424"16,0 0-31-16,0 0-60 15,-121 17-25-15,103 5-9 16,6 1-16-16,8 4 3 16,4 1-10-16,0-3-33 15,0-2 26-15,14-2-32 16,1-8 14-16,-1-3 12 15,1-4-24-15,1-6 10 16,-1 0-3-16,4 0-10 16,0-8-29-16,1-7-29 15,-3 0 32-15,-2-1 29 16,-5 2 8-16,0 2 28 16,-3 0 0-16,-3 4 1 0,0-1 15 15,0 6-9-15,-1-1 11 16,0 2-15-16,-1 2 5 15,2 0-8-15,1 0 1 16,-1 0 0-16,2 0 16 16,-1 2-10-16,2 5 0 15,-3 6 31-15,3-3-37 16,-3 3 38-16,0-2-14 16,4-1-21-16,-4-2 17 15,5 0-20-15,0 0 0 16,0-3-6-16,2-3 8 15,2-2-2-15,3 3 17 0,-1-3-16 16,3 0 23 0,0 0-24-16,0 2 1 0,0-1-1 15,-5 2 1-15,1 1 4 16,-1 4 7-16,0 2 1 16,1 8 7-16,-4 2-19 15,4 6-1-15,-5 0 11 16,-3 5-5-16,-3-3 3 15,-3 2 13-15,0-3-22 16,0 0 0-16,-13-4-2 16,-18 2-75-16,4-7-70 15,-2-11-360-15</inkml:trace>
  <inkml:trace contextRef="#ctx0" brushRef="#br0" timeOffset="15409.98">10794 642 1035 0,'0'0'893'16,"0"0"-617"-16,0 0-104 16,-16-121-52-16,23 92-86 15,23 0-34-15,6 7-38 16,17 2-183-16,-10 7-336 16,-5 6-717-16</inkml:trace>
  <inkml:trace contextRef="#ctx0" brushRef="#br0" timeOffset="15785.18">11979 832 1416 0,'0'0'490'16,"0"0"-220"-16,0 0-57 16,0 0-94-16,0 0-86 15,-13 106-33-15,-12-70-57 16,7-5-239-16,3-10-683 0</inkml:trace>
  <inkml:trace contextRef="#ctx0" brushRef="#br0" timeOffset="16487.82">12433 559 662 0,'0'0'733'16,"0"0"-505"-16,0 0 7 0,0 0-21 15,0 0-84 1,54 129-5-16,-41-90-28 0,-4 4-47 16,0-5-2-1,-4-6-47-15,-1-8-1 0,-4-6 19 16,0-10-17-16,0-8-2 16,0 0 0-16,0-6-6 15,0-20-57-15,0-8-33 16,6-4-18-16,8 0 44 15,4 3-15-15,4 8 56 16,3 8 28-16,-2 10 2 16,2 6 14-16,0 3 21 0,0 0 9 15,-1 16 34 1,0 8-31-16,-5 5 1 0,3 0-5 16,-7 0-35-16,0-3 10 15,-3-7-19-15,-4-4-33 16,2-7-10-16,-1-8-55 15,4 0-14 1,5-12 39-16,4-14-134 0,0-4 64 16,3-3 107-16,-3 4 36 15,-1 4 55-15,-6 7 36 16,1 7 51-16,-5 7 19 16,2 4-49-16,0 0 9 15,5 14-39-15,4 8-34 16,3 4-11-16,0 2-37 15,17 9-81-15,-7-6-183 16,-2-9-426-16</inkml:trace>
  <inkml:trace contextRef="#ctx0" brushRef="#br0" timeOffset="16862.73">13620 736 1824 0,'0'0'538'16,"0"0"-389"-16,0 0-43 16,-115 2-53-16,95 13-11 15,7 6-42-15,8 3 20 16,5 4-20-16,2 0-33 0,14-5-30 16,4 0-33-16,-5-9-20 15,1-9 12-15,-5-5-4 16,-2 0 82-16,0-17 11 15,-2-8-53-15,-1 2 58 16,3-1 10-16,1 4 4 16,0 6 48-16,3 4-13 15,1 4 32-15,-1 6-26 16,3 0-25-16,1 0 50 16,2 0-33-16,1 12-1 15,2 4 8-15,-2 0-42 16,1 4-4-16,-2 0-4 15,3 0-112-15,-3-4-116 16,-4-6-463-16</inkml:trace>
  <inkml:trace contextRef="#ctx0" brushRef="#br0" timeOffset="16972.07">13964 702 1903 0,'0'0'598'0,"0"0"-414"16,0 0-82-16,0 0-102 15,0 0-34-15,0 0-206 16,0 0-570-16</inkml:trace>
  <inkml:trace contextRef="#ctx0" brushRef="#br0" timeOffset="17440.71">13498 666 1114 0,'0'0'619'16,"0"0"-271"-16,0 0-44 15,0 0-85-15,0 0-106 16,0 0-18-16,0 0 1 15,9-55-48-15,0 43-18 16,0 2 0-16,0 2-29 0,-2 0 32 16,-3 0-33-16,2-1 9 15,-1 4 14-15,2 0-22 16,0 1 9-16,-1 0-10 16,1-1 0-16,-3 1 2 15,3 2-1-15,0 0-1 16,-3 0 3-16,3 2 7 15,-1 0-17-15,-2 0 7 16,3 0 0-16,0 0-14 16,2 0 14-16,0 0 0 15,0 6 0-15,2 3-35 16,3-2 7-16,1 3-59 16,3 2-52-16,0 0-59 15,-2-2-388-15,-6-4-394 0</inkml:trace>
  <inkml:trace contextRef="#ctx0" brushRef="#br0" timeOffset="17690.64">13826 389 1395 0,'0'0'552'0,"0"0"-366"15,0 0-41-15,0 0-62 16,0 0-16-16,0 0 50 15,0 0-22-15,116-4-31 0,-92 4 14 16,-4 0-45 0,-7 0 18-16,-4 0 19 0,-6-14-31 15,-3-5-12-15,0-2-27 16,-12-4-51-16,-14 2-37 16,-34 4-134-16,4 7-436 15,4 11-935-15</inkml:trace>
  <inkml:trace contextRef="#ctx0" brushRef="#br0" timeOffset="18081.18">14773 601 1051 0,'0'0'496'0,"0"0"-200"15,0 0-46-15,0 0-117 16,0 0 9-16,0 0-14 16,-145 75-39-16,116-48 3 0,6 3-44 15,12-1-20 1,9-3-8-16,2-2-10 0,9-4-20 16,20-4-8-16,14-8-61 15,39-8-20-15,-6 0-224 16,-5-12-384-16</inkml:trace>
  <inkml:trace contextRef="#ctx0" brushRef="#br0" timeOffset="18799.77">15238 699 1113 0,'0'0'608'0,"0"0"-279"16,0 0-22-16,-116 0-104 0,81 4-40 15,4 9-77-15,4 3-32 16,7 1-30-1,13 4-23-15,5-2 16 0,2 4-17 16,0-5-28-16,20-6-12 16,7-6-53-16,8-6 16 15,5 0-11-15,5-10-114 16,0-14-36-16,-6-1-23 16,-2 2 42-16,-11 1 124 15,-8 4 95-15,-7 8 96 16,-7 2 163-16,-1 6 15 15,-3 2-47-15,0 0-82 16,0 0-64-16,0 0-22 16,0 0-48-16,0 14-1 15,7 2-5-15,3 1 2 16,1 1-7-16,3 3 0 0,1-5 0 16,3-3-9-16,3-4 0 15,0-3-5-15,6-6 8 16,2 0 5-16,2 0 0 15,3-6 1-15,-2-8 0 16,6-4 0-16,-3-3-25 16,3-3-39-16,-5-2-22 15,-2-3-9-15,-8-3 53 16,-6-1 42-16,-7 3 15 16,-6 4 56-16,-4 5 18 15,0 9 32-15,0 3-57 16,0 7-30-16,-4 2 20 15,-2 0-54-15,0 16 0 16,-3 12-9-16,3 10 17 0,2 5-10 16,-2 2 2-1,3 1 0-15,3-3-10 0,-1-8 10 16,-1-4-15-16,0-12 3 16,2-6-39-16,0-11 35 15,0-2 8-15,0-6-4 16,5-17-25-16,19-4-39 15,4 1 24-15,4 2 18 16,-1 8-3-16,0 6 37 16,0 8 1-16,1 2 5 15,-3 2 21-15,-3 20-27 16,-3 4-13-16,-10 26-36 16,-7-5-216-16,-6-6-419 0</inkml:trace>
  <inkml:trace contextRef="#ctx0" brushRef="#br0" timeOffset="18909.12">15483 1135 1737 0,'0'0'226'0,"0"0"-226"16,0 0-34-16,0 0-364 0</inkml:trace>
  <inkml:trace contextRef="#ctx0" brushRef="#br0" timeOffset="19518.34">17094 900 1528 0,'0'0'480'0,"0"0"-285"16,0 0-39-16,-127-4-38 15,98 16-35-15,9 7-48 16,9 6 6-16,11 1-35 16,0 1-5-16,16-4-1 15,13-5-16-15,9-7 1 16,2-11-22-16,5-2-60 15,1-29-70-15,-7-9-131 0,-7-12 5 16,-10-9 143 0,-8-2 86-16,-7-3 64 15,-5 7 32-15,-2 12 188 16,0 14 167-16,0 13-66 0,0 14-123 16,-4 6-110-16,2 9-68 15,-1 22-6-15,3 15 24 16,0 11-8-16,0 5 8 15,0 4-29-15,7-1-9 16,8-7 0-16,-1-5-57 16,-1-11-52-16,-7-17-117 15,-4-15-272-15,-2-10-63 0</inkml:trace>
  <inkml:trace contextRef="#ctx0" brushRef="#br0" timeOffset="20190.07">17160 708 1525 0,'0'0'363'0,"0"0"-259"16,0 0-16-16,0 0 17 15,0 0 5-15,168 84-9 16,-94-62-43-16,8-4-33 16,1-6-25-16,-8-6-9 15,-14-6-44-15,-17 0-1 16,-17-6 35-16,-13-11 19 15,-14 0 14-15,0 1 33 16,-19 5 8-16,-10 4 14 0,-4 7-17 16,0 0-15-1,-1 4 8-15,5 16-32 0,7 7 23 16,4 6-18-16,9 5-11 16,9 0 29-16,0 2-35 15,7-3 15-15,17-8-16 16,9-2-2-16,8-12 1 15,3-8-26-15,3-7-18 16,0-13 14-16,0-17-64 16,-5-7-9-16,-9-5 52 15,-6-1 47-15,-11 5 5 16,-7 8 40-16,-6 8 11 16,0 7 34-16,-3 10-23 0,0 5-28 15,0 0-34 1,3 14 2-16,-1 10-2 0,2 4 6 15,1 4-6-15,2 2 3 16,-1-2-3-16,5-4-4 16,3-3 2-16,1-7-17 15,8-11-20-15,1-4-11 16,5-3-8-16,0-9 4 16,0-13-1-16,-3-6 26 15,-3 0 28-15,-3 0 1 16,-5 2 18-16,-1 8 34 15,-5 4 0-15,-3 6 18 16,-1 5-35-16,0 3-15 16,-1 0-19-16,3 3-1 15,1 13 0-15,-1 2-16 16,0 4-20-16,-5 5-4 16,-2-6-85-16,0 6-156 0,-14-10-301 15,-3-4-545-15</inkml:trace>
  <inkml:trace contextRef="#ctx0" brushRef="#br0" timeOffset="20361.9">17502 702 2049 0,'0'0'596'15,"0"0"-450"-15,0 0-23 0,0 0-99 16,0 0-24-1,116-81-39-15,-63 71-91 0,5 4-156 16,-11 4-489 0,-16 2-161-16</inkml:trace>
  <inkml:trace contextRef="#ctx0" brushRef="#br0" timeOffset="20471.5">17838 569 669 0,'0'0'796'16,"0"0"-396"-16,0 0-159 15,0 0-44-15,121-27-113 16,-70 23-36-16,22 1-48 15,-10 3-72-15,-14 0-574 0</inkml:trace>
  <inkml:trace contextRef="#ctx0" brushRef="#br0" timeOffset="20939.89">18937 964 461 0,'0'0'1225'16,"0"0"-993"0,0 0-213-16,0 0-7 0,135-72-12 15,-77 36-1-15,-2-1 1 16,-6-6 0-16,-15-1-22 16,-14 0 22-16,-15 4 1 15,-6 5 57-15,-2 10 86 16,-14 6 24-16,1 11-36 15,-1 8-44-15,3 0-39 16,1 22-19-16,3 16-9 16,7 11 10-16,2 7-27 15,7 4-4-15,22-2-1 16,14-2-90-16,12-10-72 16,42-12-90-16,-10-12-280 0,-6-16-315 15</inkml:trace>
  <inkml:trace contextRef="#ctx0" brushRef="#br0" timeOffset="21236.7">19874 833 28 0,'0'0'2045'0,"0"0"-1568"15,0 0-303-15,0 0-86 16,-146-12-38-16,113 33-28 16,8 6-10-16,9 2-6 15,10 3-6-15,6-1-51 16,0-8 6-16,20-5-75 0,7-7-23 15,4-11 2 1,2 0 4-16,-1-2 58 0,-6-15 39 16,-4-1 40-1,-4 3 13-15,-3-2 46 0,-3 5 42 16,-3 1 23-16,-3 9-21 16,-2 2-22-16,8 0-58 15,1 1-23-15,5 17 15 16,5 7-15-16,-1-2-38 15,-4 2-79-15,-5-8-171 16,-6-4-317-16,-7-12-744 0</inkml:trace>
  <inkml:trace contextRef="#ctx0" brushRef="#br0" timeOffset="21377.29">19627 505 1964 0,'0'0'603'0,"0"0"-458"15,0 0-90-15,0 0-49 16,0 0-6-16,154-13-54 16,-32 20-72-16,-14 13-244 15,-8 0-621-15</inkml:trace>
  <inkml:trace contextRef="#ctx0" brushRef="#br0" timeOffset="21627.24">20848 682 1624 0,'0'0'641'0,"0"0"-447"16,0 0 14-16,-133 20-102 16,104 5-48-16,7 10-13 15,11 5-39-15,9 6 4 16,2 0-10-16,6-2-56 15,21-4-11-15,7-10-84 16,43-14-76-16,-13-7-167 16,4-9-280-16</inkml:trace>
  <inkml:trace contextRef="#ctx0" brushRef="#br0" timeOffset="22377.38">21272 726 1659 0,'0'0'550'0,"0"0"-293"15,0 0-78-15,-118-9-66 16,84 25-35-16,5 13-54 16,4 3 8-16,11 6-12 15,9 0-20-15,5-1 0 16,0-4-3-16,11-7-12 16,12-8-14-16,0-8-19 15,9-10 19-15,2 0-14 16,4-20-45-16,-3-10-19 15,-4-7-43-15,-4-3 52 16,-12 0 61-16,-3 9 37 16,-8 9 45-16,-4 8 90 15,0 6-6-15,0 8-31 16,0 0-76-16,0 4-11 0,-3 16 10 16,0 4 9-16,1 6-3 15,2 0-27-15,0 0 0 16,10-3 6-16,13-8-6 15,3-5-9-15,1-10-10 16,4-4-25-16,0 0 7 16,-2-18-28-16,-2-4 9 15,-4 0 48-15,-11 0 8 16,-2 8 43-16,-8 2 48 16,-2 8-5-16,0 2 2 15,0 2-62-15,0 0-25 16,0 12-1-16,0 9 11 15,0 8-7-15,9-3-4 16,2 0-21-16,5-4 15 0,3-6-22 16,4-5-11-16,1-11 0 15,5 0-13-15,-2-7 4 16,2-13-22-16,-4-8-40 16,-6-1 51-16,0-2 19 15,-6 1 40-15,-5 6 29 16,-2 6 23-16,-4 8 37 15,-2 8 0-15,0 2-50 16,0 0-9-16,0 14-30 16,0 10 0-16,0 5 4 15,2 2 10-15,6 1-14 0,5-1 0 16,6-6-10 0,1-2 9-16,-1-10-64 0,2-7-11 15,-1-6-9-15,-1 0 20 16,0-14-55-16,-2-12-206 15,-1-3-14-15,-3-5 98 16,-1-11 15-16,-8 7 59 16,1 6-75-16</inkml:trace>
  <inkml:trace contextRef="#ctx0" brushRef="#br0" timeOffset="22877.45">21158 619 1883 0,'0'0'570'0,"0"0"-413"0,0 0-26 15,0 0-24-15,0 0-46 16,0 0-17-16,0 0 1 15,31-23-45-15,-12 10 22 16,0-3-21-16,1-2 9 16,-4 4 44-16,-3 2-21 15,-4 4 13-15,-3 4 8 16,-2 2-39-16,-2 2 15 16,0 0-30-16,2 0-4 15,7 0-7-15,4 10 7 0,8 6-2 16,4 1-36-16,4 2-78 15,4-4 5-15,21-13-82 16,-6-2-400-16,-9 0-1315 16</inkml:trace>
  <inkml:trace contextRef="#ctx0" brushRef="#br0" timeOffset="22987.01">21818 402 537 0,'0'0'1540'0,"0"0"-1212"16,0 0-147-16,0 0-88 15,0 0-44-15,0 0-49 16,117 29-57-16,-107-4-271 16,-10-2-628-16</inkml:trace>
  <inkml:trace contextRef="#ctx0" brushRef="#br0" timeOffset="23658.51">17709 599 990 0,'0'0'522'0,"0"0"-317"15,0 0-34-15,0 0-16 16,0 0-34-16,0 0 3 15,0 0 3-15,60 0-21 16,-35 0-7-16,0 6-34 0,-4 2-36 16,0 2-8-1,-3 0-21-15,-1 2-22 0,14 5-84 16,-2-3-204-16,-3-7-664 0</inkml:trace>
  <inkml:trace contextRef="#ctx0" brushRef="#br0" timeOffset="24189.64">22444 1057 2094 0,'0'0'499'0,"0"0"-409"16,0 0-90-16,0 0-17 15,0 0-118-15,0 0-328 0,0 0-342 0</inkml:trace>
  <inkml:trace contextRef="#ctx0" brushRef="#br0" timeOffset="24423.96">22947 496 2036 0,'0'0'304'15,"0"0"-157"-15,-29 123 1 16,25-54-90-16,4 9 2 16,0 0-42-16,6 2-12 15,13-3-6-15,-1-9-45 16,1-6-83-16,10-12-145 0,-4-16-319 16,-3-20-108-16</inkml:trace>
  <inkml:trace contextRef="#ctx0" brushRef="#br0" timeOffset="25158.26">23243 713 1549 0,'0'0'710'0,"0"0"-499"16,0 0-46-16,-122-3-85 15,95 20-24-15,9 12-12 16,12 4-42-16,6 10 26 15,0 1-28-15,24-1 8 0,10-4-11 16,6-7 3-16,5-9-7 16,1-13 6-16,3-10-19 15,1-7 19-15,-2-23 1 16,0-12-49-16,-7-10 36 16,-5-7-22-16,-11-3 24 15,-5 1 10-15,-9 6-3 16,-5 15 4-16,-6 13 20 15,0 14 39-15,0 13-21 16,0 0-38-16,0 13-15 16,-2 20 14-16,-2 9 1 15,0 11 2-15,4 2-2 16,0 6 0-16,0-3 1 16,17 0-1-16,5-8 0 0,5-6-2 15,2-9-7 1,0-13-16-16,2-14-14 0,1-8 14 15,3-6 11-15,1-18-38 16,-3-7-6-16,-4-1 37 16,-6 1 14-16,-7 5 7 15,-10 5 19-15,-2 6 13 16,-4 11 36-16,0 1-22 16,0 3-26-16,0 3-13 15,3 14-5-15,1 6 5 16,0 3-7-16,3 2 0 15,2-1 1-15,2-1 0 16,5-3-2-16,4-8 1 0,2-4-34 16,3-11 10-1,4 0 3-15,0-8 12 0,2-14 8 16,-2-6-13-16,0-1 14 16,-7 5 1-16,-6 5-1 15,-5 6 60-15,-7 6-15 16,-2 5 10-16,-2 2-4 15,0 0-45-15,2 2 4 16,6 11-10-16,0 7-6 16,3 4-4-16,5 2-19 15,1-2-45-15,6-3-70 16,6-13 28-16,-7-8-547 16,-2 0-557-16</inkml:trace>
  <inkml:trace contextRef="#ctx0" brushRef="#br0" timeOffset="25283.46">24318 631 1707 0,'0'0'535'0,"0"0"-411"15,0 0-88-15,0 0-36 16,0 0-176-16,0 0-486 0</inkml:trace>
  <inkml:trace contextRef="#ctx0" brushRef="#br0" timeOffset="25720.53">24852 846 1149 0,'0'0'905'16,"0"0"-632"-16,0 0-65 15,0 0-71-15,-129 24-59 16,115 4-38-16,8 8 3 15,6 6-22-15,0 1-21 16,4-5 12-16,14-4-12 16,3-12-15-16,-2-11 2 15,2-11-32-15,1 0 29 16,-2-25-40-16,0-16-87 0,0-10 35 16,-5-10-46-1,-4-5 29-15,1-6 2 0,-2-3 0 16,5 5 73-16,-7 8 50 15,1 16 81-15,-5 18 161 16,-4 16-76-16,0 12-80 16,0 6-64-16,0 24-1 15,-2 15 50-15,-4 10-19 16,1 10-16-16,3 2 0 16,2 0-35-16,0-3 16 15,0-4-17-15,5-8-24 16,5-12-43-16,2-11-113 15,1-28-138-15,1-1-159 16,-5-12-239-16</inkml:trace>
  <inkml:trace contextRef="#ctx0" brushRef="#br0" timeOffset="26080.15">24952 744 880 0,'0'0'663'15,"0"0"-422"-15,0 0-49 16,0 0-83-16,0 0-56 15,0 0-13-15,0 0-10 16,43 54 17-16,-21-26-25 16,3 2-9-16,1 0 29 15,-1 1-24-15,2-6 2 16,-4-1 1-16,-2-6 4 16,-5-4 32-16,-3-7 4 15,-1-5 12-15,-3-2 22 0,3 0-44 16,0-9-32-1,1-6-2-15,-4-7-16 0,-2-1 1 16,-7 4-2-16,0-2 0 16,0 3 5-16,0 2-5 15,-7 2 0-15,-2 2-2 16,-4 1-5-16,-1 3-18 16,-3 3-19-16,-3 1-51 15,-3 4-52-15,-2 0-123 16,6 0-269-16,7-2-307 0</inkml:trace>
  <inkml:trace contextRef="#ctx0" brushRef="#br0" timeOffset="26236.05">25390 492 2225 0,'0'0'464'16,"0"0"-369"-16,0 0-49 15,0 0-16-15,-141 53-30 16,85 5-24-16,12-8-122 16,11-4-529-16</inkml:trace>
  <inkml:trace contextRef="#ctx0" brushRef="#br0" timeOffset="36468.01">1536 1496 874 0,'0'0'252'0,"0"0"-134"0,0 0 39 16,0 0-64-16,0 0 49 16,0 0 57-16,-27-55-14 15,27 53-27-15,-2 2-12 16,2 0-28-16,0 0 17 16,-3 0-23-16,3 0-30 15,-2 0-9-15,2 0-49 16,-2 10-15-16,2 15 7 15,0 13-10-15,0 14 46 16,0 11-13-16,0 6-33 16,0 4 20-16,11-5-26 15,3-3 1-15,-1-6 5 16,1-11 0-16,-6-11-12 0,-1-8-6 16,-3-9-33-16,0-10-4 15,-4-10-53-15,0 0-19 16,0-34-78-16,-2-8-474 15,-8-6-555-15</inkml:trace>
  <inkml:trace contextRef="#ctx0" brushRef="#br0" timeOffset="36702.68">1191 1430 163 0,'0'0'1578'0,"0"0"-1190"0,0 0-199 15,0 0-75-15,0 0-32 16,0 0 12-16,0 0-18 16,155-22-2-16,-93 17-50 15,-1 1-23-15,-1 0 16 16,-9 0-11-16,-8 1-6 16,-8-2 0-16,-6 5-67 15,-8 0-43-15,-3 0-177 16,-3 12-314-16,-9 1-168 0</inkml:trace>
  <inkml:trace contextRef="#ctx0" brushRef="#br0" timeOffset="37670.86">2427 1864 1920 0,'0'0'353'0,"0"0"-235"16,0 0-76-16,64-144-29 15,-39 82-13-15,-5-4-3 16,-6-5-58-16,-10 2-39 16,-4 5-23-16,0 9 82 15,-15 13 41-15,-6 16 75 16,-1 12 27-16,2 9-47 15,2 5-23-15,2 15-10 16,1 19-8-16,6 15 18 0,2 12 31 16,7 14-33-1,0 9 20-15,0 2-22 0,14 2-10 16,5-3 0-16,-1-12-12 16,1-6-4-16,-6-19-2 15,-5-14-20-15,-2-14 19 16,-2-16-13-16,-2-4 14 15,2-23 0-15,9-21-93 16,6-14-74-16,7-12 15 16,6 3 61-16,1 2 15 15,0 13 20-15,-4 10 39 16,-4 14 17-16,-8 10 1 0,-5 8 30 16,-8 8-7-1,-4 2 29-15,0 0-6 0,-4 12-17 16,-21 13 32-16,-6 8-27 15,-2 3-17-15,-3 4 53 16,7-3-23-16,9-3-7 16,11-4-38-16,9-7 13 15,0 0-17-15,27-7 1 16,13-7-34-16,6-4 33 16,10-5-32-16,4-2 17 15,3-20-14-15,-5-9-47 16,-9-4 23-16,-7-5 8 15,-11-7 21-15,-8 1 16 16,-12-4 9-16,-10-2 0 16,-1 2 27-16,0 4 2 0,-10 6 20 15,-4 9 16-15,1 9-20 16,4 12 38-16,0 10-37 16,5 0-34-16,-1 16-12 15,3 18 0-15,2 10 16 16,0 12 10-16,0 5-14 15,7 3 17-15,9-2-29 16,-1-1 0-16,1-14-1 16,-4-8-10-16,1-13-19 15,-7-14-22-15,-4-12 3 16,-2 0 49-16,0-28-141 16,2-10-115-16,3-9 53 15,5 1 64-15,4 7 75 0,1 8 64 16,4 12 1-1,-1 8 100-15,-1 11 29 0,4 0 31 16,0 17 1-16,4 10-59 16,2 7-16-16,2 5-38 15,-2-1-47-15,-3-4-2 16,-2-6-14-16,3-10-119 16,-5-9-118-16,-5-6-243 0</inkml:trace>
  <inkml:trace contextRef="#ctx0" brushRef="#br0" timeOffset="38264.48">3570 1626 224 0,'0'0'1540'0,"0"0"-1249"16,0 0-133-16,0 0-71 15,0 0-21-15,-116 78-31 16,111-46-13-16,5 1 7 16,0 0-29-16,6-4 0 15,13-3-1-15,-2-9-30 16,4-4 0-16,-3-5-16 16,-1-8-26-16,-1 0 54 0,-3-6-6 15,0-14 4-15,3-4-14 16,-2-2-43-16,-3-1 9 15,2-1 18 1,-1 6 36-16,-4 1 15 0,-1 10 0 16,-3 5 17-16,-1 4 21 15,-1 2-15-15,1 0 40 16,1 18-10-16,0 4-31 16,3 6 22-16,1 0-42 15,2 2-2-15,-1-1 2 16,-1-3 10-16,2-4-20 15,1-2 8-15,2-8-53 16,3-5-32-16,4-7-46 16,2 0 27-16,4-13 62 15,1-5 16-15,0 0 26 16,-2 6 22-16,-4 3 20 16,0 9 30-16,-3 0 6 0,-3 17 46 15,1 13 28-15,-3 10-47 16,3 6 21-16,1 6-42 15,0 4-34-15,-2-2 5 16,-3-2-43-16,-6-7-12 16,-6-9-3-16,0-9-105 15,-38-24-155-15,2-3-292 16,-6-11-394-16</inkml:trace>
  <inkml:trace contextRef="#ctx0" brushRef="#br0" timeOffset="38420.71">3370 1569 1520 0,'0'0'652'0,"0"0"-448"16,0 0-89-1,15-111-66-15,25 80-49 0,13 5-23 16,10 8-121-16,41 17-231 16,-15 1-486-16,-6 1 152 0</inkml:trace>
  <inkml:trace contextRef="#ctx0" brushRef="#br0" timeOffset="39326.71">4619 1616 1252 0,'0'0'864'15,"0"0"-633"-15,-140 48-105 16,95-18-16-16,18 6-21 15,19 4-68-15,8 3 16 16,18-4-25-16,24-4-12 16,14-11 0-16,11-16-9 15,4-8-17-15,1-23 13 16,-8-24-47-16,-11-15-1 16,-10-12-44-16,-16-7 17 15,-12-3 47-15,-9-5 19 16,-6 6 22-16,0 3 0 15,0 17 1-15,0 19 53 16,-8 16 57-16,1 18-19 16,3 10-47-16,-4 10-45 0,4 28 0 15,-3 15 37-15,0 14-16 16,4 12 21-16,1 5-15 16,2 0-8-16,0 0 3 15,15-6-22-15,5-12 0 16,-3-11 0-16,-1-17-31 15,-3-20 20-15,-1-16-1 16,1-2 6-16,5-30-4 16,2-13-35-16,7-7-29 15,-3 2 33-15,-1 8 6 16,-8 13 33-16,-3 8 2 16,-6 11 0-16,-2 8 25 15,-1 0-6-15,5 8 25 0,4 13 11 16,3 6-43-1,6 1 7-15,-1 4-19 0,4-3 0 16,0-3-7-16,3-6-21 16,0-11-36-16,2-9-40 15,0 0-49-15,-2-19 14 16,-3-12-42-16,-5-4-1 16,-2-3 103-16,-6 3 78 15,-5 8 1-15,-3 8 102 16,-3 8 84-16,0 8 41 15,0 3-82-15,0 0-76 16,0 6-35-16,0 16-18 0,0 6 20 16,0 5-32-1,0-2 2-15,8 1 1 0,8-6-7 16,5-4 0 0,2-8-20-16,4-10-23 0,0-4-18 15,-2-4-72-15,-3-15 31 16,-4-6 55-16,-5 0 44 15,-6 4 3-15,-3 6 124 16,-4 6 39-16,0 5 11 16,0 4-79-16,0 0-65 15,0 0 10-15,5 14-39 16,1 9-1-16,4 0 0 16,1 4-88-16,1-7-102 15,25-6-203-15,-4-6-328 16,5-8-616-16</inkml:trace>
  <inkml:trace contextRef="#ctx0" brushRef="#br0" timeOffset="39670.39">6063 1716 1250 0,'0'0'830'16,"0"0"-521"-16,0 0-83 15,0 0-109-15,-127 14-36 16,109 7-59-16,9 2-14 15,7 5 4-15,2-2-12 16,0 1-8-16,7-5-16 16,7-5-18-16,-1-9 11 15,3-5-17-15,-1-3 8 0,1 0 22 16,1-9-6-16,1-9 4 16,0 0-10-16,-1 0-6 15,-3 3 30-15,-2 2-16 16,-4 6 22-16,-6 2 15 15,0 5 0-15,1 0 31 16,-1 0-19-16,4 14 16 16,4 7-10-16,-2 0-24 15,5 4 0-15,-3-6-9 16,-1-2-46-16,-3-5-51 16,-6-12-207-16,0 0-334 15,-4-17-412-15</inkml:trace>
  <inkml:trace contextRef="#ctx0" brushRef="#br0" timeOffset="39826.94">5677 1571 1788 0,'0'0'569'16,"0"0"-373"-16,0 0-104 16,0 0-54-16,0 0-28 15,0 0-10-15,0 0-28 16,95-15-130-16,-67 5-318 15,-1-9-253-15</inkml:trace>
  <inkml:trace contextRef="#ctx0" brushRef="#br0" timeOffset="39967.51">5985 1215 1156 0,'0'0'1166'0,"0"0"-874"15,0 0-134-15,0 0-93 16,0 0-45-16,0 0-20 15,-125 167-36-15,94-110-218 16,7-10-786-16</inkml:trace>
  <inkml:trace contextRef="#ctx0" brushRef="#br0" timeOffset="41045.07">7150 1783 971 0,'0'0'335'16,"0"0"-113"-16,0 0-30 0,0 0-31 16,0 0 42-16,-131 4-3 15,91 17-43-15,7 8-56 16,10 5-49-16,12 2-12 15,11 1-16-15,0-4-23 16,32-8 7-16,11-8-8 16,14-15-12-16,9-2 12 15,5-27-43-15,1-21-38 16,-5-11-81-16,-13-9-18 16,-17-7 53-16,-12 0 15 15,-14-2 16-15,-11 4 58 16,0 6 38-16,-8 13 76 0,-9 14 127 15,0 15-7-15,-4 15-51 16,5 10-69-16,-1 9-42 16,1 22-3-16,3 14-11 15,4 10 41-15,4 14-23 16,5 9-20-16,3 6 30 16,17 2-39-16,6-3 3 15,4-9-8-15,-1-16 5 16,-3-14-18-16,-1-18-4 15,-2-16-27-15,3-10 34 16,0-8-17-16,6-24 0 16,3-9-31-16,-1-7-38 15,-5 4 50-15,-5 5 15 16,-3 7 23-16,-11 9 4 16,-1 9 25-16,-7 8 46 0,0 6 13 15,2 0-56-15,0 3 8 16,4 14-17-16,3 8-10 15,5 0 11-15,2 4-20 16,2-3-2-16,3-4 2 16,-4-8-25-16,3-8-1 15,-1-6-23-15,4 0-12 16,-4-20-7-16,4-10-106 16,-5-4 28-16,0 0 51 15,-6 2 81-15,-6 5 14 16,-3 7 97-16,-5 6 57 15,0 8 9-15,0 2-40 16,0 4-59-16,0 0-43 0,0 4-13 16,0 15-8-1,5 4 0-15,3 5 1 0,1 2-3 16,2-1 3-16,1-7-1 16,0-4 0-16,5-6-21 15,-4-8-28-15,3-4 0 16,-3 0 38-16,1-2 11 15,-5-8 1-15,1 1 29 16,-4 6 19-16,2 0-38 16,-2 3 18-16,3 0-18 15,2 3-2-15,5 6 1 16,2 4-10-16,4-2-19 0,27-2-109 16,-7-5-456-1,3-4-1035-15</inkml:trace>
  <inkml:trace contextRef="#ctx0" brushRef="#br0" timeOffset="41326.58">8906 1441 1382 0,'0'0'819'0,"0"0"-631"16,0 0-75 0,0 0-64-16,0 0 24 0,-38 103 13 15,38-45-35-15,14 9 19 16,5 4-41-16,2 2-29 16,1-3 7-16,-2-9-7 15,0-11-45-15,-7-15-47 16,-5-19-123-16,-8-10-264 15,0-6-220-15</inkml:trace>
  <inkml:trace contextRef="#ctx0" brushRef="#br0" timeOffset="41482.75">8710 1674 1879 0,'0'0'381'0,"0"0"-276"16,0 0-31-16,143-50-35 15,-92 40-39-15,0 10-39 16,-13 0-489-16,-18 0-349 0</inkml:trace>
  <inkml:trace contextRef="#ctx0" brushRef="#br0" timeOffset="41982.35">8253 1707 965 0,'0'0'395'16,"0"0"-154"-16,0 0 29 15,0 0-35-15,0 0-49 16,0 0-88-16,0 0-21 16,-27-3-49-16,25 23-10 15,0 7 47-15,2 5-30 16,0 4-21-16,0 2-14 15,2 1-14-15,21 11-68 16,-3-8-176-16,-3-11-499 0</inkml:trace>
  <inkml:trace contextRef="#ctx0" brushRef="#br0" timeOffset="43185.2">9155 2011 1172 0,'0'0'495'15,"0"0"-285"-15,0 0-30 16,0 0-68-16,0 0-85 16,0 0-8-16,0 0-19 15,116-110-9-15,-91 82-13 16,-7 0-9-16,-3 2 31 0,-6 8 6 16,-5 5 25-16,-4 8 24 15,3 5 4-15,-3 0-18 16,0 0 2-16,0 0-22 15,3 5 13-15,1 9 31 16,0 8-26-16,3 3 18 16,1 4-20-16,2 1-19 15,-1 3 16-15,4-3-34 16,-2-6 9-16,4-6-9 16,1-8-54-16,0-6 4 15,4-4-41-15,0-4-38 16,2-20-30-16,-4-6-93 15,-1-4 80-15,-7 0 102 16,-3 2 70-16,-5 8 21 16,-2 6 122-16,0 7 59 0,0 8 30 15,0 3-106 1,0 0-50-16,0 0-27 0,0 3-49 16,0 12 27-16,0 0-5 15,4 3-21-15,5 3 9 16,2-5-10-16,2-3-1 15,1-2-1-15,-1-5-47 16,3-6 8-16,-2 0 12 16,8 0 3-16,-3-17-10 15,-1 2-20-15,1-3 33 16,-6 4 23-16,-7 4 0 16,-2 4 49-16,-4 4 35 15,0 2-17-15,3 0-6 0,2 0-50 16,3 6 8-16,5 3-2 15,8 1-17-15,6 1 16 16,2-7-7-16,4-4-3 16,3 0-6-16,-3-12 0 15,-2-14-24-15,-4-9 0 16,-9-7-29-16,-5-4 24 16,-11 0 0-16,-2 0 8 15,0 6 21-15,-2 6 0 16,-9 10 19-16,2 10 18 15,1 9-19-15,5 5-12 16,-1 0-6-16,-1 23 0 16,1 15 12-16,-1 12-6 0,5 10 12 15,0 7 4-15,0 3-21 16,0-2 16-16,0-8-17 16,0-13 0-1,0-8-4-15,0-17 13 0,0-12-4 16,0-10-5-1,7 0 1-15,4-12-2 0,7-10-34 16,2-2-3-16,4 0 18 16,-1 4-18-16,-4 6 10 15,-1 8-22-15,1 1-13 16,-2 5 32-16,-1 0-13 16,3 11-4-16,0 5-23 15,-6 6-206-15,-4-4-124 16,-7-4-526-16</inkml:trace>
  <inkml:trace contextRef="#ctx0" brushRef="#br0" timeOffset="43419.51">9612 1427 1839 0,'0'0'582'0,"0"0"-465"15,0 0-87-15,0 0-1 0,150 0-29 16,-92 14-30-16,0 11-126 16,-18-3-370-16,-20-2-504 0</inkml:trace>
  <inkml:trace contextRef="#ctx0" brushRef="#br0" timeOffset="43575.71">9345 1654 1733 0,'0'0'352'15,"0"0"-352"-15,0 0-134 16,0 0-736-16</inkml:trace>
  <inkml:trace contextRef="#ctx0" brushRef="#br0" timeOffset="44747.33">10858 1951 530 0,'0'0'1383'0,"0"0"-1092"15,0 0-207-15,0 0-43 16,0 0-39-16,0 0 20 15,-134 114-9-15,117-78-13 16,5-2-47-16,12-2-173 0,12-8-181 16,9-12-446-16</inkml:trace>
  <inkml:trace contextRef="#ctx0" brushRef="#br0" timeOffset="45200.35">11584 1751 1741 0,'0'0'505'0,"0"0"-368"16,-113 43-51-16,80-9-40 0,10 7-11 15,19 1-15 1,4-2 4-16,11-3-22 0,20-8-2 15,9-8-9-15,7-15-48 16,7-6 4-16,-2-17-13 16,-2-22-76-16,-6-14-47 15,-9-11-51-15,-10-6 29 16,-9-5 115-16,-7-1 13 16,-5 3 38-16,-4 10 45 15,0 12 26-15,0 18 277 16,-7 15 67-16,-1 14-150 15,2 4-103-15,-4 8-80 16,1 20 35-16,1 10-20 16,0 12-3-16,4 6 4 0,1 6-32 15,3 4-9 1,0-2-12-16,0-2-9 0,3-9-68 16,3-13-108-16,-6-23-152 15,0-11-202-15,0-6-861 0</inkml:trace>
  <inkml:trace contextRef="#ctx0" brushRef="#br0" timeOffset="45981.41">11627 1550 1356 0,'0'0'247'0,"0"0"-107"15,0 0 83-15,0 0-87 0,0 0-30 16,152 116-23-16,-109-72-40 15,2 4 9-15,-2 1-20 16,-8-4-18-16,-4-3 44 16,-2-7-29-16,-4-6 11 15,0-8-2-15,-4-6-23 16,4-13 29-16,2-2-14 16,0 0-18-16,0-8-8 15,-4-13-4-15,-4-2-13 16,-6-7 13-16,-8 3 0 15,-5-3 4-15,0 1 2 16,-14 8-6-16,-11 2 9 16,-10 9-9-16,-5 6-5 15,-5 4 4-15,5 0 2 16,2 14 5-16,9 5-6 0,11-3-9 16,10-2-26-16,8-5-44 15,0-4-9-15,22-5-19 16,11 0 29-16,5 0-1 15,2-13 13-15,1 2 13 16,-4 0 52-16,-6 3-10 16,-5 7 11-16,-2 1 31 15,-5 0 18-15,2 9 38 16,-6 12 6-16,3 2-19 16,-5 8-1-16,-1-1-31 15,-1 0-11-15,-3 2 3 16,2-4-33-16,-4-1-1 0,3-6-15 15,-3-7-42-15,4-4-19 16,3-10-87-16,5 0 38 16,4-10-23-16,2-17-143 15,5-2 140-15,-2-3 97 16,-2-1 54-16,-5 8 135 16,-4 5 84-16,-8 4 65 15,0 8-62-15,-8 3-61 16,2 5-58-16,-2 0-74 15,4 0-21-15,0 13-8 16,3 9 9-16,1 9-12 16,4 2 3-16,1 3-29 15,5 3 21-15,0 5-26 16,2 1-5-16,3 3 14 16,-2 1-3-16,2-5 20 0,-3-2 8 15,-5-6 0-15,-4-8 9 16,-4-8-9-16,-7-8-7 15,-4-12-56-15,-16 0-143 16,-7-12-349-16</inkml:trace>
  <inkml:trace contextRef="#ctx0" brushRef="#br0" timeOffset="46122">12170 1744 705 0,'0'0'1227'16,"0"0"-917"-16,0 0-125 0,0 0-92 15,-30-110-90 1,62 90-3-16,30-6-172 0,-8 7-464 16,-9 0-591-16</inkml:trace>
  <inkml:trace contextRef="#ctx0" brushRef="#br0" timeOffset="46231.35">12375 1438 1689 0,'0'0'680'16,"0"0"-457"-16,0 0-134 15,0 0-89-15,138-30-88 16,-73 25-268-16,-10 1-873 0</inkml:trace>
  <inkml:trace contextRef="#ctx0" brushRef="#br0" timeOffset="46949.95">13159 1510 1553 0,'0'0'604'0,"0"0"-427"16,0 0-107-16,0 0-42 15,0 0 57-15,25 128 3 0,0-62-6 16,1 10-18-16,1 2-43 16,-5 1-5-16,-6-11-16 15,-7-12-37-15,-9-14 19 16,0-15-34-16,-5-16-2 16,-17-11-1-16,-10 0-49 15,1-24 11-15,0-11 34 16,4-9 53-16,12-6 6 15,11-7 1-15,4-5 18 16,17-2-19-16,16-3-37 16,10 9 37-16,-3 8-12 15,0 8 12-15,-9 12 12 16,-8 8 25-16,-9 7 49 16,-9 8 36-16,-2 3-17 15,-3 4-5-15,0 0-56 0,0 14-43 16,0 18 36-1,0 16-28-15,7 12 4 0,7 10 1 16,3 4-7-16,5-4 4 16,3-3-11-16,-6-16-6 15,-4-14 6-15,-7-13-29 16,-5-14-23-16,-3-10 27 16,0 0 14-16,0-28-19 15,0-10-43-15,4-8 27 16,7-2 25-16,4 4-37 15,6 5-21-15,1 9 47 16,2 12 32-16,-1 11 7 16,-1 7 42-16,-2 0 14 15,0 5 11-15,0 17-14 16,2 5-16-16,1 5-11 16,-1 2-33-16,1-2-18 0,0-4-85 15,16-12-168-15,-8-8-337 16,0-8-719-16</inkml:trace>
  <inkml:trace contextRef="#ctx0" brushRef="#br0" timeOffset="47309.23">13966 1763 1495 0,'0'0'703'16,"0"0"-449"-16,0 0-99 0,0 0-97 15,0 0-13 1,0 0-32-16,0 0 2 0,-58 101-15 15,58-64 8-15,0-3-19 16,11-4-7-16,-2-4-14 16,0-10-7-16,-2-6-16 15,-1-10 25-15,-1 0 15 16,-1-2 15-16,3-17-38 16,0 0-39-16,2-3 42 15,-1 4 21-15,1 0-20 16,0 4 24-16,0 3-4 15,3 2 14-15,-1 5 3 16,-1 4 9-16,2 0 18 0,-1 0 10 16,3 0-22-16,-1 4 17 15,0 6-35-15,1 2-4 16,1 4-3-16,7 5-51 16,1-7-142-16,-6-1-382 15</inkml:trace>
  <inkml:trace contextRef="#ctx0" brushRef="#br0" timeOffset="47418.58">14258 1796 1455 0,'0'0'644'0,"0"0"-446"16,0 0-81-16,0 0-117 16,0 0-71-16,0 0-280 0,0 0-404 15</inkml:trace>
  <inkml:trace contextRef="#ctx0" brushRef="#br0" timeOffset="47590.74">13986 1664 90 0,'0'0'1920'0,"0"0"-1409"15,0 0-402-15,0 0-71 16,0 0-37-16,0 0-2 15,0 0-39-15,-46 74-170 16,32-57-427-16</inkml:trace>
  <inkml:trace contextRef="#ctx0" brushRef="#br0" timeOffset="47731.01">13913 1409 1016 0,'0'0'993'15,"0"0"-750"-15,0 0-243 16,0 0-16-16,137-8-544 0</inkml:trace>
  <inkml:trace contextRef="#ctx0" brushRef="#br0" timeOffset="48059.05">13884 1769 1538 0,'0'0'619'16,"0"0"-399"-16,0 0-59 15,0 0-118-15,0 0-12 16,0 0-26-16,0 0-5 0,10 73-1 16,-2-38-155-1,-4-5-366-15,-2-10-442 0</inkml:trace>
  <inkml:trace contextRef="#ctx0" brushRef="#br0" timeOffset="48996.33">14881 1467 728 0,'0'0'1131'15,"0"0"-752"-15,0 0-249 16,0 0-90-16,0 0 36 16,-37 125-23-16,35-60-29 15,2 6 15-15,0 3-33 16,2 1 4-16,9-11-10 15,0-11-60-15,-2-16-14 16,-3-16-89-16,-6-12-46 16,0-9 55-16,0-4-8 15,-2-20 23-15,-6-10 139 0,-1-4 2 16,7-2 66-16,2 0 20 16,0 5-6-16,19 9-7 15,15 7-59-15,11 5-4 16,11 5-2-16,4 4-4 15,4 2 11-15,-1 2-16 16,-13 1-1-16,-7 0 35 16,-16 0-7-16,-12 0 24 15,-10 0 61-15,-5 0 55 16,0 0 10-16,-9 0-65 16,-14 4-63-16,-6 6-7 15,2 1-31-15,4 8-11 16,5-1 11-16,7 3-10 15,11 0 4-15,0 0-6 16,6-7-29-16,21-1-15 0,9-9-30 16,3-4-31-16,2 0-65 15,-5-11-34-15,-7-7 58 16,-12 3 77-16,-5 3 69 16,-6 3 149-16,-6 6 66 15,2 3-74-15,0 0-57 16,3 0-62-16,1 16 3 15,8 7-16-15,1 6-7 16,6 3-4-16,3-4-68 16,18-8-130-16,-6-8-277 15,-1-12-477-15</inkml:trace>
  <inkml:trace contextRef="#ctx0" brushRef="#br0" timeOffset="49261.89">16105 1560 770 0,'0'0'1204'16,"0"0"-864"-16,0 0-209 15,0 0-65-15,0 0 27 16,0 0 23-16,-20 147-52 15,20-91-15-15,9-3-22 0,2 0-27 16,-2-9-9-16,-2-11-43 16,-4-8-53-16,-3-13-40 15,0-7-201-15,0-5-334 0</inkml:trace>
  <inkml:trace contextRef="#ctx0" brushRef="#br0" timeOffset="49449.35">15797 1776 1894 0,'0'0'513'0,"0"0"-469"0,0 0-17 16,121-16-27-16,-54 7-62 15,26-6-48-15,-17 5-189 16,-13 3-370-16</inkml:trace>
  <inkml:trace contextRef="#ctx0" brushRef="#br0" timeOffset="50667.81">16254 1758 1099 0,'0'0'294'0,"0"0"-156"15,0 0 2-15,0 0 4 16,0 0 3-16,0 0-80 15,143-45-27-15,-101 22-31 16,-2-1-8-16,-7-2 10 16,-8-1-11-16,-13 0-7 15,-12 5 7-15,0 6 0 16,-1 6 37-16,-18 4-21 16,-2 6-10-16,-1 0 37 0,2 16-12 15,4 13 10-15,5 14 17 16,5 11-18-16,6 10 9 15,0 6-22-15,0 7 11 16,11-5-4-16,7-6-26 16,-3-10 5-16,1-14-13 15,-5-12 0-15,-3-14-6 16,-3-10 12-16,0-6 3 16,2-6 32-16,3-20-41 15,6-8-34-15,-1-6-16 16,6 0 8-16,1 2 12 15,-2 7-38-15,-2 12 44 16,-1 9 24-16,-2 8-13 16,2 2 13-16,-1 0 13 15,1 12-5-15,3 4 35 0,3 4-30 16,4 0-7-16,4-2 9 16,2-4-9-16,3-6 0 15,-3-8-6-15,-2 0-10 16,-2-2 4-16,-6-16-7 15,-10-6 13-15,-5-2 0 16,-8-4 10-16,0 2-4 16,0 4 15-16,-17 1 10 15,-3 9 24-15,-3 6-40 16,4 8 3-16,-2 0 8 16,8 7-17-16,2 11 12 15,6 6-13-15,3 2 2 16,2 5-7-16,0-4-3 15,11-3 0-15,9-4-1 16,3-4-9-16,2-9-5 0,1-7-7 16,0 0-14-16,1-5 23 15,-4-13-23-15,-4-2 24 16,-3 4 11-16,-4 2-5 16,-5 6 6-16,-5 3 0 15,0 5 0-15,0 0 5 16,0 0-4-16,0 5 4 15,0 9-2-15,1 3 3 16,-2-3-3-16,4 1-3 16,0-3 0-16,0-3-6 0,1-6 6 15,1 0-27 1,2-3 8-16,2 0-7 0,2-6 13 16,3-9-17-16,1 1 2 15,-1 4 28-15,-3 0 0 16,-3 6 6-16,-4 2 4 15,1 2-10-15,-5 0 13 16,2 0-1-16,-1 6 6 16,-1 4 7-16,0-2-25 15,1 0 0-15,-3-2-1 16,2-4-30-16,2 0 7 16,3-2-5-16,-1 0 29 15,8-8 0-15,1-8-15 16,4-2 14-16,2 2-5 0,2 0 3 15,-3 4-4-15,-3 4 14 16,-5 2 6-16,-3 6 26 16,-3 0-30-16,-1 0 31 15,2 0-36-15,-5 14 4 16,0 4-16-16,-2 8-73 16,0-7-167-16,-8-2-283 0</inkml:trace>
  <inkml:trace contextRef="#ctx0" brushRef="#br0" timeOffset="50839.68">16913 1744 1405 0,'0'0'843'0,"0"0"-586"16,0 0-105-16,0 0-109 15,59-130-20-15,-20 102-23 16,6 8-20-16,11 6-73 15,-12 6-169-15,-8 3-428 0</inkml:trace>
  <inkml:trace contextRef="#ctx0" brushRef="#br0" timeOffset="51386.41">18171 1730 1397 0,'0'0'679'16,"0"0"-454"-16,0 0-34 15,0 0-121-15,0 0-55 16,0 0 1-16,0 0-16 16,115-114 0-16,-97 94-1 15,-7 6 1-15,-6 6 19 16,-5 5 53-16,0 3-13 16,0 0 17-16,0 5-61 15,0 17-3-15,0 12 23 16,0 10-35-16,2 10 29 0,2 7-29 15,0 0-10 1,1 4-18-16,-2-5-105 16,-3-8-79-16,-5-8-155 0,-10-14-255 15,-6-14-300-15</inkml:trace>
  <inkml:trace contextRef="#ctx0" brushRef="#br0" timeOffset="51511.37">18231 2115 91 0,'0'0'1243'15,"0"0"-677"-15,0 0-299 16,0 0-42-16,0 0-123 15,0 0-60-15,0 0-1 16,158-58-41-16,-103 50-1 16,1 0-34-16,13-4-160 15,-13 0-278-15,-10 0-187 0</inkml:trace>
  <inkml:trace contextRef="#ctx0" brushRef="#br0" timeOffset="51792.55">19159 1713 879 0,'0'0'1188'0,"0"0"-908"15,-135-6-99-15,86 12-14 16,13 15-75-16,11 9-39 15,12 8-8-15,11 6-32 0,2 5 0 16,11 0-13 0,18-8-10-16,13-5-17 0,12-11-31 15,8-10-54-15,34-15-117 16,-13-10-355-16,-10-12-242 16</inkml:trace>
  <inkml:trace contextRef="#ctx0" brushRef="#br0" timeOffset="52948.54">19585 1748 1243 0,'0'0'748'16,"0"0"-448"-16,0 0-76 15,0 0-71-15,-116-6-41 16,91 27-84-16,4 3 7 0,3 3-35 16,5 4 10-1,6-3-17-15,7-2 7 0,0-4-12 16,2-6 3-16,18-4-54 15,4-10 24-15,10-2-23 16,1 0-63-16,4-20-79 16,-4 0-121-16,-6-2 58 15,-5 2 116-15,-6 2 80 16,-8 5 71-16,-4 6 113 16,-3 4 99-16,-3 3-33 15,0 0-68-15,0 0-31 16,2 3-29-16,2 11-23 15,3 1 3-15,3 6-16 16,4-1-9-16,4 0 5 16,2-4-11-16,4-4-14 15,1-4-17-15,2-8 18 16,1 0 7-16,1 0-9 16,-2-18-16-16,2-2 19 0,-4-3-10 15,0 1 16-15,-3-1 5 16,-5-1 2-16,-1 2-1 15,-3 0 0-15,-6-1 6 16,-3 3 4-16,-2 0 1 16,-2 4 21-16,0 2 29 15,0 6 1-15,0 3 30 16,0 5-47-16,0 0-45 16,0 0 12-16,0 9-11 15,-4 5 4-15,2 0 3 16,0 2-1-16,0-2-8 0,2-1 1 15,-3 0 0-15,3-3 12 16,-2 2-5-16,0 1 13 16,0-2-4-16,2 1-16 15,0 1 10-15,0-2-10 16,0 0 0-16,0-5 9 16,0-1-9-16,0-1 6 15,0-1-6-15,0-3-6 16,0 0 4-16,0 0 2 15,0-3-6-15,6-11-25 16,3-1-39-16,5-1 20 16,-2-1-17-16,1 3 8 15,0 4 51-15,-3 2-7 16,0 2 15-16,1 4 0 16,-3 2 1-16,2 0 11 0,1 0-12 15,-3 2 0-15,6 8 14 16,-1 3-13-16,3 0 7 15,6 0-7-15,1-6-1 16,3-4 0-16,-1-3-27 16,2-4-34-16,-3-19 15 15,-4-4-86-15,0-5 38 16,-4-5 60-16,-5-3 30 16,-2 0 4-16,-3 0 44 15,-3 4 17-15,-3 5 63 16,0 10-15-16,0 9-14 0,0 10-18 15,0 2-63 1,0 2 8-16,-9 20-7 0,-3 6-5 16,4 10 21-16,1 4-23 15,5 0 2-15,0 2 16 16,2-2-20-16,0-2 20 16,0-4-14-16,4-4-12 15,7-5 0-15,3-7-1 16,-1-2 1-16,3-6 3 15,-1 0-2-15,3 0-1 16,-1-2 0-16,4 0-4 16,-3-2 3-16,-5-1-19 15,-2-1 4-15,-4-1 5 16,-2 1-20-16,-3 2-5 0,0 2-5 16,-2 3 0-16,0 0-13 15,0 9-90-15,-4-5-168 16,-10-2-217-16</inkml:trace>
  <inkml:trace contextRef="#ctx0" brushRef="#br0" timeOffset="53089.12">19699 2478 1602 0,'0'0'355'0,"0"0"-276"15,0 0-79-15,0 0-339 0</inkml:trace>
  <inkml:trace contextRef="#ctx0" brushRef="#br0" timeOffset="54166.99">21131 1576 901 0,'0'0'666'0,"0"0"-453"0,0 0-70 16,0 0-62-1,0 0 17-15,0 0 29 0,16 120-22 16,-7-50-9-16,0 5-75 16,2-2-6-16,0-4-12 15,0-8 12-15,-1-16-16 16,-4-13 1-16,-4-12-45 15,-2-13 17-15,0-7-6 16,0-7 0-16,2-19-127 16,7-10-64-16,5-8 102 15,11-2-7-15,4 3-27 16,5 10 27-16,5 9 33 16,-4 13 90-16,-4 11 7 15,-6 0 38-15,-10 16 63 16,-5 7 23-16,-8 5 33 0,-2 4 29 15,-2-2-43-15,-23-2 2 16,-6-6-17-16,-7-2-34 16,0-8-8-16,2-2-40 15,11-6-39-15,10-2-7 16,15-2-114-16,15-9-171 16,22-8-230-16,5-7-977 0</inkml:trace>
  <inkml:trace contextRef="#ctx0" brushRef="#br0" timeOffset="54854.34">21827 1820 1661 0,'0'0'575'0,"0"0"-415"0,0 0-18 16,0 0-84-16,-125 43-16 15,107-11-33-15,9 4-9 16,9 0 0-16,0-4-12 15,0-8-22-15,21-9-43 16,2-9-20-16,6-6 11 16,5-3-10-16,-3-19-107 15,-2-6 14-15,-4-5 81 16,-9 0 92-16,-5 4 16 16,-7 6 103-16,-2 7 78 15,-2 8 30-15,0 4-61 0,0 4-73 16,0 0-76-16,4 10 16 15,4 9-17-15,0 3 0 16,3 1-5-16,3-1 13 16,3-5-8-16,4-4 0 15,1-7-54-15,2-6 5 16,5 0-8-16,0-22-32 16,0-8-41-16,-2-4-21 15,-4-2 84-15,-6 0 67 16,-3 4 72-16,-6 3 99 15,-3 11 12-15,-3 8-83 16,0 8 9-16,-2 2-80 16,5 0-28-16,0 18 15 15,3 6-16-15,1 7 19 16,3 1-8-16,1-1-10 0,-3 1 6 16,0-3-7-16,-4-8-8 15,-1-4-17-15,-5-9-45 16,0-6 67-16,0-2 3 15,-2 0 8-15,-7-8-8 16,2-6-12-16,2-5 9 16,5 4 3-16,0-1 1 15,0 4 33-15,5 1-34 16,13 6 7-16,-1 3-14 16,3 2 1-16,1 0-27 15,-5 0-10-15,-5 0-62 16,-7 12-49-16,-4 1-110 0,-25 10 65 15,-12-3-3 1,-5-4-348-16</inkml:trace>
  <inkml:trace contextRef="#ctx0" brushRef="#br0" timeOffset="54979.3">21534 1805 1617 0,'0'0'541'0,"0"0"-379"16,0 0-57-16,12-111-77 15,32 77-28-15,21-5-71 16,51-16-139-16,-14 8-320 16,-8-1-212-16</inkml:trace>
  <inkml:trace contextRef="#ctx0" brushRef="#br0" timeOffset="55119.9">22373 1207 1189 0,'0'0'724'0,"0"0"-405"16,0 0-110-16,-123 18-91 15,79 8-91-15,6 6-27 16,2 23-16-16,9-10-189 16,11-5-383-16</inkml:trace>
  <inkml:trace contextRef="#ctx0" brushRef="#br0" timeOffset="55416.7">22638 1577 1273 0,'0'0'885'0,"0"0"-743"16,0 0-94-16,0 0 30 15,0 0 14-15,18 136-11 16,-10-83-31-16,1 1-24 16,1 0-26-16,-2-1 0 15,1-9-18-15,1-6-81 16,11-14-111-16,-1-11-275 16,3-8-59-16</inkml:trace>
  <inkml:trace contextRef="#ctx0" brushRef="#br0" timeOffset="55963.51">22945 1720 1685 0,'0'0'595'0,"0"0"-441"0,0 0-22 0,0 0-56 32,0 0-22-32,-120 38-39 15,109-9 1-15,7 4-10 16,4 2-6-16,0-3-1 15,15-5-27-15,7-4-17 0,7-8 2 16,5-9-24-16,1-6-7 0,-2 0-69 0,1-6-34 31,-5-9 2-31,-5-1 41 16,-3 0 110-16,-8 6 24 16,-7 2 95-16,-1 4 69 15,-5 4-40-15,3 0-75 0,-3 0-11 0,4 2-5 16,2 9 23-16,1 6-14 15,2-1-30-15,2 1 11 16,4 0-23-16,4-3-9 16,3-6 6-16,2-4-84 31,3-4-22-31,-2 0-48 0,-1-12-72 0,-1-8 102 16,-6 0 82-16,-3-3 45 0,-8 5 92 15,-1 7 61-15,-5 0 53 16,0 8-17-16,0 3-122 31,0 0-35-31,0 7-32 16,0 16 0-16,0 7 8 0,0 4-8 0,2 3 0 15,0 6 12-15,2 0-11 16,1 2 19-16,0-1-7 16,-1-1-13-16,1-6 9 15,-3-5-9-15,-2-9-68 16,-5-23-64-16,-14 0-202 15,1-14-726-15</inkml:trace>
  <inkml:trace contextRef="#ctx0" brushRef="#br0" timeOffset="56119.8">23313 1466 1207 0,'0'0'1241'0,"0"0"-1031"16,0 0-129-16,114-8-11 15,-64 8-61-15,24 36-9 16,-13 2-76-16,-13-1-534 0</inkml:trace>
  <inkml:trace contextRef="#ctx0" brushRef="#br0" timeOffset="57306.97">865 2646 1540 0,'0'0'391'16,"0"0"-284"-16,0 0-75 0,0 0 48 15,43 105-29-15,-22-60 14 16,2 3-6-16,-1-3-45 16,-4-7 11-16,-4-8-25 15,-6-10 1-15,-6-9 16 16,-2-10-7-16,0-1 70 16,0-4-4-16,0-19-76 15,0-10-9-15,0-7-18 16,0-4-10-16,0 0 13 15,7 4-32-15,11 6 41 16,2 6 14-16,4 8 2 16,-1 5 8-16,1 8 14 15,-1 2 10-15,-7 5 21 0,1 0-32 16,1 0 18 0,-2 9 0-16,1 9-25 0,3 4 30 15,3 4-18-15,2 6-13 16,-2 4 15-16,0 2-29 15,-3-2 0-15,-2-2 12 16,-5-5-12-16,-2-9 15 16,-4-6-15-16,0-9-7 15,-2-3-34-15,-1-2-45 16,4 0-84-16,13-16-83 16,-2-9-296-16,-1-4-819 0</inkml:trace>
  <inkml:trace contextRef="#ctx0" brushRef="#br0" timeOffset="57713.04">1687 2707 1728 0,'0'0'544'0,"0"0"-361"16,0 0-56-16,0 0-78 15,0 0-25-15,-114 66-9 16,112-38-5-16,2 3-20 15,0-4 10-15,16-1-39 16,1-2-3-16,0-7-26 16,-2-5-27-16,-2-6 22 0,-4-6-11 15,-2 0 51 1,-3-11 26-16,0-10-36 0,4-3-9 16,-2-1-5-16,3 3 44 15,1 2 12-15,0 4 2 16,0 5 26-16,3 2 15 15,-5 3 19-15,3 4 33 16,1 2-15-16,3 0 0 16,3 2-14-16,4 14-55 15,3 2 29-15,4 2-39 16,-2 4-18-16,-1-2-4 16,-1-2-125-16,-8-6-76 15,-3-10-126-15,-3-4-2 16,-7 0-55-16</inkml:trace>
  <inkml:trace contextRef="#ctx0" brushRef="#br0" timeOffset="57806.77">1972 2708 1033 0,'0'0'404'15,"0"0"-189"-15,0 0-215 16,0 0-29-16,0 0-231 16,0 0-675-16</inkml:trace>
  <inkml:trace contextRef="#ctx0" brushRef="#br0" timeOffset="57947.36">1469 2649 1128 0,'0'0'1022'16,"0"0"-837"-16,0 0-157 0,65-112-28 16,12 51-141-16,-9 11-182 15,-6 1-628-15</inkml:trace>
  <inkml:trace contextRef="#ctx0" brushRef="#br0" timeOffset="58087.97">1977 2067 675 0,'0'0'1531'0,"0"0"-1206"16,0 0-209-16,0 0-116 15,0 0-2-15,-74 139-123 16,70-92-268-16,4-6-523 0</inkml:trace>
  <inkml:trace contextRef="#ctx0" brushRef="#br0" timeOffset="58462.96">2470 2541 1920 0,'0'0'332'16,"0"0"-205"-16,0 0-127 16,0 0 12-16,0 0-18 0,140-34 6 15,-103 40-18-15,-10 18-19 16,-12 5-7-16,-15 6 44 15,0-1 73-15,-13 0 23 16,-8-1 59-16,0-2-45 16,5-5-30-16,10-2-33 15,4-2-46-15,2-2 13 16,4-4-14-16,19-4-6 16,10-2-12-16,7-6-88 15,29-4-105-15,-9-6-380 16,-6-10-772-16</inkml:trace>
  <inkml:trace contextRef="#ctx0" brushRef="#br0" timeOffset="58853.42">3474 2708 1839 0,'0'0'513'16,"0"0"-326"-16,-127 41-45 15,90-21-78-15,18 5-11 16,19-2-32-16,0 1-1 16,27 0-20-16,11-6-3 15,9-7-12-15,5-11-11 16,3 0-18-16,-2-23 6 16,-4-16-76-16,-6-12-71 15,-12-7-17-15,-12-11 59 0,-7-3 74 16,-8-2 43-16,-4 2 26 15,0 12 108 1,-3 13 112-16,-4 20 50 0,-3 13-88 16,6 14-103-16,-1 0-49 15,3 22-24-15,-2 16-6 16,2 12 29-16,0 10-27 16,2 2 16-16,0 0-18 15,0-5-37-15,4-5-39 16,2-10-90-16,-6-12-153 15,0-14-236-15,-18-12-253 0</inkml:trace>
  <inkml:trace contextRef="#ctx0" brushRef="#br0" timeOffset="58978.64">3348 2532 1408 0,'0'0'750'0,"0"0"-540"15,0 0-112-15,0 0-75 16,0 0-22-16,164-22-1 15,-66 22-39-15,-13 9-191 16,-12 2-421-16</inkml:trace>
  <inkml:trace contextRef="#ctx0" brushRef="#br0" timeOffset="59743.81">4009 2646 861 0,'0'0'527'15,"0"0"-370"-15,0 0-80 0,0 0 3 16,0 0 18-16,0 0 66 16,0 0-41-16,-5 119-11 15,5-89-17-15,0 2-30 16,0 0 0-16,5-3-32 16,4-5-24-16,4-7 13 15,0-5-22-15,5-8-15 16,3-4-12-16,0-1-65 15,4-24-102-15,-3-5-169 16,-3-6 13-16,-8-2 43 16,-3 2 118-16,-4 6 189 15,-4 8 101-15,0 10 190 16,0 4-15-16,0 8-24 0,0 0-121 16,0 0-46-16,0 4-29 15,0 12 37-15,0 2-27 16,6 2-39-16,2 0-3 15,3-3-23-15,5-2 0 16,-1-3 14-16,6-3-5 16,0-3 17-16,4-5-18 15,0-1-9-15,4 0 22 16,0-4-16-16,2-12-4 16,1-8-2-16,-2-8-73 15,-4-4-56-15,-4-6-13 16,-9-7-11-16,-7-5 75 0,-6 0 44 15,0 0 34 1,0 10 19-16,-2 12 119 0,-5 14 66 16,3 14-72-16,0 4-92 15,-2 12-10-15,4 18-10 16,-2 10 31 0,0 6-7-16,1 7-24 0,-2-3 56 15,2 0-35-15,1-5-30 16,-4-4 23-16,2-9-34 15,4-8 0-15,-2-12 0 16,2-6-24-16,0-6 24 16,0 0 0-16,6-4-15 15,8-10 14-15,1 3-20 16,6 2 8-16,-1 3 13 16,5 6-10-16,-1 0 2 0,0 0 7 15,3 4-26-15,-2 9-9 16,-6 2-121-16,-5-3-87 15,-5-2-246-15,-9-5-246 0</inkml:trace>
  <inkml:trace contextRef="#ctx0" brushRef="#br0" timeOffset="59978.34">4216 2319 1728 0,'0'0'538'15,"0"0"-388"-15,0 0-85 16,0 0-26-16,0 0-25 0,0 0-13 16,0 0-2-16,65 67-48 15,-65-32-31-15,-4 2-3 16,-19-5 13-16,-9-2 51 16,-3-8-4-16,-1-4 14 15,1-8 9-15,2-3 0 16,6-7 0-16,6 0-72 15,11-11-272-15,3-4-605 0</inkml:trace>
  <inkml:trace contextRef="#ctx0" brushRef="#br0" timeOffset="60415.53">5219 2256 1840 0,'0'0'605'0,"0"0"-479"16,0 0-93-16,0 0 15 16,-2 113 1-16,2-69-31 15,2 3 21-15,11 7-17 16,3 1-21-16,1-1 11 15,2-2-12-15,0-2-12 16,1-4-13-16,-1-8-24 16,-4-8-14-16,-7-10-60 15,-2-12-70-15,-6-8 17 16,-10-16-92-16,-13-8-365 0</inkml:trace>
  <inkml:trace contextRef="#ctx0" brushRef="#br0" timeOffset="60572.08">5056 2614 1056 0,'0'0'615'15,"0"0"-254"-15,0 0-19 16,0 0-132-16,0 0-67 16,0 0-72-16,0 0-53 15,17-50 9-15,22 38-27 16,3-2 6-16,9 0-6 16,1 0-41-16,23-2-50 15,-15 2-170-15,-8 3-470 0</inkml:trace>
  <inkml:trace contextRef="#ctx0" brushRef="#br0" timeOffset="60946.67">5684 2608 1311 0,'0'0'352'16,"0"0"-147"-16,0 0-59 16,0 0-40-16,0 0-16 15,0 0-71-15,0 0-19 16,36-42-3-16,-25 27 3 16,-3 1 0-16,0 1 1 0,-4 3 7 15,5 6-8 1,0 2 7-16,2 2-7 0,2 0 18 15,3 11-12-15,-1 7 60 16,2 5-29-16,-2 4 9 16,1 3 3-16,1-1-35 15,3 0 14-15,5-3-28 16,6-6 0-16,7-6-86 16,26-14-124-16,-6 0-173 15,-6 0-264-15</inkml:trace>
  <inkml:trace contextRef="#ctx0" brushRef="#br0" timeOffset="61790.21">6279 2573 831 0,'0'0'712'0,"0"0"-394"15,0 0-72-15,0 0-55 0,0 0-61 16,0 0-14-16,0 0-59 16,-98-13-23-16,90 23-7 15,0 2-27-15,6 1 10 16,0-4-10-16,2 0 6 15,0-3-7-15,0-1 1 16,0-2-12-16,0-2 12 16,2-1-35-16,2 0 22 15,-1 0 4-15,0 0 2 16,-3 0 6-16,2 0 2 16,-2 0 10-16,0 0 7 15,0 0-17-15,0 0 7 16,0 0-8-16,0 0 6 0,0 0 5 15,0 0-10 1,0 0 17-16,0 0-10 0,0 0-2 16,0 0 5-16,0 0 0 15,0 0 16-15,0 0 12 16,0 0-31-16,0 0 13 16,0 0-21-16,0 0 6 15,0 4-10-15,0 3 5 16,0 5-1-16,2 0 4 15,5 2 7-15,3 3-9 16,4-3-2-16,3 5-2 16,4-2-7-16,1-6 9 15,2-1-1-15,-1-8 1 16,-1-2-14-16,-5 0 2 0,2-4 2 16,-6-13-12-16,-4-2 13 15,-2-4-3-15,-7 0-5 16,0-1 11-16,-2 4-29 15,-12 4 35-15,3 3 0 16,0 7 0-16,1 3-13 16,6 3 4-16,4 0-20 15,0 0-66-15,0 0-83 16,0 0 100-16,10 0 36 16,1 0 39-16,2 0-9 15,0 0 5-15,3 5 7 16,4 5 0-16,3 0 0 15,1 5 13-15,4-2-12 16,1 2 0-16,-2 0 8 16,-4-2-9-16,-5 0 0 0,-7 0 0 15,-5-1 17-15,-4 1 7 16,-2 4-2-16,0-3-10 16,0 4 16-16,0 0-17 15,0 1 11-15,0 0 8 16,0 1-13-16,0 0 19 15,0 2-11-15,16 3 5 16,2-1 4-16,2 2-32 16,0 0-2-16,-7-2-2 15,-2-6-53-15,-9-4-53 16,-2-8-83-16,-4-5-282 0,-9-1-390 16</inkml:trace>
  <inkml:trace contextRef="#ctx0" brushRef="#br0" timeOffset="61946.77">6019 2471 1993 0,'0'0'390'0,"0"0"-246"16,0 0-77-16,0 0-67 16,67-102-3-16,1 75-67 15,-7 9-309-15,-10 4-670 0</inkml:trace>
  <inkml:trace contextRef="#ctx0" brushRef="#br0" timeOffset="62305.98">7532 2312 209 0,'0'0'1555'0,"0"0"-1080"0,0 0-390 15,0 0-15-15,0 0-33 16,0 0 88-16,0 0 8 15,46 107-54-15,-28-60-8 16,-3 1-32-16,1 2-23 16,-3-4-5-16,1-2-11 15,-1-4-6-15,-2-11-10 16,-1-7-47-16,-4-8-10 16,1-14-100-16,-3 0-289 15,-4-2-181-15</inkml:trace>
  <inkml:trace contextRef="#ctx0" brushRef="#br0" timeOffset="62868.09">7304 2427 201 0,'0'0'1472'16,"0"0"-984"-16,0 0-291 16,0 0 27-16,0 0-69 0,0 0-64 15,0 0-4-15,60-57-59 16,-8 41 20-16,6 2 5 16,2 0-9-16,-2 4 6 15,-5 0-27-15,-6 4-22 16,-8 4-2-16,-11 0-19 15,-8 2-64-15,-9 0-37 16,-11 0-116-16,0 11-478 16,-13 2-188-16</inkml:trace>
  <inkml:trace contextRef="#ctx0" brushRef="#br0" timeOffset="63899.28">6304 2392 795 0,'0'0'367'0,"0"0"-108"16,0 0-17-16,0 0-6 15,0 0-35-15,0 0-30 16,-114-4-48-16,87 20-1 16,-1 7-11-16,3 8-49 15,3 1 14-15,1 4-33 16,6 1-16-16,4-1 15 15,6 2-23-15,5-4-4 16,0-3 3-16,7-2-17 0,15-5 10 16,7-8-11-16,5-8 0 15,5-8 19-15,4 0-18 16,1-12 15-16,-1-14-16 16,-7-11 1-16,-7-3 4 15,-10-5-4-15,-7-4 4 16,-12-1 0-16,0 6 4 15,0 4-15-15,-7 12 6 16,-6 10-35-16,2 12 4 16,-1 6-92-16,-1 8-160 15,5 14-228-15,2-2-69 0</inkml:trace>
  <inkml:trace contextRef="#ctx0" brushRef="#br0" timeOffset="64398.99">6500 2564 1207 0,'0'0'347'16,"0"0"-248"-16,0 0-7 15,0 0 73-15,0 0-35 16,0 0-3-16,53 121-12 16,-40-91-20-16,-3-1-8 0,-1-6-44 15,-5-5 11-15,-2-4-27 16,0-8 5-16,-2-2 24 16,0-4-16-16,0 0-3 15,0 0-1-15,0-15-33 16,0-12-3-16,0-7-21 15,0-4-12-15,0 0 3 16,0 2-28-16,16 6 23 16,-3 9 35-16,5 8 0 15,-2 4 3-15,0 5 16 16,-1 4 5-16,1 0 18 0,-1 0-17 16,1 8 11-1,-4 9 4-15,3 1-25 0,-7 3 15 16,1 3-21-16,1 1-9 15,-2-1 0-15,1-3-38 16,5-2-44-16,1-9-70 16,16-10-189-16,-2 0-229 15,-2-4-84-15</inkml:trace>
  <inkml:trace contextRef="#ctx0" brushRef="#br0" timeOffset="64867.62">7048 2607 740 0,'0'0'852'0,"0"0"-366"15,0 0-198-15,0 0-87 16,0 0-54-16,0 0-74 16,0 0-23-16,-83 1 17 0,62 12-34 15,2 1-3-15,9 0-24 16,4 0 4-16,6 0-17 16,0-4 7-16,0-3-32 15,3-5 31-15,6-2-49 16,2 0 24-16,3 0 17 15,-1-11-39-15,-3-1 24 16,0 2 9-16,-6 4 12 16,-1 1-9-16,-2 5 12 15,-1 0-40-15,0 9 4 16,3 15 29-16,3 10 6 16,2 12 1-16,3 8 0 0,2 9-1 15,0 4 1 1,0 5 0-16,-1 3 31 0,-5-2-19 15,-3-8 21-15,-4-7-15 16,0-13-2-16,-16-13 40 16,-10-12-5-16,-10-11 11 15,-4-9-18-15,-2 0-37 16,5-16 13-16,9-9 17 16,10-8-28-16,12-4-9 15,6-2-3-15,0 0-28 16,15 0 1-16,11 3-36 15,6 2-19-15,17-9-71 16,-7 9-208-16,-4 3-627 0</inkml:trace>
  <inkml:trace contextRef="#ctx0" brushRef="#br0" timeOffset="66039.2">8641 2534 920 0,'0'0'682'0,"0"0"-405"16,0 0-60-16,-141 3-106 16,106 11-27-16,8 4-32 15,9 1-11-15,14 3-33 16,4 3-7-16,13 1-2 0,19 4-18 16,7 2-26-16,4 6 29 15,2 2 0-15,-6 3 16 16,-7-2-7-16,-10 0-8 15,-9-10 15-15,-13-6 0 16,0-11 60-16,-4-7 78 16,-14-7-31-16,0 0-34 15,5 0-47-15,9-15-25 16,4-7 4-16,6-9-5 16,26-3-70-16,12-2-65 15,9 0-65-15,3 3 18 16,-2 6 22-16,-10 4 70 15,-6 8 78-15,-13 1 12 16,-9 4 38-16,-12 2 140 16,-4 3 39-16,0-2-9 0,-4 2-89 15,-12 4-61-15,-3 1-5 16,0 0-51-16,-1 0 11 16,2 4 6-1,6 13-18-15,4 6 20 0,6 3-21 16,2 4 2-16,0 2 2 15,10-1 4-15,11-2-4 16,6-3-1-16,6-6-3 16,3-6-1-16,3-9-34 15,4-5-62-15,1-26-83 16,-10-10-464-16,-14-5-521 0</inkml:trace>
  <inkml:trace contextRef="#ctx0" brushRef="#br0" timeOffset="66227">9030 2444 1328 0,'0'0'340'16,"0"0"-259"-16,0 0-65 15,0 0 79-15,0 0 19 16,0 0 28-16,0 0 3 16,125 0-47-16,-107 0 13 15,-5-8-3-15,-3-7-39 16,-6 0-63-16,1-3-6 15,-3-7-88-15,-2 2-184 16,0 3-409-16</inkml:trace>
  <inkml:trace contextRef="#ctx0" brushRef="#br0" timeOffset="66742.17">10165 2466 1273 0,'0'0'517'0,"0"0"-352"0,0 0-46 15,0 0-67-15,0 0 40 16,0 0 46-16,0 133-42 16,14-74-29-16,5 6-30 15,2 3-19-15,1 0 2 16,0-4-20-16,0-8-21 15,-6-8-40-15,-3-13-110 16,-13-20-72-16,0-9-132 16,0-6-288-16</inkml:trace>
  <inkml:trace contextRef="#ctx0" brushRef="#br0" timeOffset="67570.12">10131 2761 838 0,'0'0'600'0,"0"0"-481"15,0 0-63-15,0 0-48 0,170-97 4 16,-103 68-9-16,-3-5 3 16,-1-3-3-16,-7-3-3 15,-16 0 0-15,-14 4 9 16,-15 7 30-16,-11 8 126 16,0 7 45-16,-17 12-25 15,-10 2-62-15,0 14-47 16,-2 20-20-16,7 12-8 15,9 8-30-15,8 4 10 16,5 3-14-16,0-2-3 16,22-2 13-16,7-7-24 15,2-10 0-15,-1-7-7 16,0-16-42-16,-3-9 5 0,-2-8-3 16,-3-6 6-16,0-18-2 15,-2-8-55-15,-3 0 28 16,-2-2 59-16,-5 4-14 15,0 6 25-15,-4 6 2 16,-1 9 25-16,-3 6 81 16,-2 3-49-16,0 0-18 15,2 1 8-15,0 14 2 16,6 1 25-16,0 3-11 16,3 4-38-16,5-3 14 15,1 0-40-15,4-3-1 16,1-4 7-16,2-5 5 0,1-6-3 15,4-2-9 1,0 0-17-16,2-6 17 0,-2-11-27 16,-2-2-14-16,-7 0 6 15,-5 0 12-15,-4 3 23 16,-5 2 12-16,-2 7 6 16,-4 2 34-16,0 3-25 15,0 2-7-15,0 0-6 16,0 0-6-16,2 2-7 15,0 11 5-15,2 4-5 16,3 1 14-16,5 0-15 16,1 0 0-16,5-3 0 15,1-3-5-15,4-7-7 0,2-5-12 16,-1 0-7 0,2 0 21-16,-3-14-19 15,-3-4 17-15,-3 0 11 0,-5 2 2 16,-3 4 0-16,-5 2 0 15,-2 6 26-15,-2 2 17 16,2 2-36-16,1 0-8 16,2 0 0-16,3 12-9 15,3 6 3-15,3-1 5 16,1 2-34-16,4-2-60 16,7-6-141-16,-4-3-297 15,-2-6-335-15</inkml:trace>
  <inkml:trace contextRef="#ctx0" brushRef="#br0" timeOffset="68007.5">12388 2783 1825 0,'0'0'534'0,"0"0"-420"16,-125 0 19-16,86 16-71 16,14 6-35-16,12 6 24 15,13 2-36-15,0 0-5 16,23 0-10-16,8-6-30 16,2-8 12-16,5-10-46 0,-1-6-10 15,-3-8-14-15,-3-21-108 16,-6-12-24-16,-10-7-36 15,-6-6 103-15,-4-5 106 16,-5-2 24-16,0-1 23 16,0 5 71-16,0 10 78 15,0 12 65-15,0 17 59 16,-8 16-104-16,5 2-89 16,-5 22-55-16,2 16 8 15,2 11 25-15,1 2-47 16,3 6-10-16,0 0 9 15,0-6-10-15,11-2-50 16,1-10-139-16,-6-13-198 16,-1-12-153-16,-3-12-204 0</inkml:trace>
  <inkml:trace contextRef="#ctx0" brushRef="#br0" timeOffset="68101.23">12388 2783 1362 0</inkml:trace>
  <inkml:trace contextRef="#ctx0" brushRef="#br0" timeOffset="68398.03">12388 2783 1362 0,'43'-142'517'0,"-43"142"-417"0,0 8 11 0,9 7 25 0,9 10 1 15,4 1-51-15,4 3-25 16,3-2-7-16,1 1-30 16,-4 0-9-16,-1-2 8 15,-2-3-22-15,-4-8 11 16,1-1-12-16,-2-6-7 15,4-5 7-15,3-3-28 0,2 0-18 16,4-18-106-16,-3-4-102 16,-2-5-14-16,-7-1 91 15,-9 3 79-15,-2 4 98 16,-8 7 139-16,0 4 201 16,0 8-20-16,0 2-141 15,0 0-66-15,0 0-82 16,0 14-30-16,0 6 57 15,0 6-50-15,7 0 2 16,6 0-10-16,5-2-24 16,2-6-26-16,4-5-81 15,15-13-141-15,-6 0-90 16,-4-9-332-16</inkml:trace>
  <inkml:trace contextRef="#ctx0" brushRef="#br0" timeOffset="68648.32">13167 2769 654 0,'0'0'1000'0,"0"0"-603"16,0 0-172-16,0 0-62 16,0 0-40-16,0 0-64 15,0 0 0-15,0 0-52 16,-27 90-7-16,51-72-6 16,2-1-25-16,1-8 4 0,0-5-3 15,-4-4-11-15,-6 0 40 16,-3-16-11-16,-3-6 10 15,-7-3-5-15,-2-2 7 16,-2 1-6-16,0 0-24 16,-6 5-16-16,-10 0-21 15,2 9-104-15,4 5-160 16,3 5-178-16</inkml:trace>
  <inkml:trace contextRef="#ctx0" brushRef="#br0" timeOffset="68929.17">13514 2711 1465 0,'0'0'564'0,"0"0"-393"0,0 0-1 15,0 0-28-15,0 0-37 16,0 0-10-16,0 0-53 15,-83 85-20-15,83-64 15 16,0 1-28-16,4 0 6 16,15-4 8-16,3 1-23 15,2-5 0-15,5-5-12 16,0-4-61-16,0-5-27 16,-2-7-101-16,-5-17-158 15,-9-2-449-15</inkml:trace>
  <inkml:trace contextRef="#ctx0" brushRef="#br0" timeOffset="69069.75">13313 2548 339 0,'0'0'342'16,"0"0"-243"-16,-115 0-99 15,74 3-27-15</inkml:trace>
  <inkml:trace contextRef="#ctx0" brushRef="#br0" timeOffset="69241.59">12852 2466 424 0,'0'0'1013'0,"0"0"-630"16,0 0-99-16,0 0-151 15,0 0-80-15,0 0-44 16,0 0-9-16,74-6-129 15,-50 44-182-15,-6 2-196 16</inkml:trace>
  <inkml:trace contextRef="#ctx0" brushRef="#br0" timeOffset="69366.57">12849 3411 1573 0,'0'0'794'15,"0"0"-583"-15,0 0-187 0,0 0-24 16,0 0-365 0,0 0-950-16</inkml:trace>
  <inkml:trace contextRef="#ctx0" brushRef="#br0" timeOffset="70538.17">15246 2584 1077 0,'0'0'409'0,"0"0"-135"15,0 0-125-15,0 0 5 0,-155-40 11 16,109 40-25 0,-1 0 6-16,2 13-35 0,7 11-55 15,12 5-13-15,8 10-25 16,16 1-17-16,2 2 12 16,15-2-12-16,19-4 5 15,12-8-1-15,12-14 1 16,9-12-8-16,6-2 2 15,3-19-42-15,-5-19-14 16,-10-10-41-16,-12-7 9 16,-14-9 14-16,-12-9-17 15,-13-5 38-15,-7-4 16 16,-3 2 37-16,0 10 16 16,-9 17 87-16,1 21 20 0,-2 18 5 15,1 14-84-15,5 12-33 16,0 26-10-16,2 15 0 15,2 13 37-15,0 8-26 16,2 4 15-16,13-2-10 16,5-4-8-16,3-5 8 15,1-7-17-15,0-13 0 16,-3-14 8-16,-4-10-8 16,1-14 0-16,-1-9-1 15,6 0-15-15,6-15 16 16,2-12-33-16,0-1 7 15,-2 4 19-15,-6 3-11 16,-6 4 18-16,-3 4 0 16,-7 9 2-16,-3 2 1 15,-2 2-3-15,2 0 0 0,2 2 34 16,5 13-16 0,-1 1 22-16,4 4-29 0,3 0-5 15,4 1 13-15,4-2-18 16,4-5 5-16,2-5-6 15,2-8-38-15,5-1 16 16,-3-6-33-16,3-14-38 16,-7-5-9-16,-4-4-57 15,-7-1 52-15,-7 3 62 16,-5 7 45-16,-6 7 77 16,-2 2 54-16,0 10-12 15,0 1-21-15,0 0-84 16,0 1-14-16,0 16 14 0,0 3-13 15,0 4 21-15,0 2-14 16,2 0-6-16,13-3 6 16,3-4-8-16,7-7-14 15,-1-4-3-15,5-8-20 16,0 0 21-16,0-6-10 16,-2-10-12-16,-7-1 37 15,-5 2 1-15,-3 5 45 16,-8 4 34-16,-1 4-16 15,-1 2 7-15,2 0-37 16,2 0-32-16,6 14 19 16,3 5-20-16,4 0-15 15,0 1-41-15,26-2-102 0,-7-6-165 16,4-6-507 0</inkml:trace>
  <inkml:trace contextRef="#ctx0" brushRef="#br0" timeOffset="70788.42">17315 2360 2080 0,'0'0'377'15,"0"0"-269"-15,0 0-39 0,0 0-18 16,-55 124 41-16,55-71-7 15,0 1-27-15,0 1-12 16,10 1-45-16,3-6-2 16,3-6-34-16,-5-8-47 15,-2-11-42-15,-9-19-155 16,0-6-382-16,0 0-230 0</inkml:trace>
  <inkml:trace contextRef="#ctx0" brushRef="#br0" timeOffset="70928.7">17083 2637 1106 0,'0'0'1036'0,"0"0"-724"16,0 0-205-16,0 0-71 15,0 0 2-15,0 0-37 16,150-6-1-16,-48 6-56 0,-15 0-290 16,-10 0-507-16</inkml:trace>
  <inkml:trace contextRef="#ctx0" brushRef="#br0" timeOffset="71990.95">17616 2833 675 0,'0'0'825'0,"0"0"-698"15,0 0-76-15,0 0 166 16,0 0-20-16,0 0-99 0,0 0-28 15,80-52-46-15,-57 30-8 16,0 1 0-16,-2 0-14 16,-6 0 29-16,-1 6-21 15,-3 3 32-15,-5 1-8 16,2 7-15-16,-6 2 33 16,0 2-9-16,-2 0-24 15,0 0 5-15,2 0-12 16,2 15 25-16,1 3 17 15,-1 4-23-15,0 2 7 16,4 4-21-16,-2 1-15 16,5-2 16-16,3-3-18 15,1-4 0-15,1-3-20 0,1-10-36 16,4-5-8 0,3-2 9-16,0 0-55 15,3-18-83-15,0-5-77 0,-5-4 45 16,-6-1 99-16,-5 2 113 15,-4 7 13-15,-5 4 155 16,-2 7 70-16,0 4 7 16,0 4-84-16,0 0-52 15,0 0-65-15,0 10-14 16,0 7 35-16,0 2-24 16,0 1-17-16,2-2-5 15,7-2 3-15,2-4-18 16,2-6 4-16,1-3-38 15,0-3 28-15,6 0-37 16,-3-9-30-16,3-5 23 0,-5 0-6 16,-3 1 32-1,-3 4 18-15,-7 3 15 0,0 2 46 16,-2 4-3-16,0 0-3 16,0 0-15-16,0 0-19 15,0 8 52-15,0 4-15 16,0 1-31-16,7 4 16 15,4-3-27-15,2-2 7 16,8-2 16-16,1-4-23 16,7-4 22-16,5-2-23 15,3-2 1-15,3-15-2 16,3-10-44-16,-3-7-6 16,-5-4-30-16,-1-8-20 15,-7-4 37-15,-5-4 20 16,-9 1 11-16,-3 7 33 0,-8 8 10 15,-2 14 79-15,0 14 14 16,-5 10-48-16,-8 2-18 16,-4 24-15-16,5 10-6 15,-4 8 8-15,5 5-16 16,4 1 2-16,3 0 21 16,2 0-30-16,2-2 20 15,0-2-21-15,0-6 0 16,2-6-2-16,4-7-4 15,1-8-12-15,-5-8-3 0,0-10-28 16,0-1 42 0,-2 0-6-16,0-12-14 0,0-6 26 15,0 3 1-15,3 2 17 16,1 3 21-16,8 4-26 16,4 6-12-16,5 0-9 15,4 0-43-15,4 5-50 16,0 6-63-16,-2 2-88 15,2-2-31-15,-4-2-84 16,-8-6-676-16</inkml:trace>
  <inkml:trace contextRef="#ctx0" brushRef="#br0" timeOffset="72162.78">18436 2404 1991 0,'0'0'344'0,"0"0"-246"16,0 0-47-16,0 0-50 15,0 0 11-15,116 15-12 16,-90 12-149-16,-8-3-216 16,-11-4-419-16</inkml:trace>
  <inkml:trace contextRef="#ctx0" brushRef="#br0" timeOffset="72303.73">17985 2523 1506 0,'0'0'535'0,"0"0"-414"16,0 0-83-16,0 0-38 16,0 0-166-16,0 0-201 15,0 0-726-15</inkml:trace>
  <inkml:trace contextRef="#ctx0" brushRef="#br0" timeOffset="72803.28">18692 2699 947 0,'0'0'903'0,"0"0"-577"16,0 0-147-16,0 0-71 15,0 0-65-15,116-30 1 16,-74 15-18-16,-5-2-26 15,-8-3 9-15,-15-5-9 16,-14-1-24-16,-2-3 18 16,-33 0 11-16,-13 3-5 15,-5 4 3-15,-5 8-2 16,7 8-2-16,8 6-69 16,17 2-119-16,10 13-143 15,14-2-304-15</inkml:trace>
  <inkml:trace contextRef="#ctx0" brushRef="#br0" timeOffset="73162.59">18249 2319 1420 0,'0'0'578'16,"0"0"-348"-16,0 0-71 15,0 0-69-15,0 0 11 16,0 0-19-16,146-9-30 16,-97 13-17-16,1 6-35 15,-6-1-29-15,-9 0-103 16,-16-1-190-16,-13-2-312 16,-6-2-822-16</inkml:trace>
  <inkml:trace contextRef="#ctx0" brushRef="#br0" timeOffset="73506.59">17970 2510 914 0,'0'0'1278'15,"0"0"-935"-15,0 0-160 16,0 0-103-16,0 0-80 16,0 0-53-16,0 0-195 15,65 13-399-15</inkml:trace>
  <inkml:trace contextRef="#ctx0" brushRef="#br0" timeOffset="179774.29">1384 4760 1187 0,'0'0'294'0,"0"0"-135"0,0 0-59 16,0 0-72-16,0 0-25 16,0 0-3-16,0-3-3 15,7 3 2-15,-3 0 2 16,1 0 20-16,-5 0 77 16,0 0 36-16,0-3 20 15,0 3-54-15,0 0-38 16,0 0 5-16,0 0-33 15,0 0 9-15,0-1 0 16,0 1-26-16,-5-2 2 0,-8 2 1 16,-5 0-19-16,-4 0 32 15,-5 2-21-15,-4 11 18 16,2 3-2-16,0 6-16 16,2 5 10-16,5 5-22 15,7 3 9-15,6 3-10 16,9 7 1-16,0-1 0 15,6-2 0-15,21-2 0 16,9-2-6-16,6-5 1 16,9-8-20-16,5-5 24 15,2-9-32-15,-3-10-1 16,-1-1 19-16,-5-18-16 16,-5-14 31-16,-4-12-8 0,-5-8 8 15,-12-3 0 1,-7-8 1-16,-11 1-1 0,-5 0 9 15,0 6-2-15,-13 7 13 16,-14 10-20 0,-4 8-9-16,-10 15-11 0,-1 10-87 15,-16 10-130-15,8 20-260 16,8 2-203-16</inkml:trace>
  <inkml:trace contextRef="#ctx0" brushRef="#br0" timeOffset="180352.31">1575 5153 910 0,'0'0'395'0,"0"0"-177"15,0 0 8-15,0 0-43 16,0 0-55-16,0 0-56 16,0 0-30-16,-2 13-20 15,25 6 16-15,6 9 18 16,4 7-17-16,5 6 17 15,3 6 1-15,4 7-17 16,5 2 9-16,3 4-9 16,3 2-21-16,2-2 12 15,0-2-20-15,0-3 7 16,0-7-18-16,-5-3 1 0,-4-7 5 16,-11-7-6-16,-9-5-2 15,-11-8-51-15,-9-6-72 16,-9-4-78-16,0-8-67 15,0 0-79-15,-4 0-194 0</inkml:trace>
  <inkml:trace contextRef="#ctx0" brushRef="#br0" timeOffset="180727.19">2400 5755 667 0,'0'0'1160'16,"0"0"-943"-16,0 0-98 16,0 0-20-16,-133 46-43 15,104-12-4-15,8 9-11 16,6 4-1-16,8 6-31 16,7 1 11-16,0 0-20 15,24-2-8-15,10-6 7 16,9-4-19-16,5-8 4 15,4-12 6-15,2-10-5 16,-2-12 14-16,-4-2 0 16,-9-29 0-16,-5-10 1 15,-7-13 6-15,-11-6 18 16,-10-3 22-16,-6 4-11 16,0 6 13-16,-22 8-35 0,-10 14-13 15,-8 11-7-15,-7 13-79 16,-30 15-101-16,12 21-169 15,3 3-269-15</inkml:trace>
  <inkml:trace contextRef="#ctx0" brushRef="#br0" timeOffset="181601.99">2193 6224 454 0,'0'0'85'16,"0"0"-85"-16,0 0-1 16,0 0 1-16,0 0 31 15,0 0 80-15,0 0 42 16,66-44 49-16,-66 44 15 16,0 0-39-16,0 0-8 0,-4 0-50 15,-9 2-53-15,-10 12-3 16,-3 7 16-16,-8 6 28 15,-8 9-7-15,-9 6-5 16,-9 8 20-16,-14 7-38 16,-21 15-11-16,-30 12-12 15,-20 9-30-15,9-10 27 16,25-19-7-16,35-20-24 16,23-13 4-16,-3 1-24 15,0 2 11-15,4 0 1 16,15-10-12-16,10-6 12 15,12-6-13-15,8-5-3 16,3-4-18-16,4-3-36 0,0 0-16 16,0 0-35-16,0-3-32 15,4-5 8-15,7-7-17 16,5-1-31 0,-2-2 9-16,3 0 31 0,-2-1 33 15,-4 2 65-15,-1 3 30 16,-7 4 12-16,-3 1 20 15,0 5 43-15,-1 4 34 16,-17 0 17-16,-5 4-18 16,-5 17-15-16,-3 7 14 15,-6 6 40-15,4 10-45 16,4 3-29-16,7 0-5 0,8 1-34 16,12-5-3-16,2-5 4 15,14-6-22-15,20-6-1 16,8-9 0-16,9-6-24 15,4-11 23-15,-1 0-8 16,-5-12 9-16,-5-16 12 16,-10-10-3-16,-8-6 0 15,-12-9-1-15,-11-1 0 16,-3 0 10-16,-8 2-16 16,-16 8 11-16,-5 8-13 15,-2 8-27-15,0 8-65 16,0 3-98-16,8 10-299 15,10 0-389-15</inkml:trace>
  <inkml:trace contextRef="#ctx0" brushRef="#br0" timeOffset="182320.59">2803 5992 671 0,'0'0'669'15,"0"0"-569"-15,0 0-48 16,0 0-21-16,0 0 59 16,143-58 82-16,-27 25 1 0,42-9-44 15,16 0-41-15,-2 0-54 16,-20 6 5-16,-37 10-25 15,-29 4-14 1,-26 6 19-16,-12 4-19 0,-9-3 0 16,-7 3-1-16,-10 3-53 15,-17 0 34-15,-5 1-25 16,-15 2-52-16,-14 2-95 16,-3 1-30-16,-1-3-10 15,6 1-81-15,11-3-337 0</inkml:trace>
  <inkml:trace contextRef="#ctx0" brushRef="#br0" timeOffset="182632.99">4116 5506 1298 0,'0'0'284'0,"0"0"-175"16,0 0-25-16,-67 108-34 15,67-68 35-15,0 3-9 16,24-5-10-16,15 0-23 16,7-8-21-16,8-4 16 15,-1-8-16-15,-4-10-6 16,-2-8 14-16,-11 0-11 16,-7-20 30-16,-10-12 10 15,-5-10-3-15,-11-6 34 16,-3-8-13-16,0-1-37 15,-21 4-27-15,-8 9-13 16,-11 8-52-16,-16 17-56 0,-61 19-151 16,16 18-246-1,-8 14-133-15</inkml:trace>
  <inkml:trace contextRef="#ctx0" brushRef="#br0" timeOffset="183242.23">2585 6184 955 0,'0'0'324'16,"0"0"-189"-16,0 0-80 16,0 0-14-16,0 0 49 15,0 0 35-15,0 0 17 16,56 158-35-16,-31-86-15 15,6 11-1-15,4 6-18 16,12 22 17-16,-2-11 20 16,-3 1-21-16,-3-2-10 15,-6-19-41-15,2 3-8 16,-4-8-15-16,-2-11-13 16,-5-14 4-16,-4-13-6 15,-3-10 0-15,-9-11 0 0,-4-9 0 16,-4-7-2-16,0 0-31 15,-4-5-56-15,-12-13-181 16,-1 0-449-16</inkml:trace>
  <inkml:trace contextRef="#ctx0" brushRef="#br0" timeOffset="183664">2942 7397 1758 0,'0'0'304'15,"0"0"-224"-15,0 0-55 16,-114 22-24-16,85 4 22 15,6 7 48-15,8 8-23 16,7 7-19-16,8 7-2 16,0-1-27-16,10-2 21 15,16-4-21-15,13-8-1 16,5-6-10-16,10-14 13 16,4-12-2-16,0-8 1 0,-2-11 5 15,-8-26 3-15,-7-13-8 16,-13-6 0-16,-12-7 22 15,-9-1-12-15,-7 5 5 16,0 4 3-16,-13 11-17 16,-12 14-4-16,-2 10-29 15,-2 13-120-15,-17 10-124 16,5 19-302-16,8 4-225 16</inkml:trace>
  <inkml:trace contextRef="#ctx0" brushRef="#br0" timeOffset="184523.17">2857 7872 514 0,'0'0'143'0,"0"0"15"15,0 0 39-15,0 0 8 16,0 0-15-16,0 0 11 16,0 0-51-16,-20-4-84 15,-2 22-40-15,-9 9 25 16,-8 7 27-16,-7 7 14 16,-10 12 20-16,-9 7-17 15,-9 11-11-15,-5 4-8 16,-9 7-33-16,0 2 0 15,3 3 15-15,5-7-8 16,13-7-3-16,14-9-24 16,13-10-14-16,13-14-4 0,9-10-5 15,9-12-1 1,5-8 0-16,2-5-27 16,2-5 7-16,0 0-15 0,0 0-31 15,0 0-2-15,8-11-12 16,7-3-12-16,1-4-59 15,-1-2-10-15,-1 0 29 16,-3 4 26-16,-4 2 44 16,-7 4 40-16,0 3 10 15,0 6 13-15,-11 1 36 16,-10 0-3-16,-2 8 18 16,-6 15 50-16,-3 4-9 15,-3 9 0-15,-1 9-21 0,2 5-31 16,7 6 13-1,8-1-12-15,9-1 2 0,10-2-19 16,6-7-14-16,27-5-10 16,11-10-3-16,12-7-29 15,4-14-11-15,0-9-14 16,-6 0 24-16,-10-26 13 16,-15-12 20-16,-14-8 8 15,-15-8-1-15,0-7 6 16,-17 2 35-16,-10-2-19 15,-4 3 4-15,4 3-33 16,5 8-22-16,7 5-47 16,12-7-107-16,3 13-176 15,0 7-301-15</inkml:trace>
  <inkml:trace contextRef="#ctx0" brushRef="#br0" timeOffset="185335.51">3064 7904 1149 0,'0'0'258'16,"0"0"-197"-16,0 0-58 16,0 0-3-16,0 0 0 15,0 0 56-15,0 0 37 0,71-18 6 16,-24 39 2 0,9 8 0-16,10 10-16 0,8 7-21 15,3 8-12-15,11 3 23 16,1 4-32-16,5-1-2 15,-3-1-13-15,-4-5-28 16,-6-7 14-16,-15-4-14 16,-15-11 0-16,-12-8-12 15,-18-10-6-15,-9-6-23 16,-10-5 20-16,-2-3 21 16,0 0-12-16,-6 0 12 15,-10-9-26-15,-3 1 26 16,4 0-17-16,1 2 15 15,0 1-10-15,5 5-38 16,-5 0 24-16,1 6-2 0,-5 17 15 16,-2 9 5-16,2 6 9 15,0 8-1-15,7 7 13 16,4 1-13-16,7 0 25 16,0-4-7-16,25-6-16 15,11-4-2-15,8-7-39 16,7-12 23-16,3-10 15 15,-3-11 0-15,-4-5 0 16,-12-20 1-16,-8-8 0 16,-12-7 16-16,-12-4-6 15,-3 0 21-15,-7 3 32 16,-12 2-33-16,-6 4-12 16,1 7-18-16,5 6-65 15,8 7-47-15,5 6-186 16,6 5-236-16</inkml:trace>
  <inkml:trace contextRef="#ctx0" brushRef="#br0" timeOffset="186038.44">4341 8743 955 0,'0'0'272'0,"0"0"-216"0,0 0-55 15,0 0-1-15,0 0 52 16,0 0 76-16,0 0-8 16,-92-65-69-16,119 47-42 15,13-5 3-15,16-4 27 16,34-9 18-16,42-12 22 15,40-4 3-15,20-4-32 16,-1 7-6-16,-8 5-21 16,-13 7-3-16,3-2 32 15,-1 1 1-15,-3 2-19 16,-8 4-22-16,-30 8-11 16,-33 10 5-16,-33 6-6 15,-22 4-8-15,-12 2 1 16,-10 2-49-16,-11 0-30 15,-10 0 75-15,-23 0 11 0,-16 0 12 16,-9 4-12-16,-5 0-1 16,0 0 0-16,1-2-9 15,5-2 9-15,7 0 1 16,5 0-6-16,8 0 5 16,3 0-4-16,10 2-7 15,0 4 11-15,6 0-13 16,1 4 13-16,1 6 0 15,4 2 1-15,2 4 11 16,0 4 9-16,0 5 20 16,17 1 6-16,12 0-29 15,14-2-6-15,7-6-11 16,8-8-4-16,5-9-2 0,-5-7 7 16,-4 0-1-16,-15-20 12 15,-10-3-10-15,-14-7 18 16,-15-1 2-16,0-3 17 15,-15 2 16-15,-16 2-30 16,-2 4-5-16,-1 1-20 16,5 6-35-16,7 5-35 15,11 3-73-15,7 5-155 16,4 5-210-16</inkml:trace>
  <inkml:trace contextRef="#ctx0" brushRef="#br0" timeOffset="186803.92">6428 8076 1155 0,'0'0'263'0,"0"0"-186"0,0 0-51 16,0 0 25-16,0 0 86 16,0 0 12-16,128-138-17 15,-79 85-26-15,6-12-9 16,3-8 2-16,6-13-41 15,4-1-2-15,3-2-23 16,2-1-19-16,6 4 11 16,-2 4-24-16,-1 4 6 15,-9 9 10-15,-9 11-17 16,-12 14 6-16,-12 12-6 16,-10 9 0-16,-10 10 10 15,-5 7-8-15,-7 2 20 16,-2 4-9-16,0 0-12 0,0 0-2 15,0 0-27 1,0 0-23-16,0 0-8 0,0 0-30 16,0-2-15-16,0 0-11 15,0-4-49-15,2-4-38 16,3-3-9-16,-2 0 117 16,0-1 79-16,-3 2 15 15,0 1 6-15,0 5 46 16,0 1 56-16,-4 2-3 15,-5 3 16-15,-2 0-27 16,-3 0-17-16,1 16-32 16,2 5 20-16,4 5-9 0,5 2-28 15,2 1 25 1,0 4-22-16,16-1-22 16,11 0 25-16,11-3-33 0,5-8-1 15,7-9 0-15,-1-10-31 16,-6-2 31-16,-6-12-6 15,-8-20 6-15,-8-5 12 16,-11-7-12-16,-10-5 13 16,0 2-6-16,-10 6-7 15,-19 8-6-15,-8 13-54 16,-5 17-105-16,-29 16-162 16,11 21-167-16,2 7-699 0</inkml:trace>
  <inkml:trace contextRef="#ctx0" brushRef="#br0" timeOffset="187709.92">6442 8274 965 0,'0'0'259'15,"0"0"-175"-15,0 0-7 16,-3 138 45-16,3-72 26 16,17 10 26-16,4 27-45 0,2-9-47 15,1 6-1 1,1 0-71-16,-6-16 50 0,4 9-5 16,-3-8-33-16,0-2-3 15,-2-9-14-15,0-6 1 16,0-5 2-16,-5-11-8 15,-2-8 0-15,-4-12 3 16,-3-10 3-16,0-8-6 16,0-8 0-16,-2-3-9 15,-2-3 3-15,2 0-13 16,-2-3-24-16,0-11-1 16,0-4-6-16,0 0 36 0,0 2 14 15,0 2 0 1,-10 2 5-16,2 4-4 0,-3 4 12 15,-5 2 15-15,1 2-28 16,-6 0 8-16,-4 17-8 16,-1 8 0-16,0 7 7 15,-3 8 1-15,4 2 21 16,5 5 10-16,11 0-26 16,9-3-4-16,0-2-9 15,15-5 0-15,18-5 0 16,10-8-33-16,6-11-8 15,5-8-12-15,-3-5-12 16,-7-6 31-16,-5-18 11 0,-11-8 23 16,-12 0 3-1,-12-4 20-15,-4 1 27 0,-2 6 9 16,-20-2-16-16,-2 7-30 16,-3 6-13-16,-2 6-68 15,-10 12-84-15,8 0-214 16,5 0-276-16</inkml:trace>
  <inkml:trace contextRef="#ctx0" brushRef="#br0" timeOffset="188819.03">6506 9936 1030 0,'0'0'278'0,"0"0"-186"16,0 0-73-16,0 0-6 16,0 0 11-16,-113 20 112 15,88-2 20-15,-6 4-46 16,-2 6-18-16,-10 5-60 15,-8 4 8-15,-11 6 45 16,-10 2-8-16,-10 5 36 16,-7 5-30-16,-7 1-26 15,-2 2 36-15,0-4-39 16,6-2-4-16,10-8-11 0,11-3-25 16,16-11 12-16,12-8-17 15,16-10-8-15,16-6-1 16,11-6-8-16,0 0-42 15,11 0-28-15,16-16-5 16,4-1-24-16,4 0-59 16,0 1 4-16,-9 2 83 15,-4 1-35-15,-8 3 7 16,-10 2 50-16,-4 3 57 16,0 1 0-16,-14 4 51 15,-10 0 11-15,-7 0 27 16,-7 11-30-16,-2 11 24 0,-2 4-14 15,3 9 0 1,8-2 14-16,10 5-27 0,5 1-23 16,13-3 0-16,3 0-14 15,9-4-18-15,22-4-1 16,8-3-9-16,6-6-4 16,6-4-3-16,-5-9-4 15,-1-6 12-15,-10 0-10 16,-3-15 12-16,-13-13 6 15,-5-6 0-15,-14-8 21 16,0-2-12-16,-5-6 10 16,-17 0 19-16,-5 2-28 15,0 2-9-15,-2 7-2 16,6 10-9-16,0 8-25 16,9 7-54-16,14 6-84 15,0 4-99-15,16 2-244 0</inkml:trace>
  <inkml:trace contextRef="#ctx0" brushRef="#br0" timeOffset="189834.42">6828 9856 998 0,'0'0'326'16,"0"0"-203"-16,0 0-68 16,0 0-11-16,0 0 46 15,0 0 31-15,0 0 22 16,58 80-13-16,-35-36-7 15,8 8-36-15,10 4-12 0,8 6-25 16,4 3 4 0,5 1-14-16,1 4-15 0,-1 0 18 15,-5 0-20 1,-2-2 3-16,-2-3 4 0,-5-7-22 16,4-4 9-16,-5-8-17 15,3-6 0-15,-2-8 12 16,-4-8 11-16,-7-8-8 15,-11-7-15-15,-5-4 6 16,-11-5-8-16,-4 0 2 16,-2 0-1-16,0 0-7 15,0-5 10-15,0-9-2 16,-2-3 1-16,-6 1 8 16,-2 0-18-16,-3 2 5 15,-1 2-23-15,-3-1 26 0,-1 6-19 16,0 2 20-16,-2 0-1 15,0 5 7-15,0 0-12 16,0 0 6-16,-3 16 0 16,4 4-6-16,1 4 12 15,5 6-4-15,6 4 16 16,4 2-17-16,3 1 12 16,0-1-13-16,20-6 0 15,9-4-3-15,7-6 3 16,7-6 0-16,1-6 0 15,-2-8-19-15,1 0 13 16,-8-12 0-16,-6-13 6 16,-6 0 12-16,-10-3-3 15,-7 0 15-15,-6 2 14 16,0 1-27-16,0 4 29 0,-15-1-37 16,-3 1-3-16,1 1-1 15,-6 2-70 1,-14-4-55-16,3 6-195 0,0 4-520 15</inkml:trace>
  <inkml:trace contextRef="#ctx0" brushRef="#br0" timeOffset="-186955.88">9396 4476 932 0,'0'0'347'16,"0"0"-205"-16,0 0-31 15,0 0-21-15,0 0-49 16,0 0-14-16,43-50 24 16,-34 43-26-16,-1 1 7 15,-3 4 28-15,-3 0-26 16,0 2 25-16,-2 0 22 16,0-2-13-16,0 2 20 0,0-2-24 15,0 0-17-15,0 0 7 16,-9-1-37-16,-4 0 17 15,-7 3-22-15,-5 0-11 16,-8 0 18-16,-5 10-13 16,-2 11 7-16,0 2 5 15,2 7-10-15,11 2-9 16,9 3 1-16,11 1-3 16,7-1-3-16,7 1 6 15,23-7 0-15,8-4 0 16,8-12-27-16,8-11 2 15,1-2-20-15,1-22-33 16,-5-17-20-16,-8-6-33 16,-12-1 55-16,-14-2 64 0,-7 5 12 15,-8 9 28-15,-2 10 72 16,0 8-13-16,0 9 25 16,0 7-48-16,0 0-39 15,0 1-25-15,0 26-28 16,4 8 28-16,10 15 0 15,10 15 2-15,1 9-5 16,6 24 3-16,4 22-7 16,-6 19 6-16,-8-12-28 15,-15-32 29-15,-6-28-6 16,-4-27 6-16,-19-3 6 0,-6 0-5 16,-10-5 80-1,-9-15 40-15,-5-15-4 0,0-2 7 16,-2-2-42-16,10-23-12 15,8-3-4-15,12-5-42 16,11-6-12-16,14-13-12 16,4-10-44-16,34-17-39 15,17-7-91-15,41-34-153 16,-13 19-284-16,-8 18-15 0</inkml:trace>
  <inkml:trace contextRef="#ctx0" brushRef="#br0" timeOffset="-186721.47">10308 4213 918 0,'0'0'689'0,"0"0"-422"16,0 0 40-16,-60 132-74 16,33-70-69-16,-2 9-41 15,2 1-21-15,2 4-42 16,1-2-45-16,6-6 9 15,3-5-24-15,3-12-1 16,6-6-31-16,4-11-54 16,2-11-42-16,0-23-144 15,13-5-346-15,7-21-6 0</inkml:trace>
  <inkml:trace contextRef="#ctx0" brushRef="#br0" timeOffset="-186362.29">10593 4401 1547 0,'0'0'591'16,"0"0"-426"-16,0 0-11 15,0 0-94-15,0 0-39 16,-129 27-12-16,115-6-9 15,7 8-11-15,7-1-11 16,0 4-21-16,18 2 22 16,12 3-15-16,5 0-16 0,1 3 23 15,-3 0-13 1,-4-5 27-16,-7 1 14 0,-6-10 2 16,-9-7 34-16,-7-2 45 15,0-8 18-15,-14-3 61 16,-21-2-35-16,-11 0-60 15,-2-4-28-15,-1 0-35 16,9 0-1-16,11-5-11 16,20-30-128-16,7 4-158 15,2-4-582-15</inkml:trace>
  <inkml:trace contextRef="#ctx0" brushRef="#br0" timeOffset="-185846.75">11533 4201 1096 0,'0'0'820'0,"0"0"-536"15,0 0-167-15,0 0-72 16,0 0 76-16,0 0-5 16,-9 135-28-16,21-80-5 15,5-1-43-15,5 0-19 16,3-1 8-16,-2-9-29 0,-6-4 24 15,-3-10-13 1,-6-8-11-16,-3-7 0 0,-5-8-31 16,0-6-68-16,0-2-31 15,-16-17-143-15,-2-8-533 0</inkml:trace>
  <inkml:trace contextRef="#ctx0" brushRef="#br0" timeOffset="-185612.46">11150 4211 1463 0,'0'0'891'0,"0"0"-647"15,0 0-37 1,0 0-82-16,0 0-72 0,0 0-11 16,0 0-24-16,138-44 5 15,-67 38-15-15,2-1 1 16,2 6-6-16,-7 1-3 15,-6 0 0-15,-8 0-1 16,-7 0-71-16,-6 0-15 16,0 1-35-16,-7 2-149 15,-9-3-469-15</inkml:trace>
  <inkml:trace contextRef="#ctx0" brushRef="#br0" timeOffset="-184347.13">12805 4357 1337 0,'0'0'540'0,"0"0"-326"16,0 0-84-16,-131-22-49 15,86 22 11-15,1 1-15 16,1 22-26-16,7 3 37 0,5 8-66 15,12 4 5-15,7 3-18 16,12-1-2-16,2 0 12 16,27-7-19-16,16-4 0 15,10-13 16-15,13-12-16 16,5-4 0-16,6-32-1 16,-2-20-21-16,-6-17 6 15,-11-9-35-15,-10-26-1 16,-15 6 51-16,-15-5-37 15,-13 5 2-15,-7 29 35 16,0 2 2-16,-18 23 57 16,-4 19-18-16,2 18-10 15,-3 7-8-15,4 15-21 16,-4 29-1-16,5 21 0 16,3 13 10-16,6 10 2 15,6 4-3-15,3-2-7 0,10 0 11 16,19-10-13-16,4-8 0 15,5-10 0-15,-1-16-15 16,-1-15 6-16,-5-14-24 16,-2-15-34-16,0-2 54 15,0-25-14-15,0-10-10 16,0-9 0-16,-2-3-2 16,-7 5 39-16,-4 5 0 15,-6 7 0-15,-4 9 16 16,-4 9 47-16,-2 8 24 15,0 4-9-15,0 0-66 16,0 0-2-16,0 10-10 0,2 10 0 16,4 6 0-16,7 7 2 15,1-1-2-15,7 0 6 16,-2-7 11 0,4-2-34-16,1-9 14 0,0-9-53 15,3-5 28-15,0-7-14 16,0-17 2-16,-5-6-3 15,-2-4 6-15,-6-1 36 16,-6 4 1-16,-4 0 0 16,-1 9 3-16,-1 6 6 15,-2 6 33-15,0 8 24 16,0 2-57-16,0 0-4 16,0 17-5-16,0 6 0 15,0 9-5-15,0 2 13 16,7 4-7-16,7-3 2 0,8-5-2 15,0-6-2 1,4-10-50-16,5-11-38 0,-2-3-24 16,3-6-80-1,-1-19-93-15,-4-9 80 0,-6-1 71 16,-4 0 135-16,-6 6 38 16,-4 5 131-16,-5 11 69 15,-2 6-15-15,0 5-39 16,0 2-91-16,0 4-86 15,2 17 14-15,4 3-21 16,4 5-23-16,7 2-26 16,22-1-146-16,-4-9-189 0,1-6-145 15</inkml:trace>
  <inkml:trace contextRef="#ctx0" brushRef="#br0" timeOffset="-184003.16">14309 4445 1568 0,'0'0'617'16,"0"0"-416"-16,0 0-47 15,0 0-108-15,0 0-12 16,-116 48-34-16,112-21 0 16,4 1-22-16,0-3 20 15,0 0-45-15,15-9-37 0,3-7-80 16,3-6 25-16,-2-3-49 15,4-3-18-15,-3-14 29 16,-3-5 65-16,-1-1 59 16,-5 4 53-16,-4 0 36 15,-5 7 140-15,0 7 24 16,0 1-4-16,1 4-50 16,2 0-99-16,3 4 18 15,3 13-3-15,5 6-41 16,1 3 10-16,-1 0-31 15,0-2-33-15,-7 0-54 16,-9-10-118-16,0-4-114 16,0-8-182-16</inkml:trace>
  <inkml:trace contextRef="#ctx0" brushRef="#br0" timeOffset="-183816.01">13915 4198 1984 0,'0'0'540'16,"0"0"-404"-16,0 0-51 16,0 0-85-16,0 0 1 15,0 0-1-15,0 0-15 16,122 3-70-16,-72-3-194 16,-15 0-329-16,-6-3-291 0</inkml:trace>
  <inkml:trace contextRef="#ctx0" brushRef="#br0" timeOffset="-183675.42">14372 3784 1898 0,'0'0'623'0,"0"0"-491"16,0 0-108-16,0 0-24 16,-139 136-65-16,89-68-231 15,9-5-685-15</inkml:trace>
  <inkml:trace contextRef="#ctx0" brushRef="#br0" timeOffset="-183191.13">14142 4196 1264 0,'0'0'482'16,"0"0"-387"-16,0 0 28 15,0 0-34-15,0 0 7 16,0 0-9-16,0 0-75 0,-76 105-12 16,52-78-241-16,3-6-465 15</inkml:trace>
  <inkml:trace contextRef="#ctx0" brushRef="#br0" timeOffset="-182003.92">15218 4335 1315 0,'0'0'531'0,"0"0"-398"0,0 0 6 16,-138 22-64-16,116-1-13 15,15 0-36-15,7 3-18 16,10 2 9-16,22-2-11 16,11-5-6-16,6-9 0 15,4-10-12-15,-1 0-4 16,1-23-17-16,-6-13-50 16,-7-12 10-16,-5-11 23 15,-10-8 25-15,-5-11 25 16,-9-6 2-16,-7-3 32 15,-4 7 15-15,0 13 5 16,-6 22 82-16,-9 17-33 16,-3 17-26-16,-1 11-25 15,0 15-52-15,-1 27 13 16,5 18-8-16,3 12 5 0,10 10 6 16,2 3-16-16,2-1 0 15,18-4 14-15,7-5-14 16,2-11 9-16,2-10-9 15,0-13 1-15,-4-11-2 16,1-15-35-16,1-15-31 16,0 0 46-16,3-24-23 15,1-12-30-15,-2-3 25 16,-2-1 3-16,-4 7 45 16,-5 2-1-16,-9 9 2 15,-1 8 26-15,-6 4 30 0,-4 7 40 16,2 3-23-1,0 0-67-15,3 5 7 0,1 11-6 16,6 6-6-16,-1 0 19 16,4 5-20-16,1-3 12 15,4-4-11-15,0-3-1 16,4-7-6-16,3-7-40 16,0-3-31-16,0-6-10 15,-3-14 7-15,-2-4 21 16,-6 0 4-16,-5 1 45 15,-7 4 10-15,-4 9 45 16,0 1 57-16,0 5 32 16,0 4-56-16,0 0-37 15,0 0-38-15,0 19 5 0,0 4-9 16,0 6 1 0,5 0 0-16,11 0-16 0,1-4 16 15,3-3-32-15,5-7-40 16,0-12-56-16,2-3-45 15,1-5-171-15,1-19 48 16,-2-6-43-16,-5-2 99 16,-7 1 240-16,-5 7 218 15,-6 6 66-15,-2 7 192 16,-2 5-170-16,0 6-114 16,0 0-91-16,2 3-79 15,5 16 7-15,5 4 17 16,-2 5-45-16,1 1 16 0,3-4-17 15,-3-5-38 1,1-8-65-16,-1-8-181 0,-5-4-355 0</inkml:trace>
  <inkml:trace contextRef="#ctx0" brushRef="#br0" timeOffset="-181722.42">17199 3936 1624 0,'0'0'373'16,"0"0"-265"-16,0 0 44 15,-49 146-8-15,43-83-18 16,6 3-28-16,0 1-49 15,8 0-10-15,10-1-33 16,0-4-5-16,0-7-1 16,-5-11-69-16,-1-14-83 15,-8-15-214-15,-2-10-386 0</inkml:trace>
  <inkml:trace contextRef="#ctx0" brushRef="#br0" timeOffset="-181581.83">16905 4286 1726 0,'0'0'547'16,"0"0"-387"-16,0 0-56 16,0 0-58-16,0 0-35 15,151-29-11-15,-48 29-52 16,-14 0-221-16,-13 0-504 0</inkml:trace>
  <inkml:trace contextRef="#ctx0" brushRef="#br0" timeOffset="-180082.51">17470 4499 1275 0,'0'0'387'0,"0"0"-203"0,0 0-86 16,0 0-89-16,0 0-9 15,0 0 0-15,114-78 0 16,-82 56-5-16,-8 1-12 16,-1-2 8-16,-8 7 9 15,-1 2 22-15,-6 4 9 16,-3 4 24-16,-3 4 14 16,0 2-19-16,-2 0-1 15,0 0-3-15,0 8 10 16,0 12 2-16,0 4-32 0,2 3-1 15,3 4-1-15,4 1-22 16,4-2 17 0,5-3-19-16,9-5-19 0,1-11-30 15,9-7-61 1,3-4-36-16,-1-8-147 0,15-28-93 16,-10-7-207-16,-9 3-66 15,-12 3 659-15,-21 21 140 16,-2 2 384-16,0 4-206 15,0 0 30-15,0 2 5 16,0 4-69-16,0 4-126 16,0 0-110-16,0 4-24 15,0 14-13-15,0 6 13 16,0-1-2-16,0 4-22 16,12-1 12-16,3-4-12 0,3-5 0 15,0-6-19 1,4-4-63-16,3-7-32 0,2 0-74 15,0-12-92 1,-1-9 12-16,-4-3-71 0,-1 1 14 16,-6 0 159-16,-4 3 166 15,-4 6 46-15,-3 4 147 16,-3 6 66-16,-1 1-31 16,4 3-82-16,-4 0-71 15,0 17 35-15,0 8-28 16,0 4-41-16,4 3-7 15,1 1-33-15,2-4 20 16,-1-4-14-16,-2-7-5 16,1-4 1-16,-1-8-3 0,-1-6 0 15,1 0 13-15,1-3 13 16,1-16-26-16,3-6-7 16,-2 0-8-16,2-3 9 15,0-1-8 1,-3 5 3-16,4 2 10 0,-4 6 2 15,1 4 13-15,-3 4 24 16,0 4-13-16,-2 0 39 16,-2 4-21-16,3 0-6 15,-3 0 13-15,5 0-6 16,-1 6 38-16,5 8-31 16,2 0-28-16,3 2 1 15,-2-1-24-15,5-3 0 16,-2-4-1-16,1-1 2 0,1-7 16 15,1 0-6 1,0 0 3-16,2-11-5 0,0-10-9 16,-2-6-12-16,0-11 11 15,-5-3-20-15,-2-5 20 16,0-6-20-16,-2 2-4 16,-2 6 25-16,-4 8-15 15,-1 10 15-15,-2 12 17 16,0 7-2-16,0 7 7 15,0 0-22-15,0 18 1 16,2 11 14-16,1 7-14 16,0 4 4-16,2 3 13 0,1 2-8 15,4-2 23 1,0-4-17-16,7-3-4 0,0-4 13 16,8-7-25-16,1-9 0 15,3-12 48-15,3-4-39 16,1 0-6-16,0-25-3 15,-2-13-39-15,-2-12 5 16,-6-10-24-16,-1-28 6 16,-6 4-15-16,-3-9-5 15,-6 4 57-15,-5 22 15 16,-2 7 14-16,0 20 54 16,0 18-20-16,0 11-15 15,0 11-11-15,-5 0-21 0,1 7 5 16,-1 16 0-16,0 9-6 15,5 7 3-15,0 5-3 16,0 2 0-16,0 0 0 16,3-2 1-16,8-2 31 15,3-1-13-15,-1-4-10 16,3-2 19-16,-1-3-28 16,3-2 15-16,-3-2 1 15,1 0-15-15,-1 0 21 16,-1-4-14-16,-1 0-7 15,-1-4 19-15,-3 0-20 16,-1-4-6-16,2-4 6 16,-6-2-43-16,1-4-10 0,-5-1-90 15,0-5-100 1,-7 0-114-16,-9-7-300 0</inkml:trace>
  <inkml:trace contextRef="#ctx0" brushRef="#br0" timeOffset="-179832.23">17963 3749 1527 0,'0'0'375'15,"0"0"-205"-15,120 0 39 16,-50 0-90-16,10 7 2 16,7 4-66-16,-5 8-37 15,-8-1-18-15,-18 4-166 16,-25-4-452-16,-23-8-1120 0</inkml:trace>
  <inkml:trace contextRef="#ctx0" brushRef="#br0" timeOffset="-179691.94">17687 4030 2114 0,'0'0'481'16,"0"0"-412"-16,0 0-59 16,0 0-10-16,0 0-198 0,0 0-496 0</inkml:trace>
  <inkml:trace contextRef="#ctx0" brushRef="#br0" timeOffset="-179066.77">19226 3971 1407 0,'0'0'608'0,"0"0"-425"16,0 0-106-16,0 0-13 15,116-43-54-15,-58 21 8 16,-2-2-14-16,-10-2 8 15,-9-2-24-15,-20-2 12 0,-15 2 0 16,-2-3 30-16,-27 5-2 16,-10 6 8-16,-7 4 17 15,-4 10-53-15,9 6 24 16,7 0-24-16,12 11-78 16,18 19-85-16,2-4-358 15,0-4-563-15</inkml:trace>
  <inkml:trace contextRef="#ctx0" brushRef="#br0" timeOffset="-178223.56">20706 3884 1051 0,'0'0'356'16,"0"0"-91"-16,0 0-67 16,0 0-10-16,-163-34-44 15,99 34-21-15,-5 21 33 0,-2 18-49 16,3 11-27-16,11 14-4 16,14 7-36-16,18 2 20 15,19 4-31-15,8-1-19 16,41-2 30-16,38 3-34 15,42-11 14-15,43-25-20 16,11-28-3-16,-23-13-14 16,-20-49-83-16,-58 8-156 15,-29 0-571-15</inkml:trace>
  <inkml:trace contextRef="#ctx0" brushRef="#br0" timeOffset="-177676.82">21717 4182 1661 0,'0'0'310'16,"0"0"-245"-16,0 0-57 15,0 0-1-15,0 0-6 16,0 0 36-16,79 119 39 15,-52-71-33-15,-6-2 18 16,-1-5-49-16,-1-5-11 16,-8-10 15-16,-5-13-14 15,-2-8 5-15,2-5 42 16,0-10 27-16,5-23-76 16,5-8-64-16,3-9-15 15,4 2 29-15,4 0-56 16,2 10 54-16,-4 11 45 15,-6 10 7-15,-3 9 10 0,-5 8 8 16,0 0-3 0,-2 11 81-16,4 11-8 0,1 6-24 15,1 6-20-15,8 4-44 16,6-2-23-16,6-3-119 16,30-10-147-16,-9-8-112 15,-3-10-987-15</inkml:trace>
  <inkml:trace contextRef="#ctx0" brushRef="#br0" timeOffset="-177333.15">22550 4259 1704 0,'0'0'389'0,"0"0"-156"0,0 0-120 16,0 0-33-16,-129 46-50 15,123-16-6-15,6 2-3 16,0 2-21-16,23-6-6 15,8-4-40-15,6-10-68 16,3-11-6-16,-2-3-62 16,-4-13-23-16,-10-12 92 15,-8-6 109-15,-10 1 4 16,-6 1 159-16,0 6 36 16,0 5 21-16,-6 8-57 15,2 4-40-15,1 5-41 16,1 1-69-16,2 1-9 15,0 17-2-15,0 8 2 0,15 2-13 16,10 1 5 0,11 1-51-16,6-10-89 0,30-11-141 15,-14-5-312 1,-6-4-349-16</inkml:trace>
  <inkml:trace contextRef="#ctx0" brushRef="#br0" timeOffset="-177114.45">23055 4307 1395 0,'0'0'634'0,"0"0"-387"16,0 0-43-16,0 0-77 16,0 0-28-16,-131-16-55 15,119 32-4-15,7 6-40 16,5 6 0-16,0 1 3 16,13 1-3-16,12-3 1 0,4-4-1 15,2-10-20-15,0-4 6 16,-2-9-17-16,0 0 1 15,-6-21 15-15,-10-7-80 16,-9-8-48-16,-12-26-101 16,-24 10-280-16,-5-1-171 0</inkml:trace>
  <inkml:trace contextRef="#ctx0" brushRef="#br0" timeOffset="-176989.48">22562 3924 918 0,'0'0'872'0,"0"0"-516"16,0 0-70-16,0 0-133 15,0 0-104-15,0 0-49 16,0 0 0-16,42-40-6 0,92 54-52 16,-14-3-180-16,-6 0-399 15</inkml:trace>
  <inkml:trace contextRef="#ctx0" brushRef="#br0" timeOffset="-176536.46">23821 4229 1515 0,'0'0'676'16,"0"0"-472"-16,-138-16-36 16,89 16-71-16,8 0-62 15,14 21-11-15,12 8-24 16,11 6 1-16,4 8 4 0,4 0-4 15,23-6-1-15,9-5 0 16,4-9-14-16,5-15-4 16,2-8-14-16,4-12-32 15,-3-26-84-15,-3-12-78 16,-7-13-58-16,-7-10 109 16,-4-24 68-16,-7 5 74 15,-5-7 23-15,-6 9 10 16,-7 26 195-16,-2 10 117 15,0 22-50-15,0 18-78 16,-2 14-107-16,-9 1-43 16,-2 31-34-16,-3 18 0 15,1 17 28-15,5 11-17 0,6 6 4 16,4 2 1-16,0-4-14 16,6-9-4-16,8-11-29 15,-3-16-57-15,-2-18-64 16,-4-25-179-16,-5-3-146 15,0-16-346-15</inkml:trace>
  <inkml:trace contextRef="#ctx0" brushRef="#br0" timeOffset="-176145.92">23915 3892 1144 0,'0'0'407'15,"0"0"-211"-15,0 0-116 0,0 0-32 16,0 0 48-16,0 0 33 15,0 0-41-15,86 104-14 16,-59-63-14-16,-3 3-6 16,-1-1 11-16,2 0-20 15,2-3 5-15,1-1-4 16,6-1-26-16,-1-7 0 16,3-5-14-16,-3-8-4 15,-2-6 7-15,-2-10-8 16,-2-2 6-16,-3 0 14 15,-2-18-20-15,-3-5 19 16,-4-6-13-16,-6-1-6 16,-6-1 52-16,-3 0-19 15,-6 1 26-15,-15 3-5 16,-11 5-31-16,-1 7 0 0,-8 5-24 16,4 10-16-1,3 0 16-15,5 7-45 0,12 14-40 16,17 1-60-16,0-4-223 15,2-11-434-15</inkml:trace>
  <inkml:trace contextRef="#ctx0" brushRef="#br0" timeOffset="-175989.33">24703 3521 2280 0,'0'0'457'0,"0"0"-388"0,0 0-57 16,-131 56-12-16,55 10-38 16,11-6-240-16,14-7-985 0</inkml:trace>
  <inkml:trace contextRef="#ctx0" brushRef="#br0" timeOffset="-108255.52">13157 6427 228 0,'0'0'62'0,"0"0"-62"16,0 0-275-16</inkml:trace>
  <inkml:trace contextRef="#ctx0" brushRef="#br0" timeOffset="-106271.58">13369 6684 123 0,'0'0'89'0,"0"0"-89"16,124 25-11-16,-97-17 10 15,-11-2 1-15,-16 0 0 16,0-1 183-16,-33-1-7 15,-8 0-103-15,-5-1-73 0</inkml:trace>
  <inkml:trace contextRef="#ctx0" brushRef="#br0" timeOffset="-103944.03">13788 5717 588 0,'0'0'198'0,"0"0"-94"15,0 0 65-15,0 0 14 16,0 0-22-16,0 0-8 15,0 0-51-15,2-14 0 0,-2 14-26 16,0 0 7 0,0 0 49-16,0 0-42 0,0 0 1 15,0 0 16 1,0 0-24-16,0 0 24 0,-8 0-73 16,-13 0-34-16,-6 0 27 15,-8 8-26-15,-10 15 17 16,-2 6 4-16,3 5-16 15,1 4 11-15,14 2-17 16,10 1-2-16,14-2-10 16,5 3 13-16,11-4-1 15,21-1 0-15,7-5 12 16,11-8-14-16,0-10 2 16,4-10 0-16,2-4-3 15,-4-14 9-15,-4-16-4 0,-3-11 13 16,-12-4-6-1,-9-8 14-15,-10 1-14 0,-14-4-1 16,0 4 8-16,-4 0-2 16,-17 5-14-16,-3 7 0 15,-3 11-9-15,1 8-18 16,-1 16-51-16,2 5-119 16,1 19-110-16,6 13-282 15,9-3-160-15</inkml:trace>
  <inkml:trace contextRef="#ctx0" brushRef="#br0" timeOffset="-103256.7">13998 5842 146 0,'0'0'1163'16,"0"0"-976"-16,0 0-129 16,0 0-27-16,0 0-21 15,0 0 98-15,0 0-48 16,-39-31-24-16,84 23 45 16,17 0-24-16,34-1 2 15,35 2 17-15,37 1-23 16,21 0 32-16,-2 4-36 0,-10 0-30 15,-26 2 40-15,-28-2-58 16,-28 0 16-16,-28 2-7 16,-9-2 3-16,0 2-10 15,1-2-3-15,-5 2-1 16,-18-2-8-16,-14 2-40 16,-13 0-20-16,-7 0 25 15,-2 0 10-15,0 0 23 16,0 0-37-16,0 0-46 15,0 0 0-15,0 0-13 16,-2 0 11-16,2 0 24 16,-2 0-6-16,2 0 56 15,-2-2 15-15,-5 2 7 16,1-3 31-16,-6 2 14 16,-3 1 41-16,-3 0 8 0,-4 0-65 15,2 6 27-15,-3 14-14 16,6 5-10-16,5 6 3 15,10 5-34-15,2 0-1 16,12 2 22-16,21 1 0 16,9-7 23-16,9-4-29 15,5-10-15-15,1-7 25 16,-3-11-25-16,-4 0 27 16,-11-15 28-16,-7-15-6 15,-10-8 29-15,-12-5-17 16,-10-1-34-16,0 0-28 15,-24 6-27-15,-20 8-81 16,-60 16-119-16,7 10-134 0,-8 4 23 16</inkml:trace>
  <inkml:trace contextRef="#ctx0" brushRef="#br0" timeOffset="-102381.86">13643 6022 651 0,'0'0'316'16,"0"0"-73"-16,0 0-110 15,0 0-76-15,0 0 11 16,0 0-21-16,0 0 50 16,-54 114-4-16,25-47-24 15,-6 10 45-15,-7 25-7 16,-10 21 13-16,-8 17-12 15,2 4-43-15,14-24 2 16,13-30-23-16,12-30-31 16,6-9 16-16,-3 6-29 15,3-2 1-15,0 0 8 16,4-13-9-16,4-14 0 16,1-10-35-16,4-9-78 15,0-5-18-15,0-4 20 0,0 0 63 16,0-4-8-16,-2-13-134 15,-2 1 52-15,-3-1 81 16,-2 2 31-16,0 3 26 16,-4 3 1-16,-1 6 39 15,1 1 20-15,-5 2-10 16,-2 0 5-16,-2 14-48 16,-7 14 4-16,0 6 12 15,-2 8 6-15,4 6 11 16,4 2 34-16,10 1-28 15,9-4 0-15,4 2-16 16,7-5-17-16,19-4 13 0,12-4-26 16,6-9 0-16,6-10 0 15,-1-9 10-15,-5-8-10 16,-4 0 0-16,-9-21 2 16,-6-8-4-16,-7-5 2 15,-9-1-16-15,-5-7-18 16,-4 7-20-16,0 3-29 15,-4 3-39-15,-11 6-82 16,3 2-66-16,1 10-274 0</inkml:trace>
  <inkml:trace contextRef="#ctx0" brushRef="#br0" timeOffset="-101913.22">13161 7463 1026 0,'0'0'249'16,"0"0"-149"-16,0 0-68 15,0 0-1-15,0 0 12 16,0 0-18-16,0 0-6 16,-15-6-19-16,15 6 0 15,0 0 0-15,9 4 1 16,3 7 15-16,0 0-10 15,1 3 1-15,4 2 39 16,-1 0-3-16,3 7 6 16,6 4 21-16,6 10-13 15,9 4 19-15,8 8-26 0,9 2-12 16,5 6 24-16,4 1-8 16,6 2 12-16,-3-1 1 15,1 1-47-15,-4-4 17 16,-3-2-26-16,-7-2-2 15,-6-2 17-15,-5-7-24 16,-9-6 17-16,-7-6-13 16,-7-9 3-16,-9-6-9 15,-4-6 0-15,-7-6 0 16,0-2-2-16,-2-2-7 16,3 0-28-16,0 0-73 15,-2 0-106-15,6-10-58 0,-3-7-135 16,1 4-177-16</inkml:trace>
  <inkml:trace contextRef="#ctx0" brushRef="#br0" timeOffset="-101600.8">14222 8306 700 0,'0'0'353'16,"0"0"-232"-16,0 0-61 15,0 0-8-15,0 0 17 16,-114 88 21-16,104-46 27 15,3 4-42-15,7 6-2 16,0 1-36-16,15-3-36 16,11-2 15-16,11-7-15 0,6-4 12 15,1-9 7-15,3-8-19 16,-3-12 16-16,-4-8-10 16,-9-2 3-1,-6-22 27-15,-11-6-11 0,-8-8-4 16,-6-5 6-16,0 4-27 15,-9 0-1-15,-9 5-2 16,0 8-70-16,1 8-26 16,-4 8-87-16,6 6-43 15,1 4-271-15</inkml:trace>
  <inkml:trace contextRef="#ctx0" brushRef="#br0" timeOffset="-101319.64">14291 8584 887 0,'0'0'320'0,"0"0"-210"16,0 0-90-16,0 0-4 15,0 0 4-15,0 0 46 16,116-2 6-16,-53-4-5 16,28 0 39-16,36-6-24 15,31-3-10-15,12-2-12 16,-12-2-32-16,-16 9 17 15,-14 1-24-15,1 3-10 16,4 6 107-16,6 0-2 16,-6 0-67-16,-24 4-31 15,-27 3-18-15,-23-1-49 16,-18-4-72-16,-2 3-37 0,-15-4-107 16,-4 2-28-1,-15-3-119-15</inkml:trace>
  <inkml:trace contextRef="#ctx0" brushRef="#br0" timeOffset="-100991.6">16246 8404 912 0,'0'0'187'0,"0"0"-122"15,0 0 3-15,0 0-12 16,-114 26 57-16,96-7-24 0,7 4-45 15,9 6 24-15,2 4-42 16,4 1 8-16,23-2-17 16,8 0-7-16,5-6-1 15,7-8-9-15,3-7 2 16,-4-11 19-16,-6 0-21 16,-7-9 19-16,-8-12 30 15,-9-1-17-15,-12-5 47 16,-4 1-37-16,0 2-23 15,-22 0-19-15,-3 6-4 16,-4 2-119-16,-6 6-70 16,8 6-48-16,6 2-160 0</inkml:trace>
  <inkml:trace contextRef="#ctx0" brushRef="#br0" timeOffset="-100897.83">16246 8404 995 0</inkml:trace>
  <inkml:trace contextRef="#ctx0" brushRef="#br0" timeOffset="-100335.5">16246 8404 995 0,'160'80'292'0,"-156"-86"-215"0,7-10-38 0,5-4-27 0,7-9 29 0,3-2 75 16,10-9-26-16,8-9 12 16,12-6 21-16,13-14-61 15,12-12-7-15,8-2-15 16,6-5-18-16,2 3 32 15,-2 6-36-15,-4 8 7 16,-6 7-8-16,-5 6-16 0,-6 5 32 16,-7 5-14-1,-12 8-13-15,-15 7 16 0,-11 12-22 16,-14 7 0-16,-7 8 10 16,-6 3-4-16,-2 3 22 15,0 0-16-15,0 0-12 16,0 0 0-16,0 0-9 15,0 0-16-15,-2 0 25 16,0 0-4-16,2 0-7 16,0 0 7-16,0 0-27 15,0-1 19-15,-3 1-23 16,3-5 15-16,-5 1 1 0,1 1-16 16,-3-2 35-1,0 0 0-15,0 3 0 0,-1 0 0 16,-1 2-2-16,-5 0-5 15,-3 0 4-15,-1 16 0 16,-2 8 3-16,2 7 1 16,7 5-1-16,7 1 1 15,4-1-1-15,4-3-9 16,18-5 9-16,5-9-5 16,4-8 5-16,2-11 8 15,2 0-2-15,-6-14 11 16,-1-15-15-16,-6-4 7 15,-8-5 27-15,-9-5 3 16,-5-1-7-16,0 0-32 16,0-2-7-16,-12 2-51 0,-22-19-162 15,3 16-128-15,-6 0-379 16</inkml:trace>
  <inkml:trace contextRef="#ctx0" brushRef="#br0" timeOffset="-97726.73">16124 5931 538 0,'0'0'234'0,"0"0"-133"15,0 0-43-15,0 0 29 16,0 0 21-16,0 0-2 16,0 0-40-16,0 0-45 15,0-3 11-15,0 3-9 16,0 0 6-16,0 0 61 16,0 0-12-16,0 0-12 15,0 0-30-15,0 0-35 16,0 0 6-16,0 0-7 15,0 0-1-15,0 0 1 16,0 0 0-16,0 0 10 16,8 0 6-16,-4 0-15 15,3 0 24-15,-3 1-2 0,1 1-11 16,0-2 25-16,-3 3-15 16,4-1 14-16,1 3 2 15,4-1-23-15,2 3 8 16,3 0-11-16,2 4 3 15,2-2 13-15,5 7-8 16,4 3 11-16,4 2 4 16,9 5-23-16,4 9 22 15,10 3-23-15,4 6 11 16,7 6 14-16,5 6-20 16,6 7 20-16,6 0 6 15,4 6-28-15,3-3 17 16,-3 2-16-16,0-3-5 0,-6-4 11 15,-1-3-12 1,-4-1 1-16,2-5-7 0,-6-5 9 16,-5-3-6-16,-6-5-6 15,-5-5 1-15,-12-5 16 16,-10-8-11-16,-10-6 1 16,-8-3-7-16,-7-6 7 15,-4 0-14-15,1-2 7 16,-1 1 0-16,1-1 8 15,-2 1-2-15,-3-1 0 16,0-4-6-16,-2 1 1 16,0-1-3-16,0 0 2 15,0 0 0-15,3 0 5 16,-3 0 4-16,2 3-18 0,0-2 7 16,0 1 2-16,0 1-4 15,-2-2 4-15,2-1 0 16,-2 0 22-16,0 0-22 15,0 0 27-15,0 0-27 16,0 0 0-16,0 0 1 16,0 0 0-16,0 0-1 15,0 0 11-15,0 0-2 16,0 0-18-16,0 0 3 16,0 0-31-16,0 0 16 15,0 0-64-15,0 0-27 16,0 0-46-16,0 0-62 15,0 0-12-15,0 0 21 0,0 0 77 16,0 0 55-16,0 0 61 16,0 0 18-16,0 0 38 15,0 0 7-15,0 0 1 16,0 0-18-16,0 0 7 16,0 0 20-16,0 0-12 15,0 0 29-15,0 0 12 16,0 0-4-16,0 0 30 15,0 0-5-15,0 0-20 16,0 0 15-16,-4 0-48 16,0 0-14-16,-3 0-20 15,-2 0-9-15,-4 0-18 16,-3 0 5-16,1 0-1 16,-2 2-1-16,7 1 12 15,1 0-6-15,5 0 0 0,2-2-13 16,-2-1 13-16,4 3-47 15,0-3-15-15,0 0 48 16,0 0-27-16,0 0 4 16,0 0 25-16,0 0 7 15,0 0-1-15,0 0 6 16,0 0 0-16,0 0 9 16,0 0-8-16,0 0-1 15,0 0 6-15,0 0 10 16,0 0-22-16,0 0 6 15,0 0 0-15,0 0-16 16,0 0 16-16,0 0-16 0,0 0-9 16,0 0-23-16,0 0 48 15,0 0-12-15,0 0 12 16,0 0-20-16,0 0 20 16,0 0 0-16,0 0 0 15,0 0 11-15,0 0-20 16,0 0 9-16,0 0 0 15,0 0-12-15,0 0 14 16,0 0-2-16,0 0 3 16,0 0 14-16,0 0-15 15,0 0-2-15,0 0 1 16,0 0 9-16,0 0-9 16,0 0-1-16,0 0 0 0,-4 0 16 15,-2 0-16-15,1 0 0 16,1 0 1-16,-2 0 42 15,0 0-42-15,2 0 7 16,-3 0-8-16,4 0 8 16,0 0-8-16,3 0 0 15,0 0 0-15,0 0 0 16,0 0 0-16,0 0 0 16,-2 0 15-16,2 0-14 15,0 0 30-15,-2 0-17 16,0 0-14-16,-1 0 18 15,1 0-18-15,-1 0 0 16,1 0 0-16,-2 0 15 0,-1 0-13 16,1 0-2-1,-3 0 1-15,-4 0 23 0,0 0-23 16,0 0-1-16,-1 0 39 16,6 0-30-16,-1 0 39 15,3 0-23-15,2 0-14 16,0 0 10-16,0 0-21 15,-4 0 0-15,-2 6-10 16,-4 2 20-16,-3 2 11 16,2 1 13-16,-1 2-21 15,1-1 32-15,-1 2-33 16,3 2-1-16,1 4-5 16,0-1 2-16,3 2 7 15,3 1-14-15,2-2 9 16,0-2-1-16,2 0-9 0,0 0-3 15,0 1-3 1,0-3 12-16,4 2-3 0,5-2 4 16,0 0-6-16,4-1-2 15,1 1-2-15,-1-2-8 16,0-1 10-16,3-2 2 16,-1-2 10-16,1-3-10 15,3-2 0-15,0-2 5 16,4-2-6-16,3 0 0 15,4 0-5-15,-1 0 14 16,0-10-6-16,0 2 7 16,-1-5-9-16,1 2 0 0,-2-6-1 15,-4 0-5 1,-1-3 4-16,-5-5 2 0,-1-3 20 16,-5-4-6-16,-5-2-4 15,0-5 22-15,-6 0-32 16,0 3 9-16,0 2 20 15,0 4-11-15,-19 2 8 16,-5 3-27-16,-16 10-24 16,-66 15-88-16,9 0-199 15,-16 0-577-15</inkml:trace>
  <inkml:trace contextRef="#ctx0" brushRef="#br0" timeOffset="-94258.8">13462 5659 811 0,'0'0'199'16,"0"0"-131"-16,0 0 3 0,0 0-33 15,0 0 30 1,0 0 49-16,0 0-48 0,-77-115 8 16,50 93-18-16,-6 0-11 15,-5 2-4-15,-9 0-27 16,-5 0-11-16,-8 2 4 15,-5 0-10-15,-8 4 12 16,-7 4-7-16,-6 0 1 16,-9 6-12-16,-5-1-4 15,-20 3 9-15,-18 2-17 16,11 0 18-16,13 0 6 16,17 1-3-16,16 12 6 15,-11 6-14-15,-10 6 5 16,4 6 0-16,7 7 2 15,8 6 4-15,12 8-6 0,11 11 1 16,13 5 6-16,15 5-14 16,19 4-2-16,13 1-4 15,0-2 13-15,26-3-24 16,15-7 14-16,11-6-16 16,6-6-16-16,4-4 41 15,3-6-10-15,-3-4 11 16,-2-3-1-16,-7-6-12 15,-10-6 13-15,-14-5-1 16,-12-6-21-16,-12-6-15 16,-5 0 37-16,-11-2 85 15,-25 4-22-15,-13 2-51 16,-13 2 15-16,-7 4-2 16,-7 0 3-16,-2 6 26 15,-5 5-37-15,-3 2 1 0,-3 9-6 16,-5 8-5-16,1 7-14 15,-1 4 7-15,3 8-5 16,4 4 4-16,4 2 1 16,10-1 0-16,6 3 3 15,11-6 7-15,9 2-10 16,7 1 1-16,11 3-1 16,9 2 31-16,9 8-29 15,9 1 14-15,2 3-2 16,4 0-8-16,19-2-12 15,8-3 5-15,9-2 1 16,5-4 1-16,8-1 1 0,3-4 5 16,6-2-4-1,5-1-2-15,5-6-1 16,1-3 0-16,2-11 1 0,3-5 3 16,5-12-4-16,0-3 10 15,9-5-3-15,4-6 2 16,1 3-10-16,-1-1 1 15,-5-3-2-15,-7-4 0 16,-6-4 4-16,-7-5-2 16,-2-2 3-16,-7-3-1 15,-3 0-4-15,-4 1 2 16,-3 3 0-16,-6 2 2 16,6 2-1-16,-1-4 4 0,7 0 18 15,7-2-22-15,2-2 5 16,3 0-6-16,3 0 0 15,-2 0-1-15,2 4 8 16,-1 2-6-16,-1-1-1 16,2-5 6-16,3 0-7 15,2 0 1-15,0-11 0 16,-5-11 3-16,-6-7 4 16,-13-14 0-16,-19-8-7 15,-17-10-22-15,-18-5 22 16,0-4 9-16,-22 1 36 15,-9 1 10-15,-7-3-38 16,-5 0 1-16,-1-5-18 16,4-6-12-16,7-3 11 15,9 1 1-15,13 4 0 0,11 8-1 16,0 9-9 0,0 12-11-16,0 8-24 0,8 9 0 15,-6 6 36-15,-1 6-12 16,2 6-11-16,-3 4-35 15,5-4-55-15,1 4-102 16,-2 1-185-16</inkml:trace>
  <inkml:trace contextRef="#ctx0" brushRef="#br0" timeOffset="-91493.82">17821 7275 773 0,'0'0'302'0,"0"0"-188"16,0 0-25-16,0 0-23 15,0 0 4-15,0 0 1 16,0 0-32-16,2-6 41 16,13-10 5-16,6-10-28 15,3-9 16-15,3-8-4 16,2-9-14-16,2-7-2 15,3-9-20-15,3-6-12 16,3-6-8-16,3-7-7 16,1 1 7-16,-2 0-13 15,-1 6 0-15,-10 1 0 16,-4 8-3-16,-6 4-7 16,-4 5 10-16,-8 8 0 0,4 7 10 15,-2 10-3-15,2 5-7 16,7 3 0-16,5 8-50 15,8-2 4-15,5 4-4 16,9 5-15-16,2 1 29 16,7-1-1-16,-1 3 8 15,1-4 19-15,-3 3-9 16,-3 0 18-16,-9 1 0 16,-4 0 1-16,-9 5 17 15,-3 0-8-15,-7 4-9 16,-7 0 6-16,-5 0-6 15,-4 2 0-15,2 0 24 16,-4 0-2-16,0 0 17 0,0 0-14 16,0 0-9-1,0 0-14-15,0 0-2 0,0 0-15 16,2 0 15-16,-2 0-9 16,2 0 9-16,0 6 0 15,0 8 1-15,0 2-2 16,3 4-2-16,1 3 3 15,6-2-1-15,1 5 2 16,7-2-1-16,7 0 0 16,6-4 2-16,11-2-7 15,8-7 7-15,8-7-2 16,11-4 31-16,8 0-31 16,5-9 20-16,5-8-20 0,0-5 1 15,-2-3 2 1,-4 0-3-16,-3-4 1 0,-2 2-1 15,-1 0 0-15,-2 4-1 16,-4 6-7-16,-3 4-17 16,-5 7 12-16,-5 3-13 15,-4 3 26-15,-6 0-1 16,1 0-9-16,3 6 10 16,-1 10-14-16,2 2 13 15,5 6-12-15,7 4 10 16,2 2-4-16,2 4-4 15,0 2 10-15,0 3 1 16,0 1-10-16,3 0 6 16,1 2-2-16,4 0 7 0,0 0-1 15,-9-4 2-15,-9-2-2 16,-17-4-1-16,-16-5-13 16,-16-8-21-16,-10-3 29 15,-16-1 6-15,-30-2 1 16,-39 4 12-16,-40-3-7 15,-33 1-7-15,-8 1 1 16,31-8 0-16,37 5 24 16,38-3-1-16,10 4 6 15,2 5-24-15,-5 11-5 16,7 5 0-16,13 5-13 16,13 10-18-16,11 4 13 15,9 6-24-15,4 7 0 0,27 3-6 16,10 4-12-16,8 4 28 15,2 2 4-15,5 3 17 16,2-1 11-16,1 0 0 16,5 2 9-16,0 3 4 15,1 3-13-15,-1 0 0 16,-4 3-2-16,-4-2 2 16,-4 2 18-16,-4-5-18 15,-6-2 2-15,-1-3-2 16,-8-7 4-16,-4-4-10 15,-7-4 6-15,-6-1 0 16,-5 0 0-16,-7 2 0 16,-4-7 9-16,0-2-2 15,0-6-6-15,-13-1 51 16,-9-6-23-16,-5 2-7 0,-4 1 12 16,-5 1-27-16,-4 4 12 15,1-1-19-15,-4 0 1 16,-2-2 3-16,0-2-4 15,-1-6 0-15,-3-1 3 16,-4-3 3-16,-5-2 2 16,0-2-8-16,-5-2-4 15,5-4 2-15,0 1 2 16,2-4 0-16,1 3 7 16,0-1-7-16,-6-2 10 15,-1-1-10-15,-8-3-5 16,-3-5 5-16,-7-3 0 0,-4-4 0 15,-10-5 17-15,-20-2-16 16,-32-2-1-16,-36-2 0 16,-18 0-17-16,-1-8 9 15,10-10-21-15,19 1 10 16,7-6 19-16,9 1 0 16,11-3 30-16,27 6 0 15,27 1-14-15,22 4 8 16,13-2-23-16,1-4 12 15,1-7 21-15,7-6 5 16,14 0 13-16,15-3-42 16,9 2-4-16,9-1 6 15,0 8-11-15,12 3-1 0,17-1 0 16,10 0-8-16,13-5 8 16,1-5-18-16,3-6 14 15,-8-8 3-15,-11-7 2 16,-13-8 10-16,-13-7 4 15,-11-7-8-15,0-2 5 16,-2-4 5-16,-19 3-2 16,0 0 55-16,-8 5-29 15,-4 2 3-15,-6 3-4 16,-1 3-40-16,-2-3 46 16,-1 4-39-16,3-4-7 15,7 1 43-15,2-2-43 16,6 0 11-16,4 1-10 0,-2 4 18 15,3 4-7 1,-1 9-12-16,4 4 12 0,-3 6 3 16,4 5-14-16,3 3-1 15,6 4 2-15,7 0 7 16,0-2-18-16,0-1 0 16,0-3 9-16,2 5-6 15,-2-1 15-15,0 3-9 16,0 1 0-16,-2 7 7 15,-9 3-17-15,0 5-26 16,-5 6-126-16,8 4-104 16,-2 1-296-16</inkml:trace>
  <inkml:trace contextRef="#ctx0" brushRef="#br0" timeOffset="-90197.19">16145 5836 727 0,'0'0'224'0,"0"0"-97"16,0 0-55-16,0 0 35 16,0 0-21-16,0 0-6 15,0 0 20-15,43-115-39 16,-28 86-26-16,3-4-2 15,-1-9-27-15,6-9 7 16,-1-6 9-16,1-4-21 16,-1-3 18-16,-6 2-18 15,-6 6 1-15,-5 6 44 16,-3 7 1-16,-2 9 4 16,0 8-8-16,0 5-26 0,0 10 16 15,0 3-33-15,3 2-2 16,21 0-13-16,7 0-27 15,12-1 21 1,10 1 20-16,11 0-21 0,8 4 22 16,8-3 0-16,5 4 6 15,4-2-6-15,4 1 0 16,3 2 0-16,0 0 3 16,-3 0 5-16,-1 0-9 15,-7 0 1-15,-9 0 0 16,-17 0 4-16,-9 2-4 15,-19 4 0-15,-11-2-8 16,-9 2 0-16,-2 1-2 16,-2 2-6-16,2 3 16 15,6 4 7-15,5 6-6 16,9 0 0-16,7 6 2 0,7 0 5 16,5 3-9-16,4 2 1 15,6 3 0-15,2 2-5 16,7 3 14-16,-1-1-9 15,3 2 0-15,-2 2 1 16,-5 0-2-16,-8 0 1 16,-12-2-4-16,-10-2-3 15,-13-5 7-15,-7-3-9 16,-10-2 2-16,-2-1 14 16,0 0 0-16,0 1 1 15,-5 0-1-15,1-2 11 16,4-2-17-16,0-2 14 0,2-2-15 15,16 0-11-15,2-5 10 16,2-2-9-16,-2-2-11 16,-5-3 4-16,-1-2-33 15,-7-1-14-15,-7 4-6 16,0-1-80-16,-46 12 9 16,-4-2-41-16,-4-4-416 0</inkml:trace>
  <inkml:trace contextRef="#ctx0" brushRef="#br0" timeOffset="-75432.11">9606 9665 925 0,'0'0'613'0,"0"0"-322"16,0 0-146-16,0 0 22 16,0 0-3-16,0 0-78 0,-11-94 1 15,11 88-2-15,0 4-20 16,0 0 26-16,0 2-41 16,0 0-4-16,0 0-15 15,0 13-31-15,-5 20-6 16,-4 19 5-16,-4 20 1 15,-1 30 30-15,3-5-29 16,6 3 8-16,5-2-3 16,0-19 10-16,3 1-32 15,18-12-26-15,0-16-52 16,6-18 11-16,2-16-100 16,2-18-12-16,19-38-13 15,-11-14-156-15,-1-8-171 0</inkml:trace>
  <inkml:trace contextRef="#ctx0" brushRef="#br0" timeOffset="-74697.9">9907 9829 978 0,'0'0'353'15,"0"0"-123"-15,0 0 12 16,-114 4-81-16,70 26-15 16,-1 13-19-16,5 8-45 15,4 10 20-15,12 3-56 16,13 3-46-16,11-5 36 0,2-4-35 15,31-6-1 1,10-12 0-16,12-14-35 0,7-16 21 16,3-10-24-16,0-21-11 15,-3-29 39-15,-2-32-72 16,-4-31 1-16,-16 2-9 16,-9 10-99-16,-15 15 81 15,-10 24 32-15,-3 3 76 16,-1 4 17-16,-2 22 77 15,0 16 55-15,0 17 45 16,-5 4-141-16,-3 28-13 16,-2 18-38-16,6 10-2 15,2 11 64-15,2 1-47 16,0 0 18-16,14-2-16 16,7-7-6-16,4-4-5 0,0-11-8 15,-3-13-9-15,0-13 1 16,0-12-41-16,1-10 18 15,-2-1 25-15,4-24 12 16,-2-6-6-16,-3 1 2 16,-5 2 8-16,-3 6-8 15,-3 8-2-15,-6 4 0 16,0 8 51-16,-3 2-31 16,2 0 21-16,0 0-33 15,3 8-7-15,4 10 44 16,4 6-44-16,3 1 8 15,4-4-9-15,2 0 12 16,3-7-6-16,0-6 1 16,-2-8-6-16,0 0-2 15,0-8-11-15,-1-17 11 0,-2-5-11 16,0-2-25-16,-5 2 28 16,-1 4 0-16,-5 6 9 15,-5 10 21 1,-4 6-10-16,0 4 6 0,0 0-17 15,0 10 13-15,2 13 9 16,2 6-8-16,4 5-13 16,0 0-1-16,1-1-6 15,3-8-52-15,0-8-45 16,5-17-233-16,-2-14-154 16,-6-17-323-16</inkml:trace>
  <inkml:trace contextRef="#ctx0" brushRef="#br0" timeOffset="-74588.25">10767 9703 1664 0,'0'0'559'0,"0"0"-396"15,0 0-96-15,0 0-67 16,0 0-280-16,0 0-248 0</inkml:trace>
  <inkml:trace contextRef="#ctx0" brushRef="#br0" timeOffset="-73979.33">11382 10101 1160 0,'0'0'370'16,"0"0"-205"-16,0 0-107 15,0 0 22-15,-50 107-5 16,61-81-35-16,16-6-21 16,6-5-19-16,4-15-2 15,1 0 2-15,-3-22 0 16,-2-21 0-16,-4-11-3 15,-4-9-22-15,-6-8 18 16,-5-1 14-16,-1 4-5 16,-5 7 18-16,-4 15 20 15,-2 16 60-15,-2 16 38 16,0 10 3-16,0 4-48 0,0 12-91 16,0 24 14-16,0 19 44 15,0 8-32-15,0 12 18 16,5 3-37-16,5-1-3 15,9-4 0-15,0-6-6 16,-1-13-18-16,-5-14-36 16,-1-17-106-16,-8-22-93 15,-4-23-7-15,0-22-116 16,-2-4-951-16</inkml:trace>
  <inkml:trace contextRef="#ctx0" brushRef="#br0" timeOffset="-73588.79">11669 9785 1166 0,'0'0'243'0,"0"0"-178"15,0 0 72-15,0 0 67 16,0 0-67-16,60 111-6 16,-33-75-29-16,2 0-53 15,4 0 35-15,1 0-48 16,-1-4-8-16,2-3 21 15,-3-4-30-15,-1-5 17 16,-4-6-2-16,0-7-33 16,-5-7 38-16,0 0-33 15,-2-3 18-15,-4-12 13 0,-3-8-31 16,-6-4 30 0,-4-4-28-16,-3 0 5 0,0-2 5 15,-6 3-18-15,-11 5 0 16,-8 4-1-16,-4 9-11 15,-10 5-1-15,-6 7-23 16,-5 0-32-16,2 7 8 16,6 9-118-16,13-4-124 15,13-5-200-15,13-7-466 0</inkml:trace>
  <inkml:trace contextRef="#ctx0" brushRef="#br0" timeOffset="-73448.22">12197 9418 1813 0,'0'0'513'0,"0"0"-397"15,0 0-101-15,0 0-15 16,-127 107-105-16,94-53-192 16,3-4-411-16</inkml:trace>
  <inkml:trace contextRef="#ctx0" brushRef="#br0" timeOffset="-73073.3">11567 9994 365 0,'0'0'1214'0,"0"0"-996"0,0 0-191 16,0 0-27-16,0 0-149 16,-119 88-139-16</inkml:trace>
  <inkml:trace contextRef="#ctx0" brushRef="#br0" timeOffset="-71073.43">13050 9919 1204 0,'0'0'524'15,"0"0"-359"-15,0 0-67 16,0 0-23-16,0 0-61 15,0 0 98-15,0 0-45 16,105 107-52-16,-76-57 36 16,2 5-51-16,-4-2 1 15,-2 0-2-15,-5-6-108 16,-3-6-7-16,-6-13-141 16,1-22-69-16,-6-6-24 15,-1-8-654-15</inkml:trace>
  <inkml:trace contextRef="#ctx0" brushRef="#br0" timeOffset="-70886.31">13340 9930 1181 0,'0'0'400'0,"0"0"-194"16,0 0-59-16,0 0-52 16,-131 58 87-16,95-22-98 15,1 4-37-15,1 4-28 16,5 1-1-16,4-2-36 15,7-1-4-15,10-5-173 16,8-11-98-16,0-10-99 16,6-14-295-16</inkml:trace>
  <inkml:trace contextRef="#ctx0" brushRef="#br0" timeOffset="-70214.58">13422 10049 808 0,'0'0'516'0,"0"0"-357"16,0 0-29-16,0 0-11 16,119 0 1-16,-84 0-48 15,1 0-9-15,-3 0-35 16,-2 0-21-16,-6-5-7 16,-7-5-10-16,-9-2-7 15,-5-3 16-15,-4 1 2 16,0-3 1-16,-9 0-1 15,-11 7 13-15,-3 3 33 16,0 5-46-16,-2 2 21 16,0 2 8-16,1 18-21 0,4 4 17 15,4 4 17-15,10 4-33 16,6 2 27-16,0-4-28 16,13 0 9-16,16-6 19 15,6-6-37-15,8-10 24 16,2-8-24-16,6 0-46 15,-1-23-22-15,-2-16-85 16,-9-7-59-16,-5-8 16 16,-9 0 71-16,-7-1 108 15,-10 10 17-15,-3 11 54 16,-5 9 88-16,0 16 54 16,0 9-26-16,0 0-101 15,0 13-69-15,-5 19 35 16,-1 9 20-16,-1 7-18 15,5 5 13-15,2-2-37 0,0-1-2 16,0-4-4-16,0-10-6 16,0-8-2-16,2-10-47 15,1-11-51-15,-3-7 74 16,0-7 13-16,0-19-112 16,0-8 57-16,0-4 41 15,-3 2 26-15,3 4 28 16,0 8 1-16,0 6 66 15,11 4-43-15,4 4 2 16,4 4-1-16,3 4-38 16,5 2 6-16,0 0-21 15,1 0-43-15,1 4-18 16,-7 9-112-16,-5-2-146 16,-11-5-224-16</inkml:trace>
  <inkml:trace contextRef="#ctx0" brushRef="#br0" timeOffset="-70058.25">13930 9408 1430 0,'0'0'749'0,"0"0"-551"16,0 0-149-16,0 0-49 15,-146 73-1-15,110-16-201 16,5-2-404-16</inkml:trace>
  <inkml:trace contextRef="#ctx0" brushRef="#br0" timeOffset="-69652.22">14434 10074 1560 0,'0'0'667'0,"0"0"-478"0,0 0-125 16,0 0-50 0,0 0-14-16,40-104-5 0,-22 74-41 15,-3 3-1-15,-1 8-8 16,-7 5 55-16,-3 6 7 15,-4 5 11-15,0 3 23 16,0 0-41-16,2 7 15 16,0 17-15-16,5 10 21 15,0 10 10-15,4 8-31 16,2 2 5-16,1 2-13 16,-1-3-39-16,-1-6-127 15,-8-6-48-15,-4-9-146 16,0-14 13-16,-20-12-47 15,-5-6-501-15</inkml:trace>
  <inkml:trace contextRef="#ctx0" brushRef="#br0" timeOffset="-69558.16">14526 10326 834 0,'0'0'509'16,"0"0"-210"-16,0 0 18 15,0 0-49-15,0 0-136 16,0 0-67-16,-17-23-59 16,42 23-5-16,11 0-1 15,22 0-179-15,-5 0-174 16,-8 2-245-16</inkml:trace>
  <inkml:trace contextRef="#ctx0" brushRef="#br0" timeOffset="-69308.5">15265 10040 1083 0,'0'0'669'0,"0"0"-413"0,0 0-36 15,-122-3-82-15,95 10-25 16,4 13-39-16,8 9-52 16,3 2 8-16,7 7-30 15,5 0 11-15,0 0-20 16,8-2 9-16,14-7-21 16,9-8-45-16,34-21-134 15,-6 0-108-15,0-11-381 0</inkml:trace>
  <inkml:trace contextRef="#ctx0" brushRef="#br0" timeOffset="-69089.86">15720 10068 1340 0,'0'0'553'15,"0"0"-440"-15,0 0-34 16,-114 12 21-16,94 2-60 15,9 6-25-15,4 0-15 16,7 4-17-16,0-1-46 16,0-5-27-16,9-5-40 15,6-4-3-15,6-8-18 16,1-1-7-16,11-4-61 16,-1-10-172-16</inkml:trace>
  <inkml:trace contextRef="#ctx0" brushRef="#br0" timeOffset="-68574.3">15720 10068 537 0,'90'50'523'0,"-90"-50"-269"16,0 0-130-16,0 0-39 15,0 8-15-15,0 9-9 16,0 0-17-16,8 4-43 16,9-3 59-16,8-2-60 15,2-6-3-15,6-4-7 16,3-6-63-16,4 0-23 15,-2-16-15-15,0-11-3 16,-7-5 47-16,-4-7 45 16,-7-8 22-16,-7-3 81 0,-7 0 1 15,-1 4 28 1,-5 8 30-16,0 9-13 0,0 12 38 16,-2 6-39-16,-5 11-74 15,1 0-29-15,-3 3-23 16,4 15-12-16,0 8 10 15,5 2-1-15,0 6 3 16,3 0 0-16,11 0 9 16,-2-2-5-16,2 0-4 15,-5-2-5-15,-3-4 4 16,-1-6 2-16,-5-6 2 16,0-3 3-16,0-7-4 15,0-4 20-15,0 0-21 16,0-8 26-16,2-9-17 0,5-2-8 15,0 0 27-15,5 1 13 16,7 4-22-16,4 6 0 16,2 4-20-16,9 4 0 15,-2 0-8-15,8 10 4 16,-7 13 4-16,-2 10-79 16,-10 26-105-16,-10-12-148 15,-9 0-348-15</inkml:trace>
  <inkml:trace contextRef="#ctx0" brushRef="#br0" timeOffset="-68449.38">15960 10653 1587 0,'0'0'364'16,"0"0"-329"-16,0 0-35 0,0 0-380 0</inkml:trace>
  <inkml:trace contextRef="#ctx0" brushRef="#br0" timeOffset="-67965.13">17484 9904 123 0,'0'0'1507'0,"0"0"-1152"0,0 0-256 16,-118 42 16-16,85-2 32 15,4 12-60-15,6 11 17 16,8 11-50-16,11 0-39 15,4-2 23-15,0-2-38 16,17-8 9-16,10-9-9 16,4-12-49-16,5-9-25 15,4-14-101-15,25-18-91 16,-13-10-250-16,-4-15-362 0</inkml:trace>
  <inkml:trace contextRef="#ctx0" brushRef="#br0" timeOffset="-67590.2">17805 10164 1515 0,'0'0'645'0,"0"0"-518"15,0 0-88-15,0 0 5 16,0 0-8-16,0 0 23 16,-22 123-30-16,22-89-29 15,0-4 20-15,7-5-20 16,8-6-4-16,1-9-4 15,3-6-17-15,4-4-7 16,4-10 0-16,4-20-83 16,-2-8-39-16,-2-9-51 15,-5 1 48-15,-4 4 90 16,-5 6 67-16,-6 13 37 16,-3 6 126-16,-4 9 16 15,0 8 10-15,0 0-118 0,0 12-53 16,0 17 43-16,0 6-14 15,0 8 1-15,0 2-48 16,2 0 4-16,7-3-10 16,3-8-70-16,13-10-107 15,0-8-163-15,0-10-334 0</inkml:trace>
  <inkml:trace contextRef="#ctx0" brushRef="#br0" timeOffset="-67449.58">18405 10345 1610 0,'0'0'288'0,"0"0"-135"0,0 0-4 15,0 0-113-15,-19 123-36 16,19-90-104-16,0-6-279 16,0-12-296-16</inkml:trace>
  <inkml:trace contextRef="#ctx0" brushRef="#br0" timeOffset="-67043.47">18723 10232 1232 0,'0'0'222'0,"0"0"-173"15,0 0-24-15,-2 109 40 16,20-71-20-16,1 1-5 16,5-6-7-16,2-3-33 15,-1-5 27-15,-4-7-27 16,2-9 2-16,-3-5 24 16,-1-4-16-16,2-2 39 15,1-20 18-15,-4-6-61 16,0-8 38-16,-5-1-25 15,-6-6 15-15,-5 0 15 16,-2 8-22-16,0 2 76 16,-11 9 43-16,-2 7-50 15,-3 4 2-15,5 9-52 0,2 4-44 16,0 0-4-16,2 4-14 16,3 10-5-16,4 2-23 15,0 1-79-15,6-6-6 16,39-8-95-16,-3-3-90 15,0 0-206-15</inkml:trace>
  <inkml:trace contextRef="#ctx0" brushRef="#br0" timeOffset="-66871.27">19378 10010 1094 0,'0'0'649'15,"0"0"-499"-15,0 0 67 16,0 0 2-16,11 116-96 0,-11-55-4 15,0 5-94-15,0 0-13 16,0-3-12-16,0-6-36 16,0 1-39-16,0-13-179 15,-4-13-368-15</inkml:trace>
  <inkml:trace contextRef="#ctx0" brushRef="#br0" timeOffset="-66418.3">20026 10034 912 0,'0'0'912'16,"0"0"-761"-16,0 0-93 15,0 0 54-15,-2 103-13 16,2-47 0-16,2 5-65 15,10 0-33-15,-1-5-1 16,-3-14-36-16,0-10 1 16,-4-14-44-16,0-10-6 15,1-8 21-15,3-2 28 16,6-20-49-16,3-6-25 16,6 0 21-16,6 0 49 15,0 3 0-15,-2 12 12 0,0 5 27 16,-8 8 2-1,-3 0 34-15,-7 7 46 0,-5 14 3 16,-4 8 45-16,0-2-22 16,-11 3-35-16,-9-4-1 15,-5-4-44 1,-1-4-9-16,-3-3 8 0,3-9-25 16,1-6-1-16,4 0-52 15,11-17-132-15,5-9-150 16,5 0-401-16</inkml:trace>
  <inkml:trace contextRef="#ctx0" brushRef="#br0" timeOffset="-65840.54">20570 10199 1337 0,'0'0'348'0,"0"0"-122"15,0 0-37-15,0 0-55 16,-123 26-72-16,113 2-61 16,0 6 17-16,10 3-18 15,0-2-14-15,0-3 7 16,10-8-39-16,7-7-4 16,5-6-34-16,3-11-23 15,2 0-13-15,0-11-65 16,-6-14-10-16,2-7 31 0,-10-2-34 15,-1 0 130-15,-8 6 68 16,-2 7 71-16,-2 10 111 16,0 8-35-16,0 3-35 15,0 0-57-15,0 18-27 16,0 8 14-16,0 5-19 16,0 1-21-16,0-1 7 15,0-1-1-15,5-10-8 16,3-1 0-16,4-8-10 15,1-5 3-15,3-6-22 16,3 0 0-16,4-11-12 16,4-14-81-16,-3-2 5 15,1-9 45-15,-5-2 72 16,-4 0 11-16,-6 6 88 16,-1 5 39-16,-4 10 100 0,-2 7-26 15,-3 6-62-15,2 4-61 16,-2 0-79-1,2 1 5-15,0 20-3 0,5 3-6 16,-1 8 25-16,6 2-30 16,1 2 14-16,3 0-15 15,-3-5-58-15,-3-4-60 16,-7-3-174-16,-3-8-43 16,0-8-296-16</inkml:trace>
  <inkml:trace contextRef="#ctx0" brushRef="#br0" timeOffset="-65668.77">20666 10291 1260 0,'0'0'520'0,"0"0"-239"15,0 0 7-15,0 0-127 16,0 0-74-16,0 0-43 16,0 0-44-16,64-66-55 15,-39 66-95-15,-6 0-166 16,-5 0-237-16,-9 0-609 0</inkml:trace>
  <inkml:trace contextRef="#ctx0" brushRef="#br0" timeOffset="-65512.55">20372 10010 1553 0,'0'0'502'0,"0"0"-334"15,0 0-11 1,0 0-38-16,0 0-100 0,0 0-19 15,196-111-114-15,-119 99-268 16,-5 5-406-16</inkml:trace>
  <inkml:trace contextRef="#ctx0" brushRef="#br0" timeOffset="-65075.14">20865 9863 992 0,'0'0'331'0,"0"0"-128"0,0 0-85 16,0 0-57-16,0 0-34 15,0 0 62-15,0 0 0 16,50 137 28-16,-50-81 36 16,0 5-57-16,0 0-38 15,-2 1-24-15,-4-3-22 16,-3-7-24-16,-1-10-47 16,6-11-173-16,2-12-116 15,2-15-375-15</inkml:trace>
  <inkml:trace contextRef="#ctx0" brushRef="#br0" timeOffset="-64856.2">20809 10204 487 0,'0'0'1191'15,"0"0"-839"-15,0 0-135 16,0 0-43-16,0 0-174 16,0 0-3-16,0 0-121 15,116-16-357-15,-82 16-211 0</inkml:trace>
  <inkml:trace contextRef="#ctx0" brushRef="#br0" timeOffset="-64622.15">21390 9946 1400 0,'0'0'377'16,"0"0"-300"-16,0 0 124 15,-14 147-24-15,14-82-62 16,0 8-2-16,12 1-58 15,-1-3-39-15,2-8-13 16,-3-11-3-16,0-10-74 16,9-13-97-16,-4-13-205 15,3-15-287-15</inkml:trace>
  <inkml:trace contextRef="#ctx0" brushRef="#br0" timeOffset="-63997.3">21696 10171 1523 0,'0'0'399'0,"0"0"-215"15,0 0-14-15,-143 22-62 16,118 6-22-16,12 8-69 16,9 6-16-16,4 4 6 15,0 0 3-15,19-2-20 16,8-8 0-16,2-8-50 0,4-8-20 15,3-11-46-15,3-9 3 16,0 0-71-16,3-25-69 16,-2-7 12-16,-6-8-24 15,-6 0 22-15,-5 0 253 16,-9 4 13-16,-5 8 258 16,-7 8-4-16,-2 7 36 15,0 10-37-15,0 3-121 16,0 2-120-16,0 20 22 15,-2 6-5-15,2 6-2 16,0 4 4-16,0-4-43 16,0-2 9-16,15-5-10 15,5-10-26-15,3-9 1 16,3-8-27-16,6 0 10 16,-1-19-9-16,2-14-135 0,-4-5 8 15,-4-4 22-15,-6 2 23 16,-3 3 133-16,-9 11 7 15,-3 8 87-15,-4 12 105 16,0 6-37-16,0 0-88 16,0 24-53-16,-4 12-20 15,0 11 29-15,-1 5-16 16,0 6-6-16,3 3 23 16,2 1-9-16,0 4 20 15,0 1-9-15,7 2 17 16,6-6 27-16,-2-9-47 15,-1-10-30-15,-8-17 0 0,-2-15-43 16,-2-12-42 0,-37-33-52-16,3-14-400 0,1-9-519 15</inkml:trace>
  <inkml:trace contextRef="#ctx0" brushRef="#br0" timeOffset="-63856.7">21918 9878 221 0,'0'0'1367'0,"0"0"-1081"16,0 0-135-16,0 0-52 16,150-49-71-16,-57 49-28 15,-15 4-168-15,-6 6-481 0</inkml:trace>
  <inkml:trace contextRef="#ctx0" brushRef="#br0" timeOffset="-63622.38">22868 9753 1980 0,'0'0'315'0,"0"0"-183"16,0 0 17-16,-29 154-46 15,29-81-18-15,0 9-54 16,0 6-4-16,4 2-27 15,2-5-30-15,-1-7-13 0,-5-12-80 16,0-16-131 0,-7-18-318-16,-6-18-515 0</inkml:trace>
  <inkml:trace contextRef="#ctx0" brushRef="#br0" timeOffset="-63512.72">22677 10190 1652 0,'0'0'477'15,"0"0"-307"-15,0 0-63 16,116-59-107-16,-47 48-86 16,-1 8-508-16</inkml:trace>
  <inkml:trace contextRef="#ctx0" brushRef="#br0" timeOffset="-62700.72">23123 10368 1395 0,'0'0'262'0,"0"0"-78"16,0 0 97-16,0 0-99 15,34-121-80-15,-12 85 6 16,3 1-76-16,-3 3-10 16,-2 6 11-16,-5 7-23 15,-3 7 11-15,-6 3-20 16,1 7 8-16,-1 2-9 15,4 0 1-15,5 18-1 16,1 10 3-16,1 10 12 0,4 6-9 16,-3 5-6-1,1-1 0-15,1-6-8 16,1-9 9-16,-1-10-1 0,-2-9 0 16,1-9 17-16,4-5-10 15,4-6-7-15,0-24 0 16,2-7 5-16,0-9-5 15,-8-6 0-15,-3-1-1 16,-9 8-2-16,-7 6-8 16,-2 9 11-16,0 10 0 15,-11 10-9-15,-2 9 17 16,-3 1-8-16,1 5 0 16,4 19-3-16,2 8-9 15,7 8 7-15,2 4-8 16,2 2 1-16,20-2-31 0,5-7-32 15,7-11-42-15,-1-12-66 16,2-14 51-16,3-4-29 16,0-22-16-16,3-11 104 15,-8 1 20-15,-2-1 53 16,-9 4 52-16,-8 5 27 16,-6 11 111-16,-6 6-51 15,-2 10-74-15,0 1-37 16,0 0-28-16,0 19 0 15,0 7-9-15,-2 6 15 16,-3 0-15-16,4 2 9 16,1-9-53-16,0-3 24 15,0-11-42-15,0-5-33 0,8-6 90 16,6 0 14-16,4-13 29 16,4-11-11-16,5-1 8 15,0 2 37-15,0 2-54 16,-4 6-8-16,-3 5-2 15,-1 6 8-15,-6 4-7 16,-2 0 0-16,-2 4 0 16,0 15 1-16,-5 8-1 15,-2 4-1-15,-2 4-41 16,-2 11-169-16,-15-12-60 16,-3-7-446-16</inkml:trace>
  <inkml:trace contextRef="#ctx0" brushRef="#br0" timeOffset="-62544.16">23741 9928 1461 0,'0'0'385'16,"0"0"-187"-16,58-113-45 16,-10 83-91-16,10 14-62 15,0 16-15-15,11 16-121 16,-15 18-198-16,-17 4-316 0</inkml:trace>
  <inkml:trace contextRef="#ctx0" brushRef="#br0" timeOffset="-61560.37">10121 11182 829 0,'0'0'793'0,"0"0"-489"16,0 0-113-16,0 0 10 16,-135-67-3-16,102 67-104 0,-2 0-19 15,-1 17-46-15,1 19-5 16,-1 11 28-16,5 13-23 15,4 11 17-15,9 5-10 16,13 3-36-16,5 3 28 16,32-5-27-16,23-6 0 15,36-4 2-15,42-18-3 16,47-41-2-16,29-20-44 16,16-59-91-16,0-30-53 15,-64 20-85-15,-30 5-216 0</inkml:trace>
  <inkml:trace contextRef="#ctx0" brushRef="#br0" timeOffset="-60232.47">14309 8383 697 0,'0'0'289'0,"0"0"-68"15,0 0-64-15,0 0-80 16,0 0 36-16,0 0-46 15,0 0 47-15,16-17 54 16,-16 14-31-16,0 2 27 16,0-4-64-16,0 4 10 15,0-4-6-15,-5 1-74 16,-3 3-7-16,-6-3 9 16,-1 4-31-16,-4 0 28 15,0 0-14-15,1 0-15 16,-3 0 38-16,-1 5-38 15,2 10 10-15,0 3 7 16,3 6-11-16,5 2 13 0,5 4-6 16,5 3-12-16,2-2 7 15,0 3-8-15,0 1 0 16,9-2-1-16,5-2 14 16,1-3-7-16,3-2-6 15,3-5 10-15,-2-2-20 16,6-7 10-16,-1-1-1 15,8-10-7-15,-1-1 16 16,4 0-4-16,3-8-1 16,-5-12 7-16,-3-5-4 15,-2-3-6-15,-7-3 0 0,-8-6 6 16,-4 2 2 0,-7-2 11-16,-2 5-8 0,0 3-11 15,-4 4 42-15,-14 3-42 16,-3 2 7-16,-2 1 11 15,-4 6-10-15,0 1-6 16,0 4-2-16,0 2-30 16,5 6 30-16,2 0-75 15,11 0-72-15,6 12-371 16,3-2-196-16</inkml:trace>
  <inkml:trace contextRef="#ctx0" brushRef="#br0" timeOffset="-59232.45">14202 7893 844 0,'0'0'331'0,"0"0"-116"15,0 0-37-15,0 0-95 16,0 0-45-16,0 0-1 16,0 0-31-16,0 11 17 0,0 6 73 15,0 0 1-15,0 3-15 16,0 3-29-16,0-1 29 15,0 1 16-15,0 0-45 16,0 2 11-16,2-6-23 16,6-1-29-16,2-3 21 15,3-2-27-15,3-7-5 16,-2-4 36-16,8-2-29 16,3 0 25-16,-1-15-28 15,2-6 7-15,-1-8-6 16,-3-2-6-16,-3-5-1 15,-6-2 0-15,-5-1-28 16,0 4 28-16,-6 4-7 0,0 8 8 16,-2 2-7-16,0 9 14 15,0 4-2-15,0 4 30 16,0 4-34-16,0 0 17 16,0 0-18-16,0 6 0 15,0 14 15-15,0 8 26 16,6 5 14-16,5 3 7 15,3 0-55-15,1-2 23 16,6-5-30-16,-2-2 0 16,4-6-25-16,4-9 20 15,10-7-96-15,-3-5-240 16,-3 0-726-16</inkml:trace>
  <inkml:trace contextRef="#ctx0" brushRef="#br0" timeOffset="-58092.43">16386 8350 660 0,'0'0'301'15,"0"0"-93"-15,0 0-44 16,0 0-16-16,0 0-26 16,0 0-80-16,0 0 37 15,-25-10-19-15,12 10 1 16,-5 0 55-16,3 0-5 16,-4 0-5-16,2 3-14 15,-1 8-49-15,1 1 17 16,1 4-33-16,3 2-6 15,-1 2 23-15,3 2-38 0,4-1 5 16,2 2 12-16,3-2-22 16,2 2 38-16,0-3-11 15,0-2-22-15,0 2 26 16,5-4-32-16,6 0 0 16,0-4 2-16,5-1 8 15,1-4-4-15,4 0-6 16,-1-6 6-16,4-1-1 15,-2 0-4-15,3 0-1 16,0 0 22-16,-1-9-20 16,-2-5 20-16,0-3-6 15,-3 0-15-15,-4-2 41 0,-4-3-21 16,-2 0 7 0,-4-2 31-16,-5 0-44 0,0 2 26 15,0 3-11-15,0-2-29 16,-11 0 31-16,-5 4-31 15,-5 1 0-15,-2 4 15 16,-2 1-5-16,0 3-22 16,3 7 10-16,4 1-49 15,4 0 16-15,10 0-106 16,4 9-197-16,0-3-398 0</inkml:trace>
  <inkml:trace contextRef="#ctx0" brushRef="#br0" timeOffset="-57186.38">16056 7885 530 0,'0'0'316'16,"0"0"-203"-16,0 0-42 15,0 0-32-15,0 0 62 0,0 0-8 16,0 0-11-16,-38-38 5 16,38 34-4-16,0-1 52 15,0 1 23-15,0 0-60 16,0 2 28-16,0 2-28 16,0-1-22-16,0 1-2 15,0 0-37-15,0 0 17 16,0 0-31-16,0 0-22 15,2 0 14-15,10 11-9 16,2 4 13-16,3 2 23 16,-2 4-23-16,1 2 18 15,-3 1-13-15,1 3-18 16,-1-1 19-16,-2-2-11 16,1-3-4-16,0-4 2 15,2-3-5-15,-1-5 0 0,3-4-7 16,2-5 0-16,4 0 3 15,3 0-1-15,2-18 16 16,-1-9 9-16,-2-4-20 16,-1-7 14-16,-6-4-21 15,-5-1-3-15,-6 4 3 16,-3 4 0-16,-3 5 1 16,0 9 24-16,-7 7-19 15,-9 3 21-15,-1 5-27 16,-4 4 12-16,2 2-28 15,1 0 17-15,2 4-1 16,7 8 2-16,5 4 8 16,4 4-20-16,0-2 2 0,16 2-26 15,15-2 28-15,9-1-14 16,6-8-3-16,8-4-50 16,10-5-173-16,-10 0-242 15,-14-7-406-15</inkml:trace>
  <inkml:trace contextRef="#ctx0" brushRef="#br0" timeOffset="-55749.22">14370 8413 578 0,'0'0'325'16,"0"0"-29"-16,0 0-62 0,0 0-80 15,-53 131-33-15,36-99-10 16,0-7-12-16,-2-4 21 16,4-6-37-16,-1-9 14 15,1-5 2-15,-1-1-31 16,1 0 20-16,-1-16-36 16,3-8-24-16,4-8 11 15,6-2-39-15,3-4-27 16,0 1 2-16,14 8-17 15,9 2 26-15,6 12-36 16,6 5-34-16,3 8 25 16,-1 2-11-16,1 3 38 15,-5 20 10-15,-6 7-7 16,-11 4 12-16,-7 3 7 16,-7 3 12-16,-2-3-7 0,0-3 14 15,-13-6-7-15,-5-3 38 16,-5-9-5-16,2-7 50 15,-6-5-23-15,2-4-27 16,3 0 20-16,0-13-38 16,4-14 15-16,5-5 10 15,5-5-31-15,8-4 11 16,0 3-20-16,2 2-23 16,19 9 23-16,4 4-49 15,2 7-5-15,4 6 22 16,2 9-2-16,-2 1 34 15,0 0 0-15,-4 14 0 0,-7 11-2 16,-6 5-19-16,-10 6 21 16,-4 0 0-16,0 0 0 15,-9-4 29-15,-11-2 6 16,-5-8-5-16,-4-4 31 16,-2-5-18-16,-2-8 0 15,2-5 7-15,1 0-32 16,7-3 19-16,0-15-8 15,7-7-28-15,5-3 11 16,9-3-12-16,2-4-16 16,5 3-2-16,17 1-48 15,7 4 34-15,4 7-7 16,1 6-13-16,-1 6 52 0,-4 8-22 16,-6 0 22-1,-6 10 0-15,-5 16-9 0,-10 4 8 16,-2 4 1-16,0 0 0 15,-9-1 6-15,-7-6-6 16,-6-4 28-16,-5-6 39 16,-2-7-29-16,0-6 13 15,0-4-18-15,3 0-24 16,3-12 49-16,5-10-40 16,7-3-2-16,7-6-13 15,4 0-3-15,0 4-9 16,13 3-18-16,12 6-26 15,-1 4 35-15,5 3-24 0,-2 5 23 16,-1 6 19 0,-3 0-25-16,-5 5 16 0,-7 15-13 15,-5 4-17-15,-6 2 39 16,0-2-25-16,-4-4 25 16,-17-2 26-16,-5-5-10 15,-3-1 29-15,-2-7-41 16,4-3 3-16,5-2-14 15,7 0-24-15,15-6-164 16,0-9-438-16,11-6-845 0</inkml:trace>
  <inkml:trace contextRef="#ctx0" brushRef="#br0" timeOffset="-53890.29">16368 8486 995 0,'0'0'208'0,"0"0"-148"16,0 0-11-16,0 0 5 16,0 0-7-16,0 0 25 15,0 0 25-15,-107 64 1 16,98-64 8-16,5-6 5 15,4-10-36-15,0-6-32 16,2 0-42-16,13 0-1 16,3 2 6-16,5 2 5 15,1 6-22-15,3 4 5 0,-3 5-7 16,1 3 4-16,-2 0 5 16,-6 19 3-16,-1 7 0 15,-8 8-3-15,-5 4 4 16,-3 4 0-16,0-1 2 15,-7-1 74-15,-13-9-7 16,-5-3 15-16,-2-7 27 16,-4-7-22-16,0-6 24 15,0-4-64-15,3-4-40 16,-1 0 50-16,6-18-45 16,5-7 8-16,5-3 2 15,9-5-17-15,4-4-14 16,0-1-14-16,17 4-52 0,11 1 31 15,4 8-44-15,1 9 27 16,-1 5 25-16,-1 8-23 16,-2 3 56-16,-2 0-4 15,-1 10 5-15,-3 10-13 16,-6 4 13-16,-5 2 0 16,-8 2 5-16,-4 0 7 15,0-4 19-15,-16-2 8 16,-7-6 1-16,-6-2 58 15,-3-5-54-15,-2-5 2 16,1-4 7-16,4 0-53 16,5-4 46-16,4-13-31 15,3-2-6-15,11-8 12 16,6-1-21-16,0-1-18 0,2 2 18 16,19 4-56-16,1 2 46 15,5 7-17-15,-1 3-9 16,-1 9 25-16,-1 2-7 15,-1 0 16-15,-4 1-11 16,-1 15 17-16,-5 4-4 16,-3 1 0-16,-8 2 2 15,-2-2 4-15,0 2 1 16,-4-6-7-16,-12-4 21 16,-5 0-12-16,2-8 21 15,-6-1-14-15,3-4-16 16,0 0 31-16,4-2-31 15,3-12 0-15,5-5-1 16,8-2 7-16,2 0-15 16,0 0 9-16,9 3-37 0,7 7 22 15,4 2-40 1,0 5 15-16,0 4 28 0,-3 0-4 16,1 4 16-16,-1 13 0 15,-5 8 7-15,-3 1-13 16,-5 3 6-16,-4-6 0 15,0-2-7-15,0-8 14 16,-10-4 38-16,-11-4 1 16,-2-5-22-16,-4 0 22 15,0 0-34-15,0-12-2 16,4-6 12-16,4-2-21 0,5-4 24 16,5 0-25-16,9 1-11 15,0-2 10-15,0 3-71 16,19 4-4-16,-2 2 6 15,5 6-12-15,-2 6 47 16,0 2 16-16,-2 2 13 16,-2 0-5-16,0 11 5 15,-8 6-5-15,-2 3 9 16,-6-2 4-16,0 0 13 16,0-4 6-16,-10-2 9 15,-10-2 31-15,-5-4-45 16,-1-4 3-16,-1-2 30 15,2 0-40-15,5 0 17 16,5-6-9-16,5-6-17 16,8-4 0-16,2 2-3 15,0-2-34-15,10 2-24 16,7 2-37-16,8 4 30 0,-1 4-13 16,1 4 2-16,-1 0 45 15,-2 4-5-15,-1 14 15 16,-6 1 23-16,-3 6-13 15,-8 1 14-15,-4-4 0 16,0-3 2-16,-10-5 52 16,-9-5 7-16,-4-3-1 15,-6-3 32-15,0-3-46 16,0 0 15-16,2 0-45 16,6-9-14-16,1-3 32 0,7 1-34 15,1 0 0 1,7 3-35-16,5 2-94 0,0 4-4 15,0-2-108-15,0 2-250 16,0-2-373-16</inkml:trace>
  <inkml:trace contextRef="#ctx0" brushRef="#br0" timeOffset="-51984.44">10437 11032 1194 0,'0'0'400'0,"0"0"-232"16,0 0-31-16,0 0-69 15,0 0-10-15,0 0-15 16,0 0-42-16,-11-6 68 16,7 6 59-16,-4-1-40 15,0-3-11-15,-3 2-40 16,-5 0 4-16,1 2 10 16,-6 0-50-16,-1 0 40 15,-3 0-16-15,-1 0-10 16,-1 0 21-16,0 0-36 15,-2 7 1-15,-4 1 2 0,-2 11 8 16,-8 6-22 0,-18 34-31-16,13-7-166 0,10-6-451 0</inkml:trace>
  <inkml:trace contextRef="#ctx0" brushRef="#br0" timeOffset="-50516.08">11766 11671 1073 0,'0'0'312'16,"0"0"-175"-16,0 0-89 16,0 0-39-16,0 0 7 15,0 0-16-15,0 0-9 16,-1 0 8-16,1 0 2 16,0 0 26-16,0 0 31 15,0 0 19-15,0 0 47 16,0 0-46-16,0 0-18 15,0 0-9-15,0 0-45 16,0 0 27-16,0 0-33 16,0 0 2-16,0 0 38 0,0 0-17 15,0 0 8 1,0 0 17-16,0 0-31 0,0 0 26 16,0 0-22-16,0 0-12 15,0 0 26-15,0 0-26 16,0 0-8-16,0 0 7 15,0 0 9-15,0 0-17 16,0 0 0-16,0 0-2 16,0 0 1-16,-5 1 2 15,1-1 7-15,-2 2-7 16,0-2 13-16,4 0-17 16,0 0 3-16,2 0 0 15,0 0-15-15,0 0 3 16,0 0 11-16,10-6-1 15,2-2-32-15,5 2 33 0,-5 2-10 16,-1 4 5 0,1 0-8-16,-6 0 7 0,1 0 7 15,-5 10 0-15,-2 1 27 16,0-1-23-16,0-2 4 16,-2-1 5-16,-13 0 57 15,-3-6-53-15,-1 2 13 16,4-3 1-16,2 0-17 15,2 0-13-15,2-11-1 16,2-1-119-16,0-1-377 0</inkml:trace>
  <inkml:trace contextRef="#ctx0" brushRef="#br0" timeOffset="-45298.55">12760 10666 1235 0,'0'0'394'15,"0"0"-98"-15,0 0-39 16,0 0-78-16,0 0-8 16,0-34-125-16,0 34-34 15,0 5-12-15,0 24 12 16,0 18-6-16,0 33 52 16,3 30-5-16,0-2 23 15,-3-10-58-15,2-14-9 16,0-20 5-16,0 4-4 15,0 3 5-15,0-14-7 16,3-13-2-16,-1-11-11 16,2-12 5-16,4-8-12 0,-1-3 12 15,1-4-31-15,4-2 30 16,4-1-14-16,4-3-28 16,7 0-14-16,21-13-155 15,-6-10-283-15,-4 2-74 0</inkml:trace>
  <inkml:trace contextRef="#ctx0" brushRef="#br0" timeOffset="-44986.12">13159 11241 1181 0,'0'0'396'0,"0"0"-226"0,0 0-94 15,0 0-10-15,-33 109 31 16,49-77-42-16,19 0-24 16,7-6-16-16,3-8-9 15,0-6-6-15,-8-12 0 16,-8 0 0-16,-8-14 15 16,-13-14-2-16,-6-10 15 15,-2-5 28-15,-8-3-22 16,-17 2 9-16,-2 6-41 15,-1 6-2-15,-1 10-9 16,2 10-68-16,3 12-105 16,5 2-124-16,13 12-188 0</inkml:trace>
  <inkml:trace contextRef="#ctx0" brushRef="#br0" timeOffset="-44376.88">13712 11257 1315 0,'0'0'524'0,"0"0"-341"16,0 0 39-16,0 0-92 16,-131-8-44-16,113 21-51 0,4 8-22 15,8 8-10-15,6 2 1 16,0 2 4-16,6-3 4 15,17-4-3-15,2-7-8 16,4-6-1-16,-1-9-1 16,1-4-8-16,2-6 7 15,-4-22-47-15,0-6 2 16,-7-4-62-16,-7-1 7 16,-3 8 51-16,-8 3 26 15,-2 9 25-15,0 7 20 16,0 8 30-16,0 4 50 15,-2 0-84-15,-4 10-1 16,2 13-11-16,0 4 8 16,1 2 0-16,3-1-2 15,0-1-9-15,0 0 30 0,13-5-29 16,3-7 13 0,5-2-15-16,0-10-27 0,4-3 12 15,2-2-22-15,0-17-44 16,-2-6 1-16,-4 0-41 15,-5-4 72-15,-5 5 40 16,-7 4 9-16,-2 7 15 16,-2 2 49-16,0 5 24 15,0 5 44-15,0 1-73 16,0 0-28-16,0 0-31 16,6 14 10-16,0 3 11 15,3 7 6-15,3 2-18 0,1 1 22 16,2-6-31-1,-1 0 0-15,-1-7-2 0,-2-6-107 16,4-8-75-16,-3-13-136 16,-1-12-223-16</inkml:trace>
  <inkml:trace contextRef="#ctx0" brushRef="#br0" timeOffset="-44251.91">14075 10790 1005 0,'0'0'763'15,"0"0"-526"-15,0 0-125 16,0 0-112-16,0 0-97 16,0 0-197-16,0 0-490 0</inkml:trace>
  <inkml:trace contextRef="#ctx0" brushRef="#br0" timeOffset="-44111.33">13774 11955 1753 0,'0'0'611'16,"0"0"-581"-16,0 0-30 31,0 0-187-31,0 0-515 0</inkml:trace>
  <inkml:trace contextRef="#ctx0" brushRef="#br0" timeOffset="-43299.01">14677 11229 1370 0,'0'0'397'0,"0"0"-300"0,0 0-11 31,0 0-57-31,0 0 39 16,0 0 8-16,24 107-60 15,-10-70 18-15,1 2-34 16,-3-7 1-16,-2-10-1 15,-3-6 6-15,-2-9-4 16,-3-6 37-16,-2-1 6 16,3 0 45-16,-3 0-41 0,0 0-49 0,0 0 66 31,0 0-42-31,0 0 2 0,0 0 16 0,0 0-35 16,0 0 14-16,0 0-21 31,0 0 6-31,0 0-7 0,0 0 1 15,0 0 0-15,0 0 0 0,0 0 21 0,0 0-22 16,0 0 1-16,0 0 0 31,0 0-18-31,0 0 18 16,0 0 0-16,0 0 0 16,0 4 15-16,0-2-15 15,0-2 0-15,0 0 0 16,0 0 2-16,0 0 6 15,2 0-8-15,2-12 0 16,5-8-7-16,-1-4 7 16,6 2-16-16,-1 0-19 15,3 5 19-15,1 6-11 0,2 5 1 0,-1 1 25 16,1 5-29-16,0 0 22 0,-2 0 8 16,1 12-1-16,-5 6-20 15,-1 4 21-15,-6 5-1 16,-1-1-11-16,-5 1 13 15,0-6-1-15,-11-5 14 16,-14-3 14-16,-6-8 62 16,-2-3-45-16,-3-2 7 31,5 0-13-31,6-2-32 16,5-8 17-16,11 0-24 15,9 2-70-15,0-2-22 0,31-2-175 0,9 2-260 16,1-2 156-16</inkml:trace>
  <inkml:trace contextRef="#ctx0" brushRef="#br0" timeOffset="-42970.97">15234 11314 1209 0,'0'0'530'16,"0"0"-291"-16,0 0-100 31,0 0-21-31,0 0-29 15,0 0-88-15,0 0 30 0,-60 37-12 0,60-16-8 16,0 1 14-16,6-2-25 16,3 0 0-16,3-1 0 31,1-2 12-31,1-5-12 0,1-4 0 16,1-5 6-16,1-3-6 0,-1 0 0 0,-3-11 0 31,-2-9 0-31,-4-5 14 15,-7 0-16-15,0 0 2 16,0 0-47-16,-11 2-32 16,-11 2-104-16,-5-4-52 15,-20-17-48-15,9 5-197 0,3-1 112 0</inkml:trace>
  <inkml:trace contextRef="#ctx0" brushRef="#br0" timeOffset="-42830.38">15045 10982 580 0,'0'0'332'15,"0"0"-50"-15,0 0-42 16,0 0-19-16,0 0-78 15,0 0-40-15,113-101 34 16,-82 101-59-16,-8 0 8 0,-7 12 7 16,-12 9-29-16,-4 9-4 15,-16 8-17-15,-44 23-43 16,2-11-148-16,7-8-694 0</inkml:trace>
  <inkml:trace contextRef="#ctx0" brushRef="#br0" timeOffset="-42408.6">15893 10961 1350 0,'0'0'372'0,"0"0"-180"16,0 0-63-16,-142 86 16 16,108-40-17-16,10 8-35 15,8 8 15-15,10 2-68 16,6 2-20-16,8-4-13 16,23-1-7-16,12-11-27 15,4-11-72-15,27-18-129 16,-12-13-129-16,-8-8-342 0</inkml:trace>
  <inkml:trace contextRef="#ctx0" brushRef="#br0" timeOffset="-42033.68">16248 11239 1307 0,'0'0'653'0,"0"0"-463"16,0 0-152-16,0 0 40 15,0 0 35-15,0 0-69 16,-47 139 14-16,47-99-46 16,0-5-3-16,8-4 3 15,6-9-12-15,-1-10-1 16,1-8-18-16,3-4-16 16,2-8 35-16,3-20-43 15,0-11-83-15,-2-2 48 16,-2-3-50-16,-7 3 39 15,-2 7 89-15,-7 9 8 16,0 8 111-16,-2 9 29 16,0 6-28-16,0 2-33 0,0 0-76 15,0 12-2-15,0 12 14 16,0 8-17-16,0 2-1 16,0 5-5-16,5-6-94 15,13 0-106-15,-2-11-300 16,-1-12-111-16</inkml:trace>
  <inkml:trace contextRef="#ctx0" brushRef="#br0" timeOffset="-41893.1">16595 11394 933 0,'0'0'887'16,"0"0"-654"-16,0 0-111 15,0 0 64-15,0 0-122 0,0 0-25 16,0 116-39-16,2-89-108 15,14-10-141-15,-3-5-256 16,0-10-344-16</inkml:trace>
  <inkml:trace contextRef="#ctx0" brushRef="#br0" timeOffset="-41502.56">16811 11215 1159 0,'0'0'383'0,"0"0"-140"0,0 0-110 16,0 0-67-1,0 0-15-15,0 0 13 0,0 0-1 16,31 82-34 0,-8-51-5-16,-1-3 25 0,0-5-24 15,1-2 30-15,-3-3-15 16,0-6-12-16,-2-6 37 15,-3-5-11-15,-1-1 23 16,1 0 24-16,1-11-59 16,1-9-2-16,-3-4-38 15,-3-7 13-15,-5 1-29 16,-6 2 14-16,0 3-6 16,0 4-4-16,-4 5-8 15,-11 6-6-15,-3 4-32 16,1 5-23-16,-2 1-60 0,1 0-154 15,5 1-284-15,4 3-248 16</inkml:trace>
  <inkml:trace contextRef="#ctx0" brushRef="#br0" timeOffset="-41268.24">17294 10903 1213 0,'0'0'343'16,"0"0"-148"-16,0 0 11 15,0 0-3-15,79 134-67 0,-66-72-27 16,-2 7-28 0,-6 0-80-16,-5 0 29 0,0-6-30 15,0-4-22-15,-18-7 16 16,-25 12-17-16,6-14-109 15,1-11-394-15</inkml:trace>
  <inkml:trace contextRef="#ctx0" brushRef="#br0" timeOffset="-40877.63">17888 11078 196 0,'0'0'1083'15,"0"0"-816"-15,0 0-151 16,0 0-1-16,0 0 112 16,0 0-61-16,39 144-62 0,-27-83-11 15,1 3-78-15,0-2-5 16,3-3-10-16,2-9-24 15,2-12-69-15,2-11-60 16,18-27-104-16,-4 0 31 16,0-13-272-16</inkml:trace>
  <inkml:trace contextRef="#ctx0" brushRef="#br0" timeOffset="-40299.71">18210 11207 1128 0,'0'0'392'16,"0"0"-144"-16,0 0-33 15,-113-4-28-15,84 23-66 0,7 10-60 16,3 5 10 0,13 6-49-16,6 4 11 0,2 1 1 15,23-3-24-15,8-4 5 16,10-12-15-16,-1-7-1 16,2-18-17-16,1-1 12 15,-3-24-9-15,-4-18-16 16,-7-13-79-16,-6-5 42 15,-9-3-44-15,-10-2-44 16,-6 6 121-16,0 12 35 16,0 13 26-16,0 12 53 15,-5 14-39-15,2 8 16 16,3 0-56-16,-3 21 2 16,3 15 8-16,0 5-4 0,0 9 15 15,0 0 16 1,5 3-28-16,3-6 47 0,1-3-25 15,5-5-18-15,-1-9 13 16,1-8-25-16,1-8-1 16,-1-8 13-16,3-6-12 15,4 0 56-15,5-6-28 16,3-9-28-16,3-6-2 16,-2-1-5-16,-2 0 3 15,-5 1-3-15,-2 6 12 16,-3 1 9-16,-5 5 16 15,-2 5-3-15,-2 4 1 16,1 0-29-16,4 3 0 0,0 15 1 16,3 3 9-16,4 4-1 15,-1-1-9-15,-1-4-76 16,6-2-105-16,2-9-155 16,4-2-56-16,21-7-296 15,-6-2 615-15,-3-13-54 16</inkml:trace>
  <inkml:trace contextRef="#ctx0" brushRef="#br0" timeOffset="-39940.43">19242 11312 983 0,'0'0'549'15,"0"0"-287"-15,0 0-38 16,0 0-18-16,0 0-86 16,0 0-55-16,0 0-44 15,-116-16-15-15,110 34 4 16,3 1-10-16,3 4 2 0,0-1-7 15,0-3 5-15,0 0-5 16,9-3 4-16,3-6 2 16,-1-5-1-16,4-1 0 15,1-4 1-15,4 0 0 16,0 0-1-16,2-7 0 16,-5-1-4-16,2 0 20 15,-3-1-16-15,-1 6 10 16,1-1-9-16,1-1 11 15,-1 5-12-15,-1 0 0 16,-3 0-6-16,-4 0-2 16,-1 2 1-16,-5 8-57 0,-2 3-57 15,0 1-18-15,-2-4-119 16,-11-2-46-16,2-6-324 0</inkml:trace>
  <inkml:trace contextRef="#ctx0" brushRef="#br0" timeOffset="-39752.97">19152 10851 1497 0,'0'0'503'0,"0"0"-285"16,0 0-110-16,0 0-25 15,0 0-28-15,0 0-38 0,0 0 21 16,84 52-38-16,-82-18-15 15,-2 23-55-15,-14-8-180 16,-3-10-349-16</inkml:trace>
  <inkml:trace contextRef="#ctx0" brushRef="#br0" timeOffset="-39612.39">19247 11256 2232 0,'0'0'391'16,"0"0"-250"-16,0 0-141 16,0 0-88-16,0 0-531 15,0 0-610-15</inkml:trace>
  <inkml:trace contextRef="#ctx0" brushRef="#br0" timeOffset="-39050.01">19191 11271 933 0,'0'0'394'0,"0"0"-112"15,0 0-58-15,0 0-45 16,0 0-103-16,0 0-76 16,0 0-63-16,2 14-85 15,-2 4-158-15,0-6-595 0</inkml:trace>
  <inkml:trace contextRef="#ctx0" brushRef="#br0" timeOffset="-38456.4">20425 11105 59 0,'0'0'1446'0,"0"0"-1105"16,0 0-96-16,0 0-77 15,0 0-75-15,0 0-19 16,0 0-73-16,0 23 80 16,2 14 10-16,-2 12-27 15,5 2 23-15,-2 5-37 16,1 1-9-16,2-3-10 15,-1-6-20-15,0-6-7 16,0-10-4-16,1-6 0 16,-4-9-22-16,0-6 17 15,-2-5-62-15,0-6-30 16,0-4-153-16,-6-16-133 16,-8-6-819-16</inkml:trace>
  <inkml:trace contextRef="#ctx0" brushRef="#br0" timeOffset="-38159.36">20057 11185 1667 0,'0'0'574'0,"0"0"-373"16,0 0 52-16,0 0-117 16,0 0-91-16,0 0 23 15,0 0-56-15,110-54 20 16,-48 45 25-16,5 6-41 15,2-1 53-15,-5 3-30 16,-4-2-32-16,-6 1 65 16,-11 0-64-16,-12 0 8 0,-11 0 10 15,-9 0-16-15,-6 2 11 16,-5 0-21-16,0 0-3 16,0 0-21-16,2 0-48 15,4 0-82-15,10 2 13 16,-1 6-425-16,-4-5-1651 0</inkml:trace>
  <inkml:trace contextRef="#ctx0" brushRef="#br0" timeOffset="-32207.86">21466 11162 1141 0,'0'0'540'0,"0"0"-399"0,0 0-95 15,0 0 61-15,-36 130 29 16,36-79-15-16,2 6-25 16,19 2-50-16,-2 0-36 15,4-5-8-15,-5-4-2 16,-5-12-86-16,-7-8-44 15,-6-12-108-15,0-12-6 16,-19-6 52-16,-18-6-132 16,-5-19-51-16,-8-8 310 15,-2-3 65-15,3 0 183 16,7 4 44-16,11 2 50 16,10 7-5-16,17 0-44 0,4 3-64 15,13 0-116-15,30-7-27 16,13 0-3-16,13-6-17 15,6-4 11-15,-1-1-12 16,-3-5-14-16,-11 5 5 16,-12 4 10-16,-17 6-1 15,-14 6 28-15,-11 10-9 16,-3 5 27-16,-3 7 13 16,0 0-47-16,-3 23-12 15,-5 15-19-15,1 12 19 16,5 11 8-16,2 4 3 15,0 4 1-15,17-3-4 16,4-4-2-16,4-4 7 0,-4-12-13 16,-1-10-9-16,-1-13-10 15,-6-14-45-15,3-9 45 16,1 0 18-16,6-22-8 16,1-9-1-16,3-6 2 15,-3 1-19-15,-2 0 26 16,-1 8-13-16,-8 4 14 15,-1 7 12-15,-6 9 7 16,-5 4 55-16,2 4-47 16,-3 0-8-16,0 0-19 15,5 6 6-15,-1 11-6 16,6 7 15-16,0 4-15 16,3 4 39-16,3-2-38 15,-1-2 17-15,6-3-8 16,-1-8 1-16,2-7-10 0,0-7-1 15,3-3-24 1,4-9 15-16,-3-15-59 0,2-4 6 16,-7-2 32-16,-2 1 9 15,-10 8 21-15,-1 5 42 16,-5 6 21-16,-3 4 38 16,0 6-53-16,2 0-27 15,0 0-16-15,5 6 4 16,1 12-9-16,4 3 0 15,1 2 0-15,0 4 3 16,3-6-3-16,-3 0-1 16,-3-8-69-16,-2-13-103 15,-3 0-138-15,-5-13-54 0</inkml:trace>
  <inkml:trace contextRef="#ctx0" brushRef="#br0" timeOffset="-32082.89">22447 11053 1413 0,'0'0'333'0,"0"0"-203"15,0 0-130-15,0 0-6 16,0 0-137-16,142 38-371 0</inkml:trace>
  <inkml:trace contextRef="#ctx0" brushRef="#br0" timeOffset="-31926.67">22172 11315 1480 0,'0'0'696'0,"0"0"-537"16,0 0-159-16,0 0-162 16,0 0-344-16,123-8-637 0</inkml:trace>
  <inkml:trace contextRef="#ctx0" brushRef="#br0" timeOffset="-30958.16">23190 11287 1706 0,'0'0'502'0,"0"0"-424"15,0 0-38-15,-135 27-23 16,110 5-16-16,11 5 17 16,12 6-18-16,2-1-11 15,2-4-20-15,18-7-32 16,2-12-16-16,4-11-13 16,0-8-76-16,-2-4-12 15,3-22-24-15,-4-8 2 16,-6 0 60-16,-1 2 50 15,-5 5 92-15,-4 12 71 0,-2 9 59 16,-3 6 31-16,-2 0-128 16,1 28-1-16,2 11 86 15,-1 16-52-15,0 9-9 16,1 8-9-16,-1 5-26 16,-2 3 35-16,0-3 40 15,0-2-30-15,0-12-8 16,-9-11-49-16,-5-18 14 15,-1-14 26-15,-3-14 13 16,3-6 25-16,1-9-45 16,5-21-15-16,7-16 10 15,2-14-38-15,14-26-8 0,14 1-61 16,11-2-109 0,5-1-36-16,-5 21 77 0,4 3 91 15,-9 17 46-15,-10 14 11 16,-8 13 64-16,-7 10 22 15,-4 6 11-15,-3 4-12 16,0 0-73-16,2 5-6 16,3 14 26-16,1 5-9 15,4 4 23-15,1 1-15 16,3 2-30-16,1-3 21 16,6-4-32-16,-1-8 5 15,3-6-6-15,1-8-1 16,5-2-18-16,0-7-60 0,2-14-50 15,-8-9 8 1,0-2-41-16,-4-2 81 0,-11 1 81 16,-1 8 32-16,-6 2 117 15,-3 12 5-15,0 2-18 16,0 8-52-16,0 1-42 16,0 0-27-16,0 12-15 15,0 8 7-15,0 3-11 16,2 4 4-16,7-2-6 15,2-4-3-15,2-7 9 16,3-4-20-16,4-10-21 16,5 0-30-16,4-4-28 15,2-18-86-15,-5-4 1 16,-4-3 83-16,-3 4 101 16,-11 4 13-16,-3 8 178 0,-5 5 60 15,0 4-51-15,0 4-116 16,0 0-72-16,0 0-1 15,0 15-5-15,2 6-6 16,2 1 0-16,4 2-27 16,2-2-114-16,11-7-138 15,-2-4-240-15,1-9-382 0</inkml:trace>
  <inkml:trace contextRef="#ctx0" brushRef="#br0" timeOffset="-30567.29">24389 11369 189 0,'0'0'1125'0,"0"0"-898"15,0 0-66-15,0 0-3 16,0 0-29-16,0 0-6 16,-116 10-67-16,94 3 23 15,4-2-35-15,7 4-29 16,4-1 29-16,2 0-38 15,5-1 13-15,0 2 7 16,0 0-26-16,17-7 0 16,0 1-31-16,5-5-14 15,3-4 22-15,0 0-45 16,-4 0 18-16,-1-4 35 16,-6-5 7-16,-5 2 8 15,-2 1 12-15,-3 0 25 0,-4 4 41 16,2 0 2-16,-2 2 3 15,0 0-10-15,0 0-72 16,0 0 25-16,0 0-26 16,0 0-20-16,0 0 10 15,0 0-4-15,0 8 13 16,0 6-6-16,0 0-122 16,0 0-60-16,0-1-193 15,0-10-385-15</inkml:trace>
  <inkml:trace contextRef="#ctx0" brushRef="#br0" timeOffset="-30348.59">24039 11078 1989 0,'0'0'389'15,"0"0"-152"-15,0 0-121 16,0 0-88-16,0 0-28 15,0 0-45-15,156-53-28 16,-112 40-92-16,-6-2-93 16,-13-10-50-16,-17-22 4 15,-2 4-46-15,-6 4-39 0</inkml:trace>
  <inkml:trace contextRef="#ctx0" brushRef="#br0" timeOffset="-30192.49">23337 10903 1920 0,'0'0'353'16,"0"0"-224"-16,0 0-125 16,0 0-4-16,0 0-303 15,0 0-359-15</inkml:trace>
  <inkml:trace contextRef="#ctx0" brushRef="#br0" timeOffset="-29833.11">24108 11139 403 0,'0'0'887'0,"0"0"-691"16,0 0-97-16,0 0 22 16,0 0-4-16,0 0-51 15,0 0-20-15,11 108-46 16,-49-70-87-16,-8-9-214 0</inkml:trace>
  <inkml:trace contextRef="#ctx0" brushRef="#br0" timeOffset="-28755.55">11047 12324 1202 0,'0'0'371'16,"0"0"-136"-16,0 0-50 16,0 0-2-16,0 0 21 15,0 0-149-15,0 0-55 0,-22-46-12 16,49 44 12 0,2 2 2-16,2 0-1 15,-4 0 5-15,-5 0-12 0,-9 14 6 16,-8 6-11-16,-5 4 10 15,0 6 2-15,-24 4 10 16,-1 2 18-16,-4-2 1 16,2-1 55-16,5-6-23 15,6-2-23-15,9-3-9 16,7-2-29-16,0-1 16 16,18-6-17-16,20-1-8 15,14-8 7-15,12-4-85 16,16 0-97-16,11-10-172 15,48-20-205-15,-23 4-197 16,-14 0 410-16</inkml:trace>
  <inkml:trace contextRef="#ctx0" brushRef="#br0" timeOffset="-28396.25">12043 12394 567 0,'0'0'675'0,"0"0"-325"16,0 0-13-16,0 0-52 15,-129-16-63-15,87 21-76 16,3 10-40-16,6 8-62 15,6 2 5-15,12 1-28 16,11 0-20-16,4-2 6 16,2-2-7-16,23-4 0 15,6-8-7-15,9-10-4 16,2 0 11-16,1-19-22 16,-1-18-44-16,-5-8-32 0,-6-12-98 15,-8-1-8 1,-7-2-2-16,-12 5 54 0,-2 10 152 15,-2 13 48 1,0 14 83-16,0 9 82 0,0 9-64 16,-2 0-94-1,0 13-34-15,0 17-21 0,2 8 49 16,0 10-15-16,0 2-34 16,0 4 34-16,6-3-34 15,7-6-37-15,1-8-91 16,-7-12-160-16,-3-12-110 15,-4-11-391-15</inkml:trace>
  <inkml:trace contextRef="#ctx0" brushRef="#br0" timeOffset="-28240.04">11850 12234 1485 0,'0'0'595'16,"0"0"-429"-16,0 0-5 15,0 0-97-15,0 0-64 16,0 0 0-16,145-22-25 15,-88 22-144-15,-1 0-117 16,6 18-76-16,-15-1 4 16,-9 2-205-16</inkml:trace>
  <inkml:trace contextRef="#ctx0" brushRef="#br0" timeOffset="-27599.56">12377 12346 806 0,'0'0'405'0,"0"0"-193"16,0 0-23-16,0 0-45 15,0 0-8-15,0 0-35 16,0 0-29-16,0 108-19 16,0-91-40-16,0-5 10 15,9-6-23-15,1-5-29 16,3-1 17-16,0 0-37 16,5-18-31-16,0-6-52 15,-1-6-7-15,-1-2 37 16,-3 2-17-16,-4 7 16 15,-2 4 103-15,-4 7 61 16,-1 6 40-16,-2 6 42 16,0 0-92-16,0 0-11 15,2 0-24-15,4 12 23 16,5 4 17-16,3-1-34 0,3-2-9 16,4-5 8-16,1-4-10 15,3-4-22-15,-1-2-7 16,0-20-79-16,-1-8-21 15,-5-6 4-15,-5-2 23 16,-7-1 40-16,-1 4 38 16,-5 6 13-16,0 11 59 15,0 11 65-15,0 7 42 16,0 0-104-16,0 10-62 16,0 19 43-16,0 10-33 15,0 5 10-15,0 2-18 16,0 0 7-16,2-4 8 15,0-8-17-15,1-8 2 0,0-10 2 16,-1-12 8-16,0-4-3 16,2-5-9-16,5-20-53 15,3 0-22-15,0-4 31 16,5 3 44-16,-2 8 8 16,-2 2-7-16,1 7 41 15,-4 7-5-15,4 2-18 16,-1 0 16-16,1 0-28 15,-1 13 9-15,0 5-11 16,1 2-5-16,-5 2-53 16,-7 0-112-16,-2-6-61 15,0-8-339-15</inkml:trace>
  <inkml:trace contextRef="#ctx0" brushRef="#br0" timeOffset="-27427.39">12565 11758 1687 0,'0'0'494'0,"0"0"-393"15,0 0-27-15,0 0 3 16,0 0-27-16,122 26-50 16,-106 11-17-16,-14 6-116 15,-26 15-194-15,-22-8-58 16,-4-7-421-16</inkml:trace>
  <inkml:trace contextRef="#ctx0" brushRef="#br0" timeOffset="-27318.37">12126 12068 1217 0,'0'0'546'0,"0"0"-390"15,0 0-85-15,0 0-71 16,0 0-144-16,0 0-98 16,0 0-559-16</inkml:trace>
  <inkml:trace contextRef="#ctx0" brushRef="#br0" timeOffset="-26834.11">13412 11983 1407 0,'0'0'257'15,"0"0"-183"-15,-14 106-52 16,14-48 25-16,0 3 13 16,2 1-3-16,10-6-1 15,-2-10-49-15,-1-10 17 16,-2-13-24-16,-2-14 3 15,-1-9-3-15,0 0 64 16,3-18-64-16,4-10-7 0,3-4-35 16,3 4 16-16,1 6 6 15,0 6-37-15,-3 9 42 16,-1 4 8-16,-1 3 5 16,-4 0 2-16,-2 11 12 15,-4 8 42-15,-3 2 25 16,0 0 8-16,-21-1 22 15,-8-2-23-15,-4-2-19 16,-3-4 7-16,3-3-61 16,6-3-10-16,9-5-3 15,18-1-113-15,0-6-153 16,20-7-359-16</inkml:trace>
  <inkml:trace contextRef="#ctx0" brushRef="#br0" timeOffset="-26162.22">13950 12234 350 0,'0'0'1250'0,"0"0"-897"16,-116-10-186-16,76 10 35 16,14 0-15-16,8 6-58 15,7 11-118-15,6 10-1 16,5 1-20-16,0 3-7 15,7-6-12-15,14-5 11 16,7-4-40-16,3-10 13 16,5-6-38-16,1 0-86 15,2-11-47-15,-6-14-33 0,-7 1 57 16,-5 0 78-16,-7 4 48 16,-10 7 66-16,-4 4 136 15,0 5 74-15,0 4 9 16,0 0-118-16,0 2-73 15,0 12 5-15,0 4-4 16,0 2 36-16,2 0-16 16,13-2-28-16,6-3 24 15,3-8-45-15,3-7 0 16,4 0-10-16,1-12-34 16,-1-16-13-16,-2-8-27 15,-7-4-20-15,0-2 57 16,-4 2-8-16,-9 7 55 0,-3 9 13 15,-4 10 107-15,-2 8 52 16,0 6-76-16,0 0-70 16,0 14-9-16,0 16-3 15,0 7 21-15,0 7-12 16,0 2-16-16,0-2 8 16,7 0-15-16,0-6-13 15,0-5 12-15,-5-11-71 16,-2-12-33-16,0-10 77 15,0 0 15-15,0-23 2 16,0-9-15-16,0-3 26 0,0-2 9 16,0 3 13-1,11 7 15-15,9 6 10 0,1 5-46 16,0 9 11-16,2 2-12 16,-3 5-22-16,-3 0-39 15,-7 7-119-15,-10 16-120 16,-5-3-52-16,-15-2-776 0</inkml:trace>
  <inkml:trace contextRef="#ctx0" brushRef="#br0" timeOffset="-26021.81">13908 12286 983 0,'0'0'728'0,"0"0"-469"16,0 0-151-16,0 0 38 15,-69-106-43-15,78 78-43 16,27-5-60-16,17 0-131 0,37-25-113 15,-11 6-237-15,-10 2-461 16</inkml:trace>
  <inkml:trace contextRef="#ctx0" brushRef="#br0" timeOffset="-25896.84">14378 11708 1335 0,'0'0'544'0,"0"0"-409"15,0 0-87-15,0 0-14 16,-124 68-34-16,105-22-83 15,9-4-266-15,7-13-653 0</inkml:trace>
  <inkml:trace contextRef="#ctx0" brushRef="#br0" timeOffset="-25568.79">15074 12082 1629 0,'0'0'526'0,"0"0"-378"16,0 0-123-16,0 0-15 15,0 0 130-15,0 0-39 16,0 150-34-16,4-92-12 16,5-1-54-16,2-1 18 15,0-9-19-15,4-7-31 16,2-9-8-16,2-15-119 16,22-16-101-16,-8-4-103 15,0-21-290-15</inkml:trace>
  <inkml:trace contextRef="#ctx0" brushRef="#br0" timeOffset="-25006.09">15334 12190 1192 0,'0'0'508'0,"0"0"-291"16,0 0-16-16,0 0-95 0,0 0-15 16,0 0-22-16,-118 56-55 15,114-24 32-15,4 0-46 16,0 2 14-16,16-4-28 15,7-4 0-15,6-5-29 16,5-9-12-16,-1-9-61 16,-2-3-5-16,-2 0-32 15,-4-15-3-15,-5-3 45 16,-9-1 29-16,-1 3 82 16,-8 4 138-16,-2 3 55 15,0 6 27-15,0 3-71 16,0 0-83-16,0 0-9 15,0 0-57-15,0 14 0 0,6 2 50 16,5 4-49-16,5 0 31 16,4-3-32-1,4-8 5-15,3-5-24 0,4-4-14 16,-2-1-45-16,0-20-2 16,-4-5-52-16,-5 0 50 15,-9 3 2-15,-4 4 68 16,-5 7 12-16,-2 6 45 15,0 6 27-15,0 0-59 16,0 16 5-16,0 12-19 16,-2 12 1-16,2 6 0 15,0 8 17-15,0 3-10 16,0 3 25-16,6 1 53 16,5-2-78-16,-1-5 29 15,-2-10-36-15,-1-12 7 16,-7-14-37-16,0-10 10 0,-2-16-63 15,-16-18-111-15,0-9-459 0</inkml:trace>
  <inkml:trace contextRef="#ctx0" brushRef="#br0" timeOffset="-24881.41">15470 11965 1726 0,'0'0'475'16,"0"0"-376"-16,0 0-59 0,0 0-29 15,0 0-11 1,196-28-45-16,-123 28-280 0,-8 4-639 0</inkml:trace>
  <inkml:trace contextRef="#ctx0" brushRef="#br0" timeOffset="-24647.08">16298 11914 1614 0,'0'0'498'0,"0"0"-399"15,0 0 105-15,-33 133-42 16,27-68-90-16,4 5 16 16,2 4-49-16,0 0-39 0,4-4 0 15,10-8 0 1,1-12-64-16,1-15-66 0,-3-17-364 15,-4-17-258-15</inkml:trace>
  <inkml:trace contextRef="#ctx0" brushRef="#br0" timeOffset="-24521.83">16201 12208 1523 0,'0'0'608'15,"0"0"-492"-15,0 0 2 16,0 0-115-16,0 0-3 15,0 0-144-15,162-14-377 16,-117 14-489-16</inkml:trace>
  <inkml:trace contextRef="#ctx0" brushRef="#br0" timeOffset="-23741.06">16479 12374 667 0,'0'0'841'0,"0"0"-545"15,0 0-138-15,0 0-70 16,0 0 14-16,0 0-61 16,58-114-20-16,-37 84 19 15,-6 2-39-15,-1 4 38 16,-6 8 15-16,-2 6 20 16,-3 5 36-16,-1 5-60 15,0 0-32-15,6 0-18 0,-2 11 21 16,5 11-17-1,5 6 16-15,-1 4-1 0,4 2 5 16,3-4-24-16,-1-1 0 16,4-8 0-16,-4-7 2 15,0-5 12-15,4-9-6 16,-1 0-1-16,1-11 5 16,2-14-12-16,-3-6-15 15,-4-5 15-15,-4-4-19 16,-5 3 18-16,-4 4-6 15,-7 6 7-15,0 9 4 16,0 8-4-16,-3 7 0 16,-3 3 0-16,-1 0 6 0,-2 6-6 15,2 14 0 1,1 6-5-16,6 3-3 0,0 2 8 16,0-2-5-16,8 0 4 15,11-8-11-15,3-4 12 16,0-7-21-16,5-8-28 15,0-2 26-15,2-8-55 16,2-16-28-16,-2-4-18 16,0-2-14-16,-2 3 17 15,-10 8 74-15,-3 5 47 16,-8 7 74-16,-3 6 4 16,-3 1-34-16,0 0-35 15,0 5 6-15,-5 16 29 16,-9 1-10-16,1 2-25 15,5-2 9-15,-2-6-18 0,8-5-9 16,0-6 9-16,2-5 0 16,0 0 6-16,0 0 53 15,4-8-26-15,12-6-33 16,-1-2-11-16,1 4 4 16,-1 4 6-16,4 6-2 15,-3 2 3-15,-1 0 0 16,-2 12-4-16,-1 8-2 15,-2 5-56-15,-3 6-38 16,-4 9-107-16,-3-8-47 16,0-8-329-16</inkml:trace>
  <inkml:trace contextRef="#ctx0" brushRef="#br0" timeOffset="-23600.5">16691 12006 1923 0,'0'0'558'16,"0"0"-498"-16,0 0 24 16,0 0-84-16,0 0-68 15,170-65-115-15,-91 65-485 0</inkml:trace>
  <inkml:trace contextRef="#ctx0" brushRef="#br0" timeOffset="-23256.84">18157 11981 1538 0,'0'0'393'16,"0"0"-198"-16,0 0-50 16,0 0-49-16,-143-28 42 15,111 39-73-15,4 20-21 0,-1 9 26 16,2 11-24 0,10 3 28-16,11 2-20 0,6 1-39 15,4 2 28-15,29-5-42 16,11-4-1-16,14-9 0 15,11-9-10-15,37-27-57 16,-15-5-185-16,-11-1-696 0</inkml:trace>
  <inkml:trace contextRef="#ctx0" brushRef="#br0" timeOffset="-22475.77">19176 12197 1358 0,'0'0'516'16,"0"0"-376"-16,0 0-72 16,0 0-60-16,0 0 1 15,0 0 120-15,0 0-50 16,83 73 5-16,-48-41 2 15,2 0-41-15,1-4 23 16,2-6-37-16,5-6-7 16,-1-6 8-16,3-10-31 15,-3 0 22-15,-6-12-11 16,-4-12-11-16,-12-10 33 16,-8-2-33-16,-10-6 7 15,-4 4 7-15,-4 4-3 16,-16 6 4-16,-3 10-16 15,-4 7-6-15,6 7-1 0,0 4-38 16,8 0-31 0,8 15-77-16,10 13-124 0,21-3-118 15,8-2-118-15</inkml:trace>
  <inkml:trace contextRef="#ctx0" brushRef="#br0" timeOffset="-21819.39">20133 12246 1174 0,'0'0'489'0,"0"0"-289"16,0 0 58-1,-126-5-74-15,92 8-71 0,9 15-11 16,9 6-70-16,12 4-19 16,4-1 11-16,0 4-14 15,16-5-11-15,9-3 1 16,6-11-34-16,2-9 34 15,5-3-33-15,-2-5 6 16,-1-20-10-16,-2-7-68 16,-8-2 19-16,-11-2 20 15,-1 2 4-15,-9 8 62 16,-4 6 16-16,0 8 86 16,0 8 19-16,0 4-70 15,0 0-28-15,-4 10-23 16,0 12 0-16,-1 4-6 0,5 2 12 15,0 0-6-15,0-3 11 16,11-2-11-16,7-7-2 16,1-6-38-16,4-6-16 15,2-4 37-15,-3 0-36 16,2-16-19-16,-1-6 2 16,-6 1-14-16,-1 2 60 15,-3 5 15-15,-3 3 11 16,-4 5 64-16,-4 5-20 15,1 1-19-15,-1 0-20 16,0 0 8-16,-1 12-3 16,2 2 11-16,-1 3-21 15,2-3 28-15,-2 1-26 0,0-7 9 16,0-1-3 0,0-7 2-16,0 0 36 15,0 0 105-15,1-15-91 0,3-3-13 16,2 2-36-16,0 0 26 15,1 6-25-15,2 4 0 16,0 1-24-16,2 5 9 16,3 0-30-16,-1 3 23 15,-1 13-45-15,-3 7-30 16,-2 0-71-16,-9 10-138 16,0-8-101-16,-9-5-599 0</inkml:trace>
  <inkml:trace contextRef="#ctx0" brushRef="#br0" timeOffset="-21585.08">19882 12096 1410 0,'0'0'332'0,"0"0"-246"15,0 0-86-15,0 0 0 16,160-84-50-16,-98 65 17 15,-1 2-53-15,-8 0 86 16,-11-3 52-16,-10-3 90 16,-12 2 78-16,-10-2-27 0,-7 4-103 15,-3 3-90 1,0 7-4-16,-13 6-262 0,-3 3-338 0</inkml:trace>
  <inkml:trace contextRef="#ctx0" brushRef="#br0" timeOffset="-20960.5">20069 12058 1624 0,'0'0'545'16,"0"0"-477"-16,0 0-11 0,0 0-24 16,0 0-32-16,0 0-1 15,131 28-26-15,-87-17-266 16,-3-5-472-16</inkml:trace>
  <inkml:trace contextRef="#ctx0" brushRef="#br0" timeOffset="-20382.5">21459 12206 153 0,'0'0'1410'0,"0"0"-1106"16,0 0-172-16,-149 3 8 15,120 16-8-15,11 9-55 16,11 5-17-16,7 2-28 16,7 5-26-16,25-1-12 15,10-6 6-15,9-5-36 0,9-9-31 16,5-12-104-16,-1-7-87 15,16-13-45-15,-18-16-99 16,-12-1-208-16</inkml:trace>
  <inkml:trace contextRef="#ctx0" brushRef="#br0" timeOffset="-20179.43">21802 12296 788 0,'0'0'576'16,"0"0"-254"-16,0 0-80 16,0 0-2-16,0 0-102 15,0 0-35-15,0 0-22 16,-75-16-53-16,70 33 21 15,2 8-22-15,3-1-17 16,0 0 11-16,16 0-21 16,11-4 0-16,5-3-11 0,3-8 2 15,3-5-15-15,-3-4-40 16,-2 0-53-16,-8-10-36 16,-7-14-94-1,-7 4-79-15,-9 2-169 0</inkml:trace>
  <inkml:trace contextRef="#ctx0" brushRef="#br0" timeOffset="-19617.07">21862 12264 1003 0,'0'0'487'0,"0"0"-250"16,0 0 21-16,0 0-95 15,0 0-54-15,0 0-108 16,0 0 16-16,-4 6-17 0,10 13 0 15,3 0 0-15,5 3-12 16,11 0-121-16,-4-6-163 16,2-10-237-16</inkml:trace>
  <inkml:trace contextRef="#ctx0" brushRef="#br0" timeOffset="-19460.85">22049 11837 887 0,'0'0'1049'0,"0"0"-848"15,0 0-130-15,0 0-71 0,0 0-38 16,-82 135-115 0,79-86-236-16</inkml:trace>
  <inkml:trace contextRef="#ctx0" brushRef="#br0" timeOffset="-18976.59">22611 12412 1570 0,'0'0'510'0,"0"0"-414"16,0 0 23-16,0 0-56 0,-129 27-28 16,118 5 21-16,9 5-27 15,2 6-4-15,4-5-16 16,21-5 4-16,10-6-20 16,5-15 7-16,5-12-54 15,1 0 16-15,-4-34-131 16,-3-16-108-16,-10-12-25 15,-12-10 8-15,-10-5 29 16,-7 1-14-16,0 6 68 16,0 8 211-16,-11 16 415 15,0 16 97-15,2 12-116 16,2 13-129-16,3 5-144 0,2 0-97 16,-3 24-26-1,1 11 97-15,-3 9-45 0,-2 6-2 16,5 4 11-16,-1 4-55 15,5 2 15-15,0-1-21 16,0-8-26-16,5-4-56 16,1-16-115-16,-2-12-188 15,-4-15-258-15</inkml:trace>
  <inkml:trace contextRef="#ctx0" brushRef="#br0" timeOffset="-18804.41">22504 12052 1835 0,'0'0'514'16,"0"0"-445"-16,0 0-23 0,0 0-32 15,0 0 1-15,0 0-2 16,134 12-13-16,-68 3-17 16,4 6 8-16,28 12-176 15,-21-4-149-15,-10-4-173 0</inkml:trace>
  <inkml:trace contextRef="#ctx0" brushRef="#br0" timeOffset="-18492.34">23406 12136 646 0,'0'0'814'16,"0"0"-577"-16,0 0-158 15,0 0-24-15,0 0 79 16,0 0 34-16,-104 117 42 16,71-58-50-16,-4 3-41 15,4 4-17-15,4 1-68 16,5 1 6-16,4 0-40 15,4-3-5-15,7-7-15 16,7-6-34-16,2-12-103 0,16-22-153 16,11-11-320-16,6-7-315 15</inkml:trace>
  <inkml:trace contextRef="#ctx0" brushRef="#br0" timeOffset="-18054.93">23722 12424 41 0,'0'0'1557'0,"0"0"-1183"15,0 0-204-15,0 0-50 16,-135 4-6-16,106 22-36 16,8 9-8-16,9 3-22 0,9 4-47 15,3-2 28-15,7-2-29 16,15-8 0-16,5-10-14 15,7-12-2-15,1-8 2 16,1-12-15-16,1-28-109 16,-6-14-12-16,-6-14 9 15,-4-6-28-15,-11-5 72 16,-1 5-15-16,-4 9 112 16,-5 12 48-16,0 19 169 15,0 14 42-15,0 11-76 16,0 9-97-16,0 0-44 15,-5 18-30-15,-4 17-5 16,1 9 47-16,1 10-42 16,3 5 28-16,4 2-40 15,0 2 6-15,0-5 1 0,13-7-7 16,0-6-35 0,-1-17-95-16,-6-14-203 0,-4-14-320 0</inkml:trace>
  <inkml:trace contextRef="#ctx0" brushRef="#br0" timeOffset="-17914.34">23491 12234 1998 0,'0'0'538'16,"0"0"-447"-16,0 0-43 16,0 0-22-16,0 0-30 15,174-2 4-15,-65 11-149 16,-16 3-329-16,-16-1-425 0</inkml:trace>
  <inkml:trace contextRef="#ctx0" brushRef="#br0" timeOffset="-17695.63">24013 12256 540 0,'0'0'1181'0,"0"0"-976"15,0 0-135-15,0 0 77 16,0 0 11-16,-5 116-28 16,5-80-53-16,0 2 8 0,0-1-71 15,0-4 3 1,5-5-17-16,1-10-74 0,3-8-166 16,0-10-461-16</inkml:trace>
  <inkml:trace contextRef="#ctx0" brushRef="#br0" timeOffset="-17570.6">24171 11997 1833 0,'0'0'375'16,"0"0"-358"-16,0 0-17 16,0 0-336-16,-132 31-308 0</inkml:trace>
  <inkml:trace contextRef="#ctx0" brushRef="#br0" timeOffset="-15164.98">11642 13174 702 0,'0'0'290'16,"0"0"-122"-16,0 0 32 15,0 0 5-15,0 0-1 16,0 0-38-16,0 0-38 16,-17-38-7-16,-1 30-62 15,-5 4 18-15,-6 2-21 16,-2 2-32-16,-5 0 54 16,-1 11-63-16,1 10 9 15,5 8 0-15,6 2-14 16,9 2-3-16,10 0-7 15,6-2 0-15,7-8-16 16,27-6 16-16,7-13-13 0,13-4 4 16,6-12-98-16,5-22-29 15,-3-10-116-15,-9-9-18 16,-12-5 46 0,-12-2-57-16,-12 0 152 0,-9 2 93 15,-8 10 36-15,0 10 118 16,0 12 63-16,0 9 26 15,-8 13 39-15,4 4-86 16,2 10-116-16,-3 23 40 16,1 11 6-16,-2 10 25 15,2 6-50-15,2 0-44 16,2-2 31-16,0-4-52 0,2-5 8 16,12-9-8-1,-3-12-132-15,1-24-131 0,-4-4-136 16,-6-9-310-16</inkml:trace>
  <inkml:trace contextRef="#ctx0" brushRef="#br0" timeOffset="-14462.02">11519 12869 1232 0,'0'0'383'0,"0"0"-278"16,0 0-105-16,0 0 71 15,0 0-10-15,118 67 12 0,-57-45-16 16,6-4-56-16,1 0 33 16,2-6-32-16,-10-6 10 15,-9-2-13-15,-10-4 1 16,-13 0 0-16,-10-4-8 16,-11-12-17-16,-7 0 16 15,0-5 0-15,-7 3 5 16,-13 3 4-16,-2 5 7 15,0 3 47-15,-3 7 14 16,0 0-46-16,4 7 34 16,0 17-16-16,5 6 3 15,5 8 62-15,9 1-70 16,2 3 16-16,2-3 1 0,21-5-46 16,8-6 15-1,4-6-21-15,5-9-33 0,3-10 33 16,-3-3-68-1,-2-12-19-15,-5-15-10 0,-4-6-99 16,-6 1-7-16,-8 2 85 16,-6 8 78-16,-2 6 40 15,-5 7 60-15,0 9 0 16,0 0-31-16,1 7-19 16,1 15 33-16,3 6-27 15,0 2-16-15,-1 2 36 16,1-4-36-16,0-8 0 15,-3-6 0-15,1-6 6 16,-3-8-6-16,0 0 0 16,0-9 0-16,3-15-1 15,3-8-21-15,4-6 22 16,3 1 0-16,3 3-34 16,3 5 32-16,-2 4-6 15,-1 8 8-15,0 6 33 0,0 7 1 16,-3 4-3-16,-1 0-9 15,1 8-13-15,-3 14 7 16,0 5-16-16,0 0 0 16,-3 4-2-16,-2 0 2 15,-5 0-39-15,-2-4-145 16,-11-4-122-16,-9-12-544 0</inkml:trace>
  <inkml:trace contextRef="#ctx0" brushRef="#br0" timeOffset="-14321.05">11947 12936 1670 0,'0'0'401'15,"0"0"-261"-15,0 0-116 16,0 0-24-16,136-145-28 16,-56 107-179-16,-6 1-287 0</inkml:trace>
  <inkml:trace contextRef="#ctx0" brushRef="#br0" timeOffset="-14180.82">12491 12493 1508 0,'0'0'564'0,"0"0"-459"16,0 0-105-16,0 0 0 0,-116 129-173 15,108-90-204-15</inkml:trace>
  <inkml:trace contextRef="#ctx0" brushRef="#br0" timeOffset="-13446.62">13026 12914 1243 0,'0'0'505'0,"0"0"-463"15,0 0 2-15,0 0-25 16,4 110 0-16,6-74 44 16,-2-2-54-16,1-6 5 15,-3-6-3-15,-1-8 3 16,-4-10-8-16,-1-4 10 15,0 0 18-15,0-16-34 16,8-10-31-16,5-5-57 16,3-2-4-16,4 3 7 0,2 4 59 15,-1 8 9 1,-4 6 15-16,0 6 2 0,1 6 1 16,-1 0 38-16,0 0 8 15,1 16-25-15,2 4 44 16,0 0-40-16,5 1-4 15,1-4 35-15,6-7-43 16,1-6 23-16,2-4 3 16,1-4-40-16,-5-18 10 15,-4-8-10-15,-12-6 0 16,-5-7 20-16,-10-3-19 16,0-2 9-16,0 2 4 15,-7 7-3-15,-4 10 11 16,0 9 17-16,4 12-20 15,-1 8 40-15,3 0-59 0,-2 10-3 16,1 16-13 0,5 10 32-16,1 5-14 0,0 4-2 15,0-1 1-15,5-3-1 16,6-5 0-16,0-8-2 16,-2-8-11-16,0-8-64 15,-2-8 37-15,4-4 14 16,0-4 20-16,5-14-7 15,3-1-51-15,3 2 31 16,1 5-7-16,4 4-20 16,-2 6 59-16,2 2-21 15,-4 0 4-15,2 8 7 16,-3 10-13-16,5 4-18 16,17 6-63-16,-3-6-186 15,-3-6-561-15</inkml:trace>
  <inkml:trace contextRef="#ctx0" brushRef="#br0" timeOffset="-12712.43">14222 12882 1407 0,'0'0'476'15,"0"0"-347"-15,0 0-64 16,-145 8 58-16,116 10-45 0,12 4-25 15,5 6-11 1,10 3-36-16,2-4 6 0,4 1-12 16,17-6-33-16,8-5 32 15,4-9-50-15,5-3-18 16,3-5-15-16,-4-5-87 16,-3-12 15-16,-8-7-6 15,-6 0 32-15,-6 4 105 16,-8 4 25-16,-4 4 76 15,-2 8 102-15,0 2-45 16,0 2-42-16,0 0-91 16,0 4 16-16,0 11 20 15,0 4-9-15,3 1-1 16,8-3 8-16,7 0-22 16,4-5-24-16,5-5 9 15,2-7-88-15,0 0-35 16,0-9-103-16,-5-9 34 0,-6-2 12 15,-5 0 160-15,-3 1 23 16,-7 8 174-16,-3 1 45 16,0 6 15-16,0 2-85 15,0 2-60-15,0 0-67 16,0 0-3-16,0 12-20 16,5 2 1-16,4 0-7 15,0-2 6-15,2 0 1 16,4-5 0-16,6-2-1 15,-1-5-55-15,5 0 40 16,1 0-143-16,3-7-38 16,-2-8-4-16,-1-1-117 15,-3-3 71-15,-4 0 127 0,-3 1 120 16,-5 2 60-16,-1 2 82 16,-8 6 58-16,0 3 51 15,-2 5-52-15,0 0-66 16,0 0-57-16,0 13-42 15,0 5 95-15,0 6-67 16,0 2-34-16,7 0 75 16,1-2-75-16,2-4-7 15,1-4-21-15,2-14-117 16,-2-2-203-16,-4 0-755 0</inkml:trace>
  <inkml:trace contextRef="#ctx0" brushRef="#br0" timeOffset="-11977.9">14349 12900 1174 0,'0'0'485'0,"0"0"-280"16,0 0 1-16,0 0-32 15,0 0-66-15,0 0-23 16,0 0-63-16,-56-14-22 16,32 14-24-16,-12 0-112 15,5 0-255-15,4 0-869 0</inkml:trace>
  <inkml:trace contextRef="#ctx0" brushRef="#br0" timeOffset="-9556.92">15064 8243 542 0,'0'0'886'0,"0"0"-630"15,0 0-88-15,0 0 31 16,0 0-68-16,0 0-54 16,-8-10-40-16,10 10-30 15,12 0 7-15,1 0 20 16,5 14 3-16,4 5 32 16,3 4-12-16,6 7 7 15,4 8 6-15,7 6-45 0,3 4 17 16,1 2-36-16,4 0 4 15,-4-5 2-15,0-1-12 16,-11-6 6-16,-3-6-6 16,-7-3-2-1,-9-8 1-15,-3-3-29 0,-3-3-42 16,-4-3-4-16,-3-4-137 16,-1-4-75-16,-4-4-116 15,2 0-255-15</inkml:trace>
  <inkml:trace contextRef="#ctx0" brushRef="#br0" timeOffset="-9338.19">15660 8153 1463 0,'0'0'503'15,"0"0"-401"-15,0 0 23 16,0 0-14-16,-125 110-25 16,84-49 0-16,-3 11-23 15,-12 22-53-15,-19 26-10 16,-30 23-9-16,13-22-240 16,5-29-625-16</inkml:trace>
  <inkml:trace contextRef="#ctx0" brushRef="#br0" timeOffset="-6651.34">13108 7435 1121 0,'0'0'327'0,"0"0"-181"15,0 0-50-15,0 0-45 16,0 0 31-16,0 0 0 16,0-7-12-16,0 4 62 15,-2 2-55-15,-5-1-7 16,-4-1 16-16,-2 1-49 15,-1 2 42-15,-3 0-21 16,-1 0-36-16,-3 0 41 16,0 0-63-16,-1 0 24 15,3 2 16-15,0 7-40 16,0 2 40-16,2 3-25 0,1 2-13 16,1 4 20-16,3 4-21 15,1 1-1-15,3 3 8 16,2-1 7-16,6 4 7 15,0 1-9-15,0 0-4 16,12 0 6-16,8-2-15 16,6-4 0-16,3-2 0 15,5-6 12-15,1-2-12 16,4-7 0-16,-1-5 0 16,1-4-4-16,2 0 4 15,-3-17 0-15,2-9-1 16,-5-6 13-16,-4-4-12 0,-4-4 0 15,-9-2 7-15,-5 1 5 16,-8 6-3-16,-5-1 10 16,0 4 25-16,0 1-43 15,-15 4 37-15,-6-3-38 16,-4-1 15-16,-4 3-17 16,-2 1 2-16,0 8-13 15,2 3-1-15,5 6-87 16,6 5-26-16,9 4-235 15,9-1-547-15</inkml:trace>
  <inkml:trace contextRef="#ctx0" brushRef="#br0" timeOffset="-5745.29">15989 5801 768 0,'0'0'275'16,"0"0"-135"-16,0 0-40 16,0 0-32-16,0 0 50 15,0 0-11-15,0 0-37 16,22-42 44-16,-22 38-37 15,0-3 38-15,-8 4-13 0,-8-1-21 16,-7 4 10 0,-3 0-30-16,-3 0-31 0,-2 6 42 15,-4 10-33-15,-3 5 7 16,6 4 27 0,1 5-51-16,4 4 31 15,12 2-36-15,8 0-10 0,7 3 4 16,0 0-1-16,20 2-10 15,9 1 2-15,6-2 17 16,8-2-26-16,3-5 7 16,6-3 0-16,2-13-20 15,-4-9 20-15,4-8 0 16,-6-2 3-16,2-28 18 16,-7-10-10-16,-6-10-11 15,-8-8 11-15,-14-5 41 0,-9 4-38 16,-6-2 2-1,0 5-10-15,-21 8 7 0,1 8-26 16,-3 11-14-16,-10 20-115 16,9 9-184-16,2 0-453 15</inkml:trace>
  <inkml:trace contextRef="#ctx0" brushRef="#br0" timeOffset="-4698.67">18021 7104 658 0,'0'0'403'15,"0"0"-157"-15,0 0-152 16,0 0-52-16,0 0 57 16,0 0-10-16,0 0 1 15,-73-36 9-15,50 36-36 16,-4 0 19-16,-2 0 22 0,-2 0-16 15,0 14 13 1,-2 4-51-16,1 4 5 0,3 3 4 16,3 5-41-16,6 0 30 15,2 4-29-15,9-1-18 16,3-2 36-16,6 2-36 16,0 1 11-16,0-5 4 15,11 1-7-15,7-4-7 16,1-4-2-16,6-4 0 15,2-5 4-15,4-4-3 16,1-4-1-16,7-5 9 16,0 0 2-16,3 0-1 15,0-17-10-15,0-2 7 16,-5-3-5-16,0-3 5 0,-8 1 19 16,-9-4 17-16,-7-2-12 15,-4-1 35-15,-5-2-38 16,-4-4-28-16,0 4 42 15,0 0-34-15,0 1 14 16,-9 7-6-16,-4-1 1 16,-5 3-25-16,-3 5 8 15,-2 3-37-15,-6 6 27 16,-2 7-85-16,-27 2-73 16,6 7-339-16,-2 4-382 0</inkml:trace>
  <inkml:trace contextRef="#ctx0" brushRef="#br0" timeOffset="12469.22">15577 13349 1149 0,'0'0'343'15,"0"0"-181"-15,0 0-63 16,0 0 5-16,0 0-35 16,0 0-19-16,69-65 9 15,-61 61 6-15,0 2 63 16,-6 1-17-16,-2 1-11 15,0 0-16-15,0 0-58 16,0 0 12-16,-14 0-38 16,-7 0-61-16,-6 0 8 0,-4 0 20 15,4 0 23-15,6 1 9 16,11 1 2-16,3 1 11 16,7-2-12-16,0 4-60 15,0 0-30-15,0 6-19 16,0-1-37-16,0 0-91 15,2-2-94-15,3-4-414 0</inkml:trace>
  <inkml:trace contextRef="#ctx0" brushRef="#br0" timeOffset="13531.43">17165 12869 755 0,'0'0'260'0,"0"0"-126"15,0 0-16-15,0 0-13 16,0 0-28-16,0 0-10 15,0 0 47-15,12-26 15 0,-12 26 29 16,0 0-4-16,0 0-32 16,0 0-27-16,2 13-46 15,0 17 44-15,2 10 60 16,3 14-63-16,0 7-26 16,0 6 6-16,4 3-40 15,0-5 19-15,0-5-18 16,-2-11-30-16,-1-8 16 15,0-12-17-15,-4-10 0 16,-2-9-1-16,1-3-2 16,-3-7 2-16,0 0-38 15,0 0-60-15,0-44-36 16,-3-1-613-16,-5-3-440 0</inkml:trace>
  <inkml:trace contextRef="#ctx0" brushRef="#br0" timeOffset="13828.28">16803 12839 1558 0,'0'0'573'16,"0"0"-414"-16,0 0 30 15,0 0-97-15,0 0-61 16,0 0 54-16,127-31-21 15,-67 20-7-15,2 3 3 16,-2 0-23-16,-4 0 17 16,-5 1-27-16,-4 2-15 0,-7 3 12 15,-9-1-24-15,-6 0 0 16,-5 3 1-16,-9 0-1 16,0 0-24-16,-2 0-42 15,-2 0-58-15,4 13-56 16,-3 4-403-16,0-3-170 0</inkml:trace>
  <inkml:trace contextRef="#ctx0" brushRef="#br0" timeOffset="14484.33">18133 13056 814 0,'0'0'924'0,"0"0"-687"16,0 0-160-16,0 0-63 15,0 0 92-15,0 0-15 16,46 122-36-16,-21-79 6 16,4-2-45-16,2-2 9 15,2-7 6-15,3-8-29 16,-5-9 28-16,-4-10-8 16,0-5 3-16,-5-2 50 15,3-22-32-15,-6-8-22 16,2-9 28-16,-3-7-39 0,-7-2 16 15,-5-2-7 1,-5 4-19-16,-1 4 12 0,0 8-11 16,-5 6-1-16,-11 7 38 15,1 8-38-15,-6 5 21 16,4 7-21-16,-1 3-36 16,1 0 25-16,0 13-57 15,9 7-32-15,6 4-79 16,2 0-91-16,33 0-94 15,7-4-16-15,5-8-652 0</inkml:trace>
  <inkml:trace contextRef="#ctx0" brushRef="#br0" timeOffset="15202.91">18964 13041 140 0,'0'0'1229'15,"0"0"-723"-15,0 0-271 16,0 0-18-16,0 0-63 15,-139 5-69-15,120 15-23 16,3 5-61-16,8 6 0 16,8 1 0-16,0-2-1 15,10 0-1-15,10-8-28 16,5-4-20-16,4-10 17 16,0-8-43-16,2 0 2 15,-2-15-34-15,-5-14-27 0,-2-3-14 16,-6-1 19-16,-3-2 43 15,-4 6 86 1,-5 4 7-16,-4 7 65 0,0 8 57 16,0 7-14-16,0 3-1 15,0 0-92-15,0 1-7 16,0 15-20-16,0 6 5 16,0 3 0-16,0 2 0 15,0 2 0-15,0-5 0 16,6-5 0-16,2-1-4 15,3-5 2-15,1-10-79 16,3-3 5-16,1 0-3 16,3-5-61-16,3-16 7 15,-1 0 21-15,-1-4 13 16,-4 3 51-16,-3 4 48 0,-1 4 28 16,-6 1 62-1,-2 8 11-15,-1 2 15 0,-1 3-63 16,2 0-44-16,0 0 19 15,2 13-20-15,-2 5 14 16,2 2 3-16,-1 4-24 16,1-4 18-16,2 0-13 15,-2-6-5-15,1-4 4 16,-1-4-5-16,3-4 0 16,0-2 31-16,4 0 4 15,3-5 28-15,2-13-29 16,2 0-23-16,3 0 5 15,-2 0-16-15,2 4 0 0,-5 2 13 16,-3 5 17-16,-3 5 15 16,-4 2-34-16,-1 0-5 15,-3 0-12-15,3 6 3 16,-5 9-13-16,1 4-5 16,-3 1-40-16,0 5-46 15,-5 0-136-15,-13-5-59 16,-2-6-884-16</inkml:trace>
  <inkml:trace contextRef="#ctx0" brushRef="#br0" timeOffset="15359.12">18858 12900 2029 0,'0'0'325'0,"0"0"-231"15,0 0-94-15,0 0-222 16,114-77-377-16</inkml:trace>
  <inkml:trace contextRef="#ctx0" brushRef="#br0" timeOffset="15562.21">19217 12709 973 0,'0'0'964'0,"0"0"-722"16,0 0-82-16,67-116-31 0,-49 80-68 16,-5 0 9-16,-5 1-54 15,-8 3-9-15,0 5-7 16,-3 6-46-16,-15 9-73 16,-17 12-181-16,4 9-255 15,4 12-184-15</inkml:trace>
  <inkml:trace contextRef="#ctx0" brushRef="#br0" timeOffset="15937.11">19024 12828 1054 0,'0'0'368'0,"0"0"-147"15,0 0 23-15,0 0-115 0,0 0-57 16,0 0-43-16,0 0-27 16,44-5-2-16,-3 10-67 15,-8 8-148-15,3-1-159 0</inkml:trace>
  <inkml:trace contextRef="#ctx0" brushRef="#br0" timeOffset="16312.03">20149 13122 1084 0,'0'0'775'15,"0"0"-556"-15,0 0-92 16,0 0-19-16,101-136-46 16,-72 97-14-16,-8-2-42 15,-3-4 17-15,-9 3-22 16,-7 4 0-16,-2 9 21 16,0 6-21-16,-2 10 41 15,-7 11 23-15,-1 2-38 16,-6 0 7-16,-5 25-34 15,-3 14 6-15,2 12 11 16,4 11-17-16,9 6 1 16,9 6 11-16,0-1-12 0,25-2 0 15,12-8-57 1,11-9-102-16,7-17-109 16,9-16-234-16,21-21 144 15,-16-7 174-15,-15-17-189 0</inkml:trace>
  <inkml:trace contextRef="#ctx0" brushRef="#br0" timeOffset="16608.82">20715 13141 631 0,'0'0'841'16,"0"0"-301"-16,0 0-227 16,0 0-100-16,0 0-48 15,0 0-76-15,0 0-75 16,-107-77-1-16,96 91-12 16,2 5-1-16,7 2 0 15,2 2-16-15,0 2 15 16,9-5-16-16,8-3-38 15,8-6 31-15,-1-7-39 0,1-4 16 16,-2 0 14-16,-4-7-40 16,-1-10 23-16,-5 3 26 15,-4 2 24-15,-3 2 24 16,-3 6-1-16,0 3-6 16,-3 1-17-16,0 0-3 15,2 3-6-15,4 13 8 16,1 5 1-16,2 0-13 15,2-1 3-15,5-7-149 16,-5-6-149-16,-5-7-305 0</inkml:trace>
  <inkml:trace contextRef="#ctx0" brushRef="#br0" timeOffset="16765.04">20630 12653 1592 0,'0'0'683'0,"0"0"-506"15,0 0-29-15,0 0-92 16,0 0-56-16,0 0-44 16,152 13-148-16,-83 16-461 15,-9-2-514-15</inkml:trace>
  <inkml:trace contextRef="#ctx0" brushRef="#br0" timeOffset="17249.3">21719 13128 1358 0,'0'0'380'0,"0"0"-199"15,0 0-33-15,0 0-64 16,0 0-10-16,0 0-59 16,-115-16-8-16,101 37 9 15,4 2-14-15,3 4 27 0,7 2 20 16,0 2-43 0,0-5 13-16,15-2-19 0,10-10-21 15,6-10 20 1,7-4-41-16,5-18-36 0,1-21-89 15,-3-11-70-15,-2-6 61 16,-7-6 81-16,-9-2 50 16,-4 6 45-16,-7 6 41 15,-4 12 144-15,-6 14 87 16,-2 12-43-16,0 10-67 16,0 4-81-16,0 5-72 15,0 23 24-15,0 13-18 16,-7 9 0-16,2 8-7 15,3 4-8-15,2-1-7 16,0-1-106-16,0-10-146 0,-4-10-96 16,0-16-130-1,-3-16-723-15</inkml:trace>
  <inkml:trace contextRef="#ctx0" brushRef="#br0" timeOffset="17655.46">21769 12883 1377 0,'0'0'334'16,"0"0"-233"-16,0 0-57 15,0 0 20-15,0 0-18 16,0 0-2-16,156 97-26 0,-109-59-16 16,-1 2 18-16,-4 2-19 15,-3-2 19-15,-6-3 16 16,-2-7-24-16,-4-7 31 15,-5-5-6-15,0-8-14 16,-3-3 34-16,-2-7-23 16,1 0-2-16,-5-8 13 15,0-13-33-15,-1-4 28 16,-6-6-20-16,-6-3-19 16,0 2 34-16,0 2-27 15,-2 4 34-15,-9 7 35 16,-3 4-36-16,-1 7-1 15,-1 6-40-15,-1 2 6 16,-8 0-8-16,-2 2 2 16,-6 15 0-16,2 4 0 0,2 5-45 15,0 14-64-15,9-4-181 16,11-8-326-16</inkml:trace>
  <inkml:trace contextRef="#ctx0" brushRef="#br0" timeOffset="17889.78">22049 12952 1614 0,'0'0'630'16,"0"0"-443"-16,0 0-34 15,0 0-61-15,0 0-92 16,0 0 0-16,0 0-2 0,94-70-32 15,-71 67 20-15,-9 3-23 16,1 0-24-16,-4 0-37 16,4 4-161-16,-6 9-241 15,2-6-303-15</inkml:trace>
  <inkml:trace contextRef="#ctx0" brushRef="#br0" timeOffset="18030.37">22243 12761 1702 0,'0'0'577'0,"0"0"-440"16,0 0-19-1,0 0-118-15,0 0-146 0,128-30-319 16,-80 30-806-16</inkml:trace>
  <inkml:trace contextRef="#ctx0" brushRef="#br0" timeOffset="18936.45">22696 12808 1753 0,'0'0'346'0,"0"0"-296"16,0 0-40-16,0 0 33 0,14 106 7 15,5-56-23-15,1 4-5 16,0 4-16-16,0-4-12 16,-4-4-18-16,-5-5-56 15,-2-9 17-15,-7-8-63 16,-2-12-12-16,0-9-26 16,-7-7 58-16,-10-1 6 15,-6-21-77-15,-1-10 13 16,-1-7 164-16,4-2 13 15,0-2 139-15,9 5 54 16,8 2-50-16,4 6-4 16,2 3-92-16,23 4-53 15,8 2 17-15,6 2-23 0,3-2-1 16,2 4 0 0,-3 1-19-16,-6 2 19 0,-8 0 2 15,-7 3 30-15,-9 5 78 16,-6 2 30-16,-5 4-22 15,0 0-84-15,0 9-22 16,-9 17-12-16,-3 8 0 16,6 12 3-16,4 4-10 15,2 2 7-15,0 2 0 16,13-6 3-16,7-4-3 16,0-8-11-16,0-10-39 15,0-11-29-15,3-12 46 16,-4-3-19-16,6-5 11 15,2-22-82-15,0-7-56 0,2-2 32 16,-3 2 40-16,-4 2 107 16,-4 6 44-16,-5 8 64 15,-3 4 6-15,-6 7 34 16,-4 4-34-16,2 3-36 16,-2 0-66-16,0 3-4 15,0 16 34-15,0 4 1 16,2 2-11-16,1 1 4 15,3 0-36-15,4-2 5 16,-2-3-5-16,3-5-24 16,3-4 11-16,1-8-22 15,3-4 24-15,2 0 10 16,2-9-37-16,3-9-14 0,-1-4-33 16,0 0 19-1,-3 0 65-15,-3 5 1 0,-7 0 2 16,-3 9 71-16,-5 2 55 15,-3 4 24-15,0 2-60 16,0 0-49-16,0 0-7 16,0 0-23-16,0 12-1 15,3 4 1-15,1 4 1 16,3 0-28-16,-1-2 4 16,0 0-84-16,2-6-64 15,-2-6-220-15,-1-6-184 0</inkml:trace>
  <inkml:trace contextRef="#ctx0" brushRef="#br0" timeOffset="19061.43">23654 12729 1640 0,'0'0'372'0,"0"0"-243"15,0 0-129-15,0 0-247 16,0 0-284-16</inkml:trace>
  <inkml:trace contextRef="#ctx0" brushRef="#br0" timeOffset="19202.03">23701 13690 2316 0,'0'0'309'0,"0"0"-305"16,0 0-4-16,0 0-382 15,0 0-1701-15</inkml:trace>
  <inkml:trace contextRef="#ctx0" brushRef="#br0" timeOffset="20748.49">23645 12878 1035 0,'0'0'328'16,"0"0"-127"-16,0 0-37 16,0 0-40-1,0 0-87-15,0 0 0 0,0 0-22 16,0 0-14-16,0 0 31 15,0 0 4-15,-2 0-7 16,-3 0 27-16,1 0-28 16,-3 0 18-16,0 0-15 15,3 0-24-15,2 1 20 16,2-1-27-16,0 0 2 16,0 0 23-16,0 0-24 15,0 0 14-15,0 0 30 16,0 0-21-16,0 0 22 0,0 0-28 15,0 0-2 1,0 0-1-16,0 0-15 0,-7 11-117 16,-9-1-251-16,-3-1-196 0</inkml:trace>
  <inkml:trace contextRef="#ctx0" brushRef="#br0" timeOffset="22498.08">9799 13930 1370 0,'0'0'562'0,"0"0"-420"15,0 0 11-15,0 0-68 0,0 0-69 16,0 0 24 0,119-90-34-16,-82 58 7 0,0-4 21 15,-4-6-33-15,-9-4 21 16,-4-5-22-16,-9 1 2 16,-4 0 2-16,-7 6-3 15,0 8-1-15,0 10 24 16,0 10-12-16,-2 8-7 15,-5 6-5-15,-2 2-21 16,-2 2 20-16,-7 24-24 16,-2 10 25-16,0 10 13 15,0 12-1-15,5 5 22 16,5 4-6-16,8 4-13 16,2-2 36-16,0-4-41 15,20-7 14-15,3-8 0 0,1-7-12 16,0-9 0-16,1-9-12 15,-2-12-23-15,1-9 22 16,5-4-31-16,-1 0 13 16,7-22-5-16,-2-9-52 15,-4-4 38-15,-5-6-32 16,-4 1-41-16,-7 5 44 16,-3 2 31-16,-8 11 36 15,-2 6 3-15,0 6-1 16,0 5 28-16,0 4-17 15,0 1-11-15,0 0-2 16,0 4 15-16,0 12-11 0,0 7 51 16,0 6-49-16,0 0 44 15,0 4-22-15,9-3-19 16,1-4 46-16,4-5-39 16,5-6 5-16,0-4 22 15,6-8-41-15,-1-3 26 16,8 0-28-16,-1-18 1 15,2-10-7-15,0-4 6 16,-4-8-22-16,-4-6 22 16,-8 7-55-16,-5 1 55 15,-8 9-18-15,-4 8 18 16,0 4 24-16,0 7-15 16,0 4 37-16,-6 3-24 15,-4 3-11-15,2 0-19 16,-3 0 8-16,-1 13-7 0,1 7-6 15,3 2 20-15,2 6-7 16,6 2 4-16,0 0 14 16,6 4-18-16,15-2 0 15,4-5-6-15,6-5-17 16,-2-6 3-16,0-9-15 16,0-4-19-16,-4-3-41 15,-3-4 42-15,0-13-53 16,-1-5-14-16,-6 0 57 15,-1 0 12-15,-4 2 45 16,-3 4 6-16,-3 6 0 16,1 4 71-16,-2 2-6 15,-3 4-38-15,2 0-9 0,0 0-5 16,2 10-3 0,3 8 38-16,1 0-47 0,2 4 19 15,-4-7-20-15,1-2 1 16,-1-5-8-16,0-8 8 15,-4 0-1-15,2-1 31 16,3-19-16-16,1-7-30 16,4-1 15-16,1-4-1 15,3 6-17-15,1 2 31 16,1 8-13-16,2 4 31 16,0 8-22-16,1 4 1 15,-3 0-10-15,1 8-2 16,0 15-11-16,-4 4 13 15,-5 1-7-15,-2 2-21 16,-6-4-87-16,-2-2-77 0,-14-5-82 16,-5-10-276-16</inkml:trace>
  <inkml:trace contextRef="#ctx0" brushRef="#br0" timeOffset="22638.67">10771 13641 1288 0,'0'0'574'0,"0"0"-426"0,0 0 36 0,0 0-113 16,0 0-70-16,129-76-1 0,-82 76-69 16,-9 0-245-1,-13 0-317-15</inkml:trace>
  <inkml:trace contextRef="#ctx0" brushRef="#br0" timeOffset="22794.89">10325 13539 1635 0,'0'0'523'16,"0"0"-425"-16,0 0-98 15,0 0-124-15,0 0-260 16,0 0-135-16</inkml:trace>
  <inkml:trace contextRef="#ctx0" brushRef="#br0" timeOffset="23091.69">11852 13549 165 0,'0'0'1844'15,"0"0"-1482"-15,0 0-222 16,0 0-124-16,0 0-16 16,0 0 32-16,24 104-23 15,-11-45 29-15,3 7-38 0,-3 0 10 16,-2-2-22 0,-3-6-36-16,-6-9-82 0,-2-13-64 15,0-13-85-15,-10-14 26 16,-28-12-11-16,5-16-128 15,0-14-309-15</inkml:trace>
  <inkml:trace contextRef="#ctx0" brushRef="#br0" timeOffset="23576">11740 13833 434 0,'0'0'531'15,"0"0"-276"-15,0 0-115 16,0 0-24-16,0 0-53 16,120-117 17-16,-70 98-7 15,-2 4-38-15,4-3 26 0,-5 0 5 16,-7-1-15-1,-9 1 17-15,-6 2-46 0,-12 5-2 16,-7-2 22-16,-6 2-18 16,0 2 8-16,0 3-32 15,-2 2 0-15,-11 4 0 16,-5 0-3-16,-4 7-13 16,-3 16 16-16,3 5 10 15,4 8 43-15,7 4-13 16,9 5-15-16,2-1 46 15,6 2-40-15,19-4-12 16,4-3-11-16,0-6-8 16,-2-11 0-16,-8-4-45 15,-1-16-16-15,-5-2 60 16,-3 0-12-16,-3-20 13 0,1-6-8 16,-1-6-34-16,2 2 28 15,0 0 5-15,-1 6 9 16,6 5 21-16,-1 6-15 15,3 9 1-15,2 4 20 16,0 0-27-16,4 0 58 16,0 8-6-16,1 9-24 15,-3 2 30-15,2 1-57 16,0 0-1-16,-1-2 0 16,1-2-74-16,9-4-85 15,-3-4-160-15,-3-8-336 0</inkml:trace>
  <inkml:trace contextRef="#ctx0" brushRef="#br0" timeOffset="24216.42">12857 13726 1232 0,'0'0'389'0,"0"0"-148"16,0 0-103-16,0 0-43 15,0 0-11-15,0 0-70 16,0 0 11-16,-87 0-9 16,80 8-15-16,2 5 2 15,1 0-3-15,1 1 0 16,3-2 2-16,0-1 11 16,0 0 0-16,0-3 5 0,3 0-18 15,6 1 0-15,0-3-17 16,-4-4-17-16,5 1-3 15,2-1 0-15,-1-2 21 16,3 0-10-16,1 0-51 16,1-6 20-16,1-6-51 15,-1 2 13-15,-3-2 28 16,0 2 17-16,1 3 50 16,-6 1 0-16,4 3 0 15,-5 1 6-15,0 2 3 16,1 0-9-16,-2 0 27 15,2 0-6-15,-2 11 30 16,-1 0-20-16,1 3-11 16,0 2-4-16,4-2-16 15,-1 0-48-15,2-4-24 0,5-1-40 16,-1-6 12-16,5 0-24 16,0-3-89-16,2 0-11 15,-2 0-62-15,3 0 138 16,-6 0 148-16,-1 3 125 15,-1 5 112-15,-3 4 20 16,-1 4-18-16,0-2-57 16,1 8-44-16,-4 4-24 15,1 2-23-15,-2 4-53 16,-2 1 3-16,-5-1-18 16,0-4-22-16,0-4-1 15,-21-7-53-15,-21-12-104 16,1-5-95-16,2 0-584 0</inkml:trace>
  <inkml:trace contextRef="#ctx0" brushRef="#br0" timeOffset="24341.4">12542 13684 593 0,'0'0'1053'16,"0"0"-798"-16,0 0-173 15,0 0-65-15,118-95-17 16,-55 79-145-16,-5 4-152 0</inkml:trace>
  <inkml:trace contextRef="#ctx0" brushRef="#br0" timeOffset="24747.6">13429 13858 1783 0,'0'0'755'16,"0"0"-677"-16,0 0-78 16,0 0-605-16</inkml:trace>
  <inkml:trace contextRef="#ctx0" brushRef="#br0" timeOffset="27621.88">10377 7485 1111 0,'0'0'411'0,"0"0"-170"15,0 0-80-15,0 0-25 16,0 0-48-16,0 0-13 16,-13-60-18-16,26 48-57 15,3 0 26-15,3 2-25 16,4 0-1-16,-1 4 34 15,-2 5-25-15,2 1 13 16,-2 0-4-16,-4 0-17 0,0 8-1 16,-5 13 0-1,-3 5 1-15,-4 2 32 0,-4 4 6 16,0-2-9-16,0 3 17 16,-4-6-36-16,-7-2 11 15,3-5-22-15,-2-6-48 16,8-3-23-16,2-8-148 15,4-3-124-15,17-20 81 16,1-6-354-16</inkml:trace>
  <inkml:trace contextRef="#ctx0" brushRef="#br0" timeOffset="27840.58">10792 7307 1106 0,'0'0'596'0,"0"0"-318"0,0 0-81 15,0 0-90-15,0 0-62 16,0 0 34-16,0 0-39 16,-97 100-19-16,97-71 29 15,0 1-44-15,0-3 2 16,12-4-8-16,3-4-32 16,7-4-9-16,5-5-81 15,4-7 4-15,18-3-6 16,-4-10-194-16,-10-8-304 0</inkml:trace>
  <inkml:trace contextRef="#ctx0" brushRef="#br0" timeOffset="28481.05">10628 7149 1075 0,'0'0'365'0,"0"0"-125"16,0 0-97-16,0 0 12 15,-144-18 3-15,108 22 0 16,0 18-70-16,5 7-48 15,0 10 24-15,4 10-5 16,10 2-17-16,3 5 5 16,12 6-36-16,2 5 19 15,0-3-30-15,18 0 12 16,8-6-12-16,8-5 0 16,6-8 0-16,7-7-6 15,6-7 20-15,7-9-14 0,4-13 0 16,6-9-17-16,1 0 16 15,0-27-5-15,-2-13 6 16,-3-13-6-16,-11-11 13 16,-8-6-7-16,-16-10 12 15,-16-5-6-15,-10-4 30 16,-5 4-21-16,-14 1 29 16,-15 8 12-16,-8 9-46 15,-11 11-2-15,0 14-8 16,-8 12-60-16,-31 20-34 15,16 10-202-15,4 0-387 0</inkml:trace>
  <inkml:trace contextRef="#ctx0" brushRef="#br0" timeOffset="29824.54">20603 7441 1401 0,'0'0'328'16,"0"0"-195"-16,0 0-104 15,0 0-29-15,0 0 0 0,0 0 7 16,0 0-7-1,21 38 0-15,-13-20 0 0,0 2 17 16,7-4-16-16,0 1 8 16,5-7 26-16,5-7-33 15,2-3 30-15,4 0-29 16,-2-11 9-16,-3-12-14 16,-6 0 2-16,-9-2-17 15,-5 1 8-15,-6 6 3 16,0 7 6-16,-6 5 0 15,-9 3 1-15,2 3-10 16,1 0 7-16,2 17 2 16,3 10 9-16,7 5-9 15,0 6 26-15,0 7 1 16,2 1-25-16,11 4 36 0,-2 2-38 16,1 2 9-1,-8-2-5-15,-2-2 13 0,-2-5-17 16,0-11 8-16,-13-9-6 15,-9-8 97-15,-7-12 59 16,-2-5-11-16,2 0-36 16,2 0-55-16,6-5 15 15,11-7-32-15,3-2-38 16,7 0-1-16,0-5-34 16,0 0-72-16,11-2-101 15,7-13-139-15,-3 7-133 16,-3 0-210-16</inkml:trace>
  <inkml:trace contextRef="#ctx0" brushRef="#br0" timeOffset="30730.58">20640 7200 1020 0,'0'0'318'15,"0"0"-103"-15,0 0-74 16,0 0-12-16,0 0 27 16,0 0-88-16,-126-33-8 15,93 54-51-15,-5 9 19 16,-5 10 26-16,-3 7-14 16,2 5 33-16,3 4 11 0,8 3-23 15,6 2 7-15,12 3-47 16,8 2 0-16,7 3-1 15,2-1-19-15,22-1 16 16,10-2-17-16,6-3 9 16,4-3-18-16,6-9 5 15,1-8-10-15,-4-11 14 16,0-8-2-16,-3-13 2 16,0-8 0-16,3-2 1 15,3-6 13-15,5-16-13 16,1-6 0-16,2-5 28 15,-5-10-28-15,-6-4 36 0,-4-8-4 16,-10-8-8 0,-2-4 33-16,-6-6-35 0,-8 2-1 15,-3 1 14-15,-7 6-19 16,-7 6 24-16,0 6-20 16,-27 2-21-16,-7 6 7 15,-13 3-7-15,-8 5-27 16,-13 6-31-16,-44 5-119 15,11 5-337-15,7 6-511 0</inkml:trace>
  <inkml:trace contextRef="#ctx0" brushRef="#br0" timeOffset="34667.1">10757 7036 1388 0,'0'0'532'0,"0"0"-449"16,0 0-20-16,0 0-63 15,0 0-6-15,0 0-68 16,-137 74-245-16,117-48-544 0</inkml:trace>
  <inkml:trace contextRef="#ctx0" brushRef="#br0" timeOffset="37827.96">11203 7305 339 0,'0'0'102'15,"0"0"-63"-15,0 0-23 16,0 0-16-16,0 0 0 15,0 0-58-15</inkml:trace>
  <inkml:trace contextRef="#ctx0" brushRef="#br0" timeOffset="38390.36">10829 6903 757 0,'0'0'222'16,"0"0"-161"-16,0 0 23 16,0 0 17-16,0 0 12 15,0 0-40-15,0 0-17 16,-14-23 69-16,10 21-8 15,-3 2-38-15,-1 0 13 16,-8 0-73-16,-7 12-12 16,-6 9-14-16,-26 29-17 15,6-5-136-15,3-7-182 0</inkml:trace>
  <inkml:trace contextRef="#ctx0" brushRef="#br0" timeOffset="50580.7">16491 8606 129 0,'0'0'650'15,"0"0"-472"-15,0 0-68 16,0 0 10-16,0 0 9 16,0 0-74-16,0 0-35 0,0 0-1 15,0 0-10-15,0 0-6 16,0 0 10-16,0 0-13 16,0 0 0-16,0 0-21 15,0 0-62-15,0 0-128 16,2 0-140-16</inkml:trace>
  <inkml:trace contextRef="#ctx0" brushRef="#br0" timeOffset="87681.38">1157 14610 439 0,'0'0'191'15,"0"0"-116"-15,0 0 27 16,0 0-12-16,0 0-47 16,0 0-17-16,0-26 64 15,0 22 8-15,0 2-4 16,0-2 31-16,0 4 19 16,0-4-38-16,0 0-7 15,0 2-71-15,0 0 32 16,0 0-11-16,0 2-36 15,0 0 30-15,0 0 4 0,0 0-13 16,0 0 33-16,0 0-13 16,0 0 2-16,0 0 5 15,0 0-42-15,0 0 2 16,0 0-21-16,0 0 6 16,0 0-14-16,0 0 8 15,0 0 0-15,0 0 0 16,0 0 0-16,0 0 0 15,0 0-9-15,9 16 6 16,6 8-7-16,3 9 20 16,3 2 13-16,0 5 6 15,4 4-28-15,4-3 17 0,0-1-18 16,2-8 1 0,-2-4 4-16,-2-8 1 0,-7-6-5 15,-2-10 14-15,-4-2-13 16,-2-2 25-16,-1 0 0 15,1-6-6-15,-1-12 29 16,3-10-34-16,-3-2 4 16,-4-5-14-16,1-1-6 15,-5-1-11-15,-1 2-8 16,-2 1-5-16,0 6 24 16,0 6-18-16,0 4 18 15,0 3 0-15,0 7-4 16,0-1 3-16,0 5-5 15,0 0 3-15,0 4-6 16,0 0 15-16,0 0-6 0,0 0 0 16,0-2-12-16,0 2 11 15,0-2-30-15,0 0 13 16,4 0 9-16,1 0 6 16,-3 2 3-16,-2 0 0 15,2 0-1-15,-2 0-6 16,0 0 7-16,0 0 0 15,0 0-5-15,0 0 14 16,0 0-8-16,0 0 1 16,0 0 7-16,0 0-9 15,0 0 0-15,0 0 0 16,0 0 6-16,0 0-5 16,0 0 6-16,0 0-7 0,0 0 11 15,0 0-20-15,0 0 9 16,0 0 0-16,0 0 2 15,0 0-1-15,0 0 11 16,0 0 4-16,0 0-14 16,0 0 5-16,0 0-7 15,0 0 0-15,0 0-9 16,0 0 10-16,0 0-1 16,2 0 6-16,2 0-5 15,1 0-2-15,-3 0-7 16,3 0 8-16,-3 0 5 15,3 0 2-15,-4 0-7 16,-1 0 0-16,3 0 5 0,-3 0-11 16,0 0 4-16,2 0 2 15,-2 0 8-15,0 0-7 16,0 0 8-16,0 0-2 16,0 0-6-16,0 0-2 15,0 0 1-15,0 0 0 16,0 0-10-16,0 0 21 15,0 0-11-15,0 0 0 16,0 0-9-16,0 0 8 16,0 0 1-16,0 0-14 15,0 0 13-15,0 0-47 16,0 0-55-16,0 0-129 16,0 0-271-16,2 0-202 0</inkml:trace>
  <inkml:trace contextRef="#ctx0" brushRef="#br0" timeOffset="88103.37">1916 14520 933 0,'0'0'372'0,"0"0"-124"15,0 0-13-15,0 0-40 16,0 0-119-16,0 0-25 16,0 0 78-16,-15 102-30 15,15-60-9-15,0 2-24 16,0-4-34-16,0 1 19 16,0-6-45-16,0-7 3 15,5-1 6-15,-1-7-15 0,0-6-30 16,0-5-107-16,13-9-117 15,-2-11-268-15,1-13 13 0</inkml:trace>
  <inkml:trace contextRef="#ctx0" brushRef="#br0" timeOffset="88290.61">2043 14316 1363 0,'0'0'584'0,"0"0"-318"15,0 0-67-15,0 0-121 16,0 0-35-16,0 0 1 0,135-19-42 16,-82 19-4-16,-2 0-62 15,0 18-106-15,-15-1-123 16,-14-2-368-16</inkml:trace>
  <inkml:trace contextRef="#ctx0" brushRef="#br0" timeOffset="88446.82">1716 14355 1719 0,'0'0'592'16,"0"0"-465"-16,0 0-45 16,0 0-82-16,0 0-156 15,0 0-196-15,0 0-569 0</inkml:trace>
  <inkml:trace contextRef="#ctx0" brushRef="#br0" timeOffset="89337.56">1806 14271 1134 0,'0'0'20'16,"0"0"-20"-16,0 0-215 15,0 0-699-15</inkml:trace>
  <inkml:trace contextRef="#ctx0" brushRef="#br0" timeOffset="89665.28">3416 14427 727 0,'0'0'1353'16,"0"0"-1136"-16,0 0-135 15,0 0 17-15,0 0-56 16,0 0 41-16,0 0-32 0,-35 143-31 15,35-99 2 1,0 2-23-16,6-4-1 0,3-1 1 16,2-5-7-16,-2-4-11 15,0-10-58-15,0-8-142 16,-2-9-283-16,-3-5-267 16</inkml:trace>
  <inkml:trace contextRef="#ctx0" brushRef="#br0" timeOffset="89868.36">3011 14377 1487 0,'0'0'948'16,"0"0"-740"-16,0 0-65 16,0 0 20-16,0 0-109 0,0 0-53 15,0 0-1 1,83-48 0-16,-12 48-9 0,2 0-46 15,1 3-56-15,28 12-38 16,-19 2-212-16,-10-4-428 0</inkml:trace>
  <inkml:trace contextRef="#ctx0" brushRef="#br0" timeOffset="90711.92">4122 14879 1257 0,'0'0'383'0,"0"0"-235"15,0 0-6-15,0 0-68 16,0 0-31-16,107-102-18 16,-68 55-17-16,-6-4-2 15,-6-8-6-15,-8 1 8 0,-5 2 0 16,-10 8-7-1,-4 8 27-15,0 9 66 0,-10 12-21 16,-9 6 1-16,-3 10-19 16,-1 3-42-16,2 0 17 15,-4 25-24-15,2 12 3 16,6 7 38-16,5 10-7 16,8 4 18-16,4 5-31 15,2-2-27-15,23 3 8 16,13-6-8-16,11-3-26 15,11-13-36-15,7-14-96 16,6-15-73-16,1-13-151 16,-3-3-110-16,-11-21 315 0,-8-6 177 15,-17 1 12-15,-15-2 57 16,-15 5 115-16,-5-1 101 16,-2 9 2-16,-16 4-80 15,-3 6-18-15,0 4-57 16,-2 4-60-16,1 0-10 15,-1 0-54-15,4 12 7 16,1 7-15-16,5-1 0 16,6 4-8-16,7-3 8 15,0 6-6-15,4-3-9 16,20-4-40-16,5-4 0 16,8-8-9-16,0-6-28 15,-1 0 7-15,-1-10-8 16,-6-12 28-16,-5 4 47 15,-8 0 18-15,-4 1 26 0,-8 8 70 16,-2 3 35-16,1 3-2 16,-3 3-61-16,0 0-25 15,2 3-35-15,4 12 1 16,4 7-18-16,-2 3-9 16,3-1-74-16,-4-7-63 15,-2-2-131-15,-5-13-309 0</inkml:trace>
  <inkml:trace contextRef="#ctx0" brushRef="#br0" timeOffset="90837.25">4669 14355 1899 0,'0'0'482'0,"0"0"-403"15,0 0-17-15,0 0-51 16,175 4-11-16,-86 16-183 15,-4 0-574-15</inkml:trace>
  <inkml:trace contextRef="#ctx0" brushRef="#br0" timeOffset="92352.15">5838 15061 1962 0,'0'0'313'15,"0"0"-163"-15,0 0-15 16,0 0-86-16,0 0-46 16,0 0-3-16,61-143-9 15,-36 96-7-15,-2-9-16 16,-7-2 7-16,-5-1 0 15,-9 5 25-15,-2 10 12 16,0 10-12-16,0 11 33 16,0 14-9-16,-4 1 1 15,-1 8 5-15,1 0-30 16,0 8 4-16,-8 18-5 16,1 16 2-16,-3 12 12 0,4 11 2 15,3 7-14 1,5 0 33-16,2-2-26 0,0-1-7 15,9-12 14-15,11-9-9 16,1-10-7-16,6-9 1 16,0-14-37-16,2-7 20 15,0-8-14-15,5 0 4 16,-1-17-10-16,5-16-88 16,-4-3-20-16,-3-4-37 15,-7 4 41-15,-8 7 99 16,-5 10 42-16,-7 5 6 15,-2 10 63-15,1 4-40 16,-3 0 4-16,0 10-19 0,0 13 39 16,2 0 31-1,3 5-55-15,3 4-3 0,5-8 9 16,3-2-13-16,5-3 3 16,-2-8-25-16,6-9 1 15,-3-2 17-15,3 0-3 16,-1-18 13-16,1-10 3 15,-3-8-31-15,-5-8 25 16,0-2-25-16,-12 2-3 16,-2 8 2-16,-3 10 2 15,0 4 4-15,0 12 19 16,0 6-14-16,-6 4 23 16,-3 0-33-16,-1 4-15 15,2 13 4-15,-1 8 8 16,7 5 3-16,2-2 0 0,0 6 4 15,4-8-17-15,11 2 1 16,4-6-46-16,1-8 34 16,-1-4-60-16,2-3 17 15,-3-7 11-15,2 0-16 16,-2 0 36-16,1 0-24 16,-1-9-41-16,1-3 47 15,-4 3 28-15,-7 4 26 16,0-2 34-16,-4 5-3 15,-4-1 38-15,0 3-33 16,0 0-36-16,0 0 0 16,0 0-10-16,0 5 10 0,0 2 0 15,0-3 4-15,0-4-5 16,0 0 1-16,0 0 0 16,0 0 64-16,0-4 18 15,7-10-35-15,3-4-20 16,0 1-5-16,0 2 18 15,-1 3-34-15,1-1-5 16,-6 7 49-16,1 2-49 16,-3 4 10-16,-2 0-11 15,0 0 6-15,0 0-8 16,0 0 2-16,0 0 0 16,0 0 34-16,0 0-32 15,0 0 13-15,0 4-9 16,0-4 11-16,0 5-21 15,0-4 4-15,2 2 0 0,-2-1-2 16,0-2 8-16,0 0-6 16,0 0 2-16,0 0 11 15,0 2-20-15,0 0 7 16,0 2-2-16,0 0-4 16,2-2 8-16,-2 4-2 15,2 1 0-15,0-3 15 16,-2-3-16-16,0 2 1 15,3-3 0-15,-3 3-9 16,0-3 22-16,0 0-8 0,0 0 10 16,0 0 4-1,0 0-10-15,0 0-9 0,0 0 0 16,0 0 15-16,0 0-13 16,4 0 8-16,1 0 2 15,2-7 1-15,3-10-22 16,4 5 9-16,1-1-7 15,2 5-14-15,-2 1 21 16,-1 7 0-16,1 0 0 16,1 0 1-16,1 8-1 15,-1 10 0-15,1 2 0 16,-1 4 25-16,-3 2-25 16,-1-2 15-16,-1-2-12 15,-7-4 17-15,1-4-37 16,-5-3 17-16,0-6-62 15,-9-5-18-15,-11 0-151 0,-2 0-376 0</inkml:trace>
  <inkml:trace contextRef="#ctx0" brushRef="#br0" timeOffset="92586.47">6310 14658 1277 0,'0'0'948'0,"0"0"-747"15,0 0-140-15,0 0 15 0,69-111-67 16,-11 94-8 0,7 3-1-16,1 10-31 0,-5 4-26 15,-8 4-127-15,-19 16-157 16,-16 4-220-16</inkml:trace>
  <inkml:trace contextRef="#ctx0" brushRef="#br0" timeOffset="92727.07">6157 14694 1528 0,'0'0'544'0,"0"0"-379"16,0 0-112-16,0 0-53 15,0 0-333-15,0 0-566 0</inkml:trace>
  <inkml:trace contextRef="#ctx0" brushRef="#br0" timeOffset="93227.23">7919 14566 362 0,'0'0'596'15,"0"0"-399"-15,0 0-55 16,0 0 22-16,0 0 37 15,0 0-19-15,0 0-4 0,0-20-52 16,0 27-32-16,0 18 36 16,0 15 20-16,0 14-29 15,0 13-48-15,0 6-48 16,4 3-1-16,12 2-14 16,-1-9-9-16,4-8-2 15,-3-11-70-15,-7-14-55 16,-5-14-178-16,-9-22-260 15,-19 0 242-15,-8 0-379 0</inkml:trace>
  <inkml:trace contextRef="#ctx0" brushRef="#br0" timeOffset="93648.72">7709 15025 1061 0,'0'0'314'16,"0"0"-113"-16,0 0-29 0,0 0-98 16,50-110-32-1,8 82-41-15,10-7-1 0,11 4 1 16,1-1-1-16,-2 0 0 15,-11 2 0-15,-16-1-19 16,-13 7-35-16,-18 2 54 16,-11 5 13-16,-9 4 78 15,0 7 1-15,-2 6 8 16,-14 0-45-16,-2 26-54 16,-2 13 18-16,2 9-7 15,5 14 6-15,6 1 13 16,7 3-22-16,0 1 13 15,3-9-18-15,9-12-4 16,5-10-14-16,-5-9-56 16,2-16-39-16,2-11-8 0,4 0 48 15,2-14 60-15,4-12-21 16,1-1 30-16,-2-3 23 16,-3 7 31-16,-4 5 40 15,-2 2 47-15,-8 11-23 16,1 0-13-16,-1 5-45 15,0 0-44-15,7 5 21 16,6 12-36-16,6 9-1 16,4-4-3-16,25 6-149 15,-10-6-118-15,-3-12-273 0</inkml:trace>
  <inkml:trace contextRef="#ctx0" brushRef="#br0" timeOffset="94148.6">8931 14951 1505 0,'0'0'388'15,"0"0"-211"-15,0 0-12 16,0 0-63-16,0 0-84 16,0 0-3-16,-114 61-15 15,114-36-34-15,0-1-30 16,0-8-5-16,14 0-2 15,3-7 6-15,3-3-9 16,5-6 21-16,2 0 21 0,0 0-68 16,-2-6 14-1,0-9 6-15,-2 3 30 0,-5 2 50 16,-3-1 0-16,-4 4 50 16,-2 3 25-16,-2-2-46 15,-1 6-12-15,1 0-17 16,-2 0 1-16,2 0 9 15,-3 0-9-15,5 2 6 16,-1 2 19-16,6 0-13 16,7 3 19-16,2-3-30 15,6-1 4-15,2 2-12 16,3 0-15-16,-3 1 7 16,-6 4 8-16,-5-4 0 15,-7 6 6-15,-3 2 51 0,-4 4 30 16,-2 8 34-16,-4 7-57 15,0 1-24-15,0 2-6 16,-2 0-28-16,-16-5-45 16,-22 2-81-16,5-8-146 15,-3-8-302-15</inkml:trace>
  <inkml:trace contextRef="#ctx0" brushRef="#br0" timeOffset="94273.57">8663 14865 1883 0,'0'0'471'16,"0"0"-388"-16,0 0-81 0,168-121-2 15,-68 98-242-15,-3 2-386 16</inkml:trace>
  <inkml:trace contextRef="#ctx0" brushRef="#br0" timeOffset="95117.13">10202 14811 1185 0,'0'0'909'0,"0"0"-779"15,0 0-106-15,0 0 47 16,-33 134-15-16,27-82-3 15,1 5-29-15,3-6-23 0,0-10-2 16,0-11 1-16,-1-7-31 16,3-14 11-16,0-8-6 15,0-1 26-15,0-10 0 16,7-16-106-16,10-11 5 16,8-6 25-16,2-1-19 15,0 3 61-15,0 4 34 16,-5 11 16-16,-2 8 45 15,0 6-3-15,-3 8 8 16,6 4-31-16,2 0-18 16,4 16 24-16,3 2-22 15,9 3 9-15,0 2-26 16,3-4 10-16,1-12-24 16,-5-1 3-16,-3-6-47 0,-8-10 20 15,-8-16 10-15,-13-8 26 16,-6-6 6-16,-2 0 13 15,-4 3 47-15,-16 10-5 16,0 0 16-16,0 13-3 16,2 6-50-16,5 8 22 15,2 0-46-15,4 13-13 16,4 9 11-16,3 9-19 16,0 4 20-16,23 3-11 15,8 0-9-15,9-2 6 16,5-8-59-16,3-6-49 15,4-14-20-15,-3-8-58 0,-2 0 52 16,-5-14 82-16,-4-10 32 16,-4-1 35-16,-10 4 16 15,-6-2 40-15,-7 10 80 16,-6 5-13-16,-3 6 1 16,-2 2-53-16,0 0-71 15,0 14-10-15,0 6 0 16,-2 1-42-16,0-3-12 15,-1-5-17-15,3-5 24 16,0-8 31-16,0 0 26 16,5-8 22-16,14-11-22 15,4-6-14-15,6-1 13 16,2 2 2-16,-2 5-1 16,2 6 13-16,-4 5-7 0,-2 8-4 15,-2 0-2 1,-4 0-1-16,-3 8-11 0,-6 14 9 15,-10 15-40-15,0 0-85 16,0-3-171-16</inkml:trace>
  <inkml:trace contextRef="#ctx0" brushRef="#br0" timeOffset="95273.33">10517 14708 1923 0,'0'0'517'16,"0"0"-408"-16,0 0-51 0,105-119-58 16,11 88-54-16,-12 12-182 15,-6 0-752-15</inkml:trace>
  <inkml:trace contextRef="#ctx0" brushRef="#br0" timeOffset="96351.2">13053 14762 1224 0,'0'0'290'0,"0"0"-145"15,0 0 11-15,0 0-58 16,-117 22 10-16,80 10 4 15,4 4-69-15,8 7 37 16,10-1-42-16,13 0-26 16,2-5 25-16,15-6-37 0,18-12-19 15,7-10-17-15,7-9-58 16,-1-14-36-16,2-22-165 16,-11-12-2-16,-8 0 31 15,-8 6 129-15,-13 6 137 16,-3 14 201-16,-5 9-1 15,2 13 10-15,0 8-161 16,5 27-37-16,4 17 61 16,0 14-19-16,3 12 6 15,-1 4-3-15,-5 3-51 16,0-5 24-16,-8-8-2 16,0-10-28-16,0-12 35 15,-16-13-24-15,-1-17 52 16,-4-11 48-16,1-9-37 0,3-12 0 15,3-21-50-15,9-16-13 16,5-13-22-16,5-5-38 16,24-8 9-16,6 3 25 15,4 1-19 1,-2 12 32-16,-1 11 2 0,-7 6 0 16,-9 17 31-16,-7 10-13 15,-4 8 22-15,-5 7 15 16,4 0-55-16,0 0 28 15,5 16-18-15,8 8-9 16,1 6 27-16,3 0-28 0,3 4 0 16,1-6-1-1,2-3-41-15,0-12-47 0,4-9-29 16,-7-4-47-16,3-8 27 16,-4-20 16-1,-3-12 64-15,-3-4 36 0,-8 3 22 16,-4-1 69-16,-4 13 64 15,-5 7 34-15,0 8 46 16,0 10-71-16,0 4-62 16,0 0-77-16,0 5 20 15,6 17-22-15,3 9 8 16,5 3-1-16,1-1-4 16,1-1-4-16,3-11-39 15,4-7-19-15,-1-10-46 16,5-4 10-16,2-14-50 0,-3-11-42 15,-3-8 74-15,-5 1 111 16,-7 6 1-16,-3 6 156 16,-2 6 20-16,-6 6 29 15,2 8-58-15,-2 0-100 16,2 0-32-16,2 16-15 16,3 8 0-16,1 6-6 15,4 1-36-15,-1 1-73 16,9-7-101-16,-2-7-315 15,0-13-235-15</inkml:trace>
  <inkml:trace contextRef="#ctx0" brushRef="#br0" timeOffset="96679.59">14447 14881 1795 0,'0'0'495'0,"0"0"-360"15,0 0-52-15,0 0-42 16,0 0-27-16,-120 110 0 16,110-80-5-16,9-8-9 15,1 0-54-15,0-10-28 16,1-6-63-16,13-6 31 16,2 0 70-16,4-12 3 15,0-10-14-15,2-2 27 16,-3 3 28-16,-2-4 12 0,-1 8 24 15,-3 4 67 1,-4 3 12-16,2 6-29 0,-2 2-28 16,2 2-27-16,3 0-25 15,-4 16-6-15,-1 1-12 16,-4 8-53-16,-5 5-61 16,0-4-155-16,-9-8-277 0</inkml:trace>
  <inkml:trace contextRef="#ctx0" brushRef="#br0" timeOffset="96866.82">14108 14602 1894 0,'0'0'486'0,"0"0"-362"0,0 0-55 15,0 0-69-15,0 0-1 16,146-56-140-16,-84 44-186 15,-13-2-239-15,-11-3-130 0</inkml:trace>
  <inkml:trace contextRef="#ctx0" brushRef="#br0" timeOffset="96960.78">14436 14399 335 0,'0'0'748'15,"0"0"-430"-15,2-110 61 16,-2 62-91-16,3 6-154 16,-3-2-57-16,0 10-77 15,0 8-18-15,-3 11-95 16,-48 15-151-16,0 7-92 15,-7 13-287-15</inkml:trace>
  <inkml:trace contextRef="#ctx0" brushRef="#br0" timeOffset="97101.3">13198 14443 1515 0,'0'0'363'0,"0"0"-205"15,0 0 102-15,0 0-105 16,0 0-155-16,0 0-11 15,0 0-229-15,95-6-321 16,-55 1-579-16</inkml:trace>
  <inkml:trace contextRef="#ctx0" brushRef="#br0" timeOffset="97444.79">13904 14674 803 0,'0'0'360'16,"0"0"-263"-16,0 0-44 0,0 0 39 16,0 0 12-16,123 3 14 15,-104 6-14-15,-5 5 23 16,-10 2-28-16,-4 2-34 16,-2 5 10-16,-27 10-75 15,2-5-91-15,7-5-420 0</inkml:trace>
  <inkml:trace contextRef="#ctx0" brushRef="#br0" timeOffset="98210.15">15808 14698 1285 0,'0'0'493'0,"0"0"-369"0,0 0-61 16,0 0-50-1,0 0 71-15,0 0 63 0,0 123-48 16,0-73-38-16,2 1-60 16,8-7 19-16,3-11-20 15,1-7-2-15,-1-12 1 16,-2-14-55-16,3 0 3 16,1-23 26-16,3-16-156 15,0-7 13-15,-1-4 11 16,-1 2 25-16,-3 9 97 15,-2 11 37-15,-3 10 114 16,-4 9 44-16,-2 9-37 16,0 0-37-16,3 4-45 0,1 15 44 15,4 12 28 1,-2 6-67-16,5 5-16 0,3 4-28 16,2 2-74-1,18-5-91-15,-5-9-198 0,0-16-326 0</inkml:trace>
  <inkml:trace contextRef="#ctx0" brushRef="#br0" timeOffset="98585.08">16622 14780 1328 0,'0'0'289'0,"0"0"-204"15,0 0-50-15,0 0 70 16,0 0-2-16,48 135-42 16,-13-101-4-16,0-4-8 15,3-5-9-15,-3-8 8 16,-6-13-17-16,-3-4 12 15,-7-4 33-15,-5-22-10 16,-8-7 35-16,-4-11-65 16,-2-2-3-16,0 3-2 15,-4-3-31-15,-11 11 0 16,1 5-6-16,3 12-27 16,5 8 22-16,6 10-66 15,0 0-123-15,23 0-83 0,37 12-20 16,-1 4-106-16,-4-1-862 15</inkml:trace>
  <inkml:trace contextRef="#ctx0" brushRef="#br0" timeOffset="98913.11">17223 14812 405 0,'0'0'996'0,"0"0"-646"16,0 0-48-16,0 0-20 16,0 0-102-16,0 0-58 15,-131 40-45-15,120-24-76 16,7 3-1-16,4 3 0 0,0-4 0 15,13 4-12-15,9-5 12 16,10-6-5-16,3-7 4 16,5-4-46-16,1-2-3 15,-8-18-60-15,-7-8-36 16,-8 2 108-16,-10-5 36 16,-2 8 2-16,-6 1 95 15,0 5-9-15,0 7 24 16,0 6-46-16,0 4-52 15,0 0-12-15,0 0-1 16,0 14-19-16,2 7 19 16,5 5-38-16,3 2 1 15,2-4-115-15,1-4-187 16,-6-6-49-16,-3-14-490 0</inkml:trace>
  <inkml:trace contextRef="#ctx0" brushRef="#br0" timeOffset="99053.75">16901 14440 1618 0,'0'0'666'15,"0"0"-483"-15,0 0-19 16,0 0-145-16,118-32-19 16,7 38-29-16,-13 10-162 15,-8 1-439-15</inkml:trace>
  <inkml:trace contextRef="#ctx0" brushRef="#br0" timeOffset="99491.17">18340 14748 1363 0,'0'0'396'16,"0"0"-215"-16,0 0-24 16,0 0-125-16,0 0-21 15,0 0 32-15,0 0-43 16,51 107 13-16,-29-63-13 0,5-2 11 16,0-2-11-1,0-9 0-15,-1-6 0 0,3-8 26 16,0-13-25-16,4-4 18 15,-2-11 23-15,4-21-41 16,-6-11 35-16,-9-7-27 16,-3-4 0-16,-12 1 60 15,-5 4-14-15,-5 4 31 16,-17 14 32-16,-1 5-66 16,4 12 15-16,5 8-52 15,3 6-15-15,5 0-1 16,3 12-58-16,3 9-31 15,0 2-20-15,9 4-119 16,27-2-71-16,-3-3-92 16,0-7-472-16</inkml:trace>
  <inkml:trace contextRef="#ctx0" brushRef="#br0" timeOffset="99959.75">19280 14358 1234 0,'0'0'376'16,"0"0"-248"-16,0 0-62 16,0 0-22-16,0 0 33 15,-4 144 13-15,4-86-83 0,4 2-4 16,0-1-3-16,4-5 0 15,-2-8-2-15,-2-10-35 16,1-14-42-16,-1-8-7 16,0-14 29-16,1 0 41 15,6-22-50-15,7-10-39 16,4 1 62-16,5-2-66 16,2 4 6-16,-2 9 50 15,0 8 28-15,-3 8 25 16,-4 4 45-16,-6 4-6 15,-3 14 47-15,-9 6 16 16,-2 5 13-16,-2 2 7 16,-21 2-37-16,-6-6-5 15,-2-2 1-15,-2-5-6 16,4-8 32-16,4-4-52 0,5-2-39 16,11-6-16-16,7 0-128 15,7-18-136-15,19-4-134 16,7-6-978-16</inkml:trace>
  <inkml:trace contextRef="#ctx0" brushRef="#br0" timeOffset="100631.46">19893 14652 1136 0,'0'0'501'0,"0"0"-233"15,0 0-13 1,-121-23-97-16,90 23 2 0,6 4-88 15,10 19-53-15,4 7-15 16,6 5-4-16,5 2-25 16,0-1 25-16,16-1-25 15,4-12-5-15,0-4-65 16,2-11 5-16,1-8 42 16,-1-2-51-16,0-20-30 15,-1-4 3-15,-4-6 28 16,-1 1 79-16,-7 5 3 15,-6 7 16-15,0 6 81 16,-3 5-3-16,0 8 46 16,0 0-53-16,0 0-49 15,0 14 14-15,0 8-1 0,0 4-4 16,0 2-12-16,16 0-19 16,1-5-15-16,8-5 3 15,4-12-48-15,5-6-13 16,-1-4-34-1,-2-24-60-15,0-11 29 0,-2-3 17 16,-6-10 77-16,-3 4 44 16,-7 2 47-16,-4 10 84 15,-5 9 97-15,-4 12-5 16,0 9-3-16,0 6-126 16,0 0-66-16,0 12-21 15,0 14 5-15,0 7-1 16,0 8-11-16,0 2 0 15,0 1-10-15,0-4 7 16,0-4-37-16,0-4-23 0,0-14-21 16,0-10 13-1,0-6 30-15,1-2 41 0,6-5 40 16,1-13-26-16,3-1 30 16,3 1 20-16,5 1-38 15,4 8-2-15,2-1-24 16,-1 6-39-16,-2 4-4 15,-4 0-46-15,-7 1-44 16,-11 18-164-16,-7-6-41 16,-15-1-348-16</inkml:trace>
  <inkml:trace contextRef="#ctx0" brushRef="#br0" timeOffset="100756.46">19521 14634 1443 0,'0'0'390'15,"0"0"-161"-15,0 0-23 16,44-118-157-16,14 82-49 16,56-21-114-16,-12 11-261 15,-6 2-302-15</inkml:trace>
  <inkml:trace contextRef="#ctx0" brushRef="#br0" timeOffset="100897.03">20376 14052 1438 0,'0'0'732'15,"0"0"-448"-15,0 0-95 0,0 0-138 16,0 0-51 0,0 0-9-16,0 0-106 0,-126 69-181 15,94-39-659-15</inkml:trace>
  <inkml:trace contextRef="#ctx0" brushRef="#br0" timeOffset="101287.73">21492 14128 1023 0,'0'0'985'0,"0"0"-627"16,0 0-186-16,0 0-102 15,0 0-69-15,0 0 53 16,0 138-16-16,0-67-26 0,0 1 11 16,0 3-22-16,7-6-1 15,7-2 0-15,3-8-55 16,22-4-75-16,-2-15-178 16,1-16-338-16</inkml:trace>
  <inkml:trace contextRef="#ctx0" brushRef="#br0" timeOffset="101865.56">21849 14432 1302 0,'0'0'628'16,"0"0"-356"-16,-114-17-74 16,69 17-79-16,6 8-33 0,5 22-58 15,7 6-7-15,12 5-21 16,9 5-16-16,6 0 7 15,8 0-31-15,21-10-17 16,7-6-7-16,8-12-29 16,3-13-14-16,0-5-39 15,-2-13-102-15,-6-15 31 16,-5-5 76-16,-9 0 135 16,-7 1 6-16,-10 10 128 15,-3 6 86-15,-3 10 8 16,0 6-100-16,-2 0-76 15,2 0-45-15,2 12 9 16,8 12 24-16,1-1-32 16,8-2 10-16,5 4-12 15,6-8-8-15,-1-5-32 0,-1-8-56 16,-2-4 18-16,-9 0 53 16,0-21-1-16,-9 2 26 15,-1-1 11-15,-2 2-1 16,-2 8 61-16,-3 4-20 15,0 4 1-15,0 2-43 16,2 2-8-16,3 16-2 16,-2 6-5-16,0 7 3 15,-3 8-7-15,0 5 9 16,-2 6 1-16,0 0 19 16,0 5-13-16,-9-3 25 15,-5-6-16-15,-3-8-15 16,-1-10 17-16,-3-13-17 15,0-12 0-15,-8-12-36 16,6-22-218-16,5-9-489 0</inkml:trace>
  <inkml:trace contextRef="#ctx0" brushRef="#br0" timeOffset="102006.14">22089 14078 1724 0,'0'0'580'0,"0"0"-406"15,0 0-8-15,0 0-139 16,137-23-27-16,-35 33-92 16,-13 9-404-16,-8 4-579 0</inkml:trace>
  <inkml:trace contextRef="#ctx0" brushRef="#br0" timeOffset="102224.84">23097 14165 745 0,'0'0'1376'0,"0"0"-1151"15,0 0-116-15,0 0 34 16,-100 138-80-16,81-64 8 16,6 2-57-16,7 7-5 15,-3 1-18-15,6-4-24 16,1-6-73-16,-7-10-138 15,1-19-362-15,-4-23-347 0</inkml:trace>
  <inkml:trace contextRef="#ctx0" brushRef="#br0" timeOffset="102334.53">22769 14566 1751 0,'0'0'385'0,"0"0"-170"15,0 0-174-15,132-58-41 16,-52 52-188-16,-6 3-391 0</inkml:trace>
  <inkml:trace contextRef="#ctx0" brushRef="#br0" timeOffset="103084.01">23240 14712 1169 0,'0'0'406'0,"0"0"-130"0,0 0 36 16,0 0-195-16,0 0-13 15,42-110-79-15,-18 78-15 16,1 3 29-16,-8 4-23 16,-1 5 48-16,-7 8 9 15,-6 4-28-15,0 8 2 16,-3 0-47-16,5 0-1 16,0 10-16-16,1 12 17 15,3 6 0-15,2 6 0 16,5-4 20-16,2 3-26 15,4-6 6-15,2-4-19 0,6-6 7 16,-1-5-6-16,4-10 11 16,0-2 1-16,3-6-11 15,-1-22 10-15,0-6-2 16,-7-6 9-16,-2-4-4 16,-7 2 14-16,-6 2-10 15,-6 6 33-15,-5 6-33 16,-2 7 42-16,0 10-34 15,0 4 1-15,-12 7-3 16,0 0-6-16,-5 7 0 16,4 15 0-16,3 7-8 15,2 6 7-15,5 1 1 0,3 2-13 16,0-1-3 0,15-4-11-16,9-5-25 0,5-8 6 15,4-10-48-15,4-10 20 16,2 0-59-16,1-18-78 15,-2-5 75-15,-4-8 60 16,-8 5 76-16,-6 2 13 16,-7 6 91-16,-7 8 44 15,-4 6 36-15,-2 4-89 16,0 0-45-16,0 6-50 16,-2 11 0-16,-6 10 0 15,2-6-8-15,-1 2 7 16,5-8 1-16,0-5-34 15,2-5 28-15,0-5-27 16,0 0 33-16,9-3-9 16,9-9 11-16,3-3-11 15,4 3 9-15,2 1-29 0,-2 6 28 16,-3 3-48 0,0 2 48-16,-2 0-8 0,-5 2-10 15,-1 14-20-15,-7 4-140 16,-7 12-116-16,-9-3-59 15,-11-10-449-15</inkml:trace>
  <inkml:trace contextRef="#ctx0" brushRef="#br0" timeOffset="103240.23">23483 14325 1129 0,'0'0'639'15,"0"0"-397"1,6-103-26-16,30 74-96 0,19 7-120 15,54 15-110-15,-13 4-247 16,-7 3-333-16</inkml:trace>
  <inkml:trace contextRef="#ctx0" brushRef="#br0" timeOffset="103724.64">24890 14293 1175 0,'0'0'608'16,"0"0"-384"-16,0 0-70 16,0 0-24-16,0 0-11 15,0 0-37-15,0 125 1 16,2-71-36-16,3-4 4 16,-2 4-23-16,-1-1-27 15,-2-5 8-15,0-7-9 16,0-7-39-16,0-12-55 15,-2-16-109-15,-12-6-306 16,1-1-266-16</inkml:trace>
  <inkml:trace contextRef="#ctx0" brushRef="#br0" timeOffset="103943.2">24487 14245 1625 0,'0'0'631'0,"0"0"-415"15,0 0-15-15,0 0-105 16,127-37-59-16,-60 32 24 16,9 1-52-16,-3 4-1 15,-3 0 0-15,-12 0 1 16,-10 0-13-16,-12 0 4 16,-12 0-76-16,-22 15-75 15,-2-2-423-15,-2-1-1267 0</inkml:trace>
  <inkml:trace contextRef="#ctx0" brushRef="#br0" timeOffset="105036.68">1335 15723 481 0,'0'0'1165'0,"0"0"-910"0,0 0-73 16,0 0-18-16,-118 31-49 15,107-6-44-15,11 2-52 16,0 6 2-16,11 1-21 16,18-2-28-16,9-6 27 15,8-3-50-15,8-5-42 16,33-18-111-16,-12 0-175 16,-7-4-226-16</inkml:trace>
  <inkml:trace contextRef="#ctx0" brushRef="#br0" timeOffset="105317.87">1752 15799 1086 0,'0'0'370'0,"0"0"-30"0,0 0-121 15,0 0-3-15,0 0-76 16,0 0-91-16,0 0-4 16,-89 110-44-16,105-92 8 15,11-3 12-15,4-8-12 16,4-2-15-16,-1-5 6 15,-6-5-22-15,-8-13 22 16,-6-8 6-16,-10-2 6 16,-4 3 10-16,0-6-16 15,-14 8-11-15,-10 0 5 16,0 7-72-16,-1 6-31 16,3-8-74-16,9 3-309 0,6 0-369 15</inkml:trace>
  <inkml:trace contextRef="#ctx0" brushRef="#br0" timeOffset="105443.05">1830 15379 1908 0,'0'0'502'0,"0"0"-401"16,0 0-53-16,0 0-48 15,-60 101-27-15,60-47-133 16,4-5-497-16</inkml:trace>
  <inkml:trace contextRef="#ctx0" brushRef="#br0" timeOffset="105895.84">2734 15731 1058 0,'0'0'1063'16,"0"0"-775"-16,-116-4-175 16,76 12 6-16,12 13-55 15,9 8-58-15,14 5 29 16,5 2-35-16,7 1 1 16,20-6-2-16,9-5 4 15,7-12-12-15,1-14-14 16,3-4-6-16,-5-28 23 0,1-16-38 15,-14-12 6-15,-3-10 12 16,-10-6-12-16,-12 0 36 16,-4 3-8-16,0 15 10 15,0 15 49-15,0 16 25 16,-4 15-8-16,2 11-14 16,-2 1-44-16,-2 17 0 15,2 16-8-15,0 14 0 16,-1 7 15-16,5 5-14 15,0 3 4-15,0-5-5 16,11-3-21-16,3-5-40 16,-4-8-82-16,-10-14-179 15,0-11-230-15,-3-13-165 0</inkml:trace>
  <inkml:trace contextRef="#ctx0" brushRef="#br0" timeOffset="106036.82">2567 15587 1385 0,'0'0'619'0,"0"0"-428"16,0 0-71-16,0 0-70 16,114-22-50-16,-42 18 0 15,9 0-59-15,29-1-206 16,-25-3-228-16,-12 2-257 0</inkml:trace>
  <inkml:trace contextRef="#ctx0" brushRef="#br0" timeOffset="106208.58">3271 15458 1069 0,'0'0'684'0,"0"0"-384"16,0 0-153-16,0 0-18 16,0 0 68-16,-44 129-85 15,26-73-15-15,-2 5-18 16,2 1-72-16,5 5 25 16,3-4-32-16,8-5-54 15,2-13-28-15,0-8-169 16,16-15-396-16,7-14-271 0</inkml:trace>
  <inkml:trace contextRef="#ctx0" brushRef="#br0" timeOffset="106645.68">3688 15735 1640 0,'0'0'606'16,"0"0"-406"-16,0 0-59 15,-141-4-19-15,108 22-48 16,10 4-51-16,10 6 1 16,9 6-24-16,4-2 0 15,0-1-6-15,17-4 7 16,6-4-11-16,2-14 4 16,2-9-31-16,2 0 36 15,2-24-23-15,0-15-20 16,-2-16 0-16,-4-5-37 15,-10-5 56-15,-4 4 3 0,-6 8 22 16,-5 16 9-16,0 10 40 16,0 16 25-16,0 9 22 15,0 2-62-15,0 8-13 16,-2 24-5-16,-4 5-15 16,4 16 41-16,2 1-41 15,0 7 7-15,0-2-8 16,12-5-5-16,3-2 4 15,-1-11-46-15,-5-14-63 16,-5-8-15-16,-4-19-177 16,-12-5-86-16,-9-15-285 0</inkml:trace>
  <inkml:trace contextRef="#ctx0" brushRef="#br0" timeOffset="106880">3503 15661 129 0,'0'0'1096'16,"0"0"-855"-16,0 0 25 0,0 0-115 15,0 0-31-15,0 0 34 16,0 0-70-16,127-38-22 16,-85 39 15-16,3 12 3 15,-3 1 35-15,1 3-21 16,-1 2-20-16,-4 3 8 16,-3 0-53-16,-4 3-2 15,-4 0-2-15,-4 5-25 16,-5-4 22-16,-5 2-14 15,-2-1-8-15,-2-6-30 16,-4-3-75-16,-5-18-123 0,0 0-477 16,0-18-493-16</inkml:trace>
  <inkml:trace contextRef="#ctx0" brushRef="#br0" timeOffset="106989.39">3906 15500 1343 0,'0'0'548'0,"0"0"-402"15,0 0-146-15,0 0-1 16,0 0-306-16,0 0-1358 0</inkml:trace>
  <inkml:trace contextRef="#ctx0" brushRef="#br0" timeOffset="107598.58">5241 15593 1482 0,'0'0'543'16,"0"0"-476"-16,0 0 17 16,0 0 21-16,-9 106-6 15,11-66-22-15,21 0-42 16,1-4-18-16,8-3-17 16,1-16-3-16,0-7-7 15,3-10-20-15,-4-2-7 16,0-23-19-16,-5-12-102 15,-4-8-12-15,-10-5-33 0,-9 7 38 16,-4 3 147-16,0 12 18 16,0 7 153-16,-6 11 123 15,1 10-28-15,3 0-118 16,2 0-69-16,0 19-44 16,0 9 84-16,0 10-22 15,13 4-55-15,1 2-6 16,5 0-18-16,4-4-38 15,10 0-72-15,-4-13-197 16,-2-14-431-16</inkml:trace>
  <inkml:trace contextRef="#ctx0" brushRef="#br0" timeOffset="108051.59">5914 15771 1119 0,'0'0'356'0,"0"0"-80"15,0 0-33-15,0 0 51 16,0 0-91-16,0 0-146 15,0 0-19-15,39 0 11 16,22 0 2-16,9 0 13 0,5 0-41 16,3 0 8-1,-7 0-31-15,-4 0-3 0,-7 8-52 16,-8-2-84-16,-2-2-149 16,-11 0-315-16,-12-4-516 15</inkml:trace>
  <inkml:trace contextRef="#ctx0" brushRef="#br0" timeOffset="108317.21">6743 15677 910 0,'0'0'670'0,"0"0"-486"15,0 0-95-15,0 0 33 16,0 0-8-16,0 0-11 15,118 58-54-15,-101-32-26 0,-5 6 11 16,-10-4-16-16,-2 3 24 16,0-10 14-16,-18-2-29 15,1-6 14-15,0-5-41 16,7-6-7-16,5-2-7 16,5 0-84-16,0-17-148 15,32-29-113-15,-1-2-164 16,0 3-436-16</inkml:trace>
  <inkml:trace contextRef="#ctx0" brushRef="#br0" timeOffset="108645.21">7001 15611 1231 0,'0'0'482'0,"0"0"-204"15,0 0-88 1,0 0-106-16,0 0 16 0,0 0-19 16,-84 101 14-16,74-57-19 15,6 6-35-15,4-4-6 16,0-2-35-16,18-4 0 15,1-8-7-15,6-14-31 16,0-11 4-16,0-7-9 16,1-3 4-16,1-19-4 15,-3-9-70-15,-4 3 61 16,-3 2 51-16,-11 8 1 16,-2 8 60-16,-2 3 63 15,-2 7-35-15,0 0-28 16,0 0-53-16,0 8 1 15,7 13 14-15,3 7-22 0,2-2-1 16,7 2-95 0,7-1-149-16,-4-9-289 0,-1-9-344 0</inkml:trace>
  <inkml:trace contextRef="#ctx0" brushRef="#br0" timeOffset="108957.93">7569 15779 1243 0,'0'0'378'0,"0"0"-194"15,0 0-34-15,0 0-24 16,0 0-45-16,0 0 14 16,0 0-17-16,96 0 5 15,-42 0-13-15,2 0-46 16,1 0 29-16,-6 0-48 16,-6-4 5-16,-7 4-20 15,-7 0-8-15,5 0-108 16,-9 0-133-16,-8 0-375 0</inkml:trace>
  <inkml:trace contextRef="#ctx0" brushRef="#br0" timeOffset="109207.71">8295 15627 1317 0,'0'0'286'15,"0"0"-197"-15,0 0 52 16,0 0 63-16,0 0-107 16,114 104-34-16,-100-69-15 15,-12 5-47-15,-2-7 35 16,0-3-20-16,-20-3-10 16,-5-10 38-16,-2-3-44 0,0-5-9 15,10-8-68 1,11-1-75-16,6-19-142 0,0-3-482 0</inkml:trace>
  <inkml:trace contextRef="#ctx0" brushRef="#br0" timeOffset="109379.42">8463 15606 327 0,'0'0'1334'15,"0"0"-986"-15,0 0-179 16,0 0 4-16,0 0-73 15,-52 129-65-15,57-87-7 16,19-3-28-16,21 10-107 16,-5-12-119-16,-4-12-370 0</inkml:trace>
  <inkml:trace contextRef="#ctx0" brushRef="#br0" timeOffset="109691.84">8719 15811 1141 0,'0'0'340'0,"0"0"-119"15,0 0-108-15,0 0-53 16,0 0 25-16,0 0-69 16,0 0-3-16,107 44 15 15,-107-26 29-15,0 1 73 16,-4 2 1-16,-17-3-45 0,-1 5 24 15,5-5-47 1,3-4-10-16,7-1-11 0,5 0-40 16,2-7 26-16,0 2-13 15,9-4-15-15,11 0 12 16,5-4-12-16,4 0-23 16,2 0-56-16,13-22-148 15,-8-4-380-15,-5-1-1075 0</inkml:trace>
  <inkml:trace contextRef="#ctx0" brushRef="#br0" timeOffset="110160.48">9581 15898 1472 0,'0'0'589'16,"0"0"-418"-16,0 0-35 15,0 0-136-15,0 0-4 16,0 0-60-16,0 0-215 0,136 0-408 0</inkml:trace>
  <inkml:trace contextRef="#ctx0" brushRef="#br0" timeOffset="110285.52">10083 15968 1001 0,'0'0'0'0,"0"0"-320"0</inkml:trace>
  <inkml:trace contextRef="#ctx0" brushRef="#br0" timeOffset="110394.81">10466 15972 198 0,'0'0'727'16,"0"0"-391"0,0 0-71-16,0 0-125 0,0 0-140 15,0 0-109-15,0 0-380 0</inkml:trace>
  <inkml:trace contextRef="#ctx0" brushRef="#br0" timeOffset="110754.09">10659 15691 133 0,'0'0'1406'0,"0"0"-1029"16,0 0-184-16,0 0-51 15,0 0-84-15,0 0-27 16,135-54 4-16,-83 54-24 16,0 14-5-16,-3 12 22 15,-11 1-28-15,-7 6 19 16,-13 1-3-16,-9 1-10 16,-9-2 21-16,0 1-27 15,-18-8 22-15,-11-2 15 16,0-7-36-16,0-3-2 15,7-9-37-15,6-5-119 16,16-5-87-16,0-18-316 0,9-3-858 16</inkml:trace>
  <inkml:trace contextRef="#ctx0" brushRef="#br0" timeOffset="110941.55">11058 15538 1664 0,'0'0'588'15,"0"0"-463"-15,0 0 40 16,-114 64-52-16,88-15-25 16,6 1-11-16,11 5-60 15,9 4-4-15,4-1-13 16,26-4-26-16,10-9 8 16,1-9-59-16,20-18-105 15,-10-14-157-15,-9-4-438 0</inkml:trace>
  <inkml:trace contextRef="#ctx0" brushRef="#br0" timeOffset="111175.87">11442 15798 1250 0,'0'0'651'16,"0"0"-538"-16,0 0-66 15,0 0 84-15,0 0 11 0,4 125-22 16,7-85-40 0,1 5-72-16,-3-5 11 0,1-1-19 15,-1-6-9-15,1-7-17 16,7-12-144-16,1-6-178 16,-3-8-185-16</inkml:trace>
  <inkml:trace contextRef="#ctx0" brushRef="#br0" timeOffset="111379.28">11607 15873 1083 0,'0'0'734'0,"0"0"-429"16,0 0-100-16,0 0-78 15,0 0-33-15,0 0-33 0,0 0-39 16,-100 135 14-16,112-100-35 15,11-2-1-15,6-3-15 16,2-7-62-16,21-21-75 16,-10-2-152-16,-5 0-364 0</inkml:trace>
  <inkml:trace contextRef="#ctx0" brushRef="#br0" timeOffset="111613.36">11860 15789 1962 0,'0'0'390'0,"0"0"-246"0,0 0-83 16,0 0-27-16,0 0-21 15,0 0-13-15,158-12-18 16,-110 12-139-16,10 0-191 15,-12 2-194-15,-5-2-140 0</inkml:trace>
  <inkml:trace contextRef="#ctx0" brushRef="#br0" timeOffset="112019.42">12364 15618 1185 0,'0'0'362'0,"0"0"-158"16,0 0-109-16,0 0-37 16,0 0 71-16,0 0-32 15,0 0-34-15,0 0-5 16,87 121-28-16,-71-85 35 16,-3 0-19-16,3-8-14 15,-2-2 7-15,3-4-29 16,0-10 23-16,-1-2-15 15,2-10-17-15,2 0 41 16,5 0-15-16,4-17-13 16,0-14-5-16,-3-1-9 15,-4-8-14-15,-8-6-14 16,-8 4 1-16,-6 3 20 16,0 10 14-16,-22 7-7 0,-2 8 34 15,-1 4-32-15,3 10 14 16,7 0-16-16,5 1-23 15,10 22 17-15,0-1-4 16,10 6-27-16,16 2-15 16,5 0-83-16,14-2-106 15,-7-6-266-15,-5-10-935 0</inkml:trace>
  <inkml:trace contextRef="#ctx0" brushRef="#br0" timeOffset="113534.69">6794 15942 1023 0,'0'0'275'16,"0"0"-182"-16,0 0-2 16,0 0-53-16,0 0-19 15,0 0 6-15,0 0 26 16,-20 12 80-16,11-7-4 0,1 4-19 15,-4-4-1-15,3 3-57 16,-3 1-22-16,4-3-13 16,-1 2-6-16,3-4-18 15,3 1-53-15,3 0-161 16,0-1-163-16</inkml:trace>
  <inkml:trace contextRef="#ctx0" brushRef="#br0" timeOffset="114878.13">13209 16079 1942 0,'0'0'553'0,"0"0"-465"15,0 0-63-15,0 0-13 16,0 0-12-16,0 0-226 16,0 0-337-16,20-13-238 15</inkml:trace>
  <inkml:trace contextRef="#ctx0" brushRef="#br0" timeOffset="115878.07">13933 15500 1128 0,'0'0'372'0,"0"0"-151"15,0 0-10-15,0 0-63 0,0 0-98 16,0 0 77-16,0 0 34 16,4 133-75-16,3-75-20 15,2 0-16-15,2-3-48 16,0-3 17-16,2 1-19 15,-2-13-34-15,-2-8-13 16,-2-9-109-16,-5-15-138 16,-2-8-215-16,0 0 139 0</inkml:trace>
  <inkml:trace contextRef="#ctx0" brushRef="#br0" timeOffset="116362.17">13583 15488 1590 0,'0'0'368'0,"0"0"-228"0,0 0 68 16,0 0-128-16,0 0-54 15,0 0-26-15,170-15-37 16,-81 19 10-16,6 3-50 16,1 7 18-16,-7 0 9 15,-13-2-56-15,-20 2 5 16,-19-8 19-16,-19 2 64 15,-15 2 171 1,-15 2 5-16,-16 7-38 16,-7 6-34-16,2 4 13 15,4 5-42-15,10 3-32 16,7 4 27-16,12-2-52 0,0-4 0 16,14-3 0-1,12-5-21-15,8-14-8 16,4-9-48-16,-1-4-39 0,1-11 20 15,-4-18-70-15,-10-11-18 16,-10 4 124-16,-8-3 60 16,-3 3 2-16,-3 13 105 15,0 7 30-15,0 10 128 16,0 6-145-16,0 0-74 16,0 0-37-16,0 22 4 15,6 10 17-15,6 2-9 16,3 7-19-16,1-2-4 15,6-1 1-15,2-4-72 0,21-11-153 16,-9-13-241-16,-1-7-405 16</inkml:trace>
  <inkml:trace contextRef="#ctx0" brushRef="#br0" timeOffset="116581.18">15040 15462 1659 0,'0'0'618'16,"0"0"-527"-16,0 0-5 15,0 0 42-15,-56 135-59 16,56-81-19-16,0 4-35 0,3-1-15 16,10 2-16-16,-4-11-75 15,2-6-83-15,-11-11-131 16,-4-14-237-16,-14-12-211 0</inkml:trace>
  <inkml:trace contextRef="#ctx0" brushRef="#br0" timeOffset="117627.49">14873 15735 962 0,'0'0'299'0,"0"0"-225"16,0 0 19-16,147-98-23 15,-89 62-17-15,2-4 3 16,-4 0-42-16,-5-1 18 15,-11 2 6-15,-11 8 0 16,-13 7 67-16,-10 6 39 16,-6 10-15-16,0 4 11 0,-6 4-42 15,-17 8-52 1,-2 24-20-16,0 12-25 0,2 10 51 16,5 9-4-1,11 4-4-15,7 4 1 0,0-5-44 16,11-2-1-16,7-12 0 15,1-10-7-15,-4-12-2 16,-7-11-24-16,0-15-24 16,0-4 56-16,1-4-20 15,5-18-83-15,3-6 4 16,4 6 43-16,-2-1 41 16,1 5 3-16,-1 6 13 15,-4 6-9-15,1 6 18 16,-3 0-9-16,3 0 28 0,-1 15-6 15,8-2 18 1,1 5-15-16,5 1-17 0,7-6 3 16,1-1-11-16,3-12 0 15,-2 0 0-15,3-4 8 16,-6-14 8-16,-6-10 3 16,-4-6-5-16,-8 2 23 15,-7-4-18-15,-8 0 14 16,-2 9 41-16,-5 6-14 15,-15 9 8-15,-5 6-22 16,1 6-28-16,1 0-4 16,4 0-14-16,3 22-6 15,5-1 6-15,9 6-1 16,2 1 0-16,0 0 1 16,15-2 0-16,10-10-9 0,8-2-10 15,2-10-21-15,6-4-1 16,-3 0-39-16,-3-11 3 15,-3-8 25-15,-10-4 22 16,-2 6 29-16,-9-1 2 16,-3 6 5-16,-1 7 27 15,-4 0-8-15,-3 5 9 16,0 0-34-16,0 0-6 16,0 0-3-16,0 7-19 15,0 3 17-15,0-1 10 16,3-1-20-16,-3-2 12 0,4-6-27 15,0 0-41 1,3 0 66-16,6 0 9 0,1-14 2 16,4 0 0-16,-1 2 7 15,1 0-4-15,0 2 7 16,-4 6-1-16,-2-1 20 16,-1 5-29-16,-1 0 0 15,-1 0 0-15,-6 9 9 16,0 5-5-16,-3 1-4 15,0 4 0-15,-3-1 9 16,-7-5-8-16,1-4 4 16,2-3-3-16,3-2 4 15,4-4-12-15,0 0-4 16,0 0 10-16,0 0 28 16,6-4-21-16,4-2 9 15,1-3 24-15,-1 5-25 16,2 0-3-16,1 4-12 0,-1 0-7 15,-1 0 6 1,-5 8-36-16,-2 7-30 0,-4 3-9 16,-6 8-148-16,-17-4-73 15,-4-7-292-15</inkml:trace>
  <inkml:trace contextRef="#ctx0" brushRef="#br0" timeOffset="117783.75">15486 15566 1813 0,'0'0'372'0,"0"0"-284"16,0 0-29-16,68-108-59 15,-7 86-41-15,48 4-88 16,-13 2-259-16,-9 10-281 0</inkml:trace>
  <inkml:trace contextRef="#ctx0" brushRef="#br0" timeOffset="118080.51">17190 15534 1428 0,'0'0'539'16,"0"0"-288"-16,0 0-58 15,-127 0-62-15,96 18-27 16,6 9-73-16,8 5 17 16,5 4-33-16,9 8-14 15,3-4 23-15,0-5-23 16,19 1 8-16,8-5-9 16,8-9-27-16,5-8-27 15,10-8-42-15,29-6-130 16,-10-10-144-16,-6-7-313 0</inkml:trace>
  <inkml:trace contextRef="#ctx0" brushRef="#br0" timeOffset="118861.57">17742 15661 1204 0,'0'0'387'0,"0"0"-130"15,0 0-49-15,0 0-50 16,0 0-56-16,0 0-39 15,-116-2-29-15,101 16-33 16,-3 4 23-16,5 0-23 16,2 0 0-16,2 0 13 15,4-2-14-15,5-2 0 16,0-8-25-16,0 2-51 16,12-8 1-16,10 0 10 0,7 0-59 15,2-12-99-15,0-4-6 16,-4-2 18-16,-5 2-9 15,-6 1 91-15,-5 2 129 16,-6 9 170-16,-3 0 35 16,-2 0 76-16,0 4-66 15,0 0-66-15,0 0-78 16,0 0-70-16,0 4 7 16,2 6-8-16,4 1 0 15,3 4 11-15,3-1-11 16,-1-1 9-16,0-6-9 15,2 3-19-15,2-6-27 16,4-2-7-16,1-2 21 16,-1 0 26-16,0 0 0 15,-4 0 6-15,-1-2 5 16,-1-7-4-16,-2-3 4 16,2-7-5-16,1-4-6 0,-1-2 4 15,0-3-18-15,0-8 1 16,1-3 0-16,-4-2-32 15,-4 0 23-15,-6 3 0 16,0 4 28-16,-2 10 74 16,-16 8 1-16,-3 9-2 15,2 7 3-15,3 0-55 16,5 8-6-16,2 15-15 16,7 7 0-16,2 6 31 15,0 0-10-15,0 9 17 16,2-4-11-16,7 2-27 15,0-1 21-15,-3-6-21 0,-1-5 1 16,0-10 15-16,-1-7-15 16,-2-5 10-16,0-9-10 15,1 0 0-15,5 0-1 16,4-15-36-16,5 3-24 16,4-3 40-16,3 4 4 15,-1 5-3-15,-4 6 3 16,2 0-2-16,-6 6 11 15,1 15 2-15,-5 12-10 16,-5 20-119-16,-4-7-164 16,-2-7-387-16</inkml:trace>
  <inkml:trace contextRef="#ctx0" brushRef="#br0" timeOffset="119002.16">17727 16226 1602 0,'0'0'282'16,"0"0"-282"-16,0 0-50 16,0 0-217-16,0 0-1073 0</inkml:trace>
  <inkml:trace contextRef="#ctx0" brushRef="#br0" timeOffset="119986.31">19211 15602 1169 0,'0'0'320'15,"0"0"-222"-15,0 0-54 16,0 0 85-16,0 0-69 16,0 0-23-16,0 0 13 15,81 75-14-15,-73-43 50 16,-1 0-50-16,-3-7-27 16,-4-2 21-16,2-13-29 15,-2-3-1-15,0-7 21 16,2 0-20-16,6-7 58 15,5-17-59-15,7-8-61 16,6-2 31-16,3-2-74 0,2 8 43 16,-6 7 61-16,-3 8 28 15,-6 4 82-15,-5 8-19 16,0 1-5-16,1 0 28 16,1 17-34-16,5 6-7 15,4 9-11-15,2 7-48 16,8 3-11-16,3-7-3 15,25-3-121-15,-6-10-107 16,-7-10-377-16</inkml:trace>
  <inkml:trace contextRef="#ctx0" brushRef="#br0" timeOffset="120392.52">19969 15566 1582 0,'0'0'545'0,"0"0"-442"15,0 0 46-15,0 0-91 16,0 0-31-16,0 0-21 16,-76 111-6-16,78-76 0 15,18 2-18-15,3-11-41 16,-4-3 1-16,-1-10-52 16,-5-9 19-16,-4-4-28 15,-2 0 63-15,-2-11 37 16,1-14-80-16,3 0 53 15,0-2-11-15,2-1-32 16,4 6 59-16,1 4 30 0,3 0 16 16,-4 6 66-16,1 4 24 15,-1 5 0-15,-4 3 18 16,1 0-58-16,-2 0 1 16,-1 3 0-16,3 13 4 15,-2 2-2-15,0 0-29 16,5 4-20-16,-4-5-3 15,3 6-17-15,-2-4-6 16,1-7-33-16,-3-3-97 16,3-5-66-16,7-4-114 15,-1-13-54-15,-4-4-965 0</inkml:trace>
  <inkml:trace contextRef="#ctx0" brushRef="#br0" timeOffset="120486.19">20416 15579 1235 0,'0'0'402'0,"0"0"-153"15,0 0-33-15,0 0-182 0,0 0-34 16,0 0-264-16,0 0-213 0</inkml:trace>
  <inkml:trace contextRef="#ctx0" brushRef="#br0" timeOffset="120642.4">19730 15557 1942 0,'0'0'517'16,"0"0"-401"-16,0 0-31 16,0 0-66-16,49-121-19 0,52 89-92 15,-10 7-292-15,-3 2-521 16</inkml:trace>
  <inkml:trace contextRef="#ctx0" brushRef="#br0" timeOffset="120783.01">20479 15089 1008 0,'0'0'1110'16,"0"0"-930"-16,0 0-108 15,-143 16-72-15,107 28-93 16,15-3-143-16,2-1-330 0</inkml:trace>
  <inkml:trace contextRef="#ctx0" brushRef="#br0" timeOffset="121048.56">20178 15579 1088 0,'0'0'379'0,"0"0"-158"15,0 0-41-15,0 0-44 0,-115-41-80 16,74 37-56-16,-8 4-135 16,8 0-195-16,15 0-583 0</inkml:trace>
  <inkml:trace contextRef="#ctx0" brushRef="#br0" timeOffset="121548.43">21112 15436 922 0,'0'0'673'0,"0"0"-593"15,0 0 68-15,-16 102 39 16,16-60-59-16,2 1-7 15,20-1-63-15,8-3-33 16,1-8 13-16,2-10-27 16,0-11-7-16,-1-10-4 15,-1 0-40-15,-2-12 9 16,-5-24-39-16,-3-3-12 16,-2-3 21-16,-5-2 8 0,-5 3 47 15,-5 13 6 1,0 8 121-16,-4 10 58 0,2 6-1 15,-2 4-90-15,0 0-17 16,3 0-70-16,3 17 17 16,4 10 0-16,1 4-17 15,5 5 3-15,3 0-4 16,4 0-21-16,6 0-61 16,17-14-154-16,-5-4-305 15,-4-11-250-15</inkml:trace>
  <inkml:trace contextRef="#ctx0" brushRef="#br0" timeOffset="121923.37">22039 15571 1430 0,'0'0'552'15,"0"0"-420"-15,0 0-86 16,0 0 19-16,0 0 16 15,0 0-14-15,52 120-49 16,-17-90 4-16,2-2-22 16,1-11 10-16,-5-6-4 15,-1-9-5-15,-3-2 13 16,-7-4 35-16,-5-17-3 0,-5-12 35 16,-8-1-36-1,-4-2-28-15,0 0 9 0,-11 1-24 16,-11 7 5-1,-5 6 17-15,3 13-24 0,1 0 6 16,8 9-6-16,8 0-54 16,7 0-47-16,0 15-49 15,20 2-55-15,15 0-36 16,26 1-46-16,-8-10-43 16,-5 2-350-16</inkml:trace>
  <inkml:trace contextRef="#ctx0" brushRef="#br0" timeOffset="122298.27">22567 15598 772 0,'0'0'206'15,"0"0"65"-15,0 0 83 16,0 0-31-16,0 0-94 16,0 0-54-16,0 0-62 0,-25-18-74 15,25 18-39-15,0 17 0 16,0 1-2-16,0 0-13 16,4 0-6-16,8-1 20 15,-1-4-10-15,-3-3-19 16,-1-2 24-16,0-8-28 15,0 0 34-15,-1 0 44 16,5-4 8-16,3-10-17 16,1-2-34-16,3 2 17 15,0 0-2-15,2 4-8 16,-2 1 1-16,-3 2-9 16,1 2 1-16,-3 4 36 15,-3 1-13-15,-2 0 7 16,1 0 13-16,2 0-25 0,3 10 21 15,1 4-25-15,1 8-13 16,-3 0 23-16,1 0-24 16,-3 4-1-1,-5-2 0-15,-4 2 0 0,-2-4-16 16,0-4-59-16,-18 0-66 16,-4-4-132-16,0-9-427 15</inkml:trace>
  <inkml:trace contextRef="#ctx0" brushRef="#br0" timeOffset="122470.09">22447 15423 1809 0,'0'0'379'0,"0"0"-192"16,0 0-70-16,0 0-53 15,0 0-64-15,0 0-7 16,115 0-99-16,-84 7-138 15,-2-4-426-15</inkml:trace>
  <inkml:trace contextRef="#ctx0" brushRef="#br0" timeOffset="122610.69">22836 15113 1796 0,'0'0'723'0,"0"0"-498"16,0 0-89-16,0 0-136 0,0 0-15 15,0 0-12-15,-97 135-169 16,85-79-649-16</inkml:trace>
  <inkml:trace contextRef="#ctx0" brushRef="#br0" timeOffset="123016.88">22868 15486 1235 0,'0'0'602'0,"0"0"-330"15,0 0 36-15,0 0-133 0,0 0-59 16,0 0-22-1,0 0-82-15,-14-13-11 0,14 13-1 16,0 0-21-16,0 0 0 16,0 0-43-16,0 0-98 15,0 0-91-15,0 0-268 16,0 0-28-16</inkml:trace>
  <inkml:trace contextRef="#ctx0" brushRef="#br0" timeOffset="123485.7">22629 15512 183 0,'0'0'1284'15,"0"0"-964"-15,0 0-87 16,0 0-101-16,0 0-132 15,0 0-3-15,0 0-101 16,-40 45-204-16,40-31-192 0</inkml:trace>
  <inkml:trace contextRef="#ctx0" brushRef="#br0" timeOffset="124016.61">23529 15512 937 0,'0'0'322'0,"0"0"-210"16,0 0 77-16,0 0-26 16,0 0 5-16,25 121-59 15,-3-89-11-15,7 2-13 16,2-10-20-16,2-4 5 15,1-7-19-15,-3-10-9 16,2-3 29-16,-1-5-38 16,-3-18 4-16,-3-9 14 15,-6-5-25-15,-8-4 25 16,-10-1-33-16,-2 1-17 16,-4 7 30-16,-17 10-16 0,-1 6 15 15,-3 6 1 1,1 8-25-16,2 4 3 15,6 0-9-15,5 16-36 0,9 5 9 16,2 4-56-16,5 5-11 16,23-3-76-16,30 5-77 15,-6-11-231-15,-4-2-170 0</inkml:trace>
  <inkml:trace contextRef="#ctx0" brushRef="#br0" timeOffset="124735.2">24405 15462 1202 0,'0'0'171'16,"0"0"-68"-16,0 0 61 0,0 0-9 15,0 0-19 1,24 135-23-16,-8-95-18 0,6 0-5 16,0-8-51-16,3-6-7 15,-1-5-14-15,-1-15-2 16,-4-2 30-16,2-4-10 15,1-10 14-15,-2-15-10 16,-2-7-39-16,-5-8-1 16,-4-1 0-16,-6-3-30 15,-3 4 29-15,0 6 2 16,0 11-1-16,-10 4 0 16,4 9-2-16,1 6-4 15,5 4-58-15,0 0-184 16,11 4 54-16,14 10-21 15,26 4 11-15,-7 0-129 0,-1-4-349 16</inkml:trace>
  <inkml:trace contextRef="#ctx0" brushRef="#br0" timeOffset="125047.62">24939 15544 614 0,'0'0'641'16,"0"0"-319"-16,0 0-75 16,0 0-21-16,0 0-22 15,0 0-103-15,0 0-8 16,-47 43-62-16,43-28-3 15,4 4-2-15,0-3-25 16,0-2 8-16,0 0-9 16,4-6-18-16,1-4 18 15,2-4-39-15,-1 0 26 0,7 0 5 16,3-9-26-16,3-4-27 16,-2-1-5-16,-3 2 7 15,-6 1 59-15,-3 4 16 16,-5 7 70-16,2-5-9 15,-2 5-34-15,0 0 4 16,0 0-30-16,2 5-11 16,5 5 25-16,0 6-19 15,4 2 3-15,0 0-15 16,0-4-14-16,-2-2-39 16,0-12-93-16,-5 0-205 15,-2-4-22-15</inkml:trace>
  <inkml:trace contextRef="#ctx0" brushRef="#br0" timeOffset="125203.84">24837 15320 1505 0,'0'0'611'0,"0"0"-383"16,0 0-15-16,0 0-135 16,0 0-66-16,0 0-12 15,0 0-5-15,115 0-87 16,-70 21-148-16,-9-6-322 15,-9-5-323-15</inkml:trace>
  <inkml:trace contextRef="#ctx0" brushRef="#br0" timeOffset="125688.11">25216 15574 1370 0,'0'0'530'16,"0"0"-419"-16,0 0-14 15,0 0-75-15,0 0-4 16,0 0 20-16,0 0-38 15,-23 109 16-15,27-87-6 16,8-6 2-16,1-6-12 16,0-10 1-16,3 0 11 15,2 0 78-15,2-22-60 16,0 0-9-16,1-4-21 0,-9 2-27 16,-3 2-60-1,-9 0-146-15,-19 8-99 0,-10 6 6 0</inkml:trace>
  <inkml:trace contextRef="#ctx0" brushRef="#br0" timeOffset="127015.9">3449 16267 1260 0,'0'0'401'0,"0"0"-125"16,0 0-42-16,0 0-98 16,0 0-34-16,0 0-59 15,-10-13-27-15,10 13 26 16,0 4-17-16,0 22 20 16,0 7 50-16,0 11-31 15,0 10-7-15,0 4-29 16,6 4-26-16,4-4 10 15,3-3-12-15,0-11-8 16,-3-9-31-16,2-4-69 16,-3-13-44-16,-9-18-179 15,0 0-218-15,0 0 173 0</inkml:trace>
  <inkml:trace contextRef="#ctx0" brushRef="#br0" timeOffset="127265.87">3084 16262 1654 0,'0'0'571'0,"0"0"-433"16,0 0-4-16,0 0-50 16,0 0-58-16,0 0 26 15,0 0-11-15,83-26-33 16,-48 21 26-16,7 4-34 15,3-3 1-15,5 4-2 16,-2 0-53-16,4 0-16 0,-6 0-125 16,12 0-145-16,-13 0-146 15,-9 8-103-15</inkml:trace>
  <inkml:trace contextRef="#ctx0" brushRef="#br0" timeOffset="127625.14">3993 16587 1294 0,'0'0'921'0,"0"0"-757"16,0 0-164-16,0 0-63 0,0 0-445 16,0 0-259-16</inkml:trace>
  <inkml:trace contextRef="#ctx0" brushRef="#br0" timeOffset="128125.05">4239 16030 1122 0,'0'0'602'0,"0"0"-409"16,0 0-153-16,0 0 73 16,0 0 21-16,19 134-22 15,-3-75-47-15,1-2-25 16,2 1 5-16,1 1-38 15,-3-1-7-15,1-9 0 16,0-5-33-16,2-9-90 16,9-17-107-16,-4-8-272 15,-3-10 122-15</inkml:trace>
  <inkml:trace contextRef="#ctx0" brushRef="#br0" timeOffset="128874.84">4513 16168 325 0,'0'0'1162'0,"0"0"-833"16,0 0-117-16,0 0-72 15,0 0-72-15,0 0 1 16,0 0-4-16,-108 126-29 16,108-82 20-16,0-3-17 15,16-2-20-15,11-6 10 16,7-3-22-16,5-7 5 15,3-10-12-15,3-13-16 16,-3 0-2-16,0-28-11 16,-1-12-33-16,-8-8-51 0,-8-10-17 15,-8-1 20-15,-7 1 77 16,-6 5 33-16,-4 11 12 16,0 17 51-16,0 6 35 15,0 16 41-15,0 3-83 16,0 8-35-16,0 20 1 15,0 8-20-15,0 8 44 16,0 4-15-16,5 2-10 16,3-1 22-16,3-8-31 15,5 0 4-15,2-11-16 16,2-4-5-16,-2-16 4 16,1-6-5-16,2-4-9 15,-1-4 5-15,2-23 1 0,-1 4-21 16,1-7 8-1,-2 2-32-15,-5 2 18 0,-2 3 7 16,-3 9 29-16,-6 7 1 16,-2 7 27-16,0 0 17 15,-2 0 3-15,3 4-41 16,-1 13 44-16,4 10-29 16,2-1-21-16,0 6 27 15,3-6-27-15,3 2 0 16,-1-10-1-16,3-4-4 15,-1-6 2-15,1-4-16 16,-1-4 2-16,6 0 9 16,1-15 1-16,-2-6-33 15,0-5-53-15,-5 0-55 0,-3 8 86 16,-6 4 61-16,-1 4 27 16,-5 7 93-16,0 3-53 15,0 0-17-15,0 0-26 16,2 9-14-16,2 9 5 15,1-2-15-15,0 8-42 16,-1-6-1-16,0-2-174 16,-1-6-364-16,-3-10-15 0</inkml:trace>
  <inkml:trace contextRef="#ctx0" brushRef="#br0" timeOffset="128999.82">5209 16112 778 0,'0'0'1077'16,"0"0"-780"-16,0 0-297 0,0 0-112 16,0 0-176-16,0 0-598 0</inkml:trace>
  <inkml:trace contextRef="#ctx0" brushRef="#br0" timeOffset="129468.49">5838 16131 734 0,'0'0'236'0,"0"0"-10"15,0 0-48-15,0 0 18 0,0 0 1 16,0 0-45-1,0 0-1-15,-9-25-55 0,9 25 1 16,0 23 35-16,0 8-16 16,0 13 34-16,0 4-59 15,9 11-39-15,0-2 17 16,2 2-69-16,4-5 1 16,-1-8-1-16,-2-8-36 15,-2-10-6-15,-3-10-117 16,-7-18-137-16,0-6-249 15,0-16-65-15</inkml:trace>
  <inkml:trace contextRef="#ctx0" brushRef="#br0" timeOffset="129577.84">5689 16343 1395 0,'0'0'594'0,"0"0"-390"16,0 0-74-16,0 0-69 15,0 0-61-15,128-19-96 16,-65 19-304-16,-11 0-486 0</inkml:trace>
  <inkml:trace contextRef="#ctx0" brushRef="#br0" timeOffset="130343.25">6094 16567 750 0,'0'0'966'15,"0"0"-667"-15,0 0-79 16,0 0-75-16,0 0-115 15,0 0-30-15,7-130-10 16,5 98-24-16,-2 6 34 16,1 3 1-16,-3 10 0 0,-2 0 47 15,3 7-21-15,-3 6-4 16,4 0 9-16,1 0-31 16,1 10 39-16,2 12-6 15,-1 9-9-15,3 5 3 16,-1-4-28-16,4 0 0 15,-2-2-4-15,3-8 10 16,1-7 3-16,0-8-9 16,2-7 1-16,-1 0-8 15,3-13-8-15,-1-14-3 16,-2-9 6-16,-6-8-38 16,-3 0 15-16,-8-2-24 15,-5 6-6-15,0 9 50 0,0 9-4 16,0 8 19-1,-5 6 30-15,-3 8-9 0,-4 0 1 16,1 22-21-16,1 4 11 16,0 7 26-16,3-2-37 15,7 4 17-15,0-3-2 16,0-2-14-16,12-8 4 16,5-4-6-16,6-8-34 15,2-10 4-15,4 0-12 16,-2-10-24-16,1-13-76 15,-4-2-95-15,-3 3 72 16,-6-2 85-16,-3 7 80 0,-6 8 30 16,-2 5 48-16,-1 4-1 15,-1 0-40-15,0 7 7 16,-2 13 35-16,0 10-35 16,0-1-37-16,0 1 5 15,0-3-12-15,0-6 0 16,0-3 0-16,0-7-3 15,0-11 1-15,2 0-49 16,8 0 15-16,3-5 35 16,3-9-11-16,3 0 5 15,4 2 7-15,1 7-1 16,1 0 0-16,-1 5 1 16,-2 0-11-16,-1 0 2 0,-4 13-65 15,-3 4-3 1,-5 2-25-16,-9 4-63 0,0-5-102 15,-9-2-284-15</inkml:trace>
  <inkml:trace contextRef="#ctx0" brushRef="#br0" timeOffset="130468.23">6243 16298 1313 0,'0'0'378'0,"0"0"-223"16,0 0-76-16,0 0-60 15,61-106-19-15,-1 95-199 16,0 4-285-16</inkml:trace>
  <inkml:trace contextRef="#ctx0" brushRef="#br0" timeOffset="130780.7">7542 16262 1287 0,'0'0'506'16,"0"0"-292"-16,0 0 4 16,0 0-121-16,0 0-67 15,0 0 15-15,0 0 6 0,3 103 36 16,5-57-16-16,0 2-5 15,-2-3 14-15,-1-1-46 16,1-5-11-16,3-3-16 16,-2-8-7-16,0-6-12 15,-3-8-61-15,-2-5-73 16,-2-9-51-16,-2 0-283 16,-13-15 131-16</inkml:trace>
  <inkml:trace contextRef="#ctx0" brushRef="#br0" timeOffset="130936.9">7197 16200 1617 0,'0'0'402'0,"0"0"-271"16,0 0-59-16,0 0-56 0,163-40-16 16,-63 40-34-16,-15 0-295 15,-14 0-360-15</inkml:trace>
  <inkml:trace contextRef="#ctx0" brushRef="#br0" timeOffset="131186.81">8235 16361 1549 0,'0'0'498'0,"0"0"-326"15,0 0-5-15,0 0-38 0,0 0-74 16,0 0-49-16,-96 116 14 16,96-76-14-16,0-3 3 15,12-2 13-15,7-5-22 16,6-3 0-16,4-10-29 16,9-3-47-16,3-10-28 15,21-4-98-15,-9-18-198 16,-8-3-328-16</inkml:trace>
  <inkml:trace contextRef="#ctx0" brushRef="#br0" timeOffset="131452.37">8563 16485 1207 0,'0'0'508'0,"0"0"-266"16,0 0-45 0,0 0-60-16,0 0-64 0,0 0-39 15,0 0-6-15,-23 63 8 16,23-46-24-16,8-3 6 15,3 0-15-15,-3-6 5 16,2-4 0-16,-6-3-8 16,0-1 13-16,1 0 20 15,1 0-14-15,1-13-19 16,-1-5-15-16,-1-3-74 16,-2-4-32-16,-3-9-77 15,-3 6-147-15,-11 2-155 0</inkml:trace>
  <inkml:trace contextRef="#ctx0" brushRef="#br0" timeOffset="131592.94">8492 16062 1620 0,'0'0'655'0,"0"0"-447"15,0 0-63-15,0 0-113 16,0 0-32-16,0 0-21 15,0 0-119-15,-29 130-130 16,29-96-392-16</inkml:trace>
  <inkml:trace contextRef="#ctx0" brushRef="#br0" timeOffset="131983.54">9350 16579 1231 0,'0'0'258'0,"0"0"-146"15,0 0 82-15,0 0-2 16,0 0-13-16,-121-18-45 0,95 28-66 16,-4 8 21-1,6 8-16-15,4-4-9 0,6 6 3 16,10-1-50-16,4-1 3 16,0-4-11-16,23-4 2 15,10 0-22-15,7-4 11 16,5-11-37-16,3-3 19 15,4 0-86-15,6-3-101 16,-12-15-283-16,-10-5-117 0</inkml:trace>
  <inkml:trace contextRef="#ctx0" brushRef="#br0" timeOffset="132873.91">9501 16467 1275 0,'0'0'483'0,"0"0"-312"15,0 0-113-15,0 0-57 16,0 0 9-16,69-116-10 15,-49 86-18-15,-6-3 18 16,-10-1 0-16,-4 6 4 16,0 2 20-16,-4 12 21 0,-13 2 54 15,2 11-32-15,-3 1-38 16,1 0-19-16,-1 27 3 16,0 7-4-16,4 12 47 15,4 8-1-15,5 9 42 16,5-1-50-16,0 0-8 15,0-4-15-15,10-8-15 16,7-2 4-16,-2-12-13 16,4-6-19-16,-4-11 17 15,-1-9-34-15,-1-2-14 16,2-8 38-16,5 0-10 16,3-17 21-16,1-3-61 15,-2-1-67-15,0 3 46 0,-6 0-4 16,-5 9 74-1,-4 1 13-15,-5 4 37 0,-2 4 72 16,0 0-37-16,0 0-37 16,2 0 8-16,3 8-42 15,0 5 21-15,3 5-2 16,3-4-13-16,1-1 6 16,1-1-13-16,1-6-3 15,1 3-11-15,3-9-37 16,1 0 18-16,6 0-21 15,-1-9-76-15,4-4-60 16,-9-5-32-16,-1-1 41 16,-5 3 102-16,-5 2 79 15,-4 8 9-15,-2-2 173 0,-2 8 4 16,0 0-53-16,0 0-73 16,0 0-44-16,0 0-8 15,0 0-8-15,2 0-6 16,3 0 4-16,-1 8 4 15,3-2 14-15,0-2-16 16,4 0-13-16,0-4-38 16,2 0-46-16,-2 0-7 15,1 0 41-15,-6 0 63 16,-2-4 53-16,-1 4 79 16,-3 0-8-16,0 0 0 15,0 0-72-15,0 0-9 16,0 0-12-16,2 4-31 0,5 11 42 15,2 2-24-15,2 1-18 16,4-2-67-16,14-5-179 16,-4-3-300-16,4-8-393 15</inkml:trace>
  <inkml:trace contextRef="#ctx0" brushRef="#br0" timeOffset="133155.09">10615 16230 1322 0,'0'0'618'0,"0"0"-429"16,0 0-149-16,0 0 19 15,0 0 98-15,0 0-55 16,-18 144-8-16,16-91-30 15,2 1-19-15,0 0-5 16,0-4-39-16,0 2-1 16,5-8-1-16,6-7-75 15,-2-6-46-15,-5-12-167 16,-2-11-339-16,-2-8-339 0</inkml:trace>
  <inkml:trace contextRef="#ctx0" brushRef="#br0" timeOffset="133280.1">10508 16611 927 0,'0'0'734'0,"0"0"-433"0,0 0-109 16,0 0-95-16,0 0-64 15,0 0-33-15,176-62-154 16,-107 61-219-16,-9 1-281 0</inkml:trace>
  <inkml:trace contextRef="#ctx0" brushRef="#br0" timeOffset="133967.41">11047 16709 616 0,'0'0'699'15,"0"0"-407"-15,0 0-90 16,0 0-47-16,0 0-133 0,0 0-22 16,0 0-60-1,42-13-63-15,-19 0 7 0,0-1-18 16,-6 0 31-16,-3 5 71 15,-4-4 32-15,-3 5 41 16,-3 2 17-16,2 6-6 16,-6 0 4-16,2 0-8 15,0 0-28-15,2 0 39 16,1 0-33-16,-1 0-9 16,0 0 55-16,0 10-22 15,2 3-5-15,0 0-15 16,3 1-1-16,-1 0 6 15,2 2-34-15,1 3 8 0,-3-10-1 16,4 4-8-16,-1-10-2 16,2-3-20-16,5 0-32 15,5 0 29-15,4-16-72 16,2-6-12-16,2-2-21 16,-2-11-127-16,6-26-43 15,-10-3-15-15,-3 5-405 16,-11 12 720-16,-11 29 370 15,0 8 164-15,0 2-145 16,-5 8-87-16,-6 0-72 16,1 4-153-16,-4 18-36 15,3 14 65-15,2 4-53 16,4 6 13-16,5 2-8 16,0-4-21-16,0-4 10 15,0-3-20-15,0-10-26 0,0-4 11 16,5-6-12-16,0-4-39 15,-3-13-22-15,2 0 32 16,0 0 29-16,5-4 0 16,3-6-13-16,-4-3 13 15,1 7 7-15,1-1 8 16,-2 7-10-16,3 0-4 16,5 0-2-16,1 0-5 15,3 7-18-15,1 8-32 16,-1-1-147-16,-2-2-95 15,-10-3-302-15</inkml:trace>
  <inkml:trace contextRef="#ctx0" brushRef="#br0" timeOffset="134123.66">11199 16343 1886 0,'0'0'488'0,"0"0"-402"15,0 0-44-15,0 0-12 16,133-19-30-16,-72 19-31 16,3 14-129-16,-12 4-375 15,-21 0-319-15</inkml:trace>
  <inkml:trace contextRef="#ctx0" brushRef="#br0" timeOffset="134264.2">11010 16449 1716 0,'0'0'536'16,"0"0"-453"-16,0 0-83 15,0 0-171-15,0 0-643 0</inkml:trace>
  <inkml:trace contextRef="#ctx0" brushRef="#br0" timeOffset="135154.63">12997 16368 1363 0,'0'0'371'16,"0"0"-160"-16,0 0-93 16,0 0-91-16,0 0 80 15,0 0 15-15,-15 131-39 16,15-81 3-16,0-1-46 16,2-10 16-16,11-11-34 15,3-6-21-15,-1-5 34 16,1-12-34-16,3-5 0 15,4 0 9-15,6-17-10 0,0-12 0 16,0-11-41-16,-6-4-37 16,-6-6 13-16,-3 6-60 15,-10 4 63-15,-4 10 62 16,0 12 0-16,0 8 92 16,0 10 11-16,0 0-62 15,0 0 1-15,0 18-32 16,0 8 48-16,0 10 14 15,0 3-54-15,7 3 28 16,1-5-37-16,4-3 0 16,1-5-18-16,0-4-1 15,3-6-86-15,11-7-109 16,-5-7-351-16,0-5-478 0</inkml:trace>
  <inkml:trace contextRef="#ctx0" brushRef="#br0" timeOffset="135545.16">13583 16593 1033 0,'0'0'388'0,"0"0"-130"15,0 0-32-15,0 0-21 16,0 0-75-16,0 0-14 15,0 0-45-15,102-44-4 16,-53 38 16-16,5 6-31 16,4 0-13-16,-2 0-20 15,-1 0-18-15,-1 0-2 16,-1 6-53-16,12 6-133 16,-11-6-151-16,-12-2-317 0</inkml:trace>
  <inkml:trace contextRef="#ctx0" brushRef="#br0" timeOffset="135795.15">14322 16368 468 0,'0'0'949'0,"0"0"-722"16,0 0-141-16,0 0 55 15,0 0 47-15,0 0-33 16,0 0-40-16,98 123-42 15,-94-83-35-15,-4 0 14 16,0-5-37-16,-17-4 3 0,-3-5 9 16,-2-8-26-16,-2-3-1 15,3-7-3-15,4-7-85 16,5-1-60-16,12-6-125 16,0-16-208-16,7-4-321 0</inkml:trace>
  <inkml:trace contextRef="#ctx0" brushRef="#br0" timeOffset="136154.37">14499 16368 1160 0,'0'0'621'0,"0"0"-423"16,0 0-34-16,0 0 22 0,0 0-24 16,-63 131-44-1,51-87-53-15,10 0-19 0,2-2-23 16,0-2-22-1,6-10-1-15,9-7-23 0,5-9-17 16,2-10-11-16,5-4-11 16,4-4-15-16,2-23-107 15,-2-1-19-15,-4-2 39 16,-6 2 56-16,-8 6 108 16,-6 8 146-16,-5 10 91 15,-2 0-52-15,0 4-71 16,0 0-57-16,0 4-7 15,0 14-15-15,2 8 32 16,0 6-18-16,3 1-43 16,0-2 6-16,3 4-12 0,1-7-82 15,0-2-74-15,0-8-206 16,-3-11-519-16</inkml:trace>
  <inkml:trace contextRef="#ctx0" brushRef="#br0" timeOffset="136732.41">14852 16554 1053 0,'0'0'536'0,"0"0"-252"16,0 0-95-16,0 0-43 15,0 0-75-15,0 0 70 16,0 0-45-16,150-11-24 16,-86 7 2-16,6 0-32 15,1 4-2-15,-2 0-37 0,-2 0-3 16,-5 0-68-16,10 0-107 15,-14 0-167-15,-14 0-330 0</inkml:trace>
  <inkml:trace contextRef="#ctx0" brushRef="#br0" timeOffset="136982.4">15679 16379 1192 0,'0'0'409'15,"0"0"-171"-15,0 0-65 16,0 0-22-16,0 0 6 16,0 0-38-16,123 88-45 0,-105-49-16 15,-5 4-33-15,-11-3-4 16,-2-6 15-16,-2-6-17 16,-17-2 27-16,-4-11-35 15,-2-2-11-15,5-5-12 16,5-3-63-16,8-5-63 15,7-9-64-15,9-19-319 16,11-2-199-16</inkml:trace>
  <inkml:trace contextRef="#ctx0" brushRef="#br0" timeOffset="137169.78">15947 16317 937 0,'0'0'951'0,"0"0"-563"16,0 0-203-16,0 0-84 15,0 0-1-15,0 0-38 0,-81 128-20 16,81-78-42-16,0 4-18 16,19 2 0-16,16-10-87 15,30-1-94-15,-10-14-276 16,1-9-239-16</inkml:trace>
  <inkml:trace contextRef="#ctx0" brushRef="#br0" timeOffset="137482.21">16198 16615 1458 0,'0'0'350'0,"0"0"-230"16,0 0-32-16,0 0-54 16,0 0-17-16,121-4 15 15,-94 16-32-15,-10 2 18 16,-7 4 8-16,-10 4 47 15,0-3 66-15,-10 3-28 16,-9 0-31-16,-2 0 33 16,6-4-61-16,1 0-5 15,10-4-10-15,4-4-36 16,0 2 31-16,2-9-32 16,15 2 10-16,11-5-11 15,8 0 1-15,3 0-26 16,3-5-57-16,24-12-184 15,-13-1-369-15,-4 0-598 0</inkml:trace>
  <inkml:trace contextRef="#ctx0" brushRef="#br0" timeOffset="137685.29">17092 16673 1748 0,'0'0'561'0,"0"0"-368"0,0 0-171 16,0 0-22 0,0 0-43-16,0 0-215 0,120-14-392 0</inkml:trace>
  <inkml:trace contextRef="#ctx0" brushRef="#br0" timeOffset="137857.12">17545 16655 29 0,'0'0'1162'16,"0"0"-1031"-16,0 0-60 16,0 0 11-16,0 0 46 15,145-9 91-15,-83 9-119 16,5 0-64-16,14 0-36 15,-13 0-272-15,-19 5-324 0</inkml:trace>
  <inkml:trace contextRef="#ctx0" brushRef="#br0" timeOffset="138216.44">18349 16427 1267 0,'0'0'385'0,"0"0"-162"0,0 0-9 16,0 0-87-1,0 0-66-15,0 0-10 0,0 0-30 16,114-53-12-16,-81 53 28 15,-2 0-21-15,-6 17 8 16,-8 7 13-16,-3 2-17 16,-5 6 43-16,-8 7-22 15,-1-2-16-15,0 1-9 16,0-2-16-16,-13-8-34 16,2-2-14-16,3-11-87 15,3-8-45-15,5-7-193 16,9 0-218-16,9-12-511 0</inkml:trace>
  <inkml:trace contextRef="#ctx0" brushRef="#br0" timeOffset="138403.87">18741 16298 1408 0,'0'0'697'16,"0"0"-440"-16,0 0-68 15,0 0-109-15,0 0-41 16,0 0 4-16,-134 103-31 15,117-55-3-15,5 7-9 16,10-5 3-16,2-3-10 16,0-2-33-16,16-10-71 15,24-7-116-15,-5-10-359 16,-2-9-594-16</inkml:trace>
  <inkml:trace contextRef="#ctx0" brushRef="#br0" timeOffset="138685.04">18945 16554 1272 0,'0'0'280'0,"0"0"-180"16,0 0-37-16,0 0 133 15,0 0 0-15,0 0-79 16,0 115-9-16,0-85-28 0,0 2-46 16,8-1-1-16,-2-7-33 15,1 2-6-15,-1-8-83 16,13-6-90-16,-4-6-141 16,5-6-160-16</inkml:trace>
  <inkml:trace contextRef="#ctx0" brushRef="#br0" timeOffset="138903.75">19144 16663 922 0,'0'0'670'16,"0"0"-362"-16,0 0-35 16,0 0-68-16,0 0-107 15,-114 23-19-15,106-4-55 16,3 7 0-16,5-3 2 0,0-1-17 15,0 0-9-15,11-8-4 16,10-4-50-16,2-2-10 16,31-8-103-16,-7 0-320 15,2 0-402-15</inkml:trace>
  <inkml:trace contextRef="#ctx0" brushRef="#br0" timeOffset="139169.31">19413 16504 1495 0,'0'0'496'0,"0"0"-404"0,0 0-32 15,0 0 38-15,121-19 20 16,-61 15-76-16,0 4-16 15,-6 0-11-15,-12 0-8 16,-13 0 26-16,-13-4-32 16,-10 4 13-16,-4 0-14 15,-2 0-20-15,5 0-202 16,2 0-427-16,2 8-137 0</inkml:trace>
  <inkml:trace contextRef="#ctx0" brushRef="#br0" timeOffset="139606.75">20073 16280 933 0,'0'0'411'0,"0"0"-142"16,0 0-82-16,0 0-86 15,0 0-44-15,0 0-9 16,0 0 15-16,36 88-17 15,-34-41 41-15,0 0 9 16,-2 3-35-16,2-1-2 16,6-9-38-16,0-4-21 0,5-10 15 15,8-8-15 1,3-7 6-16,5-7 21 0,5-4-18 16,-1 0 16-16,3-15-25 15,-3-11 1 1,-4-10 14-16,-4-8-14 0,-8-6 4 15,-7 2 7-15,-10-2-6 16,0 6-3-16,-10 8 16 16,-10 6 2-16,-2 11 24 15,2 9-26-15,4 10-8 16,5 0-11-16,4 0-12 16,3 14 10-16,1 8-26 15,3 5-30-15,0 1-3 16,0 8-117-16,9-10-189 15,7-5-161-15</inkml:trace>
  <inkml:trace contextRef="#ctx0" brushRef="#br0" timeOffset="140575.23">20709 16583 978 0,'0'0'308'15,"0"0"-138"-15,0 0 37 0,0 0 3 16,0 0 21-16,0 0-25 16,0 0-95-1,-50-35-7-15,50 35-36 0,0-5-20 16,18 5-14-16,18-4-15 16,22-4 32-16,36 2 19 15,41-2-23-15,39-3 6 16,7 9-18-16,-31-3-11 15,-40 5 9-15,-48 0-33 16,-12 0 0-16,-6-4 0 16,-2 0 11-16,-9 0-2 15,-15 2-6-15,-11 2 3 16,-7 0-9-16,0 0 3 16,0 0-30-16,0 0-26 15,4 0-78-15,2-4-154 0,1-4-560 16</inkml:trace>
  <inkml:trace contextRef="#ctx0" brushRef="#br0" timeOffset="141168.81">22386 16298 1292 0,'0'0'525'16,"0"0"-363"-16,0 0-94 16,0 0 15-16,0 0 77 15,0 0-74-15,-11 133-34 0,11-91-2 16,9-3-26-1,6-3-14-15,3-13 19 0,3-1-28 16,-2-10-1-16,3-12 0 16,5 0-12-16,-2-4 12 15,2-22-34-15,-3-6-39 16,-4-12-34-16,-7 0-11 16,-3 4 19-16,-6 8 65 15,-4 5 34-15,0 14 111 16,0 8 39-16,0 5-18 15,0 0-50-15,3 0-76 16,9 18 31-16,2 9 30 16,5 8-26-16,6 2 11 15,2 3-45-15,0 4-7 0,-3 0-30 16,-6-12-309-16,-11-14-982 16</inkml:trace>
  <inkml:trace contextRef="#ctx0" brushRef="#br0" timeOffset="146136.44">13037 16704 1829 0,'0'0'629'15,"0"0"-417"-15,0 0-53 0,0 0-80 16,0 0-17 0,0 0-49-16,-7 0-2 0,7 0-8 15,0 0 7-15,0 0-7 16,0 0-3-16,0 0 0 16,0 0-4-16,0 0 10 15,0 0-6-15,0 0 0 16,0 0-12-16,0 0 12 15,0 0-33-15,0 0-21 16,0 0 10-16,0 0-73 16,0-5-53-16,0 2-165 15,0-6-411-15</inkml:trace>
  <inkml:trace contextRef="#ctx0" brushRef="#br0" timeOffset="147729.81">18538 16629 780 0,'0'0'335'0,"0"0"-76"0,0 0-64 16,0 0 6-1,0 0-27-15,0 0-54 0,0 0-15 16,-9-14-30-16,7 14 1 15,2 0-16-15,0 0 3 16,-2 0 24-16,0 0-39 16,-6 0-11-16,0 10-10 15,-5 7-27-15,-5 0 21 16,-3 5-21-16,0 1 1 16,-5-5 12-16,0 0-7 15,-3 0 1-15,4-4-7 16,6-2-46-16,14-6-71 15,5-3-208-15,3-3-359 0</inkml:trace>
  <inkml:trace contextRef="#ctx0" brushRef="#br0" timeOffset="148776.44">22575 16271 874 0,'0'0'411'16,"0"0"-160"-16,0 0-22 15,0 0-71-15,0 0-49 16,0 0-50-16,0 0-12 16,0 0 37-16,0 0-7 15,0 0 8-15,0 0 11 0,0 0-39 16,0 0-7-1,0 0-24-15,0 0-25 0,0 0-1 16,0 9-10-16,0 4-53 16,-6 18-115-16,-1-8-339 15,-2-2-183-15</inkml:trace>
  <inkml:trace contextRef="#ctx0" brushRef="#br0" timeOffset="152010.06">6491 17187 1098 0,'0'0'352'15,"0"0"-90"-15,0 0 4 16,0 0-49-16,0 0 10 16,0 0-85-16,-45-31-51 15,45 31-32-15,0-1-58 16,0 1 28-16,7 0-29 16,20 0 1-16,11 0 25 15,10 0-25-15,12 0 0 16,8 0 0-16,5 10-1 15,3 2-1-15,-4-2-88 16,-4-2-86-16,-7-8-81 0,-17 0-321 16,-20 0-112-16</inkml:trace>
  <inkml:trace contextRef="#ctx0" brushRef="#br0" timeOffset="152213.15">6986 17062 1252 0,'0'0'323'16,"0"0"-249"-16,0 0-2 15,0 0 35-15,0 0-12 16,122-22 19-16,-89 44-51 16,-4 0 20-16,-6 12-5 15,-10-1-12-15,-11 3 22 16,-2 0-36-16,-2 0-21 0,-18 0 39 16,-4-2-70-1,-1-2-28-15,13 5-124 0,6-8-238 16,6-11-239-16</inkml:trace>
  <inkml:trace contextRef="#ctx0" brushRef="#br0" timeOffset="152650.54">8147 17147 1219 0,'0'0'546'16,"0"0"-343"-16,-114 0-18 16,66 0-33-16,4 18-42 0,9 4-9 15,10 8-37-15,12-2-30 16,9 8-4-16,4-6-30 16,11 2 1-16,13-10-1 15,8-4 3-15,5-14-11 16,1-4-7-16,4-14-20 15,-4-20-7-15,-4-12-55 16,-9-6 7-16,-10-2 12 16,-7-4 8-16,-8 8 54 15,0 9 16-15,0 11 59 16,0 8 42-16,-4 12-7 16,2 7 15-16,0 3-35 15,2 0-65-15,0 13 2 16,0 13 5-16,0 6-4 15,6 8 13-15,6 5-24 0,1-1-2 16,3-5 1-16,-3-2-97 16,-7-9-115-16,-4-12-262 15,-2-5-234-15</inkml:trace>
  <inkml:trace contextRef="#ctx0" brushRef="#br0" timeOffset="152806.74">7923 17034 1129 0,'0'0'954'16,"0"0"-667"-16,0 0-204 16,0 0-24-16,0 0 7 15,0 0-33-15,181-26-33 16,-103 26-8-16,27 0-213 0,-16 12-357 16,-16 2-435-16</inkml:trace>
  <inkml:trace contextRef="#ctx0" brushRef="#br0" timeOffset="152947.31">8621 17267 1646 0,'0'0'798'0,"0"0"-619"16,0 0-53-16,0 0-89 16,0 0-37-16,0 0-110 15,0 0-352-15,20-8-111 16,4 3-767-16</inkml:trace>
  <inkml:trace contextRef="#ctx0" brushRef="#br0" timeOffset="153197.28">8915 17093 1612 0,'0'0'596'0,"0"0"-457"15,0 0-69-15,0 0-5 16,0 0 44-16,-16 138-54 16,16-80-18-16,14 4 14 15,-1 6-51-15,5 2 0 16,-2-5 0-16,0-9-66 16,-3-14-47-16,-5-20-158 0,-6-22-99 15,-2-4 48 1,0-20-69-16</inkml:trace>
  <inkml:trace contextRef="#ctx0" brushRef="#br0" timeOffset="153447.23">8828 17201 546 0,'0'0'784'0,"0"0"-584"16,0 0-72-16,0 0-20 16,0 0-3-16,0 0 0 15,0 0-25-15,107-86-23 16,-74 86 18-16,-2 0-18 15,-6 5-35-15,-7 8 15 16,-5 5-36-16,-11 4 26 0,-2 6 34 16,0-2 16-16,-21 3-3 15,-8 0-32-15,-6-3-27 16,4-2-15-16,8-3 0 16,6-2-151-16,11-7-206 15,6-7-462-15</inkml:trace>
  <inkml:trace contextRef="#ctx0" brushRef="#br0" timeOffset="153587.81">9252 17333 1309 0,'0'0'1126'0,"0"0"-981"15,0 0-145-15,0 0-21 16,0 0-330-16,0 0-347 0</inkml:trace>
  <inkml:trace contextRef="#ctx0" brushRef="#br0" timeOffset="153884.66">9708 17102 1408 0,'0'0'348'16,"0"0"-149"-16,0 0 1 0,0 0-53 15,-118-9 16-15,98 18-91 16,2 13-29-16,7 1 28 16,5 3-26-16,4 2 24 15,2 2-19-15,0-5-33 16,15 0 16-16,9 0-33 15,8-6-8-15,7-1-1 16,30-13-97-16,-9-5-128 16,-4 0-545-16</inkml:trace>
  <inkml:trace contextRef="#ctx0" brushRef="#br0" timeOffset="154056.44">10085 17285 712 0,'0'0'1568'0,"0"0"-1255"15,0 0-232-15,0 0-56 16,0 0-25-16,0 0-213 16,0 0-359-16,53-36-645 0</inkml:trace>
  <inkml:trace contextRef="#ctx0" brushRef="#br0" timeOffset="154634.44">10439 17111 1575 0,'0'0'541'16,"0"0"-466"-16,0 0-45 15,0 0 62-15,0 0 14 16,0 0-36-16,11 116-52 16,-2-89 1-16,-4-6-19 15,-2-7 0-15,2-4-1 16,-3-5-11-16,1-5 12 16,-1 0 1-16,3-5-1 0,2-17-18 15,5-1-81 1,7-4 22-16,0 1 4 0,2 2 7 15,-3 8 49-15,-3 6 16 16,-3 6 1-16,-4-1 35 16,1 5 5-16,-1 0 21 15,4 9 5-15,-1 1-39 16,-2 8 7-16,2 0-10 16,-2 3-18-16,0-4 20 15,0 2-25-15,0-6 4 16,-5-3-5-16,1-6-3 15,-3-4-12-15,2 0-7 16,3 0-11-16,4-10 16 16,4-12-68-16,6-4 19 15,1 0 45-15,1 2-15 0,-4 6 28 16,-3 5 8-16,-5 4 16 16,-4 5 77-16,-3 4-33 15,1 0-13-15,4 0 17 16,-1 0-28-16,9 9 7 15,0 14-37-15,8-1-6 16,16 13-23-16,-2-4-193 16,-1-9-416-16</inkml:trace>
  <inkml:trace contextRef="#ctx0" brushRef="#br0" timeOffset="154759.41">11361 17293 1936 0,'0'0'485'16,"0"0"-439"-16,0 0-46 0,0 0-268 16,0 0-680-16</inkml:trace>
  <inkml:trace contextRef="#ctx0" brushRef="#br0" timeOffset="167365.81">4355 5855 72 0,'0'0'155'16,"0"0"34"-16,0 0-80 16,0 0-50-16,0 0-4 15,0 0 9-15,-14 0 18 16,12 2 3-16,-3 0-5 16,3-2 11-16,0 0-20 15,0 0 50-15,2 0-38 16,0 0-51-16,0 0 0 15,0-2-31-15,0 0 57 16,0 0-22-16,0 2-19 0,0 0 22 16,0 0-38-16,0 0 8 15,0 0-9-15,0 0-15 16,0 0 14-16,0 0-11 16,0 0 4-16,0 0-3 15,0 0 9-15,0 0-5 16,0 0-18-16,0 0-33 15,0 0 48-15,0 0-6 16,0 0 16-16,0 0 3 16,0 0-3-16,0 0 0 15,0 0-6-15,0 0 2 16,2 0 2-16,-2 0-14 16,2 0 16-16,-2 0 1 15,2 0 8-15,-2 0 34 16,0 0 23-16,0 0-23 0,0 0 15 15,2 0-23-15,-2 0-3 16,0 0 54-16,0 0-27 16,0 0 9-16,0 0-2 15,0 0-48-15,0 0 27 16,0 0-25-16,0 0-18 16,0 0 36-16,0 0-36 15,0 0 33-15,0 0 9 16,0 0-31-16,0 0 36 15,0 0-21-15,0 0-28 16,0 4 22-16,0 4-21 16,0 0-1-16,3 3 0 15,-1-2 9-15,0 5-9 0,-2 1 0 16,2-1 1-16,-2 5 2 16,2-1-2-16,0 2-1 15,1 1 2-15,0-1 13 16,1 0-7-16,-2-2-8 15,2 0 0-15,-1 2 6 16,1 0-6-16,-2 0 0 16,2 2-1-16,-1-2 7 15,0-1 0-15,3 2-6 16,-2-3 0-16,-1 0-4 16,-1 0 4-16,0-1 0 15,0 0-12-15,-2-1 24 0,2 2-9 16,-2 0-2-16,0 2 0 15,2-2-1-15,-2 3-1 16,0 1-1-16,3-3-8 16,-3 1 20-16,2 3-2 15,-2-4-8-15,2 0 1 16,1 1 1-16,-3-2-2 16,0 2 0-16,2 0-8 15,-2 2 16-15,0 3-7 16,0-1-1-16,0-1 1 15,0 1-10-15,0 0 9 16,0 0-9-16,0 2 9 16,0 1 0-16,0 1 9 15,0 3 2-15,0-2-10 16,0 0-2-16,0 1-2 16,0-3 3-16,0-1-1 0,0 2 8 15,0 3-7-15,0-2 0 16,0 4-3-1,0 0-5-15,0-1 8 0,-2 1 0 16,-3-1 25-16,0-1-23 16,3 0 16-16,0-3-7 15,0 0-10-15,2 0 4 16,0-1-5-16,0 1 0 16,0-2 0-16,0 2 6 15,0-1-6-15,0 0 0 16,0 1 0-16,0 0-7 15,0-2 7-15,0 2 0 16,0-1 13-16,0 0-3 0,0-1-1 16,0 1-9-16,0-1 6 15,0-1-4 1,0 1-2-16,0 1 0 0,0 3 3 16,0 0 8-16,0 3-8 15,0-2-3-15,0 0 8 16,0 2 12-16,0-3-19 15,0 0 13-15,0-4-11 16,2 2 6-16,0-1-9 16,-2-2 0-16,2 2 0 15,-2 1 9-15,0-2-9 16,0 2 18-16,0-2 4 16,0 0-14-16,0 0 3 0,0 1-11 15,0-2 0 1,0-2 5-16,-2-4 2 0,0 2 0 15,0-4-2-15,-2 1 4 16,1 1 3-16,-1 0-5 16,-2 2-1-16,3-3 25 15,-2 1-23-15,3-2 13 16,0-3-8-16,0-2-7 16,0-2 6-16,-1-2-12 15,1-5 0-15,2 3 40 16,0-3-38-16,0-1 25 0,0 0 4 15,0-2-31 1,0 0 22-16,0 0-21 16,-2 0 0-16,2 0 29 0,0 0-29 15,0 0 8-15,0 0-9 16,0 0 12-16,0 0-12 16,0 0 0-16,0 0 0 15,0 0 11-15,0 0-4 16,0 0-2-16,0 0-5 15,0 0 0-15,0 0-4 16,0 0 4-16,0 0 0 16,0 0 11-16,0 0-4 15,0 0-4-15,0 0-3 16,0 0-6-16,0 0-3 16,0 0 9-16,0 0 0 0,0 0 6 15,0 0 6-15,0 0-12 16,0 0 0-16,0 0-25 15,0 0 25-15,0 0-60 16,0-2-99-16,0-4-451 0</inkml:trace>
  <inkml:trace contextRef="#ctx0" brushRef="#br0" timeOffset="169630.93">4287 4921 811 0,'0'0'351'0,"0"0"-58"15,0 0-143-15,0 0 1 16,0 0 12-16,0 0-71 15,0 0 23-15,-4-20-27 16,4 20-47-16,0 6 20 16,0 12 6-16,0 10 17 15,4 4 7-15,6 6-67 16,0 0 20-16,5 0-44 16,2-3-4-16,1-10-10 15,-1-6 14-15,3-12 0 16,0-7-17-16,2-4-53 0,-1-24 54 15,-4-14-45-15,-3-10-81 16,-5 0 63-16,-7-1 10 16,-2 8 50-16,0 9 10 15,0 10 18-15,0 10 28 16,0 8 25-16,0 8-27 16,0 0-1-16,4 9-25 15,11 15 27-15,9 6 30 16,3 9-57-16,8 1 27 15,1 4-36-15,3 2-2 16,1 0-13-16,5 25-111 16,-11-12-211-16,-12-6-282 0</inkml:trace>
  <inkml:trace contextRef="#ctx0" brushRef="#br0" timeOffset="170521.34">3942 9358 1121 0,'0'0'377'0,"0"0"-213"15,0 0-84-15,0 0-44 16,0 0-35-16,0 0 13 0,0 0-8 15,-4 0-3-15,4 0 33 16,0 9 29-16,4 2 42 16,10 7 16-16,1 7-11 15,5 7-16-15,2 8-48 16,3 4-5-16,1 0 9 16,2 0-32-16,5-6 13 15,-7-6-14-15,1-9-19 16,-2-8 16-16,-6-6-16 15,0-9 1-15,0 0 19 16,2-17-19-16,-1-17 21 16,-1-14-15-16,-5-10 0 0,-7-6-5 15,-7 0-2 1,0 7 0-16,-2 11 4 0,-9 12 4 16,-3 10 16-16,3 10 5 15,2 8-11-15,2 2 27 16,3 4-34-16,2 0 3 15,2 0-14-15,0 0-34 16,0 10-21-16,13 4-9 16,7 0-109-16,18-10-72 15,-6-2-236-15,-2-2-84 16</inkml:trace>
  <inkml:trace contextRef="#ctx0" brushRef="#br0" timeOffset="172161.58">4225 5600 742 0,'0'0'215'16,"0"0"-140"-16,0 0-59 16,0 0-16-16,0 0 0 0,0 0 8 15,0 0 14-15,20-32 37 16,-20 30 112-16,0 2 31 15,0 0 53-15,0 0-39 16,0 0-109-16,-2 0-9 16,-5 0-26-16,3 0-48 15,-3 0 18-15,-4 0-31 16,0 4 15-16,-3 3 15 16,-3 0-25-16,-4 1 45 15,1 0-33-15,-1 2-28 16,-2 0 51-16,-4 1-24 15,0-1-3-15,0 2 10 16,-4-2-33-16,-4 2 33 16,-3 2-34-16,-2-3 2 15,-3 4 7-15,-2-3-8 16,-1-3 14-16,-3 2-4 0,-2-1 5 16,-1 0-5-16,2 2-11 15,-2 1 1-15,3 2 9 16,-2 1-8-16,-1 2-2 15,1 0 4-15,0-2 10 16,-2 2-4-16,-3 2-10 16,-2 1 0-16,0 0-3 15,-3 2 4-15,7-2-1 16,-2 2 5-16,6-3 13 16,6-5-24-16,9 0 6 15,8-5 0-15,6-2-6 0,11-5 7 16,3 1-1-16,2-1 0 15,5-3-2-15,0 2-7 16,0-2 4-16,0 0-4 16,0 0-12-16,0 0 22 15,0 0-1-15,0 0 0 16,0 0 10-16,0 0-17 16,0 0 7-16,0 0-20 15,0 0 11-15,0 0-16 16,0 0 9-16,0 0 10 15,0 0-26-15,0 0 23 16,0 0 9-16,0 0-4 16,0 0-21-16,0 0 22 0,0 0-5 15,0 0 7 1,0 0-4-16,0 0 4 0,0 0 1 16,0 8 0-16,2 5-5 15,8 8 5-15,0 8 0 16,4 7 0-1,1 5 9-15,6 6 0 0,0 0-1 16,2 6-7-16,4-3 5 16,0-3-6-16,0 4 0 15,2-4 1-15,-6 4 12 16,2-1 4-16,-2 2 5 16,-3 3-14-16,-1 1 20 15,0-1-28-15,-4 1 0 16,3 3 7-16,-2-3 1 15,3 3 10-15,2-3-6 0,-4-2-11 16,1-4 17 0,1 0-17-16,-5-4-1 0,0-2 7 15,-3-2 2-15,-2-3 9 16,-3-5-8-16,-1-2-9 16,0-7 17-16,-3-2-18 15,0-5 0-15,1-6-6 16,-3-2 13-16,2-4 10 15,-2-4-8-15,0-2-9 16,2 0 3-16,-2 0-3 16,0 0-30-16,0 0-5 15,0 0-39-15,0 0-60 0,0 2-395 16,0 4-267-16</inkml:trace>
  <inkml:trace contextRef="#ctx0" brushRef="#br0" timeOffset="172630.23">3206 8029 887 0,'0'0'362'0,"0"0"-223"16,0 0-40-16,0 0-17 16,0 0-38-16,0 0 1 15,0 0-10-15,0 3 2 16,5 8 55-16,11 5-3 16,1 1 28-16,8 8 10 15,2 5-55-15,6 2-6 16,3 2-20-16,6 4-9 15,5 1 26-15,4-1-26 16,5 0-5-16,4-2 10 16,3 0-33-16,-3-1 21 15,0 2-12-15,-2 1-8 0,-5 2 38 16,-4-2-33 0,-7-2 14-16,-4-1 2 0,-7-5-30 15,-4-4 30-15,-4-6-31 16,-5-3 8-16,-3-10-5 15,-6-3 5-15,-4-4-5 16,-3 0-3-16,-2-14-62 16,0-72-35-16,-4 2-456 15,-12-11-734-15</inkml:trace>
  <inkml:trace contextRef="#ctx0" brushRef="#br0" timeOffset="176379.44">1237 8974 689 0,'0'0'898'16,"0"0"-631"-16,0 0-126 15,0 0-85-15,0 0-33 16,0 0-4-16,0 0-9 16,-11 0 39-16,11 11 30 15,0 17 22-15,0 9 34 16,0 5-50-16,6 4-23 16,13 0-7-16,5-6-55 0,2-7 18 15,1-6-18 1,-2-11-20-16,-5-12 19 15,-5-4-45-15,1-11 33 0,-5-26 6 16,-2-13-13-16,-2-7-15 16,-7-6 11-16,0 6-19 15,0 9 35-15,0 14 5 16,0 12 3-16,-5 10 48 16,5 8-27-16,0 4 12 15,0 0-33-15,0 12 0 16,3 14 22-16,12 12-7 15,5 5 10-15,8 4-14 16,0 0-10-16,8-3-2 16,15 2-90-16,-9-12-259 15,-6-12-496-15</inkml:trace>
  <inkml:trace contextRef="#ctx0" brushRef="#br0" timeOffset="177472.87">5118 11534 1328 0,'0'0'323'0,"0"0"-247"15,0 0-38-15,0 0-21 16,0 0-5-16,0 0 68 15,0 0-3-15,0-45-5 16,4 36-4-16,0 5-16 16,-2 2 42-16,-2 2-27 15,1-2-38-15,2 2 13 16,1 0-32-16,5 0 7 16,3 0 37-16,1 0-42 15,5 0 33-15,-1 4-24 0,4 13-20 16,1 4 60-16,2 5-35 15,3 2 7-15,2 1 19 16,2-2-35-16,-2-3 23 16,2-8-40-16,-4-6 1 15,0-8-5-15,-1-2 11 16,2-5-7-16,-7-22 12 16,2-11 4-16,-7-6-5 15,-10-10-11-15,-6-3 0 16,0-2 7-16,-6 4 1 0,-12 7-8 15,-3 10 9 1,2 12 9-16,0 10-8 16,4 10 7-16,-1 6-16 15,6 0 43-15,0 2-44 0,10 15 0 16,0 6 0-16,10 1-29 16,25 0 29-16,11-10-30 15,14-7-39-15,7-7 4 16,18-33-185-16,-18-5-358 15,-18-6-256-15</inkml:trace>
  <inkml:trace contextRef="#ctx0" brushRef="#br0" timeOffset="178753.8">1967 8945 854 0,'0'0'159'0,"0"0"-88"16,0 0-58-16,0 0 100 15,0 0 17-15,0 0-26 16,0 0 10-16,-17-2-43 16,17 2-11-16,0-2-3 15,0 2-21-15,0 0 34 16,0-2-11-16,0 2-5 15,0-2 38-15,0-3-33 16,0-2 9-16,9-6 24 16,11-10-24-16,4-9-6 15,12-8-34-15,5-10-9 16,7-6 35-16,8-6-33 16,2-9 22-16,4-6-12 15,-1 2-29-15,-3-5 26 0,-5 3-18 16,-6 7 1-16,-3 3 36 15,-3 11-26-15,-6 5 21 16,-2 7-9-16,-1 4-32 16,-1 6 24-16,-2-1-25 15,2 6 1-15,-2 0 13 16,-2 3-14-16,-8 6 7 16,-3 6-7-16,-7 7 6 15,-5 3-13-15,-2 4 7 16,-2 0 0-16,4 0 4 15,-4 0-4-15,0 0-1 16,0 0-27-16,0 0-47 0,0 0-17 16,0 1-111-16,0 8-298 15,0-1-16-15</inkml:trace>
  <inkml:trace contextRef="#ctx0" brushRef="#br0" timeOffset="179191.2">3123 7696 848 0,'0'0'510'0,"0"0"-399"15,0 0-58-15,0 0 0 16,0 0 12-16,0 0 78 15,0 0 12-15,48 98-58 16,-15-74 22-16,5 7-29 16,5 1 6-16,5 5-1 15,4 6-52-15,4 3 18 16,4 4-18-16,2 0-16 16,3 2 13-16,-1 0-31 15,1 0 14-15,-1-3 17 16,-1-4-39-16,-5-1 31 15,-7-3-32-15,-4-5 1 16,-12-4 20-16,-6-8-19 16,-8-4 3-16,-7-8 6 15,-6-6 2-15,-6-4-11 0,0-2-2 16,-2 0-20 0,0 0 19-16,0-2-60 0,0-20-116 15,0 2-321-15,0 2-145 16</inkml:trace>
  <inkml:trace contextRef="#ctx0" brushRef="#br0" timeOffset="179769.19">4249 8865 620 0,'0'0'141'0,"0"0"-97"15,0 0-44-15,0 0 0 16,0 0 38-16,0 0 90 16,0 0 53-16,-20 72-61 15,20-68-17-15,10 0-3 16,2-2-28-16,5-2-33 15,0 0 53-15,5 0-30 16,3 0 44-16,4-16 20 16,7-3-33-16,6-11 27 0,7-3-32 15,11-7-23 1,7-6 38-16,8-4-66 0,8-3 21 16,6 1-3-16,3 0-49 15,3 6 43-15,1 2-25 16,2 2-18-16,3 4 34 15,-3 2-34-15,0 2-2 16,-7 0 11-16,-8 3-7 16,-8 4 20-16,-11 2-19 15,-10 7-9-15,-8 2 11 16,-9 6-11-16,-8 0 0 16,-7 1-6-16,-6 4 15 15,-6 0-5-15,-5 4-4 16,-1 0 6-16,-4 1-4 15,0 0-2-15,0 0-24 0,0 0-22 16,0 0-68-16,2 0-49 16,8-2-200-16,-2 2-276 15,1-3-713-15</inkml:trace>
  <inkml:trace contextRef="#ctx0" brushRef="#br0" timeOffset="180269.07">6350 8260 1008 0,'0'0'224'0,"0"0"-159"16,0 0-28-16,0 0-7 16,0 0 66-16,-8 114 11 15,10-68 1-15,12 8 16 16,1 10-26-16,1 6-8 0,1 3 30 15,5 3-8-15,6-2 2 16,5 0-34-16,0 0-37 16,5 3 19-16,-1 0-50 15,2 3 9-15,-6 0 16 16,-1-6-36-16,-5-4 18 16,-6-8-6-16,-5-10-12 15,-5-8 32-15,-2-13-32 16,-4-8 5-16,-1-9-6 15,0-8-5-15,-1-4-22 16,-2-2-34-16,2 0-41 16,-3-6-54-16,0-12-124 15,0-3-419-15</inkml:trace>
  <inkml:trace contextRef="#ctx0" brushRef="#br0" timeOffset="181065.75">6607 9803 152 0,'0'0'737'0,"0"0"-518"16,0 0-116-16,0 0-9 15,0 0-10-15,0 0-33 16,0 0 52-16,0 0-4 15,0 0-20-15,0 0 17 16,-7 4 29-16,-6 1-23 16,-2 2-19-16,-8 7-36 15,-4 4 21-15,-6 7-36 16,-10 6-8-16,-10 8 20 16,-7 3 7-16,-14 8 14 15,-4 5-16-15,-9 2-19 16,0 8 35-16,0-4-22 15,5 1 11-15,6-1 3 0,5-3-51 16,7-6 19 0,6-5-22-16,4-7 3 15,12-7 7-15,6-6-12 0,9-7 6 16,9-8 20-16,7-4-27 16,7-4 12-16,2-4-12 15,2 0-6-15,0 0-5 16,0 0 12-16,0 0-1 15,0 0 6-15,0 0 6 16,0 0-9-16,0 0-3 16,0 0-19-16,0 0 11 15,0 0-7-15,0 0 3 16,0 0 3-16,0 0-53 16,0 0 8-16,0 0-122 15,0 6-341-15,0 1-220 0</inkml:trace>
  <inkml:trace contextRef="#ctx0" brushRef="#br0" timeOffset="182799.71">5228 10749 977 0,'0'0'327'0,"0"0"-169"0,0 0-61 16,0 0-46-16,0 0 44 16,0 0 10-16,0 0 0 15,-48-33-14-15,44 29-34 16,-2-1 5-16,-3 1 31 15,2 1-41-15,-2-1 17 16,-2 0-2-16,3 0-30 16,-4-2 18-16,-1 2-4 15,-3-5-22-15,-2 2 6 16,-4-4-28-16,-5 0 3 16,-4-1 13-16,-2-1-23 15,-5 1 31-15,-3 1-10 16,2 1-20-16,1-3 28 15,0 1-29-15,3 2 11 0,-2 0 11 16,2-2-21 0,-1 2 33-16,3 1-22 0,-3-2-12 15,-1 1 25-15,0-1-25 16,-1-1 7-16,1-5-2 16,3 1 8-16,-1 0-13 15,2-2 0-15,-1-1 1 16,-2 2 8-16,-2-1-3 15,0 1-5-15,-3-4 5 16,-7 2 9-16,2 0-14 16,-3-2-1-16,-3-1 0 15,-1-4 3-15,0-2 3 16,-1-2-6-16,-4-2 0 0,0-2 17 16,-5 0-17-1,1 0 0-15,-5 0 0 0,3 0 9 16,-1 2-8-1,1-3-1-15,-1 3 10 0,-1-4-2 16,-4-2-16-16,-1-4 7 16,-2 0 1-16,-2-2 2 15,2 4-1-15,1 2 10 16,4 5 7-16,1 2-7 16,0 5-4-16,5 2-7 15,-1 3 1-15,1 2 14 16,2-3-6-16,4-1-7 0,2 2-2 15,8-2 3 1,3 2-15-16,5-4 12 16,2 3 0-16,4 2 1 0,0 1 1 15,1 2 8-15,2 3-4 16,0 4 7 0,4 0-20-16,6 3 7 0,3 0 0 15,3 1 14-15,3 2-6 16,4 0-2-16,2 0-6 15,1 2 3-15,3 2-15 16,0 0 12-16,0 0 0 16,0 0-12-16,0 0 6 15,0 0-15-15,0 0-25 16,0 0-47-16,0 0-34 16,0 8-199-16,0 4-340 0</inkml:trace>
  <inkml:trace contextRef="#ctx0" brushRef="#br0" timeOffset="155840.44">845 11347 535 0,'0'0'354'0,"0"0"-151"16,0 0-81-16,0 0-16 15,0 0-24-15,0 0-22 16,0-10 21-16,0 9-17 15,0 1-8-15,0 0 18 16,0 0-17-16,0 0 26 16,0 0-11-16,0 0-25 15,0-3 11-15,0 3-30 16,-3 0 12-16,-3 0 7 16,-3 0-28-16,-2 0 4 15,-3 0 3-15,-1 4-2 0,-3 9 34 16,3 1-27-16,-1 5 9 15,1 4-15-15,3 3-25 16,6 0 24-16,1 2-24 16,5 0 6-16,0-2 12 15,0-2-17-15,13-1 7 16,8-6-8-16,-1-3-5 16,4-1-5-16,0-5 10 15,1-4-6-15,2-4 4 16,-2 0-14-16,-4-6 15 15,0-15-10-15,-5-5-4 16,-8-6 8-16,-1-2-4 16,-7-1 11-16,0-4 0 15,0 3 0-15,-7 4-1 16,-9 3-25-16,-1 8-42 16,-1 7 17-16,-3 5-84 0,2 7 1 15,1 2-29-15,-2 2-32 16,-2 26 8-16,6-1-131 15,3-4-364-15</inkml:trace>
  <inkml:trace contextRef="#ctx0" brushRef="#br0" timeOffset="156434.07">1003 11522 552 0,'0'0'232'16,"0"0"-128"-16,0 0-9 15,0 0 23-15,0 0-6 0,0 0-13 16,0 0-35-16,0 0 0 16,0 0 24-16,0 0-12 15,0 0-5-15,0 0-14 16,7 0 10-16,15 4 14 15,4-2-14-15,13 0-1 16,3-2-13-16,10 0-39 16,1 0 8-16,6 0-10 15,2-2-12-15,-3-10 19 16,0-1-19-16,-4 3 6 16,-3-5-2-16,-7 3 4 15,-6-1-16-15,-5 4 1 16,-8 1-9-16,-7 2 15 0,-5 4-28 15,-6 0 5 1,-5-1-17-16,-2 3-14 16,0 0 3-16,0 0-56 0,0 0-55 15,-7 9 7-15,1 1-31 16,-1-1-35-16,3 2-42 16,2-3 20-16</inkml:trace>
  <inkml:trace contextRef="#ctx0" brushRef="#br0" timeOffset="156730.87">1741 11480 599 0,'0'0'337'0,"0"0"-136"0,0 0-58 15,0 0-59 1,0 0-23-16,0 0-25 0,0 0 15 16,0 42 41-16,0-20-30 15,0 2 0-15,6 1-4 16,12-2-27-16,-1 0 14 15,7-6-27-15,0-1-17 16,-2-5 24-16,-2-5-25 16,1-6 7-16,-4 0 9 15,-1-6-15-15,-3-17 28 16,-5-3-23-16,-2-4 1 16,-6-2-14-16,0 3-12 15,-14 2-34-15,-7 11-14 16,-4 9-75-16,-27 7-40 15,7 15-125-15,3 10-177 0</inkml:trace>
  <inkml:trace contextRef="#ctx0" brushRef="#br0" timeOffset="157621.31">930 11853 46 0,'0'0'358'16,"0"0"-358"-16,0 0-24 16,0 0-53-16,0 0 77 15,0 0 46-15,0 0 31 16,-34-106 5-16,28 93-3 16,1 4 9-16,-1 1 29 15,-2-1-13-15,0 1 13 16,1 2-63-16,1 2 17 15,-2 3 33-15,4-1-43 16,0-1 7-16,-1 3-30 16,1 0-28-16,-2 0 10 0,-4 0-5 15,3 0 22-15,-3 10 20 16,1 7 1-16,-3 3 21 16,1 7 0-16,0 6-24 15,-2 7 26-15,2 1-26 16,1 8 4-16,4-1 0 15,-1-1-26-15,1 1 3 16,2-6-16-16,-2-4-19 16,4-9 22-16,0-6-21 15,2-7 6-15,0-6-8 16,0-6-3-16,0 0 3 16,0-4-22-16,0 0-16 0,0 0 31 15,-2 0-24-15,-5 0 31 16,-2 0-18-16,-2 0-14 15,-4 0 31-15,-1 0-4 16,-1 0 5-16,-2 0 0 16,-3 2 2-1,2 12-2-15,-2 4 8 0,1 4 3 16,4 4-11-16,5 2 0 16,4 4 6-16,8 0 14 15,0-2-20-15,0-2 7 16,20-4-7-16,3-6-6 15,6-6 5-15,-1-6-16 16,3-6-34-16,-2 0 22 16,-4-15-21-16,-5-9-1 15,-7-6 21-15,-9-1 20 16,-4 0 10-16,0 2 10 0,-10 4 6 16,-6 0 2-16,-2 7-18 15,2 4-32-15,2 6-47 16,4 6-63-16,-1 2-13 15,2 0-134-15,5 10-121 0</inkml:trace>
  <inkml:trace contextRef="#ctx0" brushRef="#br0" timeOffset="159042.87">856 11704 846 0,'0'0'299'16,"0"0"-186"-16,0 0-58 15,0 0 13-15,0 0-14 16,0 0 17-16,0 0-10 16,-6-8-26-16,10 8 19 15,13 11 6-15,6 10 10 16,6 12 23-16,6 9-15 16,3 6 5-16,4 4-25 15,1 3-26-15,0-1 14 0,-1-2-39 16,-2-4 14-1,3-4-14-15,-6-4 6 16,1-4-11-16,-6-6-2 0,-2-2-37 16,-3-4 36-16,-6-4-25 15,-4-7 4-15,-5-2-13 16,-4-3-30-16,-4-4 23 16,-4-2 4-16,0-2 22 15,0 0 4-15,0 0 12 16,0 0-12-16,0 0-1 15,-6 0-16-15,-3 0 17 16,-5 2 5-16,4 7 5 16,-4-1-11-16,3 4 13 0,-2 1-1 15,1 4 1 1,4 0 2-16,-1 5 31 0,4 4-9 16,3 1-8-1,2 1 9-15,0 0-12 0,2-4-7 16,12-7-6-16,-1-4-10 15,4-7 10-15,-1-6-14 16,2 0-18-16,-3-2 17 16,-1-15-21-16,-3-4-11 15,-5-2 27-15,-6 0 11 16,0 1 9-16,0 1 1 16,0 6-1-16,-8 4 16 15,1 3-16-15,1 5-13 16,-1-1-15-16,0 1-43 0,0 3 4 15,3-2-9 1,2 2-27-16,0-2 45 16,2 2-4-16,0-2 5 0,0 1 25 15,0-2 11 1,0 3 20-16,0 0 0 0,0 0 1 16,0 0 38-16,0 0-3 15,0 0 8-15,0 0 19 16,4 0-24-16,7 0-2 15,3 0-14-15,3 0-1 16,6 0 24-16,6 0-22 16,6 0 15-16,12 0 122 15,8-4-107-15,11-7-17 0,1-4-35 16,1-3 6 0,-1 2 12-16,-7-1-19 15,-10 4 10-15,-11 3-10 0,-10 2-21 16,-8 3 6-16,-10 4-2 15,-10 0-8-15,-1 1 25 16,0 0 12-16,-8 0 14 16,-8 0-26-16,1 0 0 15,-1 0-5-15,1 0 5 16,3 2 0-16,3 3-2 16,3-1 12-16,2-2-20 15,-2 0 6-15,0 2-2 16,2 2-4-16,-3 2 10 15,1 4 0-15,-1 2 0 16,2 6 10-16,1 1-20 0,4 2 10 16,0 1 0-1,0-2 10-15,13 1-10 0,7-6 1 16,5-4-2 0,-1-3 12-16,1-9-12 0,0-1 1 15,-6 0 0-15,2-10-3 16,-6-9 3-16,-1-5-2 15,-8-5 2-15,-2 0 0 16,-4 1 0-16,0 1 10 16,-6 5-10-16,-8 0 9 15,-1 4-9-15,-1 4-46 16,-8 8-28-16,4 4-113 16,-2 2-109-16</inkml:trace>
  <inkml:trace contextRef="#ctx0" brushRef="#br0" timeOffset="160542.47">1484 12559 514 0,'0'0'277'0,"0"0"-182"15,0 0-75-15,0 0-4 0,0 0-7 16,0 0 11-16,0 0 41 15,-82 16-18-15,71-10 30 16,-2 2 13-16,1 0-10 16,-1-2 22-16,-2 0-27 15,1 1-18-15,1 2 21 16,-3 3-14-16,-1 2 4 16,-2 6 10-16,-3 4-20 15,-3 3 25-15,-3 9-14 16,-3-3-14-16,-7 4 30 15,2 0-46-15,-6 4 15 16,-1-1 18-16,-3 0-54 16,-2 0 24-16,2-2-24 15,3-5-13-15,10-6 34 16,9-7-28-16,8-8 7 16,7-6-14-16,7-4-21 15,2 0-21-15,0-2-27 0,2 2-11 16,11-2 21-16,3 0-62 15,-1 0 8-15,4 0 10 16,-4-4 24-16,-3-6 43 16,-4 2-2-16,-1 1 16 15,-5-2 21-15,-2 1-3 16,0 0 4-16,0 2 34 16,-9 2-8-16,-4 0 15 0,-1 1-28 15,-3 3 10 1,1 0 8-16,-2 0-13 0,0 3 15 15,0 7-4 1,5 7-4-16,1 0 2 0,4 7-13 16,4 4-12-16,4 3 39 15,0 0-26-15,2 0 10 16,20-4-8-16,5-2-17 16,2-7-6-16,2-8-5 15,1-8-14-15,-3-2 19 16,-8 0-16-16,-3-14 3 15,-7-4 17-15,-7 0-18 16,-4-2 12-16,0-1-6 16,-6 3-4-16,-9 3 17 15,-1 1-13-15,3 6 12 16,1 4-19-16,6-1-23 16,1 5 22-16,3 0-14 0,2 0-20 15,0 0 14-15,0 0 4 16,0 0 37-16,0 11 1 15,11 1 0-15,1 6 19 16,3 3 2-16,5 8 5 16,3 1 16-16,-1 4-7 15,8 3 21-15,0-2-24 16,1 1-16-16,0-1 23 16,0-2-17-16,-2-1 16 15,-2-2 12-15,-2-2-41 16,-3-6 4-16,-5-1-13 0,-3-10-1 15,-5 0-6 1,-5-5 8-16,1-5-1 0,-5 2 5 16,2-3 1-16,-2 0-4 15,0 0-2-15,0 0 0 16,0 0-15-16,-2 0 12 16,-10 0 3-16,-1 0 0 15,-2 0 2-15,-3 0-3 16,0 6 1-16,0 10 0 15,3 3 5-15,3 6-5 16,4 3 19-16,8-1-8 16,0 0 0-16,0-1-10 0,8 0-1 15,15-4 0 1,2-4-13-16,1-4 0 16,6-3-15-16,-3-10 6 0,2-1-16 15,-4 0 21-15,-6-7 2 16,-5-10 15-16,-5-3 6 15,-7-2-6-15,-4-1 1 16,0-6 12-16,-3 2-13 16,-15 0 20-16,-3-7-20 15,-3-2-59-15,-5-23-75 16,6 8-108-16,4 0-501 0</inkml:trace>
  <inkml:trace contextRef="#ctx0" brushRef="#br0" timeOffset="161667.24">2242 12433 1119 0,'0'0'383'15,"0"0"-218"-15,0 0-109 16,0 0 1-16,0 0 33 16,0 0-12-16,65-107 11 15,-35 67-39-15,6-5-34 16,2-2 4-16,5-1-20 16,-1-2-1-16,1 0 0 15,1-1 2-15,0 5 9 16,-1 5-5-16,-2 4-4 15,-2 7-2-15,-5 8-3 16,-6 6-11-16,-3 6 14 0,-7 4-18 16,-7 2 8-1,-5 4-11-15,-4 0-4 0,-2 0 26 16,0 0 0-16,0 0 20 16,-11 6 7-16,-8 10-26 15,-3 5 6-15,-3 4-7 16,-2 2 0-16,2 3 4 15,6-1-4-15,4-1 8 16,12 0-8-16,3-5 5 16,0 2-7-16,22-2 2 15,9-4 0-15,7-2-7 16,6-8 7-16,1-6-13 16,5-3 12-16,-6-3-33 15,-4-19 26-15,-7-6-26 16,-8-6 19-16,-11-4 14 0,-12-2 0 15,-2 2-18-15,-15 0-10 16,-11 8-9-16,-5 10-1 16,-7 11-70-16,-26 9-78 15,5 22-78-15,6 5-276 0</inkml:trace>
  <inkml:trace contextRef="#ctx0" brushRef="#br0" timeOffset="162932.54">2215 12641 905 0,'0'0'245'0,"0"0"-157"0,0 0-37 15,0 0-25-15,0 0 16 16,0 0-4-16,0 0 4 16,-13-32-13-16,13 32-28 15,0 0 14-15,0 5 0 16,0 14 9-16,0 9 42 16,13 14-14-16,5 8 11 15,6 8 17-15,1 3-11 16,0 1 6-16,1-2-21 15,-1-7-13-15,-1-3 0 16,-4-7-34-16,-3-12-5 16,0-8 11-16,-9-10-13 15,-2-6-1-15,-4-7 0 16,-2 0-16-16,0 0 15 16,0-7-36-16,0-6 5 15,0-1 31-15,-5 0-42 0,-4 4 8 16,2 0-17-16,-1 5 18 15,-2 4 35-15,1 1-16 16,1 0 10-16,-6 1 5 16,3 14-9-16,-4 6 9 15,1 0 1-15,3 3-3 16,-1 2 3-16,6-2 16 16,2 1 6-16,4-3-9 15,0-2-6-15,0-4 21 16,6-5-27-16,10 0 0 15,2-7 18-15,2-2-19 0,-2-2 9 16,-1 0-9-16,2-12-2 16,-6-4 1-16,-5-2 2 15,0 2 6-15,-6 0 6 16,-2 2-12-16,0 0 6 16,0 3-7-16,-4 2-16 15,-4 3 16-15,-1 3-16 16,3 3-19-16,2 0 14 15,0 0-9-15,3 0 21 16,1 0-38-16,0 0-14 16,0 0 43-16,1 0 18 15,11 0 8-15,-1 0 31 0,3 0-33 16,3 0 24 0,6 0-22-16,10 0-8 15,10 0 56-15,12 0-4 0,10 0-18 16,6-8-27-16,3-4 1 15,-6 5-4-15,-4 2-4 16,-14 5 0-16,-10 0-10 16,-11 0 0-16,-11 0-1 15,-5 0 11-15,-7 0-13 16,-4 0 13-16,-2 0 0 16,0 0 6-16,0 0 22 15,0 0-21-15,0 0 5 16,0 0-12-16,0 0-7 15,-10 0 6-15,-1 9-13 16,1 2 6-16,0 6 2 0,1 1-9 16,5 2 15-16,2 1 1 15,2 4 0-15,0-3 12 16,9 0-7-16,11-4-6 16,7-6 0-16,0-4-2 15,4-6-8-15,-3-2-11 16,1 0-1-16,-4-16 22 15,-1-4 0-15,-5-4 6 16,-9-3-9-16,-5 2 3 16,-5-4-36-16,0 3 15 15,-13 2 4-15,-12 5-2 16,-2 4-47-16,-22 15-84 16,7 0-165-16,0 7-226 0</inkml:trace>
  <inkml:trace contextRef="#ctx0" brushRef="#br0" timeOffset="164135.37">2444 13351 98 0,'0'0'381'0,"0"0"-244"16,0 0-88-16,0 0-37 0,0 0 40 16,0 0-9-1,0 0-31-15,0 0 12 0,-59-6-23 16,54 6 14-16,0 0-10 15,1 0-5-15,0 0-27 16,-1 0-34-16,1 0-9 16,2 0 52-16,0 0 18 15,-1 0 10-15,1 0 28 16,-1 0 11-16,-1 0 64 16,-1 0 1-16,4-4-23 15,-6 2 4-15,3-3-64 16,-4 4-7-16,2-4-9 15,2 4-9-15,-1 1 25 16,1-2 23-16,0 2-6 16,0 0 0-16,2 0-15 0,2 0 5 15,-3 0 13-15,2 0-6 16,-3 6 6-16,-1 10 10 16,1 3 13-16,-5 8 1 15,2 2-21-15,-4 7 6 16,3-1 10-16,-6 3-31 15,1 0 17-15,-1-4-12 16,-1 3 0-16,1-4 21 16,0-3-25-16,4-1 3 15,0-3-16-15,4-4-21 16,-1-5 17-16,3-4-23 16,2-7 0-16,2-2 7 15,0 0 0-15,0-4-4 16,0 0-3-16,0 0 0 0,0 0 0 15,0 0-21 1,0 0-22-16,0 0 37 0,0 0-22 16,0 0 28-16,0 0-8 15,0 0-7-15,0 0 14 16,0 0-17-16,0-6-1 16,0 4 18-16,0-2-25 15,0 0 24-15,0 2 2 16,0-7-7-16,0 6 7 15,-4-2 0-15,-6 0 15 16,1 4-2-16,-1-2-13 16,-4 3 20-16,1 0-8 15,-1 0-11-15,1 3 23 16,-3 8-24-16,-1 5 6 0,-2 2 16 16,2 4-21-16,-1 2 9 15,3 0-1-15,1 2-1 16,3 0 11-16,7 2-18 15,2-2 14-15,2-2-6 16,0-1-2-16,13-3-7 16,7-4 0-16,1-6-23 15,6-2 22-15,2-6-26 16,-2-2-16-16,0 0 22 16,-6-6-25-16,-4-8 45 15,-5-4-11-15,-6 0 9 16,-4-3-6-16,-2 2 9 15,0-2-9-15,0-3-23 0,-6-8-102 16,-6 4-118-16,1 6-242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2:27:10.319"/>
    </inkml:context>
    <inkml:brush xml:id="br0">
      <inkml:brushProperty name="width" value="0.05292" units="cm"/>
      <inkml:brushProperty name="height" value="0.05292" units="cm"/>
      <inkml:brushProperty name="color" value="#FF0000"/>
    </inkml:brush>
  </inkml:definitions>
  <inkml:trace contextRef="#ctx0" brushRef="#br0">5 10946 963 0,'0'0'509'0,"0"0"-405"16,0 0-27-16,0 0-23 15,0 0 44-15,0 0 38 16,-76 0-83-16,76-2-32 16,0 2-3-16,0 0-18 0,0 0 20 15,0 0-3-15,7 0-7 16,13 0 50-16,9 0-2 16,11 9-2-16,16 0 6 15,13 4-35-15,14 1 32 16,25 1-19-16,33 5-27 15,26-5 25-15,13 3-28 16,-8-6 12 0,-11 0-16-16,-24-2 11 0,0-2-16 15,-6 0-1-15,-2 0 1 16,5-2 12-16,2 1-7 16,1 4 13-16,2 1-3 15,-6 1-15-15,0 2 15 16,-7 5-15-16,-3 0-1 15,-3 2 6-15,-17-1 4 16,-21-5-19-16,-19-2 9 16,-6 1 0-16,10 1-7 0,6 4 13 15,10 5-6-15,-7 1 3 16,-5-1 10-16,-2 6-17 16,-4 3 4-16,-1 2 0 15,-1 2-2-15,3 4 2 16,-1 1 0-16,0 1 0 15,-8 2-15-15,-5-1 15 16,-12 3-9-16,-11 1 2 16,-11-2-2-16,-13 2 1 15,-5 1 0-15,0 0 7 0,-12 1 2 16,-5 3 2-16,-2 2 16 16,4 1-18-16,1 0 5 15,6 3-6-15,1 2 0 16,3 1-6-1,2 1 15-15,2 2-5 0,-2-2 0 16,-2 2 2-16,0 1-12 16,-2-2 2-16,-3 3 4 15,-3 3 0-15,1 0 3 16,1-1-3-16,-2-1 0 16,3-2 0-16,-2-5 0 15,2-4 0-15,0-6 0 16,-2-4-3-16,3-5 1 0,-6-1 1 15,1-4 0 1,-1-2-14-16,1-2 15 0,-1 0 6 16,1-2-4-16,2 0-2 15,0-4-6-15,2-2 5 16,0-8-5-16,0-1 3 16,0-4 1-16,1-1 2 15,-5 1 0-15,1-1 0 16,-6 1 1-16,-4 0-4 15,-7 2 3-15,-2-1 0 16,-5 3 9-16,-2-4-3 16,2-3-2-16,3-1-4 15,2-1 0-15,2-8 9 16,2 0-9-16,-1 0 12 16,0 0-2-16,-3 0 1 0,-3 0-2 15,1 0-9-15,-5 0 0 16,1 0-11-16,-4 0 11 15,-1 0 0-15,-2-6-1 16,-3 4 6-16,0 0-5 16,-2 0 0-16,3 0 0 15,-2-1-5-15,2 2 5 16,3 1 0-16,1 0-1 16,1 0 2-16,4-3 4 15,-1 3-4-15,3 0-1 16,-1-2 1-16,0 2-1 15,0 0 0-15,1 0-1 16,3 0 10-16,1 0 0 16,4 0-4-16,-2 5-4 0,0 3 0 15,0 2-1-15,-4 0 0 16,0 3 10-16,-1 4-9 16,5-5 27-16,2 1-28 15,6 2 9-15,0-3-3 16,3 0-6-16,1-1 0 15,-1-2 3-15,-2 5-1 16,-2-6-2-16,-3 6 0 16,-2 0 1-16,-2-4 8 15,2 2-8-15,-2-1 15 16,1-3-14-16,-3 3 10 16,-3-1-14-16,0-1 4 15,-1 0-2-15,-3 0 24 0,1 0-23 16,-1-3 34-1,1 1-26-15,0-2-9 0,-1 1 15 16,-4-1-15-16,-3 1 11 16,-4 0-1-16,-2 2 2 15,-5-3-11-15,-2 4-1 16,-2-8 1-16,2 2 7 16,0-3-7-16,5 0 9 15,4 0 20-15,5-8-30 16,1-2 22-16,3-3-22 15,2 1 1-15,-1-2 17 16,4-1-12-16,2-4 9 16,-1-1-4-16,5-1 7 0,2-6-14 15,6 4-4 1,0-6 1-16,5 1-8 0,1-1 6 16,-1 2 1-16,1 1 0 15,-1-2 7-15,1 6-7 16,-3 1 6-16,3 7-6 15,4 4 19-15,-1 7-19 16,6-3 0-16,3 3 3 16,1 3 3-16,2 0 6 15,0 0-11-15,0 0 7 16,0-1-11-16,0 1 3 16,0 0 0-16,0 0 4 15,0 0-3-15,0 0 17 16,0 0-16-16,0 0-2 0,0 0 3 15,0 0 6-15,0 0-8 16,0 0-1-16,0 0-3 16,0 0-6-16,0 0-51 15,0 0-47-15,0 4-132 16,0 9-443-16,0-8-842 0</inkml:trace>
  <inkml:trace contextRef="#ctx0" brushRef="#br0" timeOffset="3611.7">1794 11466 967 0,'0'0'292'0,"0"0"-146"16,0 0-57-16,0 0-37 16,0 0-8-16,0 0-28 15,20-24 14-15,-16 22 8 16,-1-2 3-16,-1 2 61 16,0-2 13-16,-2 2 15 15,0 0-21-15,0 2-47 16,0-3 28-16,0 3-22 15,0-1-31-15,0-2 18 0,0 3-12 16,-4-1-13-16,-5 1 1 16,0 0-23-16,0 0 14 15,0 0-22-15,0 0 1 16,-2 0 32-16,2 0-27 16,0 8 7-16,1 2 2 15,3 1-13-15,0 8 7 16,5 1-9-16,0 4 0 15,0 3-3-15,10-2 4 16,5 0-1-16,3-4 5 16,2-3 5-16,2-5-5 15,1-9 2-15,-2-4 2 16,2 0 11-16,2-6-20 16,-1-13 0-16,-4-5 12 15,-4-2-11-15,-5-2 33 0,-7-2 3 16,-4 2 2-1,0-1 7-15,0 6-45 16,-4 2 0-16,-14 6-1 0,-6 7-37 16,-5 5-39-16,-30 7-73 15,11 18-206-15,-1 5-268 0</inkml:trace>
  <inkml:trace contextRef="#ctx0" brushRef="#br0" timeOffset="4470.87">553 12318 1147 0,'0'0'328'16,"0"0"-197"-16,0 0-22 16,0 0-11-16,0 0 3 0,0 0-31 15,0 0-20 1,-89 48 1-16,84-36 5 0,3 0-13 15,2 2 9-15,0 0-9 16,0 2 8-16,11 3-9 16,9-1-26-16,3-3 14 15,6 0-23-15,0-8 4 16,-3-3 4-16,1-4-14 16,-2-4 23-16,-8-18 7 15,-5-3-17-15,-8-5 25 16,-4-3-38-16,0 3 6 15,-2 2-7-15,-27 10-140 16,4 8-126-16,1 8-286 0</inkml:trace>
  <inkml:trace contextRef="#ctx0" brushRef="#br0" timeOffset="5439.39">1246 13780 1091 0,'0'0'313'0,"0"0"-187"16,0 0-49-16,0 0 57 15,0 0-31-15,0 0-33 16,0 0-1-16,0-64 2 15,0 57 21-15,-9 6 5 16,-2-2 8-16,0 3 6 16,-5 0-54-16,1 0-8 15,-3 4-6-15,2 13-34 0,-2 6 13 16,1 6 7-16,8 3-17 16,2 2 13-16,5-4-12 15,2 0-13 1,2-10 15-16,18-3-15 0,4-6 0 15,7-9 0-15,1-2-5 16,1-4 4-16,-2-16 1 16,-4-4 0-16,-4-4 15 15,-8 0-6-15,-6 2 15 16,-4-7-7-16,-5 4-15 16,0 1-4-16,0 2-15 15,0 0-52-15,-3 3-34 16,-1 5-99-16,4-9-102 0,0 4-84 15,0 1-553-15</inkml:trace>
  <inkml:trace contextRef="#ctx0" brushRef="#br0" timeOffset="6236.08">2863 11916 894 0,'0'0'373'16,"0"0"-186"-16,0 0-71 15,0 0 21-15,0 0-21 0,0 0-68 16,0 0 18-16,-2-61 36 15,0 49-12-15,-4 0 3 16,1 2-16-16,-2 4-2 16,-2 0-24-16,3 4 11 15,-3 0-4-15,0 2-43 16,0 0 15-16,-1 0-30 16,0 4 9-16,-1 15 4 15,0 12-11-15,1 5-2 16,8 2 8-16,2 0 3 15,0-1-1-15,16-8-10 16,7-2 9-16,-2-9-18 16,0-7-9-16,-6-2-29 0,-1-8-51 15,-6 2-150 1,-8-1-268-16</inkml:trace>
  <inkml:trace contextRef="#ctx0" brushRef="#br0" timeOffset="6985.9">3148 13307 1520 0,'0'0'344'0,"0"0"-219"15,0 0-40-15,0 0 31 16,0 0-50-16,0 0-46 16,0 0 6-16,-81 74-25 15,76-50 14-15,5 2 16 16,0-2-19-16,5-4 7 16,12-4-16-16,5-4 5 15,7-6 2-15,1-6-9 16,1 0 1-16,-4-12-2 15,-6-10-4-15,-5-4 2 16,-9 2-10-16,-7 4-22 16,0 6-1-16,-42 14-180 0,-1 0-285 15,-6 18-1056-15</inkml:trace>
  <inkml:trace contextRef="#ctx0" brushRef="#br0" timeOffset="7610.76">2039 13826 1156 0,'0'0'350'0,"0"0"-192"16,0 0-24-16,0 0-13 15,0 0 17-15,0 0-35 16,0 0-35-16,-115 70 37 16,101-38-6-16,7 2-36 15,3 1 26-15,4-2-37 16,0-2-19-16,9-5 7 16,11-6-33-16,5-8 16 15,3-7-23-15,6-5 1 16,-4 0 22-16,5-22-21 0,-8-8 10 15,-6-5-5 1,-5-5-7-16,-8 0-13 16,-8 1-23-16,0-1-94 15,-10 9-130-15,-10 12-363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2:21:46.887"/>
    </inkml:context>
    <inkml:brush xml:id="br0">
      <inkml:brushProperty name="width" value="0.05292" units="cm"/>
      <inkml:brushProperty name="height" value="0.05292" units="cm"/>
      <inkml:brushProperty name="color" value="#FF0000"/>
    </inkml:brush>
  </inkml:definitions>
  <inkml:trace contextRef="#ctx0" brushRef="#br0">557 677 1807 0,'0'0'578'0,"0"0"-482"16,0 0-10-16,0 0-45 15,0 0-6-15,0 0-15 16,14 26-1-16,1-12 21 15,1 7-14-15,2 1 23 16,0 4 15-16,-1 4-10 16,1 4-2-16,1 0-11 15,-2 3-20-15,3 0 2 16,0-3-22-16,-2-2 0 16,-5-8 2-16,1-6-3 15,-6-6-30-15,-3-6-48 16,-5-6-37-16,0-3-19 0,-13-17-159 15,-8-4-529-15</inkml:trace>
  <inkml:trace contextRef="#ctx0" brushRef="#br0" timeOffset="187.46">547 842 859 0,'0'0'820'0,"0"0"-529"15,0 0-62-15,0 0-57 16,0 0-19-16,0 0-31 15,0 0-22-15,147-2-42 16,-99 2-43-16,4 0-3 16,-6 0-12-16,-3 0-11 15,-7 0-33-15,-10 0-71 16,-3-4-114-16,-6-8-426 16,-8-2-299-16</inkml:trace>
  <inkml:trace contextRef="#ctx0" brushRef="#br0" timeOffset="359.29">881 699 1498 0,'0'0'638'0,"0"0"-441"15,0 0-7-15,0 0-32 16,-121 83-76-16,84-46-57 16,-4 0-4-16,1 3-21 15,7-2-43-15,4-3-65 16,4-10-173-16,10-8-380 0,5-12-839 15</inkml:trace>
  <inkml:trace contextRef="#ctx0" brushRef="#br0" timeOffset="827.93">642 549 1847 0,'0'0'364'0,"0"0"-226"16,0 0-32-16,-133 26-48 15,92-2 6-15,3 4-21 16,3 8-23-16,4 3 5 0,0 5-14 16,4 4 9-16,4 4 24 15,6 4-23-15,10 3 16 16,7-1-19-16,0-3-11 15,16 2 10-15,21-3-17 16,15-4-6-16,11-3 5 16,11-8-14-16,11-5 8 15,5-7-4-15,5-10-5 16,3-8 16-16,1-9-16 16,-3-9 6-16,-7-23 10 15,-12-12-8-15,-10-8 8 16,-20-11 6-16,-16-4-4 15,-18-8 10-15,-13-3 4 0,-8-3 14 16,-30-2 13 0,-16 8-17-16,-11 9-4 0,-8 13-22 15,-9 12-34-15,-7 15-27 16,-32 15-134-16,23 10-425 16,16 1-1140-16</inkml:trace>
  <inkml:trace contextRef="#ctx0" brushRef="#br0" timeOffset="1530.89">2006 695 1081 0,'0'0'371'0,"0"0"-29"16,0 0-54-16,0 0-88 16,0 0-63-16,0 0-55 0,0 0-15 15,-140 4-14-15,95 21-23 16,-2 9 27-16,4 8-18 15,10 6-9-15,8 2 16 16,15 4-39-16,10 1-7 16,2-4 8-16,31-2-7 15,19-10-2-15,14-6-10 16,19-16-50-16,9-14-33 16,39-31-144-16,-21-20-341 15,-23-6-313-15</inkml:trace>
  <inkml:trace contextRef="#ctx0" brushRef="#br0" timeOffset="1999.53">2547 670 1355 0,'0'0'703'0,"0"0"-502"0,0 0-87 16,0 0-6-16,0 0-28 16,-89 128-16-16,73-76-7 15,7 6-30-15,7-2-8 16,2-1-13-16,0-10-6 15,5-10 0-15,3-11-25 16,2-12-11-16,-4-12 0 16,3 0 4-16,3-30 11 15,-2-14-100-15,7-12-39 16,-5-7 67-16,1 1 33 16,-1 3 60-16,-5 14 4 15,-1 11 39-15,-4 12 72 16,-2 12 2-16,2 6-22 0,3 4-25 15,2 0-46 1,6 20 12-16,4 10 8 0,9 6-9 16,-1 4 2-16,7 2-18 15,2-3-18-15,4-8 12 16,0-6-13-16,-1-11 10 16,-1-13-10-16,3-1-21 15,-4-21 15-15,1-21-57 16,-3-5-32-16,-4-7 18 15,-2 0 29-15,-8 5 39 16,-3 12 9-16,-7 10 32 16,-5 13 56-16,-2 8 13 0,-2 6-39 15,0 0-30-15,0 20-32 16,4 13 16-16,0 8-2 16,-2 9-13-16,0 3 16 15,0 1-17-15,0-4 0 16,0-4-33-16,1-2-74 15,-1-10-155-15,2-14-560 0</inkml:trace>
  <inkml:trace contextRef="#ctx0" brushRef="#br0" timeOffset="2171.36">3505 870 2199 0,'0'0'276'16,"0"0"-276"-16,0 0-51 15,0 0-709-15</inkml:trace>
  <inkml:trace contextRef="#ctx0" brushRef="#br0" timeOffset="2280.71">3458 1117 1847 0,'0'0'342'16,"0"0"-342"-16,0 0-133 15,0 0-814-15</inkml:trace>
  <inkml:trace contextRef="#ctx0" brushRef="#br0" timeOffset="3065.02">4526 615 962 0,'0'0'237'0,"0"0"-62"15,0 0-3-15,0 0 17 0,0 0-9 16,0 0-19-16,0 0-31 16,0 0-37-16,0-2-6 15,0 2-25-15,0 0 16 16,0 0-8-16,0 0-21 15,0 0 9-15,0 0-34 16,0-2-18-16,0 2 18 16,0 0-24-16,0 0 6 15,0 0-2-15,0 0 7 16,0 0-12-16,0 0 1 16,0 0 0-16,0 0-7 15,0 0 7-15,0 0 0 0,0 0-1 16,0 0-11-16,0 0 3 15,0 0 9-15,0 0-13 16,0 0 7-16,0 0-11 16,0-2 2-16,0-2-20 15,0 0-65-15,0-5-84 16,0 0-141-16,0 1-434 0</inkml:trace>
  <inkml:trace contextRef="#ctx0" brushRef="#br0" timeOffset="3783.61">4546 451 1202 0,'0'0'517'15,"0"0"-333"-15,0 0-18 16,0 0-54-16,0 0-39 16,0 0 41-16,0 0 4 15,-4 108-14-15,4-62-16 16,0 4-26-16,0 1 1 16,0-1-30-16,4-4-26 15,5-6 19-15,-5-5-26 16,0-4 9-16,-2-7-9 15,1-8-2-15,-3-6-29 16,0-5-72-16,0-5-86 0,0-2-44 16,-15-19-380-16,-6 0-399 0</inkml:trace>
  <inkml:trace contextRef="#ctx0" brushRef="#br0" timeOffset="4033.55">4212 452 1822 0,'0'0'520'0,"0"0"-333"15,0 0-22-15,0 0-105 16,0 0-13-16,0 0-12 16,0 0 2-16,143-17 20 0,-88 15-44 15,-3 2-2-15,-1 0-7 16,-5-2 4-16,-3 0-16 15,-3 0 7-15,-5 2-61 16,13 0-55-16,-13 0-201 16,-8 6-582-16</inkml:trace>
  <inkml:trace contextRef="#ctx0" brushRef="#br0" timeOffset="5252.01">5290 900 700 0,'0'0'294'0,"0"0"-122"16,0 0-19-16,0 0-38 15,0 0 0-15,0 0 0 16,0 0-48-16,11-8-12 16,5 2-43-16,3-6-11 15,4-2 25-15,4-4-24 16,-3-4-2-16,-1-4 0 15,-4-2 8-15,-2-2-5 0,-9 2-3 16,-1 2 0-16,-5 2 32 16,-2 2-17-16,0 3 24 15,0 1-1-15,0 5-19 16,-5 0 29-16,1 7 22 16,2 2-31-16,0 4 13 15,2 0-45-15,0 0-5 16,0 0 1-16,0 0 7 15,0 0-8-15,0 0-1 16,0 0 0-16,0 0 10 16,0 0-9-16,0 0-2 15,0 0 15-15,0 0-14 0,0 0 23 16,0 0-9 0,0 0-7-16,0 0 10 0,0 0-18 15,0 0-5-15,0 0 4 16,0 0 2-16,0 0 8 15,0 0-9-15,0 0 1 16,0 0-2-16,-2-4 1 16,2 1-6-16,-2-2 4 15,-1-1 4-15,-2 3-4 16,-1-1 1-16,-3-3-11 16,0 3 0-16,-2 2 12 15,2 0 0-15,-2 2 1 16,2 0 1-16,0 0 8 0,0 0-10 15,1 12 1 1,2 9 4-16,2 11 1 0,4 6 22 16,0 2 15-1,0 4-22-15,14-1 35 0,3 0-25 16,1-6-20-16,5 0 20 16,1-7-25-16,5-3-6 15,2-6-3-15,4-5-89 16,26-10-116-16,-8-6-156 15,-8 0-257-15</inkml:trace>
  <inkml:trace contextRef="#ctx0" brushRef="#br0" timeOffset="5626.92">5912 798 1322 0,'0'0'505'0,"0"0"-274"16,0 0-46-16,0 0-74 15,0 0-30-15,-119 18-32 16,106 6-16-16,5 5-18 16,5 0-14-16,3 0 14 15,0 1-14-15,16-7 6 16,4-2-7-16,2-8-9 16,2-8-16-16,3-5-32 15,-2 0-11-15,0-14-9 16,-6-11-37-16,-3-3 35 15,-3 0 46-15,-7 4 29 0,0 8 4 16,-4 3 57-16,-2 11 30 16,0 2 12-16,0 0-51 15,0 0-23-15,2 1-4 16,2 13-20-16,5 4 23 16,0 1-24-16,2 2 1 15,2 0 6-15,-1-8-7 16,-4-3-44-16,1-10-91 15,-2 0-174-15,-5-6-189 0</inkml:trace>
  <inkml:trace contextRef="#ctx0" brushRef="#br0" timeOffset="5767.59">5867 581 1239 0,'0'0'769'0,"0"0"-581"16,0 0-73-16,0 0-79 15,0 0-36-15,138-4-116 16,-62 15-245-16,-5 4-455 0</inkml:trace>
  <inkml:trace contextRef="#ctx0" brushRef="#br0" timeOffset="6189.29">6653 856 1579 0,'0'0'488'0,"0"0"-317"0,-118 8-3 15,80 2-65-15,14 2-35 16,9 6-30-16,13-1-28 16,2 6 11-16,8-1-21 15,17-2-1-15,6-5 0 16,7-9-28-16,1-6-4 15,2-6-21-15,-1-21-76 16,-7-13-45-16,-6-10-6 16,-6-10 42-16,-8-4 36 15,-7-2 16-15,-4 5 87 16,-2 14 76-16,0 13 107 16,0 15 47-16,0 11-73 15,-2 8-62-15,-4 0-46 16,1 21-48-16,1 14 8 0,0 11 2 15,4 9-11-15,0 2 18 16,6 0-18-16,9-3 0 16,1-8-55-16,-3-10-137 15,-11-18-106-15,-2-10-99 16,0-8-489-16</inkml:trace>
  <inkml:trace contextRef="#ctx0" brushRef="#br0" timeOffset="6548.59">6649 615 1220 0,'0'0'266'0,"0"0"-198"0,0 0 31 15,0 0 41-15,0 0 5 16,0 0-33-16,143 124-38 16,-99-86 3-16,0 4-23 15,6-5-21-15,-3-3-5 16,-1-4-6-16,-3-6 3 15,-5-5 2-15,-5-11-21 16,-6-3 16-16,-5-5-1 16,-2 0-5-16,-2-13 16 15,-7-12-20-15,-5-3 11 16,-6-2 19-16,0-2-5 16,-6 4 29-16,-17 4-26 0,0 4-31 15,-8 4 22 1,2 8-31-16,0 4 0 15,2 4-1-15,2 0-59 16,5 8-49-16,4 10-171 0,3-3-336 16,6-2-454-16</inkml:trace>
  <inkml:trace contextRef="#ctx0" brushRef="#br0" timeOffset="9657.24">6890 596 1407 0,'0'0'811'16,"0"0"-606"-16,0 0-63 15,0 0-34-15,0 0-77 16,0 0-13-16,-4 0-17 15,8-4 5-15,7-7-6 16,0-3 0-16,2 2-6 16,0 1-1-16,1 0 2 15,-1 1-1-15,1 2 5 16,-3 2 2-16,0-1-1 0,-2 6 5 16,-2-1-4-16,-5 2-2 15,-2 0-1-15,2 0 1 16,0 0-5-16,5 3-9 15,7 14 15-15,1 2 0 16,7-1-69-16,26 1-113 16,-9-8-159-16,3-9-213 0</inkml:trace>
  <inkml:trace contextRef="#ctx0" brushRef="#br0" timeOffset="9813.44">7472 244 1542 0,'0'0'688'16,"0"0"-531"-16,0 0-81 0,0 0-76 15,0 0-220-15,0 0-27 16,112 23-152-16</inkml:trace>
  <inkml:trace contextRef="#ctx0" brushRef="#br0" timeOffset="10766.34">7977 555 1761 0,'0'0'469'0,"0"0"-371"0,0 0-43 16,0 0-49-16,0 0 1 16,0 0 27-16,25 108-15 15,-3-63 10-15,0-1-23 16,-2-2-6-16,-7-4 0 16,-3-6-12-16,-10-4-42 15,0-6-73-15,-7-9-58 16,-18-4-48-16,-4-7-9 15,-2-2 27-15,-2-6-14 16,2-16 157-16,4-4 72 0,6-2 128 16,9 4 42-16,7 4 4 15,5 2-67-15,0 1-7 16,11 4-18-16,14-3-51 16,8 0 1-16,7-4-21 15,7 2-4-15,-3-3 24 16,1 3-19-16,-5 1 5 15,-10 2 12-15,-8 3-28 16,-9 6 59-16,-9 2-5 16,-4 4-8-16,0 0 31 15,0 0-68-15,0 16-9 16,0 11 15-16,0 6-16 16,0 11 33-16,0 5-13 15,4 1-19-15,8 0 27 16,1-3-28-16,3-7 0 0,-3-9-1 15,-2-8-2-15,1-11-21 16,-6-11-75-16,5-1 26 16,1-5 73-16,1-22-86 15,5-7-132-15,-5-4 76 16,1 0 56-16,-4 2 67 16,-1 9 19-16,-2 6 17 15,-3 6 59-15,-1 9 0 16,-3 3 9-16,2 3-9 15,-2 0-26-15,2 0-5 16,3 9 38-16,1 10-1 16,3 3 0-16,3 2-42 15,0-1-21-15,2 2-3 0,4-2-14 16,-2-8 15 0,1-3-17-16,0-8-14 0,1-4 5 15,5 0-30-15,-3-16-32 16,3-8-44-16,-8-4 9 15,1 2 78-15,-7 0 28 16,-1 6 15-16,-3 4 57 16,-1 4 9-16,-4 6 38 15,0 1-11-15,0 5-56 16,0 0-9-16,0 3-30 16,3 15-12-16,4 6 33 15,-1 6-19-15,3 1-2 0,0 0-13 16,-2-3-22-1,1-10-153-15,-1-8-332 0,-1-10-708 16</inkml:trace>
  <inkml:trace contextRef="#ctx0" brushRef="#br0" timeOffset="10891.65">8743 446 1746 0,'0'0'659'15,"0"0"-586"-15,0 0-73 16,0 0-102-16,-18 169-108 16,18-86-305-16</inkml:trace>
  <inkml:trace contextRef="#ctx0" brushRef="#br0" timeOffset="11016.29">8692 1506 1979 0,'0'0'559'15,"0"0"-455"-15,0 0-104 16,0 0-26-16,0 0-224 16,0 0-572-16</inkml:trace>
  <inkml:trace contextRef="#ctx0" brushRef="#br0" timeOffset="13734.4">7337 483 616 0,'0'0'754'0,"0"0"-443"15,0 0-118-15,0 0-54 16,0 0-39-16,0 0-29 15,0 0-1-15,-6-25-21 0,6 25 5 16,0 0 48 0,0 0-3-16,0 0-11 0,0 0-34 15,0 0-38-15,0 0-7 16,6 0-9-16,21 0 0 16,11 7-11-16,11 3-71 15,30 3-118-15,-13-2-329 16,-10-5-518-16</inkml:trace>
  <inkml:trace contextRef="#ctx0" brushRef="#br0" timeOffset="31417.76">9735 917 1558 0,'0'0'343'16,"0"0"-194"-16,0 0-68 16,0 0-17-16,0 0-41 15,129-137 6-15,-93 95-1 16,-5-8-28-16,-5-2 19 15,-7-1-2-15,-9 5-8 16,-4 7 22-16,-6 8 9 16,0 11 20-16,0 10 27 15,-4 6-37-15,-4 6-7 16,1 0-34-16,-3 6-9 0,-4 23-1 16,-1 14 1-16,-4 13 2 15,6 6-2 1,2 7 0-16,8-3 2 0,3-4-2 15,0-5 8-15,7-4 1 16,5-8-2-16,-1-12-4 16,-3-9-3-16,-3-12-16 15,0-8 14-15,1-4-8 16,3-9 10-16,7-26-1 16,5-13-95-16,9-10-4 15,4-4-36-15,3 1 12 16,1 4 59-16,0 11 7 15,-3 11 38-15,-4 9 20 16,-6 9-11-16,-7 8 10 16,-7 3 1-16,-6 6 0 0,-5 0 36 15,0 0 5-15,-22 13 12 16,-9 9-7-16,-8 3 25 16,1 4-2-16,5-2-26 15,6 0-13-15,12-1-5 16,8-2-25-16,7-2 0 15,7-2-6-15,19-2 16 16,12-6-7-16,9-8-3 16,5-4 1-16,3 0-9 15,2-16-12-15,-1-10-18 0,-5-5 2 16,-6-8-23 0,-6-3 13-16,-12-2 24 0,-12-4 22 15,-9 4-3-15,-6 5 12 16,0 7 10-16,0 7 25 15,-2 10-10-15,-4 7 12 16,-1 6 12-16,3 2-34 16,-2 4-24-16,-2 22-12 15,-1 9 12-15,1 14 14 16,-2 5-6-16,8 5 26 16,2-1-16-16,0-4-17 15,2-8 9-15,14-8-10 16,1-10-18-16,4-12-24 15,-3-14-36-15,3-2 41 16,4-16-21-16,2-16-77 0,4-10 18 16,-2 1 47-16,0 2 70 15,-6 7 7-15,-6 10 57 16,-5 8 75-16,-6 7 10 16,-1 7-60-16,3 0-24 15,6 0-37-15,3 15 14 16,6 4-6-16,4 5-35 15,0 1 2-15,4-3-3 16,0-2-68-16,20-4-94 16,-8-8-230-16,-4-6-388 0</inkml:trace>
  <inkml:trace contextRef="#ctx0" brushRef="#br0" timeOffset="31948.89">11488 682 1279 0,'0'0'615'16,"0"0"-409"-16,0 0-47 15,0 0-60-15,-118-11-22 16,91 11-35-16,1 12-8 16,4 3-9-16,3 0-24 15,9 2 5-15,1-1-6 16,7 0-11-16,2-4 4 15,0 0 1-15,0-2-6 0,11-4-6 16,9-4-35 0,4-2 45-16,5 0-29 0,0-4-50 15,2-10 16-15,-4-1-22 16,-7 2 22-16,-5 1 56 16,-5 4 15-16,-6 3 11 15,-4 4 17-15,0 1-9 16,0 0-6-16,0 0-13 15,0 4 0-15,5 8-1 16,-1 0 7-16,7-1-6 16,3 1 0-16,3-1-50 15,5-3-9-15,3-2-56 16,2-4 54-16,2-2 28 16,0 0-2-16,2 0 35 15,-2 2 0-15,-3 2 1 0,-1 4 25 16,-5 1-6-1,-1 8 53-15,-5 2 14 0,0 4-17 16,-3 4 1-16,-4 0-7 16,-3 3-30-16,-4 1 2 15,0-4-35-15,0-3-1 16,-19 1-44-16,-6-9-128 16,0-8-301-16</inkml:trace>
  <inkml:trace contextRef="#ctx0" brushRef="#br0" timeOffset="32089.48">11176 605 1870 0,'0'0'506'16,"0"0"-352"-16,0 0-73 0,0 0-81 16,154-128-54-16,-56 106-206 15,-4 6-395-15</inkml:trace>
  <inkml:trace contextRef="#ctx0" brushRef="#br0" timeOffset="32308.22">12485 535 1475 0,'0'0'629'15,"0"0"-425"1,0 0-32-16,-152 36-56 15,116-13-51-15,12 2 1 0,8 5-47 16,12 4-8-16,4 4 7 16,8-1-18-16,21-1-24 15,14-9-28-15,10-4-127 16,38-15-105-16,-10-6-298 16,-10-2-271-16</inkml:trace>
  <inkml:trace contextRef="#ctx0" brushRef="#br0" timeOffset="32573.74">12774 682 1378 0,'0'0'618'16,"0"0"-322"-16,0 0-81 15,0 0-114-15,0 0-67 0,0 0 3 16,0 0-36-16,-75 60 0 16,75-32 2-16,4 0 13 15,16-2-22-15,8-4 6 16,4-5-33-16,1-10 33 15,-2-7-47-15,0 0 47 16,-6-7-2-16,-4-16-14 16,-9-7 8-16,-7-3 2 15,-5 0-26-15,0-1 18 16,-11 1-60-16,-12 7-40 16,-3-4-151-16,4 10-245 15,4 2-434-15</inkml:trace>
  <inkml:trace contextRef="#ctx0" brushRef="#br0" timeOffset="32714.33">12881 389 1846 0,'0'0'616'0,"0"0"-428"16,0 0-108-16,0 0-80 16,0 0-25-16,0 0-127 15,-127 69-545-15</inkml:trace>
  <inkml:trace contextRef="#ctx0" brushRef="#br0" timeOffset="33792.18">13699 539 1204 0,'0'0'408'16,"0"0"-140"-16,0 0-142 15,0 0-22-15,-131 53-12 16,110-28-23-16,15 6-4 16,6-3-34-16,0-1-11 15,24-4 1-15,12-5-20 16,6-13 7-16,9-5-8 15,3 0-19-15,-1-23 4 16,-4-14-39-16,-8-7 23 16,-6-9 31-16,-11-6 2 15,-8-5 16-15,-9 3-18 16,-7 9 10-16,0 10 47 0,0 15 23 16,-7 10 2-1,0 11 10-15,1 6-71 0,-1 0-21 16,-2 24-5-16,-2 15 1 15,-2 11-2-15,6 8 6 16,3 6 0-16,4 0 4 16,0-4 14-16,17-6-18 15,8-7 0-15,2-13-17 16,0-15 16-16,2-8-55 16,0-11 1-16,4-6 6 15,0-23-111-15,-1-4 45 16,-3-7-5-16,-10 4 80 15,-3 1 40-15,-7 9 1 16,-3 8 67-16,-4 8 41 16,-2 6 24-16,0 4-33 0,0 0-62 15,0 0-38-15,0 16 23 16,0 6-23-16,0 6 6 16,10 3-2-16,1-2 5 15,2 0-3-15,7-8 3 16,0-4-9-16,5-9-10 15,1-8-54-15,3 0-6 16,2-4-33-16,-2-17-22 16,-6 0 53-16,-5-2 49 15,-9 2 23-15,-3 3 30 16,-4 4 18-16,-2 5 33 16,2 5 13-16,-2 4-56 15,0 0-29-15,3 0-9 0,1 6-12 16,1 9 6-16,2 5 12 15,1 4 0-15,1 0 8 16,4 0-13-16,1-6-2 16,4-4-19-16,-3-6-35 15,3-8 42-15,-3 0 13 16,2-1 4-16,-2-16 11 16,-1-2-15-16,-1 3 31 15,-4 1 19-15,-2 2-5 16,-3 6 41-16,-2 2-16 15,0 5-24-15,0 0-43 16,5 0-3-16,2 0-15 0,7 11-29 16,13 4-71-1,-5-1-126-15,1-1-316 0</inkml:trace>
  <inkml:trace contextRef="#ctx0" brushRef="#br0" timeOffset="34026.51">15697 475 1711 0,'0'0'831'0,"0"0"-690"16,0 0-81-16,0 0-54 0,0 0 13 15,0 0 38 1,-91 114-15-16,89-65-4 0,2 1-38 15,0-2-1 1,0-4-7-16,4-4-54 0,3-6-68 16,-3-11-166-16,-3-12-442 0</inkml:trace>
  <inkml:trace contextRef="#ctx0" brushRef="#br0" timeOffset="34167.11">15442 633 1702 0,'0'0'586'0,"0"0"-385"16,0 0-84-16,0 0-68 16,0 0-49-16,195-50-99 15,-101 46-215-15,-9 4-511 0</inkml:trace>
  <inkml:trace contextRef="#ctx0" brushRef="#br0" timeOffset="34963.8">15964 856 1382 0,'0'0'484'15,"0"0"-332"-15,0 0 14 16,0 0-49-16,0 0-89 16,0 0-16-16,0 0-12 15,97-74-13-15,-62 45 13 0,-1 3 2 16,-5 1-2-1,-7 5 31-15,-7 4 1 0,-4 5 27 16,-6 5 23-16,-2 5-38 16,-3 1 4-16,2 0-28 15,-2 0-19-15,4 14 10 16,0 4-10-16,1 5 9 16,3 4-2-16,4-1-2 15,3-5-12-15,1 0-15 16,7-9-40-16,-2-3-36 15,8-9-75-15,0 0-103 16,0-5-45-16,-2-9 103 16,-6-4 142-16,-6 2 75 15,-4-1 58-15,-4 7 115 16,-5 3 42-16,-2 2 41 0,0 4-71 16,0 1-114-16,0 0-25 15,0 0-39-15,5 6-5 16,1 6 13-16,5 4-14 15,7 1 9-15,5-2-10 16,6-1-2-16,4-8 1 16,7-6-30-16,0 0-15 15,2-8-26-15,-2-16-28 16,0-12 14-16,-3-9-5 16,-2-6 5-16,-4-11 62 15,-4-5 9-15,-5 3 15 16,-6 8 42-16,-10 13 105 15,-4 15 57-15,-2 14-71 16,0 11-56-16,0 3-37 16,0 9-40-16,-8 23 0 0,-7 15 9 15,1 9-9-15,0 8 24 16,-1 3-23-16,1-4-1 16,1-2 13-16,0-9-12 15,-1-10-1-15,3-14 0 16,3-10 5-16,0-10-5 15,4-8 0-15,2 0 0 16,2-16-19-16,0-7-60 16,14-4 2-16,11 1 4 15,9 4-33-15,0 5-2 0,2 6-16 16,-1 5 28 0,-2 4 56-16,12 2-59 0,-9 5-78 15,-3 6-168-15</inkml:trace>
  <inkml:trace contextRef="#ctx0" brushRef="#br0" timeOffset="35151.25">16392 323 1363 0,'0'0'1118'0,"0"0"-908"15,0 0-150-15,0 0-60 16,0 0 0-16,132-22-29 0,-46 32-60 16,-13 7-247-16,-14 4-386 15</inkml:trace>
  <inkml:trace contextRef="#ctx0" brushRef="#br0" timeOffset="35291.87">16298 477 1724 0,'0'0'546'16,"0"0"-453"-16,0 0-93 15,0 0-81-15,0 0-437 16,0 0-406-16</inkml:trace>
  <inkml:trace contextRef="#ctx0" brushRef="#br0" timeOffset="35994.81">17183 727 639 0,'0'0'929'0,"0"0"-580"15,0 0-180-15,0 0-81 16,0 0-51-16,0 0 41 16,0 0 19-16,14 43-32 15,-7-17-20-15,1 2-40 16,5-2-5-16,24-5-161 15,-6-6-231-15,4-11-552 0</inkml:trace>
  <inkml:trace contextRef="#ctx0" brushRef="#br0" timeOffset="36994.61">18041 739 1753 0,'0'0'376'0,"0"0"-265"16,0 0-34-16,0 0-25 15,0 0-45-15,0 0 8 16,0 0-2-16,-35 37-11 16,35-37 13-16,0 0-14 15,8 0 5-15,3-16-6 16,2-8-3-16,3-2-21 15,5 2 6-15,-1 1-8 16,2 8 25-16,-2 5-8 16,-2 3 0-16,-2 7 1 15,-1 0 4-15,0 0 4 0,-1 11 42 16,2 9-23-16,2 1 20 16,1 4-39-16,4-3 1 15,4-3 26-15,2-2-20 16,4-9 1-16,0-6 7 15,3-2-9-15,-3-6 0 16,0-18-6-16,-8-10-35 16,-2-11 34-16,-10-7-40 15,-4-7-11-15,-4 2 26 16,-5 3 1-16,0 8 25 16,0 14 19-16,0 10 15 15,-5 14 13-15,0 8-47 16,-2 0-6-16,3 19 0 0,0 16 1 15,2 7 4 1,2 10 2-16,0 5 5 0,0 0 11 16,13-3-17-16,3-1 0 15,-1-11 5-15,3-8 1 16,-1-8 1-16,2-13-4 16,5-7 4-16,3-6-14 15,6 0 4-15,4-11-35 16,2-7-7-16,-6 0-23 15,-4 0 32-15,-11 5 25 16,-5 6 11-16,-8 3 56 16,-2 4-7-16,-1 0-25 15,0 0-18-15,2 1-6 16,3 12 6-16,1 4 2 16,9-4-7-16,0 3-2 0,5-4-36 15,7-2-54-15,0-6-61 16,5-4-62-16,-3 0 52 15,-4-4 56-15,-2-10 53 16,-10 0 53-16,-2 2 5 16,-6 1 70-16,-5 4 81 15,-2 3 38-15,0 2-43 16,0 2-73-16,0 0-47 16,0 0-31-16,4 0-28 15,1 0 21-15,7 10 6 16,3-2-32-16,7 1 1 15,3 0-65-15,4-3-12 0,2 0 39 16,-2-2-6-16,-1 2 9 16,-5 0 67-16,-5 0 3 15,-5 0 92-15,-3 2 23 16,0 2 19-16,-1 3-11 16,0 4-62-16,0 5-5 15,-2 2-46-15,-5 2-13 16,-2-2-28-16,-9 1-68 15,-16-7-132-15,1-11-248 0</inkml:trace>
  <inkml:trace contextRef="#ctx0" brushRef="#br0" timeOffset="37166.44">19265 544 902 0,'0'0'1384'0,"0"0"-1114"15,0 0-122-15,0 0-99 16,0 0-15-16,0 0-34 16,0 0-29-16,52 48-52 15,-52-17-246-15,-2-3-303 0</inkml:trace>
  <inkml:trace contextRef="#ctx0" brushRef="#br0" timeOffset="37666.3">20055 274 1655 0,'0'0'548'16,"0"0"-457"-16,0 0-55 15,0 0-23-15,14 111 33 16,-3-47 40-16,3 8-63 15,-1 3 15-15,5-1-38 16,-1-11-1-16,4-7-12 0,-2-12-90 16,10-13-95-16,-4-13-181 15,-1-12-184-15</inkml:trace>
  <inkml:trace contextRef="#ctx0" brushRef="#br0" timeOffset="38322.39">20392 471 1706 0,'0'0'480'16,"0"0"-277"-16,0 0-86 15,-121 6-71-15,100 19 11 16,9 11-37-16,10 5-5 16,2 6 12-16,14-2-27 0,17 0 19 15,6-9-19 1,5-11-6-16,1-10-9 0,-1-15 9 15,0 0 5-15,-3-23-7 16,-6-16-53-16,-4-3 46 16,-7-4-6-16,-4 0-4 15,-7 11 25-15,-7 7 0 16,-2 12 21-16,-2 8 23 16,0 8-38-16,0 0 6 15,0 16-12-15,6 11 0 16,-2 10 3-16,2 4-3 15,3-1 0-15,3 0 0 16,3-4 8-16,1-6-6 16,3-6 4-16,2-8-6 15,0-11-13-15,7-5-33 0,-2 0 4 16,3-11-1-16,-4-10-12 16,-3 2 55-16,-7 2 8 15,-7 3 11-15,-4 7 54 16,-2 2-35-16,-2 4-12 15,0 1-1-15,3 0-25 16,3 6 9-16,3 10-9 16,5 5 2-16,6-2-2 15,2 3 0-15,4-2-1 16,6-6-18-16,1-8-39 16,2-6-39-16,2 0-45 15,-6-14-9-15,-7-3 76 16,-4-4 75-16,-7 5 62 15,-5 4 98-15,-2 2-30 0,-4 3-2 16,-2 6-25-16,0 1-66 16,2 0-15-16,5 4-16 15,5 11-12-15,-2 6 2 16,3-1-98-16,-2-2-75 16,-3-6-155-16,-8-8-293 0</inkml:trace>
  <inkml:trace contextRef="#ctx0" brushRef="#br0" timeOffset="38447.36">21167 433 1976 0,'0'0'475'16,"0"0"-363"-16,0 0-82 0,0 0-30 16,0 0-312-16,0 0-344 0</inkml:trace>
  <inkml:trace contextRef="#ctx0" brushRef="#br0" timeOffset="38853.56">21962 488 1523 0,'0'0'314'15,"0"0"-159"-15,0 0 52 0,-46 150-105 16,44-94-22-16,2 3-13 16,0 2-48-16,4-6-19 15,7-10-74-15,5-11-161 16,-5-12-158-16,0-12-539 0</inkml:trace>
  <inkml:trace contextRef="#ctx0" brushRef="#br0" timeOffset="39009.74">21733 673 1667 0,'0'0'471'16,"0"0"-315"-16,0 0-85 15,0 0-71-15,121-6 0 16,-28 6-142-16,-11 0-250 0,-12 0-595 16</inkml:trace>
  <inkml:trace contextRef="#ctx0" brushRef="#br0" timeOffset="39353.44">22433 688 451 0,'0'0'335'15,"0"0"-262"-15,0 0-73 16,0 0-104-16,0 0-63 15</inkml:trace>
  <inkml:trace contextRef="#ctx0" brushRef="#br0" timeOffset="40509.41">22433 688 476 0,'-87'0'896'0,"87"-8"-681"16,15-2-94-16,8-5-51 15,4-2-15-15,2-6 36 0,-5-3-45 16,-4-2-36-16,-8 0 25 15,-9 0-13-15,-3 6 73 16,0 4-3-16,-7 5-36 16,-6 10-7-16,-2 3-9 15,-3 0-27-15,0 18 11 16,3 16-23-16,-1 10 7 16,9 10 16-16,5 6-11 15,2 5 6-15,0-3-19 16,11-6 1-16,3-8 25 15,-1-11-25-15,-1-12 5 16,-6-11-6-16,0-11 6 16,3-3-3-16,3-8-3 0,3-17-54 15,3-3 4-15,3-4-3 16,-2 4 30-16,-3 6 16 16,-5 8 7-16,-7 8 3 15,0 4 4-15,-1 2 2 16,2 0 16-16,1 10-16 15,10 8 15-15,4 2-20 16,11 2 5-16,9-6-15 16,7-4 6-16,4-6-20 15,-2-6-54-15,-3 0-30 16,-5-12 1-16,-10-13 56 16,-8-4 47-16,-10-5 4 15,-9 0 43-15,-4 2 31 16,0 3 39-16,-4 10-55 15,-12 7 29-15,-1 6-62 0,-2 6-28 16,2 0 18-16,-1 12-11 16,5 12-8-16,3 3 1 15,8 5 17-15,2 3-15 16,0-1-3-16,14-3-7 16,7-4 7-16,5-8-38 15,9-10-14-15,1-8-24 16,0-1-35-16,-1-1 19 15,-1-12 33-15,-5-4-2 16,-5 3 60-16,-6 3 1 16,-7 4 12-16,-4 6 38 15,-7 1-25-15,0 0 6 0,0 0-31 16,0 6 1 0,0 9 10-16,0 3-11 0,0-1-2 15,0-4 2-15,0-5-46 16,0-2 11-16,0-6 26 15,2 0 9-15,7-4 43 16,5-12-33-16,5 0-1 16,6-2-9-16,2 0 1 15,-3 4 3-15,1 4-4 16,-10 2 1-16,-1 6 27 16,-5 2-28-16,-3 0 6 15,-2 4 9-15,1 10-14 16,0 2 5-16,-1 2-6 0,-2-2-4 15,1-4-2-15,-3-2 1 16,1-6-23-16,2-4 28 16,3 0 9-16,6-2 45 15,3-11-54-15,4-4-3 16,2 1 3-16,2 0 0 16,-3 4 7-16,-1 4 10 15,0 2-16-15,-1 6 11 16,-5 0-12-16,0 0-42 15,-4 12-6-15,-9 12-76 16,0-4-119-16,0-1-285 0</inkml:trace>
  <inkml:trace contextRef="#ctx0" brushRef="#br0" timeOffset="40665.6">22754 511 1704 0,'0'0'485'16,"0"0"-367"-16,0 0-118 16,139-82-3-16,-9 67-190 15,-18 7-194-15,-4 7-704 0</inkml:trace>
  <inkml:trace contextRef="#ctx0" brushRef="#br0" timeOffset="40993.65">24164 788 1540 0,'0'0'543'16,"0"0"-338"-16,0 0-7 15,0 0-131-15,0 0 5 16,0 0-27-16,0 0-43 15,36-111 11-15,-12 105-5 16,-2 2-7-16,-2 0 2 16,-4 4-3-16,-5 0 0 15,-2 0-7-15,-1 0 20 16,0 14-19-16,-2 11 6 0,-1 6-19 16,-3 10 18-16,-2 5-24 15,0 4-69 1,0 16-163-16,-15-14-299 15,-3-10-58-15</inkml:trace>
  <inkml:trace contextRef="#ctx0" brushRef="#br0" timeOffset="41087.37">24217 1101 810 0,'0'0'687'15,"0"0"-375"-15,0 0-40 16,0 0-119-16,0 0-92 16,154 6-61-16,-74 8-6 15,-13-2-278-15,-9 1-855 0</inkml:trace>
  <inkml:trace contextRef="#ctx0" brushRef="#br0" timeOffset="42071.52">3113 1536 1069 0,'0'0'647'0,"0"0"-429"0,0 0-17 16,0 0-76-16,0 0-51 16,0 0 27-16,-127-12-19 15,100 26-15-15,0 2-17 16,0 1-17-16,6 8 19 15,0 3-32-15,11 5-8 16,8 0-8-16,2 3 4 16,10-2-16-16,25-3 1 15,11-9-43-15,12-12-9 16,38-10-124-16,-15-22-188 16,-6-9-251-16</inkml:trace>
  <inkml:trace contextRef="#ctx0" brushRef="#br0" timeOffset="43383.71">3389 1580 1239 0,'0'0'509'0,"0"0"-297"16,0 0-38-16,0 0-109 15,0 0 17-15,0 0-48 16,0 0-11-16,-85 44-12 16,85-26 6-16,0-3-34 15,12-2-6-15,5-7-79 16,6-2-5-16,-1-4-63 15,3 0-35-15,-3-4 20 16,-4-6 53-16,-7 1 59 16,-2 2 73-16,-6 1 25 0,-3 4 114 15,0 2-1 1,0 0 5-16,0 0-31 0,0 0-82 16,0 2 14-16,2 14 6 15,4 4-13-15,3 4-14 16,3-2-23-16,0 0 0 15,1-4 0-15,0-6 0 16,3-6-11-16,3-6-54 16,1 0 26-16,2-4-19 15,0-13-8-15,3-6 18 16,-3 2 30-16,-2 2-13 16,-4 7 31-16,-5 1 6 15,-3 5 22-15,0 5 33 16,-2 0-33-16,3 1 0 15,2-3 1-15,0 0-23 16,0-2-6-16,3 1-9 16,-1-2-30-16,-2 0 7 0,-1-2-12 15,-2 0 38-15,-1-2 6 16,-1 0-13-16,-3 0 13 16,-3 4 9-16,0 4 58 15,0 0 40-15,0 2-12 16,0 0-29-16,0 0-50 15,0 4-8-15,0 6-6 16,0 0-2-16,0 1 0 16,0 0 11-16,9-3-11 15,-3 2 14-15,3-2 10 0,-2 0-9 16,0 2 28 0,2 2-12-16,-1 0-8 0,4 1 17 15,-1 0-31-15,-3 1 4 16,2-2-13-1,-6-1 0-15,-2-5 4 0,1-5-3 16,-3 2 18-16,0-3 47 16,0 0-32-16,0 0 21 15,0 0-51-15,2 0 8 16,-2 0-4-16,0 0-8 16,0 0 0-16,0 0 8 15,0 0 2-15,0 0-19 16,0-7 9-16,0-2-24 15,0-4 14-15,-2 2-11 16,2-6-16-16,0-1-30 0,0-3-6 16,0-2 10-16,0-1 5 15,0 4 2-15,6 0 48 16,3 6-12-16,2 4 20 16,0 2 8-16,1 4-7 15,1 4 20-15,0 0-12 16,1 0 10-16,-1 0 18 15,1 4-12-15,1 7-5 16,-1 2 14-16,1 1-11 16,2 0 19-16,3 0-17 15,5-2-13-15,4-2 7 16,2-4-17-16,5-6 5 16,-1 0 13-16,2 0 14 0,-4-20-33 15,-4-4-1 1,-5-13-25-16,-6-4 22 0,-5-12-8 15,-3-8 11-15,-4-4 9 16,-4 3-8-16,-2 6 5 16,0 17-4-16,0 9 19 15,-2 17 17-15,-6 8-23 16,0 5 6-16,-1 5-21 16,-3 21-6-16,0 12 5 15,-1 6 1-15,4 8-6 16,2 0 4-16,5-2 4 15,-1-1 2-15,3-9-4 16,0-6-9-16,0-10-23 16,0-10-29-16,12-8-9 15,1-6 64-15,10 0-1 0,4 0 7 16,6 0 0-16,2-4-12 16,3 4 12-16,-2 0 0 15,-3 0 1-15,-4 10 44 16,-2 12-32-16,-3 10 8 15,-8 12-21-15,-16 32-71 16,0-5-161-16,-9-11-485 0</inkml:trace>
  <inkml:trace contextRef="#ctx0" brushRef="#br0" timeOffset="43524.3">3959 2163 2365 0,'0'0'371'0,"0"0"-235"16,0 0-136-16,0 0-54 16,-53-112-177-16,64 82-1006 0</inkml:trace>
  <inkml:trace contextRef="#ctx0" brushRef="#br0" timeOffset="44196.05">5495 1652 1360 0,'0'0'218'0,"0"0"-138"16,0 0 32-16,0 0-30 15,32 142 9-15,-22-99-19 16,1-3-35-16,-3-6-6 15,-2-8-29-15,-2-8 9 16,-1-10-11-16,-3-8-6 16,2 0 5-16,0-19-22 15,0-17-107-15,3-8-16 0,4-4 35 16,4 2 45-16,3 4 33 16,6 8 22-16,2 9 11 15,3 4 15-15,0 9 43 16,0 8 47-16,-3 4-4 15,0 0 47-15,0 18-45 16,2 9-30-16,-4 6 17 16,0 3-32-16,0 2-19 15,-1-2-19-15,-2-1-20 16,4-7-50-16,12-10-158 16,-6-11-180-16,0-7-445 0</inkml:trace>
  <inkml:trace contextRef="#ctx0" brushRef="#br0" timeOffset="44586.55">6228 1650 1033 0,'0'0'1170'16,"0"0"-896"-16,0 0-127 16,0 0-53-16,0 0-80 15,-113 0-14-15,111 26 0 16,2 8-24-16,2 4-11 15,18-2-23-15,10-4-21 16,1-3-8-16,-2-10-31 16,-4-6 14-16,-11-9-36 15,-10-4 47-15,-4-3 68 0,0-17-34 16,-11-7-19 0,-7-3 54-16,0-5 19 0,5 5 5 15,4 2 48-15,6 8-20 16,3 6 16-1,0 6-26-15,14 5-18 0,6 3 12 16,2 0-12-16,3 0 11 16,2 6 11-16,-2 7-21 15,4 3 16-15,-3 5-1 16,5-2-15-16,-4 3 21 16,-1-2-22-16,-3-4-103 15,0-4-99-15,-8-7-159 16,-5-5-487-16</inkml:trace>
  <inkml:trace contextRef="#ctx0" brushRef="#br0" timeOffset="44680.28">6576 1700 905 0,'0'0'362'0,"0"0"-221"0,0 0-141 16,0 0-57-16,0 0-253 0</inkml:trace>
  <inkml:trace contextRef="#ctx0" brushRef="#br0" timeOffset="44836.49">5893 1713 1568 0,'0'0'530'16,"0"0"-398"-16,0 0-132 0,37-121-66 16,54 48-194-16,-7 6-83 15,2 6-718-15</inkml:trace>
  <inkml:trace contextRef="#ctx0" brushRef="#br0" timeOffset="44961.46">6631 1139 1721 0,'0'0'645'0,"0"0"-419"16,0 0-131-16,0 0-68 16,0 0-27-16,0 0-78 15,-136 122-161-15,105-87-454 0</inkml:trace>
  <inkml:trace contextRef="#ctx0" brushRef="#br0" timeOffset="45461.35">6273 1369 599 0,'0'0'1199'0,"0"0"-826"16,0 0-196-16,0 0-95 15,0 0-24-15,0 0-51 16,0 0 14-16,29 13-8 16,4 3-13-16,29 2-114 15,-8-4-251-15,-1-6-454 0</inkml:trace>
  <inkml:trace contextRef="#ctx0" brushRef="#br0" timeOffset="45789.39">7335 1459 937 0,'0'0'1013'0,"0"0"-834"16,0 0-113-16,0 0-18 16,0 0-40-16,0 0-16 15,0 0 3-15,91-33-13 16,-68 39-20-16,-14 11-2 16,-9 5 40-16,-3 3 39 15,-21 3 39-15,-5 2 51 16,1-1-34-16,5 2-27 15,7-3-14-15,12-1-48 16,4 0 7-16,11-2-13 16,25-4-10-16,10-5 8 15,41-14-145-15,-11-2-165 0,-7 0-352 16</inkml:trace>
  <inkml:trace contextRef="#ctx0" brushRef="#br0" timeOffset="46179.93">8253 1654 1397 0,'0'0'623'0,"0"0"-481"15,-118 4-46-15,62 8-7 16,10 2 32-16,8 6 41 16,13 4-77-16,17 5-58 15,8 2-5-15,0 1-21 0,19-3-2 16,15-9-5-16,6-11-21 15,6-9 14-15,4-11-24 16,-2-25-51-16,0-15-73 16,-11-9-31-16,-8-6 77 15,-6-5 39-15,-8 2 9 16,-3 3 67-16,-4 7 34 16,-3 15 114-16,-3 16 65 15,-2 13-79-15,0 12-5 16,0 3-90-16,0 3-37 15,0 22 29-15,0 13-30 16,0 10 15-16,-2 9-8 16,2 6 5-16,0 4-26 15,0 2-19-15,4 4-142 16,3-14-301-16,-4-22-429 0</inkml:trace>
  <inkml:trace contextRef="#ctx0" brushRef="#br0" timeOffset="47351.53">8183 1546 922 0,'0'0'1257'0,"0"0"-964"15,0 0-174-15,0 0-47 16,0 0-64-16,117-14-7 16,-52 14-2-16,6 10-13 15,0 6-66-15,-9 2-153 16,-10 2-109-16,-14-3 48 15,-14-4 52-15,-8-1 93 0,-11-6 92 16,-3-4 57-16,-2-2 2 16,0 0 41-16,0 0 4 15,0 0-18-15,0 0 11 16,0 0 26-16,0 0 27 16,0 0-38-16,0 0 21 15,0 0 42-15,0 0 21 16,0 0 11-16,0 0-46 15,0 0 4-15,0 8-19 16,0 7-17-16,0 4-13 16,0 6-17-16,0 0-17 15,6 1 9-15,3-6-25 16,3-2 9-16,-2-6 1 16,3-6-18-16,3-6 19 15,0 0-20-15,4 0 0 0,5-12-1 16,-3-5-2-16,2-10-13 15,-4-1-17-15,-1-4-16 16,-6 2 18-16,0 2 10 16,-4 6 21-16,-2 6 1 15,-3 6 1-15,0 2 7 16,-2 6-9-16,-2 0 1 16,0 2 14-16,0 0-14 15,0 0 0-15,0 0 17 16,0 10-16-16,0 7 18 15,6 2-10-15,-3 6-9 16,4 0 30-16,0 1-31 0,-1-1 12 16,0-6-5-16,-4-1 6 15,0-8-10-15,0-2-3 16,-2-5 0-16,0-2 9 16,0-1-8-16,0 0 12 15,0 0 5-15,0-4-18 16,2-10-7-16,3-8-32 15,3-2-15-15,4 3 35 16,1-2-29-16,0 8 30 16,1 4 17-16,-3 3 2 15,-2 6 13-15,0 0 8 16,-1 2-16-16,6 0 13 16,4 6-19-16,2 8 0 0,5 6-1 15,2-2-3-15,3-2-3 16,-1-6 3-16,-4-7-20 15,-5-3-3-15,-7-7-62 16,-4-17-97-16,-6-8-149 16,-3-8 22-16,0-4 10 15,-6-6 6-15,-7 0-17 16,7 0 314-16,2 8 47 16,4 6 216-16,0 11 36 15,0 9-39-15,0 8-10 16,0 4 2-16,0 4-49 15,0 0-31-15,0 0-80 16,0 0-44-16,8 0-11 0,3 0-29 16,3 0 13-1,1 0 1-15,1 4-16 0,-3 2 22 16,3 2-14-16,-5-2 7 16,3 1-2-16,-1 1-19 15,0-1 21-15,1 3-14 16,-1 0-7-16,-2 1 19 15,-2-4-19-15,0 2 16 16,-3 1-3-16,2-1-12 16,-3 7 4-16,0 4-5 15,0 4 0-15,-1 5 13 16,0 1-11-16,2 3-4 0,0 0-8 16,1-1-73-1,-7-2-57-15,0-8-203 0,0-12-401 16</inkml:trace>
  <inkml:trace contextRef="#ctx0" brushRef="#br0" timeOffset="47523.36">8979 1051 1659 0,'0'0'314'0,"0"0"-172"15,0 0-68-15,0 0-8 16,0 0 22-16,0 0-82 15,0 0-6-15,-3-27-15 16,5 49-137-16,-8 19-75 16,-15-5-119-16,-8-4-716 0</inkml:trace>
  <inkml:trace contextRef="#ctx0" brushRef="#br0" timeOffset="47632.71">8627 1289 945 0,'0'0'973'0,"0"0"-508"0,0 0-262 16,0 0-101-16,0 0-46 15,0 0-56-15,0 0-121 16,-10 10-226-16</inkml:trace>
  <inkml:trace contextRef="#ctx0" brushRef="#br0" timeOffset="48663.71">9365 1344 1005 0,'0'0'240'16,"0"0"-172"-16,0 0-59 15,117-77-8-15,-91 49-2 16,-13-3 2-16,-11 6 12 15,-2 3-6-15,-9 6 82 16,-11 4 33-16,-4 6 18 16,-1 6 10-16,3 0-34 15,2 0-57-15,4 18-26 0,4 10-12 16,2 10 20 0,8 10 6-16,2 8-22 0,0 6 0 15,6 2 3-15,12 5 9 16,7-3 27-16,2-2-2 15,2-4-4-15,-5-5-21 16,-2-12-18-16,-6-10 11 16,-5-15-30-16,-4-10 1 15,-7-5 17-15,0-3-9 16,0 0 16-16,0-2-25 16,-7-11 1-16,-1-4-2 15,0-3 1-15,8-4-1 16,0-5 0-16,0-5-41 15,13 1-7-15,5-1 3 16,1 4 15-16,1 4 25 0,0 5 3 16,4 4 3-16,1 3-6 15,2 1 20-15,2 4-10 16,-2 5 17-16,-2 4 19 16,2 0 15-16,0 4-24 15,-2 14 12-15,0 6-2 16,-3 4-26-16,-5 2 7 15,-6 3-16-15,-1 0-6 16,-2-3 0-16,-3 1-58 16,9-6-55-16,-6-5-252 15,3-9-436-15</inkml:trace>
  <inkml:trace contextRef="#ctx0" brushRef="#br0" timeOffset="49163.6">10655 1395 1657 0,'0'0'393'0,"0"0"-233"16,0 0-73 0,0 0-65-16,0 0 9 0,0 0 68 15,-4 129-41-15,-1-71-17 16,1 4-13-16,2 1-28 16,-3-10 17-16,5-8-17 15,0-16-23-15,0-12-5 16,0-13-73-16,0-4 8 15,9-17-45-15,13-16-200 16,7-9 90-16,4-2 58 16,4 5-100-16,-2 7 108 15,-4 11 182-15,-4 10 94 16,-10 9 125-16,-3 2-22 16,-10 5-8-16,-4 14-3 15,0 9-41-15,0 4 34 0,-18 3-51 16,-1-2-31-16,-6-3-25 15,3-3-52-15,1-9-20 16,11-4 0-16,5-6-146 16,5-8-105-16,19-5-141 15,4-12-336-15</inkml:trace>
  <inkml:trace contextRef="#ctx0" brushRef="#br0" timeOffset="49694.74">11143 1613 489 0,'0'0'1203'16,"0"0"-800"-16,0 0-143 16,0 0-94-16,0 0-93 15,0 0-12-15,-141 27-28 0,118 3-33 16,9 2 15-16,12 0-15 16,2-2-14-16,7-3-15 15,21-13-63-15,8-12-40 16,2-2-85-16,4-15-177 15,-4-13 9-15,-7-6-211 16,-6-2 76-16,-9 2 520 16,-10 4 358-16,-4 8 50 15,-2 6-38-15,0 6-10 16,0 5-57-16,0 5-155 16,0 0-92-16,-2 9-30 15,0 13-25-15,2 2 23 16,0 4-24-16,0 0 8 0,11-3-19 15,9-5 10 1,0-5-45-16,2-11-56 0,3-4-91 16,2 0-82-16,-2-19-18 15,-2-6 34-15,0-3 205 16,-5 2 54-16,-3-1 142 16,-3 6 53-16,-3 5-29 15,-5 6 68-15,-2 4-38 16,0 3-84-16,-2 3-44 15,2 0-67-15,5 3-1 16,2 11 12-16,2 8-12 16,2 4 13-16,5 4-13 15,-2 2-20-15,0 3-40 0,-6-5-122 16,-4-5-59 0,-6-5-14-16,-6-8-35 0,-9-8-83 0</inkml:trace>
  <inkml:trace contextRef="#ctx0" brushRef="#br0" timeOffset="49835.32">11411 1688 909 0,'0'0'762'0,"0"0"-367"15,0 0-81-15,0 0-143 16,0 0-65-16,0 0-50 16,0 0-56-16,8-54-49 15,5 47-120-15,-3 1-337 0,-10 1-250 16</inkml:trace>
  <inkml:trace contextRef="#ctx0" brushRef="#br0" timeOffset="49991.53">10858 1413 1870 0,'0'0'578'0,"0"0"-453"16,0 0-15-16,38-106-72 15,22 70-38-15,20 3-38 16,38-9-186-16,-20 13-331 15,-15 6-173-15</inkml:trace>
  <inkml:trace contextRef="#ctx0" brushRef="#br0" timeOffset="50116.52">11504 1063 1633 0,'0'0'659'0,"0"0"-382"16,0 0-138-16,0 0-48 15,0 0-73-15,0 0-17 16,0 0-2-16,-53 86-69 15,28-41-200-15,2-8-430 0</inkml:trace>
  <inkml:trace contextRef="#ctx0" brushRef="#br0" timeOffset="50678.88">11403 1329 1326 0,'0'0'557'16,"0"0"-413"-16,0 0-61 16,0 0-26-16,0 0 57 15,0 0 42-15,0 120-63 16,3-67-21-16,-3 3 8 15,0 6-59-15,0 0 18 16,0-2-39-16,0-1-10 0,0-8 9 16,5-8-62-16,8-15-83 15,18-22-150-15,-2-6-294 16,2-4-667-16</inkml:trace>
  <inkml:trace contextRef="#ctx0" brushRef="#br0" timeOffset="51272.5">11704 1564 1482 0,'0'0'634'16,"0"0"-430"-16,0 0-85 15,0 0-23-15,0 0-81 16,0 0 22-16,-118 10-22 16,110 8-15-16,5 0 0 0,3-1-7 15,0 0-19 1,21-3-5-16,2-3-24 0,6-6 30 15,3-2-21-15,-3-3 24 16,-5 0 14-16,-1 0-4 16,-10 0 12-16,-1 0 0 15,-8 0 14-15,-2 0 33 16,-2 0 17-16,0 0-30 16,0 7 6-16,0 9-25 15,0 4-3-15,2 2 6 16,3 2-18-16,3-2 16 15,4-5-16-15,3-3 0 16,1-9 0-16,6-5-25 16,2 0 24-16,10-1-7 15,4-17-45-15,4-7-59 16,-2-3-9-16,-4 2 38 0,-9 0 46 16,-11 8 33-16,-8 5 4 15,-6 8 101-15,-2 5-18 16,0 0-37-16,0 12-37 15,3 19 15-15,0 8 28 16,2 11-34-16,3 6 15 16,-2 3-7-16,-4 1-6 15,-2-4 5-15,0-1-10 16,0-5 12-16,-16-5 31 16,-10-6-22-16,-7-11 29 15,-3-8-6-15,-2-8-30 0,5-6 12 16,8-6-32-1,8 0-9-15,9 0 0 0,8-22-45 16,16-36-91-16,18 4-425 16,5-6-998-16</inkml:trace>
  <inkml:trace contextRef="#ctx0" brushRef="#br0" timeOffset="52131.73">13438 1482 763 0,'0'0'771'0,"0"0"-477"16,0 0-72-16,-125-5-67 15,89 26-17-15,7 7-61 16,12 6-34-16,13 6 22 16,4 2-34-16,6 0-13 15,23-2-9-15,9-9-9 16,6-12-1-16,5-15-22 0,3-4-12 16,1-15-14-16,-6-18-60 15,-5-7 37-15,-7-2 14 16,-10 0 27-16,-7 5 31 15,-7 6 0-15,-7 12 40 16,-1 6 105-16,-3 6-34 16,0 7-19-16,0 0-59 15,0 0-32-15,0 11 20 16,2 11-15-16,5 4 7 16,2 2-2-16,4 2-5 15,3-2 1-15,4-3-7 16,6-12-34-16,1-5 11 15,6-8-36-15,2 0-42 16,-2-14-5-16,0-10-8 0,-4-1 66 16,-7 0 28-16,-8 5 20 15,-5 4 149-15,-7 6-11 16,-2 6 4-16,0 2-23 16,0 2-75-16,0 0-15 15,4 0-29-15,8 10-9 16,5 7-3-16,12 6-18 15,11-2-49-15,40 0-85 16,-10-9-215-16,1-8-229 0</inkml:trace>
  <inkml:trace contextRef="#ctx0" brushRef="#br0" timeOffset="52412.84">14543 1577 1288 0,'0'0'821'0,"0"0"-481"15,0 0-124 1,0 0-88-16,0 0-86 0,0 0-17 15,-131 0-10-15,112 23-13 16,9 4 2-16,5 4-4 16,5-1-39-16,0-2 8 15,7-6-42-15,11-9 0 16,7-7 25-16,1-6 23 16,5 0 24-16,3 0-8 15,2-6-9-15,-5-3 18 16,0 5-17-16,-2 2 0 15,-7 2 16-15,-4 0-8 16,-3 0 8-16,-3 0 1 0,-4 4-11 16,1 2 5-16,-7-6-118 15,-2 0-344-15,0 0-634 0</inkml:trace>
  <inkml:trace contextRef="#ctx0" brushRef="#br0" timeOffset="52600.3">13950 1133 2090 0,'0'0'585'0,"0"0"-493"15,0 0-70-15,0 0-22 16,0 0 0-16,0 0-13 0,134 28 14 16,-114-2-2-16,-16 2-56 15,-4 1-68-15,-13 0-57 16,-7-6-410-16,9-8-916 0</inkml:trace>
  <inkml:trace contextRef="#ctx0" brushRef="#br0" timeOffset="52850.54">15537 1394 2302 0,'0'0'388'0,"0"0"-261"16,0 0-79-16,0 0-1 0,0 0 1 15,-62 114-25-15,62-70 7 16,0 4-30-16,12 2-7 16,5-4-8-16,-2-4-36 15,-4-10-4-15,-9-14-46 16,1-8-201-16,-3-10-466 0</inkml:trace>
  <inkml:trace contextRef="#ctx0" brushRef="#br0" timeOffset="53022.08">14977 1249 2338 0,'0'0'518'0,"0"0"-438"0,0 0-59 16,0 0 9-1,179-28-24-15,-68 26 11 0,-2 2-17 16,2 0-15-16,22 6-120 16,-43 7-370-16,-5-5-796 0</inkml:trace>
  <inkml:trace contextRef="#ctx0" brushRef="#br0" timeOffset="54068.8">15378 1231 595 0,'0'0'571'0,"0"0"-387"0,0 0-109 15,0 0 28 1,0 0 19-16,0 0 74 0,0 0-42 16,12-10-34-16,-12 12 7 15,0 14-56-15,0 10 36 16,0 8-6-16,0 12-55 15,0 8 37-15,11 6-32 16,3 2-24-16,3 0 22 16,-1-5-48-16,-1-9 5 15,-1-8-6-15,-5-11-34 16,1-13-12-16,13-15-161 16,-3-1-379-16,0-1-353 0</inkml:trace>
  <inkml:trace contextRef="#ctx0" brushRef="#br0" timeOffset="55380.91">16655 1271 116 0,'0'0'1247'0,"0"0"-873"16,0 0-124-16,0 0-133 16,0 0-86-16,0 0 107 15,0 0-54-15,-14 145 2 16,14-90-19-16,4 4-57 16,6-3 19-16,1-4-26 0,-3-6-3 15,-6-9-9 1,-2-7-55-16,0-12-98 0,-12-11-48 15,-13-7-124-15,-1-2 71 16,-5-20 0-16,-2-10 108 16,8-4 155-16,3 0 48 15,6 1 104-15,11 2 40 16,5 5-73-16,5 2 6 16,24 2-78-16,11-1-34 15,9 0 5-15,4-4-18 16,3-3-1-16,0-1-8 15,-9-4 9-15,-8 4 9 16,-10 4-1-16,-12 8 26 16,-11 6 152-16,-6 7-3 15,0 6 19-15,0 2-65 0,-17 10-112 16,-6 19-2 0,1 14-16-16,1 8-1 0,8 8 21 15,9-1-17-15,4 0 1 16,0-2 3-16,15-7-13 15,8-9 0-15,-3-10-1 16,-1-13-35-16,2-14 0 16,1-3-6-16,5-14 13 15,-1-14-70-15,3-6-7 16,-2-2 35-16,-4 3 10 16,-5 8 60-16,-7 5 17 15,-5 6 34-15,-2 8 70 16,-4 6-24-16,3 0-62 15,-1 0-2-15,3 8-14 0,4 10-4 16,4 4 5-16,3 4-19 16,3-4 15-16,6 0-16 15,-1-8-1-15,3-6-7 16,0-6-2-16,2-2 9 16,-2-4 0-16,-3-14-27 15,1-4 14-15,-7 1-3 16,-3 2 14-16,-5 5 3 15,-6 3 11-15,-2 5 39 16,-2 5 42-16,0 1-56 16,0 0-5-16,0 6-31 15,0 12 1-15,0 8 5 16,0 6-6-16,5 2 0 0,7 2 0 16,4-4 8-1,-3-6-9-15,3-8 1 0,-3-9-49 16,-1-9 28-16,1 0-32 15,7-35-118-15,-5 1-221 16,-3-2-168-16</inkml:trace>
  <inkml:trace contextRef="#ctx0" brushRef="#br0" timeOffset="55553.01">17526 1131 1380 0,'0'0'577'0,"0"0"-280"0,0 0-72 16,0 0-130-16,0 0-63 16,0 0-31-16,123-26-1 15,-88 26-6-15,-3 2-214 16,-10 10-371-16,-11 2-375 0</inkml:trace>
  <inkml:trace contextRef="#ctx0" brushRef="#br0" timeOffset="55693.33">17266 1355 1726 0,'0'0'600'16,"0"0"-513"-16,0 0-87 0,0 0-472 16,0 0-266-16</inkml:trace>
  <inkml:trace contextRef="#ctx0" brushRef="#br0" timeOffset="56693.11">18320 1259 1350 0,'0'0'516'16,"0"0"-343"-16,0 0-88 15,0 0-33-15,0 0 38 16,-11 124 28-16,11-66-60 16,13 4-21-16,0 1-4 0,3-2-32 15,-5-4-1-15,-2-7-54 16,-4-8-98-16,-5-11-114 16,0-14-255-16,-10-10-607 0</inkml:trace>
  <inkml:trace contextRef="#ctx0" brushRef="#br0" timeOffset="57442.92">18191 1570 884 0,'0'0'783'0,"0"0"-595"16,0 0-101-16,0 0 5 0,169-99-47 16,-91 72 5-1,2-8 7-15,0-1-57 0,-9 1 7 16,-15-1-7-16,-18 9 0 15,-19 4 3-15,-14 10-2 16,-5 5 68-16,-5 6 102 16,-19 2-115-16,-8 6-28 15,0 20-17-15,1 12-10 16,4 8 23-16,12 7-22 16,10 2 23-16,5 4-7 15,0-5-18-15,20-6 6 16,5-8-6-16,4-12-21 15,0-12-9-15,2-14-53 16,1-2 35-16,2-12-95 0,-2-13-63 16,-3-6 60-16,-7 1 79 15,-7 4 67 1,-5 6 55-16,-6 3 83 16,-4 8-3-16,0 6 1 0,0 3-63 15,0 0-24-15,5 11-31 16,1 7 4-16,5 3 8 15,5 4-30-15,2-1 19 16,2-4-19-16,2-3 0 16,3-10-9-16,2-6 9 15,2-1-1-15,-3 0-19 16,0-13-58-16,-5-5 42 16,-6 2-13-16,-3 0 34 15,-6 4 15-15,-2 4 20 16,-4 3 49-16,0 5 6 0,0 0-64 15,0 0 13 1,3 7-24-16,1 9 6 0,3 2-1 16,0 0-5-16,4-2 0 15,-1-3-1-15,4-2-11 16,1-5-10-16,4-6-57 16,3 0-42-16,-2-2-34 15,0-13-35-15,0 1 54 16,-4-3 86-16,-8 4 50 15,0 6 107-15,-4 6 91 16,-2 1-20-16,0 0-47 16,3 0-84-16,1 11-4 15,8 7-14-15,1 4-29 16,5 2-23-16,20 1-151 16,-6-6-330-16,1-6-566 0</inkml:trace>
  <inkml:trace contextRef="#ctx0" brushRef="#br0" timeOffset="57849.07">20254 1590 1676 0,'0'0'476'15,"0"0"-313"-15,-134-4-26 16,94 4-41-16,15 12-22 0,14 10-52 15,11 2-4-15,0 3 3 16,25 0-21-16,6-9-13 16,5-8-14-16,6-10-28 15,1 0-12-15,-1-12-98 16,-3-16-60-16,-2-10-22 16,-6-6 54-16,-7-6 104 15,-4-2 42-15,-5 3 47 16,-3 8 16-16,-8 9 178 15,-4 11 77-15,0 11 6 16,0 10-100-16,0 0-97 16,0 12-70-16,-8 21-9 15,-4 6 45-15,3 8-33 16,1 3 4-16,0 0-10 0,4-4 5 16,0-3-24-16,1-8-30 15,-3-9-123-15,2-8-122 16,-3-11-301-16</inkml:trace>
  <inkml:trace contextRef="#ctx0" brushRef="#br0" timeOffset="58239.61">20198 1439 1058 0,'0'0'649'15,"0"0"-504"-15,0 0-92 16,0 0-21-16,0 0 43 15,123 24 5-15,-79-4-43 16,1 0 1-16,-3 4-17 0,-7-1 6 16,-6 1 60-16,-4-4-28 15,-5-1-7-15,-2-2 9 16,-2-5-37-16,1-2 1 16,3-4-14-16,5-4-11 15,4-2-8-15,0 0-62 16,2 0-41-16,-4-3 14 15,-5-8 55-15,-8 1 42 16,-6 0 39-16,-6 4 58 16,-2 2 71-16,0 1-48 15,0 3-11-15,0 0-36 16,0 0-53-16,0 0-12 16,5 1-8-16,4 15-25 15,4 2 7-15,8 0-72 16,8-4-45-16,19-8-131 0,-3-6-319 15,-5 0-450-15</inkml:trace>
  <inkml:trace contextRef="#ctx0" brushRef="#br0" timeOffset="58473.94">21098 1527 1363 0,'0'0'616'0,"0"0"-351"15,0 0-119-15,0 0-57 16,0 0-55-16,0 0-26 0,0 0 24 15,-60 103-32 1,80-70-6-16,5-8-15 0,2-3-70 16,-1-11-8-16,-4-8-14 15,-4-3 66-15,-9-5 47 16,-5-16 1-16,-4-3 6 16,0-2 0-16,-6 2-7 15,-10 2-39-15,3 3-102 16,3 10-129-16,10 4-101 0</inkml:trace>
  <inkml:trace contextRef="#ctx0" brushRef="#br0" timeOffset="58723.87">21448 1576 1617 0,'0'0'673'0,"0"0"-481"15,0 0-93-15,0 0-56 16,0 0-37-16,0 0 18 16,0 0-6-16,-103 106-17 15,103-72 6-15,0 2-7 16,14-4-1-16,10-2-13 16,5-6-50-16,4-7-53 15,8-17-112-15,-10 0-292 16,-4-17-354-16</inkml:trace>
  <inkml:trace contextRef="#ctx0" brushRef="#br0" timeOffset="58911.68">21154 1426 1185 0,'0'0'245'15,"0"0"-117"-15,0 0-55 16,0 0-54-16,0 0-19 15,0 0-28-15,0 0-24 16,-85-5 40-16,76 7-12 16,3-2 22-16,-4 0-5 15,2-6-98-15,3-6-395 0</inkml:trace>
  <inkml:trace contextRef="#ctx0" brushRef="#br0" timeOffset="59114.4">20795 1889 1051 0,'0'0'291'0,"0"0"-137"16,0 0 6-16,0 0-38 15,0 0-87-15,0 0-35 16,0 0-636-16</inkml:trace>
  <inkml:trace contextRef="#ctx0" brushRef="#br0" timeOffset="59567.48">20722 1339 2020 0,'0'0'371'16,"0"0"-209"-16,0 0-108 16,0 0-25-16,0 0-28 0,0 0-1 15,0 0-2 1,80 88-53-16,-80-52-7 0,-45 13-47 16,1-11-177-16,1-8-627 15</inkml:trace>
  <inkml:trace contextRef="#ctx0" brushRef="#br0" timeOffset="61035.83">22540 1361 1515 0,'0'0'503'15,"0"0"-390"-15,0 0 128 16,0 0-96-16,-127-16-78 16,98 29 6-16,2 15-58 15,4 7 3-15,8 10 13 16,7 3-23-16,8 4 20 16,0 1-14-16,26-6-13 15,10-5 50-15,10-10-44 16,10-14-6-16,9-16-1 15,6-4 6-15,5-32-15 16,1-16-2-16,0-14-45 16,-11-8 14-16,-12-10-22 0,-13-5-18 15,-13 3-7 1,-15 4 27-16,-9 16 62 0,-4 18 46 16,0 15 12-16,-15 18 46 15,-3 10-43-15,-2 3-45 16,-2 18-16-16,-3 23 8 15,0 15 7-15,4 10 7 16,5 10-8-16,7 5 15 16,9 0-23-16,0 2 3 15,17-9-9-15,10-6 0 16,3-14-9-16,3-17-35 16,-2-19-9-16,2-18 21 15,4 0 6-15,0-32 2 16,3-7-38-16,-4-1-29 15,-5 2 62-15,-6 7 18 0,-7 8 11 16,-10 8 43-16,-1 8 23 16,-7 5 17-16,0 2-29 15,0 0-47-15,0 16 6 16,4 8-4-16,1 10-7 16,4 4 22-16,4 2-23 15,5 0-1-15,7-8 0 16,4-10-65-16,6-11-8 15,3-11-48-15,2-7-6 16,1-21-30-16,-6-5-27 16,-4-4 117-16,-6 3 67 15,-10 6 99-15,-6 6 88 16,-5 7 31-16,-4 8-52 0,0 3-45 16,0 4-87-16,0 0-16 15,0 4-18-15,0 14-13 16,3 2 1-16,4 6 12 15,4 3-18-15,5-4-3 16,5-3-61-16,5-8-27 16,29-14-121-16,-9 0-284 15,-1-16 16-15</inkml:trace>
  <inkml:trace contextRef="#ctx0" brushRef="#br0" timeOffset="61145.55">24004 1658 1128 0,'0'0'654'0,"0"0"-266"15,0 0-138 1,0 0-103-16,0 0-68 0,0 0-34 15,0 0-11-15,94 56-25 16,-75-22-9-16,-3 1 0 16,3 2-70-16,-2-6-126 15,-7-13-455-15</inkml:trace>
  <inkml:trace contextRef="#ctx0" brushRef="#br0" timeOffset="62285.53">1580 2217 1088 0,'0'0'410'16,"0"0"-106"-16,0 0-81 31,0 0-29-31,0 0-58 16,0 0-40-16,0 7-38 15,0 17-40-15,0 16 18 16,0 12 6-16,0 14 4 16,0 4 22-16,3 5-23 15,6-3-11-15,-1-1-4 16,1-6-30-16,3-5 13 0,-4-6-13 0,1-8-25 15,0-9 10-15,-2-8-95 16,-1-4-85-16,-6-8-149 0,0-2-199 16,0-9-217-16</inkml:trace>
  <inkml:trace contextRef="#ctx0" brushRef="#br0" timeOffset="62457.39">1407 2817 1371 0,'0'0'601'15,"0"0"-426"-15,0 0-106 0,0 0-39 0,139-62 6 32,-74 45-36-32,30-2-43 0,-19 4-273 15,-13 7-355-15</inkml:trace>
  <inkml:trace contextRef="#ctx0" brushRef="#br0" timeOffset="63707.08">1864 2963 1317 0,'0'0'480'0,"0"0"-360"16,0 0-8-16,0 0 18 31,0 0-61-31,0 0-44 15,0 0-22-15,75-64-3 16,-48 38 0-16,-3-1 7 0,-2 6-6 0,-4 1 5 16,-3 4 34-16,-1 4 12 0,-5 4 38 31,-3 4-29-31,0 4 8 16,-2 0-28-16,0 0-26 15,3 16 20-15,-2 8-7 16,6 10-7-16,0 6 19 0,-1 2-31 0,6 3 12 15,2-5-12-15,4-7-3 16,1-3-12-16,-1-11 1 16,4-9-35-16,0-10-8 15,2 0-35-15,3-21-48 16,-4-10-159-16,0-9-191 16,-9-3 248-16,-5 3 46 15,-9 5 125-15,-4 6 62 16,0 11 161-16,0 9 121 0,0 4-16 15,0 5-96-15,0 0-77 32,0 0-81-32,0 12-11 0,0 6 20 0,0 7-18 15,0 0 16-15,5 3-10 32,4 3-9-32,2-5 61 0,4-1-32 0,6 0 23 15,-1-5-13-15,2-3-39 16,2-4 40-16,1-5-15 15,-2-6-25-15,-1-2 26 16,2 0-26-16,-2 0-6 0,3-14 6 16,-2-3-40-1,-6 0 9-15,-1-4-8 0,-7 2-16 16,-3-1 49-16,-2 2-28 16,-4 4 14-16,0 4 19 15,0 3 1-15,0 7 14 16,0 0-3-16,0 0-10 31,0 0 9-31,0 7-9 16,0 3 8-16,0 1 37 0,0-1-31 0,0-1 25 15,0-2-19-15,0-3-15 16,0 0 17-16,0 1-12 31,0-1 2-31,-2-3 9 0,0 2-13 0,-2-2 15 16,2-1 10-16,-1 0-23 0,1 0 13 15,2 0-24-15,0 0-12 16,0-11-28-16,0-5-116 16,5-2 77-16,5-1 11 15,6 6 27-15,-3 2 41 16,1 7 0-16,-1 4 28 31,-1 0 15-31,7 0-3 16,6 15 14-16,4 3-23 0,9-1-21 0,9 2 13 15,4-7-13-15,5-10-4 16,0-2-6-16,-8-10-25 16,-7-21-4-16,-12-7-46 15,-10-10 15-15,-9-5 29 0,-10-8-6 16,0-2 27-16,-6 0-6 16,-11-4-12-16,-1 8 17 15,1 9-28-15,3 13 39 16,3 19 82-16,2 18-54 15,4 6-28-15,-4 28 0 16,1 14 3-16,-3 13 58 16,-3 4-6-16,-1 6 19 15,1-1-7-15,1-6-29 16,7-6-2-16,4-8-36 16,2-14 8-16,0-7-4 15,2-14-4-15,8-7 0 0,6-8 2 16,0 0 5-16,4 0 3 15,2 0-10-15,2 0 0 16,5 0 14-16,3 3-14 16,3 13 0-16,1 6-1 15,-3 0-13-15,-2 2-17 16,-5 4-92-16,-9-8-172 16,-11-8-283-16</inkml:trace>
  <inkml:trace contextRef="#ctx0" brushRef="#br0" timeOffset="63879.24">2993 2507 608 0,'0'0'1412'0,"0"0"-1135"15,0 0-138-15,113-44-94 16,-57 44-29-16,5 0-16 15,-17 13-243-15,-20 5-481 0</inkml:trace>
  <inkml:trace contextRef="#ctx0" brushRef="#br0" timeOffset="64019.5">2296 2582 846 0,'0'0'1551'0,"0"0"-1321"15,0 0-144-15,0 0-86 0,0 0-99 16,0 0-232-16,127-38-516 0</inkml:trace>
  <inkml:trace contextRef="#ctx0" brushRef="#br0" timeOffset="64222.58">3372 3094 2510 0,'0'0'360'0,"0"0"-360"0,0 0-53 15,0 0-303-15,0 0-688 0</inkml:trace>
  <inkml:trace contextRef="#ctx0" brushRef="#br0" timeOffset="64894.3">3898 3054 2027 0,'0'0'535'0,"0"0"-436"16,0 0-49-16,0 0-50 15,0 0-89-15,0 0-155 16,0 0-505-16</inkml:trace>
  <inkml:trace contextRef="#ctx0" brushRef="#br0" timeOffset="65144.34">4978 2279 2170 0,'0'0'393'0,"0"0"-268"15,0 0-92-15,0 0-12 16,-18 127 38-16,18-62-18 16,0 8-4-16,0 4-15 15,6-2-20-15,8 2-4 16,1-4-4-16,2-2-53 15,0-9-29-15,14-5-116 16,-2-20-282-16,-2-16-155 0</inkml:trace>
  <inkml:trace contextRef="#ctx0" brushRef="#br0" timeOffset="65878.45">5439 2464 1868 0,'0'0'562'0,"0"0"-385"16,0 0-72-16,-120-18-55 16,89 29 0-16,2 18-38 15,11 11 9-15,7 7-21 16,11 4 5-16,0 0-11 16,27-5 3-16,10-4-4 15,7-11 6-15,8-14-16 0,5-13 10 16,4-4-2-1,2-27-30-15,-5-17-21 0,-5-11-56 16,-11-7-43-16,-13-2 42 16,-17-3 37-16,-5 9 60 15,-7 10 20-15,0 14 32 16,-10 16 103-16,-1 13-30 16,-1 5-45-16,2 25-51 15,1 15 2-15,3 12 4 16,6 8-3-16,0 3-3 15,0-4 43-15,10-2-35 16,11-7 8-16,-2-8-15 16,6-10 8-16,2-10-18 15,2-11 0-15,4-11 1 16,3 0 2-16,7-23-3 0,1-11-27 16,0-3-2-16,-5 4-29 15,-8 3 34-15,-11 5 15 16,-5 12 9-16,-8 7 33 15,-7 6 2-15,0 0-3 16,0 6-18-16,0 14-13 16,0 5 23-16,0 6-10 15,4 3-13-15,5-4 3 16,2-6-4-16,4-4 0 16,6-10-2-16,-1-9-23 15,4-1 14-15,1-5-6 16,4-17-30-16,0-6-9 0,0-2-63 15,-2 0 18 1,-3 3 68-16,-6 5 13 0,-4 7 20 16,-6 6 71-16,-4 8 42 15,-1 1-8-15,-1 0-54 16,0 4 14-16,5 14-20 16,0 4-18-16,4 6 6 15,5 0-23-15,1-2-8 16,1-2-4-16,3-6-14 15,2-16-69-15,0-2-179 16,-7-2-651-16</inkml:trace>
  <inkml:trace contextRef="#ctx0" brushRef="#br0" timeOffset="66019.03">6722 2292 2234 0,'0'0'643'0,"0"0"-485"0,0 0-44 15,0 0-114-15,0 0-80 16,0 0-53-16,-129 0-721 0</inkml:trace>
  <inkml:trace contextRef="#ctx0" brushRef="#br0" timeOffset="66612.67">2371 2046 1872 0,'0'0'371'0,"0"0"-256"16,0 0-99-16,0 0 10 16,0 0 18-16,141 109-20 15,-81-75 5-15,2 1-29 16,12 5-80-16,-16-8-132 15,-16-9-382-15</inkml:trace>
  <inkml:trace contextRef="#ctx0" brushRef="#br0" timeOffset="67518.69">7565 2849 1438 0,'0'0'338'16,"0"0"-164"-16,0 0-91 15,-127-5 20-15,94 6 17 16,4 15-9-16,6 5-58 15,9 2-16-15,8 4 4 16,6 0-40-16,0-3 26 0,20-4-27 16,7-7 4-1,6-12-17-15,7-1 13 0,3-14-37 16,1-19-32-16,-2-11-77 16,-5-6-47-16,-13-9 64 15,-6-1 61-15,-10-1 61 16,-5 4 7-16,-3 5 60 15,0 11 175-15,0 14-37 16,0 10-1-16,0 11-46 16,0 6-84-16,-3 0-18 15,3 14-48-15,0 14-1 16,0 11 0-16,0 8 14 16,0 4-13-16,9 3-1 15,5-2-1-15,1-6-5 0,1-6-64 16,-3-8-41-1,-3-12-81-15,-4-20-163 0,-4 0-27 16,-2-3-142-16</inkml:trace>
  <inkml:trace contextRef="#ctx0" brushRef="#br0" timeOffset="67831.11">7667 2669 1113 0,'0'0'518'15,"0"0"-289"-15,0 0-157 16,0 0-45-16,0 0 43 15,0 0 72-15,0 0-27 16,116 50-29-16,-80-24-22 16,6 0 7-16,3 2-18 0,1 0 8 15,0-2 2 1,2-2-32-16,-5-7 25 0,-6-6-25 16,-8-7 0-16,-4-4 19 15,-8 0-18-15,-1-6 9 16,-7-12-7-16,-5-2-34 15,-4-1 11-15,0-4-11 16,-17 1-17-16,-14 0 16 16,-8 4-17-16,-7 4 6 15,-1 4-3-15,-1 6-24 16,12 4 8-16,7 2-87 16,12 0-182-16,16 0-433 0</inkml:trace>
  <inkml:trace contextRef="#ctx0" brushRef="#br0" timeOffset="68003.25">8355 2203 2299 0,'0'0'551'16,"0"0"-434"-16,0 0-90 15,-120 43-3-15,80 0-24 16,2 14-50-16,3 23-28 15,8-12-247-15,9-18-877 0</inkml:trace>
  <inkml:trace contextRef="#ctx0" brushRef="#br0" timeOffset="70064.95">9862 2416 1657 0,'0'0'627'16,"0"0"-420"-16,0 0-52 16,0 0-79-16,0 0-52 15,0 0 2-15,-15 34-25 16,15 2 34-16,8 6-1 15,1 0-33-15,0 2 23 16,0-1-9-16,0-4-15 0,0-2 0 16,-2-3-37-16,-3-6-63 15,0-6-90-15,-1-10-287 16,-1-8-179-16</inkml:trace>
  <inkml:trace contextRef="#ctx0" brushRef="#br0" timeOffset="70268.03">9630 2319 2112 0,'0'0'509'16,"0"0"-350"-16,0 0-36 0,0 0-75 16,0 0-11-16,0 0-29 15,161-40 1-15,-79 40-9 16,0 0-30-16,-3 3-45 15,1 17-53-15,-21-2-173 16,-13-2-374-16</inkml:trace>
  <inkml:trace contextRef="#ctx0" brushRef="#br0" timeOffset="70924.14">10709 2811 1390 0,'0'0'339'16,"0"0"-193"-16,0 0-93 15,0 0-33-15,151-72-1 16,-93 37-18-16,-3-5-1 15,-7-1 0-15,-13-5-9 16,-13-1-3-16,-13-3-14 0,-9 4 8 16,0 6 18-16,-15 9 81 15,-7 8 55-15,-5 12-15 16,2 11-56-16,-3 0 11 16,8 17 1-16,-3 17-41 15,5 12 24-15,7 8-30 16,9 4-1-16,2 3 5 15,11-2-34-15,24 0 0 16,15-5-8-16,10-8-68 16,11-10-62-16,34-18-119 15,-16-12-127-15,-11-6-279 0</inkml:trace>
  <inkml:trace contextRef="#ctx0" brushRef="#br0" timeOffset="71252.2">11565 2721 851 0,'0'0'719'0,"0"0"-317"0,0 0-115 15,0 0-83-15,0 0-85 16,0 0-47-16,0 0-28 16,-117-63-42-16,107 80 10 15,2 2-12-15,6 0-10 16,2 1 3-16,0 2 1 16,10-2-7-16,11-4-10 15,10-2-35-15,5-8 12 16,3-6-65-16,0 0-26 15,-3-4 28-15,-7-9-19 16,-11 0 116-16,-7 1 12 16,-9 4 41-16,-2 2 145 15,0 3-42-15,0 3-58 16,0 0-19-16,0 0-62 16,0 3-4-16,0 13-2 0,7 4-2 15,4 0-22-15,0 1-109 16,4-14-117-16,-3-5-146 15,-3-2-663-15</inkml:trace>
  <inkml:trace contextRef="#ctx0" brushRef="#br0" timeOffset="71408.39">11368 2288 1744 0,'0'0'484'0,"0"0"-438"15,0 0-46-15,0 0-105 16,212-24-80-16,-117 24-128 16,-4 0-1286-16</inkml:trace>
  <inkml:trace contextRef="#ctx0" brushRef="#br0" timeOffset="72455.03">12304 2791 1413 0,'0'0'523'0,"0"0"-376"15,0 0-81-15,0 0-10 16,0 0-23-16,71-112-16 16,-44 72 14-16,-2-3-17 15,-10 1-14-15,-6-4 12 16,-9 4-12-16,0 3 14 15,0 12-8-15,-9 7 33 16,-2 10 26-16,2 9-13 16,0 1-16-16,0 5-20 15,1 23-14-15,-2 10 15 16,1 8-5-16,5 5-1 16,4 3 35-16,0 0-25 15,4-3 9-15,15-1-5 16,4-2-19-16,6-10 11 15,0-9-17-15,3-11-26 0,3-9 25 16,4-9-47-16,3-5-29 16,0-21-128-16,-4-6-184 15,-4-5 50 1,-13-6 15-16,-7 5 65 0,-7 2 246 16,-7 7 13-16,0 10 230 15,0 9 127-15,0 5-71 16,0 5-100-16,-5 0-116 15,3 15-32-15,2 7 39 16,0 4-27-16,0 2-2 16,3 2-5-16,17-4-21 15,3-2 14-15,6-7 2 16,5-6-29-16,2-9-9 0,2-2-3 16,0-8-19-16,-5-14 1 15,-2-6-16-15,-6-2 0 16,-7-2 25-16,-7 1 3 15,-7 4 9-15,-4 4 6 16,0 7 27-16,-4 8 23 16,-10 5-16-16,1 3-26 15,-4 0-14-15,5 11 0 16,-1 11 0-16,3 5 1 16,8 3 0-16,2 1 0 15,0 2-1-15,8-3-1 16,11-1-29-16,6-10-22 15,4-5 23-15,2-9-81 0,4-5 18 16,3-3-71-16,-2-17-75 16,-5-4 62-16,-2-2 1 15,-4-2 58-15,-7 1 80 16,-3 5 37-16,-6 4 132 16,-6 6 37-16,-1 6 116 15,-2 6-89-15,0 0-132 16,0 0-39-16,0 15-2 15,-8 5-22-15,-2 0 16 16,-3-2-17-16,-1-2 0 16,5-6 4-16,5-4-3 15,2-5-1-15,2-1 0 16,0 0-3-16,17-6 2 16,5-7-44-16,2-3-10 0,2 0 55 15,-2 4 0-15,0 4 5 16,-1 4 15-16,2 4-18 15,-6 0 42-15,3 2-28 16,-1 18-5-16,-2 4 18 16,0 4-29-16,-3 2 0 15,-6 0-9-15,-5-2-44 16,-5-6-34-16,-5-6-117 16,-15-8-117-16,-5-8-873 15</inkml:trace>
  <inkml:trace contextRef="#ctx0" brushRef="#br0" timeOffset="72595.67">13111 2419 1699 0,'0'0'383'16,"0"0"-219"-16,0 0-77 16,135-100-53-16,-68 79-34 15,11 11-10-15,-15 8-167 16,-22 2-461-16</inkml:trace>
  <inkml:trace contextRef="#ctx0" brushRef="#br0" timeOffset="72751.89">12583 2340 1928 0,'0'0'386'16,"0"0"-386"-16,0 0-58 15,0 0-571-15,0 0-545 0</inkml:trace>
  <inkml:trace contextRef="#ctx0" brushRef="#br0" timeOffset="73251.73">14937 2474 1590 0,'0'0'550'16,"0"0"-445"-16,0 0-79 16,0 0 35-16,-33 108 22 15,29-49-19-15,4 4 40 16,0 6-60-16,0 3-3 16,13 0-26-16,2-4-15 15,1-9-24-15,-7-9-50 16,-4-14-85-16,-5-16-82 15,-9-10-275-15,-12-10-491 0</inkml:trace>
  <inkml:trace contextRef="#ctx0" brushRef="#br0" timeOffset="73704.73">14723 2841 1307 0,'0'0'506'15,"0"0"-403"-15,0 0-62 16,132-52-18-16,-63 34-23 15,13-4 16-15,3-2 0 16,0-5-15-16,-10-3-1 16,-10 0-48-16,-18 2 1 15,-20 5 26-15,-18 2 21 16,-9 7 112-16,-3 6 15 16,-23 6-59-16,-8 4 21 15,-6 6-31-15,1 22 11 16,0 10-24-16,6 8-17 0,8 8 20 15,12 5-34 1,7 1 0-16,3 1 1 0,3-5-8 16,0-11-14-16,0-6-5 15,5-16-55-15,1-12-6 16,1-11-13-16,4-2 62 16,9-23-75-16,5-6-106 15,8-4 13-15,4 1 54 16,4 9 58-16,-1 4 80 15,0 11 9-15,-1 8 74 16,-2 2 81-16,-3 0-34 16,-5 14 9-16,0 6-31 15,-3 4-61-15,-3 2-17 0,3 2-30 16,9 1-89 0,-1-8-232-16,-3-9-334 0</inkml:trace>
  <inkml:trace contextRef="#ctx0" brushRef="#br0" timeOffset="74517.06">16032 2725 160 0,'0'0'1117'0,"0"0"-886"0,0 0-106 16,0 0 8-16,0 0-21 15,0 0-15-15,0 0-23 16,-96-2-26-16,84 17-12 16,1 2-9-16,3 1-11 15,0 4-15-15,4 2 19 16,4 1-8-16,0 2 16 15,4-3 7-15,15 0-34 16,8-5-2-16,2-5-6 16,6-9-46-16,3-5-17 0,2 0-84 15,-2-4-32 1,-4-14-27-16,-5-5 62 0,-10-4 92 16,-3-1 43-16,-6-2 16 15,-1 2 18-15,-3 2 34 16,-4 5 11-16,0 7 9 15,0 3-31-15,0 5-25 16,1 4-15-16,1 2 6 16,-2 0-2-16,2 0 2 15,-2 0 21-15,-2 4 13 16,0 2-11-16,0 3 36 16,4-2-24-16,-4 3-5 15,4 2-2-15,0 0-35 16,3 3 8-16,-1-4-8 15,4 1-13-15,-2-2 12 0,3-4-21 16,5 0-7 0,-1-4 15-16,6 1-15 15,-2-2 29-15,3-1-12 0,-3 1 12 16,-2 4-7-16,-3-1 8 16,1 2-1-16,-1 2 38 15,1 0-6-15,4 0 40 16,-2 5-12-16,5-2-28 15,1 1-5-15,-1 5-27 16,0-3 0-16,-4 1 0 16,-3-3 9-16,-1 1-3 15,-5-6 0-15,-5 1-6 16,1 2 7-16,0 0 8 16,-3 5 20-16,2 3-1 15,1 5-13-15,-1 4 2 16,-2 3-23-16,-2 0-25 15,-4 4-97-15,-14-8-168 0,-6-8-310 0</inkml:trace>
  <inkml:trace contextRef="#ctx0" brushRef="#br0" timeOffset="74657.63">15760 2440 1827 0,'0'0'352'16,"0"0"-352"-16,31-104-13 0,58 72-216 16,-2 11-168-16,5 12-601 0</inkml:trace>
  <inkml:trace contextRef="#ctx0" brushRef="#br0" timeOffset="75329.36">17121 2587 2176 0,'0'0'262'16,"0"0"-251"-16,0 0-18 0,0 0 20 15,0 0 1-15,-52 124 50 16,75-89-39-16,8 2 9 15,6-3-29-15,7-7 1 16,0-10 9-16,-1-11-15 16,-6-6 0-16,-5-2 5 15,-8-22 1-15,-9-6 7 16,-8-8 11-16,-7-6 10 16,0 0-2-16,0 0-32 15,-7 4-8-15,5 5 8 16,2 7-43-16,2 4 10 15,23 6-71-15,13 8-157 16,9 8-75-16,4 2 61 0,0 0 56 16,-7 10 56-1,-3 3 102-15,-14-1 61 16,-10-3 134-16,-10 0 57 0,-7-2 51 16,0 1 44-16,-9 3-34 15,-11 3-59-15,0 0-60 16,4 5-50-16,3 2-46 15,8 5-35-15,5-1 19 16,0 0-21-16,14-1 2 16,8-9-2-16,3-4-37 15,2-11 4-15,-3 0-3 16,-3-8-28-16,-4-14 37 16,-6-6 19-16,-7 0 8 15,-4 2 24-15,0 4 4 16,0 3 59-16,0 10-14 15,0 5-33-15,3 4-22 16,3 0-18-16,2 0-7 0,2 10 6 16,1 8-18-1,1 0-8-15,1 2-37 0,-2-2-32 16,-4-6-91-16,-3-5-290 16,-4-7-179-16</inkml:trace>
  <inkml:trace contextRef="#ctx0" brushRef="#br0" timeOffset="75454.32">17657 2212 1433 0,'0'0'522'15,"0"0"-397"1,0 0-125-16,157-21-43 0,-67 24-144 16,2 10-143-16</inkml:trace>
  <inkml:trace contextRef="#ctx0" brushRef="#br0" timeOffset="75688.64">18761 2508 1192 0,'0'0'904'0,"0"0"-612"15,0 0-76-15,-145 6-131 16,119 12-30-16,9 7-11 15,13 5-36-15,4 6 16 0,2-1-5 16,25 3-18 0,11-5-1-16,9-7-43 0,9-6-43 15,21-20-108-15,-10 0-429 16,-9 0-317-16</inkml:trace>
  <inkml:trace contextRef="#ctx0" brushRef="#br0" timeOffset="75969.84">19008 2578 1505 0,'0'0'608'16,"0"0"-410"-16,0 0-61 16,0 0-67-16,0 0-9 15,0 0-26-15,0 0-24 16,-84 63 9-16,84-35-7 0,19-2-7 16,5 0 15-1,4-6-15-15,-1-4 9 0,0-8-2 16,-6-6-13-16,0-2 30 15,-1 0-1-15,-1-10-16 16,-2-9-12-16,-5-6-1 16,-5-1-20-16,-7-4-21 15,0-3-32-15,-11 0 0 16,-14-1-50-16,-5 1 34 16,-4 3-22-16,-13-6-68 15,9 8-162-15,12 2-726 0</inkml:trace>
  <inkml:trace contextRef="#ctx0" brushRef="#br0" timeOffset="76126.39">19215 1773 760 0,'0'0'1604'15,"0"0"-1292"-15,0 0-210 16,0 0-64-16,0 0-38 15,-129 129-15-15,82-43-96 16,7-11-513-16</inkml:trace>
  <inkml:trace contextRef="#ctx0" brushRef="#br0" timeOffset="77000.86">19677 2617 1719 0,'0'0'590'15,"0"0"-514"-15,0 0-23 16,0 0 8-16,0 0-13 16,42 124-2-16,-24-86-33 15,2-2 5-15,-3-6-18 0,2-8-51 16,-2-7-53-1,3-15-158-15,-1-6-302 0,-7-17-717 0</inkml:trace>
  <inkml:trace contextRef="#ctx0" brushRef="#br0" timeOffset="77328.88">20011 2526 1410 0,'0'0'874'16,"0"0"-622"-16,0 0-126 15,0 0-47-15,0 0-25 16,0 0-6-16,0 0 8 16,116 65-36-16,-85-43-10 15,0-3 8-15,-7 0-17 16,-6-7-1-16,-5-2-17 16,-7-4-42-16,-4-4 6 0,0-2-14 15,-2 1 3-15,0-1 9 16,2 0-17-16,0 0 37 15,0 0-11-15,1 0-14 16,-3 0 10-16,2 0-46 16,-2 0-30-16,0 0-44 15,0 0 7-15,0 0 77 16,0 0 41-16,0 0 6 16,-2 0 37-16,2 0-72 15,0 0-266-15</inkml:trace>
  <inkml:trace contextRef="#ctx0" brushRef="#br0" timeOffset="77953.73">19812 2735 863 0,'0'0'237'16,"0"0"-36"-16,0 0-24 16,0 0-44-16,0 0-7 15,0 0-73-15,0 0-25 16,41-53 55-16,-26 38 8 16,1-1 4-16,-1 0 14 15,1 0-63-15,-1-1 1 16,-1 3 1-16,-3 3-10 15,0 0 4-15,1 5-15 16,-2 3-1-16,6-2-2 0,0 4-12 16,2 1 19-16,-1 0-4 15,1 0 3-15,-3 0 22 16,-1 0-19-16,4 12 16 16,0 6-12-16,2 3-9 15,2 5 14-15,0 3-28 16,3-1 1-16,-2-2 0 15,-7 1-9-15,1-10 6 16,-6-1-12-16,-5-8 0 16,-4-4-3-16,0-2 9 15,-2-2-4-15,0 0-2 16,0 0-33-16,0 0-27 0,6 0-104 16,-2-2-207-16,3-8-347 15</inkml:trace>
  <inkml:trace contextRef="#ctx0" brushRef="#br0" timeOffset="78234.98">20737 2548 2041 0,'0'0'688'16,"0"0"-534"-16,0 0-56 15,0 0-51-15,0 0-10 16,0 0-18-16,0 0-18 16,151 0-1-16,-93 0 0 15,-6 4-73-15,4 1-48 16,-19-2-171-16,-5 0-544 0</inkml:trace>
  <inkml:trace contextRef="#ctx0" brushRef="#br0" timeOffset="78547.36">21501 2548 1945 0,'0'0'711'16,"0"0"-529"-16,0 0-100 15,0 0-55-15,0 0-8 16,132-78-19-16,-92 54-2 16,-7 2-28-16,-6 2 8 15,-9 4 22-15,-7 4 12 16,-6 5 28-16,-3 2 23 16,-2 4-20-16,0 1 0 15,0 0-43-15,2 0-26 16,0 11 20-16,2 13-15 15,3 8 21-15,-2 8-9 16,0 4-8-16,-3 2-13 16,-2 1-60-16,0-3-79 0,-5 1-131 15,-11-10-390 1,-4-11-108-16</inkml:trace>
  <inkml:trace contextRef="#ctx0" brushRef="#br0" timeOffset="78687.92">21648 2791 310 0,'0'0'1196'16,"0"0"-583"-16,0 0-308 15,0 0-69-15,0 0-112 16,0 0-33-16,0 0-39 16,52 0-25-16,-14 0-15 15,6-3-12-15,16-4-98 16,-11 3-126-16,-7-4-549 0</inkml:trace>
  <inkml:trace contextRef="#ctx0" brushRef="#br0" timeOffset="78953.5">22778 2466 598 0,'0'0'1486'0,"0"0"-1177"15,0 0-85-15,0 0-94 16,-120-26-60-16,97 32-24 15,6 18-40-15,-1 8 12 16,5 3-14-16,8 2 4 16,5-1 0-16,0-1-8 15,16-5-1-15,17-4-33 0,9-8-55 16,34-12-72-16,-9-6-306 16,-5 0-218-16</inkml:trace>
  <inkml:trace contextRef="#ctx0" brushRef="#br0" timeOffset="79953.27">23213 2464 1016 0,'0'0'732'0,"0"0"-246"15,0 0-264-15,0 0-57 16,0 0-47-16,0 0-59 16,-114-10-24-16,87 34-5 15,5 5-29-15,2 1 22 16,6 2-23-16,8-5 0 0,3 1 3 15,3-1-3-15,0-9-2 16,7-5-6-16,9-4-43 16,6-9 14-16,4 0-57 15,1-4-68-15,0-16-30 16,-2-2-9-16,-3-2 46 16,-4-1 30-16,-2 3 21 15,-3 2 82-15,-2 7 22 16,-5 4 21-16,-3 3 84 15,-1 6-24-15,0 0 14 16,-2 0 5-16,3 0-63 16,1 8 14-16,0 2-33 0,4 3-18 15,-2-1 24 1,1 0-24-16,1-2 0 0,2-2-2 16,-2 0 8-16,3-2-6 15,-1 0 8-15,-2-2-7 16,1-3 18-16,-2 2-19 15,-2-2 9-15,1 2 34 16,-1-2-13-16,-1 2 25 16,-2-1-20-16,2 0-7 15,1 1 11-15,0 1-28 16,1 1-1-16,3 2 6 16,-2-1-5-16,2 3-1 15,-2-1-1-15,-3-2-7 16,0-2 4-16,1-4-6 15,-3 0 0-15,0 0 16 16,-2 0-16-16,0-4 8 0,0-2 3 16,0 2-10-16,0 2 15 15,0 0-16-15,0 2-1 16,0 0-21-16,0 0-29 16,0 0 26-16,0 0-5 15,0-2 5-15,0 0 25 16,0 0 0-16,-2 2 21 15,0 0-3-15,2 0-18 16,0-3 9-16,-3 3-9 16,3 0 0-16,-2-1 12 15,0-4-12-15,-3 4 12 16,4-4-2-16,-2 2-2 0,3-1 26 16,0 1-13-16,0 0-5 15,0-1 4-15,0 0-19 16,0 0 1-16,0-4-2 15,3-1 0-15,3 1-7 16,-2 1 8-16,1 0-1 16,-1 3 22-16,-1 2-21 15,-1 1 21-15,-2 1-22 16,3 0 0-16,-3 0-2 16,0 0 8-16,0 0-3 15,2 0 26-15,0 0-21 16,0 0 24-16,0 1-13 0,0 9-18 15,0 2 24 1,1 1-25-16,-1-2 0 0,-2 2-1 16,2-5-26-16,-2 0 14 15,0-2-48-15,2 0-79 16,0 0-135-16,4-2-360 0</inkml:trace>
  <inkml:trace contextRef="#ctx0" brushRef="#br0" timeOffset="80796.85">23558 2510 1139 0,'0'0'304'16,"0"0"-47"-16,0 0-9 16,0 0-72-16,0 0-71 15,0 0-82-15,0 0 32 16,0 18 1-16,0 5 4 16,0 0 7-16,0 4-26 15,0 0-5-15,0-3-18 16,0-3-12-16,2-3 15 15,-1-7-20-15,2-5 17 16,-1-3-5-16,1-3-7 0,0 0 20 16,-1 0 3-16,2-7-5 15,5-12-24-15,-1-8-7 16,2 0-16-16,3-3-21 16,-2 3-7-16,3 4 17 15,-3 4 0-15,0 7 34 16,0 5 0-16,-2 2 1 15,-1 5 6-15,4 0-7 16,-1 0 0-16,5 12 22 16,1 5-21-16,1 3 7 15,3-3-5-15,3 4 4 16,-2-6-8-16,3-2 1 16,-4-4 0-16,4-4 16 0,-2-5 8 15,1 0 12 1,3-2-9-16,-2-16-20 0,-1-8 5 15,0-8-12 1,-3-13 1-16,-2-6-13 0,-5-12-1 16,-3-3-11-16,-1 1 16 15,-8 12-5-15,0 12 13 16,-2 14 16-16,0 14-16 16,0 11 9-16,-4 4-9 15,-10 12 0-15,-1 20 0 16,-6 15 1-16,3 8 22 15,5 9-8-15,2 1-14 0,6-3 17 16,5-6-18 0,0-8 0-16,0-9-1 15,2-9 3-15,10-12 5 0,3-6 14 16,5-6-9-16,5-5 22 16,4 2-26-16,2-3-8 15,0 2 3-15,1 2 3 16,-1 4-4-16,0 2-2 15,-2 6 1-15,-4 6-7 16,-4 4 3-16,-7 2-25 16,-10 4-30-16,-15 8-99 15,-20-7-354-15,-7-12-606 0</inkml:trace>
  <inkml:trace contextRef="#ctx0" brushRef="#br0" timeOffset="80921.8">23471 3106 2322 0,'0'0'490'0,"0"0"-387"16,0 0-45-16,0 0-58 15,0 0-57-15,0 0-644 0</inkml:trace>
  <inkml:trace contextRef="#ctx0" brushRef="#br0" timeOffset="89451.05">709 3546 1128 0,'0'0'273'16,"0"0"-149"-16,0 0-15 0,0 0 138 16,0 0-50-16,0 0 37 15,-62-21-85-15,59 19-68 16,3 2-10-16,0 0-26 15,0 0 4-15,0 0-1 16,0 0-27-16,0 0 13 16,5 0-27-16,19-2-5 15,21 2 26-15,34-4-17 16,49-2 11-16,50 0-1 16,28 2-14-16,14-1 22 15,5 4-28-15,-2 1 23 16,17 0 6-16,16 0-30 15,5-3 20-15,-7 0-20 16,-13-5 1-16,-29-2-7 16,-36 0 8-16,-49 1-2 0,-43 3 0 15,-37 3-9 1,-24 3-26-16,-15-2-66 0,-35 2-84 16,-21 0-36-1,-28 0-466-15</inkml:trace>
  <inkml:trace contextRef="#ctx0" brushRef="#br0" timeOffset="90372.71">1286 4259 916 0,'0'0'532'0,"0"0"-319"0,0 0 13 16,0 0-104-1,0 0-27-15,-138-42 29 0,96 42-32 16,-6 17-12-16,4 8-39 16,7 7-13-16,5 5 6 15,12 0-33-15,16-1 19 16,4-3-20-16,6-6-4 15,23-9-2-15,11-12-34 16,9-6-18-16,5-9 6 16,-5-22-70-16,-6-5 9 15,-11 0 28-15,-11 2 76 16,-12 6 9-16,-7 8 49 16,-2 7 39-16,0 8 70 15,0 5-89-15,2 6-69 16,7 24 0-16,7 14 0 0,-1 12 1 15,3 11 6 1,-7 5-1-16,-7 2 0 0,-4 0 0 16,0-4 46-16,-19-5-19 15,-8-11 14-15,-2-14 19 16,-4-11-2-16,2-8 26 16,-1-11-35-16,1-9-27 15,2-1 33-15,2-11-46 16,5-19-15-16,9-12-12 15,8-16-58-15,5-28-20 16,38-25-77-16,7 2-116 16,8 13-79-16,2 16 11 15,0 22-35-15,7-5 20 16,5-2 95-16,-3 9 271 16,-4 5 53-16,-8 9 83 0,-10 10 73 15,-11 7 24-15,-13 13 25 16,-9 10 28-16,-7 2-70 15,-2 14 10-15,0 25-26 16,-12 14-32-16,-5 8-12 16,-5 10-54-16,2 1-36 15,-1 2-1-15,3 1-39 16,3-7 11-16,4-6-22 16,0-10-15-16,4-8 0 15,1-13-15-15,4-6-53 0,2-12-60 16,0-13-154-1,4 0-276-15,9-13-100 0</inkml:trace>
  <inkml:trace contextRef="#ctx0" brushRef="#br0" timeOffset="90763.24">2072 4195 1577 0,'0'0'491'0,"0"0"-366"15,-113-4 5 1,64 4-27-16,5 5-32 0,8 12 24 16,9 1-59-16,11 2-15 15,11 4-20-15,5 2 0 16,12 2-2-16,21 4-10 15,12 2 3-15,5 5 8 16,0 0-16-16,-3 4 10 16,-9-3-9-16,-13-2 6 15,-14-9 3-15,-11-4 12 16,0-7 15-16,-27-8 83 16,-4-6-39-16,-3-4 0 15,5 0-63-15,4 0-2 16,15-16-38-16,10-26-138 15,16 2-423-15,12-4-627 0</inkml:trace>
  <inkml:trace contextRef="#ctx0" brushRef="#br0" timeOffset="91028.8">2953 4046 2049 0,'0'0'481'0,"0"0"-417"0,0 0-26 16,0 0-5 0,-9 143 40-16,13-90-6 0,9 1-19 15,3 3 13-15,-3-3-60 16,1-4 0-16,-5-4 1 15,-3-10 10-15,-1-8-24 16,-5-9 0-16,0-15-91 16,0-4-143-16,0 0-413 0</inkml:trace>
  <inkml:trace contextRef="#ctx0" brushRef="#br0" timeOffset="91216.28">2594 4121 2096 0,'0'0'638'0,"0"0"-492"0,0 0-26 16,0 0-67-16,0 0-18 15,0 0 19-15,161-37-53 16,-82 30-1-16,6 3-19 16,2 4-111-16,18 0-26 15,-25 0-302-15,-17-3-515 0</inkml:trace>
  <inkml:trace contextRef="#ctx0" brushRef="#br0" timeOffset="92325.37">3744 4225 980 0,'0'0'317'16,"0"0"-210"0,0 0 17-16,113-97-41 0,-80 50-35 15,-6-8 61-15,-9-1-49 16,-11 0-9-16,-7 6-35 16,0 7-8-16,-4 11 62 15,-13 13-21-15,0 9-13 16,1 7 43-16,1 3-55 15,-1 19-15-15,1 22 34 16,1 18 7-16,1 13 50 16,7 12-36-16,1 2-21 15,5 0 17-15,0-5-54 16,2-9-6-16,9-12 3 16,0-11 6-16,-1-17-18 15,-4-14 6-15,0-18-10 16,3 0-1-16,5-28 10 15,6-21-181-15,6-11 12 0,8-6-17 16,2-6 28-16,2 2 1 16,-1 3 22-16,-3 14 81 15,-10 12 58-15,-7 17 83 16,-12 14 44-16,-5 10 1 16,-1 4 2-16,-22 20 8 15,-8 9-28-15,-4 3 1 16,-1 1-34-16,3-1-27 15,4-1-10-15,11-3-39 16,7-4 11-16,9 0-12 16,2-1-19-16,2-2 11 15,19-1-20-15,4-4 15 16,6-1 2-16,5-8-14 0,2-3 24 16,4-6 1-1,0-2 0-15,1-6 17 0,1-15-16 16,-2-11 13-16,-3-3-14 15,-6-9-29-15,-4-4-23 16,-9-10-39-16,-9-7-23 16,-4-3-29-16,-5 3 18 15,-2 5 87-15,0 13 38 16,-11 17 2-16,-5 14 88 16,-1 13-13-16,-1 3-30 0,3 21-13 15,3 15 0-15,5 16 28 16,7 10-3-16,0 8-19 15,3 0 15-15,13 1-30 16,-1-9 7-16,5-8-14 16,-5-10-9-16,-1-9-2 15,-5-14-7 1,-3-10-20-16,-1-11 18 0,1-3 2 16,4-24-16-16,5-4-42 15,3-5-35-15,5 1 69 16,0 4 8-16,-2 7 16 15,-1 8 12-15,-3 6 15 16,-3 8 52-16,1 2 7 0,1 0-24 16,2 18 23-1,2 4-33-15,0 4-39 0,2 2-13 16,3-2-19 0,15-5-104-16,-7-4-130 0,-2-9-329 15</inkml:trace>
  <inkml:trace contextRef="#ctx0" brushRef="#br0" timeOffset="92981.48">5145 4151 960 0,'0'0'561'0,"0"0"-357"16,0 0-72-16,0 0-33 16,0 0-21-16,0 0-13 15,0 0 16-15,-100-19-31 16,84 29 10-16,1 5-5 16,-1 1-25-16,5 3 10 15,4 4-18-15,7-2-21 16,0-2 24-16,0-1-25 15,20-7-18-15,5-6-21 16,1-5-45-16,6 0 16 16,1-3-53-16,-2-10-43 0,-2-5 48 15,-4-1 18 1,-5 4 24-16,-5-3 11 16,-3 4 3-16,-5 2 59 0,-3 3 1 15,-2 8 28 1,-2 1 20-16,0 0-41 0,0 0 6 15,0 1-13-15,0 13-1 16,0 0-9-16,0 1 10 16,4-3-6-16,7 0 5 15,1-5-48-15,1-1-28 16,3-1-87-16,-1-3-6 16,1-2 42-16,1 0 86 15,6 0 42-15,-1-9 11 16,5 2 31-16,-5 2 129 15,0 0-52-15,-5 5-41 0,-5 0 11 16,-5 2 5-16,-3 15 24 16,2 6 14-1,-2 1-62-15,5 6 15 0,-1 0-47 16,4 4-26-16,-1 0-3 16,-3-1-9-16,-3-7-135 15,-5-5-87-15,0-8-85 16,-4-9-343-16</inkml:trace>
  <inkml:trace contextRef="#ctx0" brushRef="#br0" timeOffset="93137.68">4904 4004 2027 0,'0'0'542'0,"0"0"-390"15,0 0-125-15,0 0-25 16,99-110-2-16,-24 89-51 15,46 2-59-15,-19 7-197 16,-13 2-647-16</inkml:trace>
  <inkml:trace contextRef="#ctx0" brushRef="#br0" timeOffset="94340.65">6489 4336 1319 0,'0'0'273'15,"0"0"-168"-15,0 0-2 16,0 0-93-16,0 0-8 16,85-109 24-16,-48 64-20 15,1-5 8-15,-7-8 2 16,-6-7-10-16,-12-8-12 16,-9 1-5-16,-4 0-7 0,0 7 18 15,-19 9 18 1,-6 14 34-16,-2 12 36 0,0 10-28 15,3 12 8-15,2 8 0 16,2 4-11-16,5 24 0 16,-2 17-9-16,7 13 10 15,2 12 18-15,4 10-40 16,4 2 19-16,0 0-14 16,16-4-29-16,9-12 26 15,6-11-38-15,2-11 0 16,3-15 0-16,1-10-14 15,-1-15 14-15,-1-4-18 16,2-6-15-16,-6-19-7 0,-2-8-52 16,-5-5-26-16,-4-4 21 15,-7-2 5-15,-3 1-5 16,-6 7 59-16,-2 8 38 16,-2 11 38-16,0 6 34 15,0 9 31-15,0 2-15 16,0 0-57-16,0 19-3 15,0 6-12-15,0 9 2 16,0 5 16-16,7 0-23 16,3-3 14-16,2-1 6 15,3-6-22-15,4-4 24 16,-1-5-20-16,1-6-13 16,2-6 43-16,3-8-29 15,5 0 10-15,5-12 2 16,1-11-24-16,1-10-4 0,-1-3 1 15,-8-2-6 1,-7-5-1-16,-7 2-5 0,-6 0 13 16,-7 9 4-16,0 6 5 15,0 8 2-15,0 8 3 16,-9 4 4-16,3 6 15 16,-4 0-33-16,-3 0 1 15,0 17-1-15,-3 8 1 16,5 5-8-16,2 4 4 15,9 4 3-15,0-1 21 16,5-5-21-16,17-7 13 16,7-2-13-16,3-9-24 0,5-7 23 15,-1-7-19-15,2 0 8 16,-5-17 6-16,0-10-46 16,-6-2 21-16,-2-6-5 15,-8 3-4-15,-5 4 33 16,-6 6 14-16,-3 8 0 15,-3 8 43-15,0 6-40 16,0 0 6-16,0 15-16 16,0 10 0-16,0 5 6 15,-5 2-6-15,5-1 0 16,0-8 0-16,0-4-18 16,0-9-7-16,2-10-46 15,7 0 10-15,3-7 46 16,3-12 6-16,3-7-16 15,2-2 23-15,-2 1-41 0,-1 5 43 16,-1 6 0-16,-3 9 0 16,-1 7 11-16,-1 0-5 15,-1 1-2-15,4 20 12 16,-1 1-10-16,1 3-12 16,-1 1-11-16,-6 5-93 15,-2-7-211-15,-5-6-268 0</inkml:trace>
  <inkml:trace contextRef="#ctx0" brushRef="#br0" timeOffset="94512.36">7220 3807 1302 0,'0'0'664'16,"0"0"-361"-16,-5-108-96 15,19 72-131-15,23 11-42 16,15 2-14-16,8 9-20 15,24 8-24-15,-14 6-162 16,-18 0-532-16</inkml:trace>
  <inkml:trace contextRef="#ctx0" brushRef="#br0" timeOffset="94652.95">7044 3595 1881 0,'0'0'389'0,"0"0"-347"16,0 0-42-16,0 0-597 16,0 0-139-16</inkml:trace>
  <inkml:trace contextRef="#ctx0" brushRef="#br0" timeOffset="95434.02">8454 3743 1765 0,'0'0'474'0,"0"0"-336"16,0 0-86-16,0 0-45 15,0 0 26-15,-51 143-18 16,51-65 34-16,13 9-5 16,7-3-38-16,0-4 14 15,-1-9-20-15,0-8-12 16,-8-13-5-16,-7-14-69 15,-4-14-49-15,0-16-73 16,-17-6-135-16,-12-14 12 0,-7-18 85 16,-7-9 183-16,-1-3 63 15,4-4 73-15,7-1 48 16,11 5 20-16,17 1-7 16,5 5-35-16,22 6-61 15,23 2-28-15,13 2-10 16,6 4-7-16,5-2-3 15,2 0 10-15,-6-1-6 16,-9 0 6-16,-15 1 14 16,-16 2 51-16,-15 4 126 15,-10 6 3-15,0 6-15 16,-14 8-38-16,-10 2-93 16,-7 24-23-16,2 14-10 15,4 10-14-15,9 10 26 16,12 5-25-16,4-2 14 0,0 0-7 15,16-9-9-15,5-10-12 16,4-11-58-16,0-12-87 16,-2-12-95-16,-4-9-65 15,-1-9 32-15,0-18-34 16,-2-4 80-16,-3-1 226 16,3-2 13-16,2 0 96 15,1 5 102-15,2 7-25 16,-2 10-6-16,4 10-26 15,4 2-10-15,-1 11 8 0,8 14-54 16,-1 7 21 0,3 2-49-16,-1 2-56 0,2-3-1 15,11-2-111 1,-5-8-199-16,-8-10-177 0</inkml:trace>
  <inkml:trace contextRef="#ctx0" brushRef="#br0" timeOffset="96090.12">9519 4078 700 0,'0'0'805'0,"0"0"-588"0,0 0-71 16,0 0-48-16,-116 0 2 15,92 17-33-15,3 2 4 16,3 4-12-16,5 1-38 16,7-3 4-16,4 0-10 15,2-3-14-15,0-4-1 16,8-4-22-16,13-4-34 16,2-4 4-16,6-2-37 15,3 0-26-15,1-12-38 16,-2-6-7-16,-2-1 26 15,0-3-32-15,-6 1-12 16,-1 1 104-16,-7 2 74 16,-3 2 32-16,-3 5 72 0,-5 6 11 15,-4 5-9 1,0 0-48-16,0 0 15 0,0 13 34 16,0 6-51-16,0 3-15 15,0 0-34-15,7 2-7 16,4-4-19-16,2-2-74 15,5-5-11-15,0-2-8 16,-1-7 2-16,4-4 32 16,1 0 2-16,3 0 4 15,-1-11 44-15,-1 1 28 16,-5-1 13-16,-1 1 73 16,-4 2 72-16,1 2-9 15,-1 1-35-15,5 5-34 16,4 0-20-16,1 0-37 15,-1 7 21-15,-5 7-13 0,-5 4 13 16,-3 6 55 0,-5 2-30-16,0 6-4 0,1 2-7 15,0 4-46 1,-1 1 18-16,3-4-30 0,-7-2-56 16,-2-6-115-16,-20-11-154 15,-4-9-383-15</inkml:trace>
  <inkml:trace contextRef="#ctx0" brushRef="#br0" timeOffset="96246.34">9136 3817 2074 0,'0'0'674'16,"0"0"-583"-16,0 0-63 15,0 0-22-15,180-114 13 16,-96 96-19-16,6 9 0 15,19 9-91-15,-24 1-178 16,-16 13-579-16</inkml:trace>
  <inkml:trace contextRef="#ctx0" brushRef="#br0" timeOffset="96590.32">10757 4227 1181 0,'0'0'358'16,"0"0"-245"-16,0 0-35 15,0 0 49-15,0 0 8 0,0 0 25 16,2 130-66 0,-4-89-29-16,-17-4-65 0,-17 10-28 15,5-13-204-15,6-12-334 0</inkml:trace>
  <inkml:trace contextRef="#ctx0" brushRef="#br0" timeOffset="96886.81">11259 3709 2008 0,'0'0'308'16,"0"0"-205"-16,-24 129-80 16,17-57-22-16,7 6 32 15,0 4-32-15,7-1 0 16,10-7-1-16,7-4-4 15,1-10-88-15,13-10-129 16,-7-16-157-16,-2-17-156 0</inkml:trace>
  <inkml:trace contextRef="#ctx0" brushRef="#br0" timeOffset="97574.19">11493 3960 1689 0,'0'0'591'0,"0"0"-499"16,0 0-8-16,-109 108-54 16,97-55-9-16,12-1 6 15,6-2-11-15,25-4 2 16,11-6-18-16,9-13-52 16,6-12-2-16,1-15-64 15,-4-2-54-15,-10-30-54 16,-7-14 29-16,-14-12 65 15,-11-10 35-15,-12-7 45 16,0 1 52-16,0 10 27 16,-8 12 68-16,-5 20 49 15,3 22 98-15,1 10-56 0,2 16-143 16,3 28-6-16,1 11 19 16,3 8-24-16,0 5 23 15,0-1-3-15,11-7-24 16,11-6 1-16,6-10-29 15,3-11 0-15,2-8 0 16,-2-13-40-16,0-12 19 16,-1 0 0-16,-6-10-28 15,-3-8 39-15,-6 1 10 0,-7 2 0 16,0 5 30 0,-4 4-14-16,-2 4 18 0,-1 2-34 15,5 0 9-15,2 0-3 16,4 10-5-16,3 4 10 15,3-3-8-15,4-1 3 16,4-3-12-16,2-5-17 16,3-2-49-16,-2 0-27 15,-2-9-56-15,-5-5 29 16,-4-7 51-16,-4 1 75 16,-6 2 30-16,-1 0 85 15,-3 5 68-15,-4 7 39 16,0 5-79-16,3 1-52 15,-1 0-51-15,3 7-32 16,1 16 17-16,3 3-4 0,0 6-20 16,4 0 13-16,2-1-14 15,1 0-12-15,0-7-31 16,2-13-88-16,-5-10-147 16,-4-1-351-16</inkml:trace>
  <inkml:trace contextRef="#ctx0" brushRef="#br0" timeOffset="97714.74">12364 3876 1844 0,'0'0'585'0,"0"0"-470"16,0 0-115-16,0 0-79 0,0 0-486 15,0 0-551-15</inkml:trace>
  <inkml:trace contextRef="#ctx0" brushRef="#br0" timeOffset="98292.73">13628 4223 1324 0,'0'0'383'0,"0"0"-187"15,0 0-55-15,0 0-44 16,-130-14 18-16,88 34 11 16,6 8-9-16,7 4-55 15,13 4-44-15,16 0 18 16,0-4-35-16,25-6 0 16,16-10-1-16,9-10-19 15,8-6-8-15,0-20-98 0,-2-19-75 16,-9-15 5-1,-9-13-34-15,-12-26 99 0,-3-27 90 16,-7 10 35-16,-6 12 5 16,-5 24 81-16,-3 34 131 15,-2 7 100-15,0 9-121 16,0 18-44-16,0 6-87 16,0 28-50-16,0 23 8 15,-7 19 10-15,3 12-1 16,-1 8 3-16,5 0-30 15,0-5-7-15,3-10 5 16,8-13-52-16,0-9-36 16,-4-17-107-16,-7-23-103 0,0-12-51 15,0-1-348-15</inkml:trace>
  <inkml:trace contextRef="#ctx0" brushRef="#br0" timeOffset="98636.4">13703 3926 1277 0,'0'0'294'0,"0"0"-184"16,0 0-58-16,0 0 49 15,136 40 16-15,-96-5 5 16,2 2 10-16,-2 7-51 16,3 2 2-16,-3-1-17 15,3-3-8-15,-1-4 20 16,0-5-29-16,-5-4-4 15,-2-9-3-15,-6-9-23 0,-6-8 10 16,-2-3-1-16,-3-8 9 16,-3-18-4-16,-4-3-33 15,-6-4 9-15,-5-1-9 16,0 1-24-16,-9 4 23 16,-16 0-20-16,-6 5 9 15,-9 4 11-15,-6 4-36 16,-6 8-7-16,-2 5-51 15,2 3-95-15,11 0-127 16,18 0-373-16</inkml:trace>
  <inkml:trace contextRef="#ctx0" brushRef="#br0" timeOffset="98792.69">14547 3431 2273 0,'0'0'459'16,"0"0"-369"-16,0 0-89 16,0 0-1-16,0 0-1 15,-90 111-65-15,61-52-145 16,6-11-528-16</inkml:trace>
  <inkml:trace contextRef="#ctx0" brushRef="#br0" timeOffset="99948.59">15675 3850 1277 0,'0'0'580'16,"0"0"-311"-16,0 0-14 15,0 0-97-15,0 0-72 0,0 0-68 16,0 0 18-16,0 80 32 15,9-20-41-15,4 7 10 16,0-1-37-16,6-4 9 16,-2-8-22-16,-1-7 13 15,-1-5-33-15,-1-11-34 16,-10-12-174-16,-4-12-281 16,0-7-128-16</inkml:trace>
  <inkml:trace contextRef="#ctx0" brushRef="#br0" timeOffset="100104.8">15396 3823 1637 0,'0'0'839'0,"0"0"-676"16,0 0-61-16,0 0-56 16,0 0-46-16,143-47 9 15,-53 38-9-15,12 4-67 16,29 3-131-16,-37 2-434 15,-7 0-432-15</inkml:trace>
  <inkml:trace contextRef="#ctx0" brushRef="#br0" timeOffset="100386.35">16813 3957 1555 0,'0'0'744'0,"0"0"-606"16,0 0 9-16,-139 10-28 15,112 13-73-15,9 10 9 16,9 8-34-16,9 4-19 16,0 3 26-16,19-4-28 15,16-4-1-15,7-8-16 16,9-7-60-16,8-10-29 15,28-15-156-15,-12 0-323 16,-13-18-154-16</inkml:trace>
  <inkml:trace contextRef="#ctx0" brushRef="#br0" timeOffset="100635.93">17194 4101 1403 0,'0'0'664'0,"0"0"-402"15,0 0-90-15,0 0-109 16,0 0-1-16,0 0-38 15,0 0 0-15,-80 97 11 16,80-66-34-16,16-1 17 16,2-5-18-16,2-8 0 15,0-5-5-15,-4-10 13 16,-6-2 4-16,-1-6 62 16,-1-18-51-16,-6-6 8 15,-2-4-31-15,0-5-28 0,-10 3 11 16,-7 3-84-1,-4 2-56-15,1-13-80 0,7 9-306 16,5-2-237-16</inkml:trace>
  <inkml:trace contextRef="#ctx0" brushRef="#br0" timeOffset="100807.77">17373 3402 1986 0,'0'0'663'15,"0"0"-498"-15,0 0-75 16,0 0-74-16,0 0-16 16,0 0-34-16,0 0 0 15,-123 161-150-15,96-97-382 16,14-14-578-16</inkml:trace>
  <inkml:trace contextRef="#ctx0" brushRef="#br0" timeOffset="101995.28">18079 3959 464 0,'0'0'772'0,"0"0"-555"15,0 0-16-15,0 0-8 16,0 0-41-16,0 0-64 15,0 0 15-15,18-5 42 16,-11 29-25-16,-3 7-43 16,2 4 4-16,2 3-52 15,0 1 16-15,3-6-28 16,3-5-16-16,1-3 13 16,1-9-14-16,-1-5-24 15,2-9-7-15,0-2-34 0,5-1 4 16,3-21-122-1,-3-12-120-15,0-38-39 0,-6 6-150 16,-3-1-101-16</inkml:trace>
  <inkml:trace contextRef="#ctx0" brushRef="#br0" timeOffset="102229.31">18411 3649 995 0,'0'0'489'16,"0"0"-248"-16,0 0 37 15,0 0-115-15,0 0-87 16,0 0-8-16,0 0 13 15,11 85 29-15,-9-35-51 16,0 10 5-16,4 6-7 16,0 4-45-16,0 3 18 0,3-8-30 15,3-4 6 1,1-11 3-16,-2-10-9 0,-2-11-6 16,0-6-33-1,-5-9-65-15,0-10-54 16,-4-4-48-16,0-18-117 0,0-5-305 15</inkml:trace>
  <inkml:trace contextRef="#ctx0" brushRef="#br0" timeOffset="102385.52">18362 4042 925 0,'0'0'540'16,"0"0"-275"-16,0 0-53 16,0 0-111-16,0 0-32 15,0 0 43-15,122-82-40 16,-83 79-21-16,-6 0-19 15,-2-1-32-15,1-2-78 0,-11 0-161 16,-7-4-263-16</inkml:trace>
  <inkml:trace contextRef="#ctx0" brushRef="#br0" timeOffset="102510.54">18536 3481 1275 0,'0'0'701'0,"0"0"-574"16,0 0-127-16,-160-12-137 16,108 12-253-16</inkml:trace>
  <inkml:trace contextRef="#ctx0" brushRef="#br0" timeOffset="102651.4">17800 3657 1991 0,'0'0'625'0,"0"0"-504"16,0 0-82-16,0 0-39 16,0 0-147-16,0 0-24 15,152-4-477-15</inkml:trace>
  <inkml:trace contextRef="#ctx0" brushRef="#br0" timeOffset="103385.29">19436 3954 2000 0,'0'0'334'0,"0"0"-251"15,0 0-30-15,0 0-44 16,-27 133 18-16,23-92-12 15,4-1-3-15,0-1 16 16,0-7-28-16,0-8 3 16,0-12-3-16,0-9-37 15,0-3 36-15,8-17-28 16,15-15-145-16,4-12-126 16,4-9 37-16,2-2 52 0,-2 1 69 15,-4 7 142-15,-6 11 3 16,-11 16 119-16,-1 10 114 15,-7 10-8-15,3 0-158 16,4 18 41-16,5 13-20 16,12 8-33-16,9 4 6 15,15-2-47-15,10-5 3 16,5-9-11-16,3-15-9 16,-5-12-12-16,-12-3-39 15,-11-33-12-15,-15-14 62 16,-12-15-20-16,-13-12 8 15,0-7 12-15,-9-2-30 0,-10 3 30 16,-4 11 2-16,3 17-1 16,-1 20 104-16,4 20-44 15,1 15-22-15,1 9-33 16,1 27 4 0,3 14 6-16,5 12 16 0,1 11 2 15,5 3 15-15,0-2-27 16,0-4-21-16,0-7 17 15,0-15-16-15,5-14 1 16,1-15-2-16,5-16-13 16,7-3 7-16,7-15 6 15,8-13-51-15,5-1-8 16,2 1 26-16,-4 3 32 16,0 7 1-16,-1 11 0 15,-1 7 35-15,1 0-22 0,1 7 9 16,1 15-7-16,2 9-15 15,17 10-42-15,-10-4-177 16,-4-10-401-16</inkml:trace>
  <inkml:trace contextRef="#ctx0" brushRef="#br0" timeOffset="104041.43">20746 3844 1741 0,'0'0'618'0,"0"0"-440"15,0 0-20-15,0 0-98 16,-122-30-29-16,101 45-5 16,6 16-25-16,3 3-2 0,10 4 1 15,2-4-67-15,0-4-18 16,21-8-61-16,3-12-39 16,2-10 49-16,-1 0-49 15,0-21 16-15,-7-6 73 16,-5 0 96-16,-4 0 9 15,-7 5 137-15,-2 8 94 16,0 6-45-16,0 8-107 16,3 0-31-16,-1 2-57 15,7 17 0-15,1 2 8 16,6 5-8-16,4-2 0 16,5-4-12-16,4-5-71 15,4-11 5-15,0-4-2 0,3-9-91 16,-4-17 33-1,-7-8 52-15,1-4 86 0,-6-2 3 16,-5 0 83 0,-3 2 97-16,-6 7-6 0,-1 9-19 15,-5 10-26-15,2 6-52 16,-2 6-53-16,0 0-27 16,0 10-38-16,0 15 38 15,0 5 5-15,-7 5-4 16,3 4-2-16,0 1 1 15,4-4 0-15,0-4 0 16,0-6-27-16,0-7-24 16,0-12-24-16,0-5 61 15,0-2 14-15,0-8 36 0,0-14-3 16,6-2-7-16,3 0-18 16,-1 1 32-16,6 4-9 15,1 5-25-15,4 3 17 16,3 8-22-16,5 3-2 15,-3 0-2-15,1 0-45 16,-5 12 1-16,-5 4-92 16,-15 7-87-16,0 0-151 15,-4-7-317-15</inkml:trace>
  <inkml:trace contextRef="#ctx0" brushRef="#br0" timeOffset="104166.71">20455 3760 1597 0,'0'0'392'0,"0"0"-179"16,32-112-99-16,20 53-114 15,73-39-34-15,-12 11-179 16,0 6-434-16</inkml:trace>
  <inkml:trace contextRef="#ctx0" brushRef="#br0" timeOffset="104306.93">21326 2973 2013 0,'0'0'715'16,"0"0"-525"-16,0 0-45 16,0 0-103-16,0 0-42 15,-182 25-14-15,61 46-80 0,15-8-136 16,13-1-575-16</inkml:trace>
  <inkml:trace contextRef="#ctx0" brushRef="#br0" timeOffset="104900.55">18708 3104 314 0,'0'0'1186'0,"0"0"-653"16,0 0-284-16,0 0-35 15,0 0-127-15,0 0-39 16,0 0-8-16,-60 30-34 15,19 6 36-15,-8 8-30 0,2 6-12 16,-1 18-55-16,11-9-242 16,18-18-553-16</inkml:trace>
  <inkml:trace contextRef="#ctx0" brushRef="#br0" timeOffset="105634.76">22550 4167 1386 0,'0'0'367'16,"0"0"-114"-16,0 0-50 16,0 0-80-16,0 0 0 15,29-116-93-15,1 106-1 16,-1 1-21-16,0 7 11 16,-7 2 3-16,-5 0 4 0,-9 0-20 15,-8 12 26 1,0 12-30-16,-25 11 25 0,-15 5 3 15,-11 5-17-15,-5 4 29 16,4 1 1-16,9 0-12 16,24 0-17-16,19 0-5 15,19 0-9-15,63-1 40 16,47-10-18-16,35-14 16 16,-5-14-14-16,-39-11-9 15,-46 0 18-15,-41-7-27 16,-9-5-6-16,-6 0 3 15,-4-5-3-15,-9 6-49 16,-5 3-89-16,0 4-182 16,-3 4-610-16</inkml:trace>
  <inkml:trace contextRef="#ctx0" brushRef="#br0" timeOffset="106603.28">2100 4828 1669 0,'0'0'532'15,"0"0"-396"-15,0 0-66 16,0 0-69-16,0 0 37 16,11 123 26-16,2-63-40 15,3 7 22-15,-1 2-43 16,1 4 3-16,-1-1-12 16,-4-5-72-16,-1-10-71 15,-8-12-29-15,-2-14-117 16,-5-13 9-16,-13-14-223 0</inkml:trace>
  <inkml:trace contextRef="#ctx0" brushRef="#br0" timeOffset="107025.06">1979 5336 651 0,'0'0'396'0,"0"0"99"15,0 0-218-15,-34-110-65 16,39 83-82-16,29 1-106 16,14-2-13-16,17-2 8 15,7-1-18-15,-1-6 17 16,-2-1-18-16,-13 0 6 15,-17 3-12-15,-14 6-7 16,-14 4 13-16,-11 11 34 16,0 10 54-16,-9 4 35 15,-11 4-74-15,0 26-48 16,0 13 25-16,5 7-25 16,8 10 17-16,7 4 4 15,0 2-14-15,7-4-3 0,12-3-5 16,4-11-19-16,-2-12-2 15,0-13-50-15,-1-18-26 16,-1-5-2-16,0-18 62 16,1-18 24-16,1-7-11 15,-2-1 24-15,-1 2 13 16,-5 4 27-16,-1 11 79 16,-3 6-17-16,-3 11 4 15,-1 10-15-15,6 0-71 16,4 6-6-16,8 19 10 15,8 7-18-15,7 5-12 16,7 1-20-16,1 0-100 0,20-7-107 16,-7-12-352-1,-8-13-545-15</inkml:trace>
  <inkml:trace contextRef="#ctx0" brushRef="#br0" timeOffset="107228.14">3094 5067 1947 0,'0'0'513'16,"0"0"-453"-16,0 0-20 15,0 0-24-15,-133 80-16 16,125-41 27-16,6 3-19 0,2 0-8 16,4-5-18-16,16-4-119 15,7-13-62-15,15-16-112 16,-6-4-37-16,-7-4-218 15</inkml:trace>
  <inkml:trace contextRef="#ctx0" brushRef="#br0" timeOffset="107821.76">3211 5157 1262 0,'0'0'341'16,"0"0"-112"-16,0 0-140 15,0 0-62-15,0 0-7 16,0 0-12-16,0 0-5 15,18 69-3-15,-5-53-20 16,1-2-12-16,-3-4-43 16,-3-4 50-16,0-2 25 0,-4-2 16 15,-4-2 83-15,2 0 12 16,-2 0 0-16,2 0-3 16,5 0-70-16,1 0-5 15,4 0-29-15,1 0-4 16,-1 0-1-16,-1 0-27 15,-3-2 28-15,-3-2 7 16,0-1-7-16,-5 4 15 16,2-1 3-16,-2 2 2 15,0 0 20-15,0 0-31 16,0 0 2-16,0 0-7 16,0 0 9-16,0 0-10 15,0 0-3-15,0 0 0 0,0 0 39 16,0 0-39-1,0 0 7-15,0 0-3 0,0 0 11 16,0 0-7-16,0 0 4 16,0 0-11-16,0 2 47 15,0 2-30-15,0-1 2 16,0 3 21-16,0 3-40 16,0-1 27-16,0-2-27 15,0 2-1-15,0-4 21 16,0-1-21-16,0-3 1 15,0 3 16-15,0-3-16 16,0 0 28-16,0 0-7 0,2 0-16 16,-2 0 5-1,0 0-11-15,0 0-8 0,0 0 7 16,0 0-54-16,0 0-39 16,0 0-150-16,0-4-368 0</inkml:trace>
  <inkml:trace contextRef="#ctx0" brushRef="#br0" timeOffset="108555.95">3466 5109 876 0,'0'0'867'0,"0"0"-652"0,0 0-141 16,0 0-37-16,0 0 54 15,0 0 22-15,0 119 1 16,0-81-19-16,0 2-31 16,0-4-32-16,0-6 3 15,0-8-35-15,0-6 22 16,0-10-15-16,0-6-6 15,0 0 28-15,0-12-29 16,6-19-22-16,5-6-45 16,3-6-63-16,1 2 22 15,1 0 24-15,-3 9 56 0,-2 8 28 16,-2 8 38 0,0 6 45-16,2 9 0 0,5 1-71 15,4 0 33 1,6 3-22-16,5 11-21 0,3 0 40 15,4 3-42-15,0-7 0 16,-1-1 0-16,-3-6 12 16,-7-3-11-16,-7 0-1 15,-5-20-11-15,-7-7 10 16,-4-7-73-16,-4-2-8 16,0-4 13-16,0 2-17 15,-10 4 69-15,2 7 17 16,-1 10 42-16,3 9 72 15,0 8-43-15,2 0-52 0,-3 19 6 16,3 14-24-16,0 7 43 16,2 6-25-16,0 0-4 15,2 0 11-15,0-4-25 16,0-5 6-16,8-10-2 16,3-8-5-16,3-9-34 15,-3-10-21-15,3 0 33 16,1-10 14-16,1-9 13 15,3 1-5-15,2 5 4 16,3 4-4-16,3 9-10 16,1 0-94-16,1 15-71 0,8 21-83 15,-11-7-32 1,-6-2-303-16</inkml:trace>
  <inkml:trace contextRef="#ctx0" brushRef="#br0" timeOffset="108712.47">3071 4851 2343 0,'0'0'351'16,"0"0"-275"-16,0 0-76 16,0 0-49-16,225-60-67 15,-96 51-9-15,-5 1-505 0</inkml:trace>
  <inkml:trace contextRef="#ctx0" brushRef="#br0" timeOffset="109180.81">4978 5079 491 0,'0'0'1111'16,"0"0"-787"-16,0 0-246 15,0 0-42-15,-4 105 60 16,4-44 4-16,11 8-2 15,4 5-12-15,3-1-54 16,2 0 3-16,2-9-35 0,-4-9-11 16,-2-16-9-16,-5-14-66 15,-4-15-47-15,-7-22-121 16,0-21-122-16,-7-7-436 0</inkml:trace>
  <inkml:trace contextRef="#ctx0" brushRef="#br0" timeOffset="109680.7">5014 5067 1160 0,'0'0'357'0,"0"0"-201"16,0 0-34-16,0 0-46 15,0 0 15-15,0 0 4 16,131 14-43-16,-117 20 45 16,-8 4-29-16,-6 4-35 0,0-3 5 15,0-6-14-15,-2-7 20 16,0-8-4-16,2-7-40 15,0-10 30-15,17-1-12 16,17-7-17-16,11-24-1 16,3-12 0-16,2-14-44 15,-3-6-14-15,-10-8-26 16,-7 1 20-16,-13 3-2 16,-13 16 42-16,-4 11 24 15,0 18 38-15,-11 13 48 16,-4 9-11-16,-3 18-73 15,5 20 16-15,1 15 1 16,10 9 9-16,2 6 24 16,0 2-31-16,7-4 0 15,6-5-12-15,0-10 1 0,4-14-20 16,-5-13 2-16,5-16-41 16,0-8 40-16,8-12-10 15,4-18 18-15,4-4-31 16,-4-3 5-16,0 5 27 15,-2 8 24-15,-6 8-5 16,2 8 21-16,2 8-23 16,-1 0 15-16,8 14-32 15,3 15-1-15,5 1-23 16,23 8-105-16,-4-8-202 16,-7-9-216-16</inkml:trace>
  <inkml:trace contextRef="#ctx0" brushRef="#br0" timeOffset="110336.79">6144 5092 1564 0,'0'0'527'15,"0"0"-266"-15,0 0-105 16,-148 0-71-16,119 23-2 16,9 3-74-16,14 9 22 15,6-2-31-15,0 1-13 16,18-5-2-16,13-8-56 15,7-12-11-15,4-9-2 16,3 0-45-16,-1-24-24 16,-4-6-73-16,-11-2 84 0,-7 0 110 15,-6 3 32-15,-9 5 32 16,-5 4 123-16,-2 10-4 16,0 4 75-1,0 6-82-15,0 0-113 0,0 8-13 16,0 12-18-16,4 4 0 15,5 5 2-15,3 1-1 16,1-5-1-16,5-3 0 16,-1-8-25-16,1-9-23 15,2-5-41-15,0 0 52 16,-2-16-6-16,0-9-13 16,0 1 44-16,-5 2 4 15,-2 4 8-15,-2 2 35 16,-2 6 2-16,-1 4 24 15,-4 2-24-15,-2 4-37 0,0 0 19 16,0 3-19-16,0 10 0 16,0 6 27-16,1 0-27 15,6-1 12-15,1-1-12 16,3-8-46-16,3-7-24 16,1-2-29-16,3 0-16 15,3-20 23-15,0-2 14 16,2-4 57-16,-1 2 21 15,0 4 25-15,-2 4 88 16,-3 5-6-16,-2 8-20 16,-5 3-26-16,4 0-39 15,-1 12 52-15,1 10-45 16,-1 4-16-16,-1 6 3 16,-1 0-16-16,-7 0-86 15,-4 1-62-15,0-9-235 0,-9-9-431 0</inkml:trace>
  <inkml:trace contextRef="#ctx0" brushRef="#br0" timeOffset="110493">5938 4939 1847 0,'0'0'636'0,"0"0"-526"16,0 0-110-16,21-121-73 15,56 79-82-15,-6 8-90 16,1 6-355-16</inkml:trace>
  <inkml:trace contextRef="#ctx0" brushRef="#br0" timeOffset="110617.98">6371 4614 1743 0,'0'0'699'16,"0"0"-509"-16,0 0-126 15,0 0-28-15,178-57-36 16,-103 52-17-16,25 3-56 15,-19 2-442-15,-19 0-789 0</inkml:trace>
  <inkml:trace contextRef="#ctx0" brushRef="#br0" timeOffset="111883.29">7616 5119 1257 0,'0'0'357'15,"0"0"-201"-15,0 0-111 16,0 0-21-16,98-104-24 16,-58 60 0-16,-4-4 0 15,-7-2 1-15,-13-3-2 16,-12 3-12-16,-4 4 13 0,0 8 70 16,-18 12 69-1,-2 8 8-15,2 12-48 0,2 6-43 16,1 0 2-16,1 28-28 15,1 15 14-15,5 10 28 16,0 14-20-16,8 4 6 16,0 4-8-16,8-3-44 15,15-6 5-15,10-5-11 16,-2-11-2-16,2-12-8 16,-2-16 1-16,0-12-18 15,5-10 2-15,-1-7-18 16,5-22-53-16,-2-7-73 15,-4-6-33-15,-8-2-59 16,-10 2 90-16,-7 7 117 16,-7 7 54-16,-2 8 108 0,0 12 53 15,0 5 28-15,0 3-55 16,0 9-76-16,0 13-42 16,0 8 46-16,0 3-31 15,0 4-4-15,6 1 31 16,13-2-33-16,4-1 5 15,5-7 33-15,3-6-50 16,3-10 27-16,3-10-34 16,1-2 6-16,3-10-3 15,-4-18-9-15,-1-7-16 16,-3-5-1-16,-8-2-35 16,-10 0 36-16,-5 4-8 15,-10 6 11-15,0 6 13 16,0 9 0-16,-12 9 11 15,-1 5 4-15,-3 3-9 0,3 5 3 16,-1 18-3-16,8 4-4 16,3 8 10-16,3 3-12 15,0 0 0-15,17 0-1 16,4-3 8-16,6-10 1 16,4-6-8-16,0-11-39 15,3-8 30-15,-3 0-43 16,-2-20-14-16,-7-9 11 15,-1-1 1-15,-6 0 34 16,-3 3 11-16,-4 8 5 16,-1 5 4-16,-3 6 15 15,-2 8 9-15,-2 0-16 0,0 4 3 16,0 14 2-16,0 4-8 16,0 0-4-16,0 1 22 15,0-8-23-15,8-3-12 16,5-7-17-16,0-5-57 15,7 0 40-15,0-18-57 16,2-4-42-16,-2-5 61 16,1 6 30-16,-4-2 54 15,-1 9 41-15,-3 4 28 16,-1 4 41-16,1 6-69 16,1 0-10-16,1 9-1 15,1 8-30-15,-3 8 0 16,0-2-23-16,-6 4-90 0,-7-1-52 15,-2-6-143-15,-16-7-390 16</inkml:trace>
  <inkml:trace contextRef="#ctx0" brushRef="#br0" timeOffset="112023.93">8569 4828 1713 0,'0'0'505'0,"0"0"-364"15,0 0-110-15,79-117-30 16,-33 96-1-16,1 9-45 16,3 12-41-16,-13 0-217 15,-14 0-438-15</inkml:trace>
  <inkml:trace contextRef="#ctx0" brushRef="#br0" timeOffset="112164.62">8287 4709 1572 0,'0'0'722'16,"0"0"-624"-16,0 0-98 15,0 0-80-15,0 0-483 16,0 0-88-16</inkml:trace>
  <inkml:trace contextRef="#ctx0" brushRef="#br0" timeOffset="112976.83">9876 4784 542 0,'0'0'1330'16,"0"0"-1039"-16,0 0-189 15,0 0-65-15,0 0-36 16,0 0 79-16,-17 141 12 15,20-77-34-15,4 6 9 16,-3 0-61-16,1-1-4 16,-1-7-2-16,-4-8-6 15,0-9 4-15,0-16-17 16,0-8-44-16,-13-14-33 16,-5-7-63-16,-5-2-31 15,-1-24 4-15,2-6 97 16,4-7 89-16,11 0 41 15,7-4 41-15,0 6-47 0,29-2-35 16,11 2 1 0,10 0 0-16,8 0 6 0,4-2-7 15,0-1 0 1,-6 0-1-16,-7 0 1 0,-14 5 0 16,-12 5 9-16,-15 9 67 15,-8 4 36-15,0 5 59 16,-3 10-70-16,-9 2-40 15,-6 8-10-15,1 22-50 16,1 14 25-16,5 11 12 16,8 5-21-16,3 5 27 15,0-4-37-15,7-5-5 16,8-5 7-16,1-15-9 16,-5-13 0-16,-1-11-16 15,-2-12-11-15,2-1 21 0,7-26 6 16,3-9-22-1,7-4 11-15,4-1-13 0,-2 2 18 16,0 11 6-16,-2 6 0 16,-5 11 21-16,-2 6-9 15,-1 5 13-15,5 5 7 16,-3 15-26-16,6 11 6 16,4 3-12-16,2 0-60 15,6 0-9-15,19-4-198 16,-7-10-282-16,-6-8-473 0</inkml:trace>
  <inkml:trace contextRef="#ctx0" brushRef="#br0" timeOffset="113695.37">11027 5048 1094 0,'0'0'312'0,"0"0"-187"15,0 0 3-15,0 0-44 16,0 0 8-16,0 0-5 16,0 0-40-16,-4 0 30 0,-1 3-14 15,-1 1 26 1,-4 2-21-16,0 0-30 0,-3 2 13 15,-1 1-13-15,-1-1-14 16,1 1 20-16,3 1-35 16,-1 2 0-16,6 0 3 15,-1 2-10-15,5 3-2 16,2-2 0-16,0 3 0 16,11-4 3-16,9-4-3 15,9-2-1-15,5-8-13 16,3 0-48-16,1 0-3 15,-2-14-18-15,-7-4 9 16,-3-2 28-16,-8-2 11 16,-9 0 35-16,-5 4 0 15,-4 2 2-15,0 4 54 0,0 7 26 16,0 5-36-16,-2 0-37 16,0 0-9-16,2 5-6 15,0 9-23-15,0 0-59 16,0 0 57-16,8-4-38 15,7-2 44-15,3-2 6 16,3-2-18-16,6-2 36 16,2 0-11-16,5 2 10 15,1 1-8-15,-1-1 3 16,-2 1 7-16,-6 0 12 16,-6 4 0-16,-9 2 86 15,-2 3 5-15,-4 1-4 0,-3 7-11 16,0 5-30-16,0 3-21 15,2 0-22-15,1-1-14 16,-1-2 17-16,1-7-12 16,-5-8 6-16,3-2-24 15,-3-8-16-15,0 0-56 16,0-2-16-16,0 0-92 16,0-10-87-16,-7-3-236 0</inkml:trace>
  <inkml:trace contextRef="#ctx0" brushRef="#br0" timeOffset="113930.07">10757 4871 2263 0,'0'0'457'0,"0"0"-338"16,0 0-89-16,0 0-24 16,87-114-6-16,-31 99-21 15,4 9-1-15,11 6-116 16,-17 0-229-16,-12 11-597 0</inkml:trace>
  <inkml:trace contextRef="#ctx0" brushRef="#br0" timeOffset="114742.02">12130 5134 1279 0,'0'0'626'15,"0"0"-367"-15,0 0-185 16,0 0-22-16,0 0-48 16,138-127 7-16,-87 85 2 0,-1-2-12 15,-13 0-2-15,-12-1 1 16,-12 7 0-16,-13 5 33 15,0 10 35-15,-4 5 7 16,-14 9 39-16,-2 9-59 16,-2 0-29-16,-3 15-4 15,1 20-21-15,2 13 32 16,8 7-19-16,9 6-8 16,5 3 0-16,19 0-6 15,25-2-15-15,16-5-11 16,16-9-56-16,47-12-81 15,-19-14-170-15,-10-12-309 0</inkml:trace>
  <inkml:trace contextRef="#ctx0" brushRef="#br0" timeOffset="115070.05">13099 5095 1670 0,'0'0'582'0,"0"0"-444"15,0 0 18-15,-127-22-62 16,91 22-12-16,5 8-51 15,7 14-17-15,9 9 5 16,8 1-19-16,7 0-9 16,0-2-31-16,22-6-41 15,7-9-17-15,9-9-52 16,0-6-6-16,2 0 18 16,-3-20-12-16,-5-4 99 15,-6-2 19-15,-5 2 32 0,-6 2 128 16,-5 8 88-16,-6 5 5 15,-2 3-22-15,0 6-125 16,0 0-38-16,5 13-36 16,1 13 0-16,3 9 3 15,5 2-3-15,0 0-34 16,2-6-63-16,-7-9-162 16,-2-15-349-16</inkml:trace>
  <inkml:trace contextRef="#ctx0" brushRef="#br0" timeOffset="115210.76">12705 4742 1876 0,'0'0'500'0,"0"0"-500"16,0 0-136-16,245 6-129 15,-120 5-16-15,-2 0-285 0</inkml:trace>
  <inkml:trace contextRef="#ctx0" brushRef="#br0" timeOffset="115445.3">14084 4836 1008 0,'0'0'1161'0,"0"0"-849"16,0 0-218-16,0 0 4 15,0 0-5-15,-18 148-31 16,18-97-3-16,0 5-3 16,13 2-47-16,1-1 16 15,-1-6-25-15,1-4-42 16,-5-11 9-16,-6-9-49 16,-3-21-54-16,0-6-194 15,-5-1-389-15</inkml:trace>
  <inkml:trace contextRef="#ctx0" brushRef="#br0" timeOffset="115601.23">13699 4744 1862 0,'0'0'616'0,"0"0"-485"16,0 0-102-16,0 0-12 15,207-20-7-15,-109 20-10 16,40 0-52-16,-24 0-169 15,-34 8-665-15</inkml:trace>
  <inkml:trace contextRef="#ctx0" brushRef="#br0" timeOffset="115913.6">14509 5091 1305 0,'0'0'679'0,"0"0"-439"15,0 0-49-15,0 0-37 16,0 0-113-16,0 0-18 16,0 0-8-16,96-70 11 15,-80 56 50-15,-5 5-8 16,-8 3 32-16,4 6-1 16,-5 0-70-16,0 0 0 15,4 9-29-15,3 9 8 16,5 5 28-16,-1 8-36 15,3 1 15-15,-1 2-15 16,-2 0-18-16,3-1-23 16,2-5-60-16,4-9-77 15,-2-6-328-15,-5-12-948 0</inkml:trace>
  <inkml:trace contextRef="#ctx0" brushRef="#br0" timeOffset="116272.89">15212 5141 1603 0,'0'0'404'16,"0"0"-241"-16,0 0 11 15,0 0-61-15,39 135-5 16,-8-94-60-16,6 1 27 0,5-7-32 15,0-6-27 1,-1-6 27-16,-2-10-41 0,-3-13 2 16,-3 0 12-16,-4-9-15 15,-4-18 27-15,-8-6-18 16,-1-7-1-16,-9-6-6 16,-5-2-3-16,-2-2-21 15,0 5 5-15,-4 6-11 16,-3 8 26-16,5 7 1 15,2 8-34-15,0 7-40 16,19 8-86-16,29 1-116 16,-4 7-195-16,-3 6-54 0</inkml:trace>
  <inkml:trace contextRef="#ctx0" brushRef="#br0" timeOffset="116600.93">16076 5163 1137 0,'0'0'235'15,"0"0"-49"-15,0 0 160 16,0 0-5-16,0 0-70 15,0 0-69-15,0 0-93 16,-118 3-28-16,86 10-27 16,3 6-48-16,10 6 4 15,5 4-10-15,10 3 0 16,4 0 0-16,0-2-3 16,14-9-3-16,5-2-38 15,8-13-14-15,4-6 42 16,3 0-37-16,-1-19-47 15,-2-8 10-15,-2-2-22 16,-6 1 91-16,-10 5 21 16,-3 5 28-16,-4 5 47 0,-4 9 16 15,0 4-14 1,2 0-63-16,5 0 9 0,5 18-22 16,3 6-1-16,6 5-45 15,1-2-7-15,5-2-171 16,-8-7-394-16,-6-14-363 0</inkml:trace>
  <inkml:trace contextRef="#ctx0" brushRef="#br0" timeOffset="116757.16">15764 4845 1984 0,'0'0'334'16,"0"0"-282"-16,0 0-52 15,118-3-29-15,-28 3-33 16,-13 0-192-16,-10 0-661 0</inkml:trace>
  <inkml:trace contextRef="#ctx0" brushRef="#br0" timeOffset="117413.25">17206 4782 1048 0,'0'0'835'16,"0"0"-495"-16,0 0-192 15,0 0-53-15,0 0 20 0,0 0-1 16,8 128-3-16,1-73-45 16,5 1-13-16,1 1-33 15,3-1-14-15,0-6 7 16,0-5-12-16,-2-7-2 15,-5-7-16-15,-5-12-59 16,-4-4-10-16,-2-13-94 16,0-4-102-16,-10-20-271 15,-9-6-931-15</inkml:trace>
  <inkml:trace contextRef="#ctx0" brushRef="#br0" timeOffset="117585.4">16834 4814 1570 0,'0'0'734'0,"0"0"-522"0,0 0-80 16,0 0-69-16,0 0-47 15,185-5 10-15,-92 5-26 16,12 0-12-16,0 0 6 16,-19 5-114-16,30 9-151 15,-28 0-298-15,-18-2-445 0</inkml:trace>
  <inkml:trace contextRef="#ctx0" brushRef="#br0" timeOffset="118038.11">18023 5238 1290 0,'0'0'571'16,"0"0"-374"-16,0 0-45 16,0 0-91-16,0 0-23 15,0 0-23-15,123-36-14 16,-88 36 4-16,-8 0-5 16,-7 9 0-16,-11 8 6 15,-9 3 15-15,0 5 60 0,-6 6-7 16,-15 3-33-1,0 1 12-15,0 2-16 0,10-3-20 16,9-2-2-16,2-4-14 16,11-6 34-16,22-4-10 15,11-6-8-15,10-7 29 16,5-2-25-16,0-3-2 16,-9 0 2-16,-10 0-21 15,-13 0 18-15,-10-4-18 16,-5 0 8-16,-6 1 2 15,-4 0-10-15,-2 3-2 16,0 0-47-16,-4 0-107 16,-34 0-140-16,0 3-380 15,0 3-161-15</inkml:trace>
  <inkml:trace contextRef="#ctx0" brushRef="#br0" timeOffset="119803.32">13690 4692 793 0,'0'0'290'0,"0"0"-131"16,0 0-12-16,0 0-38 15,0 0 11-15,0 0-39 16,0 0 15-16,0-4 31 15,0 4-10-15,0 0 16 16,0-2-21-16,0 2-38 16,2 0 8-16,12-2-27 0,12 0 11 15,7 2-30-15,13-2-16 16,6 2 15-16,8 0-21 16,12 0 8-16,4 0 18 15,2 0-25-15,2 0 8 16,-4 0-23-16,-8 4 6 15,-13-2-3-15,-16 0-2 16,-12-2-1-16,-14 2 13 16,-6-2-11-16,-7 0 16 15,0 0-18-15,0 0 1 16,0 0 5-16,0 0-6 16,0 0-43-16,0 0-12 15,0 2-63-15,0-2 5 16,0 2-62-16,-13-2 2 15,-3 2 49-15,-6-2-52 0,-5 0 46 16,0 0 32-16,3 0 21 16,4 0 77-16,4 0 0 15,1 0 0-15,6 0 25 16,0 0-17-16,2 0 29 16,-2 0-27-16,0 0-10 15,-2 0 10-15,-4 0-8 16,1 0-2-16,-4-2 9 15,3 2 0-15,-1-2-2 16,3 0 32-16,7 2 44 16,0-2 45-16,4 2-31 0,2 0-36 15,0 0-7 1,0-2-21-16,0 2 11 0,0 0 24 16,0 0-28-16,-2 0 26 15,2 0-8-15,-2 0-40 16,2 0 19-16,0 0-36 15,0 0 19-15,0 0-20 16,0 0 5-16,0 0-6 16,0 0 1-16,0 0 0 15,0 0 16-15,0 0-16 16,-2 0 16-16,2 0-16 16,-5 0 5-16,1 0-13 15,-2 0 7-15,-4 0 1 16,3 0-6-16,-1 0 13 15,-1 0-17-15,-5 0 4 0,-1 0-40 16,1 0 26-16,1 0 10 16,5 0 10-16,0 0 3 15,6 0-1-15,2 0 2 16,0 2-4-16,0-2 0 16,0 0 12-16,0 0-11 15,0 0 13-15,0 0 16 16,0 2-23-16,2 4 1 15,0 7-8-15,4 6 1 16,-4 12 63-16,0 8-46 16,0 11 2-16,-2 9-11 15,4 7-9-15,9 34-7 0,1-16-163 16,-1-12-492-16</inkml:trace>
  <inkml:trace contextRef="#ctx0" brushRef="#br0" timeOffset="125552.33">14239 4780 707 0,'0'0'383'0,"0"0"-175"16,0 0-81-16,0 0-52 15,0 0-11-15,0-6-39 16,4 4-24-16,0 0 18 15,-2 2-19-15,-2 0 47 16,2 0 65-16,-2 0 29 16,0 0-1-16,0 0-41 0,0 0-45 15,0 0-9-15,0 0-29 16,0 0 2-16,7-2 14 16,7 2-23-16,3 0 12 15,8-2-21-15,4 2 6 16,1 0 16-16,0 0-22 15,1 0 12-15,-4 0-1 16,-3 0-10-16,-4 0-2 16,-4 0-7-16,-5 0-1 15,-5 0 3-15,-6 0-70 16,-8 0-51-16,-17 6-213 16,-6 2-155-16</inkml:trace>
  <inkml:trace contextRef="#ctx0" brushRef="#br0" timeOffset="136299.46">18962 5430 2078 0,'0'0'523'16,"0"0"-371"-16,0 0-63 15,0 0-75-15,0 0 11 16,0 0-25-16,2-26-28 0,18 38 2 16,0 14-126-16,-7-4-371 15,-8-4-631-15</inkml:trace>
  <inkml:trace contextRef="#ctx0" brushRef="#br0" timeOffset="137018.04">19930 4991 886 0,'0'0'576'0,"0"0"-238"16,0 0 19-16,0 0-83 16,0 0-95-16,0 0-48 15,0 0-101-15,-10-22-4 16,18 60-3-16,15 14-1 16,8 12 20-16,11 6-42 15,7 4 0-15,5 3-1 16,-1-7-15-16,3-8-8 15,-5-12-70-15,5-26-140 16,-12-13-434-16,-10-11-1090 0</inkml:trace>
  <inkml:trace contextRef="#ctx0" brushRef="#br0" timeOffset="137205.5">20412 5025 1921 0,'0'0'484'0,"0"0"-362"16,-149 46-37-16,80-8 7 16,6 12-26-16,10 7-40 15,11 11-7-15,13 4-19 16,10 4-70-16,19 10-75 16,0-18-226-16,3-19-355 0</inkml:trace>
  <inkml:trace contextRef="#ctx0" brushRef="#br0" timeOffset="137861.59">20472 5235 1311 0,'0'0'735'16,"0"0"-545"-16,0 0-134 15,0 0-41-15,168-4 21 16,-97 4-36-16,0 0 0 15,-2 0 0-15,-11-5-101 16,-11-10 27-16,-16-5 17 16,-14-2 45-16,-14-2 12 15,-3 2 27-15,-11 4 43 0,-18 4 12 16,-7 7-47-16,-7 4 33 16,3 3-19-16,-1 4-7 15,5 18 28 1,5 10-35-16,8 5-5 0,9 7 3 15,12 2-26-15,2-2 23 16,16 0-11-16,15-8-18 16,11-9-1-16,10-12-18 15,2-15-18-15,1 0-19 16,1-34-52-16,-7-12 2 16,-3-13 4-16,-5-6 27 15,-8-6 24-15,-4 0 28 16,-9 10 22-16,-6 11 109 0,-8 16 23 15,-4 11 13 1,-2 15-33-16,0 8-52 0,0 0-37 16,0 19-22-16,-6 17-1 15,-6 12 15-15,-3 10-9 16,2 6 5-16,-1 3-11 16,6-2 0-16,3-3-8 15,5-3 8-15,0-11-46 16,0-12-30-16,0-16-53 15,0-15 8-15,-2-5 52 16,-3-17-5-16,5-15-22 16,0-6 65-16,0-5 31 0,9 2 50 15,11 3 12 1,9 6 12-16,2 7-38 0,2 7-14 16,4 7 0-16,0 4-22 15,10 1-39-15,-9 2-200 16,-6-2-390-16</inkml:trace>
  <inkml:trace contextRef="#ctx0" brushRef="#br0" timeOffset="138017.79">21352 4542 2179 0,'0'0'480'16,"0"0"-416"-16,-123-4-4 15,66 30-59-15,1 14-2 0,0 42-37 16,14-7-182-16,18-8-451 16</inkml:trace>
  <inkml:trace contextRef="#ctx0" brushRef="#br0" timeOffset="138470.84">22232 5085 1776 0,'0'0'342'0,"0"0"-254"15,0 0-50-15,0 0-37 16,116-40 5-16,-80 40-6 16,-9 0-4-16,-12 2-5 15,-15 12 5-15,0 4 4 16,-29 6 45-16,-15 7 12 16,-10 2 31-16,-2 3-26 15,10 0 14-15,15 1-3 16,14-3-40-16,17-2 5 15,3-1 0-15,28-4-20 16,16-5 22-16,9-6-27 0,2-8 8 16,0-6 0-16,-7-2-15 15,-8 0-12-15,-10-8 5 16,-6-4-47-16,-6-2-31 16,6-8-153-16,-6 6-146 15,-4-1-355-15</inkml:trace>
  <inkml:trace contextRef="#ctx0" brushRef="#br0" timeOffset="138986.31">23400 5328 1235 0,'0'0'516'0,"0"0"-361"15,0 0-19-15,0 0-20 16,-129-50-3-16,93 50-44 16,2 1-9-16,8 18-3 15,8 6-34-15,13 8 14 16,5 1-27-16,5-1-10 15,22-2 6-15,10-5-6 16,6-12-15-16,6-11-7 0,2-3-101 16,0-19-46-1,-6-19-163-15,-5-8 30 0,-9-12 108 16,-6-8 1-16,-5-5 17 16,-5 0 168-16,-3 2 8 15,-8 8 281-15,-4 16 50 16,0 15 49-16,0 10-88 15,-9 14-119-15,-2 6-50 16,-2 0-74-16,-5 28-34 16,-3 12 51-16,2 12-21 15,1 10-1-15,4 8 4 16,5 4-48-16,7 3 0 16,2-4-6-16,0-4-80 15,0-13-22-15,0-16-133 16,0-18-338-16,0-16-249 0</inkml:trace>
  <inkml:trace contextRef="#ctx0" brushRef="#br0" timeOffset="139142.54">23337 5155 130 0,'0'0'1860'15,"0"0"-1506"-15,0 0-253 16,0 0-76-16,0 0-19 15,140-8-12-15,-41 20-49 16,-15 2-233-16,-12-2-369 0</inkml:trace>
  <inkml:trace contextRef="#ctx0" brushRef="#br0" timeOffset="139423.76">23973 5226 601 0,'0'0'991'0,"0"0"-747"16,0 0-162-16,0 0-51 15,0 0-18-15,0 0 31 16,0 0-15-16,-10 63-20 16,10-48 17-16,2-3 4 15,0 0 9-15,1 0 23 0,0 0-29 16,-3 0 45-1,0 0-42-15,2-2-30 0,-2 2 26 16,2-1-30-16,0-4-4 16,0 0-38-16,1-4-137 15,-1-1-149-15,-1-2-261 0</inkml:trace>
  <inkml:trace contextRef="#ctx0" brushRef="#br0" timeOffset="140236.04">24191 5193 1405 0,'0'0'545'0,"0"0"-466"16,0 0-16-1,0 0-47-15,0 0 8 0,0 0 36 16,0 0-33-16,0 80 10 15,0-55 18-15,0-1-27 16,0 0 38-16,0-3-30 16,-5-4-34-16,0-5 21 15,3-4-14-15,0-3-9 16,2-5 12-16,0 0-11 16,0 0 15-16,0-19-16 15,0-10-131-15,9-4-11 16,7-7 45-16,2 0 4 15,-1 3-2-15,2 7 88 16,-2 8 7-16,-3 8 50 0,-6 8-1 16,2 6 7-16,3 0-32 15,-2 4 39-15,3 14 6 16,3 5-32-16,1 4 12 16,4 4-18-16,5-3-25 15,-1-2 5-15,6-6-2 16,-3-8-5-16,-2-8-4 15,-1-4 0-15,-1-10-1 16,-3-16-19-16,-2-10-23 16,-7-7 21-16,-1-2-41 15,-4-5 11-15,-3-1-72 16,-3 5 58-16,0 7 52 16,-2 14 14-16,0 9 40 0,0 12 16 15,-6 4-44 1,-7 4 5-16,1 16-4 0,3 10-12 15,1 9 28-15,4 2-12 16,4 3 0-16,0 4 10 16,0-4-26-16,0-2 19 15,0-6-20-15,0-9 0 16,4-7 2-16,-2-10-2 16,-2-4 0-16,4-6 37 15,0 0 13-15,5 0 30 16,5-8-60-16,3-4-19 15,1 2 17-15,3 2-16 16,-2 4 11-16,6 4-13 0,0 0 3 16,2 7-3-16,-3 14 0 15,0 5 0-15,-4 0-17 16,-1 4 3-16,-4-2-7 16,-7-2-13-16,-6-2-65 15,-2-4-40-15,-6-6-131 16,-9-8-214-16</inkml:trace>
  <inkml:trace contextRef="#ctx0" brushRef="#br0" timeOffset="140407.84">24438 4770 1515 0,'0'0'827'16,"0"0"-649"-16,0 0-10 0,0 0-89 15,0 0-49-15,0 0-29 16,123-23-1-16,-117 52-117 16,-6-1-253-16,-4-1-373 0</inkml:trace>
  <inkml:trace contextRef="#ctx0" brushRef="#br0" timeOffset="140532.84">24117 4935 1476 0,'0'0'621'15,"0"0"-414"-15,0 0-52 16,0 0-127-16,0 0-28 16,0 0-149-16,0 0-475 0</inkml:trace>
  <inkml:trace contextRef="#ctx0" brushRef="#br0" timeOffset="151156.94">23992 1744 504 0,'0'0'268'0,"0"0"-96"16,0 0 33-16,0 0-115 16,0 0 49-16,0 0-24 15,21-18-54-15,-19 16 22 16,-2-1 19-16,0 2 25 0,0 0-43 16,0 1-4-16,0-3 27 15,0 3-34-15,0-2-5 16,0 2-5-16,0 0-49 15,0 0 18-15,0 0-18 16,0 0 2-16,0-1 19 16,0 1-21-16,0-3 8 15,0 3 15-15,0 0-37 16,0 0 20-16,0 0-20 16,0 0 6-16,0 0 11 15,0-2-11-15,0 2 17 16,0 0 6-16,-2 0-27 15,-7 0 5-15,-3 0-7 0,-3 11-15 16,-5 8-31 0,-11 13-142-16,4-4-303 0,6-7-675 15</inkml:trace>
  <inkml:trace contextRef="#ctx0" brushRef="#br0" timeOffset="153812.56">747 6200 1083 0,'0'0'301'16,"0"0"-122"-16,0 0 63 15,0 0-34-15,0 0-41 16,0 0-47-16,0-34-62 16,0 34-45-16,0 0 21 15,0 0-24-15,0 1 11 0,0 16 21 16,0 9-13-16,0 8 13 16,0 6-23-16,2 4-17 15,7 0 15-15,0-3-16 16,4-7 10-16,3-9-11 15,2-8-3-15,2-12-3 16,4-5-10-16,5-5 8 16,7-25-6-16,-1-11-86 15,1-5-19-15,-5-4-18 16,-6 2-24-16,-7 8 90 16,-5 6 71-16,-7 12 4 15,-3 10 106-15,-3 6 46 16,0 6-29-16,0 0-88 0,0 16-38 15,0 11 69 1,7 4-33-16,2 7 3 0,4 0-6 16,0 2-28-16,5-4-12 15,2 7-1-15,-4-11-198 16,-3-12-357-16</inkml:trace>
  <inkml:trace contextRef="#ctx0" brushRef="#br0" timeOffset="155874.62">2294 5895 664 0,'0'0'221'16,"0"0"-46"-16,0 0 27 16,0 0-70-16,0 0-23 15,0 0-26-15,0 0 0 16,15-46-6-16,-15 39 33 15,0 6 0-15,0-1-27 16,0-1-12-16,0 3 22 16,0 0-40-16,0-1-24 0,-9 0 10 15,-3-2-18 1,-5 1 8-16,-8 2-4 0,-8 0-13 16,-7 10 33-16,-7 12-26 15,-7 8 27-15,1 8 8 16,4 8-29-16,7 4 18 15,9 4-13-15,12 3-30 16,13-1 36-16,8 2-30 16,2-2 13-16,31-2 14 15,13 0-32-15,15-5 40 16,13-7-41-16,8-6 9 16,5-12-27-16,-5-8 9 15,-4-11-49-15,-13-5-60 16,-10-11-176-16,-16-13-289 15,-22-6-407-15</inkml:trace>
  <inkml:trace contextRef="#ctx0" brushRef="#br0" timeOffset="156046.41">1959 6248 1285 0,'0'0'614'0,"0"0"-420"16,0 0-97-16,0 0-4 15,0 0-40-15,0 0 11 16,179-22-34-16,-100 20-30 16,4 2-9-16,15 0-213 15,-23 0-173-15,-12-2-352 0</inkml:trace>
  <inkml:trace contextRef="#ctx0" brushRef="#br0" timeOffset="156343.22">3273 5963 692 0,'0'0'889'0,"0"0"-596"16,0 0-193-16,0 0-41 0,0 0 84 15,0 0 26 1,0 0-58-16,45 133-25 0,-36-83-32 16,-3 7 13-16,0-1-49 15,-4-4-1-15,0 0 1 16,-2-6-18-16,0-11-1 16,0-7-73-16,-2-11-87 15,-23-17-77-15,3-8-324 16,-3-19-463-16</inkml:trace>
  <inkml:trace contextRef="#ctx0" brushRef="#br0" timeOffset="156499.44">2934 5959 1654 0,'0'0'518'16,"0"0"-334"-16,0 0-12 0,0 0-76 15,0 0-76-15,172-40-8 16,-82 38-12-16,43 2-2 15,-23 6-173-15,-17 6-574 16</inkml:trace>
  <inkml:trace contextRef="#ctx0" brushRef="#br0" timeOffset="156827.47">3884 6436 1881 0,'0'0'547'0,"0"0"-458"16,0 0 6-16,0 0-41 15,0 0-53-15,72-136 8 16,-37 100-9-16,1 4 0 16,-5 6 5-16,-6 6-4 15,-8 7 12-15,-7 10 16 16,-6 3-2-16,0 0 29 15,0 6-44-15,3 18 27 16,3 8 10-16,0 6-41 16,1 3 14-16,-1 4-22 15,1-3-19-15,1-4 17 16,2-3-72-16,8-9-53 16,-4-8-193-16,3-14-539 0</inkml:trace>
  <inkml:trace contextRef="#ctx0" brushRef="#br0" timeOffset="157499.2">4573 6156 1521 0,'0'0'610'0,"0"0"-483"15,0 0-78-15,0 0 16 16,0 0 43-16,42 104-44 15,-9-66-27-15,7 0-13 16,3-2-16-16,-1-5 12 16,-2-9-15-16,-2-8 2 0,-2-11-7 15,-5-3 1-15,-4-6-1 16,-3-17 21-16,-4-8-21 16,-6-7 15-16,-3-3-3 15,-9-3-11-15,-2 1 26 16,0 5-26-16,-2 6 6 15,-7 8-7-15,2 4-29 16,2 8-22-16,5 6-23 16,0 4-109-16,5 2-79 15,17 0-42-15,5 0 85 16,4 6 4-16,3 3-33 16,-3 3 126-16,-7-4 122 15,-5 1 22-15,-8-3 185 16,-9 0-8-16,-2 0 45 15,0 0 6-15,0 3-43 0,-11 2 10 16,-1 3-101 0,-1 6-27-16,4 2-26 0,4 5-47 15,5 0 16-15,0-1-32 16,0-2 1-16,12-4 6 16,1-3-7-16,5-10-5 15,-1-4 3-15,4-3-38 16,-1-5 7-16,0-17-95 15,-2-8-128-15,-7-2-28 16,-5-2 68-16,-4 6 111 16,-2 5 105-16,0 8 97 15,0 7 133-15,0 6-41 16,0 2-119-16,0 0-22 0,3 8-18 16,4 10 11-16,2 2-5 15,-1 4-20-15,4 0 8 16,-1 1-24-16,-7-4-68 15,-2-5-195-15,-2-9-342 0</inkml:trace>
  <inkml:trace contextRef="#ctx0" brushRef="#br0" timeOffset="157655.44">4860 5828 2036 0,'0'0'472'15,"0"0"-397"-15,0 0-16 16,0 0-59-16,207 7-47 16,-46 25-142-16,-18-2-494 15,-22-2 310-15</inkml:trace>
  <inkml:trace contextRef="#ctx0" brushRef="#br0" timeOffset="158179.6">6128 6082 1227 0,'0'0'251'15,"0"0"-187"-15,0 0 32 16,0 0-12-16,0 0-40 15,0 0 19-15,0 0 6 16,26-3 9-16,-17 20 42 16,3 3-16-16,-1 8-15 15,4 1-2-15,3 8-48 16,2 1 7-16,7 0-18 16,2-2-7-16,5-5 10 15,1-6-23-15,3-9 8 16,2-7 20-16,0-9-24 15,2-5 15-15,-2-19-27 16,-4-8-32-16,-7-7 20 0,-7-8-51 16,-13 0 17-16,-9-3 7 15,0 2 31-15,-13 9 8 16,-16 6 23-16,0 11-2 16,1 11 39-16,10 4-35 15,6 7-6-15,7 0-19 16,5 17 5-16,0 9-5 15,11 5 0-15,12 6 0 16,4 1-7-16,0 0-33 16,6 2-119-16,-8-10-312 15,-4-10-185-15</inkml:trace>
  <inkml:trace contextRef="#ctx0" brushRef="#br0" timeOffset="159084.18">7939 5677 1154 0,'0'0'323'0,"0"0"-129"0,0 0-57 16,0 0-10-1,0 0 10-15,0 0-39 0,0 0-33 16,-66-17-65-16,63 17 0 16,1 0 3-16,-5 0 13 15,-6 3-8-15,-5 11 36 16,-6 1 14-16,-9 10 22 16,-10 6-22-16,-2 10-7 15,-2 5 4-15,1 5-23 16,7 4 19-16,8-1-14 15,14 3-19-15,13-5 11 16,4 0-18-16,17-2 6 16,26-3 26-16,12-8-41 0,17-4 25 15,13-9-26-15,5-12 8 16,7-9-18-16,-8-5-22 16,7-9-101-16,-25-16-224 15,-27-3-405-15</inkml:trace>
  <inkml:trace contextRef="#ctx0" brushRef="#br0" timeOffset="159253.72">7645 6032 1716 0,'0'0'540'16,"0"0"-439"-16,0 0-69 0,0 0-21 15,138-7 18-15,-19 7-20 16,32 0-9-16,12 0-67 15,-14-3-240-15,-47-3-241 16,-35 0 149-16</inkml:trace>
  <inkml:trace contextRef="#ctx0" brushRef="#br0" timeOffset="159488.1">9009 5823 1252 0,'0'0'530'15,"0"0"-306"-15,0 0 20 16,0 0-137-16,0 0 4 16,0 0 61-16,0 113-73 15,4-60-20-15,9 5-24 0,3 4-49 16,2-4 22-16,-2-3-16 16,-3-5-4-16,-2-8-8 15,-2-12-51-15,-6-7-50 16,-3-23-92-16,0 0-310 15,0-11-172-15</inkml:trace>
  <inkml:trace contextRef="#ctx0" brushRef="#br0" timeOffset="159651.07">8725 5845 825 0,'0'0'1269'15,"0"0"-959"-15,0 0-134 16,0 0-106-16,0 0-42 15,206-30-28-15,-107 30-1 0,13 10-44 16,29 22-148 0,-43-4-304-16,-7 3-244 0</inkml:trace>
  <inkml:trace contextRef="#ctx0" brushRef="#br0" timeOffset="159979.12">9612 6220 1536 0,'0'0'542'16,"0"0"-397"-16,0 0-10 15,0 0-38-15,0 0-80 16,0 0 12-16,143-9-8 16,-101 9-7-16,-6 0-10 15,-10 6-4-15,-5 5 1 0,-13-1 17 16,-8 5-11-16,0 2 38 15,-8 4 27-15,-13 2-31 16,2 1 25-16,1 2-30 16,9-1-21-16,9-4 28 15,0 4-42-15,11-6 12 16,20-2 4-16,7-4-11 16,5-8-12-16,3-5-27 15,10 0-104-15,-11-10-167 16,-12-8-519-16</inkml:trace>
  <inkml:trace contextRef="#ctx0" brushRef="#br0" timeOffset="160197.81">10517 6409 218 0,'0'0'2204'15,"0"0"-1817"-15,0 0-269 16,0 0-109-16,0 0-9 16,0 0-128-16,0 0-411 0</inkml:trace>
  <inkml:trace contextRef="#ctx0" brushRef="#br0" timeOffset="161041.37">11711 5863 1332 0,'0'0'803'16,"0"0"-562"-16,0 0-152 16,0 0-4-16,0 0-8 15,-88 125-7-15,80-63 2 16,8 5-47-16,0 2-1 15,10-2-24-15,9-10-3 0,4-4-18 16,-5-13-57-16,-3-12-62 16,-6-28-149-16,-5 0-402 15,-4-21-583-15</inkml:trace>
  <inkml:trace contextRef="#ctx0" brushRef="#br0" timeOffset="162228.63">11259 5917 838 0,'0'0'1245'16,"0"0"-1025"-16,0 0-129 16,0 0-40-16,0 0-50 15,163-68-2-15,-78 64-18 16,2 1-15-16,-1 3-26 16,-4 0-28-16,-5 0 39 15,-6 0 27-15,-5-3 20 0,-3-5 2 16,-3-2 6-16,0-2 18 15,-4-5 13-15,-3-2-30 16,-6-3 15-16,-9-7-22 16,-11-2 9-16,-13-3-4 15,-12 0 3-15,-2 3-6 16,-8 5 42-16,-16 8-26 16,-7 11 19-16,-7 7-10 15,-4 9-20-15,-2 32 53 16,1 13-23-16,7 12 27 15,9 12 3-15,10 5-40 16,10 4 19-16,7 1-19 16,0-3-20-16,13-6 5 0,7-12-12 15,0-17-12-15,-1-15 2 16,-4-20-38-16,-1-15 20 16,1 0 17-16,5-31 5 15,5-12 0-15,6-7-46 16,0-1-4-16,2 2 27 15,-4 11 3-15,-5 8 26 16,-6 11 9-16,-5 12 1 16,-1 7 26-16,-1 0-29 15,3 9 20-15,3 18 13 16,6 7-27-16,8 3 14 16,4 6-27-16,7 0 6 0,10-5 8 15,-1-9-14-15,2-8-17 16,1-14-22-16,-7-7-48 15,-3-6-26-15,-8-25-12 16,-7-4 26-16,-11-7 67 16,-7 0 27-16,-11 4 5 15,0 3 15-15,-2 9 63 16,-16 8 4-16,-2 7-57 16,-3 7-3-16,1 4 5 15,0 0-26-15,4 19 29 16,3 8 6-16,5 5-30 15,10 3 37-15,0 3-42 16,10-1 14-16,19-5-15 0,7-3-53 16,6-11-39-1,3-11-96-15,-1-7-62 0,0 0 26 16,-3-18 42-16,-4-7-7 16,-1-5 28-16,-5 5 161 15,-6 0 35-15,-7 6 65 16,-7 7 12-16,-7 5 59 15,-4 7-29-15,0 0-76 16,0 13-11-16,-2 11 33 16,-7 6-24-16,2 4-34 15,0-2-20-15,5-2 5 16,2-6-15-16,0-7-12 16,0-8-6-16,0-9-48 15,9 0 66-15,7-9 0 16,2-14 0-16,2-3 0 0,0 1-12 15,-1-2-35-15,0 4 32 16,-3 4 15-16,-3 7 0 16,-3 4 6-16,-2 5-5 15,-2 3 17-15,1 0-17 16,-1 5 21-16,1 9-5 16,0 0-8-16,-2 1-18 15,1-4-2-15,-2-1-35 16,0-4 1-16,6-1-14 15,-1-5 39-15,6 0 19 16,3 0 1-16,7-9 13 16,0-3 4-16,4-2 45 15,-4 2 51-15,2 2-39 0,-4 4-13 16,-3 4-27 0,-5 2-33-16,-3 0-1 0,-7 18-18 15,-5 6-44-15,-10 17-33 16,-14-8-139-16,-5-5-251 0</inkml:trace>
  <inkml:trace contextRef="#ctx0" brushRef="#br0" timeOffset="162384.81">12689 5855 1778 0,'0'0'325'16,"0"0"-185"-1,0 0-104-15,110-124-36 0,3 104-93 16,-12 7-198-16,-3 10-415 0</inkml:trace>
  <inkml:trace contextRef="#ctx0" brushRef="#br0" timeOffset="162712.84">14837 5884 1930 0,'0'0'541'16,"0"0"-439"-16,-140-6-2 15,87 7-39-15,12 19 18 16,10 9-38-16,11 6-13 15,11 9 21-15,9 3-37 16,0 1 11-16,18 0-23 16,15-6-22-16,11-6 10 15,8-11-27-15,8-12-23 16,7-13-44-16,5 0-120 16,23-30-124-16,-18-6-190 15,-9 0 9-15</inkml:trace>
  <inkml:trace contextRef="#ctx0" brushRef="#br0" timeOffset="162915.93">15347 5979 696 0,'0'0'585'0,"0"0"-227"16,0 0 21-16,0 0-59 0,0 0-114 15,0 0-99-15,0 0-49 16,-53-44-50-16,26 64 8 16,1 6-11-16,-1 7 1 15,6 0 7-15,8 2-13 16,7-1-6-16,6-2-9 15,0-7-50-15,0-6 10 16,13-7-41-16,7-10-85 16,7-2-8-16,13-20-209 15,-7-6-92-15,-6-4-182 0</inkml:trace>
  <inkml:trace contextRef="#ctx0" brushRef="#br0" timeOffset="163509.54">15347 5979 469 0,'88'-4'632'16,"-88"2"-302"-16,0 1-74 15,0 1-73-15,0 0-105 16,0 0-61-16,0 12 17 16,3 3-21-16,3 3 0 15,2 0-1-15,1 1-3 16,3-4-10-16,-4 2 1 16,1-6 0-16,2 2 5 15,-2-1-5-15,2-2 0 16,3-2 0-16,1 2-3 15,3-4-4-15,2-1-4 16,2-2 5-16,5-3-2 0,-2 0 10 16,4 0-2-16,-3-10 0 15,3-6-12-15,0 0 11 16,0-4 1-16,-2-3 0 16,-1-4-1-16,-3-5-47 15,-3-4-30-15,-7-7-52 16,-6 1 6-16,-5 2 102 15,-2 6 22-15,0 6 94 16,-13 6 46-16,-5 10-4 16,3 6-16-16,-1 6-84 15,3 0-34-15,1 18 45 16,3 12-11-16,5 7 5 16,0 10 18-16,4 3-57 0,0 0 35 15,0 0-21 1,0-3-16-16,0-7 28 0,0-5-26 15,0-6-1-15,0-9 3 16,0-8 6-16,0-6-8 16,0-4 10-16,0-2 3 15,0 0 43-15,8-13-58 16,9-1-21-16,2-3 21 16,8 4-1-16,2 6-8 15,4 7 9-15,1 0-27 16,1 7-3-16,-4 18-29 15,-2 5-34-15,-8 26-119 0,-8-8-145 16,-8-3-433-16</inkml:trace>
  <inkml:trace contextRef="#ctx0" brushRef="#br0" timeOffset="163634.51">15537 6725 2032 0,'0'0'377'0,"0"0"-261"15,0 0-70-15,0 0-46 16,0 0-37-16,0 0-710 0</inkml:trace>
  <inkml:trace contextRef="#ctx0" brushRef="#br0" timeOffset="164280.91">17509 5993 1088 0,'0'0'564'16,"0"0"-428"-16,0 0-62 16,0 0 76-16,0 0-27 15,2 124-7-15,9-80-3 16,0-1-54-16,5-3-16 16,2-8-16-16,1-8-27 15,4-10 0-15,2-12-7 16,-2-2-10-16,2-13-1 15,0-18-91-15,-5-5-8 16,-2-4-14-16,-5 3 40 0,-4 1 91 16,0 10 6-1,-5 11 114-15,-1 5 56 0,-1 5-37 16,1 5-11-16,1 0-82 16,0 2-37-16,5 17 51 15,3 4-26-15,-2 10 5 16,3 1-14-16,3 4-13 15,-3 0-24-15,-1-1-22 16,1-8-100-16,5-7-112 16,-5-8-402-16,3-11-1014 0</inkml:trace>
  <inkml:trace contextRef="#ctx0" brushRef="#br0" timeOffset="164437.1">18201 6238 1731 0,'0'0'496'0,"0"0"-375"16,0 0 28-16,0 0-80 16,0 0-34-16,27 139-35 15,-14-102-12-15,8 2-158 16,-1-11-355-16,-3-15-422 0</inkml:trace>
  <inkml:trace contextRef="#ctx0" brushRef="#br0" timeOffset="164843.28">18549 6086 1145 0,'0'0'962'0,"0"0"-750"0,0 0-146 15,0 0-38-15,0 0-22 16,0 0 33-16,54 102-24 15,-34-70-8-15,-1 1 15 16,0-6-20-16,1-4 14 16,2-8-1-16,1-5-9 15,3-6 34-15,3-4-25 16,2-4 2-16,0-18-17 16,-2-6-9-16,0-6 1 15,-8-6-13-15,-6-3 8 0,-7 1 3 16,-8 2 20-1,0 3 0-15,0 5 48 0,-15 3-23 16,-3 11 24 0,1 7-37-16,-3 6-21 0,3 5 14 15,4 0-15-15,2 14-1 16,7 6-19-16,4 5-66 16,0-2-44-16,15-2-69 15,10-7-163-15,0-9-135 0</inkml:trace>
  <inkml:trace contextRef="#ctx0" brushRef="#br0" timeOffset="165046.34">19257 5885 1174 0,'0'0'733'16,"0"0"-475"-16,0 0-30 15,0 0-71-15,52 135-62 16,-44-76-23-16,-2 8-36 15,-6 4-35-15,-6 3-1 16,-27-5-20-16,-15-4-47 16,-19-5-6-16,-51 0-133 15,12-16-300-15,11-14-335 0</inkml:trace>
  <inkml:trace contextRef="#ctx0" brushRef="#br0" timeOffset="165343.12">17437 5791 886 0,'0'0'882'0,"0"0"-658"16,-133-30-12-16,81 28-32 15,6 2 1-15,10 16-103 16,7 18-17-16,7 10-13 16,6 10-42-16,11 9 10 15,5 1-16-15,5 4 0 0,19-4-7 16,8 0-26-16,3-2-43 16,21 9-61-16,-9-16-170 15,-3-12-320-15</inkml:trace>
  <inkml:trace contextRef="#ctx0" brushRef="#br0" timeOffset="167389.66">1382 6892 1205 0,'0'0'319'0,"0"0"-30"16,0 0-107-16,0 0-58 16,0 0-43-16,0 0-50 15,0 0 73-15,16 98-11 16,-12-32-33-16,-2 13 9 16,1 3-49-16,-2 0-20 15,4-3 5-15,2-8-5 16,2-7-17-16,4-10-61 15,8-14-100-15,16-25-146 16,-1-11-180-16,-3-4-206 0</inkml:trace>
  <inkml:trace contextRef="#ctx0" brushRef="#br0" timeOffset="168139.48">1718 7066 1453 0,'0'0'405'0,"0"0"-184"15,0 0-92-15,-114 22-29 16,88 12-11-16,4 8-19 16,10 5-46-16,9 3 28 15,3 0-39-15,15-6-12 16,16-4 27-16,9-7-27 16,6-12-2-16,6-11 1 15,-1-10-43-15,0-7 31 16,-4-26-65-16,-7-11-42 15,-7-12 19-15,-6-8 13 16,-8-3 34-16,-9 3 23 16,-5 6 30-16,-5 16 6 0,0 15 44 15,0 10 24-15,0 17 49 16,0 0-91-16,0 24-19 16,0 19 4-16,0 13 14 15,-2 8 49-15,2 4-37 16,0-4 3-16,0-2 2 15,2-8-48-15,14-8 27 16,1-10-27-16,6-9 0 16,1-16-1-16,3-11-24 15,4 0 13-15,3-22 5 16,1-12-65-16,-1-4 38 16,-5-2 10-16,-5 4 24 0,-7 3-9 15,-3 8 23-15,-3 6-10 16,-6 8 32-16,0 8-12 15,-3 3 13-15,2 0-22 16,1 3-5-16,-1 17 27 16,2 7-20-16,4 4-5 15,-2 0 10-15,3 0-21 16,4-1 11-16,2-5-12 16,1-8 1-16,-2-4-8 15,5-12 5-15,2-1 2 16,4-4-9-16,-1-20-2 15,3-6-10-15,0-6-28 16,-7 2 14-16,-1 1 34 16,-8 8 2-16,-7 9 33 15,-1 6 30-15,-2 4-24 0,-1 6 1 16,0 0-41-16,4 0 1 16,3 12 12-16,1 8-12 15,0 4 13-15,-1 2-14 16,1-2-22-16,-4-2-35 15,-4-6-69-15,-2-6-167 16,0-8-393-16</inkml:trace>
  <inkml:trace contextRef="#ctx0" brushRef="#br0" timeOffset="168248.81">2596 6967 481 0,'0'0'1366'16,"0"0"-1070"-16,0 0-176 0,0 0-120 15,0 0-258-15,0 0-246 0</inkml:trace>
  <inkml:trace contextRef="#ctx0" brushRef="#br0" timeOffset="168686.24">3410 7194 1455 0,'0'0'632'16,"0"0"-388"-16,0 0-69 16,-114 6-53-16,87 15-57 15,2 5-14-15,10 8-49 0,6 2 4 16,9 2 1-16,0-4-7 16,13-6 0-16,12-9-6 15,4-8-32-15,4-11 19 16,1-8-18-16,1-26-9 15,1-12-79-15,-7-14-21 16,-2-12 35-16,-9-5 5 16,-3-1 81-16,-5 6 25 15,-4 14 25-15,-3 16 146 16,-3 20 30-16,0 11-68 16,0 11-60-16,0 9-73 15,0 24 1-15,0 14 17 0,0 13 2 16,4 10 10-1,0 3-30-15,4-5 13 0,6-4-26 16,-1-8-2-16,-1-10-51 16,-3-14-26-16,-9-12-99 15,0-12-66-15,-8-16-65 16,-11-18-196-16,-4-8-418 0</inkml:trace>
  <inkml:trace contextRef="#ctx0" brushRef="#br0" timeOffset="168998.64">3410 7009 347 0,'0'0'993'0,"0"0"-672"16,0 0-191-16,0 0-26 15,0 0 45-15,0 0-31 16,0 0-55-16,153 140 13 0,-106-95-39 16,2-3-18-16,-3-3 12 15,2-9-15-15,-4-6 13 16,-6-11 21-16,-4-4-2 15,-5-7 28-15,-6-2-12 16,0-2-6-16,-3-17-15 16,-5-6-34-16,-1-5 11 15,-9-6-20-15,-5-1-26 16,0 0 12-16,-19 2-52 16,-14 7 31-16,-7 10 35 15,-7 9-33-15,1 6 21 16,1 3-27-16,3 4-120 15,13 9-195-15,14-7-389 0</inkml:trace>
  <inkml:trace contextRef="#ctx0" brushRef="#br0" timeOffset="169154.89">3958 6617 2354 0,'0'0'473'15,"0"0"-429"-15,0 0-22 16,0 0-22-16,-103 117-50 16,79-49-61-16,10-4-406 0</inkml:trace>
  <inkml:trace contextRef="#ctx0" brushRef="#br0" timeOffset="169951.55">5627 6859 1523 0,'0'0'355'15,"0"0"-188"-15,0 0-88 16,0 0-60-16,0 0 51 16,-50 111 85-16,44-53-74 15,4 6-11-15,2 3-13 16,0 1-44-16,18-7 5 15,1-2-18-15,2-9-10 16,-6-8 1-16,-4-9-52 16,-6-12-45-16,-5-11-14 15,0-10-32-15,-23 0 52 16,-6-14-62-16,-4-16 68 16,0-5 68-16,1-7 26 0,8 2 61 15,6 7 72-15,7 3 8 16,11 8-14-16,0 3-30 15,22 6-65-15,20-1-15 16,19 2-17-16,15 1 0 16,5 4-25-16,4 3-20 15,-2 2 22-15,-6 2-25 16,-14 0 14-16,-14 0 18 16,-15 0-22-16,-18 0 38 15,-16 0 35-15,0 0 116 16,-16 0 3-16,-16 2-78 15,-6 12-22-15,-6 4 16 0,4 6-57 16,4 4 21-16,10-3-34 16,13 4 12-1,7-6-19-15,6 0 7 0,8-6-57 16,21-10-7-16,11-7-62 16,6 0 19-16,3-16-68 15,-4-11-26-15,-3 2 72 16,-10-1 51-16,-8 4 78 15,-7 2 104-15,-7 7 131 16,-3 8 15-16,-6 5-103 16,6 0-91-16,2 2-20 15,5 18-36-15,5 4 0 16,8 4-11-16,20 5-135 0,-5-6-215 16,-4-11-560-16</inkml:trace>
  <inkml:trace contextRef="#ctx0" brushRef="#br0" timeOffset="170310.84">7181 7042 1908 0,'0'0'317'16,"0"0"-284"-16,0 0-33 15,0 0 1-15,-62 129 66 16,62-93 29-16,0 1-4 16,16-2-34-16,15-5-41 0,5-7-7 15,1-8-10-15,3-11-34 16,-1-4 32-16,-6-10-5 16,-6-20 7-16,-12-10 6 15,-11-9 3-15,-4-6 2 16,-6-3-11-16,-19 3 0 15,1 10 5-15,4 8-5 16,2 15 0-16,11 10-15 16,7 12-120-16,5 0-205 15,53 12 40-15,0 10-13 16,0-2-199-16</inkml:trace>
  <inkml:trace contextRef="#ctx0" brushRef="#br0" timeOffset="170951.31">7814 7066 199 0,'0'0'706'15,"0"0"-317"-15,0 0-7 0,0 0-88 16,0 0-88-16,0 0-39 16,-138 0-11-16,98 16-43 15,7 6-55-15,8 5-15 16,14 5-42-16,9-1 8 16,2 4 1-16,11-7-10 15,16-4 0-15,8-10-30 16,3-8-43-16,7-6 14 15,-1 0-106-15,-1-20-41 16,-5-8-68-16,-7-7 53 16,-11 2 117-16,-7-2 104 15,-8 7 19-15,-5 6 186 0,0 8 17 16,0 6-13 0,0 7-49-16,0 1-99 0,0 1-32 15,0 20-29-15,0 4 0 16,0 4 15-16,6 0-13 15,8-2 8-15,3-3-10 16,1-6-16-16,3-6-3 16,-2-6-51-16,4-6-9 15,-1 0 44-15,2-6-2 16,3-16 10-16,2-6-48 16,-2-4-9-16,-6 1 62 15,1 3 22-15,-11 6 7 16,-3 6 77-16,-6 6-7 15,-2 8 56-15,0 2-52 16,0 0-70-16,0 8 22 0,0 15-33 16,0 2 0-16,0 4 0 15,5-1 16-15,-1-4-26 16,3-4 10-16,0-8-62 16,1-9 35-16,4-3-44 15,1 0 52-15,3-11 19 16,2-7 1-16,-2-3 65 15,-1 2-16-15,3 4-29 16,-1 8 3-16,4 4-24 16,-1 3-7-16,2 3 6 15,0 16-16-15,-1 6-14 16,-9 0-34-16,-5 2-59 16,-7 1-77-16,-11-8-132 0,-14-6-669 15</inkml:trace>
  <inkml:trace contextRef="#ctx0" brushRef="#br0" timeOffset="171201.25">7714 6811 1774 0,'0'0'602'0,"0"0"-491"0,0 0-45 16,0 0-20-1,0 0-24-15,154-125 11 0,-114 102-32 16,-9 1 25-16,-8 0-3 16,-8 4-3-16,-9 2-7 15,-4 6-13-15,-2 6-39 16,0 4-156-16,0 0-444 16,-4 13-16-16</inkml:trace>
  <inkml:trace contextRef="#ctx0" brushRef="#br0" timeOffset="171638.66">7850 6725 1068 0,'0'0'395'0,"0"0"-197"16,0 0-43-16,0 0-69 15,0 0-37-15,0 0 25 16,0 0 4-16,123-64-26 16,-103 62 54-16,-5 2-23 15,-1 0 7-15,-5 0 10 0,1 2-38 16,-2 12 10-16,5 6-14 16,-2 1-28-16,2 1 19 15,2 1-39-15,4 0 7 16,0-4-17-16,2-3-9 15,-1-6-40-15,5-10-77 16,-6 0-187-16,-3-10-449 0</inkml:trace>
  <inkml:trace contextRef="#ctx0" brushRef="#br0" timeOffset="171919.83">8320 6521 1347 0,'0'0'639'0,"0"0"-534"16,0 0 41-16,0 0 7 15,0 0-38-15,0 0 25 16,125 50-85-16,-82-37-26 16,-6-6-16-16,-3-6-2 15,-12-1 8-15,-9 0 17 16,-7-14 7-16,-6-11-3 15,0-3-40-15,-2-3-20 16,-15 2-9-16,-5 5-45 0,-16 10-55 16,7 9-169-1,2 5-361-15</inkml:trace>
  <inkml:trace contextRef="#ctx0" brushRef="#br0" timeOffset="172622.8">9842 6944 901 0,'0'0'286'0,"0"0"-79"16,0 0-57-16,0 0-27 15,0 0-1-15,0 0-10 16,0 0 52-16,-70 34-47 16,57-3-45-16,7 7 15 15,6 3-35-15,0 6 6 0,13-4-5 16,20-3-29-16,10-5 28 16,8-13-50-16,7-11 8 15,0-11-2-15,-2 0 2 16,-7-21-11-16,-15-13 1 15,-17-11 0-15,-15-3 1 16,-2-2-1-16,-25 0 0 16,-12 9 7-16,-5 3 6 15,-1 9 17-15,7 9-19 16,12 8 4-16,11 6-12 16,13 2-3-16,4 4-63 15,33 0 5-15,24-2 0 16,13-2-39-16,13 2-12 15,2 0 11-15,-7 2 52 0,-8 0 21 16,-19 0 25 0,-16 20 48-16,-18 10 49 0,-17 14 54 15,-4 14-22-15,-8 11-24 16,-17 4-7-16,-6 8-35 16,-2-2-14-16,-3 0-25 15,3-5-24-15,-1-2-2 16,5 1-86-16,11-21-220 15,12-23-755-15</inkml:trace>
  <inkml:trace contextRef="#ctx0" brushRef="#br0" timeOffset="172872.73">11288 7077 1894 0,'0'0'516'0,"0"0"-406"16,0 0 41-16,-116 36-80 15,98-8-16-15,11 9 0 16,7 6-54-16,0 1 28 16,21 2-29-16,10-6 4 15,9-5-16-15,7-4-27 16,6-12-34-16,3-10-48 15,24-9-154-15,-13-14-223 0,-9-10-53 16</inkml:trace>
  <inkml:trace contextRef="#ctx0" brushRef="#br0" timeOffset="173107.4">11715 7159 1227 0,'0'0'678'0,"0"0"-311"16,0 0-164-16,0 0-76 15,0 0-57-15,0 0-24 16,0 0-10-16,-119 41-23 15,119-5 6-15,0 2-14 16,6-5 1-16,17-4 7 16,0-2-12-16,7-5-1 15,-6-8 0-15,-1-4-4 0,-8-8 4 16,-3-2-8-16,-6 0 8 16,2-10-9-16,-1-12-16 15,5-6-39-15,11-22-91 16,-6 7-177-16,3-2-446 0</inkml:trace>
  <inkml:trace contextRef="#ctx0" brushRef="#br0" timeOffset="173278.89">12024 6622 2167 0,'0'0'560'0,"0"0"-415"16,0 0-80-16,0 0-21 15,-133 19-43-15,87 19-2 16,-3 12-17-16,3 24-132 0,9-10-168 16,20-11-1085-16</inkml:trace>
  <inkml:trace contextRef="#ctx0" brushRef="#br0" timeOffset="174372.37">13654 6932 1322 0,'0'0'257'16,"0"0"-116"-16,-115 24-2 16,69 4 12-16,9 10-6 15,8 8-25-15,16 6-11 16,11 5-61-16,2-1-2 15,21-3-17-15,18-7-29 16,9-11-1-16,10-11-25 0,7-16-11 16,4-8 11-1,3-14-67-15,-6-26-52 16,-3-13-112-16,-10-12 51 0,-11-13 97 16,-10-7-35-1,-12-7-19-15,-9 0 17 0,-11 5 56 16,0 13 90-16,-5 16 164 15,-17 20 82-15,-1 20 71 16,-3 18-181-16,2 0-41 16,-1 31 24-16,5 17-9 15,5 13 24-15,6 11-47 16,9 9-33-16,0 3 25 0,2 0-42 16,17-1-7-16,5-11-11 15,6-10-7-15,1-14-3 16,1-14-9-16,1-13 0 15,-2-12-14-15,5-9 4 16,-1-2 0-16,6-24-10 16,1-6-48-16,-5-4 22 15,-1-5-12 1,-5 1 0-16,-4 3 52 0,-7 5 6 16,-7 10 7-16,-5 8 45 15,-6 7-1-15,0 7 4 16,-2 0-33-16,4 3-21 15,1 15 43-15,1 4-27 16,4 1 8-16,1 4-4 16,4-4-15-16,1-3-3 15,2-1-3-15,1-9 1 16,4-4-12-16,2-4 1 0,-1-2-1 16,0-2-6-1,3-17-34-15,-7-3 8 16,-2-3 4-16,-4 0 32 0,-6 3 7 15,-1 7 10-15,-5 4 47 16,-2 5 29-16,0 6-49 16,0 0-20-16,2 0-17 15,1 10 0-15,4 8 6 16,-1 4-5-16,5 3 5 16,5-3-6-16,-1-2-3 15,5-6-14-15,3-6 10 0,2-8-17 16,1 0 10-1,3-4-26-15,-2-14 25 0,-3-4-3 16,-6-1 18 0,-5 4 6-16,-6 5 17 0,-3 6 45 15,-4 4 22-15,2 4-66 16,4 0-6-16,2 0-18 16,7 16 0-16,4 1-18 15,5 6-26-15,3-2-75 16,17-2-132-16,-6-7-389 15,-5-8-218-15</inkml:trace>
  <inkml:trace contextRef="#ctx0" brushRef="#br0" timeOffset="174622.31">16119 6775 1901 0,'0'0'523'16,"0"0"-389"-16,0 0-107 16,0 0 8-16,0 0 61 15,-76 113-13-15,65-57 1 16,1 6-41-16,8 9-42 16,2-1 22-16,0-4-23 15,0-4-30-15,2-9-15 16,3-12-64-16,-5-11-94 0,0-12-476 15,-7-13-292-15</inkml:trace>
  <inkml:trace contextRef="#ctx0" brushRef="#br0" timeOffset="174762.97">15804 7077 1716 0,'0'0'636'0,"0"0"-485"15,0 0-29-15,0 0-83 16,0 0-7-16,149-55-32 15,-70 55-38-15,25 0-138 16,-19 10-409-16,-20 2-338 0</inkml:trace>
  <inkml:trace contextRef="#ctx0" brushRef="#br0" timeOffset="175762.69">16368 7271 1139 0,'0'0'355'0,"0"0"-225"16,0 0-5-16,0 0 89 16,0 0-44-16,0 0-12 15,0 0-83-15,90-27-40 16,-62 14-9-16,1-5-25 16,0-1 21-16,-3 2-9 15,-3 0-12-15,-3 1 0 0,-4 7-1 16,-8 1 0-1,-4 3 20-15,0 3-11 0,-4 2 16 16,0 0-7 0,0 0-17-16,0 0 27 15,0 2-27-15,0 14 23 0,0 5 40 16,0 5-24-16,0 0-5 16,2 1-26-16,6 2-3 15,1-8 8-15,3-2-13 16,1-5 7-16,0-4-8 15,3-6-25-15,1-4 5 16,6 0-18-16,3-7-32 16,1-12 1-16,2-4-25 15,-2-2 25-15,-2-1-11 16,-4 2 40-16,-4 4 40 0,-7 6 29 16,-3 5 91-1,-5 5 8-15,1 4-58 0,-3 0-6 16,0 0-37-16,2 7-26 15,3 8 50-15,1 6-33 16,3 1 7-16,2 0-13 16,0-4-2-16,2-2-10 15,3-6 0-15,3-4-29 16,-2-6 28-16,3 0-36 16,0 0-2-16,0-16 6 15,-4-2-7-15,-5-2 39 16,-5 2-10-16,-1 4 11 15,-4 3 30-15,2 10-19 16,-1 1-10-16,3 0-1 16,4 0 12-16,4 12-10 0,7 4 5 15,5 0-7-15,4-2 1 16,7-4-1-16,3-4-9 16,4-6-1-16,-3 0-16 15,-4-20 25-15,-3-15-14 16,-4-9-23-16,-4-10 14 15,-5-10-6-15,-3 1 30 16,-6-2-6-16,-3 11 2 16,-6 12 4-16,-2 13 25 15,0 15 0-15,0 14 35 16,-2 0-56-16,-15 23-2 16,0 17 1-16,-3 14 3 15,-1 10 10-15,2 4-16 0,3 3 2 16,2-7 11-1,3-10-11-15,7-10-2 0,0-14 0 16,4-11-12-16,0-12 12 16,0-3 0-16,0-4 0 15,0 0 26-15,13 0-26 16,5 0 12-16,4 0-12 16,3 0-4-16,4 6-5 15,-1 4-4-15,-1 4-24 16,-4 3-9-16,-5 0-94 15,-12-1-124-15,-6-6-215 16,0-6-267-16</inkml:trace>
  <inkml:trace contextRef="#ctx0" brushRef="#br0" timeOffset="175919.23">17079 6773 1126 0,'0'0'1092'0,"0"0"-895"16,0 0-114-16,0 0-58 16,0 0-11-16,0 0-14 15,133 44-98-15,-106-15-428 16,-16-8-610-16</inkml:trace>
  <inkml:trace contextRef="#ctx0" brushRef="#br0" timeOffset="176059.49">16731 6930 1861 0,'0'0'498'16,"0"0"-384"-16,0 0-114 15,0 0-13-15,114 29-165 16,-43-21-910-16</inkml:trace>
  <inkml:trace contextRef="#ctx0" brushRef="#br0" timeOffset="176200.16">18726 7385 175 0,'0'0'1794'16,"0"0"-1718"-16,-123-28-76 0,83 26-750 0</inkml:trace>
  <inkml:trace contextRef="#ctx0" brushRef="#br0" timeOffset="178371.45">1906 8400 882 0,'0'0'305'16,"0"0"-160"-16,-150 6-43 16,83 12 65-16,1 8 49 15,-5 8-76-15,-3 10-2 16,-6 12-32-16,-7 13-2 0,-4 9-9 15,-15 26-54-15,-7 23 7 16,2 24-25-16,13 10-23 16,21-4 41-16,25-13-31 15,13-14 5-15,3-3-3 16,7-2 3-16,8 6-15 16,7-4 6-16,8-4-5 15,6-2 17-15,0-5-18 16,10-1 0-16,15 1-1 15,8 3-16-15,5-1 16 16,9 1-18-16,11-3-2 16,7 0 21-16,10 2-23 15,10-2 2-15,11 0 10 16,11-3-17-16,8-6 16 16,13-15-25-16,10-16-19 0,5-17-8 15,10-16-39-15,8-19 26 16,1-14 31-16,4-10-1 15,0 0 12-15,8-27 28 16,6-8 7-16,3-12 46 16,-3-6 9-16,-1-10 26 15,-5-9-40-15,-3-12-40 16,-5-10 25-16,-11-15 44 16,-17-7-46-16,-17-6 11 15,-24-5 16-15,-18-1 8 0,-21 1 14 16,-16-3-11-1,-17 3 0-15,-15 0-19 0,-10-6 12 16,0-2 17 0,-27-8-31-16,-10 2 3 0,-7-1-8 15,-4 10-35-15,-3 3 17 16,-2 3-12-16,-5 3-6 16,2 21 19-16,2 16-13 15,5 20-6-15,-6 7 0 16,-14-7 0-16,-13-6 3 15,-12-10-1-15,-2 4-2 16,1 4 0-16,-1 1 9 16,-1 5-24-16,-3 6 15 15,-18 2-6-15,-28 4-11 16,-28 4 14-16,-5 8-13 16,17 10-10-16,37 11-34 0,36 11 10 15,22 6-12-15,3 6-33 16,-15 0-20-16,-54 23-174 15,12 7-264-15,14 2-391 16</inkml:trace>
  <inkml:trace contextRef="#ctx0" brushRef="#br0" timeOffset="179714.89">1638 8826 1288 0,'0'0'294'0,"0"0"-149"16,0 0 23-16,0 0-50 15,-125 29-38-15,98 1 23 16,8 4-29-16,5 6-35 15,10 0 8-15,4 4-10 16,6-4-1-16,19 1 7 16,6-8-22-16,7-8 10 15,2-8-15-15,-2-15-16 16,0-2 26-16,-5-9-24 16,-6-20 11-16,-9-6 18 15,-7-3-30-15,-11-5 12 16,0 6-13-16,0 2-10 0,-7 9 9 15,-3 8-35-15,-2 8-22 16,5 4-24-16,1 6-91 16,4 0-44-16,0 0 34 15,2 9 81-15,0-1 58 16,0 3 19-16,0-3 25 16,0 4 40-16,-2 1 33 15,-4 6 51-15,0 7-25 16,-3 6 15-16,-3 11-8 15,-1 7-50-15,0 11 26 16,-3 10-38-16,-6 23-20 16,-7 22 34-16,1-5-28 15,-1-9 1-15,4-14 2 0,2-18-32 16,-1 11 47 0,2 3-20-16,4-4-15 0,5-9 32 15,3-14-45-15,8-8 8 16,0-15-8-16,2-15 16 15,0-8-26-15,0-9 10 16,0-2-21-16,0 0 15 16,0 0-37-16,0 0-1 15,0-6 0-15,0-9-108 16,0-2 47-16,0-4-18 16,0 0 40-16,0 1 54 15,-6 4-1-15,-6 2 30 0,-3 4 18 16,-1 3 31-16,-6 7 27 15,-3 0-13-15,-6 0-22 16,-3 17 12-16,-3 6-25 16,-1 12 14-16,2 5 23 15,5 6-29-15,8 6 3 16,10 0-14-16,11 1-16 16,2-6 1-16,18-5-10 15,18-7-12-15,8-14 10 16,8-8-25-16,1-13 25 15,-2 0-8-15,-2-25 10 16,-9-13 6-16,-9-7-6 16,-8-10 15-16,-10-7 5 0,-9-8-20 15,-4-6 0 1,0-3-22-16,0 2-40 0,-2 4-33 16,2-2-76-16,0 20-163 15,0 10-152-15</inkml:trace>
  <inkml:trace contextRef="#ctx0" brushRef="#br0" timeOffset="180292.87">1710 9132 1408 0,'0'0'314'0,"0"0"-226"16,0 0-25-16,0 0 32 16,0 0 68-16,166 40-14 15,-65-11-54-15,37 10 13 16,27 3-71-16,9 0 14 15,-14-3-17-15,-37-14-33 16,-41-9 21-16,-27-3-8 16,-10-8-13-16,-5 1-2 15,-4-2-5-15,-7-1-22 0,-15-3 11 16,-12 0 17 0,-2 0 6-16,-2-9-6 0,-17 0 1 15,0-2-1-15,-1 5 1 16,-3 6 9-16,4 0-10 15,-4 10 4-15,3 15-10 16,5 7 6-16,5 6-9 16,8 4 3-16,2 4 12 15,14-2-6-15,17-5 0 16,11-2 0-16,7-8-1 16,6-14-4-16,1-9 0 15,-2-6-1-15,-5-12 12 16,-7-18 5-16,-11-10 4 15,-10-4-14-15,-13-2-2 16,-8-1-2-16,-2 8-27 0,-25 6-92 16,-33 11-196-16,4 12-64 15,-2 7-204-15</inkml:trace>
  <inkml:trace contextRef="#ctx0" brushRef="#br0" timeOffset="181042.7">1830 9097 631 0,'0'0'315'16,"0"0"-95"-16,0 0-52 16,0 0-26-16,0 0-13 15,0 0 21-15,0 0 3 16,-7-28-39-16,7 28-13 15,0 0-55-15,0 0-27 0,7 23 15 16,13 9 22-16,4 16 43 16,3 16-23-16,11 24-36 15,-3 1 28-15,3 5-30 16,3 6-10-16,-4-14-16 16,11 13 0-16,0-5-15 15,4-4 3-15,-2-4 0 16,2-4-6-16,-5-8 12 15,-3-11-3-15,-8-13-3 16,-7-13-17-16,-9-18-17 16,-7-7-21-16,-6-8-24 15,-2-4 35-15,-5 0 23 16,0-4 15-16,0-13-15 0,-12-2-33 16,-3-1 45-16,-3 3 9 15,-2 8 3-15,-4 7-3 16,-1 2 6-1,-6 9-12-15,0 16 6 0,-1 5 0 16,6 6 23-16,7 0-22 16,11 2 20-16,8-2 15 15,0-2-35-15,14-3 4 16,15-6-5-16,2-7-1 16,2-9-14-16,-2-7 15 15,-5-2 0-15,-5-7 23 16,-7-15-22-16,-6-1 38 15,-8-6-39-15,0 1 0 16,0 2-22-16,0 6-89 16,-6 5-77-16,-6 9-120 15,1 1-76-15,3 5-215 0</inkml:trace>
  <inkml:trace contextRef="#ctx0" brushRef="#br0" timeOffset="181323.92">2411 10481 1007 0,'0'0'325'0,"0"0"-167"16,0 0-6-16,0 0-30 15,0 0 7-15,-133 69-23 16,91-36-41-16,-8 12 28 16,-10 7-4-16,-11 8 11 15,-29 16-8-15,-1-5-27 0,-3 0 22 16,-4-1-28-16,26-14-33 15,-3 3 15-15,18-11-20 16,21-13-3-16,16-8-16 16,15-12-2-16,13-8-11 15,2-4-40-15,2-3-63 16,25 0 17-16,33-19-147 16,-4-5-318-16,-1-4-534 0</inkml:trace>
  <inkml:trace contextRef="#ctx0" brushRef="#br0" timeOffset="181995.6">2358 10551 1377 0,'0'0'309'0,"0"0"-230"15,0 0 12-15,0 0-12 16,0 0-56-16,0 0 8 16,0 0-7-16,111 23 25 15,-54-7-6-15,11 1-17 16,10 4 41-16,5-3-26 16,3 2-25-16,3-4 12 15,-2-4-27-15,-6-3 5 16,-8-5 8-16,-13-4-13 15,-10 0-2-15,-15 0-4 16,-16 0 5-16,-7 0 0 16,-12-1 73-16,0-4 89 15,0 3-54-15,-14-1-73 0,-1 3 0 16,-5 0-33 0,0 0-2-16,0 11 0 0,2 16 0 15,3 9 0-15,3 4 0 16,10 8 0-16,2 0 4 15,4 0-4-15,23-3 8 16,9-7-8-16,11-6 13 16,4-10-28-16,2-10 11 15,1-12-29-15,-9 0 26 16,-10-27 10-16,-9-6-3 16,-10-9 17-16,-11-6-8 15,-5-2-18-15,-3-2 8 0,-26 11-72 16,-10 11-65-1,-59 22-157-15,5 8-101 0,-1 0 4 16</inkml:trace>
  <inkml:trace contextRef="#ctx0" brushRef="#br0" timeOffset="182573.59">1193 11205 418 0,'0'0'489'0,"0"0"-263"15,0 0-22-15,0 0-24 16,0 0-94-16,0 0-66 15,0 0 14-15,0 17 1 0,2 4 4 16,2 0-18-16,3-2 11 16,2 1 31-16,2 2-8 15,4-1 14-15,3-3-8 16,7 0-25-16,2-3 0 16,4 0-21-16,2-9 6 15,-1-6 11-15,-1 0-26 16,-5-9 52-16,-6-14-1 15,-6-10-12-15,-14-5 32 16,0-2-46-16,-4-2 14 16,-19 2-13-16,-4 6-20 15,-2 6-24-15,0 6-14 16,-1 10-61-16,12 4-28 0,8 6-152 16,8 2-120-1,2 0-656-15</inkml:trace>
  <inkml:trace contextRef="#ctx0" brushRef="#br0" timeOffset="184323.18">8550 8218 1026 0,'0'0'296'0,"0"0"-179"15,0 0-40-15,-114-35 42 16,70 31-12-16,-10 1 38 15,-10 3-5-15,-11 0-68 16,-8 13 15-16,-31 17-25 16,-29 19-12-16,-38 29 10 15,-15 20-28-15,3 14-1 16,10 7 0-16,25-9-13 16,15 0 15-16,29-17-9 15,5 16 11-15,16 10 4 16,14 9-25-16,4 22 12 15,24-12-5-15,9 5-21 16,4 1 12-16,7 5-12 0,8 4 1 16,11 0-3-16,12-3 3 15,0 0-1-15,12-2 0 16,22-2-39-16,7-7 21 16,15-11-4-16,7-7 1 15,8-9 12-15,7-2 6 16,7 2 3-16,-1 1 0 15,3-1 9-15,0-2-6 16,0-2-3-16,-9-17 0 16,-11-18 0-16,-4-14-5 15,21 3-17-15,38 13-18 0,44 1 3 16,27-2 36-16,3-28-20 16,-6-21-26-1,-15-20 19-15,4-5 10 0,-1 0 12 16,1-11 6-16,4-20 0 15,-2-11-4-15,0-16 10 16,-3-18-6-16,5-17 6 16,4-11 8-16,5-10-28 15,-5-11 11-15,-9-11-9 16,-12-6-5-16,-22-5 9 16,-22 1 8-16,-24-1 7 15,-24 3-6-15,-15-2 53 16,-18-3 5-16,-12-2-11 0,-10 0 21 15,-15-8-49 1,-4-1-8-16,-20-1 9 0,-20 5-12 16,-14 10 32-1,-8 7-1-15,-9 5-16 0,-8 4 26 16,-6 3-50-16,-8 9 2 16,5 20-2-16,-24-5-5 15,-11 4 4-15,-8 11-4 16,-27-4 5-16,1 27-10 15,-5 14 10-15,-12 14-7 16,-2 12 6-16,-6 8-46 16,-3 9 1-16,4 1-29 15,5 7-106-15,15 0 55 16,16 2-18-16,16 17-329 16,42 0 201-16,23-2-112 0</inkml:trace>
  <inkml:trace contextRef="#ctx0" brushRef="#br0" timeOffset="184901.17">7875 9053 1141 0,'0'0'528'0,"0"0"-452"15,0 0-50-15,-116 44 0 0,91-11 39 16,12 5 33-16,11 4-18 15,2 2-47-15,15-2 9 16,20-4-26-16,13-9-1 16,3-10-10-16,2-11-5 15,-1-8 0-15,-5-9-1 16,-10-22 1-16,-8-7 13 16,-11-8 4-16,-12-2 43 15,-6-1-13-15,0 8-24 16,-4 3 20-16,-9 10-43 15,-3 9-18-15,1 9-58 16,-1 9-76-16,3 1-62 16,0 0-76-16,1 11-80 15,6 2-137-15</inkml:trace>
  <inkml:trace contextRef="#ctx0" brushRef="#br0" timeOffset="185166.74">7875 9053 598 0,'149'39'281'0,"-142"-31"-100"16,1 2 7-16,2 8-46 15,7 10-24-15,3 8-32 16,2 12 8-16,5 12-21 16,6 12 12-16,6 6 19 15,5 7-45-15,5 1 1 16,2-6 3-16,5-2-57 16,0-6 35-16,-2-7 21 15,-8-11-43-15,-9-12 12 0,-12-11-30 16,-11-17-1-1,-7-5 0-15,-7-7 4 0,0-2-18 16,0 0-9-16,-14-4-158 16,-1-6-102-16,-12-6 12 15,4 4-98-15,4 2-40 0</inkml:trace>
  <inkml:trace contextRef="#ctx0" brushRef="#br0" timeOffset="185447.92">8485 9996 497 0,'0'0'356'16,"0"0"-156"-16,0 0-28 15,0 0-50-15,0 0-16 16,0 0-22-16,0 0 8 0,-130 80 10 16,99-39-13-1,5 4-7-15,8 8-9 0,9 1-26 16,9-2-9-16,0-4-9 16,27-8-28-16,9-8 14 15,6-10-15-15,5-14-9 16,-3-8 8-16,0-2-30 15,-2-28 24-15,-5-8 0 16,-6-10 7-16,-9-6 18 16,-6-2-5-16,-7 1 3 15,-9 7-16-15,0 7-9 16,0 8-5-16,-18 10-55 16,-18 10-100-16,7 7-99 15,0 4-292-15</inkml:trace>
  <inkml:trace contextRef="#ctx0" brushRef="#br0" timeOffset="185588.73">8485 9996 1279 0</inkml:trace>
  <inkml:trace contextRef="#ctx0" brushRef="#br0" timeOffset="185994.68">8485 9996 1279 0,'44'14'258'0,"-17"-25"-161"0,15-10-57 0,20-6 49 0,34-6 79 0,37-13 59 16,22-13-94-16,10-1-82 15,-32 6-31-15,-30 12 22 0,-36 14-24 16,-9 2-6 0,5-1-3-16,-8 2-9 0,-4 3 0 15,-22 5-34-15,-15 8-28 16,-12 0-17-16,-2 5-71 15,0 1-13-15,0 1 62 16,0-1 31-16,0 2-21 16,0-1-33-16,0-2-21 15,9 1-10-15,-3 3 58 16,-1 0 74-16,-5 0 23 16,0 0 52-16,-18 4 55 15,-9 10-10-15,-6 11 5 16,0 7 36-16,-1 6-24 15,10 6-9-15,4 1-32 16,17 0-37-16,3-2-1 0,12-5 8 16,21-5-7-16,11-7-1 15,6-7-34-15,3-11-1 16,-2-8-14-16,-6-6-11 16,-11-20 24-16,-11-7 2 15,-11-7 4-15,-12 1-5 16,0-2-27-16,-47 11-31 15,1 8-150-15,-10 14-118 0</inkml:trace>
  <inkml:trace contextRef="#ctx0" brushRef="#br0" timeOffset="186806.97">8183 10265 977 0,'0'0'356'0,"0"0"-227"16,0 0 18-16,-139 6 12 16,76 11 5-16,-10 8-9 15,-10 5-34-15,-8 3-2 0,-9 4 19 16,-4 1-56-16,-4-2-15 16,10-4-21-1,11-1-25-15,20-7 12 0,20-8-32 16,21-5 12-16,15-6-13 15,11-4-55-15,0-1-8 16,8 0-2-16,17 0 23 16,2-7 41-16,-1-6-92 15,-5-3 1-15,-6 2 46 16,-8-1-14-16,-7-2 17 16,0 4-16-16,0-2 46 15,-13 5 13-15,-6 4 42 16,-4 6-2-16,-4 0-22 0,-2 6-12 15,-2 19 47 1,2 5-6-16,0 6-13 0,1 1 18 16,10 5-36-16,10 2 2 15,8-2 10-15,0-5-27 16,25-3 17-16,14-5-13 16,9-12-5-16,8-9 0 15,-4-8-26-15,-4-2 6 16,-13-21 20-16,-10-13 0 15,-12-3 4-15,-13-7-4 16,0-2-10-16,-5 0 9 16,-10 4-59-16,-14-19-136 15,22 53-18 1,5 7-166-16,2 3-579 0</inkml:trace>
  <inkml:trace contextRef="#ctx0" brushRef="#br0" timeOffset="187463.06">8413 10412 1472 0,'0'0'292'15,"0"0"-225"-15,0 0-12 0,0 0-48 16,0 0 49-16,0 0 39 16,0 0-45-16,3 134 25 15,-3-79 12-15,0 10-16 16,0 3 28-16,0 4-60 15,0 4-9-15,0 3 13 16,0-1-37-16,-7-3 13 16,5-7-5-16,0-1-13 15,2-10-2-15,0-10-5 16,0-13-13-16,0-12-20 16,0-9-45-16,0-9-1 15,2-4 39-15,-2 0 40 16,0-3-7-16,0-11 9 0,0 1 4 15,0 0 11-15,-9 6-9 16,-7 3 8-16,-3 4-10 16,-4 0 1-16,-4 18 8 15,3 10 3-15,-1 5 16 16,6 10 3-16,5 2-19 16,7 3 15-16,7-2-27 15,4-3 9-15,23-2-18 16,11-10-3-16,5-8-27 15,-1-11-21-15,0-12-20 16,-8 0 30-16,-8-25 25 16,-12-8 25-16,-10-11 16 0,-4-6 4 15,-4-3 23 1,-16 3-9-16,-2 4-12 0,2 4 11 16,4 5-31-16,7 6-2 15,9-16-52-15,4 7-279 16,14 2-569-16</inkml:trace>
  <inkml:trace contextRef="#ctx0" brushRef="#br0" timeOffset="188056.75">8503 10149 992 0,'0'0'299'16,"0"0"-173"-16,0 0-85 16,0 0 23-16,0 0 61 15,0 0-48-15,120 76-5 16,-26-30-15-16,37 12 9 15,30 14 7-15,8 3-42 16,-11-4 11-16,-36-15-2 16,-37-15-31-16,-18-11 13 15,-7-5-22-15,0-2 7 0,1 1 0 16,-3-2-7-16,-21-6-11 16,-16-7-23-16,-17-6 6 15,-4-3 28-15,-9 0 123 16,-20 3-91-16,-2-2-2 15,-2 5-14-15,4 6 54 16,4 4-50-16,7 10-11 16,7 10-18-16,7 5 6 15,4 4-1-15,0 1-5 16,19-3-9-16,12-3 17 16,12-8-22-16,4-7-15 15,6-12 18-15,1-13-50 16,-8 0 24-16,-5-13 44 0,-12-18 2 15,-12-5 0 1,-12 0 0-16,-5-1-30 0,0 8 10 16,-15 5-80-16,-6 10-14 15,-12 14-88-15,4 0-171 16,4 3-833-16</inkml:trace>
  <inkml:trace contextRef="#ctx0" brushRef="#br0" timeOffset="188681.53">9815 11109 314 0,'0'0'664'15,"0"0"-528"-15,0 0 26 16,0 0-8-16,-78 128-29 16,51-82 7-16,1 4-28 15,-3 4 15-15,0 3 6 16,0 0-26-16,2 2 12 15,5-5-49-15,4-6-36 16,9-10 2-16,4-7-27 0,5-14-1 16,0-4-14-1,0-9-26-15,0-4 25 0,5 0 1 16,1-12 14-16,0-10 0 16,-4-2-39-16,-2-2 27 15,0 3 3-15,-16 8 9 16,-2 6 57-16,-2 6-22 15,0 3-7-15,0 0-20 16,2 15 8-16,-1 10-16 16,7 2 0-16,3 6 0 15,5 1 29-15,4 2-28 16,2 0 0-16,21-2-1 0,12-2-3 16,3-4 3-1,4-10-44-15,1-5-30 0,-6-13 16 16,-6 0-14-1,-11-15 39-15,-11-13 33 0,-9-8 0 16,0-6 2-16,-4-5 17 16,-14 4-9-16,0-1-10 15,9 1-4-15,9-7-153 16,0 10-141-16,18 6-496 0</inkml:trace>
  <inkml:trace contextRef="#ctx0" brushRef="#br0" timeOffset="189072.11">10080 11024 781 0,'0'0'554'0,"0"0"-406"16,0 0-88-16,0 0 7 15,0 0 89-15,0 0 8 16,0 0-49-16,69 138-7 16,-33-93-46-16,0 4 10 15,1-4-2-15,1 0-41 0,-4-4 29 16,0-6-31-16,-7-7-20 15,-6-6 56-15,-5-8-38 16,-7-6 9-16,-3-5 11 16,-4 0-30-16,-2-3 29 15,3 0-19-15,-3 0-24 16,0 0-2-16,0 0-14 16,0 0-76-16,-3-6-126 15,-7-8-486-15</inkml:trace>
  <inkml:trace contextRef="#ctx0" brushRef="#br0" timeOffset="190415.5">10343 11547 1075 0,'0'0'312'0,"0"0"-150"15,0 0-78-15,0 0 36 16,0 0 8-16,0 0-31 16,-85 103 1-16,85-79-66 15,12-2-5-15,12-4-15 16,9-6-11-16,8-10 19 0,-1-2-11 16,2-3 32-16,-4-22 42 15,-7-1 6-15,-7-4-12 16,-5-2-36-16,-11 3-29 15,-6-4 17-15,-2 3-29 16,0 0 0-16,-10 2-25 16,-22-6-163-16,1 6-278 15,-1 4-451-15</inkml:trace>
  <inkml:trace contextRef="#ctx0" brushRef="#br0" timeOffset="192602.53">2701 11376 1365 0,'0'0'307'0,"0"0"-192"16,0 0-67-16,0 0-5 0,0 0 20 16,0 0 15-16,0 0-4 15,0 92-12-15,4-67 27 16,2-4-26-16,4-5-24 16,1-3 21-16,0-6-30 15,3-6-5-15,5-1 15 16,4 0-40-16,6-14 19 15,2-13-19-15,0-5-41 16,-2-9 33-16,-6 1-48 16,-8 0 17-16,-1 6 30 15,-8 7 9-15,-3 9 6 16,-3 5 20-16,0 7 5 0,0 4 44 16,0 2-55-1,0 0-13-15,0 0-7 0,0 12 9 16,0 11 3-16,0 4 22 15,0 7-13-15,0 0 33 16,0 1-30-16,13-4 7 16,7-2 11-16,7-5-20 15,-3-6 14-15,0-5-15 16,-3-7-15-16,-5-3 10 16,-6-3-14-16,-3 1-2 15,-3-1 0-15,-2 0-17 16,-2 3-26-16,-11-2-135 15,-9 2-659-15</inkml:trace>
  <inkml:trace contextRef="#ctx0" brushRef="#br0" timeOffset="193227.34">1464 12887 451 0,'0'0'1653'16,"0"0"-1335"-16,0 0-244 15,0 0-43-15,0 0 5 16,0 0 23-16,7 141 16 16,2-85-26-16,-1 4 6 15,2-4-5-15,-1-2-38 16,-5-3 5-16,2-9-17 16,-6-8-1-16,0-4 0 0,0-10-89 15,-4-20-96 1,-11 0-397-16,-1-9-737 0</inkml:trace>
  <inkml:trace contextRef="#ctx0" brushRef="#br0" timeOffset="193414.8">1043 12819 2228 0,'0'0'506'15,"0"0"-366"-15,0 0-50 16,0 0-24-16,0 0-5 15,0 0-61-15,0 0 0 16,134-54 0-16,-62 50-58 16,3 4-26-16,21 0-58 15,-20 0-169-15,-14 8-444 0</inkml:trace>
  <inkml:trace contextRef="#ctx0" brushRef="#br0" timeOffset="193789.71">2057 13160 2152 0,'0'0'377'16,"0"0"-285"-16,0 0 2 15,0 0-64-15,0 0-30 16,0 0-1-16,0 0-45 0,78-86 21 15,-56 56 24 1,-4 2-4-16,-5 6 5 0,-1 4 1 16,-5 6 24-16,-3 6 38 15,-4 4-24-15,2 2-5 16,-2 0-34-16,2 0-3 16,2 10 3-16,3 14 0 15,5 12 5-15,-1 8 26 16,-1 8-31-16,2 6 15 15,-5 1-15-15,-3 0-29 16,-4 0-2-16,0-1-115 16,-23 4-144-16,-5-14-303 15,-8-14-88-15</inkml:trace>
  <inkml:trace contextRef="#ctx0" brushRef="#br0" timeOffset="193914.68">2064 13589 1679 0,'0'0'663'0,"0"0"-503"16,0 0 14-16,0 0-46 15,0 0-34-15,118-37-1 16,-62 22-63-16,2 1-22 16,0 5-8-16,28-2-72 15,-14 3-128-15,-10-2-707 0</inkml:trace>
  <inkml:trace contextRef="#ctx0" brushRef="#br0" timeOffset="194945.69">7779 12986 1582 0,'0'0'659'0,"0"0"-590"0,0 0-11 15,0 104 67-15,0-41-8 16,0 9 11-16,0 4-74 15,2-2-18-15,11-6-5 16,1-8-31-16,-1-10 22 16,-2-14-22-16,-2-10 0 15,-2-9-6-15,-7-12-63 16,0-5-23-16,-2-15-27 0,-17-16-257 16,0-7-542-16</inkml:trace>
  <inkml:trace contextRef="#ctx0" brushRef="#br0" timeOffset="195164.44">7371 13020 1676 0,'0'0'623'15,"0"0"-427"-15,0 0 24 16,0 0-66-16,0 0-80 16,0 0-15-16,0 0-12 15,107-31 1-15,-40 22 20 16,11 1-43-16,2 2 4 15,0-1-29-15,-2 4-6 16,-6 3 6-16,-8 0-92 16,9 0-42-16,-15 3-75 0,-12 8-536 15</inkml:trace>
  <inkml:trace contextRef="#ctx0" brushRef="#br0" timeOffset="195836.12">8407 13529 924 0,'0'0'264'15,"0"0"-172"-15,0 0-5 16,0 0 26-16,0 0-41 16,0 0 0-16,0 0 2 15,85-10-5-15,-74 10 5 16,-5 14-8-16,-4 5 2 15,-2 2 46-15,0 9 15 16,0 3-12-16,0 0 11 16,0 3-54-16,-2 3-8 15,2-5-26-15,0-2-19 16,8-3 14-16,9-8-26 0,5-7 12 16,12-5 3-16,3-9-23 15,6 0 20-15,1-19-21 16,-2-9 0-16,-5-2 0 15,-8-8 7-15,-10 4 4 16,-7-1-11-16,-8 4 1 16,-4 4 28-16,0 8-14 15,0 2 1-15,-9 8 10 16,2 2-20-16,1 5-5 16,2 2-1-16,-3 0 0 15,-3 0-10-15,2 0 10 16,-7 0 0-16,1 0 0 15,1 2 13-15,1 2-15 16,6 0 2-16,6 1-18 0,0-2 8 16,0 3-11-16,6 2 10 15,8-1 10-15,3 0-23 16,4-3 16-16,-6 0-48 16,-1-4-98-16,-6 0-106 15,-4 0-222-15,-4 0 99 0</inkml:trace>
  <inkml:trace contextRef="#ctx0" brushRef="#br0" timeOffset="197335.75">8853 13778 1272 0,'0'0'554'16,"0"0"-386"-16,0 0-71 15,0 0 58-15,0 0-25 16,-128 8-26-16,97-8-8 0,-7 0-33 16,-1 0 7-16,-9-3 7 15,4-14-23 1,2-3 13-16,6 0-29 0,7-7-5 16,14 5-6-16,6 0-21 15,9-1-12-15,0-1-8 16,22-1-25-16,9 3 21 15,5 4-22-15,4 6 19 16,0 6 8-16,0 6-14 16,-2 0 27-16,-2 6-15 15,-5 18 13-15,-4 10-7 16,-8 10 15-16,-3 7-6 16,-9 5 0-16,-7 1-3 15,0 2 2-15,-2-3 2 16,-19-2 18-16,-12-4 24 0,-9-4-13 15,-8 1 27-15,-10-5-29 16,-2-4-19-16,0-2 33 16,1-8-40-16,11-6 12 15,7-10-8-15,14-6 11 16,12-6-20-16,5 0 3 16,5-2-9-16,5-10-12 15,2 2 20-15,0-1-6 16,4-2 6-16,15 3-9 15,8 2 10-15,4 2 0 16,6 1 0-16,5 5-1 16,3 0 1-16,1 0 0 15,4 0-8-15,0 6 20 16,-2-1-11-16,-1-5-1 16,-7 0-76-16,0-18-51 0,-11-10-249 15,-9-6-495-15</inkml:trace>
  <inkml:trace contextRef="#ctx0" brushRef="#br0" timeOffset="198413.62">6801 11141 1060 0,'0'0'328'0,"0"0"-159"15,0 0 41-15,0 0-2 16,0 0-43-16,0 0-19 0,0 0-60 16,0-23-16-16,0 23 6 15,0 0-45-15,0 0 6 16,0 0-31-16,1 14 5 15,8 9 56-15,3 3-27 16,1 7 5-16,5 2 2 16,0-1-47-16,4 1 27 15,5-6-27-15,-2-4 9 16,4-5 6-16,-3-9-15 16,3-5 0-16,0-6 5 15,2 0 7-15,-2-13-2 16,2-14 3-16,-4-6-13 0,-2-7 9 15,-5-3-9 1,-9-1-5-16,-5 4 4 0,-6 3 2 16,0 10 12-1,0 6-2-15,-4 8-11 0,-9 6 28 16,-5 4-28-16,-5 3 0 16,4 0-6-16,1 6 10 15,7 11-5-15,7 6 1 16,4 5 0-16,8 2-5 15,23 0 6-15,13-3-1 16,10-4 0-16,4-6-64 16,13-17-72-16,-17 0-424 15,-14-5-486-15</inkml:trace>
  <inkml:trace contextRef="#ctx0" brushRef="#br0" timeOffset="199694.58">1050 12806 1061 0,'0'0'256'16,"0"0"-118"-16,0 0 37 16,0 0 30-16,0 0-32 15,0 0-125-15,0 0-20 16,-15-13 15-16,17 11-12 16,13-2 58-16,10 0 5 15,10-1-15-15,8-2 22 0,10 2-39 16,5 0-11-16,8 2-2 15,4-3-16-15,1 1 13 16,-6 1-16 0,-7 2-29-16,-14 2 13 0,-11 0-14 15,-12 0 0-15,-13 0 4 16,-2 0 5-16,-6 0 8 16,0 0-5-16,0 0-11 15,0 0 11-15,0-2-12 16,0 2-9-16,-12-4-12 15,-10 2-52-15,2-2 13 16,-9 0-1-16,-3 1-13 16,-1 0 49-16,0 0-20 15,2 2 29-15,2 1 5 16,4 0 1-16,7 0 4 0,7 0 3 16,6 0 3-16,4 0 23 15,-2 0-23-15,3 0 15 16,0 0-15-16,0 0-13 15,-4 0 13-15,-3 0 0 16,0 7 9-16,1 6 8 16,-1 1-6-16,5 2-3 15,2 4 1-15,0 4 7 16,0 6 50-16,2 7-17 16,7 5 6-16,0 8 9 15,2 6-36-15,-2 4 37 16,2 4-19-16,1 0-21 0,-2-1 44 15,1-5-43 1,3-4-9-16,-1-10 12 0,-1-9-23 16,-6-8 16-16,1-12-14 15,-5-8-7-15,0-6-2 16,-2-1-4-16,0 0-41 16,0-5-23-16,0-15-77 15,-11-7-546-15</inkml:trace>
  <inkml:trace contextRef="#ctx0" brushRef="#br0" timeOffset="202069.02">3659 10939 514 0,'0'0'288'16,"0"0"-155"-16,0 0-36 0,0 0 36 15,0 0-50 1,0 0-22-16,-16 0-34 0,7 0 17 15,3 0 8-15,-1 0 25 16,3 0 33-16,1 0-6 16,1 0 27-16,2 0-53 15,0 0-37-15,0 0 28 16,0 0-46-16,0 0-1 16,0-2 11-16,0 2-32 15,0-3 39-15,12 1-8 16,3 1-4-16,7-4 29 15,7 4-38-15,2-3-3 16,7 0 20-16,2-1-20 0,1 1 24 16,1 0-6-1,3-1-10-15,-3 0 17 0,-1 1-39 16,5 1 4-16,-2 0 6 16,3 0-11-16,4-2 15 15,0 1-15-15,5 2-1 16,0 0 8-16,-3 0-8 15,1 2 0-15,-5 0 14 16,-1 0-14-16,-5 0 10 16,-1-2-10-16,0 2 1 15,-1-2 15-15,-1-2-16 16,0 0 14-16,1 1-7 16,-7 1-1-16,3-1-4 15,-4 1-2-15,0 2 0 16,1-1-2-16,-1 1 4 0,3-3 9 15,-2 3-11 1,1-1 0-16,-1 1 0 0,-1-2 0 16,-1-1 0-16,0 1 11 15,0 0-10-15,-1 0 5 16,-2 2-6-16,0-2 1 16,2 0-4-16,0 0 9 15,2 0-6-15,1 0 4 16,-1 2 10-16,0-2-16 15,1 0 2-15,-3 2 0 16,0-2-6-16,-2 2 8 16,1-2-2-16,3-1 0 15,0 2 10-15,3-1-10 16,-2-1 0-16,-1 2 1 0,-2-3-4 16,-2 4 3-16,-2-2 0 15,-1 1-1-15,1-2 8 16,0 2-7-16,0-1 0 15,-1-1 1-15,1 1 0 16,2 0-1-16,3 0-2 16,1-2-5-16,2 2 14 15,3-2-4-15,-2 2 2 16,0-2-4-16,-5 2-2 16,-2-1 1-16,-1 2 0 15,-3-2-1-15,-2 3 8 16,-1-2 1-16,0 2-8 15,-2 0 1-15,0 0-1 0,2 0 2 16,1-1-2 0,1 1 7-16,3 0-1 0,-2-1-6 15,-1 1 0-15,0 0 0 16,1-3 10-16,4 3-9 16,0-2 7-16,2 1-8 15,-2 1 9-15,-2-3-18 16,-7 1 9-16,-4 2 0 15,-6 0 8-15,-3 0-7 16,-4 0 12-16,-3 0-1 16,2 0 5-16,-2-2 24 15,0 2-26-15,0 0 3 16,0 0-3-16,0 0-5 0,0 0-11 16,0 0 1-1,0 0 0-15,0 0-8 0,0 0 10 16,0 0-2-16,0 0 0 15,0 0 11-15,0 0-18 16,0 0 7-16,0 0-1 16,0 0-19-16,0 0 13 15,0 0-13-15,0 0-19 16,-20 0-98-16,-14 7-154 16,-11 3-379-16</inkml:trace>
  <inkml:trace contextRef="#ctx0" brushRef="#br0" timeOffset="209629.8">19732 6695 1367 0,'0'0'585'16,"0"0"-368"-16,0 0-50 15,0 0-17-15,0 0-50 0,0 0-35 16,-97-32-36 0,60 71 5-16,-3 16-15 0,-2 16 39 15,3 11-16-15,2 11-15 16,10 3 9-16,12-1-36 16,15-6 12-16,0-7-12 15,31-11-31-15,19-12-33 16,14-12-54-16,45-32-145 15,-11-12-298-15,-9-3-327 0</inkml:trace>
  <inkml:trace contextRef="#ctx0" brushRef="#br0" timeOffset="210285.86">20400 7028 1472 0,'0'0'346'15,"0"0"-261"-15,0 0-1 16,-11 126-26-16,11-80-26 16,0-2 21-16,0-7-51 15,5-7 2-15,4-12-4 16,-2-12-56-16,-3-6-2 16,3 0 40-16,-1-22-39 15,4-12-23-15,0-9 18 16,9-7 2-16,-2-1 34 15,3 2-12-15,3 5 38 16,-6 12 23-16,-1 8-7 16,-3 12 57-16,1 12-20 15,-5 0-6-15,-1 12 25 0,-1 18 10 16,-3 10 4-16,1 4-27 16,0 5-35-16,1-7 3 15,4-4-27-15,5-12-1 16,-2-12-8-16,5-14-67 15,2 0 23-15,2-16 27 16,1-16-57-16,0-8 31 16,0-3 10-16,-3 4 42 15,-1 4 28-15,-4 7 32 16,-1 8 30-16,-6 8 2 16,1 8-26-16,-1 4-4 0,4 0-31 15,1 4 18-15,3 10 3 16,-1 4-31-16,4 2 3 15,-2-2-19-15,1-1-4 16,2-5 3-16,0-6-4 16,0-6-24-16,3 0-10 15,1-15-20-15,-2-5 19 16,1 0 5-16,-3 0 30 16,-3 4 9-16,-1 7-2 15,-3 4 47-15,-2 5-32 16,1 0-13-16,1 12 32 15,-1 14-23-15,-2 4 19 16,1 7-37-16,3-2-7 16,-1-2-67-16,16-6-141 15,-4-9-317-15,6-11-444 0</inkml:trace>
  <inkml:trace contextRef="#ctx0" brushRef="#br0" timeOffset="210879.46">21746 6956 1061 0,'0'0'842'16,"0"0"-600"-16,0 0-44 15,-144 7-56-15,111 16-75 16,12 7-34-16,10 7-15 16,11-2-17-16,0 1-2 15,7-6-39-15,17-7-71 16,3-12-6-16,2-8-52 0,0-3-41 15,-5-9 54-15,-3-14 42 16,-6-5 88-16,-3 0 25 16,-4-1 1-16,1 5 71 15,-5 4 17-15,1 8-2 16,-3 5 10-16,0 7-56 16,3 0-16-16,-1 0-8 15,1 17 35-15,1 2 20 16,3 2-49-16,1-1 8 15,2 1-27-15,2-6-3 0,4-3-33 16,4-6-51 0,1-6-58-16,-2 0 0 0,2-10 12 15,-3-8 47-15,-3 1 45 16,-5-2 38-16,-3 7 166 16,-3 2 18-16,-2 3-15 15,-1 5-38-15,-1 2-94 16,3 0-6-16,2 0-31 15,4 12 1-15,2 3 8 16,5 3-9-16,0 0-9 16,-3 3-4-16,1-5-78 15,-3-4-29-15,-1-3-28 16,-1-5 44-16,-3-4 60 16,-1 0-63-16,0 0 40 15,0 0 61-15,-3 0 2 0,2 0 4 16,1 0 0-1,-2 6-9-15,0 2-135 0,-5-3-976 0</inkml:trace>
  <inkml:trace contextRef="#ctx0" brushRef="#br0" timeOffset="211066.91">21582 6686 2218 0,'0'0'381'16,"0"0"-251"-16,0 0-50 16,-21-113-38-16,50 88-22 0,14 8-20 15,6 3-77 1,-2 4-39-16,-1 6-153 0,-12 4-211 16,-12 0-157-16</inkml:trace>
  <inkml:trace contextRef="#ctx0" brushRef="#br0" timeOffset="212129.18">22849 6729 1892 0,'0'0'498'15,"0"0"-426"-15,0 0-63 16,0 0 34-16,-20 121 29 16,18-60-20-16,2 10 13 15,0 1-59-15,0 1-6 16,4-8-12-16,6-10-58 15,-6-14-1-15,-4-16-110 16,0-14-143-16,-6-11 14 16,-16-11-30-16,3-23 98 15,1-12 242-15,5-10 62 0,10-8 53 0,3-5-7 16,10 1-7-16,21 2 15 16,7 3-55-16,6 8 2 0,1 5 0 15,-1 5-10-15,-4 7-8 16,-6 7 18-16,-10 6 2 15,-8 8 45-15,-9 10 56 16,-7 7-18-16,0 0-60 31,-3 7-75-31,-15 22 20 0,0 13 7 0,3 12 0 16,6 8 11-16,7 5-30 16,2 3 6-16,4 0-23 15,18-3 7-15,4-10-22 0,-3-11 5 16,0-14-32-1,2-17-6-15,-3-15-30 0,2-3 53 16,1-27-31 0,-1-10-36-16,-1-6 41 0,-4 0-16 15,-3 2 63-15,-3 9 0 16,-1 5 25-16,-5 13 35 16,-3 7-2-16,0 8-23 15,1 2 15-15,2 2-49 16,2 19 33-16,-2 8 9 15,6 3-41-15,2 6 26 16,3-1-28-16,2-6 1 16,4-6-2-16,1-10-41 15,2-11-12-15,2-4-4 16,0-14-60-16,0-18 29 16,-5-6-21-16,-2-6 17 15,-6 3 83-15,-7 2 10 0,-5 9 66 16,-4 7 48-16,0 12 21 15,0 7-9-15,0 4-63 16,0 4-62-16,0 18 23 16,0 9-23-16,5 6 11 15,4 3 4-15,6 2-10 16,2-6-12-16,2-6 6 16,3-10-49-16,3-12-6 15,-1-8-33-15,3-5 7 31,0-26-4-31,2-6-43 0,-5-6-8 0,-1 3 61 16,-8 2 75-16,-3 10 103 0,-6 10 115 16,-4 8-8-16,-2 5-58 15,0 5-96-15,0 0-35 16,0 17-21-16,0 10 0 16,9 8 9-16,2 1-9 15,5 0-58-15,4-4-75 16,22-8-183-16,-2-7-226 31,1-11-287-31</inkml:trace>
  <inkml:trace contextRef="#ctx0" brushRef="#br0" timeOffset="212691.55">24322 6892 1260 0,'0'0'488'0,"0"0"-221"0,0 0 86 15,0 0-200-15,0 0-98 31,0 0 11-31,0 0-57 16,-129 36 9-16,108-4 4 16,11 2-13-16,3-2 7 0,7 1-16 0,0-8-26 15,9-6 11-15,8-12-73 16,8-7 22-16,0 0-36 16,0-13-58-16,-2-12-19 15,0-3 58-15,-7 0 49 31,-5 4 72-31,-5 4 65 0,-4 8 71 0,-2 5 30 16,0 4-40-16,0 3-66 0,0 0-60 31,0 16 6-31,3 4-6 16,2 0 0-16,1 2-14 0,3-3-4 0,2-5-59 16,0-3-10-16,5-5-53 15,-1-6-46-15,5 0 41 16,0-4-5-16,1-10 43 15,-2-4 71-15,-1 0 36 16,-1 3 78-16,-4 3 13 16,-5 1 6-16,2 5-8 15,-2 6-69-15,-1 0 5 16,1 0 12-16,0 8-9 16,-2 8 42-16,-1 6-40 15,-1 2-5-15,0 0-6 0,-2 1-18 16,3-4 7-16,0-5-8 15,-2-5-9-15,5-5 0 16,-4-6 15-16,-2 0-6 16,3 0 30-16,-5 0-30 15,2-9 0-15,0-4-101 16,-2 2-88-16,0 0-106 0</inkml:trace>
  <inkml:trace contextRef="#ctx0" brushRef="#br0" timeOffset="212863.37">24204 6678 1543 0,'0'0'233'15,"0"0"-233"-15,0 0-77 16,0 0-553-16</inkml:trace>
  <inkml:trace contextRef="#ctx0" brushRef="#br0" timeOffset="213019.59">24501 6477 1237 0,'0'0'506'0,"0"0"-282"0,0 0 45 0,40-109-96 15,-32 75-69-15,-4 4-36 0,-4 2-65 16,0 6-3-1,-4 10-41-15,-34 12-197 0,3 17-298 16,2 6-2-16</inkml:trace>
  <inkml:trace contextRef="#ctx0" brushRef="#br0" timeOffset="213535.4">24701 6950 1247 0,'0'0'342'16,"0"0"-56"-16,0 0 11 0,0 0-58 15,0 0-99-15,0 0-94 16,0 0-10-16,43-58-29 16,-22 50 13-16,0 2 8 15,-3 1-16-15,-5 4 16 16,-2 1-10-16,-2 0-18 16,0 0 37-16,2 12-35 15,3 8 19-15,-2 6-18 16,-1 0-3-16,1 4-12 15,-5-5-66-15,-7-2-57 16,0-4-109-16,-5-8-264 16,-11-5-134-16</inkml:trace>
  <inkml:trace contextRef="#ctx0" brushRef="#br0" timeOffset="213894.72">24262 6725 709 0,'0'0'349'0,"0"0"-140"16,0 0-24-16,0 0-19 0,0 0 6 15,0 0 20 1,0 0-40-16,0-18 12 0,0 16-35 16,7-1-28-16,3-2 5 15,6-1-52-15,7 0-10 16,4 0-5-16,-1 2-30 16,1 4 13-16,-5 0-22 15,-4 0 9-15,-7 0-18 16,-4 0 2-16,-7 10-29 15,0 8-19-15,0 7-81 16,-27 13-100-16,0-2-354 16,1-6-699-16</inkml:trace>
  <inkml:trace contextRef="#ctx0" brushRef="#br0" timeOffset="-214617.89">12469 8063 1290 0,'0'0'301'0,"0"0"-211"0,0 0 28 16,0 0 7-16,-150 8 28 15,105 14-14-15,3 9-61 16,5 4 20-16,8 7-31 16,11 2-34-16,15-1 23 15,3-3-46-15,18-8 4 16,18-9-14-16,7-7-28 15,3-16 16-15,4 0-55 16,-4-17-121-16,-8-15-85 16,-12-6 4-16,-7 0 81 15,-13-1 115-15,-4 9 66 16,-2 8 7-16,0 11 93 16,0 8 53-16,0 3-10 15,0 14-119-15,0 25 32 16,0 11 42-16,10 14-33 0,3 12 11 15,-5 5-16-15,-1 2-1 16,-4-2 28-16,-3-6-24 16,-3-10 2-16,-14-15 10 15,-10-15-4-15,-4-8 18 16,-3-15 4-16,-1-8-41 16,4-4 7-16,4-1-41 15,6-24-11-15,13-13-28 16,8-12-83-16,20-58-115 15,16 11-379-15,6-3-261 0</inkml:trace>
  <inkml:trace contextRef="#ctx0" brushRef="#br0" timeOffset="-214399.31">13075 7747 1177 0,'0'0'536'0,"0"0"-277"16,0 0-4-16,0 0-65 15,-47 113 11-15,16-45-38 16,-4 12-64-16,3 7-14 16,1 3-42-16,2 0-42 15,6-2 27-15,8-1-28 16,1-9-18-16,6-7-14 16,3-16-81-16,3-13-32 15,2-30-175-15,2-12-373 16,9-5-198-16</inkml:trace>
  <inkml:trace contextRef="#ctx0" brushRef="#br0" timeOffset="-214165.19">13495 7854 1448 0,'0'0'619'15,"0"0"-386"-15,0 0-94 16,0 0 7-16,-23 104-15 15,9-43-12-15,3 6-53 16,2 8-17-16,4 2-34 16,3-3-9-16,2 0-12 0,0-3-34 15,0-4-24-15,-2-11-56 16,-17-16-167-16,0-14-370 16,-3-19-195-16</inkml:trace>
  <inkml:trace contextRef="#ctx0" brushRef="#br0" timeOffset="-212696.76">13179 8325 1237 0,'0'0'565'16,"0"0"-348"-16,0 0-144 15,0 0-10-15,177-128 26 16,-100 86-41-16,8-6-2 16,0-8-45-16,-3-7 5 15,-8 2 53-15,-16 1-38 0,-18 9 11 16,-18 17-32-16,-13 9 6 15,-9 17 45-15,0 8-4 16,-17 0-15-16,-8 21-2 16,-4 23-29-16,-2 19 50 15,2 13 4-15,2 7-25 16,9 5 49-16,7-3-61 16,9-5 3-16,2-6-16 15,0-9 11-15,18-15-32 16,-1-14 13-16,4-16-36 15,-2-17 33-15,6-3-27 16,4-27 12-16,4-15-45 16,3-8-69-16,-3-5 41 15,1 5 20-15,-8 11 49 16,-5 7 17-16,-5 14 4 0,-6 7 4 16,-3 11 34-16,-1 0-13 15,4 6 51-15,-1 18 13 16,1 2-34-16,4 6 11 15,4 0-39-15,2-2-11 16,3-3 6-16,0-5-17 16,4-6 4-16,-2-8-5 15,0-8-25-15,-1 0 14 16,1-4-13-16,-1-15 5 16,0-4 0-16,-2-4-22 15,-4 4 18-15,-2-4-1 16,-5 7 2-16,-1 5 16 0,-6 5 12 15,0 4-5 1,-2 4 3-16,1 2 5 0,-3 0-6 16,2 0-1-16,0 0 7 15,2 0 24-15,-3 3-10 16,3 6 9-16,1-3-10 16,-3 1-21-16,2 4 21 15,1-1-13-15,1 2 11 16,-2-1 20-16,4 6-21 15,-2-1 23-15,1 2-25 16,-1-2-16-16,1 1 42 16,0 0-34-16,0-1 9 15,-3-2-9-15,2-4 5 16,-1-2-14-16,-1-2 0 16,1-2 0-16,0-2 6 15,-1-2-6-15,5 0 0 16,-1 0 7-16,6 0 4 0,1-6 5 15,4-4-13-15,1-4 3 16,2-2-9-16,1 0 3 16,3-5-1-16,3 2-8 15,-2-6 9-15,0 2 0 16,0-5 0-16,-4 1 0 16,0-1-8-16,-5 2 8 15,-5 4 0-15,-2 2-4 16,-4 6 11-16,-5 2-1 15,-2 6-6-15,0 0 8 16,0 4-10-16,0 2 2 16,0-2 0-16,-2 2 0 0,-10 0-12 15,0 0 12-15,-10 0-12 16,1 0 1-16,-1 0 5 16,2 0 12-16,2 10-4 15,2 2-2-15,3 2-5 16,4 4 4-16,4 0-4 15,5 2 4-15,0 1-10 16,0-2 13-16,9 2-2 16,9-2 0-16,3 0-7 15,2-1-4-15,6-2 4 16,5-5 7-16,4-2 0 0,2-9-24 16,2 0-1-1,1-9-14-15,-3-17-41 16,-2-7 24-16,-5-9-21 0,-2-5 26 15,-4-5-11-15,-7 0 4 16,-1 0 57-16,-6 9-15 16,-5 14 16-16,-4 10 91 15,-4 12-21-15,0 7-8 16,0 0-42-16,0 18 2 16,0 12-12-16,-4 10 13 15,-2 9-11-15,-5 2 35 16,1 2-45-16,0 0-2 15,1-4 0-15,1-5 10 0,4-8-22 16,0-10-4 0,2-10-44-16,0-12 26 0,-1-4 12 15,3-8 16 1,0-16 6-16,0-4 0 0,3 0 2 16,13 4 2-16,1 4-2 15,3 5 8-15,3 5-10 16,-2 5 0-16,4 2-1 15,-5 3-2-15,-2 0-3 16,-7 3-112-16,-8 9-116 16,-9 7-122-16,-17-2-33 15,-9-6-572-15</inkml:trace>
  <inkml:trace contextRef="#ctx0" brushRef="#br0" timeOffset="-212571.48">14918 8216 1185 0,'0'0'362'0,"0"0"-47"15,0 0 83-15,-12-115-162 16,16 88-74-16,23-2-65 16,11 3-76-16,9 0-21 15,34-6-80-15,-15 6-205 16,-5 4-400-16</inkml:trace>
  <inkml:trace contextRef="#ctx0" brushRef="#br0" timeOffset="-212415.6">14875 7724 1352 0,'0'0'263'0,"-118"2"-141"16,42 12-113-16,-4 6-9 0,-18 19-107 16,19-6-104-16,20-2-282 0</inkml:trace>
  <inkml:trace contextRef="#ctx0" brushRef="#br0" timeOffset="-212025.07">14113 8053 2109 0,'0'0'386'0,"0"0"-251"16,0 0-82-16,0 0-53 16,0 0-8-16,0 0-215 15,0 0-368-15</inkml:trace>
  <inkml:trace contextRef="#ctx0" brushRef="#br0" timeOffset="-211618.9">15619 7656 1151 0,'0'0'292'15,"0"0"-175"-15,0 0 78 16,0 0 36-16,0 0-31 16,98 150-8-16,-55-53-55 0,-1 24-3 15,-5 20-42 1,-12 6-26-16,-21-10 13 0,-4-18-34 16,-35-15 9-1,-9-15-17-15,-3-18-37 0,5-18 0 16,0-7-3-16,-14 24-70 15,6-5-90-15,13-13-608 16</inkml:trace>
  <inkml:trace contextRef="#ctx0" brushRef="#br0" timeOffset="-211447.06">16626 8718 2352 0,'0'0'526'16,"0"0"-471"-16,0 0-49 16,-124-37-6-16,61 41-48 15,14 15-87-15,5 6-436 0</inkml:trace>
  <inkml:trace contextRef="#ctx0" brushRef="#br0" timeOffset="-206338.9">11856 9576 669 0,'0'0'542'0,"0"0"-371"0,0 0-121 16,0 0-35-16,0 0 55 15,-20-2-43-15,20-1-12 16,0 3-14-16,0 0 9 16,0 0-1-16,0 0 61 15,0 0 58-15,0-2 55 16,0 2-43-16,0 0-28 15,0-2-19-15,0 0-43 16,5-4 2-16,19 0-19 16,14-4-2-16,13-2 36 0,16 0-27 15,9 0-6 1,9 2 11-16,1 1-30 0,3 3 11 16,-2 3-21-16,-11 0 2 15,-13 2-14-15,-17 1-1 16,-15 0-24-16,-15 0-35 15,-11 0-128-15,-5 0 4 16,-5 7-78-16,-36 18 51 16,4-6-42-16,-3 2-510 0</inkml:trace>
  <inkml:trace contextRef="#ctx0" brushRef="#br0" timeOffset="-206073.33">11939 9701 390 0,'0'0'1552'0,"0"0"-1220"15,0 0-301-15,0 0-17 16,0 0 69-16,133-22 19 16,-62 11 7-16,14-2-26 15,4 1-59-15,5 0 18 16,-7 0-27-16,-10 4-5 15,-11 2-20-15,-22 2 5 16,-15 2-61-16,-14 0-53 16,-10 2-101-16,-5-12 56 0,-2 1-203 15,-10-6-389-15</inkml:trace>
  <inkml:trace contextRef="#ctx0" brushRef="#br0" timeOffset="-205885.88">12754 9307 831 0,'0'0'615'0,"0"0"-472"16,0 0 57-16,0 0 33 16,0 0 48-16,122 87-48 15,-99-44-76-15,-8 7-25 16,-5 1-72-16,-10 6-8 16,0-1-15-16,-23 0-31 15,-17 5-6-15,-38 22-51 16,9-12-149-16,7-15-636 0</inkml:trace>
  <inkml:trace contextRef="#ctx0" brushRef="#br0" timeOffset="-202558.53">14447 9190 696 0,'0'0'812'16,"0"0"-510"-16,0 0-75 15,0 0-2-15,0 0-130 16,0 0-42-16,0 0 90 16,0 111-55-16,2-48-2 15,8 8-1-15,1-1-29 16,-1 0 12-16,0-6-21 15,1-6-34-15,-3-6 4 16,-1-9-17-16,0-11 0 16,-2-9-12-16,-1-7-11 0,-4-5-29 15,0-7-48-15,0-8-81 16,-6-16-55-16,-11-10-592 16</inkml:trace>
  <inkml:trace contextRef="#ctx0" brushRef="#br0" timeOffset="-202339.5">14019 9274 1521 0,'0'0'598'0,"0"0"-378"16,0 0 10-16,0 0-84 16,0 0-64-16,0 0-37 15,0 0-18-15,127-61 46 0,-57 52-34 16,1-1 8-16,2 0-3 15,-3 4-44-15,-8 4 0 16,-2 2-11-16,1 0-72 16,23 0-37-16,-15 8-226 15,-6 0-654-15</inkml:trace>
  <inkml:trace contextRef="#ctx0" brushRef="#br0" timeOffset="-201949.3">15278 9663 2133 0,'0'0'462'0,"0"0"-404"0,0 0 9 15,0 0-66-15,114-78 0 16,-62 37-1-16,-4-2-6 15,-5-5 5-15,-12-5-6 16,-9-3 2-16,-10 0-11 16,-10 4 10-16,-2 6 6 15,0 7 30-15,-8 14 0 16,-2 9 13-16,-1 7 0 16,-1 9-16-16,-1 0 6 15,-5 23-33-15,1 13 17 16,-2 14-5-16,8 8-4 15,9 6 14-15,2 4-22 16,11 3-7-16,20-5 6 16,14-6-58-16,7-8-56 0,36-19-142 15,-14-12-402-15,-9-17-262 16</inkml:trace>
  <inkml:trace contextRef="#ctx0" brushRef="#br0" timeOffset="-201605.62">16043 9472 1144 0,'0'0'595'15,"0"0"-292"-15,0 0-3 16,0 0-51-16,0 0-125 16,0 0-14-16,0 0-98 15,-67-47 5-15,47 76-3 0,2 10-13 16,4 3-1 0,8-1 2-16,6 1 14 0,0-9-28 15,8-8 12-15,13-6-40 16,4-13 34-16,1-6-45 15,3-2 3-15,-3-22-5 16,1-6-29-16,-6-6 64 16,-6 2 16-16,-7 3 2 15,0 8 29-15,-4 7-8 16,0 8 40-16,-1 5-1 16,-1 3-59-16,3 3 11 15,2 15-1-15,-1 8-10 16,3 2 4-16,0 4-5 15,0-2-53-15,-3-4-60 16,-1-7-165-16,-5-13-372 0</inkml:trace>
  <inkml:trace contextRef="#ctx0" brushRef="#br0" timeOffset="-201449.41">15895 9176 1886 0,'0'0'526'0,"0"0"-460"16,0 0-26-16,219-10-149 16,-114 22-202-1,4 4-570-15</inkml:trace>
  <inkml:trace contextRef="#ctx0" brushRef="#br0" timeOffset="-201043.26">17306 9326 1487 0,'0'0'547'0,"0"0"-396"15,0 0 124-15,-150 0-71 16,115 11-73-16,8 12-38 16,10 11-79-16,7 4 0 15,10 5-5-15,2-1 9 16,21-6-24-16,8-10 6 15,2-8-15-15,3-16 7 16,5-2-18-16,-1-24-15 16,-1-20-32-16,-3-12-45 0,-2-13 53 15,-6-9 8 1,-3-4-13-16,-3-2 54 0,-3 5 16 16,-6 15 3-16,-5 20 91 15,-3 18 31-15,-5 16 9 16,0 10-76-16,0 12-58 15,0 26 20-15,0 16-1 16,-3 16 12-16,3 16 4 16,0 2-34-16,0 1 14 15,3 0-15-15,8-10-28 16,-2-10-5-16,-1-14-82 16,-8-26-79-16,0-14-187 15,0-15-271-15</inkml:trace>
  <inkml:trace contextRef="#ctx0" brushRef="#br0" timeOffset="-200652.73">17410 9082 801 0,'0'0'897'16,"0"0"-628"-16,0 0-165 16,0 0-22-16,0 0 29 15,0 0 32-15,0 0-59 16,154 124-15-16,-96-80 3 15,0 2-39-15,2 1 13 16,-4-8-46-16,-2-3 6 16,-10-10 19-16,-4-5-17 0,-9-11 7 15,-6-9 22 1,-3-1-19-16,-7-1 42 0,1-17-26 16,-7-2-16-16,-1-9 19 15,-8 2-36-15,0-5-1 16,0 1 0-16,-14 3 6 15,-7 4-4-15,-3 7 8 16,-2 4-8-16,-3 9-2 16,-5 4-6-16,1 0-6 15,-6 18 10-15,4 8-13 16,4 5 0-16,6 2-25 16,8 1-50-16,12 2-78 15,5-9-305-15,0-10-293 0</inkml:trace>
  <inkml:trace contextRef="#ctx0" brushRef="#br0" timeOffset="-200449.65">17651 9166 1883 0,'0'0'561'15,"0"0"-304"-15,0 0-35 16,0 0-133-16,0 0-22 15,45-115-54-15,-7 99-1 16,6 2-12-16,1 5 0 16,-3 4-43-16,1 1-68 15,1-2-87-15,-8 2-309 0,-12-4-476 0</inkml:trace>
  <inkml:trace contextRef="#ctx0" brushRef="#br0" timeOffset="-200293.41">18141 8779 497 0,'0'0'1902'0,"0"0"-1399"16,0 0-347-16,0 0-44 15,0 0-33-15,0 0-79 16,123-57-35-16,-63 57-82 16,-8 9-108-16,-13 3-487 0</inkml:trace>
  <inkml:trace contextRef="#ctx0" brushRef="#br0" timeOffset="-199356.15">18945 8793 1868 0,'0'0'546'0,"0"0"-497"16,0 0-16-16,0 0 56 16,-2 132 12-16,9-56 2 15,9 15-64-15,-3 3-6 0,-1 2-21 16,-4-2-12 0,-6-9 0-16,-2-11-39 0,0-18-28 15,-13-21 19-15,-5-14-30 16,-4-17 8-16,-2-4-60 15,-1-22-22-15,-2-14 21 16,5-13 4-16,6-8 127 16,9-8 27-16,7-7 30 15,0-6 8-15,27-4-38 16,14-1-27-16,9 8 29 16,6 5-28-16,0 11 5 15,0 7 28-15,-5 10 9 16,-11 7 44-16,-6 5-17 15,-13 11-12-15,-7 5 52 16,-9 7-29-16,-5 7-19 16,0 0-32-16,0 18-15 0,-5 18-15 15,-9 19 20 1,4 8-13-16,1 12 36 0,9 3-43 16,0 0 1-16,13-1-1 15,14-7 9-15,8-10 3 16,1-11-12-16,0-16-20 15,0-15 3-15,-3-14-25 16,3-4 19-16,-1-19 14 16,-2-17-47-16,3-9 21 15,-5-3-9-15,-4 2-6 16,-4 4 37-16,-7 6-2 0,-8 12 15 16,-3 9 61-1,-5 8 0-15,0 7 5 0,0 0-53 16,0 6 1-16,0 16-15 15,0 7 2-15,0 10 5 16,0 1 2-16,0 0-1 16,2-4-8-16,9-4 1 15,5-8-3-15,-1-7-11 16,5-12 13-16,5-5 1 16,4 0-1-16,4-18-26 15,1-11-7-15,-3-4-29 16,-2-3 4-16,-9 5 51 15,-5 1 8-15,-6 11 20 16,-4 5 45-16,-5 8 8 16,0 6-17-16,0 0-55 0,0 2 7 15,0 16 1 1,0 4 0-16,0 6-5 0,0 2-4 16,0-3 0-16,0 2-4 15,7-3 4-15,1-4-1 16,3-12-52-16,1-8-196 15,-4-2-565-15</inkml:trace>
  <inkml:trace contextRef="#ctx0" brushRef="#br0" timeOffset="-199137.41">20022 8693 1932 0,'0'0'496'16,"0"0"-351"-16,0 0-91 15,0 0-54-15,0 0-72 16,-11 192-24-16,11-49-296 16,0 7-161-16,0-27-16 15,0-34 28-15,0-36 541 16,0-15 547-16,0 0-142 16,0-2 94-16,0-3-273 15,0-6-98-15,0-7-81 16,-2-6-47-16,-3-4-272 15,5-7-656-15</inkml:trace>
  <inkml:trace contextRef="#ctx0" brushRef="#br0" timeOffset="-198434.49">20113 10100 2148 0,'0'0'515'0,"0"0"-412"16,0 0-59-16,0 0-14 16,0 0-30-16,0 0-54 15,0 0-197-15,83-76-525 0</inkml:trace>
  <inkml:trace contextRef="#ctx0" brushRef="#br0" timeOffset="-197325.38">21205 9163 1472 0,'0'0'241'0,"0"0"-168"16,0 0 2-16,145-147 10 15,-116 93-47-15,-9-7-28 16,-9 3 12-16,-7 2-20 16,-4 7 46-16,0 11 50 15,-11 16-9-15,-11 12-11 16,-2 10-35-16,-5 7 11 16,0 25 2-16,0 18-28 15,2 10 41-15,4 10-17 16,8 5-18-16,8-2 26 15,7 2-18-15,0-1-2 0,16-7-25 16,11-4-9-16,6-10-3 16,3-14-3-16,4-10 0 15,2-14-2-15,0-15-13 16,4 0 3-16,0-24-32 16,-3-12-41-16,1-11-30 15,-4-6-40-15,-5-3-40 16,-6 4-22-16,-4 3 58 15,-7 12 113-15,-7 9 46 16,-7 10 0-16,-2 10 149 16,1 8-23-16,-3 0-42 15,0 1-37-15,0 19-10 0,2 9 38 16,0 5-20 0,1 6-19-16,4 1 44 0,3 2-61 15,1-3 5-15,7-2 7 16,1-8-29-16,-2-6 26 15,8-7-12-15,1-13-8 16,8-4 36-16,3-7-44 16,3-21-1-16,2-10-12 15,-3-5-21-15,-4-8 11 16,-6 1-9-16,-4 0 21 16,-9 6 1-16,-7 5 10 15,-9 10 0-15,0 6 18 16,0 11 14-16,-7 6 10 0,-9 4-14 15,1 2-27 1,-5 0 19-16,1 16-19 0,4 8 5 16,1 6 31-16,6 7-25 15,6 3 14-15,2 1-19 16,2 3-5-16,20-6 8 16,7-2-8-16,5-11-4 15,3-11-2-15,3-12-35 16,3-2 19-16,-1-16-32 15,1-16-28-15,-3-8-12 16,-9-1-30-16,-5-2 66 16,-8 5 26-16,-6 8 30 15,-8 10 0-15,-2 9 43 16,-2 10 4-16,0 1-17 16,0 6-28-16,0 18 21 0,0 2-11 15,-6 4-3 1,2 0 10-16,0-2-18 0,4-8-1 15,0-4 0-15,0-8-13 16,0-8-5-16,6 0-11 16,11-1 3-16,6-18 25 15,6-5-80-15,2 0 31 16,2-1 41-16,-2 4-12 16,-2 3 21-16,-6 6 21 15,-6 8 31-15,-1 4 17 16,-3 0-24-16,1 5-1 15,-1 16 5-15,0 7-31 0,-3 4 21 16,-4 4-39 0,-6 3-2-16,0 10-68 0,-14-11-173 15,-7-10-362-15</inkml:trace>
  <inkml:trace contextRef="#ctx0" brushRef="#br0" timeOffset="-197153.54">22295 8785 2089 0,'0'0'508'15,"0"0"-372"-15,39-110-26 16,6 78-90-16,9 9-20 0,15 23-35 16,-15 0-176-1,-14 2-592-15</inkml:trace>
  <inkml:trace contextRef="#ctx0" brushRef="#br0" timeOffset="-197028.25">21791 8624 2125 0,'0'0'371'0,"0"0"-240"15,0 0-131-15,0 0-152 16,0 0-402-16</inkml:trace>
  <inkml:trace contextRef="#ctx0" brushRef="#br0" timeOffset="-195747.62">12153 10154 1410 0,'0'0'517'15,"0"0"-412"-15,0 0 26 16,0 130 51-16,0-55-40 15,0 7-53-15,0 2-16 16,0 0-40-16,6-1 1 16,1-7-17-16,-1-5-17 15,-1-11-24-15,-5-13-43 0,0-12-39 16,-7-17-30-16,-12-16-58 16,-6-2-44-16,0-20-39 15,-2-17 52-15,0-8 132 16,8-5 91-16,5 0 2 15,10-3 96-15,4 3 15 16,18 4-33-16,20 2 11 16,10 0-24-16,12 1 21 15,6-1-30-15,3-5-4 16,-3-2 4-16,-6 1-40 16,-10 0 13-16,-17 7-29 15,-13 10 2-15,-11 10 30 16,-9 9-4-16,0 12 58 15,-12 2 5-15,-7 24-90 0,-6 23 25 16,-2 13 18 0,7 14-1-16,5 4 36 0,5 0-48 15,10-2-5-15,0-5-4 16,6-7-15-16,7-12 7 16,2-12-14-16,-1-15-38 15,1-18-12-15,3-7-54 16,2-13 75-16,7-26-54 15,4-9-31-15,7-7 29 16,2 4 14-16,2 4 31 16,1 12 40-16,-1 9 0 15,-1 13 50-15,-4 13 39 16,-1 0-12-16,-1 22 30 0,-1 13-30 16,-1 5-36-1,0 8 4-15,-2 0-45 0,3 0-70 16,15-2-113-16,-9-12-308 15,-5-16-302-15</inkml:trace>
  <inkml:trace contextRef="#ctx0" brushRef="#br0" timeOffset="-195091.53">13469 10447 1280 0,'0'0'933'0,"0"0"-727"0,-123 2-123 16,77 18-12 0,10 8-41-16,10 4 27 0,9 4-44 15,15 2-7-15,2 3-9 16,8-3 3-16,20-7-21 16,8-4 0-16,4-11-69 15,0-10 17-15,1-6-37 16,-6-6-56-16,-6-18 57 15,-2-7-6-15,-9-7-8 16,2 1 55-16,-5-3 1 16,-3 4 57-16,-4 5 1 15,-3 7 9-15,-1 8 22 16,-4 6 39-16,0 9 26 16,0 1-21-16,0 0-39 0,0 11 45 15,2 9-19 1,0 5-31-16,6 1 10 15,-2-1-31-15,5 0 1 0,3-6-1 16,3-1-1 0,3-6-9-16,5-5-61 0,2-7-36 15,1 0 4-15,1 0-28 16,-2-10 47-16,-5-3 55 16,-1 2 11-16,-6-2 17 15,-3 5 41-15,-6 3 22 16,-1 5 24-16,-1 0-39 15,0 0 14-15,0 5 41 16,6 13-55-16,-1 7-9 16,6-1-33-16,1 4 2 15,1 0 8-15,4 1-16 0,1 5 19 16,-3-3-6-16,0 2 0 16,-1 0 38-16,-3 0-1 15,-6-1-4-15,-4-3-2 16,-5 1-35-16,0-4-5 15,-14-3-4-15,-32-4-91 16,1-4-128-16,3-11-367 0</inkml:trace>
  <inkml:trace contextRef="#ctx0" brushRef="#br0" timeOffset="-194966.26">13267 10262 1986 0,'0'0'464'15,"0"0"-400"-15,0 0 9 16,0 0-73-16,174-109-5 16,-64 99-63-16,-16 5-271 15,-18 4-532-15</inkml:trace>
  <inkml:trace contextRef="#ctx0" brushRef="#br0" timeOffset="-194076.14">14918 10676 2529 0,'0'0'351'0,"0"0"-351"15,-114-14-41-15,83 15-112 0,19 12-530 16</inkml:trace>
  <inkml:trace contextRef="#ctx0" brushRef="#br0" timeOffset="-184937.65">19625 3119 1000 0,'0'0'260'16,"0"0"-144"-16,0 0 11 15,0 0-40-15,0 0 18 16,0 0 25-16,-4-13-34 0,4 13 11 16,0 0-38-16,0-2 6 15,0 2 5-15,0 0-34 16,0 0 23-16,0 0-30 15,0-2-30-15,0 0 32 16,0 0-39-16,9 0 17 16,0-2 22-16,2 2-40 15,-3 0 41-15,4 0-15 16,3-2-15-16,6-1 41 16,5 1-45-16,8 0 1 15,1-1-6-15,1-2 15 16,1 4-14-16,0-1 3 15,-2 2-5-15,-3 2 7 16,1 0-9-16,-2-2 0 16,2 2 0-16,3-2 10 15,4 0 1-15,3-2-7 0,1 2 2 16,1-2-3-16,-1 1-3 16,-1 1 0-16,-1 1-4 15,-4 1 11-15,-5 0-7 16,0 0 0-16,-4 0 6 15,2 0-12-15,3 0 8 16,4-3-2-16,0 1 3 16,0 1 3-16,-1-2-12 15,1 2 6-15,-1-1 0 16,-6 2 1-16,2-2 5 16,-2 0-3-16,3-1-3 15,-1 2 8-15,2-2-16 0,-2 3 8 16,1-1 0-1,-3 1 3-15,-2 0-1 0,0 0 4 16,0 0-6-16,3 0 1 16,1 0-2-16,4 0 1 15,4 0 0-15,1 0 9 16,3 0 1-16,-1 0-10 16,1 0 0-16,-2 0 0 15,1 0-8-15,-4 0 9 16,-1 0-1-16,2 1 0 15,2 2 21-15,-1 1-21 16,6-2 0-16,6 0 1 16,2-2-4-16,0 0 3 15,2 0 0-15,-2 0 0 0,-3 0 18 16,0 0-18-16,-2 0 0 16,0 0 0-16,3 0 17 15,0 0-17-15,4 0 0 16,2 0-2-16,3 0 13 15,-1 0-4-15,0 0-2 16,1 0-4-16,-3 0 1 16,-2 0-2-16,2 0 0 15,-1 0 0-15,2 0 9 16,1 0-2-16,1 0-7 16,0 3 10-16,-4 1-10 15,1 1 0-15,0 1 0 16,0-2-1-16,1 2 10 0,-3-2-9 15,0 2 0 1,-2-2 1-16,-1 2-1 0,0-4 1 16,1 3 9-16,2-4-9 15,-2-1 10-15,0 0-13 16,-5 1 2-16,-2-1 0 16,-5 0-6-16,-1 0 14 15,-3 0-5-15,-4 0-3 16,-3 0 6-16,0 0-5 15,-1 0-1-15,-4-7 0 16,4-3 20-16,-1 0-18 16,-4-2 5-16,0 0-7 15,-3-1 0-15,-3 0-6 16,-4-2 14-16,-1-1-5 16,-4-2 16-16,3-1-13 0,-7-4 3 15,1-1-9-15,0 0 0 16,-2-2-8-16,2-4 9 15,-3-2-1-15,1-2 0 16,0-4 1-16,-2 0-2 16,-5-2 1-16,0 1 0 15,0-1-19-15,0 3 19 16,0 0-9-16,-12 0 9 16,-3 0-29-16,-4 1 28 15,-2-4-10-15,0 2-20 0,-1 0 31 16,2 3-27-1,4 5 26-15,1 5-10 0,1 7 20 16,4 1-9-16,-2 5 0 16,-1 0-3-16,-5 2-3 15,0 0-34-15,-4 0 0 16,-3 0 14-16,-2 0-11 16,1 2 35-16,-3 0 1 15,2 0-2-15,-2 0 2 16,0 0 2-16,-2 3-1 15,-2-4 18-15,-3 5-12 16,0-2 2-16,0 2-8 16,-1 2 1-16,-1-2 6 15,1 2-1-15,-4-3-3 16,-1 2-3-16,-2 0 12 0,-8 0-12 16,-2 0 0-16,-6 2 0 15,0 1 16-15,-5-1-16 16,-1 1 12-16,-1-3-12 15,-2-1 0-15,-4-1 4 16,1 0-3-16,-2 1-1 16,1-2 17-16,2 2-8 15,-1-2 0-15,3 1-9 16,-3 2 0-16,2-1-3 16,-6 3 9-16,-2-2-6 15,-4 1 0-15,-6 2 12 16,-3-2-13-16,-2 0 1 15,-1 0 0-15,3 0-5 16,4-2 5-16,7 1 0 16,6 0-1-16,1-1 4 0,4 0-3 15,-3 1 0-15,1 1 8 16,-2 1-10-16,-4-1 2 16,0 2-3-16,-4 0-3 15,1 0 12-15,0 0-4 16,2 0-2-16,2 0 10 15,4 0-14-15,4 0 4 16,3 0 0-16,3 0-14 16,4 0 28-16,0 0-13 15,5 0-1-15,-1 0 3 16,3 5-13-16,0-1 10 16,-3 1 0-16,3 0 0 15,-3-1 9-15,3 1-10 0,-2 1 1 16,1 0-2-16,1 1-8 15,0 2 19-15,1-1-9 16,4-2 0-16,1 1 6 16,5 2-8-16,3-4 2 15,3 6 0-15,3-3-6 16,2-2 14-16,4 2-7 16,5 1-1-16,2-3-5 15,3 1-1-15,2-1 6 16,-1 0 0-16,1 0 3 15,2 0 6-15,-3 0-8 16,3 1-1-16,3 0-7 0,-4 0-5 16,3 4 13-1,-1-1-1-15,0 2 0 0,1-1 13 16,1 4-19-16,-2 0 6 16,1 0 0-16,3 6-3 15,2-3 3-15,-3 4 0 16,0 0 0-16,-2 3 11 15,3 3-11-15,-3 2 0 16,2 3 0-16,0 1 0 16,3-2 1-16,-1 2-1 15,3 2 4-15,2-2 11 16,-2 2-15-16,2-1 7 16,-2-3-1-16,0 1-3 15,-1 0-3-15,-2-1 0 16,1-2 8-16,2 0-7 0,0 1 21 15,2 0-12 1,0 1-9-16,0 1 18 0,0-2-13 16,0-1-6-16,0-1 9 15,0-3 2-15,2-2-5 16,-2-6-6-16,0-4 6 16,2-2-8-16,-2 0 11 15,0-4-6-15,0 0 3 16,0-2 5-16,0-2-12 15,0-1 1-15,0 0 0 16,0-3 4-16,0 0-3 16,0 0-2-16,0 0-4 15,2 0-61-15,14-20-20 0,-1-7-236 16,6-2-826-16</inkml:trace>
  <inkml:trace contextRef="#ctx0" brushRef="#br0" timeOffset="-183547.36">19695 2757 1081 0,'0'0'337'16,"0"0"-181"-16,0 0-5 16,0 0-43-16,0 0-20 15,0 0-1-15,0 0-41 0,0-22 18 16,0 16 8-1,0 0-23-15,2-2 16 0,2-3-10 16,3 1-7-16,-4-3 10 16,5-4-56-16,-1 2 26 15,-1-2-28-15,-1-1 12 16,-1 0 11-16,0 0-22 16,-4 3 4-16,0 0 32 15,0 5-30-15,0 2 36 16,0 2-14-16,0 2-23 15,0 3 47-15,0 1-47 16,0 0 2-16,0 0-7 16,0 0 13-16,0 0-8 15,0 0-2-15,0 0 2 0,0 0-10 16,0 7 4-16,0 8 0 16,0 2-2-16,0 3 10 15,0 3 5-15,0 0-1 16,0 2-12-16,0-1 27 15,0-1-26-15,0 2-1 16,0-1 21-16,0-2-20 16,0-4 8-16,0-1-3 15,0 0-4-15,0-1 28 16,0-5-30-16,0 4 11 16,0-5 1-16,0 2-1 15,0-4-13-15,0-1 2 16,0-2 0-16,0-3 6 15,0-2-6-15,0 0 13 0,0 0-5 16,0 0-7-16,0 0 14 16,0 0-15-16,0 0 0 15,3 0 31-15,-1 0-24 16,3-16 22-16,3-6-29 16,1-4-16-16,3-6 7 15,-1 0 3-15,2 0 6 16,1 0-9-16,-1 1 7 15,1 6-7-15,-2 0 8 16,1 6-13-16,4 1 1 16,-5 4 7-16,5 2 0 15,1 0 0-15,-1 1-6 16,1 2 11-16,0 2 1 16,0 1 0-16,-3 2-10 0,3 0 10 15,-1 1 0-15,2 0-2 16,-1 1 7-16,-1 2-5 15,1 0 0-15,0 0 0 16,-2 0-4-16,-1 0 4 16,1 5-5-16,-1 2-1 15,1 1 12-15,1 2-6 16,2-2 5-16,-3 3-4 16,-3-2-2-16,-1 2-4 15,-4 0 5-15,-2 3 5 16,-3 1-4-16,-2 3 17 15,-1 4 2-15,3 0-19 16,-3 0 24-16,0 0-24 16,2-1 4-16,0-6-2 0,0-3 3 15,-2-4-12-15,0-4-33 16,-4-2-131-16,-11-2-370 16,-1 0-674-16</inkml:trace>
  <inkml:trace contextRef="#ctx0" brushRef="#br0" timeOffset="-182297.27">19598 2701 616 0,'0'0'759'16,"0"0"-522"-16,0 0-49 15,0 0-28-15,0 0-40 16,0 0-64-16,0 0-37 16,0-7 18-16,5-5-36 15,6 1 29-15,2-6 35 16,3 2-28-16,-1-5 18 16,4 2-20-16,1-2-24 15,-1-1 27-15,-3 7-30 0,-3 2 14 16,-3 6 21-16,-6 4-4 15,-4 2 19-15,0 0-33 16,0 0-7-16,0 0 3 16,0 0-15-16,0 0-5 15,0 6-1-15,0 8 0 16,0 6 8-16,0 5-8 16,0 1 21-16,0 2 9 15,0-2-29-15,0 4 19 16,0 0-20-16,0-2 6 15,-7 2 27-15,0-2-33 16,1-1 15-16,2-4-3 16,-1-2 6-16,3-6-18 15,2-5 0-15,0-2 1 0,0-6 1 16,0-2-2-16,0 0 0 16,0 0-1-16,0 0 13 15,0 0-8-15,0 0 2 16,0-4 1-16,11-12-14 15,2-4-15-15,5-6-14 16,3-2 13-16,0 0-26 16,-1-2 28-16,3 3-1 15,-4-2-2-15,0 3 17 16,-1 4-4-16,-3 1 7 16,-1 6-7-16,-1 1 22 15,0 1-20-15,3 1 9 16,4 2-6-16,0 1-2 0,0 0 9 15,1 2-1 1,-3 1 0-16,3 1 4 0,0 1-5 16,-2 3 1-16,4-2 0 15,-6 3 0-15,3 0 8 16,-4 0-5-16,-3 0 1 16,0 0 7-16,-1 0-11 15,-3 0 0-15,-1 0 1 16,2 6 22-16,-1-2-22 15,-1 2 10-15,0 0-11 16,0 3 9-16,-3-1-6 16,-1 2 4-16,-2-1 14 15,-2 5 24-15,0 0-29 16,0 3 26-16,0 0-27 16,0 4-9-16,0-4 21 0,0 2-27 15,0-3 11-15,0-2 14 16,0-2-19-16,0-4 15 15,0-2-21-15,0-2 8 16,0-2 2-16,0 0-10 16,0-2 0-16,0 2 0 15,0-2-11-15,0 0 10 16,0 0-36-16,0 0-49 16,0 0-40-16,0 0-183 15,0 0-312-15</inkml:trace>
  <inkml:trace contextRef="#ctx0" brushRef="#br0" timeOffset="-182157.06">20308 2771 671 0,'0'0'1036'0,"0"0"-736"16,0 0-271-16,0 0-29 15,0 0-403-15</inkml:trace>
  <inkml:trace contextRef="#ctx0" brushRef="#br0" timeOffset="-173205.97">19728 2614 588 0,'0'0'299'0,"0"0"-169"16,0 0-64-16,0 0-27 15,0 0-17-15,0 0 17 16,7-6-11-16,-1 6-26 16,1 0 22-16,-3 0 10 15,1 0 4-15,-1 0 39 16,-2 0-10-16,-2 0 27 16,3 0 17-16,-3-1-14 15,0 1 12-15,0 0-38 16,2-3-6-16,-2 3-11 15,0-2-14-15,0 2 33 16,0 0-8-16,0 0 0 16,0-1 3-16,0 1-41 15,0 0 13-15,0 0-10 0,0 0-11 16,0 0 14-16,0 0-26 16,0 0 13-16,-2 0-4 15,-7 0-10-15,0 0 0 16,-4 0-6-16,-1 0 0 15,-4 1-6-15,0 7 7 16,-1 3-1-16,-4-1 6 16,5 0 8-16,1-2-10 15,1 1-4-15,5 0 6 16,0-3 5-16,4 0-10 16,0 0-1-16,3-2 1 15,0 1 12-15,1-4-5 16,1 0-8-16,2-1 6 15,0 3 9-15,0-3-15 0,0 0 0 16,0 0 0-16,0 0-2 16,0 0 2-16,0 0-61 15,0 0-181-15,0 0-323 16,0-3-637-16</inkml:trace>
  <inkml:trace contextRef="#ctx0" brushRef="#br0" timeOffset="-153476.25">11361 11634 454 0,'0'0'743'0,"0"0"-539"16,0 0 1-16,0 0 40 16,0 0-31-16,0 0-71 15,21-50-51-15,-17 46-3 16,-2 4 12-16,3 0-33 16,-2 0 11-16,4 0-15 15,-1 0-33-15,0 13 13 0,-2 6-30 16,1 9 1-16,-1 10-12 15,0 6-3-15,4 6-59 16,7 11-89 0,-1-11-180-16,-1-17-301 0</inkml:trace>
  <inkml:trace contextRef="#ctx0" brushRef="#br0" timeOffset="-153023.28">11413 11518 1517 0,'0'0'489'16,"0"0"-369"-16,0 0 48 15,0 0-58-15,0 0-70 16,0 0-40-16,0 0 26 0,129-78-24 16,-100 78-2-16,-6 0 0 15,-8 11-8-15,-9 6-8 16,-6 4-30-16,0-2 24 15,-15 6 14-15,-12 0 16 16,-2 0-5-16,0-2-3 16,2-1-1-16,10-4 0 15,5-4-49-15,12-2-72 16,0-1 18-16,7-5-66 16,15-5 64-16,7 2 66 15,5-3-14-15,-4 0 41 16,2 3-3-16,-8 4 16 0,-3 4 13 15,-6 6 6-15,-8 5 50 16,-5 0 27-16,-2 1-27 16,0 1 25-16,-15 1-28 15,-10-6-9-15,-2-2 38 16,-2-5-61-16,2-4-6 16,4-3-9-16,4-5-19 15,9 0-30-15,10-15-98 16,0-7-179-16,8-4-208 0</inkml:trace>
  <inkml:trace contextRef="#ctx0" brushRef="#br0" timeOffset="-152679.59">11954 11671 218 0,'0'0'1409'15,"0"0"-1099"-15,0 0-162 16,0 0-48-16,0 0-41 16,0 0-32-16,-82 107-26 15,82-78-1-15,13-5-11 16,5-4-6-16,-1-6 6 16,2-4-4-16,0-9 15 15,-3-1 1-15,-1 0 0 16,-1-10 20-16,-3-9-15 15,-4-6 19-15,-4 1-4 16,-3 1-20-16,0-1 16 0,0 1-4 16,0 3-7-1,-10 5-6-15,-5 5-13 0,-3 5-42 16,-13 5-126-16,4 0-122 16,0 6-200-16</inkml:trace>
  <inkml:trace contextRef="#ctx0" brushRef="#br0" timeOffset="-152523.37">11752 11556 1637 0,'0'0'562'0,"0"0"-343"16,0 0-81-16,0 0-79 16,0 0-25-16,93-109-34 0,-64 102-94 15,11-1-120 1,-9 4-306-16,-4-5-60 0</inkml:trace>
  <inkml:trace contextRef="#ctx0" brushRef="#br0" timeOffset="-152382.78">12282 11241 1169 0,'0'0'564'16,"0"0"-283"-16,0 0-16 15,0 0-111-15,0 0-96 16,0 0 0-16,0 0-48 15,-9 51-10-15,-22-11-167 0,2-7-561 16</inkml:trace>
  <inkml:trace contextRef="#ctx0" brushRef="#br0" timeOffset="-151898.47">12616 11717 1788 0,'0'0'372'16,"0"0"-225"-16,0 0 25 15,0 0-85-15,-129 27-30 0,113 1-53 16,4 5 2-16,11 1 5 15,1-4-11-15,0-4 0 16,22-10-1-16,7-8-42 16,6-8 33-16,6-11-25 15,1-26-80-15,1-12-60 16,-3-8-87-16,-5-10 41 16,-6-3 40-16,-4 0 40 15,-6 6 141-15,-5 14 64 16,-7 15 156-16,-5 16 52 15,-2 12 21-15,0 7-99 16,0 4-112-16,0 27-61 16,0 10 46-16,-2 14-22 15,-1 9-12-15,1 6-9 16,2 0-23-16,0-1-2 0,0-7-39 16,0-12-91-16,0-23-104 15,0-10-292-15,0-17-99 0</inkml:trace>
  <inkml:trace contextRef="#ctx0" brushRef="#br0" timeOffset="-151507.99">12678 11478 1452 0,'0'0'393'0,"0"0"-308"15,0 0 26-15,0 0 19 16,0 0-55-16,125 78-5 15,-69-58-50-15,6-3-14 16,-1-6-12-16,-6-3-6 16,-8-4-38-16,-10-4 7 15,-12 0-6-15,-10-2 49 16,-5-11 8-16,-8 1-8 16,-2-5 18-16,0 3-16 15,-9 2 8-15,-11 3 30 16,-5 5-28-16,-2 4 71 15,-2 0-46-15,0 6 12 16,0 11 7-16,6 10 2 16,2 4-13-16,8 5 4 15,8 3-30-15,5 3 11 0,2-2-15 16,23-2-3-16,6-4-17 16,10-8 5-16,5-8-15 15,6-10-1-15,-4-8-112 16,12-20-87-16,-15-14-331 15,-11-4-327-15</inkml:trace>
  <inkml:trace contextRef="#ctx0" brushRef="#br0" timeOffset="-151117.46">13011 11446 1536 0,'0'0'648'0,"0"0"-417"0,0 0-11 15,0 0-119-15,0 0-49 16,0 0-29-16,0 0-14 15,44-32 4-15,-31 24-13 16,-6 3 0-16,0 1 30 16,-3 3-5-16,-2 1 5 15,-2 0 6-15,4 0-23 16,3 0-3-16,2 0-10 0,7 4 0 16,0 5 8-16,1 1-8 15,-1 5-1-15,-1-3 0 16,0 0-68-16,1-4-3 15,9-8-153-15,-5 0-424 16,-2-8-355-16</inkml:trace>
  <inkml:trace contextRef="#ctx0" brushRef="#br0" timeOffset="-150976.86">13425 11239 580 0,'0'0'1492'16,"0"0"-1012"-16,0 0-331 0,0 0-69 15,114-17-56-15,-75 17-24 16,5 11-107-16,-12 7-228 16,-10-1-400-16</inkml:trace>
  <inkml:trace contextRef="#ctx0" brushRef="#br0" timeOffset="-150195.78">11143 12206 1137 0,'0'0'297'0,"0"0"-191"16,0 0 3-16,0 0 45 0,0 0-8 16,116 0-45-16,-51 0 14 15,14 0-24-15,31 0 6 16,25 0 5-16,29 0-23 15,7 0 10-15,-11 0-32 16,-10 0-11-16,-14 0 19 16,0 0-41-16,-5 0 3 15,-3 0-3-15,-24 0-13 16,-21 0 15-16,-17 0-24 16,-8 0 4-16,9 0 0 15,6-4-6-15,6-2 0 16,-11 0 0-16,-7 2 6 15,-15 0-6-15,-12 0 0 16,-12-1 3-16,-13 4-11 16,-9-3-16-16,-21-5-37 0,-16 2-222 15,-6-4-504-15</inkml:trace>
  <inkml:trace contextRef="#ctx0" brushRef="#br0" timeOffset="-149555.28">11958 11430 1279 0,'0'0'550'16,"0"0"-323"-16,0 0-22 0,0 0-97 15,0 0-41-15,0 0-45 16,0 0 33-16,14 2 7 15,3 6-26-15,-1 2 18 16,3-2 4-16,-2 2-33 16,1 0 17-16,-5 1-42 15,1-4 9-15,-5 0-9 16,4 0-100-16,-2-3-166 16,-2-4-382-16</inkml:trace>
  <inkml:trace contextRef="#ctx0" brushRef="#br0" timeOffset="-149133.5">12139 11225 950 0,'0'0'397'0,"0"0"-197"16,0 0-37-16,0 0-27 0,0 0-55 16,0 0 8-16,0 0-16 15,45-36-17-15,-37 34 31 16,-1 0-59-16,3 2-13 16,-4 0-15-16,3 0 0 15,-1 0-34-15,4 18-143 16,-3-2-113-16,-3 0-317 0</inkml:trace>
  <inkml:trace contextRef="#ctx0" brushRef="#br0" timeOffset="-148508.72">13797 11678 2248 0,'0'0'571'0,"0"0"-449"16,0 0-107-16,0 0-15 15,0 0-45-15,0 0-230 16,0 0-320-16,10 73-301 0</inkml:trace>
  <inkml:trace contextRef="#ctx0" brushRef="#br0" timeOffset="-148383.68">13842 11875 1543 0,'0'0'692'0,"0"0"-453"15,0 0-132-15,0 0-107 16,0 0-2-16,0 0-559 15,0 0-441-15</inkml:trace>
  <inkml:trace contextRef="#ctx0" brushRef="#br0" timeOffset="-147446.46">14848 11339 1694 0,'0'0'569'16,"0"0"-431"-16,0 0-49 16,0 0-37-16,0 0 53 15,0 0-8-15,0 120-60 16,4-78 10-16,8 4-29 0,-1 0-3 15,0-2 8-15,-2-3-23 16,-4 2-9-16,-1-7-56 16,-4 1-99-16,0-9-186 15,0-11-361-15</inkml:trace>
  <inkml:trace contextRef="#ctx0" brushRef="#br0" timeOffset="-147227.72">14507 11436 1513 0,'0'0'923'16,"0"0"-652"-16,0 0-152 0,0 0-2 16,0 0-68-16,0 0-35 15,172-68 2-15,-103 57-16 16,-2 4-1-16,-3 4-8 15,-8 3-79-15,9 0-32 16,-16 10-194-16,-11 2-431 0</inkml:trace>
  <inkml:trace contextRef="#ctx0" brushRef="#br0" timeOffset="-144275.28">15814 11587 1400 0,'0'0'266'16,"0"0"-158"-16,0 0-55 15,0 0 62-15,135-87-8 16,-91 61-64-16,1-4-12 16,-5-5-31-16,-4-5 0 15,-10-6 0-15,-5-4-12 16,-13-2-12-16,-5 2 4 15,-3 7 20-15,-5 10 63 16,-12 9-25-16,-5 8 24 16,-1 9 9-16,0 7-37 0,2 0-1 15,0 21-18-15,3 11 3 16,5 10 26-16,5 6-5 16,0 8 10-16,8 4 0 15,0 2-36-15,0 1 20 16,12-6-33-16,5-3 6 15,4-8 4-15,1-9-4 16,3-5 5-16,1-9-7 16,1-8 5-16,-1-7-5 15,3-8-4-15,4 0-9 16,1-11 9-16,5-14-40 16,-6-3-18-16,-7-8-36 15,-3-2-20-15,-9-2 61 16,-6 3-14-16,-1-1 39 15,-6 6 27-15,-1 7 2 0,0 3 8 16,0 6-9-16,0 6 0 16,0 3 45-16,0 7-19 15,0 0-14-15,0 8 18 16,0 14-11-16,0 5 55 16,0 3-46-16,0 2-10 15,0 0 30-15,0-2-42 16,5-4 28-16,9-4-31 15,1-1 13-15,3-10-7 16,3-1-4-16,2-6 1 16,4-4 27-16,7 0-33 15,1-8 0-15,2-9 2 16,-2-8 10-16,-2-5-24 0,-4-1 6 16,-7-2 6-16,-4-1-16 15,-7 1 16-15,-6 6 0 16,-5 2 0-16,0 6 8 15,-5 5 12-15,-10 5 11 16,-3 6-12-16,-2 3 2 16,0 0-21-16,0 9 0 15,0 13 0-15,0 6 0 16,7 3 25-16,3 3-19 16,8 0 0-16,2-2-9 15,0-2 3-15,14-5 0 16,7-4-9-16,4-6 0 0,4-8 3 15,5-7-7 1,-1 0-27-16,2-14 28 0,2-12-88 16,-6-4 3-16,-5-1 28 15,-4 0 12-15,-5 6 48 16,-9 6 9-16,-1 7 0 16,-6 6 49-16,2 3-37 15,-1 3-3-15,1 0 6 16,-3 10-9-16,0 6 38 15,0 5-9-15,0-1-22 16,0 0 33-16,0-3-40 16,0-2 8-16,0-7-14 15,0-2-58-15,0-6 18 0,0 0-6 16,11-4 32 0,9-12 7-16,6-5-36 0,6-2 41 15,-6 3 2-15,3 4 0 16,-4 4 26-16,-2 6 3 15,-1 3 11-15,0 3 5 16,-4 0-45-16,-1 19 26 16,-3 6-26-16,-7 8 1 15,-5 1-13-15,-2 0-7 16,-2 1-52-16,-27-4-30 16,0-7-250-16,2-10-196 0</inkml:trace>
  <inkml:trace contextRef="#ctx0" brushRef="#br0" timeOffset="-144134.72">16923 11214 1840 0,'0'0'525'16,"0"0"-376"-16,0 0-63 16,0 0-19-16,129-83-46 15,-87 77-21-15,-9 6-51 16,-16 0-229-16,-13 0-330 15,-4 0-241-15</inkml:trace>
  <inkml:trace contextRef="#ctx0" brushRef="#br0" timeOffset="-143978.46">16483 11089 1137 0,'0'0'871'0,"0"0"-637"16,0 0-147-16,0 0-87 0,0 0-74 15,0 0-213 1,158 8-561-16</inkml:trace>
  <inkml:trace contextRef="#ctx0" brushRef="#br0" timeOffset="-143275.54">17742 11101 2051 0,'0'0'383'15,"0"0"-267"-15,0 0-44 16,0 0-22-16,0 0-15 16,-35 118 3-16,35-59-3 15,0 5-33-15,6-3 1 16,6 2-3-16,-3-5-63 15,-3-8 8-15,-4-8-82 16,-2-10-22-16,0-12-51 16,-6-12-43-16,-12-8 105 15,0 0 40-15,0-18 29 16,3-7 79-16,3-11 57 16,8 1 48-16,4-1 37 15,0-1-72-15,20 4 71 0,7 0-34 16,7 6-55-16,3-1 21 15,1-1-39-15,3 2-8 16,-6-2 8-16,-6 2-32 16,-4 2 14-16,-8 6-2 15,-6 2-6-15,-6 7 53 16,-5 6-16-16,0 4-5 16,0 0 17-16,0 0-51 15,-5 20 12-15,-6 12-4 16,0 8-13-16,2 10 5 15,7 3-6-15,2 1 0 16,0-2-6-16,16-6 12 16,1-6-14-16,-1-11-2 15,-5-10-41-15,-4-13-10 16,0-6 0-16,-3-6 52 0,3-21-7 16,1-12-43-16,4-1 59 15,-1-2 0-15,1 8 0 16,-2 7 55-16,1 10 0 15,1 6-6-15,1 10 0 16,3 1-32-16,3 0 20 16,2 14-7-16,3 8-14 15,0 6 23-15,1 2-37 16,0 1 2-16,-3 3-4 16,0-7-89-16,4-1-68 15,-3-10-187-15,0-8-286 0</inkml:trace>
  <inkml:trace contextRef="#ctx0" brushRef="#br0" timeOffset="-142697.5">18578 11372 1733 0,'0'0'329'15,"0"0"-145"-15,0 0 28 16,0 0-144-16,0 0-25 15,0 0-43-15,-113 29 8 16,99-8-5-16,5-1-3 16,7-4 0-16,2 0 0 15,0-4-14-15,0-2 13 0,9-3-39 16,9-2-24-16,1-5 52 16,4 0-46-16,2 0-25 15,2-12-14-15,-5-2-38 16,-5 0 62-16,-1-1 38 15,-3 2 35-15,-4 3 28 16,-2 2 8-16,-3 4 31 16,1 2-1-16,-5 2-38 15,2 0 6-15,0 0-13 16,1 6 1-16,1 8 15 16,0 1-37-16,0 2 1 15,4-1-1-15,1 0-8 16,-1-4 1-16,2-4-29 15,1-4-17-15,2-2 37 16,3-2-15-16,1 0 27 0,0-2-2 16,5-6 7-16,-5 0-1 15,3 3 0-15,-3 3 1 16,2 2-9-16,1 0 10 16,-5 5-2-16,1 15 19 15,-3 4-7-15,-4 6 48 16,-2 6-5-16,-5 4-25 15,-2 0 24-15,0 3-43 16,0-1-11-16,-16-7-79 16,-23-2-170-16,3-13-111 15,1-13-870-15</inkml:trace>
  <inkml:trace contextRef="#ctx0" brushRef="#br0" timeOffset="-142572.58">18293 11278 1888 0,'0'0'527'16,"0"0"-421"-16,0 0-14 16,0 0-26-16,139-106-66 15,-46 102-38-15,-15 4-220 16,-12 0-653-16</inkml:trace>
  <inkml:trace contextRef="#ctx0" brushRef="#br0" timeOffset="-142369.46">19365 11466 1209 0,'0'0'960'0,"0"0"-716"15,0 0-121-15,2 102-48 16,-15-58-52-16,-30 18-23 15,3-10-125-15,3-9-471 0</inkml:trace>
  <inkml:trace contextRef="#ctx0" brushRef="#br0" timeOffset="-141838.37">19661 10944 1475 0,'0'0'496'16,"0"0"-381"-16,0 0-47 0,0 0 61 15,0 0-11-15,9 159 8 16,-5-94-66-16,1 4-39 15,-1 0-21-15,3-3-8 16,0-8-26-16,4-8-103 16,13-16-104-16,-1-15-130 15,1-15-365-15</inkml:trace>
  <inkml:trace contextRef="#ctx0" brushRef="#br0" timeOffset="-141119.79">19888 11131 538 0,'0'0'1297'0,"0"0"-974"16,0 0-159-16,0 0-34 15,0 0-49-15,-120 72-25 0,120-40 1 16,0 2-42-16,20-2-5 16,20-4-10-16,14-10 12 15,12-9-24-15,6-9 3 16,0-14-28-16,-8-25 0 15,-11-13-54-15,-12-10 18 16,-12-6 20-16,-12-5 8 16,-13 7 38-16,-4 10 7 15,0 19 39-15,0 14 41 16,-11 15-14-16,1 8-36 16,-3 16-30-16,3 20 0 15,1 12 27-15,0 9-17 16,2 4 31-16,5 4-10 0,2-1-25 15,0-4-3 1,0-7-3-16,9-7 0 0,3-14 0 16,-2-10-35-16,3-14-15 15,1-8 0-15,3-3 38 16,10-20-1-16,5-8-17 16,1 1 30-16,3-2-3 15,0 6 12-15,-3 7 1 16,-4 4-2-16,-7 9 8 15,-2 6 33-15,-2 0-25 16,-2 12 12-16,2 13 25 16,1 3-38-16,6 3 18 0,-1 4-40 15,1-4 10 1,2-4-14-16,0-6 3 0,-3-8-38 16,3-11-54-16,-3-2-97 15,3-15-73-15,-4-13-56 16,-6-8 136-16,-1-4 129 15,-5 0 53-15,-3 2 48 16,-3 4 100-16,0 11 32 16,-4 6 30-16,-1 9-71 15,3 6-70-15,-3 2-48 16,0 0-21-16,3 0 0 16,1 12 10-16,0 3-9 15,1-1-2-15,2 1-3 16,-1 1-96-16,7-5-89 15,1-4-151-15,-3-4-430 0</inkml:trace>
  <inkml:trace contextRef="#ctx0" brushRef="#br0" timeOffset="-140166.9">21297 11231 804 0,'0'0'237'0,"0"0"-159"16,0 0-15-16,0 0 15 15,0 0-22-15,0 0 20 16,0 0-7-16,-18-6 29 15,13 3-12-15,3 3-6 16,0-1 48-16,0 1-29 16,2 0-35-16,0 0-25 15,-2 0-39-15,-1-2 30 16,-2 2-30-16,1-1 9 16,-5-3 22-16,1-1 11 15,-6-1 25-15,1 0 10 16,-1 2-76-16,-1 0 79 15,-4 2-22-15,7 2-36 16,-5 0 35-16,2 0-42 0,1 0 10 16,1 0-4-16,3 10-15 15,-2 2 15-15,3 1-4 16,3 6-3-16,1 2 35 16,5 2-42-16,0 1 11 15,0 3 5-15,13-1-22 16,12-2 18-16,6-4-19 15,3-7-14-15,3-6 12 16,1-7-52-16,1 0 13 16,-6-4-14-16,-6-12-27 15,-8-4 39-15,-3-2 20 16,-9 1 12-16,-5 3 5 16,-2 2 12-16,0 3-5 0,0 2 33 15,0 4-33-15,0 0 8 16,0 5-9-16,0 2-7 15,0 0 6-15,0 0-33 16,0 0 29-16,0 2-10 16,0 6 14-16,0 2 1 15,0 1-30-15,2-4-44 16,7 1 37-16,0 0-19 16,2-3 1-16,0-1 36 15,1-3-12-15,0 2 19 16,3-3-1-16,0 0-19 15,3 0 14-15,-1 0-15 16,-1 0 0-16,-1-4 3 0,-3 1 18 16,-3 3 11-1,-1 0 2-15,-1 0 18 0,0 3 9 16,-2 11-6-16,-1 5 35 16,0 6-32-16,0 3 8 15,1 4 6-15,2 4-33 16,0 0 14-16,1 2 12 15,1-1-32-15,-4-1 24 16,-5-5-24-16,0-2 0 16,0-5 41-16,-20-4-33 15,-5-4 9-15,-6-2-17 16,-4-5-11-16,-5-9-104 16,9 0-240-16,6-5-1101 0</inkml:trace>
  <inkml:trace contextRef="#ctx0" brushRef="#br0" timeOffset="-139870.06">22232 11193 1677 0,'0'0'402'16,"0"0"-245"-16,0 0 34 0,0 0-44 15,-135 25-58-15,119 0-25 16,8 10-28-16,8 1-35 16,0 1 18-16,22 2-19 15,9-6-15-15,9-6-36 16,6-11-84-16,21-16-98 15,-12 0-368-15,-7-15-216 0</inkml:trace>
  <inkml:trace contextRef="#ctx0" brushRef="#br0" timeOffset="-139604.43">22475 11273 1209 0,'0'0'564'16,"0"0"-316"-16,0 0-22 15,0 0-69-15,0 0-92 0,0 0-41 16,0 0 34-1,-6 48-34-15,6-22-5 0,2-1 21 16,15-3-40-16,3-4 19 16,3-4-19-16,-1-6 0 15,-2-8 12-15,0 0-11 16,-2-2 34-16,-2-16 6 16,-5-6-40-16,-7-1 27 15,-4-3-28-15,0 3-10 16,-2-4 2-16,-13 3-49 15,-6-13-72-15,8 6-150 16,6 1-384-16</inkml:trace>
  <inkml:trace contextRef="#ctx0" brushRef="#br0" timeOffset="-139463.65">22961 10662 2223 0,'0'0'502'15,"0"0"-415"-15,0 0-75 16,-147 16-12-16,47 34-38 16,11-4-305-16,6-2-741 0</inkml:trace>
  <inkml:trace contextRef="#ctx0" brushRef="#br0" timeOffset="-139010.9">20748 10843 1844 0,'0'0'609'16,"0"0"-472"-16,0 0-6 0,0 0-34 15,0 0-62-15,0 0 14 16,0 0-49-16,54-21 1 15,-20 0 35-15,-1 2-35 16,-4-1 47-16,-10 7 36 16,-5 2-48-16,-7 7 61 15,-5 2-50-15,0 2-40 16,2 0 19-16,6 0-26 16,7 0 0-16,12 4-6 15,9 10-6-15,11 4-41 16,34 13-80-16,-10-8-108 0,-6-5-640 15</inkml:trace>
  <inkml:trace contextRef="#ctx0" brushRef="#br0" timeOffset="-137839.28">23554 10981 1367 0,'0'0'488'16,"0"0"-300"-16,0 0-29 16,-143 34-62-16,111-6 4 0,13 5 4 15,12 5-63-15,7 1 9 16,0 1-38-16,23-4-11 16,14-6 1-16,10-10-3 15,5-12-6-15,2-8 6 16,7-8-65-16,-1-24-20 15,-2-12-35-15,-6-10-52 16,-6-8 96-16,-5-8 3 16,-6-7 54-16,-6-1 17 15,-4 3 4-15,-8 6 32 16,-6 17 66-16,-6 18 82 16,-5 15 29-16,0 15-101 15,-5 4-56-15,-10 17-28 0,-4 16-26 16,2 17 42-1,1 11-9-15,5 8-2 0,9 4 17 16,2 4-39-16,0-5-7 16,2-8-2-16,11-8 10 15,3-12-19-15,-1-13 9 16,5-16-34-16,3-13 11 16,4-2 1-16,1-17 8 15,7-17-18-15,0-3-30 16,-4-5 48-16,-2 0 0 15,-2 5 5-15,-10 5-1 16,0 11 20-16,-9 9 2 16,-3 6 15-16,-3 6-20 15,-2 0-6-15,2 0 0 16,2 11 0-16,1 6 44 0,0 5-38 16,-1 2 23-16,0 0-14 15,3 3-14-15,-1-4-2 16,4 0 0-16,-1-8 0 15,4-1-2-15,3-6-4 16,4-4-1-16,4-4-5 16,7 0-40-16,0-10 25 15,0-9-9-15,-4-2 23 16,-6 1 5-16,-6 0 16 16,-4 6-2-16,-6 4-5 15,-3 3 57-15,0 5 11 16,-2 2-59-16,0 0-1 15,2 0-9-15,2 0-4 0,1 11-2 16,4 1 6-16,-2 1 0 16,4-5-9-16,-2 1 9 15,2-3-6-15,0-2-6 16,1-2 11-16,1 0 0 16,3 2 1-16,3 5 0 15,4 0-5-15,-1 2 5 16,3 8 0-16,-4-1-9 15,0 4 0-15,-8 2-24 16,-11 8-119-16,-2-4-215 16,0-6-245-16</inkml:trace>
  <inkml:trace contextRef="#ctx0" brushRef="#br0" timeOffset="-137104.8">14505 11999 1622 0,'0'0'554'15,"0"0"-464"-15,0 0-44 16,0 0 97-16,-46 120-34 16,32-66 13-16,3 7-44 15,5-1-41-15,6 0 11 16,0 0-39-16,0-2 9 15,0-5-18-15,8-7-81 16,-1-6-94-16,-1-14-348 16,-5-16-368-16</inkml:trace>
  <inkml:trace contextRef="#ctx0" brushRef="#br0" timeOffset="-136948.85">14283 12386 1859 0,'0'0'596'15,"0"0"-467"-15,0 0 35 16,0 0-116-16,0 0-35 16,153-45-13-16,-44 38-158 15,-16 1-404-15,-14 4-557 0</inkml:trace>
  <inkml:trace contextRef="#ctx0" brushRef="#br0" timeOffset="-136042.86">14798 12511 1497 0,'0'0'503'15,"0"0"-432"-15,0 0-59 16,0 0 21-16,0 0-33 16,0 0-47-16,126-30-75 15,-88 13-10-15,-7-1 55 16,-4 0 46-16,-7 2 31 15,-9 2 46-15,-4 2 87 16,-4 4 26-16,-3 4 28 16,0 2-49-16,0 2-37 15,0 0-57-15,0 2-35 16,0 13 28-16,0 2 10 16,0 8-9-16,3 2-6 0,-1-1-22 15,8 2 15-15,-1-3-16 16,4-5-7-16,3-6-4 15,4-4-13-15,2-8-26 16,7-2 15-16,0 0-97 16,3-18-91-16,-2-4-90 15,-5-2 71-15,-5-1 152 16,-5 3 48-16,-4 4 33 16,-4 4 74-16,-2 2 71 15,-5 8 26-15,0 2-29 16,0 2-70-16,0 0-16 15,0 0-19-15,0 5 37 16,0 7 24-16,0-1-53 16,0 3-5-16,6 0-21 15,1 1-4-15,7-1 8 0,-1-2-22 16,5 0 16 0,-1-4-17-16,3-3 6 0,1-5-11 15,3 0 11-15,-2 0-6 16,5-10 0-16,0-12-22 15,2-4-19-15,-2-7-52 16,-6-10-26-16,-2-5 45 16,-4-8-40-16,-4-4 15 15,-4 0 20-15,-3 7 79 16,-4 13 7-16,0 12 72 16,0 16 31-16,0 8 64 15,0 4-98-15,0 10-42 16,-8 20 11-16,1 13-29 0,-2 9 36 15,0 8-32 1,2 6-11-16,1 1 29 0,2-5-37 16,0-4 0-16,2-8-1 15,0-10 11-15,2-13-5 16,0-14-6-16,0-12 0 16,0-1-12-16,0-12 12 15,0-15-77-15,14-3 28 16,1-1 38-16,3 4 11 15,2 4 1-15,0 7 0 16,1 8 18-16,0 4-19 16,2 4 9-16,1 0 16 0,3 7-24 15,2 8 0-15,0 6-1 16,-4 1-100-16,-5-3-106 16,-7-5-300-16,-8-5-53 0</inkml:trace>
  <inkml:trace contextRef="#ctx0" brushRef="#br0" timeOffset="-135871.02">15490 12062 230 0,'0'0'1946'0,"0"0"-1597"15,0 0-246-15,0 0-61 0,0 0-26 16,0 0-16-1,0 0-127-15,123 29-401 0,-123-6-405 16</inkml:trace>
  <inkml:trace contextRef="#ctx0" brushRef="#br0" timeOffset="-135746.05">15174 12232 1446 0,'0'0'548'15,"0"0"-412"-15,0 0-6 16,0 0-130-16,0 0-144 15,0 0-387-15</inkml:trace>
  <inkml:trace contextRef="#ctx0" brushRef="#br0" timeOffset="-134964.96">16431 12534 954 0,'0'0'631'16,"0"0"-463"-16,0 0-120 15,0 0-4-15,0 0 21 16,0 0-32-16,0 0-33 16,-19 81-102-16,-3-59-135 15,2-6-509-15</inkml:trace>
  <inkml:trace contextRef="#ctx0" brushRef="#br0" timeOffset="-134714.99">16789 12147 1189 0,'0'0'866'0,"0"0"-722"16,0 0-99-16,0 0 12 15,0 0 8-15,18 139 18 16,-12-84-59-16,1 2-4 15,3-2-20-15,0-7-79 16,3-8-46-16,10-12-127 16,-1-13-53-16,-2-12-174 0</inkml:trace>
  <inkml:trace contextRef="#ctx0" brushRef="#br0" timeOffset="-133996.46">17034 12214 1513 0,'0'0'570'16,"0"0"-421"-16,0 0 7 16,0 0-41-16,-121 48-58 15,113-20-5-15,8 2-16 16,0 2-18-16,25-6 12 16,10-4-30-16,9-6 0 15,3-11 0-15,3-5-9 0,-4-13 8 16,-1-17 1-1,-9-9-41-15,-5-9 4 0,-10 1-28 16,-7-1 1-16,-7 5 25 16,-5 9 26-16,-2 11 13 15,0 9 44-15,0 11 8 16,0 3 0-16,-9 8-51 16,3 20 6-16,-2 9 20 15,2 5-21-15,4 4 24 16,2 3-11-16,0-1-7 15,0-2 24-15,14-7-29 16,3-3 8-16,3-10-12 16,3-7-2-16,1-14-2 15,3-5-8-15,2-4-2 16,0-17 5-16,-3-5-10 16,-3 0 16-16,-6 1 0 15,-5 5 1-15,-3 6 16 0,-5 6-10 16,-2 4 19-16,0 4-7 15,0 0-11-15,3 0-14 16,2 14 6-16,4 2 0 16,0 4 1-16,5 1 5 15,-1-4-6-15,3 1 3 16,-1-3 15-16,0-6-26 16,1-2 8-16,-1-6 0 0,3-1-22 15,3 0 21 1,-1-14-19-16,1-6 8 0,-1-1-37 15,-7-1 48-15,-1 4 2 16,-8 5 19-16,-4 7 71 16,1 3-40-1,-3 3-24-15,0 0-27 0,4 0 4 16,0 8-4-16,4 6 3 16,2 5 3-16,-1 2-12 15,-3 2-10-15,2-3-81 16,-8-8-119-16,0-3-428 15,-4-9-1008-15</inkml:trace>
  <inkml:trace contextRef="#ctx0" brushRef="#br0" timeOffset="-133871.18">17740 12119 2067 0,'0'0'608'0,"0"0"-509"16,0 0-99-16,0 0-44 15,0 0-451-15,0 0-362 0</inkml:trace>
  <inkml:trace contextRef="#ctx0" brushRef="#br0" timeOffset="-132481.16">18758 12222 1215 0,'0'0'328'0,"0"0"-122"0,-118 0 13 15,74 10-34-15,9 10-15 16,10 4-96-16,12 2-3 16,10 5-42-16,3-4-6 15,12-1-5-15,19-6-18 16,9-8-6-16,9-12-10 16,5 0-38-16,-2-20-21 15,2-14-30-15,-8-10-36 16,-5-10-1-16,-10-4 20 15,-4-4 77-15,-7 3 19 16,-4 5 26-16,-8 14 123 16,-3 11 69-16,-5 12 6 15,0 11-14-15,0 6-93 16,0 8-35-16,0 19-45 16,-9 12 7-16,3 5 40 0,-1 6-48 15,4 0 5-15,3 0-15 16,0-1-7-16,0-11-25 15,3-8-85-15,1-17-118 16,-1-12-103-16,-3-1-41 0</inkml:trace>
  <inkml:trace contextRef="#ctx0" brushRef="#br0" timeOffset="-132059.4">18804 12035 879 0,'0'0'723'0,"0"0"-482"0,0 0-168 15,0 0-16 1,0 0 65-16,0 0-18 0,0 0-34 16,162 56-7-16,-106-35-21 15,-2 0 20-15,-4 2-17 16,-5-3-13-16,-7-2 11 16,-5 0-25-16,-6-4 5 15,-2-4 23-15,-8-2-30 16,1-2 14-16,-5-4-18 15,1-2-6-15,-1 0 15 16,0 0-21-16,3 0 16 16,2-8-16-16,-5-2 0 0,0 0-10 15,-3 0-17 1,-6-1 16-16,-4-1 3 0,0 1 15 16,0-1-7-16,-2-3 0 15,-10 2-12-15,-3-1 11 16,-5 2-7-16,-2 4 8 15,-5 2 14-15,-2 3-7 16,-4 3 3-16,-4 0-10 16,2 0 3-16,-1 15-20 15,5 1 11-15,7 0-66 16,15-1-103-16,7-5-313 16,2-3-146-16</inkml:trace>
  <inkml:trace contextRef="#ctx0" brushRef="#br0" timeOffset="-131871.65">19672 11687 2150 0,'0'0'323'15,"0"0"-198"-15,0 0-91 16,0 0-34-16,-145 106-2 15,107-38-166-15,9-10-343 16,7-11-261-16</inkml:trace>
  <inkml:trace contextRef="#ctx0" brushRef="#br0" timeOffset="-131512.68">20213 11925 1582 0,'0'0'352'0,"0"0"-203"15,0 0-51-15,0 0 66 16,0 0-11-16,-6 118-8 16,6-64-48-16,0 7-15 0,4 1-44 15,8-2-29-15,-1 0 13 16,-1-6-22-16,0-8-34 16,-8-9-41-16,-2-13-99 15,-6-18-112-15,-15-6-205 16,-4 0-118-16</inkml:trace>
  <inkml:trace contextRef="#ctx0" brushRef="#br0" timeOffset="-130856.56">19984 12236 1311 0,'0'0'339'0,"0"0"-94"16,0 0-66-16,0 0-91 16,0 0-36-16,125-56-40 0,-63 52 26 15,5 1-27-15,-1 3-5 16,-3 0 21-16,-7 0-26 15,-13 0 13-15,-10 7 19 16,-14 0-16-16,-9 0 40 16,-8 1 1-16,-2 2 35 15,0 4 19-15,0 1-66 16,-4 4-10-16,2 1-17 16,2 2-13-16,0 0 11 15,11-5-13-15,9 2 2 16,1-7-12-16,6-6-13 15,-2-6-8-15,0 0 8 16,-8-4-20-16,-3-12 25 16,-8-3-5-16,-6-6-5 15,0 2 23-15,-4 2-17 0,-12-2 4 16,-1 6 13-16,1 3 2 16,5 4 4-16,2 1-5 15,6 8 0-15,3-1-8 16,0 2-96-16,8 0 46 15,7 0 45-15,3 3-21 16,-1 8 25-16,1 1-10 16,1 0 16-16,-6 2 1 15,-3 0 4-15,0 0-2 16,-4 1 20-16,-1-4-19 16,-5 1 32-16,2-4-20 15,-2-2-5-15,0-2 11 16,2-1-19-16,5-3 18 0,3 0-18 15,6-5 1 1,7-11 4-16,4-2-4 0,0-4-1 16,0 2 0-16,-4 0 11 15,0 4-11-15,-7 3 12 16,-3 6 15-16,-4 2 42 16,-2 5-57-16,2 0 3 15,-3 3 0-15,1 12-6 16,-4 6 4-16,0 2-13 15,-3 2-39-15,0 1-14 16,-19 0-169-16,-6-6-349 16,0-8-603-16</inkml:trace>
  <inkml:trace contextRef="#ctx0" brushRef="#br0" timeOffset="-130700.31">20452 12102 1987 0,'0'0'584'16,"0"0"-441"-16,0 0-37 16,0 0-106-16,0 0-6 15,95-103-131-15,-45 85-446 16,-10 1-394-16</inkml:trace>
  <inkml:trace contextRef="#ctx0" brushRef="#br0" timeOffset="-130544.14">20737 11794 1979 0,'0'0'682'0,"0"0"-448"16,0 0-51-16,0 0-144 16,0 0-39-16,141-47-5 15,-83 47-93-15,13 4-77 16,-16 10-444-16,-7-3-677 0</inkml:trace>
  <inkml:trace contextRef="#ctx0" brushRef="#br0" timeOffset="-129669.35">21604 11887 1883 0,'0'0'572'16,"0"0"-457"-16,0 0-100 15,0 0 62-15,-2 104 32 16,2-56-60-16,0 2 19 16,0 5-66-16,0-2 10 15,0 0-12-15,0-7-30 16,-7-5-30-16,-11-12-72 16,-4-11-95-16,-5-12-11 15,-2-6-107-15,-2-13 1 16,4-18 42-16,3-7 228 15,10-6 74-15,8 2 161 16,6 2 44-16,2 5-39 0,25 10-16 16,13 5-45-16,9 5-19 15,5 6-40-15,12 2 1 16,1 1-13-16,-2 0-33 16,-9 3 18-16,-10-1-18 15,-17-1 22-15,-11 4 70 16,-14 1 27-16,-4 0 42 15,0 0-57-15,-18 7-64 16,-3 11 43-16,-2 4-56 16,3 7-4-16,7 1-18 15,8 2 5-15,5-2-12 16,0-4 1-16,13-4-47 16,14-10 3-16,7-8-25 0,5-4-46 15,0-10-146-15,-1-14-223 16,-5-11 265-16,-8 2 6 15,-10-3 213-15,-7 2 2 16,-4 7 174-16,-4 7 85 16,0 10 4-16,0 7-43 15,0 3-68-15,-8 0-112 16,2 10-22-16,-2 9 18 16,3 6-19-16,-3-2 26 15,8 1-24-15,0 1-14 16,0-3 26-16,0-4-32 15,10-2 10-15,5-5 1 16,5-9-6-16,4-2-12 0,4 0-24 16,-2-9-89-1,-3-9-15-15,-3 0 23 0,-12 0 100 16,-3 4 11-16,-5 3 94 16,0 5 68-16,0 3-39 15,0 3-72-15,0 0-17 16,0 0-34-16,0 8 0 15,6 8 6-15,4 3 6 16,1 3 3-16,2-1-11 16,0-1 2-16,0-4-6 15,-1-4 0-15,-5-6-70 16,-1-6-18-16,1-6-95 16,0-16-279-16,-3-4-446 0</inkml:trace>
  <inkml:trace contextRef="#ctx0" brushRef="#br0" timeOffset="-129512.81">22314 11754 1038 0,'0'0'863'15,"0"0"-538"-15,0 0-45 16,0 0-170-16,0 0-61 16,0 0-49-16,0 0-9 15,-3-10 9-15,-1 33-78 16,-8 21-100-16,1-4-193 15,-5 0-633-15</inkml:trace>
  <inkml:trace contextRef="#ctx0" brushRef="#br0" timeOffset="-129356.59">21840 12797 2210 0,'0'0'609'0,"0"0"-500"15,0 0-42-15,0 0-67 16,0 0-77-16,0 0-258 16,0 0-1268-16</inkml:trace>
  <inkml:trace contextRef="#ctx0" brushRef="#br0" timeOffset="-128810.16">23248 12046 1287 0,'0'0'478'16,"0"0"-288"-16,0 0-55 15,0 0-39-15,0 0 23 16,0 0 12-16,0 0-24 16,34 72-40-16,-26-43-2 15,2 4-31-15,-2 1-5 16,3-2 5-16,3-4-34 0,-1-6 16 15,3-8-16-15,1-10-35 16,8-4 0-16,2-17-21 16,4-20-150-16,0-14-100 15,11-40-8-15,-11 8 15 16,-2 1-221-16</inkml:trace>
  <inkml:trace contextRef="#ctx0" brushRef="#br0" timeOffset="-128544.6">23683 11653 924 0,'0'0'558'16,"0"0"-277"-16,0 0 7 15,0 0-139-15,0 0-69 16,0 0 77-16,0 0-61 16,-45 138-7-16,38-76-8 15,5 6-59-15,2 0 23 0,0-4-45 16,0-5-6-16,5-9-18 16,-3-9-117-16,-2-12-110 15,0-15-119-15,-7-13 50 16,-10-1 87-16,-4-17-2 15,6-13 235-15,3-2 144 16,9 0 129-16,3 2 14 16,3 2-104-16,20 6-72 15,10 3-34-15,7 7-48 16,9 3-29-16,27 1-39 16,-11-1-200-16,-10-5-375 0</inkml:trace>
  <inkml:trace contextRef="#ctx0" brushRef="#br0" timeOffset="-128294.68">23749 11480 1637 0,'0'0'247'16,"0"0"-168"-16,-144 26-79 15,82-2-103-15,-1 4 8 16,3 4-125-16,2-2-420 15,4-4 0-15,5-4 640 16,7-9 739-16,11-5-232 16,8-7-242-16,8-1 70 0,9 0-97 15,6 0-128 1,0 4-110-16,0 6-203 16,13 0-148-16,-3 1-566 0</inkml:trace>
  <inkml:trace contextRef="#ctx0" brushRef="#br0" timeOffset="-126763.78">11511 13008 1260 0,'0'0'317'0,"0"0"-226"16,0 0-38-16,0 0 21 15,0 0 32-15,0 0-12 16,0 0-46-16,96 82 6 16,-78-48-27-16,-1-2-14 15,-5-2 13-15,-4-5-17 16,-1-8 0-16,-5-6 6 15,-2-10-6-15,2-1 0 16,0-6-9-16,3-20-24 16,4-8-47-16,4-7-13 15,5-2 14-15,0 7-3 16,2 8 7-16,-5 10 62 16,1 10 4-16,-3 8 30 15,-1 0 48-15,-1 8 3 16,3 14 23-16,-1 8-22 0,7 0-37 15,2 0 9-15,7-4-36 16,3-6 1-16,4-8 10 16,3-12-28-16,-1 0 13 15,-5-16-14-15,-4-16-34 16,-6-8 34-16,-8-6-28 16,-9-7 6-16,-6 2 4 15,0-2-48-15,0 7 8 16,-4 11 27-16,-5 12 31 15,1 15 59-15,0 8-37 16,2 4-21-16,1 25 11 16,5 9-5-16,0 6 34 0,0 6-13 15,3 0-19-15,11 0 28 16,-2-4-30-16,7-8-6 16,-4-8-2-16,-1-7-45 15,-3-16 0-15,-1-7-30 16,4 0 43-16,-1-20 8 15,5-11-82-15,4-5 44 16,3 5 41-16,-1 1 22 16,3 8 37-16,-4 8 33 15,-4 10-5-15,2 4 17 16,-6 0-32-16,1 14-4 16,0 10 16-16,-1 6-50 15,5 2-12-15,4-1-38 16,23-10-196-16,-7-7-90 15,1-10-531-15</inkml:trace>
  <inkml:trace contextRef="#ctx0" brushRef="#br0" timeOffset="-126404.48">12834 12950 512 0,'0'0'1284'0,"0"0"-923"15,0 0-179-15,0 0-58 16,-118-3-51-16,100 28-45 15,3 0 1-15,6 6-29 16,7-1-12-16,2-2-12 16,0-6-62-16,15-8-29 15,10-6-53-15,2-8-61 16,2 0 19-16,0-12-115 0,-2-6-12 16,-4-2 126-16,-7 2 211 15,-5 2 96-15,-4 4 226 16,-5 6-77-16,-1 2-46 15,-1 4-71-15,0 0-80 16,0 4 50-16,4 12-23 16,0 4-5-16,3 2-27 15,4-2-43-15,3-2 24 16,5-6-24-16,4-4-62 16,1-8 7-16,4 0-84 15,11-24-91-15,-8-5-74 16,-4 0-220-16</inkml:trace>
  <inkml:trace contextRef="#ctx0" brushRef="#br0" timeOffset="-126107.66">13184 12926 656 0,'0'0'609'0,"0"0"-310"16,0 0 12-16,0 0-55 15,0 0-89-15,0 0-106 16,0 0-33-16,0 11 11 16,0 18-38-16,0 2 10 15,2 2-1-15,2 3-10 16,-2-5-3-16,2 2-50 15,-4-7-47-15,2-5-10 16,-2-8-74-16,0-7 13 16,0-6 30-16,0 0-30 15,0-18-79-15,0-7 120 0,5-6 130 16,3 3 154 0,0 4 36-16,4 4 22 0,-1 9 5 15,2 2-76-15,3 7-52 16,2 2-61-16,2 0-28 15,-4 5 0-15,-3 9-75 16,-13 11-164-16,0-6-89 16,-7-2-559-16</inkml:trace>
  <inkml:trace contextRef="#ctx0" brushRef="#br0" timeOffset="-125935.85">12554 12891 1827 0,'0'0'493'0,"0"0"-402"0,0 0-51 16,62-148-5-16,-4 102-35 15,40-24-95-15,-13 14-292 16,-8 1-862-16</inkml:trace>
  <inkml:trace contextRef="#ctx0" brushRef="#br0" timeOffset="-125810.5">13289 12200 2097 0,'0'0'590'16,"0"0"-447"-16,0 0-143 15,0 0-25-15,0 0-63 16,-87 150-245-16,85-109-610 0</inkml:trace>
  <inkml:trace contextRef="#ctx0" brushRef="#br0" timeOffset="-125357.86">13897 13034 1631 0,'0'0'641'15,"0"0"-526"-15,0 0-100 16,0 0-15-16,58-132 22 16,-27 102-22-16,-2 5-10 0,-7 6-5 15,-9 6 15-15,-3 7 33 16,-6 6 20-16,-4 0 2 16,2 0 2-16,1 16-13 15,-1 12 37-15,2 10-29 16,0 11-42-16,4 2-10 15,-4 4-32-15,0-4-47 16,-4 0-67-16,0-9-146 16,-6-7-92-16,-17-9-110 15,-6-11 215-15,0-9 279 16,7-6 7-16,5 0 397 16,9 0 94-16,8-1-226 15,0-5-61-15,16-5-155 16,15 4-55-16,11 0 5 0,8 1-6 15,34 5-106-15,-12 1-163 16,-8 0-389-16</inkml:trace>
  <inkml:trace contextRef="#ctx0" brushRef="#br0" timeOffset="-124967.33">14904 13120 1597 0,'0'0'568'16,"0"0"-417"-16,0 0 54 16,-147 10-47-16,118 10-69 0,11 7-37 15,14 4-44-15,4 4-8 16,0-3 0-16,24-2-2 16,5-8 1-16,7-10-31 15,2-12-35-15,2 0 9 16,-3-27-104-16,-1-14-109 15,-7-12-51-15,-9-7 122 16,-7-7 61-16,-3-2 93 16,-8 5 46-16,-2 8 89 15,0 12 159-15,0 18 250 16,0 12-248-16,-4 14-117 16,2 0-66-16,-4 15-49 15,4 20 6-15,-2 9 46 16,2 8-42-16,2 8-2 15,0 2-5-15,0 0-21 16,0-2-1-16,0-6-58 0,0-1-59 16,0-17-126-16,-5-16-436 0</inkml:trace>
  <inkml:trace contextRef="#ctx0" brushRef="#br0" timeOffset="-124811.11">14769 12953 2080 0,'0'0'492'0,"0"0"-386"16,0 0-21-16,0 0-70 15,122-7 3-15,-55 7-18 0,26 12-188 16,-20 2-459-16,-15 3-504 16</inkml:trace>
  <inkml:trace contextRef="#ctx0" brushRef="#br0" timeOffset="-124514.08">15457 13076 821 0,'0'0'946'15,"0"0"-676"-15,0 0-165 16,0 0-40-16,0 0 29 0,0 0 19 15,0 0-49-15,-3 102 0 16,3-73 0-16,7-2-9 16,2 0 15-16,0-5-37 15,4-2-26-15,1-7 18 16,-1-1-25-16,3-6-1 16,-1-3-8-16,6-3-52 15,0 0-57-15,7-32-182 16,-4-1-276-16,-6 0-407 0</inkml:trace>
  <inkml:trace contextRef="#ctx0" brushRef="#br0" timeOffset="-123904.98">15726 13112 601 0,'0'0'847'16,"0"0"-671"-16,0 0 8 16,0 0 24-16,0 0-33 15,0 0-38-15,0 0-61 16,-11 115-6-16,6-94-14 0,3 0-39 15,0-6 14-15,2-6-31 16,0-5 0-16,0-4-6 16,0 0-1-16,9-10 6 15,5-8-45-15,1 0 4 16,3 1 36-16,-3 4 6 16,1 0 0-16,-1 5 11 15,8 2-10-15,-1 2 7 16,7 0-5-16,2 2 13 15,3-2-16-15,1-2 0 16,1-4 0-16,-1-6-6 0,-3-4 6 16,-3-6 0-16,-5-6 0 15,-3-2-13-15,-11-2 13 16,-5 2-15-16,-5 5 15 16,0 10 42-16,0 7-29 15,-5 8 1-15,-3 4-5 16,-6 0 5-16,1 17-9 15,2 10 22-15,-1 5-11 16,4 4 13-16,-1 4-29 16,2 0 0-16,-2-1 5 15,3-6 1-15,1-6 3 16,3-8-9-16,0-6-10 16,2-10-8-16,0-3-2 15,0 0 20-15,0 0 31 0,11-10-31 16,0 0 0-16,2 0 0 15,3 5 8-15,2 5-19 16,0 0 12-16,-1 0-1 16,2 10 0-16,-2 9-3 15,-3 6-8-15,-6 0-33 16,-3 6-54-16,-5-1-95 16,-9-6-181-16,-9-10-229 0</inkml:trace>
  <inkml:trace contextRef="#ctx0" brushRef="#br0" timeOffset="-123733.21">15814 12715 1352 0,'0'0'860'16,"0"0"-646"-16,0 0-120 15,0 0-21-15,0 0 0 16,0 0-55-16,0 0-18 15,95 70-52-15,-128-19-147 16,-12-9-183-16,-1-8-292 0</inkml:trace>
  <inkml:trace contextRef="#ctx0" brushRef="#br0" timeOffset="-123639.5">15390 12934 1033 0,'0'0'564'16,"0"0"-304"-16,0 0-115 0,0 0-91 15,0 0-54-15,0 0-82 16,-38-120-261-16</inkml:trace>
  <inkml:trace contextRef="#ctx0" brushRef="#br0" timeOffset="-123155.24">16930 12796 2121 0,'0'0'300'0,"0"0"-298"16,0 0-2-16,0 0 47 16,-3 107 17-16,3-51-9 15,0 5-40-15,0-1 1 16,3-6-14-16,1-8-2 15,0-12-12-15,0-9-25 16,1-13-33-16,2-12 34 16,0 0 11-16,6-15-34 15,3-13-272-15,5-8 27 16,2-2 74-16,4 4-55 16,0 6 149-16,-3 10 132 15,1 8 4-15,-6 7 79 16,0 3 78-16,-4 5 4 0,-3 11 2 15,-6 6-7 1,-6 2 37-16,0 1-28 0,0 2-14 16,-18-1-40-16,-7 0-53 15,4-5-46-15,-2-6 5 16,8-5-17-16,5-6-90 16,10-4-160-16,23-8-289 15,6-10-956-15</inkml:trace>
  <inkml:trace contextRef="#ctx0" brushRef="#br0" timeOffset="-122733.43">17513 13030 1101 0,'0'0'1049'0,"0"0"-836"0,0 0-57 15,-138-8-33-15,104 16-51 16,8 14-17-16,8 4-53 15,6 2-2-15,12 2 0 16,0-4-10-16,3 1 8 16,17-8-22-16,3-6-29 15,6-7 5-15,2-6-55 16,2 0-20-16,0-15-33 16,-4-4 13-16,-6-2 108 15,-8 3 35-15,-3 4 69 0,-6 7 82 16,-3 1 22-1,-1 3-46-15,-2 3-42 0,4 0-71 16,0 0-8-16,8 15-6 16,1 0-53-16,18 5-75 15,-4-5-177-15,-1-6-282 0</inkml:trace>
  <inkml:trace contextRef="#ctx0" brushRef="#br0" timeOffset="-122608.5">17792 13060 1862 0,'0'0'564'16,"0"0"-428"-16,0 0-10 0,0 0-74 15,0 0 4 1,0 0-38-16,0 0-12 0,-54 94 16 16,63-70-22-16,11-2 0 15,3-6 0-15,1-5-55 16,0-10-4-16,-1-1-77 15,-5-17-121-15,-7-11-279 16,-9-2-502-16</inkml:trace>
  <inkml:trace contextRef="#ctx0" brushRef="#br0" timeOffset="-122467.9">17391 12775 1309 0,'0'0'338'0,"0"0"-169"16,0 0-169-16,0 0-17 16,0 0-59-16,0 0-243 0</inkml:trace>
  <inkml:trace contextRef="#ctx0" brushRef="#br0" timeOffset="-122311.7">17399 13830 2206 0,'0'0'563'0,"0"0"-426"15,0 0-79-15,0 0-58 0,0 0-66 16,0 0-419-16</inkml:trace>
  <inkml:trace contextRef="#ctx0" brushRef="#br0" timeOffset="-121733.7">18333 13097 1646 0,'0'0'535'0,"0"0"-292"15,0 0-86-15,0 0-67 16,0 0-27-16,0 0-62 15,91-127 36-15,-66 101-37 16,-7 1 1-16,-3 6 40 16,-5 5-12-16,-6 6 24 15,-2 3 27-15,-2 5-55 16,0 0 13-16,0 9-38 16,0 15 0-16,0 11 22 0,0 10-21 15,0 8-1-15,0-2 0 16,0 3 9-16,0-4-11 15,-2-1 2-15,-10-5-59 16,-3-9-3-16,-3-2-60 16,1-11-2-1,3-8 32-15,2-6 63 0,11-4 29 16,1-4 29-16,0 0-12 16,13 0 9-16,16 0-26 15,4 0 6-15,3-2-1 16,-2-4 2-16,-6-2-14 15,-5-7-53-15,-7 4-228 16,-10-3-280-16</inkml:trace>
  <inkml:trace contextRef="#ctx0" brushRef="#br0" timeOffset="-121233.77">17237 12802 1348 0,'0'0'829'16,"0"0"-562"-16,0 0-95 15,0 0-2-15,0 0-89 16,0 0-7-16,0 0-33 16,15-13-7-16,6-5-8 0,0-1-25 15,2-4-1-15,-1 3 38 16,-4 4-11-16,-2 4 27 16,-3 3-10-16,-4 3-19 15,2 5 1-15,1 1-26 16,1 0-6-16,1 0 4 15,1 7-64-15,1 22-48 16,-6-5-86-16,-5-2-633 0</inkml:trace>
  <inkml:trace contextRef="#ctx0" brushRef="#br0" timeOffset="-119171.8">12828 12543 557 0,'0'0'1154'15,"0"0"-803"-15,0 0-232 16,0 0-13-16,0 0-26 15,0 0 55-15,0 0 4 16,38 98-50-16,-21-68 7 16,1 0-50-16,0 0-27 15,-5-3 22-15,-2-2-41 0,-1-2-1 16,-6-4-16-16,-4-1-130 16,0-3-218-16,0-12-700 0</inkml:trace>
  <inkml:trace contextRef="#ctx0" brushRef="#br0" timeOffset="-118687.52">13215 12372 992 0,'0'0'402'0,"0"0"-206"16,0 0-41-16,0 0-5 15,0 0 14-15,0 0-64 16,0 0-4-16,25-12 27 16,-25 16-20-16,-5 15 32 15,-13 4-56-15,-9 7-60 16,-23 27-19-16,5-9-56 16,5-8-553-16</inkml:trace>
  <inkml:trace contextRef="#ctx0" brushRef="#br0" timeOffset="-113313.79">23926 10822 841 0,'0'0'579'16,"0"0"-371"-16,0 0-23 16,0 0-7-16,0 0-71 15,0 0-60-15,0-15 4 16,0 15-24-16,8-1-14 0,6-1 43 15,1-1 4 1,3 1 3-16,2-3 16 0,5-2-42 16,1-4 8-16,1-1-14 15,0-3-30-15,0-4 22 16,-5-4-15-16,-2 2 10 16,-9-3 19-16,-2-1-25 15,-9 1 51-15,0 3-29 16,0 0-19-16,-18 6 36 15,-9 1-45-15,-6 5-6 16,-7 5-9-16,-9 4-59 16,0 0-12-16,-2 2-47 15,-10 18-107-15,13-3-298 16,9-3-894-16</inkml:trace>
  <inkml:trace contextRef="#ctx0" brushRef="#br0" timeOffset="-90659.08">19140 13247 424 0,'0'0'649'0,"0"0"-396"15,0 0-38-15,0 0 24 16,0 0 18-16,0 0-61 15,69-49-70-15,-67 47-10 16,-2 2-48-16,0 0-23 16,0 0-4-16,0 0-33 15,0 0-8-15,0 0-5 0,0 11-45 16,-9 7 48 0,-5 1-19-16,2 2-1 0,2-2-70 15,8-6-198-15,2-7-257 0</inkml:trace>
  <inkml:trace contextRef="#ctx0" brushRef="#br0" timeOffset="-90206.04">19211 13283 1388 0,'0'0'539'0,"0"0"-393"16,0 0-80-16,0 0 2 0,0 0-7 16,0 0-35-1,0 0 7-15,-56 18-9 0,41-16 44 16,3-2 45-16,8 0-18 15,2 0-22-15,2 0-24 16,0 0-49-16,0 0-11 16,2-10-71-16,12-6-226 15,0-3-407-15</inkml:trace>
  <inkml:trace contextRef="#ctx0" brushRef="#br0" timeOffset="-89690.55">20187 12928 1534 0,'0'0'528'16,"0"0"-449"-16,0 0 67 15,0 0-40-15,0 0-28 16,0 0-5-16,-149-9-39 16,104 34 14-16,3 7 26 15,2 6-36-15,3 2 17 16,12 2-24-16,6-2-23 16,11 1 38-16,8-4-40 15,0 0 6-15,15-5-12 0,16-6-13 16,10-8 11-16,5-11-11 15,8-7-31-15,0 0-3 16,-4-15-47-16,-7-7 28 16,-5-4 29-16,-11 2 26 15,-6 2 11-15,-5 4 30 16,-3 4 4-16,-5 5 35 16,-4 5-42-16,0 4-3 15,-2 0 5-15,5 3-29 16,1 14 47-16,4 8-11 15,1 3-21-15,1 2 2 16,-3-1-17-16,-2 0-6 16,-7-6-37-16,-2-9-81 15,-9-11-112-15,-16-3-274 16,-4 0-267-16</inkml:trace>
  <inkml:trace contextRef="#ctx0" brushRef="#br0" timeOffset="-89565.21">20059 13078 1640 0,'0'0'552'0,"0"0"-404"16,0 0 38-16,0 0-57 16,0 0-81-16,139-37-12 15,-72 30-36-15,28-3-96 16,-14 0-168-16,-15-1-398 0</inkml:trace>
  <inkml:trace contextRef="#ctx0" brushRef="#br0" timeOffset="-89362.25">20846 12783 1888 0,'0'0'711'0,"0"0"-568"0,0 0-43 16,0 0-70-16,0 0 67 16,-51 139-31-16,24-75-47 15,1 4 2-15,-1 2-15 16,4-1-5-16,3-8-1 15,5-3-79-15,1-11-21 16,11-17-161-16,3-14-417 16,0-16-873-16</inkml:trace>
  <inkml:trace contextRef="#ctx0" brushRef="#br0" timeOffset="-89002.88">21312 12865 2121 0,'0'0'510'0,"0"0"-444"16,0 0 22-16,-121-13-39 16,92 20-43-16,6 20-6 15,2 5-46-15,7 3-26 16,10 2 22-16,4-1-32 0,2-2 31 15,19 0 4 1,0 0 23-16,5-4 22 0,-2-2-8 16,-4-2 10-16,-5-5 18 15,-5-6 32-15,-6-5 11 16,-4-3 2-16,0-3 14 16,0-2 5-16,-14 2-37 15,-3-2-25-15,-1-2-20 16,3 0-69-16,12-6-109 15,3-17-313-15,0-4-758 0</inkml:trace>
  <inkml:trace contextRef="#ctx0" brushRef="#br0" timeOffset="-88643.93">21960 12997 656 0,'0'0'1605'0,"0"0"-1297"16,0 0-229-16,0 0-34 16,0 0 3-16,0 107-41 15,0-67 5-15,0-4-12 16,0-5-19-16,0-12-7 16,0-6-18-16,0-9 24 15,0-4 14-15,0-4 6 16,4-21-6-16,13-4-49 15,5-4 18-15,4 1 36 0,1 4 1 16,4 4 29-16,-2 8 16 16,0 4-18-16,-2 8 23 15,-2 4-35-15,-3 0 9 16,-2 4 3-16,-2 14-18 16,-1 0-13-16,-3 4 4 15,1 0-94-15,8-5-100 16,-3-4-338-16,-1-9-215 15</inkml:trace>
  <inkml:trace contextRef="#ctx0" brushRef="#br0" timeOffset="-87909.71">22622 13022 1416 0,'0'0'802'0,"0"0"-507"15,0 0-131-15,0 0-54 0,0 0-76 16,-124 24-19-16,103 0-10 15,8 3-5-15,6 0 0 16,5-5-31-16,2-6-41 16,0-6-10-16,6-8-26 15,12-2 61-15,5-6 31 16,2-14-76-16,1-1 45 16,-2-2 20-16,-3 5 27 15,-4 6 0-15,-1 6 15 16,-3 6 3-16,-1 0 19 15,-1 6-12-15,-1 16 16 16,-3 9-9-16,0 4-13 16,0 7 24-16,-5 2-30 15,0-1 4-15,-2-6 4 0,0-1-12 16,0-13 17-16,-9-5 13 16,-9-8-12-1,-1-6 27-15,1-4-19 0,0 0-6 16,7-4-11-16,4-16-18 15,7-10-36-15,0-10-19 16,16-13-56-16,15-5-63 16,7-2-54-16,2 2-3 15,-3 8 133-15,-1 7 76 16,-5 12 22-16,-4 6 62 16,-9 8 34-16,-3 6 19 15,-5 8-34-15,-4 3 26 16,1 0-44-16,-1 0 9 15,2 16 29-15,3 4-37 0,-1 4-5 16,2 2-5-16,-1 0-46 16,2-2 11-16,1-4-19 15,1-3-28-15,1-10 16 16,1-6-53-16,6-1-5 16,1-6-49-16,3-15-105 15,0-5 3-15,-2-4 77 16,-4 2 119-16,0 4 25 15,-8 3 138-15,-4 8 56 16,-4 4 71-16,-5 6-112 0,1 3-59 16,-1 0-64-1,3 0-28-15,1 6 22 0,1 8-24 16,-1 2-6 0,6 2-15-16,0-4-94 0,9-4-100 15,-2-4-160-15,-1-6-185 0</inkml:trace>
  <inkml:trace contextRef="#ctx0" brushRef="#br0" timeOffset="-86519.41">23580 12872 671 0,'0'0'339'15,"0"0"-112"-15,0 0-24 16,0 0 36-16,0 0 8 16,0 0-60-16,0 0 4 15,-19-25-65-15,3 25-42 16,-7 0-57-16,-1 12 1 16,-3 8 48-16,5 4-35 15,4 5-3-15,9-2-2 16,7 0-27-16,2-1 18 15,0-5-24-15,11-4 6 16,7-7-18-16,2-6 9 0,4-4-6 16,3 0 5-16,-2-20-11 15,-6-4 10-15,0-6 2 16,-7 2-25-16,-2 0 10 16,-3 6-115-16,1 4-66 15,17 2-125-15,-5 6-221 16,4 3-643-16</inkml:trace>
  <inkml:trace contextRef="#ctx0" brushRef="#br0" timeOffset="-86300.5">23986 12882 1317 0,'0'0'753'15,"0"0"-498"-15,0 0-71 16,0 0-53-16,0 0-40 0,0 0-56 15,0 0 5-15,-100 88-34 16,100-58 9-16,0-2-9 16,13-2-6-16,3 0 0 15,1-4-35-15,-1-6-44 16,-1-6-35-16,1-10-133 16,-3 0-115-16,-6-10-183 0</inkml:trace>
  <inkml:trace contextRef="#ctx0" brushRef="#br0" timeOffset="-86097.65">23471 12725 1502 0,'0'0'566'16,"0"0"-383"-16,0 0 26 15,0 0-46-15,0 0-87 16,0 0-70-16,0 0-6 15,-44-32-135-15,41 32-67 16,-8 0-58-16,-20 12-35 16,2-1-41-16,-3 2-318 0</inkml:trace>
  <inkml:trace contextRef="#ctx0" brushRef="#br0" timeOffset="-85941.4">23043 12756 360 0,'0'0'855'0,"0"0"-477"16,0 0 119-1,0 0-193-15,0 0-87 0,0 0-83 16,0 0-92-16,27-37-11 16,4 37-31-16,0 0-70 15,-4 42-141-15,-9 0-433 16,-11 7-322-16</inkml:trace>
  <inkml:trace contextRef="#ctx0" brushRef="#br0" timeOffset="-85816.46">23123 13673 2254 0,'0'0'522'0,"0"0"-451"15,0 0-71 1,0 0-7-16,0 0-202 0,0 0-844 16</inkml:trace>
  <inkml:trace contextRef="#ctx0" brushRef="#br0" timeOffset="-85175.95">24304 12918 1438 0,'0'0'336'0,"0"0"-194"15,0 0 30-15,0 0-82 16,72-107-9-16,-50 71-53 16,-2-2-10-16,-5-2 65 15,-1 2-14-15,-5 4 12 16,-5 6 14-16,-4 8-37 16,0 9 39-16,0 6-16 15,0 5-40-15,0 0-11 16,-9 4-30-16,-4 20 0 15,-5 12-7-15,0 10 19 16,5 5-6-16,6 5-6 16,7-1-3-16,0-1 3 15,5-4-94-15,17-5-31 0,29-11-119 16,-4-10-235-16,-1-14-117 0</inkml:trace>
  <inkml:trace contextRef="#ctx0" brushRef="#br0" timeOffset="-84410.52">24781 12872 1144 0,'0'0'632'16,"0"0"-318"-16,0 0-28 15,0 0-109-15,0 0-43 16,0 0-101-16,0 0-5 0,-82-8 8 16,61 26-29-16,6 3 24 15,6 4-31-15,5-3 0 16,4 0-1-16,0-4-12 15,2-6-7-15,16-4-11 16,2-8-11-16,7 0 21 16,2-2-74-16,0-16-42 15,-3-6 28-15,-4-1-4 16,-6 2 79-16,-7 1 34 16,-5 4 24-16,-2 5 85 15,-2 6 23-15,0 5-25 16,0-1-26-16,0 3-56 15,0 0-6-15,0 0-19 0,0 0 0 16,0 3 12-16,0 5-10 16,0 1 23-16,0 0-3 15,0-4-21-15,0 4 38 16,0-5-38-16,0 2 17 16,0-4 9-16,0 2-19 15,0-2 11-15,0-2-19 16,0 0 6-16,0 0-6 15,0 0 12-15,0 0-5 16,0 0-1-16,0 0 3 16,0 0 0-16,0 0-9 15,0 0 0-15,0 0 3 16,0 0 8-16,0 0-11 16,0 0 0-16,0 0 16 15,0 0-25-15,0 0 9 0,0 0 0 16,0 0 6-16,0 0-5 15,0 0-1-15,0 0 0 16,0 0 10-16,0 0-10 16,0 0 0-16,0 0 2 15,0 0-10-15,0 0 8 16,0 0 0-16,0 0-6 16,0 0 23-16,0 0-15 15,0 0-2-15,0 0 0 16,0 0 0-16,0 0-3 15,0 0 3-15,0 0 0 16,0 0 6-16,0 0-6 16,0 0 0-16,0 0 1 0,0 0-7 15,0 0-13-15,0 0-1 16,0 0 2-16,0 0-50 16,0 0-64-16,-2 0-330 15,-6 0-621-15</inkml:trace>
  <inkml:trace contextRef="#ctx0" brushRef="#br0" timeOffset="-83426.33">24848 12928 1141 0,'0'0'505'16,"0"0"-361"-16,0 0 13 15,0 0-45-15,0 0-44 16,0 0 40-16,0 0-17 15,27 36-8-15,-19-20 23 0,-1 0-32 16,0 0-13-16,0-4-26 16,-1 0-16-16,-1-4 6 15,1-2-25-15,2-2 0 16,2-4-6-16,1 0-61 16,12-7-64-16,-3-10-232 15,-3-3-315-15</inkml:trace>
  <inkml:trace contextRef="#ctx0" brushRef="#br0" timeOffset="-83160.79">25108 12872 1428 0,'0'0'541'0,"0"0"-345"15,0 0-8-15,0 0-108 16,0 0-6-16,0 0-11 15,0 0-26-15,-4 51 38 16,4-28-41-16,2-5 8 16,2 0 20-16,0-4-60 15,0-2 37-15,0-2-39 16,-2-4 12-16,0-4-29 16,3-2-10-16,3 0-86 15,2-14-142-15,-2-8-613 0</inkml:trace>
  <inkml:trace contextRef="#ctx0" brushRef="#br0" timeOffset="-83035.86">25218 12622 1443 0,'0'0'517'0,"0"0"-391"16,0 0-36-16,0 0-90 15,0 0-268-15,0 0-262 0</inkml:trace>
  <inkml:trace contextRef="#ctx0" brushRef="#br0" timeOffset="-82910.88">24894 13549 1776 0,'0'0'761'0,"0"0"-638"0,0 0-123 15,0 0-46-15,0 0-557 16</inkml:trace>
  <inkml:trace contextRef="#ctx0" brushRef="#br0" timeOffset="-82317.13">24119 13140 1247 0,'0'0'313'16,"0"0"-18"-16,0 0 1 15,0 0-82-15,0 0-73 16,0 0-83-16,0 0 0 15,0-6-23-15,0 6-8 16,0 0 26-16,0 0-27 16,4 0-3-16,10 0 15 0,7 0-26 15,2 0-12-15,4 0-18 16,-4 0-178-16,-10 0-468 0</inkml:trace>
  <inkml:trace contextRef="#ctx0" brushRef="#br0" timeOffset="-81411.25">10358 13431 1857 0,'0'0'545'15,"0"0"-414"-15,0 0-38 16,0 0-12-16,0 0-18 15,0 0-25-15,0 0 33 16,-15 140 12-16,15-74-44 16,0 6 5-16,0 3-9 15,0-3-35-15,0-6 9 16,9-8-9-16,-3-8-53 16,2-11-25-16,-6-15-103 15,-2-12-341-15,0-12-165 0</inkml:trace>
  <inkml:trace contextRef="#ctx0" brushRef="#br0" timeOffset="-81270.66">10272 13844 1646 0,'0'0'572'0,"0"0"-446"16,0 0 11-16,0 0-44 16,0 0-67-16,119-48-26 15,-44 48-103-15,-13 0-268 16,-8 0-339-16</inkml:trace>
  <inkml:trace contextRef="#ctx0" brushRef="#br0" timeOffset="-80536.45">10684 13962 1733 0,'0'0'501'0,"0"0"-318"0,0 0-62 15,0 0-62 1,0 0-1-16,0 0-43 0,67-123-4 15,-47 98 6-15,-3 2-9 16,-5 10 13-16,-3 3 13 16,-3 4-7-16,-4 4 27 15,6 2-45-15,-2 0-8 16,7 8 19-16,6 13-14 16,3 4 16-16,2 7-22 15,3 0 6-15,0-2 1 16,2-2-6-16,-3-7-1 15,1-12 0-15,-2-4 15 16,-1-5-12-16,3-9-3 16,-1-14 0-16,-1-10-3 0,0-7 3 15,-4-2-4-15,-4 2-8 16,-7 3 19-16,-8 10-7 16,-2 6 6-16,0 12 9 15,0 3 27-15,-6 6-33 16,-9 0-9-16,-5 10 0 15,1 12-5-15,2 3 5 16,8 8 5-16,3-1-4 16,6 1 0-16,3-4-1 15,18-1-15-15,3-6-2 16,5-4-19-16,5-10-11 16,-1-6-24-16,0-2-17 15,-1-7-20-15,-1-14-32 0,-4-3 57 16,-5 2 50-16,-7 2 33 15,-3 8 6-15,-5 5 65 16,-5 4-17-16,0 3-26 16,-2 0-28-16,0 6 0 15,0 12 6-15,0 5 1 16,0 0-5-16,0-1-2 16,-4-8-14-16,-1-2 8 15,5-8-12-15,0-4 18 16,0 0 43-16,0-8-6 15,17-9-22-15,6-6-15 16,4 3-3-16,2 0 1 16,-2 6 2-16,-4 4 0 0,-2 6 0 15,-3 4-12-15,-3 0 12 16,-3 4-15-16,-6 12-44 16,-6 6-22-16,-4 10-104 15,-21-6-151-15,-4-5-514 16</inkml:trace>
  <inkml:trace contextRef="#ctx0" brushRef="#br0" timeOffset="-80380.25">10950 13618 1916 0,'0'0'608'0,"0"0"-502"0,0 0 22 15,0 0-67-15,60-113-61 16,19 110-61-16,-7 3-186 15,-7 0-504-15</inkml:trace>
  <inkml:trace contextRef="#ctx0" brushRef="#br0" timeOffset="-80020.95">12456 13641 1356 0,'0'0'351'0,"0"0"-136"15,0 0-35-15,0 0 7 16,0 0-70-16,0 0 66 15,11 12-90 1,-3 15 44-16,2 7-40 16,-1 8-16-16,-1 8-7 15,3 0-53-15,-1 2-9 16,-2-2-3-16,1-4-3 16,-5-3-12-16,-1-7-34 15,-3-8-65-15,-5-12-77 16,-12-6-322-16,-8-10-244 0</inkml:trace>
  <inkml:trace contextRef="#ctx0" brushRef="#br0" timeOffset="-79864.38">12114 13682 2096 0,'0'0'588'0,"0"0"-487"15,0 0 42-15,0 0-53 16,123-41-27-16,-63 33-24 15,2 4-39-15,-4 4-17 16,2 0-92-16,-12 7-163 16,-15 1-552-16</inkml:trace>
  <inkml:trace contextRef="#ctx0" brushRef="#br0" timeOffset="-78552.11">12295 13669 1091 0,'0'0'303'0,"0"0"-117"16,0 0-1-16,0 0-19 15,0 0-54-15,0 0-40 16,0 0 29-16,2-5-25 16,7 3 9-16,2 2 28 15,7-3-38-15,9 2 12 0,5-2-20 16,7 3-25-16,5 0 20 15,4 0-50-15,0 0-3 16,-1 0 5-16,0 0-7 16,-4 0 4-16,-10 0-11 15,-10 0-11-15,-8 0-31 16,-13 0-114-16,-2 0-183 16,0-2-586-16</inkml:trace>
  <inkml:trace contextRef="#ctx0" brushRef="#br0" timeOffset="-77833.53">13291 13405 1295 0,'0'0'330'0,"0"0"-171"15,0 0 3-15,0 0-57 16,0 0-29-16,0 0 65 15,0 111-16-15,0-58-33 16,2-3-5-16,3 3-43 16,-1-5-19-16,3-2-1 0,-3-12-23 15,1-8 7-15,-3-11-8 16,0-6-20-16,1-5 19 16,-1-4 2-16,0 0-1 15,4-14 0-15,3-12-67 16,5-4-18-16,3-2-4 15,4 2-17-15,1 5 63 16,3 8 9-16,-1 5 28 16,0 6 6-16,-3 3-10 15,-2 3 10-15,-5 0 0 16,-3 13 0-16,-7 5 42 16,-4 1 6-16,0 8 32 15,-11-1 18-15,-13-2-60 16,-6 2 26-16,-3-5-28 0,0-4-14 15,2-1 24-15,4-5-46 16,7-4 0-16,7-2-51 16,13-5-145-16,0 0-35 15,0-12-158-15</inkml:trace>
  <inkml:trace contextRef="#ctx0" brushRef="#br0" timeOffset="-77458.61">13826 13680 1681 0,'0'0'529'0,"0"0"-389"0,0 0-5 16,0 0-43 0,-121 23-32-16,101 1-18 0,5 2-35 15,8 4 11-15,5-5-17 16,2 0-1-16,0-4 0 15,7-5-36-15,5-6 6 16,2-6 12-16,2-4-26 16,2 0 20-16,-1-14-27 15,3-6-78-15,1-4 32 16,-4 0 24-16,-3 5 39 16,-3 2 34-16,-5 3 25 15,-4 6 60-15,1 4 29 16,-3 3-9-16,0 1-25 0,0 0-59 15,0 2-12-15,3 13 0 16,5 3-9-16,1 2-58 16,9 0-102-16,16-6-143 15,-3-6-68-15,-2-5-583 16</inkml:trace>
  <inkml:trace contextRef="#ctx0" brushRef="#br0" timeOffset="-77255.54">14131 13720 1722 0,'0'0'564'16,"0"0"-377"-16,0 0-69 15,0 0-59-15,0 0-57 16,0 0 31-16,0 0-20 16,-9 71-12-16,14-44 2 0,5-1-3 15,2-2-29 1,1-2-68-16,-6-6-151 0,-3-6-241 15,-4-4-302-15</inkml:trace>
  <inkml:trace contextRef="#ctx0" brushRef="#br0" timeOffset="-77099.33">13690 13565 1765 0,'0'0'546'0,"0"0"-389"16,0 0-29-16,0 0-68 15,13-120-60-15,25 110-148 0,20 12-141 16,-9 20-218 0,-11 6-474-16</inkml:trace>
  <inkml:trace contextRef="#ctx0" brushRef="#br0" timeOffset="-76989.98">13863 14332 1551 0,'0'0'212'16,"0"0"-212"-16,0 0-357 0</inkml:trace>
  <inkml:trace contextRef="#ctx0" brushRef="#br0" timeOffset="-76443.23">14904 13768 1996 0,'0'0'555'0,"0"0"-474"16,0 0 16-16,0 0-31 16,-114 4-38-16,103 26-8 15,5 9-11-15,6 4-15 16,0 0 6-16,6-6-29 15,17-7 29-15,4-3-30 16,4-18 4-16,2-9 8 16,2 0-27-16,3-18-3 0,0-14-59 15,-2-7-18-15,-7-4 56 16,-5 3 23-16,-6 6 46 16,-7 4 56-16,-6 12 61 15,-5 10 47-15,0 6-48 16,0 2-61-16,0 0-14 15,0 17-41-15,0 8 41 16,0 3-11-16,4 4-22 16,8-2 6-16,3-4-13 15,3-4-1-15,0-6 0 16,6-14-33-16,-1-2-6 16,3-2-6-16,1-24-19 15,0-4 28-15,-5-2 5 16,-4 2 31-16,-5 6 34 0,-7 6 20 15,0 6 15-15,-4 6-20 16,2 6-49-16,3 0 0 16,3 2-49-16,9 18-14 15,5-2-58-15,20 10-172 16,-3-3-249-16,-1-11-224 0</inkml:trace>
  <inkml:trace contextRef="#ctx0" brushRef="#br0" timeOffset="-76130.79">15713 13841 527 0,'0'0'1300'0,"0"0"-747"0,0 0-335 16,0 0-46-16,0 0-83 15,0 0-83-15,0 0 15 16,-65 9-21-16,59 11-29 16,3 0 29-16,3-2-33 15,0-4-15-15,0-6-4 16,9-2-41-16,3-6 64 15,3 0 14-15,1 0 7 16,1-6 1-16,6-8-14 16,0 2-32-16,2 2-5 15,0 0 14-15,-3 3 44 16,-3 2 0-16,-7 1 0 16,-3 4-1-16,-1 0-10 15,-6 0 4-15,2 4 6 16,-2 10-64-16,-2-4-202 15,0-2-206-15</inkml:trace>
  <inkml:trace contextRef="#ctx0" brushRef="#br0" timeOffset="-75958.97">15584 13389 2225 0,'0'0'557'16,"0"0"-420"-16,0 0-47 15,0 0-66-15,0 0 4 0,0 0-26 16,0 0 10 0,49 88-12-16,-49-54-11 0,-33 10-35 15,-13-6-100 1,-2-9-423-16</inkml:trace>
  <inkml:trace contextRef="#ctx0" brushRef="#br0" timeOffset="-75099.79">16680 13760 1230 0,'0'0'559'16,"0"0"-491"-16,0 0-3 15,0 0 32-15,0 0 32 16,31 140-14-16,-20-90-69 15,-4 2 7-15,-1-6-33 16,-3-7-19-16,-3-11 20 16,0-10-15-16,0-10-5 15,0-8 54-15,0 0 3 16,0-22-55-16,0-13-3 16,0-2-43-16,11-6 31 15,12 3-22-15,0 4 4 16,8 6 16-16,2 10 5 15,0 6 9-15,-2 10 7 0,0 4 6 16,-5 0 16 0,-1 0-10-16,-5 12 18 0,-1 5 20 15,-7-2-8 1,1 3-6-16,-3-4-16 0,-4-4-17 16,-1-2 11-16,-5-4-21 15,2 0 0-15,-2-4 21 16,4 0 0-16,1 0 47 15,6-14-6-15,4-1-52 16,6-4 2-16,1 1-12 16,2 5-1-16,1 2-1 15,-3 5-4-15,-1 6 0 16,-4 0 6-16,-2 0 0 16,-1 12-6-16,2 6 12 0,-3 8 1 15,1-2 11-15,-3 4-11 16,0 0-11-16,0 0 4 15,2 3-66-15,3-12-49 16,22-4-175-16,-5-9-295 16,5-6-1142-16</inkml:trace>
  <inkml:trace contextRef="#ctx0" brushRef="#br0" timeOffset="-74693.64">17718 13868 2183 0,'0'0'487'0,"0"0"-341"16,0 0-54-16,0 0-42 0,0 0-50 16,0 0-3-16,0 0 3 15,-109 89-30-15,109-60-3 16,0-3 1-16,13-1-34 16,-1-10 18-16,-1-2-10 15,-5-7-12-15,0-6 31 16,0 0 29-16,-5-9 8 15,2-10-100-15,-1-3-21 16,0-5 25-16,-2 1-69 16,3 2 68-16,1 4 99 15,0 2 20-15,4 6 54 16,0 7 19-16,1 0-64 16,7 4 7-16,1 1-26 0,1 0-9 15,0 0 44-15,2 0-12 16,-2 7 35-16,0 3 6 15,0 2-45-15,-3 4 23 16,1 0-22-16,-1 2-29 16,-1-2-2-16,-5 3-108 15,1-5-123-15,-2-4-247 16,-2-7-617-16</inkml:trace>
  <inkml:trace contextRef="#ctx0" brushRef="#br0" timeOffset="-74568.69">18043 13790 1899 0,'0'0'529'0,"0"0"-468"15,0 0-61-15,0 0-298 16,0 0-610-16</inkml:trace>
  <inkml:trace contextRef="#ctx0" brushRef="#br0" timeOffset="-74396.84">17495 13696 1562 0,'0'0'487'15,"0"0"-487"-15,0 0-70 0,0 0-121 16,127-50-182-16</inkml:trace>
  <inkml:trace contextRef="#ctx0" brushRef="#br0" timeOffset="-74178.13">17865 13552 1809 0,'0'0'515'15,"0"0"-402"-15,0 0-9 16,0 0-32-16,0 0-47 16,43-107-3-16,-43 84 12 15,0 2-33-15,-8 5-1 16,-11 8-20-16,-28 8-98 0,7 12-151 16,2 8-275-16</inkml:trace>
  <inkml:trace contextRef="#ctx0" brushRef="#br0" timeOffset="-73818.84">17447 13718 1729 0,'0'0'489'0,"0"0"-351"0,0 0-20 16,0 0-23-16,0 0-29 16,0 0-24-16,0 0 16 15,106-27-28-15,-79 13 11 16,-2 1 6-16,-4-4-40 16,-2 6 45-16,-7 1-17 15,-5 6-8-15,-2 0 47 16,2 4-57-16,-3 0-2 15,8 0-6-15,1 0 6 16,1 0-9-16,7 5-6 0,0 8-29 16,3 0-14-1,14 6-111-15,-2-3-311 0,-5-4-620 16</inkml:trace>
  <inkml:trace contextRef="#ctx0" brushRef="#br0" timeOffset="-73459.56">18910 14024 1371 0,'0'0'263'0,"0"0"-169"16,0 0-46-16,0 0 32 15,0 0 119-15,0 0-76 16,-114-38-7-16,86 38 21 16,1 7-32-16,7 11-23 15,7 4-43-15,8 2-9 16,5 3 1-16,3 3-30 15,23-7 0-15,10-1-1 16,8-15-36-16,6-7 5 16,0 0-99-16,2-21-123 15,-4-40-119-15,-11 7-146 16,-16 1-168-16</inkml:trace>
  <inkml:trace contextRef="#ctx0" brushRef="#br0" timeOffset="-73287.72">19084 13702 599 0,'0'0'783'0,"0"0"-225"16,0 0-242-16,0 0-14 15,0 0-153-15,0 0-102 16,0 0-10-16,-31-11 24 16,21 59 3-16,2 7-17 15,-1 5-38-15,7 4 10 16,2 1-19-16,0-5-22 16,0-10-44-16,0-8-134 15,0-13-312-15,0-16-345 0</inkml:trace>
  <inkml:trace contextRef="#ctx0" brushRef="#br0" timeOffset="-73006.34">18904 13836 687 0,'0'0'1555'16,"0"0"-1267"-16,0 0-162 15,0 0-65-15,0 0-49 16,0 0 29-16,143-16-40 15,-91 16 15-15,1 8-1 16,-8 4-4-16,-8-2-19 16,-14 4 8-16,-7-6 0 15,-7 4 3-15,-6-2 3 16,0 2 6-16,-3 4 30 0,6 1-40 16,-2 1 27-1,3 2-29-15,3 1-9 0,2 2 9 16,1-10-115-16,10-3-101 15,-6-3-146-15,1-7-199 0</inkml:trace>
  <inkml:trace contextRef="#ctx0" brushRef="#br0" timeOffset="-72006.76">19494 13904 743 0,'0'0'1016'0,"0"0"-525"15,0 0-274-15,0 0-74 16,0 0-105-16,0 0-27 15,0 0 13-15,2 23-8 16,0-6 20-16,-2 3-15 16,2-1-15-16,0-4 6 0,1-1-12 15,0-2 0-15,-1-6-1 16,0-2 2-16,0-4-1 16,0 0 0-16,5 0-6 15,4 0 0-15,7-13-48 16,2-4-63-16,0-3 1 15,-4 0 3-15,-3 2 45 16,-7 5 68-16,-1 2 1 16,-2 3 85-16,-3 6 14 15,0 0-23-15,0 2-35 16,0 0-41-16,0 0 8 16,2 0-9-16,0 0 0 0,2 4 27 15,-2 4-17-15,3-2 14 16,-3 2 10-16,-2 0-19 15,2 2 14-15,-2-2-14 16,0 1-15-16,0-2 30 16,0 1-30-16,0-1 14 15,0-2-8-15,0-1 3 16,0 1-8-16,0-1-1 16,0-3 0-16,0-1 25 15,0 0-24-15,-4 0 9 16,-1 0 0-16,-3 0-8 15,1 0-2-15,2-10 0 16,5-6-21-16,0 1 12 0,0-6 6 16,5 1 3-16,10 4-15 15,1 2-17-15,4 4 32 16,-4 4-14-16,1 5 9 16,-1 1 4-16,-3 0 2 15,3 0 4-15,-5 3-5 16,3 9 0-16,-1 2 10 15,-2 2-4-15,3 2 11 16,1 0 9-16,1-2-25 16,-1-2 15-16,3-4-16 15,-1-3 0-15,4-6-6 16,1-1 6-16,1 0-12 16,1-18 6-16,-2-8-27 15,1-3 33-15,-6-12-19 16,-3-1 11-16,-2-6 7 0,1 6 1 15,-5 2 0-15,-3 5 42 16,-3 13-41-16,0 8 35 16,-2 8-14-16,0 6-13 15,0 0 0-15,0 0-9 16,0 15 0-16,-11 11-13 16,-3 6 29-16,1 6-9 15,5 2-7-15,0 0 8 16,6-2-8-16,2-4 0 15,0-5-8-15,0-6-9 16,12-4-19-16,1-5 35 16,1-4-5-16,1-2 6 15,3 1-3-15,1 0 3 0,2 2 0 16,-1 2-1-16,-3 1 7 16,2 4 8-16,-6 2-13 15,-2-1-1-15,-6 2 0 16,-5-1-26-16,-21-6-80 15,-12-4-157-15,-5-10-515 16</inkml:trace>
  <inkml:trace contextRef="#ctx0" brushRef="#br0" timeOffset="-71741.22">19677 13464 2078 0,'0'0'585'0,"0"0"-457"16,0 0-64-16,0 0-49 16,0 0-15-16,0 0-48 15,51 107-137-15,-55-70-61 16,-30-5-94-16,-8-4 129 16,-5-9 56-16,-2-4 120 15,5-5 35-15,5-6 103 16,8-2 87-16,12-2 24 15,9 0-111-15,6 0-97 16,4-2-6-16,2-6-263 16,10-4-275-16</inkml:trace>
  <inkml:trace contextRef="#ctx0" brushRef="#br0" timeOffset="-70678.22">20617 13571 1260 0,'0'0'894'0,"0"0"-630"15,0 0-157-15,0 0-31 16,0 0-36-16,0 0 23 16,0 0 7-16,125 61-40 15,-60-38-6-15,6 2-17 16,-1-6 1-16,-5-2-16 16,-13-3-13-16,-15-4-20 15,-14-4 39-15,-15-3 2 0,-8 0 5 16,0-2 54-1,-8 6-15-15,-19 3-6 0,-9 4-20 16,-6 8 6-16,-5 2 0 16,-4 4-18-16,2 3 9 15,1 2-15-15,7-3-47 16,5 2-19-16,14-1-117 16,11-7-201-16,11-11-303 0</inkml:trace>
  <inkml:trace contextRef="#ctx0" brushRef="#br0" timeOffset="-70506.36">21172 13946 2004 0,'0'0'620'0,"0"0"-457"0,0 0-45 16,0 0-43-16,-120 4-60 15,86 17 12-15,5 2-27 16,7 4-74-16,3 0-35 15,11-3-216-15,4-7-346 16,4-9-1008-16</inkml:trace>
  <inkml:trace contextRef="#ctx0" brushRef="#br0" timeOffset="-70084.61">21725 13632 1748 0,'0'0'540'0,"0"0"-357"0,0 0 9 15,0 0-46-15,0 0-112 16,0 0-26-16,0 0-8 16,66-53-2-16,-48 67 2 15,-4 7 0-15,-12 5-17 16,-2 2 17-16,-10 1-4 15,-16 4 4-15,-5 3 22 16,4-8-14-16,9 2 17 16,16-2-25-16,2 0 10 15,24-4-10-15,21-4 0 16,8-4 0-16,2-8-1 16,0-4 7-16,-11-4-6 15,-8 0 27-15,-7-2 12 16,-9-4 39-16,-3 1-41 15,-5 0-18-15,-3 4-19 0,-5 1-13 16,-4 0-59 0,0 0-89-16,-19 17-132 0,-10-1-315 15,-6-2-1238-15</inkml:trace>
  <inkml:trace contextRef="#ctx0" brushRef="#br0" timeOffset="-66163.36">9739 14346 804 0,'0'0'873'0,"0"0"-563"15,0 0-165-15,0 0-32 0,0 0-23 16,0 0-81-16,0 0 81 15,-11 68 2-15,6-20-31 16,-1 8 20-16,1 2-53 16,-1 5-9-16,4-4-5 15,-3-3-14-15,5 1-15 16,0-16-52-16,0-6-115 16,7-13-68-16,24-22-83 15,-2 0 41-15,0-21-456 0</inkml:trace>
  <inkml:trace contextRef="#ctx0" brushRef="#br0" timeOffset="-65445.08">9915 14382 1433 0,'0'0'546'16,"0"0"-348"-16,0 0-31 16,0 0-53-16,-129 14-21 15,107 17-28-15,5 8-34 16,7 7 15-16,10 0-14 15,0 0-19-15,12 0 11 16,17-10-24-16,6-6-1 16,7-7-1-16,5-14-29 15,2-9 7-15,0-5-13 16,-2-26-33-16,-5-9-12 16,-8-10-21-16,-9-2 32 15,-8-6 28-15,-5 5-10 16,-8 9 53-16,-4 11 7 0,0 12 42 15,0 12 64-15,0 9 1 16,0 0-44-16,-4 9-50 16,-4 20-13-16,4 8 8 15,-1 4 7-15,5 3-5 16,0-3 23-16,0-3-28 16,7-5 3-16,11-7-8 15,3-8-6-15,-1-7-2 16,8-11-13-16,0 0-14 15,4-11 14-15,2-13-41 16,-3-6-18-16,-4 2 32 16,-7 2 2-16,-5 5 38 15,-3 4-8-15,-6 11 9 0,-4 2 48 16,-2 4-10 0,0 0-5-16,0 0-16 0,0 10-17 15,3 8 51-15,0 4-33 16,4 0 2-16,3 0 2 15,1-1-21-15,2-7 10 16,3-1-11-16,-1-5-4 16,5-6-7-16,1-2 8 15,2 0-12-15,2-10 8 16,-1-8-18-16,-1 2 17 16,-3 0-10-16,-6 5 17 15,-6 7 1-15,-3-1 1 16,-5 5 32-16,0 0-2 0,2 0-29 15,2 2 14-15,4 16-10 16,2 2 0 0,3 6 19-16,-1 1-25 0,1-4-20 15,1-2-87-15,-3-8-193 16,-3-8-313-16</inkml:trace>
  <inkml:trace contextRef="#ctx0" brushRef="#br0" timeOffset="-64898.34">10796 14341 1380 0,'0'0'336'0,"0"0"-218"15,0 0-65-15,0 0-35 0,0 0-18 16,0 0-30-16,0 0 5 16,0-4 18-16,0 0 4 15,0-2 3-15,0 2 47 16,0 0 28-16,0 0 33 16,0 0-8-16,0 1-13 15,0 0 1-15,0 3-63 16,0 0 0-16,0 0-5 15,0 0-19-15,0 0 27 16,0 0-14-16,0-2 24 16,0 2 21-16,0 0-23 15,0 0 13-15,0 0-22 16,0 0-26-16,0 0 25 16,0 0-25-16,0 0-1 15,0 0-39-15,0 0-142 0,0 0-282 16,0 6-15-16</inkml:trace>
  <inkml:trace contextRef="#ctx0" brushRef="#br0" timeOffset="-64242.24">11374 14528 1515 0,'0'0'378'0,"0"0"-264"0,0 0 40 15,0 0 19-15,-135-4-12 16,112 19-72-16,6 2-71 15,7 3 11-15,6 4-16 16,4-2-12-16,0 0 3 16,16-6-4-16,11-4-14 15,8-12 1-15,8 0-33 16,6-14-26-16,2-17-101 16,-4-7-77-16,-7-8 29 15,-9-4 43-15,-7-2 66 16,-7 7 112-16,-9-2 22 15,-3 13 148-15,-5 8 118 16,0 12-29-16,0 10-17 16,0 4-119-16,0 0-72 15,0 12-29-15,-7 14-22 0,1 11 37 16,-2 3-16-16,4 4-15 16,4 2 2-16,0-4-8 15,0-2-14-15,0-5-38 16,6-8-119-16,2-11-70 15,-4-11-145-15,-4-5-114 0</inkml:trace>
  <inkml:trace contextRef="#ctx0" brushRef="#br0" timeOffset="-63898.56">11473 14396 894 0,'0'0'858'0,"0"0"-612"16,0 0-148-16,0 0-67 15,0 0 17-15,0 0 50 16,0 0-41-16,98 31-12 16,-62-11-1-16,-1 5-10 15,5-7 20-15,1 4-12 16,-2-4-8-16,-1-2 22 16,-5-2-27-16,-4-4 11 15,-2-4-4-15,-2-6-26 16,0 0 23-16,-1-2-21 15,-2-16-11-15,-2-4 13 16,-7 0-8-16,-3-4-5 16,-6 4 1-16,-4-1 7 0,0 5 0 15,-16 3-4-15,-9 4-4 16,-8 5-2-16,-5 2-30 16,-3 4-7-16,-2 0-77 15,-6 0-113-15,12 0-263 16,10 0-285-16</inkml:trace>
  <inkml:trace contextRef="#ctx0" brushRef="#br0" timeOffset="-63742.36">11983 13993 2328 0,'0'0'550'0,"0"0"-489"16,0 0-38-16,0 0-23 15,-147 154-5-15,119-96-101 16,7-5-625-16</inkml:trace>
  <inkml:trace contextRef="#ctx0" brushRef="#br0" timeOffset="-62679.36">12689 14289 1866 0,'0'0'395'0,"0"0"-293"16,0 0 17-16,0 0-80 15,0 0-38-15,0 0 41 16,147-14-42-16,-86 14 0 15,-8 0-27-15,-4 0-29 16,-14 0 45-16,-12 0 1 16,-7 0 10-16,-12 0 4 0,-2 0-2 15,-2 0 19 1,0 4 13-16,0 10-4 0,3 12 47 16,1 7-14-16,2 5-28 15,6 8 34-15,-1 2-45 16,4 2 1-16,3 5-2 15,5-4-22-15,-4-1 15 16,4-6-6-16,-3-6-10 16,-3-9 0-16,-5-6-27 15,-7-13-30-15,-5-7-11 16,0-3-81-16,-52-8-43 16,4-19-509-16,-6 2-676 0</inkml:trace>
  <inkml:trace contextRef="#ctx0" brushRef="#br0" timeOffset="-62554.4">12797 14610 1200 0,'0'0'624'0,"0"0"-302"16,0 0-85-16,0 0-84 16,0 0-91-16,0 0-44 15,0 0 3-15,169-104-21 16,-95 87-62-16,16-6-93 16,-18 4-227-16,-16 8-557 0</inkml:trace>
  <inkml:trace contextRef="#ctx0" brushRef="#br0" timeOffset="-61601.82">13886 14453 1726 0,'0'0'569'0,"0"0"-478"16,0 0-17-16,0 0 6 15,-124 53-35-15,119-19 16 16,5 4-24-16,2-2-24 16,25-4 14-16,10-6-18 15,11-8 3-15,2-18-12 16,8 0-9-16,0-22 0 0,0-19-61 15,-9-12-31 1,-6-9-6-16,-12-7 17 16,-10-1 55-16,-4-4-28 0,-11 6 32 15,-3 14 31-15,-3 12 66 16,0 18 93-16,0 15-12 16,0 9-87-16,-3 5-20 15,-5 25-39-15,-3 10 11 16,1 10 37-16,2 8-40 15,3 0 9-15,5-4-2 16,0-2-7-16,0-5 0 16,15-9-9-16,4-10 0 15,1-7-12-15,4-13-3 16,0-8-5-16,5 0 11 16,5-5-33-16,-1-15 9 0,-2-3-40 15,0 2-28-15,-6 1 47 16,-4 7 7-16,-11 1 45 15,-1 11 2-15,-7-3 30 16,-2 4 40-16,0 0-23 16,3 0-30-16,2 4 19 15,1 10-11-15,0 2 0 16,3 4 2-16,5-3-21 16,-3 4 10-16,5-5-4 15,-1-3-12-15,3-2 0 16,2-5-27-16,1-6-35 15,5 0-7-15,-1-8-48 16,-3-8 0-16,0-4-3 0,-2-5 20 0,-5 4 51 16,-3 0 30-16,-3 6 19 0,-5 3 74 15,-2 4 5-15,0 6 35 16,-2 2-41-16,0 0-56 16,0 0 4-16,0 2-6 31,0 10 46-31,0 5-3 0,0-2-49 0,0-1 9 15,0 0-18-15,5-3-9 16,6 0 9-16,2-7-40 16,3-2 6-16,4-2-9 31,2 0-46-31,-1 0-25 0,-4-6 9 0,-5 0 105 16,-6 1 0-16,-4 5 130 15,1-1 8-15,-3 1-45 16,0 0-70-16,4 0-23 0,0 7-11 15,4 6-84-15,9-3-159 16,-1-2-141 0,-2-3-1049-16</inkml:trace>
  <inkml:trace contextRef="#ctx0" brushRef="#br0" timeOffset="-61351.55">15619 14321 2011 0,'0'0'501'0,"0"0"-417"15,0 0-28-15,0 0 40 32,0 0 22-32,-53 132-65 0,53-82 1 0,13 3-48 31,5 1 3-31,2-8-18 15,-2-4 0-15,-3-7-37 0,-3-10-50 0,-12-9-115 16,0-7-156-16,0-9-262 0</inkml:trace>
  <inkml:trace contextRef="#ctx0" brushRef="#br0" timeOffset="-61195.67">15352 14593 1773 0,'0'0'657'0,"0"0"-507"16,0 0 9-16,0 0-57 15,0 0-69-15,0 0-4 32,144-33-29-32,-77 26-86 15,24 1-104-15,-14 5-421 16,-15-4-486-16</inkml:trace>
  <inkml:trace contextRef="#ctx0" brushRef="#br0" timeOffset="-60820.75">15878 14714 1491 0,'0'0'594'0,"0"0"-429"16,0 0-25-1,0 0-4-15,0 0-75 0,0 0-52 32,0 0-9-32,78-24-10 15,-49 6-59-15,-3 2 13 16,-1-1-17-16,-5-2 33 0,-4 3 39 0,-3 1 0 15,-2 0 1-15,0 3 9 32,-4 3-8-32,0 3 27 15,-4 5-15-15,1 1 8 16,-2 0 4-16,-2 0-12 16,2 1 50-16,0 14-16 0,0 1 3 0,0 3 5 15,5 6-30-15,0-1-3 0,4 2-10 31,2-4-6-31,3-2-12 0,7-4-22 0,0-10-39 16,4-6-22-16,4 0-125 16,17-14-147-16,-11-8-123 15,-6 1-124-15</inkml:trace>
  <inkml:trace contextRef="#ctx0" brushRef="#br0" timeOffset="-59820.94">16466 14629 622 0,'0'0'613'0,"0"0"-314"15,0 0 6-15,0 0-64 16,0 0-132-16,0 0-45 15,0 0-49-15,2-9-8 16,-2 22 36-16,0-2-10 16,-4 5 21-16,4 1-25 0,0-4-28 15,0 5 22 1,0-5-17-16,0-1 9 0,6-1 22 16,3-3-35-16,3 1 13 31,-1-4-15-31,7-5-4 15,1 0-7-15,6 0-14 0,2 0-42 0,-2-4 2 16,-2-6-65-16,-2-6 66 31,-3 2 38-31,-5 0 26 0,1-3 17 0,-6 5 50 16,-1-3-17-16,-3 5-5 16,-2 2-35-16,-2 3 57 15,0 4-16-15,0 1-27 16,0 0 39-16,0 0-41 15,0 0-10-15,0 10 3 0,0 0-9 16,-4 4 25-16,0 2-16 16,-1-4-14-16,-1 0 21 15,1 4-22-15,0-2 0 16,-1 0 0-16,-2 0 1 16,1 3 25-16,-1-9-13 15,4-3-12-15,2 0 8 16,0-1-9-16,-1-4 0 15,1 0 13-15,0 0-12 16,-2-9 2-16,2-4-3 16,2-5-33-16,0-5-2 15,0 5-7-15,0 4 18 16,0 2 15-16,4 6-12 0,5 2-1 16,1 0-34-16,7 4-2 15,1 0 38-15,-1 0-28 16,3 0 15-16,0 0 24 15,-2 1-6-15,0 8 15 16,-3-1 6-16,2 0 2 16,-2 3 42-16,3-2-17 15,3 3 18-15,2-6 7 16,2 1-40-16,4-7 12 16,0 0-17-16,0 0-13 15,0-17-1-15,-5-9-44 16,-2-8 7-16,-7-9-16 15,-1-7-4-15,-5-2 33 0,-4-5 3 16,-3 5 22-16,-2 9 44 16,0 11 13-16,0 14 45 15,0 13-14-15,-2 5-73 16,-8 5-11-16,0 23-3 16,-6 15-1-16,0 11 36 15,-2 6-25-15,3 4 15 16,1-4-5-16,1-2-21 15,5-8 20-15,2-10-20 16,4-10 0-16,2-11 0 16,0-11-7-16,0-8 7 15,16 0 4-15,7-13-2 16,6-7-4-16,2 0 3 16,-2 5-1-16,-1 3 0 15,-3 3-2-15,-1 8 1 0,-3 1 1 16,-4 0-15-16,1 10 8 15,-3 3-26-15,-1 5-34 16,-7 1-79-16,-7 1-156 16,0-6-64-16,-9-8-470 0</inkml:trace>
  <inkml:trace contextRef="#ctx0" brushRef="#br0" timeOffset="-59664.7">16601 14235 2138 0,'0'0'484'0,"0"0"-381"0,0 0-58 15,0 0 11-15,0 0-56 16,130-36-9-16,-92 42-86 16,-12 10-547-16,-14 2-1210 0</inkml:trace>
  <inkml:trace contextRef="#ctx0" brushRef="#br0" timeOffset="-59524.19">16231 14285 2252 0,'0'0'364'0,"0"0"-282"16,0 0-82-1,0 0-67-15,0 0-242 0,0 0-890 0</inkml:trace>
  <inkml:trace contextRef="#ctx0" brushRef="#br0" timeOffset="-58540.01">16212 14169 1595 0,'0'0'539'0,"0"0"-382"16,0 0-15-16,0 0-33 15,0 0-41-15,0 0-16 16,0 0 24-16,86 30-16 15,-56-21 1-15,5-1 8 16,8 3-36-16,3-3 3 16,8 0-18-16,0 1-17 15,-1-3 25-15,-4-5-26 0,-6 1-33 16,-13 1-61 0,-16-3-126-16,-8 1-267 0,-6-1-156 0</inkml:trace>
  <inkml:trace contextRef="#ctx0" brushRef="#br0" timeOffset="-58165.11">16301 14364 59 0,'0'0'1526'0,"0"0"-1237"15,0 0-201-15,0 0-32 16,0 0 39-16,0 0-50 15,0 0-39-15,40 13 40 16,-40-13 75-16,0 0 62 16,0 0-69-16,-9 0-87 15,2 0 21-15,5-4-11 16,2 4-37-16,0 0-37 16,12 0-163-16,12 0-114 15,3 0-179-15</inkml:trace>
  <inkml:trace contextRef="#ctx0" brushRef="#br0" timeOffset="-57680.66">17705 14620 2304 0,'0'0'479'15,"0"0"-479"-15,0 0-146 16,0 0-210-16,0 0-245 0</inkml:trace>
  <inkml:trace contextRef="#ctx0" brushRef="#br0" timeOffset="-57555.89">17796 14857 2118 0,'0'0'559'16,"0"0"-479"-16,0 0-80 15,0 0-80-15,0 0-665 16</inkml:trace>
  <inkml:trace contextRef="#ctx0" brushRef="#br0" timeOffset="-55431.38">18342 14462 1761 0,'0'0'469'0,"0"0"-315"16,0 0 54-16,0 0-121 16,0 0-59-16,0 0-28 15,20-4 0-15,-2 22 4 16,2-1-2-16,-5 6 2 16,-1 2-4-16,-9 4 18 15,-5-3-30-15,0-2 12 16,-5-3 0-16,-13 0-4 15,-2-4 5-15,2-6-1 16,5-3 0-16,4-4-52 16,7-4 10-16,2 0-62 15,0-2-34-15,17-19-93 16,30-29-80-16,-3 5 47 0,-1 0-90 0</inkml:trace>
  <inkml:trace contextRef="#ctx0" brushRef="#br0" timeOffset="-55056.16">18619 14397 735 0,'0'0'597'0,"0"0"-314"15,0 0 3-15,0 0 45 16,0 0-124-16,0 0-78 16,0 0-87-16,-27-1-24 15,6 28 36-15,-1 3-35 16,2 6 12-16,4-1 33 16,6-1-31-16,5-1 9 15,5-6-20-15,0-1-22 0,9-8 0 16,9-3-17-16,1-9 6 15,8-6-4-15,5 0-6 16,1-11 0-16,2-9-35 16,-3-3-25-16,-6 0 32 15,-5 3 3-15,-8 4 46 16,-4 6 40-16,-6 6 35 16,-3 1 27-16,0 3-36 15,0 0-46-15,0 0 2 16,0 0-16-16,0 13-3 15,4 4 52-15,-2-3-43 16,2 7 8-16,-2-3-20 0,3 0-13 16,-5-4-2-1,0 1-123-15,0-8-181 0,0-6-430 0</inkml:trace>
  <inkml:trace contextRef="#ctx0" brushRef="#br0" timeOffset="-54041.08">18511 14315 827 0,'0'0'305'15,"0"0"-96"-15,0 0-22 16,0 0-34-16,0 0-49 16,0 0-17-16,0 0 45 15,-85-22 12-15,64 22-12 0,-4 0 26 16,-4 0-64 0,-2 10-23-16,0 2-7 0,-3 5-21 15,1 0 30-15,2 7-17 16,4-1-28-16,2 3 15 15,5 5-43-15,2 2 1 16,6 3 7-16,6 2 4 16,2-5-1-16,4 3 2 15,0-7-7-15,0-3-6 16,0-2 0-16,0-2 0 16,2 0-1-16,5-2 10 15,2 1-5-15,0-3-4 16,-1-5 6-16,-3-3-2 15,0-3-4-15,-3-1 0 0,0-6 0 16,-2 0 9 0,0 0-9-16,0 0 0 15,0 4 1-15,2 0-4 0,3 6 9 16,1-1-5-16,3 5-1 16,1 3 9-16,1 0-10 15,4 2 1-15,0-1 0 16,4-2-3-16,2 0 11 15,2 1-5-15,2-4-3 16,1-3 6-16,3 2-12 16,3-1 6-16,0-4 0 15,7-2 0-15,3-5 7 16,5 0-5-16,7 0-2 0,-2-5-16 16,2-9 16-16,-2 0-18 15,-10 2 17-15,-5-1-7 16,-6-4 16-16,-4 1-9 15,-2 0 1-15,-5-2 0 16,-2-5-8-16,-2 0 9 16,-3-4-1-16,3-8 14 15,-5 0-7-15,2-2 2 16,-4 3-9-16,0-3 0 16,-3 5 19-16,2 7-10 15,-6-6 15-15,0 5 25 16,-2-3-49-16,0 2 39 15,0-4-39-15,-10 0 6 16,-9-1 26-16,-4 2-31 16,-6-2 9-16,-6 0-10 15,-3 2-2-15,-9 3-4 0,-9 4-36 16,-50 12-65-16,9 9-65 16,4 2-643-16</inkml:trace>
  <inkml:trace contextRef="#ctx0" brushRef="#br0" timeOffset="-51354.23">19104 14589 113 0,'0'0'1018'0,"0"0"-762"15,0 0-76-15,0 0 35 16,0 0-48-16,0 0-33 16,0 0-33-16,0 0-28 15,0 0 21-15,0 0-22 16,0 0 20-16,0 0-5 15,0 0-31-15,0 0 1 0,0 0-15 16,0 0-17 0,0 0 21-16,0 0-20 0,0 0 12 15,0 0-6-15,0 0-32 16,0 0 24-16,0 0-24 16,7 0 2-16,22 0 20 15,15-5-14-15,14-1 16 16,15 2-21-16,8 0 6 15,6 4-2-15,4-4-7 16,-1 4 1-16,-6 0 17 16,-4-2-17-16,-7 2 4 15,-8-2-5-15,-11-2 0 16,-11 2-4-16,-12-2 11 16,-12 4-6-16,-9-5 10 15,-6 4-5-15,-4 1 7 0,0 0-13 16,0 0-37-16,0 0 18 15,0 0-71-15,0 0-91 16,0 0-328-16,0 0-304 0</inkml:trace>
  <inkml:trace contextRef="#ctx0" brushRef="#br0" timeOffset="-50776.23">20385 14453 1525 0,'0'0'337'0,"0"0"-251"16,0 0 3-16,0 0-52 15,0 0-30-15,0 0 18 16,0 0-25-16,100 23 27 15,-90-6 23-15,-6 2 6 16,-4 5 42-16,0 0 1 16,-10 5-19-16,-11-4-5 15,-4 1-43-15,-4-4-3 0,2 0-29 16,5-6-29-16,4-2-64 16,7-6-94-16,11-8-159 15,0 0-172-15,11-14-708 0</inkml:trace>
  <inkml:trace contextRef="#ctx0" brushRef="#br0" timeOffset="-50557.54">20655 14419 1840 0,'0'0'379'15,"0"0"-201"-15,0 0-22 16,0 0-40-16,0 0-55 15,-123 74-36-15,107-45 36 0,7 1-52 16,5 1 5-16,4 0-14 16,0-5-11-16,7 2-20 15,13-5-71-15,20 0-119 16,-7-4-142-16,1-12-292 0</inkml:trace>
  <inkml:trace contextRef="#ctx0" brushRef="#br0" timeOffset="-50245.11">20742 14680 696 0,'0'0'1089'15,"0"0"-775"-15,0 0-96 16,0 0-33-16,0 0-134 0,0 0-32 16,0 0-19-16,40-16 9 15,-32 16-4-15,-3 0-5 16,-3 8 0-16,-2-3 15 15,0 4-1-15,-7 5 36 16,-9 2 7-16,-1 1-20 16,4 2 3-16,1-5-35 15,6-1 7-15,6-2-6 16,0 0-5-16,0-1-1 16,6-6 0-16,15-3-1 15,6-1 0-15,4 0-22 16,4-5-70-16,1-29-139 15,-7 5-402-15,-11-5-775 0</inkml:trace>
  <inkml:trace contextRef="#ctx0" brushRef="#br0" timeOffset="-49682.69">20583 14222 1235 0,'0'0'357'0,"0"0"-104"15,0 0 9-15,-125-6-92 16,83 6-24-16,-2 17-64 0,-6 8-29 16,3 0 41-16,3 7-34 15,2 2 3-15,4 4-1 16,7 2-38-16,5 5 30 15,3-1-33-15,7 0-20 16,5 6 36-16,7-6-36 16,4 4-1-16,0 2 8 15,9-5 7-15,17 5-13 16,12-4-2-16,9 0 0 16,11 0-11-16,5-10 10 15,3-2 1-15,5-6-6 16,0-6 3-16,4-8-3 0,-4-10 6 15,0-4-20 1,0 0 19-16,-4-4-19 0,-2-18 8 16,-3-4 12-16,-6-6 0 15,-4-8 2-15,-6-4 5 16,-6-6 5-16,-4-12 24 16,-5-4-28-16,-5-3 1 15,-5-3 24-15,-11 6-32 16,-4 2 51-16,-6 11-25 15,-4 2 2-15,-21 7-1 16,-14 2-28-16,-14 9-11 16,-11 2-4-16,-33 8-72 15,-43 13-26-15,18 7-244 16,-3 3-502-16</inkml:trace>
  <inkml:trace contextRef="#ctx0" brushRef="#br0" timeOffset="-46620.96">21379 14543 643 0,'0'0'407'0,"0"0"-265"15,0 0-28-15,0 0 41 16,0 0-6-16,0 0-53 15,-18 0-9-15,18 0 31 16,0-2 16-16,-2 2 13 16,2 0-14-16,-2 0-33 15,0 0-5-15,2 0-36 16,0-1 5-16,0 1-9 16,0 0-38-16,0-1 22 15,0 1 2-15,0-5-29 16,17 1 14-16,21-4-16 0,18-2 19 15,12-5 14-15,13 7-30 16,4-1 16-16,-1 5-29 16,-1 0 0-16,-7 4 15 15,-9 0-5-15,-14 0-5 16,-11 0-5-16,-15 0-1 16,-14-4-5-16,-6 4 6 15,-5 0-12-15,-2 0 0 16,0 0-48-16,3 0-44 15,3-6-192-15,1-1-422 16,-3 1-833-16</inkml:trace>
  <inkml:trace contextRef="#ctx0" brushRef="#br0" timeOffset="-46324.11">22286 14316 1560 0,'0'0'296'0,"0"0"-253"15,0 0 23-15,0 0 14 16,0 0-45-16,0 0 14 16,131 45-48-16,-110-16 8 15,-12 4 16-15,-6-1-15 16,-3 3 40-16,-8-5 14 15,-19-3-14-15,-9 0 30 0,-1-10-59 16,-2-2-3-16,6-5-18 16,8-4-108-16,16-6-136 15,9 0-94-15,0-16-763 0</inkml:trace>
  <inkml:trace contextRef="#ctx0" brushRef="#br0" timeOffset="-46105.46">22535 14297 1805 0,'0'0'401'0,"0"0"-289"16,0 0 72-16,0 0-93 16,0 0-36-16,0 0-6 15,-89 125-48-15,89-92-1 0,0 5-24 16,7-9-74-16,13 1-43 15,15-8-185-15,-3-7-67 16,-3-8-615-16</inkml:trace>
  <inkml:trace contextRef="#ctx0" brushRef="#br0" timeOffset="-45714.92">22716 14543 713 0,'0'0'1083'16,"0"0"-923"-16,0 0-91 15,0 0 6-15,0 0-61 16,0 0-14-16,0 0-14 16,44-9-24-16,-37 9 37 15,-5 0-7-15,-2 0 8 16,0 0 20-16,0 0 10 15,-7 2 47-15,-8 9-27 16,1 4-42-16,3 1 20 16,5 2-28-16,4 0 0 15,2 2-6-15,0-2-39 16,2 2 44-16,9-2-4 16,-3 4 5-16,2-4 6 15,-1 4-5-15,-5-3 28 0,-2-1 19 16,-2-6-30-16,0-1 22 15,0-2-32-15,-6-1-8 16,-23-8-24-16,2 0-246 16,2-17-360-16</inkml:trace>
  <inkml:trace contextRef="#ctx0" brushRef="#br0" timeOffset="-45183.79">22464 14109 1413 0,'0'0'230'0,"0"0"-141"16,0 0 66-16,0 0-5 15,-118-8-19-15,86 16-58 16,2 11 9-16,-6 8 10 15,0 3-11-15,0 1 23 16,3 11-25-16,0-3-20 16,4 1 11-16,4 5-40 15,8 3 6-15,3 2-22 16,9 4-12-16,5 1 22 16,0 2-15-16,23 1-9 15,6-1 0-15,11-2 5 16,5-3-5-16,4-7 0 0,8-3 0 15,6-8-7-15,2-8 13 16,5-6-7-16,0-6 1 16,1-8-20-16,0-6 19 15,-5 0-18-15,-2-3 13 16,-5-18-1-16,-3-6 14 16,-4-9-2-16,-3-5-4 15,-5-14 6-15,3-10 16 16,-5-9-7-16,-3-9-10 15,-4-1 11-15,-13 4-11 16,-11 8 9-16,-11 7 0 16,-13 13-14-16,-29 4-2 0,-20 13 1 15,-15 10-38-15,-45 19-62 16,18 6-208-16,8 0-387 16</inkml:trace>
  <inkml:trace contextRef="#ctx0" brushRef="#br0" timeOffset="-43262.37">22627 15108 684 0,'0'0'241'0,"0"0"-132"15,0 0 25-15,0 0 14 16,0 0-44-16,0 0-8 16,0 0-35-16,0 0-35 0,0 0-1 15,0 0-18-15,0 0-2 16,0 0 15-16,0 0-19 16,0 0 30-16,0 0-24 15,0 0 9-15,0 0 26 16,0 0 20-16,0 0 15 15,0 0 7-15,0 0-43 16,0 0-5-16,0 0-31 16,0 0-5-16,0 0-1 15,0 0-50-15,0 0 5 16,0 0-15-16,0 0-39 16,0 0 10-16,0 0-68 0,0 0 13 15,0 1-16-15,0 5-60 16,0 2 1-16</inkml:trace>
  <inkml:trace contextRef="#ctx0" brushRef="#br0" timeOffset="-43121.74">22627 15108 1367 0</inkml:trace>
  <inkml:trace contextRef="#ctx0" brushRef="#br0" timeOffset="-42981.14">22627 15108 1367 0,'87'41'190'0,"-87"-41"-126"0,0 0-28 0,0 0 4 0,0 10 14 0,0 8 27 0,6 10-34 16,-1 10 60-16,-1 5-6 16,0 8 11-16,-2 3-19 15,2 1-33-15,4-1 0 16,-1-2-52-16,1-7-8 15,2-9 0-15,1-7-8 16,6-8-110-16,-1-5-148 16,-5-14-375-16</inkml:trace>
  <inkml:trace contextRef="#ctx0" brushRef="#br0" timeOffset="-42637.51">22457 15668 1380 0,'0'0'240'15,"0"0"-192"-15,0 0 7 16,0 0 11-16,0 0-13 15,0 0-43-15,118 27 3 16,-104-6 25-16,-7 4-3 16,-7 5 54-16,0-2 23 0,-12 6-20 15,-12-6 22 1,-5 3-42-16,-3-4-20 0,0-4-9 16,3-6-42-16,2 0-1 15,6-7-74-15,15-6-134 16,6-4-162-16,0 0-270 0</inkml:trace>
  <inkml:trace contextRef="#ctx0" brushRef="#br0" timeOffset="-42418.82">22669 15691 1737 0,'0'0'608'0,"0"0"-500"15,0 0 23-15,0 0-1 0,0 0-67 16,0 0-7-16,-109 111-32 16,105-74-3-16,4 1-8 15,0-2-13-15,8 0-16 16,12-9-62-16,21-4-154 16,-8-6-131-16,2-11-262 0</inkml:trace>
  <inkml:trace contextRef="#ctx0" brushRef="#br0" timeOffset="-42059.53">22924 15923 1098 0,'0'0'884'0,"0"0"-628"16,0 0-151-16,0 0 14 15,0 0-58-15,0 0-60 16,0 0 33-16,-117 49-34 15,110-35-7-15,5-4 6 16,2 2-46-16,0-7-33 16,5 4 45-16,14-9-36 15,4 0-55-15,4 0-61 16,0-9-38-16,-6-5 64 16,0 1-123-16,-12-1 179 15,2 1 105-15,-7 3 234 16,-4 7 3-16,3 3 7 0,-3 0-97 15,0 0-34-15,0 0-54 16,0 3-23-16,0 11 87 16,0 9-64-16,2-1-10 15,0 0-49-15,0 0-18 16,-2-4-167-16,0-9-176 16,0-8-173-16</inkml:trace>
  <inkml:trace contextRef="#ctx0" brushRef="#br0" timeOffset="-41575.24">22535 15433 1859 0,'0'0'512'0,"0"0"-401"16,0 0-51-16,0 0 2 0,-127 21 16 15,98 11-29-15,3 11-10 16,-3 7 5-16,4 4-21 16,0 8 19-16,6-1-8 15,0 12-24-15,9-4 22 16,8 5-31-16,2-3 12 16,0 2-13-16,21 1 6 15,10-6-8-15,7-5 2 16,7-5-3-16,9-8-3 15,6-6-6-15,5-13 6 16,6-18-16-16,3-9-15 0,3-4 37 16,2-17-24-1,-2-20 24-15,-3-7-9 0,-6-5 20 16,-7-8-16 0,-7-12 5-16,-8-11 0 0,-6-4 0 15,-7-7 8-15,-10 7-8 16,-11 4 10-16,-12 7-4 15,0 16 1-15,-25 13-7 16,-18 12-41-16,-10 10-34 16,-43 18-160-16,12 4-133 15,1 0-358-15</inkml:trace>
  <inkml:trace contextRef="#ctx0" brushRef="#br0" timeOffset="-41262.86">22073 16230 500 0,'0'0'1778'16,"0"0"-1544"-16,0 0-173 15,0 0-30-15,0 0-31 16,0 0-149-16,0 0-238 15,-73 54-354-15</inkml:trace>
  <inkml:trace contextRef="#ctx0" brushRef="#br0" timeOffset="-41059.76">21580 16473 1428 0,'0'0'182'0,"0"0"-182"0,0 0-170 15,0 0-68-15</inkml:trace>
  <inkml:trace contextRef="#ctx0" brushRef="#br0" timeOffset="-40981.65">21083 16611 1620 0,'0'0'187'16,"0"0"-187"-16,0 0 0 15,0 0-1-15,0 0-195 16,-127 37-565-16</inkml:trace>
  <inkml:trace contextRef="#ctx0" brushRef="#br0" timeOffset="-40794.2">20234 16651 64 0,'0'0'1263'0,"0"0"-1064"15,0 0-174-15,0 0-16 16,0 0-9-16,0 0-185 16,0 0-323-16</inkml:trace>
  <inkml:trace contextRef="#ctx0" brushRef="#br0" timeOffset="-37419.99">19552 16152 578 0,'0'0'115'0,"0"0"-115"16,0 0-187-16</inkml:trace>
  <inkml:trace contextRef="#ctx0" brushRef="#br0" timeOffset="-37279.4">19552 16152 960 0,'-25'-59'331'15,"25"59"-145"-15,0 0-33 16,0-1 6-16,2 1-92 16,0 0-67-16,10 0-104 15,-3 0-154-15,-3-5-485 0</inkml:trace>
  <inkml:trace contextRef="#ctx0" brushRef="#br0" timeOffset="-37138.82">19596 16052 681 0,'0'0'1158'0,"0"0"-982"16,0 0-108-16,0 0-18 15,0 0-50-15,0 0-121 16,0 0-278-16,-7-30-244 0</inkml:trace>
  <inkml:trace contextRef="#ctx0" brushRef="#br0" timeOffset="-36857.63">19596 16052 1345 0</inkml:trace>
  <inkml:trace contextRef="#ctx0" brushRef="#br0" timeOffset="-36482.67">19596 16052 1345 0,'-24'-59'290'0,"24"59"-179"0,0 0 16 0,0 0-30 0,0 0-9 0,0 0-26 16,0 0 38-16,0 0 63 15,9-7-61-15,4-7-26 16,7-4-11-16,1 0-35 15,-1-9 28-15,6 1-26 16,-1-2 2-16,6-11 5 16,0 2-20-16,4-7 7 15,3 0-17-15,3-9-9 0,3-1 27 16,3-3-26 0,2-4 11-16,4 3 0 0,-1 2-11 15,-4 6 7-15,0 6-7 16,-5 4 8-16,-1-2 15 15,-5 7-15-15,-3-1 17 16,-8 2-1-16,-2 6-24 16,-6 6 20-16,-7 5-20 15,-1 6 8-15,-6 7 27 16,-4 4-35-16,0 0 23 16,0 0-24-16,0 0-7 15,0 0-1-15,0 0-14 16,0 0-29-16,-6 0-45 15,-31 6-205-15,4 8-457 16,0 2-1033-16</inkml:trace>
  <inkml:trace contextRef="#ctx0" brushRef="#br0" timeOffset="-35701.64">19053 16114 1220 0,'0'0'350'0,"0"0"-181"16,0 0-71-16,0 0-10 15,0 0-3-15,0 0-36 16,0 0 7-16,0 0 11 16,116-48-5-16,-92 48 9 15,-4 0-8-15,1 8-14 16,-8 11 6-16,-5 8-6 16,-4 7 5-16,-4 4-2 15,0 1-24-15,-8 6 17 16,-9-4-24-16,-8-7-3 15,0-2 3-15,-2-10-21 16,5-4 0-16,7-8-4 16,6-6-125-16,9-8-83 0,0-18-143 15,13-2-391-15</inkml:trace>
  <inkml:trace contextRef="#ctx0" brushRef="#br0" timeOffset="-35139.27">19456 16079 1132 0,'0'0'303'0,"0"0"-189"16,0 0 43-16,0 0-36 15,0 0-55-15,0 0-31 16,0 0 46-16,-80-9 39 15,55 23 13-15,1 0-6 16,-1 8 19-16,7 4-44 16,5 5-17-16,9 2-12 15,4 1-43-15,0 2-4 16,18-4-22-16,12-1 2 16,4-6-12-16,2-10-7 15,0-1-113-15,6-14-170 16,-11 0-296-16,-9 0-116 0</inkml:trace>
  <inkml:trace contextRef="#ctx0" brushRef="#br0" timeOffset="-34451.89">19690 16273 939 0,'0'0'551'0,"0"0"-429"16,0 0-26-16,0 0-15 15,0 0-51-15,0 0 1 16,0 0 57-16,0 44 41 16,0-23 14-16,0 6-12 0,0-1-21 15,0-2-46-15,0-6-20 16,0-2-17-16,0-3-19 15,0-7 7-15,0-1-15 16,0-1-20-16,0-4-21 16,0 0-65-16,0 0-54 15,7 0-76-15,-3 0-71 16,-2-9-305-16</inkml:trace>
  <inkml:trace contextRef="#ctx0" brushRef="#br0" timeOffset="-33967.67">19849 16338 1132 0,'0'0'241'0,"0"0"-90"0,0 0-38 15,0 0-15-15,0 0-31 16,0 0-54-16,0 0 55 16,-63 0 37-16,47 9 15 15,3-4 15-15,1 8-44 16,6-4-20-16,4 4-8 16,2 5-51-16,0-5 25 15,6 6-37-15,12-7 1 16,2-2 41-16,5-2-41 15,4-2-2-15,2-6-10 16,9 0-184-16,-8-11-186 0,-6-6-345 16</inkml:trace>
  <inkml:trace contextRef="#ctx0" brushRef="#br0" timeOffset="-33264.71">19392 15976 1302 0,'0'0'236'16,"0"0"-132"-16,0 0 115 16,0 0-39-16,-143 14-57 15,111 4-13-15,-1 0-30 16,1 4 12-16,4 0 7 15,1 1-20-15,6 4 0 16,4 3-36-16,7 6-22 16,4 1 15-16,6 2-23 0,0 10 1 15,0-4-1-15,10 4-5 16,5-3-9-16,5 2 1 16,5-4 0-16,2-2 1 15,4-4 5-15,5-2 0 16,4-3-6-16,7-7 6 15,1-1-18-15,6-6 3 16,6-9 9-16,3-2-1 16,3-8 1-16,3 0 0 15,3-17-11-15,-5-3-13 16,-5-5 23-16,-6-7-7 16,-5-3 8-16,-6-5 8 15,-8-10-2-15,-3-5 0 16,-8-6-6-16,-3-10 0 15,-8 3 6-15,-3 2 1 0,-12 3 14 16,0 6 16-16,-5-1-23 16,-21 8 34-16,-9 1-18 15,-9 9-29-15,-7 4 44 16,-10 4-45-16,-5 10 1 16,-14 10-1-16,-25 12-48 15,-42 12-61-15,24 16-264 16,10 7-365-16</inkml:trace>
  <inkml:trace contextRef="#ctx0" brushRef="#br0" timeOffset="-31858.77">20437 16611 1162 0,'0'0'287'0,"0"0"-179"15,0 0 33-15,0 0 29 16,0 0-69-16,0 0-36 15,0 0-40-15,10-6-25 16,-2 6-36-16,3 0-133 16,-3 0-214-16</inkml:trace>
  <inkml:trace contextRef="#ctx0" brushRef="#br0" timeOffset="-31702.54">20659 16601 1646 0,'0'0'497'0,"0"0"-405"16,0 0-92-16,0 0-65 15,0 0-287-15,0 0-646 0</inkml:trace>
  <inkml:trace contextRef="#ctx0" brushRef="#br0" timeOffset="-31561.99">21518 16593 1758 0,'0'0'401'0,"0"0"-401"16,0 0-130-16,0 0-71 16,0 0-811-16</inkml:trace>
  <inkml:trace contextRef="#ctx0" brushRef="#br0" timeOffset="-27797.24">12884 15182 1371 0,'0'0'338'16,"0"0"-232"-16,0 0-30 15,0 0 77-15,0 0-28 0,0 0-91 16,0 0-33-16,-25-6 31 16,25 6-31-16,0 0 15 15,11 0 48-15,3 0-7 16,9 0 35-16,9 1-35 16,8 4-19-16,7-1 29 15,6-4-44-15,6 1-7 16,5 2 8-16,1-2-24 15,3-1 28-15,-1 2-10 16,0-2-16-16,-2 3 31 16,-2-3-33-16,-1 3 0 15,2-3 11-15,1 5-11 16,4-5 21-16,2 1-13 16,3 2-7-16,-1-2 4 15,3 2-5-15,0-2 0 0,0 4-1 16,-6-5 2-16,2 0 10 15,-5 0-11-15,2 4 1 16,0-4-2-16,2 0 1 16,3 0 0-16,4 0-1 15,2 0 12-15,0 0-12 16,1 4 1-16,-4-4 0 16,-1 4-6-16,-2-2 6 15,0-2 0-15,-2 0-1 16,4 0 7-16,3 0-6 15,1 0 0-15,0 0-6 16,3 0 5-16,-4 0 2 16,0 0-1-16,-1 0 16 0,-1 0-16 15,4 0-1-15,-1 0-8 16,7-2 9-16,2-2-5 16,7 0 13-16,-1 0-7 15,1 4-1-15,0-5 6 16,-7 5-13-16,-6 0 7 15,-8-1 0-15,-9-3 23 16,-12 1-23-16,-11 2 20 16,-14-4-1-16,-11 2-18 15,-9 0 13-15,-7 3-14 16,-2-2 1-16,-4 2-1 16,-66 0-43-16,2 0-233 0,-13 0-455 15</inkml:trace>
  <inkml:trace contextRef="#ctx0" brushRef="#br0" timeOffset="-26969.31">13279 14815 1018 0,'0'0'497'16,"0"0"-351"-16,0 0 49 15,0 0-35-15,0 0-22 16,0 0 26-16,0 0-25 16,-35-4-39-16,18 4-33 15,-4 0-16-15,-3 0 20 16,-5 0-17-16,-3 0-15 16,1 0 25-16,-4 0-36 15,-2 0 2-15,7 0-9 0,3 0-21 16,5 0 0-1,11 0 0-15,4 0-6 0,7 0-33 16,0 0-140-16,0 7-358 16,9 4-124-16</inkml:trace>
  <inkml:trace contextRef="#ctx0" brushRef="#br0" timeOffset="-17518.25">22540 11193 1167 0,'0'0'497'0,"0"0"-301"16,0 0 51-16,0 0-59 16,0 0-46-16,0 0-4 15,0-6-60-15,0 6 5 16,-2 0 4-16,-5 0-69 16,-9 0 15-16,-7 0-33 15,-5 8-21-15,-8 11-13 16,-10 10-118-16,10-1-156 15,7-6-327-15</inkml:trace>
  <inkml:trace contextRef="#ctx0" brushRef="#br0" timeOffset="-16331.18">24659 10994 1081 0,'0'0'347'0,"0"0"-165"15,0 0 34-15,0 0-53 16,0 0-36-16,0 0-12 16,0 0-32-16,-2-5 46 15,2 5-22-15,-3 0-25 16,1 0 16-16,2 0-69 15,0 0-16-15,-2 0-10 16,2 0 9-16,-3 0-12 0,1 4 11 16,0 11-10-1,0 8 13-15,-3-1-14 0,3 3 0 16,2 0 11-16,0 0-9 16,0-2 35-16,0-2-14 15,0-2-22-15,0-3 27 16,7-2-27-16,6-4 0 15,5-4 27-15,2-4-28 16,5-2 21-16,2 0-21 16,1-2 0-16,1-17 5 15,-5-6-5-15,-1-4 0 16,-3-7-2-16,-7 5-13 16,-2-1 15-16,-3 4 0 15,-6 8 0-15,-2 4 4 0,0 5-2 16,0 5 4-1,0 4 3-15,0 2 0 0,0 0-9 16,0 0 0-16,0 0-14 16,0 0 4-16,0 2 14 15,-10 15-4-15,1 7 18 16,1 4-18-16,4 3 14 16,1 6-2-16,3-1-12 15,0-2 43-15,7 0-31 16,8-3 15-16,-1-6-27 15,-2-3 6-15,3-7-14 16,-4-4 8-16,-5-3-33 16,-2-2-13-16,-4 7-127 0,-10-5-421 15,-13 0-632-15</inkml:trace>
  <inkml:trace contextRef="#ctx0" brushRef="#br0" timeOffset="-14659.68">10996 11235 1092 0,'0'0'373'16,"0"0"-183"-16,0 0-55 15,0 0-32-15,0 0-59 16,0 0 3-16,0 0 65 16,14 65-6-16,-8-15 49 15,1 16-23-15,-1 24-43 0,-1 28 10 16,-3-5-41-16,-2-13-12 15,0-16-25-15,0-22-20 16,0 2 12-16,-7 1-12 16,-1-15-1-16,-3-15 1 15,3-8-1-15,4-12-31 16,2-10-50-16,2-5-88 16,0-16 14-16,0-15-225 15,0-8-342-15</inkml:trace>
  <inkml:trace contextRef="#ctx0" brushRef="#br0" timeOffset="-13659.92">11103 11219 967 0,'0'0'257'0,"0"0"-53"0,0 0-45 15,0 0-5 1,0 0 25-16,0 0-39 0,0 0-54 15,-14-22 21-15,14 20-50 16,3 0-29-16,17-2-16 16,7-3-3-16,10 1 11 15,11 1 5-15,9 2-16 16,13-3 31-16,9 3-22 16,13 1 3-16,9 0 12 15,5 2-32-15,21 0 20 16,22 0-7-16,23 0-14 15,6 0 17-15,-8 0-16 16,-14 0 7-16,-21 0 3 16,4-4-5-16,-8 2-12 15,-4-2 4-15,-20 2-1 16,-23 2-9-16,-24 0 13 16,-6 0-1-16,1 0 3 0,4 0 3 15,-1 0-7-15,-7 0 1 16,-8 0-3-16,-10 0 3 15,-4 0 1-15,-10 0 0 16,-2 0 7-16,-8 0-8 16,2 0 0-16,-5 0-6 15,1 0 6-15,-3 0-3 16,0 0 9-16,1 0 5 16,-3 0-11-16,1 0-6 15,-1 0 0-15,3 0 6 0,-1 0 0 16,-2 0 3-1,2 0 3-15,-1 2-4 0,-3 0-2 16,2 0-20-16,-2 2 20 16,0 2 2-16,0 0 10 15,0 5 17-15,0 6-28 16,0 4 32-16,0 4-33 16,0 4 0-16,0 4 4 15,0 3-3-15,2 6 11 16,2 2 13-16,1 9-24 15,2 1 15-15,-1 5-16 16,1 0 0-16,-1 4 8 16,1-5 1-16,0-2-9 0,0-5 0 15,-1-5 16 1,-2-4-22-16,2-9 6 0,-4-7 0 16,0-6-7-16,-2-5 8 15,0-8-1-15,0-3 1 16,0-4 16-16,0 0 21 15,0 0 6-15,-18 0-29 16,-11 0 10-16,-11 0-16 16,-15 0-9-16,-8 0 15 15,-37 0-14-15,-45 0 37 16,-40 0-32-16,-15 0-5 16,7 10-2-16,22 4-50 15,57-1-98-15,19-7-560 0</inkml:trace>
  <inkml:trace contextRef="#ctx0" brushRef="#br0" timeOffset="-10504.41">12581 12765 578 0,'0'0'312'16,"0"0"-159"-16,0 0-79 16,0 0-5-16,0 0-19 15,0 0 50-15,0 0 16 16,0 0-29-16,0 0 2 15,0 0-27-15,0 0 46 16,0 0 15-16,0 0-46 0,0 0 24 16,0 0-40-16,0 0-40 15,0 0 31-15,0 0-51 16,0 0 0-16,0 0 30 16,0 0-29-16,0 0 30 15,10 0 19-15,9-12 2 16,0-2-1-16,4-4-42 15,1-2 14-15,-2 0 12 16,0-2-21-16,-1 2 17 16,-4 0-6-16,-1 2-16 15,-3 4 22-15,-3 2-32 16,-4 3 0-16,-2 4 15 16,-1 1-8-16,-1 4 27 15,-2 0-16-15,0 0-12 16,0 0-6-16,0 0-46 0,0 0-146 15,0 0-347-15,0 0-352 0</inkml:trace>
  <inkml:trace contextRef="#ctx0" brushRef="#br0" timeOffset="680.47">462 14995 1139 0,'0'0'307'0,"0"0"-97"15,0 0 31-15,0 0-64 16,0 0 6-16,0 0-72 16,0-50-12-16,0 44-10 15,-9 2-22-15,-7 2 27 16,-4 2-37-16,-11 0-35 16,-7 12-2-16,-9 14-20 15,-2 11 9-15,3 2 9 16,3 1-18-16,7-2 21 0,15 0-14 15,7-8-7 1,12 3 0-16,2-10-10 0,13 0-23 16,21-5 12-16,8-6-25 15,9-4 28-15,2-6-29 16,1 2-31-16,-9-4 31 16,-10 0 6-16,-13 0 26 15,-10 4 15-15,-10 0 0 16,-2 2 3-16,0 5 58 15,-20 4-13-15,-5 3 0 16,-4 4-22-16,5-4-5 16,2-2-9-16,3-2-11 15,9 0-2-15,5-8-34 16,3-2-75-16,2-4-24 16,2 0-128-16,21-4 108 0,8-14 6 15,4-4-77 1,3-2 58-16,2-2 46 15,-5 4 102-15,-3 3 19 0,-6 6 82 16,-7 1 47-16,-6 6-1 16,-4 2-24-16,-4 4 29 15,-3 0-13-15,-2 0 17 16,2 18 42-16,-2 0-44 16,2 8-52-16,-1 0-28 15,9 2-44-15,-1-2 11 16,7-4-22-16,1-7-12 15,1-8-23-15,5-7-36 16,-3 0 32-16,4-4-45 0,-2-18-59 16,1 0-6-1,-3-6 17-15,-5 4 70 0,-4 2 62 16,-3 6 33-16,-4 7 51 16,-2 1 48-16,-2 3-24 15,2 5-10-15,-2 0-40 16,0 0 6-16,0 0-12 15,2 5-19-15,0 12 44 16,3 7-41-16,-1 2-36 16,0 2 25-16,4-2-25 15,1-3-18-15,-3-10-16 16,2-9-106-16,0-4-114 16,-4 0-289-16</inkml:trace>
  <inkml:trace contextRef="#ctx0" brushRef="#br0" timeOffset="837">898 15163 1824 0,'0'0'473'16,"0"0"-330"-16,0 0-59 16,0 0-73-16,0 0-11 15,0 0-97-15,0 0-177 16,-8 41-314-16</inkml:trace>
  <inkml:trace contextRef="#ctx0" brushRef="#br0" timeOffset="1024.12">836 14766 1719 0,'0'0'746'15,"0"0"-518"-15,0 0-101 16,0 0-78-16,0 0-12 15,0 0-37-15,0 0 0 16,49 68-22-16,-67-3-85 16,-13-6-173-16,-5-13-553 0</inkml:trace>
  <inkml:trace contextRef="#ctx0" brushRef="#br0" timeOffset="1680.47">1494 15276 967 0,'0'0'260'0,"0"0"-143"15,0 0 1-15,0 0-24 16,0 0-15-16,0 0-50 16,0 0-13-16,-2 0 41 15,2 0-18-15,0 0-14 16,0-4-7-16,0 2-17 16,0 0 19-16,2 0-7 15,-2 2-6-15,2-3 30 16,-2 3 21-16,0-1 26 0,0 1-11 15,2-4-43 1,-2 4 7-16,0-4 17 0,0 2-6 16,0-1 5-16,0 2-25 15,0-1 18-15,-6-1 10 16,-11 3-33-16,-3 0 18 16,-6 3-31-16,-3 13-9 15,2 6 23-15,5-4-10 16,6 4 1-16,9 0-5 15,7-4-1-15,0 1-10 16,16-6 1-16,13-9-30 16,6-4 9-16,8 0-50 0,2-17-78 15,-3-18-116-15,5-26-47 16,-14 8-43-16,-9 1-158 0</inkml:trace>
  <inkml:trace contextRef="#ctx0" brushRef="#br0" timeOffset="2320.98">1660 14893 838 0,'0'0'490'15,"0"0"-244"-15,0 0-10 16,0 0-59-16,0 0-93 16,0 0 45-16,0 0 4 15,-20 128-24-15,20-76-25 16,0 2 0-16,0 5-31 16,9-9-26-16,5-2 3 15,2-8-30-15,-1-4 0 0,1-12-14 16,0-8-57-16,5-10-20 15,2-6 9-15,1-4 14 16,5-15-105-16,-2-12-118 16,-1 3 130-16,-5-5 63 15,-4 5 18-15,-5 8 80 16,-6 3 9-16,-1 3 78 16,-3 7 26-16,-2 6-2 15,0 1 13-15,0 0-56 16,0 1-36-16,0 16 73 15,0 1-62-15,0 0-7 16,0 0-2-16,0-4-34 16,0 2 28-16,6-2-28 15,6-5-12-15,3-4 10 16,3-2-61-16,2-3 29 16,0 0 9-16,1 0-26 15,-2-4 43-15,-3-5-1 0,-5-3 9 16,-1 6 42-16,-6 2-2 15,-4 4-1-15,0 0 14 16,0 0-29-16,2 0 1 16,-2 0-16-16,4 2-9 15,3 10 0-15,1-4-3 16,2 1-31-16,0-5 15 16,-1 2 1-16,1-1 17 15,-3-1 1-15,1 0-10 16,1 0 8-16,0 0-11 15,2 2 13-15,-2 3-1 16,3-1 2-16,-2 7 3 16,-1 6 6-16,1 0-10 0,-8 8 0 15,-2 6-78-15,-14 23-195 16,-13-9-84-16,-4-5-652 0</inkml:trace>
  <inkml:trace contextRef="#ctx0" brushRef="#br0" timeOffset="2414.44">1930 15833 977 0,'0'0'749'0,"0"0"-472"16,0 0-45-16,0 0-63 16,0 0-114-16,0 0-55 15,0 0-336-15,27-62-663 0</inkml:trace>
  <inkml:trace contextRef="#ctx0" brushRef="#br0" timeOffset="2711.24">3004 14868 863 0,'0'0'1235'16,"0"0"-1078"-16,0 0-118 15,-7 111 45-15,7-47 68 16,7 4-42-16,11 7-25 0,0-3-9 16,-1-1-63-16,1-4 17 15,-3-5-30-15,-3-12-20 16,-1-10-20-16,-5-9-88 16,6-22-113-16,-1-9-255 15,1 0-162-15</inkml:trace>
  <inkml:trace contextRef="#ctx0" brushRef="#br0" timeOffset="2929.95">3256 15205 2046 0,'0'0'384'0,"0"0"-243"15,0 0 26 1,-139 17-50-16,122 1-61 0,11 0-25 15,6 0-31-15,0 8 0 16,19-2-1-16,10 2-26 16,4-4 15-16,7-5-37 15,7-4-45-15,1-9-51 16,18-4-125-16,-13-8-277 16,-8-9-544-16</inkml:trace>
  <inkml:trace contextRef="#ctx0" brushRef="#br0" timeOffset="3429.82">3946 14958 1373 0,'0'0'565'16,"0"0"-378"-16,0 0-41 15,0 0 8-15,-135 8-40 16,97 21-39-16,-1 9 1 16,4 6-20-16,6 4-1 15,9 0 16-15,9 1-34 16,11-1-3-16,0-2-29 16,11-2 1-16,18-13-12 15,5-4 0-15,8-12-9 0,2-12 9 16,5-3-36-1,1-18 9-15,-2-17-40 16,-3-11-12-16,-9-5 31 0,-9-3-13 16,-12-5 29-16,-9 9 30 15,-6 4 8-15,-2 12 30 16,-20 16 37-16,-7 5-28 16,-4 13 13-16,2 0-40 15,2 15 24-15,4 10 17 16,7 6-33-16,7 9 47 15,9 0-34-15,2 6-12 16,4 3 35-16,21-1-55 16,8-2 4-16,9-2-5 15,3-7-28-15,4-8-10 16,19-14-71-16,-14-12-132 0,-4-3-431 0</inkml:trace>
  <inkml:trace contextRef="#ctx0" brushRef="#br0" timeOffset="3976.57">4619 15263 1802 0,'0'0'533'16,"0"0"-416"-16,0 0 23 15,0 0-36-15,0 0-62 16,0 0-8-16,0 0-29 0,-85 97 3 15,101-74-16-15,2-2-6 16,2-2-1-16,0-9 14 16,0-7-40-16,0-3 18 15,3 0-1-15,1-13-37 16,0-14-12-16,1-3-50 16,-5 1 28-16,-7 0 61 15,-1 7 34-15,-6 4 37 16,-3 8 69-16,-3 6 15 15,0 4-16-15,0 0-54 16,0 0-18-16,0 8-9 16,4 10-3-16,0 4 23 15,5 2-24-15,3 2-19 0,1 1 24 16,3-10-24 0,1-3-2-16,3-6-30 0,3-8-33 15,4 0 4-15,-1-18-71 16,0-8-29-16,-1-11 69 15,-4 4 44-15,-4 1 47 16,-5 6 19-16,-6 6 28 16,-2 12 88-16,-4-1-29 15,0 9-21-15,0 0-29 16,0 0-55-16,0 13 20 16,5 5-21-16,4 4-19 15,6 0-10-15,4-4-105 16,16 0-78-16,-4-5-128 15,3-5-230-15</inkml:trace>
  <inkml:trace contextRef="#ctx0" brushRef="#br0" timeOffset="4257.79">5381 15298 1446 0,'0'0'752'16,"0"0"-468"-16,0 0-70 15,0 0-117-15,0 0-47 16,0 0-20-16,0 0-24 15,-113 45 5-15,110-28-11 16,3 2 6-16,0-11-17 16,0 1-4-16,5-3-33 15,6-6 30-15,2 0 1 16,3 0 17-16,2 0 0 16,0-2 0-16,-1-2-1 0,4-5-4 15,-6 5 4-15,3 4-1 16,-2 0-1-16,-3 0-6 15,0 0-43-15,-3 0-134 16,-4 0-131-16,-4 1-275 0</inkml:trace>
  <inkml:trace contextRef="#ctx0" brushRef="#br0" timeOffset="4445.21">5114 14620 1916 0,'0'0'617'0,"0"0"-489"0,0 0-58 16,0 0 2-16,0 0-26 15,0 0 6-15,0 0-52 16,29 96-10-16,-29-54-14 16,-7 16-98-16,-13-9-188 15,5-15-568-15</inkml:trace>
  <inkml:trace contextRef="#ctx0" brushRef="#br0" timeOffset="5007.59">6117 14995 1051 0,'0'0'1215'0,"0"0"-978"15,0 0-193-15,0 0 12 16,-14 102 48-16,14-52-48 16,0 2 5-16,0 1-48 15,0-7-7-15,0-3 11 16,0-10-16-16,0-7-1 15,0-8 0-15,0-9-1 0,0-6 0 16,0-3-24 0,0 0-3-16,0 0 20 0,7-7-4 15,0-16-17 1,6 2-19-16,3-6 0 0,1 5 48 16,1 8-1-16,2 4-1 15,-2 8-10-15,0 2 5 16,-3 0 7-16,4 4 4 15,-4 12-4-15,-4 1 19 16,-2 2-8-16,-7 4-2 16,-2-2 32-16,0 5-11 15,-22-2 13-15,-10 2 7 0,-1-8-19 0,-2-4 24 16,1-3-20-16,5-7-25 0,7-2 13 16,7-2-23-1,5 0-31-15,8 0-44 0,2-27-174 16,20 2-384-16,5-4-395 0</inkml:trace>
  <inkml:trace contextRef="#ctx0" brushRef="#br0" timeOffset="5320.02">6556 15276 1508 0,'0'0'650'0,"0"0"-478"15,0 0-52-15,0 0-22 0,0 0-40 16,0 0-3-16,0 0-21 16,-67 120-34-16,71-89 13 15,12-4-13-15,6-4-2 32,-2-6-4-32,3-9 8 15,-2-3-3-15,0-5 1 0,-1 0-3 0,-5-19-8 16,1-5 11-16,-5-4-15 15,-7-2-2-15,-1 3-54 32,-3-4 29-32,0 7-34 15,-3 2 5-15,-12 4-15 0,-16-4-163 0,2 8-61 16,-2 2-168-16</inkml:trace>
  <inkml:trace contextRef="#ctx0" brushRef="#br0" timeOffset="5476.24">6397 15065 508 0,'0'0'648'0,"0"0"-472"16,0 0-118-16,0 0-58 15,0 0-10-15,0 0-337 0</inkml:trace>
  <inkml:trace contextRef="#ctx0" brushRef="#br0" timeOffset="5663.72">6718 14830 1785 0,'0'0'653'0,"0"0"-460"0,0 0-67 16,0 0-31-16,0 0-69 15,0 0-26-15,0 0-39 16,20 17-97-16,-20 7-110 16,0 0-309-16,0-6-423 0</inkml:trace>
  <inkml:trace contextRef="#ctx0" brushRef="#br0" timeOffset="6116.7">6210 15109 1452 0,'0'0'586'15,"0"0"-412"-15,0 0 51 0,0 0-72 32,0 0-55-32,0 0-26 15,0 0-50-15,69-22 9 0,-44 6-19 0,-6 6-3 16,-3-4 52-16,-5 4-35 15,-3 4 10-15,-2 2 7 32,-4 2-26-32,0 2 27 0,1 0-25 0,-1 0-18 31,1 0 25-31,5 0-17 16,1 0-9-16,0 0 0 15,2 6-13-15,-2 6-14 0,2 3-69 0,12-2-147 16,-6-1-437-16,1-8-1113 0</inkml:trace>
  <inkml:trace contextRef="#ctx0" brushRef="#br0" timeOffset="6382.27">6698 14807 1460 0,'0'0'625'0,"0"0"-439"15,0 0-29 1,0 0 5-16,0 0-56 0,0 0-15 16,0 0-36-16,74 67-29 15,-70-42 11-15,-4 3-31 16,-7-1-6-16,-19 0-12 15,-26 7-122-15,8-10-376 16,8-8-839-16</inkml:trace>
  <inkml:trace contextRef="#ctx0" brushRef="#br0" timeOffset="7007.11">7788 15326 1194 0,'0'0'608'0,"0"0"-396"16,0 0-34-16,0 0 2 0,0 0-6 16,0 0-46-1,-114-40-83-15,80 52 7 0,1 10-31 16,2 4-8-16,8 7 38 15,12 2-45-15,11-5 14 16,0 3-20-16,19-8 10 16,14-6-22-16,9-11 6 15,7-8-54-15,6-8-1 16,-1-29-167-16,-4-7-121 16,-9-17 51-16,-7-6 77 15,-9-5 98-15,-9-3 79 16,-6 7 44-16,-5 14 196 0,-5 15 183 15,0 14-17 1,0 18-127-16,0 7-151 16,-5 19-46-16,-1 19-20 0,-2 12 18 15,4 8 0-15,2 9-34 16,0-3 4-16,2 2-6 16,0-4-5-16,0-4-38 15,0-10-84-15,0-12-159 16,-7-17-226-16,-1-19-251 0</inkml:trace>
  <inkml:trace contextRef="#ctx0" brushRef="#br0" timeOffset="7382.03">7783 15165 1568 0,'0'0'618'0,"0"0"-518"0,0 0-67 16,0 0 1-16,0 0 34 15,116 48 8-15,-59-27-39 16,9 3-12-16,-2-6-24 16,1-4-1-16,-11-2-1 15,-10-10-69-15,-13-2-7 16,-8 0 22-16,-15-2 30 16,-6-16 17-16,-2-3-42 15,-2 1 37-15,-18 3 13 16,-4 3 15-16,-5 6 26 15,0 3 9-15,2 5 19 16,2 0 26-16,7 0-27 0,5 10-5 16,3 11 29-1,2 7-22-15,8-2-13 0,0 6-23 16,0 2-22-16,10-1 17 16,11-2-29-16,4-5 2 15,4-4-2-15,4-7-30 16,1-9-16-16,17-6-63 15,-11-15-160-15,-4-7-397 0</inkml:trace>
  <inkml:trace contextRef="#ctx0" brushRef="#br0" timeOffset="7741.32">8164 15039 1470 0,'0'0'750'0,"0"0"-501"16,0 0-81-16,0 0-3 15,0 0-68-15,0 0-14 16,0 0-29-16,0-4-17 15,0 2 18-15,0-2-38 16,6 2 2-16,2 0-2 16,-4 2-16-16,1 0 20 0,-1 0-21 15,2 0 1-15,4 0-10 16,3 2 6-16,0 10-37 16,5 1-17-16,0 0-52 15,13-5-56-15,-5-4-314 16,-1-4-411-16</inkml:trace>
  <inkml:trace contextRef="#ctx0" brushRef="#br0" timeOffset="7866.28">8452 14841 806 0,'0'0'1575'16,"0"0"-1200"-16,0 0-255 15,0 0-47-15,0 0-73 0,0 0-9 16,142-3-118-1,-111 20-531-15</inkml:trace>
  <inkml:trace contextRef="#ctx0" brushRef="#br0" timeOffset="8116.23">8886 15516 1982 0,'0'0'525'16,"0"0"-394"-16,0 0-16 0,0 0-68 16,-114 111-17-16,85-79-30 15,-2 0-70-15,4-5-177 16,10-6-452-16</inkml:trace>
  <inkml:trace contextRef="#ctx0" brushRef="#br0" timeOffset="9006.64">9535 15071 1751 0,'0'0'393'0,"0"0"-269"16,0 0-56-16,0 0 94 0,0 116-18 15,0-60-71-15,0 5 4 16,0 1-41-16,0 5-30 15,8-2 20-15,3-6-26 16,-1-5 0-16,-2-10-17 16,-1-12-57-16,-7-10-40 15,0-13-97-15,0-9-75 16,-15 0 72-16,-12-23-100 16,-4-13-30-16,-7-5 199 15,-1-6 145-15,4 3 110 16,4 7 166-16,8 9 26 15,10 7-1-15,9 10-97 16,4 8-64-16,13 0-134 0,28 3 4 16,19 0-20-16,15 0-27 15,12 0-20-15,5 0 1 16,-5 5-65-16,-12-1-36 16,-15-1-11-16,-20 1 51 15,-22-4 89-15,-18 0 28 16,0 0 144-16,-27 0 22 15,-10-7 26-15,-4 4 30 16,5 3-79-16,5 0-65 16,10 0 16-16,7 3-65 15,7 10-12-15,7 3-13 16,0 2 7-16,5 0-22 16,17 0-4-16,5-4-38 15,6-4 27-15,3-3-44 0,2-7-21 16,-3 0 24-16,-4 0-11 15,-6-3 51-15,-9-3 26 16,-7-2 1-16,-3 7 89 16,-6-1-6-16,1 2-3 15,-1 0-11-15,0 0-53 16,0 0 11-16,6 0-21 16,1 7-5-16,6 7 6 15,3 3-7-15,1-2-43 16,14-2-124-16,-6-8-379 15,-2-5-497-15</inkml:trace>
  <inkml:trace contextRef="#ctx0" brushRef="#br0" timeOffset="9490.91">11370 15448 1722 0,'0'0'539'16,"0"0"-372"-16,0 0-45 0,0 0 9 15,0 0-4 1,-138 6-67-16,112 20 4 16,5 10-40-16,8 5-23 0,9 7 32 15,4 2-33-15,2-1 15 16,25-4-15-16,8-5-53 16,12-10-21-16,9-12-107 15,31-18-146-15,-14-16-261 16,-11-12-433-16</inkml:trace>
  <inkml:trace contextRef="#ctx0" brushRef="#br0" timeOffset="9990.79">11762 15512 1038 0,'0'0'1003'0,"0"0"-528"16,0 0-317-16,0 0-76 16,0 0-17-16,0 0-30 0,0 0 23 15,-37 76 2 1,30-37-47-16,4-1-4 0,3-2 6 15,0-2-9-15,0-8 3 16,3-6-9-16,2-8-25 16,-1-7-4-16,-2-5-5 15,0-5 22-15,3-22-11 16,-3-8-111-16,0-11 48 16,0-2 24-16,-2-1-12 15,2 8 53-15,1 10 21 16,-3 9 36-16,0 8 43 15,0 14-8-15,0 0-20 16,3 0-49-16,3 4 7 16,4 12 22-16,5 7-9 15,4 1 10-15,6 0 6 0,6-2-30 16,4-4 11 0,8-5-19-16,2-4-3 0,2-9 3 15,-3 0-56-15,-4-15-18 16,-5-10-34-16,-8-2-31 15,-7 1 68-15,-9 7 71 16,-5 2 52-16,-4 7 113 16,-2 6-17-16,0 4-54 15,0 0-52-15,0 4-42 16,2 10 18-16,2 12-12 16,3 5 0-16,3 1-2 15,4 0-4-15,1-2-54 16,8-6-107-16,-3-8-417 15,-7-6-621-15</inkml:trace>
  <inkml:trace contextRef="#ctx0" brushRef="#br0" timeOffset="10459.43">13090 15441 1360 0,'0'0'1018'0,"0"0"-810"16,0 0-122-16,0 0-5 0,0 0-16 15,-33 130 25 1,29-78-68-16,1 2-11 0,3-4-11 16,0-6-14-16,0-11-1 15,0-12-35-15,0-7-31 16,0-10 21-16,0-4 4 15,0-6 41-15,9-20-73 16,11-6-70-16,7-4 95 16,7 2-36-16,3 4-11 15,3 10 60-15,1 6 5 16,-6 7 33-16,-3 7 12 16,-8 0 51-16,-9 13 48 15,-6 4 8-15,-7 2 21 16,-2 3 15-16,0 4-46 15,-17-7-21-15,-10 2-6 0,-6-7-12 16,-1-4 8-16,1-3-17 16,2-2-22-16,6-5-1 15,5 0-26-15,5 0-14 16,5-5-47-16,10-18-165 16,0 2-255-16,14 2-241 0</inkml:trace>
  <inkml:trace contextRef="#ctx0" brushRef="#br0" timeOffset="11318.26">13714 15602 1485 0,'0'0'585'0,"0"0"-353"0,0 0-44 16,0 0-60-16,0 0-37 15,0 0-55-15,0 0-3 16,-133 16-23-16,115 7-9 16,4 4 23-16,8-4-24 15,4 2 13-15,2-4-13 16,2-2-23-16,15-4 8 16,6-9-31-16,4-6-5 15,2 0-19-15,2-2-100 16,0-17-43-16,-2-2-10 0,-4-2 66 15,-6 6 100 1,-7-1 57-16,-6 6 38 0,-4 6 155 16,-2 2-22-16,0 0-19 15,0 4-110-15,0 0-31 16,0 4-12-16,0 3 7 16,3 8-2-16,1-1 1 15,-2 0 8-15,0-1-13 16,4 0 0-16,-4-1-9 15,4-1 2-15,1-4-32 16,1-2-30-16,6 0 17 16,1-5-28-16,8 0-11 15,2 0-18 1,-1-5-22-16,0-5 88 0,-4 3 4 16,-4-1 39-16,-7 2 22 0,-2 2 42 15,-3 4 73 1,-4 0 12-16,0 0-26 0,0 0-14 15,0 4-52-15,0 10 42 16,0 8-33-16,0 5-38 16,4 0 2-16,6 3-17 15,1-4-7-15,-1 2 2 16,2-1-8-16,-1-8 0 16,-2-1-1-16,-2-1-4 15,-1-14-1-15,-3 0-7 16,-3-3 13-16,0 0 15 15,0-15-15-15,0-3-61 16,-5 1-5-16,-1-2-35 16,-4 1 9-16,4 7 15 15,-1 0 25-15,1 1 50 0,1 6-18 16,0 0-50-16,3 0-25 16,0 4 22-16,0 0 72 15,-3 0-9-15,3 0 10 16,-2 0 18-16,0 0 29 15,-2 0 8-15,0 0 14 16,-1 0-11-16,-2 4 5 16,2 0-30-16,-3-2-33 15,-11 10 0-15,4-7-171 16,-1 1-181-16</inkml:trace>
  <inkml:trace contextRef="#ctx0" brushRef="#br0" timeOffset="11568.21">13420 15444 2013 0,'0'0'593'15,"0"0"-483"-15,0 0 12 16,0 0-75-16,0 0 2 15,0 0-7-15,0 0-29 16,78 54 35-16,-45-31-48 16,6-6 0-16,1-3 0 0,-1-9-46 15,9-5-59-15,-11-5-187 16,-9-13-571-16</inkml:trace>
  <inkml:trace contextRef="#ctx0" brushRef="#br0" timeOffset="11708.89">13782 15316 1903 0,'0'0'678'16,"0"0"-509"-16,0 0-25 16,0 0-48-16,0 0-61 15,0 0-3-15,146-12-32 16,-95 12-115-16,-11 2-242 16,-6 0-1045-16</inkml:trace>
  <inkml:trace contextRef="#ctx0" brushRef="#br0" timeOffset="12786.67">14940 15561 975 0,'0'0'301'0,"0"0"-182"16,0 0-28-16,0 0-5 15,0 0 54-15,0 0-47 16,0 0-48-16,22-21 2 16,-22 21-45-16,0 0 5 15,0 0-4-15,0 0 6 16,0 0 14-16,0 0 18 16,0 0-13-16,0 0 9 0,2 0-35 15,-2 0-1-15,0 0 8 16,0 0-8-16,0 0 11 15,0 0 0-15,0 0-11 16,0 0 12-16,0 0-12 16,0 0-1-16,0 0 9 15,0 0-8-15,0 0 5 16,0 0-5-16,0 0 0 16,0 0 20-16,0-2 14 15,0 2 20-15,-11-4-12 16,-11 4-12-16,-7 0-2 15,-4 0-14-15,-3 0 18 16,1 18 53-16,-2 4-18 0,8 1-7 16,10 4 3-1,5 4-49-15,14-1 18 16,0 1-33-16,9-6-16 0,22-4 15 16,7-6-32-16,6-11-28 15,6-4-50-15,-3-6-94 16,-5-20-60-16,-9-5 41 15,-8-2 59-15,-10-1 56 16,-8 4 109-16,-4 6 66 16,-3 7 120-16,0 8 56 15,0 9 2-15,0 0-92 16,0 0-70-16,-3 22 7 0,-6 6 44 16,-2 12-8-1,0 8-41-15,6 5-33 16,1 6-3-16,4 1-39 0,0-1 2 15,0-6-11-15,4-6-85 16,6-8-50-16,-2-16-240 16,-3-11-498-16</inkml:trace>
  <inkml:trace contextRef="#ctx0" brushRef="#br0" timeOffset="13520.87">14385 15633 339 0,'0'0'1083'16,"0"0"-824"-16,0 0-96 16,0 0-25-16,0 0-49 15,0 0-46-15,0 0-36 16,-85-9 51-16,57 14 33 16,1 4 28-16,2 4 26 15,7-2-66-15,7 4-24 16,7 3-15-16,4-1-39 15,0 2 2-15,0-7-3 16,13-1-25-16,7-9 15 16,-1-2-29-16,2 0-12 0,-1-15-38 15,-5-3-21 1,-3 4 33-16,-5 0 18 0,-5 4 59 16,-1 6 25-16,-1 4-7 15,0 0-18-15,3 18-5 16,-1 10 5-16,5 16 18 15,2 10 3-15,2 13 7 16,2 4 21-16,-2 9-18 16,-1 1 27-16,-10-5-16 15,0-5 1-15,-16-12 49 16,-13-10-26-16,-6-13 19 16,-6-10 15-16,-1-12-46 15,2-7-6-15,2-2-42 16,4-5 7-16,10-5-26 15,6-16-49-15,18-37-86 0,0 4-169 16,18-4-576-16</inkml:trace>
  <inkml:trace contextRef="#ctx0" brushRef="#br0" timeOffset="14958.03">15143 15691 690 0,'0'0'398'16,"0"0"-187"-16,0 0-101 15,0 0 24-15,0 0-69 16,0 0-18-16,0 0-2 16,0 0 0-16,0 0 63 15,0 0 8-15,0 0 1 16,0 0 7-16,0 0-53 16,0 0-6-16,0 0-10 15,0-4-42-15,0 2 24 16,4-2-25-16,14 0-12 15,2-8 0-15,7 2-7 0,-1-8-38 16,1-1-8-16,-2 2-17 16,-6-1 56-16,-5 6 2 15,-5 2 12-15,-5 1 34 16,-2 9 3-16,-2 0 19 16,0 0 12-16,0 9-44 15,-2 13 37-15,-9 6 18 16,2 8-31-16,5 2 5 15,1 0-30-15,3-2-1 16,0-2 6-16,10-11-26 16,3-4-2-16,5-6 0 15,-1-13-22-15,6 0 20 16,4-9-29-16,2-15-32 0,0-8-23 16,0-6-35-1,-5 2 16-15,-2 0-31 0,-6 6 40 16,-5 8 96-16,-4 12 24 15,-5 1 44-15,0 5 13 16,-2 4-35-16,0 0-4 16,0 0-20-16,0 0-12 15,0 0 38-15,0 0-10 16,0 13 50-16,0-1-24 16,2 3-31-16,2 2 1 15,2 5-20-15,2-4-13 16,1-1 17-16,3 2-18 15,1-5 7-15,3-3-7 16,1-6-37-16,5-4-2 16,3-1-61-16,1-1-43 15,-1-15-74-15,-5-6-13 16,-5 0 98-16,-3 0 67 0,-6 2 54 16,-1 6 11-16,-3 2 81 15,-2 6 24-15,2 6 21 16,-2 0-89-16,2 0-22 15,6 0-15-15,0 14 0 16,1 4 19-16,3 0-17 16,-1 0 20-16,-1 3 9 15,4-2-30-15,-1 2 49 16,1 2-13-16,1 2-28 16,3 0 52-16,-5 1-37 0,1 0 11 15,-3 2 25-15,-7-1-35 16,-1 0 57-16,-3 0-13 15,0-4-11-15,-7 0 22 16,-10-3-47-16,3-2-6 16,0-8 4-16,1-2-31 15,2-7-12-15,4-1-71 16,7-1-105-16,0-17-382 16,7-8-757-16</inkml:trace>
  <inkml:trace contextRef="#ctx0" brushRef="#br0" timeOffset="15317.34">16616 15571 1862 0,'0'0'546'0,"0"0"-412"15,0 0-134-15,0 0 11 16,0 0 26-16,0 0-9 15,0 0 18-15,-16 97-40 16,16-78 1-16,0-2-7 16,0-9-24-16,0-8 0 15,0 0-1-15,1 0 12 16,11-17-45-16,6-10-80 16,0 4 71-16,-1 1 55 15,-1 10 12-15,-5-1 7 16,-4 12 51-16,-2 1 10 0,-1 0-8 15,0 0-10-15,3 18 38 16,2 4-24-16,0 3-52 16,4 4-12-16,8-2-1 15,2 0-87-15,27-11-116 16,-8-6-280-16,3-10-218 0</inkml:trace>
  <inkml:trace contextRef="#ctx0" brushRef="#br0" timeOffset="16020.29">17112 15574 1617 0,'0'0'608'0,"0"0"-406"0,0 0-16 15,-116-3-54-15,89 6-68 16,10 16-11-16,5 3-53 16,8 1-11-16,4 0 11 15,0-3-68-15,9-6-12 16,11-5-29-16,5-8-63 15,2-1-7-15,-4 0-77 16,0-14 58-16,-5-4 156 16,-7 4 42-16,-2-2 6 15,-7 6 124-15,-2 0 69 16,0 5-15-16,0 5-34 16,0 0-97-16,0 0-32 15,0 11-19-15,0 5-2 0,5 1 17 16,1 2-17-16,3-1 0 15,2-8 0-15,1-3-51 16,2-5-5-16,3-2-5 16,0 0 1-16,1-6 9 15,-2-7 13-15,-3-1 38 16,-4 6 1-16,-5 4 24 16,-2-1 62-16,2 5-29 15,-4 0-36-15,2 9-7 16,0 13 9-16,0 6 29 15,0 16-17-15,0 1-20 16,3 12 26-16,-1 1-32 16,2 1 14-16,3-1 25 15,3-4-40-15,-3-6 14 16,0-8-23-16,-5-12 0 0,-1-15 12 16,-3-4-11-16,0-9 27 15,0 0 34-15,0-22-54 16,0-15-8-16,-3-13-28 15,-6-11 8-15,0-23 20 16,3-33-29-16,4 7 17 16,2 12-8-16,0 20-4 15,0 29 24-15,10 5 27 16,4 8 14-16,1 18-8 16,1 9-32-16,2 6 15 15,0 3-16-15,-1 0 6 16,0 16-10-16,-3 10 5 15,-4 8-1-15,-8 10 0 16,-14 35-84-16,-16-7-188 16,-6-11-437-16</inkml:trace>
  <inkml:trace contextRef="#ctx0" brushRef="#br0" timeOffset="16160.94">17079 16030 1288 0,'0'0'1154'0,"0"0"-806"16,0 0-173-16,0 0-50 15,0 0-63-15,0 0-62 16,0 0-68-16,-114 0-432 16,60 0-1695-16</inkml:trace>
  <inkml:trace contextRef="#ctx0" brushRef="#br0" timeOffset="17316.91">664 15993 1470 0,'0'0'259'15,"0"0"-183"-15,0 0 50 16,0 0-22-16,0 0-32 15,0 0-19-15,0 0-37 16,-102 69 15-16,97-52-4 16,5 0-18-16,0 1 22 0,2 2-22 15,17 2 16 1,8 3-25-16,2-2-2 0,6 3 1 16,-2 2-8-16,-1-2 6 15,-6 1-3-15,-10-8 9 16,-9-2-3-16,-7-3 15 15,0-7 50-15,-18-1 71 16,-7-1-72-16,-2-5-25 16,0 0-26-16,8-5-13 15,5-8-78-15,14-27-111 16,0 3-187-16,20 1-213 0</inkml:trace>
  <inkml:trace contextRef="#ctx0" brushRef="#br0" timeOffset="17738.64">1054 16087 1243 0,'0'0'655'0,"0"0"-450"15,0 0-43-15,0 0-18 16,0 0-27-16,0 0-86 16,-84 107-10-16,84-75-12 15,24-6-9-15,5-2-1 16,6-2-17-16,2-8-25 15,-8-5 5-15,-5-6-44 16,-8-3 33-16,-9 0 49 16,-7-13 0-16,0-10 25 15,0-3-11-15,-7-6-13 16,-9 2-1-16,-6 3-8 16,-1 0 8-16,-1 5 13 0,-1 0 20 15,3 4 32-15,2 4 41 16,2 2-78-16,3 6-1 15,-1-3-27-15,3 2-20 16,0 5-8-16,-1-2-40 16,5 0 38-16,3 4 9 15,2 0 18-15,4-4-7 16,0-5-32-16,4 0 2 16,15-5-75-16,26-27-129 15,-5 7-32-15,-2 0-322 0</inkml:trace>
  <inkml:trace contextRef="#ctx0" brushRef="#br0" timeOffset="17895.22">1199 15651 1445 0,'0'0'586'15,"0"0"-270"-15,0 0-64 16,0 0-36-16,0 0-75 16,0 0-98-16,0 0-21 15,52-71-22-15,-37 71-1 16,-1 0-10-16,1 7-49 15,-1 11-32-15,-3 1-64 16,1 12-108-16,-2-5-280 16,-3-6-404-16</inkml:trace>
  <inkml:trace contextRef="#ctx0" brushRef="#br0" timeOffset="18644.66">1575 16008 1534 0,'0'0'509'15,"0"0"-360"1,0 0 54-16,0 0-50 0,-126 22-31 16,103 2-70-16,5 6-21 15,10 2 26-15,3 2-47 16,5 2 4-16,5-4-14 15,21-6-27-15,12-3-22 16,42-14-103-16,-8-1-175 16,-5-8-339-16</inkml:trace>
  <inkml:trace contextRef="#ctx0" brushRef="#br0" timeOffset="19472.59">1977 16110 1877 0,'0'0'365'0,"0"0"-219"0,0 0-5 16,0 0-59-16,0 0-36 15,0 0-26-15,-117 44-19 16,111-25-2-16,4-6 1 16,2-3-61-16,0-2 14 15,0-2-51-15,0-4-26 16,12-2 10-16,3 0 52 15,3-4-68-15,1-8-41 16,2 2 66-16,-3-3 29 0,-6 4 9 16,-2-3 67-16,-6 10 14 15,-1-2 61-15,-1 4 78 16,-2 0 17-16,0 0-89 16,0 0-16-16,2 0-40 15,0 10 32-15,5 7-6 16,-1-4-40-16,6 5 4 15,3-4-15-15,0-2-14 16,6-6-16-16,-1-2-52 16,1-4-63-16,-6 0 22 15,-2 0 60-15,-2-14 63 16,-5 0-3-16,1 2 3 16,-2-2 51-16,0 5-42 15,-1 0 3-15,-4 5 17 16,2 4 19-16,-2 0 11 15,0 0-46-15,3 0-1 16,1 0 20-16,2 0-24 0,6 4 9 16,3 1-16-16,6-5-1 15,2 0-36-15,2-13-103 16,0-10-53-16,-5-4-59 16,-5-4-92-16,-5-8-71 15,-4-2 159-15,-4 5 255 16,-2 4 304-16,0 10 52 15,0 9-33-15,0 9-63 16,-4 4-60-16,0 4-90 16,-1 15-33-16,5 15 25 0,0 7 7 15,0 3-58 1,0 2 18-16,0 3 9 0,2-4-44 16,3-1 23-16,-1-10-24 15,1-6-32-15,-1-6 17 16,0-7-18-16,1-11-9 15,4-4 9-15,2 0-2 16,7 0 2-16,6-15 0 16,5 2-4-16,6 0-2 15,6 6-45-15,-1 5-4 16,0 2-19-16,1 2-72 16,-6 31-142-16,-10-1-70 15,-12-2-461-15</inkml:trace>
  <inkml:trace contextRef="#ctx0" brushRef="#br0" timeOffset="19581.96">2452 16669 1778 0,'0'0'591'0,"0"0"-462"16,0 0-84-16,0 0-45 16,0 0-123-16,0 0-451 0</inkml:trace>
  <inkml:trace contextRef="#ctx0" brushRef="#br0" timeOffset="20909.77">925 15873 751 0,'0'0'267'0,"0"0"-93"0,0 0 50 15,0 0-14-15,0 0-41 16,0 0 8-16,0 0-36 16,0 0-53-16,2 0-11 15,12-8-33-15,1-5-5 16,3-6-21-16,4 1-17 15,1-4 16-15,-1 4-17 16,-2-1 0-16,-4 6 16 16,-8 5 32-16,0 4 62 15,-6 4 0-15,0 0-17 16,0 0-10-16,2 4-49 16,5 15 17-16,3 4 6 15,1 2-46-15,3 2 10 0,-3-4-21 16,0-6-8-16,-4-7 1 15,2-2-41-15,-2-3-70 16,6-5-90 0,-1-11-283-16,0-9-215 0</inkml:trace>
  <inkml:trace contextRef="#ctx0" brushRef="#br0" timeOffset="21128.79">1463 15538 1113 0,'0'0'985'15,"0"0"-715"1,0 0-120-16,0 0 5 0,0 0-45 16,0 0-37-16,0 0 14 15,-92 91-57-15,72-65-8 16,1 2-22-16,7 1 0 15,5 8-60-15,5-7-158 16,2-7-538-16</inkml:trace>
  <inkml:trace contextRef="#ctx0" brushRef="#br0" timeOffset="21862.67">3123 15855 1744 0,'0'0'483'16,"0"0"-421"-16,0 0-37 16,0 0 74-16,0 104 5 15,2-51-37-15,6 1-53 16,3 0 18-16,3-10-31 15,-1-4 11-15,-4-14-9 16,-2-8-3-16,-3-8-1 0,1-10-11 16,-1 0-7-16,7-18 3 15,5-12-130-15,6-6 26 16,7-2-21-16,3 8-54 16,-3 3 113-16,-1 10 41 15,-4 11 41-15,-3 6 0 16,-6 0 19-16,-3 2 25 15,-6 16 61-15,-6 2-11 16,0 4 32-16,0-2-17 16,-16 4-26-16,-6-8 21 15,-4 0-37-15,-1 1-8 16,0-11-9-16,2 1-49 16,10-5 7-16,3-4-8 15,6 0-87-15,6-10-118 0,0-10-379 16,14-2-383-16</inkml:trace>
  <inkml:trace contextRef="#ctx0" brushRef="#br0" timeOffset="22596.87">3792 16004 1605 0,'0'0'508'0,"0"0"-424"0,0 0 65 16,-115 8-26-16,93 6-32 15,4 8-34-15,7 4-44 16,4 2-1-16,5 1-12 16,2-4-28-16,0 0 19 15,9-10-52-15,10-3-3 16,4-10 0-16,4-2-4 15,6-2-51-15,0-16-129 16,1-8 27-16,-4-2-8 16,-7 2 19-16,-4 0 91 15,-9 4 119-15,-3 3 82 16,-7 10 181-16,0 5-55 0,0 4 69 16,0 0-90-1,0 0-118-15,0 4-30 0,-5 14-24 16,5 0-9-1,0-1 29-15,0 2-24 0,3-1-10 16,11-5-1-16,3 0-73 16,3-13 23-16,0 0-41 15,0 0-48-15,-4-4-17 16,-3-6 49-16,-5 3 98 16,-2-2 9-16,-2 5 53 15,-4 0 96-15,0 2-51 16,2 2-60-16,-2 0-10 15,3 0-28-15,3 0 0 16,5 0 16-16,3 10-15 16,3 1 14-16,1 8-15 15,1-5 1-15,-2 3-4 16,-1 2 3-16,-3-1-6 0,-2-2-1 16,0 2 0-16,0 1 7 15,3-2 0-15,-3-3 0 16,2 5 11-16,-4-7-10 15,-2 2 26-15,-5 0 42 16,-2 4 11-16,0-4 23 16,-2 2-8-16,-16 2-28 15,-4-4-14-15,-5 4-36 16,-5-9-17-16,4 4 0 16,-5-9-112-16,-12-4-118 0,7-18-237 15,5-12-712-15</inkml:trace>
  <inkml:trace contextRef="#ctx0" brushRef="#br0" timeOffset="22815.57">3617 15681 823 0,'0'0'1562'16,"0"0"-1219"-16,0 0-187 15,0 0-35-15,0 0-17 16,0 0-75-16,0 0-10 15,-51 18-5-15,51 6-8 16,6 2 0-16,8 0-6 0,3-3-13 16,6-6 2-16,4-3-55 15,15-14-43-15,-7 0-166 16,-6-8-511-16</inkml:trace>
  <inkml:trace contextRef="#ctx0" brushRef="#br0" timeOffset="22940.89">3833 15579 1906 0,'0'0'599'16,"0"0"-490"-16,0 0 13 16,131-27-19-16,-77 27-57 15,1 0-46-15,13 14-34 16,-16 7-247-16,-11-2-567 0</inkml:trace>
  <inkml:trace contextRef="#ctx0" brushRef="#br0" timeOffset="24002.8">2351 16037 970 0,'0'0'761'15,"0"0"-500"-15,0 0-156 16,0 0 26-16,0 0-23 15,0 0-57-15,0 0-4 16,114-69-29-16,-94 47-2 16,-7-1 8-16,-7-1-22 15,-2 4 18-15,-4 6 0 0,0 1-4 16,-8 2 45 0,-7 9-27-16,-5 2-5 0,-3 0-29 15,-3 16-33-15,-3 4 9 16,2 10-61-16,0 11-53 15,7-10-127-15,11-4-259 0</inkml:trace>
  <inkml:trace contextRef="#ctx0" brushRef="#br0" timeOffset="24690.12">4613 15981 1109 0,'0'0'637'0,"0"0"-476"15,0 0-57-15,0 0-10 0,-129 31-25 16,115-17 4 0,12 0-53-16,2 4-20 0,8 3 0 15,17-2-40-15,6-1 20 16,5 0-4-16,-2 0 15 16,-1 3 8-16,-4-4 2 15,-9-3 7-15,-9 0 0 16,-11-2 28-16,0-2 100 15,-7-2-22-15,-15-2-4 16,0 2-29-16,-1-3-53 16,6-1 0-16,7-4-28 15,10 0-29-15,0-4-79 16,34-33-211-16,7 7-218 16,3-6-411-16</inkml:trace>
  <inkml:trace contextRef="#ctx0" brushRef="#br0" timeOffset="25096.29">4960 16043 1557 0,'0'0'593'0,"0"0"-371"0,0 0-56 15,0 0-56-15,0 0-77 16,0 0-21-16,0 0 0 16,-44 88-5-16,44-59 4 15,9-3-11-15,7-2-27 16,3 0-6-16,1-6-43 15,-2-3-19-15,-4-6 10 16,-6-9-3-16,-3 0 61 16,-5-3-19-16,0-16-135 0,0-1 26 15,-13-2 29 1,-6 0 34-16,-2-4 80 0,-4-7 12 16,-4 4 69-16,-2 1 133 15,0-6-9-15,-3 6 22 16,3 2-28-16,6 3-62 15,7 6-6-15,10 7-32 16,3 1-34-16,5 5-30 16,0-1-22-16,11 0 10 15,14-3-11-15,6-1 0 16,2-4-1-16,5 5-26 16,3-2-15-16,-1 1-61 15,15-8-95-15,-8 3-190 16,-4 0-324-16</inkml:trace>
  <inkml:trace contextRef="#ctx0" brushRef="#br0" timeOffset="25237.05">5292 15538 1925 0,'0'0'620'0,"0"0"-422"16,0 0-46-16,0 0-96 15,0 0-56-15,-116 77-8 16,87-27-119-16,4-6-601 0</inkml:trace>
  <inkml:trace contextRef="#ctx0" brushRef="#br0" timeOffset="25846.1">5930 16074 1422 0,'0'0'340'0,"0"0"-167"0,0 0 18 16,0 0 24-16,-148-12-32 15,109 24-70-15,2 12-13 16,4 7-39-16,13 4-19 16,9 1 0-16,11 0-32 15,0-1 9-15,27-8-19 16,10-4-25-16,8-15 13 15,4-8-40-15,4-12-39 16,-1-29-94-16,-7-9-168 16,-5-12 20-16,-14-9-17 15,-12 0 15-15,-8-9 211 16,-6 3 124-16,0 5 100 16,0 14 195-16,-8 18 87 0,-6 13 115 15,5 18-246 1,0 9-102-16,1 9-74 0,0 24-53 15,2 15 41 1,-1 14-9-16,5 2-30 0,2 10 7 16,0-1-23-16,0-2-7 15,2 0-1-15,9-12-54 16,1-9-30-16,-10-12-116 16,-2-19-265-16,0-15-178 0</inkml:trace>
  <inkml:trace contextRef="#ctx0" brushRef="#br0" timeOffset="26142.91">5769 15896 1790 0,'0'0'561'16,"0"0"-489"-16,0 0-71 16,0 0 54-16,0 0-17 15,169 0 4-15,-104 3-5 16,-3 11-35-16,-4 4 14 15,-11-3-16-15,-11 2 10 16,-12 0 4-16,-11 1-13 16,-6 2 19-16,-7 2 58 15,0 4-29-15,0 1 11 16,0 4-27-16,0-1-14 16,0-3-4-16,0 2-15 15,7-8-8-15,2-2 8 0,2-2-52 16,0-11-24-1,7-3-79-15,15-8-115 0,-4-18-232 16,0-7-694-16</inkml:trace>
  <inkml:trace contextRef="#ctx0" brushRef="#br0" timeOffset="26877.1">6514 16036 1691 0,'0'0'495'0,"0"0"-356"16,0 0-37-16,0 0-50 15,0 0 30-15,0 0 4 0,0 0-45 16,15 106-6 0,-9-80-3-16,2-4-31 0,-4-2 19 15,0-4-20 1,1-6 0-16,-5-6 13 0,0 0-13 16,0-4 15-16,0 0-15 15,0-4-26-15,0-13-78 16,2-10-35-16,1-1 22 15,4-4-15-15,3 2-16 16,-1 4 61-16,1 8 87 16,0 8 49-16,1 6 17 15,0 4-57-15,5 0 12 0,1 0 13 16,1 10-19 0,0 11 27-16,-2 2-6 0,0 4 0 15,-1-4 45-15,5 4-35 16,3-6 0-16,0-3-10 15,2-6-36-15,2-12 28 16,-2 0-20-16,-1-4-2 16,-1-22-12-16,-1-10-6 15,-6-4-15-15,-8-10 6 16,-3-2-26-16,-5-2 46 16,0 4-12-16,0 9 13 15,-5 12 34-15,-1 10-3 16,0 15 21-16,2 4-20 15,0 0-31-15,2 27 8 16,2 2 11-16,0 9-13 16,0 6 2-16,0-3-9 15,4-2-36-15,2-6-11 0,-2-3-8 16,-2-7 16-16,-2-15 3 16,0 1 0-16,0-5 35 15,0-4-3-15,0 0 4 16,0 0 22-16,4 0-3 15,3-8-10-15,3 2-9 16,2 1 1-16,1 3 5 16,1 2 0-16,-1 0 19 15,0 0 22-15,3 2-21 16,-1 13 11-16,1-1-16 16,-1 3-21-16,-1 0 0 15,-7-1-10-15,-5 0-70 16,-2-12-33-16,-9 0-118 15,-11-4-294-15</inkml:trace>
  <inkml:trace contextRef="#ctx0" brushRef="#br0" timeOffset="27048.95">6819 15516 1923 0,'0'0'591'15,"0"0"-488"-15,0 0-35 0,0 0 29 16,0 0-51 0,0 0-19-16,71 105-27 15,-96-43-148-15,-15-10-195 0,-7-10-433 0</inkml:trace>
  <inkml:trace contextRef="#ctx0" brushRef="#br0" timeOffset="27189.54">6428 15833 1053 0,'0'0'1147'0,"0"0"-769"15,0 0-144-15,0 0-79 16,0 0-93-16,0 0-24 16,0 0-38-16,-37-50-119 15,59 50-107-15,-2 0-601 0</inkml:trace>
  <inkml:trace contextRef="#ctx0" brushRef="#br0" timeOffset="27595.7">7652 16142 2034 0,'0'0'499'16,"0"0"-433"-16,0 0-26 16,0 0-34-16,140-5-6 15,-78 5-88-15,-4-1-482 0</inkml:trace>
  <inkml:trace contextRef="#ctx0" brushRef="#br0" timeOffset="28080">8287 16084 358 0,'0'0'1709'15,"0"0"-1386"-15,0 0-165 16,0 0-71-16,0 0-57 15,0 0 27-15,70-108-50 16,-51 91 1-16,-5 7-2 16,-6 1 1-16,-3 5 8 15,-3 4 43-15,-2 0-11 16,0 0-4-16,2 0-43 16,0 13 0-16,2 14 18 0,3 9-10 15,2 4 23-15,2 4-22 16,1 6-3-16,-1-4-6 15,0-2 0-15,0 0-6 16,-4-7-4-16,-3-7-26 16,-4-9 9-16,0-6-18 15,-4-7-1-15,-19-2 45 16,-6-6-5-16,-2 0 6 16,2 0 26-16,4 0 11 15,12 0 38-15,7 0-6 16,4 0-19-16,2 0 10 15,0 0-43-15,8 0 1 16,15-4 13-16,6-1-14 0,11 4 13 16,6-3-30-16,8 0-6 15,6-1-3-15,34-1-90 16,-14 3-128-16,-9-6-998 0</inkml:trace>
  <inkml:trace contextRef="#ctx0" brushRef="#br0" timeOffset="28189.35">9163 16338 1987 0,'0'0'821'16,"0"0"-783"-16,0 0-38 16,0 0-824-16</inkml:trace>
  <inkml:trace contextRef="#ctx0" brushRef="#br0" timeOffset="42201.87">700 14874 677 0,'0'0'276'0,"0"0"-101"16,0 0-124-16,0 0-34 0,0 0 4 16,0 0-20-16,18-3 26 15,-17 0 26-15,3 3 74 16,-2 0 54-16,-2 0-25 15,0 0-2-15,0 0-11 16,0 0-72-16,0 0-16 16,0 0-38-16,0 0-16 15,0 0 24-15,0 0-18 16,0 0 38-16,0 0 18 16,0 0-20-16,0 0 27 15,0 0-36-15,0 0-3 16,0 0-1-16,0 0-23 0,0-3 11 15,0-1-13-15,0-5-4 16,0-2 3-16,4-1 5 16,5-6-9-16,2-3 1 15,3 5 11-15,-4 4-24 16,0 2 6-16,1 6-71 16,-8 4-30-16,2 0-227 15,-5 0-411-15</inkml:trace>
  <inkml:trace contextRef="#ctx0" brushRef="#br0" timeOffset="49340.61">8128 16177 616 0,'0'0'246'16,"0"0"-122"-16,0 0-29 15,0 0-31-15,0 0-42 16,0 0 12-16,0 0-3 16,0 0 27-16,0 0 24 15,0 0-31-15,0 0 25 16,0 0-21-16,0 0-20 15,0 0 36-15,0 0-4 0,0 0 15 16,0 0 3-16,0 0-43 16,0 0 17-16,0 0-14 15,0 0-12-15,0 0 12 16,0 0-23-16,0 0 11 16,0 0 12-16,0 0-15 15,0 0 16-15,0 0-8 16,0 0-27-16,0 0-4 15,0 0-7-15,0 0 0 16,0 0 18-16,0 0-10 16,0 0 26-16,0 0-9 15,0 0-19-15,0 0 23 16,0 0-28-16,19 0 6 16,8-4-7-16,25-27-67 15,-2 5-164-15,-6-3-346 0</inkml:trace>
  <inkml:trace contextRef="#ctx0" brushRef="#br0" timeOffset="66570.95">1607 14584 732 0,'0'0'323'0,"0"0"-177"16,0 0-36-16,0 0-30 15,0 0-36-15,0 0 20 16,2 0 1-16,0 0 21 16,-2 0 28-16,0 0-27 15,0 0-9-15,0 0 1 16,0 0-23-16,0 0 6 16,0 0-27-16,0 0-26 15,0 0 22-15,0 0-19 16,0 0 7-16,0 0 21 15,0 0-34-15,5 2 19 0,0 5 13 16,-1 4-13-16,0 3 29 16,1 2-26-16,-3 2 15 15,-2 4 3-15,0 2-27 16,0 5 20-16,0-4-12 16,0 3-17-16,0 3 25 15,0-1-35-15,0-3 30 16,0 2-21-16,-2 1 4 15,-3-6 19-15,1 4-20 16,0 1-2-16,-1-6 16 16,0 0-25-16,3-4 14 15,2-3-15-15,0-3-27 16,0-4-36-16,-2-5-160 16,2 0-349-16,0-4-1171 0</inkml:trace>
  <inkml:trace contextRef="#ctx0" brushRef="#br0" timeOffset="93736.46">9558 16976 371 0,'0'0'256'16,"0"0"-145"-16,0 0-76 15,0 0-18-15,0 0 64 16,0 0-13-16,14-16-5 16,-14 14 2-16,0 2-49 15,-4 0-16-15,-14 0-36 16,1 0-124-16,0 0-67 0</inkml:trace>
  <inkml:trace contextRef="#ctx0" brushRef="#br0" timeOffset="95970.34">9223 16986 932 0,'0'0'382'0,"0"0"-262"0,0 0 15 15,0 0 10-15,0 0-43 16,0 0-14-16,0 0-19 16,-8-22 20-16,8 16 17 15,0-2-3-15,0 4 8 16,4-2 1-16,2 2-68 15,3-3-4-15,-1 2-38 16,4-1-1-16,3 6 13 16,1-4-13-16,-1 4 15 15,1 0-10-15,2 0-4 16,-2 0 6-16,-3 6-7 16,1 5-1-16,-6 4 17 0,-1 3-5 15,-5 4 0-15,-2 0 17 16,0-4-5-16,0 0 30 15,-7 0-27-15,-9-1 10 16,-3-3 14-16,-6-1-42 16,1-1 9-16,-1-6-18 15,3 3-1-15,2-5-7 16,2-4-38-16,5 0-15 16,4 0-30-16,7 0-134 15,2-13-68-15,19-5-105 16,4 5-256-16</inkml:trace>
  <inkml:trace contextRef="#ctx0" brushRef="#br0" timeOffset="96396.79">9641 16860 758 0,'0'0'309'16,"0"0"-194"-16,0 0-5 15,0 0-18-15,0 0 4 16,0 0 5-16,0 0 28 16,2-12 23-16,-8 7-7 15,-7 5-35-15,-3 0-2 16,-5 0 6-16,0 0-22 0,-4 0 12 15,0 9-48-15,-4 5 2 16,0-1 17-16,3 4-48 16,2-3 16-16,6 0-3 15,7 2-34-15,7-2-1 16,4 5-5-16,2-2 1 16,19 1 20-16,8 0-21 15,9 4 12-15,3-8-12 0,1-2-3 16,0-2-14-16,-4-1-69 15,4-9-92-15,-8 0-145 16,-12-9-381-16</inkml:trace>
  <inkml:trace contextRef="#ctx0" brushRef="#br0" timeOffset="97615.25">9369 16659 451 0,'0'0'637'0,"0"0"-517"16,0 0 32-16,0 0 34 15,0 0-90-15,0 0 12 16,0 0-15-16,-53-22 46 16,34 22 20-16,2-4-47 15,0 4 15-15,-4 0-29 16,-2 0-38-16,2 0-11 16,1 0-12-16,-1 4 0 15,2 5 11-15,1 0-24 16,1 5 1-16,-2 0-6 15,4 2-18-15,-3 7 25 16,5-2-20-16,1-1 12 16,1 3 4-16,5 3-16 0,-2-1 11 15,4 0-17-15,2 5 1 16,0-4 20-16,2 2-15 16,0 2-6-16,0-6 8 15,2 6 4-15,8-4-12 16,3-2 0-16,-1 2 0 15,5-3 9-15,0 3-9 16,1-4 0-16,5-2-6 16,-2 1 12-16,2-2-6 15,1 3 6-15,1-4-5 16,0-2-1-16,-4 2-3 16,4-4 3-16,0 0-8 0,0-2 8 15,-4 2 0-15,2-4 0 16,1-2 9-16,-1 1-18 15,-1-3 9-15,0-3 0 16,3-3 2-16,2 0 5 16,-3 0-7-16,2 0 0 15,1 0 1-15,0 0-1 16,2-3 0-16,0-3 0 16,2-7 2-16,-2 3-1 15,0 2-1-15,-4-5 0 16,0-2 0-16,-6 3 3 15,2-3-2-15,-6-2 10 16,3 3-11-16,-3-5 3 0,1-2-10 16,-3 3 7-16,1-4 0 15,-3 0 20-15,-3 0-19 16,-2 0 13-16,-2-1-10 16,-2 5 2-16,-2-3 21 15,0-2-21-15,0 2 16 16,0-4-1-16,0 3-21 15,-9 0 33-15,0-3-23 16,-2 2-9-16,-3-2 26 16,1 4-26-16,0-2-1 15,-1 2 3-15,1 3 20 16,-1 4-23-16,2-2 0 16,-5 2 1-16,4 0 26 15,0 1-27-15,-3 4 0 16,3-5-1-16,0 6 15 0,-2-5-1 15,-2 3-7-15,-1 0-6 16,3 2 11-16,-3-1-11 16,1-4 0-16,-2 5-6 15,-2 2 9-15,-4-2-4 16,-6 2 1-16,-10 6-29 16,-7 0 20-16,-17 0-51 15,-80 10-58-15,14 4-208 16,-10 3-1391-16</inkml:trace>
  <inkml:trace contextRef="#ctx0" brushRef="#br0" timeOffset="102192.36">10073 16929 532 0,'0'0'318'0,"0"0"-138"0,0 0-113 16,0 0 9-1,0 0 42-15,0 0-30 0,0-15 4 16,3 15-4-16,-3 0 35 16,0 0 1-16,0 0-12 15,0 0 35-15,0 0-53 16,0 0-23-16,0-4 15 16,-3 4-70-16,-3 0 42 15,-3-4-46-15,0 4 1 16,0 0 8-16,0 0-20 15,1 0-1-15,0 0 0 16,4-4 11-16,2 4 21 16,0 0 3-16,2 0-34 15,0 0 29-15,0 0-29 16,0 0 16-16,0 0 10 0,0-2-26 16,0 2 22-16,0 0-16 15,0 0-6-15,16-4 13 16,10 0-14-16,14-1 13 15,13-1 33-15,13-1-25 16,8-1 17-16,12 2-19 16,5 2-17-16,5 0 36 15,1 4-27-15,0-4 8 16,-9-1-8-16,-4 4-2 16,-16-4 4-16,-7 2-13 15,-15-1 6-15,-7-4 4 16,-8 6-8-16,-2-2 20 15,-3-4-17-15,0 4 4 16,1 2-18-16,0-2 9 16,-2 4 0-16,-7 0-1 15,-1 0-1-15,-10 0-32 16,-3 0-68-16,-4 0-115 0,0 0-315 16,0 0-317-16</inkml:trace>
  <inkml:trace contextRef="#ctx0" brushRef="#br0" timeOffset="104598.04">13371 16084 857 0,'0'0'291'0,"0"0"-120"16,0 0 7-16,0 0-48 15,0 0-20-15,0 0-7 16,0 0-40-16,-75-50 3 15,58 42-21-15,-2 0 12 16,-6 2 42-16,-4-2-24 16,-4 2 6-16,-2 1-35 15,-6 2-7-15,-1 3 1 16,-2 0-22-16,-5 0-3 16,4 0 29-16,-4 0-24 15,-3 0 12-15,-1 0-6 0,2 0-9 16,-1 0 18-1,4 3-35-15,1 8 12 0,0-3 2 16,2 6-1 0,1-3 0-16,1 4-13 0,3-1 1 15,3 4 10-15,-1-6-11 16,4 4 14-16,-2 1-14 16,3 0 12-16,-1 1-9 15,-1-1 6-15,-1 2-8 16,-1 4 5-16,-4-6-6 15,3 5 0-15,-1 0 4 16,1-4-2-16,-1 1 23 16,6-2-13-16,1 1-11 15,4 5 19-15,1-5-20 16,3 0 0-16,2 0-1 0,1 4 8 16,6-4-7-1,3 0 0-15,2 3 5 0,-1 2-11 16,-1 3 12-16,1-2-5 15,0 2 5-15,0 5 6 16,2-8-19-16,-4 8 7 16,6-5 0-16,-4 6 1 15,2-2 1-15,-3-2 4 16,4 3-6-16,-1 0 1 16,2 1-7-16,0-2 6 15,3 2 0-15,0-2 8 16,1 2-1-16,3 0-7 0,0-1 0 15,0 0 1-15,0 0-10 16,0 5 19-16,3-4-10 16,3 4 0-16,1 0 12 15,4 4-5-15,0 0-7 16,5 0-1-16,-1 4-18 16,4-4 19-1,0 4 0-15,4 0-8 0,-1-1 13 16,3 1-6-16,4 0 1 15,-1-4 0-15,3-4-9 16,0 4 9-16,4-7-3 16,-4 1-3-16,2-2 9 15,-2-3-3-15,3 4 0 0,-1-3 1 16,5-1 11-16,1 0-12 16,4-6 0-16,4 8 3 15,4-6-2-15,1-4 4 16,0 1 3-16,2-4-7 15,0 4 0-15,0-4-1 16,-2-1 0-16,4-4-1 16,0-2 9-16,4 1-8 15,1-2 0-15,1-3 1 16,-2-1 0-16,3 3-1 16,-3 1 1-16,0-2 4 15,0 0 1-15,3-2-12 16,1-3 6-16,3 1 0 15,-1-4-3-15,1 0 10 16,0 0-2-16,3 0-5 16,-2 0 6-16,-1 0-12 15,0-7 7-15,-1 1-1 0,0-2 14 16,-4 2-7-16,1-2-5 16,-1-1-2-16,-2-1 0 15,0-1-1-15,3-3 8 16,-1-5-5-16,3-3 8 15,1 0 1-15,1-1-22 16,0-7 10-16,-2 1 1 16,4-5 12-16,-7 3-12 15,-5-4 0-15,-4-1 0 16,-5 4 8-16,-3-4-5 16,-8 0-3-16,-3-4 0 15,-2-5 18-15,-1-5-18 0,-5-7 0 16,1 0-1-16,-5-5 10 15,-1 4-4-15,-6-1 4 16,-5 9-9-16,0 6 31 16,-3-1-31-16,-3 6 0 15,-4-1 12-15,0 0-12 16,0 0 13-16,0-1-11 16,0 0 5-16,-2 0-14 15,-5 1 5-15,1 0 2 16,-2 0-1-16,0 4 6 15,1-1-6-15,-6-1 1 0,6 7 0 16,-6-5-6 0,-1 6 14-16,-1 2-5 0,-3-4 0 15,-2 1-2 1,-2-1-1-16,-3-2 0 0,-2 1 1 16,0 2-9-16,1 1 14 15,-3-3-6-15,0 8 0 16,0-3-5-16,0 6 3 15,-2 0 2-15,0 4 0 16,-2-5 3-16,1 5 12 16,1 2-24-16,0 2 9 15,4 0 0-15,2 2-8 16,1 2 19-16,-3 1-10 16,0 4-1-16,1-3 8 15,-3-2-10-15,0 2 2 0,-2-2 0 16,0-1-6-1,-3 0 6-15,0 3 0 0,-2-6 0 16,1 4 17-16,-5 3-17 16,0-8 0-16,-5 3 0 15,-1-3 3-15,-10-2-3 16,-8-1-15-16,-28 0 9 16,-53 0-50-16,-84 6-24 15,-74 4-72-15,39 5-347 16,11 0-1096-16</inkml:trace>
  <inkml:trace contextRef="#ctx0" brushRef="#br0" timeOffset="106784.98">11553 16723 1290 0,'0'0'401'0,"0"0"-220"15,0 0 58-15,0 0-119 16,0 0-27-16,0 0-35 16,-42-14-43-16,35 14 19 15,0 0 15-15,-2 0-2 16,-1 0 20-16,-2 0 3 16,-1 4-22-16,0 10-29 0,-1 8-11 15,3 1 2-15,5 3-8 16,0-2 4-16,6 2 14 15,0 0-19-15,0-4 12 16,0-4-13-16,14-3-2 16,1-4-13-16,8-5 17 15,2-6-2-15,4 0 11 16,4 0-2-16,0-17-4 16,1-12 4-16,-7-5-9 15,-7-2 57-15,-9-4-26 16,-9-1 11-16,-2 1-3 15,0 8-39-15,-15 3 26 16,-10 6-26-16,-6 9-39 16,-23 14-55-16,7 0-425 0,7 4-423 0</inkml:trace>
  <inkml:trace contextRef="#ctx0" brushRef="#br0" timeOffset="109550.29">11110 16236 15 0,'0'0'616'15,"0"0"-465"-15,0 0-96 0,0 0 22 16,0 0-21-1,0 0-21-15,-4 0 47 0,4 0-20 16,0 0-24-16,-3 0 2 16,3 0-40-16,-2 0-11 15,-3 0-118-15,1 8-7 16,-3-2-695-16</inkml:trace>
  <inkml:trace contextRef="#ctx0" brushRef="#br0" timeOffset="115564.18">12903 16692 1061 0,'0'0'393'0,"0"0"-201"15,0 0 37-15,0 0-34 16,0 0-24-16,0 0-83 16,0-11-11-16,0 11 18 15,0 0-28-15,0 0 9 0,0 0 17 16,0 0-23-16,0 0-1 16,0 0-31-16,0 5-30 15,0 18 28-15,0 8 4 16,0 5 7-16,0 10-3 15,0 6-32-15,0 3 26 16,0 2-20-16,-6 5-18 16,-1-4 44-16,0 1-28 15,2-6 16-15,1-4 4 16,2 1-26-16,2-6 7 16,0-7-14-16,0-8 3 15,0-7 7-15,0-8-12 16,0-5 7-16,0-8-8 0,0-1 1 15,0 0-9-15,0 0 8 16,0 0-34-16,0 0-5 16,-2 0-39-16,-9-1 6 15,-12-34-134-15,3 3-370 16,3 0-105-16</inkml:trace>
  <inkml:trace contextRef="#ctx0" brushRef="#br0" timeOffset="116095.31">12542 16820 1332 0,'0'0'282'0,"0"0"-116"15,0 0-23-15,0 0-10 16,0 0-22-16,0 0-33 16,0 0 76-16,0-12 6 15,0 12-23-15,0 0-10 16,0 0-46-16,0 0-23 16,0 0 4-16,0 0-53 15,0 0 20-15,0 0-29 0,0 0 9 16,20-4 6-1,5 4 9-15,4-2 0 0,2 2 12 16,-2-4-36-16,-2 4 26 16,-3 0-26-16,0-5 7 15,2 5 13-15,2-3-10 16,6 3 8-16,3-4 4 16,8 2-21-16,0-2 11 15,0 4-12-15,-6-4 0 16,-3 4 8-16,-7 0-7 15,-9 0 5-15,-2 0-6 16,-4 0 2-16,-6 0-8 16,1 0 6-16,-5 0 0 15,-2 0 4-15,0 0-4 16,-2 0-11-16,0 0-49 16,0 0-52-16,0 0 1 15,0 0-128-15,0 0-395 0,0 0-196 16</inkml:trace>
  <inkml:trace contextRef="#ctx0" brushRef="#br0" timeOffset="116626.45">13826 16548 1122 0,'0'0'379'16,"0"0"-230"-16,0 0-20 15,0 0-17-15,0 0-78 16,0 0-7-16,0 0 0 15,4-13 52-15,-4 13 63 16,0 0-34-16,0 0 10 16,0 0-6-16,0 0-44 15,-2 0 14-15,-12 8-33 16,-8 10-40-16,-5 4 27 16,-2 0-15-16,-1 2 13 15,4-2 23-15,0 0-32 0,4-8 22 16,0 3-19-16,1-8-8 15,5 1 23-15,6-2-30 16,3-3 13-16,5-5-20 16,2 4 1-16,0-4-5 15,0 0-1-15,0 0-1 16,0 0 24-16,0 0-23 16,0 0-2-16,0 0-10 15,0 0-47-15,-9 0-23 16,-5 6-168-16,-3-3-565 0</inkml:trace>
  <inkml:trace contextRef="#ctx0" brushRef="#br0" timeOffset="117579.33">12444 16784 907 0,'0'0'269'0,"0"0"-143"15,0 0 12-15,0 0-21 16,0 0-66-16,0 0-3 15,0 0 16-15,0 0 36 16,0 0 18-16,0 0-14 16,0 0-20-16,0 0-22 15,12 0-15-15,7-4 57 16,6 0-38-16,2 0-31 16,0 4 11-16,0-4-26 15,4 4 38-15,0 0-25 0,2-5-15 16,7 5 48-1,2-1-37-15,5 1 10 0,3 0-13 16,0 0-15 0,0 0 1-16,-4 0-12 15,-1 0 6-15,-3 0 16 0,-6 0-22 16,-5 0 0-16,-7 0 11 16,-7 0-5-16,-10 0 21 15,-1 0-12-15,-2 0-4 16,-2 0 22-16,2 0-33 15,6 0 0-15,3-4 18 16,3 4-17-16,-1 0 23 16,-1-4-12-16,-3 4-10 15,-5 0-2-15,-1 0 0 16,-4 0 0-16,2 0-5 0,-3-5 14 16,0 5-9-16,0 0 0 15,0 0 8-15,0 0-14 16,0 0 6-16,0 0 0 15,0 0 3-15,0 0 11 16,0 0-13-16,0 0-1 16,0 0 1-16,0 0 2 15,0 0-3-15,0 0-22 16,0 0-38-16,-20 0-112 16,-4 5-313-16,-5 3-293 0</inkml:trace>
  <inkml:trace contextRef="#ctx0" brushRef="#br0" timeOffset="118141.7">12843 16830 793 0,'0'0'261'0,"0"0"-180"0,0 0 21 16,0 0 35-16,0 0-61 16,0 0-28-16,0 0 55 15,12-18-20-15,-10 18 21 16,-2 0-24-16,0 0-30 15,0 0 13-15,0 0-47 16,0 0-6-16,0 0 2 16,2 14 23-16,2 2 65 15,1 8-13-15,-3 6-16 16,2-2 3-16,0 6-31 16,-1-2-6-16,-1 1 11 15,-2-4-14-15,0-1 32 16,1-2-19-16,-1 1-27 0,0-5 26 15,0 0-39 1,0-4 26-16,4-1-14 0,-4-2-18 16,2-5 24-1,-2-2-25-15,2 1 1 16,-2-7 14-16,0 1-14 0,0-3 4 16,0 0 4-16,0 0 0 15,0 0-10-15,0 0 1 16,0 0-14-16,0 0 14 15,0 0-82-15,0 0-90 16,-11-10-430-16</inkml:trace>
  <inkml:trace contextRef="#ctx0" brushRef="#br0" timeOffset="118516.95">12547 16881 940 0,'0'0'237'16,"0"0"-237"-16,0 0-62 16,0 0-252-16</inkml:trace>
  <inkml:trace contextRef="#ctx0" brushRef="#br0" timeOffset="120766.08">15753 17168 91 0,'0'0'1306'16,"0"0"-1025"-16,0 0-137 15,0 0-63-15,0 0 1 16,0 0-47-16,55-57-25 0,-20 34 28 16,4 2-25-16,-1-6 8 15,0-1 7-15,-7-8-28 16,-6-4 0-16,-7 0-33 16,-7-4-77-16,-11 4 44 15,0 4 15-15,-5 9 51 16,-15 4 30-16,-2 10-13 15,-2 5 24-15,-1 8-14 16,2 0-20-16,-1 13 31 16,2 15 6-16,1 6 41 15,3 8 17-15,8 6-11 16,3-4 18-16,5 6-46 16,2-2-25-16,0-4-12 0,13-3-26 15,10-5-23 1,3-13-52-16,5-2-57 15,9-15-53-15,23-6-87 16,-10-18-100-16,-6-9-994 0</inkml:trace>
  <inkml:trace contextRef="#ctx0" brushRef="#br0" timeOffset="121016.33">16190 16954 1121 0,'0'0'371'15,"0"0"-192"-15,0 0-2 16,0 0-114-16,0 0 25 15,0 0 4-15,0 0-47 16,-21 76 11-16,40-54-29 16,8-7-8-16,4-3-10 15,2-3-8-15,0-9-2 0,-4 0-10 16,-7 0-34-16,-10-21 17 16,-10-2-10-16,-2-4 29 15,-13-4 2-15,-12 5 7 16,-5 6 0-16,2 4 0 15,4 6-47-15,7 10-111 16,7 0-172-16,10 0-567 0</inkml:trace>
  <inkml:trace contextRef="#ctx0" brushRef="#br0" timeOffset="121625.3">16564 16954 1445 0,'0'0'405'16,"0"0"-235"-16,0 0 28 15,0 0-36-15,0 0-106 16,-127 36-50-16,121-18 7 16,6 4-2-16,0-4-5 15,0 4-6-15,17-8-1 16,5-1-60-16,3-8 8 15,2-5-29-15,-3 0-60 16,-2 0-10-16,-1-18-34 16,-4 1 34-16,-5-6 60 0,-4 5 75 15,-5 0 17 1,-3 4 61-16,0 1 3 16,0 8 24-16,0 2 32 0,0 3 4 15,0 0-52-15,0 0-56 16,0 0-15-16,0 3 56 15,0 7-8-15,0 4 1 16,0 3-12-16,0-4-26 16,8 1 31-16,2-2-43 15,3-1 15-15,5-4-15 16,1-2-12-16,4-5-30 16,2 0-45-16,-1 0-23 15,-2-12-19-15,-6-3 10 16,-3-3 118-16,-7 4 1 15,-2-2 77-15,-2 2 65 0,-2 4-8 16,0 3-23-16,0 2 6 16,0 1-59-16,0 4-7 15,0 0-44-15,0 0 1 16,0 0-7-16,0 0 8 16,2 4-9-16,4 8 13 15,3 2-5-15,3 0-16 16,1 4-30-16,3-6-148 15,-1-2-186-15,-4-6-446 0</inkml:trace>
  <inkml:trace contextRef="#ctx0" brushRef="#br0" timeOffset="121765.83">16830 16663 1362 0,'0'0'693'0,"0"0"-622"15,0 0-71-15,0 0-204 16,0 0-526-16</inkml:trace>
  <inkml:trace contextRef="#ctx0" brushRef="#br0" timeOffset="121890.82">16502 17531 1916 0,'0'0'122'16,"0"0"-122"-16,0 0-347 0</inkml:trace>
  <inkml:trace contextRef="#ctx0" brushRef="#br0" timeOffset="122516">17426 16924 111 0,'0'0'1409'15,"0"0"-1061"-15,0 0-208 16,0 0-15-16,0 0-63 16,0 0-30-16,0 0-31 15,110-18 23-15,-84 26-13 16,-4 7-10-16,-8 2 32 0,-9 5-25 16,-5 0 17-1,0 0 27-15,-23 4 3 0,-6-8-5 16,-2 0-50-16,0 1-4 15,4-10-69-15,10-5-99 16,7-4-132-16,8 0 4 0</inkml:trace>
  <inkml:trace contextRef="#ctx0" brushRef="#br0" timeOffset="122750">17788 16816 1309 0,'0'0'657'0,"0"0"-446"16,0 0-35-16,0 0 4 0,0 0-106 15,-117 50-20 1,109-16 14-16,8 6-38 0,0-4 21 16,17 5-44-1,16-6 11-15,10-7-36 0,4-6-6 16,15-9-74-16,-13-10-188 15,-13-3-545-15</inkml:trace>
  <inkml:trace contextRef="#ctx0" brushRef="#br0" timeOffset="123468.57">16325 17348 992 0,'0'0'346'15,"0"0"-213"-15,0 0-59 16,0 0-26-16,0 0 10 16,0 0-14-16,0 0 50 15,0 0-2-15,-4 0-69 0,0 0-11 16,-1-5-3-16,5 5-9 16,0 0-7-16,-4-4-113 15,2-2-71-15,-3 2-339 0</inkml:trace>
  <inkml:trace contextRef="#ctx0" brushRef="#br0" timeOffset="126092.95">4490 16709 563 0,'0'0'129'0,"0"0"-129"16,0 0-72-1,0 0 33-15,0 0-124 0,0 0-133 16,-8-5 296-16,8 0 146 15,0-2 198-15,0 1-144 16,0 1-42-16,0 1 0 16,0 0-36-16,0 0 2 15,0 0 64-15,-3 2-47 16,-4 2-27-16,-4 0 12 16,-5 0-27-16,-8 0-41 15,-3 6-25-15,-4 8 10 16,0 2 43-16,2 7-42 15,3-5 35-15,9 4-18 16,6-4-59-16,11-5 16 16,0 2-18-16,7-7-23 0,20-4 5 15,4-4-30-15,7 0 8 16,0-8-41-16,-2-14-77 16,-5-6 4-16,-6 6 24 15,-10-5 36-15,-9 10 73 16,-2 2 21-16,0 3 18 15,-4 6 5-15,0 2-8 16,0 4 27-16,0 0-42 16,2 6 1-16,0 16 30 15,4 13 14-15,3 5-1 16,1 6-22-16,-4 6-1 16,1 2 29-16,-3-4-2 15,-4-2 3-15,0-4 54 0,0-3-16 16,-11-14 43-16,-9-4-39 15,-3-9-8-15,-1-2 21 16,-2-8-35-16,1-4-12 16,-2 0-28-16,4 0-18 15,4-21-26-15,3-2-5 16,9-12-77-16,7-5-57 16,9-20-166-16,18 8-194 15,4 6-257-15</inkml:trace>
  <inkml:trace contextRef="#ctx0" brushRef="#br0" timeOffset="126327.28">4937 16543 1642 0,'0'0'583'0,"0"0"-356"15,0 0-110-15,0 0-2 16,0 0-34-16,-115 116-50 15,91-70 12-15,-1 3-41 16,7-10 4-16,3-2-6 16,4-5 0-16,1-7-11 15,8-6-59-15,2-5-107 16,0-3-77-16,0-11-235 0,16 0 97 16,-3 0-624-16</inkml:trace>
  <inkml:trace contextRef="#ctx0" brushRef="#br0" timeOffset="126717.82">5047 16713 1114 0,'0'0'679'16,"0"0"-445"-16,0 0-85 0,0 0-3 15,0 0-30-15,0 0-64 16,0 0-21-16,-118 13-31 16,114-3-6-16,4-3-10 15,0 8 24-15,0-5-8 16,6 6 6-16,10 8 8 15,1-2-4-15,-1 8-10 16,-3-3 1-16,-1 4 10 16,-8-7-10-16,-4-2 9 15,0-6-1-15,0-6-9 16,0-6 29-16,-4 0-29 16,-1-4-46-16,3-12-88 15,-1-10-391-15,3-6-236 0</inkml:trace>
  <inkml:trace contextRef="#ctx0" brushRef="#br0" timeOffset="127155.2">5550 16793 1702 0,'0'0'570'0,"0"0"-487"16,0 0 38-16,0 0-30 0,0 0-45 16,-122 59-22-16,115-32-17 15,7-6-11 1,0 3 4-16,2-2-3 0,17-10-6 16,0-2 7-16,8-10 2 15,4 0 0-15,2-8-24 16,4-16-46-16,-4-12-56 15,-9-12 6-15,-6-2-23 16,-9-3-29-16,-9 8 99 16,0 0 73-16,0 15 67 15,0 12 107-15,-7 8-25 16,1 10 47-16,2 0-84 16,1 10-93-16,-1 21 3 15,-1 4 5-15,3 10-18 16,2 5 25-16,0-2-34 0,0-2 14 15,9-2-14 1,4-4-54-16,0-10-68 0,1-10-167 16,-7-12-275-16</inkml:trace>
  <inkml:trace contextRef="#ctx0" brushRef="#br0" timeOffset="127483.26">5564 16669 1729 0,'0'0'474'16,"0"0"-369"-16,0 0-55 16,0 0-32-16,0 0 20 15,0 0-38-15,0 0-65 0,142 44-31 16,-105-21-102-16,-6-5 32 16,-5 0 16-16,-4 0 25 15,-3-6 20-15,-4 2 36 16,-1-4 40-16,-6-2 27 15,-1-5 2-15,-1 2 32 16,-4-4 76-16,1 4-24 16,0 3 15-16,-1-4 12 15,-2 6-13-15,2 1-21 16,-2 0-12-16,2-1-28 16,2 2-32-16,1-6-5 15,3 3-53-15,2-7-72 16,7-2-24-16,-1 0-47 0,-1-7-757 15</inkml:trace>
  <inkml:trace contextRef="#ctx0" brushRef="#br0" timeOffset="128389.31">6038 16834 550 0,'0'0'776'0,"0"0"-553"16,0 0-129-16,0 0-65 15,0 0-1-15,0 0 35 16,0 0 26-16,0 22-6 16,0-12-8-16,0-2 6 15,0-1-34-15,0 4-19 16,0-3 26-16,0-2-15 0,5 2-5 16,2-2 21-16,-5 3-27 15,3-7 22-15,-5-2-22 16,1 5-13-16,-1-5 58 15,0 0-42-15,0 0 2 16,0 0 8-16,0 0-40 16,0 0 22-16,0 0-20 15,0 0 3-15,0 0 2 16,0 0-8-16,0 0 0 16,0 0-2-16,0 0 9 15,0 0 7-15,0 0-2 16,0 0-5-16,0 0-7 15,0-12-19-15,0-6-8 0,0-1 6 16,0-2-13-16,0-2 19 16,3 6 3-16,3 3-7 15,3 0 19-15,1 2-31 16,0 6 25-16,1-2-3 16,3 8 11-16,-1 0-4 15,1 0 2-15,-1 0 0 16,1 12 5-16,-3 6 10 15,2 6 13-15,-2-2 15 16,-2 0-33-16,0-5 17 16,0-4-27-16,-3-3 6 15,3-6 8-15,0-4-14 16,3 0 16-16,3-4 6 16,7-19-22-16,1-8-5 15,-4-9-57-15,-3-14-48 0,-8-9-8 16,-5 1-27-1,-3 8 31-15,0 6 113 0,0 17 1 16,-4 8 33-16,-3 15 37 16,1 8-26-16,-2 0 4 15,4 12-48-15,2 15 13 16,0 9-3-16,2 5-10 16,0 3 17-16,0-4-16 15,6-4-1-15,4-2 10 16,-1-5-1-16,-1-11-15 15,-1 0 6-15,0-10-20 16,2-4-7-16,-1-4-4 16,4 0 31-16,1 0-6 15,3 0-6-15,-1 0 12 0,6 0 0 16,-2 0-6-16,4 0-6 16,-3 0 23-16,3 10-11 15,-6 3 32 1,1 6-32-16,-3 0 26 0,-1 0-15 15,-7 1-11-15,-5 0-27 16,-2-2-113-16,-19-3-135 16,-2-12-403-16</inkml:trace>
  <inkml:trace contextRef="#ctx0" brushRef="#br0" timeOffset="128576.76">6090 16383 453 0,'0'0'1788'16,"0"0"-1486"-16,0 0-169 16,0 0-71-16,0 0-23 15,0 0-39-15,0 0-56 16,69 40-105-16,-69-4-206 16,0-6-279-16</inkml:trace>
  <inkml:trace contextRef="#ctx0" brushRef="#br0" timeOffset="128686.09">5878 16468 1610 0,'0'0'574'16,"0"0"-359"-16,0 0-68 15,0 0-107-15,0 0-40 0,0 0-563 16,0 0-661-16</inkml:trace>
  <inkml:trace contextRef="#ctx0" brushRef="#br0" timeOffset="128982.9">6932 16567 1788 0,'0'0'471'0,"0"0"-373"16,0 0-76-16,0 0 20 15,0 0 72-15,-9 119-54 16,9-69-4-16,0-2 1 16,0 2-32-16,7-3-4 15,3-4-21-15,4-3-54 16,-1-6-100-16,-1-9-325 15,-5-14-216-15</inkml:trace>
  <inkml:trace contextRef="#ctx0" brushRef="#br0" timeOffset="129107.88">6923 16830 1798 0,'0'0'314'15,"0"0"-224"-15,0 0-90 16,0 0-40-16,0 0-226 15,114-10-436-15</inkml:trace>
  <inkml:trace contextRef="#ctx0" brushRef="#br0" timeOffset="129592.14">7158 16852 1365 0,'0'0'352'0,"0"0"-218"16,0 0-53-16,0 0 0 15,0 0-38-15,0 0-28 16,0 0 5-16,57-80-19 16,-48 80 7-16,0 0-1 0,2 0-1 15,-1 0 85-15,2 12-27 16,1 8 14-16,-1 6 33 16,-1 0-60-16,3-1 16 15,1 0-39-15,1-2-27 16,1-6 15-16,1-5-10 15,2-2-2-15,2-10 25 16,5 0-28-16,0 0 15 16,2-22-16-16,-2-4-3 15,-6-7-8-15,-4 2-20 16,-7-5 7-16,-8 6 24 16,-2 2 0-16,0 9 19 15,-2 3-7-15,-11 11-2 0,-5 1 8 16,-3 4-18-16,0 0 0 15,2 0 16-15,5 13-7 16,5 5 25-16,9 5-4 16,0 3 7-16,9-2 5 15,18 2-42-15,8-4-12 16,7 0-9-16,8-12-61 16,1-6-112-16,12-4-198 15,-15-14-139-15,-13-8-267 0</inkml:trace>
  <inkml:trace contextRef="#ctx0" brushRef="#br0" timeOffset="129826.78">7861 16780 1370 0,'0'0'386'0,"0"0"-146"16,0 0-74-16,0 0-49 15,0 0-11-15,0 0-24 16,0 0-36-16,-96 63 1 16,96-40-8-16,0-2-18 15,18-2 21-15,7-7-41 16,6-1 12-16,3-11-13 15,-1 0 1-15,-4 0-2 16,-2-23-13-16,-10-4-4 16,-7-10 9-16,-10-3-31 15,0 0-21-15,-12 4-104 16,-28 9-108-16,5 11-61 16,-3 10-418-16</inkml:trace>
  <inkml:trace contextRef="#ctx0" brushRef="#br0" timeOffset="130607.57">8353 16704 1139 0,'0'0'390'0,"0"0"-219"16,0 0-139-16,0 0 39 15,0 0-30-15,0 0-6 16,0 0 75-16,37 68 19 16,-37-42 14-16,0-2-15 15,-10 2-33-15,-7-4 10 16,-6-5-35-16,1 2-44 16,2-5-25-16,4-3-1 15,8-2-109-15,8-9-134 0,0 0-238 16,15-16 2-16</inkml:trace>
  <inkml:trace contextRef="#ctx0" brushRef="#br0" timeOffset="130841.86">8594 16629 380 0,'0'0'1542'16,"0"0"-1213"-16,0 0-156 15,0 0-20-15,-114 13-13 16,95 8-77-16,5 3-12 16,7 7-2-16,7-3-31 15,0 2 18-15,12 2-15 16,10-6-12-16,9 0 22 0,4-5-30 16,4-2-1-16,19-17-10 15,-12-2-141-15,-4 0-383 0</inkml:trace>
  <inkml:trace contextRef="#ctx0" brushRef="#br0" timeOffset="131779.13">8155 16687 1317 0,'0'0'258'16,"0"0"-182"-16,0 0-10 16,0 0-12-16,0 0 33 15,0 0 6-15,56-14 3 16,-47 14 23-16,-3 0-51 15,1 0-19-15,2 0-12 16,-2 4-30-16,-3 11-7 16,-2-3-65-16,0-3-327 0</inkml:trace>
  <inkml:trace contextRef="#ctx0" brushRef="#br0" timeOffset="133310.03">15748 17566 1011 0,'0'0'368'0,"0"0"-186"16,0 0-19-16,0 0-43 15,0 0-66-15,0 0-42 16,0-8-4-16,5 8 23 16,6 4 1-16,0 6 19 15,3 2 2-15,1 2-11 16,5 4 31-16,1 0-39 15,2 4 0-15,4 1 2 0,2-10-26 16,0 3 8-16,0-10-12 16,0-6-6-16,-2 0 23 15,-2-10-15-15,-8-13-2 16,-3-6-6-16,-10-7 9 16,-4 0 4-16,0-1-13 15,-13 7 1-15,-5 6 27 16,0 8-20-16,1 6-8 15,5 6-9-15,3 4-76 16,7 0-77-16,2 8-108 16,2 2 59-16,21 6 87 15,8-1-63-15,23-1 0 16,-8 0-24-16,-4-7-113 0</inkml:trace>
  <inkml:trace contextRef="#ctx0" brushRef="#br0" timeOffset="133606.87">16304 17562 428 0,'0'0'327'0,"0"0"-65"16,0 0 0-16,0 0 88 15,0 0-101-15,0 0-70 16,0 0-63-16,-47 36-11 16,34-28 8-16,0 2-81 15,7 3-1-15,4-5-13 16,2 1 3-16,0 1 10 16,0-2-26-16,0 2-4 15,5-5-2-15,5-3 1 16,2-2-21-16,1 0 10 0,1 0-16 15,-1-2 21-15,-2-7 4 16,-4 3 1-16,0-2 1 16,-5 8 12-16,-2-4 16 15,0 4-15-15,0 0-12 16,0 0-2-16,2 0-10 16,0 0-12-16,2 8 22 15,1 2-77-15,0 6-81 16,-1-6-108-16,-2-6-87 0</inkml:trace>
  <inkml:trace contextRef="#ctx0" brushRef="#br0" timeOffset="133763.04">16181 17373 1809 0,'0'0'596'0,"0"0"-422"0,0 0-56 16,0 0-82-16,0 0-36 15,0 0-17-15,140 2-157 16,-93 15-202-16,-7 0-446 0</inkml:trace>
  <inkml:trace contextRef="#ctx0" brushRef="#br0" timeOffset="134122.31">16847 17459 1565 0,'0'0'380'16,"0"0"-240"-16,0 0 89 15,0 0-75-15,0 0-111 16,0 0-31-16,0 0 27 0,-94 84-24 16,94-47 13-16,0-1-28 15,0-6-21 1,14-2-31-16,32-6-96 15,-4-8-96-15,6-10-239 0</inkml:trace>
  <inkml:trace contextRef="#ctx0" brushRef="#br0" timeOffset="134341.01">17237 17495 1490 0,'0'0'630'16,"0"0"-461"-16,0 0 46 15,0 0-64-15,-118-9-96 16,97 9-24-16,8 9-30 16,7 9-1-16,2-1-5 0,4 1-30 15,0 0-24 1,0-8-65-16,0 1-40 0,10-6 17 16,13-5-47-16,13-5-37 15,-3-12-143-15,-4-1-244 0</inkml:trace>
  <inkml:trace contextRef="#ctx0" brushRef="#br0" timeOffset="134872.16">17237 17495 975 0,'11'4'568'16,"-11"-4"-311"-16,0 0-105 15,0 0-64-15,0 0-88 16,0 13 10-16,0 1 6 16,0-4-16-16,0 2 0 15,0-2 14-15,0-2-6 16,2 2 6-16,8-2-6 15,-2 1-7-15,3-4-2 0,1 3-5 16,-4-4-3-16,3-4 8 16,1 0 0-16,1 0 1 15,5 0 0-15,4-12-13 16,5-6-65-16,-2 0-43 16,3-5-2-16,-4-3-8 15,-6-1 43-15,-4-10 56 16,-5 3 15-16,-7-6 17 15,-2 4 25-15,0 8 56 16,0 6 55-16,-6 8 80 16,1 6-15-16,1 8-49 0,-1 0-88 15,2 0-58 1,1 22 6-16,2 6 11 0,0 10 16 16,0-1 13-16,0 4-45 15,0-1 31-15,0-5-38 16,5-4 13-16,-2-4-32 15,1-13 19-15,-2-2-49 16,3-11-15-16,3-1 0 16,4 0 58-16,5-9-35 15,6-5 10-15,-1 2 25 16,4 8 12-16,1 4-4 16,-2 0-2-16,-1 16-16 15,-6 6-3-15,-4 6-64 16,-6 4-26-16,-8 20-11 0,-2-6-40 15,-13-6-214-15</inkml:trace>
  <inkml:trace contextRef="#ctx0" brushRef="#br0" timeOffset="134981.54">17370 17945 1625 0,'0'0'262'0,"0"0"-262"16,0 0-101-16,46-116-759 0</inkml:trace>
  <inkml:trace contextRef="#ctx0" brushRef="#br0" timeOffset="135216.07">18226 17235 2054 0,'0'0'299'16,"0"0"-239"-16,0 0 47 15,0 0-46-15,0 144-15 16,0-86-46-16,0 0-22 16,0-1-54-16,7-7-180 15,1-15-271-15,0-12-518 0</inkml:trace>
  <inkml:trace contextRef="#ctx0" brushRef="#br0" timeOffset="135668.84">18353 17325 646 0,'0'0'1354'0,"0"0"-1103"15,0 0-79-15,0 0-30 16,0 0-66-16,0 0-43 15,0 0-19-15,-83 120-3 16,83-76-5-16,12-3 3 16,7-5-9-16,8-9-12 15,1-8 6-15,7-7 0 16,-2-12 6-16,6 0-1 0,-2-14-29 16,-1-12-35-16,-3-10-4 15,-6-4-32-15,-7 4 73 16,-9-3 28-16,-11 11 6 15,0 2 108-15,-6 8-69 16,-17 5 6-16,1 8-16 16,0 1 1-16,2 4 7 15,4 0-35-15,5 12-8 16,7 12 27-16,4 6-16 16,0 2 17-16,4 4-24 15,14 3 2-15,4-3 0 16,4-4-6-16,6-2-15 15,5-10 3-15,4-4-32 16,2-16 2-16,3 0-62 16,1-9-52-16,9-26-103 0,-9 5-75 15,-12-3-294-15</inkml:trace>
  <inkml:trace contextRef="#ctx0" brushRef="#br0" timeOffset="136153.1">18492 17231 1397 0,'0'0'596'16,"0"0"-429"-16,0 0 90 0,0 0-86 15,0 0-101-15,0 0-19 16,0 0-41-16,48-58 14 16,-36 53 13-16,-6 2-25 15,-1 3 36-15,-1 0-37 16,2 0-2-16,4 0 3 15,5 0-12-15,1 3-9 16,4 12-45-16,9-3-158 16,-5-6-385-16,-1-2-527 0</inkml:trace>
  <inkml:trace contextRef="#ctx0" brushRef="#br0" timeOffset="136293.7">18981 17044 1318 0,'0'0'970'0,"0"0"-753"0,0 0-80 16,0 0-25-16,128-24-68 16,-104 24-44-16,-17 28-134 15,-7 3-340-15,0-8-426 0</inkml:trace>
  <inkml:trace contextRef="#ctx0" brushRef="#br0" timeOffset="137043.51">17159 17754 1633 0,'0'0'402'0,"0"0"-288"16,0 0 53-16,0 0-86 16,0 0-62-16,0 0-4 15,0 0-6-15,-34-62 3 0,34 60-12 16,0-2-2-1,0 4-16-15,0 0 11 0,0 0-17 16,0 0-26-16,0 0-88 16,0 0-107-16,0 0-74 15,0 0-748-15</inkml:trace>
  <inkml:trace contextRef="#ctx0" brushRef="#br0" timeOffset="137590.26">17476 17277 1285 0,'0'0'382'0,"0"0"-198"15,0 0-1-15,0 0-64 16,0 0-91-16,0 0-15 16,0 0 15-16,37 4-4 15,-10-4 7-15,2 0 22 16,2 0-20-16,-2-4 3 15,-3-6-13-15,-5-3-5 16,-5 4 21-16,-10-1-26 16,-1-2 18-16,-5 1 2 15,0 4-26-15,-7-1-7 0,-15 6-50 16,-7-2-82 0,-7 4-59-16,-16 4-97 0,11 6-42 15,4 3-1093-15</inkml:trace>
  <inkml:trace contextRef="#ctx0" brushRef="#br0" timeOffset="141464.37">9915 16914 159 0,'0'0'795'0,"0"0"-637"0,0 0-53 16,0 0 13-16,0 0-37 15,0 0-11-15,21-8-31 16,-17 4 12-16,-2 4 29 15,0-2-15-15,-2 2 3 16,0 0-7-16,0 0 27 16,0 0-6-16,0 0-24 15,0 0-3-15,0 0-17 16,0 0-16-16,0 0-2 16,0 0-20-16,0 0 1 15,0 0 18-15,0 0-19 16,0 0 28-16,0 0 18 0,0 0-9 15,0 0 12-15,0 0-30 16,0 0 4-16,0 0-14 16,0 0 2-16,0 0-12 15,5 0 1-15,3-4 0 16,6 4 3-16,1-4 3 16,4-1-6-16,1 5 6 15,-4-3 9-15,3 3-13 16,1 0-2-16,-2 0 0 15,-2 0 5-15,1 0-4 16,1 0-1-16,0 0 0 16,0 0 12-16,-1 0-12 0,2 0 0 15,-1 0 0 1,-1 0-1-16,-1 0 1 0,-3 0 0 16,1 0-9-1,-1 0 16-15,0 0-7 0,3 0 3 16,-1 0 5-16,6 0-16 15,1 0-6-15,1 0-12 16,0 0 16-16,-1 0-15 16,2 0 25-16,-5 0-1 15,1 0 2-15,-1 0-11 16,0 0 7-16,-1 0 3 16,-1 0 0-16,4 0 0 15,-1 0 0-15,2 0 0 16,0 0 0-16,1 0 2 15,-1 0-2-15,2 0 1 0,-1 0-1 16,-3 0 9-16,-3 0-20 16,0 0 11-16,-2 0 0 15,-1 0-9-15,-2 0 17 16,5 0-8-16,-2 0 4 16,3 0 4-16,1 0-16 15,6 0 8-15,0 0-4 16,2 0-8-16,-1 0 12 15,1 0-10-15,0 0-13 16,-3 0-11-16,-4 0 22 16,-4 0-5-16,-3 0 17 15,-4 0-6-15,-3 0 15 16,0 0-12-16,-4 0 3 16,-2 0 0-16,2 0-6 15,-2 0 6-15,0 0 0 0,2 0 0 16,-2 0 11-16,0 0-19 15,0 0 8-15,2 0-43 16,1 0-28-16,2 0-16 16,2 0 62-16,3 0-10 15,-1 0-64-15,1 0 47 16,-2 0-5-16,-2 0 35 16,1 0 11-16,-5 0 11 15,-2 0 0-15,2 0 17 16,-2 0-8-16,2 0 28 15,0 0 12-15,6 0 7 16,1 0 14-16,-1-3-30 16,6 3-11-16,-3-2-20 0,0-3-3 15,0 5 7-15,-4-4 6 16,-1 4-7-16,-1 0 11 16,3 0-22-16,2-4-1 15,1 0 0-15,0 2 1 16,5 2 8-16,-3 0-9 15,-2 0 0-15,-2-4-2 16,-3 4 2-16,-3 0 0 16,-3 0-3-16,0 0 12 15,0 0-9-15,0 0 0 16,0 0-11-16,0 0 0 16,0 0-81-16,-11 0-66 0,-4 4-10 15,3 2-365-15</inkml:trace>
  <inkml:trace contextRef="#ctx0" brushRef="#br0" timeOffset="143542.01">19589 17195 1311 0,'0'0'349'16,"0"0"-175"-16,0 0 47 16,0 0-80-16,0 0-34 15,0 0-55-15,-110-18-26 16,81 24 20-16,0 12-18 15,4-1 2-15,7 0 37 16,7 4-43-16,9 0 4 16,2-5-9-16,6 2-4 15,21-4-13-15,11-6-2 0,9-6-28 16,6-2-8-16,0-10-83 16,-1-20-13-16,-12-9-8 15,-10-8-31-15,-9-7 42 16,-12-4 60-16,-9-1 34 15,0 11 35 1,-2 12 95-16,-11 11 60 0,-2 14 49 16,7 7-71-16,0 4-47 15,-2 4-67-15,2 20-19 16,-1 10 46-16,2 10-19 16,1-2 10-16,6 2 15 15,0 5-30-15,6-9 10 16,12-4-18-16,6-5-14 0,3-4-13 15,6-12-50 1,1-13-32-16,4-2-44 0,-3-7-110 16,1-15 3-1,-10-1 65-15,-5 0 92 16,-8 1 89-16,-8 8 81 0,-3 2 76 16,0 6 53-16,-2 2-56 15,0 4-39-15,0 0-73 16,0 0-41-16,0 0 18 15,3 0-18-15,3 14 35 16,1 0 3-16,6 3-38 16,3-4 16-16,4 1-17 15,3-5-63-15,2-9-4 16,2 0-75-16,0 0-33 16,-4-5 8-16,-6-7 46 15,-5 2 121-15,-6 1 10 16,-4 3 160-16,-2 3 84 0,0 3-69 15,0 0-71-15,0 0-114 16,0 0-3-16,0 0-7 16,0 0-21-16,0 3 31 15,0 3 0-15,0 3-1 16,7-1-24-16,7-2-19 16,3-2-58-16,3-4-39 15,-1 0-85-15,-4 0 42 16,-1 0 37-16,-8-4 118 15,-2-2 29-15,-1 6 131 16,-2-4 69-16,-1 4-5 0,5 0-116 16,-1 0-55-16,6 0-14 15,3 4-1-15,-2 10-9 16,3 8 1-16,-4 2 5 16,-3 6 25-16,-5 0-3 15,-2 2 30-15,0 4 10 16,0 0-7-16,-13 0 18 15,-5-1-27-15,-6-3-34 16,-1-7-18-16,1 0-35 16,-4-13-153-16,9-7-277 15,8-5-508-15</inkml:trace>
  <inkml:trace contextRef="#ctx0" brushRef="#br0" timeOffset="144182.46">20799 17177 1540 0,'0'0'642'0,"0"0"-642"16,0 0 0-16,0 0 41 15,0 0 11-15,0 0-52 16,-15 122-17-16,15-100-56 15,9-10-56-15,-3-12-13 0,6 0 59 16,2-16 0 0,7-12-194-16,2-2-243 0,-2 2 286 15,0 2 234-15,-3 8 184 16,-3 4 64-16,-3 9-52 16,-3 5-35-16,1 0-53 15,4 0-44-15,1 5 44 16,6 9-57-16,1-4-6 15,0-2-24-15,3-8-21 16,-3 0 0-16,1 0-28 16,-6-22-48-16,-3-6 37 15,-10-7-17-15,-4-6 45 16,0 0 3-16,0 3 16 16,-4 11 49-16,-6 8 60 15,4 7 22-15,-1 12 30 16,3 0-118-16,0 8-39 0,4 18 3 15,0 2-9-15,0 8 38 16,0 4-4-16,0-2-18 16,4-5 9-16,3-5-31 15,-1-6-1-15,0-11-32 16,2-5-40-16,1-6 26 16,3 0 40-16,9-9-7 15,4-13-49-15,4 3 4 16,0 6 28-16,0 5 2 15,-1 3-12-15,-6 5 28 16,1 0 13-16,-6 0 0 16,-1 13 36-16,-3 5 3 0,-1 4-11 15,3 1-28-15,-1-4-191 16,-1-2-333-16</inkml:trace>
  <inkml:trace contextRef="#ctx0" brushRef="#br0" timeOffset="144869.81">21573 17058 1820 0,'0'0'482'16,"0"0"-369"-16,0 0 15 16,0 0-58-16,0 0-18 15,0 0-52-15,0 0-15 16,-111 107-58-16,111-81-22 0,12-8-28 15,9-9-55 1,-1 0 22-16,2-9 5 0,2 0-66 16,1-15-88-16,-2-2-101 15,-6-1-98-15,-1 2 504 16,-7-3 61-16,-5 10 320 16,-4 0 18-16,0 5-112 15,0 4-30-15,0 0-93 16,0 0-91-16,0 4 1 15,-7 9-17-15,5 1-21 16,2 3 2-16,0 2-36 16,0-5 17-16,15-3-19 0,8-5-40 15,4-6-14-15,2 0-153 16,0-17-41 0,0-7-25-16,-2-6 4 0,0-2 83 15,-8 1 179-15,-3-1 7 16,-3 6 256-16,-7 8 38 15,0 8-75-15,-6 2 97 16,2 8-128-16,-2 0-80 16,0 0-70-16,0 10-11 15,2 13 34-15,0 2-33 16,3 6 14-16,-3 1-20 16,2-1-22-16,-2 0 13 15,0-9-13-15,0 1-46 16,1-10-33-16,-3-3-50 15,0-10 25-15,0 0 85 0,0-6-18 16,0-17-6-16,0 2 2 16,0-5 41-16,0-1 99 15,0 7 6-15,3 0 0 16,5 6-1-16,7 9-80 16,4 0 2-16,3 5-26 15,2 0-2-15,-1 0-16 16,-9 23-114-16,-7-2-159 15,-7-2-237-15</inkml:trace>
  <inkml:trace contextRef="#ctx0" brushRef="#br0" timeOffset="144994.79">21430 16842 1405 0,'0'0'192'0,"0"0"-192"15,160-159-56-15,-86 103-274 0</inkml:trace>
  <inkml:trace contextRef="#ctx0" brushRef="#br0" timeOffset="145104.18">22023 16517 1393 0,'0'0'613'0,"0"0"-271"16,0 0-108-16,0 0-101 15,0 0-76-15,0 0-57 16,-129 81-14-16,89-42-193 15,9-7-502-15</inkml:trace>
  <inkml:trace contextRef="#ctx0" brushRef="#br0" timeOffset="145635.49">21713 16740 1876 0,'0'0'488'0,"0"0"-380"16,0 0 65-16,0 0-114 15,0 0-56-15,0 0-3 16,0 0-93-16,42 68-151 16,-15-42-398-16</inkml:trace>
  <inkml:trace contextRef="#ctx0" brushRef="#br0" timeOffset="146416.37">22430 17026 1679 0,'0'0'256'0,"0"0"-234"16,0 0 67-16,0 0 30 15,0 0 20-15,0 0-47 16,0 0-56-16,105 111-1 15,-71-87-26-15,-3-8 3 16,-2-6-12-16,-2-10-3 16,-6 0-21-16,-2-4-36 0,-5-18-29 15,-6-6 9-15,-6-7-15 16,-2-1 20-16,0 4 53 16,-6 2 22-16,-8 6 66 15,-2 8 2-15,3 6-32 16,4 2-6-16,5 6-30 15,4 2-68-15,0 0-96 16,25 10 76-16,8 4 1 16,9-2-88-16,7 2-159 15,2 0-52-15,5-1 215 16,-7-4 171-16,-7-5 159 16,-11 0-17-16,-12 0 53 15,-16-4 21-15,-3 2 45 0,0-2 42 16,-15 4-150-1,-5 0-59-15,2 6 10 0,3 2-42 16,6 6 8-16,6 5-22 16,3-1-8-16,0 0-1 15,10 0-38-15,3-4 1 16,0-1-4-16,1-6-14 16,-6-3 15-16,-3-8-39 15,-1 0 25-15,-2 0 3 16,1-14-41-16,2-8-53 15,-2 0 37-15,4-4-128 16,2 3 77-16,3 5 36 16,-1 5 8-16,2 4 67 15,3 4 9-15,2 5 2 16,-1 0 43-16,4 0-1 0,-4 0 24 16,1 0 19-1,-3 5-31-15,1 8 27 0,-3 1-18 16,3 4 8-16,-5-5-33 15,-1 6-40-15,-6-3 0 16,-4 2-62-16,-2-8-173 16,-16-3-55-16,-3-7-556 0</inkml:trace>
  <inkml:trace contextRef="#ctx0" brushRef="#br0" timeOffset="146572.54">22974 16866 1547 0,'0'0'668'16,"0"0"-449"-16,0 0-26 16,0 0-114-16,0 0-62 15,0 0-17-15,0 0-112 16,14 8-71-16,-1-3-298 16,2-5-146-16</inkml:trace>
  <inkml:trace contextRef="#ctx0" brushRef="#br0" timeOffset="146728.81">23319 16473 2006 0,'0'0'563'0,"0"0"-413"16,0 0-86-16,0 0-38 16,0 0-26-16,-115 132-52 15,84-68-216-15,8-10-562 0</inkml:trace>
  <inkml:trace contextRef="#ctx0" brushRef="#br0" timeOffset="147150.53">23063 16860 1657 0,'0'0'329'16,"0"0"-212"-16,0 0 71 0,0 0-95 15,0 0-45-15,0 0-25 16,114-17-12-16,-109 22-22 15,-5 7-2-15,-3 2-54 16,-19 4 55-16,-9 0-161 16,6 1-215-16,10-12-1326 0</inkml:trace>
  <inkml:trace contextRef="#ctx0" brushRef="#br0" timeOffset="147337.99">23342 16940 1980 0,'0'0'546'0,"0"0"-423"0,0 0 20 16,0 0-143-16,0 0-52 15,0 0-552-15,0 0-482 0</inkml:trace>
  <inkml:trace contextRef="#ctx0" brushRef="#br0" timeOffset="147650.41">23629 16790 1423 0,'0'0'269'0,"0"0"-212"16,0 0-17-16,0 0 50 15,0 0-52-15,136 26-7 16,-118 0 29-16,-11 2 12 16,-7 4 34-16,0 2 2 15,-18-2-31-15,-11-2 28 16,-7-2-56-16,1-6-49 15,4 0-7-15,8-12-119 16,23-10-64-16,0 0-190 16,7 0-797-16</inkml:trace>
  <inkml:trace contextRef="#ctx0" brushRef="#br0" timeOffset="147853.49">23957 16776 1612 0,'0'0'723'0,"0"0"-581"16,0 0 1-16,0 0-16 16,0 0-36-16,0 0-43 15,-96 134-11-15,96-94-28 16,15-4-9-16,8-2-15 16,4-6-63-16,20-14-98 15,-5-2-311-15,-2-12 11 0</inkml:trace>
  <inkml:trace contextRef="#ctx0" brushRef="#br0" timeOffset="148087.81">24462 16642 1644 0,'0'0'474'0,"0"0"-432"15,0 0 59-15,0 0 90 16,0 0-35-16,-2 107-16 0,2-58-47 16,0 1-22-1,4 2-39-15,6-2-31 0,-2 0 3 16,-1-2-4-16,0-12-61 16,2-2-90-16,-3-15-236 15,1-9-306-15</inkml:trace>
  <inkml:trace contextRef="#ctx0" brushRef="#br0" timeOffset="148650.21">24674 16879 1465 0,'0'0'364'16,"0"0"-215"-16,0 0 36 15,0 0-22-15,0 0-74 16,0 0-19-16,0 0 35 0,-80 79-57 15,76-51-18-15,4 3-11 16,0-10-7-16,6 3-9 16,16-12-3-16,12-7-5 15,6-5 4-15,9 0-80 16,2-21-78-16,1-7-100 16,-8-12-32-16,-7-8 89 15,-4-2-36-15,-12-5-84 16,-7 2 42-16,-10 9 280 15,-4 9 273-15,0 13 98 16,0 12-147-16,-4 10-37 16,-5 0-93-16,-2 4-41 15,-2 23 78-15,1 5-23 0,-1 8 1 16,1 0-3 0,4 4-51-16,3 2 6 15,5-6-31-15,0-6-17 0,0-10 24 16,0-2-35-16,0-10-2 15,3-10-2-15,0-2-17 16,6 0 4-16,3-6-15 16,5-11-107-16,4-6 41 15,-1 2-18-15,0 6 12 16,-2 3 74-16,-5 6 28 16,-4 2 22-16,0 4 1 15,0 0 38-15,-3 0 10 16,6 14-13-16,-2 4-24 15,5 0-34-15,-2 4-15 0,9-4-139 16,-5-6-238-16,2-6-713 16</inkml:trace>
  <inkml:trace contextRef="#ctx0" brushRef="#br0" timeOffset="149009.46">25326 16906 1609 0,'0'0'371'16,"0"0"-255"-16,0 0-18 16,0 0-16-16,0 0-50 15,0 0-30-15,0 0-2 16,-12 94-20-16,20-77 10 0,0-4-36 16,-4-5 18-16,0-8-34 15,-4 0 33-15,2 0 27 16,0 0 2-16,1-12-53 15,3 3 2-15,2-8-151 16,-2 7-30-16,1 0 54 16,-3 3 59-16,0-2 91 15,-4 9 28-15,0-4 194 16,0 4 9-16,0 0-2 16,0 0 14-16,0 0-72 15,0 0-84-15,0 4 33 16,0 8-28-16,0 2-55 15,0 0-9-15,-2-1-28 0,-20-13-103 16,4 0-147-16,0 0-602 16</inkml:trace>
  <inkml:trace contextRef="#ctx0" brushRef="#br0" timeOffset="149196.91">25305 16468 2119 0,'0'0'348'0,"0"0"-185"16,0 0-15-16,0 0-97 15,0 0 6-15,0 0-29 16,0 143-28-16,-20-103-1 16,-14 1-137-16,5-11-390 0,7-12-1197 15</inkml:trace>
  <inkml:trace contextRef="#ctx0" brushRef="#br0" timeOffset="150462.25">15731 18123 1204 0,'0'0'498'16,"0"0"-278"-16,0 0 17 16,0 0-49-16,0 0-78 15,0 0-79-15,0 0 15 0,0-8 0 16,-2 26 27-1,-1 4 63-15,3 15-54 0,0 2-15 16,0 6 2-16,0 1-68 16,0 2 28-16,0-1-29 15,7-10-17-15,2-5 11 16,-3-10-64-16,0-7-48 16,-2-8-103-16,-4-11-138 15,-4-14 12-15,-13-11-594 0</inkml:trace>
  <inkml:trace contextRef="#ctx0" brushRef="#br0" timeOffset="150712.43">15386 18125 1508 0,'0'0'545'16,"0"0"-266"-16,0 0-37 16,0 0-105-16,0 0-43 15,0 0-34-15,0 0-13 16,156-90 33-16,-94 72-37 15,2 6 6-15,3 2 7 16,-5 2-46-16,-2 8 14 16,-10 0-24-16,-8 0 0 15,-13 0-2-15,-11 0 2 16,-7 0-10-16,-4 0-16 16,-1 8-55-16,-2 2-22 15,4 16-104-15,-4-1-313 16,0 2-48-16</inkml:trace>
  <inkml:trace contextRef="#ctx0" brushRef="#br0" timeOffset="151087.09">16150 18370 1141 0,'0'0'679'16,"0"0"-393"-16,0 0-85 15,0 0-26-15,0 0-58 16,0 0-81-16,0 0-15 16,127-40 7-16,-85 36-26 15,-7 0-4-15,-6 4-40 16,-6 0-118-16,-13 0-91 16,-10 0-104-16,0 11-151 15,-1-1-175-15</inkml:trace>
  <inkml:trace contextRef="#ctx0" brushRef="#br0" timeOffset="151321.41">16174 18450 1798 0,'0'0'340'15,"0"0"-198"-15,0 0 39 16,0 0-80-16,134-40-49 16,-90 36-50-16,-2 0-2 15,-3 4-15-15,-8-2-82 16,-6-2-32-16,-8-9-102 0,-8 4-93 16,-7-7-291-16</inkml:trace>
  <inkml:trace contextRef="#ctx0" brushRef="#br0" timeOffset="151493.26">16531 18148 705 0,'0'0'765'0,"0"0"-593"15,0 0 10-15,0 0 30 16,0 0-53-16,0 0-39 16,48 106-38-16,-48-71-23 15,0 2 8-15,0-1-45 16,0-11-22-16,-9 5-68 15,1-16-161-15,6-5-273 0</inkml:trace>
  <inkml:trace contextRef="#ctx0" brushRef="#br0" timeOffset="151727.57">16965 17962 1793 0,'0'0'650'16,"0"0"-580"-16,0 0-33 16,0 0 17-16,0 0 28 15,0 149-38-15,0-91-42 16,2 0 25-16,3-4-27 16,-3-5-44-16,-2-9-35 15,0-12-121-15,-2-12-76 16,-34-16 5-16,5-12-17 15,-2-14-426-15</inkml:trace>
  <inkml:trace contextRef="#ctx0" brushRef="#br0" timeOffset="152508.65">16693 18067 93 0,'0'0'976'15,"0"0"-601"-15,0 0-158 16,0 0-78-16,18-108-46 16,13 94-13-16,7-2-30 15,8 1 18-15,4-2-2 16,-1-1-23-16,0 0 7 15,-12-1 19-15,-8 7-38 16,-13 2 10-16,-9 7-1 0,-7 3 46 16,0 0-7-16,0 0-42 15,0 17-14-15,-7 16-23 16,1 6 6-16,2 14 21 16,4 5-2-16,0 0 23 15,0 0-11 1,7 1-28-16,7-9 19 0,0-6-28 15,-3-8 1-15,-5-10-1 16,2-8-6-16,-6-10-20 16,-1-8-5-16,4 0 13 15,4-14 6-15,2-16-56 16,5 0-104-16,2-3 85 16,-1 2-2-16,2 8 15 0,0 9 53 15,-3 2 21 1,1 8 51-16,-3 4-29 15,-1 0 22-15,-3 0 12 16,-1 16-39-16,-3 2 35 0,-2 4 6 16,3 2-21-1,0 2 19-15,2-3-47 0,1-2-9 16,5-2 2-16,2-5-1 16,5-6-2-16,3-8-13 15,4 0-49-15,-3-8-36 16,-3-10-72-16,-3-4-53 15,-9-2 44-15,-2 3 155 16,-6 7 25-16,-3 7 138 16,0 1 16-16,0 1 9 15,0 5-88-15,0 0-50 16,0 0-20-16,0 11-4 16,0 1 10-16,0-3-9 0,2 8 4 15,2-7-12-15,5 0-8 16,2-6-39-16,0-4-18 15,5 0-92-15,-2 0-21 16,0-4 24-16,-2-10 93 16,-3 3 67-16,-3 7 83 15,-2 1 86-15,0-2 39 16,-4 5-88-16,2 0-31 16,2 0-57-16,3 5-20 15,1 7 25-15,2 2-37 16,3-4-22-16,9 1-94 15,-4-5-191-15,0-2-215 0</inkml:trace>
  <inkml:trace contextRef="#ctx0" brushRef="#br0" timeOffset="152821.4">18243 18169 1288 0,'0'0'549'0,"0"0"-366"0,0 0-14 16,0 0-8-16,0 0-27 15,-119 8-85-15,103 17-2 16,7 0-2-16,7 8-33 16,2-4 15-16,0-2-27 15,20-10 1-15,4-7-10 16,10-10-31-16,1 0-51 16,15-39-118-16,-11-5-184 15,-5-7-168-15</inkml:trace>
  <inkml:trace contextRef="#ctx0" brushRef="#br0" timeOffset="152992.91">18369 17842 1478 0,'0'0'551'16,"0"0"-257"-16,0 0-91 0,0 0-139 15,0 0-28-15,0 0-11 16,0 117 18-16,0-59 7 16,0 0-49-16,0 0 17 15,4-8-18-15,1-6-59 16,-3-8-83-16,-2-18-204 15,0-10-203-15,0-8-746 0</inkml:trace>
  <inkml:trace contextRef="#ctx0" brushRef="#br0" timeOffset="153445.94">18228 17973 1709 0,'0'0'391'15,"0"0"-254"-15,0 0-2 16,0 0-85-16,0 0 1 15,0 0-26-15,0 0-24 16,128 90 19-16,-95-55-14 16,-2-4 2-16,-4 2-4 15,-3-8-2-15,-6-3-4 16,-7-8-4-16,-4-1-6 16,-5-7 3-16,0-3 11 15,-2-3-2-15,2 0 9 16,3 0-2-16,0 0 4 15,6 0-11-15,2 0 0 16,5 0-12-16,2-3-19 0,0-8-14 16,0-3-17-16,0 1-9 15,-2-4 50-15,-4 3 21 16,-6 3 25-16,-3 0 120 16,-5 3-3-16,0 8 5 15,0 0-36-15,0 0-77 16,0 0 2-16,0 5-32 15,0 12 2-15,0 5 5 16,0 4-11-16,0 3-3 16,6-4-3-16,1-6-12 15,4-1-34-15,0-14-41 16,5-4-38-16,13-4-70 16,-3-19-365-16,-1-4-385 0</inkml:trace>
  <inkml:trace contextRef="#ctx0" brushRef="#br0" timeOffset="153664.63">18875 18133 1423 0,'0'0'306'0,"0"0"-167"16,0 0 29-16,0 0-65 15,0 0-3-15,0 0-57 16,0 0 4-16,8 90-39 16,2-71-8-16,-2-3-51 15,3-11-34-15,1-5 21 16,1 0 14-16,0-3-49 15,-4-18 5-15,-1-1 8 16,-3-3 18-16,-5 2 10 0,0 2 1 16,0 2 57-1,-5 12-38-15,0 0-24 0,0 7-175 0</inkml:trace>
  <inkml:trace contextRef="#ctx0" brushRef="#br0" timeOffset="154070.87">19228 18163 1484 0,'0'0'341'0,"0"0"-107"16,0 0-13-16,0 0-104 15,-115-1-29-15,97 12-69 0,9 3 0 16,3 4 2-1,6-1-8-15,0 0-9 0,0 2-4 16,15-1-48-16,3-5 29 16,2 2-74-16,9-11-79 15,-5-4-126-15,-6 0-316 16</inkml:trace>
  <inkml:trace contextRef="#ctx0" brushRef="#br0" timeOffset="154180.17">18787 18012 861 0,'0'0'1096'16,"0"0"-796"-16,0 0-78 0,0 0-61 16,0 0-60-16,0 0-77 15,0 0-24-15,5-53-1 16,9 53-41-16,-1 0-29 15,-2 0-102-15,-8 18-133 16,-2 4-92-16,-1 4-525 0</inkml:trace>
  <inkml:trace contextRef="#ctx0" brushRef="#br0" timeOffset="154273.84">18600 18231 1716 0,'0'0'608'0,"0"0"-477"16,0 0-131-16,0 0-258 16,0 0-574-16</inkml:trace>
  <inkml:trace contextRef="#ctx0" brushRef="#br0" timeOffset="154820.59">18862 18588 535 0,'0'0'1555'0,"0"0"-1267"15,0 0-165-15,0 0 17 16,0 0-140-16,0 0-218 16,0 0-371-16,13-4-215 0</inkml:trace>
  <inkml:trace contextRef="#ctx0" brushRef="#br0" timeOffset="155133.31">19690 18111 1770 0,'0'0'573'16,"0"0"-456"-16,0 0-10 16,0 0-7-16,0 0-3 15,-5 106-13-15,5-56 19 16,0 9-61-16,2-5 7 16,6-3-6-16,-2-1-37 15,1-8 11-15,-4-9-17 16,2-9-16-16,-2-6 3 15,-3-5-78-15,0-7-56 16,0-6-94-16,0-3-249 16,-9-14 118-16</inkml:trace>
  <inkml:trace contextRef="#ctx0" brushRef="#br0" timeOffset="155570.49">19392 18242 1493 0,'0'0'372'0,"0"0"-84"16,0 0 37-16,0 0-100 15,0 0-86-15,0 0-86 16,0 0-15-16,62-59 14 16,-31 45-29-16,0 0 20 15,1 2-10-15,-6 2-12 16,1 0 37-16,2 2-34 15,-1-1 9-15,4 4 0 16,-1-3-24-16,3 4 14 16,-1 0-13-16,-1-2-10 0,-9 2 33 15,0 0-20-15,-7 4 9 16,-7 0 8-16,-5 0-28 16,-3 0 14-16,-1 0-16 15,0 0 2-15,0 0 13 16,0 0-15-16,0 0 14 15,0 0-14-15,0 0-17 16,0 0 17-16,3 0-29 16,-1 0-7-16,0 0-1 15,1 0-33-15,-3 0-7 16,0 0-16-16,0 0-25 16,0 0-57-16,-11 4-303 15,-2 0-157-15</inkml:trace>
  <inkml:trace contextRef="#ctx0" brushRef="#br0" timeOffset="155898.47">20138 17299 1580 0,'0'0'683'0,"0"0"-511"15,0 0-24-15,0 0-6 16,0 0-65-16,0 0-8 15,0 0 3-15,-27 120-63 16,14-80-8-16,-5 0-1 16,-13 15-27-16,4-11-126 15,2-12-527-15</inkml:trace>
  <inkml:trace contextRef="#ctx0" brushRef="#br0" timeOffset="157507.47">19465 18195 1217 0,'0'0'325'16,"0"0"-139"-16,0 0 60 15,0 0-98-15,0 0-61 16,0 0-54-16,0 0 27 31,-2 0 42-31,2 0-23 16,0 0 12-16,0 0-17 16,0 0-20-16,0 0 18 0,6 0-32 15,12-8-1-15,7 4-5 0,4-2-33 0,7-6 15 16,6 2-16-16,5-2 1 31,1 2 22-31,1-4-21 0,-2 1 13 0,-4 0-15 16,-5 5 6-16,-5-2-2 15,-6 0-4-15,-5 1 0 16,-9 7 27-16,-4-3-27 16,-7 5 14-16,-2 0-14 15,0 0-4-15,0 0-5 16,0 0-11-16,0 0-53 15,0 0-108-15,-13 7-354 16,-7 4-12-16</inkml:trace>
  <inkml:trace contextRef="#ctx0" brushRef="#br0" timeOffset="157976.41">19695 18181 1008 0,'0'0'579'0,"0"0"-382"0,0 0-23 0,0 0-1 0,0 0-85 15,0 0-77-15,0 0 12 16,2 42 1-16,-2-11-23 16,0 8 5-16,0 20-6 31,0-11-195-31,-10-17-477 0</inkml:trace>
  <inkml:trace contextRef="#ctx0" brushRef="#br0" timeOffset="166770.94">12962 16048 1205 0,'0'0'293'0,"0"0"-171"16,0 0-4-16,0 0-42 16,0 0-52-16,0 0-18 15,0-18 1-15,0 18 12 16,0 0 43-16,0-4 41 15,0 4-1-15,0-4-6 16,0 0-31-16,-5 2 0 0,-7-2-16 16,1 4-48-1,-4 0 10-15,-1-4-10 0,-4 4 11 16,0 0-13-16,0-4 1 16,1 4 0-16,-2 0 5 15,-1-5-4-15,-3 5-1 16,1-1 1-16,-3 1 21 15,-2 0-19-15,0 0-3 16,-4 0 0-16,-3 0-3 16,0 0 3-16,0 0 0 15,1 1 0-15,-1 4 12 16,5-1-13-16,-2 0 1 16,4-3 0-16,0 2 7 15,2 3-7-15,2-2 0 16,-2 0-1-16,2 2 10 15,0 1-7-15,-2 2 4 0,4-3-4 16,1 2-2-16,2-4 0 16,2 2-6-16,1 2 5 15,1-5 2-15,1 3 9 16,-1 3-10-16,-3-1 6 16,4 2-14-16,-3-1 8 15,-1 4 0-15,-2-3-7 16,1 2 16-16,-2 1-8 15,2 0-1-15,-3-3 1 16,2-2-2-16,0 2-6 16,3-2 7-16,-1 2 4 15,3 2 3-15,-2-2-7 16,2 5 0-16,3 0 2 16,0 3-4-16,0 0 3 0,-1 1-1 15,0 3 1-15,0 0 1 16,-2 0-4-16,-3 6 2 15,4-3 0-15,-1-2-4 16,3 1 11-16,2-2-5 16,2 1-2-16,2-2 6 15,3 2-12-15,2-2 6 16,0 2 0-16,0-2 12 16,-1 2-12-16,1 0 18 15,-3-1-15-15,-2 5 4 16,1-1-2-16,-3 2-5 15,3-3 0-15,-2 4 14 0,4-8-14 16,0 6 15-16,4-5-14 16,0-4-1-16,0 4 16 15,0 0-10-15,0-3 7 16,0-2 9-16,0 1-21 16,0 0 13-16,0 0-14 15,0-4 0-15,0 4 9 16,4-1-9-16,0-3 9 15,1 0 8-15,2 4-3 16,-2 0 0-16,-1 4-14 16,2-4 0-16,-1 3 13 15,-1 6-12-15,3-5-1 16,-2 0 0-16,1 1 12 16,3-4-12-16,0 4 0 0,-2-6 6 15,1-1-2-15,-1 2-4 16,0-8 0-1,-2 4 3-15,1-1 7 0,-1 0-10 16,-2 1 0-16,4 3 1 16,1-4 3-16,-2 2-4 15,5 3 0-15,1-1-1 16,0 2 7-16,2-2-3 16,0 0 1-16,1 1-2 15,1-3-4-15,-3 2 2 16,1-3 0-16,-4-1-7 15,1 0 19-15,3 1-13 16,-3-2 1-16,1-1 0 16,-2 0 3-16,3-1-3 0,1 4-10 15,-1-5 8-15,1 3 2 16,1-3 0-16,4 1 0 16,-4 3 1-16,3-7-1 15,-3 6 0-15,1-4-8 16,-1-3 1-16,-3 4 13 15,-1-4-8-15,-3 0 2 16,2 2-7-16,-4-2-1 16,-1 1 8-16,1-2-3 15,2 0-3-15,-2 6 6 0,5-2-1 16,0-1 1 0,3-1-6-16,-4 3 0 15,4-1 8-15,-3-2-2 0,-2 2 0 16,-2-3 0-16,0 0-8 15,-3-2 5-15,0 2 0 16,1 3-6-16,-2-6 6 16,2 6 3-16,3-4 0 15,-2 6 0-15,3-5 0 16,0 4 0-16,0-1 0 16,2-4 0-16,1 6 1 15,1-6-1-15,-3 5 0 16,2-6-5-16,-1 2-3 15,2 4 8-15,-1-1 0 16,3-2 0-16,1 7-2 0,4-7-5 16,2 5 4-1,0-5-21-15,3 2 23 0,0 2-20 16,-4-1 9-16,2-2 6 16,-3-1-22-16,-3 2 27 15,4 2-26-15,-1-6-23 16,-1 5 49-16,6-3-30 15,4-3 14-15,3 1 16 16,1-4-18-16,2 5 17 16,-1 1-18-16,1-3-13 15,-4 1 24-15,1 1 5 16,-3-1 4-16,-3-4-12 16,3 5 9-16,3-5 2 0,-1 5-34 15,0-5-27 1,0 3 54-16,3-3-21 0,-5 4 29 15,2-4-8 1,0 5 19-16,-2-3-11 0,2-2 0 16,0 2-13-16,2-2 13 15,1 0-57-15,2 0-2 16,-2 0-7-16,-1 0 3 16,-4 0 51-16,0 0 3 15,-5 0 9-15,-4 0-3 16,3 0 3-16,-6 0 0 15,6 0-7-15,-1 0 16 16,5 0-8-16,2 0 5 16,2 0-6-16,3 0 0 15,1-2-19-15,1-5 4 16,-1 3 14-16,-2 1 2 16,-1-2-1-16,-5 0 2 0,-1 1 9 15,-1-1-13-15,2 1 3 16,-2-1-1-16,3 1 0 15,3-5-3-15,0 6 1 16,6-3 2-16,-4 1-11 16,5-3-1-16,-3 2-16 15,1 2 28-15,-1-4-6 16,-2 7 12-16,-2-8-6 16,2 6 0-16,-5-6 1 15,1-1-7-15,0 0-9 0,2-2 9 16,5-2 0-1,0 2-16-15,-1 2 6 0,1-1-7 16,-5 0 5-16,0 3 18 16,-4-6-3-16,-2 4 3 15,-1-6 6-15,-3-2-5 16,1-4 3-16,0-2-4 16,0 2-5-16,2-4 4 15,1-1 2-15,2 4 2 16,-2-4-3-16,-2 0-7 15,4-4 5-15,-2 1-3 16,0 2 5-16,-6-2 1 16,-1-1 0-16,1-6 17 0,-6 5 8 15,5-6-9 1,-2 2 17-16,5-1-34 0,2 1 7 16,-1 0-14-16,0 2-22 15,-2 2 29-15,-2 0-10 16,-2 2 10-16,-5 2 4 15,-5-2-2-15,-2 1 30 16,0 0 22-16,-4 1-14 16,0-3 0-16,0 4-20 15,0 0 10-15,4-3-24 16,0 7 0-16,0-4-6 16,-1 5 5-16,-1-4 5 15,-2 2 27-15,0-2 3 16,0 4-4-16,-2-6 35 15,-9-2-41-15,-1 2 13 0,-3 2 13 16,1-6-40 0,-3 2 30-16,-1-7-20 15,-2 1 2-15,-5-4 9 0,-4 0-21 16,-6-4 11-16,-4 4-25 16,-5-1-1-16,-5 2 21 15,-6-2-12-15,-6 5-10 16,-10 5-10-16,-23-6-44 15,-48-1-90-15,15 10-237 16,1-3-212-16</inkml:trace>
  <inkml:trace contextRef="#ctx0" brushRef="#br0" timeOffset="171269.87">9396 16611 601 0,'0'0'198'0,"0"0"-39"16,0 0-26-16,0 0-7 15,0 0-55-15,0 0 17 16,-13-13 8-16,11 13-39 16,-2 0 5-16,2 0-11 15,-4-5-22-15,4 5 53 0,0-6-32 16,0 2-12-16,-3 4 26 16,1-4-24-16,0 0 8 15,-6 0-10-15,2 4-23 16,-3 0 9-16,-1 0-23 15,0 0 14-15,5 0 4 16,-5 0-13-16,5 0 5 16,-1 0-11-16,3 0 0 15,1 0 35-15,-1 0 23 16,-2 0-10-16,-1 0-9 16,-1 0-39-16,-3 4 27 15,-1 0-19-15,3 0-7 0,-2-2 27 16,3 2-27-16,3 0 7 15,0 1 18-15,2-5-26 16,2 0 33-16,2 0-29 16,-2 0 2-16,2 0 34 15,-5 3-31-15,1 1 7 16,-4-3 4-16,-2 8-7 16,3-5-5-16,-1 0-8 15,4 2 7-15,-4-2 11 16,2 5-18-16,-1-5 0 15,3 5 9-15,-1-5 5 16,-1 6-10-16,1-2 4 16,0 1-2-16,1 1 11 15,0-2-16-15,-1 1-1 16,1 1 8-16,2 3-2 0,0-3 7 16,-4 2-1-1,4-2-11-15,0 2 13 0,0-2-14 16,0 2 0-16,0 2-1 15,2-4 11-15,-2 6-3 16,-1-6 3-16,3 4-9 16,-2-1 9-16,2 0-10 15,0-3 0-15,0 2 4 16,0 3-2-16,0-4 10 16,0-1-11-16,0 4 5 15,0-2-3-15,2-2-2 16,3 4-1-16,-1 3 13 15,0-4-7-15,1 1 3 0,0-2-9 16,-1 2 0-16,3-4 5 16,-3 3-4-16,0 0-1 15,-1-1 6 1,1-1 6-16,1-2-21 0,2 4 9 16,-3-3 0-16,2 2-3 15,1-2 11-15,3 4-7 16,-4-2 4-16,3 2-4 15,-3-2-2-15,2-6 1 16,-4 7 0-16,2-8 0 16,-1-2 7-16,1 6-7 15,4-5 3-15,0-2 5 0,3 6-3 16,4-4-5 0,-2 0 0-16,3 2 26 0,-2-1-26 15,-1-3 0-15,-2 3 0 16,1-1-4-16,1 2-2 15,-1-6 6-15,-1 4 0 16,-1 0 5-16,1 0 7 16,-3-2-12-16,4 2 0 15,-3 0-3-15,3-4 2 16,-1 0 1-16,1 0 0 16,1 0-1-16,1 0 16 15,-3 0-19-15,-2 0 4 16,1 0 0-16,-2 0-11 15,-1 0 13-15,1 0-2 16,-2 0 0-16,1 0 16 16,-1 0-17-16,4 0 1 0,-3 0 0 15,5 0-12-15,-1 0 12 16,0-4 0-16,3 0-8 16,-1-2-1-16,-1 2 0 15,1 0 8-15,-1 0 1 16,-1 2-14-16,1-7 14 15,-4 2 0-15,1 1 0 16,1-6 3-16,-1 2-3 16,-3 1 0-16,2 1 1 15,-1-5-1-15,-1-1 0 16,4-1-12-16,-1-2 12 16,-3-1-10-16,2-4 10 0,-3 0 0 15,-1 0 6 1,-3 4-17-16,3-5 11 0,1 5-4 15,-5-4-2 1,3 4 12-16,-5-4-3 0,2 0 1 16,-2-4-2-16,0 2 5 15,0-2-1-15,0 0-6 16,-5-6 24-16,-6 2-23 16,-2 2 23-16,-6-5-5 15,0-1-18-15,-8 2 5 16,-6 3-6-16,-6 0-21 15,-5 3-22-15,-29 4-97 16,13 7-143-16,0 7-329 0</inkml:trace>
  <inkml:trace contextRef="#ctx0" brushRef="#br0" timeOffset="172972.95">10073 16874 734 0,'0'0'184'0,"0"0"-143"15,0 0-30-15,0 0 10 16,0 0-20-16,0 0 14 0,0 0 35 16,-21-4 37-1,21 4 22-15,0 0-20 0,0 0 4 16,-3 0-11-16,-2 0-40 16,-3 0-9-16,-1 0-21 15,-3 0-11-15,2 0 29 16,1 0 5-16,1 0 14 15,6 0-2-15,0 0-19 16,2 0 13-16,0 0-40 16,0 0 6-16,0 0 31 15,0 0-25-15,0 0 14 16,0 0 8-16,0 0-25 16,0 0 23-16,0 0-20 15,0-4 2-15,8 4-3 16,2 0-11-16,8 0 16 0,2 0-17 15,3 0 1-15,-1 0 6 16,0 0-7-16,0 0 0 16,-2 0 20-16,0 0-19 15,0 0 28-15,1 0-15 16,3 0-13-16,0 0 12 16,3 0-6-16,2 0-2 15,0 0-3-15,-2 0 16 16,0 0-27-16,-2 0 9 15,-4 4 0-15,2 0 3 16,-5-4 3-16,1 5-6 16,4-5 0-16,0 2 13 15,2-2-23-15,1 0 10 16,4 0 0-16,-3 0 6 0,0 0-6 16,0 0 0-16,-2 0-4 15,-4 0 17-15,-3 0-13 16,1 0 0-16,-4 0 1 15,1 0-1-15,1 0 0 16,1 0 0-16,2 0-1 16,0 0 5-16,3 0-4 15,-4 0 0-15,2-2 0 16,-1 2 3-16,-3-5-3 16,-1 5-5-16,-3 0 4 15,-1 0-1-15,1 0 2 0,0 0 6 16,3 0-4-1,4 0 17-15,2 0-19 0,3 0 0 16,1 0-1-16,-1 0 2 16,0 0 8-16,-6 0-8 15,-1 0 0-15,-5-4 0 16,0 4-1-16,-1 0 0 16,-1-4 17-16,3 4-10 15,1 0 12-15,3 0-7 16,-3-4-11-16,6 4 15 15,-3 0-16-15,1 0 0 16,2-2 9-16,-3 2-1 16,-5 0-5-16,-2 0-3 15,-4 0 0-15,-2 0 11 16,-1 0-11-16,-2 0 17 0,2 0-6 16,-2 0-5-1,3 0-6-15,-3 0 0 0,-2 0 0 16,0 0 4-16,0 0-3 15,0 0 16-15,0 0 1 16,0 0-9-16,0 0-7 16,0 0-2-16,0 0-7 15,0 0 5-15,0 0-20 16,0 0-5-16,-15 0-58 16,-37 0-162-16,2 0-1 15,-6 6-373-15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2:33:28.802"/>
    </inkml:context>
    <inkml:brush xml:id="br0">
      <inkml:brushProperty name="width" value="0.05292" units="cm"/>
      <inkml:brushProperty name="height" value="0.05292" units="cm"/>
      <inkml:brushProperty name="color" value="#FF0000"/>
    </inkml:brush>
  </inkml:definitions>
  <inkml:trace contextRef="#ctx0" brushRef="#br0">869 1296 595 0,'0'0'255'16,"0"0"-87"-16,0 0-37 16,0 0-18-16,0 0-26 15,0 0-7-15,-4-2 0 0,4 2-19 16,0 0-6-1,0 0 27-15,0 0 7 0,0 0 16 16,0 0-21-16,-2 0-38 16,2 0 10-16,-3 0-6 15,3 0 12-15,-4 0-10 16,0 0-40-16,-3-3 3 16,-2 3-15-16,0 0-8 15,-2 0-1-15,0 0-11 16,2 0 20-16,0 0-2 15,2 0 4-15,-2 0 5 16,3 0-4-16,1 0 3 16,-1 0-12-16,-1 0 6 15,2 0 0-15,1 0 6 16,0 0-5-16,-1 0 10 0,1 0-8 16,2 0 3-1,-3 0-4-15,2 0-2 0,1 0 0 16,2 0 21-16,0 0-20 15,0 0 17-15,0 0-8 16,0 3-4-16,0-3-6 16,0 0 0-16,0 0 0 15,0 0 4-15,0 0-4 16,0 0 11-16,0 0-8 16,0 0 7-16,0 1-6 15,0 3-4-15,10-1 6 16,-2 2 17-16,3-1-15 0,5-2 24 15,4 2-3 1,2-2-18-16,3 0 11 0,4-2-13 16,4 0-9-16,3 0 26 15,-1 0-26-15,6 0 12 16,-3 0-2-16,2 0-9 16,-3 0-1-16,-1 0 0 15,-5 0 0-15,0 0 9 16,-4 0-9-16,-2 0 1 15,2-2 11-15,-1 0-10 16,1 0-3-16,-2 0 1 16,-1 0 0-16,-2 0 2 15,3 2-1-15,-1 0 0 0,0-2 3 16,3 2 5 0,-1 0-10-16,4 0 1 15,-3 0-6-15,2 0 6 0,0 0 0 16,0-2 7-16,2-1-7 15,-4 3 2-15,2 0-3 16,-2 0 1-16,-3 0 0 16,3 0-1-16,-1 0 2 15,-1 0-1-15,0 0 3 16,-1 0-2-16,-2 0-1 16,1 0 0-16,-1 0 0 15,0 0-3-15,3 0 9 16,1 0 0-16,1 0-6 15,4 0 1-15,1 0-2 16,-1 0 1-16,2 0 0 16,-4 0 3-16,2 0-3 15,-2 0 0-15,3 0 0 0,-1 0-4 16,0 0 3-16,0 0 1 16,0 0-1-16,0 0 0 15,-1 0 1-15,-2 0 0 16,2 0 3-16,-1 0-1 15,4 0-3-15,-2-3 1 16,5 0 0-16,-3 2 0 16,0-3 0-16,1 2 0 15,-1 1 2-15,2-2-1 16,2 1-1-16,-2 2 0 16,3-1 0-16,0 1 0 15,-3-3 1-15,2 1-1 16,-2 0 0-16,1 0 5 0,-1 0-7 15,1 0 2 1,-3 0 0-16,0 0-1 0,-1 2 1 16,1-2 0-16,-2 0 4 15,0 0-3-15,0 0-1 16,2-3 0-16,-2 4 1 16,-3-4-4-16,-1 4 4 15,2 0-1-15,-2 1 3 16,-1 0 4-16,0 0-7 15,2 0 0-15,0 0 0 0,2-3-1 16,4 1 1 0,1 1 0-16,-2-2-1 0,3 1 7 15,-3 2-6 1,1-2 0-16,-3 2 0 0,0 0-1 16,2 0 1-16,-2 0 0 15,4 0 0-15,-2-2 6 16,-2 2-6-16,0 0 0 15,-2-2 1-15,-1 2-6 16,2 0 5-16,1 0 0 16,0 0 0-16,3 0 6 15,2 0-6-15,3 0 0 16,3 0 1-16,4 0-1 16,0 0 0-16,3 0 0 15,3 0 1-15,0 0 0 0,0 0-1 16,0 0 0-16,-2 0 6 15,2 0-4-15,-1 0-2 16,2 0 0-16,3 0-6 16,2 0 13-16,-2 0-7 15,2 0 0-15,0 2 0 16,-3 0 3-16,1 0-3 16,2 0 1-16,2 1-4 15,0-2 15-15,5-1-12 16,-1 0 0-16,-1 0 0 15,-1 0-9-15,1 5 9 16,-1-4 0-16,-1 0 0 16,3 4 7-16,-2-1-7 0,1-2 0 15,2 0 2 1,-3 0-2-16,-4 0 0 0,5-2 0 16,-9 2 9-1,5-2-8-15,1 0 4 0,2 2 0 16,5 2-4-16,3 0 5 15,1 0-6-15,2 0 0 16,3 1-1-16,-1-2 7 16,2 1 8-16,0-3-4 15,-1 4-10-15,-3-5 11 16,-6 1-11-16,-4 2 0 16,-10-1 0-16,-9-2 6 15,-7 0 13-15,-16 0-17 16,-4 0-1-16,-11 0 13 0,-4 0-13 15,-2 0 14-15,0 0-15 16,0 0-5-16,-11-12-93 16,-9-6-279-16,-3-4-1016 0</inkml:trace>
  <inkml:trace contextRef="#ctx0" brushRef="#br0" timeOffset="749.81">9452 361 1629 0,'0'0'398'16,"0"0"-196"-16,0 0-18 16,0 0-110-16,0 0-52 15,0 0 10-15,-133 148 15 16,87-68 47-16,2 11-22 16,7 3-13-16,8-1 15 15,13-2-46-15,9-3-15 16,7-6 17-16,0-5-30 15,9-11 22-15,9-8-19 16,-3-7 3-16,3-11-12 0,-3-11-13 16,2-4-50-16,9-23-61 15,-4-2-196-15,-2-6-427 0</inkml:trace>
  <inkml:trace contextRef="#ctx0" brushRef="#br0" timeOffset="1718.34">10173 651 1318 0,'0'0'342'0,"0"0"-136"15,0 0-44-15,0 0-21 16,0 0-21-16,0 0-12 0,-117-28-29 16,79 28-61-1,-2 16-11-15,0 4 17 0,2 4-24 16,7 1 17-16,11-1-14 16,13-4 3-16,7-1-12 15,2-1-3-15,27 1-28 16,9-3 36-16,11-2-17 15,4-2 9-15,3 1 8 16,-2-2-6-16,-10 1-1 16,-11 4 5-16,-8-1 0 15,-13-2 3-15,-12 1 14 16,-6 0 29-16,-25-1 25 16,-13 4-24-16,-5-3 5 15,0 0-23-15,4-4-24 16,10-3 14-16,8-6-16 0,12-1-41 15,13 0-109-15,2-1-320 16,0-9 104-16</inkml:trace>
  <inkml:trace contextRef="#ctx0" brushRef="#br0" timeOffset="2249.48">10722 703 1255 0,'0'0'345'15,"0"0"-92"-15,0 0-87 16,0 0-6-16,-127-9-7 15,96 13-62-15,-3 11-7 16,5 8-39-16,2 3-29 16,6 1 9-16,7 3-24 15,10-5 13-15,4 1 0 16,0-2-13-16,4-1-1 16,14-6 0-16,4-3-7 15,7-5-8-15,4-9-31 0,8 0-33 16,-1-15-28-16,2-10-129 15,-9-6 28-15,-6 1 80 16,-9 0 57 0,-7 8 61-16,-7 6 10 15,-2 4 83-15,-2 7 65 0,0 4-37 16,0 1-31-16,0 0-42 16,0 0-37-16,0 1 16 15,4 10 0-15,-2 3-7 16,0 0 12-16,4 0-15 15,1 0 17-15,5-2-15 16,-2-2-9-16,3-1 0 16,1-4-71-16,1-2-97 15,6-3-80-15,-8 0-90 16,1 0-1093-16</inkml:trace>
  <inkml:trace contextRef="#ctx0" brushRef="#br0" timeOffset="3296.1">10412 814 508 0,'0'0'162'0,"0"0"-51"15,0 0 32-15,0 0-40 16,0 0 46-16,0 0 45 15,0 0-62-15,0-34-16 16,0 31 32-16,0 2 23 16,0-1 5-16,0 2-33 15,0 0-7-15,0 0-36 16,0 0-53-16,0 8-20 16,-6 16-17-16,-3 12 17 15,-3 12 37-15,1 10-1 16,3 8 5-16,0 4-14 15,4 3-9-15,2 1 1 16,2-4-40-16,0-2 5 0,0-7 11 16,0-8-21-16,2-10 5 15,2-11 6 1,-2-13-11-16,-2-8-1 0,0-11-27 16,0 0-3-16,0-52-12 15,0-1-274-15,0-7-481 0</inkml:trace>
  <inkml:trace contextRef="#ctx0" brushRef="#br0" timeOffset="3905.32">10584 771 522 0,'0'0'672'16,"0"0"-430"-16,0 0-98 15,0 0-54-15,0 0 5 16,0 0-6-16,0 0-34 16,-20-32-17-16,26 26-21 0,6 0-15 15,3 0 11 1,3 2-4-16,-1 0 0 0,3 4 25 16,3 0-26-16,2 0 23 15,-1 0-12-15,3 8-6 16,0 3 9-16,-1 1-12 15,-1 0-10-15,-5 1 14 16,-4-5-7-16,-6 1 23 16,-3 1 14-16,-4 0-18 15,-3-2 34-15,0 2-13 16,-7 2 8-16,-15 2 1 16,-5 0-11-16,-6-1 29 15,-6 4-20-15,-1-4-17 16,-4-1 39-16,-1-5-33 0,-1-1-5 15,1-4 21-15,9-2-41 16,7 0 11-16,10 0-16 16,7 0-7-16,6 0-12 15,3 0 5-15,3 0-46 16,0 0-48-16,35-17-154 16,1-2-300-16,0 1-332 0</inkml:trace>
  <inkml:trace contextRef="#ctx0" brushRef="#br0" timeOffset="4530.18">11322 726 1145 0,'0'0'251'0,"0"0"-125"16,0 0 13-16,0 0-52 15,0 0 81-15,0 0-12 16,0 0-25-16,-137 1 14 0,107 11-36 15,2 5-21 1,4 3-34-16,2 4-22 0,8 3 16 16,7 4-48-16,7-1 9 15,0-1 0-15,12-4-3 16,12-4-12-16,3-6-22 16,4-9-44-16,4-6-1 15,4 0-43-15,-4-14-77 16,-3-14-19-16,-5-6 42 15,-10-3 57-15,-3 4-29 16,-6 1 78-16,-3 6 64 16,-5 6 32-16,0 8 45 0,0 6 47 15,0 3 3 1,0 3-42-16,2 0-30 16,0 0 43-16,2 14 30 0,2 3-23 15,0 5-7 1,3 0 9-16,-1 2-40 0,2-2-16 15,-1 2-29-15,-1-4-19 16,2-3 18-16,1-2-21 16,-1-5 0-16,7-4-34 15,0-4-90-15,10-2-145 16,-3-8-269-16,-3-8-670 0</inkml:trace>
  <inkml:trace contextRef="#ctx0" brushRef="#br0" timeOffset="6232.91">11685 749 869 0,'0'0'387'16,"0"0"-227"-16,0 0-34 15,0 0 2-15,0 0-17 16,0 0 44-16,0 0-61 15,40 97-25-15,-27-74 5 16,-1-2-43-16,-4-3 19 16,-1-5-32-16,-3-2 2 15,-2-3 3-15,0-4-22 16,-2-2 0-16,2-2 9 16,-2 0-3-16,4 0 17 15,-2-8-11-15,0-10-13 16,2-8-28-16,3-1-12 15,-1-4 3-15,4 3 14 0,-2 3-13 16,5 4 20-16,1 5 3 16,-1 2 13-16,3 3-9 15,-1 7 9-15,1 0 0 16,-1 4 25-16,-1 0-24 16,-1 0 24-16,0 3-1 15,1 7 1-15,-3 2 40 16,1 2-38-16,1 0 12 15,1 2-7-15,-5 2-14 16,5 2 22-16,-2-2-3 16,-3 2-36-16,2-2 48 15,-2-2-49-15,-2-1 11 16,1-3 2-16,-3-5 2 16,-1 1-11-16,1-4-4 0,-3 0 0 15,1-2 6-15,-3 0-5 16,2-2-1-16,0 0 0 15,-2 0-43-15,0 0-104 16,0 0-236-16,0-6-447 0</inkml:trace>
  <inkml:trace contextRef="#ctx0" brushRef="#br0" timeOffset="7154.56">12211 762 973 0,'0'0'393'0,"0"0"-203"16,0 0-94-16,0 0-36 15,0 0 61-15,0 0-13 16,0 0-4-16,31 46-8 16,-25-33-31-16,1-1 17 15,-1 3 9-15,1-3-42 0,-2 2 18 16,-1 2-15 0,1-2-27-16,-1 2 20 0,-2-4-32 15,3 0-3-15,-3-2 9 16,0 0-18-16,0-4 11 15,1-5-12-15,-3 2 0 16,2-1-1-16,-2-2 2 16,0 0-1-16,0 0 18 15,0 0-17-15,0 0 19 16,0 0-12-16,0 0 1 16,2 0-15-16,1-5 12 15,-1-5-12-15,2-5 3 16,3-5-30-16,4-4 18 15,0-2-19-15,4-2-17 16,3-1 7-16,3 2 3 0,-2 4 19 16,2 2 22-16,-6 9-5 15,1 3-1-15,0 8 3 16,-3 1 2-16,2 0 0 16,1 0 1-16,2 6 0 15,0 8 10-15,0 2-4 16,-1 2 10-16,1 0-7 15,-1 3-8-15,0-2 14 16,-4 3-9-16,0-2 2 16,-2 2 10-16,-2-3-18 15,0 2 12-15,0-5-2 16,0-4-9-16,0-2 0 16,-2-2-1-16,-1-6 0 15,1 0-6-15,2-2 6 16,2 0-1-16,6-2-5 0,2-14-75 15,0-6-71 1,1-4-68-16,-1 0 50 0,-4-3 78 16,-1 8 54-16,-1 3 38 15,-2 5 18-15,-2 0-2 16,0 7 49-16,0 0-27 16,-4 4 28-16,1-1 24 15,-3 3-25-15,3 0 6 16,0 0 25-16,4 11-33 15,-4 5 0-15,3 4-12 16,-3 2 1-16,0 4 7 16,0 0-21-16,-5-2-8 0,5 0-6 15,-4-2-23-15,0-6-2 16,0-4-5-16,0-4-83 16,6-8-82-16,-4 0-202 15,0-14-223-15</inkml:trace>
  <inkml:trace contextRef="#ctx0" brushRef="#br0" timeOffset="7310.78">13017 571 1807 0,'0'0'531'0,"0"0"-418"15,0 0-92-15,0 0-21 0,0 0-480 16,0 0-37-16</inkml:trace>
  <inkml:trace contextRef="#ctx0" brushRef="#br0" timeOffset="7795.04">13206 717 1245 0,'0'0'356'0,"0"0"-242"16,0 0-52-16,0 0 7 16,0 0 54-16,0 0 41 15,0 0-59-15,67 95-10 16,-56-71-20-16,1-4-30 15,-4-2-18-15,-3-4-27 16,-1-4 1-16,-4-4 14 16,2-3-15-16,-2-3 28 15,0 0-2-15,0 0-10 16,0-5-16-16,5-9-89 16,2-4-14-16,6-2 13 0,1 0-5 15,5 0 56-15,1 4 38 16,3 2 1-16,-1 5 2 15,0 4-1-15,-1 5 13 16,1 0 14 0,0 0-13-16,-2 5 42 0,0 10-14 15,-2 1 3-15,-2 2-22 16,-3-2-24-16,-3 2-12 16,0-3-33-16,7-2-130 15,-3-5-160-15,1-4-456 0</inkml:trace>
  <inkml:trace contextRef="#ctx0" brushRef="#br0" timeOffset="8310.54">13959 758 1430 0,'0'0'530'16,"0"0"-290"-16,0 0-18 15,0 0-87-15,0 0-47 16,-127 0 0-16,108 18-73 15,5 4 4-15,5 1-10 16,9 4-2-16,0-1-14 16,0-6 0-16,11-4-52 15,2-6 15-15,3-9-35 16,0-1-22-16,-1-1 16 16,-1-19-62-16,-3-6 13 15,-3 0 7-15,0 2 12 16,-4 6 80-16,-4 6 35 0,2 6 25 15,-2 6 38-15,0 0-53 16,0 6 1-16,3 16 22 16,3 10-6-16,0 8 30 15,6 8-26-15,-1 8 16 16,4 4 25-16,-1 5-17 16,-1 3 7-16,-2-1-19 15,-2 0-24-15,-2-6 16 16,-7-15-34-16,0-9 10 15,-9-11 43-15,-13-7-7 16,-7-11 23-16,-5-5-21 16,1-3-12-16,0-7 34 15,1-16-58-15,6-8 11 16,8-10-24-16,7-9-27 16,8-6-30-16,3-4-78 0,21 3-70 15,35-16-92-15,-4 18-50 16,0 9-509-16</inkml:trace>
  <inkml:trace contextRef="#ctx0" brushRef="#br0" timeOffset="8607.41">14757 573 1416 0,'0'0'394'0,"0"0"-160"0,0 0-3 16,0 0-62-16,0 0-66 15,0 0-62-15,0 0-39 16,-18 38 35-16,18 4 3 16,0 13 9-16,4 3 24 15,5 3-32-15,-2 2-5 16,0-5-4-16,0-1-24 15,-3-10 8-15,0-4-16 16,-1-11-13-16,-3-8-24 16,0-18-101-16,0-5-205 15,0-1-246-15</inkml:trace>
  <inkml:trace contextRef="#ctx0" brushRef="#br0" timeOffset="8795.15">14432 648 1520 0,'0'0'616'0,"0"0"-372"16,0 0-28-16,0 0-57 15,0 0-87-15,0 0-36 16,115-12-24-16,-45 12-12 16,4 0-54-16,30 6-101 15,-20 5-356-15,-14-1-386 0</inkml:trace>
  <inkml:trace contextRef="#ctx0" brushRef="#br0" timeOffset="10450.67">15361 964 620 0,'0'0'209'0,"0"0"-118"16,0 0 49 0,0 0-1-16,0 0 13 0,0 0-17 15,0 0-35-15,11 0-11 16,-9 0 5-16,-2 0 14 15,0 0 2-15,0 0-18 16,0 0-39-16,0 0-10 16,0 0-23-16,0 0-3 15,0 0 12-15,2 0-2 16,2 0 17-16,2-7-13 16,0-10-29-16,1-4 5 15,1-4-7-15,0-5-12 16,-2-2 11-16,-2-2-12 15,1 2 13-15,-5 2 2 16,0 6 5-16,0 4 20 16,0 5-15-16,0 8 19 15,0 3-7-15,-5 4-17 0,-1 0 12 16,-4 0-11 0,4 0-8-16,-3 0 0 0,5 1-2 15,0 3-14-15,4 2-23 16,0-1-1-16,0 1 20 15,4-2 9-15,9 2-6 16,5-2 17-16,-1 0-19 16,4 0 1-16,3-1 17 15,1 4 0-15,2-1 1 16,-1 1 11-16,-1-1-10 16,-5 3-1-16,-3-4 0 15,-1 4 0-15,-5-2 0 16,-3 0 11-16,-4 3 18 15,-4 2 1-15,0 4-3 0,0 0 25 16,0 4-35-16,0 1-2 16,0 2 0-16,0 0-15 15,0-4 11-15,0-1-7 16,0-3 8-16,0-4-14 16,0-3 2-16,0 0 0 15,6-2 1-15,1 0 17 16,-1-3-11-16,6-1 12 15,3-2-18-15,6 0 15 16,3 0-16-16,2-8 0 16,3-7 11-16,-2-1-4 0,0-1-5 15,0-2-2 1,-3 2 1-16,-1 3 5 16,1-1-5-16,-2 0-1 0,-1 2 0 15,0-1 3-15,-2 0-3 16,-3 4 0-16,-6 0 0 15,-1 2 0-15,-5 0 0 16,-1 2 0-16,-3 1 33 16,0-1-33-16,0 0 20 15,0 0-20-15,-9 1 0 16,-4-3 23-16,-4 2-22 16,-2 2-1-16,-3 0 8 15,-3 2 3-15,1 2-4 0,-1 0-7 16,3 0 0-1,0 0 14-15,3 10-13 0,2 2-1 16,3 1 2-16,8 6 7 16,4-1-11-16,2 4 2 15,0 0 0-15,8 2 0 16,11-2 8-16,3 0-8 16,5-4 0-16,4-4 9 15,2-3-20-15,3-6 11 16,2-1-3-16,1-4-9 15,0 0 12-15,-3 0-9 16,-1 0 8-16,-4-4-13 16,3-6 13-16,-3 0-13 15,2-2 0-15,-2 0 13 16,-2 1-15-16,-2-4 0 16,-6-1 16-16,-4 2-8 15,-5 3 8-15,-6-4 1 0,-4 3 9 16,-2-3 19-16,0 4-28 15,0 1 14-15,0 2-1 16,-2-1-8-16,-8 2 2 16,0 1-8-16,-3 2-5 15,-2 0 5-15,-1 0 0 16,-3 4 6-16,1 0 3 16,-1 0-8-16,0 0 5 15,2 0-6-15,1 4 1 16,3 5 8-16,1 3-8 15,6 3-1-15,4 1 14 16,2 2-13-16,0 2 15 0,0 2 0 16,8 0-10-16,8 1 17 15,5-2-17-15,0 0-5 16,4-4 20-16,0-1-13 16,4-2 13-16,-2-3-14 15,2-6-7-15,0 1 17 16,-1-6-17-16,3 0 0 15,-4 0 5-15,-1 0 1 16,-5 0-3-16,-8 0-3 16,-3 0 0-16,-6 0-1 15,-4 0 1-15,0 0 0 16,0 0 8-16,0 0-7 16,0 0-2-16,0 0-7 0,0-2-51 15,0 0-41-15,-10-4-177 16,-3 0-357-16,5 0-561 15</inkml:trace>
  <inkml:trace contextRef="#ctx0" brushRef="#br0" timeOffset="10794.33">16816 488 970 0,'0'0'373'16,"0"0"-213"-16,0 0-17 15,0 0-46-15,0 0-6 16,122 143 10-16,-91-85-36 15,-4 9-9-15,-4 1 21 16,-8 4-8-16,-5 1 84 16,-10 0-23-16,0 2-75 15,0-5 6-15,-17 0-39 16,-7-8-10-16,-4-4-12 16,-5-9-6-16,-15-13-93 15,5-15-229-15,5-16-590 0</inkml:trace>
  <inkml:trace contextRef="#ctx0" brushRef="#br0" timeOffset="11747.26">14516 601 631 0,'0'0'413'15,"0"0"-128"-15,0 0-164 16,0 0 23-16,0 0-25 0,0 0 2 16,0 0 7-16,-24-15-60 15,22 15 18-15,2-3 23 16,0 3-37-16,0 0 17 15,0 0-31-15,0 0-22 16,0 0 20-16,0 0-16 16,0 0-5-16,0 0-7 15,0 0-21-15,0 0 22 16,0 0-28-16,0 0-1 16,0 0 28-16,0 0-27 15,7 0 29-15,12 0-1 16,8 5-19-16,11 1 24 15,4-4-28-15,8 3-5 0,0-5 18 16,4 0-18-16,2 0 8 16,0 0-2-16,-5 0 4 15,-2 0-9-15,-9 0-2 16,-8 0-5-16,-8-2 4 16,-11-1 1-16,-6 3 0 15,-5 0 8-15,-2 0-2 16,0 0-6-16,0 0 0 15,0 0-41-15,0 0 7 16,0 0-29-16,0 0-37 16,-2 0-78-16,-16 0-136 15,0 3-8-15,-2 3-331 0</inkml:trace>
  <inkml:trace contextRef="#ctx0" brushRef="#br0" timeOffset="12060.05">14761 603 39 0,'0'0'934'16,"0"0"-668"-16,0 0-98 15,0 0-63-15,0 0-25 16,0 0-12-16,0 0 9 16,0 14-18-16,5-1-37 15,0-1-3-15,-3 4-19 16,-2-3-152-16,0-2-476 0</inkml:trace>
  <inkml:trace contextRef="#ctx0" brushRef="#br0" timeOffset="13262.75">10385 713 576 0,'0'0'309'16,"0"0"-137"-16,0 0-59 15,0 0 9-15,0 0-41 16,0 0-19-16,0 0 4 0,8-7-2 16,-6 4 24-1,-2 2-15-15,0-2 53 0,0 3-9 16,0 0-14-16,0 0-2 16,0 0-37-16,0 0-29 15,0 0-1-15,0 0-12 16,0 0 1-16,0 0 0 15,0 0-22-15,0 0 11 16,0 9 14-16,2 4-2 16,0 8 12-16,0-1-27 15,3 4-9-15,1 0-5 16,1 6-131-16,0-3-332 16,-3-10-621-16</inkml:trace>
  <inkml:trace contextRef="#ctx0" brushRef="#br0" timeOffset="14402.88">10412 739 114 0,'0'0'664'16,"0"0"-476"-16,0 0 9 16,0 0-135-16,0 0 64 15,0 0-72-15,0 0 7 16,-19-23 51-16,19 23-26 16,-2 0-5-16,2 0-9 15,0 0 10-15,0 0-12 16,0-3-7-16,0 3-1 15,0 0-14-15,0 0-20 16,0 0 6-16,0 0-15 16,0 0-2-16,0 0-11 15,0 0 4-15,0 0-6 16,0 0 6-16,0 0-9 0,0 0-2 16,0 13-9-16,0 0 10 15,-4 4 11-15,4 1-5 16,0 2 31-16,0 0 13 15,0-1-35-15,0 4 13 16,0-3-27-16,0 2 8 16,0 0-7-16,0 0-2 15,0-1 0-15,0-6-7 16,0-1-79-16,0 1-52 16,0-6-164-16,0-2-221 0</inkml:trace>
  <inkml:trace contextRef="#ctx0" brushRef="#br0" timeOffset="15511.99">10437 713 67 0,'0'0'882'16,"0"0"-610"-16,0 0-97 0,0 0-72 15,0 0-7-15,0 0-39 16,0 0-38-16,-5-5 9 15,5 5-27-15,9 0 20 16,0 0 16-16,5-2-14 16,1 2 24-16,1 0-38 15,1-3-3-15,3 3 19 16,3 0-23-16,-4 0 8 16,0 0-4-16,-1 0-6 15,-3 0 15-15,1 0-15 16,-1 0 1-16,-1 0 21 15,1 0-21-15,1 0 9 16,-1 0-7-16,1 0 6 16,0 0-1-16,-2 0-8 0,-2 5 0 15,1-3 3 1,-1 1-1-16,-1 0-2 0,-2-2 13 16,-2 3-13-16,-3-1 1 15,1 0-1-15,-4 0 1 16,-1-1 23-16,3-1 15 15,-3 2 3-15,0-1 3 16,0-2-17-16,0 1-8 16,0 2-20-16,0-1 2 15,0 2 4-15,2-3 1 16,-2 3-7-16,0-1 11 16,0 1-11-16,0 0 15 15,0 2-15-15,0 0 0 0,0 0 12 16,0 0-12-1,0 0 0-15,0 0 11 0,0-2-5 16,0 0-6-16,0 0 0 16,0 0 8-16,0-1-8 15,0-2 23-15,-2 3-1 16,-2-2 18-16,-5 2-24 16,2-2 12-16,-4-1-13 15,2 4-15-15,1-3 16 16,-4 2-14-16,1 0 11 15,-3 0-4-15,3 0-8 16,0 0 7-16,0 0 5 16,0 1-13-16,0-4 14 0,-5 3-13 15,3-2 9-15,-6 2 21 16,5 0-16-16,-2-2 2 16,1 2 0-16,-1-2-6 15,3-2 4-15,-1 2-9 16,1-2 4-16,-1 0 17 15,1 0-27-15,-3 0 36 16,1 2-16-16,-4-2-19 16,4 2 5-16,1 2-6 15,1-2 1-15,5 1 5 16,0 0-6-16,2 0 11 16,2-2-11-16,-1 2 6 15,3-3-8-15,2 2 2 16,0-2-3-16,0 0 2 15,0 0 2-15,0 0 6 0,0 0-7 16,0 0 6-16,0 0-12 16,0 0 3-16,0 0-49 15,0 0-11-15,0 0-108 16,20 0-55-16,2 0-75 16,1-6-559-16</inkml:trace>
  <inkml:trace contextRef="#ctx0" brushRef="#br0" timeOffset="20245.29">6420 3148 652 0,'0'0'340'0,"0"0"-209"15,0 0-100-15,0 0-30 16,0 0 35-16,0 0 6 16,0 0 42-16,77 0-10 15,-58 0-29-15,-2 0 11 16,-1 0-9-16,-1 0-12 16,-1-2 11-16,1 2-14 0,3-2 15 15,2 0 55-15,5 0-75 16,1 0 12-16,6 0-26 15,-3 2-13-15,4-2 24 16,-2 2-18-16,0 0 8 16,0 0-3-16,-4 0-10 15,0 0 6-15,2 0-7 16,0 0 1-16,2 0 26 16,1 0-4-16,3 0 4 15,1 0 4-15,-1 0-23 16,1 0 14-16,0 0-22 15,0 0 1-15,-1 0 8 16,1 0-8-16,-1 0-1 0,3 0 14 16,-1 0-12-16,4 0 4 15,-1 0-6 1,1 0-1-16,-1 0 0 0,-3 0 1 16,-1-2 0-16,-1 2 5 15,0 0-3-15,0 0-4 16,0 0 2-16,3-2 0 15,0-1-1-15,0 2 1 16,-2-2 0-16,-2 1 2 16,3 1 4-16,-4 1-4 15,3 0-2-15,-3 0 2 16,4 0-5-16,0 0 3 16,1 0 0-16,2 0 1 15,3 0 1-15,-4 0-2 16,-1-1 0-16,-2 1 4 0,-3 0-5 15,-2 0 1-15,-2 0 0 16,0 0-2-16,-2 0 4 16,2 0 2-16,2 0-4 15,3 0 1-15,1 0-7 16,2 0 5-16,0 0 1 16,1 0 1-16,2 0 1 15,0 0-2-15,2 0 1 16,0 0 0-16,3 0-2 15,0 0 0-15,2 0 1 16,-1 0 0-16,1 0 1 16,-3 0-1-16,2 0 0 15,-7 0 8-15,1 0-9 16,-4 0 1-16,-2 0-3 0,-1 0 1 16,-1 0 3-16,1 0-1 15,2 0 2-15,5 0 4 16,7 0-7-16,6 0 1 15,5 0-3-15,5 0-3 16,1 0 12-16,4 0-6 16,-4 0 1-16,1 0 0 15,-3 0-1-15,-4 0 0 0,0 0-9 0,-5 0 0 32,-1 0 9-32,-3 0 0 0,-3 0-1 0,-2-5-5 15,-1 1 5-15,-3 0-6 16,-2 2 1-16,-2 2 4 0,-2 0 2 15,-1 0 0 1,0 0-2-16,2 0 0 0,3 0 1 16,3-2 1-16,-1 0 0 15,2 0 3-15,-1 0-3 16,-2 0 0-16,1 2-1 16,-4 0 7-16,-1 0-6 15,-3 0 0-15,-3 0 0 16,-3 0-3-16,-3 0 3 31,2 0 0-31,-1 0 0 0,2 0 4 0,6 0-4 16,4 0 0-16,4 0 1 0,2 0-4 15,5 0 3 1,-1 0 0-16,6 0-2 0,-1 0 4 16,0 0-1-16,0 0-1 15,-1 0 1-15,-4 0-2 16,-1 0 1-16,-1 0-1 15,-4 0 1-15,1 0-1 16,-3 0 1-16,2 0 1 16,3 0 0-16,1 2-1 31,7 2 0-31,0-2 0 0,7 0-1 0,-2 0 3 16,2 0 4-16,2 0-5 15,0 1 0-15,3-3 17 16,1 1-18-16,1-1 0 15,1 0-1-15,1 0 2 0,3 0 9 16,1 0-8-16,0 2-2 16,0 1 3-16,1-3-3 15,1 0-1-15,-4 0 0 16,1 0 1-16,-4 0 0 16,-3 1 6-16,-1 0-6 15,-4 4 0-15,0-1 0 31,0 2-6-31,-1 0 6 0,5 0 0 0,2 0 1 32,0-2 5-32,3 2-6 0,0-1 0 0,-3-3 0 15,-1 4-6-15,-5-1 4 16,-2 1 4-16,-1-2 11 16,-4 0 3-16,1 0-10 0,-4-2 6 15,-1 0-12-15,1 1 0 16,-4-1 9-16,3-2-3 15,-1 0 19-15,4 1-17 16,0-1-7-16,4 0 4 16,2 0-5-16,2 0 0 15,-2 0-1-15,-3 0-1 16,-2 0 2-16,-5 0 3 16,-1 0 6-16,-7 0-9 15,-2 0 1-15,-3 0-1 16,-4 0 3-16,-2 0 9 15,-1 0-8-15,2 0-4 0,-4 0 1 16,0-1 5-16,-1-1-5 16,-3-1-1-16,-3 1 5 15,-3 2 6-15,-3 0 1 16,1-2-4-16,-1 2-6 16,-3 0 29-16,2-2-30 15,-2 2 9-15,-1 0 16 31,-3-2-25-31,-2 0 29 0,-2 0-14 0,0-2-16 16,0-2-1-16,-29-6-137 16,-2 5-170-16,-9-6-519 0</inkml:trace>
  <inkml:trace contextRef="#ctx0" brushRef="#br0" timeOffset="25244.08">17308 3132 735 0,'0'0'259'0,"0"0"-160"16,0 0-41-16,0 0 58 15,0 0-33-15,0 0-41 16,-27-11 24-16,25 11-15 16,0 0 10-16,-2-1 11 15,-1 1-26-15,-1-1 17 0,-2 1-12 16,4 0-16-16,0 0 31 15,2 0-26-15,2 0 16 16,0 0 3-16,0 0-15 16,0-3 14-16,0 3-26 15,2 0-18-15,12-2 21 16,9-2 5-16,9 0-3 16,8 0 2-16,9-2-25 15,11 0 32-15,9-2-3 16,14 2 5-16,8-1 2 15,7 0-48-15,7-1 4 16,4 0 17-16,2 1-22 16,0 0 13-16,-1 1 0 15,-6 1-14-15,-3 4 17 16,-8-2-17-16,-10 3 0 0,-11 0 7 16,-14 0 2-16,-14 0 1 15,-15 0-10-15,-9 0 0 16,-9 0 18-16,-7 0-12 15,-4 0-3-15,0 0-3 16,-13 0-68-16,-9 0-221 16,-3-5-400-16</inkml:trace>
  <inkml:trace contextRef="#ctx0" brushRef="#br0" timeOffset="26384.45">18324 2398 84 0,'0'0'780'0,"0"0"-540"16,0 0-98-16,0 0-3 15,0 0 3-15,0 0-47 16,0 0-5-16,-56-27-33 16,43 26-6-16,-3 1 52 15,0 0-9-15,1 0 7 16,0 0 17-16,-1 1-61 15,-1 12-5-15,0 3-19 16,0 5-20-16,-1 4 33 16,3 0-27-16,-1 5 1 15,3-3 21-15,1 3-32 16,3 0 25-16,4 1-27 16,2 1-6-16,3 2 18 0,0 0-10 15,0 2 7-15,6 0-3 16,7 0-5-16,-1-4-5 15,-1-2-3-15,0-2 0 16,-2-1 0-16,2-5 0 16,0-5 0-16,0-1 3 15,5 1 8-15,2-6-16 16,2 0 5-16,0-3-1 16,2-2-10-16,1-4 11 15,-4-2 0-15,4 0 5 0,-3 0 4 16,2 0-15-1,0 0 6-15,1 0-5 0,1-8-1 16,0 0 7 0,1-4-1-16,-3 2 8 0,1-4-2 15,-4 0-11-15,0-1 5 16,-1-2 0-16,-5-1 14 16,2-3-8-16,-2 2 3 15,1-3 13-15,0-3-20 16,-1 3 16-16,2-2-18 15,-1 0 1-15,0 0 11 16,-6-4-11-16,1 0 41 16,-7 0 22-16,0-3-25 15,0 3 5-15,-2 1-26 16,0-2-7-16,0 1 10 16,0 0-12-16,0 2 9 0,-10 0 16 15,-3 0-25-15,-3 2 15 16,-3 0-24-16,2 2 3 15,-1 1-9-15,3 7 7 16,-1 1-1-16,-2 7 0 16,-2 4-37-16,-9 2-26 15,-31 12-76-15,6 10-174 16,3 0-343-16</inkml:trace>
  <inkml:trace contextRef="#ctx0" brushRef="#br0" timeOffset="28618.29">7582 2370 1091 0,'0'0'244'16,"0"0"-150"-16,0 0-40 16,0 0-25-16,0 0 33 15,0 0-27-15,0 0 0 16,-66 24 37-16,59-22 2 16,3 2 12-16,-5 0-12 15,0 0-16-15,0 2 20 16,-2 0-28-16,-3 4 7 15,-1 0-6-15,-3 2-28 16,0 2 13-16,3 0 2 16,2-2-8-16,1 0 7 0,5 3-28 15,1-4 0 1,2 3 10-16,1 0-16 0,0 1 3 16,1-1-3-16,0 0 3 15,-2-1 6-15,-1 4-12 16,-1 1 7-16,-1 0 32 15,-1 0-24-15,5-1 7 16,3 2-9-16,0-2-13 16,0-3 15-16,0 1-15 15,0-3 2-15,6 3 7 16,2-4-8-16,-4 3 10 16,0-1-6-16,1-1-4 15,-1-1-1-15,2-1 0 16,0 2 0-16,0-1 8 15,0 0-7-15,1 2 7 0,3-4-4 16,-4 3-2-16,1-1 4 16,-1-3-6-16,-2-1 0 15,1 0-2-15,0-2 8 16,-1 1-3-16,-2-1 2 16,3 1-4-16,-1-2 10 15,0 2-11-15,3-2 0 16,-2 1-1-16,2 2 7 15,1-4 0-15,-1 3-6 16,0-2 8-16,0 2-5 16,1 0-3-16,-1 1-6 15,2-3 5-15,0 2 1 0,0-2 0 16,-1 0 0-16,4 1 12 16,-3-4-12-16,-3 0 0 15,2 1-6-15,-2-2 5 16,-2 0 2-16,1 3 3 15,-1-3-4-15,0 0 1 16,1 0-1-16,2 0-4 16,0 0 4-16,1 0-1 15,2 0 3-15,-2 0-2 16,3 0 6-16,3-6-5 16,-3 0-2-16,0-2 1 15,0 0-1-15,-2-1 1 16,2 2 0-16,-2-2 0 15,-2 2 7-15,2-2-6 16,-1 0 8-16,0-4-9 0,-2-1-6 16,1-1 5-16,-1-6 2 15,2-1 5-15,-4 0-6 16,2 0 0-16,1-1 6 16,-3 4-6-16,3-1-8 15,-2 1 7-15,-2 0 1 16,2-4 0-16,-2 4 15 15,-3-6-15-15,2 4 4 16,-2-3-4-16,2-2-6 16,0 2 5-16,-2-1 2 15,2 3 5-15,0 4 3 16,1 0-3-16,2 2 18 16,-3 2-24-16,0 0 0 15,-2-2 10-15,0 0 5 0,0-2 21 16,0 1-6-16,0 0-11 15,0 1 27-15,-2 2-23 16,-3 2-4-16,-2 0 5 16,1 2-24-16,-4-1 32 15,2 2-14-15,-1 1 1 16,-2 0 14-16,-1 1-33 16,-1 4 0-16,3-1-1 15,-5 1 3-15,5 1-8 16,-6 2 6-16,3 0-25 15,-3 0 24-15,-1 0-38 16,-6 0-23-16,-15 11-54 16,5 7-231-16,0-4-672 0</inkml:trace>
  <inkml:trace contextRef="#ctx0" brushRef="#br0" timeOffset="31398.91">20071 3100 948 0,'0'0'277'16,"0"0"-153"-16,0 0-25 15,0 0 16-15,0 0-31 16,0 0 24-16,-16-10 24 16,14 8-25-16,0 0 26 15,0-1-40-15,2 3 15 16,0 0 5-16,0 0-60 0,0 0-13 16,0 0-6-1,0 0-26-15,0 0 14 0,0 0-21 16,0 0 0-16,0 0 21 15,0 0-14-15,0-1 17 16,0 1 5-16,0 0-21 16,0 0 19-16,0 0-16 15,0 0-11-15,2-3 29 16,2 3-29-16,0 0 19 16,4 0 18-16,-4 0-38 15,0 0 7-15,-1 0-7 16,-1 0 0-16,-1 0 2 15,-1 0 10-15,3 0-6 0,-1 0 3 16,6-2 4-16,-2 2-14 16,5 0 1-16,1-1 0 15,-2 1-3-15,3 0 4 16,1 0-1-16,1 0 7 16,2 0 4-16,-2 0-11 15,5 0 0-15,0 0 0 16,4 0-4-16,1 0 4 15,0 0 0-15,-1 0 0 16,-2 0 9-16,-2 0 0 16,-2 0-9-16,-5 0-9 15,-2 0 8-15,1 0 2 0,-3 0-1 16,1 0 7 0,4 0 1-16,-1 0-16 0,1 0 4 15,-1 0 4-15,1 0-6 16,-1 0 10-16,1 0-4 15,-3 0 6-15,-1 0-5 16,2 0-1-16,-3 0 0 16,0 1-19-16,-1-1 19 15,4 2 0-15,-3 1 1 16,4-2 7-16,3-1-7 16,0 3 1-16,1-1-2 15,3-2-10-15,0 2 4 16,0 0 6-16,0-2 0 15,2 2 5-15,1-2 2 16,1 0-14-16,-1 2 4 0,-2-2-6 16,2 2 9-1,-5 0-2-15,2-2 2 0,-2 2 0 16,2-2 12-16,1 0-12 16,5 0 0-16,3 0-5 15,-3 0-1-15,1 0 6 16,-2 0 0-16,-6 2 4 15,0 0-4-15,-4 2 0 16,-1-1 0-16,1-2-1 16,1 1-5-16,-1 1 6 15,3-2 0-15,-3 0 12 16,1 1-10-16,-1 1 3 16,-3-2-5-16,-5-1-9 15,-3 0-4-15,-2 3 13 16,0-3 0-16,-2 0 7 0,0 0-5 15,0 0 7-15,0 0-9 16,0 0-8-16,0 0 8 16,0 0 0-16,0 0 0 15,0 0-4-15,0 0 11 16,0 0-5-16,3 0-2 16,-3 0 0-16,0 0-9 15,0 0 9-15,0 0 0 16,0 0 12-16,0 0-10 15,0 0-2-15,2 0 0 16,3 0-6-16,1 0-3 16,3 0 9-16,0 0 0 15,0 0 8-15,-2 0-7 0,-3 0-1 16,0 0 0-16,1 0-2 16,-3 0-6-16,0 0 8 15,1 0 0-15,2 0 0 16,-1 0 4-16,2 0-4 15,1 0 0-15,-1 0-23 16,0 0 23-16,-2 0-10 16,0 0 10-16,-2 0 0 15,-2 0 1-15,1 0 5 16,-1 0-6-16,0 0 0 16,0 0 0-16,0 0-7 15,0 0 7-15,0 0-5 0,0 0 11 16,0 0 0-16,0 0-6 15,0 0 6-15,0 0-19 16,0 0 11 0,0 0-20-16,0 0-7 0,0 0-70 15,-5 0-96-15,-13 0-372 16,-4 0-565-16</inkml:trace>
  <inkml:trace contextRef="#ctx0" brushRef="#br0" timeOffset="38334.75">7881 3591 697 0,'0'0'357'0,"0"0"-160"15,0 0-73-15,0 0-22 16,0 0-21-16,0 0-24 15,-18 0-12-15,18 0-17 16,0 0 13-16,0 0 58 16,0 0 9-16,0 0 9 0,0 0-12 15,0 0-33 1,0 0 7-16,0 0-33 0,0 0-26 16,0 0 10-16,0 0-23 15,0 0-6-15,5 0 38 16,4-2-21-16,-1 2 7 15,1-1-6-15,1-2-13 16,-4 2 21-16,-1 1-12 16,-1-2-2-16,0 2 4 15,1-3-17-15,2 3 12 16,2-2 12-16,-3 2-24 16,-2-2 8-16,2 2-8 15,-2 0 0-15,-4 0-1 16,2-2 8-16,-2 2 5 15,0 0-1-15,0 0-11 0,0 0 7 16,0 0-7-16,0 0 0 16,4 0-1-16,1 0 2 15,-1 0-1-15,0 0 12 16,2 0-12-16,-2 0 0 16,-2 0 1-16,0 0 0 15,3 0 14-15,-1 0-14 16,5 0 23-16,2 0-8 15,4 0-4-15,8 0 3 16,-1 0-15-16,2-2 0 16,3 2 11-16,-2-2-5 15,-5 2-4-15,-3-2-2 16,0 2 0-16,-9 0-6 0,1-2 8 16,-4 2-2-1,-1 0 0-15,-1 0-24 0,-1 0-30 16,-2 0-92-16,0 0-146 15,0-2-72-15,0 2-159 16,-7-2-717-16</inkml:trace>
  <inkml:trace contextRef="#ctx0" brushRef="#br0" timeOffset="38553.46">8180 3485 1200 0,'0'0'349'15,"0"0"-160"-15,0 0-82 0,0 0 10 16,0 0-9-16,0 0-34 16,0 0 5-16,120 16-27 15,-96 4-24-15,-8 4 2 16,-9 4-30-16,-7 2-14 16,-13 5 13-16,-43 16-82 15,2-8-201-15,6-9-336 0</inkml:trace>
  <inkml:trace contextRef="#ctx0" brushRef="#br0" timeOffset="39178.33">9387 3417 1160 0,'0'0'490'0,"0"0"-367"16,0 0 4-16,0 0-17 15,0 0-37-15,0 0 8 16,0 0-36-16,-118-16-26 15,93 32-9-15,6-1 3 16,-1 5-10-16,9-1-3 16,3 1 8-16,8-2-4 15,0 2-4-15,12-3-10 16,15 2 0-16,4 0-14 0,5-2 13 16,1 1-3-1,-3 1 6-15,-7-2 7 0,-5-1-1 16,-9-2-4-16,-11 0 6 15,-2-4 24-15,-4 2 100 16,-21 1 12-16,-6-1-63 16,-2-2-18-16,4-4-25 15,9-4-20-15,4-2-10 16,8 0-31-16,5 0-100 16,3-11-106-16,7-3-146 15,8 1-259-15</inkml:trace>
  <inkml:trace contextRef="#ctx0" brushRef="#br0" timeOffset="39584.51">9775 3387 1318 0,'0'0'366'16,"0"0"-227"-16,0 0-35 16,0 0 28-16,-38 152-16 15,38-80-2-15,0 8-13 16,0 5-49-16,14 3-26 16,1-6 10-16,-1-8-35 15,-1-10-1-15,-2-16-31 16,-4-16-75-16,-5-15-92 15,-2-12-130-15,0-5-163 0</inkml:trace>
  <inkml:trace contextRef="#ctx0" brushRef="#br0" timeOffset="39865.65">9720 3419 1295 0,'0'0'301'15,"0"0"-176"-15,0 0 8 16,0 0-48-16,139-30-22 16,-93 36 6-16,-4 20-47 15,-1 12 1-15,-6 8-7 16,-9 4 5-16,-12 2 25 16,-12-4-9-16,-2-5 29 15,-9-7 38-15,-18-8-42 16,-6-6 42-16,-8-8-49 0,1-6-38 15,5-8-17-15,4 0-3 16,10-2-69-16,13-29-104 16,5 6-182-16,3-3-33 0</inkml:trace>
  <inkml:trace contextRef="#ctx0" brushRef="#br0" timeOffset="40334.28">10356 3371 1363 0,'0'0'572'16,"0"0"-380"-16,0 0-10 16,-135 24-43-16,101 2-71 15,12 5-2-15,6 6-44 16,9 3-20-16,7 2 17 15,0-2-12-15,6-3-7 16,11-8 0-16,3-7-3 16,1-9-13-16,-2-9-5 15,8-4-4-15,0-9 4 16,2-16-76-16,-3-9-18 16,-2-7-29-16,-1 1-16 15,-7-2 36-15,-5 6 64 16,-5 6 57-16,-1 8 3 15,-2 10 98-15,-3 6 66 16,0 4-3-16,0 2-72 0,0 0-33 16,0 8-23-16,4 10 29 15,0 8 24-15,1 1-41 16,3 6 0-16,2-3-11 16,-2 0-34-16,3-4 10 15,-2-3-10-15,1-4-1 16,-2-7-29-16,3-4-109 15,9-8-117-15,-1-6-253 16,-2-14-650-16</inkml:trace>
  <inkml:trace contextRef="#ctx0" brushRef="#br0" timeOffset="40912.32">10642 3363 952 0,'0'0'546'0,"0"0"-424"15,0 0 1-15,0 0 41 16,0 0-12-16,0 0-25 15,53 122-36-15,-44-88-29 16,-2-2-11-16,-1-4-25 16,-3-6-17-16,-3-6 28 0,2-6-20 15,-2-5 8-15,0-3-12 16,0-2-7-16,2 0 14 16,2-13-20-16,1-12-78 15,2-2 15-15,2-4-4 16,-1-2 2-16,4 5 13 15,3 3-44-15,1 4 58 16,4 4 14-16,0 5 24 16,0 5 0-16,2 1 2 15,-2 4 7-15,-1 2 7 16,-2 0 7-16,1 4 27 16,-4 12 14-16,3 4-14 15,-2 4 24-15,-3 2-20 0,-1-1-6 16,-2 0-4-1,0-1-31-15,-5-4 15 0,1-3-11 16,-3-2-1-16,-2-5 11 16,2-2-27-16,-2-2 23 15,0-4-21-15,0 1 0 16,2-3-4-16,-2 0-38 16,0 0-73-16,0 0-121 15,0-5-342-15</inkml:trace>
  <inkml:trace contextRef="#ctx0" brushRef="#br0" timeOffset="41724.61">11112 3377 1311 0,'0'0'243'16,"0"0"-179"-16,0 0-26 15,0 0-2-15,0 0 72 16,0 0-24-16,0 0 14 16,83 125 6-16,-72-92-41 0,-3 1 26 15,2-4-30 1,-4-3-28-16,-1-4 6 0,-1-5-25 15,0-6-6-15,-2-3 12 16,0-8-10-16,-2-1 4 16,3 0-12-16,-1-5 0 15,1-16-31-15,1-4-22 16,-2-8-9-16,3-1 5 16,1 2-9-16,3 2 13 15,3 5 15-15,1 2-7 16,0 5 24-16,5 4 1 15,-2 6 20-15,1 1 1 16,1 4 7-16,0 3-5 16,2 0 3-16,0 0-4 15,0 0 44-15,2 12-2 0,-3 2 6 16,-4 1 6-16,1 2-23 16,-3 3 19-16,-2 2-18 15,0 1 1-15,0 0 19 16,-1 4-20-16,-2-4 18 15,1-1 0-15,-3-2-27 16,4-3-4-16,0-4-21 16,-1-4 1-16,3-4 5 15,-1-3-6-15,2-2 0 16,5 0-1-16,5-7-5 16,4-14-40-16,-2-3-68 15,2-4-43-15,-2-3 2 0,-5-1 30 16,-5 5 81-1,-3 0 38-15,-3 8 6 16,-3 3 60-16,-1 5 36 0,-3 7-7 16,0 2 14-16,0 2-42 15,1 0-26-15,4 5 8 16,-1 11 26-16,3 8-6 16,0 6-16-16,0 1-31 15,-2 6 14-15,1-3-29 16,-3-2 9-16,0-2-10 15,-3-8-86-15,-2-9-76 16,0-7-212-16,0-6-257 0</inkml:trace>
  <inkml:trace contextRef="#ctx0" brushRef="#br0" timeOffset="41849.57">11852 3213 1805 0,'0'0'490'15,"0"0"-330"-15,0 0-160 16,0 0-84-16,0 0-421 16,0 0-174-16</inkml:trace>
  <inkml:trace contextRef="#ctx0" brushRef="#br0" timeOffset="42380.68">12128 3469 1152 0,'0'0'780'16,"0"0"-580"-16,0 0-121 16,0 0-10-16,0 0-51 15,0 0-5-15,0 0 10 16,17 10-22-16,-1 6 15 15,0 2-16-15,-3 0 0 16,0 0 46-16,-3-2-28 16,-1 1 0-16,-3-7-1 15,-2-1-2-15,1-3-18 16,0-6 3-16,-1 0-31 0,5 0 30 16,4-16-16-1,5-10-32-15,2-1 11 0,-1-6-43 16,0 3 14-16,-1 6 16 15,0 2 34-15,-2 7 17 16,-3 5 1-16,3 4 33 16,-3 6 26-16,0 0-17 15,0 0 34-15,0 0-25 16,1 9-28-16,1 5 33 16,-3 2-27-16,-1-1 15 15,-2 6-14-15,-3-2-22 16,-1 0-6-16,-2-1-3 15,1-2-61-15,-2-2 12 16,5-6-70-16,1-6-119 0,10-2-24 16,1 0-137-16,-6-10-937 15</inkml:trace>
  <inkml:trace contextRef="#ctx0" brushRef="#br0" timeOffset="42927.46">12829 3441 1152 0,'0'0'824'0,"0"0"-581"15,0 0-81-15,-113-12-79 16,91 12-59-16,6 14 32 15,8 10-43-15,5 4-2 16,3 2-11-16,0 0-27 16,14-6 2-16,3-4-15 15,-1-8-61-15,-1-8 37 16,-1-4-19-16,-3 0 21 16,1-19-54-16,-4-4-36 15,-1-1 71-15,-1 2 30 16,-4 2 16-16,-2 8 35 15,0 8 8-15,0 4 14 16,0 0-19-16,0 5 13 0,2 20 8 16,4 11 12-16,0 12-8 15,1 13 29-15,1 7-20 16,0 5 14 0,-2 8 22-16,-2 1-42 0,-1-4 49 15,-3-5-15-15,0-13-43 16,0-12 36-16,-15-10-6 15,-6-13 11-15,-6-6 27 16,-2-11-37-16,-2-8 23 16,0 0-25-16,4-12-27 15,2-14 20-15,6-9-30 16,5-7-14-16,8-1-14 0,6-5-41 16,2-2 15-1,45-19-88-15,-1 15-147 0,1 6-269 16</inkml:trace>
  <inkml:trace contextRef="#ctx0" brushRef="#br0" timeOffset="43442.95">13761 3309 884 0,'0'0'698'16,"0"0"-421"-1,0 0-117-15,0 0 22 0,0 0-35 16,-133 45-6-16,99-7-18 16,3 13-66-16,4 11-25 15,11 8 3-15,10 4-19 16,6 3 23-16,0-3-39 16,25-3-6-16,9-6-10 15,13-11-120-15,30-18-148 16,-12-18-237-16,-4-18-728 0</inkml:trace>
  <inkml:trace contextRef="#ctx0" brushRef="#br0" timeOffset="44395.88">14222 3585 1418 0,'0'0'553'0,"0"0"-419"16,0 0-16-16,0 0-23 16,-114 3-13-16,106 20-14 15,6 9-30-15,2 7 19 16,6 5-41-16,21 0-5 16,8-4-11-16,5-12-44 15,3-10 5-15,1-15 12 16,-1-3-23-16,-3-27-10 0,-9-17-24 15,-6-12 22-15,-10-10 53 16,-8-9-7-16,-4-1-2 16,-3 6-10-16,0 12 28 15,0 16 63-15,-8 16 13 16,0 16-3-16,1 10 3 16,1 5-76-16,-2 26 0 15,2 13 20-15,4 12-20 16,2 6 25-16,0 6 9 15,0-2-17-15,16-1-3 16,-1-7-14-16,3-8-12 16,-3-12 10-16,-1-12-13 15,-1-12 2-15,-2-12-38 0,5-2 25 16,-1-21 25 0,5-10-69-16,-1-4-1 0,-2 1 37 15,-5 7 34-15,-4 4 0 16,-1 7 27-16,-5 7 4 15,2 4-3-15,0 3-20 16,4 2-8-16,1 0 17 16,4 2-16-16,-2 11 24 15,1 1-5-15,5 4-19 16,-4-3 6-16,3 2-5 16,-3-5-2-16,3-2 0 15,2-6-43-15,2-4 10 16,3 0-26-16,-2-7-112 15,0-11-18-15,-4 0 76 16,-3 0 68-16,-6 3 45 0,-3 2 49 16,-3 4 52-16,-2 2 41 15,0 5-33-15,0 1-22 16,0 1-63-16,3 0-17 16,-1 0 5-16,2 14 1 15,0 5 21-15,3 6-7 16,2-1-26-16,3 2 28 15,-2-5-28-15,4-2-1 16,1-7 0-16,4-8-37 16,0-4 1-16,4 0-23 15,-1-18-75-15,0-6-25 16,-2-7 51-16,-4 4 58 0,-5-2 45 16,-5 9 5-1,-3 5 81-15,-1 4 84 0,-2 10 8 16,0 1-46-16,0 0-74 15,2 0-27-15,3 9 3 16,-1 5-29-16,5 4 0 16,2 0-60-16,1-4-91 15,9-6-113-15,0-3-77 16,-3-5-600-16</inkml:trace>
  <inkml:trace contextRef="#ctx0" brushRef="#br0" timeOffset="44833.28">15405 3669 918 0,'0'0'500'0,"0"0"-337"16,0 0-67-16,0 0-36 15,0 0-32-15,0 0 36 16,0 0-23-16,-25 8 25 15,21 3 12-15,-2 0-21 16,1 3 22-16,-1 0-36 16,4 2-25-16,-3 1 14 15,5-4-13-15,0-2 1 16,0-2-3-16,0 0-16 0,0-5-2 16,5 0 1-1,5-4-4-15,6 0-9 0,0 0 13 16,2-4-27-16,-3-9-17 15,3-1-57-15,-5 2-16 16,-3 1 50-16,-4 3 52 16,-4 2 15-16,0 3 54 15,1 2 28-15,-3 1-29 16,1 0-50-16,4 0 13 16,2 4 1-16,0 7-16 15,0 3 10-15,-1-2-11 16,-4 1-57-16,0-3-60 15,-2-8-53-15,0-2-128 16,-8 0-384-16</inkml:trace>
  <inkml:trace contextRef="#ctx0" brushRef="#br0" timeOffset="45051.94">15129 3485 639 0,'0'0'1020'15,"0"0"-716"-15,0 0-175 16,0 0-60-16,0 0-17 16,0 0-11-16,0 0 14 15,51 17-22-15,-40 2-32 16,-3-2-1-16,-6-3-26 16,-2 1-88-16,0-9-67 0,0-4-153 15,-7-2-617-15</inkml:trace>
  <inkml:trace contextRef="#ctx0" brushRef="#br0" timeOffset="45770.53">15444 3324 1084 0,'0'0'711'0,"0"0"-522"16,0 0-118-16,0 0-38 15,0 0-33-15,0 0-58 16,-125 117-173-16,118-97-499 0</inkml:trace>
  <inkml:trace contextRef="#ctx0" brushRef="#br0" timeOffset="46286.02">16435 3484 1038 0,'0'0'336'16,"0"0"-142"-16,0 0-90 16,0 0 61-16,0 0 2 15,0 0-54-15,0 0-51 16,-6 5-40-16,6 19 56 15,0 9-20-15,0 10-6 0,0 3 19 16,2 3-58-16,4 1-7 16,3 0-6-16,-3-6-43 15,0-8-49-15,-6-8-85 16,0-11-80-16,0-10-2 16,-12-7-388-16</inkml:trace>
  <inkml:trace contextRef="#ctx0" brushRef="#br0" timeOffset="47082.71">16301 3720 715 0,'0'0'609'16,"0"0"-402"-16,0 0-85 16,0 0-5-16,0 0-91 15,0 0 14-15,0 0-21 16,134-81-19-16,-74 77 12 16,5 3-12-16,-5-1 0 0,-4-1 0 15,-12 3-19 1,-13 0 19-16,-10 0 0 0,-15 0 2 15,-6 0 48-15,0 0 66 16,-16 3-34-16,-8 10 0 16,-5 8-7-16,3 2 20 15,7 5-34-15,4 4-42 16,7 1 21-16,8-1-39 16,0-4-2-16,6-4-7 15,13-8-62-15,6-10-23 16,6-6-11-16,2-4-103 15,1-24-21-15,-5-11-97 16,-5-2 69-16,-5-3 107 0,-12 1 149 16,-1 7 160-1,-6 10 66-15,0 6-37 0,0 8 11 16,0 8-36-16,0 4-35 16,0 0-64-16,0 14-50 15,0 10 30-15,0 4-5 16,0 6-26-16,8-2 2 15,6-2-16-15,-1-6-2 16,3-1 1-16,1-9-38 16,2-8-59-16,0-6-36 15,4 0 39-15,-1-16-40 16,-1-9-59-16,-6-5 34 0,-1-2 95 16,-8-1 65-1,-2 4 65-15,-1 6 62 16,-1 6 99-16,-2 7 49 0,0 6-85 15,0 4-72-15,0 0-64 16,0 2-44-16,0 16 17 16,2 6-6-16,2 4-8 15,3 5 8-15,-1-1-21 16,4 0 0-16,1-2-1 16,0-7-20-16,-2-4-18 15,-3-9-72-15,-2-10-34 16,1 0 58-16,-5-14-83 15,0-12 37-15,3-7 83 16,-3 0 50-16,2-4 20 16,1 5 27-16,3 4 0 0,0 6 51 15,3 6-9-15,3 6-40 16,1 5-15-16,-1 5-14 16,1 0 10-16,-1 0-20 15,2 13-10-15,-7 5-19 16,-7 10-166-16,0-4-65 15,-11-4-440-15</inkml:trace>
  <inkml:trace contextRef="#ctx0" brushRef="#br0" timeOffset="47238.93">16631 3619 1213 0,'0'0'688'15,"0"0"-505"-15,0 0-124 0,93-118-59 16,-1 58-51-16,-12 10-159 16,-4 1-286-16</inkml:trace>
  <inkml:trace contextRef="#ctx0" brushRef="#br0" timeOffset="47363.9">17219 3033 1577 0,'0'0'679'0,"0"0"-433"15,0 0-152-15,0 0-50 16,-134 44-44-16,95 6-78 16,7-6-172-16,14-5-483 0</inkml:trace>
  <inkml:trace contextRef="#ctx0" brushRef="#br0" timeOffset="47707.61">17745 3623 1166 0,'0'0'394'16,"0"0"-123"-16,0 0-51 15,0 0-93-15,0 0 29 16,-113-12-19-16,90 28-69 16,7 8-16-16,9 4-40 15,7 2 6-15,0 4-18 16,25-1-19-16,17-7-69 15,45-8-101-15,-6-10-201 16,-6-8-369-16</inkml:trace>
  <inkml:trace contextRef="#ctx0" brushRef="#br0" timeOffset="48051.28">18130 3617 1461 0,'0'0'675'0,"0"0"-437"16,0 0-16-16,0 0-114 15,-116-10-57-15,103 26-17 16,6 4-34-16,7 3-14 16,0-1-26-16,10-3-23 15,9-6-16-15,4-6-22 16,1-7 16-16,-1 0 1 16,-4-1-49-16,-5-13 47 15,-3-3 66-15,-5 4 20 16,-1 0 25-16,-3 6 38 15,-2 0 42-15,3 7 12 16,-3 0-44-16,0 0-21 0,0 0-28 16,2 0-24-16,3 14 16 15,-1 2-15-15,2 5-1 16,3-1 0-16,1-4-56 16,7-9-106-16,-3-4-137 15,-3-3-179-15</inkml:trace>
  <inkml:trace contextRef="#ctx0" brushRef="#br0" timeOffset="48223.07">18126 3176 1832 0,'0'0'641'0,"0"0"-518"16,0 0-83-16,0 0-39 15,0 0 20-15,0 0-6 16,0 0-14-16,71 52 12 15,-71-23-13-15,0-2-30 16,-22 16-49-16,-7-11-106 16,2-6-367-16</inkml:trace>
  <inkml:trace contextRef="#ctx0" brushRef="#br0" timeOffset="48504.3">18812 3485 2070 0,'0'0'392'15,"0"0"-287"-15,0 0-18 16,-120 0 1-16,97 13-18 15,10 14-19-15,9 7-51 16,4 6-5-16,11 4 4 16,20-3-75-16,9-8-22 15,34-12-96-15,-12-13-315 16,-2-8-338-16</inkml:trace>
  <inkml:trace contextRef="#ctx0" brushRef="#br0" timeOffset="48847.93">19115 3509 1644 0,'0'0'656'0,"0"0"-432"15,0 0-90-15,-114 25-44 16,97-4-86-16,12 6 2 16,5 0-12-16,5 2-12 15,19-5-37-15,7-7-25 16,6-5-84-16,-2-10-51 15,1-2-92-15,-7-2 46 16,-10-13 57-16,-5-6 152 16,-8 1 52-16,-6 2 150 0,0 4 33 15,0 3 32 1,0 4-1-16,0 6-61 0,-4 1-30 16,2 0-97-16,-3 1-11 15,3 15-6-15,2 2 6 16,0 1-30-16,0 0-19 15,11 0-107-15,27-7-82 16,-5-7-93-16,0-5-381 0</inkml:trace>
  <inkml:trace contextRef="#ctx0" brushRef="#br0" timeOffset="49019.8">19434 3552 854 0,'0'0'1073'0,"0"0"-570"0,0 0-350 15,0 0-22-15,0 0-103 16,0 0-13-16,0 0-15 16,-56 107-1-16,80-68 1 15,8-5-49-15,3-9-75 16,25-20-50-16,-11-5-165 16,-4-5-265-16</inkml:trace>
  <inkml:trace contextRef="#ctx0" brushRef="#br0" timeOffset="49176.02">19654 3163 1805 0,'0'0'630'0,"0"0"-449"16,0 0-92-16,-120 6-60 16,75 17-29-16,-15 23-11 15,11-4-161-15,11-8-655 0</inkml:trace>
  <inkml:trace contextRef="#ctx0" brushRef="#br0" timeOffset="49566.54">20709 3629 1545 0,'0'0'350'16,"0"0"-195"-16,0 0-29 15,-114-22-54-15,78 22 52 16,5 12-35-16,4 14-13 16,5 8-37-16,11 4-24 0,11 1 1 15,0-3-16-15,25-5-1 16,12-6-17-16,9-13-37 16,6-12-45-16,4 0-135 15,-5-28-71-15,0-38-77 16,-13 7-156-16,-14 0-431 0</inkml:trace>
  <inkml:trace contextRef="#ctx0" brushRef="#br0" timeOffset="49722.71">20862 3432 793 0,'0'0'607'16,"0"0"-107"-16,0 0-11 15,0 0-286-15,0 0-60 16,0 0-86-16,0 0-56 16,-58-9 18-16,44 59-2 15,1 11-17-15,7 0 8 16,6 6-8-16,0-6-1 15,0-2-50-15,2-13-84 0,5-15-125 16,-3-17-314-16,-4-14-542 0</inkml:trace>
  <inkml:trace contextRef="#ctx0" brushRef="#br0" timeOffset="49894.56">20670 3485 1260 0,'0'0'873'0,"0"0"-518"15,0 0-218-15,0 0-74 16,0 0-40-16,0 0-21 16,0 0 10-16,155 26-12 15,-94-6-20-15,1 1-112 16,8 9-184-16,-17-9-209 0,-12-5-330 16</inkml:trace>
  <inkml:trace contextRef="#ctx0" brushRef="#br0" timeOffset="50128.88">21214 3627 1362 0,'0'0'480'0,"0"0"-263"16,0 0-83-16,0 0-60 15,0 0-45-15,0 0 62 16,0 0-20-16,-4 62-49 0,4-38 23 15,0-2-45 1,8 0 1-16,1-2-10 0,3-1-16 16,-1-8-75-16,9-8-100 15,-3-3-101-15,1 0-250 0</inkml:trace>
  <inkml:trace contextRef="#ctx0" brushRef="#br0" timeOffset="50847.5">21426 3595 1355 0,'0'0'359'15,"0"0"-246"-15,0 0 46 16,0 0-61-16,0 0-18 16,0 0 16-16,0 126-40 0,8-98-1 15,-1-4-37-15,0-4-11 16,-2-7-1-16,-1-7-6 15,-2-6 2-15,-2 0 17 16,2-2-19-16,-1-19-34 16,7-4-59-16,-2-7-6 15,6-2-37-15,1-1-9 16,1 6 46-16,3 0 86 16,-1 8 13-16,-1 6 55 15,-1 5-15-15,-1 8-15 16,-1 2 13-16,1 0-29 15,0 4 17-15,3 12 37 16,-1 6-31-16,6 0 20 0,-1 5-18 16,5-4-23-1,1-3 18-15,3-4-28 0,0-7-1 16,0-9 0-16,-5 0-6 16,1-7-46-16,-6-14-68 15,-2-8-5-15,-7-4 43 16,-2-5 46-16,-4-5 36 15,-4 5 7-15,0 2 40 16,0 10 48-16,0 8 13 16,-2 10-24-16,-8 8-26 15,2 0-52-15,-3 16 6 16,-1 12 3-16,6 5-14 16,4 9 1-16,2-3-2 15,0-1-5-15,0-2 5 16,4-3 0-16,8-8 0 0,1-8 0 15,-3-8-40-15,4-9 19 16,1 0 4-16,1-1-4 16,-3-12 3-16,3-2-11 15,0 2 29-15,-3 2 6 16,0 5-5-16,1 1 7 16,-4 5-7-16,2 0 0 15,13 27 63 1,-12-4-39-16,0 8-23 15,-4-4-2-15,-9 8-41 16,0-7-134-16,-4-11-128 0</inkml:trace>
  <inkml:trace contextRef="#ctx0" brushRef="#br0" timeOffset="51019.33">21410 3331 1952 0,'0'0'526'16,"0"0"-433"-16,0 0-35 15,0 0-58-15,0 0-143 16,0 0-249-16,0 0-495 0</inkml:trace>
  <inkml:trace contextRef="#ctx0" brushRef="#br0" timeOffset="51097.4">21098 3451 1048 0,'0'0'0'0,"0"0"-78"0</inkml:trace>
  <inkml:trace contextRef="#ctx0" brushRef="#br0" timeOffset="51722.28">21559 3132 1077 0,'0'0'736'0,"0"0"-471"0,0 0-170 16,0 0-79-16,0 0-9 16,0 0-4-16,0 0 3 15,76 62 7-15,-76-37 16 16,-16-6 6-16,-15 2 14 15,-2-6-49-15,-5 5-58 16,9-5-223-16,11-5-627 0</inkml:trace>
  <inkml:trace contextRef="#ctx0" brushRef="#br0" timeOffset="52737.68">23105 3669 1386 0,'0'0'493'0,"0"0"-326"15,0 0-39-15,0 0-47 16,0 0-24-16,0 0-20 16,0 0 15-16,-93 74-21 15,93-41 9-15,9-2-9 16,13 0-31-16,9-9 0 0,5-9-18 16,4-8-6-1,4-5-25-15,2-11-50 0,-7-14-38 16,-3-7-16-16,-7-7 50 15,-7 0 58-15,-6 0 45 16,-7 5 1-16,-5 9 114 16,-1 6 107-16,-3 9 13 15,0 6-80-15,0 4-67 16,0 0-39-16,0 6-43 16,0 16 0-16,0 4 17 15,0 4-22-15,0-2 12 16,8-2-13-16,6-3-31 15,6-12-7-15,4-8-29 16,5-3-24-16,3-6-63 16,1-18-87-16,-4-6 90 0,-4-1 73 15,-8 1 78 1,-5 4 28-16,-4 8 79 0,-3 6 56 16,-5 5 34-16,2 7-85 15,-2 0-44-15,0 0-47 16,2 0-20-16,2 15 13 15,6 5-8-15,3 4-12 16,7 1-32-16,20 1-142 16,-2-7-138-16,2-6-199 0</inkml:trace>
  <inkml:trace contextRef="#ctx0" brushRef="#br0" timeOffset="53065.68">24010 3621 1549 0,'0'0'572'0,"0"0"-309"16,0 0-89-16,0 0-59 16,-126-18-51-16,103 26-55 15,7 13 19-15,5 0-28 16,9 5-10-16,2-2-8 16,0-4-45-16,18-5 12 15,4-7-56-15,5-6 8 16,0-2 38-16,-3 0-86 15,-1-13 72-15,-9-1 49 16,-2 0 26-16,-5 6 31 0,-3 2 68 16,-1 4-20-1,1 2-8-15,2 0-70 0,3 0 12 16,5 15-11-16,-1 0-2 16,3 3 0-16,-1 0-52 15,-5-5-109-15,-8-12-87 16,-2-1-273-16,0 0-874 0</inkml:trace>
  <inkml:trace contextRef="#ctx0" brushRef="#br0" timeOffset="53237.52">23707 3190 1691 0,'0'0'625'0,"0"0"-447"16,0 0-124-16,0 0-43 0,0 0 9 15,0 0-20-15,0 0 60 16,19 114-20-16,-46-61-40 16,-74 21-64-16,5-13-261 15,-13-14-551-15</inkml:trace>
  <inkml:trace contextRef="#ctx0" brushRef="#br0" timeOffset="54456.02">14338 4417 1277 0,'0'0'312'0,"0"0"-177"16,0 0 0-16,0 0-18 16,0 0 65-16,0 0-93 0,0 0-7 15,-76-33-46-15,51 35-27 16,4 15 18-16,-2 3 26 15,7 5-29-15,8-1 22 16,8 3-45-16,0 0 0 16,8-3 15-16,19-4-16 15,8-8-26-15,4-12 7 16,5 0-54-16,-1-25-62 16,-3-16-170-16,-9-12-5 15,-13-11 54-15,-9-7 129 16,-9-4 111-16,0 3 16 15,0 9 151-15,-9 13 186 16,0 19 12-16,0 17-138 0,3 14-54 16,4 0-105-16,-2 31-38 15,4 11 21-15,0 10-33 16,0 7 17-16,4 1-19 16,6 1 6-16,2-7-15 15,3-4-9-15,-4-10-80 16,-2-13-89-16,-9-20-136 15,0-7 11-15,-2 0-446 0</inkml:trace>
  <inkml:trace contextRef="#ctx0" brushRef="#br0" timeOffset="54799.7">14280 4196 751 0,'0'0'624'0,"0"0"-475"15,0 0-85 1,0 0 28-16,0 0-7 0,0 0 4 15,134 67-57-15,-87-38-25 16,1 7 27-16,1 1-15 16,-4 3 37-16,-2-2 27 15,-5-5-37-15,-5-6 32 16,-4-7-26-16,-2-8-40 16,-5-8 65-16,-2-4-27 15,-2 0-1-15,-3-13-9 16,-5-10-16-16,-6-1 22 15,-4-2-12-15,0-1-19 0,-4 0 30 16,-15 4-44 0,-5 4 16-16,-3 4 15 0,-6 8-31 15,-1 6 24-15,-3 1-25 16,1 0-10-16,5 7 10 16,2 9-76-16,6 0-43 15,13 2-155-15,5-4-254 16,5-6-398-16</inkml:trace>
  <inkml:trace contextRef="#ctx0" brushRef="#br0" timeOffset="55158.96">14628 4168 1365 0,'0'0'720'15,"0"0"-429"-15,0 0-101 16,0 0-57-16,0 0-76 16,0 0-31-16,0 0-20 15,33-44-4-15,-17 30 10 16,-5 0-2-16,-2 6 16 15,-5 1 33-15,-1 4-17 16,-1 2-27-16,0 1 1 16,3 0-15-16,3 0-2 0,6 7 1 15,3 7-45 1,2 2-33-16,8 2-59 0,-8-4-146 16,-1-6-353-16</inkml:trace>
  <inkml:trace contextRef="#ctx0" brushRef="#br0" timeOffset="55283.92">15006 3988 1859 0,'0'0'627'16,"0"0"-493"-16,0 0-70 16,0 0-64-16,114-12-100 15,-78 12-510-15</inkml:trace>
  <inkml:trace contextRef="#ctx0" brushRef="#br0" timeOffset="56143.13">15563 4078 1729 0,'0'0'602'0,"0"0"-498"16,0 0-53-16,-21 108 27 16,21-55-6-16,0 4-36 15,8 4 4-15,8 1-40 0,-5-5-31 16,-4-10-56-16,-5-6-70 16,-2-13-11-16,-5-14-69 15,-15-11 70-15,-2-3 79 16,0-17 26-16,4-14 62 15,5-7 54-15,8-6 8 16,5 1 13-16,0 2-22 16,18 5-2-16,13 5 21 15,10 4-49-15,1 4-3 16,5 2-12-16,-3 0-8 16,-4 6 10-16,-7-2 26 15,-8 4 30-15,-11 4 58 16,-8 4 19-16,-6 3-12 15,0 2-60-15,0 0-38 16,0 2-27-16,0 17-5 0,0 10-1 16,0 7 13-16,0 6-11 15,13 4 5-15,8 0-7 16,3-2-12-16,3-4 6 16,-3-8-47-16,1-9-34 15,-5-14-34-15,0-9-13 16,0 0 37-16,-2-17-51 15,-1-11-6-15,1-7 50 16,-5 0 60-16,-1 0 37 16,-3 5 7-16,-3 6 22 15,-1 8 132-15,0 4 15 16,-5 8-44-16,2 4 1 16,-2 0-90-16,2 0-16 15,3 8 23-15,1 9-14 16,5 2 5-16,5 1-34 0,-1 2 0 15,3-4 3-15,3 0-3 16,0-8-34-16,2-4-36 16,-1-6-57-16,1 0-11 15,-4-4-73-15,-3-14 41 16,-1-2 59-16,-6 2 39 16,-2 2 72-16,-2 6 18 15,-3 2 65-15,0 3 128 16,-2 4 4-16,0 1-113 15,2 0-22-15,0 0-65 0,5 14 15 16,-3 5-17-16,4 2-13 16,0 3-24-16,-2-2-131 15,-1-8-208-15,-1-7-496 0</inkml:trace>
  <inkml:trace contextRef="#ctx0" brushRef="#br0" timeOffset="56283.68">16346 4054 1679 0,'0'0'379'0,"0"0"-328"16,0 0-51-16,-9 103-192 0,9-35-125 16,0 2-1230-16</inkml:trace>
  <inkml:trace contextRef="#ctx0" brushRef="#br0" timeOffset="57080.37">17375 4095 902 0,'0'0'800'16,"0"0"-605"-16,0 0-139 16,0 0-41-16,0 0-14 15,0 0 93-15,0 0 12 16,9 146-2-16,-7-89-18 15,1 2-55-15,1-3-8 16,-2-6-14-16,2-10-8 0,3-9-2 16,0-15-40-1,0-14-22-15,6-2-10 0,5-13 11 16,7-15-116-16,4-5 17 16,2-4-4-16,4 5-27 15,-1 8 53-15,-1 8 113 16,-2 8 26-16,-6 8 47 15,-8 0 42-15,-3 8 42 16,-10 14 12-16,-4 3 31 16,0 0 7-16,-20 0-16 15,-5-3-24-15,-4-4-24 16,0-4-21-16,3-5-40 16,2-3-38-16,5-3-18 15,7-3-3-15,9 0-129 16,6-12-158-16,21-11-226 0,5 2-432 15</inkml:trace>
  <inkml:trace contextRef="#ctx0" brushRef="#br0" timeOffset="57767.71">18017 4315 1455 0,'0'0'622'0,"0"0"-447"16,0 0-34-16,-119 2-13 15,88 15-54-15,10 4-38 16,7 6-7-16,11 0-28 16,3 0-2-16,7-2-24 0,20-4-73 15,4-10-3-15,4-6-25 16,4-5-85-16,-3-5-56 16,-3-15-86-16,-4-5 14 15,-7-4 88-15,-9 3 251 16,-4 2 52-16,-9 6 260 15,0 6-9-15,0 5-27 16,0 4-52-16,0 3-69 16,0 0-105-16,0 0-49 15,0 12 47-15,0 4-11 16,0 5-5-16,0 0 1 16,0-1-33-16,12-3 0 15,3 0-12-15,1-7-87 16,1-6-27-16,4-4-32 15,-2 0 34-15,6 0-1 0,0-14-36 16,-1-3-35-16,-1 2 71 16,-8-1 125-16,-2 2 135 15,-6 5 53-15,-5-2-10 16,-2 7 43-16,0 0-24 16,0 4-60-16,0 0-97 15,0 0-32-15,0 0 26 16,0 0-34-16,0 10 21 15,0 3 17-15,0 4-37 16,0 1 21-16,0-3-22 16,0 1-9-16,0-9 8 15,9-3-63-15,4-4 9 16,7 0 33-16,7-11-35 0,4-7-23 16,5-3 33-1,2 3-19-15,0 1-2 0,-2 2-2 16,-5 5 70-16,-9 3 33 15,-6 7 57-15,-4 0 25 16,0 3 6-16,-3 13-35 16,0 5 15-16,-4 9-63 15,-5-3-38-15,-29 14-45 16,-16-11-167-16,-4-6-447 0</inkml:trace>
  <inkml:trace contextRef="#ctx0" brushRef="#br0" timeOffset="58142.62">16348 4726 1993 0,'0'0'377'16,"0"0"-377"-16,0 0-172 16,0 0-549-16</inkml:trace>
  <inkml:trace contextRef="#ctx0" brushRef="#br0" timeOffset="58783.11">20271 4456 1167 0,'0'0'542'16,"0"0"-355"-16,0 0 8 15,-133-30-72-15,97 30 10 16,5 0 25-16,6 8-97 16,12 11-31-16,8 4-27 15,5 3-3-15,8-2-1 16,19-7-21-16,8-4-12 15,5-12 17-15,4-1-36 0,1-15-60 16,-3-21-95 0,-9-9 2-16,-8-9 105 0,-11-7 56 15,-8-1 42-15,-6-3 3 16,0 3 45-16,0 9 112 16,-4 15 170-16,-3 14-94 15,2 19-59-15,3 5-104 16,2 9-59-16,0 26 1 15,0 11-12-15,0 9 21 16,12 8-21-16,5 1 1 16,4-4-8-16,-2-1-31 15,-3-14-65-15,-3-8-66 16,-13-24-80-16,0-10-103 16,-9-3-158-16</inkml:trace>
  <inkml:trace contextRef="#ctx0" brushRef="#br0" timeOffset="59532.92">20209 4204 582 0,'0'0'866'16,"0"0"-564"-16,0 0-174 16,0 0-100-16,0 0-9 15,113-29-1-15,-50 31-9 16,6 7 17-16,5 3-26 16,-1 3 0-16,-6-3 9 15,-11-1-8-15,-14 1-1 16,-13-3 6-16,-15-3 0 15,-12 0 51-15,-2-2 121 16,-4 2-30-16,-19 1-22 16,-4 3-42-16,2 5-7 0,4 3-26 15,2-1-39 1,9 4 15-16,8 1-27 0,2-2-18 16,0-3 12-16,21-8-74 15,6-8 8-15,6-1 13 16,3-4-156-16,0-19-81 15,-4-2 57-15,-11-8 35 16,-7 1 104-16,-10 2 100 16,-4 4 62-16,0 8 89 15,-6 8 25-15,-8 4 60 16,3 6-68-16,3 0-38 16,-2 5-22-16,3 14-51 0,5 6-11 15,2 0-9 1,0 4-35-16,7-4 34 0,13-3-33 15,5-3-3-15,2-8-1 16,4-9-64-16,-2-2-2 16,2 0-45-16,-5-13-17 15,-2-7 21-15,-5 1-10 16,-8 1 96-16,-5 6 22 16,-6 4 109-16,0 4 54 15,0 2-28-15,0 2-58 16,0 0-25-16,0 2-32 15,0 10-12-15,0 4 4 16,0 2-12-16,12 1-1 16,3-6 1-16,6-1-16 15,-1-3-5-15,1-9-10 0,4 0-21 16,0 0-30 0,0-18-78-16,-2-2-17 0,0-3 31 15,-6 0 15-15,-5 4 106 16,-6 4 25-16,-3 6 172 15,-3 5 88-15,0 4-80 16,0 0-89-16,0 7-61 16,0 16-15-16,-5 4 17 15,3 9-30-15,2-1-2 16,0 0-17-16,-6-1-100 16,-2-9-182-16,-3-9-98 0</inkml:trace>
  <inkml:trace contextRef="#ctx0" brushRef="#br0" timeOffset="59876.6">20677 4124 1905 0,'0'0'646'16,"0"0"-426"-16,0 0-59 16,0 0-50-16,0 0-63 15,0 0-41-15,0 0 13 16,7-17-14-16,6 14-2 16,3 0 4-16,-5-2 1 0,0 4-10 15,-4-2 1-15,4 3 0 16,0 0-4-16,5 0 13 15,1 3-14-15,3 9 5 16,5-1-63-16,2 6-19 16,8-7-91-16,-8-2-306 15,-2-7-415-15</inkml:trace>
  <inkml:trace contextRef="#ctx0" brushRef="#br0" timeOffset="60017.18">20991 3948 1194 0,'0'0'1115'0,"0"0"-858"0,0 0-184 16,0 0-73-16,0 0-33 15,165-16-251-15,-109 22-697 0</inkml:trace>
  <inkml:trace contextRef="#ctx0" brushRef="#br0" timeOffset="60454.64">21989 4009 1416 0,'0'0'268'16,"0"0"-34"-16,45 122-70 16,-23-61-37-16,-2 8 12 15,-1 2-68-15,-13 2 12 16,-6 6-65-16,-60 23-18 15,-9-21-104-15,-9-16-390 0</inkml:trace>
  <inkml:trace contextRef="#ctx0" brushRef="#br0" timeOffset="63828.78">9196 3771 1020 0,'0'0'293'16,"0"0"-124"-16,0 0-78 15,0 0-53-15,0 0-6 16,0 0-25-16,-4-23-5 15,4 21 4-15,0 2 23 16,0 0 67-16,-2-3 23 16,2 2 1-16,-4-3 3 15,2 1-65-15,-2 2 16 16,2-1-43-16,-3-1-14 16,1 0 10-16,-2-2-26 0,-2 4 18 15,2-3-14 1,-1 0 4-16,1-1-7 0,2 1-1 15,-2 3-1-15,2-2 18 16,2 2-17-16,0 1 22 16,2 0 9-16,0 0-30 15,0 0 5-15,0 0-7 16,0 0 0-16,0 0 7 16,0 0-6-16,4 0 5 15,10 5-6-15,5 9-5 16,6 3 5-16,2 2 0 15,15 4-127-15,-8-6-261 0,-6-6-1275 16</inkml:trace>
  <inkml:trace contextRef="#ctx0" brushRef="#br0" timeOffset="78731.57">877 14801 595 0,'0'0'398'16,"0"0"-276"-16,0 0-70 16,0 0-51-16,0 0 73 15,0 0-36-15,-14-8-16 16,14 8 11-16,-3 0 14 0,3 0 37 16,0 0 22-16,0 0 3 15,0 0 14-15,0 0-34 16,0 0-38-16,0 0 1 15,0 0-42-15,0 0-9 16,0 0 14-16,11 0 14 16,10 1 25-16,6 7-1 15,4 1-8-15,6-4 5 16,6 3-37-16,4 1 4 16,2 1 12-16,2-1-16 15,0 4 20-15,1 1-6 16,-2-2-14-16,0-4 18 15,1-2-29-15,0-2 32 16,7-4 12-16,0 0-37 0,7-4 12 16,1-6-1-16,4 2-19 15,3 4 16 1,2 0-17-16,2 4 0 0,-2-2 8 16,1-3-2-16,0 1 1 15,0-5-7-15,-3-3 8 16,3-6 7-16,0-4-14 15,-1-1-1-15,3 0 15 16,1 1-8-16,-2 1-1 16,2-1-6-16,0 3 2 15,2-4 6-15,-4-2-7 0,4-4 4 16,2-1-1 0,-4-4 5-16,6 0-9 0,-2 4 0 15,-1-5 0-15,1 6-5 16,-1-2 7-16,0 3-2 15,-1-5 13-15,2 2-10 16,-4-5-6-16,2-4-4 16,-2 0 7-16,2-1-8 15,-3 2 20-15,2 2-9 16,-4 1-3-16,0 4 3 16,-5 2-6-16,-2 0 3 15,0 0 0-15,-4 0 10 16,1-1-8-16,-1-5 8 15,-1 5-4-15,-1-1 3 16,-1 0-10-16,4 2 1 0,-4 2 0 16,-3-2 6-16,5 3 4 15,-7 1-4-15,1 0-6 16,-2 0 6-16,-3 0-12 16,1-2 6-16,-3 0 0 15,-4 0 3-15,-3 0-1 16,-4 2-2-16,-4 3 0 15,-4 2 1-15,-3 3-1 16,-4 0 0-16,0 0 8 16,2-2 4-16,0-4-12 15,2-5 12-15,2-1-12 16,2-4 6-16,1 0-6 16,1-2 1-16,1-2 11 0,0 2-3 15,0 2-1 1,-1-2-1-16,3-1-7 0,-1-1 0 15,4-2 8-15,1-4-7 16,0-2 4-16,1-6-5 16,-1-3 9-16,1-2-8 15,-3-6-1-15,-2-1-4 16,-5 1-8-16,0 0 18 16,-4 3-6-16,-4-1 1 15,-5 1 16-15,-2-2-16 16,0-4-1-16,-3-4 0 15,-1-3-6-15,-3 2 14 16,-1-6 1-16,2-3-9 0,-1-2 16 16,1-8-13-1,1-18-3-15,0 9 1 0,-2-2 0 16,0-1-1-16,-4 16 0 16,2-10-7-16,-4 2 19 15,-1-2-12-15,0-13 0 16,-2-17 0-16,-2-18 1 15,0 14-1-15,0 25 0 16,0 30-7-16,0 16 17 16,-4-9-10-16,-7-13 3 15,-3-11 9-15,-3-2-21 16,-5-14 9-16,1 10 0 16,4 1-1-16,-1 0 6 15,7 18-5-15,-5-10 0 0,-1-11 10 16,-10-20-10-16,0 9 0 15,0 13-6-15,2 14 5 16,0 21 2-16,2-3 11 16,-6-6 2-16,0 6-13 15,0 0 10-15,-2-2-11 16,-3-4-9-16,1-9 7 16,-6-5 4-16,2-3 5 15,-3-2-1-15,-2 1-6 16,-3 3 0-16,1 9-13 15,-4 8 13-15,2 6 7 16,-1 1-5-16,-5 6 16 16,-1-2-13-16,-5 1-4 15,-2 0-2-15,-2-3 0 16,-5 2-1-16,3-1 1 0,-6 2 1 16,3 3 3-16,-2 5 0 15,2 7 6-15,-2 8-18 16,2 3 2-16,0 7 7 15,3 2-2-15,-1 2 10 16,5 6-9-16,0 1 1 16,4 3 0-16,2 4-12 15,4 4 11-15,-2 3 1 16,-6 0-2-16,-2 4 13 16,-11 14-22-16,-10 4 11 15,-5 6-19-15,-10 3 10 16,-2 1 4-16,-2 2 5 15,-2 0-1-15,-4 2 13 0,0 0-13 16,-2 5 1-16,2-1-6 16,-4 1-11-16,4 4 23 15,4 1-6-15,3 2 0 16,3 4 6-16,2 4-12 16,3 4 2-16,0 4-2 15,1-1 5-15,1 1 2 16,4-4 8-16,4 2-9 15,0-1-2-15,8-1 1 16,2 4-7-16,1 2 8 0,6 4 2 16,0 2-2-1,5 3 1-15,-1 3-1 0,-3 2 0 16,3 3-8 0,3 4 8-16,1 0 0 0,7-1-6 15,9-2 12-15,9-5-6 16,6-4 0-16,5 0-8 15,2 1 2-15,5 0 6 16,0 5 0-16,2 6-6 16,1 20 16-16,2-9-7 15,-1 6-3-15,-1-1-9 16,4-13-1-16,-1 24 8 16,3 13 2-16,2-13 13 15,2-14-7-15,0-14-5 16,0-16-1-16,6 9-17 0,5 9 6 15,3-2 10-15,-1 0 1 16,-1-1 0-16,-1 3 12 16,-1 18-23-1,2 18 11-15,-3 21-4 0,-3-13-10 16,-1-27 15-16,-3-32-1 16,-2-19 9-16,0 9 3 15,0 5-23-15,0 11 11 16,0-8-6-16,3 4-4 15,3-2 11-15,1 4-1 16,-1 5 0-16,3 3 12 16,-2 0-23-16,-4 4 11 15,-1 1-4-15,-2 4-8 16,0 14 13-16,0-9-1 16,0 2 12-16,-5 14-3 0,-2-22-18 15,-2 10 9 1,1-2 0-16,-3-17-5 0,-1 13 6 15,1-7-1-15,-3-4 0 16,4-6 15-16,1-4-17 16,3-5 2-16,2-3 0 15,2-4-12-15,0-2 12 16,0-3 0-16,-2-3-1 16,-1-5 7-16,-3 2-6 15,0-6 0-15,2 2 1 16,1-5-2-16,3 0 1 15,0-4 0-15,0 1-6 0,0-7 12 16,-3 4-6 0,0-4 0-16,-3-2 6 0,-1-2-3 15,-2 2-3-15,-1 5 0 16,2-6-2-16,-2 3 11 16,5-5-9-16,1-4 6 15,4-11 0-15,0-6-12 16,2-5 5-16,0-1-8 15,0-2 9-15,0 0-45 16,-11 1-83-16,-1 2-416 16,-8-3-1333-16</inkml:trace>
  <inkml:trace contextRef="#ctx0" brushRef="#br0" timeOffset="101312.51">2483 9240 1397 0,'0'0'642'0,"0"0"-497"16,0 0-64-16,0 0-18 16,0 0-63-16,0 0-31 15,-2 0-106-15,8 0-170 16,5 0-85-16</inkml:trace>
  <inkml:trace contextRef="#ctx0" brushRef="#br0" timeOffset="101765.53">3900 9810 1461 0,'0'0'327'0,"0"0"-96"16,0 0-75-16,0 0-72 16,0 0 0-16,0 0-57 15,0 0-27-15,-12 0-83 0,12 8-194 16,0 2 27-16,0-6-314 16</inkml:trace>
  <inkml:trace contextRef="#ctx0" brushRef="#br0" timeOffset="102031.09">4929 9547 660 0,'0'0'1002'16,"0"0"-729"-16,0 0-126 15,0 0-87-15,0 0-36 16,0 0-24-16,0 0-163 16,0-9-156-16,0 2-701 0</inkml:trace>
  <inkml:trace contextRef="#ctx0" brushRef="#br0" timeOffset="118213.81">3069 8512 696 0,'0'0'294'0,"0"0"-149"16,0 0-55-16,0 0-27 15,0 0-19-15,0 0 1 0,-7-18 11 0,7 18-5 16,0-1 25-16,0 1-21 0,0-3 19 16,0 1-7-16,0 2-24 15,0 0 9-15,-5 0-40 16,3 0 0-16,0 0 7 15,0 0-18-15,-1 0 5 32,1 0-6-32,0 0-4 15,-2 0-2-15,-1 0 6 16,-2 0 0-16,-2 0-10 16,-1 5 10-16,-4 3-6 15,1 7-37-15,-6 1 17 16,2 1 19-16,-1 2-5 0,-1 1 12 0,-2 2 9 31,-1 5-8-31,-1-1-2 0,2 4-7 16,-4-1 4-16,0 6 2 0,-2-1 2 0,3 0 0 15,2-2 0-15,2 2 9 16,-1-1-18-16,2-2-4 16,-2-1-5-16,-1 3 11 15,0-4-2-15,-2 3 0 16,-3-1-1-16,4-1 6 15,2-2-2-15,2-2 6 16,1 0 0-16,1 0-10 16,-1 0 10-16,0 1 0 31,-4 0 9-31,1 3 1 0,0 1-6 0,-2-1-4 0,3-1 0 16,3 1 13-1,-2 1-12-15,4-1-1 16,1-2 7-16,1-5 8 0,-1 0-14 15,2-2-1-15,-5 0 0 16,0 1-12-16,-1 2 25 16,-1 2-10-16,-6 2 19 15,0 2-10-15,0 0-9 16,-1 3-2-16,-1-3-1 16,3-2 38-16,-1-2-38 15,1 0 34-15,1-2-16 16,0-3 2-16,4 2 45 15,-1-3-10-15,5-2-46 16,-2-2 30-16,7-4 14 16,3-1-25-16,0 2-8 15,2-3-19-15,1-2 39 0,2-3-29 16,2-2-10-16,0-3 5 16,0 0-6-16,0 3-7 15,0-3-23-15,0 0-91 16,6 0-34-16,10-11-63 15,2-11-382-15</inkml:trace>
  <inkml:trace contextRef="#ctx0" brushRef="#br0" timeOffset="119682.24">4081 8111 510 0,'0'0'340'0,"0"0"-158"16,0 0-48-16,0 0-72 15,0 0 11-15,0 0 7 16,0 0-40-16,-81-16-6 0,63 16 24 16,-2 0-47-16,0 0 43 15,3 0-22-15,1 0-11 16,0 0 53-16,0 0-46 16,1 0 30-16,-1 0 3 15,1 4-37-15,1-2 61 16,6-2-28-16,1 2-18 15,4-2 25-15,1 0-53 16,2 0 0-16,0 0-8 16,0 0 11-16,0 0-14 15,0 0 0-15,0 0 1 16,0 0 14-16,14 0-7 16,6 4 21-16,6 0 27 15,7 0-19-15,8 3 27 16,5-4-12-16,6 3-28 0,4-2 32 15,2 0-56 1,9 0 10-16,4-2 16 0,7-2-25 16,8 0 43-16,9 0-12 15,5 0-19-15,-3-10 13 16,-1 0-26-16,-9 0 0 16,-7 2-6-16,-13 0 13 15,-8 0 1-15,-15 3 3 16,-13 1-10-16,-9 3 1 15,-11 1-2-15,-4-2 0 16,-7 2 14-16,2 0 0 16,-2 0 30-16,0 0-19 15,0 0-15-15,0 0 4 16,0 0-14-16,0 0-2 16,0 0-8-16,0 0-112 0,-5 0-131 15,-5 0-441-15</inkml:trace>
  <inkml:trace contextRef="#ctx0" brushRef="#br0" timeOffset="121869.24">6167 8430 140 0,'0'0'674'0,"0"0"-485"0,0 0 33 15,0 0-59-15,0 0-64 16,0 0-23-16,0 0-28 16,12-34-22-16,-5 30 15 15,-5 2-21-15,1-2 14 16,-3 4 1-16,3 0-8 15,-3 0 6-15,0 0-6 16,2 0-3-16,-2 0 12 16,0 0-24-16,3 0 4 0,2 8 12 15,1 8 10 1,3 8 16-16,4 5-33 0,1 7 22 16,-1 3 11-16,3 5-27 15,1 5 10-15,1 1-20 16,1 1 1-16,-2 4 19 15,1-1-27-15,-1 0 16 16,4-2 20-16,-3 0-32 16,1 2 19-16,2 0-33 15,-1 1 1-15,0-1 45 16,0-2-44-16,-3 0 17 16,4-2-10-16,-3-3 4 15,1-1-11-15,0-2-2 16,1-2 0-16,-5-3 9 15,3 2-8-15,-3-1-1 0,4 0 8 16,-4-2 3 0,3-2-1-16,-1 0-10 0,-1-4-3 15,2 0-8-15,-2-2 12 16,-3-1-1-16,1-3 0 16,-4 0 16-16,-1-2-16 15,3 2 0-15,-4 0 0 16,1 3 18-16,3-4-17 15,-2 0-1-15,1-3 0 16,-1-3 16-16,1-2-13 16,-6-3 0-16,6-3-2 15,-5-3 29-15,1 1-25 16,-3-1-4-16,0-4 13 16,-2 0-14-16,2-2 27 15,-4 0-26-15,2-2 0 0,-2 0 22 16,0 0-23-16,0 0 0 15,0 0-1-15,0 0 9 16,0 0 1-16,0 0-9 16,0-4-30-16,0-10-87 15,0-8-444-15</inkml:trace>
  <inkml:trace contextRef="#ctx0" brushRef="#br0" timeOffset="125102.82">7273 11099 360 0,'0'0'582'0,"0"0"-416"15,0 0-15-15,0 0-50 16,0 0 18-16,0 0-17 16,-25-15-4-16,25 13-6 15,0 2-34-15,0 0 6 0,0 0 13 16,0 0-35-16,0 0 8 15,0 0 6-15,0 0-14 16,0 0 34-16,-2 0-26 16,2 0 14-16,-2 0-17 15,-1 0-32-15,1 0 7 16,-2 0-17-16,-2 0-4 16,-3 0 7-16,-7 7 4 15,-2 3-9-15,-4 0-3 16,-3 2 9-16,-2 2-14 15,-4 0 5-15,0 1 0 16,-4-3 9-16,-1 5-9 0,1-3 28 16,-4 1-8-16,3 2-11 15,-1 0 3-15,-1-2-11 16,1 3 0-16,-2 0 38 16,1 0-32-16,-2 3 10 15,0-2-17-15,0 3 11 16,-2 0-10-16,-3 3-1 15,0 0 0-15,3 2 21 16,-2-1-20-16,-1 2 23 16,2 0-20-16,4-2-2 15,1-2 12-15,-1 2-13 16,6-3 10-16,0-1 12 16,2 0-22-16,2-2 5 15,-1 0-6-15,1 0 8 16,4-2-8-16,-4 2 1 0,-3 2 11 15,1 0 1-15,-5 3-5 16,0 2-4-16,-1-1-4 16,-6 1 0-16,3-4-6 15,2-1 18-15,1 0-6 16,3-1 18-16,1-2-11 16,4-1 4-16,3 1-17 15,2-3 0-15,3 2 17 16,-4-1-17-16,3 2 1 15,-3 0 2-15,0 2 14 16,-1-3-10-16,2-1-7 16,1 0 12-16,3-3 12 15,7-3-23-15,2-6 22 0,1-2 13 16,4 2-30-16,-3-1 13 16,0 2-19-16,-7 2 1 15,-2 2 4-15,1 1-5 16,-6 0 0-16,3-1 0 15,1 0 15-15,-1-4-2 16,8 0 0-16,1-1-13 16,2-4 26-16,7-1-26 15,0 0 0-15,2 1 0 16,0-1 1-16,0 0-1 16,0 0 3-16,-2 0 6 15,2 0-18-15,-3 3-9 16,1 1-19-16,0 1-9 15,2 0-60-15,0 1-90 16,15-2-290-16,6-4-157 0</inkml:trace>
  <inkml:trace contextRef="#ctx0" brushRef="#br0" timeOffset="155268.53">18220 11176 684 0,'0'0'139'0,"0"0"-70"15,0 0-20-15,0 0 15 16,-2-11-22-16,2 10-8 16,-3-4 27-16,3 3-3 15,-3 0 1-15,1 0 17 0,0-2-18 16,0 2-2-16,2 0-12 15,-2-2-17-15,-1 2 27 16,1-2-22-16,0 0-11 16,-2-1 9-16,0 1-30 15,-1 1 24-15,-2-1 2 16,0-2-20-16,1 2 29 16,2-2-9-16,-3 0-14 15,4 2 24-15,-1-1-2 16,1 3 10-16,3 2 7 15,0 0-14-15,0 0 17 16,0 0 15-16,0 0-34 0,-2 0 42 16,2 0-48-16,0 0 16 15,0 0 1-15,0 0-34 16,0 0 22-16,0 0-34 16,0 0 6-16,0 0-15 15,0 0 18-15,0 0 1 16,2 0 8-16,12 13-18 15,-1-1 25-15,1 0-14 16,1 1-10-16,4 4 25 16,-2-1-24-16,3 0 30 15,0 0-19-15,2 2-12 16,-1 2 11-16,1 1-12 16,0-2 0-16,2 2 15 0,1-2-14 15,0 2 10-15,0-1-8 16,-2-3 5-16,2 0-8 15,-2-1 0-15,-3-3 0 16,-3 2 16-16,-3-3-15 16,1 0 14-16,-2-2-15 15,1 2 1-15,1 2 15 16,1-2-16-16,1 2 0 16,2 0 11-16,-1-2-10 15,-2 0 8-15,6 0-9 16,-7 1 0-16,1-3 11 15,-1-2-11-15,-1 3 0 16,-1-1 5-16,-1 1 12 16,-4-1-17-16,1-3 0 15,-1 3 0-15,2 1 3 0,-1 1 6 16,1-1-9-16,0 2 3 16,1-2 13-16,3 4-19 15,-1 0 3-15,2-1 0 16,2 0-6-16,0 3 20 15,0-3-14-15,1 1 0 16,-2 2 18-16,0-3-19 16,-1 2 1-16,-3-2 0 15,-2 0 2-15,1-2-2 16,-1 1 0-16,-2 2 3 16,1-1 15-16,3 1-12 15,1 2-6-15,2-1 7 0,3 4 11 16,0 0-18-16,4 0 0 15,1 0-2-15,-1 1 14 16,1 1-4-16,-2 0-3 16,2 0-4-16,1-2 11 15,-2 2-12-15,3-2 0 16,4-2 4-16,0 2 5 16,0-2 3-16,-2-2 1 15,0-2-13-15,-5 0 12 16,-3-2-12-16,-2-5 0 15,-9 2-6-15,-1-5 12 16,-5-2 0-16,-2 0 0 16,0-2-5-16,0 4-2 15,-20 5-42-15,-60-2-84 16,1 0-444-16,-7-7-881 0</inkml:trace>
  <inkml:trace contextRef="#ctx0" brushRef="#br0" timeOffset="157221.2">2280 10926 1013 0,'0'0'515'0,"0"0"-290"16,0 0-106-16,0 0-35 0,0 0-31 16,0 0-26-1,0 0-6-15,-23-5-21 0,21 5 9 16,-2 0 4-16,-3 0-12 15,1 0 5-15,-4 0 1 16,1 0-6-16,-1 1-1 16,-2 5 9-16,-1 3-9 15,2-2 6-15,-1-1-5 16,3 2-2-16,1-2-3 16,2-2 4-16,0-1 4 15,4-3 4-15,2 0-9 16,0 0 1-16,0 0 0 15,0 0 10-15,0 0 11 16,0 0 30-16,0 0 22 16,0 0-19-16,0 0 9 0,0 0-43 15,0 0-12-15,0 0 11 16,0 5-10-16,0 3 4 16,10 5 13-16,1 1-10 15,4 3 29-15,5 3-31 16,5 1-12-16,2 3 44 15,2 2-31-15,4 2 12 16,0 0-3-16,3 2-23 16,-3 0 28-16,-2 3-22 15,3-1-5-15,-3 4 47 16,0 0-38-16,0-1 3 16,3 4 3-16,2-3-5 15,0 2 0-15,-1-4-12 16,3 2 1-16,-1 0 12 15,2 0-7-15,-3-2-6 0,-3 3 0 16,-2-3 15-16,-2 0-9 16,0-2 2-16,-2 0-2 15,1-2 4-15,1 0-10 16,0-4 0-16,-2-2-3 16,0 0 12-16,-5-4-2 15,3 0-2-15,-3 0 1 16,2 0 0-16,1 1-6 15,2 1 0-15,2 0-3 16,2-2 12-16,0 0 0 0,5 2-1 16,-1-4-7-1,1 2-1-15,-5-2 0 16,0-2 0-16,-6 0-1 16,0-2 8-16,-6 0-4 15,-1 1-3-15,0-2 6 0,0 1-6 16,2-1 0-16,-3 0 0 15,4 0 1-15,-3 0 10 16,1 2-5-16,4-2-6 16,0 4 9-16,1-3 10 15,-2 1-19-15,2-1 9 16,-3 1 5-16,0-3-5 16,-2-2-5-16,-6-3-4 15,-4-2 1-15,-2-3-5 16,-5 0 17-16,0-2-13 0,-2 0 0 15,0 0-28-15,0-30-29 16,0-11-143-16,0-11-826 0</inkml:trace>
  <inkml:trace contextRef="#ctx0" brushRef="#br0" timeOffset="159064.51">19231 8512 719 0,'0'0'307'0,"0"0"-113"15,0 0-29-15,0 0-63 16,0 0-25-16,0 0-32 15,0 0-32-15,0-2 41 16,0 6-14-16,3 4-1 0,1 4 37 16,0 3 3-16,-2-2 5 15,3 7-13-15,-1-1-21 16,0 8 20-16,2-1-42 16,0 7 4-16,1 1 7 15,-1 3-29-15,4 4 20 16,-4-2-29-16,3 4-1 15,-1 0 44-15,2 2-35 16,-1-1 12-16,1 3-2 16,2 0-10-16,-3 0 6 15,2-1-15-15,-2 0 1 16,2 1 23-16,-2-2-23 16,2 2 7-16,2-1 6 15,0 2 3-15,1-2-9 16,-1 3-8-16,1-4 9 0,1-1-9 15,-1 0 0-15,1 0 0 16,1-2 0-16,-3 2 15 16,-2-1-15-16,0-1 0 15,-2-2 6-15,-4 2 4 16,-1-2-8-16,1 0 2 16,-3 0-1-16,3 3 8 15,-1 1 10-15,0-1-15 16,3 2-6-16,0-1 0 15,-2-2-2-15,-1 2 2 16,-2-4 0-16,0 3 1 16,3-5 14-16,-1 2-7 15,-1-2 1-15,8 2 12 0,-5-1-21 16,3 0 0 0,3 2 2-16,-4-4 4 0,1 1 9 15,0 0 7-15,2-1-16 16,-2-2 17-16,-3 0-22 15,4-1 5-15,-2 0 15 16,1 0-21-16,3 0 19 16,-1 2-17-16,0 0 8 15,0 0-20-15,2 0 10 16,1 0 0-16,3 0-1 16,2 2 11-16,2 1-10 15,2 1 0-15,-1 2 1 16,5 0 7-16,0 2-7 0,1 2 6 15,3 0-3 1,-2-2 7-16,3 0-10 0,-3-2-1 16,0-4 0-16,-3-3 1 15,-3-5 0-15,-6-4 5 16,-1-5 0-16,-5-2 3 16,-3-5-9-16,-6-4 0 15,-2-1-22-15,-39 2-9 16,-9-3-109-16,-15-8-386 0</inkml:trace>
  <inkml:trace contextRef="#ctx0" brushRef="#br0" timeOffset="160845.37">3283 8663 818 0,'0'0'274'16,"0"0"-49"-16,0 0-98 0,0 0-44 16,0 0-13-16,0 0-25 15,0 0 11-15,-8-19-8 16,8 19-13-16,-2 0 17 16,2-1-15-16,0 1 1 15,0 0 18-15,0 0-24 16,0 0-3-16,0 1-26 15,0 15 3-15,5 5 54 16,4 5-36-16,4 5 2 16,3 5 20-16,-1 1-39 15,2 5 26-15,5 0-22 16,-1 2-10-16,2 5 35 16,0-2-35-16,0 4 17 15,2 3 11-15,-3 2-27 0,1-1 26 16,-4 0-28-16,2 2 9 15,-3-6 19-15,1 2-22 16,-2-3 13-16,-1-4 4 16,1 0-16-16,0 0 26 15,-1-4-18-15,5 3-8 16,-4-2 18-16,3 4-24 16,3-3-1-16,-4-1 0 15,0 0 11-15,-3-1-4 16,-1-2 6-16,-2-2-12 15,1 0 25-15,-4-2-26 16,1-2 0-16,3 1-1 16,-1-2 2-16,1 2 8 0,-1-2-9 15,-2 2 10-15,3-3-16 16,-6 0 6-16,4 2 0 16,-3-2 0-16,-3 2 7 15,2 3-7-15,2-3 14 16,-1-1-13-16,2 0-2 15,0-3-6-15,0 0 7 16,0-2-9-16,1 0 20 16,-5 1-11-16,3 3 0 15,0 1 1-15,0 3 8 16,3 2-9-16,1 0 0 16,-1 2-2-16,1-3 13 15,1-1-17-15,-1-1 6 0,-1 4 0 16,1-1 11-16,-3 4-11 15,0 0 0-15,0 4 22 16,0 1-21-16,2 3 13 16,1-2-14-16,1 5 7 15,3-3 10-15,3 0-16 16,-2-3 0-16,2-5 15 16,-4-6-5-16,-3-7-8 15,-3-9-3-15,-5-9 0 16,-1-5-2-16,-5-6 10 15,0 0-7-15,-5-37-1 16,-14-7-147-16,-2-10-535 0</inkml:trace>
  <inkml:trace contextRef="#ctx0" brushRef="#br0" timeOffset="162376.24">23036 11171 857 0,'0'0'230'15,"0"0"-142"-15,0 0 54 16,0 0 21-16,0 0-53 15,0 0-21-15,0 0-12 0,0-52-31 16,0 48 28-16,0 3 33 16,0-2 15-16,0 3-6 15,0 0-30-15,0 0 18 16,0 0-36-16,0 0-17 16,0 0 7-16,-4 0-36 15,-5 0-20-15,-7 0 18 16,-1 0-11-16,-8 10-13 15,1 1 4-15,-5 2 0 16,-5 4 16-16,1-3 5 16,-2 3 15-16,-6 4 9 15,3-2-44-15,-2 4 48 16,0 0-49-16,-2 4 6 16,0-1 18-16,-4-1-22 15,2 4 7-15,-3-3 1 0,-1 2 7 16,-4-2-5-16,-2 2-12 15,-1 0 0-15,0 0 16 16,1-2-16-16,2 2 1 16,8 1 10-16,2 0 7 15,1 2-18-15,2 2 0 16,1-1 6-16,0 3 22 16,2-2-28-16,-2 2 1 15,3-1-2-15,-1-4 19 16,1 0-13-16,1-2-2 15,-2 1 6-15,2-4 1 16,-1 0-10-16,2 0 0 0,-5-3-3 16,2 2 15-16,-1-1 0 15,-4-3-11-15,1 0 0 16,-5 0 30-16,1-2-31 16,-5 1-6-16,4 0 0 15,1-1 12-15,7-4 3 16,12-4 3-16,7-2-12 15,9-4 0-15,7-4 0 16,2 2-15-16,0-2-3 16,0 0-58-16,15-4-93 15,5-14-301-15,-7-8-658 0</inkml:trace>
  <inkml:trace contextRef="#ctx0" brushRef="#br0" timeOffset="163610.31">6640 11253 833 0,'0'0'179'15,"0"0"-110"-15,0 0-50 16,0 0-19-16,0 0 7 16,0 0-7-16,0 0-84 15,127-38 1-15,-100 32-21 16,-2 2 104-16,-1 0 36 15,-2 0-14-15,-1 4 26 0,-2 0-22 16,-1 0 31-16,3 0-2 16,-2 0-17-16,4 0-5 15,-5 0-10-15,-3 0-17 16,-4 0 35-16,-6 0-24 16,-3 0 58-16,-2 0 92 15,0 0-26-15,-5 0-47 16,-8 0-51-16,-7 6 9 15,-2 3 6-15,-5 0-2 16,-2 3 5-16,-6 2 24 16,-4 4-30-16,-7 2 21 15,-6 4-20-15,-6 3-2 16,-9 2 20-16,-6 6-43 0,-12 1-3 16,-5 6 27-1,-5 2-13-15,0 0 34 0,-1 4-24 16,2 0-36-16,3 2 38 15,3 3-32-15,4-2 5 16,2 5-6-16,4-3-20 16,3 1 21-16,0-2-22 15,4 3 1-15,3-4 5 16,-2-1 0-16,7-3 2 16,6-7-5-16,8-4 7 15,7-6-16-15,8-8 6 16,10-6 0-16,4-4 4 0,7-4-3 15,3-3 4-15,6-4-5 16,-1 1-21-16,5 0 0 16,0 2-133-16,0-2-335 15,2-2-221-15</inkml:trace>
  <inkml:trace contextRef="#ctx0" brushRef="#br0" timeOffset="164985">22157 8564 662 0,'0'0'314'0,"0"0"-164"15,0 0 40-15,0 0 7 16,0 0-85-16,0 0 30 16,0 0-17-16,-12-38-4 15,12 36-7-15,0 0-21 16,0 2 22-16,-2 0-27 16,2 0-30-16,0 0 22 15,0 0-37-15,0 0 2 16,0 0-1-16,0 0-44 15,0 0 8-15,0 0-8 16,0 2-2-16,0 17 1 16,6 6 2-16,8 11 22 15,1 6 2-15,6 8-24 16,1 7 24-16,2 1-23 0,5 5 12 16,2 0 9-1,3 1-22-15,0 4 8 0,1 3-3 16,-1-1 20-16,-3 0-23 15,0 0-3-15,-4 1 6 16,-2-2 10-16,-4 0-10 16,0-3 1-16,1-2 11 15,0-2-10-15,0-1 13 16,5-4-21-16,-2 0 10 16,-2-5-11-16,2-6 1 15,-4-6 0-15,-6-5-1 16,-1-12 13-16,-6-7-12 0,-3-5 0 15,-5-7 1-15,0-4-11 16,-29 0-81-16,-13-15-176 16,-8-5-574-16</inkml:trace>
  <inkml:trace contextRef="#ctx0" brushRef="#br0" timeOffset="167000.19">6304 8600 388 0,'0'0'251'0,"0"0"-114"16,0 0-50-16,0 0-44 15,0 0-24-15,0 0 3 16,0 0 2-16,-74-16 43 16,65 14 28-16,5 0 78 15,2 0-40-15,0 0-65 16,2 0-12-16,0 2 19 16,0-2-31-16,0 2 4 15,0 0 5-15,-3 0 7 16,1-2 26-16,0 2-8 15,2 0-15-15,-2 0 16 16,2 0-43-16,0 0-19 16,0 0-1-16,0 0-5 0,0 0-11 15,2 8 3-15,9 5 3 16,0 4 28-16,0 3-9 16,0 5-4-16,0 0 13 15,1 4-14-15,-1 1 16 16,5 0-23-16,-3 2-2 15,5-2 29-15,-1 0-9 16,1 0-4-16,0 0 2 16,-2 0-28-16,-1-3 18 15,1 4-18-15,-3-5-1 16,1 3 26-16,-1-3-25 16,0-2 14-16,0 0-12 15,4 0 7-15,-2-2-6 16,1-3-4-16,-1 4 0 0,-1-3 11 15,-1 0-11-15,-5 0 0 16,2 0 0-16,-4-2 3 16,3-2-3-16,-3 0 1 15,4 0-1-15,-1 1 3 16,-1-1 7-16,1-2-10 16,1 1 0-16,-4 3 3 15,1-1-15-15,-3 1 24 16,0 0-12-16,1-2 11 15,-2 0-10-15,1 0 1 16,2-2-2-16,-1 0 0 16,1-2-1-16,4 2 2 15,-4-1 4-15,2 0-5 0,-1 3 10 16,1 0-19-16,-4 0 9 16,0 0 0-16,1 1-10 15,-3-3 16-15,0 2-6 16,2-5 3-16,-1 1 14 15,2 1-18-15,-1-4 1 16,3 4 0-16,-1 0-5 16,3-1 5-16,0 3 0 15,0 1 0-15,0 0 13 16,0-1-14-16,0 2 1 16,-3-2 0-16,1 0-9 15,-1 1 10-15,2-3-1 16,-4 4 0-16,0-3 15 0,3-1-12 15,-3 4-3-15,1-3 9 16,2 2-2-16,-3-2-6 16,3 2-1-16,-2-1 0 15,4-2 9-15,-3-1 3 16,-2 2 0-16,3-2-11 16,-3 0 24-16,0 1-24 15,4-1-1-15,-6-3 3 16,2-1 3-16,-1 0 12 15,-2-2-2-15,4 1-14 16,-3 0 16-16,0-1-18 16,1-1 0-16,-1-1-2 15,1 0 10-15,-3-2 5 0,0-2-4 16,0 1-8-16,0-1 6 16,0 0-7-16,0 0 0 15,0 0 5-15,0 0 4 16,0 0 2-16,0 0-1 15,0 0-9-15,0 0 6 16,0 0-7-16,0-16-13 16,-10-28-96-16,-3 3-272 15,-3-2-421-15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2:36:38.875"/>
    </inkml:context>
    <inkml:brush xml:id="br0">
      <inkml:brushProperty name="width" value="0.05292" units="cm"/>
      <inkml:brushProperty name="height" value="0.05292" units="cm"/>
      <inkml:brushProperty name="color" value="#FF0000"/>
    </inkml:brush>
  </inkml:definitions>
  <inkml:trace contextRef="#ctx0" brushRef="#br0">12785 2336 1177 0,'0'0'299'15,"0"0"-168"-15,0 0-34 0,0 0-41 16,0 0-11-16,0 0-10 16,-2 0-4-16,2 0 11 15,0 0-40-15,0 0 21 16,0 4 4-16,2 4-5 16,2 8 21-16,2 10 69 15,-2 11-39-15,0 14 12 16,-2 9-42-16,0 10 6 15,1 4 12-15,-3 9-43 16,0 1 28-16,0 0 1 16,0 3-29-16,-3-7 27 15,-1-9-24-15,0-8-3 0,0-13 13 16,0-10-30 0,2-13 5-16,2-11-6 15,0-6-20-15,-2-10-21 0,2-8-113 16,0-16-47-16,0-11-406 15</inkml:trace>
  <inkml:trace contextRef="#ctx0" brushRef="#br0" timeOffset="1921.42">12734 2279 1056 0,'0'0'281'16,"0"0"-121"-16,0 0-37 0,0 0-38 15,0 0 74-15,0 0-37 16,0 0-54-16,-14-17 10 15,14 17-55-15,0 0 5 16,0 0 12-16,0 0-39 16,0 0 26-16,3 0-7 15,10 0 5-15,5 4 50 16,5 0-24-16,10 2-13 16,4 0 8-16,8-5-34 15,6 4 28-15,7-5-19 16,4 1-19-16,1-1 14 15,-3 0-16-15,0 0 0 16,-6 0-1-16,-3 0 9 0,-6 0-2 16,-6 0 0-16,0 0-6 15,-1 0 7-15,-3 0-7 16,1 0 0-16,-3 0-2 16,-2 0 4-16,-4 0 5 15,-4 0-7-15,-6 0 1 16,-3 0-1-16,-3 0 0 15,-2 0 0-15,-4 0 0 16,-1 0 6-16,0 0-6 16,-4 0 0-16,1 0 1 15,-1 0-3-15,0 0 2 16,0 0 0-16,0 3 6 16,0-3 5-16,0 0-11 15,0 2 0-15,0-2 1 0,0 0 11 16,0 0-12-16,0 0 12 15,0 2 7-15,0-2-13 16,0 0-1-16,0 0-5 16,0 0 0-16,0 0-5 15,0 0 11-15,0 0-3 16,0 0-3-16,0 0 2 16,0 0-3-16,0 0 1 15,0 0 0-15,0 0 13 16,0 0-12-16,0 0 9 15,0 0-10-15,0 0-6 16,0 0 5-16,0 0 2 16,0 0 7-16,0 0 5 15,-3 0-7-15,1 0-1 16,-2 0-5-16,-1 0 0 0,0 0-6 16,1 0 6-1,-3 0 0-15,3 0 5 0,-1 0 4 16,1 0-12-16,2 0 3 15,-1 0 0-15,3 0-9 16,0 0 10-16,0 0-1 16,0 0 4-16,0 0 10 15,0 0-20-15,0 0 6 16,0 0-2-16,0 0-7 16,-2 0 9-16,2 2 0 15,-6 4 0-15,3 4 0 0,-3 3-6 16,1 4 6-1,1 2 0-15,-1 0-6 0,0 3 6 16,3 1 0-16,0 2-1 16,0 1 9-16,0 0-8 15,2 0 0-15,0 1 0 16,0 0-1-16,0 2 1 16,0-1 0-16,0 0-2 15,0-1 4-15,0 2 2 16,0-2 1-16,0 0-4 15,0-1-1-15,0 1 0 16,0-4-5-16,0 4 4 0,0 0 2 16,0-1 4-16,0-2 1 15,0 0-5-15,0-1-2 16,0-3-2-16,0 0 3 16,0-2-1-16,-5-3 2 15,3 4 2-15,0-4-3 16,0-1 1-16,0 3-2 15,2-3 1-15,0 2 0 16,-3-2-2-16,3 0 10 16,-3 0-8-16,1-2 0 15,0 0 1-15,0 0-7 16,0-4 6-16,2-2 0 16,0 1 1-16,0-6 9 15,0 3-11-15,0-2 1 16,0 2-4-16,0-1-5 0,0-2 16 15,0 2-7-15,0-3 0 16,0 0 10-16,0 0-11 16,-2 0 1-16,2 0 0 15,0 0 11-15,-2 0-10 16,-3 0 43-16,0 0-4 16,-6 0-38-16,-2 0 25 15,-5 0-27-15,-1 0 0 16,-8 0 36-16,-4-3-13 15,-5-3 11-15,-5 0-8 16,-5 0-20-16,-1 2 23 16,0 1-28-16,2-1 23 15,-1-1 23-15,-1 3-47 16,3 2 24-16,-4-1-24 16,3 1 1-16,1 0 11 0,0 0 0 15,-2 0-1-15,5 0 2 16,5 0-5-16,6 0 8 15,11 0-16-15,8 0 0 16,5 0 13-16,1 0-12 16,5 0 5-16,0 0-3 15,0 0 12-15,0 0-21 16,0 0 6-16,0 0-10 16,0 0-8-16,0 0 18 15,0 0-1-15,0 0 0 0,0 0-43 16,0 0 43-1,0 0-59-15,0 0-46 16,0 0-13-16,-2 1-210 0,-3 10-328 16,-4-4-167-16</inkml:trace>
  <inkml:trace contextRef="#ctx0" brushRef="#br0" timeOffset="5639.32">15245 2189 1033 0,'0'0'288'16,"0"0"-157"-16,0 0-15 0,0 0-33 16,0 0-25-16,0 0 28 15,0 0 21-15,-7-13-35 16,7 10 11-16,-2 3-13 15,2-2-3-15,-4-2 26 16,0 3-32-16,-4-3-9 16,-3-1-9-16,1 1-33 15,-4 0 32-15,-4 0-15 16,0-2 0-16,-2 2 16 16,-2 1-19-16,0-2 11 15,-3 1-15-15,0 2-13 16,-4 0 18-16,0 0-13 15,-2 2 6-15,5 0 14 16,-1 0-16-16,3 0 17 0,-1 0-17 16,0 0-14-1,-2 0 14-15,1 0-10 0,2 0 2 16,-3 0-2-16,2 0 6 16,5 4-5-16,0 1-7 15,2 1 0-15,1-3-6 16,1 3 15-16,1-2-9 15,-2 2 3-15,2 0 12 16,-1 0-16-16,1 0 1 16,-3 5 0-16,-2-2-7 15,0 4 7-15,0-2 0 16,-3 5 0-16,2-1 15 16,0-2-16-16,3 1 1 15,3-2 0-15,4-1-13 0,-1-1 13 16,2 0 0-16,1 2-6 15,-3 0 24-15,1 4-20 16,-4 0 2-16,4 0 0 16,-6 4 9-16,5 0-9 15,-1-2-1-15,-1 2-11 16,0-2 24-16,3-2-9 16,0-1 4-16,3-2-5 15,-2-1 2-15,1 2-4 16,1-3-3-16,-1 0-3 15,2 2 12-15,0-4 3 16,3 3-9-16,-1 1 1 16,1 1-2-16,0 0 1 15,-1 0 0-15,0 0-2 0,1 3 8 16,0-3-3-16,-3 3-3 16,3 2 8-16,-1-4-20 15,2 1 12-15,3-2 0 16,0-1 4-16,0 2 5 15,0 0-10-15,0-1 1 16,0 3 0-16,0-1-5 16,0 0 7-16,6 2-2 15,-2-2 7-15,0 3 2 16,3-4-15-16,-1 4 6 0,1-3 0 16,0 2 0-16,0-2 8 15,-1 0-4-15,-2-2-4 16,3-3 8-1,0 4-16-15,0-3 8 0,1 1 0 16,1 0 11-16,1 1-10 16,-2-2 7-16,-1 0-8 15,2 0 6-15,0 0-14 16,0-2 8-16,-1 1 0 16,2-4 11-16,1 3-10 15,-1-2 8-15,2 2-9 16,1 0 1-16,-1-1-2 15,1 1 1-15,0-5 0 0,-1 4 5 16,-2-4 7 0,2 1-12-16,1 3 0 0,2-2 0 15,1 2-12-15,3-1 18 16,-2-2-6-16,3 2 2 16,0-1 14-16,0 0-23 15,0-3 7-15,2 2 0 16,3-2-15-16,-1 0 16 15,3-3-1-15,0 3 1 16,0-1 13-16,2-3-15 16,-3 0 1-16,3 0 0 15,-2 0-9-15,0 0 9 16,-1 0 0-16,-1 0 0 16,2 0 8-16,-3 0-8 15,3-7 0-15,0 2 0 16,-3-4-4-16,1 4 4 15,0-2 0-15,-4 1-2 0,4 1 10 16,0-2-3-16,1 0-5 16,-3 0 0-16,1 1-6 15,-4 1 6-15,1-2-8 16,-2 1 7-16,1-2 2 16,1 0 2-16,-2 1 3 15,2-2-4-15,-4-1-4 16,3 0 2-16,-2 0-1 15,0 0-7-15,0-1 16 16,-3 0-7-16,1-1-1 16,-3-2 1-16,3 2-2 15,1-2-1-15,-1 2 2 0,2-3-3 16,-2 2 9 0,2-3-6-16,-1-1 0 15,-1 4 1-15,0-5-2 0,-3 1-2 16,-2 0 3-16,0-1 1 15,1-3 0-15,-1 1-1 16,1 0 0-16,0-1 1 16,-1 0-2-16,-2-1 2 15,2 2-1-15,-4-2 13 16,2 2-7-16,-5-2-6 16,3 2 0-16,-5 0 6 15,3 0 6-15,-3-1-6 16,0 2 13-16,-2-2 2 0,0 3-21 15,0 0 17-15,0-2-17 16,0 3 0-16,0-4 26 16,0 2-25-1,-2 0 19-15,-2 0-20 0,-1 0 8 16,1-1-8-16,1 3 13 16,-1-2-12-16,-3 2 31 15,3 0-31-15,-3 1 20 16,1-1-11-16,-2 2-10 15,2-1 25-15,-3 0-16 16,-3-2 3-16,2 0 24 16,-1 0-29-16,-2 0 29 15,3-1-31-15,-3 3 1 16,0 1 19-16,0-4-25 0,-4 5 9 16,-2-2-9-16,-1 2 8 15,-8 1-19-15,-7 0-8 16,-14 1-47-16,-31 7-6 15,-50 5-87-15,15 0-126 16,1-7-1431-16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6-29T02:37:02.652"/>
    </inkml:context>
    <inkml:brush xml:id="br0">
      <inkml:brushProperty name="width" value="0.05292" units="cm"/>
      <inkml:brushProperty name="height" value="0.05292" units="cm"/>
      <inkml:brushProperty name="color" value="#FF0000"/>
    </inkml:brush>
  </inkml:definitions>
  <inkml:trace contextRef="#ctx0" brushRef="#br0">15617 2592 527 0,'0'0'187'16,"0"0"-39"-16,0 0-10 16,0 0-73-16,0 0 6 15,0 0-17-15,0-18-5 16,0 17 10-16,0-2-11 0,0 3 6 15,0-1-5-15,0 1-27 16,0 0 17-16,0 0-17 16,0-3 0-16,0 3 17 15,0-2-8-15,0 1 20 16,0 1-2-16,0-3-33 16,0 3 2-16,0 0-18 15,0 0 1-15,0-2-1 16,0 2-3-16,-2 0 3 15,-3 0-1-15,1 0-6 16,0 0 5-16,-6 0 2 16,4 0-9-16,-3 0 7 0,3 0-13 15,-4 0 14-15,3 0-13 16,1 0 4-16,0 0 8 16,1 0 3-16,3 0-1 15,-1 0 18-15,3 0-17 16,0 0 24-16,0 0-13 15,0 0-11-15,0 0 28 16,0 0-29-16,0 0 19 16,0 0 16-16,0 0-34 15,0 0 41-15,0 0-24 16,0 0-9-16,0 0 45 16,5 0-36-16,6 2 2 15,0 1 5-15,3-3-25 16,1 1 26-16,3 1-15 15,-4-2-10-15,3 3 28 0,-2-2-29 16,-1-1 0-16,1 3 15 16,-1-2-9-16,-1 2 9 15,1-2-2-15,-1 2-13 16,3-2 15-16,-1-1-14 16,4 2-1-16,0-2 12 15,1 0-11-15,-1 0 13 16,-2 0-4-16,-1 0-9 15,-1 0 1-15,-1 0-2 16,-3 3-1-16,2-3 1 16,1 0 0-16,-1 1 6 15,3-1 2-15,1 0-7 16,-1 0-2-16,-3 3 1 16,3-3 0-16,-5 0-2 15,3 0 8-15,-4 0-6 0,-1 0 0 16,0 0 1-16,-2 0-4 15,2 0 3-15,-1 0 0 16,2 0 3-16,-1 0 7 16,1 0-10-16,4 0 0 15,-1-7 0-15,1 0-6 16,3-1 13-16,0-3-4 16,-2 1-3-16,-1 0 2 15,-1 0-4-15,-3 1-2 16,2-2 4-16,-3-1-6 15,-1 0 13-15,2-2-7 16,-1-2 2-16,-3-2 5 0,3-2-14 16,-2 0 7-1,0-5 0-15,-3 0 0 0,2-2 6 16,1-4-6-16,-4-1 0 16,3-4 7-16,1-1-8 15,-5-1 1-15,2-2 0 16,-4-2 8-16,0-2-7 15,0 0 20-15,0 0-16 16,0-2 7-16,0 2-12 16,-8-1 0-16,-4 4 16 15,1 0 5-15,-2 1-21 16,-3 2 26-16,-1 4-26 16,-1 2 2-16,-3 4 15 0,2 2-17 15,-6 4 1-15,3 2 1 16,-5 4 11-16,3-1-19 15,-3 3 6-15,0 0-13 16,0 2 4-16,3 2 10 16,-3 5-1-16,2-1 1 15,1 2 12-15,2-1-13 16,-3 3 0-16,3 0 1 16,-2 2 0-16,1 0 0 15,3 0-1-15,3 0 0 16,1 0 8-16,3 0-7 15,-1 6-1-15,1-2 1 16,-1 2-2-16,1 0 1 0,0 3-6 16,-3-2 6-1,3 4-1-15,-3-1 1 0,1 0 4 16,-1-1-2-16,5-1-2 16,-2 2 0-16,6 1-6 15,0 1 4-15,1 0 4 16,-2 2-2-16,4 1 1 15,-3 4-1-15,1 4 1 16,-3-2-1-16,2 3-1 16,-2 0 1-16,1 1 0 15,1 0 2-15,0 3 5 16,0 0-6-16,3 4 17 16,0 0-16-16,-1 2 8 15,3 2 7-15,0 0-16 16,2 5 22-16,-3-1-16 0,1 0-7 15,-1 0 27 1,1-2-26-16,-2 0 26 0,0 0 9 16,-1-3-25-16,1-2 16 15,0-1-16-15,1-1-11 16,0-1 29-16,3-3-20 16,0 2 9-16,0-3 11 15,0 0-29-15,0-2 25 16,0-2-24-16,0-2 0 15,0-3 19-15,0-1-19 16,0-4 17-16,0-3 0 16,0 0-12-16,0-4 0 0,0-1-6 15,0 1 0-15,0-4 35 16,3 1-35-16,-3-2 21 16,0 3-17-16,0-3 2 15,0 0 2-15,0 0-8 16,0 0 0-16,0 0-1 15,0 0-22-15,3-6-16 16,-3-13-74-16,0 0-612 0</inkml:trace>
  <inkml:trace contextRef="#ctx0" brushRef="#br0" timeOffset="1858.93">18402 774 639 0,'0'0'211'0,"0"0"-88"0,0 0-65 15,0 0-42-15,0 0 5 16,0 0-20-16,6-18-1 16,-3 15 10-16,1 2-9 15,-1 1 6-15,-1-3 41 16,0 0 20-16,0 1 1 15,0-3 2-15,1 2 6 16,0-1 37-16,-1 2-39 16,0 2 1-16,0 0 4 15,-2 0-18-15,0 0 17 16,0 0-15-16,0 0-3 0,0 0 26 16,0 0-63-1,0 0-2-15,-14 9 13 0,-2 10 5 16,-6 0 12-16,0 4-17 15,0 1-9-15,2-4 15 16,2 0-25-16,7-4 4 16,2-2-19-16,5-1 1 15,4-6-4-15,0 0-14 16,0-1 16-16,17-1 6 16,14-1 9-16,12-4 28 15,8 0-25-15,7 0-17 16,2-2 24-16,-2-6-25 15,-7-1 2-15,-6-1 11 16,-7-3-7-16,-9 1 1 16,-9 1-7-16,-9 0 0 0,-7-1-15 15,-4-3 15-15,0 2-55 16,-6-3 19-16,-12 0-35 16,-4 2 29-16,-2 4-23 15,4 2 23-15,1 4 41 16,3 1-11-16,8 3 12 15,3 0-6-15,1 0 22 16,2 13 17-16,2 7 22 16,0 8 16-16,0 10 52 15,0 4-55-15,0 4-11 16,0 2 0-16,0 1-41 16,0-5 23-16,0-2-27 0,0-6-11 15,0-4-2 1,0-8-28-16,0-6-82 0,11-18-169 15,-3 0-111-15,4-16-227 0</inkml:trace>
  <inkml:trace contextRef="#ctx0" brushRef="#br0" timeOffset="3170.95">19331 489 512 0,'0'0'1295'15,"0"0"-788"-15,0 0-359 16,0 0-67-16,0 0-68 15,0 0-13-15,0 0-59 0,76 3-227 0,-64 6-332 0</inkml:trace>
  <inkml:trace contextRef="#ctx0" brushRef="#br0" timeOffset="10113.79">18930 308 1031 0,'0'0'494'16,"0"0"-344"-16,0 0 18 15,0 0-17-15,0 0-14 16,0 0-50-16,0 0-11 15,0-6-14-15,0 6-43 16,0 0 12-16,0 0-19 16,-14 11 3-16,-9 11 76 15,-12 7-38-15,-7 8 2 0,-4 1-14 16,-1-2-40 0,9-5 27-16,9-2-28 0,13-5-2 15,10-4-4-15,6-3-7 16,4 0 13-16,23-3 0 15,11-3 12-15,9-4-11 16,7-4 0-16,6-3-1 16,0 0 21-16,-3-3-21 15,-5-6 6-15,-7-4-6 16,-14 1-37-16,-10 2 24 16,-9-3-23-16,-10 0-22 15,-2-3-31-15,0 1-49 16,-18 0-1-16,-4 1-38 15,0 4 67-15,2 1 71 0,5 5 10 16,5 1 29-16,3 3 48 16,3 0-23-16,4 0 31 15,0 12 54-15,0 10 8 16,0 7 31-16,0 7-59 16,0 3-6-16,0 4-20 15,9-1-64-15,-1-1 26 16,4 0-26-16,-1-8-53 15,9-4-97-15,-2-9-215 16,0-12-198-16</inkml:trace>
  <inkml:trace contextRef="#ctx0" brushRef="#br0" timeOffset="10441.83">19380 458 1156 0,'0'0'305'16,"0"0"-153"-16,0 0-26 15,0 0 57-15,0 0-23 16,0 0-67-16,0 0-2 15,-17-17-48-15,17 17-10 0,0 0 8 16,0 0-20 0,8 0 23-16,3 0-15 0,9 3-28 15,5-1 36-15,8 3-37 16,7-1-61-16,18-1-78 16,-8 0-207-16,-8-3-228 15</inkml:trace>
  <inkml:trace contextRef="#ctx0" brushRef="#br0" timeOffset="10769.88">19826 378 1320 0,'0'0'358'0,"0"0"-171"0,0 0-108 15,0 0-54-15,0 0 16 16,0 0-20-16,122 5 9 15,-104 11-30-15,-9 2 6 16,-9 6-24-16,0 2 36 16,-27 6 66-16,-10 2 12 15,-10 4-9-15,0-1 21 16,7-3-19-16,11-5-56 16,11-2-1-16,16-4-31 15,2 0 7-15,7-5 5 16,19-4-6-16,12-2-14 15,4-6-14-15,5-2-58 16,-3-4-59-16,10 0-169 0,-14 0-69 16,-9 0-1074-16</inkml:trace>
  <inkml:trace contextRef="#ctx0" brushRef="#br0" timeOffset="11004.2">20497 1024 1242 0,'0'0'739'0,"0"0"-604"16,0 0-75-16,0 0-30 0,0 0-29 15,131 2-1-15,-89 17-77 16,-11-3-207-16,-14 1-217 0</inkml:trace>
  <inkml:trace contextRef="#ctx0" brushRef="#br0" timeOffset="11160.42">20325 1249 1350 0,'0'0'327'15,"0"0"-216"-15,0 0-32 16,0 0 0-16,0 0-17 16,164 3-62-16,-58-3-129 15,-15-3-265-15,-6-8-577 0</inkml:trace>
  <inkml:trace contextRef="#ctx0" brushRef="#br0" timeOffset="11629.06">21524 910 1341 0,'0'0'557'0,"0"0"-343"16,0 0-52-16,0 0-116 15,0 0-10-15,0 0-35 0,-121 54 9 16,94-28 7-16,3 3-16 15,6-2-1-15,8 0 0 16,4-4-21-16,6 0 10 16,0-5 6-16,11 0-23 15,10-4 15-15,3-2-26 16,1-6 17-16,2-6-21 16,2 0-20-16,0-4 11 15,0-15-58-15,-2 1 12 16,-8-4 32-16,-5 0-4 15,-7 1 59-15,-7 3 11 16,0 1 14-16,0 8 128 16,0 2 15-16,0 7-23 15,0 0-81-15,0 7-43 16,0 14 18-16,0 9 51 0,0 9-2 16,0 5 22-16,0 2-59 15,2 4-13-15,4-4-12 16,1-4-6-16,0-6-18 15,0-10-43-15,12-20-174 16,-1-6-258-16,3 0-375 0</inkml:trace>
  <inkml:trace contextRef="#ctx0" brushRef="#br0" timeOffset="11941.7">21706 608 1341 0,'0'0'746'16,"0"0"-560"-16,0 0-37 0,0 0-60 15,0 0-54-15,0 0-34 16,0 0 11-16,78-14-24 16,-47 29 0-16,-4 6-22 15,-9-2 12-15,-9 2-12 16,-9-2 33-16,0 2 2 15,-7-4 16-15,-11 0 72 16,3-3-16-16,-1-2-10 16,7-2-17-16,7-1-45 15,2 0-1-15,0 1 0 0,21 1-11 16,14-4 10-16,17-3-48 16,43-4-60-16,-11 0-189 15,-5-3-388-15</inkml:trace>
  <inkml:trace contextRef="#ctx0" brushRef="#br0" timeOffset="12128.94">22261 996 1088 0,'0'0'815'15,"0"0"-595"-15,0 0-59 16,0 0-87-16,0 0-40 15,0 0-34-15,156 15-54 16,-102-3-181-16,-12-2-250 0</inkml:trace>
  <inkml:trace contextRef="#ctx0" brushRef="#br0" timeOffset="12300.78">22288 1189 1446 0,'0'0'538'0,"0"0"-408"16,0 0-22-16,0 0-47 16,0 0-2-16,145 0-59 15,-96 0-83-15,15-4-206 16,-10-4-289-16,-12-2-30 0</inkml:trace>
  <inkml:trace contextRef="#ctx0" brushRef="#br0" timeOffset="12613.2">22961 666 1094 0,'0'0'528'15,"0"0"-296"-15,0 0-3 16,0 0-80-16,0 0-95 15,0 0-22-15,0 0-16 0,-2 17 13 16,2 13 43-16,0 6-14 16,0 7-3-16,0 5 3 15,0 2-29-15,0 0 15 16,0 0-19-16,0-2-25 16,0-3 26-16,2-7-25 15,2-7 6-15,1-4-7 16,3-10-64-16,8-6-152 15,0-7-250-15,2-4-184 0</inkml:trace>
  <inkml:trace contextRef="#ctx0" brushRef="#br0" timeOffset="13003.73">23424 806 1122 0,'0'0'389'16,"0"0"-185"-16,0 0-82 15,0 0-31-15,0 0-45 16,0 0-27-16,0 0 29 16,-66 30-19-16,52-3 20 15,3 2-11-15,-1 5 5 16,4 4 28-16,3 3-24 15,5 2-8-15,0 4 17 16,3-1-41-16,17 0 16 16,7-4-31-16,4-4 0 15,4-9 9-15,3-8-3 0,0-11 0 16,-3-10-6-16,-4-2-2 16,-6-24 2-16,-7-4 0 15,-11-6 1-15,-7 2-10 16,-13 6-3-16,-26 8-35 15,-34 8-69-15,6 6-247 16,5 6-166-16</inkml:trace>
  <inkml:trace contextRef="#ctx0" brushRef="#br0" timeOffset="13675.45">21563 586 1053 0,'0'0'379'0,"0"0"-149"15,0 0-65-15,0 0-42 16,0 0-34-16,0 0-55 16,0 0 9-16,75-9-43 15,-58 7-5-15,-1 2-77 0,-7 0-183 16,-7 6-362-16</inkml:trace>
  <inkml:trace contextRef="#ctx0" brushRef="#br0" timeOffset="14628.34">21524 819 960 0,'0'0'375'0,"0"0"-150"16,0 0-75-16,0 0-79 15,0 0-12-15,0 0-7 16,0 0 22-16,4 0-21 15,-4 5 21-15,0 3-15 16,0 0 2-16,-6 4-1 16,-11 0 14-16,-4 6-13 15,-6 0-11-15,-2 2-15 16,-4 4-12-16,-3 1 16 16,3-4-21-16,-2 2 1 15,10-3 29-15,2-5-38 16,5 1 16-16,5-2-26 15,4-4 1-15,4 1-1 16,1-3 7-16,4-2-7 16,0-2 0-16,0-2 15 0,0 0-3 15,0 1-12 1,9 0 1-16,2 1 24 0,7 0-23 16,1-2 20-16,6 0 8 15,2-2-21-15,4 0 12 16,1 0-21-16,-1 0 1 15,-2 0 3-15,-7 0-4 16,-2 0 0-16,-2 0 0 16,-3 0 12-16,1 0-12 15,-3 0 0-15,1 0 0 16,-1 0-12-16,-4 0-20 16,0 0-11-16,-4 0-22 0,-1 0-58 15,-4 0 30 1,0 0 4-16,0-2 9 0,0 0 9 15,0 0-122-15,0-3 74 16,2 1 58-16,0 1 33 16,-2 1 28-16,2 0 12 15,-2 2 2-15,0 0 35 16,5 0-27-16,-1 0 4 16,1 7 69-16,4 8-11 15,-3 4 15-15,3 8-12 16,1 3-32-16,-2 1-17 15,1 5-38-15,0-1-14 16,-2 9-90-16,-5-7-249 0,0-9-348 16</inkml:trace>
  <inkml:trace contextRef="#ctx0" brushRef="#br0" timeOffset="18830.5">23177 1883 1189 0,'0'0'312'16,"0"0"-171"-16,0 0 59 0,0 0-51 16,0 0-54-16,0 0 47 15,0 0-31-15,-27-37-52 16,23 36 35-16,-7 1-56 16,-3 0-7-16,-10 0-16 15,-8 1-15-15,-5 16 15 16,-3 7-15-16,-1 6 9 15,4 5 8-15,3 7-17 16,12-1 0-16,7 3-1 16,12 3 1-16,3-4-1 15,9 1 1-15,22-1 0 16,11-7-7-16,12-7 5 16,6-8-4-16,5-11 6 0,1-10 0 15,-3 0 11-15,-7-16-11 16,-9-13 7-16,-12-7 14 15,-13-8-6-15,-8-7-3 16,-12-6 25-16,-2 1-19 16,-2 4 7-16,-19 6-1 15,-5 10-23-15,-6 8-1 16,1 8-48-16,-4 10-72 16,3 10-82-16,-1 0-35 15,8 6-141-15,10 6-283 0</inkml:trace>
  <inkml:trace contextRef="#ctx0" brushRef="#br0" timeOffset="19564.91">23587 2044 601 0,'0'0'561'16,"0"0"-407"-16,0 0 11 15,0 0 29-15,0 0-44 16,0 0 45-16,0 0-25 15,-4 0-45-15,4 0-7 16,0 0-72-16,0 0-26 16,22 0-10-16,18 0-10 15,16 0 46-15,15 0-22 16,14 0 4-16,8 0 8 16,3 0-35-16,2 2-1 15,2 9 27-15,1-1-27 16,-1 2 27-16,-2-2-26 15,-7 2 0-15,-8-2 13 0,-14-4-14 16,-16 0 0 0,-19-2-2-16,-15-4-11 0,-11 3 7 15,-6-3 3-15,-2 0-18 16,0 0-10-16,0 0-157 16,0 0-152-16,0-3 36 15,0-3-271-15</inkml:trace>
  <inkml:trace contextRef="#ctx0" brushRef="#br0" timeOffset="19908.37">24971 1917 1167 0,'0'0'342'16,"0"0"-166"-16,0 0-54 15,0 0-21-15,0 0-38 16,-121 27-21-16,103 2 8 15,3 9-19-15,6 3 11 16,7 6-8-16,2 2-16 16,0-2 10-16,19 2-19 15,8-5 3-15,7-6 4 16,5-6-15-16,2-13 11 16,-3-8-11-16,0-11 5 15,-5 0 62-15,-4-22 1 16,-2-15 9-16,-9-6 5 15,-7-8-49-15,-11-1 8 16,0 4-42-16,-23 9-46 0,-19 14-54 16,-60 21-107-16,6 4-101 15,-2 0-27-15</inkml:trace>
  <inkml:trace contextRef="#ctx0" brushRef="#br0" timeOffset="20439.5">23298 2338 879 0,'0'0'321'16,"0"0"-76"-16,0 0-84 0,0 0-24 16,0 0 26-1,0 0-87-15,0 0-22 0,-108-34-41 16,97 68-13-16,0 10 54 16,0 12 1-16,4 10 31 15,3 7 35-15,0 7-62 16,-3 2-4-16,4 6-10 15,1 1-21-15,2-6 19 16,0-3-36-16,0-7 8 16,-2-9-3-16,2-7-12 15,-2-11-19-15,-3-11-133 16,-1-4-147-16,-2-14-179 16,2-6-70-16</inkml:trace>
  <inkml:trace contextRef="#ctx0" brushRef="#br0" timeOffset="20767.54">23076 3263 418 0,'0'0'1029'15,"0"0"-798"-15,0 0-92 16,0 0 6-16,0 0-108 16,-129-33 28-16,89 47-15 15,1 12-22-15,-4 13 49 16,5 6-40-16,7 12 3 15,6 3 4-15,14 8-36 16,9 2 41-16,2 0-36 16,20-1-7-16,16-7 15 15,10-9-21-15,7-13 0 0,4-19 6 16,-4-17 11-16,-2-4-11 16,-9-36-3-16,-11-18 5 15,-8-13 21-15,-11-2-29 16,-12-1 0-16,0 9-1 15,-10 11-12-15,-9 13-35 16,-2 7-134-16,-8 19-73 16,9 9-23-16,3 2-251 0</inkml:trace>
  <inkml:trace contextRef="#ctx0" brushRef="#br0" timeOffset="21111.22">23002 3538 1262 0,'0'0'297'16,"0"0"-220"-16,0 0-52 15,115-7-2-15,-48 3 18 16,15 4 53-16,12 0-30 16,23 0 2-16,31 0-1 15,26 12-5-15,2 6 7 16,-14 0 6-16,-22-1-42 15,-35-2 22-15,-20-5-10 16,-18-4-17-16,-7 0 29 16,7-1-21-16,2-1-1 15,2-3 0-15,-15-1-32 0,-16 0 17 16,-14 0-18-16,-14 0 1 16,-8 0 13-16,-4 0 3 15,-2 0-17-15,-16-5-106 16,-7-2-106-16,-6 1-9 15,7 4-89-15,2-4-375 16</inkml:trace>
  <inkml:trace contextRef="#ctx0" brushRef="#br0" timeOffset="21517.38">24844 3498 1332 0,'0'0'311'0,"0"0"-173"16,0 0-6-16,0 0-65 16,0 0-43-16,-121 21 30 15,86 6-22-15,1 11-1 16,4 4 40-16,9 5-45 15,8 3 23-15,10 4 22 16,3 1-63-16,7-1 24 16,20-2-32-16,6-8 11 15,7-10 11-15,2-9-22 0,-1-18 0 16,-3-7 4 0,-5-14 4-16,-4-26 21 15,-9-14-14-15,-7-10-13 0,-8-6 28 16,-5-7-30-16,0 5-2 15,-7 4-5-15,-7 10-63 16,-1 2-37-16,4 16-114 16,0 12-256-16</inkml:trace>
  <inkml:trace contextRef="#ctx0" brushRef="#br0" timeOffset="22001.66">25075 2271 753 0,'0'0'504'0,"0"0"-382"15,0 0 10-15,0 0-39 16,0 0-33-16,0 0 5 0,0 0-44 16,-11-19-21-16,11 41 24 15,0 10 22-15,-4 16 50 16,-1 14 27-16,-6 29-20 15,-7 29 18-15,-4 28-36 16,-7 12-11-16,0-7 15 16,4-15-39-16,10-33 13 15,3-23-20-15,8-20-23 16,4-8 22-16,0 2-41 16,0 0 4-16,0-6-1 15,0-14-4-15,0-17-30 16,0-12-101-16,-19-8-78 15,0-19-61-15,-5-9-722 0</inkml:trace>
  <inkml:trace contextRef="#ctx0" brushRef="#br0" timeOffset="22688.96">23121 2103 1224 0,'0'0'284'0,"0"0"-219"16,0 0-30-16,0 0 32 15,0 0 16-15,96 146 21 16,-54-89 0-16,10 6-41 16,3 6 5-16,10 7-26 15,4 2-3-15,5 5 30 16,6 1 8-16,7 3-1 15,4 2-10-15,7 2-21 16,-2-1 8-16,-5-4-26 16,-6-4-7-16,-12-7 17 15,-11-7-27-15,-6-7 16 16,-6-7 5-16,0-1-24 16,3-5 19-16,8-2-25 15,4-3 7-15,1-5 12 16,0-4-19-16,-7-4 16 0,-6-4-17 15,-7-4-3-15,-11-6-5 16,-8-1 9-16,-12-8-1 16,-6-1 0-16,-9-6-25 15,0 0 19-15,-9 0-33 16,-51-23-189-16,2-7-259 16,-2-1-113-16</inkml:trace>
  <inkml:trace contextRef="#ctx0" brushRef="#br0" timeOffset="23501.28">25079 2216 1151 0,'0'0'298'0,"0"0"-163"15,0 0-6-15,0 0-53 16,0 0-28-16,0 0 3 15,-119 13-20-15,88 7 25 16,-8 7 12-16,-1 1-6 16,-6 6 9-16,-4 4 11 0,-3 2-36 15,-5 4 34-15,-3 3-32 16,-1 0 14-16,-5 3-19 16,1-2-28-1,-5 1 13-15,-1-1-14 0,0-1-5 16,-2 3 29-16,-3 2-23 15,0-2 5-15,-4 0-16 16,3-4 5-16,0-2-5 16,2-6-4-16,5-1 2 15,2-8 25-15,2-1-15 16,7 0 10-16,4 0-20 16,3 3 10-16,6-1-1 15,4 0-10-15,6-1 5 16,6 0 4-16,6-6-1 15,3 0-10-15,6-3 1 16,1 0 0-16,-2-2-14 0,7-2 28 16,-1 0-14-16,4-4 0 15,1-1 13-15,3-4-13 16,1-2 0-16,0-2-1 16,2-1-9-16,-2-2 11 15,2 0-1-15,0 0 1 16,0 0 16-16,0 0-34 15,0 0 7-15,0 0-80 16,0 0-91-16,-5 0-392 16,-6-6-785-16</inkml:trace>
  <inkml:trace contextRef="#ctx0" brushRef="#br0" timeOffset="27515.96">22444 1650 725 0,'0'0'280'16,"0"0"-70"-16,0 0 4 16,0 0-33-16,0 0 10 15,0 0 5-15,2-52-82 16,-2 48-5-16,0 2 33 15,0 2-70-15,0-2-4 16,0 2-17-16,0-2-28 16,0 2 16-16,0 0-18 15,0 0-3-15,0 0 22 16,0 0-33-16,0 0 10 0,0 0-4 16,-2 0-13-16,0 0 0 15,-2 4-16-15,-4 10 16 16,-3 10 3-16,0 9 3 15,-2 11 0-15,0 7-6 16,2 11 1-16,3 9-13 16,4 7 19-16,0 8-7 15,4 7 2-15,0 1 7 16,0 4-17-16,-2-2 8 16,-1 0 0-16,-3 0-3 0,-1-1 9 15,0 1-3 1,1 1 0-16,-1-3 14 0,-3 2-18 15,2-2 1-15,-5-3 0 16,-1-1-3-16,1-2 9 16,-1-5-1-16,1 0-4 15,5-5 8-15,1-5-10 16,4-7 1-16,3-5-3 16,0-7 2-16,0-1 2 15,0-7 17-15,0-5-18 16,3-7-14-16,1-2 8 15,-1-7 12-15,-3 0-1 16,2-3 4-16,-2 0-8 16,0-3 12-16,0 2-13 15,0-3-5-15,2-1-2 0,-2-2 8 16,0-5-1-16,2 1 0 16,0-4 16-16,0-1-23 15,0-2 7-15,-2-1 0 16,3-3-12-16,-3 1 13 15,0-1-1-15,2 0 0 16,2 2 16-16,4 0-17 16,5 2 1-16,5 0 0 15,3 1-3-15,11-2 4 16,2 1-1-16,8 1 0 16,6 1 17-16,10-1-17 15,5 1 0-15,6 1 0 16,7 0 1-16,0 1-1 0,6 1 0 15,3-1-1-15,3 0 8 16,6-1-7-16,4 0 0 16,18 1 2-16,-11-5-8 15,7 3 4-15,-4 0-1 16,-14 3-3-16,9 1 12 16,-7 2-4-16,-3 0 7 15,-4 0-9-15,5-2 0 16,-1 0 0-16,3-3-1 15,0 2-8-15,-3-6 18 16,-1 0-5-16,-7-1-4 16,-8 0 6-16,-7-2-9 15,-10 0 3-15,-11 0 0 16,-6 0-9-16,-6 0 11 16,-3 0-2-16,-8 0 0 0,-6 0 1 15,-6 0-7-15,-6 0 7 16,-5 0-1-16,1 0 4 15,-2 0 5-15,8 0-9 16,-2 0 0-16,3 0 2 16,3 0-8-16,-5-2 7 15,-3 0-1-15,-2 2 16 16,-2 0-14-16,-2 0-1 16,0 0-1-16,0 0-19 15,0 0 13-15,0 0-46 16,0 0-5-16,0 0-3 15,0 0-29-15,0-3 35 0,0-4-4 16,-15-3-115-16,-7-2-366 16</inkml:trace>
  <inkml:trace contextRef="#ctx0" brushRef="#br0" timeOffset="33342.71">25000 1985 763 0,'0'0'248'0,"0"0"-112"15,0 0-30-15,0 0-13 16,0 0-45-16,0 0-5 16,15-14 20-16,-10 12-18 15,1 0 6-15,-1 0 13 16,-1 0 6-16,-4 0 33 16,0 2 6-16,0 0 3 15,0 0-11-15,0 0-32 0,0 0 3 16,0 0-39-16,0 0-26 15,0 0 29-15,0 0-23 16,0 0 17-16,0-3 10 16,0 3-21-16,0 0 23 15,0 0-41-15,-6 0 0 16,-1 0 28-16,0 0-29 16,-2 0 1-16,-2 0-1 15,-5 0 16-15,3 5-15 16,-5 5-1-16,3 2 0 15,-2-1-1-15,3 2 1 16,0 1 0-16,3 1 0 16,2-2 3-16,0 3-3 0,2 2 0 15,1 0 1 1,2 0 2-16,-1 0-3 0,3 2 0 16,2-2 0-1,0-1 14-15,0-4-13 0,0 0 0 16,0-1-1-16,0-2 1 15,0 1-1-15,2 0 0 16,5 1-1-16,-1-2 2 16,3-2 2-16,0 0-2 15,0-3-1-15,0 4 1 16,-1-1-1-16,4 0-1 16,-2-2-7-16,3 2 16 15,0-2-7-15,-3 0-1 16,2-1 2-16,1 1-1 15,1-5-1-15,-1 3 0 16,0-2 0-16,3-2 6 0,-3 0-6 16,3 0 0-16,-5 0 6 15,3 0-1-15,-4 0-5 16,1 0 0-16,-1 0 13 16,-4 0-7-16,1 0-1 15,-1-2 7-15,4-6 0 16,-4-2 38-16,5-2-21 15,-1-6 5-15,1-4 2 16,-1-3-30-16,2-1 25 16,-3-1-17-16,-1-1-8 15,1-1 14-15,-2 1-19 16,-2 2 13-16,-5 2-14 16,0 2 1-16,0 2-2 0,-14 2-47 15,-15 4-52-15,-42 6-72 16,6 6-333-16,-6 2-93 15</inkml:trace>
  <inkml:trace contextRef="#ctx0" brushRef="#br0" timeOffset="37201.18">12849 2601 646 0,'0'0'228'16,"0"0"-137"-16,0 0-29 15,0 0 3-15,0 0-21 16,0 0 40-16,0 0-34 16,-8 0-12-16,6 0 35 15,2 0-20-15,-3 0 5 16,1 0-8-16,-3 0-50 16,0 0 21-16,-5 0-15 15,3 0-5-15,-1 1 26 0,-2 1-20 16,2 1-1-16,3-3 41 15,1 1 8-15,4-1 18 16,0 0-32-16,0 0-10 16,0 0 1-16,0 0-32 15,0 0 2-15,0 0 4 16,0 0-6-16,0 0 19 16,0 0 6-16,4 0-2 15,5 2 29-15,3 1-31 16,1-2 6-16,3 2 11 15,3-1-16-15,6-2 25 16,0 2-16-16,1-2-15 16,1 0 23-16,-1 0-24 15,-3 0 1-15,1 0 15 16,-1 0-28-16,-4 0 22 16,4 0-7-16,-3 0-18 0,0 0 30 15,2 0-16-15,1 0 10 16,2-2 4-16,-2 0-28 15,2-1 16-15,-2 2-15 16,-3-2-1-16,-3 3 27 16,1 0-26-16,-2 0 12 15,2-2-4-15,-1 2 2 16,6 0-8-16,1-1-3 16,1 1 0-16,2-3 20 15,-1 3-20-15,1-2 18 16,-3 2-18-16,3 0 1 15,0-1 8-15,-1-1-9 16,2-1 1-16,-5 2 13 16,3-2-13-16,-2 2 4 15,-4-2-5-15,0-1 0 0,0 2 4 16,1 2-4-16,-2-1 0 16,1 1 13-16,3-3-7 15,-2 2 2-15,0 1-8 16,-1 0-2-16,-2 0-7 15,0 0 17-15,-1 0-8 16,-1 0 0-16,-1 0 15 16,3 0-17-16,1 0 2 15,0-3 0-15,4 3 2 16,1-1 5-16,-2 1-7 16,0-3 5-16,1 3 8 15,-6 0-10-15,2 0-3 0,-7 0 0 16,2 0 4-16,-5 0-4 15,0 0 0-15,0 0-1 16,2 0 9-16,3 0-5 16,0-1 17-16,3 1-19 15,-4 0 11-15,0 0-12 16,0 0 0-16,1 0-2 16,2 0 8-16,1 0-3 15,6 0 12-15,1 0-15 16,3 0 6-16,-2 0-6 15,1 0 0-15,-1 0-1 16,-1 0 8-16,-1 0-2 0,2 0-1 16,-2 0-2-16,2 0-2 15,0 0 0-15,-1 1 0 16,-2-1 4-16,-2 3 6 16,1-2-7-16,-2 2-3 15,-1-2 1-15,1 2-1 16,-2-3 6-16,1 1-6 15,-3-1 13-15,-1 0-7 16,-3 0 1-16,-2 0-7 16,-5 0 0-16,-1 0 6 15,-1 0-4-15,-2 0 8 16,0 0-1-16,0 0 2 16,0 0-11-16,0 0 0 15,2 0 0-15,-2 0-1 0,0 0 2 16,0 0 7-16,0 0-8 15,0 0 9-15,0 0-11 16,3 0 2-16,-3 0 0 16,0 0 3-16,0 0 3 15,0 0 1-15,0 0-7 16,0 0 0-16,0 0-10 16,0 0 10-16,0 0 0 15,0 0 10-15,0 0-3 16,2 0-8-16,-2 0 1 15,2 0-3-15,0 0-6 16,0 0 12-16,-2 0-3 16,0 0 6-16,2 0 7 0,-2 0-19 15,0 0 6-15,0 0 0 16,0 0-9-16,0 0 11 16,0 0-2-16,0 0 1 15,0 0 16-15,0 0-26 16,0 0 9-16,0 0 0 15,0 0-2-15,0 0 2 16,0 0 0-16,0 0 0 16,0 0 8-16,0 0-9 15,0 0 1-15,0 0-23 16,0 0 23-16,0 0-57 16,0 0-26-16,0 5-54 0,-8 0-206 15,-13 2-228-15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4C1D22D0-50CA-49F9-B97C-C4C943067F28}" type="datetimeFigureOut">
              <a:rPr lang="en-US"/>
              <a:pPr>
                <a:defRPr/>
              </a:pPr>
              <a:t>7/12/2022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0AD027D5-78EF-4CBB-B83B-959C34BFFE04}" type="slidenum">
              <a:rPr lang="en-US"/>
              <a:pPr>
                <a:defRPr/>
              </a:pPr>
              <a:t>‹#›</a:t>
            </a:fld>
            <a:endParaRPr lang="en-US"/>
          </a:p>
        </p:txBody>
      </p:sp>
    </p:spTree>
    <p:extLst>
      <p:ext uri="{BB962C8B-B14F-4D97-AF65-F5344CB8AC3E}">
        <p14:creationId xmlns:p14="http://schemas.microsoft.com/office/powerpoint/2010/main" val="87635131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421552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13</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758394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14</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093847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15</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640035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16</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645686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17</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468953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18</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264178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19</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524434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20</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406521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21</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939281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435247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832731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23</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435898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24</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456199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25</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4284083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26</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203609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27</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428725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28</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473533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29</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115137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30</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4494029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31</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509924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597319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2636041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33</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41707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34</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692437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35</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837656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36</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6115590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37</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485782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38</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5968951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39</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2386377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40</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8610026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41</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3821294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42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945808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4</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09080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5</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687410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9</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966115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10</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892903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11</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873952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576880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7/12/2022</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4186586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pPr>
              <a:defRPr/>
            </a:pPr>
            <a:fld id="{CD7FFEB6-14AD-4EFD-BE28-7E20ABDE272E}" type="slidenum">
              <a:rPr lang="en-US" smtClean="0"/>
              <a:pPr>
                <a:defRPr/>
              </a:pPr>
              <a:t>‹#›</a:t>
            </a:fld>
            <a:endParaRPr lang="en-US"/>
          </a:p>
        </p:txBody>
      </p:sp>
    </p:spTree>
    <p:extLst>
      <p:ext uri="{BB962C8B-B14F-4D97-AF65-F5344CB8AC3E}">
        <p14:creationId xmlns:p14="http://schemas.microsoft.com/office/powerpoint/2010/main" val="192520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336515816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pPr>
              <a:defRPr/>
            </a:pPr>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920512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9" name="Content Placeholder 2"/>
          <p:cNvSpPr>
            <a:spLocks noGrp="1"/>
          </p:cNvSpPr>
          <p:nvPr>
            <p:ph idx="1"/>
          </p:nvPr>
        </p:nvSpPr>
        <p:spPr>
          <a:xfrm>
            <a:off x="457200" y="1066800"/>
            <a:ext cx="8229600" cy="5257800"/>
          </a:xfrm>
        </p:spPr>
        <p:txBody>
          <a:bodyPr/>
          <a:lstStyle>
            <a:lvl1pPr>
              <a:defRPr sz="2800" b="1">
                <a:solidFill>
                  <a:schemeClr val="tx1"/>
                </a:solidFill>
                <a:latin typeface="Courier New" pitchFamily="49" charset="0"/>
                <a:cs typeface="Courier New" pitchFamily="49" charset="0"/>
              </a:defRPr>
            </a:lvl1pPr>
            <a:lvl2pPr>
              <a:defRPr sz="2800"/>
            </a:lvl2pPr>
            <a:lvl3pPr>
              <a:defRPr sz="2400"/>
            </a:lvl3pPr>
            <a:lvl4pPr>
              <a:defRPr sz="2000"/>
            </a:lvl4pPr>
          </a:lstStyle>
          <a:p>
            <a:pPr lvl="0"/>
            <a:r>
              <a:rPr lang="en-US"/>
              <a:t>Click to edit Master text styles</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A0B529-24CC-416D-ABBE-264FFB62BA4E}" type="slidenum">
              <a:rPr lang="en-US"/>
              <a:pPr>
                <a:defRPr/>
              </a:pPr>
              <a:t>‹#›</a:t>
            </a:fld>
            <a:endParaRPr lang="en-US"/>
          </a:p>
        </p:txBody>
      </p:sp>
    </p:spTree>
    <p:extLst>
      <p:ext uri="{BB962C8B-B14F-4D97-AF65-F5344CB8AC3E}">
        <p14:creationId xmlns:p14="http://schemas.microsoft.com/office/powerpoint/2010/main" val="1208783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990599"/>
            <a:ext cx="5486400" cy="441960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562600"/>
            <a:ext cx="5486400" cy="609600"/>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7FFEB6-14AD-4EFD-BE28-7E20ABDE272E}" type="slidenum">
              <a:rPr lang="en-US"/>
              <a:pPr>
                <a:defRPr/>
              </a:pPr>
              <a:t>‹#›</a:t>
            </a:fld>
            <a:endParaRPr lang="en-US"/>
          </a:p>
        </p:txBody>
      </p:sp>
    </p:spTree>
    <p:extLst>
      <p:ext uri="{BB962C8B-B14F-4D97-AF65-F5344CB8AC3E}">
        <p14:creationId xmlns:p14="http://schemas.microsoft.com/office/powerpoint/2010/main" val="151590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7/12/2022</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424552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fld id="{D9627584-2750-4CC4-AADF-B0C45732AAAC}" type="datetimeFigureOut">
              <a:rPr lang="en-US" smtClean="0"/>
              <a:t>7/12/2022</a:t>
            </a:fld>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642817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fld id="{D9627584-2750-4CC4-AADF-B0C45732AAAC}" type="datetimeFigureOut">
              <a:rPr lang="en-US" smtClean="0"/>
              <a:t>7/12/2022</a:t>
            </a:fld>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481859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7/12/2022</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404212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fld id="{D9627584-2750-4CC4-AADF-B0C45732AAAC}" type="datetimeFigureOut">
              <a:rPr lang="en-US" smtClean="0"/>
              <a:t>7/12/2022</a:t>
            </a:fld>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1847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27260914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fld id="{D9627584-2750-4CC4-AADF-B0C45732AAAC}" type="datetimeFigureOut">
              <a:rPr lang="en-US" smtClean="0"/>
              <a:t>7/12/2022</a:t>
            </a:fld>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209093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fld id="{D9627584-2750-4CC4-AADF-B0C45732AAAC}" type="datetimeFigureOut">
              <a:rPr lang="en-US" smtClean="0"/>
              <a:t>7/12/2022</a:t>
            </a:fld>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474553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D9627584-2750-4CC4-AADF-B0C45732AAAC}" type="datetimeFigureOut">
              <a:rPr lang="en-US" smtClean="0"/>
              <a:t>7/12/2022</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3715453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fld id="{D9627584-2750-4CC4-AADF-B0C45732AAAC}" type="datetimeFigureOut">
              <a:rPr lang="en-US" smtClean="0"/>
              <a:t>7/12/2022</a:t>
            </a:fld>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058687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fld id="{D9627584-2750-4CC4-AADF-B0C45732AAAC}" type="datetimeFigureOut">
              <a:rPr lang="en-US" smtClean="0"/>
              <a:t>7/12/2022</a:t>
            </a:fld>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2102951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fld id="{D9627584-2750-4CC4-AADF-B0C45732AAAC}" type="datetimeFigureOut">
              <a:rPr lang="en-US" smtClean="0"/>
              <a:t>7/12/2022</a:t>
            </a:fld>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511099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fld id="{D9627584-2750-4CC4-AADF-B0C45732AAAC}" type="datetimeFigureOut">
              <a:rPr lang="en-US" smtClean="0"/>
              <a:t>7/12/2022</a:t>
            </a:fld>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2645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pPr>
              <a:defRPr/>
            </a:pPr>
            <a:fld id="{519C8756-3B26-4146-A7C7-24F682EEB786}" type="slidenum">
              <a:rPr lang="en-US" smtClean="0"/>
              <a:pPr>
                <a:defRPr/>
              </a:pPr>
              <a:t>‹#›</a:t>
            </a:fld>
            <a:endParaRPr lang="en-US"/>
          </a:p>
        </p:txBody>
      </p:sp>
    </p:spTree>
    <p:extLst>
      <p:ext uri="{BB962C8B-B14F-4D97-AF65-F5344CB8AC3E}">
        <p14:creationId xmlns:p14="http://schemas.microsoft.com/office/powerpoint/2010/main" val="2750514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7/12/2022</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pPr>
              <a:defRPr/>
            </a:pPr>
            <a:fld id="{89681101-023D-40BD-A2D5-1BE569FA9ED1}" type="slidenum">
              <a:rPr lang="en-US" smtClean="0"/>
              <a:pPr>
                <a:defRPr/>
              </a:pPr>
              <a:t>‹#›</a:t>
            </a:fld>
            <a:endParaRPr lang="en-US"/>
          </a:p>
        </p:txBody>
      </p:sp>
    </p:spTree>
    <p:extLst>
      <p:ext uri="{BB962C8B-B14F-4D97-AF65-F5344CB8AC3E}">
        <p14:creationId xmlns:p14="http://schemas.microsoft.com/office/powerpoint/2010/main" val="208956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pPr>
              <a:defRPr/>
            </a:pPr>
            <a:fld id="{602A36C7-64AD-493B-A2E3-FF995BB373FA}" type="slidenum">
              <a:rPr lang="en-US" smtClean="0"/>
              <a:pPr>
                <a:defRPr/>
              </a:pPr>
              <a:t>‹#›</a:t>
            </a:fld>
            <a:endParaRPr lang="en-US"/>
          </a:p>
        </p:txBody>
      </p:sp>
    </p:spTree>
    <p:extLst>
      <p:ext uri="{BB962C8B-B14F-4D97-AF65-F5344CB8AC3E}">
        <p14:creationId xmlns:p14="http://schemas.microsoft.com/office/powerpoint/2010/main" val="9229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pPr>
              <a:defRPr/>
            </a:pPr>
            <a:fld id="{C5B531E3-1644-4945-BBCC-C2869EBB3C31}" type="slidenum">
              <a:rPr lang="en-US" smtClean="0"/>
              <a:pPr>
                <a:defRPr/>
              </a:pPr>
              <a:t>‹#›</a:t>
            </a:fld>
            <a:endParaRPr lang="en-US"/>
          </a:p>
        </p:txBody>
      </p:sp>
    </p:spTree>
    <p:extLst>
      <p:ext uri="{BB962C8B-B14F-4D97-AF65-F5344CB8AC3E}">
        <p14:creationId xmlns:p14="http://schemas.microsoft.com/office/powerpoint/2010/main" val="753065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1669344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D9627584-2750-4CC4-AADF-B0C45732AAAC}" type="datetimeFigureOut">
              <a:rPr lang="en-US" smtClean="0"/>
              <a:t>7/12/2022</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411029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pPr>
              <a:defRPr/>
            </a:pPr>
            <a:fld id="{9A4C7744-06B4-46BC-A4E7-EEEF0152FA2F}" type="slidenum">
              <a:rPr lang="en-US" smtClean="0"/>
              <a:pPr>
                <a:defRPr/>
              </a:pPr>
              <a:t>‹#›</a:t>
            </a:fld>
            <a:endParaRPr lang="en-US"/>
          </a:p>
        </p:txBody>
      </p:sp>
    </p:spTree>
    <p:extLst>
      <p:ext uri="{BB962C8B-B14F-4D97-AF65-F5344CB8AC3E}">
        <p14:creationId xmlns:p14="http://schemas.microsoft.com/office/powerpoint/2010/main" val="296488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799679689"/>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 id="2147484235" r:id="rId13"/>
    <p:sldLayoutId id="2147484237"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27584-2750-4CC4-AADF-B0C45732AAAC}" type="datetimeFigureOut">
              <a:rPr lang="en-US" smtClean="0"/>
              <a:t>7/12/2022</a:t>
            </a:fld>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469220285"/>
      </p:ext>
    </p:extLst>
  </p:cSld>
  <p:clrMap bg1="lt1" tx1="dk1" bg2="lt2" tx2="dk2" accent1="accent1" accent2="accent2" accent3="accent3" accent4="accent4" accent5="accent5" accent6="accent6" hlink="hlink" folHlink="folHlink"/>
  <p:sldLayoutIdLst>
    <p:sldLayoutId id="2147484262" r:id="rId1"/>
    <p:sldLayoutId id="2147484263" r:id="rId2"/>
    <p:sldLayoutId id="2147484264" r:id="rId3"/>
    <p:sldLayoutId id="2147484265" r:id="rId4"/>
    <p:sldLayoutId id="2147484266" r:id="rId5"/>
    <p:sldLayoutId id="2147484267" r:id="rId6"/>
    <p:sldLayoutId id="2147484268" r:id="rId7"/>
    <p:sldLayoutId id="2147484269" r:id="rId8"/>
    <p:sldLayoutId id="2147484270" r:id="rId9"/>
    <p:sldLayoutId id="2147484271" r:id="rId10"/>
    <p:sldLayoutId id="2147484272" r:id="rId11"/>
    <p:sldLayoutId id="2147484273"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customXml" Target="../ink/ink8.xml"/></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customXml" Target="../ink/ink1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customXml" Target="../ink/ink22.xml"/></Relationships>
</file>

<file path=ppt/slides/_rels/slide31.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customXml" Target="../ink/ink26.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4.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ctrTitle"/>
          </p:nvPr>
        </p:nvSpPr>
        <p:spPr>
          <a:xfrm>
            <a:off x="533400" y="2971800"/>
            <a:ext cx="8077200" cy="860425"/>
          </a:xfrm>
        </p:spPr>
        <p:txBody>
          <a:bodyPr>
            <a:noAutofit/>
          </a:bodyPr>
          <a:lstStyle/>
          <a:p>
            <a:r>
              <a:rPr lang="en-US" sz="6000" err="1"/>
              <a:t>Toán</a:t>
            </a:r>
            <a:r>
              <a:rPr lang="en-US" sz="6000"/>
              <a:t> </a:t>
            </a:r>
            <a:r>
              <a:rPr lang="en-US" sz="6000" err="1"/>
              <a:t>rời</a:t>
            </a:r>
            <a:r>
              <a:rPr lang="en-US" sz="6000"/>
              <a:t> </a:t>
            </a:r>
            <a:r>
              <a:rPr lang="en-US" sz="6000" err="1"/>
              <a:t>rạc</a:t>
            </a:r>
            <a:endParaRPr lang="en-US"/>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0513" y="1562100"/>
            <a:ext cx="10255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375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Cây</a:t>
            </a:r>
            <a:r>
              <a:rPr lang="en-US" altLang="en-US" sz="2000" b="1"/>
              <a:t> </a:t>
            </a:r>
            <a:r>
              <a:rPr lang="en-US" altLang="en-US" sz="2000" b="1" err="1"/>
              <a:t>khung</a:t>
            </a:r>
            <a:r>
              <a:rPr lang="en-US" altLang="en-US" sz="2000" b="1"/>
              <a:t> </a:t>
            </a:r>
            <a:r>
              <a:rPr lang="en-US" altLang="en-US" sz="2000" b="1" err="1"/>
              <a:t>của</a:t>
            </a:r>
            <a:r>
              <a:rPr lang="en-US" altLang="en-US" sz="2000" b="1"/>
              <a:t> </a:t>
            </a:r>
            <a:r>
              <a:rPr lang="en-US" altLang="en-US" sz="2000" b="1" err="1"/>
              <a:t>đồ</a:t>
            </a:r>
            <a:r>
              <a:rPr lang="en-US" altLang="en-US" sz="2000" b="1"/>
              <a:t> </a:t>
            </a:r>
            <a:r>
              <a:rPr lang="en-US" altLang="en-US" sz="2000" b="1" err="1"/>
              <a:t>thị</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36967" y="838200"/>
            <a:ext cx="8656208" cy="4929187"/>
          </a:xfrm>
        </p:spPr>
        <p:txBody>
          <a:bodyPr>
            <a:normAutofit/>
          </a:bodyPr>
          <a:lstStyle/>
          <a:p>
            <a:pPr algn="just">
              <a:defRPr/>
            </a:pPr>
            <a:r>
              <a:rPr lang="vi-VN" sz="1600" b="1">
                <a:cs typeface="Arial" panose="020B0604020202020204" pitchFamily="34" charset="0"/>
              </a:rPr>
              <a:t>Định lý 2 (Cayley)</a:t>
            </a:r>
            <a:r>
              <a:rPr lang="vi-VN" sz="1600">
                <a:cs typeface="Arial" panose="020B0604020202020204" pitchFamily="34" charset="0"/>
              </a:rPr>
              <a:t>. </a:t>
            </a:r>
            <a:r>
              <a:rPr lang="vi-VN" sz="1600" i="1">
                <a:cs typeface="Arial" panose="020B0604020202020204" pitchFamily="34" charset="0"/>
              </a:rPr>
              <a:t>Số cây khung của đồ thị  K</a:t>
            </a:r>
            <a:r>
              <a:rPr lang="vi-VN" sz="1600" i="1" baseline="-25000">
                <a:cs typeface="Arial" panose="020B0604020202020204" pitchFamily="34" charset="0"/>
              </a:rPr>
              <a:t>n</a:t>
            </a:r>
            <a:r>
              <a:rPr lang="vi-VN" sz="1600" i="1">
                <a:cs typeface="Arial" panose="020B0604020202020204" pitchFamily="34" charset="0"/>
              </a:rPr>
              <a:t> là n</a:t>
            </a:r>
            <a:r>
              <a:rPr lang="vi-VN" sz="1600" i="1" baseline="30000">
                <a:cs typeface="Arial" panose="020B0604020202020204" pitchFamily="34" charset="0"/>
              </a:rPr>
              <a:t>n-2</a:t>
            </a:r>
            <a:r>
              <a:rPr lang="vi-VN" sz="1600" i="1">
                <a:cs typeface="Arial" panose="020B0604020202020204" pitchFamily="34" charset="0"/>
              </a:rPr>
              <a:t>  .</a:t>
            </a:r>
          </a:p>
        </p:txBody>
      </p:sp>
      <p:pic>
        <p:nvPicPr>
          <p:cNvPr id="49" name="Picture 39" descr="cayley">
            <a:extLst>
              <a:ext uri="{FF2B5EF4-FFF2-40B4-BE49-F238E27FC236}">
                <a16:creationId xmlns:a16="http://schemas.microsoft.com/office/drawing/2014/main" id="{8B7F47D2-B0E3-4C9D-8F39-F4A05ADA0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050" y="685800"/>
            <a:ext cx="16351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33">
            <a:extLst>
              <a:ext uri="{FF2B5EF4-FFF2-40B4-BE49-F238E27FC236}">
                <a16:creationId xmlns:a16="http://schemas.microsoft.com/office/drawing/2014/main" id="{6FF1314F-69B3-49F0-9821-E0CF66664A5B}"/>
              </a:ext>
            </a:extLst>
          </p:cNvPr>
          <p:cNvSpPr txBox="1">
            <a:spLocks noChangeArrowheads="1"/>
          </p:cNvSpPr>
          <p:nvPr/>
        </p:nvSpPr>
        <p:spPr bwMode="auto">
          <a:xfrm>
            <a:off x="7085012" y="2590800"/>
            <a:ext cx="1981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1600" b="1">
                <a:solidFill>
                  <a:schemeClr val="tx1"/>
                </a:solidFill>
                <a:cs typeface="Arial" panose="020B0604020202020204" pitchFamily="34" charset="0"/>
              </a:rPr>
              <a:t>Arthur Cayley</a:t>
            </a:r>
            <a:endParaRPr lang="en-US" sz="1600">
              <a:solidFill>
                <a:schemeClr val="tx1"/>
              </a:solidFill>
              <a:cs typeface="Arial" panose="020B0604020202020204" pitchFamily="34" charset="0"/>
            </a:endParaRPr>
          </a:p>
          <a:p>
            <a:pPr algn="ctr">
              <a:spcBef>
                <a:spcPct val="0"/>
              </a:spcBef>
              <a:buFontTx/>
              <a:buNone/>
            </a:pPr>
            <a:r>
              <a:rPr lang="en-US" sz="1600" b="1">
                <a:solidFill>
                  <a:schemeClr val="tx1"/>
                </a:solidFill>
                <a:cs typeface="Arial" panose="020B0604020202020204" pitchFamily="34" charset="0"/>
              </a:rPr>
              <a:t>(1821 – 1895)</a:t>
            </a:r>
            <a:endParaRPr lang="en-US" sz="1600">
              <a:solidFill>
                <a:schemeClr val="tx1"/>
              </a:solidFill>
              <a:cs typeface="Arial" panose="020B0604020202020204" pitchFamily="34" charset="0"/>
            </a:endParaRPr>
          </a:p>
        </p:txBody>
      </p:sp>
      <p:grpSp>
        <p:nvGrpSpPr>
          <p:cNvPr id="51" name="Group 38">
            <a:extLst>
              <a:ext uri="{FF2B5EF4-FFF2-40B4-BE49-F238E27FC236}">
                <a16:creationId xmlns:a16="http://schemas.microsoft.com/office/drawing/2014/main" id="{C50C67C7-E58B-430D-AAC9-3041A08DEE2D}"/>
              </a:ext>
            </a:extLst>
          </p:cNvPr>
          <p:cNvGrpSpPr>
            <a:grpSpLocks/>
          </p:cNvGrpSpPr>
          <p:nvPr/>
        </p:nvGrpSpPr>
        <p:grpSpPr bwMode="auto">
          <a:xfrm>
            <a:off x="892175" y="2841200"/>
            <a:ext cx="6019800" cy="2319338"/>
            <a:chOff x="672" y="1728"/>
            <a:chExt cx="3792" cy="1461"/>
          </a:xfrm>
        </p:grpSpPr>
        <p:grpSp>
          <p:nvGrpSpPr>
            <p:cNvPr id="52" name="Group 35">
              <a:extLst>
                <a:ext uri="{FF2B5EF4-FFF2-40B4-BE49-F238E27FC236}">
                  <a16:creationId xmlns:a16="http://schemas.microsoft.com/office/drawing/2014/main" id="{67A304CE-5904-4092-A3C4-5CF8C67D1E20}"/>
                </a:ext>
              </a:extLst>
            </p:cNvPr>
            <p:cNvGrpSpPr>
              <a:grpSpLocks/>
            </p:cNvGrpSpPr>
            <p:nvPr/>
          </p:nvGrpSpPr>
          <p:grpSpPr bwMode="auto">
            <a:xfrm>
              <a:off x="672" y="1728"/>
              <a:ext cx="3594" cy="1104"/>
              <a:chOff x="672" y="1728"/>
              <a:chExt cx="3594" cy="1104"/>
            </a:xfrm>
          </p:grpSpPr>
          <p:sp>
            <p:nvSpPr>
              <p:cNvPr id="55" name="Oval 5">
                <a:extLst>
                  <a:ext uri="{FF2B5EF4-FFF2-40B4-BE49-F238E27FC236}">
                    <a16:creationId xmlns:a16="http://schemas.microsoft.com/office/drawing/2014/main" id="{18B3EBF4-69EA-4FA4-9154-19FD49FBAD3D}"/>
                  </a:ext>
                </a:extLst>
              </p:cNvPr>
              <p:cNvSpPr>
                <a:spLocks noChangeArrowheads="1"/>
              </p:cNvSpPr>
              <p:nvPr/>
            </p:nvSpPr>
            <p:spPr bwMode="auto">
              <a:xfrm>
                <a:off x="672" y="2592"/>
                <a:ext cx="234"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a</a:t>
                </a:r>
              </a:p>
            </p:txBody>
          </p:sp>
          <p:sp>
            <p:nvSpPr>
              <p:cNvPr id="56" name="Oval 6">
                <a:extLst>
                  <a:ext uri="{FF2B5EF4-FFF2-40B4-BE49-F238E27FC236}">
                    <a16:creationId xmlns:a16="http://schemas.microsoft.com/office/drawing/2014/main" id="{27DE6A8C-512C-467E-A858-C717375D081A}"/>
                  </a:ext>
                </a:extLst>
              </p:cNvPr>
              <p:cNvSpPr>
                <a:spLocks noChangeArrowheads="1"/>
              </p:cNvSpPr>
              <p:nvPr/>
            </p:nvSpPr>
            <p:spPr bwMode="auto">
              <a:xfrm>
                <a:off x="1248" y="1728"/>
                <a:ext cx="234"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b</a:t>
                </a:r>
              </a:p>
            </p:txBody>
          </p:sp>
          <p:sp>
            <p:nvSpPr>
              <p:cNvPr id="57" name="Oval 8">
                <a:extLst>
                  <a:ext uri="{FF2B5EF4-FFF2-40B4-BE49-F238E27FC236}">
                    <a16:creationId xmlns:a16="http://schemas.microsoft.com/office/drawing/2014/main" id="{7245C931-9686-4705-86C3-A1A1D8E121DD}"/>
                  </a:ext>
                </a:extLst>
              </p:cNvPr>
              <p:cNvSpPr>
                <a:spLocks noChangeArrowheads="1"/>
              </p:cNvSpPr>
              <p:nvPr/>
            </p:nvSpPr>
            <p:spPr bwMode="auto">
              <a:xfrm>
                <a:off x="1872" y="2592"/>
                <a:ext cx="234"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c</a:t>
                </a:r>
              </a:p>
            </p:txBody>
          </p:sp>
          <p:cxnSp>
            <p:nvCxnSpPr>
              <p:cNvPr id="58" name="AutoShape 10">
                <a:extLst>
                  <a:ext uri="{FF2B5EF4-FFF2-40B4-BE49-F238E27FC236}">
                    <a16:creationId xmlns:a16="http://schemas.microsoft.com/office/drawing/2014/main" id="{5F9F2678-6DA0-4E3A-8567-DF2C54CBC27B}"/>
                  </a:ext>
                </a:extLst>
              </p:cNvPr>
              <p:cNvCxnSpPr>
                <a:cxnSpLocks noChangeShapeType="1"/>
                <a:stCxn id="56" idx="3"/>
                <a:endCxn id="55" idx="0"/>
              </p:cNvCxnSpPr>
              <p:nvPr/>
            </p:nvCxnSpPr>
            <p:spPr bwMode="auto">
              <a:xfrm flipH="1">
                <a:off x="789" y="1933"/>
                <a:ext cx="493" cy="659"/>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 name="AutoShape 11">
                <a:extLst>
                  <a:ext uri="{FF2B5EF4-FFF2-40B4-BE49-F238E27FC236}">
                    <a16:creationId xmlns:a16="http://schemas.microsoft.com/office/drawing/2014/main" id="{13D5A149-D188-46C5-B96B-3340E0D441BB}"/>
                  </a:ext>
                </a:extLst>
              </p:cNvPr>
              <p:cNvCxnSpPr>
                <a:cxnSpLocks noChangeShapeType="1"/>
                <a:stCxn id="57" idx="0"/>
                <a:endCxn id="56" idx="5"/>
              </p:cNvCxnSpPr>
              <p:nvPr/>
            </p:nvCxnSpPr>
            <p:spPr bwMode="auto">
              <a:xfrm flipH="1" flipV="1">
                <a:off x="1448" y="1933"/>
                <a:ext cx="541" cy="659"/>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0" name="AutoShape 12">
                <a:extLst>
                  <a:ext uri="{FF2B5EF4-FFF2-40B4-BE49-F238E27FC236}">
                    <a16:creationId xmlns:a16="http://schemas.microsoft.com/office/drawing/2014/main" id="{77E646DE-068F-4FBB-B55E-F36AA83D9B04}"/>
                  </a:ext>
                </a:extLst>
              </p:cNvPr>
              <p:cNvCxnSpPr>
                <a:cxnSpLocks noChangeShapeType="1"/>
                <a:stCxn id="57" idx="2"/>
                <a:endCxn id="55" idx="6"/>
              </p:cNvCxnSpPr>
              <p:nvPr/>
            </p:nvCxnSpPr>
            <p:spPr bwMode="auto">
              <a:xfrm flipH="1">
                <a:off x="906" y="2712"/>
                <a:ext cx="966" cy="0"/>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nvGrpSpPr>
              <p:cNvPr id="61" name="Group 22">
                <a:extLst>
                  <a:ext uri="{FF2B5EF4-FFF2-40B4-BE49-F238E27FC236}">
                    <a16:creationId xmlns:a16="http://schemas.microsoft.com/office/drawing/2014/main" id="{8E16F365-92CF-4045-8366-B102D839314C}"/>
                  </a:ext>
                </a:extLst>
              </p:cNvPr>
              <p:cNvGrpSpPr>
                <a:grpSpLocks/>
              </p:cNvGrpSpPr>
              <p:nvPr/>
            </p:nvGrpSpPr>
            <p:grpSpPr bwMode="auto">
              <a:xfrm>
                <a:off x="2544" y="1728"/>
                <a:ext cx="1722" cy="240"/>
                <a:chOff x="2256" y="1680"/>
                <a:chExt cx="1722" cy="240"/>
              </a:xfrm>
            </p:grpSpPr>
            <p:sp>
              <p:nvSpPr>
                <p:cNvPr id="74" name="Oval 16">
                  <a:extLst>
                    <a:ext uri="{FF2B5EF4-FFF2-40B4-BE49-F238E27FC236}">
                      <a16:creationId xmlns:a16="http://schemas.microsoft.com/office/drawing/2014/main" id="{339083A5-795A-4F84-909D-C6FC9A7F74A0}"/>
                    </a:ext>
                  </a:extLst>
                </p:cNvPr>
                <p:cNvSpPr>
                  <a:spLocks noChangeArrowheads="1"/>
                </p:cNvSpPr>
                <p:nvPr/>
              </p:nvSpPr>
              <p:spPr bwMode="auto">
                <a:xfrm>
                  <a:off x="2256" y="1680"/>
                  <a:ext cx="234"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a</a:t>
                  </a:r>
                </a:p>
              </p:txBody>
            </p:sp>
            <p:sp>
              <p:nvSpPr>
                <p:cNvPr id="75" name="Oval 17">
                  <a:extLst>
                    <a:ext uri="{FF2B5EF4-FFF2-40B4-BE49-F238E27FC236}">
                      <a16:creationId xmlns:a16="http://schemas.microsoft.com/office/drawing/2014/main" id="{5FAC3FB2-755F-4F17-85E9-747E70C531CC}"/>
                    </a:ext>
                  </a:extLst>
                </p:cNvPr>
                <p:cNvSpPr>
                  <a:spLocks noChangeArrowheads="1"/>
                </p:cNvSpPr>
                <p:nvPr/>
              </p:nvSpPr>
              <p:spPr bwMode="auto">
                <a:xfrm>
                  <a:off x="2982" y="1680"/>
                  <a:ext cx="234"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b</a:t>
                  </a:r>
                </a:p>
              </p:txBody>
            </p:sp>
            <p:sp>
              <p:nvSpPr>
                <p:cNvPr id="76" name="Oval 18">
                  <a:extLst>
                    <a:ext uri="{FF2B5EF4-FFF2-40B4-BE49-F238E27FC236}">
                      <a16:creationId xmlns:a16="http://schemas.microsoft.com/office/drawing/2014/main" id="{20909404-F0C3-4A06-B396-75FBC0F20EBC}"/>
                    </a:ext>
                  </a:extLst>
                </p:cNvPr>
                <p:cNvSpPr>
                  <a:spLocks noChangeArrowheads="1"/>
                </p:cNvSpPr>
                <p:nvPr/>
              </p:nvSpPr>
              <p:spPr bwMode="auto">
                <a:xfrm>
                  <a:off x="3744" y="1680"/>
                  <a:ext cx="234"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c</a:t>
                  </a:r>
                </a:p>
              </p:txBody>
            </p:sp>
            <p:cxnSp>
              <p:nvCxnSpPr>
                <p:cNvPr id="77" name="AutoShape 19">
                  <a:extLst>
                    <a:ext uri="{FF2B5EF4-FFF2-40B4-BE49-F238E27FC236}">
                      <a16:creationId xmlns:a16="http://schemas.microsoft.com/office/drawing/2014/main" id="{755EB8D7-3A73-4251-BD2F-D8532D830B63}"/>
                    </a:ext>
                  </a:extLst>
                </p:cNvPr>
                <p:cNvCxnSpPr>
                  <a:cxnSpLocks noChangeShapeType="1"/>
                  <a:stCxn id="75" idx="2"/>
                  <a:endCxn id="74" idx="6"/>
                </p:cNvCxnSpPr>
                <p:nvPr/>
              </p:nvCxnSpPr>
              <p:spPr bwMode="auto">
                <a:xfrm flipH="1">
                  <a:off x="2490" y="1800"/>
                  <a:ext cx="492" cy="0"/>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8" name="AutoShape 20">
                  <a:extLst>
                    <a:ext uri="{FF2B5EF4-FFF2-40B4-BE49-F238E27FC236}">
                      <a16:creationId xmlns:a16="http://schemas.microsoft.com/office/drawing/2014/main" id="{8A3DD411-CECE-4E22-BA1A-64870E076FBC}"/>
                    </a:ext>
                  </a:extLst>
                </p:cNvPr>
                <p:cNvCxnSpPr>
                  <a:cxnSpLocks noChangeShapeType="1"/>
                  <a:stCxn id="76" idx="2"/>
                  <a:endCxn id="75" idx="6"/>
                </p:cNvCxnSpPr>
                <p:nvPr/>
              </p:nvCxnSpPr>
              <p:spPr bwMode="auto">
                <a:xfrm flipH="1">
                  <a:off x="3216" y="1800"/>
                  <a:ext cx="528" cy="0"/>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grpSp>
            <p:nvGrpSpPr>
              <p:cNvPr id="62" name="Group 23">
                <a:extLst>
                  <a:ext uri="{FF2B5EF4-FFF2-40B4-BE49-F238E27FC236}">
                    <a16:creationId xmlns:a16="http://schemas.microsoft.com/office/drawing/2014/main" id="{4F8691FF-A436-4156-AED3-4780DA7EFA8F}"/>
                  </a:ext>
                </a:extLst>
              </p:cNvPr>
              <p:cNvGrpSpPr>
                <a:grpSpLocks/>
              </p:cNvGrpSpPr>
              <p:nvPr/>
            </p:nvGrpSpPr>
            <p:grpSpPr bwMode="auto">
              <a:xfrm>
                <a:off x="2544" y="2160"/>
                <a:ext cx="1722" cy="240"/>
                <a:chOff x="2256" y="1680"/>
                <a:chExt cx="1722" cy="240"/>
              </a:xfrm>
            </p:grpSpPr>
            <p:sp>
              <p:nvSpPr>
                <p:cNvPr id="69" name="Oval 24">
                  <a:extLst>
                    <a:ext uri="{FF2B5EF4-FFF2-40B4-BE49-F238E27FC236}">
                      <a16:creationId xmlns:a16="http://schemas.microsoft.com/office/drawing/2014/main" id="{225BAB79-8C55-4EB1-B7E1-D59A5AA018F7}"/>
                    </a:ext>
                  </a:extLst>
                </p:cNvPr>
                <p:cNvSpPr>
                  <a:spLocks noChangeArrowheads="1"/>
                </p:cNvSpPr>
                <p:nvPr/>
              </p:nvSpPr>
              <p:spPr bwMode="auto">
                <a:xfrm>
                  <a:off x="2256" y="1680"/>
                  <a:ext cx="234"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b</a:t>
                  </a:r>
                </a:p>
              </p:txBody>
            </p:sp>
            <p:sp>
              <p:nvSpPr>
                <p:cNvPr id="70" name="Oval 25">
                  <a:extLst>
                    <a:ext uri="{FF2B5EF4-FFF2-40B4-BE49-F238E27FC236}">
                      <a16:creationId xmlns:a16="http://schemas.microsoft.com/office/drawing/2014/main" id="{A9555801-25F3-4B9C-8BE4-A3E67A054521}"/>
                    </a:ext>
                  </a:extLst>
                </p:cNvPr>
                <p:cNvSpPr>
                  <a:spLocks noChangeArrowheads="1"/>
                </p:cNvSpPr>
                <p:nvPr/>
              </p:nvSpPr>
              <p:spPr bwMode="auto">
                <a:xfrm>
                  <a:off x="2982" y="1680"/>
                  <a:ext cx="234"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c</a:t>
                  </a:r>
                </a:p>
              </p:txBody>
            </p:sp>
            <p:sp>
              <p:nvSpPr>
                <p:cNvPr id="71" name="Oval 26">
                  <a:extLst>
                    <a:ext uri="{FF2B5EF4-FFF2-40B4-BE49-F238E27FC236}">
                      <a16:creationId xmlns:a16="http://schemas.microsoft.com/office/drawing/2014/main" id="{2B7AAD95-4CA8-4273-B8BC-1EF32EA87500}"/>
                    </a:ext>
                  </a:extLst>
                </p:cNvPr>
                <p:cNvSpPr>
                  <a:spLocks noChangeArrowheads="1"/>
                </p:cNvSpPr>
                <p:nvPr/>
              </p:nvSpPr>
              <p:spPr bwMode="auto">
                <a:xfrm>
                  <a:off x="3744" y="1680"/>
                  <a:ext cx="234"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a</a:t>
                  </a:r>
                </a:p>
              </p:txBody>
            </p:sp>
            <p:cxnSp>
              <p:nvCxnSpPr>
                <p:cNvPr id="72" name="AutoShape 27">
                  <a:extLst>
                    <a:ext uri="{FF2B5EF4-FFF2-40B4-BE49-F238E27FC236}">
                      <a16:creationId xmlns:a16="http://schemas.microsoft.com/office/drawing/2014/main" id="{2F4C2CA7-63BC-4BB3-91B0-0DBE7BFE43D8}"/>
                    </a:ext>
                  </a:extLst>
                </p:cNvPr>
                <p:cNvCxnSpPr>
                  <a:cxnSpLocks noChangeShapeType="1"/>
                  <a:stCxn id="70" idx="2"/>
                  <a:endCxn id="69" idx="6"/>
                </p:cNvCxnSpPr>
                <p:nvPr/>
              </p:nvCxnSpPr>
              <p:spPr bwMode="auto">
                <a:xfrm flipH="1">
                  <a:off x="2490" y="1800"/>
                  <a:ext cx="492" cy="0"/>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3" name="AutoShape 28">
                  <a:extLst>
                    <a:ext uri="{FF2B5EF4-FFF2-40B4-BE49-F238E27FC236}">
                      <a16:creationId xmlns:a16="http://schemas.microsoft.com/office/drawing/2014/main" id="{CB191369-72F9-4437-ABB1-A08A825A86B7}"/>
                    </a:ext>
                  </a:extLst>
                </p:cNvPr>
                <p:cNvCxnSpPr>
                  <a:cxnSpLocks noChangeShapeType="1"/>
                  <a:stCxn id="71" idx="2"/>
                  <a:endCxn id="70" idx="6"/>
                </p:cNvCxnSpPr>
                <p:nvPr/>
              </p:nvCxnSpPr>
              <p:spPr bwMode="auto">
                <a:xfrm flipH="1">
                  <a:off x="3216" y="1800"/>
                  <a:ext cx="528" cy="0"/>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grpSp>
            <p:nvGrpSpPr>
              <p:cNvPr id="63" name="Group 29">
                <a:extLst>
                  <a:ext uri="{FF2B5EF4-FFF2-40B4-BE49-F238E27FC236}">
                    <a16:creationId xmlns:a16="http://schemas.microsoft.com/office/drawing/2014/main" id="{DAF324B8-B03F-47A2-9C00-E1F5D4540DEA}"/>
                  </a:ext>
                </a:extLst>
              </p:cNvPr>
              <p:cNvGrpSpPr>
                <a:grpSpLocks/>
              </p:cNvGrpSpPr>
              <p:nvPr/>
            </p:nvGrpSpPr>
            <p:grpSpPr bwMode="auto">
              <a:xfrm>
                <a:off x="2544" y="2592"/>
                <a:ext cx="1722" cy="240"/>
                <a:chOff x="2256" y="1680"/>
                <a:chExt cx="1722" cy="240"/>
              </a:xfrm>
            </p:grpSpPr>
            <p:sp>
              <p:nvSpPr>
                <p:cNvPr id="64" name="Oval 30">
                  <a:extLst>
                    <a:ext uri="{FF2B5EF4-FFF2-40B4-BE49-F238E27FC236}">
                      <a16:creationId xmlns:a16="http://schemas.microsoft.com/office/drawing/2014/main" id="{5939DF79-8457-41AC-A9C8-7E3AF74522F3}"/>
                    </a:ext>
                  </a:extLst>
                </p:cNvPr>
                <p:cNvSpPr>
                  <a:spLocks noChangeArrowheads="1"/>
                </p:cNvSpPr>
                <p:nvPr/>
              </p:nvSpPr>
              <p:spPr bwMode="auto">
                <a:xfrm>
                  <a:off x="2256" y="1680"/>
                  <a:ext cx="234"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c</a:t>
                  </a:r>
                </a:p>
              </p:txBody>
            </p:sp>
            <p:sp>
              <p:nvSpPr>
                <p:cNvPr id="65" name="Oval 31">
                  <a:extLst>
                    <a:ext uri="{FF2B5EF4-FFF2-40B4-BE49-F238E27FC236}">
                      <a16:creationId xmlns:a16="http://schemas.microsoft.com/office/drawing/2014/main" id="{565FBF0C-9631-4D97-BB8E-13B9D7848C48}"/>
                    </a:ext>
                  </a:extLst>
                </p:cNvPr>
                <p:cNvSpPr>
                  <a:spLocks noChangeArrowheads="1"/>
                </p:cNvSpPr>
                <p:nvPr/>
              </p:nvSpPr>
              <p:spPr bwMode="auto">
                <a:xfrm>
                  <a:off x="2982" y="1680"/>
                  <a:ext cx="234"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a</a:t>
                  </a:r>
                </a:p>
              </p:txBody>
            </p:sp>
            <p:sp>
              <p:nvSpPr>
                <p:cNvPr id="66" name="Oval 32">
                  <a:extLst>
                    <a:ext uri="{FF2B5EF4-FFF2-40B4-BE49-F238E27FC236}">
                      <a16:creationId xmlns:a16="http://schemas.microsoft.com/office/drawing/2014/main" id="{4E1F71FE-B9F5-486D-838A-A04D399ED5B3}"/>
                    </a:ext>
                  </a:extLst>
                </p:cNvPr>
                <p:cNvSpPr>
                  <a:spLocks noChangeArrowheads="1"/>
                </p:cNvSpPr>
                <p:nvPr/>
              </p:nvSpPr>
              <p:spPr bwMode="auto">
                <a:xfrm>
                  <a:off x="3744" y="1680"/>
                  <a:ext cx="234" cy="24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b</a:t>
                  </a:r>
                </a:p>
              </p:txBody>
            </p:sp>
            <p:cxnSp>
              <p:nvCxnSpPr>
                <p:cNvPr id="67" name="AutoShape 33">
                  <a:extLst>
                    <a:ext uri="{FF2B5EF4-FFF2-40B4-BE49-F238E27FC236}">
                      <a16:creationId xmlns:a16="http://schemas.microsoft.com/office/drawing/2014/main" id="{E76D844E-B500-4DB1-B09C-0D59DC122DCF}"/>
                    </a:ext>
                  </a:extLst>
                </p:cNvPr>
                <p:cNvCxnSpPr>
                  <a:cxnSpLocks noChangeShapeType="1"/>
                  <a:stCxn id="65" idx="2"/>
                  <a:endCxn id="64" idx="6"/>
                </p:cNvCxnSpPr>
                <p:nvPr/>
              </p:nvCxnSpPr>
              <p:spPr bwMode="auto">
                <a:xfrm flipH="1">
                  <a:off x="2490" y="1800"/>
                  <a:ext cx="492" cy="0"/>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8" name="AutoShape 34">
                  <a:extLst>
                    <a:ext uri="{FF2B5EF4-FFF2-40B4-BE49-F238E27FC236}">
                      <a16:creationId xmlns:a16="http://schemas.microsoft.com/office/drawing/2014/main" id="{63F986E6-61D1-4A56-B6F7-3D6C16A6BF96}"/>
                    </a:ext>
                  </a:extLst>
                </p:cNvPr>
                <p:cNvCxnSpPr>
                  <a:cxnSpLocks noChangeShapeType="1"/>
                  <a:stCxn id="66" idx="2"/>
                  <a:endCxn id="65" idx="6"/>
                </p:cNvCxnSpPr>
                <p:nvPr/>
              </p:nvCxnSpPr>
              <p:spPr bwMode="auto">
                <a:xfrm flipH="1">
                  <a:off x="3216" y="1800"/>
                  <a:ext cx="528" cy="0"/>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grpSp>
        <p:sp>
          <p:nvSpPr>
            <p:cNvPr id="53" name="Text Box 36">
              <a:extLst>
                <a:ext uri="{FF2B5EF4-FFF2-40B4-BE49-F238E27FC236}">
                  <a16:creationId xmlns:a16="http://schemas.microsoft.com/office/drawing/2014/main" id="{5EF2CF8C-8FA1-405B-84E1-51CE118942CF}"/>
                </a:ext>
              </a:extLst>
            </p:cNvPr>
            <p:cNvSpPr txBox="1">
              <a:spLocks noChangeArrowheads="1"/>
            </p:cNvSpPr>
            <p:nvPr/>
          </p:nvSpPr>
          <p:spPr bwMode="auto">
            <a:xfrm>
              <a:off x="1152" y="2976"/>
              <a:ext cx="5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1600" b="1" i="1">
                  <a:solidFill>
                    <a:schemeClr val="tx1"/>
                  </a:solidFill>
                  <a:cs typeface="Arial" panose="020B0604020202020204" pitchFamily="34" charset="0"/>
                </a:rPr>
                <a:t>K</a:t>
              </a:r>
              <a:r>
                <a:rPr lang="en-US" sz="1600" b="1" baseline="-25000">
                  <a:solidFill>
                    <a:schemeClr val="tx1"/>
                  </a:solidFill>
                  <a:cs typeface="Arial" panose="020B0604020202020204" pitchFamily="34" charset="0"/>
                </a:rPr>
                <a:t>3</a:t>
              </a:r>
              <a:endParaRPr lang="en-US" sz="1600" b="1">
                <a:solidFill>
                  <a:schemeClr val="tx1"/>
                </a:solidFill>
                <a:cs typeface="Arial" panose="020B0604020202020204" pitchFamily="34" charset="0"/>
              </a:endParaRPr>
            </a:p>
          </p:txBody>
        </p:sp>
        <p:sp>
          <p:nvSpPr>
            <p:cNvPr id="54" name="Text Box 37">
              <a:extLst>
                <a:ext uri="{FF2B5EF4-FFF2-40B4-BE49-F238E27FC236}">
                  <a16:creationId xmlns:a16="http://schemas.microsoft.com/office/drawing/2014/main" id="{2812BACD-85AE-4DDC-A0C2-9A5380FDB1E8}"/>
                </a:ext>
              </a:extLst>
            </p:cNvPr>
            <p:cNvSpPr txBox="1">
              <a:spLocks noChangeArrowheads="1"/>
            </p:cNvSpPr>
            <p:nvPr/>
          </p:nvSpPr>
          <p:spPr bwMode="auto">
            <a:xfrm>
              <a:off x="2592" y="2976"/>
              <a:ext cx="18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1600" b="1" i="1">
                  <a:solidFill>
                    <a:schemeClr val="tx1"/>
                  </a:solidFill>
                  <a:cs typeface="Arial" panose="020B0604020202020204" pitchFamily="34" charset="0"/>
                </a:rPr>
                <a:t>Ba </a:t>
              </a:r>
              <a:r>
                <a:rPr lang="en-US" sz="1600" b="1" i="1" err="1">
                  <a:solidFill>
                    <a:schemeClr val="tx1"/>
                  </a:solidFill>
                  <a:cs typeface="Arial" panose="020B0604020202020204" pitchFamily="34" charset="0"/>
                </a:rPr>
                <a:t>cây</a:t>
              </a:r>
              <a:r>
                <a:rPr lang="en-US" sz="1600" b="1" i="1">
                  <a:solidFill>
                    <a:schemeClr val="tx1"/>
                  </a:solidFill>
                  <a:cs typeface="Arial" panose="020B0604020202020204" pitchFamily="34" charset="0"/>
                </a:rPr>
                <a:t> </a:t>
              </a:r>
              <a:r>
                <a:rPr lang="en-US" sz="1600" b="1" i="1" err="1">
                  <a:solidFill>
                    <a:schemeClr val="tx1"/>
                  </a:solidFill>
                  <a:cs typeface="Arial" panose="020B0604020202020204" pitchFamily="34" charset="0"/>
                </a:rPr>
                <a:t>khung</a:t>
              </a:r>
              <a:r>
                <a:rPr lang="en-US" sz="1600" b="1" i="1">
                  <a:solidFill>
                    <a:schemeClr val="tx1"/>
                  </a:solidFill>
                  <a:cs typeface="Arial" panose="020B0604020202020204" pitchFamily="34" charset="0"/>
                </a:rPr>
                <a:t> </a:t>
              </a:r>
              <a:r>
                <a:rPr lang="en-US" sz="1600" b="1" i="1" err="1">
                  <a:solidFill>
                    <a:schemeClr val="tx1"/>
                  </a:solidFill>
                  <a:cs typeface="Arial" panose="020B0604020202020204" pitchFamily="34" charset="0"/>
                </a:rPr>
                <a:t>của</a:t>
              </a:r>
              <a:r>
                <a:rPr lang="en-US" sz="1600" b="1" i="1">
                  <a:solidFill>
                    <a:schemeClr val="tx1"/>
                  </a:solidFill>
                  <a:cs typeface="Arial" panose="020B0604020202020204" pitchFamily="34" charset="0"/>
                </a:rPr>
                <a:t> K</a:t>
              </a:r>
              <a:r>
                <a:rPr lang="en-US" sz="1600" b="1" baseline="-25000">
                  <a:solidFill>
                    <a:schemeClr val="tx1"/>
                  </a:solidFill>
                  <a:cs typeface="Arial" panose="020B0604020202020204" pitchFamily="34" charset="0"/>
                </a:rPr>
                <a:t>3</a:t>
              </a:r>
              <a:endParaRPr lang="en-US" sz="1600" b="1">
                <a:solidFill>
                  <a:schemeClr val="tx1"/>
                </a:solidFill>
                <a:cs typeface="Arial" panose="020B0604020202020204" pitchFamily="34" charset="0"/>
              </a:endParaRPr>
            </a:p>
          </p:txBody>
        </p:sp>
      </p:gr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9BD18DE4-E0C5-0A7F-B176-EFF1414149BB}"/>
                  </a:ext>
                </a:extLst>
              </p14:cNvPr>
              <p14:cNvContentPartPr/>
              <p14:nvPr/>
            </p14:nvContentPartPr>
            <p14:xfrm>
              <a:off x="4579200" y="752040"/>
              <a:ext cx="1085760" cy="466920"/>
            </p14:xfrm>
          </p:contentPart>
        </mc:Choice>
        <mc:Fallback>
          <p:pic>
            <p:nvPicPr>
              <p:cNvPr id="2" name="Ink 1">
                <a:extLst>
                  <a:ext uri="{FF2B5EF4-FFF2-40B4-BE49-F238E27FC236}">
                    <a16:creationId xmlns:a16="http://schemas.microsoft.com/office/drawing/2014/main" id="{9BD18DE4-E0C5-0A7F-B176-EFF1414149BB}"/>
                  </a:ext>
                </a:extLst>
              </p:cNvPr>
              <p:cNvPicPr/>
              <p:nvPr/>
            </p:nvPicPr>
            <p:blipFill>
              <a:blip r:embed="rId5"/>
              <a:stretch>
                <a:fillRect/>
              </a:stretch>
            </p:blipFill>
            <p:spPr>
              <a:xfrm>
                <a:off x="4569840" y="742680"/>
                <a:ext cx="1104480" cy="485640"/>
              </a:xfrm>
              <a:prstGeom prst="rect">
                <a:avLst/>
              </a:prstGeom>
            </p:spPr>
          </p:pic>
        </mc:Fallback>
      </mc:AlternateContent>
    </p:spTree>
    <p:extLst>
      <p:ext uri="{BB962C8B-B14F-4D97-AF65-F5344CB8AC3E}">
        <p14:creationId xmlns:p14="http://schemas.microsoft.com/office/powerpoint/2010/main" val="130716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Cây</a:t>
            </a:r>
            <a:r>
              <a:rPr lang="en-US" altLang="en-US" sz="2000" b="1"/>
              <a:t> </a:t>
            </a:r>
            <a:r>
              <a:rPr lang="en-US" altLang="en-US" sz="2000" b="1" err="1"/>
              <a:t>khung</a:t>
            </a:r>
            <a:r>
              <a:rPr lang="en-US" altLang="en-US" sz="2000" b="1"/>
              <a:t> </a:t>
            </a:r>
            <a:r>
              <a:rPr lang="en-US" altLang="en-US" sz="2000" b="1" err="1"/>
              <a:t>của</a:t>
            </a:r>
            <a:r>
              <a:rPr lang="en-US" altLang="en-US" sz="2000" b="1"/>
              <a:t> </a:t>
            </a:r>
            <a:r>
              <a:rPr lang="en-US" altLang="en-US" sz="2000" b="1" err="1"/>
              <a:t>đồ</a:t>
            </a:r>
            <a:r>
              <a:rPr lang="en-US" altLang="en-US" sz="2000" b="1"/>
              <a:t> </a:t>
            </a:r>
            <a:r>
              <a:rPr lang="en-US" altLang="en-US" sz="2000" b="1" err="1"/>
              <a:t>thị</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lgn="just">
              <a:defRPr/>
            </a:pPr>
            <a:r>
              <a:rPr lang="vi-VN" sz="1600" b="1">
                <a:cs typeface="Arial" panose="020B0604020202020204" pitchFamily="34" charset="0"/>
              </a:rPr>
              <a:t>Định lý 2 (Cayley)</a:t>
            </a:r>
            <a:r>
              <a:rPr lang="vi-VN" sz="1600">
                <a:cs typeface="Arial" panose="020B0604020202020204" pitchFamily="34" charset="0"/>
              </a:rPr>
              <a:t>. </a:t>
            </a:r>
            <a:r>
              <a:rPr lang="vi-VN" sz="1600" i="1">
                <a:cs typeface="Arial" panose="020B0604020202020204" pitchFamily="34" charset="0"/>
              </a:rPr>
              <a:t>Số cây khung của đồ thị  K</a:t>
            </a:r>
            <a:r>
              <a:rPr lang="vi-VN" sz="1600" i="1" baseline="-25000">
                <a:cs typeface="Arial" panose="020B0604020202020204" pitchFamily="34" charset="0"/>
              </a:rPr>
              <a:t>n</a:t>
            </a:r>
            <a:r>
              <a:rPr lang="vi-VN" sz="1600" i="1">
                <a:cs typeface="Arial" panose="020B0604020202020204" pitchFamily="34" charset="0"/>
              </a:rPr>
              <a:t> là n</a:t>
            </a:r>
            <a:r>
              <a:rPr lang="vi-VN" sz="1600" i="1" baseline="30000">
                <a:cs typeface="Arial" panose="020B0604020202020204" pitchFamily="34" charset="0"/>
              </a:rPr>
              <a:t>n-2</a:t>
            </a:r>
            <a:r>
              <a:rPr lang="vi-VN" sz="1600" i="1">
                <a:cs typeface="Arial" panose="020B0604020202020204" pitchFamily="34" charset="0"/>
              </a:rPr>
              <a:t>  </a:t>
            </a:r>
            <a:r>
              <a:rPr lang="en-US" sz="1600" b="1">
                <a:cs typeface="Arial" panose="020B0604020202020204" pitchFamily="34" charset="0"/>
              </a:rPr>
              <a:t>(</a:t>
            </a:r>
            <a:r>
              <a:rPr lang="en-US" sz="1600" b="1" i="1">
                <a:cs typeface="Arial" panose="020B0604020202020204" pitchFamily="34" charset="0"/>
              </a:rPr>
              <a:t>K</a:t>
            </a:r>
            <a:r>
              <a:rPr lang="en-US" sz="1600" b="1" baseline="-25000">
                <a:cs typeface="Arial" panose="020B0604020202020204" pitchFamily="34" charset="0"/>
              </a:rPr>
              <a:t>4</a:t>
            </a:r>
            <a:r>
              <a:rPr lang="en-US" sz="1600" b="1">
                <a:cs typeface="Arial" panose="020B0604020202020204" pitchFamily="34" charset="0"/>
              </a:rPr>
              <a:t> </a:t>
            </a:r>
            <a:r>
              <a:rPr lang="en-US" sz="1600" b="1" err="1">
                <a:cs typeface="Arial" panose="020B0604020202020204" pitchFamily="34" charset="0"/>
              </a:rPr>
              <a:t>có</a:t>
            </a:r>
            <a:r>
              <a:rPr lang="en-US" sz="1600" b="1">
                <a:cs typeface="Arial" panose="020B0604020202020204" pitchFamily="34" charset="0"/>
              </a:rPr>
              <a:t> 16 </a:t>
            </a:r>
            <a:r>
              <a:rPr lang="en-US" sz="1600" b="1" err="1">
                <a:cs typeface="Arial" panose="020B0604020202020204" pitchFamily="34" charset="0"/>
              </a:rPr>
              <a:t>cây</a:t>
            </a:r>
            <a:r>
              <a:rPr lang="en-US" sz="1600" b="1">
                <a:cs typeface="Arial" panose="020B0604020202020204" pitchFamily="34" charset="0"/>
              </a:rPr>
              <a:t> </a:t>
            </a:r>
            <a:r>
              <a:rPr lang="en-US" sz="1600" b="1" err="1">
                <a:cs typeface="Arial" panose="020B0604020202020204" pitchFamily="34" charset="0"/>
              </a:rPr>
              <a:t>khung</a:t>
            </a:r>
            <a:r>
              <a:rPr lang="en-US" sz="1600" b="1">
                <a:cs typeface="Arial" panose="020B0604020202020204" pitchFamily="34" charset="0"/>
              </a:rPr>
              <a:t>)</a:t>
            </a:r>
            <a:endParaRPr lang="vi-VN" sz="1600" b="1">
              <a:cs typeface="Arial" panose="020B0604020202020204" pitchFamily="34" charset="0"/>
            </a:endParaRPr>
          </a:p>
        </p:txBody>
      </p:sp>
      <p:sp>
        <p:nvSpPr>
          <p:cNvPr id="35" name="Oval 5">
            <a:extLst>
              <a:ext uri="{FF2B5EF4-FFF2-40B4-BE49-F238E27FC236}">
                <a16:creationId xmlns:a16="http://schemas.microsoft.com/office/drawing/2014/main" id="{ED3D2BF0-06A1-4695-BDF3-3D12DE3E8048}"/>
              </a:ext>
            </a:extLst>
          </p:cNvPr>
          <p:cNvSpPr>
            <a:spLocks noChangeArrowheads="1"/>
          </p:cNvSpPr>
          <p:nvPr/>
        </p:nvSpPr>
        <p:spPr bwMode="auto">
          <a:xfrm>
            <a:off x="1600200" y="10668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1</a:t>
            </a:r>
          </a:p>
        </p:txBody>
      </p:sp>
      <p:sp>
        <p:nvSpPr>
          <p:cNvPr id="36" name="Oval 35">
            <a:extLst>
              <a:ext uri="{FF2B5EF4-FFF2-40B4-BE49-F238E27FC236}">
                <a16:creationId xmlns:a16="http://schemas.microsoft.com/office/drawing/2014/main" id="{A45C8F10-F755-4750-A9B3-99C97B5745B3}"/>
              </a:ext>
            </a:extLst>
          </p:cNvPr>
          <p:cNvSpPr>
            <a:spLocks noChangeArrowheads="1"/>
          </p:cNvSpPr>
          <p:nvPr/>
        </p:nvSpPr>
        <p:spPr bwMode="auto">
          <a:xfrm>
            <a:off x="2362200" y="10668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2</a:t>
            </a:r>
          </a:p>
        </p:txBody>
      </p:sp>
      <p:sp>
        <p:nvSpPr>
          <p:cNvPr id="37" name="Oval 5">
            <a:extLst>
              <a:ext uri="{FF2B5EF4-FFF2-40B4-BE49-F238E27FC236}">
                <a16:creationId xmlns:a16="http://schemas.microsoft.com/office/drawing/2014/main" id="{01C61219-7208-473E-90AB-41FE66C249EF}"/>
              </a:ext>
            </a:extLst>
          </p:cNvPr>
          <p:cNvSpPr>
            <a:spLocks noChangeArrowheads="1"/>
          </p:cNvSpPr>
          <p:nvPr/>
        </p:nvSpPr>
        <p:spPr bwMode="auto">
          <a:xfrm>
            <a:off x="1600200" y="17886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3</a:t>
            </a:r>
          </a:p>
        </p:txBody>
      </p:sp>
      <p:sp>
        <p:nvSpPr>
          <p:cNvPr id="38" name="Oval 5">
            <a:extLst>
              <a:ext uri="{FF2B5EF4-FFF2-40B4-BE49-F238E27FC236}">
                <a16:creationId xmlns:a16="http://schemas.microsoft.com/office/drawing/2014/main" id="{0DCA47A1-F1DE-4444-8095-53A3BDC2DB05}"/>
              </a:ext>
            </a:extLst>
          </p:cNvPr>
          <p:cNvSpPr>
            <a:spLocks noChangeArrowheads="1"/>
          </p:cNvSpPr>
          <p:nvPr/>
        </p:nvSpPr>
        <p:spPr bwMode="auto">
          <a:xfrm>
            <a:off x="2362200" y="17886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4</a:t>
            </a:r>
          </a:p>
        </p:txBody>
      </p:sp>
      <p:cxnSp>
        <p:nvCxnSpPr>
          <p:cNvPr id="39" name="Straight Connector 38">
            <a:extLst>
              <a:ext uri="{FF2B5EF4-FFF2-40B4-BE49-F238E27FC236}">
                <a16:creationId xmlns:a16="http://schemas.microsoft.com/office/drawing/2014/main" id="{9C9A1B99-6078-4CFD-BDEA-41C9BE007DF5}"/>
              </a:ext>
            </a:extLst>
          </p:cNvPr>
          <p:cNvCxnSpPr>
            <a:stCxn id="35" idx="6"/>
            <a:endCxn id="36" idx="2"/>
          </p:cNvCxnSpPr>
          <p:nvPr/>
        </p:nvCxnSpPr>
        <p:spPr bwMode="auto">
          <a:xfrm>
            <a:off x="1905000" y="1201151"/>
            <a:ext cx="457200" cy="0"/>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40" name="Straight Connector 39">
            <a:extLst>
              <a:ext uri="{FF2B5EF4-FFF2-40B4-BE49-F238E27FC236}">
                <a16:creationId xmlns:a16="http://schemas.microsoft.com/office/drawing/2014/main" id="{5258297C-FECD-42FC-9B73-FB4AD73180B9}"/>
              </a:ext>
            </a:extLst>
          </p:cNvPr>
          <p:cNvCxnSpPr>
            <a:stCxn id="37" idx="0"/>
            <a:endCxn id="35" idx="4"/>
          </p:cNvCxnSpPr>
          <p:nvPr/>
        </p:nvCxnSpPr>
        <p:spPr bwMode="auto">
          <a:xfrm flipV="1">
            <a:off x="1752600" y="1335502"/>
            <a:ext cx="0" cy="4531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41" name="Straight Connector 40">
            <a:extLst>
              <a:ext uri="{FF2B5EF4-FFF2-40B4-BE49-F238E27FC236}">
                <a16:creationId xmlns:a16="http://schemas.microsoft.com/office/drawing/2014/main" id="{F68D53C1-E21F-406F-8800-A1B7C6E75756}"/>
              </a:ext>
            </a:extLst>
          </p:cNvPr>
          <p:cNvCxnSpPr>
            <a:stCxn id="35" idx="5"/>
            <a:endCxn id="38" idx="1"/>
          </p:cNvCxnSpPr>
          <p:nvPr/>
        </p:nvCxnSpPr>
        <p:spPr bwMode="auto">
          <a:xfrm>
            <a:off x="1860363" y="1296152"/>
            <a:ext cx="546474" cy="531896"/>
          </a:xfrm>
          <a:prstGeom prst="line">
            <a:avLst/>
          </a:prstGeom>
          <a:solidFill>
            <a:schemeClr val="accent1"/>
          </a:solidFill>
          <a:ln w="28575" cap="flat" cmpd="sng" algn="ctr">
            <a:solidFill>
              <a:schemeClr val="tx1"/>
            </a:solidFill>
            <a:prstDash val="solid"/>
            <a:round/>
            <a:headEnd type="none" w="sm" len="sm"/>
            <a:tailEnd type="none" w="sm" len="sm"/>
          </a:ln>
          <a:effectLst/>
        </p:spPr>
      </p:cxnSp>
      <p:sp>
        <p:nvSpPr>
          <p:cNvPr id="42" name="Oval 5">
            <a:extLst>
              <a:ext uri="{FF2B5EF4-FFF2-40B4-BE49-F238E27FC236}">
                <a16:creationId xmlns:a16="http://schemas.microsoft.com/office/drawing/2014/main" id="{6184CF5B-6607-48F0-B8C1-2CA7C3DD9E5B}"/>
              </a:ext>
            </a:extLst>
          </p:cNvPr>
          <p:cNvSpPr>
            <a:spLocks noChangeArrowheads="1"/>
          </p:cNvSpPr>
          <p:nvPr/>
        </p:nvSpPr>
        <p:spPr bwMode="auto">
          <a:xfrm>
            <a:off x="3352800" y="10668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1</a:t>
            </a:r>
          </a:p>
        </p:txBody>
      </p:sp>
      <p:sp>
        <p:nvSpPr>
          <p:cNvPr id="43" name="Oval 5">
            <a:extLst>
              <a:ext uri="{FF2B5EF4-FFF2-40B4-BE49-F238E27FC236}">
                <a16:creationId xmlns:a16="http://schemas.microsoft.com/office/drawing/2014/main" id="{D09E6350-F3AD-48CE-9EBB-1B2B32BBCA89}"/>
              </a:ext>
            </a:extLst>
          </p:cNvPr>
          <p:cNvSpPr>
            <a:spLocks noChangeArrowheads="1"/>
          </p:cNvSpPr>
          <p:nvPr/>
        </p:nvSpPr>
        <p:spPr bwMode="auto">
          <a:xfrm>
            <a:off x="4114800" y="10668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2</a:t>
            </a:r>
          </a:p>
        </p:txBody>
      </p:sp>
      <p:sp>
        <p:nvSpPr>
          <p:cNvPr id="44" name="Oval 5">
            <a:extLst>
              <a:ext uri="{FF2B5EF4-FFF2-40B4-BE49-F238E27FC236}">
                <a16:creationId xmlns:a16="http://schemas.microsoft.com/office/drawing/2014/main" id="{6CFCF733-B5AE-49C5-9D64-74D34342D6F5}"/>
              </a:ext>
            </a:extLst>
          </p:cNvPr>
          <p:cNvSpPr>
            <a:spLocks noChangeArrowheads="1"/>
          </p:cNvSpPr>
          <p:nvPr/>
        </p:nvSpPr>
        <p:spPr bwMode="auto">
          <a:xfrm>
            <a:off x="3352800" y="17886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3</a:t>
            </a:r>
          </a:p>
        </p:txBody>
      </p:sp>
      <p:sp>
        <p:nvSpPr>
          <p:cNvPr id="45" name="Oval 5">
            <a:extLst>
              <a:ext uri="{FF2B5EF4-FFF2-40B4-BE49-F238E27FC236}">
                <a16:creationId xmlns:a16="http://schemas.microsoft.com/office/drawing/2014/main" id="{35DFC973-2772-4947-ADE6-C27625A15887}"/>
              </a:ext>
            </a:extLst>
          </p:cNvPr>
          <p:cNvSpPr>
            <a:spLocks noChangeArrowheads="1"/>
          </p:cNvSpPr>
          <p:nvPr/>
        </p:nvSpPr>
        <p:spPr bwMode="auto">
          <a:xfrm>
            <a:off x="4114800" y="17886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4</a:t>
            </a:r>
          </a:p>
        </p:txBody>
      </p:sp>
      <p:cxnSp>
        <p:nvCxnSpPr>
          <p:cNvPr id="46" name="Straight Connector 45">
            <a:extLst>
              <a:ext uri="{FF2B5EF4-FFF2-40B4-BE49-F238E27FC236}">
                <a16:creationId xmlns:a16="http://schemas.microsoft.com/office/drawing/2014/main" id="{DE343DF6-4EFA-40A7-9133-E4A7E6C1DF7D}"/>
              </a:ext>
            </a:extLst>
          </p:cNvPr>
          <p:cNvCxnSpPr>
            <a:stCxn id="42" idx="6"/>
            <a:endCxn id="43" idx="2"/>
          </p:cNvCxnSpPr>
          <p:nvPr/>
        </p:nvCxnSpPr>
        <p:spPr bwMode="auto">
          <a:xfrm>
            <a:off x="3657600" y="1201151"/>
            <a:ext cx="457200" cy="0"/>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47" name="Straight Connector 46">
            <a:extLst>
              <a:ext uri="{FF2B5EF4-FFF2-40B4-BE49-F238E27FC236}">
                <a16:creationId xmlns:a16="http://schemas.microsoft.com/office/drawing/2014/main" id="{01A05EEF-823F-4236-BACF-CDE6AE0EBE62}"/>
              </a:ext>
            </a:extLst>
          </p:cNvPr>
          <p:cNvCxnSpPr>
            <a:stCxn id="44" idx="0"/>
            <a:endCxn id="42" idx="4"/>
          </p:cNvCxnSpPr>
          <p:nvPr/>
        </p:nvCxnSpPr>
        <p:spPr bwMode="auto">
          <a:xfrm flipV="1">
            <a:off x="3505200" y="1335502"/>
            <a:ext cx="0" cy="4531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48" name="Straight Connector 47">
            <a:extLst>
              <a:ext uri="{FF2B5EF4-FFF2-40B4-BE49-F238E27FC236}">
                <a16:creationId xmlns:a16="http://schemas.microsoft.com/office/drawing/2014/main" id="{9A80D924-541E-4007-98E8-1CE3F9C509B9}"/>
              </a:ext>
            </a:extLst>
          </p:cNvPr>
          <p:cNvCxnSpPr>
            <a:stCxn id="43" idx="4"/>
            <a:endCxn id="45" idx="0"/>
          </p:cNvCxnSpPr>
          <p:nvPr/>
        </p:nvCxnSpPr>
        <p:spPr bwMode="auto">
          <a:xfrm>
            <a:off x="4267200" y="1335502"/>
            <a:ext cx="0" cy="453196"/>
          </a:xfrm>
          <a:prstGeom prst="line">
            <a:avLst/>
          </a:prstGeom>
          <a:solidFill>
            <a:schemeClr val="accent1"/>
          </a:solidFill>
          <a:ln w="28575" cap="flat" cmpd="sng" algn="ctr">
            <a:solidFill>
              <a:schemeClr val="tx1"/>
            </a:solidFill>
            <a:prstDash val="solid"/>
            <a:round/>
            <a:headEnd type="none" w="sm" len="sm"/>
            <a:tailEnd type="none" w="sm" len="sm"/>
          </a:ln>
          <a:effectLst/>
        </p:spPr>
      </p:cxnSp>
      <p:sp>
        <p:nvSpPr>
          <p:cNvPr id="79" name="Oval 5">
            <a:extLst>
              <a:ext uri="{FF2B5EF4-FFF2-40B4-BE49-F238E27FC236}">
                <a16:creationId xmlns:a16="http://schemas.microsoft.com/office/drawing/2014/main" id="{CC37E355-32BB-4BC9-BFC9-8E277D7ED46C}"/>
              </a:ext>
            </a:extLst>
          </p:cNvPr>
          <p:cNvSpPr>
            <a:spLocks noChangeArrowheads="1"/>
          </p:cNvSpPr>
          <p:nvPr/>
        </p:nvSpPr>
        <p:spPr bwMode="auto">
          <a:xfrm>
            <a:off x="5029200" y="10668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1</a:t>
            </a:r>
          </a:p>
        </p:txBody>
      </p:sp>
      <p:sp>
        <p:nvSpPr>
          <p:cNvPr id="80" name="Oval 5">
            <a:extLst>
              <a:ext uri="{FF2B5EF4-FFF2-40B4-BE49-F238E27FC236}">
                <a16:creationId xmlns:a16="http://schemas.microsoft.com/office/drawing/2014/main" id="{BC1049B3-6A32-4AA4-98C6-354979C013F9}"/>
              </a:ext>
            </a:extLst>
          </p:cNvPr>
          <p:cNvSpPr>
            <a:spLocks noChangeArrowheads="1"/>
          </p:cNvSpPr>
          <p:nvPr/>
        </p:nvSpPr>
        <p:spPr bwMode="auto">
          <a:xfrm>
            <a:off x="5791200" y="10668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2</a:t>
            </a:r>
          </a:p>
        </p:txBody>
      </p:sp>
      <p:sp>
        <p:nvSpPr>
          <p:cNvPr id="81" name="Oval 5">
            <a:extLst>
              <a:ext uri="{FF2B5EF4-FFF2-40B4-BE49-F238E27FC236}">
                <a16:creationId xmlns:a16="http://schemas.microsoft.com/office/drawing/2014/main" id="{A799979E-FCE1-49CB-BFAB-3EF93C3E544D}"/>
              </a:ext>
            </a:extLst>
          </p:cNvPr>
          <p:cNvSpPr>
            <a:spLocks noChangeArrowheads="1"/>
          </p:cNvSpPr>
          <p:nvPr/>
        </p:nvSpPr>
        <p:spPr bwMode="auto">
          <a:xfrm>
            <a:off x="5029200" y="17886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3</a:t>
            </a:r>
          </a:p>
        </p:txBody>
      </p:sp>
      <p:sp>
        <p:nvSpPr>
          <p:cNvPr id="82" name="Oval 5">
            <a:extLst>
              <a:ext uri="{FF2B5EF4-FFF2-40B4-BE49-F238E27FC236}">
                <a16:creationId xmlns:a16="http://schemas.microsoft.com/office/drawing/2014/main" id="{225B6268-C9C0-4464-91A3-09C2B5B5E6C6}"/>
              </a:ext>
            </a:extLst>
          </p:cNvPr>
          <p:cNvSpPr>
            <a:spLocks noChangeArrowheads="1"/>
          </p:cNvSpPr>
          <p:nvPr/>
        </p:nvSpPr>
        <p:spPr bwMode="auto">
          <a:xfrm>
            <a:off x="5791200" y="17886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4</a:t>
            </a:r>
          </a:p>
        </p:txBody>
      </p:sp>
      <p:cxnSp>
        <p:nvCxnSpPr>
          <p:cNvPr id="83" name="Straight Connector 82">
            <a:extLst>
              <a:ext uri="{FF2B5EF4-FFF2-40B4-BE49-F238E27FC236}">
                <a16:creationId xmlns:a16="http://schemas.microsoft.com/office/drawing/2014/main" id="{A7284708-C68A-4012-9F28-AA1CCA365BBE}"/>
              </a:ext>
            </a:extLst>
          </p:cNvPr>
          <p:cNvCxnSpPr>
            <a:stCxn id="79" idx="6"/>
            <a:endCxn id="80" idx="2"/>
          </p:cNvCxnSpPr>
          <p:nvPr/>
        </p:nvCxnSpPr>
        <p:spPr bwMode="auto">
          <a:xfrm>
            <a:off x="5334000" y="1201151"/>
            <a:ext cx="457200" cy="0"/>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84" name="Straight Connector 83">
            <a:extLst>
              <a:ext uri="{FF2B5EF4-FFF2-40B4-BE49-F238E27FC236}">
                <a16:creationId xmlns:a16="http://schemas.microsoft.com/office/drawing/2014/main" id="{6106A741-5094-46CD-A287-0FD3D090FD7B}"/>
              </a:ext>
            </a:extLst>
          </p:cNvPr>
          <p:cNvCxnSpPr>
            <a:stCxn id="81" idx="0"/>
            <a:endCxn id="79" idx="4"/>
          </p:cNvCxnSpPr>
          <p:nvPr/>
        </p:nvCxnSpPr>
        <p:spPr bwMode="auto">
          <a:xfrm flipV="1">
            <a:off x="5181600" y="1335502"/>
            <a:ext cx="0" cy="4531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85" name="Straight Connector 84">
            <a:extLst>
              <a:ext uri="{FF2B5EF4-FFF2-40B4-BE49-F238E27FC236}">
                <a16:creationId xmlns:a16="http://schemas.microsoft.com/office/drawing/2014/main" id="{04DE103F-544C-4C18-AA33-E42353D2F9A0}"/>
              </a:ext>
            </a:extLst>
          </p:cNvPr>
          <p:cNvCxnSpPr>
            <a:stCxn id="81" idx="6"/>
            <a:endCxn id="82" idx="2"/>
          </p:cNvCxnSpPr>
          <p:nvPr/>
        </p:nvCxnSpPr>
        <p:spPr bwMode="auto">
          <a:xfrm>
            <a:off x="5334000" y="1923049"/>
            <a:ext cx="457200" cy="0"/>
          </a:xfrm>
          <a:prstGeom prst="line">
            <a:avLst/>
          </a:prstGeom>
          <a:solidFill>
            <a:schemeClr val="accent1"/>
          </a:solidFill>
          <a:ln w="28575" cap="flat" cmpd="sng" algn="ctr">
            <a:solidFill>
              <a:schemeClr val="tx1"/>
            </a:solidFill>
            <a:prstDash val="solid"/>
            <a:round/>
            <a:headEnd type="none" w="sm" len="sm"/>
            <a:tailEnd type="none" w="sm" len="sm"/>
          </a:ln>
          <a:effectLst/>
        </p:spPr>
      </p:cxnSp>
      <p:sp>
        <p:nvSpPr>
          <p:cNvPr id="86" name="Oval 5">
            <a:extLst>
              <a:ext uri="{FF2B5EF4-FFF2-40B4-BE49-F238E27FC236}">
                <a16:creationId xmlns:a16="http://schemas.microsoft.com/office/drawing/2014/main" id="{80AE8210-5F8C-478B-BB7B-0D7100F975A2}"/>
              </a:ext>
            </a:extLst>
          </p:cNvPr>
          <p:cNvSpPr>
            <a:spLocks noChangeArrowheads="1"/>
          </p:cNvSpPr>
          <p:nvPr/>
        </p:nvSpPr>
        <p:spPr bwMode="auto">
          <a:xfrm>
            <a:off x="6629400" y="10668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1</a:t>
            </a:r>
          </a:p>
        </p:txBody>
      </p:sp>
      <p:sp>
        <p:nvSpPr>
          <p:cNvPr id="87" name="Oval 5">
            <a:extLst>
              <a:ext uri="{FF2B5EF4-FFF2-40B4-BE49-F238E27FC236}">
                <a16:creationId xmlns:a16="http://schemas.microsoft.com/office/drawing/2014/main" id="{8436F5E8-BB41-40B0-A5C8-761A3D992864}"/>
              </a:ext>
            </a:extLst>
          </p:cNvPr>
          <p:cNvSpPr>
            <a:spLocks noChangeArrowheads="1"/>
          </p:cNvSpPr>
          <p:nvPr/>
        </p:nvSpPr>
        <p:spPr bwMode="auto">
          <a:xfrm>
            <a:off x="7391400" y="10668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2</a:t>
            </a:r>
          </a:p>
        </p:txBody>
      </p:sp>
      <p:sp>
        <p:nvSpPr>
          <p:cNvPr id="88" name="Oval 5">
            <a:extLst>
              <a:ext uri="{FF2B5EF4-FFF2-40B4-BE49-F238E27FC236}">
                <a16:creationId xmlns:a16="http://schemas.microsoft.com/office/drawing/2014/main" id="{BF7A58BD-4E8A-4D7B-905A-089F2D495D1C}"/>
              </a:ext>
            </a:extLst>
          </p:cNvPr>
          <p:cNvSpPr>
            <a:spLocks noChangeArrowheads="1"/>
          </p:cNvSpPr>
          <p:nvPr/>
        </p:nvSpPr>
        <p:spPr bwMode="auto">
          <a:xfrm>
            <a:off x="6629400" y="17886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3</a:t>
            </a:r>
          </a:p>
        </p:txBody>
      </p:sp>
      <p:sp>
        <p:nvSpPr>
          <p:cNvPr id="89" name="Oval 5">
            <a:extLst>
              <a:ext uri="{FF2B5EF4-FFF2-40B4-BE49-F238E27FC236}">
                <a16:creationId xmlns:a16="http://schemas.microsoft.com/office/drawing/2014/main" id="{425EDEBD-64A0-48A8-83ED-4B27E658A0FE}"/>
              </a:ext>
            </a:extLst>
          </p:cNvPr>
          <p:cNvSpPr>
            <a:spLocks noChangeArrowheads="1"/>
          </p:cNvSpPr>
          <p:nvPr/>
        </p:nvSpPr>
        <p:spPr bwMode="auto">
          <a:xfrm>
            <a:off x="7391400" y="17886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4</a:t>
            </a:r>
          </a:p>
        </p:txBody>
      </p:sp>
      <p:cxnSp>
        <p:nvCxnSpPr>
          <p:cNvPr id="90" name="Straight Connector 89">
            <a:extLst>
              <a:ext uri="{FF2B5EF4-FFF2-40B4-BE49-F238E27FC236}">
                <a16:creationId xmlns:a16="http://schemas.microsoft.com/office/drawing/2014/main" id="{DAAD42AF-A558-42A1-9E1B-16A06CD08928}"/>
              </a:ext>
            </a:extLst>
          </p:cNvPr>
          <p:cNvCxnSpPr>
            <a:stCxn id="86" idx="6"/>
            <a:endCxn id="87" idx="2"/>
          </p:cNvCxnSpPr>
          <p:nvPr/>
        </p:nvCxnSpPr>
        <p:spPr bwMode="auto">
          <a:xfrm>
            <a:off x="6934200" y="1201151"/>
            <a:ext cx="457200" cy="0"/>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91" name="Straight Connector 90">
            <a:extLst>
              <a:ext uri="{FF2B5EF4-FFF2-40B4-BE49-F238E27FC236}">
                <a16:creationId xmlns:a16="http://schemas.microsoft.com/office/drawing/2014/main" id="{166F307A-6B8A-421D-89B5-0C2E6B1021B6}"/>
              </a:ext>
            </a:extLst>
          </p:cNvPr>
          <p:cNvCxnSpPr>
            <a:stCxn id="88" idx="6"/>
            <a:endCxn id="89" idx="2"/>
          </p:cNvCxnSpPr>
          <p:nvPr/>
        </p:nvCxnSpPr>
        <p:spPr bwMode="auto">
          <a:xfrm>
            <a:off x="6934200" y="1923049"/>
            <a:ext cx="457200" cy="0"/>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92" name="Straight Connector 91">
            <a:extLst>
              <a:ext uri="{FF2B5EF4-FFF2-40B4-BE49-F238E27FC236}">
                <a16:creationId xmlns:a16="http://schemas.microsoft.com/office/drawing/2014/main" id="{C7552988-4E9A-42B7-B2FE-3761B046C2C0}"/>
              </a:ext>
            </a:extLst>
          </p:cNvPr>
          <p:cNvCxnSpPr>
            <a:stCxn id="86" idx="5"/>
            <a:endCxn id="89" idx="1"/>
          </p:cNvCxnSpPr>
          <p:nvPr/>
        </p:nvCxnSpPr>
        <p:spPr bwMode="auto">
          <a:xfrm>
            <a:off x="6889563" y="1296152"/>
            <a:ext cx="546474" cy="531896"/>
          </a:xfrm>
          <a:prstGeom prst="line">
            <a:avLst/>
          </a:prstGeom>
          <a:solidFill>
            <a:schemeClr val="accent1"/>
          </a:solidFill>
          <a:ln w="28575" cap="flat" cmpd="sng" algn="ctr">
            <a:solidFill>
              <a:schemeClr val="tx1"/>
            </a:solidFill>
            <a:prstDash val="solid"/>
            <a:round/>
            <a:headEnd type="none" w="sm" len="sm"/>
            <a:tailEnd type="none" w="sm" len="sm"/>
          </a:ln>
          <a:effectLst/>
        </p:spPr>
      </p:cxnSp>
      <p:sp>
        <p:nvSpPr>
          <p:cNvPr id="93" name="Oval 5">
            <a:extLst>
              <a:ext uri="{FF2B5EF4-FFF2-40B4-BE49-F238E27FC236}">
                <a16:creationId xmlns:a16="http://schemas.microsoft.com/office/drawing/2014/main" id="{E884E3B7-A52A-48F9-9A39-2FC2D8D21EE3}"/>
              </a:ext>
            </a:extLst>
          </p:cNvPr>
          <p:cNvSpPr>
            <a:spLocks noChangeArrowheads="1"/>
          </p:cNvSpPr>
          <p:nvPr/>
        </p:nvSpPr>
        <p:spPr bwMode="auto">
          <a:xfrm>
            <a:off x="1600200" y="25146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1</a:t>
            </a:r>
          </a:p>
        </p:txBody>
      </p:sp>
      <p:sp>
        <p:nvSpPr>
          <p:cNvPr id="94" name="Oval 5">
            <a:extLst>
              <a:ext uri="{FF2B5EF4-FFF2-40B4-BE49-F238E27FC236}">
                <a16:creationId xmlns:a16="http://schemas.microsoft.com/office/drawing/2014/main" id="{D1C6BCEC-452D-4E6D-9EC3-04119925AF4C}"/>
              </a:ext>
            </a:extLst>
          </p:cNvPr>
          <p:cNvSpPr>
            <a:spLocks noChangeArrowheads="1"/>
          </p:cNvSpPr>
          <p:nvPr/>
        </p:nvSpPr>
        <p:spPr bwMode="auto">
          <a:xfrm>
            <a:off x="2362200" y="25146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2</a:t>
            </a:r>
          </a:p>
        </p:txBody>
      </p:sp>
      <p:sp>
        <p:nvSpPr>
          <p:cNvPr id="95" name="Oval 5">
            <a:extLst>
              <a:ext uri="{FF2B5EF4-FFF2-40B4-BE49-F238E27FC236}">
                <a16:creationId xmlns:a16="http://schemas.microsoft.com/office/drawing/2014/main" id="{BCCF5655-F951-42B4-8B2E-74F860C8A164}"/>
              </a:ext>
            </a:extLst>
          </p:cNvPr>
          <p:cNvSpPr>
            <a:spLocks noChangeArrowheads="1"/>
          </p:cNvSpPr>
          <p:nvPr/>
        </p:nvSpPr>
        <p:spPr bwMode="auto">
          <a:xfrm>
            <a:off x="1600200" y="32364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3</a:t>
            </a:r>
          </a:p>
        </p:txBody>
      </p:sp>
      <p:sp>
        <p:nvSpPr>
          <p:cNvPr id="96" name="Oval 5">
            <a:extLst>
              <a:ext uri="{FF2B5EF4-FFF2-40B4-BE49-F238E27FC236}">
                <a16:creationId xmlns:a16="http://schemas.microsoft.com/office/drawing/2014/main" id="{14BA48EA-1F2C-42F6-A131-28A9B1851676}"/>
              </a:ext>
            </a:extLst>
          </p:cNvPr>
          <p:cNvSpPr>
            <a:spLocks noChangeArrowheads="1"/>
          </p:cNvSpPr>
          <p:nvPr/>
        </p:nvSpPr>
        <p:spPr bwMode="auto">
          <a:xfrm>
            <a:off x="2362200" y="32364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4</a:t>
            </a:r>
          </a:p>
        </p:txBody>
      </p:sp>
      <p:cxnSp>
        <p:nvCxnSpPr>
          <p:cNvPr id="97" name="Straight Connector 96">
            <a:extLst>
              <a:ext uri="{FF2B5EF4-FFF2-40B4-BE49-F238E27FC236}">
                <a16:creationId xmlns:a16="http://schemas.microsoft.com/office/drawing/2014/main" id="{6E0E41F7-1B17-4D55-9A2F-0EE33AAD8848}"/>
              </a:ext>
            </a:extLst>
          </p:cNvPr>
          <p:cNvCxnSpPr>
            <a:stCxn id="93" idx="6"/>
            <a:endCxn id="94" idx="2"/>
          </p:cNvCxnSpPr>
          <p:nvPr/>
        </p:nvCxnSpPr>
        <p:spPr bwMode="auto">
          <a:xfrm>
            <a:off x="1905000" y="2648951"/>
            <a:ext cx="457200" cy="0"/>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98" name="Straight Connector 97">
            <a:extLst>
              <a:ext uri="{FF2B5EF4-FFF2-40B4-BE49-F238E27FC236}">
                <a16:creationId xmlns:a16="http://schemas.microsoft.com/office/drawing/2014/main" id="{24A11D23-BA98-4E7B-B380-068A44AF8CA1}"/>
              </a:ext>
            </a:extLst>
          </p:cNvPr>
          <p:cNvCxnSpPr>
            <a:stCxn id="95" idx="7"/>
            <a:endCxn id="94" idx="3"/>
          </p:cNvCxnSpPr>
          <p:nvPr/>
        </p:nvCxnSpPr>
        <p:spPr bwMode="auto">
          <a:xfrm flipV="1">
            <a:off x="1860363" y="2743952"/>
            <a:ext cx="546474" cy="5318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99" name="Straight Connector 98">
            <a:extLst>
              <a:ext uri="{FF2B5EF4-FFF2-40B4-BE49-F238E27FC236}">
                <a16:creationId xmlns:a16="http://schemas.microsoft.com/office/drawing/2014/main" id="{95C25441-F238-4083-B6D0-580C03D4DFCE}"/>
              </a:ext>
            </a:extLst>
          </p:cNvPr>
          <p:cNvCxnSpPr>
            <a:stCxn id="93" idx="5"/>
            <a:endCxn id="96" idx="1"/>
          </p:cNvCxnSpPr>
          <p:nvPr/>
        </p:nvCxnSpPr>
        <p:spPr bwMode="auto">
          <a:xfrm>
            <a:off x="1860363" y="2743952"/>
            <a:ext cx="546474" cy="531896"/>
          </a:xfrm>
          <a:prstGeom prst="line">
            <a:avLst/>
          </a:prstGeom>
          <a:solidFill>
            <a:schemeClr val="accent1"/>
          </a:solidFill>
          <a:ln w="28575" cap="flat" cmpd="sng" algn="ctr">
            <a:solidFill>
              <a:schemeClr val="tx1"/>
            </a:solidFill>
            <a:prstDash val="solid"/>
            <a:round/>
            <a:headEnd type="none" w="sm" len="sm"/>
            <a:tailEnd type="none" w="sm" len="sm"/>
          </a:ln>
          <a:effectLst/>
        </p:spPr>
      </p:cxnSp>
      <p:sp>
        <p:nvSpPr>
          <p:cNvPr id="100" name="Oval 5">
            <a:extLst>
              <a:ext uri="{FF2B5EF4-FFF2-40B4-BE49-F238E27FC236}">
                <a16:creationId xmlns:a16="http://schemas.microsoft.com/office/drawing/2014/main" id="{E9646CC0-6292-46A8-BBBC-59314ADCF0FF}"/>
              </a:ext>
            </a:extLst>
          </p:cNvPr>
          <p:cNvSpPr>
            <a:spLocks noChangeArrowheads="1"/>
          </p:cNvSpPr>
          <p:nvPr/>
        </p:nvSpPr>
        <p:spPr bwMode="auto">
          <a:xfrm>
            <a:off x="3352800" y="25146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1</a:t>
            </a:r>
          </a:p>
        </p:txBody>
      </p:sp>
      <p:sp>
        <p:nvSpPr>
          <p:cNvPr id="101" name="Oval 5">
            <a:extLst>
              <a:ext uri="{FF2B5EF4-FFF2-40B4-BE49-F238E27FC236}">
                <a16:creationId xmlns:a16="http://schemas.microsoft.com/office/drawing/2014/main" id="{831892C6-E666-4936-9C21-7FF9EC07D440}"/>
              </a:ext>
            </a:extLst>
          </p:cNvPr>
          <p:cNvSpPr>
            <a:spLocks noChangeArrowheads="1"/>
          </p:cNvSpPr>
          <p:nvPr/>
        </p:nvSpPr>
        <p:spPr bwMode="auto">
          <a:xfrm>
            <a:off x="4114800" y="25146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2</a:t>
            </a:r>
          </a:p>
        </p:txBody>
      </p:sp>
      <p:sp>
        <p:nvSpPr>
          <p:cNvPr id="102" name="Oval 5">
            <a:extLst>
              <a:ext uri="{FF2B5EF4-FFF2-40B4-BE49-F238E27FC236}">
                <a16:creationId xmlns:a16="http://schemas.microsoft.com/office/drawing/2014/main" id="{55C58F17-A65C-4DE3-8BFA-73C380A76379}"/>
              </a:ext>
            </a:extLst>
          </p:cNvPr>
          <p:cNvSpPr>
            <a:spLocks noChangeArrowheads="1"/>
          </p:cNvSpPr>
          <p:nvPr/>
        </p:nvSpPr>
        <p:spPr bwMode="auto">
          <a:xfrm>
            <a:off x="3352800" y="32364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3</a:t>
            </a:r>
          </a:p>
        </p:txBody>
      </p:sp>
      <p:sp>
        <p:nvSpPr>
          <p:cNvPr id="103" name="Oval 5">
            <a:extLst>
              <a:ext uri="{FF2B5EF4-FFF2-40B4-BE49-F238E27FC236}">
                <a16:creationId xmlns:a16="http://schemas.microsoft.com/office/drawing/2014/main" id="{46203367-C548-4FE1-B5A7-55EC8B9CA1E5}"/>
              </a:ext>
            </a:extLst>
          </p:cNvPr>
          <p:cNvSpPr>
            <a:spLocks noChangeArrowheads="1"/>
          </p:cNvSpPr>
          <p:nvPr/>
        </p:nvSpPr>
        <p:spPr bwMode="auto">
          <a:xfrm>
            <a:off x="4114800" y="32364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4</a:t>
            </a:r>
          </a:p>
        </p:txBody>
      </p:sp>
      <p:cxnSp>
        <p:nvCxnSpPr>
          <p:cNvPr id="104" name="Straight Connector 103">
            <a:extLst>
              <a:ext uri="{FF2B5EF4-FFF2-40B4-BE49-F238E27FC236}">
                <a16:creationId xmlns:a16="http://schemas.microsoft.com/office/drawing/2014/main" id="{291C0CE7-D4A7-4B32-A1FC-BF4E43D1ADAC}"/>
              </a:ext>
            </a:extLst>
          </p:cNvPr>
          <p:cNvCxnSpPr>
            <a:stCxn id="100" idx="6"/>
            <a:endCxn id="101" idx="2"/>
          </p:cNvCxnSpPr>
          <p:nvPr/>
        </p:nvCxnSpPr>
        <p:spPr bwMode="auto">
          <a:xfrm>
            <a:off x="3657600" y="2648951"/>
            <a:ext cx="457200" cy="0"/>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05" name="Straight Connector 104">
            <a:extLst>
              <a:ext uri="{FF2B5EF4-FFF2-40B4-BE49-F238E27FC236}">
                <a16:creationId xmlns:a16="http://schemas.microsoft.com/office/drawing/2014/main" id="{7B6790EE-7A58-493F-B34C-723DF661E91B}"/>
              </a:ext>
            </a:extLst>
          </p:cNvPr>
          <p:cNvCxnSpPr>
            <a:stCxn id="102" idx="7"/>
            <a:endCxn id="101" idx="3"/>
          </p:cNvCxnSpPr>
          <p:nvPr/>
        </p:nvCxnSpPr>
        <p:spPr bwMode="auto">
          <a:xfrm flipV="1">
            <a:off x="3612963" y="2743952"/>
            <a:ext cx="546474" cy="5318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06" name="Straight Connector 105">
            <a:extLst>
              <a:ext uri="{FF2B5EF4-FFF2-40B4-BE49-F238E27FC236}">
                <a16:creationId xmlns:a16="http://schemas.microsoft.com/office/drawing/2014/main" id="{AEF87367-6043-4AAF-9879-A476D75F02A5}"/>
              </a:ext>
            </a:extLst>
          </p:cNvPr>
          <p:cNvCxnSpPr>
            <a:stCxn id="101" idx="4"/>
            <a:endCxn id="103" idx="0"/>
          </p:cNvCxnSpPr>
          <p:nvPr/>
        </p:nvCxnSpPr>
        <p:spPr bwMode="auto">
          <a:xfrm>
            <a:off x="4267200" y="2783302"/>
            <a:ext cx="0" cy="453196"/>
          </a:xfrm>
          <a:prstGeom prst="line">
            <a:avLst/>
          </a:prstGeom>
          <a:solidFill>
            <a:schemeClr val="accent1"/>
          </a:solidFill>
          <a:ln w="28575" cap="flat" cmpd="sng" algn="ctr">
            <a:solidFill>
              <a:schemeClr val="tx1"/>
            </a:solidFill>
            <a:prstDash val="solid"/>
            <a:round/>
            <a:headEnd type="none" w="sm" len="sm"/>
            <a:tailEnd type="none" w="sm" len="sm"/>
          </a:ln>
          <a:effectLst/>
        </p:spPr>
      </p:cxnSp>
      <p:sp>
        <p:nvSpPr>
          <p:cNvPr id="107" name="Oval 5">
            <a:extLst>
              <a:ext uri="{FF2B5EF4-FFF2-40B4-BE49-F238E27FC236}">
                <a16:creationId xmlns:a16="http://schemas.microsoft.com/office/drawing/2014/main" id="{A6F1E071-8821-498D-87FF-A4F828751860}"/>
              </a:ext>
            </a:extLst>
          </p:cNvPr>
          <p:cNvSpPr>
            <a:spLocks noChangeArrowheads="1"/>
          </p:cNvSpPr>
          <p:nvPr/>
        </p:nvSpPr>
        <p:spPr bwMode="auto">
          <a:xfrm>
            <a:off x="5029200" y="25146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1</a:t>
            </a:r>
          </a:p>
        </p:txBody>
      </p:sp>
      <p:sp>
        <p:nvSpPr>
          <p:cNvPr id="108" name="Oval 5">
            <a:extLst>
              <a:ext uri="{FF2B5EF4-FFF2-40B4-BE49-F238E27FC236}">
                <a16:creationId xmlns:a16="http://schemas.microsoft.com/office/drawing/2014/main" id="{D2511094-9395-4BB4-8CEA-414646ECE28B}"/>
              </a:ext>
            </a:extLst>
          </p:cNvPr>
          <p:cNvSpPr>
            <a:spLocks noChangeArrowheads="1"/>
          </p:cNvSpPr>
          <p:nvPr/>
        </p:nvSpPr>
        <p:spPr bwMode="auto">
          <a:xfrm>
            <a:off x="5791200" y="25146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2</a:t>
            </a:r>
          </a:p>
        </p:txBody>
      </p:sp>
      <p:sp>
        <p:nvSpPr>
          <p:cNvPr id="109" name="Oval 5">
            <a:extLst>
              <a:ext uri="{FF2B5EF4-FFF2-40B4-BE49-F238E27FC236}">
                <a16:creationId xmlns:a16="http://schemas.microsoft.com/office/drawing/2014/main" id="{EB380A90-DA52-4E20-A51F-247B1AA8BAF7}"/>
              </a:ext>
            </a:extLst>
          </p:cNvPr>
          <p:cNvSpPr>
            <a:spLocks noChangeArrowheads="1"/>
          </p:cNvSpPr>
          <p:nvPr/>
        </p:nvSpPr>
        <p:spPr bwMode="auto">
          <a:xfrm>
            <a:off x="5029200" y="32364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3</a:t>
            </a:r>
          </a:p>
        </p:txBody>
      </p:sp>
      <p:sp>
        <p:nvSpPr>
          <p:cNvPr id="110" name="Oval 5">
            <a:extLst>
              <a:ext uri="{FF2B5EF4-FFF2-40B4-BE49-F238E27FC236}">
                <a16:creationId xmlns:a16="http://schemas.microsoft.com/office/drawing/2014/main" id="{AB01484D-7F54-4CFB-98B5-740345E735DD}"/>
              </a:ext>
            </a:extLst>
          </p:cNvPr>
          <p:cNvSpPr>
            <a:spLocks noChangeArrowheads="1"/>
          </p:cNvSpPr>
          <p:nvPr/>
        </p:nvSpPr>
        <p:spPr bwMode="auto">
          <a:xfrm>
            <a:off x="5791200" y="32364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4</a:t>
            </a:r>
          </a:p>
        </p:txBody>
      </p:sp>
      <p:cxnSp>
        <p:nvCxnSpPr>
          <p:cNvPr id="111" name="Straight Connector 110">
            <a:extLst>
              <a:ext uri="{FF2B5EF4-FFF2-40B4-BE49-F238E27FC236}">
                <a16:creationId xmlns:a16="http://schemas.microsoft.com/office/drawing/2014/main" id="{6931E1C0-1CA4-423E-AC86-F8096F1F5402}"/>
              </a:ext>
            </a:extLst>
          </p:cNvPr>
          <p:cNvCxnSpPr>
            <a:stCxn id="107" idx="6"/>
            <a:endCxn id="108" idx="2"/>
          </p:cNvCxnSpPr>
          <p:nvPr/>
        </p:nvCxnSpPr>
        <p:spPr bwMode="auto">
          <a:xfrm>
            <a:off x="5334000" y="2648951"/>
            <a:ext cx="457200" cy="0"/>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12" name="Straight Connector 111">
            <a:extLst>
              <a:ext uri="{FF2B5EF4-FFF2-40B4-BE49-F238E27FC236}">
                <a16:creationId xmlns:a16="http://schemas.microsoft.com/office/drawing/2014/main" id="{EEB60454-A10B-4883-8871-56AEDDA07CC1}"/>
              </a:ext>
            </a:extLst>
          </p:cNvPr>
          <p:cNvCxnSpPr>
            <a:stCxn id="109" idx="7"/>
            <a:endCxn id="108" idx="3"/>
          </p:cNvCxnSpPr>
          <p:nvPr/>
        </p:nvCxnSpPr>
        <p:spPr bwMode="auto">
          <a:xfrm flipV="1">
            <a:off x="5289363" y="2743952"/>
            <a:ext cx="546474" cy="5318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13" name="Straight Connector 112">
            <a:extLst>
              <a:ext uri="{FF2B5EF4-FFF2-40B4-BE49-F238E27FC236}">
                <a16:creationId xmlns:a16="http://schemas.microsoft.com/office/drawing/2014/main" id="{56F95F41-535D-481F-8AF3-CEE889B78924}"/>
              </a:ext>
            </a:extLst>
          </p:cNvPr>
          <p:cNvCxnSpPr>
            <a:stCxn id="109" idx="6"/>
            <a:endCxn id="110" idx="2"/>
          </p:cNvCxnSpPr>
          <p:nvPr/>
        </p:nvCxnSpPr>
        <p:spPr bwMode="auto">
          <a:xfrm>
            <a:off x="5334000" y="3370849"/>
            <a:ext cx="457200" cy="0"/>
          </a:xfrm>
          <a:prstGeom prst="line">
            <a:avLst/>
          </a:prstGeom>
          <a:solidFill>
            <a:schemeClr val="accent1"/>
          </a:solidFill>
          <a:ln w="28575" cap="flat" cmpd="sng" algn="ctr">
            <a:solidFill>
              <a:schemeClr val="tx1"/>
            </a:solidFill>
            <a:prstDash val="solid"/>
            <a:round/>
            <a:headEnd type="none" w="sm" len="sm"/>
            <a:tailEnd type="none" w="sm" len="sm"/>
          </a:ln>
          <a:effectLst/>
        </p:spPr>
      </p:cxnSp>
      <p:sp>
        <p:nvSpPr>
          <p:cNvPr id="114" name="Oval 5">
            <a:extLst>
              <a:ext uri="{FF2B5EF4-FFF2-40B4-BE49-F238E27FC236}">
                <a16:creationId xmlns:a16="http://schemas.microsoft.com/office/drawing/2014/main" id="{EDB57803-61BC-423B-A5ED-315E28429596}"/>
              </a:ext>
            </a:extLst>
          </p:cNvPr>
          <p:cNvSpPr>
            <a:spLocks noChangeArrowheads="1"/>
          </p:cNvSpPr>
          <p:nvPr/>
        </p:nvSpPr>
        <p:spPr bwMode="auto">
          <a:xfrm>
            <a:off x="6629400" y="25146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1</a:t>
            </a:r>
          </a:p>
        </p:txBody>
      </p:sp>
      <p:sp>
        <p:nvSpPr>
          <p:cNvPr id="115" name="Oval 5">
            <a:extLst>
              <a:ext uri="{FF2B5EF4-FFF2-40B4-BE49-F238E27FC236}">
                <a16:creationId xmlns:a16="http://schemas.microsoft.com/office/drawing/2014/main" id="{B81063A3-F99E-4748-BCBA-7C75B80B1AEF}"/>
              </a:ext>
            </a:extLst>
          </p:cNvPr>
          <p:cNvSpPr>
            <a:spLocks noChangeArrowheads="1"/>
          </p:cNvSpPr>
          <p:nvPr/>
        </p:nvSpPr>
        <p:spPr bwMode="auto">
          <a:xfrm>
            <a:off x="7391400" y="25146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2</a:t>
            </a:r>
          </a:p>
        </p:txBody>
      </p:sp>
      <p:sp>
        <p:nvSpPr>
          <p:cNvPr id="116" name="Oval 5">
            <a:extLst>
              <a:ext uri="{FF2B5EF4-FFF2-40B4-BE49-F238E27FC236}">
                <a16:creationId xmlns:a16="http://schemas.microsoft.com/office/drawing/2014/main" id="{3560D5C9-AF60-4E62-B0BD-6B702E42DEEF}"/>
              </a:ext>
            </a:extLst>
          </p:cNvPr>
          <p:cNvSpPr>
            <a:spLocks noChangeArrowheads="1"/>
          </p:cNvSpPr>
          <p:nvPr/>
        </p:nvSpPr>
        <p:spPr bwMode="auto">
          <a:xfrm>
            <a:off x="6629400" y="32364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3</a:t>
            </a:r>
          </a:p>
        </p:txBody>
      </p:sp>
      <p:sp>
        <p:nvSpPr>
          <p:cNvPr id="117" name="Oval 5">
            <a:extLst>
              <a:ext uri="{FF2B5EF4-FFF2-40B4-BE49-F238E27FC236}">
                <a16:creationId xmlns:a16="http://schemas.microsoft.com/office/drawing/2014/main" id="{854B80E7-F7DD-43E8-8C2A-6BD8E2C815AA}"/>
              </a:ext>
            </a:extLst>
          </p:cNvPr>
          <p:cNvSpPr>
            <a:spLocks noChangeArrowheads="1"/>
          </p:cNvSpPr>
          <p:nvPr/>
        </p:nvSpPr>
        <p:spPr bwMode="auto">
          <a:xfrm>
            <a:off x="7391400" y="32364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4</a:t>
            </a:r>
          </a:p>
        </p:txBody>
      </p:sp>
      <p:cxnSp>
        <p:nvCxnSpPr>
          <p:cNvPr id="118" name="Straight Connector 117">
            <a:extLst>
              <a:ext uri="{FF2B5EF4-FFF2-40B4-BE49-F238E27FC236}">
                <a16:creationId xmlns:a16="http://schemas.microsoft.com/office/drawing/2014/main" id="{79DE5052-A7BD-4151-A509-1EAC135FB1FD}"/>
              </a:ext>
            </a:extLst>
          </p:cNvPr>
          <p:cNvCxnSpPr>
            <a:stCxn id="114" idx="6"/>
            <a:endCxn id="115" idx="2"/>
          </p:cNvCxnSpPr>
          <p:nvPr/>
        </p:nvCxnSpPr>
        <p:spPr bwMode="auto">
          <a:xfrm>
            <a:off x="6934200" y="2648951"/>
            <a:ext cx="457200" cy="0"/>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19" name="Straight Connector 118">
            <a:extLst>
              <a:ext uri="{FF2B5EF4-FFF2-40B4-BE49-F238E27FC236}">
                <a16:creationId xmlns:a16="http://schemas.microsoft.com/office/drawing/2014/main" id="{692299E6-12AB-4A5C-A83D-73687B11493A}"/>
              </a:ext>
            </a:extLst>
          </p:cNvPr>
          <p:cNvCxnSpPr>
            <a:stCxn id="116" idx="6"/>
            <a:endCxn id="117" idx="2"/>
          </p:cNvCxnSpPr>
          <p:nvPr/>
        </p:nvCxnSpPr>
        <p:spPr bwMode="auto">
          <a:xfrm>
            <a:off x="6934200" y="3370849"/>
            <a:ext cx="457200" cy="0"/>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20" name="Straight Connector 119">
            <a:extLst>
              <a:ext uri="{FF2B5EF4-FFF2-40B4-BE49-F238E27FC236}">
                <a16:creationId xmlns:a16="http://schemas.microsoft.com/office/drawing/2014/main" id="{E6448482-567F-4A9C-810C-A13439F38C3F}"/>
              </a:ext>
            </a:extLst>
          </p:cNvPr>
          <p:cNvCxnSpPr>
            <a:stCxn id="115" idx="4"/>
            <a:endCxn id="117" idx="0"/>
          </p:cNvCxnSpPr>
          <p:nvPr/>
        </p:nvCxnSpPr>
        <p:spPr bwMode="auto">
          <a:xfrm>
            <a:off x="7543800" y="2783302"/>
            <a:ext cx="0" cy="453196"/>
          </a:xfrm>
          <a:prstGeom prst="line">
            <a:avLst/>
          </a:prstGeom>
          <a:solidFill>
            <a:schemeClr val="accent1"/>
          </a:solidFill>
          <a:ln w="28575" cap="flat" cmpd="sng" algn="ctr">
            <a:solidFill>
              <a:schemeClr val="tx1"/>
            </a:solidFill>
            <a:prstDash val="solid"/>
            <a:round/>
            <a:headEnd type="none" w="sm" len="sm"/>
            <a:tailEnd type="none" w="sm" len="sm"/>
          </a:ln>
          <a:effectLst/>
        </p:spPr>
      </p:cxnSp>
      <p:sp>
        <p:nvSpPr>
          <p:cNvPr id="121" name="Oval 5">
            <a:extLst>
              <a:ext uri="{FF2B5EF4-FFF2-40B4-BE49-F238E27FC236}">
                <a16:creationId xmlns:a16="http://schemas.microsoft.com/office/drawing/2014/main" id="{51EFFE67-9282-4728-99E7-6835E2C58F73}"/>
              </a:ext>
            </a:extLst>
          </p:cNvPr>
          <p:cNvSpPr>
            <a:spLocks noChangeArrowheads="1"/>
          </p:cNvSpPr>
          <p:nvPr/>
        </p:nvSpPr>
        <p:spPr bwMode="auto">
          <a:xfrm>
            <a:off x="1600200" y="38862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1</a:t>
            </a:r>
          </a:p>
        </p:txBody>
      </p:sp>
      <p:sp>
        <p:nvSpPr>
          <p:cNvPr id="122" name="Oval 5">
            <a:extLst>
              <a:ext uri="{FF2B5EF4-FFF2-40B4-BE49-F238E27FC236}">
                <a16:creationId xmlns:a16="http://schemas.microsoft.com/office/drawing/2014/main" id="{295F4415-EEAD-44B6-AE36-24A2E563BD6C}"/>
              </a:ext>
            </a:extLst>
          </p:cNvPr>
          <p:cNvSpPr>
            <a:spLocks noChangeArrowheads="1"/>
          </p:cNvSpPr>
          <p:nvPr/>
        </p:nvSpPr>
        <p:spPr bwMode="auto">
          <a:xfrm>
            <a:off x="2362200" y="38862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2</a:t>
            </a:r>
          </a:p>
        </p:txBody>
      </p:sp>
      <p:sp>
        <p:nvSpPr>
          <p:cNvPr id="123" name="Oval 5">
            <a:extLst>
              <a:ext uri="{FF2B5EF4-FFF2-40B4-BE49-F238E27FC236}">
                <a16:creationId xmlns:a16="http://schemas.microsoft.com/office/drawing/2014/main" id="{3E70EDCF-1489-4419-BC95-6556C88B8047}"/>
              </a:ext>
            </a:extLst>
          </p:cNvPr>
          <p:cNvSpPr>
            <a:spLocks noChangeArrowheads="1"/>
          </p:cNvSpPr>
          <p:nvPr/>
        </p:nvSpPr>
        <p:spPr bwMode="auto">
          <a:xfrm>
            <a:off x="1600200" y="46080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3</a:t>
            </a:r>
          </a:p>
        </p:txBody>
      </p:sp>
      <p:sp>
        <p:nvSpPr>
          <p:cNvPr id="124" name="Oval 5">
            <a:extLst>
              <a:ext uri="{FF2B5EF4-FFF2-40B4-BE49-F238E27FC236}">
                <a16:creationId xmlns:a16="http://schemas.microsoft.com/office/drawing/2014/main" id="{8CBFC250-E005-446C-9AFB-47DB68ABF9F3}"/>
              </a:ext>
            </a:extLst>
          </p:cNvPr>
          <p:cNvSpPr>
            <a:spLocks noChangeArrowheads="1"/>
          </p:cNvSpPr>
          <p:nvPr/>
        </p:nvSpPr>
        <p:spPr bwMode="auto">
          <a:xfrm>
            <a:off x="2362200" y="46080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4</a:t>
            </a:r>
          </a:p>
        </p:txBody>
      </p:sp>
      <p:cxnSp>
        <p:nvCxnSpPr>
          <p:cNvPr id="125" name="Straight Connector 124">
            <a:extLst>
              <a:ext uri="{FF2B5EF4-FFF2-40B4-BE49-F238E27FC236}">
                <a16:creationId xmlns:a16="http://schemas.microsoft.com/office/drawing/2014/main" id="{BE3817DA-D704-4D0E-B17D-CED00FA38037}"/>
              </a:ext>
            </a:extLst>
          </p:cNvPr>
          <p:cNvCxnSpPr>
            <a:stCxn id="123" idx="7"/>
            <a:endCxn id="122" idx="3"/>
          </p:cNvCxnSpPr>
          <p:nvPr/>
        </p:nvCxnSpPr>
        <p:spPr bwMode="auto">
          <a:xfrm flipV="1">
            <a:off x="1860363" y="4115552"/>
            <a:ext cx="546474" cy="5318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26" name="Straight Connector 125">
            <a:extLst>
              <a:ext uri="{FF2B5EF4-FFF2-40B4-BE49-F238E27FC236}">
                <a16:creationId xmlns:a16="http://schemas.microsoft.com/office/drawing/2014/main" id="{7A8E40C2-A89B-4076-91FA-7C61AE9FFBAA}"/>
              </a:ext>
            </a:extLst>
          </p:cNvPr>
          <p:cNvCxnSpPr>
            <a:stCxn id="123" idx="0"/>
            <a:endCxn id="121" idx="4"/>
          </p:cNvCxnSpPr>
          <p:nvPr/>
        </p:nvCxnSpPr>
        <p:spPr bwMode="auto">
          <a:xfrm flipV="1">
            <a:off x="1752600" y="4154902"/>
            <a:ext cx="0" cy="4531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27" name="Straight Connector 126">
            <a:extLst>
              <a:ext uri="{FF2B5EF4-FFF2-40B4-BE49-F238E27FC236}">
                <a16:creationId xmlns:a16="http://schemas.microsoft.com/office/drawing/2014/main" id="{8430BA58-84A1-4A17-81C9-980D5492F983}"/>
              </a:ext>
            </a:extLst>
          </p:cNvPr>
          <p:cNvCxnSpPr>
            <a:stCxn id="121" idx="5"/>
            <a:endCxn id="124" idx="1"/>
          </p:cNvCxnSpPr>
          <p:nvPr/>
        </p:nvCxnSpPr>
        <p:spPr bwMode="auto">
          <a:xfrm>
            <a:off x="1860363" y="4115552"/>
            <a:ext cx="546474" cy="531896"/>
          </a:xfrm>
          <a:prstGeom prst="line">
            <a:avLst/>
          </a:prstGeom>
          <a:solidFill>
            <a:schemeClr val="accent1"/>
          </a:solidFill>
          <a:ln w="28575" cap="flat" cmpd="sng" algn="ctr">
            <a:solidFill>
              <a:schemeClr val="tx1"/>
            </a:solidFill>
            <a:prstDash val="solid"/>
            <a:round/>
            <a:headEnd type="none" w="sm" len="sm"/>
            <a:tailEnd type="none" w="sm" len="sm"/>
          </a:ln>
          <a:effectLst/>
        </p:spPr>
      </p:cxnSp>
      <p:sp>
        <p:nvSpPr>
          <p:cNvPr id="128" name="Oval 5">
            <a:extLst>
              <a:ext uri="{FF2B5EF4-FFF2-40B4-BE49-F238E27FC236}">
                <a16:creationId xmlns:a16="http://schemas.microsoft.com/office/drawing/2014/main" id="{0E56D763-BEEC-4879-9D19-A2483435550E}"/>
              </a:ext>
            </a:extLst>
          </p:cNvPr>
          <p:cNvSpPr>
            <a:spLocks noChangeArrowheads="1"/>
          </p:cNvSpPr>
          <p:nvPr/>
        </p:nvSpPr>
        <p:spPr bwMode="auto">
          <a:xfrm>
            <a:off x="3352800" y="38862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1</a:t>
            </a:r>
          </a:p>
        </p:txBody>
      </p:sp>
      <p:sp>
        <p:nvSpPr>
          <p:cNvPr id="129" name="Oval 5">
            <a:extLst>
              <a:ext uri="{FF2B5EF4-FFF2-40B4-BE49-F238E27FC236}">
                <a16:creationId xmlns:a16="http://schemas.microsoft.com/office/drawing/2014/main" id="{E4BDC48B-E168-48D8-8109-7C69035B185F}"/>
              </a:ext>
            </a:extLst>
          </p:cNvPr>
          <p:cNvSpPr>
            <a:spLocks noChangeArrowheads="1"/>
          </p:cNvSpPr>
          <p:nvPr/>
        </p:nvSpPr>
        <p:spPr bwMode="auto">
          <a:xfrm>
            <a:off x="4114800" y="38862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2</a:t>
            </a:r>
          </a:p>
        </p:txBody>
      </p:sp>
      <p:sp>
        <p:nvSpPr>
          <p:cNvPr id="130" name="Oval 5">
            <a:extLst>
              <a:ext uri="{FF2B5EF4-FFF2-40B4-BE49-F238E27FC236}">
                <a16:creationId xmlns:a16="http://schemas.microsoft.com/office/drawing/2014/main" id="{0661377F-5334-46CB-ADAA-A181319CF91B}"/>
              </a:ext>
            </a:extLst>
          </p:cNvPr>
          <p:cNvSpPr>
            <a:spLocks noChangeArrowheads="1"/>
          </p:cNvSpPr>
          <p:nvPr/>
        </p:nvSpPr>
        <p:spPr bwMode="auto">
          <a:xfrm>
            <a:off x="3352800" y="46080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3</a:t>
            </a:r>
          </a:p>
        </p:txBody>
      </p:sp>
      <p:sp>
        <p:nvSpPr>
          <p:cNvPr id="131" name="Oval 5">
            <a:extLst>
              <a:ext uri="{FF2B5EF4-FFF2-40B4-BE49-F238E27FC236}">
                <a16:creationId xmlns:a16="http://schemas.microsoft.com/office/drawing/2014/main" id="{E595EE91-AEFE-43EC-9F67-4FF0536D6ABA}"/>
              </a:ext>
            </a:extLst>
          </p:cNvPr>
          <p:cNvSpPr>
            <a:spLocks noChangeArrowheads="1"/>
          </p:cNvSpPr>
          <p:nvPr/>
        </p:nvSpPr>
        <p:spPr bwMode="auto">
          <a:xfrm>
            <a:off x="4114800" y="46080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4</a:t>
            </a:r>
          </a:p>
        </p:txBody>
      </p:sp>
      <p:cxnSp>
        <p:nvCxnSpPr>
          <p:cNvPr id="132" name="Straight Connector 131">
            <a:extLst>
              <a:ext uri="{FF2B5EF4-FFF2-40B4-BE49-F238E27FC236}">
                <a16:creationId xmlns:a16="http://schemas.microsoft.com/office/drawing/2014/main" id="{1CC741D5-11C9-46EF-9338-43E5A776DDDB}"/>
              </a:ext>
            </a:extLst>
          </p:cNvPr>
          <p:cNvCxnSpPr>
            <a:stCxn id="130" idx="7"/>
            <a:endCxn id="129" idx="3"/>
          </p:cNvCxnSpPr>
          <p:nvPr/>
        </p:nvCxnSpPr>
        <p:spPr bwMode="auto">
          <a:xfrm flipV="1">
            <a:off x="3612963" y="4115552"/>
            <a:ext cx="546474" cy="5318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33" name="Straight Connector 132">
            <a:extLst>
              <a:ext uri="{FF2B5EF4-FFF2-40B4-BE49-F238E27FC236}">
                <a16:creationId xmlns:a16="http://schemas.microsoft.com/office/drawing/2014/main" id="{1D79D6BF-6BCE-4429-8B99-8DD5D4CA50A2}"/>
              </a:ext>
            </a:extLst>
          </p:cNvPr>
          <p:cNvCxnSpPr>
            <a:stCxn id="130" idx="0"/>
            <a:endCxn id="128" idx="4"/>
          </p:cNvCxnSpPr>
          <p:nvPr/>
        </p:nvCxnSpPr>
        <p:spPr bwMode="auto">
          <a:xfrm flipV="1">
            <a:off x="3505200" y="4154902"/>
            <a:ext cx="0" cy="4531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34" name="Straight Connector 133">
            <a:extLst>
              <a:ext uri="{FF2B5EF4-FFF2-40B4-BE49-F238E27FC236}">
                <a16:creationId xmlns:a16="http://schemas.microsoft.com/office/drawing/2014/main" id="{7FB6BED7-F07E-48E6-BD26-F049EA04ADF3}"/>
              </a:ext>
            </a:extLst>
          </p:cNvPr>
          <p:cNvCxnSpPr>
            <a:stCxn id="129" idx="4"/>
            <a:endCxn id="131" idx="0"/>
          </p:cNvCxnSpPr>
          <p:nvPr/>
        </p:nvCxnSpPr>
        <p:spPr bwMode="auto">
          <a:xfrm>
            <a:off x="4267200" y="4154902"/>
            <a:ext cx="0" cy="453196"/>
          </a:xfrm>
          <a:prstGeom prst="line">
            <a:avLst/>
          </a:prstGeom>
          <a:solidFill>
            <a:schemeClr val="accent1"/>
          </a:solidFill>
          <a:ln w="28575" cap="flat" cmpd="sng" algn="ctr">
            <a:solidFill>
              <a:schemeClr val="tx1"/>
            </a:solidFill>
            <a:prstDash val="solid"/>
            <a:round/>
            <a:headEnd type="none" w="sm" len="sm"/>
            <a:tailEnd type="none" w="sm" len="sm"/>
          </a:ln>
          <a:effectLst/>
        </p:spPr>
      </p:cxnSp>
      <p:sp>
        <p:nvSpPr>
          <p:cNvPr id="135" name="Oval 5">
            <a:extLst>
              <a:ext uri="{FF2B5EF4-FFF2-40B4-BE49-F238E27FC236}">
                <a16:creationId xmlns:a16="http://schemas.microsoft.com/office/drawing/2014/main" id="{91B5E9F1-AFF5-418D-9949-EE73E6FC8065}"/>
              </a:ext>
            </a:extLst>
          </p:cNvPr>
          <p:cNvSpPr>
            <a:spLocks noChangeArrowheads="1"/>
          </p:cNvSpPr>
          <p:nvPr/>
        </p:nvSpPr>
        <p:spPr bwMode="auto">
          <a:xfrm>
            <a:off x="5029200" y="38862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1</a:t>
            </a:r>
          </a:p>
        </p:txBody>
      </p:sp>
      <p:sp>
        <p:nvSpPr>
          <p:cNvPr id="136" name="Oval 5">
            <a:extLst>
              <a:ext uri="{FF2B5EF4-FFF2-40B4-BE49-F238E27FC236}">
                <a16:creationId xmlns:a16="http://schemas.microsoft.com/office/drawing/2014/main" id="{BC3885B6-88AB-4E82-BD10-571E9AE63B4E}"/>
              </a:ext>
            </a:extLst>
          </p:cNvPr>
          <p:cNvSpPr>
            <a:spLocks noChangeArrowheads="1"/>
          </p:cNvSpPr>
          <p:nvPr/>
        </p:nvSpPr>
        <p:spPr bwMode="auto">
          <a:xfrm>
            <a:off x="5791200" y="38862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2</a:t>
            </a:r>
          </a:p>
        </p:txBody>
      </p:sp>
      <p:sp>
        <p:nvSpPr>
          <p:cNvPr id="137" name="Oval 5">
            <a:extLst>
              <a:ext uri="{FF2B5EF4-FFF2-40B4-BE49-F238E27FC236}">
                <a16:creationId xmlns:a16="http://schemas.microsoft.com/office/drawing/2014/main" id="{BF833EE0-436E-4A7C-87DB-FDFB60EA973C}"/>
              </a:ext>
            </a:extLst>
          </p:cNvPr>
          <p:cNvSpPr>
            <a:spLocks noChangeArrowheads="1"/>
          </p:cNvSpPr>
          <p:nvPr/>
        </p:nvSpPr>
        <p:spPr bwMode="auto">
          <a:xfrm>
            <a:off x="5029200" y="46080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3</a:t>
            </a:r>
          </a:p>
        </p:txBody>
      </p:sp>
      <p:sp>
        <p:nvSpPr>
          <p:cNvPr id="138" name="Oval 5">
            <a:extLst>
              <a:ext uri="{FF2B5EF4-FFF2-40B4-BE49-F238E27FC236}">
                <a16:creationId xmlns:a16="http://schemas.microsoft.com/office/drawing/2014/main" id="{F39A362E-C662-433D-84FE-E58FEFBB9C1D}"/>
              </a:ext>
            </a:extLst>
          </p:cNvPr>
          <p:cNvSpPr>
            <a:spLocks noChangeArrowheads="1"/>
          </p:cNvSpPr>
          <p:nvPr/>
        </p:nvSpPr>
        <p:spPr bwMode="auto">
          <a:xfrm>
            <a:off x="5791200" y="46080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4</a:t>
            </a:r>
          </a:p>
        </p:txBody>
      </p:sp>
      <p:cxnSp>
        <p:nvCxnSpPr>
          <p:cNvPr id="139" name="Straight Connector 138">
            <a:extLst>
              <a:ext uri="{FF2B5EF4-FFF2-40B4-BE49-F238E27FC236}">
                <a16:creationId xmlns:a16="http://schemas.microsoft.com/office/drawing/2014/main" id="{CE78FD21-C5D7-4C7E-8E4D-CCF52F1754CD}"/>
              </a:ext>
            </a:extLst>
          </p:cNvPr>
          <p:cNvCxnSpPr>
            <a:stCxn id="137" idx="7"/>
            <a:endCxn id="136" idx="3"/>
          </p:cNvCxnSpPr>
          <p:nvPr/>
        </p:nvCxnSpPr>
        <p:spPr bwMode="auto">
          <a:xfrm flipV="1">
            <a:off x="5289363" y="4115552"/>
            <a:ext cx="546474" cy="5318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40" name="Straight Connector 139">
            <a:extLst>
              <a:ext uri="{FF2B5EF4-FFF2-40B4-BE49-F238E27FC236}">
                <a16:creationId xmlns:a16="http://schemas.microsoft.com/office/drawing/2014/main" id="{C28994F5-ABF0-452D-8B6D-8CC0276508EC}"/>
              </a:ext>
            </a:extLst>
          </p:cNvPr>
          <p:cNvCxnSpPr>
            <a:stCxn id="137" idx="0"/>
            <a:endCxn id="135" idx="4"/>
          </p:cNvCxnSpPr>
          <p:nvPr/>
        </p:nvCxnSpPr>
        <p:spPr bwMode="auto">
          <a:xfrm flipV="1">
            <a:off x="5181600" y="4154902"/>
            <a:ext cx="0" cy="4531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41" name="Straight Connector 140">
            <a:extLst>
              <a:ext uri="{FF2B5EF4-FFF2-40B4-BE49-F238E27FC236}">
                <a16:creationId xmlns:a16="http://schemas.microsoft.com/office/drawing/2014/main" id="{4C874C19-7349-4E6E-B931-4A8F51B519CD}"/>
              </a:ext>
            </a:extLst>
          </p:cNvPr>
          <p:cNvCxnSpPr>
            <a:stCxn id="137" idx="6"/>
            <a:endCxn id="138" idx="2"/>
          </p:cNvCxnSpPr>
          <p:nvPr/>
        </p:nvCxnSpPr>
        <p:spPr bwMode="auto">
          <a:xfrm>
            <a:off x="5334000" y="4742449"/>
            <a:ext cx="457200" cy="0"/>
          </a:xfrm>
          <a:prstGeom prst="line">
            <a:avLst/>
          </a:prstGeom>
          <a:solidFill>
            <a:schemeClr val="accent1"/>
          </a:solidFill>
          <a:ln w="28575" cap="flat" cmpd="sng" algn="ctr">
            <a:solidFill>
              <a:schemeClr val="tx1"/>
            </a:solidFill>
            <a:prstDash val="solid"/>
            <a:round/>
            <a:headEnd type="none" w="sm" len="sm"/>
            <a:tailEnd type="none" w="sm" len="sm"/>
          </a:ln>
          <a:effectLst/>
        </p:spPr>
      </p:cxnSp>
      <p:sp>
        <p:nvSpPr>
          <p:cNvPr id="142" name="Oval 5">
            <a:extLst>
              <a:ext uri="{FF2B5EF4-FFF2-40B4-BE49-F238E27FC236}">
                <a16:creationId xmlns:a16="http://schemas.microsoft.com/office/drawing/2014/main" id="{7CAD46AD-94B9-4C9C-B38B-28874C6859A2}"/>
              </a:ext>
            </a:extLst>
          </p:cNvPr>
          <p:cNvSpPr>
            <a:spLocks noChangeArrowheads="1"/>
          </p:cNvSpPr>
          <p:nvPr/>
        </p:nvSpPr>
        <p:spPr bwMode="auto">
          <a:xfrm>
            <a:off x="6629400" y="38862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1</a:t>
            </a:r>
          </a:p>
        </p:txBody>
      </p:sp>
      <p:sp>
        <p:nvSpPr>
          <p:cNvPr id="143" name="Oval 5">
            <a:extLst>
              <a:ext uri="{FF2B5EF4-FFF2-40B4-BE49-F238E27FC236}">
                <a16:creationId xmlns:a16="http://schemas.microsoft.com/office/drawing/2014/main" id="{D6CD73A9-6A0A-48E6-9446-D0425E45F986}"/>
              </a:ext>
            </a:extLst>
          </p:cNvPr>
          <p:cNvSpPr>
            <a:spLocks noChangeArrowheads="1"/>
          </p:cNvSpPr>
          <p:nvPr/>
        </p:nvSpPr>
        <p:spPr bwMode="auto">
          <a:xfrm>
            <a:off x="7391400" y="38862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2</a:t>
            </a:r>
          </a:p>
        </p:txBody>
      </p:sp>
      <p:sp>
        <p:nvSpPr>
          <p:cNvPr id="144" name="Oval 5">
            <a:extLst>
              <a:ext uri="{FF2B5EF4-FFF2-40B4-BE49-F238E27FC236}">
                <a16:creationId xmlns:a16="http://schemas.microsoft.com/office/drawing/2014/main" id="{D92E60BA-094B-4CF8-A13D-A0BD9A692309}"/>
              </a:ext>
            </a:extLst>
          </p:cNvPr>
          <p:cNvSpPr>
            <a:spLocks noChangeArrowheads="1"/>
          </p:cNvSpPr>
          <p:nvPr/>
        </p:nvSpPr>
        <p:spPr bwMode="auto">
          <a:xfrm>
            <a:off x="6629400" y="46080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3</a:t>
            </a:r>
          </a:p>
        </p:txBody>
      </p:sp>
      <p:sp>
        <p:nvSpPr>
          <p:cNvPr id="145" name="Oval 5">
            <a:extLst>
              <a:ext uri="{FF2B5EF4-FFF2-40B4-BE49-F238E27FC236}">
                <a16:creationId xmlns:a16="http://schemas.microsoft.com/office/drawing/2014/main" id="{CB3D30CD-D80A-427D-B575-313008D3C0BC}"/>
              </a:ext>
            </a:extLst>
          </p:cNvPr>
          <p:cNvSpPr>
            <a:spLocks noChangeArrowheads="1"/>
          </p:cNvSpPr>
          <p:nvPr/>
        </p:nvSpPr>
        <p:spPr bwMode="auto">
          <a:xfrm>
            <a:off x="7391400" y="46080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4</a:t>
            </a:r>
          </a:p>
        </p:txBody>
      </p:sp>
      <p:cxnSp>
        <p:nvCxnSpPr>
          <p:cNvPr id="146" name="Straight Connector 145">
            <a:extLst>
              <a:ext uri="{FF2B5EF4-FFF2-40B4-BE49-F238E27FC236}">
                <a16:creationId xmlns:a16="http://schemas.microsoft.com/office/drawing/2014/main" id="{4DE58F0F-CA6A-436E-A2A5-62C700CB7AD2}"/>
              </a:ext>
            </a:extLst>
          </p:cNvPr>
          <p:cNvCxnSpPr>
            <a:stCxn id="142" idx="4"/>
            <a:endCxn id="144" idx="0"/>
          </p:cNvCxnSpPr>
          <p:nvPr/>
        </p:nvCxnSpPr>
        <p:spPr bwMode="auto">
          <a:xfrm>
            <a:off x="6781800" y="4154902"/>
            <a:ext cx="0" cy="4531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47" name="Straight Connector 146">
            <a:extLst>
              <a:ext uri="{FF2B5EF4-FFF2-40B4-BE49-F238E27FC236}">
                <a16:creationId xmlns:a16="http://schemas.microsoft.com/office/drawing/2014/main" id="{6C2A39F1-2E38-4EC9-93E5-0CA71B84B24A}"/>
              </a:ext>
            </a:extLst>
          </p:cNvPr>
          <p:cNvCxnSpPr>
            <a:stCxn id="144" idx="6"/>
            <a:endCxn id="145" idx="2"/>
          </p:cNvCxnSpPr>
          <p:nvPr/>
        </p:nvCxnSpPr>
        <p:spPr bwMode="auto">
          <a:xfrm>
            <a:off x="6934200" y="4742449"/>
            <a:ext cx="457200" cy="0"/>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48" name="Straight Connector 147">
            <a:extLst>
              <a:ext uri="{FF2B5EF4-FFF2-40B4-BE49-F238E27FC236}">
                <a16:creationId xmlns:a16="http://schemas.microsoft.com/office/drawing/2014/main" id="{D7E44CE2-880F-44B6-95CC-13895744A5D3}"/>
              </a:ext>
            </a:extLst>
          </p:cNvPr>
          <p:cNvCxnSpPr>
            <a:stCxn id="143" idx="4"/>
            <a:endCxn id="145" idx="0"/>
          </p:cNvCxnSpPr>
          <p:nvPr/>
        </p:nvCxnSpPr>
        <p:spPr bwMode="auto">
          <a:xfrm>
            <a:off x="7543800" y="4154902"/>
            <a:ext cx="0" cy="453196"/>
          </a:xfrm>
          <a:prstGeom prst="line">
            <a:avLst/>
          </a:prstGeom>
          <a:solidFill>
            <a:schemeClr val="accent1"/>
          </a:solidFill>
          <a:ln w="28575" cap="flat" cmpd="sng" algn="ctr">
            <a:solidFill>
              <a:schemeClr val="tx1"/>
            </a:solidFill>
            <a:prstDash val="solid"/>
            <a:round/>
            <a:headEnd type="none" w="sm" len="sm"/>
            <a:tailEnd type="none" w="sm" len="sm"/>
          </a:ln>
          <a:effectLst/>
        </p:spPr>
      </p:cxnSp>
      <p:sp>
        <p:nvSpPr>
          <p:cNvPr id="149" name="Oval 5">
            <a:extLst>
              <a:ext uri="{FF2B5EF4-FFF2-40B4-BE49-F238E27FC236}">
                <a16:creationId xmlns:a16="http://schemas.microsoft.com/office/drawing/2014/main" id="{C7B26842-6E8A-4606-A414-E0EB86A9B90C}"/>
              </a:ext>
            </a:extLst>
          </p:cNvPr>
          <p:cNvSpPr>
            <a:spLocks noChangeArrowheads="1"/>
          </p:cNvSpPr>
          <p:nvPr/>
        </p:nvSpPr>
        <p:spPr bwMode="auto">
          <a:xfrm>
            <a:off x="1600200" y="53340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1</a:t>
            </a:r>
          </a:p>
        </p:txBody>
      </p:sp>
      <p:sp>
        <p:nvSpPr>
          <p:cNvPr id="150" name="Oval 5">
            <a:extLst>
              <a:ext uri="{FF2B5EF4-FFF2-40B4-BE49-F238E27FC236}">
                <a16:creationId xmlns:a16="http://schemas.microsoft.com/office/drawing/2014/main" id="{2B3BE84C-90F6-4915-953E-EECB42848C03}"/>
              </a:ext>
            </a:extLst>
          </p:cNvPr>
          <p:cNvSpPr>
            <a:spLocks noChangeArrowheads="1"/>
          </p:cNvSpPr>
          <p:nvPr/>
        </p:nvSpPr>
        <p:spPr bwMode="auto">
          <a:xfrm>
            <a:off x="2362200" y="5369346"/>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2</a:t>
            </a:r>
          </a:p>
        </p:txBody>
      </p:sp>
      <p:sp>
        <p:nvSpPr>
          <p:cNvPr id="151" name="Oval 5">
            <a:extLst>
              <a:ext uri="{FF2B5EF4-FFF2-40B4-BE49-F238E27FC236}">
                <a16:creationId xmlns:a16="http://schemas.microsoft.com/office/drawing/2014/main" id="{69692F74-337F-4392-9E12-179675E83262}"/>
              </a:ext>
            </a:extLst>
          </p:cNvPr>
          <p:cNvSpPr>
            <a:spLocks noChangeArrowheads="1"/>
          </p:cNvSpPr>
          <p:nvPr/>
        </p:nvSpPr>
        <p:spPr bwMode="auto">
          <a:xfrm>
            <a:off x="1600200" y="60558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3</a:t>
            </a:r>
          </a:p>
        </p:txBody>
      </p:sp>
      <p:sp>
        <p:nvSpPr>
          <p:cNvPr id="152" name="Oval 5">
            <a:extLst>
              <a:ext uri="{FF2B5EF4-FFF2-40B4-BE49-F238E27FC236}">
                <a16:creationId xmlns:a16="http://schemas.microsoft.com/office/drawing/2014/main" id="{D0FA4BE3-DFE1-40FB-BBB5-F06DCB6808BD}"/>
              </a:ext>
            </a:extLst>
          </p:cNvPr>
          <p:cNvSpPr>
            <a:spLocks noChangeArrowheads="1"/>
          </p:cNvSpPr>
          <p:nvPr/>
        </p:nvSpPr>
        <p:spPr bwMode="auto">
          <a:xfrm>
            <a:off x="2362200" y="60558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4</a:t>
            </a:r>
          </a:p>
        </p:txBody>
      </p:sp>
      <p:cxnSp>
        <p:nvCxnSpPr>
          <p:cNvPr id="153" name="Straight Connector 152">
            <a:extLst>
              <a:ext uri="{FF2B5EF4-FFF2-40B4-BE49-F238E27FC236}">
                <a16:creationId xmlns:a16="http://schemas.microsoft.com/office/drawing/2014/main" id="{01455E89-55ED-485E-A5DD-24BA2AA7A946}"/>
              </a:ext>
            </a:extLst>
          </p:cNvPr>
          <p:cNvCxnSpPr>
            <a:stCxn id="150" idx="4"/>
            <a:endCxn id="152" idx="0"/>
          </p:cNvCxnSpPr>
          <p:nvPr/>
        </p:nvCxnSpPr>
        <p:spPr bwMode="auto">
          <a:xfrm>
            <a:off x="2514600" y="5638048"/>
            <a:ext cx="0" cy="417850"/>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54" name="Straight Connector 153">
            <a:extLst>
              <a:ext uri="{FF2B5EF4-FFF2-40B4-BE49-F238E27FC236}">
                <a16:creationId xmlns:a16="http://schemas.microsoft.com/office/drawing/2014/main" id="{F513CEB2-BDF0-4AD6-A4B9-DCD3A5825B09}"/>
              </a:ext>
            </a:extLst>
          </p:cNvPr>
          <p:cNvCxnSpPr>
            <a:stCxn id="151" idx="0"/>
            <a:endCxn id="149" idx="4"/>
          </p:cNvCxnSpPr>
          <p:nvPr/>
        </p:nvCxnSpPr>
        <p:spPr bwMode="auto">
          <a:xfrm flipV="1">
            <a:off x="1752600" y="5602702"/>
            <a:ext cx="0" cy="4531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55" name="Straight Connector 154">
            <a:extLst>
              <a:ext uri="{FF2B5EF4-FFF2-40B4-BE49-F238E27FC236}">
                <a16:creationId xmlns:a16="http://schemas.microsoft.com/office/drawing/2014/main" id="{7035B068-4BF8-4761-A016-FBE40F37B554}"/>
              </a:ext>
            </a:extLst>
          </p:cNvPr>
          <p:cNvCxnSpPr>
            <a:stCxn id="149" idx="5"/>
            <a:endCxn id="152" idx="1"/>
          </p:cNvCxnSpPr>
          <p:nvPr/>
        </p:nvCxnSpPr>
        <p:spPr bwMode="auto">
          <a:xfrm>
            <a:off x="1860363" y="5563352"/>
            <a:ext cx="546474" cy="531896"/>
          </a:xfrm>
          <a:prstGeom prst="line">
            <a:avLst/>
          </a:prstGeom>
          <a:solidFill>
            <a:schemeClr val="accent1"/>
          </a:solidFill>
          <a:ln w="28575" cap="flat" cmpd="sng" algn="ctr">
            <a:solidFill>
              <a:schemeClr val="tx1"/>
            </a:solidFill>
            <a:prstDash val="solid"/>
            <a:round/>
            <a:headEnd type="none" w="sm" len="sm"/>
            <a:tailEnd type="none" w="sm" len="sm"/>
          </a:ln>
          <a:effectLst/>
        </p:spPr>
      </p:cxnSp>
      <p:sp>
        <p:nvSpPr>
          <p:cNvPr id="156" name="Oval 5">
            <a:extLst>
              <a:ext uri="{FF2B5EF4-FFF2-40B4-BE49-F238E27FC236}">
                <a16:creationId xmlns:a16="http://schemas.microsoft.com/office/drawing/2014/main" id="{ECEECA64-0CEA-4B71-BA60-55C4E8DD2CBD}"/>
              </a:ext>
            </a:extLst>
          </p:cNvPr>
          <p:cNvSpPr>
            <a:spLocks noChangeArrowheads="1"/>
          </p:cNvSpPr>
          <p:nvPr/>
        </p:nvSpPr>
        <p:spPr bwMode="auto">
          <a:xfrm>
            <a:off x="3352800" y="53340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1</a:t>
            </a:r>
          </a:p>
        </p:txBody>
      </p:sp>
      <p:sp>
        <p:nvSpPr>
          <p:cNvPr id="157" name="Oval 5">
            <a:extLst>
              <a:ext uri="{FF2B5EF4-FFF2-40B4-BE49-F238E27FC236}">
                <a16:creationId xmlns:a16="http://schemas.microsoft.com/office/drawing/2014/main" id="{FD2B021C-EA8C-433E-8D0E-A846480E9FBF}"/>
              </a:ext>
            </a:extLst>
          </p:cNvPr>
          <p:cNvSpPr>
            <a:spLocks noChangeArrowheads="1"/>
          </p:cNvSpPr>
          <p:nvPr/>
        </p:nvSpPr>
        <p:spPr bwMode="auto">
          <a:xfrm>
            <a:off x="4114800" y="53340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2</a:t>
            </a:r>
          </a:p>
        </p:txBody>
      </p:sp>
      <p:sp>
        <p:nvSpPr>
          <p:cNvPr id="158" name="Oval 5">
            <a:extLst>
              <a:ext uri="{FF2B5EF4-FFF2-40B4-BE49-F238E27FC236}">
                <a16:creationId xmlns:a16="http://schemas.microsoft.com/office/drawing/2014/main" id="{C7D66E74-9F3C-4F39-8943-C40A5CC93001}"/>
              </a:ext>
            </a:extLst>
          </p:cNvPr>
          <p:cNvSpPr>
            <a:spLocks noChangeArrowheads="1"/>
          </p:cNvSpPr>
          <p:nvPr/>
        </p:nvSpPr>
        <p:spPr bwMode="auto">
          <a:xfrm>
            <a:off x="3352800" y="60558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3</a:t>
            </a:r>
          </a:p>
        </p:txBody>
      </p:sp>
      <p:sp>
        <p:nvSpPr>
          <p:cNvPr id="159" name="Oval 5">
            <a:extLst>
              <a:ext uri="{FF2B5EF4-FFF2-40B4-BE49-F238E27FC236}">
                <a16:creationId xmlns:a16="http://schemas.microsoft.com/office/drawing/2014/main" id="{0138470A-AFAD-4801-A56C-628ABD64B437}"/>
              </a:ext>
            </a:extLst>
          </p:cNvPr>
          <p:cNvSpPr>
            <a:spLocks noChangeArrowheads="1"/>
          </p:cNvSpPr>
          <p:nvPr/>
        </p:nvSpPr>
        <p:spPr bwMode="auto">
          <a:xfrm>
            <a:off x="4114800" y="60558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4</a:t>
            </a:r>
          </a:p>
        </p:txBody>
      </p:sp>
      <p:cxnSp>
        <p:nvCxnSpPr>
          <p:cNvPr id="160" name="Straight Connector 159">
            <a:extLst>
              <a:ext uri="{FF2B5EF4-FFF2-40B4-BE49-F238E27FC236}">
                <a16:creationId xmlns:a16="http://schemas.microsoft.com/office/drawing/2014/main" id="{EDD440DB-23BD-4789-8BA0-2DBEB90190ED}"/>
              </a:ext>
            </a:extLst>
          </p:cNvPr>
          <p:cNvCxnSpPr>
            <a:stCxn id="158" idx="7"/>
          </p:cNvCxnSpPr>
          <p:nvPr/>
        </p:nvCxnSpPr>
        <p:spPr bwMode="auto">
          <a:xfrm flipV="1">
            <a:off x="3612963" y="5563352"/>
            <a:ext cx="533401" cy="5318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61" name="Straight Connector 160">
            <a:extLst>
              <a:ext uri="{FF2B5EF4-FFF2-40B4-BE49-F238E27FC236}">
                <a16:creationId xmlns:a16="http://schemas.microsoft.com/office/drawing/2014/main" id="{4937B429-A6E8-43DD-AD8D-FED0358BF003}"/>
              </a:ext>
            </a:extLst>
          </p:cNvPr>
          <p:cNvCxnSpPr>
            <a:stCxn id="159" idx="1"/>
            <a:endCxn id="156" idx="5"/>
          </p:cNvCxnSpPr>
          <p:nvPr/>
        </p:nvCxnSpPr>
        <p:spPr bwMode="auto">
          <a:xfrm flipH="1" flipV="1">
            <a:off x="3612963" y="5563352"/>
            <a:ext cx="546474" cy="5318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62" name="Straight Connector 161">
            <a:extLst>
              <a:ext uri="{FF2B5EF4-FFF2-40B4-BE49-F238E27FC236}">
                <a16:creationId xmlns:a16="http://schemas.microsoft.com/office/drawing/2014/main" id="{83D5C5C7-40DF-4C28-A20E-F96103B6326D}"/>
              </a:ext>
            </a:extLst>
          </p:cNvPr>
          <p:cNvCxnSpPr>
            <a:stCxn id="157" idx="4"/>
            <a:endCxn id="159" idx="0"/>
          </p:cNvCxnSpPr>
          <p:nvPr/>
        </p:nvCxnSpPr>
        <p:spPr bwMode="auto">
          <a:xfrm>
            <a:off x="4267200" y="5602702"/>
            <a:ext cx="0" cy="453196"/>
          </a:xfrm>
          <a:prstGeom prst="line">
            <a:avLst/>
          </a:prstGeom>
          <a:solidFill>
            <a:schemeClr val="accent1"/>
          </a:solidFill>
          <a:ln w="28575" cap="flat" cmpd="sng" algn="ctr">
            <a:solidFill>
              <a:schemeClr val="tx1"/>
            </a:solidFill>
            <a:prstDash val="solid"/>
            <a:round/>
            <a:headEnd type="none" w="sm" len="sm"/>
            <a:tailEnd type="none" w="sm" len="sm"/>
          </a:ln>
          <a:effectLst/>
        </p:spPr>
      </p:cxnSp>
      <p:sp>
        <p:nvSpPr>
          <p:cNvPr id="163" name="Oval 5">
            <a:extLst>
              <a:ext uri="{FF2B5EF4-FFF2-40B4-BE49-F238E27FC236}">
                <a16:creationId xmlns:a16="http://schemas.microsoft.com/office/drawing/2014/main" id="{B105892C-1703-499C-A176-DC42B4BDC0EB}"/>
              </a:ext>
            </a:extLst>
          </p:cNvPr>
          <p:cNvSpPr>
            <a:spLocks noChangeArrowheads="1"/>
          </p:cNvSpPr>
          <p:nvPr/>
        </p:nvSpPr>
        <p:spPr bwMode="auto">
          <a:xfrm>
            <a:off x="5029200" y="53340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1</a:t>
            </a:r>
          </a:p>
        </p:txBody>
      </p:sp>
      <p:sp>
        <p:nvSpPr>
          <p:cNvPr id="164" name="Oval 5">
            <a:extLst>
              <a:ext uri="{FF2B5EF4-FFF2-40B4-BE49-F238E27FC236}">
                <a16:creationId xmlns:a16="http://schemas.microsoft.com/office/drawing/2014/main" id="{565CA1D1-28E9-44AA-AA77-D36A2DFB306A}"/>
              </a:ext>
            </a:extLst>
          </p:cNvPr>
          <p:cNvSpPr>
            <a:spLocks noChangeArrowheads="1"/>
          </p:cNvSpPr>
          <p:nvPr/>
        </p:nvSpPr>
        <p:spPr bwMode="auto">
          <a:xfrm>
            <a:off x="5791200" y="53340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2</a:t>
            </a:r>
          </a:p>
        </p:txBody>
      </p:sp>
      <p:sp>
        <p:nvSpPr>
          <p:cNvPr id="165" name="Oval 5">
            <a:extLst>
              <a:ext uri="{FF2B5EF4-FFF2-40B4-BE49-F238E27FC236}">
                <a16:creationId xmlns:a16="http://schemas.microsoft.com/office/drawing/2014/main" id="{6F0403F1-E7C0-4640-B5D4-E19547A9B943}"/>
              </a:ext>
            </a:extLst>
          </p:cNvPr>
          <p:cNvSpPr>
            <a:spLocks noChangeArrowheads="1"/>
          </p:cNvSpPr>
          <p:nvPr/>
        </p:nvSpPr>
        <p:spPr bwMode="auto">
          <a:xfrm>
            <a:off x="5029200" y="60558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3</a:t>
            </a:r>
          </a:p>
        </p:txBody>
      </p:sp>
      <p:sp>
        <p:nvSpPr>
          <p:cNvPr id="166" name="Oval 5">
            <a:extLst>
              <a:ext uri="{FF2B5EF4-FFF2-40B4-BE49-F238E27FC236}">
                <a16:creationId xmlns:a16="http://schemas.microsoft.com/office/drawing/2014/main" id="{A0527E6A-CD05-4F76-9A10-DB3440AE5849}"/>
              </a:ext>
            </a:extLst>
          </p:cNvPr>
          <p:cNvSpPr>
            <a:spLocks noChangeArrowheads="1"/>
          </p:cNvSpPr>
          <p:nvPr/>
        </p:nvSpPr>
        <p:spPr bwMode="auto">
          <a:xfrm>
            <a:off x="5791200" y="60558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4</a:t>
            </a:r>
          </a:p>
        </p:txBody>
      </p:sp>
      <p:cxnSp>
        <p:nvCxnSpPr>
          <p:cNvPr id="167" name="Straight Connector 166">
            <a:extLst>
              <a:ext uri="{FF2B5EF4-FFF2-40B4-BE49-F238E27FC236}">
                <a16:creationId xmlns:a16="http://schemas.microsoft.com/office/drawing/2014/main" id="{D3FA3E2A-6372-49DF-8825-FAAA5A74E061}"/>
              </a:ext>
            </a:extLst>
          </p:cNvPr>
          <p:cNvCxnSpPr>
            <a:stCxn id="163" idx="5"/>
            <a:endCxn id="166" idx="1"/>
          </p:cNvCxnSpPr>
          <p:nvPr/>
        </p:nvCxnSpPr>
        <p:spPr bwMode="auto">
          <a:xfrm>
            <a:off x="5289363" y="5563352"/>
            <a:ext cx="546474" cy="5318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68" name="Straight Connector 167">
            <a:extLst>
              <a:ext uri="{FF2B5EF4-FFF2-40B4-BE49-F238E27FC236}">
                <a16:creationId xmlns:a16="http://schemas.microsoft.com/office/drawing/2014/main" id="{00181D7E-B32D-4A93-8106-2337E7598A8E}"/>
              </a:ext>
            </a:extLst>
          </p:cNvPr>
          <p:cNvCxnSpPr>
            <a:stCxn id="165" idx="7"/>
            <a:endCxn id="164" idx="3"/>
          </p:cNvCxnSpPr>
          <p:nvPr/>
        </p:nvCxnSpPr>
        <p:spPr bwMode="auto">
          <a:xfrm flipV="1">
            <a:off x="5289363" y="5563352"/>
            <a:ext cx="546474" cy="5318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69" name="Straight Connector 168">
            <a:extLst>
              <a:ext uri="{FF2B5EF4-FFF2-40B4-BE49-F238E27FC236}">
                <a16:creationId xmlns:a16="http://schemas.microsoft.com/office/drawing/2014/main" id="{4083B16B-1CDA-4C08-A40B-62646E4B51EA}"/>
              </a:ext>
            </a:extLst>
          </p:cNvPr>
          <p:cNvCxnSpPr>
            <a:stCxn id="165" idx="6"/>
            <a:endCxn id="166" idx="2"/>
          </p:cNvCxnSpPr>
          <p:nvPr/>
        </p:nvCxnSpPr>
        <p:spPr bwMode="auto">
          <a:xfrm>
            <a:off x="5334000" y="6190249"/>
            <a:ext cx="457200" cy="0"/>
          </a:xfrm>
          <a:prstGeom prst="line">
            <a:avLst/>
          </a:prstGeom>
          <a:solidFill>
            <a:schemeClr val="accent1"/>
          </a:solidFill>
          <a:ln w="28575" cap="flat" cmpd="sng" algn="ctr">
            <a:solidFill>
              <a:schemeClr val="tx1"/>
            </a:solidFill>
            <a:prstDash val="solid"/>
            <a:round/>
            <a:headEnd type="none" w="sm" len="sm"/>
            <a:tailEnd type="none" w="sm" len="sm"/>
          </a:ln>
          <a:effectLst/>
        </p:spPr>
      </p:cxnSp>
      <p:sp>
        <p:nvSpPr>
          <p:cNvPr id="170" name="Oval 5">
            <a:extLst>
              <a:ext uri="{FF2B5EF4-FFF2-40B4-BE49-F238E27FC236}">
                <a16:creationId xmlns:a16="http://schemas.microsoft.com/office/drawing/2014/main" id="{81F9E288-DF27-42D2-A96C-CAAA2413AB8F}"/>
              </a:ext>
            </a:extLst>
          </p:cNvPr>
          <p:cNvSpPr>
            <a:spLocks noChangeArrowheads="1"/>
          </p:cNvSpPr>
          <p:nvPr/>
        </p:nvSpPr>
        <p:spPr bwMode="auto">
          <a:xfrm>
            <a:off x="6629400" y="53340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1</a:t>
            </a:r>
          </a:p>
        </p:txBody>
      </p:sp>
      <p:sp>
        <p:nvSpPr>
          <p:cNvPr id="171" name="Oval 5">
            <a:extLst>
              <a:ext uri="{FF2B5EF4-FFF2-40B4-BE49-F238E27FC236}">
                <a16:creationId xmlns:a16="http://schemas.microsoft.com/office/drawing/2014/main" id="{D6FF4EF7-4EA7-4874-BEC7-88A1E53D6E43}"/>
              </a:ext>
            </a:extLst>
          </p:cNvPr>
          <p:cNvSpPr>
            <a:spLocks noChangeArrowheads="1"/>
          </p:cNvSpPr>
          <p:nvPr/>
        </p:nvSpPr>
        <p:spPr bwMode="auto">
          <a:xfrm>
            <a:off x="7391400" y="5334000"/>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2</a:t>
            </a:r>
          </a:p>
        </p:txBody>
      </p:sp>
      <p:sp>
        <p:nvSpPr>
          <p:cNvPr id="172" name="Oval 5">
            <a:extLst>
              <a:ext uri="{FF2B5EF4-FFF2-40B4-BE49-F238E27FC236}">
                <a16:creationId xmlns:a16="http://schemas.microsoft.com/office/drawing/2014/main" id="{62201DF8-9E60-4024-876D-6AE50411B957}"/>
              </a:ext>
            </a:extLst>
          </p:cNvPr>
          <p:cNvSpPr>
            <a:spLocks noChangeArrowheads="1"/>
          </p:cNvSpPr>
          <p:nvPr/>
        </p:nvSpPr>
        <p:spPr bwMode="auto">
          <a:xfrm>
            <a:off x="6629400" y="60558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3</a:t>
            </a:r>
          </a:p>
        </p:txBody>
      </p:sp>
      <p:sp>
        <p:nvSpPr>
          <p:cNvPr id="173" name="Oval 5">
            <a:extLst>
              <a:ext uri="{FF2B5EF4-FFF2-40B4-BE49-F238E27FC236}">
                <a16:creationId xmlns:a16="http://schemas.microsoft.com/office/drawing/2014/main" id="{F68125A8-C5D9-4875-8C62-F4A0C7D52552}"/>
              </a:ext>
            </a:extLst>
          </p:cNvPr>
          <p:cNvSpPr>
            <a:spLocks noChangeArrowheads="1"/>
          </p:cNvSpPr>
          <p:nvPr/>
        </p:nvSpPr>
        <p:spPr bwMode="auto">
          <a:xfrm>
            <a:off x="7391400" y="6055898"/>
            <a:ext cx="304800" cy="268702"/>
          </a:xfrm>
          <a:prstGeom prst="ellipse">
            <a:avLst/>
          </a:prstGeom>
          <a:solidFill>
            <a:schemeClr val="accent2">
              <a:lumMod val="20000"/>
              <a:lumOff val="80000"/>
            </a:schemeClr>
          </a:solidFill>
          <a:ln w="2857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2000"/>
              <a:t>4</a:t>
            </a:r>
          </a:p>
        </p:txBody>
      </p:sp>
      <p:cxnSp>
        <p:nvCxnSpPr>
          <p:cNvPr id="174" name="Straight Connector 173">
            <a:extLst>
              <a:ext uri="{FF2B5EF4-FFF2-40B4-BE49-F238E27FC236}">
                <a16:creationId xmlns:a16="http://schemas.microsoft.com/office/drawing/2014/main" id="{5BA9D17A-36F6-471A-B371-D2BE09769793}"/>
              </a:ext>
            </a:extLst>
          </p:cNvPr>
          <p:cNvCxnSpPr>
            <a:stCxn id="171" idx="4"/>
            <a:endCxn id="173" idx="0"/>
          </p:cNvCxnSpPr>
          <p:nvPr/>
        </p:nvCxnSpPr>
        <p:spPr bwMode="auto">
          <a:xfrm>
            <a:off x="7543800" y="5602702"/>
            <a:ext cx="0" cy="453196"/>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75" name="Straight Connector 174">
            <a:extLst>
              <a:ext uri="{FF2B5EF4-FFF2-40B4-BE49-F238E27FC236}">
                <a16:creationId xmlns:a16="http://schemas.microsoft.com/office/drawing/2014/main" id="{C41060BD-ABE6-447D-AFA3-C680B742F52A}"/>
              </a:ext>
            </a:extLst>
          </p:cNvPr>
          <p:cNvCxnSpPr>
            <a:stCxn id="172" idx="6"/>
            <a:endCxn id="173" idx="2"/>
          </p:cNvCxnSpPr>
          <p:nvPr/>
        </p:nvCxnSpPr>
        <p:spPr bwMode="auto">
          <a:xfrm>
            <a:off x="6934200" y="6190249"/>
            <a:ext cx="457200" cy="0"/>
          </a:xfrm>
          <a:prstGeom prst="line">
            <a:avLst/>
          </a:prstGeom>
          <a:solidFill>
            <a:schemeClr val="accent1"/>
          </a:solidFill>
          <a:ln w="28575" cap="flat" cmpd="sng" algn="ctr">
            <a:solidFill>
              <a:schemeClr val="tx1"/>
            </a:solidFill>
            <a:prstDash val="solid"/>
            <a:round/>
            <a:headEnd type="none" w="sm" len="sm"/>
            <a:tailEnd type="none" w="sm" len="sm"/>
          </a:ln>
          <a:effectLst/>
        </p:spPr>
      </p:cxnSp>
      <p:cxnSp>
        <p:nvCxnSpPr>
          <p:cNvPr id="176" name="Straight Connector 175">
            <a:extLst>
              <a:ext uri="{FF2B5EF4-FFF2-40B4-BE49-F238E27FC236}">
                <a16:creationId xmlns:a16="http://schemas.microsoft.com/office/drawing/2014/main" id="{5F6741AE-FDDC-4B38-9D79-B579A9449B15}"/>
              </a:ext>
            </a:extLst>
          </p:cNvPr>
          <p:cNvCxnSpPr>
            <a:stCxn id="170" idx="5"/>
            <a:endCxn id="173" idx="1"/>
          </p:cNvCxnSpPr>
          <p:nvPr/>
        </p:nvCxnSpPr>
        <p:spPr bwMode="auto">
          <a:xfrm>
            <a:off x="6889563" y="5563352"/>
            <a:ext cx="546474" cy="531896"/>
          </a:xfrm>
          <a:prstGeom prst="line">
            <a:avLst/>
          </a:prstGeom>
          <a:solidFill>
            <a:schemeClr val="accent1"/>
          </a:solidFill>
          <a:ln w="28575" cap="flat" cmpd="sng" algn="ctr">
            <a:solidFill>
              <a:schemeClr val="tx1"/>
            </a:solidFill>
            <a:prstDash val="solid"/>
            <a:round/>
            <a:headEnd type="none" w="sm" len="sm"/>
            <a:tailEnd type="none" w="sm" len="sm"/>
          </a:ln>
          <a:effectLst/>
        </p:spPr>
      </p:cxn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DE14B99-1BA6-A360-2BFB-1416A291ADAA}"/>
                  </a:ext>
                </a:extLst>
              </p14:cNvPr>
              <p14:cNvContentPartPr/>
              <p14:nvPr/>
            </p14:nvContentPartPr>
            <p14:xfrm>
              <a:off x="4597920" y="108720"/>
              <a:ext cx="4519800" cy="1558440"/>
            </p14:xfrm>
          </p:contentPart>
        </mc:Choice>
        <mc:Fallback>
          <p:pic>
            <p:nvPicPr>
              <p:cNvPr id="2" name="Ink 1">
                <a:extLst>
                  <a:ext uri="{FF2B5EF4-FFF2-40B4-BE49-F238E27FC236}">
                    <a16:creationId xmlns:a16="http://schemas.microsoft.com/office/drawing/2014/main" id="{9DE14B99-1BA6-A360-2BFB-1416A291ADAA}"/>
                  </a:ext>
                </a:extLst>
              </p:cNvPr>
              <p:cNvPicPr/>
              <p:nvPr/>
            </p:nvPicPr>
            <p:blipFill>
              <a:blip r:embed="rId4"/>
              <a:stretch>
                <a:fillRect/>
              </a:stretch>
            </p:blipFill>
            <p:spPr>
              <a:xfrm>
                <a:off x="4588560" y="99360"/>
                <a:ext cx="4538520" cy="1577160"/>
              </a:xfrm>
              <a:prstGeom prst="rect">
                <a:avLst/>
              </a:prstGeom>
            </p:spPr>
          </p:pic>
        </mc:Fallback>
      </mc:AlternateContent>
    </p:spTree>
    <p:extLst>
      <p:ext uri="{BB962C8B-B14F-4D97-AF65-F5344CB8AC3E}">
        <p14:creationId xmlns:p14="http://schemas.microsoft.com/office/powerpoint/2010/main" val="104241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a:t>
            </a:r>
            <a:r>
              <a:rPr lang="en-US" altLang="en-US" sz="2000" b="1" err="1"/>
              <a:t>cây</a:t>
            </a:r>
            <a:r>
              <a:rPr lang="en-US" altLang="en-US" sz="2000" b="1"/>
              <a:t> </a:t>
            </a:r>
            <a:r>
              <a:rPr lang="en-US" altLang="en-US" sz="2000" b="1" err="1"/>
              <a:t>khung</a:t>
            </a:r>
            <a:r>
              <a:rPr lang="en-US" altLang="en-US" sz="2000" b="1"/>
              <a:t> </a:t>
            </a:r>
            <a:r>
              <a:rPr lang="en-US" altLang="en-US" sz="2000" b="1" err="1"/>
              <a:t>nhỏ</a:t>
            </a:r>
            <a:r>
              <a:rPr lang="en-US" altLang="en-US" sz="2000" b="1"/>
              <a:t> </a:t>
            </a:r>
            <a:r>
              <a:rPr lang="en-US" altLang="en-US" sz="2000" b="1" err="1"/>
              <a:t>nhất</a:t>
            </a:r>
            <a:r>
              <a:rPr lang="en-US" altLang="en-US" sz="2000" b="1"/>
              <a:t> </a:t>
            </a:r>
            <a:r>
              <a:rPr lang="en-US" altLang="en-US" sz="2000" b="1" err="1"/>
              <a:t>của</a:t>
            </a:r>
            <a:r>
              <a:rPr lang="en-US" altLang="en-US" sz="2000" b="1"/>
              <a:t> </a:t>
            </a:r>
            <a:r>
              <a:rPr lang="en-US" altLang="en-US" sz="2000" b="1" err="1"/>
              <a:t>đồ</a:t>
            </a:r>
            <a:r>
              <a:rPr lang="en-US" altLang="en-US" sz="2000" b="1"/>
              <a:t> </a:t>
            </a:r>
            <a:r>
              <a:rPr lang="en-US" altLang="en-US" sz="2000" b="1" err="1"/>
              <a:t>thị</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spcBef>
                <a:spcPct val="0"/>
              </a:spcBef>
            </a:pPr>
            <a:r>
              <a:rPr lang="en-US" sz="1600" b="1" err="1">
                <a:cs typeface="Arial" panose="020B0604020202020204" pitchFamily="34" charset="0"/>
              </a:rPr>
              <a:t>Bài</a:t>
            </a:r>
            <a:r>
              <a:rPr lang="en-US" sz="1600" b="1">
                <a:cs typeface="Arial" panose="020B0604020202020204" pitchFamily="34" charset="0"/>
              </a:rPr>
              <a:t> </a:t>
            </a:r>
            <a:r>
              <a:rPr lang="en-US" sz="1600" b="1" err="1">
                <a:cs typeface="Arial" panose="020B0604020202020204" pitchFamily="34" charset="0"/>
              </a:rPr>
              <a:t>toán</a:t>
            </a:r>
            <a:r>
              <a:rPr lang="en-US" sz="1600" b="1">
                <a:cs typeface="Arial" panose="020B0604020202020204" pitchFamily="34" charset="0"/>
              </a:rPr>
              <a:t>: </a:t>
            </a:r>
            <a:r>
              <a:rPr lang="en-US" sz="1600">
                <a:cs typeface="Arial" panose="020B0604020202020204" pitchFamily="34" charset="0"/>
              </a:rPr>
              <a:t> Cho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err="1">
                <a:cs typeface="Arial" panose="020B0604020202020204" pitchFamily="34" charset="0"/>
              </a:rPr>
              <a:t>vô</a:t>
            </a:r>
            <a:r>
              <a:rPr lang="en-US" sz="1600">
                <a:cs typeface="Arial" panose="020B0604020202020204" pitchFamily="34" charset="0"/>
              </a:rPr>
              <a:t> </a:t>
            </a:r>
            <a:r>
              <a:rPr lang="en-US" sz="1600" err="1">
                <a:cs typeface="Arial" panose="020B0604020202020204" pitchFamily="34" charset="0"/>
              </a:rPr>
              <a:t>hướng</a:t>
            </a:r>
            <a:r>
              <a:rPr lang="en-US" sz="1600">
                <a:cs typeface="Arial" panose="020B0604020202020204" pitchFamily="34" charset="0"/>
              </a:rPr>
              <a:t> </a:t>
            </a:r>
            <a:r>
              <a:rPr lang="en-US" sz="1600" err="1">
                <a:cs typeface="Arial" panose="020B0604020202020204" pitchFamily="34" charset="0"/>
              </a:rPr>
              <a:t>liên</a:t>
            </a:r>
            <a:r>
              <a:rPr lang="en-US" sz="1600">
                <a:cs typeface="Arial" panose="020B0604020202020204" pitchFamily="34" charset="0"/>
              </a:rPr>
              <a:t> </a:t>
            </a:r>
            <a:r>
              <a:rPr lang="en-US" sz="1600" err="1">
                <a:cs typeface="Arial" panose="020B0604020202020204" pitchFamily="34" charset="0"/>
              </a:rPr>
              <a:t>thông</a:t>
            </a:r>
            <a:r>
              <a:rPr lang="en-US" sz="1600">
                <a:cs typeface="Arial" panose="020B0604020202020204" pitchFamily="34" charset="0"/>
              </a:rPr>
              <a:t> </a:t>
            </a:r>
            <a:r>
              <a:rPr lang="en-US" sz="1600" i="1">
                <a:cs typeface="Arial" panose="020B0604020202020204" pitchFamily="34" charset="0"/>
              </a:rPr>
              <a:t>G</a:t>
            </a:r>
            <a:r>
              <a:rPr lang="en-US" sz="1600">
                <a:cs typeface="Arial" panose="020B0604020202020204" pitchFamily="34" charset="0"/>
              </a:rPr>
              <a:t>=(</a:t>
            </a:r>
            <a:r>
              <a:rPr lang="en-US" sz="1600" i="1">
                <a:cs typeface="Arial" panose="020B0604020202020204" pitchFamily="34" charset="0"/>
              </a:rPr>
              <a:t>V,E</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err="1">
                <a:cs typeface="Arial" panose="020B0604020202020204" pitchFamily="34" charset="0"/>
              </a:rPr>
              <a:t>trọng</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i="1">
                <a:cs typeface="Arial" panose="020B0604020202020204" pitchFamily="34" charset="0"/>
              </a:rPr>
              <a:t>c</a:t>
            </a:r>
            <a:r>
              <a:rPr lang="en-US" sz="1600">
                <a:cs typeface="Arial" panose="020B0604020202020204" pitchFamily="34" charset="0"/>
              </a:rPr>
              <a:t>(</a:t>
            </a:r>
            <a:r>
              <a:rPr lang="en-US" sz="1600" i="1">
                <a:cs typeface="Arial" panose="020B0604020202020204" pitchFamily="34" charset="0"/>
              </a:rPr>
              <a:t>e</a:t>
            </a:r>
            <a:r>
              <a:rPr lang="en-US" sz="1600">
                <a:cs typeface="Arial" panose="020B0604020202020204" pitchFamily="34" charset="0"/>
              </a:rPr>
              <a:t>), </a:t>
            </a:r>
            <a:r>
              <a:rPr lang="en-US" sz="1600" i="1">
                <a:cs typeface="Arial" panose="020B0604020202020204" pitchFamily="34" charset="0"/>
              </a:rPr>
              <a:t>e</a:t>
            </a:r>
            <a:r>
              <a:rPr lang="en-US" sz="1600">
                <a:cs typeface="Arial" panose="020B0604020202020204" pitchFamily="34" charset="0"/>
              </a:rPr>
              <a:t> </a:t>
            </a:r>
            <a:r>
              <a:rPr lang="en-GB" sz="1600" b="1">
                <a:cs typeface="Arial" panose="020B0604020202020204" pitchFamily="34" charset="0"/>
                <a:sym typeface="Symbol" panose="05050102010706020507" pitchFamily="18" charset="2"/>
              </a:rPr>
              <a:t></a:t>
            </a:r>
            <a:r>
              <a:rPr lang="en-US" sz="1600">
                <a:cs typeface="Arial" panose="020B0604020202020204" pitchFamily="34" charset="0"/>
              </a:rPr>
              <a:t> </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Độ</a:t>
            </a:r>
            <a:r>
              <a:rPr lang="en-US" sz="1600">
                <a:cs typeface="Arial" panose="020B0604020202020204" pitchFamily="34" charset="0"/>
              </a:rPr>
              <a:t> </a:t>
            </a:r>
            <a:r>
              <a:rPr lang="en-US" sz="1600" err="1">
                <a:cs typeface="Arial" panose="020B0604020202020204" pitchFamily="34" charset="0"/>
              </a:rPr>
              <a:t>dài</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cây</a:t>
            </a:r>
            <a:r>
              <a:rPr lang="en-US" sz="1600">
                <a:cs typeface="Arial" panose="020B0604020202020204" pitchFamily="34" charset="0"/>
              </a:rPr>
              <a:t> </a:t>
            </a:r>
            <a:r>
              <a:rPr lang="en-US" sz="1600" err="1">
                <a:cs typeface="Arial" panose="020B0604020202020204" pitchFamily="34" charset="0"/>
              </a:rPr>
              <a:t>khung</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tổng</a:t>
            </a:r>
            <a:r>
              <a:rPr lang="en-US" sz="1600">
                <a:cs typeface="Arial" panose="020B0604020202020204" pitchFamily="34" charset="0"/>
              </a:rPr>
              <a:t> </a:t>
            </a:r>
            <a:r>
              <a:rPr lang="en-US" sz="1600" err="1">
                <a:cs typeface="Arial" panose="020B0604020202020204" pitchFamily="34" charset="0"/>
              </a:rPr>
              <a:t>trọng</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trên</a:t>
            </a:r>
            <a:r>
              <a:rPr lang="en-US" sz="1600">
                <a:cs typeface="Arial" panose="020B0604020202020204" pitchFamily="34" charset="0"/>
              </a:rPr>
              <a:t>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nó</a:t>
            </a:r>
            <a:r>
              <a:rPr lang="en-US" sz="1600">
                <a:cs typeface="Arial" panose="020B0604020202020204" pitchFamily="34" charset="0"/>
              </a:rPr>
              <a:t>. </a:t>
            </a:r>
            <a:r>
              <a:rPr lang="en-US" sz="1600" err="1">
                <a:cs typeface="Arial" panose="020B0604020202020204" pitchFamily="34" charset="0"/>
              </a:rPr>
              <a:t>Cần</a:t>
            </a:r>
            <a:r>
              <a:rPr lang="en-US" sz="1600">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cây</a:t>
            </a:r>
            <a:r>
              <a:rPr lang="en-US" sz="1600">
                <a:cs typeface="Arial" panose="020B0604020202020204" pitchFamily="34" charset="0"/>
              </a:rPr>
              <a:t> </a:t>
            </a:r>
            <a:r>
              <a:rPr lang="en-US" sz="1600" err="1">
                <a:cs typeface="Arial" panose="020B0604020202020204" pitchFamily="34" charset="0"/>
              </a:rPr>
              <a:t>khung</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độ</a:t>
            </a:r>
            <a:r>
              <a:rPr lang="en-US" sz="1600">
                <a:cs typeface="Arial" panose="020B0604020202020204" pitchFamily="34" charset="0"/>
              </a:rPr>
              <a:t> </a:t>
            </a:r>
            <a:r>
              <a:rPr lang="en-US" sz="1600" err="1">
                <a:cs typeface="Arial" panose="020B0604020202020204" pitchFamily="34" charset="0"/>
              </a:rPr>
              <a:t>dài</a:t>
            </a:r>
            <a:r>
              <a:rPr lang="en-US" sz="1600">
                <a:cs typeface="Arial" panose="020B0604020202020204" pitchFamily="34" charset="0"/>
              </a:rPr>
              <a:t> </a:t>
            </a:r>
            <a:r>
              <a:rPr lang="en-US" sz="1600" err="1">
                <a:cs typeface="Arial" panose="020B0604020202020204" pitchFamily="34" charset="0"/>
              </a:rPr>
              <a:t>nhỏ</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p>
        </p:txBody>
      </p:sp>
      <p:grpSp>
        <p:nvGrpSpPr>
          <p:cNvPr id="177" name="Group 5">
            <a:extLst>
              <a:ext uri="{FF2B5EF4-FFF2-40B4-BE49-F238E27FC236}">
                <a16:creationId xmlns:a16="http://schemas.microsoft.com/office/drawing/2014/main" id="{D9E56F9D-4D9B-4328-9B39-3B2D82F8EAE8}"/>
              </a:ext>
            </a:extLst>
          </p:cNvPr>
          <p:cNvGrpSpPr>
            <a:grpSpLocks/>
          </p:cNvGrpSpPr>
          <p:nvPr/>
        </p:nvGrpSpPr>
        <p:grpSpPr bwMode="auto">
          <a:xfrm>
            <a:off x="1066800" y="1905000"/>
            <a:ext cx="7010400" cy="3429000"/>
            <a:chOff x="528" y="1968"/>
            <a:chExt cx="4416" cy="2160"/>
          </a:xfrm>
        </p:grpSpPr>
        <p:sp>
          <p:nvSpPr>
            <p:cNvPr id="178" name="Text Box 6">
              <a:extLst>
                <a:ext uri="{FF2B5EF4-FFF2-40B4-BE49-F238E27FC236}">
                  <a16:creationId xmlns:a16="http://schemas.microsoft.com/office/drawing/2014/main" id="{C0B746DF-80E8-4FC3-BE0A-37D65997C79B}"/>
                </a:ext>
              </a:extLst>
            </p:cNvPr>
            <p:cNvSpPr txBox="1">
              <a:spLocks noChangeArrowheads="1"/>
            </p:cNvSpPr>
            <p:nvPr/>
          </p:nvSpPr>
          <p:spPr bwMode="auto">
            <a:xfrm>
              <a:off x="3312" y="29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grpSp>
          <p:nvGrpSpPr>
            <p:cNvPr id="179" name="Group 7">
              <a:extLst>
                <a:ext uri="{FF2B5EF4-FFF2-40B4-BE49-F238E27FC236}">
                  <a16:creationId xmlns:a16="http://schemas.microsoft.com/office/drawing/2014/main" id="{5850D42C-3371-4BE4-B007-AF287F79094C}"/>
                </a:ext>
              </a:extLst>
            </p:cNvPr>
            <p:cNvGrpSpPr>
              <a:grpSpLocks/>
            </p:cNvGrpSpPr>
            <p:nvPr/>
          </p:nvGrpSpPr>
          <p:grpSpPr bwMode="auto">
            <a:xfrm>
              <a:off x="528" y="1968"/>
              <a:ext cx="4416" cy="2160"/>
              <a:chOff x="528" y="1968"/>
              <a:chExt cx="4416" cy="2160"/>
            </a:xfrm>
          </p:grpSpPr>
          <p:sp>
            <p:nvSpPr>
              <p:cNvPr id="180" name="Oval 8">
                <a:extLst>
                  <a:ext uri="{FF2B5EF4-FFF2-40B4-BE49-F238E27FC236}">
                    <a16:creationId xmlns:a16="http://schemas.microsoft.com/office/drawing/2014/main" id="{2EEDEC52-E567-451B-AD8E-2A063B8EDC30}"/>
                  </a:ext>
                </a:extLst>
              </p:cNvPr>
              <p:cNvSpPr>
                <a:spLocks noChangeArrowheads="1"/>
              </p:cNvSpPr>
              <p:nvPr/>
            </p:nvSpPr>
            <p:spPr bwMode="auto">
              <a:xfrm>
                <a:off x="528" y="2784"/>
                <a:ext cx="432" cy="432"/>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f</a:t>
                </a:r>
              </a:p>
            </p:txBody>
          </p:sp>
          <p:sp>
            <p:nvSpPr>
              <p:cNvPr id="181" name="Oval 9">
                <a:extLst>
                  <a:ext uri="{FF2B5EF4-FFF2-40B4-BE49-F238E27FC236}">
                    <a16:creationId xmlns:a16="http://schemas.microsoft.com/office/drawing/2014/main" id="{95241B02-D924-4104-9AE1-D859A8C5852C}"/>
                  </a:ext>
                </a:extLst>
              </p:cNvPr>
              <p:cNvSpPr>
                <a:spLocks noChangeArrowheads="1"/>
              </p:cNvSpPr>
              <p:nvPr/>
            </p:nvSpPr>
            <p:spPr bwMode="auto">
              <a:xfrm>
                <a:off x="3408" y="2304"/>
                <a:ext cx="432" cy="432"/>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d</a:t>
                </a:r>
              </a:p>
            </p:txBody>
          </p:sp>
          <p:sp>
            <p:nvSpPr>
              <p:cNvPr id="182" name="Oval 10">
                <a:extLst>
                  <a:ext uri="{FF2B5EF4-FFF2-40B4-BE49-F238E27FC236}">
                    <a16:creationId xmlns:a16="http://schemas.microsoft.com/office/drawing/2014/main" id="{DF26AADF-B6E9-4911-AD3B-40BC59149C71}"/>
                  </a:ext>
                </a:extLst>
              </p:cNvPr>
              <p:cNvSpPr>
                <a:spLocks noChangeArrowheads="1"/>
              </p:cNvSpPr>
              <p:nvPr/>
            </p:nvSpPr>
            <p:spPr bwMode="auto">
              <a:xfrm>
                <a:off x="1248" y="1968"/>
                <a:ext cx="432" cy="432"/>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a</a:t>
                </a:r>
              </a:p>
            </p:txBody>
          </p:sp>
          <p:sp>
            <p:nvSpPr>
              <p:cNvPr id="183" name="Oval 11">
                <a:extLst>
                  <a:ext uri="{FF2B5EF4-FFF2-40B4-BE49-F238E27FC236}">
                    <a16:creationId xmlns:a16="http://schemas.microsoft.com/office/drawing/2014/main" id="{66A8C3C6-5E11-4AD7-9B4A-979F69E48BE5}"/>
                  </a:ext>
                </a:extLst>
              </p:cNvPr>
              <p:cNvSpPr>
                <a:spLocks noChangeArrowheads="1"/>
              </p:cNvSpPr>
              <p:nvPr/>
            </p:nvSpPr>
            <p:spPr bwMode="auto">
              <a:xfrm>
                <a:off x="2112" y="2880"/>
                <a:ext cx="432" cy="432"/>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b</a:t>
                </a:r>
              </a:p>
            </p:txBody>
          </p:sp>
          <p:sp>
            <p:nvSpPr>
              <p:cNvPr id="184" name="Oval 12">
                <a:extLst>
                  <a:ext uri="{FF2B5EF4-FFF2-40B4-BE49-F238E27FC236}">
                    <a16:creationId xmlns:a16="http://schemas.microsoft.com/office/drawing/2014/main" id="{864D47A8-6F6E-4AC8-86EB-47ED75382143}"/>
                  </a:ext>
                </a:extLst>
              </p:cNvPr>
              <p:cNvSpPr>
                <a:spLocks noChangeArrowheads="1"/>
              </p:cNvSpPr>
              <p:nvPr/>
            </p:nvSpPr>
            <p:spPr bwMode="auto">
              <a:xfrm>
                <a:off x="1104" y="3696"/>
                <a:ext cx="432" cy="432"/>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c</a:t>
                </a:r>
              </a:p>
            </p:txBody>
          </p:sp>
          <p:sp>
            <p:nvSpPr>
              <p:cNvPr id="185" name="Oval 13">
                <a:extLst>
                  <a:ext uri="{FF2B5EF4-FFF2-40B4-BE49-F238E27FC236}">
                    <a16:creationId xmlns:a16="http://schemas.microsoft.com/office/drawing/2014/main" id="{09A5746A-361A-4D99-8F94-8FDC892A4242}"/>
                  </a:ext>
                </a:extLst>
              </p:cNvPr>
              <p:cNvSpPr>
                <a:spLocks noChangeArrowheads="1"/>
              </p:cNvSpPr>
              <p:nvPr/>
            </p:nvSpPr>
            <p:spPr bwMode="auto">
              <a:xfrm>
                <a:off x="2688" y="3696"/>
                <a:ext cx="432" cy="432"/>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e</a:t>
                </a:r>
              </a:p>
            </p:txBody>
          </p:sp>
          <p:sp>
            <p:nvSpPr>
              <p:cNvPr id="186" name="Oval 14">
                <a:extLst>
                  <a:ext uri="{FF2B5EF4-FFF2-40B4-BE49-F238E27FC236}">
                    <a16:creationId xmlns:a16="http://schemas.microsoft.com/office/drawing/2014/main" id="{66E474AC-45B3-4C4A-B83D-51697DBD894D}"/>
                  </a:ext>
                </a:extLst>
              </p:cNvPr>
              <p:cNvSpPr>
                <a:spLocks noChangeArrowheads="1"/>
              </p:cNvSpPr>
              <p:nvPr/>
            </p:nvSpPr>
            <p:spPr bwMode="auto">
              <a:xfrm>
                <a:off x="4512" y="2976"/>
                <a:ext cx="432" cy="432"/>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g</a:t>
                </a:r>
              </a:p>
            </p:txBody>
          </p:sp>
          <p:sp>
            <p:nvSpPr>
              <p:cNvPr id="187" name="Line 15">
                <a:extLst>
                  <a:ext uri="{FF2B5EF4-FFF2-40B4-BE49-F238E27FC236}">
                    <a16:creationId xmlns:a16="http://schemas.microsoft.com/office/drawing/2014/main" id="{A4670E8F-DF36-4AF9-9199-963E19EBB95E}"/>
                  </a:ext>
                </a:extLst>
              </p:cNvPr>
              <p:cNvSpPr>
                <a:spLocks noChangeShapeType="1"/>
              </p:cNvSpPr>
              <p:nvPr/>
            </p:nvSpPr>
            <p:spPr bwMode="auto">
              <a:xfrm>
                <a:off x="1632" y="2304"/>
                <a:ext cx="67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8" name="Line 16">
                <a:extLst>
                  <a:ext uri="{FF2B5EF4-FFF2-40B4-BE49-F238E27FC236}">
                    <a16:creationId xmlns:a16="http://schemas.microsoft.com/office/drawing/2014/main" id="{BC58893D-54E5-4CDB-BE50-0EFD52D3EEE7}"/>
                  </a:ext>
                </a:extLst>
              </p:cNvPr>
              <p:cNvSpPr>
                <a:spLocks noChangeShapeType="1"/>
              </p:cNvSpPr>
              <p:nvPr/>
            </p:nvSpPr>
            <p:spPr bwMode="auto">
              <a:xfrm flipH="1">
                <a:off x="816" y="2256"/>
                <a:ext cx="432"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 name="Line 17">
                <a:extLst>
                  <a:ext uri="{FF2B5EF4-FFF2-40B4-BE49-F238E27FC236}">
                    <a16:creationId xmlns:a16="http://schemas.microsoft.com/office/drawing/2014/main" id="{3FB33F32-FE3C-4300-A18D-D145FC818B31}"/>
                  </a:ext>
                </a:extLst>
              </p:cNvPr>
              <p:cNvSpPr>
                <a:spLocks noChangeShapeType="1"/>
              </p:cNvSpPr>
              <p:nvPr/>
            </p:nvSpPr>
            <p:spPr bwMode="auto">
              <a:xfrm flipH="1">
                <a:off x="1440" y="3216"/>
                <a:ext cx="72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0" name="Line 18">
                <a:extLst>
                  <a:ext uri="{FF2B5EF4-FFF2-40B4-BE49-F238E27FC236}">
                    <a16:creationId xmlns:a16="http://schemas.microsoft.com/office/drawing/2014/main" id="{69B96BD4-A121-4EAA-B962-B90E53BF8667}"/>
                  </a:ext>
                </a:extLst>
              </p:cNvPr>
              <p:cNvSpPr>
                <a:spLocks noChangeShapeType="1"/>
              </p:cNvSpPr>
              <p:nvPr/>
            </p:nvSpPr>
            <p:spPr bwMode="auto">
              <a:xfrm>
                <a:off x="816" y="3216"/>
                <a:ext cx="432"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1" name="Line 19">
                <a:extLst>
                  <a:ext uri="{FF2B5EF4-FFF2-40B4-BE49-F238E27FC236}">
                    <a16:creationId xmlns:a16="http://schemas.microsoft.com/office/drawing/2014/main" id="{CC8A1AF2-79D8-4F54-A5E2-A61E3ABDEA37}"/>
                  </a:ext>
                </a:extLst>
              </p:cNvPr>
              <p:cNvSpPr>
                <a:spLocks noChangeShapeType="1"/>
              </p:cNvSpPr>
              <p:nvPr/>
            </p:nvSpPr>
            <p:spPr bwMode="auto">
              <a:xfrm>
                <a:off x="1680" y="2160"/>
                <a:ext cx="177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 name="Line 20">
                <a:extLst>
                  <a:ext uri="{FF2B5EF4-FFF2-40B4-BE49-F238E27FC236}">
                    <a16:creationId xmlns:a16="http://schemas.microsoft.com/office/drawing/2014/main" id="{4797A83A-AD93-412C-B859-71775F8FE247}"/>
                  </a:ext>
                </a:extLst>
              </p:cNvPr>
              <p:cNvSpPr>
                <a:spLocks noChangeShapeType="1"/>
              </p:cNvSpPr>
              <p:nvPr/>
            </p:nvSpPr>
            <p:spPr bwMode="auto">
              <a:xfrm>
                <a:off x="1536" y="3936"/>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 name="Line 21">
                <a:extLst>
                  <a:ext uri="{FF2B5EF4-FFF2-40B4-BE49-F238E27FC236}">
                    <a16:creationId xmlns:a16="http://schemas.microsoft.com/office/drawing/2014/main" id="{14AE0212-764F-4499-B0E3-E952D53A8EAF}"/>
                  </a:ext>
                </a:extLst>
              </p:cNvPr>
              <p:cNvSpPr>
                <a:spLocks noChangeShapeType="1"/>
              </p:cNvSpPr>
              <p:nvPr/>
            </p:nvSpPr>
            <p:spPr bwMode="auto">
              <a:xfrm flipH="1">
                <a:off x="3024" y="2640"/>
                <a:ext cx="432"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 name="Line 22">
                <a:extLst>
                  <a:ext uri="{FF2B5EF4-FFF2-40B4-BE49-F238E27FC236}">
                    <a16:creationId xmlns:a16="http://schemas.microsoft.com/office/drawing/2014/main" id="{73F93910-8204-4F57-B6DA-71C08888EE76}"/>
                  </a:ext>
                </a:extLst>
              </p:cNvPr>
              <p:cNvSpPr>
                <a:spLocks noChangeShapeType="1"/>
              </p:cNvSpPr>
              <p:nvPr/>
            </p:nvSpPr>
            <p:spPr bwMode="auto">
              <a:xfrm flipV="1">
                <a:off x="3120" y="3312"/>
                <a:ext cx="144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 name="Line 23">
                <a:extLst>
                  <a:ext uri="{FF2B5EF4-FFF2-40B4-BE49-F238E27FC236}">
                    <a16:creationId xmlns:a16="http://schemas.microsoft.com/office/drawing/2014/main" id="{01EFC4CD-8C86-4037-BDAF-96942978B317}"/>
                  </a:ext>
                </a:extLst>
              </p:cNvPr>
              <p:cNvSpPr>
                <a:spLocks noChangeShapeType="1"/>
              </p:cNvSpPr>
              <p:nvPr/>
            </p:nvSpPr>
            <p:spPr bwMode="auto">
              <a:xfrm>
                <a:off x="3840" y="2496"/>
                <a:ext cx="86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 name="Text Box 24">
                <a:extLst>
                  <a:ext uri="{FF2B5EF4-FFF2-40B4-BE49-F238E27FC236}">
                    <a16:creationId xmlns:a16="http://schemas.microsoft.com/office/drawing/2014/main" id="{1725B061-5F86-4B4B-8E9B-8891DE099993}"/>
                  </a:ext>
                </a:extLst>
              </p:cNvPr>
              <p:cNvSpPr txBox="1">
                <a:spLocks noChangeArrowheads="1"/>
              </p:cNvSpPr>
              <p:nvPr/>
            </p:nvSpPr>
            <p:spPr bwMode="auto">
              <a:xfrm>
                <a:off x="864" y="23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197" name="Text Box 25">
                <a:extLst>
                  <a:ext uri="{FF2B5EF4-FFF2-40B4-BE49-F238E27FC236}">
                    <a16:creationId xmlns:a16="http://schemas.microsoft.com/office/drawing/2014/main" id="{074317E2-1BBE-4570-9DD4-9D5E54645A17}"/>
                  </a:ext>
                </a:extLst>
              </p:cNvPr>
              <p:cNvSpPr txBox="1">
                <a:spLocks noChangeArrowheads="1"/>
              </p:cNvSpPr>
              <p:nvPr/>
            </p:nvSpPr>
            <p:spPr bwMode="auto">
              <a:xfrm>
                <a:off x="2400" y="20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198" name="Text Box 26">
                <a:extLst>
                  <a:ext uri="{FF2B5EF4-FFF2-40B4-BE49-F238E27FC236}">
                    <a16:creationId xmlns:a16="http://schemas.microsoft.com/office/drawing/2014/main" id="{A1ABF90F-7F56-455D-81DD-499E9FA6EBCF}"/>
                  </a:ext>
                </a:extLst>
              </p:cNvPr>
              <p:cNvSpPr txBox="1">
                <a:spLocks noChangeArrowheads="1"/>
              </p:cNvSpPr>
              <p:nvPr/>
            </p:nvSpPr>
            <p:spPr bwMode="auto">
              <a:xfrm>
                <a:off x="4176" y="24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199" name="Text Box 27">
                <a:extLst>
                  <a:ext uri="{FF2B5EF4-FFF2-40B4-BE49-F238E27FC236}">
                    <a16:creationId xmlns:a16="http://schemas.microsoft.com/office/drawing/2014/main" id="{0ED9C36D-556E-4AFB-8F17-E24EC7D15C17}"/>
                  </a:ext>
                </a:extLst>
              </p:cNvPr>
              <p:cNvSpPr txBox="1">
                <a:spLocks noChangeArrowheads="1"/>
              </p:cNvSpPr>
              <p:nvPr/>
            </p:nvSpPr>
            <p:spPr bwMode="auto">
              <a:xfrm>
                <a:off x="3648" y="331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200" name="Text Box 28">
                <a:extLst>
                  <a:ext uri="{FF2B5EF4-FFF2-40B4-BE49-F238E27FC236}">
                    <a16:creationId xmlns:a16="http://schemas.microsoft.com/office/drawing/2014/main" id="{C11FBA03-BFE4-49DF-B6C3-07171A8E17BB}"/>
                  </a:ext>
                </a:extLst>
              </p:cNvPr>
              <p:cNvSpPr txBox="1">
                <a:spLocks noChangeArrowheads="1"/>
              </p:cNvSpPr>
              <p:nvPr/>
            </p:nvSpPr>
            <p:spPr bwMode="auto">
              <a:xfrm>
                <a:off x="2880"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201" name="Text Box 29">
                <a:extLst>
                  <a:ext uri="{FF2B5EF4-FFF2-40B4-BE49-F238E27FC236}">
                    <a16:creationId xmlns:a16="http://schemas.microsoft.com/office/drawing/2014/main" id="{67EAA9A3-40A9-41AB-B026-15032580EE3F}"/>
                  </a:ext>
                </a:extLst>
              </p:cNvPr>
              <p:cNvSpPr txBox="1">
                <a:spLocks noChangeArrowheads="1"/>
              </p:cNvSpPr>
              <p:nvPr/>
            </p:nvSpPr>
            <p:spPr bwMode="auto">
              <a:xfrm>
                <a:off x="1632" y="31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202" name="Text Box 30">
                <a:extLst>
                  <a:ext uri="{FF2B5EF4-FFF2-40B4-BE49-F238E27FC236}">
                    <a16:creationId xmlns:a16="http://schemas.microsoft.com/office/drawing/2014/main" id="{E9D2E1FA-FAEF-45EC-8DC4-A3AFD28E6251}"/>
                  </a:ext>
                </a:extLst>
              </p:cNvPr>
              <p:cNvSpPr txBox="1">
                <a:spLocks noChangeArrowheads="1"/>
              </p:cNvSpPr>
              <p:nvPr/>
            </p:nvSpPr>
            <p:spPr bwMode="auto">
              <a:xfrm>
                <a:off x="2688" y="32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203" name="Text Box 31">
                <a:extLst>
                  <a:ext uri="{FF2B5EF4-FFF2-40B4-BE49-F238E27FC236}">
                    <a16:creationId xmlns:a16="http://schemas.microsoft.com/office/drawing/2014/main" id="{F4C2CAA0-59A6-40BC-9533-CF92A16730B7}"/>
                  </a:ext>
                </a:extLst>
              </p:cNvPr>
              <p:cNvSpPr txBox="1">
                <a:spLocks noChangeArrowheads="1"/>
              </p:cNvSpPr>
              <p:nvPr/>
            </p:nvSpPr>
            <p:spPr bwMode="auto">
              <a:xfrm>
                <a:off x="1968" y="36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204" name="Text Box 32">
                <a:extLst>
                  <a:ext uri="{FF2B5EF4-FFF2-40B4-BE49-F238E27FC236}">
                    <a16:creationId xmlns:a16="http://schemas.microsoft.com/office/drawing/2014/main" id="{9D9DDC36-80F2-4227-A969-A293A564D623}"/>
                  </a:ext>
                </a:extLst>
              </p:cNvPr>
              <p:cNvSpPr txBox="1">
                <a:spLocks noChangeArrowheads="1"/>
              </p:cNvSpPr>
              <p:nvPr/>
            </p:nvSpPr>
            <p:spPr bwMode="auto">
              <a:xfrm>
                <a:off x="1008" y="32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205" name="Text Box 33">
                <a:extLst>
                  <a:ext uri="{FF2B5EF4-FFF2-40B4-BE49-F238E27FC236}">
                    <a16:creationId xmlns:a16="http://schemas.microsoft.com/office/drawing/2014/main" id="{417B4F62-DF9E-4D2F-B0D7-6AE9E0F55F56}"/>
                  </a:ext>
                </a:extLst>
              </p:cNvPr>
              <p:cNvSpPr txBox="1">
                <a:spLocks noChangeArrowheads="1"/>
              </p:cNvSpPr>
              <p:nvPr/>
            </p:nvSpPr>
            <p:spPr bwMode="auto">
              <a:xfrm>
                <a:off x="1392"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206" name="Text Box 34">
                <a:extLst>
                  <a:ext uri="{FF2B5EF4-FFF2-40B4-BE49-F238E27FC236}">
                    <a16:creationId xmlns:a16="http://schemas.microsoft.com/office/drawing/2014/main" id="{EE4C5B11-2DE6-4F3B-BB6D-14CBD8650321}"/>
                  </a:ext>
                </a:extLst>
              </p:cNvPr>
              <p:cNvSpPr txBox="1">
                <a:spLocks noChangeArrowheads="1"/>
              </p:cNvSpPr>
              <p:nvPr/>
            </p:nvSpPr>
            <p:spPr bwMode="auto">
              <a:xfrm>
                <a:off x="2064" y="24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207" name="Line 35">
                <a:extLst>
                  <a:ext uri="{FF2B5EF4-FFF2-40B4-BE49-F238E27FC236}">
                    <a16:creationId xmlns:a16="http://schemas.microsoft.com/office/drawing/2014/main" id="{37870F9E-49C8-4F8C-82C2-B21096932051}"/>
                  </a:ext>
                </a:extLst>
              </p:cNvPr>
              <p:cNvSpPr>
                <a:spLocks noChangeShapeType="1"/>
              </p:cNvSpPr>
              <p:nvPr/>
            </p:nvSpPr>
            <p:spPr bwMode="auto">
              <a:xfrm>
                <a:off x="2493" y="3264"/>
                <a:ext cx="28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 name="Line 36">
                <a:extLst>
                  <a:ext uri="{FF2B5EF4-FFF2-40B4-BE49-F238E27FC236}">
                    <a16:creationId xmlns:a16="http://schemas.microsoft.com/office/drawing/2014/main" id="{6CD40420-ABF1-4A32-BE6B-91F911F322A6}"/>
                  </a:ext>
                </a:extLst>
              </p:cNvPr>
              <p:cNvSpPr>
                <a:spLocks noChangeShapeType="1"/>
              </p:cNvSpPr>
              <p:nvPr/>
            </p:nvSpPr>
            <p:spPr bwMode="auto">
              <a:xfrm flipV="1">
                <a:off x="2496" y="2544"/>
                <a:ext cx="91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 name="Line 37">
                <a:extLst>
                  <a:ext uri="{FF2B5EF4-FFF2-40B4-BE49-F238E27FC236}">
                    <a16:creationId xmlns:a16="http://schemas.microsoft.com/office/drawing/2014/main" id="{7B9D37A7-DFEC-4730-9D6A-A7847B9067C7}"/>
                  </a:ext>
                </a:extLst>
              </p:cNvPr>
              <p:cNvSpPr>
                <a:spLocks noChangeShapeType="1"/>
              </p:cNvSpPr>
              <p:nvPr/>
            </p:nvSpPr>
            <p:spPr bwMode="auto">
              <a:xfrm>
                <a:off x="960" y="2976"/>
                <a:ext cx="1152"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10" name="Text Box 38">
            <a:extLst>
              <a:ext uri="{FF2B5EF4-FFF2-40B4-BE49-F238E27FC236}">
                <a16:creationId xmlns:a16="http://schemas.microsoft.com/office/drawing/2014/main" id="{5B80FE56-059B-40D8-BDF6-E16E01D6C7C1}"/>
              </a:ext>
            </a:extLst>
          </p:cNvPr>
          <p:cNvSpPr txBox="1">
            <a:spLocks noChangeArrowheads="1"/>
          </p:cNvSpPr>
          <p:nvPr/>
        </p:nvSpPr>
        <p:spPr bwMode="auto">
          <a:xfrm>
            <a:off x="5791200" y="4648200"/>
            <a:ext cx="2743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Độ</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dài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của</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cây</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khung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Tổng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độ</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dài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14</a:t>
            </a:r>
          </a:p>
        </p:txBody>
      </p:sp>
      <p:grpSp>
        <p:nvGrpSpPr>
          <p:cNvPr id="211" name="Group 39">
            <a:extLst>
              <a:ext uri="{FF2B5EF4-FFF2-40B4-BE49-F238E27FC236}">
                <a16:creationId xmlns:a16="http://schemas.microsoft.com/office/drawing/2014/main" id="{966CDDA0-BD0F-41FE-B819-D3CC7E8F940F}"/>
              </a:ext>
            </a:extLst>
          </p:cNvPr>
          <p:cNvGrpSpPr>
            <a:grpSpLocks/>
          </p:cNvGrpSpPr>
          <p:nvPr/>
        </p:nvGrpSpPr>
        <p:grpSpPr bwMode="auto">
          <a:xfrm>
            <a:off x="1524000" y="2362200"/>
            <a:ext cx="6172200" cy="2362200"/>
            <a:chOff x="816" y="2256"/>
            <a:chExt cx="3888" cy="1488"/>
          </a:xfrm>
        </p:grpSpPr>
        <p:sp>
          <p:nvSpPr>
            <p:cNvPr id="212" name="Line 40">
              <a:extLst>
                <a:ext uri="{FF2B5EF4-FFF2-40B4-BE49-F238E27FC236}">
                  <a16:creationId xmlns:a16="http://schemas.microsoft.com/office/drawing/2014/main" id="{EC6A72A5-6BB7-4A9F-96FB-CF8B6238AF62}"/>
                </a:ext>
              </a:extLst>
            </p:cNvPr>
            <p:cNvSpPr>
              <a:spLocks noChangeShapeType="1"/>
            </p:cNvSpPr>
            <p:nvPr/>
          </p:nvSpPr>
          <p:spPr bwMode="auto">
            <a:xfrm flipH="1">
              <a:off x="816" y="2256"/>
              <a:ext cx="432" cy="576"/>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 name="Line 41">
              <a:extLst>
                <a:ext uri="{FF2B5EF4-FFF2-40B4-BE49-F238E27FC236}">
                  <a16:creationId xmlns:a16="http://schemas.microsoft.com/office/drawing/2014/main" id="{39CC53FF-62A8-41CE-8C47-E4C9292CE685}"/>
                </a:ext>
              </a:extLst>
            </p:cNvPr>
            <p:cNvSpPr>
              <a:spLocks noChangeShapeType="1"/>
            </p:cNvSpPr>
            <p:nvPr/>
          </p:nvSpPr>
          <p:spPr bwMode="auto">
            <a:xfrm>
              <a:off x="1632" y="2304"/>
              <a:ext cx="672" cy="576"/>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4" name="Line 42">
              <a:extLst>
                <a:ext uri="{FF2B5EF4-FFF2-40B4-BE49-F238E27FC236}">
                  <a16:creationId xmlns:a16="http://schemas.microsoft.com/office/drawing/2014/main" id="{646787B5-49CC-48C4-91A8-3E55A69BD568}"/>
                </a:ext>
              </a:extLst>
            </p:cNvPr>
            <p:cNvSpPr>
              <a:spLocks noChangeShapeType="1"/>
            </p:cNvSpPr>
            <p:nvPr/>
          </p:nvSpPr>
          <p:spPr bwMode="auto">
            <a:xfrm flipH="1">
              <a:off x="1440" y="3216"/>
              <a:ext cx="720" cy="528"/>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 name="Line 43">
              <a:extLst>
                <a:ext uri="{FF2B5EF4-FFF2-40B4-BE49-F238E27FC236}">
                  <a16:creationId xmlns:a16="http://schemas.microsoft.com/office/drawing/2014/main" id="{84DD5EDC-F95E-433A-90FC-38F937B78C61}"/>
                </a:ext>
              </a:extLst>
            </p:cNvPr>
            <p:cNvSpPr>
              <a:spLocks noChangeShapeType="1"/>
            </p:cNvSpPr>
            <p:nvPr/>
          </p:nvSpPr>
          <p:spPr bwMode="auto">
            <a:xfrm>
              <a:off x="2496" y="3264"/>
              <a:ext cx="288" cy="432"/>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 name="Line 44">
              <a:extLst>
                <a:ext uri="{FF2B5EF4-FFF2-40B4-BE49-F238E27FC236}">
                  <a16:creationId xmlns:a16="http://schemas.microsoft.com/office/drawing/2014/main" id="{43D8DB74-18E1-4ECD-A69C-E41DCF49D38F}"/>
                </a:ext>
              </a:extLst>
            </p:cNvPr>
            <p:cNvSpPr>
              <a:spLocks noChangeShapeType="1"/>
            </p:cNvSpPr>
            <p:nvPr/>
          </p:nvSpPr>
          <p:spPr bwMode="auto">
            <a:xfrm flipH="1">
              <a:off x="3024" y="2640"/>
              <a:ext cx="432" cy="1104"/>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 name="Line 45">
              <a:extLst>
                <a:ext uri="{FF2B5EF4-FFF2-40B4-BE49-F238E27FC236}">
                  <a16:creationId xmlns:a16="http://schemas.microsoft.com/office/drawing/2014/main" id="{59ED0143-EED0-417C-BED4-7EB9416D2E99}"/>
                </a:ext>
              </a:extLst>
            </p:cNvPr>
            <p:cNvSpPr>
              <a:spLocks noChangeShapeType="1"/>
            </p:cNvSpPr>
            <p:nvPr/>
          </p:nvSpPr>
          <p:spPr bwMode="auto">
            <a:xfrm>
              <a:off x="3840" y="2496"/>
              <a:ext cx="864" cy="48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6526051-A1F9-2DF5-F637-CB105C94A5FF}"/>
                  </a:ext>
                </a:extLst>
              </p14:cNvPr>
              <p14:cNvContentPartPr/>
              <p14:nvPr/>
            </p14:nvContentPartPr>
            <p14:xfrm>
              <a:off x="332280" y="2880"/>
              <a:ext cx="8772840" cy="5848200"/>
            </p14:xfrm>
          </p:contentPart>
        </mc:Choice>
        <mc:Fallback>
          <p:pic>
            <p:nvPicPr>
              <p:cNvPr id="2" name="Ink 1">
                <a:extLst>
                  <a:ext uri="{FF2B5EF4-FFF2-40B4-BE49-F238E27FC236}">
                    <a16:creationId xmlns:a16="http://schemas.microsoft.com/office/drawing/2014/main" id="{56526051-A1F9-2DF5-F637-CB105C94A5FF}"/>
                  </a:ext>
                </a:extLst>
              </p:cNvPr>
              <p:cNvPicPr/>
              <p:nvPr/>
            </p:nvPicPr>
            <p:blipFill>
              <a:blip r:embed="rId4"/>
              <a:stretch>
                <a:fillRect/>
              </a:stretch>
            </p:blipFill>
            <p:spPr>
              <a:xfrm>
                <a:off x="322920" y="-6480"/>
                <a:ext cx="8791560" cy="5866920"/>
              </a:xfrm>
              <a:prstGeom prst="rect">
                <a:avLst/>
              </a:prstGeom>
            </p:spPr>
          </p:pic>
        </mc:Fallback>
      </mc:AlternateContent>
    </p:spTree>
    <p:extLst>
      <p:ext uri="{BB962C8B-B14F-4D97-AF65-F5344CB8AC3E}">
        <p14:creationId xmlns:p14="http://schemas.microsoft.com/office/powerpoint/2010/main" val="329860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blinds(horizontal)">
                                      <p:cBhvr>
                                        <p:cTn id="7" dur="500"/>
                                        <p:tgtEl>
                                          <p:spTgt spid="1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210">
                                            <p:txEl>
                                              <p:pRg st="0" end="0"/>
                                            </p:txEl>
                                          </p:spTgt>
                                        </p:tgtEl>
                                        <p:attrNameLst>
                                          <p:attrName>style.visibility</p:attrName>
                                        </p:attrNameLst>
                                      </p:cBhvr>
                                      <p:to>
                                        <p:strVal val="visible"/>
                                      </p:to>
                                    </p:set>
                                    <p:animEffect transition="in" filter="slide(fromBottom)">
                                      <p:cBhvr>
                                        <p:cTn id="16" dur="500"/>
                                        <p:tgtEl>
                                          <p:spTgt spid="2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a:t>
            </a:r>
            <a:r>
              <a:rPr lang="en-US" altLang="en-US" sz="2000" b="1" err="1"/>
              <a:t>cây</a:t>
            </a:r>
            <a:r>
              <a:rPr lang="en-US" altLang="en-US" sz="2000" b="1"/>
              <a:t> </a:t>
            </a:r>
            <a:r>
              <a:rPr lang="en-US" altLang="en-US" sz="2000" b="1" err="1"/>
              <a:t>khung</a:t>
            </a:r>
            <a:r>
              <a:rPr lang="en-US" altLang="en-US" sz="2000" b="1"/>
              <a:t> </a:t>
            </a:r>
            <a:r>
              <a:rPr lang="en-US" altLang="en-US" sz="2000" b="1" err="1"/>
              <a:t>nhỏ</a:t>
            </a:r>
            <a:r>
              <a:rPr lang="en-US" altLang="en-US" sz="2000" b="1"/>
              <a:t> </a:t>
            </a:r>
            <a:r>
              <a:rPr lang="en-US" altLang="en-US" sz="2000" b="1" err="1"/>
              <a:t>nhất</a:t>
            </a:r>
            <a:r>
              <a:rPr lang="en-US" altLang="en-US" sz="2000" b="1"/>
              <a:t> </a:t>
            </a:r>
            <a:r>
              <a:rPr lang="en-US" altLang="en-US" sz="2000" b="1" err="1"/>
              <a:t>của</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ứng</a:t>
            </a:r>
            <a:r>
              <a:rPr lang="en-US" altLang="en-US" sz="2000" b="1"/>
              <a:t> </a:t>
            </a:r>
            <a:r>
              <a:rPr lang="en-US" altLang="en-US" sz="2000" b="1" err="1"/>
              <a:t>dụng</a:t>
            </a:r>
            <a:r>
              <a:rPr lang="en-US" altLang="en-US" sz="2000" b="1"/>
              <a:t> </a:t>
            </a:r>
            <a:r>
              <a:rPr lang="en-US" altLang="en-US" sz="2000" b="1" err="1"/>
              <a:t>thực</a:t>
            </a:r>
            <a:r>
              <a:rPr lang="en-US" altLang="en-US" sz="2000" b="1"/>
              <a:t> </a:t>
            </a:r>
            <a:r>
              <a:rPr lang="en-US" altLang="en-US" sz="2000" b="1" err="1"/>
              <a:t>tế</a:t>
            </a:r>
            <a:r>
              <a:rPr lang="en-US" altLang="en-US" sz="2000" b="1"/>
              <a:t>)</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r>
              <a:rPr lang="vi-VN" sz="1600">
                <a:cs typeface="Arial" panose="020B0604020202020204" pitchFamily="34" charset="0"/>
              </a:rPr>
              <a:t>C</a:t>
            </a:r>
            <a:r>
              <a:rPr lang="en-US" sz="1600">
                <a:cs typeface="Arial" panose="020B0604020202020204" pitchFamily="34" charset="0"/>
              </a:rPr>
              <a:t>ô</a:t>
            </a:r>
            <a:r>
              <a:rPr lang="vi-VN" sz="1600">
                <a:cs typeface="Arial" panose="020B0604020202020204" pitchFamily="34" charset="0"/>
              </a:rPr>
              <a:t>ng</a:t>
            </a:r>
            <a:r>
              <a:rPr lang="en-US" sz="1600">
                <a:cs typeface="Arial" panose="020B0604020202020204" pitchFamily="34" charset="0"/>
              </a:rPr>
              <a:t> </a:t>
            </a:r>
            <a:r>
              <a:rPr lang="vi-VN" sz="1600">
                <a:cs typeface="Arial" panose="020B0604020202020204" pitchFamily="34" charset="0"/>
              </a:rPr>
              <a:t>ty truyền th</a:t>
            </a:r>
            <a:r>
              <a:rPr lang="en-US" sz="1600">
                <a:cs typeface="Arial" panose="020B0604020202020204" pitchFamily="34" charset="0"/>
              </a:rPr>
              <a:t>ô</a:t>
            </a:r>
            <a:r>
              <a:rPr lang="vi-VN" sz="1600">
                <a:cs typeface="Arial" panose="020B0604020202020204" pitchFamily="34" charset="0"/>
              </a:rPr>
              <a:t>ng</a:t>
            </a:r>
            <a:r>
              <a:rPr lang="en-US" sz="1600">
                <a:cs typeface="Arial" panose="020B0604020202020204" pitchFamily="34" charset="0"/>
              </a:rPr>
              <a:t> </a:t>
            </a:r>
            <a:r>
              <a:rPr lang="vi-VN" sz="1600">
                <a:cs typeface="Arial" panose="020B0604020202020204" pitchFamily="34" charset="0"/>
              </a:rPr>
              <a:t>AT&amp;T cần x</a:t>
            </a:r>
            <a:r>
              <a:rPr lang="en-US" sz="1600">
                <a:cs typeface="Arial" panose="020B0604020202020204" pitchFamily="34" charset="0"/>
              </a:rPr>
              <a:t>â</a:t>
            </a:r>
            <a:r>
              <a:rPr lang="vi-VN" sz="1600">
                <a:cs typeface="Arial" panose="020B0604020202020204" pitchFamily="34" charset="0"/>
              </a:rPr>
              <a:t>y dựng mạng truyền th</a:t>
            </a:r>
            <a:r>
              <a:rPr lang="en-US" sz="1600">
                <a:cs typeface="Arial" panose="020B0604020202020204" pitchFamily="34" charset="0"/>
              </a:rPr>
              <a:t>ô</a:t>
            </a:r>
            <a:r>
              <a:rPr lang="vi-VN" sz="1600">
                <a:cs typeface="Arial" panose="020B0604020202020204" pitchFamily="34" charset="0"/>
              </a:rPr>
              <a:t>ng kết nối </a:t>
            </a:r>
            <a:r>
              <a:rPr lang="vi-VN" sz="1600" i="1">
                <a:cs typeface="Arial" panose="020B0604020202020204" pitchFamily="34" charset="0"/>
              </a:rPr>
              <a:t>n</a:t>
            </a:r>
            <a:r>
              <a:rPr lang="vi-VN" sz="1600">
                <a:cs typeface="Arial" panose="020B0604020202020204" pitchFamily="34" charset="0"/>
              </a:rPr>
              <a:t> kh</a:t>
            </a:r>
            <a:r>
              <a:rPr lang="en-US" sz="1600">
                <a:cs typeface="Arial" panose="020B0604020202020204" pitchFamily="34" charset="0"/>
              </a:rPr>
              <a:t>á</a:t>
            </a:r>
            <a:r>
              <a:rPr lang="vi-VN" sz="1600">
                <a:cs typeface="Arial" panose="020B0604020202020204" pitchFamily="34" charset="0"/>
              </a:rPr>
              <a:t>ch hàng. Chi ph</a:t>
            </a:r>
            <a:r>
              <a:rPr lang="en-US" sz="1600">
                <a:cs typeface="Arial" panose="020B0604020202020204" pitchFamily="34" charset="0"/>
              </a:rPr>
              <a:t>í</a:t>
            </a:r>
            <a:r>
              <a:rPr lang="vi-VN" sz="1600">
                <a:cs typeface="Arial" panose="020B0604020202020204" pitchFamily="34" charset="0"/>
              </a:rPr>
              <a:t> thực hiện k</a:t>
            </a:r>
            <a:r>
              <a:rPr lang="en-US" sz="1600">
                <a:cs typeface="Arial" panose="020B0604020202020204" pitchFamily="34" charset="0"/>
              </a:rPr>
              <a:t>ê</a:t>
            </a:r>
            <a:r>
              <a:rPr lang="vi-VN" sz="1600">
                <a:cs typeface="Arial" panose="020B0604020202020204" pitchFamily="34" charset="0"/>
              </a:rPr>
              <a:t>nh nối </a:t>
            </a:r>
            <a:r>
              <a:rPr lang="vi-VN" sz="1600" i="1">
                <a:cs typeface="Arial" panose="020B0604020202020204" pitchFamily="34" charset="0"/>
              </a:rPr>
              <a:t>i</a:t>
            </a:r>
            <a:r>
              <a:rPr lang="vi-VN" sz="1600">
                <a:cs typeface="Arial" panose="020B0604020202020204" pitchFamily="34" charset="0"/>
              </a:rPr>
              <a:t> và </a:t>
            </a:r>
            <a:r>
              <a:rPr lang="vi-VN" sz="1600" i="1">
                <a:cs typeface="Arial" panose="020B0604020202020204" pitchFamily="34" charset="0"/>
              </a:rPr>
              <a:t>j</a:t>
            </a:r>
            <a:r>
              <a:rPr lang="vi-VN" sz="1600">
                <a:cs typeface="Arial" panose="020B0604020202020204" pitchFamily="34" charset="0"/>
              </a:rPr>
              <a:t> là </a:t>
            </a:r>
            <a:r>
              <a:rPr lang="vi-VN" sz="1600" i="1">
                <a:cs typeface="Arial" panose="020B0604020202020204" pitchFamily="34" charset="0"/>
              </a:rPr>
              <a:t>c</a:t>
            </a:r>
            <a:r>
              <a:rPr lang="vi-VN" sz="1600" i="1" baseline="-25000">
                <a:cs typeface="Arial" panose="020B0604020202020204" pitchFamily="34" charset="0"/>
              </a:rPr>
              <a:t>ij</a:t>
            </a:r>
            <a:r>
              <a:rPr lang="vi-VN" sz="1600">
                <a:cs typeface="Arial" panose="020B0604020202020204" pitchFamily="34" charset="0"/>
              </a:rPr>
              <a:t>.  Hỏi chi ph</a:t>
            </a:r>
            <a:r>
              <a:rPr lang="en-US" sz="1600">
                <a:cs typeface="Arial" panose="020B0604020202020204" pitchFamily="34" charset="0"/>
              </a:rPr>
              <a:t>í</a:t>
            </a:r>
            <a:r>
              <a:rPr lang="vi-VN" sz="1600">
                <a:cs typeface="Arial" panose="020B0604020202020204" pitchFamily="34" charset="0"/>
              </a:rPr>
              <a:t> nhỏ nhất để thực hiện việc kết nối tất cả c</a:t>
            </a:r>
            <a:r>
              <a:rPr lang="en-US" sz="1600">
                <a:cs typeface="Arial" panose="020B0604020202020204" pitchFamily="34" charset="0"/>
              </a:rPr>
              <a:t>á</a:t>
            </a:r>
            <a:r>
              <a:rPr lang="vi-VN" sz="1600">
                <a:cs typeface="Arial" panose="020B0604020202020204" pitchFamily="34" charset="0"/>
              </a:rPr>
              <a:t>c kh</a:t>
            </a:r>
            <a:r>
              <a:rPr lang="en-US" sz="1600">
                <a:cs typeface="Arial" panose="020B0604020202020204" pitchFamily="34" charset="0"/>
              </a:rPr>
              <a:t>á</a:t>
            </a:r>
            <a:r>
              <a:rPr lang="vi-VN" sz="1600">
                <a:cs typeface="Arial" panose="020B0604020202020204" pitchFamily="34" charset="0"/>
              </a:rPr>
              <a:t>ch hàng là bao nhi</a:t>
            </a:r>
            <a:r>
              <a:rPr lang="en-US" sz="1600">
                <a:cs typeface="Arial" panose="020B0604020202020204" pitchFamily="34" charset="0"/>
              </a:rPr>
              <a:t>ê</a:t>
            </a:r>
            <a:r>
              <a:rPr lang="vi-VN" sz="1600">
                <a:cs typeface="Arial" panose="020B0604020202020204" pitchFamily="34" charset="0"/>
              </a:rPr>
              <a:t>u?</a:t>
            </a:r>
          </a:p>
          <a:p>
            <a:endParaRPr lang="en-US" sz="1600">
              <a:cs typeface="Arial" panose="020B0604020202020204" pitchFamily="34" charset="0"/>
            </a:endParaRPr>
          </a:p>
        </p:txBody>
      </p:sp>
      <p:grpSp>
        <p:nvGrpSpPr>
          <p:cNvPr id="46" name="Group 45">
            <a:extLst>
              <a:ext uri="{FF2B5EF4-FFF2-40B4-BE49-F238E27FC236}">
                <a16:creationId xmlns:a16="http://schemas.microsoft.com/office/drawing/2014/main" id="{30817A24-DE80-4386-9D4E-701CBC48B4D0}"/>
              </a:ext>
            </a:extLst>
          </p:cNvPr>
          <p:cNvGrpSpPr>
            <a:grpSpLocks/>
          </p:cNvGrpSpPr>
          <p:nvPr/>
        </p:nvGrpSpPr>
        <p:grpSpPr bwMode="auto">
          <a:xfrm>
            <a:off x="1219200" y="2667000"/>
            <a:ext cx="4114800" cy="2667000"/>
            <a:chOff x="768" y="2400"/>
            <a:chExt cx="2592" cy="1680"/>
          </a:xfrm>
        </p:grpSpPr>
        <p:grpSp>
          <p:nvGrpSpPr>
            <p:cNvPr id="47" name="Group 46">
              <a:extLst>
                <a:ext uri="{FF2B5EF4-FFF2-40B4-BE49-F238E27FC236}">
                  <a16:creationId xmlns:a16="http://schemas.microsoft.com/office/drawing/2014/main" id="{50B6516A-31F0-4E80-A7DD-A1A34245D8D8}"/>
                </a:ext>
              </a:extLst>
            </p:cNvPr>
            <p:cNvGrpSpPr>
              <a:grpSpLocks/>
            </p:cNvGrpSpPr>
            <p:nvPr/>
          </p:nvGrpSpPr>
          <p:grpSpPr bwMode="auto">
            <a:xfrm>
              <a:off x="864" y="2544"/>
              <a:ext cx="2352" cy="1392"/>
              <a:chOff x="1440" y="2544"/>
              <a:chExt cx="2352" cy="1392"/>
            </a:xfrm>
          </p:grpSpPr>
          <p:sp>
            <p:nvSpPr>
              <p:cNvPr id="59" name="Line 6">
                <a:extLst>
                  <a:ext uri="{FF2B5EF4-FFF2-40B4-BE49-F238E27FC236}">
                    <a16:creationId xmlns:a16="http://schemas.microsoft.com/office/drawing/2014/main" id="{8597E1AD-4405-4729-B7AD-1C554670515E}"/>
                  </a:ext>
                </a:extLst>
              </p:cNvPr>
              <p:cNvSpPr>
                <a:spLocks noChangeShapeType="1"/>
              </p:cNvSpPr>
              <p:nvPr/>
            </p:nvSpPr>
            <p:spPr bwMode="auto">
              <a:xfrm flipH="1">
                <a:off x="1440" y="3264"/>
                <a:ext cx="624" cy="576"/>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0" name="Line 7">
                <a:extLst>
                  <a:ext uri="{FF2B5EF4-FFF2-40B4-BE49-F238E27FC236}">
                    <a16:creationId xmlns:a16="http://schemas.microsoft.com/office/drawing/2014/main" id="{DA55D62D-387C-41BF-A810-B9859E633D7C}"/>
                  </a:ext>
                </a:extLst>
              </p:cNvPr>
              <p:cNvSpPr>
                <a:spLocks noChangeShapeType="1"/>
              </p:cNvSpPr>
              <p:nvPr/>
            </p:nvSpPr>
            <p:spPr bwMode="auto">
              <a:xfrm flipH="1" flipV="1">
                <a:off x="1632" y="2784"/>
                <a:ext cx="384" cy="432"/>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1" name="Line 8">
                <a:extLst>
                  <a:ext uri="{FF2B5EF4-FFF2-40B4-BE49-F238E27FC236}">
                    <a16:creationId xmlns:a16="http://schemas.microsoft.com/office/drawing/2014/main" id="{E201B087-F0D9-4A80-9D9F-844CB2599531}"/>
                  </a:ext>
                </a:extLst>
              </p:cNvPr>
              <p:cNvSpPr>
                <a:spLocks noChangeShapeType="1"/>
              </p:cNvSpPr>
              <p:nvPr/>
            </p:nvSpPr>
            <p:spPr bwMode="auto">
              <a:xfrm>
                <a:off x="2064" y="3216"/>
                <a:ext cx="624" cy="0"/>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 name="Line 9">
                <a:extLst>
                  <a:ext uri="{FF2B5EF4-FFF2-40B4-BE49-F238E27FC236}">
                    <a16:creationId xmlns:a16="http://schemas.microsoft.com/office/drawing/2014/main" id="{C0BF29B8-EF14-4097-B837-3DB0C45EC158}"/>
                  </a:ext>
                </a:extLst>
              </p:cNvPr>
              <p:cNvSpPr>
                <a:spLocks noChangeShapeType="1"/>
              </p:cNvSpPr>
              <p:nvPr/>
            </p:nvSpPr>
            <p:spPr bwMode="auto">
              <a:xfrm flipV="1">
                <a:off x="2784" y="2640"/>
                <a:ext cx="96" cy="576"/>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 name="Line 10">
                <a:extLst>
                  <a:ext uri="{FF2B5EF4-FFF2-40B4-BE49-F238E27FC236}">
                    <a16:creationId xmlns:a16="http://schemas.microsoft.com/office/drawing/2014/main" id="{93767AD6-91AA-4453-B2C2-36B21502EBB1}"/>
                  </a:ext>
                </a:extLst>
              </p:cNvPr>
              <p:cNvSpPr>
                <a:spLocks noChangeShapeType="1"/>
              </p:cNvSpPr>
              <p:nvPr/>
            </p:nvSpPr>
            <p:spPr bwMode="auto">
              <a:xfrm>
                <a:off x="3408" y="3168"/>
                <a:ext cx="336" cy="0"/>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4" name="Line 11">
                <a:extLst>
                  <a:ext uri="{FF2B5EF4-FFF2-40B4-BE49-F238E27FC236}">
                    <a16:creationId xmlns:a16="http://schemas.microsoft.com/office/drawing/2014/main" id="{EAF60E12-B18A-4170-9586-0F6714C9181E}"/>
                  </a:ext>
                </a:extLst>
              </p:cNvPr>
              <p:cNvSpPr>
                <a:spLocks noChangeShapeType="1"/>
              </p:cNvSpPr>
              <p:nvPr/>
            </p:nvSpPr>
            <p:spPr bwMode="auto">
              <a:xfrm>
                <a:off x="3552" y="2592"/>
                <a:ext cx="192" cy="576"/>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 name="Line 12">
                <a:extLst>
                  <a:ext uri="{FF2B5EF4-FFF2-40B4-BE49-F238E27FC236}">
                    <a16:creationId xmlns:a16="http://schemas.microsoft.com/office/drawing/2014/main" id="{79A492BD-97E1-477D-8E12-BCA8E3CA2382}"/>
                  </a:ext>
                </a:extLst>
              </p:cNvPr>
              <p:cNvSpPr>
                <a:spLocks noChangeShapeType="1"/>
              </p:cNvSpPr>
              <p:nvPr/>
            </p:nvSpPr>
            <p:spPr bwMode="auto">
              <a:xfrm flipH="1">
                <a:off x="3744" y="3168"/>
                <a:ext cx="48" cy="528"/>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6" name="Line 13">
                <a:extLst>
                  <a:ext uri="{FF2B5EF4-FFF2-40B4-BE49-F238E27FC236}">
                    <a16:creationId xmlns:a16="http://schemas.microsoft.com/office/drawing/2014/main" id="{EFF3C276-7DB1-4E4B-AFE0-1F738E3382EB}"/>
                  </a:ext>
                </a:extLst>
              </p:cNvPr>
              <p:cNvSpPr>
                <a:spLocks noChangeShapeType="1"/>
              </p:cNvSpPr>
              <p:nvPr/>
            </p:nvSpPr>
            <p:spPr bwMode="auto">
              <a:xfrm flipH="1">
                <a:off x="3216" y="3744"/>
                <a:ext cx="528" cy="192"/>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7" name="Line 14">
                <a:extLst>
                  <a:ext uri="{FF2B5EF4-FFF2-40B4-BE49-F238E27FC236}">
                    <a16:creationId xmlns:a16="http://schemas.microsoft.com/office/drawing/2014/main" id="{921B2B8D-CA12-47D2-9CED-B158353DD30C}"/>
                  </a:ext>
                </a:extLst>
              </p:cNvPr>
              <p:cNvSpPr>
                <a:spLocks noChangeShapeType="1"/>
              </p:cNvSpPr>
              <p:nvPr/>
            </p:nvSpPr>
            <p:spPr bwMode="auto">
              <a:xfrm flipH="1">
                <a:off x="2880" y="2544"/>
                <a:ext cx="672" cy="96"/>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48" name="Group 15">
              <a:extLst>
                <a:ext uri="{FF2B5EF4-FFF2-40B4-BE49-F238E27FC236}">
                  <a16:creationId xmlns:a16="http://schemas.microsoft.com/office/drawing/2014/main" id="{5B65BA62-7394-4B46-957F-A8AF9343E20C}"/>
                </a:ext>
              </a:extLst>
            </p:cNvPr>
            <p:cNvGrpSpPr>
              <a:grpSpLocks/>
            </p:cNvGrpSpPr>
            <p:nvPr/>
          </p:nvGrpSpPr>
          <p:grpSpPr bwMode="auto">
            <a:xfrm>
              <a:off x="768" y="2400"/>
              <a:ext cx="2592" cy="1680"/>
              <a:chOff x="1344" y="2400"/>
              <a:chExt cx="2592" cy="1680"/>
            </a:xfrm>
          </p:grpSpPr>
          <p:sp>
            <p:nvSpPr>
              <p:cNvPr id="49" name="Oval 16">
                <a:extLst>
                  <a:ext uri="{FF2B5EF4-FFF2-40B4-BE49-F238E27FC236}">
                    <a16:creationId xmlns:a16="http://schemas.microsoft.com/office/drawing/2014/main" id="{98DE1C9E-DE81-4B44-8490-530C79527F7D}"/>
                  </a:ext>
                </a:extLst>
              </p:cNvPr>
              <p:cNvSpPr>
                <a:spLocks noChangeArrowheads="1"/>
              </p:cNvSpPr>
              <p:nvPr/>
            </p:nvSpPr>
            <p:spPr bwMode="auto">
              <a:xfrm>
                <a:off x="1344" y="3648"/>
                <a:ext cx="288" cy="288"/>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1</a:t>
                </a:r>
              </a:p>
            </p:txBody>
          </p:sp>
          <p:sp>
            <p:nvSpPr>
              <p:cNvPr id="50" name="Oval 17">
                <a:extLst>
                  <a:ext uri="{FF2B5EF4-FFF2-40B4-BE49-F238E27FC236}">
                    <a16:creationId xmlns:a16="http://schemas.microsoft.com/office/drawing/2014/main" id="{901191A1-79C1-4C09-A47F-7A5A08FAFF9E}"/>
                  </a:ext>
                </a:extLst>
              </p:cNvPr>
              <p:cNvSpPr>
                <a:spLocks noChangeArrowheads="1"/>
              </p:cNvSpPr>
              <p:nvPr/>
            </p:nvSpPr>
            <p:spPr bwMode="auto">
              <a:xfrm>
                <a:off x="3024" y="3792"/>
                <a:ext cx="288" cy="288"/>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6</a:t>
                </a:r>
              </a:p>
            </p:txBody>
          </p:sp>
          <p:sp>
            <p:nvSpPr>
              <p:cNvPr id="51" name="Oval 18">
                <a:extLst>
                  <a:ext uri="{FF2B5EF4-FFF2-40B4-BE49-F238E27FC236}">
                    <a16:creationId xmlns:a16="http://schemas.microsoft.com/office/drawing/2014/main" id="{D8769B47-9D07-47F1-9878-96AC1D1024EC}"/>
                  </a:ext>
                </a:extLst>
              </p:cNvPr>
              <p:cNvSpPr>
                <a:spLocks noChangeArrowheads="1"/>
              </p:cNvSpPr>
              <p:nvPr/>
            </p:nvSpPr>
            <p:spPr bwMode="auto">
              <a:xfrm>
                <a:off x="1488" y="2640"/>
                <a:ext cx="288" cy="288"/>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3</a:t>
                </a:r>
              </a:p>
            </p:txBody>
          </p:sp>
          <p:sp>
            <p:nvSpPr>
              <p:cNvPr id="52" name="Oval 19">
                <a:extLst>
                  <a:ext uri="{FF2B5EF4-FFF2-40B4-BE49-F238E27FC236}">
                    <a16:creationId xmlns:a16="http://schemas.microsoft.com/office/drawing/2014/main" id="{E297A2EC-538F-40A4-9C21-949832744FE8}"/>
                  </a:ext>
                </a:extLst>
              </p:cNvPr>
              <p:cNvSpPr>
                <a:spLocks noChangeArrowheads="1"/>
              </p:cNvSpPr>
              <p:nvPr/>
            </p:nvSpPr>
            <p:spPr bwMode="auto">
              <a:xfrm>
                <a:off x="2592" y="3120"/>
                <a:ext cx="288" cy="288"/>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7</a:t>
                </a:r>
              </a:p>
            </p:txBody>
          </p:sp>
          <p:sp>
            <p:nvSpPr>
              <p:cNvPr id="53" name="Oval 20">
                <a:extLst>
                  <a:ext uri="{FF2B5EF4-FFF2-40B4-BE49-F238E27FC236}">
                    <a16:creationId xmlns:a16="http://schemas.microsoft.com/office/drawing/2014/main" id="{855ABA1A-B905-433F-A5DE-EA69E1DC68FE}"/>
                  </a:ext>
                </a:extLst>
              </p:cNvPr>
              <p:cNvSpPr>
                <a:spLocks noChangeArrowheads="1"/>
              </p:cNvSpPr>
              <p:nvPr/>
            </p:nvSpPr>
            <p:spPr bwMode="auto">
              <a:xfrm>
                <a:off x="1920" y="3072"/>
                <a:ext cx="288" cy="288"/>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5</a:t>
                </a:r>
              </a:p>
            </p:txBody>
          </p:sp>
          <p:sp>
            <p:nvSpPr>
              <p:cNvPr id="54" name="Oval 21">
                <a:extLst>
                  <a:ext uri="{FF2B5EF4-FFF2-40B4-BE49-F238E27FC236}">
                    <a16:creationId xmlns:a16="http://schemas.microsoft.com/office/drawing/2014/main" id="{50E08824-476D-4E1E-AA25-E362B6129A65}"/>
                  </a:ext>
                </a:extLst>
              </p:cNvPr>
              <p:cNvSpPr>
                <a:spLocks noChangeArrowheads="1"/>
              </p:cNvSpPr>
              <p:nvPr/>
            </p:nvSpPr>
            <p:spPr bwMode="auto">
              <a:xfrm>
                <a:off x="3264" y="3024"/>
                <a:ext cx="288" cy="288"/>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8</a:t>
                </a:r>
              </a:p>
            </p:txBody>
          </p:sp>
          <p:sp>
            <p:nvSpPr>
              <p:cNvPr id="55" name="Oval 22">
                <a:extLst>
                  <a:ext uri="{FF2B5EF4-FFF2-40B4-BE49-F238E27FC236}">
                    <a16:creationId xmlns:a16="http://schemas.microsoft.com/office/drawing/2014/main" id="{ACAC7D93-25E0-4423-AAB6-17D5558342B8}"/>
                  </a:ext>
                </a:extLst>
              </p:cNvPr>
              <p:cNvSpPr>
                <a:spLocks noChangeArrowheads="1"/>
              </p:cNvSpPr>
              <p:nvPr/>
            </p:nvSpPr>
            <p:spPr bwMode="auto">
              <a:xfrm>
                <a:off x="3600" y="3600"/>
                <a:ext cx="288" cy="288"/>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9</a:t>
                </a:r>
              </a:p>
            </p:txBody>
          </p:sp>
          <p:sp>
            <p:nvSpPr>
              <p:cNvPr id="56" name="Oval 23">
                <a:extLst>
                  <a:ext uri="{FF2B5EF4-FFF2-40B4-BE49-F238E27FC236}">
                    <a16:creationId xmlns:a16="http://schemas.microsoft.com/office/drawing/2014/main" id="{0EC7D1AF-1F17-4E13-8948-2427C8B5FD6C}"/>
                  </a:ext>
                </a:extLst>
              </p:cNvPr>
              <p:cNvSpPr>
                <a:spLocks noChangeArrowheads="1"/>
              </p:cNvSpPr>
              <p:nvPr/>
            </p:nvSpPr>
            <p:spPr bwMode="auto">
              <a:xfrm>
                <a:off x="3408" y="2400"/>
                <a:ext cx="288" cy="288"/>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4</a:t>
                </a:r>
              </a:p>
            </p:txBody>
          </p:sp>
          <p:sp>
            <p:nvSpPr>
              <p:cNvPr id="57" name="Oval 24">
                <a:extLst>
                  <a:ext uri="{FF2B5EF4-FFF2-40B4-BE49-F238E27FC236}">
                    <a16:creationId xmlns:a16="http://schemas.microsoft.com/office/drawing/2014/main" id="{982255F6-2511-4A53-B676-8F0EBB4ECB0C}"/>
                  </a:ext>
                </a:extLst>
              </p:cNvPr>
              <p:cNvSpPr>
                <a:spLocks noChangeArrowheads="1"/>
              </p:cNvSpPr>
              <p:nvPr/>
            </p:nvSpPr>
            <p:spPr bwMode="auto">
              <a:xfrm>
                <a:off x="3648" y="3024"/>
                <a:ext cx="288" cy="288"/>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2</a:t>
                </a:r>
              </a:p>
            </p:txBody>
          </p:sp>
          <p:sp>
            <p:nvSpPr>
              <p:cNvPr id="58" name="Oval 25">
                <a:extLst>
                  <a:ext uri="{FF2B5EF4-FFF2-40B4-BE49-F238E27FC236}">
                    <a16:creationId xmlns:a16="http://schemas.microsoft.com/office/drawing/2014/main" id="{25E612C2-0212-4FB8-8740-77E0E5173B68}"/>
                  </a:ext>
                </a:extLst>
              </p:cNvPr>
              <p:cNvSpPr>
                <a:spLocks noChangeArrowheads="1"/>
              </p:cNvSpPr>
              <p:nvPr/>
            </p:nvSpPr>
            <p:spPr bwMode="auto">
              <a:xfrm>
                <a:off x="2736" y="2496"/>
                <a:ext cx="288" cy="288"/>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a:solidFill>
                      <a:schemeClr val="tx1"/>
                    </a:solidFill>
                  </a:rPr>
                  <a:t>10</a:t>
                </a:r>
              </a:p>
            </p:txBody>
          </p:sp>
        </p:grpSp>
      </p:grpSp>
      <p:sp>
        <p:nvSpPr>
          <p:cNvPr id="68" name="Text Box 26">
            <a:extLst>
              <a:ext uri="{FF2B5EF4-FFF2-40B4-BE49-F238E27FC236}">
                <a16:creationId xmlns:a16="http://schemas.microsoft.com/office/drawing/2014/main" id="{59C4F0EA-E7FA-4705-BEB1-4949E1B463DE}"/>
              </a:ext>
            </a:extLst>
          </p:cNvPr>
          <p:cNvSpPr txBox="1">
            <a:spLocks noChangeArrowheads="1"/>
          </p:cNvSpPr>
          <p:nvPr/>
        </p:nvSpPr>
        <p:spPr bwMode="auto">
          <a:xfrm>
            <a:off x="5867400" y="3035300"/>
            <a:ext cx="2895600" cy="830997"/>
          </a:xfrm>
          <a:prstGeom prst="rect">
            <a:avLst/>
          </a:prstGeom>
          <a:noFill/>
          <a:ln>
            <a:noFill/>
          </a:ln>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sz="1600" err="1">
                <a:solidFill>
                  <a:schemeClr val="tx1"/>
                </a:solidFill>
              </a:rPr>
              <a:t>Giả</a:t>
            </a:r>
            <a:r>
              <a:rPr lang="en-US" sz="1600">
                <a:solidFill>
                  <a:schemeClr val="tx1"/>
                </a:solidFill>
              </a:rPr>
              <a:t> </a:t>
            </a:r>
            <a:r>
              <a:rPr lang="en-US" sz="1600" err="1">
                <a:solidFill>
                  <a:schemeClr val="tx1"/>
                </a:solidFill>
              </a:rPr>
              <a:t>thiết</a:t>
            </a:r>
            <a:r>
              <a:rPr lang="en-US" sz="1600">
                <a:solidFill>
                  <a:schemeClr val="tx1"/>
                </a:solidFill>
              </a:rPr>
              <a:t> </a:t>
            </a:r>
            <a:r>
              <a:rPr lang="en-US" sz="1600" err="1">
                <a:solidFill>
                  <a:schemeClr val="tx1"/>
                </a:solidFill>
              </a:rPr>
              <a:t>là</a:t>
            </a:r>
            <a:r>
              <a:rPr lang="en-US" sz="1600">
                <a:solidFill>
                  <a:schemeClr val="tx1"/>
                </a:solidFill>
              </a:rPr>
              <a:t>: </a:t>
            </a:r>
            <a:r>
              <a:rPr lang="en-US" sz="1600" err="1">
                <a:solidFill>
                  <a:schemeClr val="tx1"/>
                </a:solidFill>
              </a:rPr>
              <a:t>Chỉ</a:t>
            </a:r>
            <a:r>
              <a:rPr lang="en-US" sz="1600">
                <a:solidFill>
                  <a:schemeClr val="tx1"/>
                </a:solidFill>
              </a:rPr>
              <a:t> </a:t>
            </a:r>
            <a:r>
              <a:rPr lang="en-US" sz="1600" err="1">
                <a:solidFill>
                  <a:schemeClr val="tx1"/>
                </a:solidFill>
              </a:rPr>
              <a:t>có</a:t>
            </a:r>
            <a:r>
              <a:rPr lang="en-US" sz="1600">
                <a:solidFill>
                  <a:schemeClr val="tx1"/>
                </a:solidFill>
              </a:rPr>
              <a:t> </a:t>
            </a:r>
            <a:r>
              <a:rPr lang="en-US" sz="1600" err="1">
                <a:solidFill>
                  <a:schemeClr val="tx1"/>
                </a:solidFill>
              </a:rPr>
              <a:t>cách</a:t>
            </a:r>
            <a:r>
              <a:rPr lang="en-US" sz="1600">
                <a:solidFill>
                  <a:schemeClr val="tx1"/>
                </a:solidFill>
              </a:rPr>
              <a:t> </a:t>
            </a:r>
            <a:r>
              <a:rPr lang="en-US" sz="1600" err="1">
                <a:solidFill>
                  <a:schemeClr val="tx1"/>
                </a:solidFill>
              </a:rPr>
              <a:t>kết</a:t>
            </a:r>
            <a:r>
              <a:rPr lang="en-US" sz="1600">
                <a:solidFill>
                  <a:schemeClr val="tx1"/>
                </a:solidFill>
              </a:rPr>
              <a:t> </a:t>
            </a:r>
            <a:r>
              <a:rPr lang="en-US" sz="1600" err="1">
                <a:solidFill>
                  <a:schemeClr val="tx1"/>
                </a:solidFill>
              </a:rPr>
              <a:t>nối</a:t>
            </a:r>
            <a:r>
              <a:rPr lang="en-US" sz="1600">
                <a:solidFill>
                  <a:schemeClr val="tx1"/>
                </a:solidFill>
              </a:rPr>
              <a:t> </a:t>
            </a:r>
            <a:r>
              <a:rPr lang="en-US" sz="1600" err="1">
                <a:solidFill>
                  <a:schemeClr val="tx1"/>
                </a:solidFill>
              </a:rPr>
              <a:t>duy</a:t>
            </a:r>
            <a:r>
              <a:rPr lang="en-US" sz="1600">
                <a:solidFill>
                  <a:schemeClr val="tx1"/>
                </a:solidFill>
              </a:rPr>
              <a:t> </a:t>
            </a:r>
            <a:r>
              <a:rPr lang="en-US" sz="1600" err="1">
                <a:solidFill>
                  <a:schemeClr val="tx1"/>
                </a:solidFill>
              </a:rPr>
              <a:t>nhất</a:t>
            </a:r>
            <a:r>
              <a:rPr lang="en-US" sz="1600">
                <a:solidFill>
                  <a:schemeClr val="tx1"/>
                </a:solidFill>
              </a:rPr>
              <a:t> </a:t>
            </a:r>
            <a:r>
              <a:rPr lang="en-US" sz="1600" err="1">
                <a:solidFill>
                  <a:schemeClr val="tx1"/>
                </a:solidFill>
              </a:rPr>
              <a:t>là</a:t>
            </a:r>
            <a:r>
              <a:rPr lang="en-US" sz="1600">
                <a:solidFill>
                  <a:schemeClr val="tx1"/>
                </a:solidFill>
              </a:rPr>
              <a:t> </a:t>
            </a:r>
            <a:r>
              <a:rPr lang="en-US" sz="1600" err="1">
                <a:solidFill>
                  <a:schemeClr val="tx1"/>
                </a:solidFill>
              </a:rPr>
              <a:t>đặt</a:t>
            </a:r>
            <a:r>
              <a:rPr lang="en-US" sz="1600">
                <a:solidFill>
                  <a:schemeClr val="tx1"/>
                </a:solidFill>
              </a:rPr>
              <a:t> </a:t>
            </a:r>
            <a:r>
              <a:rPr lang="en-US" sz="1600" err="1">
                <a:solidFill>
                  <a:schemeClr val="tx1"/>
                </a:solidFill>
              </a:rPr>
              <a:t>kênh</a:t>
            </a:r>
            <a:r>
              <a:rPr lang="en-US" sz="1600">
                <a:solidFill>
                  <a:schemeClr val="tx1"/>
                </a:solidFill>
              </a:rPr>
              <a:t> </a:t>
            </a:r>
            <a:r>
              <a:rPr lang="en-US" sz="1600" err="1">
                <a:solidFill>
                  <a:schemeClr val="tx1"/>
                </a:solidFill>
              </a:rPr>
              <a:t>nối</a:t>
            </a:r>
            <a:r>
              <a:rPr lang="en-US" sz="1600">
                <a:solidFill>
                  <a:schemeClr val="tx1"/>
                </a:solidFill>
              </a:rPr>
              <a:t> </a:t>
            </a:r>
            <a:r>
              <a:rPr lang="en-US" sz="1600" err="1">
                <a:solidFill>
                  <a:schemeClr val="tx1"/>
                </a:solidFill>
              </a:rPr>
              <a:t>trực</a:t>
            </a:r>
            <a:r>
              <a:rPr lang="en-US" sz="1600">
                <a:solidFill>
                  <a:schemeClr val="tx1"/>
                </a:solidFill>
              </a:rPr>
              <a:t> </a:t>
            </a:r>
            <a:r>
              <a:rPr lang="en-US" sz="1600" err="1">
                <a:solidFill>
                  <a:schemeClr val="tx1"/>
                </a:solidFill>
              </a:rPr>
              <a:t>tiếp</a:t>
            </a:r>
            <a:r>
              <a:rPr lang="en-US" sz="1600">
                <a:solidFill>
                  <a:schemeClr val="tx1"/>
                </a:solidFill>
              </a:rPr>
              <a:t> </a:t>
            </a:r>
            <a:r>
              <a:rPr lang="en-US" sz="1600" err="1">
                <a:solidFill>
                  <a:schemeClr val="tx1"/>
                </a:solidFill>
              </a:rPr>
              <a:t>giữa</a:t>
            </a:r>
            <a:r>
              <a:rPr lang="en-US" sz="1600">
                <a:solidFill>
                  <a:schemeClr val="tx1"/>
                </a:solidFill>
              </a:rPr>
              <a:t> </a:t>
            </a:r>
            <a:r>
              <a:rPr lang="en-US" sz="1600" err="1">
                <a:solidFill>
                  <a:schemeClr val="tx1"/>
                </a:solidFill>
              </a:rPr>
              <a:t>hai</a:t>
            </a:r>
            <a:r>
              <a:rPr lang="en-US" sz="1600">
                <a:solidFill>
                  <a:schemeClr val="tx1"/>
                </a:solidFill>
              </a:rPr>
              <a:t> </a:t>
            </a:r>
            <a:r>
              <a:rPr lang="en-US" sz="1600" err="1">
                <a:solidFill>
                  <a:schemeClr val="tx1"/>
                </a:solidFill>
              </a:rPr>
              <a:t>nút</a:t>
            </a:r>
            <a:r>
              <a:rPr lang="en-US" sz="1600">
                <a:solidFill>
                  <a:schemeClr val="tx1"/>
                </a:solidFill>
              </a:rPr>
              <a:t>.</a:t>
            </a:r>
          </a:p>
        </p:txBody>
      </p:sp>
    </p:spTree>
    <p:extLst>
      <p:ext uri="{BB962C8B-B14F-4D97-AF65-F5344CB8AC3E}">
        <p14:creationId xmlns:p14="http://schemas.microsoft.com/office/powerpoint/2010/main" val="153611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a:t>
            </a:r>
            <a:r>
              <a:rPr lang="en-US" altLang="en-US" sz="2000" b="1" err="1"/>
              <a:t>cây</a:t>
            </a:r>
            <a:r>
              <a:rPr lang="en-US" altLang="en-US" sz="2000" b="1"/>
              <a:t> </a:t>
            </a:r>
            <a:r>
              <a:rPr lang="en-US" altLang="en-US" sz="2000" b="1" err="1"/>
              <a:t>khung</a:t>
            </a:r>
            <a:r>
              <a:rPr lang="en-US" altLang="en-US" sz="2000" b="1"/>
              <a:t> </a:t>
            </a:r>
            <a:r>
              <a:rPr lang="en-US" altLang="en-US" sz="2000" b="1" err="1"/>
              <a:t>nhỏ</a:t>
            </a:r>
            <a:r>
              <a:rPr lang="en-US" altLang="en-US" sz="2000" b="1"/>
              <a:t> </a:t>
            </a:r>
            <a:r>
              <a:rPr lang="en-US" altLang="en-US" sz="2000" b="1" err="1"/>
              <a:t>nhất</a:t>
            </a:r>
            <a:r>
              <a:rPr lang="en-US" altLang="en-US" sz="2000" b="1"/>
              <a:t> </a:t>
            </a:r>
            <a:r>
              <a:rPr lang="en-US" altLang="en-US" sz="2000" b="1" err="1"/>
              <a:t>của</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ứng</a:t>
            </a:r>
            <a:r>
              <a:rPr lang="en-US" altLang="en-US" sz="2000" b="1"/>
              <a:t> </a:t>
            </a:r>
            <a:r>
              <a:rPr lang="en-US" altLang="en-US" sz="2000" b="1" err="1"/>
              <a:t>dụng</a:t>
            </a:r>
            <a:r>
              <a:rPr lang="en-US" altLang="en-US" sz="2000" b="1"/>
              <a:t> </a:t>
            </a:r>
            <a:r>
              <a:rPr lang="en-US" altLang="en-US" sz="2000" b="1" err="1"/>
              <a:t>thực</a:t>
            </a:r>
            <a:r>
              <a:rPr lang="en-US" altLang="en-US" sz="2000" b="1"/>
              <a:t> </a:t>
            </a:r>
            <a:r>
              <a:rPr lang="en-US" altLang="en-US" sz="2000" b="1" err="1"/>
              <a:t>tế</a:t>
            </a:r>
            <a:r>
              <a:rPr lang="en-US" altLang="en-US" sz="2000" b="1"/>
              <a:t>)</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marL="0" indent="0" algn="just">
              <a:buNone/>
            </a:pPr>
            <a:r>
              <a:rPr lang="en-US" sz="1600" b="1" err="1">
                <a:cs typeface="Arial" panose="020B0604020202020204" pitchFamily="34" charset="0"/>
              </a:rPr>
              <a:t>Bài</a:t>
            </a:r>
            <a:r>
              <a:rPr lang="en-US" sz="1600" b="1">
                <a:cs typeface="Arial" panose="020B0604020202020204" pitchFamily="34" charset="0"/>
              </a:rPr>
              <a:t> </a:t>
            </a:r>
            <a:r>
              <a:rPr lang="en-US" sz="1600" b="1" err="1">
                <a:cs typeface="Arial" panose="020B0604020202020204" pitchFamily="34" charset="0"/>
              </a:rPr>
              <a:t>toán</a:t>
            </a:r>
            <a:r>
              <a:rPr lang="en-US" sz="1600" b="1">
                <a:cs typeface="Arial" panose="020B0604020202020204" pitchFamily="34" charset="0"/>
              </a:rPr>
              <a:t> </a:t>
            </a:r>
            <a:r>
              <a:rPr lang="en-US" sz="1600" b="1" err="1">
                <a:cs typeface="Arial" panose="020B0604020202020204" pitchFamily="34" charset="0"/>
              </a:rPr>
              <a:t>xây</a:t>
            </a:r>
            <a:r>
              <a:rPr lang="en-US" sz="1600" b="1">
                <a:cs typeface="Arial" panose="020B0604020202020204" pitchFamily="34" charset="0"/>
              </a:rPr>
              <a:t> </a:t>
            </a:r>
            <a:r>
              <a:rPr lang="en-US" sz="1600" b="1" err="1">
                <a:cs typeface="Arial" panose="020B0604020202020204" pitchFamily="34" charset="0"/>
              </a:rPr>
              <a:t>dựng</a:t>
            </a:r>
            <a:r>
              <a:rPr lang="en-US" sz="1600" b="1">
                <a:cs typeface="Arial" panose="020B0604020202020204" pitchFamily="34" charset="0"/>
              </a:rPr>
              <a:t> </a:t>
            </a:r>
            <a:r>
              <a:rPr lang="en-US" sz="1600" b="1" err="1">
                <a:cs typeface="Arial" panose="020B0604020202020204" pitchFamily="34" charset="0"/>
              </a:rPr>
              <a:t>hệ</a:t>
            </a:r>
            <a:r>
              <a:rPr lang="en-US" sz="1600" b="1">
                <a:cs typeface="Arial" panose="020B0604020202020204" pitchFamily="34" charset="0"/>
              </a:rPr>
              <a:t> </a:t>
            </a:r>
            <a:r>
              <a:rPr lang="en-US" sz="1600" b="1" err="1">
                <a:cs typeface="Arial" panose="020B0604020202020204" pitchFamily="34" charset="0"/>
              </a:rPr>
              <a:t>thống</a:t>
            </a:r>
            <a:r>
              <a:rPr lang="en-US" sz="1600" b="1">
                <a:cs typeface="Arial" panose="020B0604020202020204" pitchFamily="34" charset="0"/>
              </a:rPr>
              <a:t> </a:t>
            </a:r>
            <a:r>
              <a:rPr lang="en-US" sz="1600" b="1" err="1">
                <a:cs typeface="Arial" panose="020B0604020202020204" pitchFamily="34" charset="0"/>
              </a:rPr>
              <a:t>đường</a:t>
            </a:r>
            <a:r>
              <a:rPr lang="en-US" sz="1600" b="1">
                <a:cs typeface="Arial" panose="020B0604020202020204" pitchFamily="34" charset="0"/>
              </a:rPr>
              <a:t> </a:t>
            </a:r>
            <a:r>
              <a:rPr lang="en-US" sz="1600" b="1" err="1">
                <a:cs typeface="Arial" panose="020B0604020202020204" pitchFamily="34" charset="0"/>
              </a:rPr>
              <a:t>sắt</a:t>
            </a:r>
            <a:endParaRPr lang="en-US" sz="1600" b="1">
              <a:cs typeface="Arial" panose="020B0604020202020204" pitchFamily="34" charset="0"/>
            </a:endParaRPr>
          </a:p>
          <a:p>
            <a:pPr algn="just"/>
            <a:r>
              <a:rPr lang="vi-VN" sz="1600">
                <a:cs typeface="Arial" panose="020B0604020202020204" pitchFamily="34" charset="0"/>
              </a:rPr>
              <a:t>Giả sử ta muốn xây dựng một hệ thống đường sắt nối </a:t>
            </a:r>
            <a:r>
              <a:rPr lang="vi-VN" sz="1600" i="1">
                <a:cs typeface="Arial" panose="020B0604020202020204" pitchFamily="34" charset="0"/>
              </a:rPr>
              <a:t>n</a:t>
            </a:r>
            <a:r>
              <a:rPr lang="vi-VN" sz="1600">
                <a:cs typeface="Arial" panose="020B0604020202020204" pitchFamily="34" charset="0"/>
              </a:rPr>
              <a:t> thành phố sao cho hành khách có thể đi lại giữa hai thành phố bất kỳ đồng thời tổng chi phí xây dựng phải là nhỏ nhất. </a:t>
            </a:r>
          </a:p>
          <a:p>
            <a:pPr algn="just"/>
            <a:r>
              <a:rPr lang="vi-VN" sz="1600">
                <a:cs typeface="Arial" panose="020B0604020202020204" pitchFamily="34" charset="0"/>
              </a:rPr>
              <a:t>Rõ ràng là đồ thị mà đỉnh là các thành phố còn các cạnh là các tuyến đường sắt nối các thành phố tương ứng với phương án xây dựng tối ưu phải là cây. </a:t>
            </a:r>
          </a:p>
          <a:p>
            <a:pPr algn="just"/>
            <a:r>
              <a:rPr lang="vi-VN" sz="1600">
                <a:cs typeface="Arial" panose="020B0604020202020204" pitchFamily="34" charset="0"/>
              </a:rPr>
              <a:t>Vì vậy, bài toán đặt ra dẫn về bài toán tìm cây khung nhỏ nhất trên đồ thị đầy đủ </a:t>
            </a:r>
            <a:r>
              <a:rPr lang="vi-VN" sz="1600" i="1">
                <a:cs typeface="Arial" panose="020B0604020202020204" pitchFamily="34" charset="0"/>
              </a:rPr>
              <a:t>n</a:t>
            </a:r>
            <a:r>
              <a:rPr lang="vi-VN" sz="1600">
                <a:cs typeface="Arial" panose="020B0604020202020204" pitchFamily="34" charset="0"/>
              </a:rPr>
              <a:t> đỉnh, mỗi đỉnh tương ứng với một thành phố, với độ dài trên các cạnh chính là chi phí xây dựng đường ray nối hai thành phố tương ứng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3C960DC-4997-BB05-1B7F-A0FEDA0C08DB}"/>
                  </a:ext>
                </a:extLst>
              </p14:cNvPr>
              <p14:cNvContentPartPr/>
              <p14:nvPr/>
            </p14:nvContentPartPr>
            <p14:xfrm>
              <a:off x="5055120" y="977400"/>
              <a:ext cx="3933000" cy="3506400"/>
            </p14:xfrm>
          </p:contentPart>
        </mc:Choice>
        <mc:Fallback>
          <p:pic>
            <p:nvPicPr>
              <p:cNvPr id="2" name="Ink 1">
                <a:extLst>
                  <a:ext uri="{FF2B5EF4-FFF2-40B4-BE49-F238E27FC236}">
                    <a16:creationId xmlns:a16="http://schemas.microsoft.com/office/drawing/2014/main" id="{83C960DC-4997-BB05-1B7F-A0FEDA0C08DB}"/>
                  </a:ext>
                </a:extLst>
              </p:cNvPr>
              <p:cNvPicPr/>
              <p:nvPr/>
            </p:nvPicPr>
            <p:blipFill>
              <a:blip r:embed="rId4"/>
              <a:stretch>
                <a:fillRect/>
              </a:stretch>
            </p:blipFill>
            <p:spPr>
              <a:xfrm>
                <a:off x="5045760" y="968040"/>
                <a:ext cx="3951720" cy="3525120"/>
              </a:xfrm>
              <a:prstGeom prst="rect">
                <a:avLst/>
              </a:prstGeom>
            </p:spPr>
          </p:pic>
        </mc:Fallback>
      </mc:AlternateContent>
    </p:spTree>
    <p:extLst>
      <p:ext uri="{BB962C8B-B14F-4D97-AF65-F5344CB8AC3E}">
        <p14:creationId xmlns:p14="http://schemas.microsoft.com/office/powerpoint/2010/main" val="2243237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Bài</a:t>
            </a:r>
            <a:r>
              <a:rPr lang="en-US" altLang="en-US" sz="2000" b="1"/>
              <a:t> </a:t>
            </a:r>
            <a:r>
              <a:rPr lang="en-US" altLang="en-US" sz="2000" b="1" err="1"/>
              <a:t>toán</a:t>
            </a:r>
            <a:r>
              <a:rPr lang="en-US" altLang="en-US" sz="2000" b="1"/>
              <a:t> </a:t>
            </a:r>
            <a:r>
              <a:rPr lang="en-US" altLang="en-US" sz="2000" b="1" err="1"/>
              <a:t>cây</a:t>
            </a:r>
            <a:r>
              <a:rPr lang="en-US" altLang="en-US" sz="2000" b="1"/>
              <a:t> </a:t>
            </a:r>
            <a:r>
              <a:rPr lang="en-US" altLang="en-US" sz="2000" b="1" err="1"/>
              <a:t>khung</a:t>
            </a:r>
            <a:r>
              <a:rPr lang="en-US" altLang="en-US" sz="2000" b="1"/>
              <a:t> </a:t>
            </a:r>
            <a:r>
              <a:rPr lang="en-US" altLang="en-US" sz="2000" b="1" err="1"/>
              <a:t>nhỏ</a:t>
            </a:r>
            <a:r>
              <a:rPr lang="en-US" altLang="en-US" sz="2000" b="1"/>
              <a:t> </a:t>
            </a:r>
            <a:r>
              <a:rPr lang="en-US" altLang="en-US" sz="2000" b="1" err="1"/>
              <a:t>nhất</a:t>
            </a:r>
            <a:r>
              <a:rPr lang="en-US" altLang="en-US" sz="2000" b="1"/>
              <a:t> </a:t>
            </a:r>
            <a:r>
              <a:rPr lang="en-US" altLang="en-US" sz="2000" b="1" err="1"/>
              <a:t>của</a:t>
            </a:r>
            <a:r>
              <a:rPr lang="en-US" altLang="en-US" sz="2000" b="1"/>
              <a:t> </a:t>
            </a:r>
            <a:r>
              <a:rPr lang="en-US" altLang="en-US" sz="2000" b="1" err="1"/>
              <a:t>đồ</a:t>
            </a:r>
            <a:r>
              <a:rPr lang="en-US" altLang="en-US" sz="2000" b="1"/>
              <a:t> </a:t>
            </a:r>
            <a:r>
              <a:rPr lang="en-US" altLang="en-US" sz="2000" b="1" err="1"/>
              <a:t>thị</a:t>
            </a:r>
            <a:r>
              <a:rPr lang="en-US" altLang="en-US" sz="2000" b="1"/>
              <a:t> (</a:t>
            </a:r>
            <a:r>
              <a:rPr lang="en-US" altLang="en-US" sz="2000" b="1" err="1"/>
              <a:t>ứng</a:t>
            </a:r>
            <a:r>
              <a:rPr lang="en-US" altLang="en-US" sz="2000" b="1"/>
              <a:t> </a:t>
            </a:r>
            <a:r>
              <a:rPr lang="en-US" altLang="en-US" sz="2000" b="1" err="1"/>
              <a:t>dụng</a:t>
            </a:r>
            <a:r>
              <a:rPr lang="en-US" altLang="en-US" sz="2000" b="1"/>
              <a:t> </a:t>
            </a:r>
            <a:r>
              <a:rPr lang="en-US" altLang="en-US" sz="2000" b="1" err="1"/>
              <a:t>thực</a:t>
            </a:r>
            <a:r>
              <a:rPr lang="en-US" altLang="en-US" sz="2000" b="1"/>
              <a:t> </a:t>
            </a:r>
            <a:r>
              <a:rPr lang="en-US" altLang="en-US" sz="2000" b="1" err="1"/>
              <a:t>tế</a:t>
            </a:r>
            <a:r>
              <a:rPr lang="en-US" altLang="en-US" sz="2000" b="1"/>
              <a:t>)</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marL="0" indent="0" algn="just">
              <a:buNone/>
            </a:pPr>
            <a:r>
              <a:rPr lang="en-US" sz="1600" b="1" err="1">
                <a:cs typeface="Arial" panose="020B0604020202020204" pitchFamily="34" charset="0"/>
              </a:rPr>
              <a:t>Bài</a:t>
            </a:r>
            <a:r>
              <a:rPr lang="en-US" sz="1600" b="1">
                <a:cs typeface="Arial" panose="020B0604020202020204" pitchFamily="34" charset="0"/>
              </a:rPr>
              <a:t> </a:t>
            </a:r>
            <a:r>
              <a:rPr lang="en-US" sz="1600" b="1" err="1">
                <a:cs typeface="Arial" panose="020B0604020202020204" pitchFamily="34" charset="0"/>
              </a:rPr>
              <a:t>toán</a:t>
            </a:r>
            <a:r>
              <a:rPr lang="en-US" sz="1600" b="1">
                <a:cs typeface="Arial" panose="020B0604020202020204" pitchFamily="34" charset="0"/>
              </a:rPr>
              <a:t> </a:t>
            </a:r>
            <a:r>
              <a:rPr lang="en-US" sz="1600" b="1" err="1">
                <a:cs typeface="Arial" panose="020B0604020202020204" pitchFamily="34" charset="0"/>
              </a:rPr>
              <a:t>xây</a:t>
            </a:r>
            <a:r>
              <a:rPr lang="en-US" sz="1600" b="1">
                <a:cs typeface="Arial" panose="020B0604020202020204" pitchFamily="34" charset="0"/>
              </a:rPr>
              <a:t> </a:t>
            </a:r>
            <a:r>
              <a:rPr lang="en-US" sz="1600" b="1" err="1">
                <a:cs typeface="Arial" panose="020B0604020202020204" pitchFamily="34" charset="0"/>
              </a:rPr>
              <a:t>dựng</a:t>
            </a:r>
            <a:r>
              <a:rPr lang="en-US" sz="1600" b="1">
                <a:cs typeface="Arial" panose="020B0604020202020204" pitchFamily="34" charset="0"/>
              </a:rPr>
              <a:t> </a:t>
            </a:r>
            <a:r>
              <a:rPr lang="en-US" sz="1600" b="1" err="1">
                <a:cs typeface="Arial" panose="020B0604020202020204" pitchFamily="34" charset="0"/>
              </a:rPr>
              <a:t>hệ</a:t>
            </a:r>
            <a:r>
              <a:rPr lang="en-US" sz="1600" b="1">
                <a:cs typeface="Arial" panose="020B0604020202020204" pitchFamily="34" charset="0"/>
              </a:rPr>
              <a:t> </a:t>
            </a:r>
            <a:r>
              <a:rPr lang="en-US" sz="1600" b="1" err="1">
                <a:cs typeface="Arial" panose="020B0604020202020204" pitchFamily="34" charset="0"/>
              </a:rPr>
              <a:t>thống</a:t>
            </a:r>
            <a:r>
              <a:rPr lang="en-US" sz="1600" b="1">
                <a:cs typeface="Arial" panose="020B0604020202020204" pitchFamily="34" charset="0"/>
              </a:rPr>
              <a:t> </a:t>
            </a:r>
            <a:r>
              <a:rPr lang="en-US" sz="1600" b="1" err="1">
                <a:cs typeface="Arial" panose="020B0604020202020204" pitchFamily="34" charset="0"/>
              </a:rPr>
              <a:t>đường</a:t>
            </a:r>
            <a:r>
              <a:rPr lang="en-US" sz="1600" b="1">
                <a:cs typeface="Arial" panose="020B0604020202020204" pitchFamily="34" charset="0"/>
              </a:rPr>
              <a:t> </a:t>
            </a:r>
            <a:r>
              <a:rPr lang="en-US" sz="1600" b="1" err="1">
                <a:cs typeface="Arial" panose="020B0604020202020204" pitchFamily="34" charset="0"/>
              </a:rPr>
              <a:t>sắt</a:t>
            </a:r>
            <a:endParaRPr lang="en-US" sz="1600" b="1">
              <a:cs typeface="Arial" panose="020B0604020202020204" pitchFamily="34" charset="0"/>
            </a:endParaRPr>
          </a:p>
        </p:txBody>
      </p:sp>
      <p:pic>
        <p:nvPicPr>
          <p:cNvPr id="5" name="Picture 4">
            <a:extLst>
              <a:ext uri="{FF2B5EF4-FFF2-40B4-BE49-F238E27FC236}">
                <a16:creationId xmlns:a16="http://schemas.microsoft.com/office/drawing/2014/main" id="{DCF72EF4-F683-4EA6-A020-ADD9FE9FD5D7}"/>
              </a:ext>
            </a:extLst>
          </p:cNvPr>
          <p:cNvPicPr>
            <a:picLocks noChangeAspect="1"/>
          </p:cNvPicPr>
          <p:nvPr/>
        </p:nvPicPr>
        <p:blipFill>
          <a:blip r:embed="rId3"/>
          <a:stretch>
            <a:fillRect/>
          </a:stretch>
        </p:blipFill>
        <p:spPr>
          <a:xfrm>
            <a:off x="4724400" y="2819400"/>
            <a:ext cx="4376191" cy="3429000"/>
          </a:xfrm>
          <a:prstGeom prst="rect">
            <a:avLst/>
          </a:prstGeom>
        </p:spPr>
      </p:pic>
      <p:sp>
        <p:nvSpPr>
          <p:cNvPr id="6" name="Rectangle 5">
            <a:extLst>
              <a:ext uri="{FF2B5EF4-FFF2-40B4-BE49-F238E27FC236}">
                <a16:creationId xmlns:a16="http://schemas.microsoft.com/office/drawing/2014/main" id="{5F4FB7B9-3C30-43B4-9C20-5F0AE9FE5A22}"/>
              </a:ext>
            </a:extLst>
          </p:cNvPr>
          <p:cNvSpPr/>
          <p:nvPr/>
        </p:nvSpPr>
        <p:spPr>
          <a:xfrm>
            <a:off x="4545932" y="5848290"/>
            <a:ext cx="2218171" cy="338554"/>
          </a:xfrm>
          <a:prstGeom prst="rect">
            <a:avLst/>
          </a:prstGeom>
        </p:spPr>
        <p:txBody>
          <a:bodyPr wrap="none">
            <a:spAutoFit/>
          </a:bodyPr>
          <a:lstStyle/>
          <a:p>
            <a:r>
              <a:rPr lang="en-US" sz="1600" err="1"/>
              <a:t>Độ</a:t>
            </a:r>
            <a:r>
              <a:rPr lang="en-US" sz="1600"/>
              <a:t> </a:t>
            </a:r>
            <a:r>
              <a:rPr lang="en-US" sz="1600" err="1"/>
              <a:t>dài</a:t>
            </a:r>
            <a:r>
              <a:rPr lang="en-US" sz="1600"/>
              <a:t> </a:t>
            </a:r>
            <a:r>
              <a:rPr lang="en-US" sz="1600" err="1"/>
              <a:t>cây</a:t>
            </a:r>
            <a:r>
              <a:rPr lang="en-US" sz="1600"/>
              <a:t> </a:t>
            </a:r>
            <a:r>
              <a:rPr lang="en-US" sz="1600" err="1"/>
              <a:t>khung</a:t>
            </a:r>
            <a:r>
              <a:rPr lang="en-US" sz="1600"/>
              <a:t>: 15932</a:t>
            </a:r>
          </a:p>
        </p:txBody>
      </p:sp>
      <p:pic>
        <p:nvPicPr>
          <p:cNvPr id="8" name="Picture 7">
            <a:extLst>
              <a:ext uri="{FF2B5EF4-FFF2-40B4-BE49-F238E27FC236}">
                <a16:creationId xmlns:a16="http://schemas.microsoft.com/office/drawing/2014/main" id="{76189985-5EEC-4DE0-AC3C-2AD4532226AE}"/>
              </a:ext>
            </a:extLst>
          </p:cNvPr>
          <p:cNvPicPr>
            <a:picLocks noChangeAspect="1"/>
          </p:cNvPicPr>
          <p:nvPr/>
        </p:nvPicPr>
        <p:blipFill>
          <a:blip r:embed="rId4"/>
          <a:stretch>
            <a:fillRect/>
          </a:stretch>
        </p:blipFill>
        <p:spPr>
          <a:xfrm>
            <a:off x="76200" y="1089302"/>
            <a:ext cx="4267200" cy="3416053"/>
          </a:xfrm>
          <a:prstGeom prst="rect">
            <a:avLst/>
          </a:prstGeom>
        </p:spPr>
      </p:pic>
      <p:sp>
        <p:nvSpPr>
          <p:cNvPr id="9" name="Rectangle 8">
            <a:extLst>
              <a:ext uri="{FF2B5EF4-FFF2-40B4-BE49-F238E27FC236}">
                <a16:creationId xmlns:a16="http://schemas.microsoft.com/office/drawing/2014/main" id="{7E20DB63-9980-41C0-B9B1-2500C04F32DD}"/>
              </a:ext>
            </a:extLst>
          </p:cNvPr>
          <p:cNvSpPr/>
          <p:nvPr/>
        </p:nvSpPr>
        <p:spPr>
          <a:xfrm>
            <a:off x="461842" y="4448521"/>
            <a:ext cx="2218171" cy="338554"/>
          </a:xfrm>
          <a:prstGeom prst="rect">
            <a:avLst/>
          </a:prstGeom>
        </p:spPr>
        <p:txBody>
          <a:bodyPr wrap="none">
            <a:spAutoFit/>
          </a:bodyPr>
          <a:lstStyle/>
          <a:p>
            <a:r>
              <a:rPr lang="en-US" sz="1600" err="1"/>
              <a:t>Độ</a:t>
            </a:r>
            <a:r>
              <a:rPr lang="en-US" sz="1600"/>
              <a:t> </a:t>
            </a:r>
            <a:r>
              <a:rPr lang="en-US" sz="1600" err="1"/>
              <a:t>dài</a:t>
            </a:r>
            <a:r>
              <a:rPr lang="en-US" sz="1600"/>
              <a:t> </a:t>
            </a:r>
            <a:r>
              <a:rPr lang="en-US" sz="1600" err="1"/>
              <a:t>cây</a:t>
            </a:r>
            <a:r>
              <a:rPr lang="en-US" sz="1600"/>
              <a:t> </a:t>
            </a:r>
            <a:r>
              <a:rPr lang="en-US" sz="1600" err="1"/>
              <a:t>khung</a:t>
            </a:r>
            <a:r>
              <a:rPr lang="en-US" sz="1600"/>
              <a:t>: 17284</a:t>
            </a: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6E0A07F0-F75B-919C-5592-EFCD2EBB7B7C}"/>
                  </a:ext>
                </a:extLst>
              </p14:cNvPr>
              <p14:cNvContentPartPr/>
              <p14:nvPr/>
            </p14:nvContentPartPr>
            <p14:xfrm>
              <a:off x="1915560" y="4281480"/>
              <a:ext cx="4893840" cy="1966680"/>
            </p14:xfrm>
          </p:contentPart>
        </mc:Choice>
        <mc:Fallback>
          <p:pic>
            <p:nvPicPr>
              <p:cNvPr id="2" name="Ink 1">
                <a:extLst>
                  <a:ext uri="{FF2B5EF4-FFF2-40B4-BE49-F238E27FC236}">
                    <a16:creationId xmlns:a16="http://schemas.microsoft.com/office/drawing/2014/main" id="{6E0A07F0-F75B-919C-5592-EFCD2EBB7B7C}"/>
                  </a:ext>
                </a:extLst>
              </p:cNvPr>
              <p:cNvPicPr/>
              <p:nvPr/>
            </p:nvPicPr>
            <p:blipFill>
              <a:blip r:embed="rId6"/>
              <a:stretch>
                <a:fillRect/>
              </a:stretch>
            </p:blipFill>
            <p:spPr>
              <a:xfrm>
                <a:off x="1906200" y="4272120"/>
                <a:ext cx="4912560" cy="1985400"/>
              </a:xfrm>
              <a:prstGeom prst="rect">
                <a:avLst/>
              </a:prstGeom>
            </p:spPr>
          </p:pic>
        </mc:Fallback>
      </mc:AlternateContent>
    </p:spTree>
    <p:extLst>
      <p:ext uri="{BB962C8B-B14F-4D97-AF65-F5344CB8AC3E}">
        <p14:creationId xmlns:p14="http://schemas.microsoft.com/office/powerpoint/2010/main" val="45972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Sơ</a:t>
            </a:r>
            <a:r>
              <a:rPr lang="en-US" altLang="en-US" sz="2000" b="1"/>
              <a:t> </a:t>
            </a:r>
            <a:r>
              <a:rPr lang="en-US" altLang="en-US" sz="2000" b="1" err="1"/>
              <a:t>đồ</a:t>
            </a:r>
            <a:r>
              <a:rPr lang="en-US" altLang="en-US" sz="2000" b="1"/>
              <a:t> </a:t>
            </a:r>
            <a:r>
              <a:rPr lang="en-US" altLang="en-US" sz="2000" b="1" err="1"/>
              <a:t>chung</a:t>
            </a:r>
            <a:r>
              <a:rPr lang="en-US" altLang="en-US" sz="2000" b="1"/>
              <a:t> </a:t>
            </a:r>
            <a:r>
              <a:rPr lang="en-US" altLang="en-US" sz="2000" b="1" err="1"/>
              <a:t>của</a:t>
            </a:r>
            <a:r>
              <a:rPr lang="en-US" altLang="en-US" sz="2000" b="1"/>
              <a:t> </a:t>
            </a:r>
            <a:r>
              <a:rPr lang="en-US" altLang="en-US" sz="2000" b="1" err="1"/>
              <a:t>thuật</a:t>
            </a:r>
            <a:r>
              <a:rPr lang="en-US" altLang="en-US" sz="2000" b="1"/>
              <a:t> </a:t>
            </a:r>
            <a:r>
              <a:rPr lang="en-US" altLang="en-US" sz="2000" b="1" err="1"/>
              <a:t>toán</a:t>
            </a:r>
            <a:r>
              <a:rPr lang="en-US" altLang="en-US" sz="2000" b="1"/>
              <a:t> </a:t>
            </a:r>
            <a:r>
              <a:rPr lang="en-US" altLang="en-US" sz="2000" b="1" err="1"/>
              <a:t>tìm</a:t>
            </a:r>
            <a:r>
              <a:rPr lang="en-US" altLang="en-US" sz="2000" b="1"/>
              <a:t> </a:t>
            </a:r>
            <a:r>
              <a:rPr lang="en-US" altLang="en-US" sz="2000" b="1" err="1"/>
              <a:t>cây</a:t>
            </a:r>
            <a:r>
              <a:rPr lang="en-US" altLang="en-US" sz="2000" b="1"/>
              <a:t> </a:t>
            </a:r>
            <a:r>
              <a:rPr lang="en-US" altLang="en-US" sz="2000" b="1" err="1"/>
              <a:t>khung</a:t>
            </a:r>
            <a:r>
              <a:rPr lang="en-US" altLang="en-US" sz="2000" b="1"/>
              <a:t> </a:t>
            </a:r>
            <a:r>
              <a:rPr lang="en-US" altLang="en-US" sz="2000" b="1" err="1"/>
              <a:t>nhỏ</a:t>
            </a:r>
            <a:r>
              <a:rPr lang="en-US" altLang="en-US" sz="2000" b="1"/>
              <a:t> </a:t>
            </a:r>
            <a:r>
              <a:rPr lang="en-US" altLang="en-US" sz="2000" b="1" err="1"/>
              <a:t>nhất</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marL="0" indent="0" algn="just">
              <a:buNone/>
            </a:pPr>
            <a:endParaRPr lang="en-US" sz="1600" b="1">
              <a:cs typeface="Arial" panose="020B0604020202020204" pitchFamily="34" charset="0"/>
            </a:endParaRPr>
          </a:p>
        </p:txBody>
      </p:sp>
      <p:sp>
        <p:nvSpPr>
          <p:cNvPr id="12" name="Text Box 3">
            <a:extLst>
              <a:ext uri="{FF2B5EF4-FFF2-40B4-BE49-F238E27FC236}">
                <a16:creationId xmlns:a16="http://schemas.microsoft.com/office/drawing/2014/main" id="{D3945133-4AFB-43EA-83AA-F7BFDC71BFEA}"/>
              </a:ext>
            </a:extLst>
          </p:cNvPr>
          <p:cNvSpPr txBox="1">
            <a:spLocks noChangeArrowheads="1"/>
          </p:cNvSpPr>
          <p:nvPr/>
        </p:nvSpPr>
        <p:spPr bwMode="auto">
          <a:xfrm>
            <a:off x="762000" y="1143000"/>
            <a:ext cx="5570756" cy="206210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chemeClr val="tx1"/>
                </a:solidFill>
                <a:cs typeface="Arial" panose="020B0604020202020204" pitchFamily="34" charset="0"/>
              </a:rPr>
              <a:t>Generic-MST(G, c)</a:t>
            </a:r>
          </a:p>
          <a:p>
            <a:pPr>
              <a:spcBef>
                <a:spcPct val="0"/>
              </a:spcBef>
              <a:buFontTx/>
              <a:buNone/>
            </a:pP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A</a:t>
            </a:r>
            <a:r>
              <a:rPr lang="en-US" sz="1600">
                <a:solidFill>
                  <a:schemeClr val="tx1"/>
                </a:solidFill>
                <a:cs typeface="Arial" panose="020B0604020202020204" pitchFamily="34" charset="0"/>
              </a:rPr>
              <a:t> = </a:t>
            </a:r>
            <a:r>
              <a:rPr lang="en-US" sz="1600">
                <a:solidFill>
                  <a:schemeClr val="tx1"/>
                </a:solidFill>
                <a:cs typeface="Arial" panose="020B0604020202020204" pitchFamily="34" charset="0"/>
                <a:sym typeface="Symbol" panose="05050102010706020507" pitchFamily="18" charset="2"/>
              </a:rPr>
              <a:t></a:t>
            </a:r>
            <a:endParaRPr lang="en-US" sz="1600">
              <a:solidFill>
                <a:schemeClr val="tx1"/>
              </a:solidFill>
              <a:cs typeface="Arial" panose="020B0604020202020204" pitchFamily="34" charset="0"/>
            </a:endParaRPr>
          </a:p>
          <a:p>
            <a:pPr>
              <a:spcBef>
                <a:spcPct val="0"/>
              </a:spcBef>
              <a:buFontTx/>
              <a:buNone/>
            </a:pP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Bất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biến</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A</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tập</a:t>
            </a:r>
            <a:r>
              <a:rPr lang="en-US" sz="1600">
                <a:solidFill>
                  <a:schemeClr val="tx1"/>
                </a:solidFill>
                <a:cs typeface="Arial" panose="020B0604020202020204" pitchFamily="34" charset="0"/>
              </a:rPr>
              <a:t> con </a:t>
            </a:r>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của</a:t>
            </a:r>
            <a:r>
              <a:rPr lang="en-US" sz="1600">
                <a:solidFill>
                  <a:schemeClr val="tx1"/>
                </a:solidFill>
                <a:cs typeface="Arial" panose="020B0604020202020204" pitchFamily="34" charset="0"/>
              </a:rPr>
              <a:t> CKNN </a:t>
            </a:r>
            <a:r>
              <a:rPr lang="en-US" sz="1600" err="1">
                <a:solidFill>
                  <a:schemeClr val="tx1"/>
                </a:solidFill>
                <a:cs typeface="Arial" panose="020B0604020202020204" pitchFamily="34" charset="0"/>
              </a:rPr>
              <a:t>nào</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đó</a:t>
            </a:r>
            <a:r>
              <a:rPr lang="en-US" sz="1600">
                <a:solidFill>
                  <a:schemeClr val="tx1"/>
                </a:solidFill>
                <a:cs typeface="Arial" panose="020B0604020202020204" pitchFamily="34" charset="0"/>
              </a:rPr>
              <a:t> </a:t>
            </a:r>
          </a:p>
          <a:p>
            <a:pPr>
              <a:spcBef>
                <a:spcPct val="0"/>
              </a:spcBef>
              <a:buFontTx/>
              <a:buNone/>
            </a:pPr>
            <a:r>
              <a:rPr lang="en-US" sz="1600">
                <a:solidFill>
                  <a:schemeClr val="tx1"/>
                </a:solidFill>
                <a:cs typeface="Arial" panose="020B0604020202020204" pitchFamily="34" charset="0"/>
              </a:rPr>
              <a:t>       while </a:t>
            </a:r>
            <a:r>
              <a:rPr lang="en-US" sz="1600" i="1">
                <a:solidFill>
                  <a:schemeClr val="tx1"/>
                </a:solidFill>
                <a:cs typeface="Arial" panose="020B0604020202020204" pitchFamily="34" charset="0"/>
              </a:rPr>
              <a:t>A</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chưa</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cây</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khung</a:t>
            </a:r>
            <a:r>
              <a:rPr lang="en-US" sz="1600">
                <a:solidFill>
                  <a:schemeClr val="tx1"/>
                </a:solidFill>
                <a:cs typeface="Arial" panose="020B0604020202020204" pitchFamily="34" charset="0"/>
              </a:rPr>
              <a:t> do</a:t>
            </a:r>
          </a:p>
          <a:p>
            <a:pPr>
              <a:spcBef>
                <a:spcPct val="0"/>
              </a:spcBef>
              <a:buFontTx/>
              <a:buNone/>
            </a:pP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tìm</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u</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 v</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an </a:t>
            </a:r>
            <a:r>
              <a:rPr lang="en-US" sz="1600" err="1">
                <a:solidFill>
                  <a:schemeClr val="tx1"/>
                </a:solidFill>
                <a:cs typeface="Arial" panose="020B0604020202020204" pitchFamily="34" charset="0"/>
              </a:rPr>
              <a:t>toàn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với</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A</a:t>
            </a:r>
            <a:endParaRPr lang="en-US" sz="1600">
              <a:solidFill>
                <a:schemeClr val="tx1"/>
              </a:solidFill>
              <a:cs typeface="Arial" panose="020B0604020202020204" pitchFamily="34" charset="0"/>
            </a:endParaRPr>
          </a:p>
          <a:p>
            <a:pPr>
              <a:spcBef>
                <a:spcPct val="0"/>
              </a:spcBef>
              <a:buFontTx/>
              <a:buNone/>
            </a:pP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A</a:t>
            </a:r>
            <a:r>
              <a:rPr lang="en-US" sz="1600">
                <a:solidFill>
                  <a:schemeClr val="tx1"/>
                </a:solidFill>
                <a:cs typeface="Arial" panose="020B0604020202020204" pitchFamily="34" charset="0"/>
              </a:rPr>
              <a:t> = </a:t>
            </a:r>
            <a:r>
              <a:rPr lang="en-US" sz="1600" i="1">
                <a:solidFill>
                  <a:schemeClr val="tx1"/>
                </a:solidFill>
                <a:cs typeface="Arial" panose="020B0604020202020204" pitchFamily="34" charset="0"/>
              </a:rPr>
              <a:t>A </a:t>
            </a:r>
            <a:r>
              <a:rPr lang="en-US" sz="1600">
                <a:solidFill>
                  <a:schemeClr val="tx1"/>
                </a:solidFill>
                <a:cs typeface="Arial" panose="020B0604020202020204" pitchFamily="34" charset="0"/>
                <a:sym typeface="Symbol" panose="05050102010706020507" pitchFamily="18" charset="2"/>
              </a:rPr>
              <a:t></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u</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a:t>
            </a:r>
          </a:p>
          <a:p>
            <a:pPr>
              <a:spcBef>
                <a:spcPct val="0"/>
              </a:spcBef>
              <a:buFontTx/>
              <a:buNone/>
            </a:pPr>
            <a:r>
              <a:rPr lang="en-US" sz="1600">
                <a:solidFill>
                  <a:schemeClr val="tx1"/>
                </a:solidFill>
                <a:cs typeface="Arial" panose="020B0604020202020204" pitchFamily="34" charset="0"/>
              </a:rPr>
              <a:t>                   // </a:t>
            </a:r>
            <a:r>
              <a:rPr lang="en-US" sz="1600" i="1">
                <a:solidFill>
                  <a:schemeClr val="tx1"/>
                </a:solidFill>
                <a:cs typeface="Arial" panose="020B0604020202020204" pitchFamily="34" charset="0"/>
              </a:rPr>
              <a:t>A</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vẫn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tập</a:t>
            </a:r>
            <a:r>
              <a:rPr lang="en-US" sz="1600">
                <a:solidFill>
                  <a:schemeClr val="tx1"/>
                </a:solidFill>
                <a:cs typeface="Arial" panose="020B0604020202020204" pitchFamily="34" charset="0"/>
              </a:rPr>
              <a:t> con </a:t>
            </a:r>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của</a:t>
            </a:r>
            <a:r>
              <a:rPr lang="en-US" sz="1600">
                <a:solidFill>
                  <a:schemeClr val="tx1"/>
                </a:solidFill>
                <a:cs typeface="Arial" panose="020B0604020202020204" pitchFamily="34" charset="0"/>
              </a:rPr>
              <a:t> CKNN </a:t>
            </a:r>
            <a:r>
              <a:rPr lang="en-US" sz="1600" err="1">
                <a:solidFill>
                  <a:schemeClr val="tx1"/>
                </a:solidFill>
                <a:cs typeface="Arial" panose="020B0604020202020204" pitchFamily="34" charset="0"/>
              </a:rPr>
              <a:t>nào</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đó</a:t>
            </a:r>
            <a:r>
              <a:rPr lang="en-US" sz="1600">
                <a:solidFill>
                  <a:schemeClr val="tx1"/>
                </a:solidFill>
                <a:cs typeface="Arial" panose="020B0604020202020204" pitchFamily="34" charset="0"/>
              </a:rPr>
              <a:t> </a:t>
            </a:r>
          </a:p>
          <a:p>
            <a:pPr>
              <a:spcBef>
                <a:spcPct val="0"/>
              </a:spcBef>
              <a:buFontTx/>
              <a:buNone/>
            </a:pPr>
            <a:r>
              <a:rPr lang="en-US" sz="1600">
                <a:solidFill>
                  <a:schemeClr val="tx1"/>
                </a:solidFill>
                <a:cs typeface="Arial" panose="020B0604020202020204" pitchFamily="34" charset="0"/>
              </a:rPr>
              <a:t>       return </a:t>
            </a:r>
            <a:r>
              <a:rPr lang="en-US" sz="1600" i="1">
                <a:solidFill>
                  <a:schemeClr val="tx1"/>
                </a:solidFill>
                <a:cs typeface="Arial" panose="020B0604020202020204" pitchFamily="34" charset="0"/>
              </a:rPr>
              <a:t>A </a:t>
            </a:r>
          </a:p>
        </p:txBody>
      </p:sp>
      <p:sp>
        <p:nvSpPr>
          <p:cNvPr id="13" name="Text Box 4">
            <a:extLst>
              <a:ext uri="{FF2B5EF4-FFF2-40B4-BE49-F238E27FC236}">
                <a16:creationId xmlns:a16="http://schemas.microsoft.com/office/drawing/2014/main" id="{95199217-E0D2-4F26-ABE5-BB84CAE8BE0E}"/>
              </a:ext>
            </a:extLst>
          </p:cNvPr>
          <p:cNvSpPr txBox="1">
            <a:spLocks noChangeArrowheads="1"/>
          </p:cNvSpPr>
          <p:nvPr/>
        </p:nvSpPr>
        <p:spPr bwMode="auto">
          <a:xfrm>
            <a:off x="1143000" y="4826000"/>
            <a:ext cx="33570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Tìm</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an </a:t>
            </a:r>
            <a:r>
              <a:rPr lang="en-US" sz="1600" err="1">
                <a:solidFill>
                  <a:schemeClr val="tx1"/>
                </a:solidFill>
                <a:cs typeface="Arial" panose="020B0604020202020204" pitchFamily="34" charset="0"/>
              </a:rPr>
              <a:t>toàn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bằng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cách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nào</a:t>
            </a:r>
            <a:r>
              <a:rPr lang="en-US" sz="1600">
                <a:solidFill>
                  <a:schemeClr val="tx1"/>
                </a:solidFill>
                <a:cs typeface="Arial" panose="020B0604020202020204" pitchFamily="34" charset="0"/>
              </a:rPr>
              <a:t>? </a:t>
            </a:r>
          </a:p>
        </p:txBody>
      </p:sp>
      <p:grpSp>
        <p:nvGrpSpPr>
          <p:cNvPr id="14" name="Group 13">
            <a:extLst>
              <a:ext uri="{FF2B5EF4-FFF2-40B4-BE49-F238E27FC236}">
                <a16:creationId xmlns:a16="http://schemas.microsoft.com/office/drawing/2014/main" id="{F00012DF-3390-4D09-AE1E-DC9CFB307B6A}"/>
              </a:ext>
            </a:extLst>
          </p:cNvPr>
          <p:cNvGrpSpPr>
            <a:grpSpLocks/>
          </p:cNvGrpSpPr>
          <p:nvPr/>
        </p:nvGrpSpPr>
        <p:grpSpPr bwMode="auto">
          <a:xfrm>
            <a:off x="5029209" y="3505201"/>
            <a:ext cx="3581406" cy="1516063"/>
            <a:chOff x="3648" y="2832"/>
            <a:chExt cx="2256" cy="955"/>
          </a:xfrm>
        </p:grpSpPr>
        <p:sp>
          <p:nvSpPr>
            <p:cNvPr id="15" name="AutoShape 7">
              <a:extLst>
                <a:ext uri="{FF2B5EF4-FFF2-40B4-BE49-F238E27FC236}">
                  <a16:creationId xmlns:a16="http://schemas.microsoft.com/office/drawing/2014/main" id="{4A241635-7B46-4DA7-83F0-FB31AFA4DCA7}"/>
                </a:ext>
              </a:extLst>
            </p:cNvPr>
            <p:cNvSpPr>
              <a:spLocks noChangeArrowheads="1"/>
            </p:cNvSpPr>
            <p:nvPr/>
          </p:nvSpPr>
          <p:spPr bwMode="auto">
            <a:xfrm rot="2676335">
              <a:off x="3648" y="2832"/>
              <a:ext cx="1035" cy="144"/>
            </a:xfrm>
            <a:prstGeom prst="leftArrow">
              <a:avLst>
                <a:gd name="adj1" fmla="val 50000"/>
                <a:gd name="adj2" fmla="val 179688"/>
              </a:avLst>
            </a:prstGeom>
            <a:solidFill>
              <a:srgbClr val="FFFF00"/>
            </a:solidFill>
            <a:ln w="9525">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1800">
                <a:solidFill>
                  <a:schemeClr val="tx1"/>
                </a:solidFill>
                <a:latin typeface="Times New Roman" panose="02020603050405020304" pitchFamily="18" charset="0"/>
              </a:endParaRPr>
            </a:p>
          </p:txBody>
        </p:sp>
        <p:sp>
          <p:nvSpPr>
            <p:cNvPr id="16" name="Text Box 8">
              <a:extLst>
                <a:ext uri="{FF2B5EF4-FFF2-40B4-BE49-F238E27FC236}">
                  <a16:creationId xmlns:a16="http://schemas.microsoft.com/office/drawing/2014/main" id="{9E1CCD16-27D3-490C-9B51-70A5430CAD18}"/>
                </a:ext>
              </a:extLst>
            </p:cNvPr>
            <p:cNvSpPr txBox="1">
              <a:spLocks noChangeArrowheads="1"/>
            </p:cNvSpPr>
            <p:nvPr/>
          </p:nvSpPr>
          <p:spPr bwMode="auto">
            <a:xfrm>
              <a:off x="4368" y="3264"/>
              <a:ext cx="153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rẻ</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nhất</a:t>
              </a:r>
              <a:endParaRPr lang="en-US" sz="1600">
                <a:solidFill>
                  <a:schemeClr val="tx1"/>
                </a:solidFill>
                <a:cs typeface="Arial" panose="020B0604020202020204" pitchFamily="34" charset="0"/>
              </a:endParaRPr>
            </a:p>
            <a:p>
              <a:pPr>
                <a:spcBef>
                  <a:spcPct val="0"/>
                </a:spcBef>
                <a:buFontTx/>
                <a:buNone/>
              </a:pPr>
              <a:r>
                <a:rPr lang="en-US" sz="1600" err="1">
                  <a:solidFill>
                    <a:schemeClr val="tx1"/>
                  </a:solidFill>
                  <a:cs typeface="Arial" panose="020B0604020202020204" pitchFamily="34" charset="0"/>
                </a:rPr>
                <a:t>và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bổ</a:t>
              </a:r>
              <a:r>
                <a:rPr lang="en-US" sz="1600">
                  <a:solidFill>
                    <a:schemeClr val="tx1"/>
                  </a:solidFill>
                  <a:cs typeface="Arial" panose="020B0604020202020204" pitchFamily="34" charset="0"/>
                </a:rPr>
                <a:t> sung </a:t>
              </a:r>
              <a:r>
                <a:rPr lang="en-US" sz="1600" err="1">
                  <a:solidFill>
                    <a:schemeClr val="tx1"/>
                  </a:solidFill>
                  <a:cs typeface="Arial" panose="020B0604020202020204" pitchFamily="34" charset="0"/>
                </a:rPr>
                <a:t>nó</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vào</a:t>
              </a:r>
              <a:r>
                <a:rPr lang="en-US" sz="1600">
                  <a:solidFill>
                    <a:schemeClr val="tx1"/>
                  </a:solidFill>
                  <a:cs typeface="Arial" panose="020B0604020202020204" pitchFamily="34" charset="0"/>
                </a:rPr>
                <a:t> A </a:t>
              </a:r>
              <a:r>
                <a:rPr lang="en-US" sz="1600" err="1">
                  <a:solidFill>
                    <a:schemeClr val="tx1"/>
                  </a:solidFill>
                  <a:cs typeface="Arial" panose="020B0604020202020204" pitchFamily="34" charset="0"/>
                </a:rPr>
                <a:t>không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tạo</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nên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chu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trình</a:t>
              </a:r>
              <a:endParaRPr lang="en-US" sz="1600">
                <a:solidFill>
                  <a:schemeClr val="tx1"/>
                </a:solidFill>
                <a:cs typeface="Arial" panose="020B0604020202020204" pitchFamily="34" charset="0"/>
              </a:endParaRPr>
            </a:p>
          </p:txBody>
        </p: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BB6A8B8-7016-9985-6004-AF5A99EE0251}"/>
                  </a:ext>
                </a:extLst>
              </p14:cNvPr>
              <p14:cNvContentPartPr/>
              <p14:nvPr/>
            </p14:nvContentPartPr>
            <p14:xfrm>
              <a:off x="127800" y="121680"/>
              <a:ext cx="8966880" cy="6575400"/>
            </p14:xfrm>
          </p:contentPart>
        </mc:Choice>
        <mc:Fallback>
          <p:pic>
            <p:nvPicPr>
              <p:cNvPr id="2" name="Ink 1">
                <a:extLst>
                  <a:ext uri="{FF2B5EF4-FFF2-40B4-BE49-F238E27FC236}">
                    <a16:creationId xmlns:a16="http://schemas.microsoft.com/office/drawing/2014/main" id="{1BB6A8B8-7016-9985-6004-AF5A99EE0251}"/>
                  </a:ext>
                </a:extLst>
              </p:cNvPr>
              <p:cNvPicPr/>
              <p:nvPr/>
            </p:nvPicPr>
            <p:blipFill>
              <a:blip r:embed="rId4"/>
              <a:stretch>
                <a:fillRect/>
              </a:stretch>
            </p:blipFill>
            <p:spPr>
              <a:xfrm>
                <a:off x="118440" y="112320"/>
                <a:ext cx="8985600" cy="6594120"/>
              </a:xfrm>
              <a:prstGeom prst="rect">
                <a:avLst/>
              </a:prstGeom>
            </p:spPr>
          </p:pic>
        </mc:Fallback>
      </mc:AlternateContent>
    </p:spTree>
    <p:extLst>
      <p:ext uri="{BB962C8B-B14F-4D97-AF65-F5344CB8AC3E}">
        <p14:creationId xmlns:p14="http://schemas.microsoft.com/office/powerpoint/2010/main" val="379004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Lát</a:t>
            </a:r>
            <a:r>
              <a:rPr lang="en-US" altLang="en-US" sz="2000" b="1"/>
              <a:t> </a:t>
            </a:r>
            <a:r>
              <a:rPr lang="en-US" altLang="en-US" sz="2000" b="1" err="1"/>
              <a:t>cắt</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lgn="just"/>
            <a:r>
              <a:rPr lang="vi-VN" sz="1600">
                <a:cs typeface="Arial" panose="020B0604020202020204" pitchFamily="34" charset="0"/>
              </a:rPr>
              <a:t>Ta gọi </a:t>
            </a:r>
            <a:r>
              <a:rPr lang="vi-VN" sz="1600" i="1">
                <a:solidFill>
                  <a:srgbClr val="C00000"/>
                </a:solidFill>
                <a:cs typeface="Arial" panose="020B0604020202020204" pitchFamily="34" charset="0"/>
              </a:rPr>
              <a:t>lát cắt </a:t>
            </a:r>
            <a:r>
              <a:rPr lang="vi-VN" sz="1600">
                <a:solidFill>
                  <a:srgbClr val="BE0F02"/>
                </a:solidFill>
                <a:cs typeface="Arial" panose="020B0604020202020204" pitchFamily="34" charset="0"/>
              </a:rPr>
              <a:t>(</a:t>
            </a:r>
            <a:r>
              <a:rPr lang="vi-VN" sz="1600" i="1">
                <a:solidFill>
                  <a:srgbClr val="BE0F02"/>
                </a:solidFill>
                <a:cs typeface="Arial" panose="020B0604020202020204" pitchFamily="34" charset="0"/>
              </a:rPr>
              <a:t>S, V</a:t>
            </a:r>
            <a:r>
              <a:rPr lang="vi-VN" sz="1600" i="1">
                <a:solidFill>
                  <a:srgbClr val="BE0F02"/>
                </a:solidFill>
                <a:cs typeface="Arial" panose="020B0604020202020204" pitchFamily="34" charset="0"/>
                <a:sym typeface="Symbol" panose="05050102010706020507" pitchFamily="18" charset="2"/>
              </a:rPr>
              <a:t></a:t>
            </a:r>
            <a:r>
              <a:rPr lang="en-US" sz="1600" i="1">
                <a:solidFill>
                  <a:srgbClr val="BE0F02"/>
                </a:solidFill>
                <a:cs typeface="Arial" panose="020B0604020202020204" pitchFamily="34" charset="0"/>
                <a:sym typeface="Symbol" panose="05050102010706020507" pitchFamily="18" charset="2"/>
              </a:rPr>
              <a:t> </a:t>
            </a:r>
            <a:r>
              <a:rPr lang="vi-VN" sz="1600" i="1">
                <a:solidFill>
                  <a:srgbClr val="BE0F02"/>
                </a:solidFill>
                <a:cs typeface="Arial" panose="020B0604020202020204" pitchFamily="34" charset="0"/>
              </a:rPr>
              <a:t>S</a:t>
            </a:r>
            <a:r>
              <a:rPr lang="vi-VN" sz="1600">
                <a:solidFill>
                  <a:srgbClr val="BE0F02"/>
                </a:solidFill>
                <a:cs typeface="Arial" panose="020B0604020202020204" pitchFamily="34" charset="0"/>
              </a:rPr>
              <a:t>)</a:t>
            </a:r>
            <a:r>
              <a:rPr lang="vi-VN" sz="1600">
                <a:cs typeface="Arial" panose="020B0604020202020204" pitchFamily="34" charset="0"/>
              </a:rPr>
              <a:t> là một cách phân hoạch tập đỉnh </a:t>
            </a:r>
            <a:r>
              <a:rPr lang="vi-VN" sz="1600" i="1">
                <a:cs typeface="Arial" panose="020B0604020202020204" pitchFamily="34" charset="0"/>
              </a:rPr>
              <a:t>V</a:t>
            </a:r>
            <a:r>
              <a:rPr lang="vi-VN" sz="1600">
                <a:cs typeface="Arial" panose="020B0604020202020204" pitchFamily="34" charset="0"/>
              </a:rPr>
              <a:t> ra thành hai tập </a:t>
            </a:r>
            <a:r>
              <a:rPr lang="vi-VN" sz="1600" i="1">
                <a:cs typeface="Arial" panose="020B0604020202020204" pitchFamily="34" charset="0"/>
              </a:rPr>
              <a:t>S</a:t>
            </a:r>
            <a:r>
              <a:rPr lang="vi-VN" sz="1600">
                <a:cs typeface="Arial" panose="020B0604020202020204" pitchFamily="34" charset="0"/>
              </a:rPr>
              <a:t> và </a:t>
            </a:r>
            <a:r>
              <a:rPr lang="vi-VN" sz="1600" i="1">
                <a:cs typeface="Arial" panose="020B0604020202020204" pitchFamily="34" charset="0"/>
              </a:rPr>
              <a:t>V</a:t>
            </a:r>
            <a:r>
              <a:rPr lang="vi-VN" sz="1600" i="1">
                <a:cs typeface="Arial" panose="020B0604020202020204" pitchFamily="34" charset="0"/>
                <a:sym typeface="Symbol" panose="05050102010706020507" pitchFamily="18" charset="2"/>
              </a:rPr>
              <a:t></a:t>
            </a:r>
            <a:r>
              <a:rPr lang="en-US" sz="1600" i="1">
                <a:cs typeface="Arial" panose="020B0604020202020204" pitchFamily="34" charset="0"/>
                <a:sym typeface="Symbol" panose="05050102010706020507" pitchFamily="18" charset="2"/>
              </a:rPr>
              <a:t> </a:t>
            </a:r>
            <a:r>
              <a:rPr lang="vi-VN" sz="1600" i="1">
                <a:cs typeface="Arial" panose="020B0604020202020204" pitchFamily="34" charset="0"/>
              </a:rPr>
              <a:t>S</a:t>
            </a:r>
            <a:r>
              <a:rPr lang="vi-VN" sz="1600">
                <a:cs typeface="Arial" panose="020B0604020202020204" pitchFamily="34" charset="0"/>
              </a:rPr>
              <a:t>. Ta nói cạnh </a:t>
            </a:r>
            <a:r>
              <a:rPr lang="vi-VN" sz="1600" i="1">
                <a:cs typeface="Arial" panose="020B0604020202020204" pitchFamily="34" charset="0"/>
              </a:rPr>
              <a:t>e</a:t>
            </a:r>
            <a:r>
              <a:rPr lang="vi-VN" sz="1600">
                <a:cs typeface="Arial" panose="020B0604020202020204" pitchFamily="34" charset="0"/>
              </a:rPr>
              <a:t> là cạnh </a:t>
            </a:r>
            <a:r>
              <a:rPr lang="vi-VN" sz="1600" i="1">
                <a:solidFill>
                  <a:srgbClr val="C00000"/>
                </a:solidFill>
                <a:cs typeface="Arial" panose="020B0604020202020204" pitchFamily="34" charset="0"/>
              </a:rPr>
              <a:t>vượt lát cắt</a:t>
            </a:r>
            <a:r>
              <a:rPr lang="vi-VN" sz="1600">
                <a:cs typeface="Arial" panose="020B0604020202020204" pitchFamily="34" charset="0"/>
              </a:rPr>
              <a:t> (</a:t>
            </a:r>
            <a:r>
              <a:rPr lang="vi-VN" sz="1600" i="1">
                <a:cs typeface="Arial" panose="020B0604020202020204" pitchFamily="34" charset="0"/>
              </a:rPr>
              <a:t>S, V</a:t>
            </a:r>
            <a:r>
              <a:rPr lang="vi-VN" sz="1600" i="1">
                <a:cs typeface="Arial" panose="020B0604020202020204" pitchFamily="34" charset="0"/>
                <a:sym typeface="Symbol" panose="05050102010706020507" pitchFamily="18" charset="2"/>
              </a:rPr>
              <a:t> </a:t>
            </a:r>
            <a:r>
              <a:rPr lang="vi-VN" sz="1600" i="1">
                <a:cs typeface="Arial" panose="020B0604020202020204" pitchFamily="34" charset="0"/>
              </a:rPr>
              <a:t>S</a:t>
            </a:r>
            <a:r>
              <a:rPr lang="vi-VN" sz="1600">
                <a:cs typeface="Arial" panose="020B0604020202020204" pitchFamily="34" charset="0"/>
              </a:rPr>
              <a:t>) nếu một đầu mút của nó là thuộc </a:t>
            </a:r>
            <a:r>
              <a:rPr lang="vi-VN" sz="1600" i="1">
                <a:cs typeface="Arial" panose="020B0604020202020204" pitchFamily="34" charset="0"/>
              </a:rPr>
              <a:t>S</a:t>
            </a:r>
            <a:r>
              <a:rPr lang="vi-VN" sz="1600">
                <a:cs typeface="Arial" panose="020B0604020202020204" pitchFamily="34" charset="0"/>
              </a:rPr>
              <a:t> còn đầu mút còn lại thuộc </a:t>
            </a:r>
            <a:r>
              <a:rPr lang="vi-VN" sz="1600" i="1">
                <a:cs typeface="Arial" panose="020B0604020202020204" pitchFamily="34" charset="0"/>
              </a:rPr>
              <a:t>V</a:t>
            </a:r>
            <a:r>
              <a:rPr lang="vi-VN" sz="1600" i="1">
                <a:cs typeface="Arial" panose="020B0604020202020204" pitchFamily="34" charset="0"/>
                <a:sym typeface="Symbol" panose="05050102010706020507" pitchFamily="18" charset="2"/>
              </a:rPr>
              <a:t> </a:t>
            </a:r>
            <a:r>
              <a:rPr lang="vi-VN" sz="1600" i="1">
                <a:cs typeface="Arial" panose="020B0604020202020204" pitchFamily="34" charset="0"/>
              </a:rPr>
              <a:t>S</a:t>
            </a:r>
            <a:r>
              <a:rPr lang="vi-VN" sz="1600">
                <a:cs typeface="Arial" panose="020B0604020202020204" pitchFamily="34" charset="0"/>
              </a:rPr>
              <a:t>. </a:t>
            </a:r>
          </a:p>
          <a:p>
            <a:pPr algn="just"/>
            <a:endParaRPr lang="en-US" sz="1600" b="1">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C8988B6-F837-5874-0A20-5B31F3CF5D4C}"/>
                  </a:ext>
                </a:extLst>
              </p14:cNvPr>
              <p14:cNvContentPartPr/>
              <p14:nvPr/>
            </p14:nvContentPartPr>
            <p14:xfrm>
              <a:off x="240120" y="132840"/>
              <a:ext cx="8699040" cy="3392640"/>
            </p14:xfrm>
          </p:contentPart>
        </mc:Choice>
        <mc:Fallback>
          <p:pic>
            <p:nvPicPr>
              <p:cNvPr id="2" name="Ink 1">
                <a:extLst>
                  <a:ext uri="{FF2B5EF4-FFF2-40B4-BE49-F238E27FC236}">
                    <a16:creationId xmlns:a16="http://schemas.microsoft.com/office/drawing/2014/main" id="{AC8988B6-F837-5874-0A20-5B31F3CF5D4C}"/>
                  </a:ext>
                </a:extLst>
              </p:cNvPr>
              <p:cNvPicPr/>
              <p:nvPr/>
            </p:nvPicPr>
            <p:blipFill>
              <a:blip r:embed="rId4"/>
              <a:stretch>
                <a:fillRect/>
              </a:stretch>
            </p:blipFill>
            <p:spPr>
              <a:xfrm>
                <a:off x="230760" y="123480"/>
                <a:ext cx="8717760" cy="3411360"/>
              </a:xfrm>
              <a:prstGeom prst="rect">
                <a:avLst/>
              </a:prstGeom>
            </p:spPr>
          </p:pic>
        </mc:Fallback>
      </mc:AlternateContent>
    </p:spTree>
    <p:extLst>
      <p:ext uri="{BB962C8B-B14F-4D97-AF65-F5344CB8AC3E}">
        <p14:creationId xmlns:p14="http://schemas.microsoft.com/office/powerpoint/2010/main" val="248402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Lát</a:t>
            </a:r>
            <a:r>
              <a:rPr lang="en-US" altLang="en-US" sz="2000" b="1"/>
              <a:t> </a:t>
            </a:r>
            <a:r>
              <a:rPr lang="en-US" altLang="en-US" sz="2000" b="1" err="1"/>
              <a:t>cắt</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spcBef>
                <a:spcPct val="0"/>
              </a:spcBef>
            </a:pPr>
            <a:r>
              <a:rPr lang="en-US" sz="1600" b="1" err="1">
                <a:cs typeface="Arial" panose="020B0604020202020204" pitchFamily="34" charset="0"/>
              </a:rPr>
              <a:t>Lát</a:t>
            </a:r>
            <a:r>
              <a:rPr lang="en-US" sz="1600" b="1">
                <a:cs typeface="Arial" panose="020B0604020202020204" pitchFamily="34" charset="0"/>
              </a:rPr>
              <a:t> </a:t>
            </a:r>
            <a:r>
              <a:rPr lang="en-US" sz="1600" b="1" err="1">
                <a:cs typeface="Arial" panose="020B0604020202020204" pitchFamily="34" charset="0"/>
              </a:rPr>
              <a:t>cắt</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G</a:t>
            </a:r>
            <a:r>
              <a:rPr lang="en-US" sz="1600">
                <a:cs typeface="Arial" panose="020B0604020202020204" pitchFamily="34" charset="0"/>
              </a:rPr>
              <a:t> = (</a:t>
            </a:r>
            <a:r>
              <a:rPr lang="en-US" sz="1600" i="1">
                <a:cs typeface="Arial" panose="020B0604020202020204" pitchFamily="34" charset="0"/>
              </a:rPr>
              <a:t>V</a:t>
            </a:r>
            <a:r>
              <a:rPr lang="en-US" sz="1600">
                <a:cs typeface="Arial" panose="020B0604020202020204" pitchFamily="34" charset="0"/>
              </a:rPr>
              <a:t>, </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phân</a:t>
            </a:r>
            <a:r>
              <a:rPr lang="en-US" sz="1600">
                <a:cs typeface="Arial" panose="020B0604020202020204" pitchFamily="34" charset="0"/>
              </a:rPr>
              <a:t> </a:t>
            </a:r>
            <a:r>
              <a:rPr lang="en-US" sz="1600" err="1">
                <a:cs typeface="Arial" panose="020B0604020202020204" pitchFamily="34" charset="0"/>
              </a:rPr>
              <a:t>hoạch</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thành</a:t>
            </a:r>
            <a:r>
              <a:rPr lang="en-US" sz="1600">
                <a:cs typeface="Arial" panose="020B0604020202020204" pitchFamily="34" charset="0"/>
              </a:rPr>
              <a:t> (</a:t>
            </a:r>
            <a:r>
              <a:rPr lang="en-US" sz="1600" i="1">
                <a:cs typeface="Arial" panose="020B0604020202020204" pitchFamily="34" charset="0"/>
              </a:rPr>
              <a:t>S</a:t>
            </a:r>
            <a:r>
              <a:rPr lang="en-US" sz="1600">
                <a:cs typeface="Arial" panose="020B0604020202020204" pitchFamily="34" charset="0"/>
              </a:rPr>
              <a:t>, </a:t>
            </a:r>
            <a:r>
              <a:rPr lang="en-US" sz="1600" i="1">
                <a:cs typeface="Arial" panose="020B0604020202020204" pitchFamily="34" charset="0"/>
              </a:rPr>
              <a:t>V – </a:t>
            </a:r>
            <a:r>
              <a:rPr lang="en-US" sz="1600">
                <a:cs typeface="Arial" panose="020B0604020202020204" pitchFamily="34" charset="0"/>
              </a:rPr>
              <a:t> </a:t>
            </a:r>
            <a:r>
              <a:rPr lang="en-US" sz="1600" i="1">
                <a:cs typeface="Arial" panose="020B0604020202020204" pitchFamily="34" charset="0"/>
              </a:rPr>
              <a:t>S</a:t>
            </a:r>
            <a:r>
              <a:rPr lang="en-US" sz="1600">
                <a:cs typeface="Arial" panose="020B0604020202020204" pitchFamily="34" charset="0"/>
              </a:rPr>
              <a:t>). </a:t>
            </a:r>
          </a:p>
          <a:p>
            <a:pPr>
              <a:spcBef>
                <a:spcPct val="0"/>
              </a:spcBef>
            </a:pPr>
            <a:r>
              <a:rPr lang="en-US" sz="1600" b="1" err="1">
                <a:cs typeface="Arial" panose="020B0604020202020204" pitchFamily="34" charset="0"/>
              </a:rPr>
              <a:t>Ví</a:t>
            </a:r>
            <a:r>
              <a:rPr lang="en-US" sz="1600" b="1">
                <a:cs typeface="Arial" panose="020B0604020202020204" pitchFamily="34" charset="0"/>
              </a:rPr>
              <a:t> </a:t>
            </a:r>
            <a:r>
              <a:rPr lang="en-US" sz="1600" b="1" err="1">
                <a:cs typeface="Arial" panose="020B0604020202020204" pitchFamily="34" charset="0"/>
              </a:rPr>
              <a:t>dụ</a:t>
            </a:r>
            <a:r>
              <a:rPr lang="en-US" sz="1600" b="1">
                <a:cs typeface="Arial" panose="020B0604020202020204" pitchFamily="34" charset="0"/>
              </a:rPr>
              <a:t>.</a:t>
            </a:r>
            <a:r>
              <a:rPr lang="en-US" sz="1600" i="1">
                <a:cs typeface="Arial" panose="020B0604020202020204" pitchFamily="34" charset="0"/>
              </a:rPr>
              <a:t> </a:t>
            </a:r>
            <a:r>
              <a:rPr lang="en-US" sz="1600" err="1">
                <a:cs typeface="Arial" panose="020B0604020202020204" pitchFamily="34" charset="0"/>
              </a:rPr>
              <a:t>Lát</a:t>
            </a:r>
            <a:r>
              <a:rPr lang="en-US" sz="1600">
                <a:cs typeface="Arial" panose="020B0604020202020204" pitchFamily="34" charset="0"/>
              </a:rPr>
              <a:t> </a:t>
            </a:r>
            <a:r>
              <a:rPr lang="en-US" sz="1600" err="1">
                <a:cs typeface="Arial" panose="020B0604020202020204" pitchFamily="34" charset="0"/>
              </a:rPr>
              <a:t>cắt</a:t>
            </a:r>
            <a:r>
              <a:rPr lang="en-US" sz="1600">
                <a:cs typeface="Arial" panose="020B0604020202020204" pitchFamily="34" charset="0"/>
              </a:rPr>
              <a:t> (</a:t>
            </a:r>
            <a:r>
              <a:rPr lang="en-US" sz="1600" i="1">
                <a:cs typeface="Arial" panose="020B0604020202020204" pitchFamily="34" charset="0"/>
              </a:rPr>
              <a:t>S, V-S</a:t>
            </a:r>
            <a:r>
              <a:rPr lang="en-US" sz="1600">
                <a:cs typeface="Arial" panose="020B0604020202020204" pitchFamily="34" charset="0"/>
              </a:rPr>
              <a:t>):</a:t>
            </a:r>
            <a:r>
              <a:rPr lang="en-US" sz="1600" i="1">
                <a:cs typeface="Arial" panose="020B0604020202020204" pitchFamily="34" charset="0"/>
              </a:rPr>
              <a:t> S</a:t>
            </a:r>
            <a:r>
              <a:rPr lang="en-US" sz="1600">
                <a:cs typeface="Arial" panose="020B0604020202020204" pitchFamily="34" charset="0"/>
              </a:rPr>
              <a:t> = {</a:t>
            </a:r>
            <a:r>
              <a:rPr lang="en-US" sz="1600" i="1">
                <a:cs typeface="Arial" panose="020B0604020202020204" pitchFamily="34" charset="0"/>
              </a:rPr>
              <a:t>a, b, c, f</a:t>
            </a:r>
            <a:r>
              <a:rPr lang="en-US" sz="1600">
                <a:cs typeface="Arial" panose="020B0604020202020204" pitchFamily="34" charset="0"/>
              </a:rPr>
              <a:t>},  </a:t>
            </a:r>
            <a:r>
              <a:rPr lang="en-US" sz="1600" i="1">
                <a:cs typeface="Arial" panose="020B0604020202020204" pitchFamily="34" charset="0"/>
              </a:rPr>
              <a:t>V </a:t>
            </a:r>
            <a:r>
              <a:rPr lang="en-US" sz="1600">
                <a:cs typeface="Arial" panose="020B0604020202020204" pitchFamily="34" charset="0"/>
              </a:rPr>
              <a:t>– </a:t>
            </a:r>
            <a:r>
              <a:rPr lang="en-US" sz="1600" i="1">
                <a:cs typeface="Arial" panose="020B0604020202020204" pitchFamily="34" charset="0"/>
              </a:rPr>
              <a:t>S</a:t>
            </a:r>
            <a:r>
              <a:rPr lang="en-US" sz="1600">
                <a:cs typeface="Arial" panose="020B0604020202020204" pitchFamily="34" charset="0"/>
              </a:rPr>
              <a:t> = {</a:t>
            </a:r>
            <a:r>
              <a:rPr lang="en-US" sz="1600" i="1">
                <a:cs typeface="Arial" panose="020B0604020202020204" pitchFamily="34" charset="0"/>
              </a:rPr>
              <a:t>e, d, g</a:t>
            </a:r>
            <a:r>
              <a:rPr lang="en-US" sz="1600">
                <a:cs typeface="Arial" panose="020B0604020202020204" pitchFamily="34" charset="0"/>
              </a:rPr>
              <a:t>}</a:t>
            </a:r>
          </a:p>
          <a:p>
            <a:pPr>
              <a:spcBef>
                <a:spcPct val="0"/>
              </a:spcBef>
              <a:buFontTx/>
              <a:buNone/>
            </a:pPr>
            <a:endParaRPr lang="en-US" sz="1600">
              <a:cs typeface="Arial" panose="020B0604020202020204" pitchFamily="34" charset="0"/>
            </a:endParaRPr>
          </a:p>
        </p:txBody>
      </p:sp>
      <p:sp>
        <p:nvSpPr>
          <p:cNvPr id="5" name="Freeform 3">
            <a:extLst>
              <a:ext uri="{FF2B5EF4-FFF2-40B4-BE49-F238E27FC236}">
                <a16:creationId xmlns:a16="http://schemas.microsoft.com/office/drawing/2014/main" id="{98F9D3E6-EF6C-40C7-B2DE-E919FD8B021D}"/>
              </a:ext>
            </a:extLst>
          </p:cNvPr>
          <p:cNvSpPr>
            <a:spLocks/>
          </p:cNvSpPr>
          <p:nvPr/>
        </p:nvSpPr>
        <p:spPr bwMode="auto">
          <a:xfrm>
            <a:off x="3625958" y="1447800"/>
            <a:ext cx="1282700" cy="3962400"/>
          </a:xfrm>
          <a:custGeom>
            <a:avLst/>
            <a:gdLst>
              <a:gd name="T0" fmla="*/ 2147483646 w 808"/>
              <a:gd name="T1" fmla="*/ 0 h 2496"/>
              <a:gd name="T2" fmla="*/ 2147483646 w 808"/>
              <a:gd name="T3" fmla="*/ 2147483646 h 2496"/>
              <a:gd name="T4" fmla="*/ 0 w 808"/>
              <a:gd name="T5" fmla="*/ 2147483646 h 2496"/>
              <a:gd name="T6" fmla="*/ 0 60000 65536"/>
              <a:gd name="T7" fmla="*/ 0 60000 65536"/>
              <a:gd name="T8" fmla="*/ 0 60000 65536"/>
              <a:gd name="T9" fmla="*/ 0 w 808"/>
              <a:gd name="T10" fmla="*/ 0 h 2496"/>
              <a:gd name="T11" fmla="*/ 808 w 808"/>
              <a:gd name="T12" fmla="*/ 2496 h 2496"/>
            </a:gdLst>
            <a:ahLst/>
            <a:cxnLst>
              <a:cxn ang="T6">
                <a:pos x="T0" y="T1"/>
              </a:cxn>
              <a:cxn ang="T7">
                <a:pos x="T2" y="T3"/>
              </a:cxn>
              <a:cxn ang="T8">
                <a:pos x="T4" y="T5"/>
              </a:cxn>
            </a:cxnLst>
            <a:rect l="T9" t="T10" r="T11" b="T12"/>
            <a:pathLst>
              <a:path w="808" h="2496">
                <a:moveTo>
                  <a:pt x="528" y="0"/>
                </a:moveTo>
                <a:cubicBezTo>
                  <a:pt x="668" y="224"/>
                  <a:pt x="808" y="448"/>
                  <a:pt x="720" y="864"/>
                </a:cubicBezTo>
                <a:cubicBezTo>
                  <a:pt x="632" y="1280"/>
                  <a:pt x="316" y="1888"/>
                  <a:pt x="0" y="2496"/>
                </a:cubicBezTo>
              </a:path>
            </a:pathLst>
          </a:custGeom>
          <a:noFill/>
          <a:ln w="25400">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Text Box 6">
            <a:extLst>
              <a:ext uri="{FF2B5EF4-FFF2-40B4-BE49-F238E27FC236}">
                <a16:creationId xmlns:a16="http://schemas.microsoft.com/office/drawing/2014/main" id="{183BE01E-79D1-4433-8C9E-0D88F5055B5B}"/>
              </a:ext>
            </a:extLst>
          </p:cNvPr>
          <p:cNvSpPr txBox="1">
            <a:spLocks noChangeArrowheads="1"/>
          </p:cNvSpPr>
          <p:nvPr/>
        </p:nvSpPr>
        <p:spPr bwMode="auto">
          <a:xfrm>
            <a:off x="3854558" y="5207151"/>
            <a:ext cx="42017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vượt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lát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cắt</a:t>
            </a:r>
            <a:r>
              <a:rPr lang="en-US" sz="1600">
                <a:solidFill>
                  <a:schemeClr val="tx1"/>
                </a:solidFill>
                <a:cs typeface="Arial" panose="020B0604020202020204" pitchFamily="34" charset="0"/>
              </a:rPr>
              <a:t> : (</a:t>
            </a:r>
            <a:r>
              <a:rPr lang="en-US" sz="1600" i="1">
                <a:solidFill>
                  <a:schemeClr val="tx1"/>
                </a:solidFill>
                <a:cs typeface="Arial" panose="020B0604020202020204" pitchFamily="34" charset="0"/>
              </a:rPr>
              <a:t>b, d</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a, d</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b, e</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c, e</a:t>
            </a:r>
            <a:r>
              <a:rPr lang="en-US" sz="1600">
                <a:solidFill>
                  <a:schemeClr val="tx1"/>
                </a:solidFill>
                <a:cs typeface="Arial" panose="020B0604020202020204" pitchFamily="34" charset="0"/>
              </a:rPr>
              <a:t>)</a:t>
            </a:r>
          </a:p>
          <a:p>
            <a:pPr>
              <a:spcBef>
                <a:spcPct val="0"/>
              </a:spcBef>
              <a:buFontTx/>
              <a:buNone/>
            </a:pPr>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còn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lại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không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vượt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lát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cắt</a:t>
            </a:r>
            <a:r>
              <a:rPr lang="en-US" sz="1600">
                <a:solidFill>
                  <a:schemeClr val="tx1"/>
                </a:solidFill>
                <a:cs typeface="Arial" panose="020B0604020202020204" pitchFamily="34" charset="0"/>
              </a:rPr>
              <a:t>. </a:t>
            </a:r>
          </a:p>
        </p:txBody>
      </p:sp>
      <p:grpSp>
        <p:nvGrpSpPr>
          <p:cNvPr id="8" name="Group 7">
            <a:extLst>
              <a:ext uri="{FF2B5EF4-FFF2-40B4-BE49-F238E27FC236}">
                <a16:creationId xmlns:a16="http://schemas.microsoft.com/office/drawing/2014/main" id="{0EC2221C-84C0-434D-A536-26B4B023E616}"/>
              </a:ext>
            </a:extLst>
          </p:cNvPr>
          <p:cNvGrpSpPr>
            <a:grpSpLocks/>
          </p:cNvGrpSpPr>
          <p:nvPr/>
        </p:nvGrpSpPr>
        <p:grpSpPr bwMode="auto">
          <a:xfrm>
            <a:off x="654158" y="1676400"/>
            <a:ext cx="7315200" cy="3505200"/>
            <a:chOff x="384" y="1392"/>
            <a:chExt cx="4608" cy="2208"/>
          </a:xfrm>
        </p:grpSpPr>
        <p:sp>
          <p:nvSpPr>
            <p:cNvPr id="9" name="Oval 8">
              <a:extLst>
                <a:ext uri="{FF2B5EF4-FFF2-40B4-BE49-F238E27FC236}">
                  <a16:creationId xmlns:a16="http://schemas.microsoft.com/office/drawing/2014/main" id="{ABFB6663-7001-47D0-8C52-1317B3DFAAE1}"/>
                </a:ext>
              </a:extLst>
            </p:cNvPr>
            <p:cNvSpPr>
              <a:spLocks noChangeArrowheads="1"/>
            </p:cNvSpPr>
            <p:nvPr/>
          </p:nvSpPr>
          <p:spPr bwMode="auto">
            <a:xfrm>
              <a:off x="384" y="2304"/>
              <a:ext cx="432" cy="432"/>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f</a:t>
              </a:r>
            </a:p>
          </p:txBody>
        </p:sp>
        <p:sp>
          <p:nvSpPr>
            <p:cNvPr id="12" name="Oval 11">
              <a:extLst>
                <a:ext uri="{FF2B5EF4-FFF2-40B4-BE49-F238E27FC236}">
                  <a16:creationId xmlns:a16="http://schemas.microsoft.com/office/drawing/2014/main" id="{98546CA2-57F1-4A37-82E8-4BF3854713E5}"/>
                </a:ext>
              </a:extLst>
            </p:cNvPr>
            <p:cNvSpPr>
              <a:spLocks noChangeArrowheads="1"/>
            </p:cNvSpPr>
            <p:nvPr/>
          </p:nvSpPr>
          <p:spPr bwMode="auto">
            <a:xfrm>
              <a:off x="3312" y="1680"/>
              <a:ext cx="432" cy="432"/>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d</a:t>
              </a:r>
            </a:p>
          </p:txBody>
        </p:sp>
        <p:sp>
          <p:nvSpPr>
            <p:cNvPr id="13" name="Oval 12">
              <a:extLst>
                <a:ext uri="{FF2B5EF4-FFF2-40B4-BE49-F238E27FC236}">
                  <a16:creationId xmlns:a16="http://schemas.microsoft.com/office/drawing/2014/main" id="{49E0E1BD-5A3D-4035-A72E-7B9318A70B9C}"/>
                </a:ext>
              </a:extLst>
            </p:cNvPr>
            <p:cNvSpPr>
              <a:spLocks noChangeArrowheads="1"/>
            </p:cNvSpPr>
            <p:nvPr/>
          </p:nvSpPr>
          <p:spPr bwMode="auto">
            <a:xfrm>
              <a:off x="1104" y="1392"/>
              <a:ext cx="432" cy="432"/>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a</a:t>
              </a:r>
            </a:p>
          </p:txBody>
        </p:sp>
        <p:sp>
          <p:nvSpPr>
            <p:cNvPr id="14" name="Oval 13">
              <a:extLst>
                <a:ext uri="{FF2B5EF4-FFF2-40B4-BE49-F238E27FC236}">
                  <a16:creationId xmlns:a16="http://schemas.microsoft.com/office/drawing/2014/main" id="{D3CE23CE-0FE1-4359-A586-63C59A5BC839}"/>
                </a:ext>
              </a:extLst>
            </p:cNvPr>
            <p:cNvSpPr>
              <a:spLocks noChangeArrowheads="1"/>
            </p:cNvSpPr>
            <p:nvPr/>
          </p:nvSpPr>
          <p:spPr bwMode="auto">
            <a:xfrm>
              <a:off x="2112" y="2256"/>
              <a:ext cx="432" cy="432"/>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b</a:t>
              </a:r>
            </a:p>
          </p:txBody>
        </p:sp>
        <p:sp>
          <p:nvSpPr>
            <p:cNvPr id="15" name="Oval 14">
              <a:extLst>
                <a:ext uri="{FF2B5EF4-FFF2-40B4-BE49-F238E27FC236}">
                  <a16:creationId xmlns:a16="http://schemas.microsoft.com/office/drawing/2014/main" id="{5DFF3F01-863C-4B31-B25D-2D3E49DCF854}"/>
                </a:ext>
              </a:extLst>
            </p:cNvPr>
            <p:cNvSpPr>
              <a:spLocks noChangeArrowheads="1"/>
            </p:cNvSpPr>
            <p:nvPr/>
          </p:nvSpPr>
          <p:spPr bwMode="auto">
            <a:xfrm>
              <a:off x="1104" y="3120"/>
              <a:ext cx="432" cy="432"/>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c</a:t>
              </a:r>
            </a:p>
          </p:txBody>
        </p:sp>
        <p:sp>
          <p:nvSpPr>
            <p:cNvPr id="16" name="Oval 15">
              <a:extLst>
                <a:ext uri="{FF2B5EF4-FFF2-40B4-BE49-F238E27FC236}">
                  <a16:creationId xmlns:a16="http://schemas.microsoft.com/office/drawing/2014/main" id="{B5C0A1D3-BA24-4106-9BF1-EF47DB6D814D}"/>
                </a:ext>
              </a:extLst>
            </p:cNvPr>
            <p:cNvSpPr>
              <a:spLocks noChangeArrowheads="1"/>
            </p:cNvSpPr>
            <p:nvPr/>
          </p:nvSpPr>
          <p:spPr bwMode="auto">
            <a:xfrm>
              <a:off x="2688" y="3168"/>
              <a:ext cx="432" cy="432"/>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e</a:t>
              </a:r>
            </a:p>
          </p:txBody>
        </p:sp>
        <p:sp>
          <p:nvSpPr>
            <p:cNvPr id="17" name="Oval 16">
              <a:extLst>
                <a:ext uri="{FF2B5EF4-FFF2-40B4-BE49-F238E27FC236}">
                  <a16:creationId xmlns:a16="http://schemas.microsoft.com/office/drawing/2014/main" id="{7DD4E807-8A1A-4C0A-A866-F5B6E503CCE3}"/>
                </a:ext>
              </a:extLst>
            </p:cNvPr>
            <p:cNvSpPr>
              <a:spLocks noChangeArrowheads="1"/>
            </p:cNvSpPr>
            <p:nvPr/>
          </p:nvSpPr>
          <p:spPr bwMode="auto">
            <a:xfrm>
              <a:off x="4560" y="2400"/>
              <a:ext cx="432" cy="432"/>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g</a:t>
              </a:r>
            </a:p>
          </p:txBody>
        </p:sp>
        <p:sp>
          <p:nvSpPr>
            <p:cNvPr id="18" name="Line 15">
              <a:extLst>
                <a:ext uri="{FF2B5EF4-FFF2-40B4-BE49-F238E27FC236}">
                  <a16:creationId xmlns:a16="http://schemas.microsoft.com/office/drawing/2014/main" id="{5AA8F103-820A-493A-B94D-F4FECC5CDFC2}"/>
                </a:ext>
              </a:extLst>
            </p:cNvPr>
            <p:cNvSpPr>
              <a:spLocks noChangeShapeType="1"/>
            </p:cNvSpPr>
            <p:nvPr/>
          </p:nvSpPr>
          <p:spPr bwMode="auto">
            <a:xfrm>
              <a:off x="1488" y="1728"/>
              <a:ext cx="67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6">
              <a:extLst>
                <a:ext uri="{FF2B5EF4-FFF2-40B4-BE49-F238E27FC236}">
                  <a16:creationId xmlns:a16="http://schemas.microsoft.com/office/drawing/2014/main" id="{FBD3F912-89C2-45D5-B1E9-2763DEA48062}"/>
                </a:ext>
              </a:extLst>
            </p:cNvPr>
            <p:cNvSpPr>
              <a:spLocks noChangeShapeType="1"/>
            </p:cNvSpPr>
            <p:nvPr/>
          </p:nvSpPr>
          <p:spPr bwMode="auto">
            <a:xfrm flipH="1">
              <a:off x="720" y="1776"/>
              <a:ext cx="43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7">
              <a:extLst>
                <a:ext uri="{FF2B5EF4-FFF2-40B4-BE49-F238E27FC236}">
                  <a16:creationId xmlns:a16="http://schemas.microsoft.com/office/drawing/2014/main" id="{B5C02671-241A-4E93-AFE4-6A4D2691C5F4}"/>
                </a:ext>
              </a:extLst>
            </p:cNvPr>
            <p:cNvSpPr>
              <a:spLocks noChangeShapeType="1"/>
            </p:cNvSpPr>
            <p:nvPr/>
          </p:nvSpPr>
          <p:spPr bwMode="auto">
            <a:xfrm flipH="1">
              <a:off x="1488" y="2688"/>
              <a:ext cx="72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8">
              <a:extLst>
                <a:ext uri="{FF2B5EF4-FFF2-40B4-BE49-F238E27FC236}">
                  <a16:creationId xmlns:a16="http://schemas.microsoft.com/office/drawing/2014/main" id="{9B892FEC-5B78-4E79-90ED-5A0FF9307BDE}"/>
                </a:ext>
              </a:extLst>
            </p:cNvPr>
            <p:cNvSpPr>
              <a:spLocks noChangeShapeType="1"/>
            </p:cNvSpPr>
            <p:nvPr/>
          </p:nvSpPr>
          <p:spPr bwMode="auto">
            <a:xfrm>
              <a:off x="720" y="2688"/>
              <a:ext cx="432"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9">
              <a:extLst>
                <a:ext uri="{FF2B5EF4-FFF2-40B4-BE49-F238E27FC236}">
                  <a16:creationId xmlns:a16="http://schemas.microsoft.com/office/drawing/2014/main" id="{F13C098A-85AD-4A93-BCAE-4C1D0BADF4C5}"/>
                </a:ext>
              </a:extLst>
            </p:cNvPr>
            <p:cNvSpPr>
              <a:spLocks noChangeShapeType="1"/>
            </p:cNvSpPr>
            <p:nvPr/>
          </p:nvSpPr>
          <p:spPr bwMode="auto">
            <a:xfrm flipV="1">
              <a:off x="2544" y="2016"/>
              <a:ext cx="81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0">
              <a:extLst>
                <a:ext uri="{FF2B5EF4-FFF2-40B4-BE49-F238E27FC236}">
                  <a16:creationId xmlns:a16="http://schemas.microsoft.com/office/drawing/2014/main" id="{1B88E840-4275-44DD-A420-55F2A9E7984E}"/>
                </a:ext>
              </a:extLst>
            </p:cNvPr>
            <p:cNvSpPr>
              <a:spLocks noChangeShapeType="1"/>
            </p:cNvSpPr>
            <p:nvPr/>
          </p:nvSpPr>
          <p:spPr bwMode="auto">
            <a:xfrm>
              <a:off x="1536" y="1584"/>
              <a:ext cx="177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1">
              <a:extLst>
                <a:ext uri="{FF2B5EF4-FFF2-40B4-BE49-F238E27FC236}">
                  <a16:creationId xmlns:a16="http://schemas.microsoft.com/office/drawing/2014/main" id="{C0FAE04B-9CA5-4F36-A478-D554ECFA4D30}"/>
                </a:ext>
              </a:extLst>
            </p:cNvPr>
            <p:cNvSpPr>
              <a:spLocks noChangeShapeType="1"/>
            </p:cNvSpPr>
            <p:nvPr/>
          </p:nvSpPr>
          <p:spPr bwMode="auto">
            <a:xfrm>
              <a:off x="2496" y="2592"/>
              <a:ext cx="28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2">
              <a:extLst>
                <a:ext uri="{FF2B5EF4-FFF2-40B4-BE49-F238E27FC236}">
                  <a16:creationId xmlns:a16="http://schemas.microsoft.com/office/drawing/2014/main" id="{1AEE3CC4-5B11-4DE8-9B9B-B20A589F6CA9}"/>
                </a:ext>
              </a:extLst>
            </p:cNvPr>
            <p:cNvSpPr>
              <a:spLocks noChangeShapeType="1"/>
            </p:cNvSpPr>
            <p:nvPr/>
          </p:nvSpPr>
          <p:spPr bwMode="auto">
            <a:xfrm>
              <a:off x="1536" y="34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3">
              <a:extLst>
                <a:ext uri="{FF2B5EF4-FFF2-40B4-BE49-F238E27FC236}">
                  <a16:creationId xmlns:a16="http://schemas.microsoft.com/office/drawing/2014/main" id="{FCAD4B31-4EF6-4652-B9A1-3CAA117D48F8}"/>
                </a:ext>
              </a:extLst>
            </p:cNvPr>
            <p:cNvSpPr>
              <a:spLocks noChangeShapeType="1"/>
            </p:cNvSpPr>
            <p:nvPr/>
          </p:nvSpPr>
          <p:spPr bwMode="auto">
            <a:xfrm flipH="1">
              <a:off x="3024" y="2112"/>
              <a:ext cx="432"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4">
              <a:extLst>
                <a:ext uri="{FF2B5EF4-FFF2-40B4-BE49-F238E27FC236}">
                  <a16:creationId xmlns:a16="http://schemas.microsoft.com/office/drawing/2014/main" id="{81D5AC21-6E82-48E5-AFFB-374E57A5519E}"/>
                </a:ext>
              </a:extLst>
            </p:cNvPr>
            <p:cNvSpPr>
              <a:spLocks noChangeShapeType="1"/>
            </p:cNvSpPr>
            <p:nvPr/>
          </p:nvSpPr>
          <p:spPr bwMode="auto">
            <a:xfrm flipV="1">
              <a:off x="3120" y="2736"/>
              <a:ext cx="144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5">
              <a:extLst>
                <a:ext uri="{FF2B5EF4-FFF2-40B4-BE49-F238E27FC236}">
                  <a16:creationId xmlns:a16="http://schemas.microsoft.com/office/drawing/2014/main" id="{F9929AE8-7292-4AF8-AF7D-A25BADB84534}"/>
                </a:ext>
              </a:extLst>
            </p:cNvPr>
            <p:cNvSpPr>
              <a:spLocks noChangeShapeType="1"/>
            </p:cNvSpPr>
            <p:nvPr/>
          </p:nvSpPr>
          <p:spPr bwMode="auto">
            <a:xfrm>
              <a:off x="3744" y="1968"/>
              <a:ext cx="86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Text Box 26">
              <a:extLst>
                <a:ext uri="{FF2B5EF4-FFF2-40B4-BE49-F238E27FC236}">
                  <a16:creationId xmlns:a16="http://schemas.microsoft.com/office/drawing/2014/main" id="{579FB0D2-AAB8-4D6F-B026-8B7C96095853}"/>
                </a:ext>
              </a:extLst>
            </p:cNvPr>
            <p:cNvSpPr txBox="1">
              <a:spLocks noChangeArrowheads="1"/>
            </p:cNvSpPr>
            <p:nvPr/>
          </p:nvSpPr>
          <p:spPr bwMode="auto">
            <a:xfrm>
              <a:off x="662" y="180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30" name="Text Box 27">
              <a:extLst>
                <a:ext uri="{FF2B5EF4-FFF2-40B4-BE49-F238E27FC236}">
                  <a16:creationId xmlns:a16="http://schemas.microsoft.com/office/drawing/2014/main" id="{6F48FFF1-89C0-4A97-BF04-8B0C907D4CC4}"/>
                </a:ext>
              </a:extLst>
            </p:cNvPr>
            <p:cNvSpPr txBox="1">
              <a:spLocks noChangeArrowheads="1"/>
            </p:cNvSpPr>
            <p:nvPr/>
          </p:nvSpPr>
          <p:spPr bwMode="auto">
            <a:xfrm>
              <a:off x="2400" y="13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31" name="Text Box 28">
              <a:extLst>
                <a:ext uri="{FF2B5EF4-FFF2-40B4-BE49-F238E27FC236}">
                  <a16:creationId xmlns:a16="http://schemas.microsoft.com/office/drawing/2014/main" id="{7EA36F55-A61A-429F-8883-D43F73E87C6B}"/>
                </a:ext>
              </a:extLst>
            </p:cNvPr>
            <p:cNvSpPr txBox="1">
              <a:spLocks noChangeArrowheads="1"/>
            </p:cNvSpPr>
            <p:nvPr/>
          </p:nvSpPr>
          <p:spPr bwMode="auto">
            <a:xfrm>
              <a:off x="4118" y="185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32" name="Text Box 29">
              <a:extLst>
                <a:ext uri="{FF2B5EF4-FFF2-40B4-BE49-F238E27FC236}">
                  <a16:creationId xmlns:a16="http://schemas.microsoft.com/office/drawing/2014/main" id="{AEA37C83-9AEE-4844-9210-310CF5AE9D68}"/>
                </a:ext>
              </a:extLst>
            </p:cNvPr>
            <p:cNvSpPr txBox="1">
              <a:spLocks noChangeArrowheads="1"/>
            </p:cNvSpPr>
            <p:nvPr/>
          </p:nvSpPr>
          <p:spPr bwMode="auto">
            <a:xfrm>
              <a:off x="3686" y="309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33" name="Text Box 30">
              <a:extLst>
                <a:ext uri="{FF2B5EF4-FFF2-40B4-BE49-F238E27FC236}">
                  <a16:creationId xmlns:a16="http://schemas.microsoft.com/office/drawing/2014/main" id="{07EADD8A-E98C-49F5-9CEC-E51CC5AD4B08}"/>
                </a:ext>
              </a:extLst>
            </p:cNvPr>
            <p:cNvSpPr txBox="1">
              <a:spLocks noChangeArrowheads="1"/>
            </p:cNvSpPr>
            <p:nvPr/>
          </p:nvSpPr>
          <p:spPr bwMode="auto">
            <a:xfrm>
              <a:off x="3312" y="24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34" name="Text Box 31">
              <a:extLst>
                <a:ext uri="{FF2B5EF4-FFF2-40B4-BE49-F238E27FC236}">
                  <a16:creationId xmlns:a16="http://schemas.microsoft.com/office/drawing/2014/main" id="{77936F6B-3A9B-4D66-90B9-38811F95BACF}"/>
                </a:ext>
              </a:extLst>
            </p:cNvPr>
            <p:cNvSpPr txBox="1">
              <a:spLocks noChangeArrowheads="1"/>
            </p:cNvSpPr>
            <p:nvPr/>
          </p:nvSpPr>
          <p:spPr bwMode="auto">
            <a:xfrm>
              <a:off x="2726" y="218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35" name="Text Box 32">
              <a:extLst>
                <a:ext uri="{FF2B5EF4-FFF2-40B4-BE49-F238E27FC236}">
                  <a16:creationId xmlns:a16="http://schemas.microsoft.com/office/drawing/2014/main" id="{D696626D-B5C0-4CFC-A422-3B1148EE7766}"/>
                </a:ext>
              </a:extLst>
            </p:cNvPr>
            <p:cNvSpPr txBox="1">
              <a:spLocks noChangeArrowheads="1"/>
            </p:cNvSpPr>
            <p:nvPr/>
          </p:nvSpPr>
          <p:spPr bwMode="auto">
            <a:xfrm>
              <a:off x="1622" y="261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36" name="Text Box 33">
              <a:extLst>
                <a:ext uri="{FF2B5EF4-FFF2-40B4-BE49-F238E27FC236}">
                  <a16:creationId xmlns:a16="http://schemas.microsoft.com/office/drawing/2014/main" id="{137CABE1-EE21-49E2-8F2C-F966C4B75795}"/>
                </a:ext>
              </a:extLst>
            </p:cNvPr>
            <p:cNvSpPr txBox="1">
              <a:spLocks noChangeArrowheads="1"/>
            </p:cNvSpPr>
            <p:nvPr/>
          </p:nvSpPr>
          <p:spPr bwMode="auto">
            <a:xfrm>
              <a:off x="2726" y="271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37" name="Text Box 34">
              <a:extLst>
                <a:ext uri="{FF2B5EF4-FFF2-40B4-BE49-F238E27FC236}">
                  <a16:creationId xmlns:a16="http://schemas.microsoft.com/office/drawing/2014/main" id="{66583E3C-F24E-46C2-8EF4-8D8A064667EB}"/>
                </a:ext>
              </a:extLst>
            </p:cNvPr>
            <p:cNvSpPr txBox="1">
              <a:spLocks noChangeArrowheads="1"/>
            </p:cNvSpPr>
            <p:nvPr/>
          </p:nvSpPr>
          <p:spPr bwMode="auto">
            <a:xfrm>
              <a:off x="1910" y="309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38" name="Text Box 35">
              <a:extLst>
                <a:ext uri="{FF2B5EF4-FFF2-40B4-BE49-F238E27FC236}">
                  <a16:creationId xmlns:a16="http://schemas.microsoft.com/office/drawing/2014/main" id="{67E4E540-CE3B-4FA7-A9BC-0A0006090119}"/>
                </a:ext>
              </a:extLst>
            </p:cNvPr>
            <p:cNvSpPr txBox="1">
              <a:spLocks noChangeArrowheads="1"/>
            </p:cNvSpPr>
            <p:nvPr/>
          </p:nvSpPr>
          <p:spPr bwMode="auto">
            <a:xfrm>
              <a:off x="950" y="266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39" name="Line 36">
              <a:extLst>
                <a:ext uri="{FF2B5EF4-FFF2-40B4-BE49-F238E27FC236}">
                  <a16:creationId xmlns:a16="http://schemas.microsoft.com/office/drawing/2014/main" id="{40F101AB-333A-4952-A373-40ED75613AE4}"/>
                </a:ext>
              </a:extLst>
            </p:cNvPr>
            <p:cNvSpPr>
              <a:spLocks noChangeShapeType="1"/>
            </p:cNvSpPr>
            <p:nvPr/>
          </p:nvSpPr>
          <p:spPr bwMode="auto">
            <a:xfrm>
              <a:off x="816" y="2496"/>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Text Box 37">
              <a:extLst>
                <a:ext uri="{FF2B5EF4-FFF2-40B4-BE49-F238E27FC236}">
                  <a16:creationId xmlns:a16="http://schemas.microsoft.com/office/drawing/2014/main" id="{154C9EF4-A440-4638-9D41-CF482B8D3131}"/>
                </a:ext>
              </a:extLst>
            </p:cNvPr>
            <p:cNvSpPr txBox="1">
              <a:spLocks noChangeArrowheads="1"/>
            </p:cNvSpPr>
            <p:nvPr/>
          </p:nvSpPr>
          <p:spPr bwMode="auto">
            <a:xfrm>
              <a:off x="1334" y="223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41" name="Text Box 38">
              <a:extLst>
                <a:ext uri="{FF2B5EF4-FFF2-40B4-BE49-F238E27FC236}">
                  <a16:creationId xmlns:a16="http://schemas.microsoft.com/office/drawing/2014/main" id="{CC645095-057B-4616-8436-EF69F6575707}"/>
                </a:ext>
              </a:extLst>
            </p:cNvPr>
            <p:cNvSpPr txBox="1">
              <a:spLocks noChangeArrowheads="1"/>
            </p:cNvSpPr>
            <p:nvPr/>
          </p:nvSpPr>
          <p:spPr bwMode="auto">
            <a:xfrm>
              <a:off x="1766" y="175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grpSp>
      <p:grpSp>
        <p:nvGrpSpPr>
          <p:cNvPr id="42" name="Group 40">
            <a:extLst>
              <a:ext uri="{FF2B5EF4-FFF2-40B4-BE49-F238E27FC236}">
                <a16:creationId xmlns:a16="http://schemas.microsoft.com/office/drawing/2014/main" id="{DAF4A399-F8F4-4E31-89BD-6A2178360120}"/>
              </a:ext>
            </a:extLst>
          </p:cNvPr>
          <p:cNvGrpSpPr>
            <a:grpSpLocks/>
          </p:cNvGrpSpPr>
          <p:nvPr/>
        </p:nvGrpSpPr>
        <p:grpSpPr bwMode="auto">
          <a:xfrm>
            <a:off x="2482958" y="1981200"/>
            <a:ext cx="2895600" cy="2895600"/>
            <a:chOff x="1536" y="1584"/>
            <a:chExt cx="1824" cy="1824"/>
          </a:xfrm>
        </p:grpSpPr>
        <p:grpSp>
          <p:nvGrpSpPr>
            <p:cNvPr id="43" name="Group 41">
              <a:extLst>
                <a:ext uri="{FF2B5EF4-FFF2-40B4-BE49-F238E27FC236}">
                  <a16:creationId xmlns:a16="http://schemas.microsoft.com/office/drawing/2014/main" id="{C63A6D90-3A6C-41EF-91D3-27451FF46C01}"/>
                </a:ext>
              </a:extLst>
            </p:cNvPr>
            <p:cNvGrpSpPr>
              <a:grpSpLocks/>
            </p:cNvGrpSpPr>
            <p:nvPr/>
          </p:nvGrpSpPr>
          <p:grpSpPr bwMode="auto">
            <a:xfrm>
              <a:off x="1536" y="1584"/>
              <a:ext cx="1824" cy="1632"/>
              <a:chOff x="1536" y="1584"/>
              <a:chExt cx="1824" cy="1632"/>
            </a:xfrm>
          </p:grpSpPr>
          <p:sp>
            <p:nvSpPr>
              <p:cNvPr id="45" name="Line 42">
                <a:extLst>
                  <a:ext uri="{FF2B5EF4-FFF2-40B4-BE49-F238E27FC236}">
                    <a16:creationId xmlns:a16="http://schemas.microsoft.com/office/drawing/2014/main" id="{3A092F1A-A6F4-4041-B5FA-F06BBA8604BD}"/>
                  </a:ext>
                </a:extLst>
              </p:cNvPr>
              <p:cNvSpPr>
                <a:spLocks noChangeShapeType="1"/>
              </p:cNvSpPr>
              <p:nvPr/>
            </p:nvSpPr>
            <p:spPr bwMode="auto">
              <a:xfrm>
                <a:off x="1536" y="1584"/>
                <a:ext cx="1776" cy="24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3">
                <a:extLst>
                  <a:ext uri="{FF2B5EF4-FFF2-40B4-BE49-F238E27FC236}">
                    <a16:creationId xmlns:a16="http://schemas.microsoft.com/office/drawing/2014/main" id="{FF4ADB7F-EE39-469C-A5AF-695B7D836410}"/>
                  </a:ext>
                </a:extLst>
              </p:cNvPr>
              <p:cNvSpPr>
                <a:spLocks noChangeShapeType="1"/>
              </p:cNvSpPr>
              <p:nvPr/>
            </p:nvSpPr>
            <p:spPr bwMode="auto">
              <a:xfrm flipV="1">
                <a:off x="2544" y="2016"/>
                <a:ext cx="816" cy="336"/>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4">
                <a:extLst>
                  <a:ext uri="{FF2B5EF4-FFF2-40B4-BE49-F238E27FC236}">
                    <a16:creationId xmlns:a16="http://schemas.microsoft.com/office/drawing/2014/main" id="{C2BFCA4D-F41D-419F-93AE-2B8F500763AB}"/>
                  </a:ext>
                </a:extLst>
              </p:cNvPr>
              <p:cNvSpPr>
                <a:spLocks noChangeShapeType="1"/>
              </p:cNvSpPr>
              <p:nvPr/>
            </p:nvSpPr>
            <p:spPr bwMode="auto">
              <a:xfrm>
                <a:off x="2496" y="2592"/>
                <a:ext cx="288" cy="624"/>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 name="Line 45">
              <a:extLst>
                <a:ext uri="{FF2B5EF4-FFF2-40B4-BE49-F238E27FC236}">
                  <a16:creationId xmlns:a16="http://schemas.microsoft.com/office/drawing/2014/main" id="{0AFAD660-0700-49BD-B3F8-E68092CFCEAE}"/>
                </a:ext>
              </a:extLst>
            </p:cNvPr>
            <p:cNvSpPr>
              <a:spLocks noChangeShapeType="1"/>
            </p:cNvSpPr>
            <p:nvPr/>
          </p:nvSpPr>
          <p:spPr bwMode="auto">
            <a:xfrm>
              <a:off x="1536" y="3408"/>
              <a:ext cx="1152"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E025CA3-8B44-D8C4-8C9F-E99F8E9FA57C}"/>
                  </a:ext>
                </a:extLst>
              </p14:cNvPr>
              <p14:cNvContentPartPr/>
              <p14:nvPr/>
            </p14:nvContentPartPr>
            <p14:xfrm>
              <a:off x="588960" y="1155240"/>
              <a:ext cx="7427160" cy="4627440"/>
            </p14:xfrm>
          </p:contentPart>
        </mc:Choice>
        <mc:Fallback>
          <p:pic>
            <p:nvPicPr>
              <p:cNvPr id="2" name="Ink 1">
                <a:extLst>
                  <a:ext uri="{FF2B5EF4-FFF2-40B4-BE49-F238E27FC236}">
                    <a16:creationId xmlns:a16="http://schemas.microsoft.com/office/drawing/2014/main" id="{3E025CA3-8B44-D8C4-8C9F-E99F8E9FA57C}"/>
                  </a:ext>
                </a:extLst>
              </p:cNvPr>
              <p:cNvPicPr/>
              <p:nvPr/>
            </p:nvPicPr>
            <p:blipFill>
              <a:blip r:embed="rId4"/>
              <a:stretch>
                <a:fillRect/>
              </a:stretch>
            </p:blipFill>
            <p:spPr>
              <a:xfrm>
                <a:off x="579600" y="1145880"/>
                <a:ext cx="7445880" cy="4646160"/>
              </a:xfrm>
              <a:prstGeom prst="rect">
                <a:avLst/>
              </a:prstGeom>
            </p:spPr>
          </p:pic>
        </mc:Fallback>
      </mc:AlternateContent>
    </p:spTree>
    <p:extLst>
      <p:ext uri="{BB962C8B-B14F-4D97-AF65-F5344CB8AC3E}">
        <p14:creationId xmlns:p14="http://schemas.microsoft.com/office/powerpoint/2010/main" val="391784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Lát</a:t>
            </a:r>
            <a:r>
              <a:rPr lang="en-US" altLang="en-US" sz="2000" b="1"/>
              <a:t> </a:t>
            </a:r>
            <a:r>
              <a:rPr lang="en-US" altLang="en-US" sz="2000" b="1" err="1"/>
              <a:t>cắt</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lgn="just">
              <a:lnSpc>
                <a:spcPct val="120000"/>
              </a:lnSpc>
              <a:spcBef>
                <a:spcPts val="1200"/>
              </a:spcBef>
            </a:pPr>
            <a:r>
              <a:rPr lang="vi-VN" sz="1600">
                <a:cs typeface="Arial" panose="020B0604020202020204" pitchFamily="34" charset="0"/>
              </a:rPr>
              <a:t>Ta gọi </a:t>
            </a:r>
            <a:r>
              <a:rPr lang="vi-VN" sz="1600" i="1">
                <a:solidFill>
                  <a:srgbClr val="C00000"/>
                </a:solidFill>
                <a:cs typeface="Arial" panose="020B0604020202020204" pitchFamily="34" charset="0"/>
              </a:rPr>
              <a:t>lát cắt </a:t>
            </a:r>
            <a:r>
              <a:rPr lang="vi-VN" sz="1600">
                <a:solidFill>
                  <a:srgbClr val="BE0F02"/>
                </a:solidFill>
                <a:cs typeface="Arial" panose="020B0604020202020204" pitchFamily="34" charset="0"/>
              </a:rPr>
              <a:t>(</a:t>
            </a:r>
            <a:r>
              <a:rPr lang="vi-VN" sz="1600" i="1">
                <a:solidFill>
                  <a:srgbClr val="BE0F02"/>
                </a:solidFill>
                <a:cs typeface="Arial" panose="020B0604020202020204" pitchFamily="34" charset="0"/>
              </a:rPr>
              <a:t>S, V</a:t>
            </a:r>
            <a:r>
              <a:rPr lang="vi-VN" sz="1600" i="1">
                <a:solidFill>
                  <a:srgbClr val="BE0F02"/>
                </a:solidFill>
                <a:cs typeface="Arial" panose="020B0604020202020204" pitchFamily="34" charset="0"/>
                <a:sym typeface="Symbol" panose="05050102010706020507" pitchFamily="18" charset="2"/>
              </a:rPr>
              <a:t></a:t>
            </a:r>
            <a:r>
              <a:rPr lang="en-US" sz="1600" i="1">
                <a:solidFill>
                  <a:srgbClr val="BE0F02"/>
                </a:solidFill>
                <a:cs typeface="Arial" panose="020B0604020202020204" pitchFamily="34" charset="0"/>
                <a:sym typeface="Symbol" panose="05050102010706020507" pitchFamily="18" charset="2"/>
              </a:rPr>
              <a:t> </a:t>
            </a:r>
            <a:r>
              <a:rPr lang="vi-VN" sz="1600" i="1">
                <a:solidFill>
                  <a:srgbClr val="BE0F02"/>
                </a:solidFill>
                <a:cs typeface="Arial" panose="020B0604020202020204" pitchFamily="34" charset="0"/>
              </a:rPr>
              <a:t>S</a:t>
            </a:r>
            <a:r>
              <a:rPr lang="vi-VN" sz="1600">
                <a:solidFill>
                  <a:srgbClr val="BE0F02"/>
                </a:solidFill>
                <a:cs typeface="Arial" panose="020B0604020202020204" pitchFamily="34" charset="0"/>
              </a:rPr>
              <a:t>)</a:t>
            </a:r>
            <a:r>
              <a:rPr lang="vi-VN" sz="1600">
                <a:cs typeface="Arial" panose="020B0604020202020204" pitchFamily="34" charset="0"/>
              </a:rPr>
              <a:t> là một cách phân hoạch tập đỉnh </a:t>
            </a:r>
            <a:r>
              <a:rPr lang="vi-VN" sz="1600" i="1">
                <a:cs typeface="Arial" panose="020B0604020202020204" pitchFamily="34" charset="0"/>
              </a:rPr>
              <a:t>V</a:t>
            </a:r>
            <a:r>
              <a:rPr lang="vi-VN" sz="1600">
                <a:cs typeface="Arial" panose="020B0604020202020204" pitchFamily="34" charset="0"/>
              </a:rPr>
              <a:t> ra thành hai tập </a:t>
            </a:r>
            <a:r>
              <a:rPr lang="vi-VN" sz="1600" i="1">
                <a:cs typeface="Arial" panose="020B0604020202020204" pitchFamily="34" charset="0"/>
              </a:rPr>
              <a:t>S</a:t>
            </a:r>
            <a:r>
              <a:rPr lang="vi-VN" sz="1600">
                <a:cs typeface="Arial" panose="020B0604020202020204" pitchFamily="34" charset="0"/>
              </a:rPr>
              <a:t> và </a:t>
            </a:r>
            <a:r>
              <a:rPr lang="vi-VN" sz="1600" i="1">
                <a:cs typeface="Arial" panose="020B0604020202020204" pitchFamily="34" charset="0"/>
              </a:rPr>
              <a:t>V</a:t>
            </a:r>
            <a:r>
              <a:rPr lang="vi-VN" sz="1600" i="1">
                <a:cs typeface="Arial" panose="020B0604020202020204" pitchFamily="34" charset="0"/>
                <a:sym typeface="Symbol" panose="05050102010706020507" pitchFamily="18" charset="2"/>
              </a:rPr>
              <a:t></a:t>
            </a:r>
            <a:r>
              <a:rPr lang="en-US" sz="1600" i="1">
                <a:cs typeface="Arial" panose="020B0604020202020204" pitchFamily="34" charset="0"/>
                <a:sym typeface="Symbol" panose="05050102010706020507" pitchFamily="18" charset="2"/>
              </a:rPr>
              <a:t> </a:t>
            </a:r>
            <a:r>
              <a:rPr lang="vi-VN" sz="1600" i="1">
                <a:cs typeface="Arial" panose="020B0604020202020204" pitchFamily="34" charset="0"/>
              </a:rPr>
              <a:t>S</a:t>
            </a:r>
            <a:r>
              <a:rPr lang="vi-VN" sz="1600">
                <a:cs typeface="Arial" panose="020B0604020202020204" pitchFamily="34" charset="0"/>
              </a:rPr>
              <a:t>. Ta nói cạnh </a:t>
            </a:r>
            <a:r>
              <a:rPr lang="vi-VN" sz="1600" i="1">
                <a:cs typeface="Arial" panose="020B0604020202020204" pitchFamily="34" charset="0"/>
              </a:rPr>
              <a:t>e</a:t>
            </a:r>
            <a:r>
              <a:rPr lang="vi-VN" sz="1600">
                <a:cs typeface="Arial" panose="020B0604020202020204" pitchFamily="34" charset="0"/>
              </a:rPr>
              <a:t> là cạnh </a:t>
            </a:r>
            <a:r>
              <a:rPr lang="vi-VN" sz="1600" i="1">
                <a:solidFill>
                  <a:srgbClr val="C00000"/>
                </a:solidFill>
                <a:cs typeface="Arial" panose="020B0604020202020204" pitchFamily="34" charset="0"/>
              </a:rPr>
              <a:t>vượt lát cắt</a:t>
            </a:r>
            <a:r>
              <a:rPr lang="vi-VN" sz="1600">
                <a:cs typeface="Arial" panose="020B0604020202020204" pitchFamily="34" charset="0"/>
              </a:rPr>
              <a:t> (</a:t>
            </a:r>
            <a:r>
              <a:rPr lang="vi-VN" sz="1600" i="1">
                <a:cs typeface="Arial" panose="020B0604020202020204" pitchFamily="34" charset="0"/>
              </a:rPr>
              <a:t>S, V</a:t>
            </a:r>
            <a:r>
              <a:rPr lang="vi-VN" sz="1600" i="1">
                <a:cs typeface="Arial" panose="020B0604020202020204" pitchFamily="34" charset="0"/>
                <a:sym typeface="Symbol" panose="05050102010706020507" pitchFamily="18" charset="2"/>
              </a:rPr>
              <a:t> </a:t>
            </a:r>
            <a:r>
              <a:rPr lang="vi-VN" sz="1600" i="1">
                <a:cs typeface="Arial" panose="020B0604020202020204" pitchFamily="34" charset="0"/>
              </a:rPr>
              <a:t>S</a:t>
            </a:r>
            <a:r>
              <a:rPr lang="vi-VN" sz="1600">
                <a:cs typeface="Arial" panose="020B0604020202020204" pitchFamily="34" charset="0"/>
              </a:rPr>
              <a:t>) nếu một đầu mút của nó là thuộc </a:t>
            </a:r>
            <a:r>
              <a:rPr lang="vi-VN" sz="1600" i="1">
                <a:cs typeface="Arial" panose="020B0604020202020204" pitchFamily="34" charset="0"/>
              </a:rPr>
              <a:t>S</a:t>
            </a:r>
            <a:r>
              <a:rPr lang="vi-VN" sz="1600">
                <a:cs typeface="Arial" panose="020B0604020202020204" pitchFamily="34" charset="0"/>
              </a:rPr>
              <a:t> còn đầu mút còn lại thuộc </a:t>
            </a:r>
            <a:r>
              <a:rPr lang="vi-VN" sz="1600" i="1">
                <a:cs typeface="Arial" panose="020B0604020202020204" pitchFamily="34" charset="0"/>
              </a:rPr>
              <a:t>V</a:t>
            </a:r>
            <a:r>
              <a:rPr lang="vi-VN" sz="1600" i="1">
                <a:cs typeface="Arial" panose="020B0604020202020204" pitchFamily="34" charset="0"/>
                <a:sym typeface="Symbol" panose="05050102010706020507" pitchFamily="18" charset="2"/>
              </a:rPr>
              <a:t> </a:t>
            </a:r>
            <a:r>
              <a:rPr lang="vi-VN" sz="1600" i="1">
                <a:cs typeface="Arial" panose="020B0604020202020204" pitchFamily="34" charset="0"/>
              </a:rPr>
              <a:t>S</a:t>
            </a:r>
            <a:r>
              <a:rPr lang="vi-VN" sz="1600">
                <a:cs typeface="Arial" panose="020B0604020202020204" pitchFamily="34" charset="0"/>
              </a:rPr>
              <a:t>. </a:t>
            </a:r>
          </a:p>
          <a:p>
            <a:pPr algn="just">
              <a:lnSpc>
                <a:spcPct val="120000"/>
              </a:lnSpc>
              <a:spcBef>
                <a:spcPts val="1200"/>
              </a:spcBef>
            </a:pPr>
            <a:r>
              <a:rPr lang="vi-VN" sz="1600">
                <a:cs typeface="Arial" panose="020B0604020202020204" pitchFamily="34" charset="0"/>
              </a:rPr>
              <a:t>Giả sử </a:t>
            </a:r>
            <a:r>
              <a:rPr lang="vi-VN" sz="1600" i="1">
                <a:cs typeface="Arial" panose="020B0604020202020204" pitchFamily="34" charset="0"/>
              </a:rPr>
              <a:t>A</a:t>
            </a:r>
            <a:r>
              <a:rPr lang="vi-VN" sz="1600">
                <a:cs typeface="Arial" panose="020B0604020202020204" pitchFamily="34" charset="0"/>
              </a:rPr>
              <a:t> là một tập con các cạnh của đồ thị. Lát cắt (</a:t>
            </a:r>
            <a:r>
              <a:rPr lang="vi-VN" sz="1600" i="1">
                <a:cs typeface="Arial" panose="020B0604020202020204" pitchFamily="34" charset="0"/>
              </a:rPr>
              <a:t>S,V</a:t>
            </a:r>
            <a:r>
              <a:rPr lang="vi-VN" sz="1600" i="1">
                <a:cs typeface="Arial" panose="020B0604020202020204" pitchFamily="34" charset="0"/>
                <a:sym typeface="Symbol" panose="05050102010706020507" pitchFamily="18" charset="2"/>
              </a:rPr>
              <a:t> </a:t>
            </a:r>
            <a:r>
              <a:rPr lang="vi-VN" sz="1600" i="1">
                <a:cs typeface="Arial" panose="020B0604020202020204" pitchFamily="34" charset="0"/>
              </a:rPr>
              <a:t>S</a:t>
            </a:r>
            <a:r>
              <a:rPr lang="vi-VN" sz="1600">
                <a:cs typeface="Arial" panose="020B0604020202020204" pitchFamily="34" charset="0"/>
              </a:rPr>
              <a:t>) được gọi là </a:t>
            </a:r>
            <a:r>
              <a:rPr lang="vi-VN" sz="1600" i="1">
                <a:solidFill>
                  <a:srgbClr val="C00000"/>
                </a:solidFill>
                <a:cs typeface="Arial" panose="020B0604020202020204" pitchFamily="34" charset="0"/>
              </a:rPr>
              <a:t>tương thích</a:t>
            </a:r>
            <a:r>
              <a:rPr lang="vi-VN" sz="1600">
                <a:cs typeface="Arial" panose="020B0604020202020204" pitchFamily="34" charset="0"/>
              </a:rPr>
              <a:t> với </a:t>
            </a:r>
            <a:r>
              <a:rPr lang="vi-VN" sz="1600" i="1">
                <a:cs typeface="Arial" panose="020B0604020202020204" pitchFamily="34" charset="0"/>
              </a:rPr>
              <a:t>A</a:t>
            </a:r>
            <a:r>
              <a:rPr lang="en-US" sz="1600" i="1">
                <a:cs typeface="Arial" panose="020B0604020202020204" pitchFamily="34" charset="0"/>
              </a:rPr>
              <a:t> </a:t>
            </a:r>
            <a:r>
              <a:rPr lang="vi-VN" sz="1600">
                <a:cs typeface="Arial" panose="020B0604020202020204" pitchFamily="34" charset="0"/>
              </a:rPr>
              <a:t>nếu như không có cạnh nào thuộc </a:t>
            </a:r>
            <a:r>
              <a:rPr lang="vi-VN" sz="1600" i="1">
                <a:cs typeface="Arial" panose="020B0604020202020204" pitchFamily="34" charset="0"/>
              </a:rPr>
              <a:t>A</a:t>
            </a:r>
            <a:r>
              <a:rPr lang="vi-VN" sz="1600">
                <a:cs typeface="Arial" panose="020B0604020202020204" pitchFamily="34" charset="0"/>
              </a:rPr>
              <a:t> là cạnh vượt lát cắt.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9D3862F-04AC-F8D7-9D72-40449B107466}"/>
                  </a:ext>
                </a:extLst>
              </p14:cNvPr>
              <p14:cNvContentPartPr/>
              <p14:nvPr/>
            </p14:nvContentPartPr>
            <p14:xfrm>
              <a:off x="1131120" y="1688400"/>
              <a:ext cx="7176600" cy="630720"/>
            </p14:xfrm>
          </p:contentPart>
        </mc:Choice>
        <mc:Fallback>
          <p:pic>
            <p:nvPicPr>
              <p:cNvPr id="2" name="Ink 1">
                <a:extLst>
                  <a:ext uri="{FF2B5EF4-FFF2-40B4-BE49-F238E27FC236}">
                    <a16:creationId xmlns:a16="http://schemas.microsoft.com/office/drawing/2014/main" id="{79D3862F-04AC-F8D7-9D72-40449B107466}"/>
                  </a:ext>
                </a:extLst>
              </p:cNvPr>
              <p:cNvPicPr/>
              <p:nvPr/>
            </p:nvPicPr>
            <p:blipFill>
              <a:blip r:embed="rId4"/>
              <a:stretch>
                <a:fillRect/>
              </a:stretch>
            </p:blipFill>
            <p:spPr>
              <a:xfrm>
                <a:off x="1121760" y="1679040"/>
                <a:ext cx="7195320" cy="649440"/>
              </a:xfrm>
              <a:prstGeom prst="rect">
                <a:avLst/>
              </a:prstGeom>
            </p:spPr>
          </p:pic>
        </mc:Fallback>
      </mc:AlternateContent>
    </p:spTree>
    <p:extLst>
      <p:ext uri="{BB962C8B-B14F-4D97-AF65-F5344CB8AC3E}">
        <p14:creationId xmlns:p14="http://schemas.microsoft.com/office/powerpoint/2010/main" val="284272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F7679A-6063-45D8-B9BF-006268D40A75}"/>
              </a:ext>
            </a:extLst>
          </p:cNvPr>
          <p:cNvSpPr>
            <a:spLocks noGrp="1"/>
          </p:cNvSpPr>
          <p:nvPr>
            <p:ph type="title"/>
          </p:nvPr>
        </p:nvSpPr>
        <p:spPr>
          <a:xfrm>
            <a:off x="533400" y="2667000"/>
            <a:ext cx="7886700" cy="1325563"/>
          </a:xfrm>
        </p:spPr>
        <p:txBody>
          <a:bodyPr>
            <a:normAutofit/>
          </a:bodyPr>
          <a:lstStyle/>
          <a:p>
            <a:pPr algn="ctr"/>
            <a:r>
              <a:rPr lang="en-US" sz="3000"/>
              <a:t>CÂY VÀ CÂY KHUNG CỦA ĐỒ THỊ</a:t>
            </a:r>
          </a:p>
        </p:txBody>
      </p:sp>
    </p:spTree>
    <p:extLst>
      <p:ext uri="{BB962C8B-B14F-4D97-AF65-F5344CB8AC3E}">
        <p14:creationId xmlns:p14="http://schemas.microsoft.com/office/powerpoint/2010/main" val="984875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Lát</a:t>
            </a:r>
            <a:r>
              <a:rPr lang="en-US" altLang="en-US" sz="2000" b="1"/>
              <a:t> </a:t>
            </a:r>
            <a:r>
              <a:rPr lang="en-US" altLang="en-US" sz="2000" b="1" err="1"/>
              <a:t>cắt</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lgn="just">
              <a:lnSpc>
                <a:spcPct val="120000"/>
              </a:lnSpc>
              <a:spcBef>
                <a:spcPts val="1200"/>
              </a:spcBef>
            </a:pPr>
            <a:endParaRPr lang="vi-VN" sz="1600">
              <a:cs typeface="Arial" panose="020B0604020202020204" pitchFamily="34" charset="0"/>
            </a:endParaRPr>
          </a:p>
        </p:txBody>
      </p:sp>
      <p:sp>
        <p:nvSpPr>
          <p:cNvPr id="5" name="Oval 3">
            <a:extLst>
              <a:ext uri="{FF2B5EF4-FFF2-40B4-BE49-F238E27FC236}">
                <a16:creationId xmlns:a16="http://schemas.microsoft.com/office/drawing/2014/main" id="{F8FC5832-02D4-45BA-BE9E-195A40F5964A}"/>
              </a:ext>
            </a:extLst>
          </p:cNvPr>
          <p:cNvSpPr>
            <a:spLocks noChangeArrowheads="1"/>
          </p:cNvSpPr>
          <p:nvPr/>
        </p:nvSpPr>
        <p:spPr bwMode="auto">
          <a:xfrm>
            <a:off x="609600" y="3375204"/>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f</a:t>
            </a:r>
          </a:p>
        </p:txBody>
      </p:sp>
      <p:sp>
        <p:nvSpPr>
          <p:cNvPr id="6" name="Oval 4">
            <a:extLst>
              <a:ext uri="{FF2B5EF4-FFF2-40B4-BE49-F238E27FC236}">
                <a16:creationId xmlns:a16="http://schemas.microsoft.com/office/drawing/2014/main" id="{BEB898EE-E98B-4781-8AC4-72322FBBD74E}"/>
              </a:ext>
            </a:extLst>
          </p:cNvPr>
          <p:cNvSpPr>
            <a:spLocks noChangeArrowheads="1"/>
          </p:cNvSpPr>
          <p:nvPr/>
        </p:nvSpPr>
        <p:spPr bwMode="auto">
          <a:xfrm>
            <a:off x="5257800" y="2384604"/>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d</a:t>
            </a:r>
          </a:p>
        </p:txBody>
      </p:sp>
      <p:sp>
        <p:nvSpPr>
          <p:cNvPr id="8" name="Oval 5">
            <a:extLst>
              <a:ext uri="{FF2B5EF4-FFF2-40B4-BE49-F238E27FC236}">
                <a16:creationId xmlns:a16="http://schemas.microsoft.com/office/drawing/2014/main" id="{056736B7-231E-4860-9F8F-EB769C61058A}"/>
              </a:ext>
            </a:extLst>
          </p:cNvPr>
          <p:cNvSpPr>
            <a:spLocks noChangeArrowheads="1"/>
          </p:cNvSpPr>
          <p:nvPr/>
        </p:nvSpPr>
        <p:spPr bwMode="auto">
          <a:xfrm>
            <a:off x="1752600" y="1927404"/>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a</a:t>
            </a:r>
          </a:p>
        </p:txBody>
      </p:sp>
      <p:sp>
        <p:nvSpPr>
          <p:cNvPr id="9" name="Oval 6">
            <a:extLst>
              <a:ext uri="{FF2B5EF4-FFF2-40B4-BE49-F238E27FC236}">
                <a16:creationId xmlns:a16="http://schemas.microsoft.com/office/drawing/2014/main" id="{2271AB3B-75B0-4777-94B2-1B4972C7B62B}"/>
              </a:ext>
            </a:extLst>
          </p:cNvPr>
          <p:cNvSpPr>
            <a:spLocks noChangeArrowheads="1"/>
          </p:cNvSpPr>
          <p:nvPr/>
        </p:nvSpPr>
        <p:spPr bwMode="auto">
          <a:xfrm>
            <a:off x="3352800" y="3299004"/>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b</a:t>
            </a:r>
          </a:p>
        </p:txBody>
      </p:sp>
      <p:sp>
        <p:nvSpPr>
          <p:cNvPr id="12" name="Oval 7">
            <a:extLst>
              <a:ext uri="{FF2B5EF4-FFF2-40B4-BE49-F238E27FC236}">
                <a16:creationId xmlns:a16="http://schemas.microsoft.com/office/drawing/2014/main" id="{A909287D-14AF-44F3-A28C-C86A5B2CDD6E}"/>
              </a:ext>
            </a:extLst>
          </p:cNvPr>
          <p:cNvSpPr>
            <a:spLocks noChangeArrowheads="1"/>
          </p:cNvSpPr>
          <p:nvPr/>
        </p:nvSpPr>
        <p:spPr bwMode="auto">
          <a:xfrm>
            <a:off x="1752600" y="4670604"/>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c</a:t>
            </a:r>
          </a:p>
        </p:txBody>
      </p:sp>
      <p:sp>
        <p:nvSpPr>
          <p:cNvPr id="13" name="Oval 8">
            <a:extLst>
              <a:ext uri="{FF2B5EF4-FFF2-40B4-BE49-F238E27FC236}">
                <a16:creationId xmlns:a16="http://schemas.microsoft.com/office/drawing/2014/main" id="{1FEFC873-0416-4214-BD50-B4DE71F0311A}"/>
              </a:ext>
            </a:extLst>
          </p:cNvPr>
          <p:cNvSpPr>
            <a:spLocks noChangeArrowheads="1"/>
          </p:cNvSpPr>
          <p:nvPr/>
        </p:nvSpPr>
        <p:spPr bwMode="auto">
          <a:xfrm>
            <a:off x="4267200" y="4746804"/>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e</a:t>
            </a:r>
          </a:p>
        </p:txBody>
      </p:sp>
      <p:sp>
        <p:nvSpPr>
          <p:cNvPr id="14" name="Oval 9">
            <a:extLst>
              <a:ext uri="{FF2B5EF4-FFF2-40B4-BE49-F238E27FC236}">
                <a16:creationId xmlns:a16="http://schemas.microsoft.com/office/drawing/2014/main" id="{00B8520B-4E30-425C-9D2F-88E253F7C5C1}"/>
              </a:ext>
            </a:extLst>
          </p:cNvPr>
          <p:cNvSpPr>
            <a:spLocks noChangeArrowheads="1"/>
          </p:cNvSpPr>
          <p:nvPr/>
        </p:nvSpPr>
        <p:spPr bwMode="auto">
          <a:xfrm>
            <a:off x="7239000" y="3527604"/>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g</a:t>
            </a:r>
          </a:p>
        </p:txBody>
      </p:sp>
      <p:sp>
        <p:nvSpPr>
          <p:cNvPr id="15" name="Line 10">
            <a:extLst>
              <a:ext uri="{FF2B5EF4-FFF2-40B4-BE49-F238E27FC236}">
                <a16:creationId xmlns:a16="http://schemas.microsoft.com/office/drawing/2014/main" id="{FC6E531F-1722-49CA-A6CB-0F18C4B9CC45}"/>
              </a:ext>
            </a:extLst>
          </p:cNvPr>
          <p:cNvSpPr>
            <a:spLocks noChangeShapeType="1"/>
          </p:cNvSpPr>
          <p:nvPr/>
        </p:nvSpPr>
        <p:spPr bwMode="auto">
          <a:xfrm flipH="1">
            <a:off x="1143000" y="2537004"/>
            <a:ext cx="685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1">
            <a:extLst>
              <a:ext uri="{FF2B5EF4-FFF2-40B4-BE49-F238E27FC236}">
                <a16:creationId xmlns:a16="http://schemas.microsoft.com/office/drawing/2014/main" id="{6BE2BD3E-4315-478E-ACF8-94A212D1933E}"/>
              </a:ext>
            </a:extLst>
          </p:cNvPr>
          <p:cNvSpPr>
            <a:spLocks noChangeShapeType="1"/>
          </p:cNvSpPr>
          <p:nvPr/>
        </p:nvSpPr>
        <p:spPr bwMode="auto">
          <a:xfrm flipH="1">
            <a:off x="2362200" y="3984804"/>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2">
            <a:extLst>
              <a:ext uri="{FF2B5EF4-FFF2-40B4-BE49-F238E27FC236}">
                <a16:creationId xmlns:a16="http://schemas.microsoft.com/office/drawing/2014/main" id="{BB76D43E-CBFD-4186-B02B-D948F1724A3D}"/>
              </a:ext>
            </a:extLst>
          </p:cNvPr>
          <p:cNvSpPr>
            <a:spLocks noChangeShapeType="1"/>
          </p:cNvSpPr>
          <p:nvPr/>
        </p:nvSpPr>
        <p:spPr bwMode="auto">
          <a:xfrm>
            <a:off x="1143000" y="3984804"/>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3">
            <a:extLst>
              <a:ext uri="{FF2B5EF4-FFF2-40B4-BE49-F238E27FC236}">
                <a16:creationId xmlns:a16="http://schemas.microsoft.com/office/drawing/2014/main" id="{BD57D83B-CD45-406E-BD07-358C7A61F848}"/>
              </a:ext>
            </a:extLst>
          </p:cNvPr>
          <p:cNvSpPr>
            <a:spLocks noChangeShapeType="1"/>
          </p:cNvSpPr>
          <p:nvPr/>
        </p:nvSpPr>
        <p:spPr bwMode="auto">
          <a:xfrm flipV="1">
            <a:off x="4038600" y="2918004"/>
            <a:ext cx="1295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4">
            <a:extLst>
              <a:ext uri="{FF2B5EF4-FFF2-40B4-BE49-F238E27FC236}">
                <a16:creationId xmlns:a16="http://schemas.microsoft.com/office/drawing/2014/main" id="{3A49CCAA-003F-490F-902C-986C53E8C61E}"/>
              </a:ext>
            </a:extLst>
          </p:cNvPr>
          <p:cNvSpPr>
            <a:spLocks noChangeShapeType="1"/>
          </p:cNvSpPr>
          <p:nvPr/>
        </p:nvSpPr>
        <p:spPr bwMode="auto">
          <a:xfrm>
            <a:off x="2438400" y="2232204"/>
            <a:ext cx="2819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5">
            <a:extLst>
              <a:ext uri="{FF2B5EF4-FFF2-40B4-BE49-F238E27FC236}">
                <a16:creationId xmlns:a16="http://schemas.microsoft.com/office/drawing/2014/main" id="{0ED4A03F-5843-4420-850E-9C6A5AE2384E}"/>
              </a:ext>
            </a:extLst>
          </p:cNvPr>
          <p:cNvSpPr>
            <a:spLocks noChangeShapeType="1"/>
          </p:cNvSpPr>
          <p:nvPr/>
        </p:nvSpPr>
        <p:spPr bwMode="auto">
          <a:xfrm>
            <a:off x="3962400" y="3832404"/>
            <a:ext cx="4572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6">
            <a:extLst>
              <a:ext uri="{FF2B5EF4-FFF2-40B4-BE49-F238E27FC236}">
                <a16:creationId xmlns:a16="http://schemas.microsoft.com/office/drawing/2014/main" id="{0C496DA4-8CA0-47A4-9F29-1528B67D847B}"/>
              </a:ext>
            </a:extLst>
          </p:cNvPr>
          <p:cNvSpPr>
            <a:spLocks noChangeShapeType="1"/>
          </p:cNvSpPr>
          <p:nvPr/>
        </p:nvSpPr>
        <p:spPr bwMode="auto">
          <a:xfrm>
            <a:off x="2438400" y="5127804"/>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7">
            <a:extLst>
              <a:ext uri="{FF2B5EF4-FFF2-40B4-BE49-F238E27FC236}">
                <a16:creationId xmlns:a16="http://schemas.microsoft.com/office/drawing/2014/main" id="{C150F43F-D732-4C56-AD9B-24678CD6F4B4}"/>
              </a:ext>
            </a:extLst>
          </p:cNvPr>
          <p:cNvSpPr>
            <a:spLocks noChangeShapeType="1"/>
          </p:cNvSpPr>
          <p:nvPr/>
        </p:nvSpPr>
        <p:spPr bwMode="auto">
          <a:xfrm flipH="1">
            <a:off x="4800600" y="3070404"/>
            <a:ext cx="6858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8">
            <a:extLst>
              <a:ext uri="{FF2B5EF4-FFF2-40B4-BE49-F238E27FC236}">
                <a16:creationId xmlns:a16="http://schemas.microsoft.com/office/drawing/2014/main" id="{2C731A7B-1E53-4261-8DB5-71A5E70AEFF5}"/>
              </a:ext>
            </a:extLst>
          </p:cNvPr>
          <p:cNvSpPr>
            <a:spLocks noChangeShapeType="1"/>
          </p:cNvSpPr>
          <p:nvPr/>
        </p:nvSpPr>
        <p:spPr bwMode="auto">
          <a:xfrm flipV="1">
            <a:off x="4953000" y="4061004"/>
            <a:ext cx="2286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9">
            <a:extLst>
              <a:ext uri="{FF2B5EF4-FFF2-40B4-BE49-F238E27FC236}">
                <a16:creationId xmlns:a16="http://schemas.microsoft.com/office/drawing/2014/main" id="{9C1FA7EE-DF72-426B-80BC-C47C57937C3A}"/>
              </a:ext>
            </a:extLst>
          </p:cNvPr>
          <p:cNvSpPr>
            <a:spLocks noChangeShapeType="1"/>
          </p:cNvSpPr>
          <p:nvPr/>
        </p:nvSpPr>
        <p:spPr bwMode="auto">
          <a:xfrm>
            <a:off x="5943600" y="2841804"/>
            <a:ext cx="1371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Text Box 20">
            <a:extLst>
              <a:ext uri="{FF2B5EF4-FFF2-40B4-BE49-F238E27FC236}">
                <a16:creationId xmlns:a16="http://schemas.microsoft.com/office/drawing/2014/main" id="{D02AD9D4-EF03-41A4-B996-2979B30A44F8}"/>
              </a:ext>
            </a:extLst>
          </p:cNvPr>
          <p:cNvSpPr txBox="1">
            <a:spLocks noChangeArrowheads="1"/>
          </p:cNvSpPr>
          <p:nvPr/>
        </p:nvSpPr>
        <p:spPr bwMode="auto">
          <a:xfrm>
            <a:off x="1050925" y="2578279"/>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26" name="Text Box 21">
            <a:extLst>
              <a:ext uri="{FF2B5EF4-FFF2-40B4-BE49-F238E27FC236}">
                <a16:creationId xmlns:a16="http://schemas.microsoft.com/office/drawing/2014/main" id="{90227F3A-A47D-4B33-B9A5-D21D8722F829}"/>
              </a:ext>
            </a:extLst>
          </p:cNvPr>
          <p:cNvSpPr txBox="1">
            <a:spLocks noChangeArrowheads="1"/>
          </p:cNvSpPr>
          <p:nvPr/>
        </p:nvSpPr>
        <p:spPr bwMode="auto">
          <a:xfrm>
            <a:off x="3733800" y="1927404"/>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27" name="Text Box 22">
            <a:extLst>
              <a:ext uri="{FF2B5EF4-FFF2-40B4-BE49-F238E27FC236}">
                <a16:creationId xmlns:a16="http://schemas.microsoft.com/office/drawing/2014/main" id="{F903CE6E-FE03-4005-AE1D-7ED8E3CEA478}"/>
              </a:ext>
            </a:extLst>
          </p:cNvPr>
          <p:cNvSpPr txBox="1">
            <a:spLocks noChangeArrowheads="1"/>
          </p:cNvSpPr>
          <p:nvPr/>
        </p:nvSpPr>
        <p:spPr bwMode="auto">
          <a:xfrm>
            <a:off x="6537325" y="2654479"/>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28" name="Text Box 23">
            <a:extLst>
              <a:ext uri="{FF2B5EF4-FFF2-40B4-BE49-F238E27FC236}">
                <a16:creationId xmlns:a16="http://schemas.microsoft.com/office/drawing/2014/main" id="{77DCA2D1-B831-41C4-8D5F-E4B057B23FBD}"/>
              </a:ext>
            </a:extLst>
          </p:cNvPr>
          <p:cNvSpPr txBox="1">
            <a:spLocks noChangeArrowheads="1"/>
          </p:cNvSpPr>
          <p:nvPr/>
        </p:nvSpPr>
        <p:spPr bwMode="auto">
          <a:xfrm>
            <a:off x="5851525" y="4635679"/>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29" name="Text Box 24">
            <a:extLst>
              <a:ext uri="{FF2B5EF4-FFF2-40B4-BE49-F238E27FC236}">
                <a16:creationId xmlns:a16="http://schemas.microsoft.com/office/drawing/2014/main" id="{E0AC5628-2188-48BD-B63A-2EE9A8496BCC}"/>
              </a:ext>
            </a:extLst>
          </p:cNvPr>
          <p:cNvSpPr txBox="1">
            <a:spLocks noChangeArrowheads="1"/>
          </p:cNvSpPr>
          <p:nvPr/>
        </p:nvSpPr>
        <p:spPr bwMode="auto">
          <a:xfrm>
            <a:off x="5257800" y="3603804"/>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30" name="Text Box 25">
            <a:extLst>
              <a:ext uri="{FF2B5EF4-FFF2-40B4-BE49-F238E27FC236}">
                <a16:creationId xmlns:a16="http://schemas.microsoft.com/office/drawing/2014/main" id="{D06BD98A-9BE9-42C3-983F-D07A3FA9F6F1}"/>
              </a:ext>
            </a:extLst>
          </p:cNvPr>
          <p:cNvSpPr txBox="1">
            <a:spLocks noChangeArrowheads="1"/>
          </p:cNvSpPr>
          <p:nvPr/>
        </p:nvSpPr>
        <p:spPr bwMode="auto">
          <a:xfrm>
            <a:off x="4327525" y="3187879"/>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31" name="Text Box 26">
            <a:extLst>
              <a:ext uri="{FF2B5EF4-FFF2-40B4-BE49-F238E27FC236}">
                <a16:creationId xmlns:a16="http://schemas.microsoft.com/office/drawing/2014/main" id="{60F3E118-F898-4E92-BEFC-5A5DC8BFC052}"/>
              </a:ext>
            </a:extLst>
          </p:cNvPr>
          <p:cNvSpPr txBox="1">
            <a:spLocks noChangeArrowheads="1"/>
          </p:cNvSpPr>
          <p:nvPr/>
        </p:nvSpPr>
        <p:spPr bwMode="auto">
          <a:xfrm>
            <a:off x="2590800" y="3984804"/>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32" name="Text Box 27">
            <a:extLst>
              <a:ext uri="{FF2B5EF4-FFF2-40B4-BE49-F238E27FC236}">
                <a16:creationId xmlns:a16="http://schemas.microsoft.com/office/drawing/2014/main" id="{E0B6E871-2549-49AF-8C99-ABF20AFF641A}"/>
              </a:ext>
            </a:extLst>
          </p:cNvPr>
          <p:cNvSpPr txBox="1">
            <a:spLocks noChangeArrowheads="1"/>
          </p:cNvSpPr>
          <p:nvPr/>
        </p:nvSpPr>
        <p:spPr bwMode="auto">
          <a:xfrm>
            <a:off x="4327525" y="4026079"/>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33" name="Text Box 28">
            <a:extLst>
              <a:ext uri="{FF2B5EF4-FFF2-40B4-BE49-F238E27FC236}">
                <a16:creationId xmlns:a16="http://schemas.microsoft.com/office/drawing/2014/main" id="{1D8D9589-466C-4632-B848-A1C864175651}"/>
              </a:ext>
            </a:extLst>
          </p:cNvPr>
          <p:cNvSpPr txBox="1">
            <a:spLocks noChangeArrowheads="1"/>
          </p:cNvSpPr>
          <p:nvPr/>
        </p:nvSpPr>
        <p:spPr bwMode="auto">
          <a:xfrm>
            <a:off x="3032125" y="4635679"/>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34" name="Text Box 29">
            <a:extLst>
              <a:ext uri="{FF2B5EF4-FFF2-40B4-BE49-F238E27FC236}">
                <a16:creationId xmlns:a16="http://schemas.microsoft.com/office/drawing/2014/main" id="{02E8949B-C866-43FF-B982-B920CD6EDA26}"/>
              </a:ext>
            </a:extLst>
          </p:cNvPr>
          <p:cNvSpPr txBox="1">
            <a:spLocks noChangeArrowheads="1"/>
          </p:cNvSpPr>
          <p:nvPr/>
        </p:nvSpPr>
        <p:spPr bwMode="auto">
          <a:xfrm>
            <a:off x="1524000" y="3984804"/>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35" name="Line 30">
            <a:extLst>
              <a:ext uri="{FF2B5EF4-FFF2-40B4-BE49-F238E27FC236}">
                <a16:creationId xmlns:a16="http://schemas.microsoft.com/office/drawing/2014/main" id="{86327F5B-97D6-4DCB-9B6D-D526551D85C4}"/>
              </a:ext>
            </a:extLst>
          </p:cNvPr>
          <p:cNvSpPr>
            <a:spLocks noChangeShapeType="1"/>
          </p:cNvSpPr>
          <p:nvPr/>
        </p:nvSpPr>
        <p:spPr bwMode="auto">
          <a:xfrm>
            <a:off x="1295400" y="3680004"/>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Text Box 31">
            <a:extLst>
              <a:ext uri="{FF2B5EF4-FFF2-40B4-BE49-F238E27FC236}">
                <a16:creationId xmlns:a16="http://schemas.microsoft.com/office/drawing/2014/main" id="{D44A18D3-94E6-4D9B-9F57-7729F963999B}"/>
              </a:ext>
            </a:extLst>
          </p:cNvPr>
          <p:cNvSpPr txBox="1">
            <a:spLocks noChangeArrowheads="1"/>
          </p:cNvSpPr>
          <p:nvPr/>
        </p:nvSpPr>
        <p:spPr bwMode="auto">
          <a:xfrm>
            <a:off x="2117725" y="3264079"/>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37" name="Freeform 32">
            <a:extLst>
              <a:ext uri="{FF2B5EF4-FFF2-40B4-BE49-F238E27FC236}">
                <a16:creationId xmlns:a16="http://schemas.microsoft.com/office/drawing/2014/main" id="{F7FFE9E1-ACDD-4697-8C99-5E0415D6B7DE}"/>
              </a:ext>
            </a:extLst>
          </p:cNvPr>
          <p:cNvSpPr>
            <a:spLocks/>
          </p:cNvSpPr>
          <p:nvPr/>
        </p:nvSpPr>
        <p:spPr bwMode="auto">
          <a:xfrm>
            <a:off x="3581400" y="1698804"/>
            <a:ext cx="1282700" cy="3962400"/>
          </a:xfrm>
          <a:custGeom>
            <a:avLst/>
            <a:gdLst>
              <a:gd name="T0" fmla="*/ 2147483646 w 808"/>
              <a:gd name="T1" fmla="*/ 0 h 2496"/>
              <a:gd name="T2" fmla="*/ 2147483646 w 808"/>
              <a:gd name="T3" fmla="*/ 2147483646 h 2496"/>
              <a:gd name="T4" fmla="*/ 0 w 808"/>
              <a:gd name="T5" fmla="*/ 2147483646 h 2496"/>
              <a:gd name="T6" fmla="*/ 0 60000 65536"/>
              <a:gd name="T7" fmla="*/ 0 60000 65536"/>
              <a:gd name="T8" fmla="*/ 0 60000 65536"/>
              <a:gd name="T9" fmla="*/ 0 w 808"/>
              <a:gd name="T10" fmla="*/ 0 h 2496"/>
              <a:gd name="T11" fmla="*/ 808 w 808"/>
              <a:gd name="T12" fmla="*/ 2496 h 2496"/>
            </a:gdLst>
            <a:ahLst/>
            <a:cxnLst>
              <a:cxn ang="T6">
                <a:pos x="T0" y="T1"/>
              </a:cxn>
              <a:cxn ang="T7">
                <a:pos x="T2" y="T3"/>
              </a:cxn>
              <a:cxn ang="T8">
                <a:pos x="T4" y="T5"/>
              </a:cxn>
            </a:cxnLst>
            <a:rect l="T9" t="T10" r="T11" b="T12"/>
            <a:pathLst>
              <a:path w="808" h="2496">
                <a:moveTo>
                  <a:pt x="528" y="0"/>
                </a:moveTo>
                <a:cubicBezTo>
                  <a:pt x="668" y="224"/>
                  <a:pt x="808" y="448"/>
                  <a:pt x="720" y="864"/>
                </a:cubicBezTo>
                <a:cubicBezTo>
                  <a:pt x="632" y="1280"/>
                  <a:pt x="316" y="1888"/>
                  <a:pt x="0" y="2496"/>
                </a:cubicBezTo>
              </a:path>
            </a:pathLst>
          </a:custGeom>
          <a:noFill/>
          <a:ln w="25400">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 name="Text Box 33">
            <a:extLst>
              <a:ext uri="{FF2B5EF4-FFF2-40B4-BE49-F238E27FC236}">
                <a16:creationId xmlns:a16="http://schemas.microsoft.com/office/drawing/2014/main" id="{24B5BBCC-E9BD-49E5-BB48-0B57D94EEF55}"/>
              </a:ext>
            </a:extLst>
          </p:cNvPr>
          <p:cNvSpPr txBox="1">
            <a:spLocks noChangeArrowheads="1"/>
          </p:cNvSpPr>
          <p:nvPr/>
        </p:nvSpPr>
        <p:spPr bwMode="auto">
          <a:xfrm>
            <a:off x="403382" y="771854"/>
            <a:ext cx="35670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b="1" err="1">
                <a:solidFill>
                  <a:srgbClr val="008000"/>
                </a:solidFill>
                <a:cs typeface="Arial" panose="020B0604020202020204" pitchFamily="34" charset="0"/>
              </a:rPr>
              <a:t>Ví</a:t>
            </a:r>
            <a:r>
              <a:rPr lang="en-US" sz="1600" b="1">
                <a:solidFill>
                  <a:srgbClr val="008000"/>
                </a:solidFill>
                <a:cs typeface="Arial" panose="020B0604020202020204" pitchFamily="34" charset="0"/>
              </a:rPr>
              <a:t> </a:t>
            </a:r>
            <a:r>
              <a:rPr lang="en-US" sz="1600" b="1" err="1">
                <a:solidFill>
                  <a:srgbClr val="008000"/>
                </a:solidFill>
                <a:cs typeface="Arial" panose="020B0604020202020204" pitchFamily="34" charset="0"/>
              </a:rPr>
              <a:t>dụ</a:t>
            </a:r>
            <a:r>
              <a:rPr lang="en-US" sz="1600" b="1">
                <a:solidFill>
                  <a:srgbClr val="008000"/>
                </a:solidFill>
                <a:cs typeface="Arial" panose="020B0604020202020204" pitchFamily="34" charset="0"/>
              </a:rPr>
              <a:t>.</a:t>
            </a:r>
            <a:r>
              <a:rPr lang="en-US" sz="1600" i="1">
                <a:solidFill>
                  <a:schemeClr val="tx1"/>
                </a:solidFill>
                <a:cs typeface="Arial" panose="020B0604020202020204" pitchFamily="34" charset="0"/>
              </a:rPr>
              <a:t> </a:t>
            </a:r>
            <a:r>
              <a:rPr lang="en-US" sz="1600" err="1">
                <a:solidFill>
                  <a:schemeClr val="tx1"/>
                </a:solidFill>
                <a:cs typeface="Arial" panose="020B0604020202020204" pitchFamily="34" charset="0"/>
              </a:rPr>
              <a:t>Lát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cắt</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S</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S</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S</a:t>
            </a:r>
            <a:r>
              <a:rPr lang="en-US" sz="1600">
                <a:solidFill>
                  <a:schemeClr val="tx1"/>
                </a:solidFill>
                <a:cs typeface="Arial" panose="020B0604020202020204" pitchFamily="34" charset="0"/>
              </a:rPr>
              <a:t> = {</a:t>
            </a:r>
            <a:r>
              <a:rPr lang="en-US" sz="1600" i="1">
                <a:solidFill>
                  <a:schemeClr val="tx1"/>
                </a:solidFill>
                <a:cs typeface="Arial" panose="020B0604020202020204" pitchFamily="34" charset="0"/>
              </a:rPr>
              <a:t>a, b, c, f</a:t>
            </a:r>
            <a:r>
              <a:rPr lang="en-US" sz="1600">
                <a:solidFill>
                  <a:schemeClr val="tx1"/>
                </a:solidFill>
                <a:cs typeface="Arial" panose="020B0604020202020204" pitchFamily="34" charset="0"/>
              </a:rPr>
              <a:t>}</a:t>
            </a:r>
          </a:p>
        </p:txBody>
      </p:sp>
      <p:sp>
        <p:nvSpPr>
          <p:cNvPr id="39" name="Text Box 34">
            <a:extLst>
              <a:ext uri="{FF2B5EF4-FFF2-40B4-BE49-F238E27FC236}">
                <a16:creationId xmlns:a16="http://schemas.microsoft.com/office/drawing/2014/main" id="{67F535ED-B9D1-46AA-9148-EA18F90ACFC8}"/>
              </a:ext>
            </a:extLst>
          </p:cNvPr>
          <p:cNvSpPr txBox="1">
            <a:spLocks noChangeArrowheads="1"/>
          </p:cNvSpPr>
          <p:nvPr/>
        </p:nvSpPr>
        <p:spPr bwMode="auto">
          <a:xfrm>
            <a:off x="4732061" y="990600"/>
            <a:ext cx="3201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i="1" err="1">
                <a:solidFill>
                  <a:schemeClr val="tx1"/>
                </a:solidFill>
                <a:cs typeface="Arial" panose="020B0604020202020204" pitchFamily="34" charset="0"/>
              </a:rPr>
              <a:t>Tập</a:t>
            </a:r>
            <a:r>
              <a:rPr lang="en-US" sz="1600" i="1">
                <a:solidFill>
                  <a:schemeClr val="tx1"/>
                </a:solidFill>
                <a:cs typeface="Arial" panose="020B0604020202020204" pitchFamily="34" charset="0"/>
              </a:rPr>
              <a:t> </a:t>
            </a:r>
            <a:r>
              <a:rPr lang="en-US" sz="1600" i="1" err="1">
                <a:solidFill>
                  <a:schemeClr val="tx1"/>
                </a:solidFill>
                <a:cs typeface="Arial" panose="020B0604020202020204" pitchFamily="34" charset="0"/>
              </a:rPr>
              <a:t>cạnh</a:t>
            </a:r>
            <a:r>
              <a:rPr lang="en-US" sz="1600" i="1">
                <a:solidFill>
                  <a:schemeClr val="tx1"/>
                </a:solidFill>
                <a:cs typeface="Arial" panose="020B0604020202020204" pitchFamily="34" charset="0"/>
              </a:rPr>
              <a:t>:</a:t>
            </a:r>
          </a:p>
          <a:p>
            <a:pPr>
              <a:spcBef>
                <a:spcPct val="0"/>
              </a:spcBef>
              <a:buFontTx/>
              <a:buNone/>
            </a:pPr>
            <a:r>
              <a:rPr lang="en-US" sz="1600" b="1" i="1">
                <a:solidFill>
                  <a:schemeClr val="tx1"/>
                </a:solidFill>
                <a:cs typeface="Arial" panose="020B0604020202020204" pitchFamily="34" charset="0"/>
              </a:rPr>
              <a:t>A</a:t>
            </a:r>
            <a:r>
              <a:rPr lang="en-US" sz="1600" b="1" baseline="-25000">
                <a:solidFill>
                  <a:schemeClr val="tx1"/>
                </a:solidFill>
                <a:cs typeface="Arial" panose="020B0604020202020204" pitchFamily="34" charset="0"/>
              </a:rPr>
              <a:t>1</a:t>
            </a:r>
            <a:r>
              <a:rPr lang="en-US" sz="1600" b="1" i="1">
                <a:solidFill>
                  <a:schemeClr val="tx1"/>
                </a:solidFill>
                <a:cs typeface="Arial" panose="020B0604020202020204" pitchFamily="34" charset="0"/>
              </a:rPr>
              <a:t> </a:t>
            </a:r>
            <a:r>
              <a:rPr lang="en-US" sz="1600" b="1">
                <a:solidFill>
                  <a:schemeClr val="tx1"/>
                </a:solidFill>
                <a:cs typeface="Arial" panose="020B0604020202020204" pitchFamily="34" charset="0"/>
              </a:rPr>
              <a:t> = { (</a:t>
            </a:r>
            <a:r>
              <a:rPr lang="en-US" sz="1600" b="1" i="1">
                <a:solidFill>
                  <a:schemeClr val="tx1"/>
                </a:solidFill>
                <a:cs typeface="Arial" panose="020B0604020202020204" pitchFamily="34" charset="0"/>
              </a:rPr>
              <a:t>a</a:t>
            </a:r>
            <a:r>
              <a:rPr lang="en-US" sz="1600" b="1">
                <a:solidFill>
                  <a:schemeClr val="tx1"/>
                </a:solidFill>
                <a:cs typeface="Arial" panose="020B0604020202020204" pitchFamily="34" charset="0"/>
              </a:rPr>
              <a:t>, </a:t>
            </a:r>
            <a:r>
              <a:rPr lang="en-US" sz="1600" b="1" i="1">
                <a:solidFill>
                  <a:schemeClr val="tx1"/>
                </a:solidFill>
                <a:cs typeface="Arial" panose="020B0604020202020204" pitchFamily="34" charset="0"/>
              </a:rPr>
              <a:t>b</a:t>
            </a:r>
            <a:r>
              <a:rPr lang="en-US" sz="1600" b="1">
                <a:solidFill>
                  <a:schemeClr val="tx1"/>
                </a:solidFill>
                <a:cs typeface="Arial" panose="020B0604020202020204" pitchFamily="34" charset="0"/>
              </a:rPr>
              <a:t>), (</a:t>
            </a:r>
            <a:r>
              <a:rPr lang="en-US" sz="1600" b="1" i="1">
                <a:solidFill>
                  <a:schemeClr val="tx1"/>
                </a:solidFill>
                <a:cs typeface="Arial" panose="020B0604020202020204" pitchFamily="34" charset="0"/>
              </a:rPr>
              <a:t>d</a:t>
            </a:r>
            <a:r>
              <a:rPr lang="en-US" sz="1600" b="1">
                <a:solidFill>
                  <a:schemeClr val="tx1"/>
                </a:solidFill>
                <a:cs typeface="Arial" panose="020B0604020202020204" pitchFamily="34" charset="0"/>
              </a:rPr>
              <a:t>, </a:t>
            </a:r>
            <a:r>
              <a:rPr lang="en-US" sz="1600" b="1" i="1">
                <a:solidFill>
                  <a:schemeClr val="tx1"/>
                </a:solidFill>
                <a:cs typeface="Arial" panose="020B0604020202020204" pitchFamily="34" charset="0"/>
              </a:rPr>
              <a:t>g</a:t>
            </a:r>
            <a:r>
              <a:rPr lang="en-US" sz="1600" b="1">
                <a:solidFill>
                  <a:schemeClr val="tx1"/>
                </a:solidFill>
                <a:cs typeface="Arial" panose="020B0604020202020204" pitchFamily="34" charset="0"/>
              </a:rPr>
              <a:t>), (</a:t>
            </a:r>
            <a:r>
              <a:rPr lang="en-US" sz="1600" b="1" i="1">
                <a:solidFill>
                  <a:schemeClr val="tx1"/>
                </a:solidFill>
                <a:cs typeface="Arial" panose="020B0604020202020204" pitchFamily="34" charset="0"/>
              </a:rPr>
              <a:t>f</a:t>
            </a:r>
            <a:r>
              <a:rPr lang="en-US" sz="1600" b="1">
                <a:solidFill>
                  <a:schemeClr val="tx1"/>
                </a:solidFill>
                <a:cs typeface="Arial" panose="020B0604020202020204" pitchFamily="34" charset="0"/>
              </a:rPr>
              <a:t>, </a:t>
            </a:r>
            <a:r>
              <a:rPr lang="en-US" sz="1600" b="1" i="1">
                <a:solidFill>
                  <a:schemeClr val="tx1"/>
                </a:solidFill>
                <a:cs typeface="Arial" panose="020B0604020202020204" pitchFamily="34" charset="0"/>
              </a:rPr>
              <a:t>b</a:t>
            </a:r>
            <a:r>
              <a:rPr lang="en-US" sz="1600" b="1">
                <a:solidFill>
                  <a:schemeClr val="tx1"/>
                </a:solidFill>
                <a:cs typeface="Arial" panose="020B0604020202020204" pitchFamily="34" charset="0"/>
              </a:rPr>
              <a:t>), (</a:t>
            </a:r>
            <a:r>
              <a:rPr lang="en-US" sz="1600" b="1" i="1">
                <a:solidFill>
                  <a:schemeClr val="tx1"/>
                </a:solidFill>
                <a:cs typeface="Arial" panose="020B0604020202020204" pitchFamily="34" charset="0"/>
              </a:rPr>
              <a:t>a</a:t>
            </a:r>
            <a:r>
              <a:rPr lang="en-US" sz="1600" b="1">
                <a:solidFill>
                  <a:schemeClr val="tx1"/>
                </a:solidFill>
                <a:cs typeface="Arial" panose="020B0604020202020204" pitchFamily="34" charset="0"/>
              </a:rPr>
              <a:t>, </a:t>
            </a:r>
            <a:r>
              <a:rPr lang="en-US" sz="1600" b="1" i="1">
                <a:solidFill>
                  <a:schemeClr val="tx1"/>
                </a:solidFill>
                <a:cs typeface="Arial" panose="020B0604020202020204" pitchFamily="34" charset="0"/>
              </a:rPr>
              <a:t>f</a:t>
            </a:r>
            <a:r>
              <a:rPr lang="en-US" sz="1600" b="1">
                <a:solidFill>
                  <a:schemeClr val="tx1"/>
                </a:solidFill>
                <a:cs typeface="Arial" panose="020B0604020202020204" pitchFamily="34" charset="0"/>
              </a:rPr>
              <a:t>) }</a:t>
            </a:r>
          </a:p>
        </p:txBody>
      </p:sp>
      <p:sp>
        <p:nvSpPr>
          <p:cNvPr id="40" name="Text Box 35">
            <a:extLst>
              <a:ext uri="{FF2B5EF4-FFF2-40B4-BE49-F238E27FC236}">
                <a16:creationId xmlns:a16="http://schemas.microsoft.com/office/drawing/2014/main" id="{733719E8-F0D1-4273-81CD-A84BA5D79D25}"/>
              </a:ext>
            </a:extLst>
          </p:cNvPr>
          <p:cNvSpPr txBox="1">
            <a:spLocks noChangeArrowheads="1"/>
          </p:cNvSpPr>
          <p:nvPr/>
        </p:nvSpPr>
        <p:spPr bwMode="auto">
          <a:xfrm>
            <a:off x="2879725" y="2425879"/>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41" name="Text Box 40">
            <a:extLst>
              <a:ext uri="{FF2B5EF4-FFF2-40B4-BE49-F238E27FC236}">
                <a16:creationId xmlns:a16="http://schemas.microsoft.com/office/drawing/2014/main" id="{F259A3AE-79D5-4FF9-BBD0-D6153C226442}"/>
              </a:ext>
            </a:extLst>
          </p:cNvPr>
          <p:cNvSpPr txBox="1">
            <a:spLocks noChangeArrowheads="1"/>
          </p:cNvSpPr>
          <p:nvPr/>
        </p:nvSpPr>
        <p:spPr bwMode="auto">
          <a:xfrm>
            <a:off x="851694" y="5562600"/>
            <a:ext cx="88122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Lát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cắt</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S</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 </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S</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tương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thích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với</a:t>
            </a:r>
            <a:r>
              <a:rPr lang="en-US" sz="1600" i="1">
                <a:solidFill>
                  <a:schemeClr val="tx1"/>
                </a:solidFill>
                <a:cs typeface="Arial" panose="020B0604020202020204" pitchFamily="34" charset="0"/>
              </a:rPr>
              <a:t> </a:t>
            </a:r>
            <a:r>
              <a:rPr lang="en-US" sz="1600" i="1">
                <a:solidFill>
                  <a:schemeClr val="accent2"/>
                </a:solidFill>
                <a:cs typeface="Arial" panose="020B0604020202020204" pitchFamily="34" charset="0"/>
              </a:rPr>
              <a:t>A</a:t>
            </a:r>
            <a:r>
              <a:rPr lang="en-US" sz="1600" baseline="-25000">
                <a:solidFill>
                  <a:schemeClr val="accent2"/>
                </a:solidFill>
                <a:cs typeface="Arial" panose="020B0604020202020204" pitchFamily="34" charset="0"/>
              </a:rPr>
              <a:t>1 </a:t>
            </a:r>
            <a:r>
              <a:rPr lang="en-US" sz="1600" i="1">
                <a:solidFill>
                  <a:schemeClr val="tx1"/>
                </a:solidFill>
                <a:cs typeface="Arial" panose="020B0604020202020204" pitchFamily="34" charset="0"/>
              </a:rPr>
              <a:t> </a:t>
            </a:r>
            <a:r>
              <a:rPr lang="en-US" sz="1600" err="1">
                <a:solidFill>
                  <a:schemeClr val="tx1"/>
                </a:solidFill>
                <a:cs typeface="Arial" panose="020B0604020202020204" pitchFamily="34" charset="0"/>
              </a:rPr>
              <a:t>và</a:t>
            </a:r>
            <a:r>
              <a:rPr lang="en-US" sz="1600">
                <a:solidFill>
                  <a:schemeClr val="tx1"/>
                </a:solidFill>
                <a:cs typeface="Arial" panose="020B0604020202020204" pitchFamily="34" charset="0"/>
              </a:rPr>
              <a:t>                                </a:t>
            </a:r>
          </a:p>
        </p:txBody>
      </p:sp>
      <p:sp>
        <p:nvSpPr>
          <p:cNvPr id="42" name="Line 41">
            <a:extLst>
              <a:ext uri="{FF2B5EF4-FFF2-40B4-BE49-F238E27FC236}">
                <a16:creationId xmlns:a16="http://schemas.microsoft.com/office/drawing/2014/main" id="{AEAD1395-EADF-49CB-9ED6-932495F4C749}"/>
              </a:ext>
            </a:extLst>
          </p:cNvPr>
          <p:cNvSpPr>
            <a:spLocks noChangeShapeType="1"/>
          </p:cNvSpPr>
          <p:nvPr/>
        </p:nvSpPr>
        <p:spPr bwMode="auto">
          <a:xfrm>
            <a:off x="2438400" y="2460804"/>
            <a:ext cx="1066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3" name="Group 42">
            <a:extLst>
              <a:ext uri="{FF2B5EF4-FFF2-40B4-BE49-F238E27FC236}">
                <a16:creationId xmlns:a16="http://schemas.microsoft.com/office/drawing/2014/main" id="{4A89A4D0-CC57-4B72-809E-9847BCB6AC4E}"/>
              </a:ext>
            </a:extLst>
          </p:cNvPr>
          <p:cNvGrpSpPr>
            <a:grpSpLocks/>
          </p:cNvGrpSpPr>
          <p:nvPr/>
        </p:nvGrpSpPr>
        <p:grpSpPr bwMode="auto">
          <a:xfrm>
            <a:off x="1219200" y="2537004"/>
            <a:ext cx="6096000" cy="1219200"/>
            <a:chOff x="768" y="1776"/>
            <a:chExt cx="3840" cy="768"/>
          </a:xfrm>
        </p:grpSpPr>
        <p:sp>
          <p:nvSpPr>
            <p:cNvPr id="44" name="Line 43">
              <a:extLst>
                <a:ext uri="{FF2B5EF4-FFF2-40B4-BE49-F238E27FC236}">
                  <a16:creationId xmlns:a16="http://schemas.microsoft.com/office/drawing/2014/main" id="{D5434A9A-B30A-4636-BB47-8A4F68C48F14}"/>
                </a:ext>
              </a:extLst>
            </p:cNvPr>
            <p:cNvSpPr>
              <a:spLocks noChangeShapeType="1"/>
            </p:cNvSpPr>
            <p:nvPr/>
          </p:nvSpPr>
          <p:spPr bwMode="auto">
            <a:xfrm>
              <a:off x="1488" y="1776"/>
              <a:ext cx="672" cy="576"/>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44">
              <a:extLst>
                <a:ext uri="{FF2B5EF4-FFF2-40B4-BE49-F238E27FC236}">
                  <a16:creationId xmlns:a16="http://schemas.microsoft.com/office/drawing/2014/main" id="{57060F6F-7659-48A1-81D6-3BA3C880B15C}"/>
                </a:ext>
              </a:extLst>
            </p:cNvPr>
            <p:cNvSpPr>
              <a:spLocks noChangeShapeType="1"/>
            </p:cNvSpPr>
            <p:nvPr/>
          </p:nvSpPr>
          <p:spPr bwMode="auto">
            <a:xfrm flipH="1">
              <a:off x="768" y="1776"/>
              <a:ext cx="432" cy="576"/>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5">
              <a:extLst>
                <a:ext uri="{FF2B5EF4-FFF2-40B4-BE49-F238E27FC236}">
                  <a16:creationId xmlns:a16="http://schemas.microsoft.com/office/drawing/2014/main" id="{7167BA5D-EDE5-47A6-B0CD-EAF153E00F2D}"/>
                </a:ext>
              </a:extLst>
            </p:cNvPr>
            <p:cNvSpPr>
              <a:spLocks noChangeShapeType="1"/>
            </p:cNvSpPr>
            <p:nvPr/>
          </p:nvSpPr>
          <p:spPr bwMode="auto">
            <a:xfrm>
              <a:off x="816" y="2544"/>
              <a:ext cx="1296" cy="0"/>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6">
              <a:extLst>
                <a:ext uri="{FF2B5EF4-FFF2-40B4-BE49-F238E27FC236}">
                  <a16:creationId xmlns:a16="http://schemas.microsoft.com/office/drawing/2014/main" id="{CCF581CF-D3E9-470D-9365-2A7FE2AD76E0}"/>
                </a:ext>
              </a:extLst>
            </p:cNvPr>
            <p:cNvSpPr>
              <a:spLocks noChangeShapeType="1"/>
            </p:cNvSpPr>
            <p:nvPr/>
          </p:nvSpPr>
          <p:spPr bwMode="auto">
            <a:xfrm>
              <a:off x="3744" y="2016"/>
              <a:ext cx="864" cy="480"/>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47">
              <a:extLst>
                <a:ext uri="{FF2B5EF4-FFF2-40B4-BE49-F238E27FC236}">
                  <a16:creationId xmlns:a16="http://schemas.microsoft.com/office/drawing/2014/main" id="{1C0E784A-C689-4DB9-986E-AF4CBDB3C252}"/>
                </a:ext>
              </a:extLst>
            </p:cNvPr>
            <p:cNvSpPr>
              <a:spLocks noChangeShapeType="1"/>
            </p:cNvSpPr>
            <p:nvPr/>
          </p:nvSpPr>
          <p:spPr bwMode="auto">
            <a:xfrm flipV="1">
              <a:off x="2544" y="2016"/>
              <a:ext cx="816" cy="336"/>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9" name="Group 48">
            <a:extLst>
              <a:ext uri="{FF2B5EF4-FFF2-40B4-BE49-F238E27FC236}">
                <a16:creationId xmlns:a16="http://schemas.microsoft.com/office/drawing/2014/main" id="{578A3F45-8D53-44C8-B8F5-65250586AE00}"/>
              </a:ext>
            </a:extLst>
          </p:cNvPr>
          <p:cNvGrpSpPr>
            <a:grpSpLocks/>
          </p:cNvGrpSpPr>
          <p:nvPr/>
        </p:nvGrpSpPr>
        <p:grpSpPr bwMode="auto">
          <a:xfrm>
            <a:off x="1143000" y="2460804"/>
            <a:ext cx="6172200" cy="1219200"/>
            <a:chOff x="1392" y="1392"/>
            <a:chExt cx="3888" cy="768"/>
          </a:xfrm>
        </p:grpSpPr>
        <p:sp>
          <p:nvSpPr>
            <p:cNvPr id="50" name="Line 49">
              <a:extLst>
                <a:ext uri="{FF2B5EF4-FFF2-40B4-BE49-F238E27FC236}">
                  <a16:creationId xmlns:a16="http://schemas.microsoft.com/office/drawing/2014/main" id="{73A4A6D8-AAA1-4518-AAAC-5BF98BA74CE0}"/>
                </a:ext>
              </a:extLst>
            </p:cNvPr>
            <p:cNvSpPr>
              <a:spLocks noChangeShapeType="1"/>
            </p:cNvSpPr>
            <p:nvPr/>
          </p:nvSpPr>
          <p:spPr bwMode="auto">
            <a:xfrm>
              <a:off x="4416" y="1632"/>
              <a:ext cx="864" cy="4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50">
              <a:extLst>
                <a:ext uri="{FF2B5EF4-FFF2-40B4-BE49-F238E27FC236}">
                  <a16:creationId xmlns:a16="http://schemas.microsoft.com/office/drawing/2014/main" id="{D6C264C5-1DBD-4863-A3A6-066A0DF14C13}"/>
                </a:ext>
              </a:extLst>
            </p:cNvPr>
            <p:cNvSpPr>
              <a:spLocks noChangeShapeType="1"/>
            </p:cNvSpPr>
            <p:nvPr/>
          </p:nvSpPr>
          <p:spPr bwMode="auto">
            <a:xfrm flipH="1">
              <a:off x="1392" y="1440"/>
              <a:ext cx="432" cy="57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51">
              <a:extLst>
                <a:ext uri="{FF2B5EF4-FFF2-40B4-BE49-F238E27FC236}">
                  <a16:creationId xmlns:a16="http://schemas.microsoft.com/office/drawing/2014/main" id="{5469E2A9-919F-4200-94F8-C1A903FCCB91}"/>
                </a:ext>
              </a:extLst>
            </p:cNvPr>
            <p:cNvSpPr>
              <a:spLocks noChangeShapeType="1"/>
            </p:cNvSpPr>
            <p:nvPr/>
          </p:nvSpPr>
          <p:spPr bwMode="auto">
            <a:xfrm>
              <a:off x="1488" y="2160"/>
              <a:ext cx="12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52">
              <a:extLst>
                <a:ext uri="{FF2B5EF4-FFF2-40B4-BE49-F238E27FC236}">
                  <a16:creationId xmlns:a16="http://schemas.microsoft.com/office/drawing/2014/main" id="{85FCF2B1-E94B-4E34-A15D-EA575AFBC387}"/>
                </a:ext>
              </a:extLst>
            </p:cNvPr>
            <p:cNvSpPr>
              <a:spLocks noChangeShapeType="1"/>
            </p:cNvSpPr>
            <p:nvPr/>
          </p:nvSpPr>
          <p:spPr bwMode="auto">
            <a:xfrm>
              <a:off x="2208" y="1392"/>
              <a:ext cx="672" cy="57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4" name="Rectangle 53">
            <a:extLst>
              <a:ext uri="{FF2B5EF4-FFF2-40B4-BE49-F238E27FC236}">
                <a16:creationId xmlns:a16="http://schemas.microsoft.com/office/drawing/2014/main" id="{F68F9A1C-6304-4E43-92C3-D54208291B4A}"/>
              </a:ext>
            </a:extLst>
          </p:cNvPr>
          <p:cNvSpPr/>
          <p:nvPr/>
        </p:nvSpPr>
        <p:spPr>
          <a:xfrm>
            <a:off x="3140075" y="5936288"/>
            <a:ext cx="4572000" cy="338554"/>
          </a:xfrm>
          <a:prstGeom prst="rect">
            <a:avLst/>
          </a:prstGeom>
        </p:spPr>
        <p:txBody>
          <a:bodyPr>
            <a:spAutoFit/>
          </a:bodyPr>
          <a:lstStyle/>
          <a:p>
            <a:r>
              <a:rPr lang="en-US" sz="1600" err="1">
                <a:latin typeface="Arial" panose="020B0604020202020204" pitchFamily="34" charset="0"/>
                <a:cs typeface="Arial" panose="020B0604020202020204" pitchFamily="34" charset="0"/>
              </a:rPr>
              <a:t>không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tương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thích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với</a:t>
            </a:r>
            <a:r>
              <a:rPr lang="en-US" sz="1600" i="1">
                <a:solidFill>
                  <a:srgbClr val="FF0000"/>
                </a:solidFill>
                <a:latin typeface="Arial" panose="020B0604020202020204" pitchFamily="34" charset="0"/>
                <a:cs typeface="Arial" panose="020B0604020202020204" pitchFamily="34" charset="0"/>
              </a:rPr>
              <a:t> </a:t>
            </a:r>
            <a:r>
              <a:rPr lang="en-US" sz="1600" i="1">
                <a:solidFill>
                  <a:srgbClr val="CC0099"/>
                </a:solidFill>
                <a:latin typeface="Arial" panose="020B0604020202020204" pitchFamily="34" charset="0"/>
                <a:cs typeface="Arial" panose="020B0604020202020204" pitchFamily="34" charset="0"/>
              </a:rPr>
              <a:t>A</a:t>
            </a:r>
            <a:r>
              <a:rPr lang="en-US" sz="1600" i="1" baseline="-25000">
                <a:solidFill>
                  <a:srgbClr val="CC0099"/>
                </a:solidFill>
                <a:latin typeface="Arial" panose="020B0604020202020204" pitchFamily="34" charset="0"/>
                <a:cs typeface="Arial" panose="020B0604020202020204" pitchFamily="34" charset="0"/>
              </a:rPr>
              <a:t>2</a:t>
            </a:r>
            <a:r>
              <a:rPr lang="en-US" sz="1600">
                <a:latin typeface="Arial" panose="020B0604020202020204" pitchFamily="34" charset="0"/>
                <a:cs typeface="Arial" panose="020B0604020202020204" pitchFamily="34" charset="0"/>
              </a:rPr>
              <a:t> </a:t>
            </a:r>
          </a:p>
        </p:txBody>
      </p:sp>
      <p:sp>
        <p:nvSpPr>
          <p:cNvPr id="55" name="Rectangle 54">
            <a:extLst>
              <a:ext uri="{FF2B5EF4-FFF2-40B4-BE49-F238E27FC236}">
                <a16:creationId xmlns:a16="http://schemas.microsoft.com/office/drawing/2014/main" id="{352489B3-C5EA-4B9D-8813-5C40E8313654}"/>
              </a:ext>
            </a:extLst>
          </p:cNvPr>
          <p:cNvSpPr/>
          <p:nvPr/>
        </p:nvSpPr>
        <p:spPr>
          <a:xfrm>
            <a:off x="4724400" y="1775004"/>
            <a:ext cx="3048000" cy="338554"/>
          </a:xfrm>
          <a:prstGeom prst="rect">
            <a:avLst/>
          </a:prstGeom>
        </p:spPr>
        <p:txBody>
          <a:bodyPr wrap="square">
            <a:spAutoFit/>
          </a:bodyPr>
          <a:lstStyle/>
          <a:p>
            <a:r>
              <a:rPr lang="en-US" sz="1600" b="1" i="1">
                <a:solidFill>
                  <a:srgbClr val="00B050"/>
                </a:solidFill>
                <a:latin typeface="Arial" panose="020B0604020202020204" pitchFamily="34" charset="0"/>
                <a:cs typeface="Arial" panose="020B0604020202020204" pitchFamily="34" charset="0"/>
              </a:rPr>
              <a:t>A</a:t>
            </a:r>
            <a:r>
              <a:rPr lang="en-US" sz="1600" b="1" baseline="-25000">
                <a:solidFill>
                  <a:srgbClr val="00B050"/>
                </a:solidFill>
                <a:latin typeface="Arial" panose="020B0604020202020204" pitchFamily="34" charset="0"/>
                <a:cs typeface="Arial" panose="020B0604020202020204" pitchFamily="34" charset="0"/>
              </a:rPr>
              <a:t>2</a:t>
            </a:r>
            <a:r>
              <a:rPr lang="en-US" sz="1600" b="1">
                <a:solidFill>
                  <a:srgbClr val="00B050"/>
                </a:solidFill>
                <a:latin typeface="Arial" panose="020B0604020202020204" pitchFamily="34" charset="0"/>
                <a:cs typeface="Arial" panose="020B0604020202020204" pitchFamily="34" charset="0"/>
              </a:rPr>
              <a:t> = </a:t>
            </a:r>
            <a:r>
              <a:rPr lang="en-US" sz="1600" b="1" i="1">
                <a:solidFill>
                  <a:srgbClr val="00B050"/>
                </a:solidFill>
                <a:latin typeface="Arial" panose="020B0604020202020204" pitchFamily="34" charset="0"/>
                <a:cs typeface="Arial" panose="020B0604020202020204" pitchFamily="34" charset="0"/>
              </a:rPr>
              <a:t>A</a:t>
            </a:r>
            <a:r>
              <a:rPr lang="en-US" sz="1600" b="1" baseline="-25000">
                <a:solidFill>
                  <a:srgbClr val="00B050"/>
                </a:solidFill>
                <a:latin typeface="Arial" panose="020B0604020202020204" pitchFamily="34" charset="0"/>
                <a:cs typeface="Arial" panose="020B0604020202020204" pitchFamily="34" charset="0"/>
              </a:rPr>
              <a:t>1</a:t>
            </a:r>
            <a:r>
              <a:rPr lang="en-US" sz="1600" b="1" i="1">
                <a:solidFill>
                  <a:srgbClr val="00B050"/>
                </a:solidFill>
                <a:latin typeface="Arial" panose="020B0604020202020204" pitchFamily="34" charset="0"/>
                <a:cs typeface="Arial" panose="020B0604020202020204" pitchFamily="34" charset="0"/>
              </a:rPr>
              <a:t> </a:t>
            </a:r>
            <a:r>
              <a:rPr lang="en-US" sz="1600" b="1">
                <a:solidFill>
                  <a:srgbClr val="00B050"/>
                </a:solidFill>
                <a:latin typeface="Arial" panose="020B0604020202020204" pitchFamily="34" charset="0"/>
                <a:cs typeface="Arial" panose="020B0604020202020204" pitchFamily="34" charset="0"/>
              </a:rPr>
              <a:t> </a:t>
            </a:r>
            <a:r>
              <a:rPr lang="en-US" sz="1600" b="1">
                <a:solidFill>
                  <a:srgbClr val="00B050"/>
                </a:solidFill>
                <a:latin typeface="Arial" panose="020B0604020202020204" pitchFamily="34" charset="0"/>
                <a:cs typeface="Arial" panose="020B0604020202020204" pitchFamily="34" charset="0"/>
                <a:sym typeface="Symbol" panose="05050102010706020507" pitchFamily="18" charset="2"/>
              </a:rPr>
              <a:t></a:t>
            </a:r>
            <a:r>
              <a:rPr lang="en-US" sz="1600" b="1">
                <a:solidFill>
                  <a:srgbClr val="00B050"/>
                </a:solidFill>
                <a:latin typeface="Arial" panose="020B0604020202020204" pitchFamily="34" charset="0"/>
                <a:cs typeface="Arial" panose="020B0604020202020204" pitchFamily="34" charset="0"/>
              </a:rPr>
              <a:t> { (</a:t>
            </a:r>
            <a:r>
              <a:rPr lang="en-US" sz="1600" b="1" i="1">
                <a:solidFill>
                  <a:srgbClr val="00B050"/>
                </a:solidFill>
                <a:latin typeface="Arial" panose="020B0604020202020204" pitchFamily="34" charset="0"/>
                <a:cs typeface="Arial" panose="020B0604020202020204" pitchFamily="34" charset="0"/>
              </a:rPr>
              <a:t>b</a:t>
            </a:r>
            <a:r>
              <a:rPr lang="en-US" sz="1600" b="1">
                <a:solidFill>
                  <a:srgbClr val="00B050"/>
                </a:solidFill>
                <a:latin typeface="Arial" panose="020B0604020202020204" pitchFamily="34" charset="0"/>
                <a:cs typeface="Arial" panose="020B0604020202020204" pitchFamily="34" charset="0"/>
              </a:rPr>
              <a:t>, </a:t>
            </a:r>
            <a:r>
              <a:rPr lang="en-US" sz="1600" b="1" i="1">
                <a:solidFill>
                  <a:srgbClr val="00B050"/>
                </a:solidFill>
                <a:latin typeface="Arial" panose="020B0604020202020204" pitchFamily="34" charset="0"/>
                <a:cs typeface="Arial" panose="020B0604020202020204" pitchFamily="34" charset="0"/>
              </a:rPr>
              <a:t>d</a:t>
            </a:r>
            <a:r>
              <a:rPr lang="en-US" sz="1600" b="1">
                <a:solidFill>
                  <a:srgbClr val="00B050"/>
                </a:solidFill>
                <a:latin typeface="Arial" panose="020B0604020202020204" pitchFamily="34" charset="0"/>
                <a:cs typeface="Arial" panose="020B0604020202020204" pitchFamily="34" charset="0"/>
              </a:rPr>
              <a:t>)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8F3A6A3-D1C5-0595-2B4A-C14078205AB9}"/>
                  </a:ext>
                </a:extLst>
              </p14:cNvPr>
              <p14:cNvContentPartPr/>
              <p14:nvPr/>
            </p14:nvContentPartPr>
            <p14:xfrm>
              <a:off x="611280" y="1076040"/>
              <a:ext cx="7263360" cy="5312160"/>
            </p14:xfrm>
          </p:contentPart>
        </mc:Choice>
        <mc:Fallback>
          <p:pic>
            <p:nvPicPr>
              <p:cNvPr id="2" name="Ink 1">
                <a:extLst>
                  <a:ext uri="{FF2B5EF4-FFF2-40B4-BE49-F238E27FC236}">
                    <a16:creationId xmlns:a16="http://schemas.microsoft.com/office/drawing/2014/main" id="{B8F3A6A3-D1C5-0595-2B4A-C14078205AB9}"/>
                  </a:ext>
                </a:extLst>
              </p:cNvPr>
              <p:cNvPicPr/>
              <p:nvPr/>
            </p:nvPicPr>
            <p:blipFill>
              <a:blip r:embed="rId4"/>
              <a:stretch>
                <a:fillRect/>
              </a:stretch>
            </p:blipFill>
            <p:spPr>
              <a:xfrm>
                <a:off x="601920" y="1066680"/>
                <a:ext cx="7282080" cy="5330880"/>
              </a:xfrm>
              <a:prstGeom prst="rect">
                <a:avLst/>
              </a:prstGeom>
            </p:spPr>
          </p:pic>
        </mc:Fallback>
      </mc:AlternateContent>
    </p:spTree>
    <p:extLst>
      <p:ext uri="{BB962C8B-B14F-4D97-AF65-F5344CB8AC3E}">
        <p14:creationId xmlns:p14="http://schemas.microsoft.com/office/powerpoint/2010/main" val="242334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ppt_x"/>
                                          </p:val>
                                        </p:tav>
                                        <p:tav tm="100000">
                                          <p:val>
                                            <p:strVal val="#ppt_x"/>
                                          </p:val>
                                        </p:tav>
                                      </p:tavLst>
                                    </p:anim>
                                    <p:anim calcmode="lin" valueType="num">
                                      <p:cBhvr additive="base">
                                        <p:cTn id="2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500" fill="hold"/>
                                        <p:tgtEl>
                                          <p:spTgt spid="55"/>
                                        </p:tgtEl>
                                        <p:attrNameLst>
                                          <p:attrName>ppt_x</p:attrName>
                                        </p:attrNameLst>
                                      </p:cBhvr>
                                      <p:tavLst>
                                        <p:tav tm="0">
                                          <p:val>
                                            <p:strVal val="#ppt_x"/>
                                          </p:val>
                                        </p:tav>
                                        <p:tav tm="100000">
                                          <p:val>
                                            <p:strVal val="#ppt_x"/>
                                          </p:val>
                                        </p:tav>
                                      </p:tavLst>
                                    </p:anim>
                                    <p:anim calcmode="lin" valueType="num">
                                      <p:cBhvr additive="base">
                                        <p:cTn id="2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par>
                          <p:cTn id="33" fill="hold">
                            <p:stCondLst>
                              <p:cond delay="0"/>
                            </p:stCondLst>
                            <p:childTnLst>
                              <p:par>
                                <p:cTn id="34" presetID="2" presetClass="entr" presetSubtype="4" fill="hold" grpId="0" nodeType="afterEffect">
                                  <p:stCondLst>
                                    <p:cond delay="0"/>
                                  </p:stCondLst>
                                  <p:childTnLst>
                                    <p:set>
                                      <p:cBhvr>
                                        <p:cTn id="35" dur="1" fill="hold">
                                          <p:stCondLst>
                                            <p:cond delay="0"/>
                                          </p:stCondLst>
                                        </p:cTn>
                                        <p:tgtEl>
                                          <p:spTgt spid="54"/>
                                        </p:tgtEl>
                                        <p:attrNameLst>
                                          <p:attrName>style.visibility</p:attrName>
                                        </p:attrNameLst>
                                      </p:cBhvr>
                                      <p:to>
                                        <p:strVal val="visible"/>
                                      </p:to>
                                    </p:set>
                                    <p:anim calcmode="lin" valueType="num">
                                      <p:cBhvr additive="base">
                                        <p:cTn id="36" dur="500" fill="hold"/>
                                        <p:tgtEl>
                                          <p:spTgt spid="54"/>
                                        </p:tgtEl>
                                        <p:attrNameLst>
                                          <p:attrName>ppt_x</p:attrName>
                                        </p:attrNameLst>
                                      </p:cBhvr>
                                      <p:tavLst>
                                        <p:tav tm="0">
                                          <p:val>
                                            <p:strVal val="#ppt_x"/>
                                          </p:val>
                                        </p:tav>
                                        <p:tav tm="100000">
                                          <p:val>
                                            <p:strVal val="#ppt_x"/>
                                          </p:val>
                                        </p:tav>
                                      </p:tavLst>
                                    </p:anim>
                                    <p:anim calcmode="lin" valueType="num">
                                      <p:cBhvr additive="base">
                                        <p:cTn id="37"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p:bldP spid="41" grpId="0"/>
      <p:bldP spid="54" grpId="0"/>
      <p:bldP spid="5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Cạnh</a:t>
            </a:r>
            <a:r>
              <a:rPr lang="en-US" altLang="en-US" sz="2000" b="1"/>
              <a:t> </a:t>
            </a:r>
            <a:r>
              <a:rPr lang="en-US" altLang="en-US" sz="2000" b="1" err="1"/>
              <a:t>nhẹ</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lgn="just">
              <a:lnSpc>
                <a:spcPct val="120000"/>
              </a:lnSpc>
              <a:spcBef>
                <a:spcPts val="1200"/>
              </a:spcBef>
            </a:pP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nhẹ</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có</a:t>
            </a:r>
            <a:r>
              <a:rPr lang="en-US" sz="1600">
                <a:solidFill>
                  <a:srgbClr val="FF0000"/>
                </a:solidFill>
                <a:cs typeface="Arial" panose="020B0604020202020204" pitchFamily="34" charset="0"/>
              </a:rPr>
              <a:t> </a:t>
            </a:r>
            <a:r>
              <a:rPr lang="en-US" sz="1600" err="1">
                <a:solidFill>
                  <a:srgbClr val="C00000"/>
                </a:solidFill>
                <a:cs typeface="Arial" panose="020B0604020202020204" pitchFamily="34" charset="0"/>
              </a:rPr>
              <a:t>trọng</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số</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nhỏ</a:t>
            </a:r>
            <a:r>
              <a:rPr lang="en-US" sz="1600">
                <a:solidFill>
                  <a:srgbClr val="C00000"/>
                </a:solidFill>
                <a:cs typeface="Arial" panose="020B0604020202020204" pitchFamily="34" charset="0"/>
              </a:rPr>
              <a:t> </a:t>
            </a:r>
            <a:r>
              <a:rPr lang="en-US" sz="1600" err="1">
                <a:solidFill>
                  <a:srgbClr val="C00000"/>
                </a:solidFill>
                <a:cs typeface="Arial" panose="020B0604020202020204" pitchFamily="34" charset="0"/>
              </a:rPr>
              <a:t>nhất</a:t>
            </a:r>
            <a:r>
              <a:rPr lang="en-US" sz="1600">
                <a:solidFill>
                  <a:srgbClr val="C00000"/>
                </a:solidFill>
                <a:cs typeface="Arial" panose="020B0604020202020204" pitchFamily="34" charset="0"/>
              </a:rPr>
              <a:t> </a:t>
            </a:r>
            <a:r>
              <a:rPr lang="en-US" sz="1600" err="1">
                <a:solidFill>
                  <a:schemeClr val="tx1"/>
                </a:solidFill>
                <a:cs typeface="Arial" panose="020B0604020202020204" pitchFamily="34" charset="0"/>
              </a:rPr>
              <a:t>trong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số</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vượt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lát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cắt</a:t>
            </a:r>
            <a:r>
              <a:rPr lang="en-US" sz="1600">
                <a:solidFill>
                  <a:schemeClr val="tx1"/>
                </a:solidFill>
                <a:cs typeface="Arial" panose="020B0604020202020204" pitchFamily="34" charset="0"/>
              </a:rPr>
              <a:t>.</a:t>
            </a:r>
            <a:r>
              <a:rPr lang="en-US" sz="1600">
                <a:solidFill>
                  <a:srgbClr val="FF0000"/>
                </a:solidFill>
                <a:cs typeface="Arial" panose="020B0604020202020204" pitchFamily="34" charset="0"/>
              </a:rPr>
              <a:t> </a:t>
            </a:r>
          </a:p>
          <a:p>
            <a:pPr algn="just">
              <a:lnSpc>
                <a:spcPct val="120000"/>
              </a:lnSpc>
              <a:spcBef>
                <a:spcPts val="1200"/>
              </a:spcBef>
            </a:pPr>
            <a:endParaRPr lang="vi-VN" sz="1600">
              <a:cs typeface="Arial" panose="020B0604020202020204" pitchFamily="34" charset="0"/>
            </a:endParaRPr>
          </a:p>
        </p:txBody>
      </p:sp>
      <p:sp>
        <p:nvSpPr>
          <p:cNvPr id="56" name="Oval 3">
            <a:extLst>
              <a:ext uri="{FF2B5EF4-FFF2-40B4-BE49-F238E27FC236}">
                <a16:creationId xmlns:a16="http://schemas.microsoft.com/office/drawing/2014/main" id="{AA67C771-A4EA-4EB0-8706-066E35462A3A}"/>
              </a:ext>
            </a:extLst>
          </p:cNvPr>
          <p:cNvSpPr>
            <a:spLocks noChangeArrowheads="1"/>
          </p:cNvSpPr>
          <p:nvPr/>
        </p:nvSpPr>
        <p:spPr bwMode="auto">
          <a:xfrm>
            <a:off x="533400" y="3153816"/>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f</a:t>
            </a:r>
          </a:p>
        </p:txBody>
      </p:sp>
      <p:sp>
        <p:nvSpPr>
          <p:cNvPr id="57" name="Oval 4">
            <a:extLst>
              <a:ext uri="{FF2B5EF4-FFF2-40B4-BE49-F238E27FC236}">
                <a16:creationId xmlns:a16="http://schemas.microsoft.com/office/drawing/2014/main" id="{3F52A0C8-3DA4-4A07-A3DD-F54A96F83C72}"/>
              </a:ext>
            </a:extLst>
          </p:cNvPr>
          <p:cNvSpPr>
            <a:spLocks noChangeArrowheads="1"/>
          </p:cNvSpPr>
          <p:nvPr/>
        </p:nvSpPr>
        <p:spPr bwMode="auto">
          <a:xfrm>
            <a:off x="5181600" y="2163216"/>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d</a:t>
            </a:r>
          </a:p>
        </p:txBody>
      </p:sp>
      <p:sp>
        <p:nvSpPr>
          <p:cNvPr id="58" name="Oval 5">
            <a:extLst>
              <a:ext uri="{FF2B5EF4-FFF2-40B4-BE49-F238E27FC236}">
                <a16:creationId xmlns:a16="http://schemas.microsoft.com/office/drawing/2014/main" id="{777A0D42-8610-4B05-9B2F-B5FAE8E89618}"/>
              </a:ext>
            </a:extLst>
          </p:cNvPr>
          <p:cNvSpPr>
            <a:spLocks noChangeArrowheads="1"/>
          </p:cNvSpPr>
          <p:nvPr/>
        </p:nvSpPr>
        <p:spPr bwMode="auto">
          <a:xfrm>
            <a:off x="1676400" y="1706016"/>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a</a:t>
            </a:r>
          </a:p>
        </p:txBody>
      </p:sp>
      <p:sp>
        <p:nvSpPr>
          <p:cNvPr id="59" name="Oval 6">
            <a:extLst>
              <a:ext uri="{FF2B5EF4-FFF2-40B4-BE49-F238E27FC236}">
                <a16:creationId xmlns:a16="http://schemas.microsoft.com/office/drawing/2014/main" id="{1C707F43-E383-4639-BFDE-A0AB27162412}"/>
              </a:ext>
            </a:extLst>
          </p:cNvPr>
          <p:cNvSpPr>
            <a:spLocks noChangeArrowheads="1"/>
          </p:cNvSpPr>
          <p:nvPr/>
        </p:nvSpPr>
        <p:spPr bwMode="auto">
          <a:xfrm>
            <a:off x="3276600" y="3077616"/>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b</a:t>
            </a:r>
          </a:p>
        </p:txBody>
      </p:sp>
      <p:sp>
        <p:nvSpPr>
          <p:cNvPr id="60" name="Oval 7">
            <a:extLst>
              <a:ext uri="{FF2B5EF4-FFF2-40B4-BE49-F238E27FC236}">
                <a16:creationId xmlns:a16="http://schemas.microsoft.com/office/drawing/2014/main" id="{4155CFDE-3C08-42C6-AFDD-685D887E3E23}"/>
              </a:ext>
            </a:extLst>
          </p:cNvPr>
          <p:cNvSpPr>
            <a:spLocks noChangeArrowheads="1"/>
          </p:cNvSpPr>
          <p:nvPr/>
        </p:nvSpPr>
        <p:spPr bwMode="auto">
          <a:xfrm>
            <a:off x="1676400" y="4449216"/>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c</a:t>
            </a:r>
          </a:p>
        </p:txBody>
      </p:sp>
      <p:sp>
        <p:nvSpPr>
          <p:cNvPr id="61" name="Oval 8">
            <a:extLst>
              <a:ext uri="{FF2B5EF4-FFF2-40B4-BE49-F238E27FC236}">
                <a16:creationId xmlns:a16="http://schemas.microsoft.com/office/drawing/2014/main" id="{6BB58FF9-113B-4D70-91BC-2EC4A763806E}"/>
              </a:ext>
            </a:extLst>
          </p:cNvPr>
          <p:cNvSpPr>
            <a:spLocks noChangeArrowheads="1"/>
          </p:cNvSpPr>
          <p:nvPr/>
        </p:nvSpPr>
        <p:spPr bwMode="auto">
          <a:xfrm>
            <a:off x="4191000" y="4525416"/>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e</a:t>
            </a:r>
          </a:p>
        </p:txBody>
      </p:sp>
      <p:sp>
        <p:nvSpPr>
          <p:cNvPr id="62" name="Oval 9">
            <a:extLst>
              <a:ext uri="{FF2B5EF4-FFF2-40B4-BE49-F238E27FC236}">
                <a16:creationId xmlns:a16="http://schemas.microsoft.com/office/drawing/2014/main" id="{0B55AEB5-7DC6-4B2D-8978-B30525D7FE0E}"/>
              </a:ext>
            </a:extLst>
          </p:cNvPr>
          <p:cNvSpPr>
            <a:spLocks noChangeArrowheads="1"/>
          </p:cNvSpPr>
          <p:nvPr/>
        </p:nvSpPr>
        <p:spPr bwMode="auto">
          <a:xfrm>
            <a:off x="7162800" y="3306216"/>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g</a:t>
            </a:r>
          </a:p>
        </p:txBody>
      </p:sp>
      <p:sp>
        <p:nvSpPr>
          <p:cNvPr id="63" name="Line 10">
            <a:extLst>
              <a:ext uri="{FF2B5EF4-FFF2-40B4-BE49-F238E27FC236}">
                <a16:creationId xmlns:a16="http://schemas.microsoft.com/office/drawing/2014/main" id="{506E802D-E461-4C6D-9F37-F89D38A98718}"/>
              </a:ext>
            </a:extLst>
          </p:cNvPr>
          <p:cNvSpPr>
            <a:spLocks noChangeShapeType="1"/>
          </p:cNvSpPr>
          <p:nvPr/>
        </p:nvSpPr>
        <p:spPr bwMode="auto">
          <a:xfrm>
            <a:off x="2286000" y="2239416"/>
            <a:ext cx="1066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Line 11">
            <a:extLst>
              <a:ext uri="{FF2B5EF4-FFF2-40B4-BE49-F238E27FC236}">
                <a16:creationId xmlns:a16="http://schemas.microsoft.com/office/drawing/2014/main" id="{D13F14C9-71A8-4D72-BAE1-38D0CBAED88A}"/>
              </a:ext>
            </a:extLst>
          </p:cNvPr>
          <p:cNvSpPr>
            <a:spLocks noChangeShapeType="1"/>
          </p:cNvSpPr>
          <p:nvPr/>
        </p:nvSpPr>
        <p:spPr bwMode="auto">
          <a:xfrm flipH="1">
            <a:off x="1066800" y="2315616"/>
            <a:ext cx="685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12">
            <a:extLst>
              <a:ext uri="{FF2B5EF4-FFF2-40B4-BE49-F238E27FC236}">
                <a16:creationId xmlns:a16="http://schemas.microsoft.com/office/drawing/2014/main" id="{3DCE13DD-B8B7-453F-913B-5C83F82B533D}"/>
              </a:ext>
            </a:extLst>
          </p:cNvPr>
          <p:cNvSpPr>
            <a:spLocks noChangeShapeType="1"/>
          </p:cNvSpPr>
          <p:nvPr/>
        </p:nvSpPr>
        <p:spPr bwMode="auto">
          <a:xfrm flipH="1">
            <a:off x="2286000" y="3763416"/>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13">
            <a:extLst>
              <a:ext uri="{FF2B5EF4-FFF2-40B4-BE49-F238E27FC236}">
                <a16:creationId xmlns:a16="http://schemas.microsoft.com/office/drawing/2014/main" id="{6AB4BD91-FE95-472B-B735-5BCA29D9309A}"/>
              </a:ext>
            </a:extLst>
          </p:cNvPr>
          <p:cNvSpPr>
            <a:spLocks noChangeShapeType="1"/>
          </p:cNvSpPr>
          <p:nvPr/>
        </p:nvSpPr>
        <p:spPr bwMode="auto">
          <a:xfrm>
            <a:off x="1066800" y="3763416"/>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14">
            <a:extLst>
              <a:ext uri="{FF2B5EF4-FFF2-40B4-BE49-F238E27FC236}">
                <a16:creationId xmlns:a16="http://schemas.microsoft.com/office/drawing/2014/main" id="{106131BA-C341-4043-982C-5753C9C8EF6D}"/>
              </a:ext>
            </a:extLst>
          </p:cNvPr>
          <p:cNvSpPr>
            <a:spLocks noChangeShapeType="1"/>
          </p:cNvSpPr>
          <p:nvPr/>
        </p:nvSpPr>
        <p:spPr bwMode="auto">
          <a:xfrm flipV="1">
            <a:off x="3962400" y="2696616"/>
            <a:ext cx="1295400" cy="533400"/>
          </a:xfrm>
          <a:prstGeom prst="line">
            <a:avLst/>
          </a:prstGeom>
          <a:noFill/>
          <a:ln w="508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15">
            <a:extLst>
              <a:ext uri="{FF2B5EF4-FFF2-40B4-BE49-F238E27FC236}">
                <a16:creationId xmlns:a16="http://schemas.microsoft.com/office/drawing/2014/main" id="{E6C9554B-8380-4CDB-8010-1433EA2839DA}"/>
              </a:ext>
            </a:extLst>
          </p:cNvPr>
          <p:cNvSpPr>
            <a:spLocks noChangeShapeType="1"/>
          </p:cNvSpPr>
          <p:nvPr/>
        </p:nvSpPr>
        <p:spPr bwMode="auto">
          <a:xfrm>
            <a:off x="2362200" y="2010816"/>
            <a:ext cx="2819400" cy="381000"/>
          </a:xfrm>
          <a:prstGeom prst="line">
            <a:avLst/>
          </a:prstGeom>
          <a:noFill/>
          <a:ln w="508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16">
            <a:extLst>
              <a:ext uri="{FF2B5EF4-FFF2-40B4-BE49-F238E27FC236}">
                <a16:creationId xmlns:a16="http://schemas.microsoft.com/office/drawing/2014/main" id="{D1D09809-1F00-4363-9F7C-994AEA7D2C52}"/>
              </a:ext>
            </a:extLst>
          </p:cNvPr>
          <p:cNvSpPr>
            <a:spLocks noChangeShapeType="1"/>
          </p:cNvSpPr>
          <p:nvPr/>
        </p:nvSpPr>
        <p:spPr bwMode="auto">
          <a:xfrm>
            <a:off x="3822700" y="3693566"/>
            <a:ext cx="520700" cy="908049"/>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17">
            <a:extLst>
              <a:ext uri="{FF2B5EF4-FFF2-40B4-BE49-F238E27FC236}">
                <a16:creationId xmlns:a16="http://schemas.microsoft.com/office/drawing/2014/main" id="{BCAFC858-B41C-496B-B300-F0998F605D57}"/>
              </a:ext>
            </a:extLst>
          </p:cNvPr>
          <p:cNvSpPr>
            <a:spLocks noChangeShapeType="1"/>
          </p:cNvSpPr>
          <p:nvPr/>
        </p:nvSpPr>
        <p:spPr bwMode="auto">
          <a:xfrm>
            <a:off x="2362200" y="4906416"/>
            <a:ext cx="1828800" cy="0"/>
          </a:xfrm>
          <a:prstGeom prst="line">
            <a:avLst/>
          </a:prstGeom>
          <a:noFill/>
          <a:ln w="508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18">
            <a:extLst>
              <a:ext uri="{FF2B5EF4-FFF2-40B4-BE49-F238E27FC236}">
                <a16:creationId xmlns:a16="http://schemas.microsoft.com/office/drawing/2014/main" id="{D6BC473B-7897-44EA-A8C6-8148E7EA64AB}"/>
              </a:ext>
            </a:extLst>
          </p:cNvPr>
          <p:cNvSpPr>
            <a:spLocks noChangeShapeType="1"/>
          </p:cNvSpPr>
          <p:nvPr/>
        </p:nvSpPr>
        <p:spPr bwMode="auto">
          <a:xfrm flipH="1">
            <a:off x="4724400" y="2849016"/>
            <a:ext cx="6858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Line 19">
            <a:extLst>
              <a:ext uri="{FF2B5EF4-FFF2-40B4-BE49-F238E27FC236}">
                <a16:creationId xmlns:a16="http://schemas.microsoft.com/office/drawing/2014/main" id="{74EFA428-BCAC-4997-9C18-3D840D118F5D}"/>
              </a:ext>
            </a:extLst>
          </p:cNvPr>
          <p:cNvSpPr>
            <a:spLocks noChangeShapeType="1"/>
          </p:cNvSpPr>
          <p:nvPr/>
        </p:nvSpPr>
        <p:spPr bwMode="auto">
          <a:xfrm flipV="1">
            <a:off x="4876800" y="3839616"/>
            <a:ext cx="2286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 name="Line 20">
            <a:extLst>
              <a:ext uri="{FF2B5EF4-FFF2-40B4-BE49-F238E27FC236}">
                <a16:creationId xmlns:a16="http://schemas.microsoft.com/office/drawing/2014/main" id="{C1BA1873-2ED1-4E75-95C2-71B1069B4767}"/>
              </a:ext>
            </a:extLst>
          </p:cNvPr>
          <p:cNvSpPr>
            <a:spLocks noChangeShapeType="1"/>
          </p:cNvSpPr>
          <p:nvPr/>
        </p:nvSpPr>
        <p:spPr bwMode="auto">
          <a:xfrm>
            <a:off x="5867400" y="2620416"/>
            <a:ext cx="1371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 name="Text Box 21">
            <a:extLst>
              <a:ext uri="{FF2B5EF4-FFF2-40B4-BE49-F238E27FC236}">
                <a16:creationId xmlns:a16="http://schemas.microsoft.com/office/drawing/2014/main" id="{3692E323-1819-4720-9D43-DB76C18B73EF}"/>
              </a:ext>
            </a:extLst>
          </p:cNvPr>
          <p:cNvSpPr txBox="1">
            <a:spLocks noChangeArrowheads="1"/>
          </p:cNvSpPr>
          <p:nvPr/>
        </p:nvSpPr>
        <p:spPr bwMode="auto">
          <a:xfrm>
            <a:off x="974725" y="2356891"/>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75" name="Text Box 22">
            <a:extLst>
              <a:ext uri="{FF2B5EF4-FFF2-40B4-BE49-F238E27FC236}">
                <a16:creationId xmlns:a16="http://schemas.microsoft.com/office/drawing/2014/main" id="{3CF7E0DD-5212-4796-BD2E-F0A6CD145FBA}"/>
              </a:ext>
            </a:extLst>
          </p:cNvPr>
          <p:cNvSpPr txBox="1">
            <a:spLocks noChangeArrowheads="1"/>
          </p:cNvSpPr>
          <p:nvPr/>
        </p:nvSpPr>
        <p:spPr bwMode="auto">
          <a:xfrm>
            <a:off x="3717925" y="1518691"/>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76" name="Text Box 23">
            <a:extLst>
              <a:ext uri="{FF2B5EF4-FFF2-40B4-BE49-F238E27FC236}">
                <a16:creationId xmlns:a16="http://schemas.microsoft.com/office/drawing/2014/main" id="{80E863CE-168D-4F0D-9BFB-9F48A5E6CDE6}"/>
              </a:ext>
            </a:extLst>
          </p:cNvPr>
          <p:cNvSpPr txBox="1">
            <a:spLocks noChangeArrowheads="1"/>
          </p:cNvSpPr>
          <p:nvPr/>
        </p:nvSpPr>
        <p:spPr bwMode="auto">
          <a:xfrm>
            <a:off x="6461125" y="2433091"/>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77" name="Text Box 24">
            <a:extLst>
              <a:ext uri="{FF2B5EF4-FFF2-40B4-BE49-F238E27FC236}">
                <a16:creationId xmlns:a16="http://schemas.microsoft.com/office/drawing/2014/main" id="{EF6D2C26-9678-4BD2-B7E4-D3F9B155E166}"/>
              </a:ext>
            </a:extLst>
          </p:cNvPr>
          <p:cNvSpPr txBox="1">
            <a:spLocks noChangeArrowheads="1"/>
          </p:cNvSpPr>
          <p:nvPr/>
        </p:nvSpPr>
        <p:spPr bwMode="auto">
          <a:xfrm>
            <a:off x="5775325" y="4414291"/>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78" name="Text Box 25">
            <a:extLst>
              <a:ext uri="{FF2B5EF4-FFF2-40B4-BE49-F238E27FC236}">
                <a16:creationId xmlns:a16="http://schemas.microsoft.com/office/drawing/2014/main" id="{E8CA389E-A965-4E8B-A536-02ECBA97E708}"/>
              </a:ext>
            </a:extLst>
          </p:cNvPr>
          <p:cNvSpPr txBox="1">
            <a:spLocks noChangeArrowheads="1"/>
          </p:cNvSpPr>
          <p:nvPr/>
        </p:nvSpPr>
        <p:spPr bwMode="auto">
          <a:xfrm>
            <a:off x="5181600" y="338241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79" name="Text Box 26">
            <a:extLst>
              <a:ext uri="{FF2B5EF4-FFF2-40B4-BE49-F238E27FC236}">
                <a16:creationId xmlns:a16="http://schemas.microsoft.com/office/drawing/2014/main" id="{FE92A617-1450-487A-97F7-A4E1DC6ED41C}"/>
              </a:ext>
            </a:extLst>
          </p:cNvPr>
          <p:cNvSpPr txBox="1">
            <a:spLocks noChangeArrowheads="1"/>
          </p:cNvSpPr>
          <p:nvPr/>
        </p:nvSpPr>
        <p:spPr bwMode="auto">
          <a:xfrm>
            <a:off x="4251325" y="2966491"/>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80" name="Text Box 27">
            <a:extLst>
              <a:ext uri="{FF2B5EF4-FFF2-40B4-BE49-F238E27FC236}">
                <a16:creationId xmlns:a16="http://schemas.microsoft.com/office/drawing/2014/main" id="{4EC48AC6-5F18-4BEC-BC03-5E26B6CEE80A}"/>
              </a:ext>
            </a:extLst>
          </p:cNvPr>
          <p:cNvSpPr txBox="1">
            <a:spLocks noChangeArrowheads="1"/>
          </p:cNvSpPr>
          <p:nvPr/>
        </p:nvSpPr>
        <p:spPr bwMode="auto">
          <a:xfrm>
            <a:off x="2498725" y="3652291"/>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81" name="Text Box 28">
            <a:extLst>
              <a:ext uri="{FF2B5EF4-FFF2-40B4-BE49-F238E27FC236}">
                <a16:creationId xmlns:a16="http://schemas.microsoft.com/office/drawing/2014/main" id="{267542A7-F32F-433C-B482-9FBF7C375BEA}"/>
              </a:ext>
            </a:extLst>
          </p:cNvPr>
          <p:cNvSpPr txBox="1">
            <a:spLocks noChangeArrowheads="1"/>
          </p:cNvSpPr>
          <p:nvPr/>
        </p:nvSpPr>
        <p:spPr bwMode="auto">
          <a:xfrm>
            <a:off x="4038600" y="345861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82" name="Text Box 29">
            <a:extLst>
              <a:ext uri="{FF2B5EF4-FFF2-40B4-BE49-F238E27FC236}">
                <a16:creationId xmlns:a16="http://schemas.microsoft.com/office/drawing/2014/main" id="{D84B044A-2B5B-4229-9655-8DC427AC87FA}"/>
              </a:ext>
            </a:extLst>
          </p:cNvPr>
          <p:cNvSpPr txBox="1">
            <a:spLocks noChangeArrowheads="1"/>
          </p:cNvSpPr>
          <p:nvPr/>
        </p:nvSpPr>
        <p:spPr bwMode="auto">
          <a:xfrm>
            <a:off x="2955925" y="4414291"/>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83" name="Text Box 30">
            <a:extLst>
              <a:ext uri="{FF2B5EF4-FFF2-40B4-BE49-F238E27FC236}">
                <a16:creationId xmlns:a16="http://schemas.microsoft.com/office/drawing/2014/main" id="{2C134096-BCE4-4F1C-94B3-B40E0B41D2A3}"/>
              </a:ext>
            </a:extLst>
          </p:cNvPr>
          <p:cNvSpPr txBox="1">
            <a:spLocks noChangeArrowheads="1"/>
          </p:cNvSpPr>
          <p:nvPr/>
        </p:nvSpPr>
        <p:spPr bwMode="auto">
          <a:xfrm>
            <a:off x="1431925" y="3728491"/>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84" name="Line 31">
            <a:extLst>
              <a:ext uri="{FF2B5EF4-FFF2-40B4-BE49-F238E27FC236}">
                <a16:creationId xmlns:a16="http://schemas.microsoft.com/office/drawing/2014/main" id="{DECCA05C-FBF4-4008-9CF1-79444C0DA1A2}"/>
              </a:ext>
            </a:extLst>
          </p:cNvPr>
          <p:cNvSpPr>
            <a:spLocks noChangeShapeType="1"/>
          </p:cNvSpPr>
          <p:nvPr/>
        </p:nvSpPr>
        <p:spPr bwMode="auto">
          <a:xfrm>
            <a:off x="1219200" y="3458616"/>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 name="Text Box 32">
            <a:extLst>
              <a:ext uri="{FF2B5EF4-FFF2-40B4-BE49-F238E27FC236}">
                <a16:creationId xmlns:a16="http://schemas.microsoft.com/office/drawing/2014/main" id="{F4816A64-4300-4002-80C7-34543F0B7A1D}"/>
              </a:ext>
            </a:extLst>
          </p:cNvPr>
          <p:cNvSpPr txBox="1">
            <a:spLocks noChangeArrowheads="1"/>
          </p:cNvSpPr>
          <p:nvPr/>
        </p:nvSpPr>
        <p:spPr bwMode="auto">
          <a:xfrm>
            <a:off x="2041525" y="3042691"/>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86" name="Freeform 33">
            <a:extLst>
              <a:ext uri="{FF2B5EF4-FFF2-40B4-BE49-F238E27FC236}">
                <a16:creationId xmlns:a16="http://schemas.microsoft.com/office/drawing/2014/main" id="{95E0A90F-E97E-413C-9BEA-56A5AF37AD31}"/>
              </a:ext>
            </a:extLst>
          </p:cNvPr>
          <p:cNvSpPr>
            <a:spLocks/>
          </p:cNvSpPr>
          <p:nvPr/>
        </p:nvSpPr>
        <p:spPr bwMode="auto">
          <a:xfrm>
            <a:off x="3505200" y="1477416"/>
            <a:ext cx="1282700" cy="3962400"/>
          </a:xfrm>
          <a:custGeom>
            <a:avLst/>
            <a:gdLst>
              <a:gd name="T0" fmla="*/ 2147483646 w 808"/>
              <a:gd name="T1" fmla="*/ 0 h 2496"/>
              <a:gd name="T2" fmla="*/ 2147483646 w 808"/>
              <a:gd name="T3" fmla="*/ 2147483646 h 2496"/>
              <a:gd name="T4" fmla="*/ 0 w 808"/>
              <a:gd name="T5" fmla="*/ 2147483646 h 2496"/>
              <a:gd name="T6" fmla="*/ 0 60000 65536"/>
              <a:gd name="T7" fmla="*/ 0 60000 65536"/>
              <a:gd name="T8" fmla="*/ 0 60000 65536"/>
              <a:gd name="T9" fmla="*/ 0 w 808"/>
              <a:gd name="T10" fmla="*/ 0 h 2496"/>
              <a:gd name="T11" fmla="*/ 808 w 808"/>
              <a:gd name="T12" fmla="*/ 2496 h 2496"/>
            </a:gdLst>
            <a:ahLst/>
            <a:cxnLst>
              <a:cxn ang="T6">
                <a:pos x="T0" y="T1"/>
              </a:cxn>
              <a:cxn ang="T7">
                <a:pos x="T2" y="T3"/>
              </a:cxn>
              <a:cxn ang="T8">
                <a:pos x="T4" y="T5"/>
              </a:cxn>
            </a:cxnLst>
            <a:rect l="T9" t="T10" r="T11" b="T12"/>
            <a:pathLst>
              <a:path w="808" h="2496">
                <a:moveTo>
                  <a:pt x="528" y="0"/>
                </a:moveTo>
                <a:cubicBezTo>
                  <a:pt x="668" y="224"/>
                  <a:pt x="808" y="448"/>
                  <a:pt x="720" y="864"/>
                </a:cubicBezTo>
                <a:cubicBezTo>
                  <a:pt x="632" y="1280"/>
                  <a:pt x="316" y="1888"/>
                  <a:pt x="0" y="2496"/>
                </a:cubicBezTo>
              </a:path>
            </a:pathLst>
          </a:custGeom>
          <a:noFill/>
          <a:ln w="254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 name="Text Box 34">
            <a:extLst>
              <a:ext uri="{FF2B5EF4-FFF2-40B4-BE49-F238E27FC236}">
                <a16:creationId xmlns:a16="http://schemas.microsoft.com/office/drawing/2014/main" id="{F22472F6-250E-42A0-944A-161A452EA806}"/>
              </a:ext>
            </a:extLst>
          </p:cNvPr>
          <p:cNvSpPr txBox="1">
            <a:spLocks noChangeArrowheads="1"/>
          </p:cNvSpPr>
          <p:nvPr/>
        </p:nvSpPr>
        <p:spPr bwMode="auto">
          <a:xfrm>
            <a:off x="370854" y="1008603"/>
            <a:ext cx="36247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b="1" err="1">
                <a:solidFill>
                  <a:schemeClr val="tx1"/>
                </a:solidFill>
                <a:cs typeface="Arial" panose="020B0604020202020204" pitchFamily="34" charset="0"/>
              </a:rPr>
              <a:t>Ví</a:t>
            </a:r>
            <a:r>
              <a:rPr lang="en-US" sz="1600" b="1">
                <a:solidFill>
                  <a:schemeClr val="tx1"/>
                </a:solidFill>
                <a:cs typeface="Arial" panose="020B0604020202020204" pitchFamily="34" charset="0"/>
              </a:rPr>
              <a:t> </a:t>
            </a:r>
            <a:r>
              <a:rPr lang="en-US" sz="1600" b="1" err="1">
                <a:solidFill>
                  <a:schemeClr val="tx1"/>
                </a:solidFill>
                <a:cs typeface="Arial" panose="020B0604020202020204" pitchFamily="34" charset="0"/>
              </a:rPr>
              <a:t>dụ</a:t>
            </a:r>
            <a:r>
              <a:rPr lang="en-US" sz="1600" b="1">
                <a:solidFill>
                  <a:schemeClr val="tx1"/>
                </a:solidFill>
                <a:cs typeface="Arial" panose="020B0604020202020204" pitchFamily="34" charset="0"/>
              </a:rPr>
              <a:t>. </a:t>
            </a:r>
            <a:r>
              <a:rPr lang="en-US" sz="1600" err="1">
                <a:solidFill>
                  <a:schemeClr val="tx1"/>
                </a:solidFill>
                <a:cs typeface="Arial" panose="020B0604020202020204" pitchFamily="34" charset="0"/>
              </a:rPr>
              <a:t>Lát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cắt</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S</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S</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 S</a:t>
            </a:r>
            <a:r>
              <a:rPr lang="en-US" sz="1600">
                <a:solidFill>
                  <a:schemeClr val="tx1"/>
                </a:solidFill>
                <a:cs typeface="Arial" panose="020B0604020202020204" pitchFamily="34" charset="0"/>
              </a:rPr>
              <a:t> = {</a:t>
            </a:r>
            <a:r>
              <a:rPr lang="en-US" sz="1600" i="1">
                <a:solidFill>
                  <a:schemeClr val="tx1"/>
                </a:solidFill>
                <a:cs typeface="Arial" panose="020B0604020202020204" pitchFamily="34" charset="0"/>
              </a:rPr>
              <a:t>a, b, c, f</a:t>
            </a:r>
            <a:r>
              <a:rPr lang="en-US" sz="1600">
                <a:solidFill>
                  <a:schemeClr val="tx1"/>
                </a:solidFill>
                <a:cs typeface="Arial" panose="020B0604020202020204" pitchFamily="34" charset="0"/>
              </a:rPr>
              <a:t>}</a:t>
            </a:r>
          </a:p>
        </p:txBody>
      </p:sp>
      <p:sp>
        <p:nvSpPr>
          <p:cNvPr id="88" name="Text Box 35">
            <a:extLst>
              <a:ext uri="{FF2B5EF4-FFF2-40B4-BE49-F238E27FC236}">
                <a16:creationId xmlns:a16="http://schemas.microsoft.com/office/drawing/2014/main" id="{54B8761F-1953-43F3-9496-6EF5E76D0AAC}"/>
              </a:ext>
            </a:extLst>
          </p:cNvPr>
          <p:cNvSpPr txBox="1">
            <a:spLocks noChangeArrowheads="1"/>
          </p:cNvSpPr>
          <p:nvPr/>
        </p:nvSpPr>
        <p:spPr bwMode="auto">
          <a:xfrm>
            <a:off x="2482614" y="5410628"/>
            <a:ext cx="5969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b</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e</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có</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trọng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số</a:t>
            </a:r>
            <a:r>
              <a:rPr lang="en-US" sz="1600">
                <a:solidFill>
                  <a:schemeClr val="tx1"/>
                </a:solidFill>
                <a:cs typeface="Arial" panose="020B0604020202020204" pitchFamily="34" charset="0"/>
              </a:rPr>
              <a:t> 3, “</a:t>
            </a:r>
            <a:r>
              <a:rPr lang="en-US" sz="1600" err="1">
                <a:solidFill>
                  <a:schemeClr val="tx1"/>
                </a:solidFill>
                <a:cs typeface="Arial" panose="020B0604020202020204" pitchFamily="34" charset="0"/>
              </a:rPr>
              <a:t>nhẹ</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hơn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p>
          <a:p>
            <a:pPr>
              <a:spcBef>
                <a:spcPct val="0"/>
              </a:spcBef>
              <a:buFontTx/>
              <a:buNone/>
            </a:pPr>
            <a:r>
              <a:rPr lang="en-US" sz="1600" err="1">
                <a:solidFill>
                  <a:schemeClr val="tx1"/>
                </a:solidFill>
                <a:cs typeface="Arial" panose="020B0604020202020204" pitchFamily="34" charset="0"/>
              </a:rPr>
              <a:t>vượt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lát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cắt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còn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lại</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a</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d</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b</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d</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và</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c</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e</a:t>
            </a:r>
            <a:r>
              <a:rPr lang="en-US" sz="1600">
                <a:solidFill>
                  <a:schemeClr val="tx1"/>
                </a:solidFill>
                <a:cs typeface="Arial" panose="020B0604020202020204" pitchFamily="34" charset="0"/>
              </a:rPr>
              <a:t>). </a:t>
            </a:r>
          </a:p>
        </p:txBody>
      </p:sp>
      <p:sp>
        <p:nvSpPr>
          <p:cNvPr id="89" name="Text Box 36">
            <a:extLst>
              <a:ext uri="{FF2B5EF4-FFF2-40B4-BE49-F238E27FC236}">
                <a16:creationId xmlns:a16="http://schemas.microsoft.com/office/drawing/2014/main" id="{3E6ACBA3-F3D5-4B83-8B63-DD7E4ACD11E3}"/>
              </a:ext>
            </a:extLst>
          </p:cNvPr>
          <p:cNvSpPr txBox="1">
            <a:spLocks noChangeArrowheads="1"/>
          </p:cNvSpPr>
          <p:nvPr/>
        </p:nvSpPr>
        <p:spPr bwMode="auto">
          <a:xfrm>
            <a:off x="4143927" y="3916608"/>
            <a:ext cx="1085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nhẹ</a:t>
            </a:r>
            <a:endParaRPr lang="en-US" sz="1600">
              <a:solidFill>
                <a:schemeClr val="tx1"/>
              </a:solidFill>
              <a:cs typeface="Arial" panose="020B0604020202020204" pitchFamily="34" charset="0"/>
            </a:endParaRPr>
          </a:p>
        </p:txBody>
      </p:sp>
      <p:sp>
        <p:nvSpPr>
          <p:cNvPr id="90" name="Text Box 38">
            <a:extLst>
              <a:ext uri="{FF2B5EF4-FFF2-40B4-BE49-F238E27FC236}">
                <a16:creationId xmlns:a16="http://schemas.microsoft.com/office/drawing/2014/main" id="{655BBE9D-EEAE-4778-8DC1-C51CEACB97CA}"/>
              </a:ext>
            </a:extLst>
          </p:cNvPr>
          <p:cNvSpPr txBox="1">
            <a:spLocks noChangeArrowheads="1"/>
          </p:cNvSpPr>
          <p:nvPr/>
        </p:nvSpPr>
        <p:spPr bwMode="auto">
          <a:xfrm>
            <a:off x="2895600" y="239181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70297A4-FD8F-F97F-D3D1-B0B96EE23E2E}"/>
                  </a:ext>
                </a:extLst>
              </p14:cNvPr>
              <p14:cNvContentPartPr/>
              <p14:nvPr/>
            </p14:nvContentPartPr>
            <p14:xfrm>
              <a:off x="524520" y="191160"/>
              <a:ext cx="7420320" cy="5840640"/>
            </p14:xfrm>
          </p:contentPart>
        </mc:Choice>
        <mc:Fallback>
          <p:pic>
            <p:nvPicPr>
              <p:cNvPr id="2" name="Ink 1">
                <a:extLst>
                  <a:ext uri="{FF2B5EF4-FFF2-40B4-BE49-F238E27FC236}">
                    <a16:creationId xmlns:a16="http://schemas.microsoft.com/office/drawing/2014/main" id="{C70297A4-FD8F-F97F-D3D1-B0B96EE23E2E}"/>
                  </a:ext>
                </a:extLst>
              </p:cNvPr>
              <p:cNvPicPr/>
              <p:nvPr/>
            </p:nvPicPr>
            <p:blipFill>
              <a:blip r:embed="rId4"/>
              <a:stretch>
                <a:fillRect/>
              </a:stretch>
            </p:blipFill>
            <p:spPr>
              <a:xfrm>
                <a:off x="515160" y="181800"/>
                <a:ext cx="7439040" cy="5859360"/>
              </a:xfrm>
              <a:prstGeom prst="rect">
                <a:avLst/>
              </a:prstGeom>
            </p:spPr>
          </p:pic>
        </mc:Fallback>
      </mc:AlternateContent>
    </p:spTree>
    <p:extLst>
      <p:ext uri="{BB962C8B-B14F-4D97-AF65-F5344CB8AC3E}">
        <p14:creationId xmlns:p14="http://schemas.microsoft.com/office/powerpoint/2010/main" val="22896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slide(fromBottom)">
                                      <p:cBhvr>
                                        <p:cTn id="7" dur="500"/>
                                        <p:tgtEl>
                                          <p:spTgt spid="88">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slide(fromBottom)">
                                      <p:cBhvr>
                                        <p:cTn id="10" dur="500"/>
                                        <p:tgtEl>
                                          <p:spTgt spid="8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cBhvr additive="base">
                                        <p:cTn id="15" dur="500" fill="hold"/>
                                        <p:tgtEl>
                                          <p:spTgt spid="89"/>
                                        </p:tgtEl>
                                        <p:attrNameLst>
                                          <p:attrName>ppt_x</p:attrName>
                                        </p:attrNameLst>
                                      </p:cBhvr>
                                      <p:tavLst>
                                        <p:tav tm="0">
                                          <p:val>
                                            <p:strVal val="1+#ppt_w/2"/>
                                          </p:val>
                                        </p:tav>
                                        <p:tav tm="100000">
                                          <p:val>
                                            <p:strVal val="#ppt_x"/>
                                          </p:val>
                                        </p:tav>
                                      </p:tavLst>
                                    </p:anim>
                                    <p:anim calcmode="lin" valueType="num">
                                      <p:cBhvr additive="base">
                                        <p:cTn id="16"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Cạnh</a:t>
            </a:r>
            <a:r>
              <a:rPr lang="en-US" altLang="en-US" sz="2000" b="1"/>
              <a:t> </a:t>
            </a:r>
            <a:r>
              <a:rPr lang="en-US" altLang="en-US" sz="2000" b="1" err="1"/>
              <a:t>nhẹ</a:t>
            </a:r>
            <a:r>
              <a:rPr lang="en-US" altLang="en-US" sz="2000" b="1"/>
              <a:t> an </a:t>
            </a:r>
            <a:r>
              <a:rPr lang="en-US" altLang="en-US" sz="2000" b="1" err="1"/>
              <a:t>toàn</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lgn="just">
              <a:defRPr/>
            </a:pPr>
            <a:r>
              <a:rPr lang="en-US" sz="1600" b="1" err="1">
                <a:cs typeface="Arial" panose="020B0604020202020204" pitchFamily="34" charset="0"/>
              </a:rPr>
              <a:t>Định</a:t>
            </a:r>
            <a:r>
              <a:rPr lang="en-US" sz="1600" b="1">
                <a:cs typeface="Arial" panose="020B0604020202020204" pitchFamily="34" charset="0"/>
              </a:rPr>
              <a:t> </a:t>
            </a:r>
            <a:r>
              <a:rPr lang="en-US" sz="1600" b="1" err="1">
                <a:cs typeface="Arial" panose="020B0604020202020204" pitchFamily="34" charset="0"/>
              </a:rPr>
              <a:t>lý</a:t>
            </a:r>
            <a:r>
              <a:rPr lang="en-US" sz="1600" b="1">
                <a:cs typeface="Arial" panose="020B0604020202020204" pitchFamily="34" charset="0"/>
              </a:rPr>
              <a:t>.</a:t>
            </a:r>
            <a:r>
              <a:rPr lang="en-US" sz="1600">
                <a:cs typeface="Arial" panose="020B0604020202020204" pitchFamily="34" charset="0"/>
              </a:rPr>
              <a:t>   </a:t>
            </a:r>
            <a:r>
              <a:rPr lang="en-US" sz="1600" err="1">
                <a:cs typeface="Arial" panose="020B0604020202020204" pitchFamily="34" charset="0"/>
              </a:rPr>
              <a:t>Giả</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a:t>
            </a:r>
            <a:r>
              <a:rPr lang="en-US" sz="1600" i="1">
                <a:cs typeface="Arial" panose="020B0604020202020204" pitchFamily="34" charset="0"/>
              </a:rPr>
              <a:t>S</a:t>
            </a:r>
            <a:r>
              <a:rPr lang="en-US" sz="1600">
                <a:cs typeface="Arial" panose="020B0604020202020204" pitchFamily="34" charset="0"/>
              </a:rPr>
              <a:t>, </a:t>
            </a:r>
            <a:r>
              <a:rPr lang="en-US" sz="1600" i="1">
                <a:cs typeface="Arial" panose="020B0604020202020204" pitchFamily="34" charset="0"/>
              </a:rPr>
              <a:t>V </a:t>
            </a:r>
            <a:r>
              <a:rPr lang="en-US" sz="1600">
                <a:cs typeface="Arial" panose="020B0604020202020204" pitchFamily="34" charset="0"/>
              </a:rPr>
              <a:t>– </a:t>
            </a:r>
            <a:r>
              <a:rPr lang="en-US" sz="1600" i="1">
                <a:cs typeface="Arial" panose="020B0604020202020204" pitchFamily="34" charset="0"/>
              </a:rPr>
              <a:t>S</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lát</a:t>
            </a:r>
            <a:r>
              <a:rPr lang="en-US" sz="1600">
                <a:cs typeface="Arial" panose="020B0604020202020204" pitchFamily="34" charset="0"/>
              </a:rPr>
              <a:t> </a:t>
            </a:r>
            <a:r>
              <a:rPr lang="en-US" sz="1600" err="1">
                <a:cs typeface="Arial" panose="020B0604020202020204" pitchFamily="34" charset="0"/>
              </a:rPr>
              <a:t>cắt</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G=</a:t>
            </a:r>
            <a:r>
              <a:rPr lang="en-US" sz="1600">
                <a:cs typeface="Arial" panose="020B0604020202020204" pitchFamily="34" charset="0"/>
              </a:rPr>
              <a:t>(</a:t>
            </a:r>
            <a:r>
              <a:rPr lang="en-US" sz="1600" i="1">
                <a:cs typeface="Arial" panose="020B0604020202020204" pitchFamily="34" charset="0"/>
              </a:rPr>
              <a:t>V</a:t>
            </a:r>
            <a:r>
              <a:rPr lang="en-US" sz="1600">
                <a:cs typeface="Arial" panose="020B0604020202020204" pitchFamily="34" charset="0"/>
              </a:rPr>
              <a:t>, </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tương</a:t>
            </a:r>
            <a:r>
              <a:rPr lang="en-US" sz="1600">
                <a:cs typeface="Arial" panose="020B0604020202020204" pitchFamily="34" charset="0"/>
              </a:rPr>
              <a:t> </a:t>
            </a:r>
            <a:r>
              <a:rPr lang="en-US" sz="1600" err="1">
                <a:cs typeface="Arial" panose="020B0604020202020204" pitchFamily="34" charset="0"/>
              </a:rPr>
              <a:t>thích</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con </a:t>
            </a:r>
            <a:r>
              <a:rPr lang="en-US" sz="1600" i="1">
                <a:cs typeface="Arial" panose="020B0604020202020204" pitchFamily="34" charset="0"/>
              </a:rPr>
              <a:t>A</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i="1">
                <a:cs typeface="Arial" panose="020B0604020202020204" pitchFamily="34" charset="0"/>
              </a:rPr>
              <a:t>A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con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CKNN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G</a:t>
            </a:r>
            <a:r>
              <a:rPr lang="en-US" sz="1600">
                <a:cs typeface="Arial" panose="020B0604020202020204" pitchFamily="34" charset="0"/>
              </a:rPr>
              <a:t>. </a:t>
            </a:r>
            <a:r>
              <a:rPr lang="en-US" sz="1600" err="1">
                <a:cs typeface="Arial" panose="020B0604020202020204" pitchFamily="34" charset="0"/>
              </a:rPr>
              <a:t>Gọi</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nhẹ</a:t>
            </a:r>
            <a:r>
              <a:rPr lang="en-US" sz="1600">
                <a:cs typeface="Arial" panose="020B0604020202020204" pitchFamily="34" charset="0"/>
              </a:rPr>
              <a:t> </a:t>
            </a:r>
            <a:r>
              <a:rPr lang="en-US" sz="1600" err="1">
                <a:cs typeface="Arial" panose="020B0604020202020204" pitchFamily="34" charset="0"/>
              </a:rPr>
              <a:t>vượt</a:t>
            </a:r>
            <a:r>
              <a:rPr lang="en-US" sz="1600">
                <a:cs typeface="Arial" panose="020B0604020202020204" pitchFamily="34" charset="0"/>
              </a:rPr>
              <a:t> </a:t>
            </a:r>
            <a:r>
              <a:rPr lang="en-US" sz="1600" err="1">
                <a:cs typeface="Arial" panose="020B0604020202020204" pitchFamily="34" charset="0"/>
              </a:rPr>
              <a:t>lát</a:t>
            </a:r>
            <a:r>
              <a:rPr lang="en-US" sz="1600">
                <a:cs typeface="Arial" panose="020B0604020202020204" pitchFamily="34" charset="0"/>
              </a:rPr>
              <a:t> </a:t>
            </a:r>
            <a:r>
              <a:rPr lang="en-US" sz="1600" err="1">
                <a:cs typeface="Arial" panose="020B0604020202020204" pitchFamily="34" charset="0"/>
              </a:rPr>
              <a:t>cắt</a:t>
            </a:r>
            <a:r>
              <a:rPr lang="en-US" sz="1600">
                <a:cs typeface="Arial" panose="020B0604020202020204" pitchFamily="34" charset="0"/>
              </a:rPr>
              <a:t> (</a:t>
            </a:r>
            <a:r>
              <a:rPr lang="en-US" sz="1600" i="1">
                <a:cs typeface="Arial" panose="020B0604020202020204" pitchFamily="34" charset="0"/>
              </a:rPr>
              <a:t>S</a:t>
            </a:r>
            <a:r>
              <a:rPr lang="en-US" sz="1600">
                <a:cs typeface="Arial" panose="020B0604020202020204" pitchFamily="34" charset="0"/>
              </a:rPr>
              <a:t>, </a:t>
            </a:r>
            <a:r>
              <a:rPr lang="en-US" sz="1600" i="1">
                <a:cs typeface="Arial" panose="020B0604020202020204" pitchFamily="34" charset="0"/>
              </a:rPr>
              <a:t>V </a:t>
            </a:r>
            <a:r>
              <a:rPr lang="en-US" sz="1600">
                <a:cs typeface="Arial" panose="020B0604020202020204" pitchFamily="34" charset="0"/>
              </a:rPr>
              <a:t>– </a:t>
            </a:r>
            <a:r>
              <a:rPr lang="en-US" sz="1600" i="1">
                <a:cs typeface="Arial" panose="020B0604020202020204" pitchFamily="34" charset="0"/>
              </a:rPr>
              <a:t>S</a:t>
            </a:r>
            <a:r>
              <a:rPr lang="en-US" sz="1600">
                <a:cs typeface="Arial" panose="020B0604020202020204" pitchFamily="34" charset="0"/>
              </a:rPr>
              <a:t>).  Khi </a:t>
            </a:r>
            <a:r>
              <a:rPr lang="en-US" sz="1600" err="1">
                <a:cs typeface="Arial" panose="020B0604020202020204" pitchFamily="34" charset="0"/>
              </a:rPr>
              <a:t>đó</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b="1" i="1">
                <a:cs typeface="Arial" panose="020B0604020202020204" pitchFamily="34" charset="0"/>
              </a:rPr>
              <a:t>an </a:t>
            </a:r>
            <a:r>
              <a:rPr lang="en-US" sz="1600" b="1" i="1" err="1">
                <a:cs typeface="Arial" panose="020B0604020202020204" pitchFamily="34" charset="0"/>
              </a:rPr>
              <a:t>toàn</a:t>
            </a:r>
            <a:r>
              <a:rPr lang="en-US" sz="1600" b="1">
                <a:cs typeface="Arial" panose="020B0604020202020204" pitchFamily="34" charset="0"/>
              </a:rPr>
              <a:t> </a:t>
            </a:r>
            <a:r>
              <a:rPr lang="en-US" sz="1600" err="1">
                <a:cs typeface="Arial" panose="020B0604020202020204" pitchFamily="34" charset="0"/>
              </a:rPr>
              <a:t>đối</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i="1">
                <a:cs typeface="Arial" panose="020B0604020202020204" pitchFamily="34" charset="0"/>
              </a:rPr>
              <a:t>A</a:t>
            </a:r>
            <a:r>
              <a:rPr lang="en-US" sz="1600">
                <a:cs typeface="Arial" panose="020B0604020202020204" pitchFamily="34" charset="0"/>
              </a:rPr>
              <a:t>; </a:t>
            </a:r>
            <a:r>
              <a:rPr lang="en-US" sz="1600" err="1">
                <a:cs typeface="Arial" panose="020B0604020202020204" pitchFamily="34" charset="0"/>
              </a:rPr>
              <a:t>nghĩa</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a:t>
            </a:r>
            <a:r>
              <a:rPr lang="en-US" sz="1600" i="1">
                <a:cs typeface="Arial" panose="020B0604020202020204" pitchFamily="34" charset="0"/>
              </a:rPr>
              <a:t> A</a:t>
            </a:r>
            <a:r>
              <a:rPr lang="en-US" sz="1600">
                <a:cs typeface="Arial" panose="020B0604020202020204" pitchFamily="34" charset="0"/>
              </a:rPr>
              <a:t> </a:t>
            </a:r>
            <a:r>
              <a:rPr lang="en-US" sz="1600">
                <a:cs typeface="Arial" panose="020B0604020202020204" pitchFamily="34" charset="0"/>
                <a:sym typeface="Symbol" pitchFamily="18" charset="2"/>
              </a:rPr>
              <a:t></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cũng</a:t>
            </a:r>
            <a:r>
              <a:rPr lang="en-US" sz="1600">
                <a:cs typeface="Arial" panose="020B0604020202020204" pitchFamily="34" charset="0"/>
              </a:rPr>
              <a:t> </a:t>
            </a:r>
            <a:r>
              <a:rPr lang="en-US" sz="1600" err="1">
                <a:cs typeface="Arial" panose="020B0604020202020204" pitchFamily="34" charset="0"/>
              </a:rPr>
              <a:t>vẫn</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con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CKNN. </a:t>
            </a:r>
          </a:p>
        </p:txBody>
      </p:sp>
      <p:sp>
        <p:nvSpPr>
          <p:cNvPr id="40" name="Oval 4">
            <a:extLst>
              <a:ext uri="{FF2B5EF4-FFF2-40B4-BE49-F238E27FC236}">
                <a16:creationId xmlns:a16="http://schemas.microsoft.com/office/drawing/2014/main" id="{4E036682-2932-40BE-9D01-F124B2446E49}"/>
              </a:ext>
            </a:extLst>
          </p:cNvPr>
          <p:cNvSpPr>
            <a:spLocks noChangeArrowheads="1"/>
          </p:cNvSpPr>
          <p:nvPr/>
        </p:nvSpPr>
        <p:spPr bwMode="auto">
          <a:xfrm>
            <a:off x="1371600" y="2362200"/>
            <a:ext cx="2209800" cy="2362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1800">
              <a:solidFill>
                <a:schemeClr val="tx1"/>
              </a:solidFill>
              <a:latin typeface="Times New Roman" panose="02020603050405020304" pitchFamily="18" charset="0"/>
            </a:endParaRPr>
          </a:p>
        </p:txBody>
      </p:sp>
      <p:sp>
        <p:nvSpPr>
          <p:cNvPr id="41" name="Oval 5">
            <a:extLst>
              <a:ext uri="{FF2B5EF4-FFF2-40B4-BE49-F238E27FC236}">
                <a16:creationId xmlns:a16="http://schemas.microsoft.com/office/drawing/2014/main" id="{31A5BDA9-CF29-48F8-86D6-663210E730B0}"/>
              </a:ext>
            </a:extLst>
          </p:cNvPr>
          <p:cNvSpPr>
            <a:spLocks noChangeArrowheads="1"/>
          </p:cNvSpPr>
          <p:nvPr/>
        </p:nvSpPr>
        <p:spPr bwMode="auto">
          <a:xfrm>
            <a:off x="4953000" y="2438400"/>
            <a:ext cx="2438400" cy="1981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1800">
              <a:solidFill>
                <a:schemeClr val="tx1"/>
              </a:solidFill>
              <a:latin typeface="Times New Roman" panose="02020603050405020304" pitchFamily="18" charset="0"/>
            </a:endParaRPr>
          </a:p>
        </p:txBody>
      </p:sp>
      <p:sp>
        <p:nvSpPr>
          <p:cNvPr id="42" name="Oval 6">
            <a:extLst>
              <a:ext uri="{FF2B5EF4-FFF2-40B4-BE49-F238E27FC236}">
                <a16:creationId xmlns:a16="http://schemas.microsoft.com/office/drawing/2014/main" id="{1206D186-B541-4ECE-B606-14A67C58B80C}"/>
              </a:ext>
            </a:extLst>
          </p:cNvPr>
          <p:cNvSpPr>
            <a:spLocks noChangeArrowheads="1"/>
          </p:cNvSpPr>
          <p:nvPr/>
        </p:nvSpPr>
        <p:spPr bwMode="auto">
          <a:xfrm>
            <a:off x="2133600" y="2895600"/>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1800">
              <a:solidFill>
                <a:schemeClr val="tx1"/>
              </a:solidFill>
              <a:latin typeface="Times New Roman" panose="02020603050405020304" pitchFamily="18" charset="0"/>
            </a:endParaRPr>
          </a:p>
        </p:txBody>
      </p:sp>
      <p:sp>
        <p:nvSpPr>
          <p:cNvPr id="43" name="Oval 7">
            <a:extLst>
              <a:ext uri="{FF2B5EF4-FFF2-40B4-BE49-F238E27FC236}">
                <a16:creationId xmlns:a16="http://schemas.microsoft.com/office/drawing/2014/main" id="{5939C6C4-FFE2-425F-8CE3-2F53FC63E58D}"/>
              </a:ext>
            </a:extLst>
          </p:cNvPr>
          <p:cNvSpPr>
            <a:spLocks noChangeArrowheads="1"/>
          </p:cNvSpPr>
          <p:nvPr/>
        </p:nvSpPr>
        <p:spPr bwMode="auto">
          <a:xfrm>
            <a:off x="2819400" y="3962400"/>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1800">
              <a:solidFill>
                <a:schemeClr val="tx1"/>
              </a:solidFill>
              <a:latin typeface="Times New Roman" panose="02020603050405020304" pitchFamily="18" charset="0"/>
            </a:endParaRPr>
          </a:p>
        </p:txBody>
      </p:sp>
      <p:sp>
        <p:nvSpPr>
          <p:cNvPr id="44" name="Oval 8">
            <a:extLst>
              <a:ext uri="{FF2B5EF4-FFF2-40B4-BE49-F238E27FC236}">
                <a16:creationId xmlns:a16="http://schemas.microsoft.com/office/drawing/2014/main" id="{DB495B42-0C02-4A8C-B590-7E963D9E392A}"/>
              </a:ext>
            </a:extLst>
          </p:cNvPr>
          <p:cNvSpPr>
            <a:spLocks noChangeArrowheads="1"/>
          </p:cNvSpPr>
          <p:nvPr/>
        </p:nvSpPr>
        <p:spPr bwMode="auto">
          <a:xfrm>
            <a:off x="1752600" y="3810000"/>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1800">
              <a:solidFill>
                <a:schemeClr val="tx1"/>
              </a:solidFill>
              <a:latin typeface="Times New Roman" panose="02020603050405020304" pitchFamily="18" charset="0"/>
            </a:endParaRPr>
          </a:p>
        </p:txBody>
      </p:sp>
      <p:sp>
        <p:nvSpPr>
          <p:cNvPr id="45" name="Oval 9">
            <a:extLst>
              <a:ext uri="{FF2B5EF4-FFF2-40B4-BE49-F238E27FC236}">
                <a16:creationId xmlns:a16="http://schemas.microsoft.com/office/drawing/2014/main" id="{43EF7867-6C54-4E95-913F-620BC74663C0}"/>
              </a:ext>
            </a:extLst>
          </p:cNvPr>
          <p:cNvSpPr>
            <a:spLocks noChangeArrowheads="1"/>
          </p:cNvSpPr>
          <p:nvPr/>
        </p:nvSpPr>
        <p:spPr bwMode="auto">
          <a:xfrm>
            <a:off x="5791200" y="3657600"/>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1800">
              <a:solidFill>
                <a:schemeClr val="tx1"/>
              </a:solidFill>
              <a:latin typeface="Times New Roman" panose="02020603050405020304" pitchFamily="18" charset="0"/>
            </a:endParaRPr>
          </a:p>
        </p:txBody>
      </p:sp>
      <p:sp>
        <p:nvSpPr>
          <p:cNvPr id="46" name="Oval 10">
            <a:extLst>
              <a:ext uri="{FF2B5EF4-FFF2-40B4-BE49-F238E27FC236}">
                <a16:creationId xmlns:a16="http://schemas.microsoft.com/office/drawing/2014/main" id="{915E6540-31A8-4CAD-A239-25333140AA0D}"/>
              </a:ext>
            </a:extLst>
          </p:cNvPr>
          <p:cNvSpPr>
            <a:spLocks noChangeArrowheads="1"/>
          </p:cNvSpPr>
          <p:nvPr/>
        </p:nvSpPr>
        <p:spPr bwMode="auto">
          <a:xfrm>
            <a:off x="6400800" y="3124200"/>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1800">
              <a:solidFill>
                <a:schemeClr val="tx1"/>
              </a:solidFill>
              <a:latin typeface="Times New Roman" panose="02020603050405020304" pitchFamily="18" charset="0"/>
            </a:endParaRPr>
          </a:p>
        </p:txBody>
      </p:sp>
      <p:sp>
        <p:nvSpPr>
          <p:cNvPr id="47" name="Oval 11">
            <a:extLst>
              <a:ext uri="{FF2B5EF4-FFF2-40B4-BE49-F238E27FC236}">
                <a16:creationId xmlns:a16="http://schemas.microsoft.com/office/drawing/2014/main" id="{D172FF22-9300-414D-A836-4412747E8A7B}"/>
              </a:ext>
            </a:extLst>
          </p:cNvPr>
          <p:cNvSpPr>
            <a:spLocks noChangeArrowheads="1"/>
          </p:cNvSpPr>
          <p:nvPr/>
        </p:nvSpPr>
        <p:spPr bwMode="auto">
          <a:xfrm>
            <a:off x="5562600" y="2743200"/>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1800">
              <a:solidFill>
                <a:schemeClr val="tx1"/>
              </a:solidFill>
              <a:latin typeface="Times New Roman" panose="02020603050405020304" pitchFamily="18" charset="0"/>
            </a:endParaRPr>
          </a:p>
        </p:txBody>
      </p:sp>
      <p:sp>
        <p:nvSpPr>
          <p:cNvPr id="48" name="Oval 12">
            <a:extLst>
              <a:ext uri="{FF2B5EF4-FFF2-40B4-BE49-F238E27FC236}">
                <a16:creationId xmlns:a16="http://schemas.microsoft.com/office/drawing/2014/main" id="{FF55C3CB-4CF8-483E-8F77-18738EDF9C4E}"/>
              </a:ext>
            </a:extLst>
          </p:cNvPr>
          <p:cNvSpPr>
            <a:spLocks noChangeArrowheads="1"/>
          </p:cNvSpPr>
          <p:nvPr/>
        </p:nvSpPr>
        <p:spPr bwMode="auto">
          <a:xfrm>
            <a:off x="2819400" y="3200400"/>
            <a:ext cx="228600" cy="228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1800">
              <a:solidFill>
                <a:schemeClr val="tx1"/>
              </a:solidFill>
              <a:latin typeface="Times New Roman" panose="02020603050405020304" pitchFamily="18" charset="0"/>
            </a:endParaRPr>
          </a:p>
        </p:txBody>
      </p:sp>
      <p:sp>
        <p:nvSpPr>
          <p:cNvPr id="49" name="Line 13">
            <a:extLst>
              <a:ext uri="{FF2B5EF4-FFF2-40B4-BE49-F238E27FC236}">
                <a16:creationId xmlns:a16="http://schemas.microsoft.com/office/drawing/2014/main" id="{FD40B3E5-9664-4D0E-A397-2FA602BF6112}"/>
              </a:ext>
            </a:extLst>
          </p:cNvPr>
          <p:cNvSpPr>
            <a:spLocks noChangeShapeType="1"/>
          </p:cNvSpPr>
          <p:nvPr/>
        </p:nvSpPr>
        <p:spPr bwMode="auto">
          <a:xfrm>
            <a:off x="2895600" y="3429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14">
            <a:extLst>
              <a:ext uri="{FF2B5EF4-FFF2-40B4-BE49-F238E27FC236}">
                <a16:creationId xmlns:a16="http://schemas.microsoft.com/office/drawing/2014/main" id="{F3EDFE5E-2F9D-4F16-8749-4AAE8D95958E}"/>
              </a:ext>
            </a:extLst>
          </p:cNvPr>
          <p:cNvSpPr>
            <a:spLocks noChangeShapeType="1"/>
          </p:cNvSpPr>
          <p:nvPr/>
        </p:nvSpPr>
        <p:spPr bwMode="auto">
          <a:xfrm>
            <a:off x="1981200" y="3886200"/>
            <a:ext cx="838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15">
            <a:extLst>
              <a:ext uri="{FF2B5EF4-FFF2-40B4-BE49-F238E27FC236}">
                <a16:creationId xmlns:a16="http://schemas.microsoft.com/office/drawing/2014/main" id="{427759D6-5DC8-4F2C-8D2B-E8A287BEB651}"/>
              </a:ext>
            </a:extLst>
          </p:cNvPr>
          <p:cNvSpPr>
            <a:spLocks noChangeShapeType="1"/>
          </p:cNvSpPr>
          <p:nvPr/>
        </p:nvSpPr>
        <p:spPr bwMode="auto">
          <a:xfrm>
            <a:off x="5791200" y="2895600"/>
            <a:ext cx="685800" cy="2286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16">
            <a:extLst>
              <a:ext uri="{FF2B5EF4-FFF2-40B4-BE49-F238E27FC236}">
                <a16:creationId xmlns:a16="http://schemas.microsoft.com/office/drawing/2014/main" id="{2DAFAE77-4B98-493E-A7EE-43CB8C0F4E3F}"/>
              </a:ext>
            </a:extLst>
          </p:cNvPr>
          <p:cNvSpPr>
            <a:spLocks noChangeShapeType="1"/>
          </p:cNvSpPr>
          <p:nvPr/>
        </p:nvSpPr>
        <p:spPr bwMode="auto">
          <a:xfrm flipH="1">
            <a:off x="3048000" y="2895600"/>
            <a:ext cx="2514600" cy="1143000"/>
          </a:xfrm>
          <a:prstGeom prst="line">
            <a:avLst/>
          </a:prstGeom>
          <a:noFill/>
          <a:ln w="50800">
            <a:solidFill>
              <a:srgbClr val="FFCC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17">
            <a:extLst>
              <a:ext uri="{FF2B5EF4-FFF2-40B4-BE49-F238E27FC236}">
                <a16:creationId xmlns:a16="http://schemas.microsoft.com/office/drawing/2014/main" id="{3141FB49-07D4-45F5-A330-AB48BB06CC9B}"/>
              </a:ext>
            </a:extLst>
          </p:cNvPr>
          <p:cNvSpPr>
            <a:spLocks noChangeShapeType="1"/>
          </p:cNvSpPr>
          <p:nvPr/>
        </p:nvSpPr>
        <p:spPr bwMode="auto">
          <a:xfrm flipH="1">
            <a:off x="6019800" y="3276600"/>
            <a:ext cx="381000" cy="3810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18">
            <a:extLst>
              <a:ext uri="{FF2B5EF4-FFF2-40B4-BE49-F238E27FC236}">
                <a16:creationId xmlns:a16="http://schemas.microsoft.com/office/drawing/2014/main" id="{AF2261DF-6400-4325-95D3-A3E5ADECCD0B}"/>
              </a:ext>
            </a:extLst>
          </p:cNvPr>
          <p:cNvSpPr>
            <a:spLocks noChangeShapeType="1"/>
          </p:cNvSpPr>
          <p:nvPr/>
        </p:nvSpPr>
        <p:spPr bwMode="auto">
          <a:xfrm flipV="1">
            <a:off x="2362200" y="2743200"/>
            <a:ext cx="3276600" cy="228600"/>
          </a:xfrm>
          <a:prstGeom prst="line">
            <a:avLst/>
          </a:prstGeom>
          <a:noFill/>
          <a:ln w="5080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Text Box 19">
            <a:extLst>
              <a:ext uri="{FF2B5EF4-FFF2-40B4-BE49-F238E27FC236}">
                <a16:creationId xmlns:a16="http://schemas.microsoft.com/office/drawing/2014/main" id="{9169BCE5-D65A-4F4A-91BA-86EC1C7FF2B8}"/>
              </a:ext>
            </a:extLst>
          </p:cNvPr>
          <p:cNvSpPr txBox="1">
            <a:spLocks noChangeArrowheads="1"/>
          </p:cNvSpPr>
          <p:nvPr/>
        </p:nvSpPr>
        <p:spPr bwMode="auto">
          <a:xfrm>
            <a:off x="1524000"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S</a:t>
            </a:r>
            <a:endParaRPr lang="en-US" sz="2400">
              <a:solidFill>
                <a:schemeClr val="tx1"/>
              </a:solidFill>
              <a:latin typeface="Times New Roman" panose="02020603050405020304" pitchFamily="18" charset="0"/>
            </a:endParaRPr>
          </a:p>
        </p:txBody>
      </p:sp>
      <p:sp>
        <p:nvSpPr>
          <p:cNvPr id="91" name="Text Box 20">
            <a:extLst>
              <a:ext uri="{FF2B5EF4-FFF2-40B4-BE49-F238E27FC236}">
                <a16:creationId xmlns:a16="http://schemas.microsoft.com/office/drawing/2014/main" id="{9B2887AD-98A8-4257-AD2C-579E6D0836CE}"/>
              </a:ext>
            </a:extLst>
          </p:cNvPr>
          <p:cNvSpPr txBox="1">
            <a:spLocks noChangeArrowheads="1"/>
          </p:cNvSpPr>
          <p:nvPr/>
        </p:nvSpPr>
        <p:spPr bwMode="auto">
          <a:xfrm>
            <a:off x="6384925" y="3622675"/>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tx1"/>
                </a:solidFill>
                <a:latin typeface="Times New Roman" panose="02020603050405020304" pitchFamily="18" charset="0"/>
              </a:rPr>
              <a:t>V –</a:t>
            </a:r>
            <a:r>
              <a:rPr lang="en-US" sz="2400">
                <a:solidFill>
                  <a:schemeClr val="tx1"/>
                </a:solidFill>
                <a:latin typeface="Times New Roman" panose="02020603050405020304" pitchFamily="18" charset="0"/>
              </a:rPr>
              <a:t> </a:t>
            </a:r>
            <a:r>
              <a:rPr lang="en-US" sz="2400" i="1">
                <a:solidFill>
                  <a:schemeClr val="tx1"/>
                </a:solidFill>
                <a:latin typeface="Times New Roman" panose="02020603050405020304" pitchFamily="18" charset="0"/>
              </a:rPr>
              <a:t>S</a:t>
            </a:r>
          </a:p>
        </p:txBody>
      </p:sp>
      <p:sp>
        <p:nvSpPr>
          <p:cNvPr id="92" name="Text Box 21">
            <a:extLst>
              <a:ext uri="{FF2B5EF4-FFF2-40B4-BE49-F238E27FC236}">
                <a16:creationId xmlns:a16="http://schemas.microsoft.com/office/drawing/2014/main" id="{2702323A-6E06-4D9A-B75A-4E85A54EB4BB}"/>
              </a:ext>
            </a:extLst>
          </p:cNvPr>
          <p:cNvSpPr txBox="1">
            <a:spLocks noChangeArrowheads="1"/>
          </p:cNvSpPr>
          <p:nvPr/>
        </p:nvSpPr>
        <p:spPr bwMode="auto">
          <a:xfrm>
            <a:off x="3794125" y="2403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93" name="Text Box 22">
            <a:extLst>
              <a:ext uri="{FF2B5EF4-FFF2-40B4-BE49-F238E27FC236}">
                <a16:creationId xmlns:a16="http://schemas.microsoft.com/office/drawing/2014/main" id="{39985891-67DE-44F7-A279-86CE61BA8321}"/>
              </a:ext>
            </a:extLst>
          </p:cNvPr>
          <p:cNvSpPr txBox="1">
            <a:spLocks noChangeArrowheads="1"/>
          </p:cNvSpPr>
          <p:nvPr/>
        </p:nvSpPr>
        <p:spPr bwMode="auto">
          <a:xfrm>
            <a:off x="4114800" y="3429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94" name="Text Box 23">
            <a:extLst>
              <a:ext uri="{FF2B5EF4-FFF2-40B4-BE49-F238E27FC236}">
                <a16:creationId xmlns:a16="http://schemas.microsoft.com/office/drawing/2014/main" id="{C7C3B7A9-70B1-4514-8FE8-DA509699927B}"/>
              </a:ext>
            </a:extLst>
          </p:cNvPr>
          <p:cNvSpPr txBox="1">
            <a:spLocks noChangeArrowheads="1"/>
          </p:cNvSpPr>
          <p:nvPr/>
        </p:nvSpPr>
        <p:spPr bwMode="auto">
          <a:xfrm>
            <a:off x="3794125" y="4003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6</a:t>
            </a:r>
          </a:p>
        </p:txBody>
      </p:sp>
      <p:sp>
        <p:nvSpPr>
          <p:cNvPr id="95" name="Text Box 24">
            <a:extLst>
              <a:ext uri="{FF2B5EF4-FFF2-40B4-BE49-F238E27FC236}">
                <a16:creationId xmlns:a16="http://schemas.microsoft.com/office/drawing/2014/main" id="{C9361849-3262-4FCD-A5D4-823F4630AB47}"/>
              </a:ext>
            </a:extLst>
          </p:cNvPr>
          <p:cNvSpPr txBox="1">
            <a:spLocks noChangeArrowheads="1"/>
          </p:cNvSpPr>
          <p:nvPr/>
        </p:nvSpPr>
        <p:spPr bwMode="auto">
          <a:xfrm>
            <a:off x="2590800" y="4114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i="1">
                <a:solidFill>
                  <a:schemeClr val="accent2"/>
                </a:solidFill>
                <a:latin typeface="Times New Roman" panose="02020603050405020304" pitchFamily="18" charset="0"/>
              </a:rPr>
              <a:t>u</a:t>
            </a:r>
            <a:endParaRPr lang="en-US" sz="2400">
              <a:solidFill>
                <a:schemeClr val="accent2"/>
              </a:solidFill>
              <a:latin typeface="Times New Roman" panose="02020603050405020304" pitchFamily="18" charset="0"/>
            </a:endParaRPr>
          </a:p>
        </p:txBody>
      </p:sp>
      <p:sp>
        <p:nvSpPr>
          <p:cNvPr id="96" name="Text Box 25">
            <a:extLst>
              <a:ext uri="{FF2B5EF4-FFF2-40B4-BE49-F238E27FC236}">
                <a16:creationId xmlns:a16="http://schemas.microsoft.com/office/drawing/2014/main" id="{472B71F2-6034-429B-87B4-C7D389D80A78}"/>
              </a:ext>
            </a:extLst>
          </p:cNvPr>
          <p:cNvSpPr txBox="1">
            <a:spLocks noChangeArrowheads="1"/>
          </p:cNvSpPr>
          <p:nvPr/>
        </p:nvSpPr>
        <p:spPr bwMode="auto">
          <a:xfrm>
            <a:off x="5699125" y="2479675"/>
            <a:ext cx="395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 </a:t>
            </a:r>
            <a:r>
              <a:rPr lang="en-US" sz="2400" i="1">
                <a:solidFill>
                  <a:schemeClr val="accent2"/>
                </a:solidFill>
                <a:latin typeface="Times New Roman" panose="02020603050405020304" pitchFamily="18" charset="0"/>
              </a:rPr>
              <a:t>v</a:t>
            </a:r>
          </a:p>
        </p:txBody>
      </p:sp>
      <p:sp>
        <p:nvSpPr>
          <p:cNvPr id="97" name="Text Box 26">
            <a:extLst>
              <a:ext uri="{FF2B5EF4-FFF2-40B4-BE49-F238E27FC236}">
                <a16:creationId xmlns:a16="http://schemas.microsoft.com/office/drawing/2014/main" id="{57306C97-630B-4E6B-8EB0-1BBFF5873830}"/>
              </a:ext>
            </a:extLst>
          </p:cNvPr>
          <p:cNvSpPr txBox="1">
            <a:spLocks noChangeArrowheads="1"/>
          </p:cNvSpPr>
          <p:nvPr/>
        </p:nvSpPr>
        <p:spPr bwMode="auto">
          <a:xfrm>
            <a:off x="3292544" y="4835525"/>
            <a:ext cx="20569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i="1">
                <a:solidFill>
                  <a:srgbClr val="FF0000"/>
                </a:solidFill>
                <a:cs typeface="Arial" panose="020B0604020202020204" pitchFamily="34" charset="0"/>
              </a:rPr>
              <a:t>A</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gồm</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err="1">
                <a:solidFill>
                  <a:srgbClr val="FF0000"/>
                </a:solidFill>
                <a:cs typeface="Arial" panose="020B0604020202020204" pitchFamily="34" charset="0"/>
              </a:rPr>
              <a:t>đỏ</a:t>
            </a:r>
            <a:r>
              <a:rPr lang="en-US" sz="1600">
                <a:solidFill>
                  <a:schemeClr val="tx1"/>
                </a:solidFill>
                <a:cs typeface="Arial" panose="020B0604020202020204" pitchFamily="34" charset="0"/>
              </a:rPr>
              <a:t>. </a:t>
            </a:r>
          </a:p>
        </p:txBody>
      </p:sp>
      <p:sp>
        <p:nvSpPr>
          <p:cNvPr id="98" name="Line 28">
            <a:extLst>
              <a:ext uri="{FF2B5EF4-FFF2-40B4-BE49-F238E27FC236}">
                <a16:creationId xmlns:a16="http://schemas.microsoft.com/office/drawing/2014/main" id="{C5A9585C-327D-48DC-9DCE-3829B1098A83}"/>
              </a:ext>
            </a:extLst>
          </p:cNvPr>
          <p:cNvSpPr>
            <a:spLocks noChangeShapeType="1"/>
          </p:cNvSpPr>
          <p:nvPr/>
        </p:nvSpPr>
        <p:spPr bwMode="auto">
          <a:xfrm flipV="1">
            <a:off x="3048000" y="3810000"/>
            <a:ext cx="2743200" cy="304800"/>
          </a:xfrm>
          <a:prstGeom prst="line">
            <a:avLst/>
          </a:prstGeom>
          <a:noFill/>
          <a:ln w="508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Line 29">
            <a:extLst>
              <a:ext uri="{FF2B5EF4-FFF2-40B4-BE49-F238E27FC236}">
                <a16:creationId xmlns:a16="http://schemas.microsoft.com/office/drawing/2014/main" id="{1D194325-D5FA-433C-BEC2-2268FE5B4A6F}"/>
              </a:ext>
            </a:extLst>
          </p:cNvPr>
          <p:cNvSpPr>
            <a:spLocks noChangeShapeType="1"/>
          </p:cNvSpPr>
          <p:nvPr/>
        </p:nvSpPr>
        <p:spPr bwMode="auto">
          <a:xfrm>
            <a:off x="2362200" y="3048000"/>
            <a:ext cx="457200" cy="2286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30">
            <a:extLst>
              <a:ext uri="{FF2B5EF4-FFF2-40B4-BE49-F238E27FC236}">
                <a16:creationId xmlns:a16="http://schemas.microsoft.com/office/drawing/2014/main" id="{CACE5AB7-4C2C-48C4-A8CC-FD8634D67A85}"/>
              </a:ext>
            </a:extLst>
          </p:cNvPr>
          <p:cNvSpPr>
            <a:spLocks noChangeShapeType="1"/>
          </p:cNvSpPr>
          <p:nvPr/>
        </p:nvSpPr>
        <p:spPr bwMode="auto">
          <a:xfrm flipV="1">
            <a:off x="3048000" y="3200400"/>
            <a:ext cx="3352800" cy="7620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Text Box 31">
            <a:extLst>
              <a:ext uri="{FF2B5EF4-FFF2-40B4-BE49-F238E27FC236}">
                <a16:creationId xmlns:a16="http://schemas.microsoft.com/office/drawing/2014/main" id="{19782A88-A217-4EBB-A536-80862E4F21F5}"/>
              </a:ext>
            </a:extLst>
          </p:cNvPr>
          <p:cNvSpPr txBox="1">
            <a:spLocks noChangeArrowheads="1"/>
          </p:cNvSpPr>
          <p:nvPr/>
        </p:nvSpPr>
        <p:spPr bwMode="auto">
          <a:xfrm>
            <a:off x="40386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102" name="Freeform 32">
            <a:extLst>
              <a:ext uri="{FF2B5EF4-FFF2-40B4-BE49-F238E27FC236}">
                <a16:creationId xmlns:a16="http://schemas.microsoft.com/office/drawing/2014/main" id="{AECDCB84-9221-48AB-B387-CA420437E143}"/>
              </a:ext>
            </a:extLst>
          </p:cNvPr>
          <p:cNvSpPr>
            <a:spLocks/>
          </p:cNvSpPr>
          <p:nvPr/>
        </p:nvSpPr>
        <p:spPr bwMode="auto">
          <a:xfrm>
            <a:off x="4114800" y="2209800"/>
            <a:ext cx="685800" cy="2438400"/>
          </a:xfrm>
          <a:custGeom>
            <a:avLst/>
            <a:gdLst>
              <a:gd name="T0" fmla="*/ 0 w 432"/>
              <a:gd name="T1" fmla="*/ 0 h 1536"/>
              <a:gd name="T2" fmla="*/ 2147483646 w 432"/>
              <a:gd name="T3" fmla="*/ 2147483646 h 1536"/>
              <a:gd name="T4" fmla="*/ 2147483646 w 432"/>
              <a:gd name="T5" fmla="*/ 2147483646 h 1536"/>
              <a:gd name="T6" fmla="*/ 2147483646 w 432"/>
              <a:gd name="T7" fmla="*/ 2147483646 h 1536"/>
              <a:gd name="T8" fmla="*/ 2147483646 w 432"/>
              <a:gd name="T9" fmla="*/ 2147483646 h 1536"/>
              <a:gd name="T10" fmla="*/ 0 60000 65536"/>
              <a:gd name="T11" fmla="*/ 0 60000 65536"/>
              <a:gd name="T12" fmla="*/ 0 60000 65536"/>
              <a:gd name="T13" fmla="*/ 0 60000 65536"/>
              <a:gd name="T14" fmla="*/ 0 60000 65536"/>
              <a:gd name="T15" fmla="*/ 0 w 432"/>
              <a:gd name="T16" fmla="*/ 0 h 1536"/>
              <a:gd name="T17" fmla="*/ 432 w 432"/>
              <a:gd name="T18" fmla="*/ 1536 h 1536"/>
            </a:gdLst>
            <a:ahLst/>
            <a:cxnLst>
              <a:cxn ang="T10">
                <a:pos x="T0" y="T1"/>
              </a:cxn>
              <a:cxn ang="T11">
                <a:pos x="T2" y="T3"/>
              </a:cxn>
              <a:cxn ang="T12">
                <a:pos x="T4" y="T5"/>
              </a:cxn>
              <a:cxn ang="T13">
                <a:pos x="T6" y="T7"/>
              </a:cxn>
              <a:cxn ang="T14">
                <a:pos x="T8" y="T9"/>
              </a:cxn>
            </a:cxnLst>
            <a:rect l="T15" t="T16" r="T17" b="T18"/>
            <a:pathLst>
              <a:path w="432" h="1536">
                <a:moveTo>
                  <a:pt x="0" y="0"/>
                </a:moveTo>
                <a:cubicBezTo>
                  <a:pt x="20" y="24"/>
                  <a:pt x="40" y="48"/>
                  <a:pt x="96" y="144"/>
                </a:cubicBezTo>
                <a:cubicBezTo>
                  <a:pt x="152" y="240"/>
                  <a:pt x="280" y="384"/>
                  <a:pt x="336" y="576"/>
                </a:cubicBezTo>
                <a:cubicBezTo>
                  <a:pt x="392" y="768"/>
                  <a:pt x="432" y="1136"/>
                  <a:pt x="432" y="1296"/>
                </a:cubicBezTo>
                <a:cubicBezTo>
                  <a:pt x="432" y="1456"/>
                  <a:pt x="384" y="1496"/>
                  <a:pt x="336" y="1536"/>
                </a:cubicBezTo>
              </a:path>
            </a:pathLst>
          </a:custGeom>
          <a:noFill/>
          <a:ln w="25400">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40DEA86-4D71-8DCD-FDCB-74FD0F5CA9A0}"/>
                  </a:ext>
                </a:extLst>
              </p14:cNvPr>
              <p14:cNvContentPartPr/>
              <p14:nvPr/>
            </p14:nvContentPartPr>
            <p14:xfrm>
              <a:off x="586440" y="562320"/>
              <a:ext cx="7913160" cy="1117800"/>
            </p14:xfrm>
          </p:contentPart>
        </mc:Choice>
        <mc:Fallback>
          <p:pic>
            <p:nvPicPr>
              <p:cNvPr id="2" name="Ink 1">
                <a:extLst>
                  <a:ext uri="{FF2B5EF4-FFF2-40B4-BE49-F238E27FC236}">
                    <a16:creationId xmlns:a16="http://schemas.microsoft.com/office/drawing/2014/main" id="{140DEA86-4D71-8DCD-FDCB-74FD0F5CA9A0}"/>
                  </a:ext>
                </a:extLst>
              </p:cNvPr>
              <p:cNvPicPr/>
              <p:nvPr/>
            </p:nvPicPr>
            <p:blipFill>
              <a:blip r:embed="rId4"/>
              <a:stretch>
                <a:fillRect/>
              </a:stretch>
            </p:blipFill>
            <p:spPr>
              <a:xfrm>
                <a:off x="577080" y="552960"/>
                <a:ext cx="7931880" cy="1136520"/>
              </a:xfrm>
              <a:prstGeom prst="rect">
                <a:avLst/>
              </a:prstGeom>
            </p:spPr>
          </p:pic>
        </mc:Fallback>
      </mc:AlternateContent>
    </p:spTree>
    <p:extLst>
      <p:ext uri="{BB962C8B-B14F-4D97-AF65-F5344CB8AC3E}">
        <p14:creationId xmlns:p14="http://schemas.microsoft.com/office/powerpoint/2010/main" val="1984159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Cạnh</a:t>
            </a:r>
            <a:r>
              <a:rPr lang="en-US" altLang="en-US" sz="2000" b="1"/>
              <a:t> </a:t>
            </a:r>
            <a:r>
              <a:rPr lang="en-US" altLang="en-US" sz="2000" b="1" err="1"/>
              <a:t>nhẹ</a:t>
            </a:r>
            <a:r>
              <a:rPr lang="en-US" altLang="en-US" sz="2000" b="1"/>
              <a:t> an </a:t>
            </a:r>
            <a:r>
              <a:rPr lang="en-US" altLang="en-US" sz="2000" b="1" err="1"/>
              <a:t>toàn</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lgn="just">
              <a:defRPr/>
            </a:pPr>
            <a:r>
              <a:rPr lang="en-US" sz="1600" b="1" err="1">
                <a:cs typeface="Arial" panose="020B0604020202020204" pitchFamily="34" charset="0"/>
              </a:rPr>
              <a:t>Định</a:t>
            </a:r>
            <a:r>
              <a:rPr lang="en-US" sz="1600" b="1">
                <a:cs typeface="Arial" panose="020B0604020202020204" pitchFamily="34" charset="0"/>
              </a:rPr>
              <a:t> </a:t>
            </a:r>
            <a:r>
              <a:rPr lang="en-US" sz="1600" b="1" err="1">
                <a:cs typeface="Arial" panose="020B0604020202020204" pitchFamily="34" charset="0"/>
              </a:rPr>
              <a:t>lý</a:t>
            </a:r>
            <a:r>
              <a:rPr lang="en-US" sz="1600" b="1">
                <a:cs typeface="Arial" panose="020B0604020202020204" pitchFamily="34" charset="0"/>
              </a:rPr>
              <a:t>.</a:t>
            </a:r>
            <a:r>
              <a:rPr lang="en-US" sz="1600">
                <a:cs typeface="Arial" panose="020B0604020202020204" pitchFamily="34" charset="0"/>
              </a:rPr>
              <a:t>   </a:t>
            </a:r>
            <a:r>
              <a:rPr lang="en-US" sz="1600" err="1">
                <a:cs typeface="Arial" panose="020B0604020202020204" pitchFamily="34" charset="0"/>
              </a:rPr>
              <a:t>Giả</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a:t>
            </a:r>
            <a:r>
              <a:rPr lang="en-US" sz="1600" i="1">
                <a:cs typeface="Arial" panose="020B0604020202020204" pitchFamily="34" charset="0"/>
              </a:rPr>
              <a:t>S</a:t>
            </a:r>
            <a:r>
              <a:rPr lang="en-US" sz="1600">
                <a:cs typeface="Arial" panose="020B0604020202020204" pitchFamily="34" charset="0"/>
              </a:rPr>
              <a:t>, </a:t>
            </a:r>
            <a:r>
              <a:rPr lang="en-US" sz="1600" i="1">
                <a:cs typeface="Arial" panose="020B0604020202020204" pitchFamily="34" charset="0"/>
              </a:rPr>
              <a:t>V </a:t>
            </a:r>
            <a:r>
              <a:rPr lang="en-US" sz="1600">
                <a:cs typeface="Arial" panose="020B0604020202020204" pitchFamily="34" charset="0"/>
              </a:rPr>
              <a:t>– </a:t>
            </a:r>
            <a:r>
              <a:rPr lang="en-US" sz="1600" i="1">
                <a:cs typeface="Arial" panose="020B0604020202020204" pitchFamily="34" charset="0"/>
              </a:rPr>
              <a:t>S</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lát</a:t>
            </a:r>
            <a:r>
              <a:rPr lang="en-US" sz="1600">
                <a:cs typeface="Arial" panose="020B0604020202020204" pitchFamily="34" charset="0"/>
              </a:rPr>
              <a:t> </a:t>
            </a:r>
            <a:r>
              <a:rPr lang="en-US" sz="1600" err="1">
                <a:cs typeface="Arial" panose="020B0604020202020204" pitchFamily="34" charset="0"/>
              </a:rPr>
              <a:t>cắt</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G=</a:t>
            </a:r>
            <a:r>
              <a:rPr lang="en-US" sz="1600">
                <a:cs typeface="Arial" panose="020B0604020202020204" pitchFamily="34" charset="0"/>
              </a:rPr>
              <a:t>(</a:t>
            </a:r>
            <a:r>
              <a:rPr lang="en-US" sz="1600" i="1">
                <a:cs typeface="Arial" panose="020B0604020202020204" pitchFamily="34" charset="0"/>
              </a:rPr>
              <a:t>V</a:t>
            </a:r>
            <a:r>
              <a:rPr lang="en-US" sz="1600">
                <a:cs typeface="Arial" panose="020B0604020202020204" pitchFamily="34" charset="0"/>
              </a:rPr>
              <a:t>, </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tương</a:t>
            </a:r>
            <a:r>
              <a:rPr lang="en-US" sz="1600">
                <a:cs typeface="Arial" panose="020B0604020202020204" pitchFamily="34" charset="0"/>
              </a:rPr>
              <a:t> </a:t>
            </a:r>
            <a:r>
              <a:rPr lang="en-US" sz="1600" err="1">
                <a:cs typeface="Arial" panose="020B0604020202020204" pitchFamily="34" charset="0"/>
              </a:rPr>
              <a:t>thích</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con </a:t>
            </a:r>
            <a:r>
              <a:rPr lang="en-US" sz="1600" i="1">
                <a:cs typeface="Arial" panose="020B0604020202020204" pitchFamily="34" charset="0"/>
              </a:rPr>
              <a:t>A</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i="1">
                <a:cs typeface="Arial" panose="020B0604020202020204" pitchFamily="34" charset="0"/>
              </a:rPr>
              <a:t>A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con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CKNN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G</a:t>
            </a:r>
            <a:r>
              <a:rPr lang="en-US" sz="1600">
                <a:cs typeface="Arial" panose="020B0604020202020204" pitchFamily="34" charset="0"/>
              </a:rPr>
              <a:t>. </a:t>
            </a:r>
            <a:r>
              <a:rPr lang="en-US" sz="1600" err="1">
                <a:cs typeface="Arial" panose="020B0604020202020204" pitchFamily="34" charset="0"/>
              </a:rPr>
              <a:t>Gọi</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nhẹ</a:t>
            </a:r>
            <a:r>
              <a:rPr lang="en-US" sz="1600">
                <a:cs typeface="Arial" panose="020B0604020202020204" pitchFamily="34" charset="0"/>
              </a:rPr>
              <a:t> </a:t>
            </a:r>
            <a:r>
              <a:rPr lang="en-US" sz="1600" err="1">
                <a:cs typeface="Arial" panose="020B0604020202020204" pitchFamily="34" charset="0"/>
              </a:rPr>
              <a:t>vượt</a:t>
            </a:r>
            <a:r>
              <a:rPr lang="en-US" sz="1600">
                <a:cs typeface="Arial" panose="020B0604020202020204" pitchFamily="34" charset="0"/>
              </a:rPr>
              <a:t> </a:t>
            </a:r>
            <a:r>
              <a:rPr lang="en-US" sz="1600" err="1">
                <a:cs typeface="Arial" panose="020B0604020202020204" pitchFamily="34" charset="0"/>
              </a:rPr>
              <a:t>lát</a:t>
            </a:r>
            <a:r>
              <a:rPr lang="en-US" sz="1600">
                <a:cs typeface="Arial" panose="020B0604020202020204" pitchFamily="34" charset="0"/>
              </a:rPr>
              <a:t> </a:t>
            </a:r>
            <a:r>
              <a:rPr lang="en-US" sz="1600" err="1">
                <a:cs typeface="Arial" panose="020B0604020202020204" pitchFamily="34" charset="0"/>
              </a:rPr>
              <a:t>cắt</a:t>
            </a:r>
            <a:r>
              <a:rPr lang="en-US" sz="1600">
                <a:cs typeface="Arial" panose="020B0604020202020204" pitchFamily="34" charset="0"/>
              </a:rPr>
              <a:t> (</a:t>
            </a:r>
            <a:r>
              <a:rPr lang="en-US" sz="1600" i="1">
                <a:cs typeface="Arial" panose="020B0604020202020204" pitchFamily="34" charset="0"/>
              </a:rPr>
              <a:t>S</a:t>
            </a:r>
            <a:r>
              <a:rPr lang="en-US" sz="1600">
                <a:cs typeface="Arial" panose="020B0604020202020204" pitchFamily="34" charset="0"/>
              </a:rPr>
              <a:t>, </a:t>
            </a:r>
            <a:r>
              <a:rPr lang="en-US" sz="1600" i="1">
                <a:cs typeface="Arial" panose="020B0604020202020204" pitchFamily="34" charset="0"/>
              </a:rPr>
              <a:t>V </a:t>
            </a:r>
            <a:r>
              <a:rPr lang="en-US" sz="1600">
                <a:cs typeface="Arial" panose="020B0604020202020204" pitchFamily="34" charset="0"/>
              </a:rPr>
              <a:t>– </a:t>
            </a:r>
            <a:r>
              <a:rPr lang="en-US" sz="1600" i="1">
                <a:cs typeface="Arial" panose="020B0604020202020204" pitchFamily="34" charset="0"/>
              </a:rPr>
              <a:t>S</a:t>
            </a:r>
            <a:r>
              <a:rPr lang="en-US" sz="1600">
                <a:cs typeface="Arial" panose="020B0604020202020204" pitchFamily="34" charset="0"/>
              </a:rPr>
              <a:t>).  Khi </a:t>
            </a:r>
            <a:r>
              <a:rPr lang="en-US" sz="1600" err="1">
                <a:cs typeface="Arial" panose="020B0604020202020204" pitchFamily="34" charset="0"/>
              </a:rPr>
              <a:t>đó</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b="1" i="1">
                <a:cs typeface="Arial" panose="020B0604020202020204" pitchFamily="34" charset="0"/>
              </a:rPr>
              <a:t>an </a:t>
            </a:r>
            <a:r>
              <a:rPr lang="en-US" sz="1600" b="1" i="1" err="1">
                <a:cs typeface="Arial" panose="020B0604020202020204" pitchFamily="34" charset="0"/>
              </a:rPr>
              <a:t>toàn</a:t>
            </a:r>
            <a:r>
              <a:rPr lang="en-US" sz="1600" b="1">
                <a:cs typeface="Arial" panose="020B0604020202020204" pitchFamily="34" charset="0"/>
              </a:rPr>
              <a:t> </a:t>
            </a:r>
            <a:r>
              <a:rPr lang="en-US" sz="1600" err="1">
                <a:cs typeface="Arial" panose="020B0604020202020204" pitchFamily="34" charset="0"/>
              </a:rPr>
              <a:t>đối</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i="1">
                <a:cs typeface="Arial" panose="020B0604020202020204" pitchFamily="34" charset="0"/>
              </a:rPr>
              <a:t>A</a:t>
            </a:r>
            <a:r>
              <a:rPr lang="en-US" sz="1600">
                <a:cs typeface="Arial" panose="020B0604020202020204" pitchFamily="34" charset="0"/>
              </a:rPr>
              <a:t>; </a:t>
            </a:r>
            <a:r>
              <a:rPr lang="en-US" sz="1600" err="1">
                <a:cs typeface="Arial" panose="020B0604020202020204" pitchFamily="34" charset="0"/>
              </a:rPr>
              <a:t>nghĩa</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a:t>
            </a:r>
            <a:r>
              <a:rPr lang="en-US" sz="1600" i="1">
                <a:cs typeface="Arial" panose="020B0604020202020204" pitchFamily="34" charset="0"/>
              </a:rPr>
              <a:t> A</a:t>
            </a:r>
            <a:r>
              <a:rPr lang="en-US" sz="1600">
                <a:cs typeface="Arial" panose="020B0604020202020204" pitchFamily="34" charset="0"/>
              </a:rPr>
              <a:t> </a:t>
            </a:r>
            <a:r>
              <a:rPr lang="en-US" sz="1600">
                <a:cs typeface="Arial" panose="020B0604020202020204" pitchFamily="34" charset="0"/>
                <a:sym typeface="Symbol" pitchFamily="18" charset="2"/>
              </a:rPr>
              <a:t></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cũng</a:t>
            </a:r>
            <a:r>
              <a:rPr lang="en-US" sz="1600">
                <a:cs typeface="Arial" panose="020B0604020202020204" pitchFamily="34" charset="0"/>
              </a:rPr>
              <a:t> </a:t>
            </a:r>
            <a:r>
              <a:rPr lang="en-US" sz="1600" err="1">
                <a:cs typeface="Arial" panose="020B0604020202020204" pitchFamily="34" charset="0"/>
              </a:rPr>
              <a:t>vẫn</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con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CKNN. </a:t>
            </a:r>
          </a:p>
          <a:p>
            <a:pPr algn="just">
              <a:defRPr/>
            </a:pPr>
            <a:endParaRPr lang="en-US" sz="1600">
              <a:cs typeface="Arial" panose="020B0604020202020204" pitchFamily="34" charset="0"/>
            </a:endParaRPr>
          </a:p>
          <a:p>
            <a:pPr algn="just">
              <a:defRPr/>
            </a:pPr>
            <a:r>
              <a:rPr lang="en-US" sz="1600" b="1" err="1">
                <a:solidFill>
                  <a:srgbClr val="FF0000"/>
                </a:solidFill>
                <a:cs typeface="Arial" panose="020B0604020202020204" pitchFamily="34" charset="0"/>
              </a:rPr>
              <a:t>Chứng</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minh</a:t>
            </a:r>
            <a:r>
              <a:rPr lang="en-US" sz="1600" b="1">
                <a:solidFill>
                  <a:srgbClr val="FF0000"/>
                </a:solidFill>
                <a:cs typeface="Arial" panose="020B0604020202020204" pitchFamily="34" charset="0"/>
              </a:rPr>
              <a:t> ?</a:t>
            </a:r>
          </a:p>
        </p:txBody>
      </p:sp>
    </p:spTree>
    <p:extLst>
      <p:ext uri="{BB962C8B-B14F-4D97-AF65-F5344CB8AC3E}">
        <p14:creationId xmlns:p14="http://schemas.microsoft.com/office/powerpoint/2010/main" val="3613598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Cạnh</a:t>
            </a:r>
            <a:r>
              <a:rPr lang="en-US" altLang="en-US" sz="2000" b="1"/>
              <a:t> </a:t>
            </a:r>
            <a:r>
              <a:rPr lang="en-US" altLang="en-US" sz="2000" b="1" err="1"/>
              <a:t>nhẹ</a:t>
            </a:r>
            <a:r>
              <a:rPr lang="en-US" altLang="en-US" sz="2000" b="1"/>
              <a:t> an </a:t>
            </a:r>
            <a:r>
              <a:rPr lang="en-US" altLang="en-US" sz="2000" b="1" err="1"/>
              <a:t>toàn</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spcBef>
                <a:spcPct val="0"/>
              </a:spcBef>
              <a:buFontTx/>
              <a:buNone/>
            </a:pPr>
            <a:r>
              <a:rPr lang="en-US" sz="1600" b="1" err="1">
                <a:cs typeface="Arial" panose="020B0604020202020204" pitchFamily="34" charset="0"/>
              </a:rPr>
              <a:t>Hệ</a:t>
            </a:r>
            <a:r>
              <a:rPr lang="en-US" sz="1600" b="1">
                <a:cs typeface="Arial" panose="020B0604020202020204" pitchFamily="34" charset="0"/>
              </a:rPr>
              <a:t> </a:t>
            </a:r>
            <a:r>
              <a:rPr lang="en-US" sz="1600" b="1" err="1">
                <a:cs typeface="Arial" panose="020B0604020202020204" pitchFamily="34" charset="0"/>
              </a:rPr>
              <a:t>quả</a:t>
            </a:r>
            <a:r>
              <a:rPr lang="en-US" sz="1600">
                <a:cs typeface="Arial" panose="020B0604020202020204" pitchFamily="34" charset="0"/>
              </a:rPr>
              <a:t>   </a:t>
            </a:r>
            <a:r>
              <a:rPr lang="en-US" sz="1600" err="1">
                <a:cs typeface="Arial" panose="020B0604020202020204" pitchFamily="34" charset="0"/>
              </a:rPr>
              <a:t>Giả</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a:t>
            </a:r>
            <a:r>
              <a:rPr lang="en-US" sz="1600" i="1">
                <a:cs typeface="Arial" panose="020B0604020202020204" pitchFamily="34" charset="0"/>
              </a:rPr>
              <a:t>A</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con </a:t>
            </a:r>
            <a:r>
              <a:rPr lang="en-US" sz="1600" err="1">
                <a:cs typeface="Arial" panose="020B0604020202020204" pitchFamily="34" charset="0"/>
              </a:rPr>
              <a:t>của</a:t>
            </a:r>
            <a:r>
              <a:rPr lang="en-US" sz="1600">
                <a:cs typeface="Arial" panose="020B0604020202020204" pitchFamily="34" charset="0"/>
              </a:rPr>
              <a:t> </a:t>
            </a:r>
            <a:r>
              <a:rPr lang="en-US" sz="1600" i="1">
                <a:cs typeface="Arial" panose="020B0604020202020204" pitchFamily="34" charset="0"/>
              </a:rPr>
              <a:t>E</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err="1">
                <a:cs typeface="Arial" panose="020B0604020202020204" pitchFamily="34" charset="0"/>
              </a:rPr>
              <a:t>cũng</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con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CKNN </a:t>
            </a:r>
            <a:r>
              <a:rPr lang="en-US" sz="1600" err="1">
                <a:cs typeface="Arial" panose="020B0604020202020204" pitchFamily="34" charset="0"/>
              </a:rPr>
              <a:t>nào</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r>
              <a:rPr lang="en-US" sz="1600" err="1">
                <a:cs typeface="Arial" panose="020B0604020202020204" pitchFamily="34" charset="0"/>
              </a:rPr>
              <a:t>của</a:t>
            </a:r>
            <a:r>
              <a:rPr lang="en-US" sz="1600" i="1">
                <a:cs typeface="Arial" panose="020B0604020202020204" pitchFamily="34" charset="0"/>
              </a:rPr>
              <a:t> G=(V,E)</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i="1">
                <a:cs typeface="Arial" panose="020B0604020202020204" pitchFamily="34" charset="0"/>
              </a:rPr>
              <a:t>C</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một</a:t>
            </a:r>
            <a:r>
              <a:rPr lang="en-US" sz="1600">
                <a:cs typeface="Arial" panose="020B0604020202020204" pitchFamily="34" charset="0"/>
              </a:rPr>
              <a:t> </a:t>
            </a:r>
            <a:r>
              <a:rPr lang="en-US" sz="1600" err="1">
                <a:cs typeface="Arial" panose="020B0604020202020204" pitchFamily="34" charset="0"/>
              </a:rPr>
              <a:t>thành</a:t>
            </a:r>
            <a:r>
              <a:rPr lang="en-US" sz="1600">
                <a:cs typeface="Arial" panose="020B0604020202020204" pitchFamily="34" charset="0"/>
              </a:rPr>
              <a:t>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liên</a:t>
            </a:r>
            <a:r>
              <a:rPr lang="en-US" sz="1600">
                <a:cs typeface="Arial" panose="020B0604020202020204" pitchFamily="34" charset="0"/>
              </a:rPr>
              <a:t> </a:t>
            </a:r>
            <a:r>
              <a:rPr lang="en-US" sz="1600" err="1">
                <a:cs typeface="Arial" panose="020B0604020202020204" pitchFamily="34" charset="0"/>
              </a:rPr>
              <a:t>thông</a:t>
            </a:r>
            <a:r>
              <a:rPr lang="en-US" sz="1600">
                <a:cs typeface="Arial" panose="020B0604020202020204" pitchFamily="34" charset="0"/>
              </a:rPr>
              <a:t> </a:t>
            </a:r>
            <a:r>
              <a:rPr lang="en-US" sz="1600" err="1">
                <a:cs typeface="Arial" panose="020B0604020202020204" pitchFamily="34" charset="0"/>
              </a:rPr>
              <a:t>trong</a:t>
            </a:r>
            <a:r>
              <a:rPr lang="en-US" sz="1600">
                <a:cs typeface="Arial" panose="020B0604020202020204" pitchFamily="34" charset="0"/>
              </a:rPr>
              <a:t> </a:t>
            </a:r>
            <a:r>
              <a:rPr lang="en-US" sz="1600" err="1">
                <a:cs typeface="Arial" panose="020B0604020202020204" pitchFamily="34" charset="0"/>
              </a:rPr>
              <a:t>rừng</a:t>
            </a:r>
            <a:r>
              <a:rPr lang="en-US" sz="1600">
                <a:cs typeface="Arial" panose="020B0604020202020204" pitchFamily="34" charset="0"/>
              </a:rPr>
              <a:t> </a:t>
            </a:r>
            <a:r>
              <a:rPr lang="en-US" sz="1600" i="1">
                <a:cs typeface="Arial" panose="020B0604020202020204" pitchFamily="34" charset="0"/>
              </a:rPr>
              <a:t>F</a:t>
            </a:r>
            <a:r>
              <a:rPr lang="en-US" sz="1600">
                <a:cs typeface="Arial" panose="020B0604020202020204" pitchFamily="34" charset="0"/>
              </a:rPr>
              <a:t>  = (</a:t>
            </a:r>
            <a:r>
              <a:rPr lang="en-US" sz="1600" i="1">
                <a:cs typeface="Arial" panose="020B0604020202020204" pitchFamily="34" charset="0"/>
              </a:rPr>
              <a:t>V</a:t>
            </a:r>
            <a:r>
              <a:rPr lang="en-US" sz="1600">
                <a:cs typeface="Arial" panose="020B0604020202020204" pitchFamily="34" charset="0"/>
              </a:rPr>
              <a:t>, </a:t>
            </a:r>
            <a:r>
              <a:rPr lang="en-US" sz="1600" i="1">
                <a:cs typeface="Arial" panose="020B0604020202020204" pitchFamily="34" charset="0"/>
              </a:rPr>
              <a:t>A</a:t>
            </a:r>
            <a:r>
              <a:rPr lang="en-US" sz="1600">
                <a:cs typeface="Arial" panose="020B0604020202020204" pitchFamily="34" charset="0"/>
              </a:rPr>
              <a:t>). </a:t>
            </a:r>
            <a:r>
              <a:rPr lang="en-US" sz="1600" err="1">
                <a:cs typeface="Arial" panose="020B0604020202020204" pitchFamily="34" charset="0"/>
              </a:rPr>
              <a:t>Nếu</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nhẹ</a:t>
            </a:r>
            <a:r>
              <a:rPr lang="en-US" sz="1600">
                <a:cs typeface="Arial" panose="020B0604020202020204" pitchFamily="34" charset="0"/>
              </a:rPr>
              <a:t> </a:t>
            </a:r>
            <a:r>
              <a:rPr lang="en-US" sz="1600" err="1">
                <a:cs typeface="Arial" panose="020B0604020202020204" pitchFamily="34" charset="0"/>
              </a:rPr>
              <a:t>nối</a:t>
            </a:r>
            <a:r>
              <a:rPr lang="en-US" sz="1600">
                <a:cs typeface="Arial" panose="020B0604020202020204" pitchFamily="34" charset="0"/>
              </a:rPr>
              <a:t> </a:t>
            </a:r>
            <a:r>
              <a:rPr lang="en-US" sz="1600" i="1">
                <a:cs typeface="Arial" panose="020B0604020202020204" pitchFamily="34" charset="0"/>
              </a:rPr>
              <a:t>C</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err="1">
                <a:cs typeface="Arial" panose="020B0604020202020204" pitchFamily="34" charset="0"/>
              </a:rPr>
              <a:t>một</a:t>
            </a:r>
            <a:r>
              <a:rPr lang="en-US" sz="1600">
                <a:cs typeface="Arial" panose="020B0604020202020204" pitchFamily="34" charset="0"/>
              </a:rPr>
              <a:t> </a:t>
            </a:r>
            <a:r>
              <a:rPr lang="en-US" sz="1600" err="1">
                <a:cs typeface="Arial" panose="020B0604020202020204" pitchFamily="34" charset="0"/>
              </a:rPr>
              <a:t>thành</a:t>
            </a:r>
            <a:r>
              <a:rPr lang="en-US" sz="1600">
                <a:cs typeface="Arial" panose="020B0604020202020204" pitchFamily="34" charset="0"/>
              </a:rPr>
              <a:t> </a:t>
            </a:r>
            <a:r>
              <a:rPr lang="en-US" sz="1600" err="1">
                <a:cs typeface="Arial" panose="020B0604020202020204" pitchFamily="34" charset="0"/>
              </a:rPr>
              <a:t>phần</a:t>
            </a:r>
            <a:r>
              <a:rPr lang="en-US" sz="1600">
                <a:cs typeface="Arial" panose="020B0604020202020204" pitchFamily="34" charset="0"/>
              </a:rPr>
              <a:t> </a:t>
            </a:r>
            <a:r>
              <a:rPr lang="en-US" sz="1600" err="1">
                <a:cs typeface="Arial" panose="020B0604020202020204" pitchFamily="34" charset="0"/>
              </a:rPr>
              <a:t>liên</a:t>
            </a:r>
            <a:r>
              <a:rPr lang="en-US" sz="1600">
                <a:cs typeface="Arial" panose="020B0604020202020204" pitchFamily="34" charset="0"/>
              </a:rPr>
              <a:t> </a:t>
            </a:r>
            <a:r>
              <a:rPr lang="en-US" sz="1600" err="1">
                <a:cs typeface="Arial" panose="020B0604020202020204" pitchFamily="34" charset="0"/>
              </a:rPr>
              <a:t>thông</a:t>
            </a:r>
            <a:r>
              <a:rPr lang="en-US" sz="1600">
                <a:cs typeface="Arial" panose="020B0604020202020204" pitchFamily="34" charset="0"/>
              </a:rPr>
              <a:t> </a:t>
            </a:r>
            <a:r>
              <a:rPr lang="en-US" sz="1600" err="1">
                <a:cs typeface="Arial" panose="020B0604020202020204" pitchFamily="34" charset="0"/>
              </a:rPr>
              <a:t>khác</a:t>
            </a:r>
            <a:r>
              <a:rPr lang="en-US" sz="1600">
                <a:cs typeface="Arial" panose="020B0604020202020204" pitchFamily="34" charset="0"/>
              </a:rPr>
              <a:t> </a:t>
            </a:r>
            <a:r>
              <a:rPr lang="en-US" sz="1600" err="1">
                <a:cs typeface="Arial" panose="020B0604020202020204" pitchFamily="34" charset="0"/>
              </a:rPr>
              <a:t>trong</a:t>
            </a:r>
            <a:r>
              <a:rPr lang="en-US" sz="1600">
                <a:cs typeface="Arial" panose="020B0604020202020204" pitchFamily="34" charset="0"/>
              </a:rPr>
              <a:t> </a:t>
            </a:r>
            <a:r>
              <a:rPr lang="en-US" sz="1600" i="1">
                <a:cs typeface="Arial" panose="020B0604020202020204" pitchFamily="34" charset="0"/>
              </a:rPr>
              <a:t>F</a:t>
            </a:r>
            <a:r>
              <a:rPr lang="en-US" sz="1600">
                <a:cs typeface="Arial" panose="020B0604020202020204" pitchFamily="34" charset="0"/>
              </a:rPr>
              <a:t>, </a:t>
            </a:r>
            <a:r>
              <a:rPr lang="en-US" sz="1600" err="1">
                <a:cs typeface="Arial" panose="020B0604020202020204" pitchFamily="34" charset="0"/>
              </a:rPr>
              <a:t>thì</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an </a:t>
            </a:r>
            <a:r>
              <a:rPr lang="en-US" sz="1600" err="1">
                <a:cs typeface="Arial" panose="020B0604020202020204" pitchFamily="34" charset="0"/>
              </a:rPr>
              <a:t>toàn</a:t>
            </a:r>
            <a:r>
              <a:rPr lang="en-US" sz="1600">
                <a:cs typeface="Arial" panose="020B0604020202020204" pitchFamily="34" charset="0"/>
              </a:rPr>
              <a:t> </a:t>
            </a:r>
            <a:r>
              <a:rPr lang="en-US" sz="1600" err="1">
                <a:cs typeface="Arial" panose="020B0604020202020204" pitchFamily="34" charset="0"/>
              </a:rPr>
              <a:t>đối</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i="1">
                <a:cs typeface="Arial" panose="020B0604020202020204" pitchFamily="34" charset="0"/>
              </a:rPr>
              <a:t>A</a:t>
            </a:r>
            <a:r>
              <a:rPr lang="en-US" sz="1600">
                <a:cs typeface="Arial" panose="020B0604020202020204" pitchFamily="34" charset="0"/>
              </a:rPr>
              <a:t>.</a:t>
            </a:r>
          </a:p>
        </p:txBody>
      </p:sp>
      <p:sp>
        <p:nvSpPr>
          <p:cNvPr id="130" name="Text Box 34">
            <a:extLst>
              <a:ext uri="{FF2B5EF4-FFF2-40B4-BE49-F238E27FC236}">
                <a16:creationId xmlns:a16="http://schemas.microsoft.com/office/drawing/2014/main" id="{EF0FCC31-AF68-40A0-98C1-89728DBD5DE7}"/>
              </a:ext>
            </a:extLst>
          </p:cNvPr>
          <p:cNvSpPr txBox="1">
            <a:spLocks noChangeArrowheads="1"/>
          </p:cNvSpPr>
          <p:nvPr/>
        </p:nvSpPr>
        <p:spPr bwMode="auto">
          <a:xfrm>
            <a:off x="304800" y="1828800"/>
            <a:ext cx="85883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b="1" err="1">
                <a:solidFill>
                  <a:srgbClr val="FF0000"/>
                </a:solidFill>
                <a:cs typeface="Arial" panose="020B0604020202020204" pitchFamily="34" charset="0"/>
              </a:rPr>
              <a:t>Chứng</a:t>
            </a:r>
            <a:r>
              <a:rPr lang="en-US" sz="1600" b="1">
                <a:solidFill>
                  <a:srgbClr val="FF0000"/>
                </a:solidFill>
                <a:cs typeface="Arial" panose="020B0604020202020204" pitchFamily="34" charset="0"/>
              </a:rPr>
              <a:t> </a:t>
            </a:r>
            <a:r>
              <a:rPr lang="en-US" sz="1600" b="1" err="1">
                <a:solidFill>
                  <a:srgbClr val="FF0000"/>
                </a:solidFill>
                <a:cs typeface="Arial" panose="020B0604020202020204" pitchFamily="34" charset="0"/>
              </a:rPr>
              <a:t>minh</a:t>
            </a:r>
            <a:r>
              <a:rPr lang="en-US" sz="1600" b="1">
                <a:solidFill>
                  <a:srgbClr val="FF0000"/>
                </a:solidFill>
                <a:cs typeface="Arial" panose="020B0604020202020204" pitchFamily="34" charset="0"/>
              </a:rPr>
              <a:t> </a:t>
            </a:r>
            <a:r>
              <a:rPr lang="en-US" sz="1600">
                <a:solidFill>
                  <a:srgbClr val="FF0000"/>
                </a:solidFill>
                <a:cs typeface="Arial" panose="020B0604020202020204" pitchFamily="34" charset="0"/>
              </a:rPr>
              <a:t>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0294930-0A2B-3A0A-0CAA-C73AC50B99C0}"/>
                  </a:ext>
                </a:extLst>
              </p14:cNvPr>
              <p14:cNvContentPartPr/>
              <p14:nvPr/>
            </p14:nvContentPartPr>
            <p14:xfrm>
              <a:off x="834120" y="884880"/>
              <a:ext cx="7823520" cy="2016720"/>
            </p14:xfrm>
          </p:contentPart>
        </mc:Choice>
        <mc:Fallback>
          <p:pic>
            <p:nvPicPr>
              <p:cNvPr id="2" name="Ink 1">
                <a:extLst>
                  <a:ext uri="{FF2B5EF4-FFF2-40B4-BE49-F238E27FC236}">
                    <a16:creationId xmlns:a16="http://schemas.microsoft.com/office/drawing/2014/main" id="{10294930-0A2B-3A0A-0CAA-C73AC50B99C0}"/>
                  </a:ext>
                </a:extLst>
              </p:cNvPr>
              <p:cNvPicPr/>
              <p:nvPr/>
            </p:nvPicPr>
            <p:blipFill>
              <a:blip r:embed="rId4"/>
              <a:stretch>
                <a:fillRect/>
              </a:stretch>
            </p:blipFill>
            <p:spPr>
              <a:xfrm>
                <a:off x="824760" y="875520"/>
                <a:ext cx="7842240" cy="2035440"/>
              </a:xfrm>
              <a:prstGeom prst="rect">
                <a:avLst/>
              </a:prstGeom>
            </p:spPr>
          </p:pic>
        </mc:Fallback>
      </mc:AlternateContent>
    </p:spTree>
    <p:extLst>
      <p:ext uri="{BB962C8B-B14F-4D97-AF65-F5344CB8AC3E}">
        <p14:creationId xmlns:p14="http://schemas.microsoft.com/office/powerpoint/2010/main" val="122640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slide(fromBottom)">
                                      <p:cBhvr>
                                        <p:cTn id="7"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Tìm</a:t>
            </a:r>
            <a:r>
              <a:rPr lang="en-US" altLang="en-US" sz="2000" b="1"/>
              <a:t> </a:t>
            </a:r>
            <a:r>
              <a:rPr lang="en-US" altLang="en-US" sz="2000" b="1" err="1"/>
              <a:t>cạnh</a:t>
            </a:r>
            <a:r>
              <a:rPr lang="en-US" altLang="en-US" sz="2000" b="1"/>
              <a:t> an </a:t>
            </a:r>
            <a:r>
              <a:rPr lang="en-US" altLang="en-US" sz="2000" b="1" err="1"/>
              <a:t>toàn</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defRPr/>
            </a:pPr>
            <a:r>
              <a:rPr lang="en-US" sz="1600" err="1">
                <a:cs typeface="Arial" panose="020B0604020202020204" pitchFamily="34" charset="0"/>
              </a:rPr>
              <a:t>Giả</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a:t>
            </a:r>
            <a:r>
              <a:rPr lang="en-US" sz="1600" i="1">
                <a:cs typeface="Arial" panose="020B0604020202020204" pitchFamily="34" charset="0"/>
              </a:rPr>
              <a:t>T</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con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một</a:t>
            </a:r>
            <a:r>
              <a:rPr lang="en-US" sz="1600">
                <a:cs typeface="Arial" panose="020B0604020202020204" pitchFamily="34" charset="0"/>
              </a:rPr>
              <a:t> CKNN </a:t>
            </a:r>
            <a:r>
              <a:rPr lang="en-US" sz="1600" err="1">
                <a:cs typeface="Arial" panose="020B0604020202020204" pitchFamily="34" charset="0"/>
              </a:rPr>
              <a:t>nào</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p>
        </p:txBody>
      </p:sp>
      <p:sp>
        <p:nvSpPr>
          <p:cNvPr id="38" name="Text Box 4">
            <a:extLst>
              <a:ext uri="{FF2B5EF4-FFF2-40B4-BE49-F238E27FC236}">
                <a16:creationId xmlns:a16="http://schemas.microsoft.com/office/drawing/2014/main" id="{7F3A7BE4-C90B-4144-A8E2-DEF0174E2832}"/>
              </a:ext>
            </a:extLst>
          </p:cNvPr>
          <p:cNvSpPr txBox="1">
            <a:spLocks noChangeArrowheads="1"/>
          </p:cNvSpPr>
          <p:nvPr/>
        </p:nvSpPr>
        <p:spPr bwMode="auto">
          <a:xfrm>
            <a:off x="301492" y="1896497"/>
            <a:ext cx="8418646" cy="830997"/>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defRPr/>
            </a:pPr>
            <a:r>
              <a:rPr lang="en-US" sz="1600" i="1">
                <a:latin typeface="Arial" panose="020B0604020202020204" pitchFamily="34" charset="0"/>
                <a:cs typeface="Arial" panose="020B0604020202020204" pitchFamily="34" charset="0"/>
              </a:rPr>
              <a:t>T</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là</a:t>
            </a:r>
            <a:r>
              <a:rPr lang="en-US" sz="1600">
                <a:latin typeface="Arial" panose="020B0604020202020204" pitchFamily="34" charset="0"/>
                <a:cs typeface="Arial" panose="020B0604020202020204" pitchFamily="34" charset="0"/>
              </a:rPr>
              <a:t> </a:t>
            </a:r>
            <a:r>
              <a:rPr lang="en-US" sz="1600" b="1" err="1">
                <a:latin typeface="Arial" panose="020B0604020202020204" pitchFamily="34" charset="0"/>
                <a:cs typeface="Arial" panose="020B0604020202020204" pitchFamily="34" charset="0"/>
              </a:rPr>
              <a:t>rừng</a:t>
            </a:r>
            <a:r>
              <a:rPr lang="en-US" sz="1600" b="1">
                <a:latin typeface="Arial" panose="020B0604020202020204" pitchFamily="34" charset="0"/>
                <a:cs typeface="Arial" panose="020B0604020202020204" pitchFamily="34" charset="0"/>
              </a:rPr>
              <a:t>.</a:t>
            </a:r>
            <a:endParaRPr lang="en-US" sz="1600">
              <a:latin typeface="Arial" panose="020B0604020202020204" pitchFamily="34" charset="0"/>
              <a:cs typeface="Arial" panose="020B0604020202020204" pitchFamily="34" charset="0"/>
            </a:endParaRPr>
          </a:p>
          <a:p>
            <a:pPr marL="342900" indent="-342900">
              <a:buFont typeface="Wingdings" panose="05000000000000000000" pitchFamily="2" charset="2"/>
              <a:buChar char="v"/>
              <a:defRPr/>
            </a:pPr>
            <a:r>
              <a:rPr lang="en-US" sz="1600" err="1">
                <a:latin typeface="Arial" panose="020B0604020202020204" pitchFamily="34" charset="0"/>
                <a:cs typeface="Arial" panose="020B0604020202020204" pitchFamily="34" charset="0"/>
              </a:rPr>
              <a:t>Cạnh</a:t>
            </a:r>
            <a:r>
              <a:rPr lang="en-US" sz="1600">
                <a:latin typeface="Arial" panose="020B0604020202020204" pitchFamily="34" charset="0"/>
                <a:cs typeface="Arial" panose="020B0604020202020204" pitchFamily="34" charset="0"/>
              </a:rPr>
              <a:t> an </a:t>
            </a:r>
            <a:r>
              <a:rPr lang="en-US" sz="1600" err="1">
                <a:latin typeface="Arial" panose="020B0604020202020204" pitchFamily="34" charset="0"/>
                <a:cs typeface="Arial" panose="020B0604020202020204" pitchFamily="34" charset="0"/>
              </a:rPr>
              <a:t>toàn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được</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bổ</a:t>
            </a:r>
            <a:r>
              <a:rPr lang="en-US" sz="1600">
                <a:latin typeface="Arial" panose="020B0604020202020204" pitchFamily="34" charset="0"/>
                <a:cs typeface="Arial" panose="020B0604020202020204" pitchFamily="34" charset="0"/>
              </a:rPr>
              <a:t> sung </a:t>
            </a:r>
            <a:r>
              <a:rPr lang="en-US" sz="1600" err="1">
                <a:latin typeface="Arial" panose="020B0604020202020204" pitchFamily="34" charset="0"/>
                <a:cs typeface="Arial" panose="020B0604020202020204" pitchFamily="34" charset="0"/>
              </a:rPr>
              <a:t>vào</a:t>
            </a:r>
            <a:r>
              <a:rPr lang="en-US" sz="1600">
                <a:latin typeface="Arial" panose="020B0604020202020204" pitchFamily="34" charset="0"/>
                <a:cs typeface="Arial" panose="020B0604020202020204" pitchFamily="34" charset="0"/>
              </a:rPr>
              <a:t> </a:t>
            </a:r>
            <a:r>
              <a:rPr lang="en-US" sz="1600" i="1">
                <a:latin typeface="Arial" panose="020B0604020202020204" pitchFamily="34" charset="0"/>
                <a:cs typeface="Arial" panose="020B0604020202020204" pitchFamily="34" charset="0"/>
              </a:rPr>
              <a:t>T</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có</a:t>
            </a:r>
            <a:r>
              <a:rPr lang="en-US" sz="1600">
                <a:latin typeface="Arial" panose="020B0604020202020204" pitchFamily="34" charset="0"/>
                <a:cs typeface="Arial" panose="020B0604020202020204" pitchFamily="34" charset="0"/>
              </a:rPr>
              <a:t> </a:t>
            </a:r>
            <a:r>
              <a:rPr lang="en-US" sz="1600" i="1" err="1">
                <a:latin typeface="Arial" panose="020B0604020202020204" pitchFamily="34" charset="0"/>
                <a:cs typeface="Arial" panose="020B0604020202020204" pitchFamily="34" charset="0"/>
              </a:rPr>
              <a:t>trọng</a:t>
            </a:r>
            <a:r>
              <a:rPr lang="en-US" sz="1600" i="1">
                <a:latin typeface="Arial" panose="020B0604020202020204" pitchFamily="34" charset="0"/>
                <a:cs typeface="Arial" panose="020B0604020202020204" pitchFamily="34" charset="0"/>
              </a:rPr>
              <a:t> </a:t>
            </a:r>
            <a:r>
              <a:rPr lang="en-US" sz="1600" i="1" err="1">
                <a:latin typeface="Arial" panose="020B0604020202020204" pitchFamily="34" charset="0"/>
                <a:cs typeface="Arial" panose="020B0604020202020204" pitchFamily="34" charset="0"/>
              </a:rPr>
              <a:t>số</a:t>
            </a:r>
            <a:r>
              <a:rPr lang="en-US" sz="1600" i="1">
                <a:latin typeface="Arial" panose="020B0604020202020204" pitchFamily="34" charset="0"/>
                <a:cs typeface="Arial" panose="020B0604020202020204" pitchFamily="34" charset="0"/>
              </a:rPr>
              <a:t> </a:t>
            </a:r>
            <a:r>
              <a:rPr lang="en-US" sz="1600" i="1" err="1">
                <a:latin typeface="Arial" panose="020B0604020202020204" pitchFamily="34" charset="0"/>
                <a:cs typeface="Arial" panose="020B0604020202020204" pitchFamily="34" charset="0"/>
              </a:rPr>
              <a:t>nhỏ</a:t>
            </a:r>
            <a:r>
              <a:rPr lang="en-US" sz="1600" i="1">
                <a:latin typeface="Arial" panose="020B0604020202020204" pitchFamily="34" charset="0"/>
                <a:cs typeface="Arial" panose="020B0604020202020204" pitchFamily="34" charset="0"/>
              </a:rPr>
              <a:t> </a:t>
            </a:r>
            <a:r>
              <a:rPr lang="en-US" sz="1600" i="1" err="1">
                <a:latin typeface="Arial" panose="020B0604020202020204" pitchFamily="34" charset="0"/>
                <a:cs typeface="Arial" panose="020B0604020202020204" pitchFamily="34" charset="0"/>
              </a:rPr>
              <a:t>nhất</a:t>
            </a:r>
            <a:endParaRPr lang="en-US" sz="1600">
              <a:latin typeface="Arial" panose="020B0604020202020204" pitchFamily="34" charset="0"/>
              <a:cs typeface="Arial" panose="020B0604020202020204" pitchFamily="34" charset="0"/>
            </a:endParaRPr>
          </a:p>
          <a:p>
            <a:pPr>
              <a:defRPr/>
            </a:pP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trong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số</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các</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cạnh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nối</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các</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cặp</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thành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phần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liên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thông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của</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nó</a:t>
            </a:r>
            <a:r>
              <a:rPr lang="en-US" sz="1600">
                <a:latin typeface="Arial" panose="020B0604020202020204" pitchFamily="34" charset="0"/>
                <a:cs typeface="Arial" panose="020B0604020202020204" pitchFamily="34" charset="0"/>
              </a:rPr>
              <a:t>.  </a:t>
            </a:r>
          </a:p>
        </p:txBody>
      </p:sp>
      <p:grpSp>
        <p:nvGrpSpPr>
          <p:cNvPr id="39" name="Group 5">
            <a:extLst>
              <a:ext uri="{FF2B5EF4-FFF2-40B4-BE49-F238E27FC236}">
                <a16:creationId xmlns:a16="http://schemas.microsoft.com/office/drawing/2014/main" id="{3327BB6D-F0A5-4802-8F87-64FF5B4667FE}"/>
              </a:ext>
            </a:extLst>
          </p:cNvPr>
          <p:cNvGrpSpPr>
            <a:grpSpLocks/>
          </p:cNvGrpSpPr>
          <p:nvPr/>
        </p:nvGrpSpPr>
        <p:grpSpPr bwMode="auto">
          <a:xfrm>
            <a:off x="76200" y="1372622"/>
            <a:ext cx="2043113" cy="2435225"/>
            <a:chOff x="363" y="1214"/>
            <a:chExt cx="1287" cy="1534"/>
          </a:xfrm>
        </p:grpSpPr>
        <p:sp>
          <p:nvSpPr>
            <p:cNvPr id="40" name="Text Box 6">
              <a:extLst>
                <a:ext uri="{FF2B5EF4-FFF2-40B4-BE49-F238E27FC236}">
                  <a16:creationId xmlns:a16="http://schemas.microsoft.com/office/drawing/2014/main" id="{A2393268-4481-440A-9B32-0CFACD5F450E}"/>
                </a:ext>
              </a:extLst>
            </p:cNvPr>
            <p:cNvSpPr txBox="1">
              <a:spLocks noChangeArrowheads="1"/>
            </p:cNvSpPr>
            <p:nvPr/>
          </p:nvSpPr>
          <p:spPr bwMode="auto">
            <a:xfrm>
              <a:off x="363" y="1214"/>
              <a:ext cx="128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b="1" err="1">
                  <a:solidFill>
                    <a:schemeClr val="tx1"/>
                  </a:solidFill>
                  <a:cs typeface="Arial" panose="020B0604020202020204" pitchFamily="34" charset="0"/>
                </a:rPr>
                <a:t>Thuật</a:t>
              </a:r>
              <a:r>
                <a:rPr lang="en-US" sz="1600" b="1">
                  <a:solidFill>
                    <a:schemeClr val="tx1"/>
                  </a:solidFill>
                  <a:cs typeface="Arial" panose="020B0604020202020204" pitchFamily="34" charset="0"/>
                </a:rPr>
                <a:t> </a:t>
              </a:r>
              <a:r>
                <a:rPr lang="en-US" sz="1600" b="1" err="1">
                  <a:solidFill>
                    <a:schemeClr val="tx1"/>
                  </a:solidFill>
                  <a:cs typeface="Arial" panose="020B0604020202020204" pitchFamily="34" charset="0"/>
                </a:rPr>
                <a:t>toán</a:t>
              </a:r>
              <a:r>
                <a:rPr lang="en-US" sz="1600" b="1">
                  <a:solidFill>
                    <a:schemeClr val="tx1"/>
                  </a:solidFill>
                  <a:cs typeface="Arial" panose="020B0604020202020204" pitchFamily="34" charset="0"/>
                </a:rPr>
                <a:t> Kruskal</a:t>
              </a:r>
              <a:endParaRPr lang="en-US" sz="1600">
                <a:solidFill>
                  <a:schemeClr val="tx1"/>
                </a:solidFill>
                <a:cs typeface="Arial" panose="020B0604020202020204" pitchFamily="34" charset="0"/>
              </a:endParaRPr>
            </a:p>
          </p:txBody>
        </p:sp>
        <p:sp>
          <p:nvSpPr>
            <p:cNvPr id="41" name="Text Box 7">
              <a:extLst>
                <a:ext uri="{FF2B5EF4-FFF2-40B4-BE49-F238E27FC236}">
                  <a16:creationId xmlns:a16="http://schemas.microsoft.com/office/drawing/2014/main" id="{C94DEB34-166E-4BDD-A707-86FC2A4917A0}"/>
                </a:ext>
              </a:extLst>
            </p:cNvPr>
            <p:cNvSpPr txBox="1">
              <a:spLocks noChangeArrowheads="1"/>
            </p:cNvSpPr>
            <p:nvPr/>
          </p:nvSpPr>
          <p:spPr bwMode="auto">
            <a:xfrm>
              <a:off x="380" y="2535"/>
              <a:ext cx="110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b="1" err="1">
                  <a:solidFill>
                    <a:schemeClr val="tx1"/>
                  </a:solidFill>
                  <a:cs typeface="Arial" panose="020B0604020202020204" pitchFamily="34" charset="0"/>
                </a:rPr>
                <a:t>Thuật</a:t>
              </a:r>
              <a:r>
                <a:rPr lang="en-US" sz="1600" b="1">
                  <a:solidFill>
                    <a:schemeClr val="tx1"/>
                  </a:solidFill>
                  <a:cs typeface="Arial" panose="020B0604020202020204" pitchFamily="34" charset="0"/>
                </a:rPr>
                <a:t> </a:t>
              </a:r>
              <a:r>
                <a:rPr lang="en-US" sz="1600" b="1" err="1">
                  <a:solidFill>
                    <a:schemeClr val="tx1"/>
                  </a:solidFill>
                  <a:cs typeface="Arial" panose="020B0604020202020204" pitchFamily="34" charset="0"/>
                </a:rPr>
                <a:t>toán</a:t>
              </a:r>
              <a:r>
                <a:rPr lang="en-US" sz="1600" b="1">
                  <a:solidFill>
                    <a:schemeClr val="tx1"/>
                  </a:solidFill>
                  <a:cs typeface="Arial" panose="020B0604020202020204" pitchFamily="34" charset="0"/>
                </a:rPr>
                <a:t> Prim</a:t>
              </a:r>
            </a:p>
          </p:txBody>
        </p:sp>
      </p:grpSp>
      <p:sp>
        <p:nvSpPr>
          <p:cNvPr id="42" name="Text Box 8">
            <a:extLst>
              <a:ext uri="{FF2B5EF4-FFF2-40B4-BE49-F238E27FC236}">
                <a16:creationId xmlns:a16="http://schemas.microsoft.com/office/drawing/2014/main" id="{77399B10-7491-4773-BB9C-2ABA8BE0B16F}"/>
              </a:ext>
            </a:extLst>
          </p:cNvPr>
          <p:cNvSpPr txBox="1">
            <a:spLocks noChangeArrowheads="1"/>
          </p:cNvSpPr>
          <p:nvPr/>
        </p:nvSpPr>
        <p:spPr bwMode="auto">
          <a:xfrm>
            <a:off x="301492" y="4077543"/>
            <a:ext cx="8315334" cy="830997"/>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defRPr/>
            </a:pPr>
            <a:r>
              <a:rPr lang="en-US" sz="1600" i="1">
                <a:latin typeface="Arial" panose="020B0604020202020204" pitchFamily="34" charset="0"/>
                <a:cs typeface="Arial" panose="020B0604020202020204" pitchFamily="34" charset="0"/>
              </a:rPr>
              <a:t>T</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là</a:t>
            </a:r>
            <a:r>
              <a:rPr lang="en-US" sz="1600" b="1">
                <a:latin typeface="Arial" panose="020B0604020202020204" pitchFamily="34" charset="0"/>
                <a:cs typeface="Arial" panose="020B0604020202020204" pitchFamily="34" charset="0"/>
              </a:rPr>
              <a:t> </a:t>
            </a:r>
            <a:r>
              <a:rPr lang="en-US" sz="1600" b="1" err="1">
                <a:latin typeface="Arial" panose="020B0604020202020204" pitchFamily="34" charset="0"/>
                <a:cs typeface="Arial" panose="020B0604020202020204" pitchFamily="34" charset="0"/>
              </a:rPr>
              <a:t>cây</a:t>
            </a:r>
            <a:r>
              <a:rPr lang="en-US" sz="1600">
                <a:latin typeface="Arial" panose="020B0604020202020204" pitchFamily="34" charset="0"/>
                <a:cs typeface="Arial" panose="020B0604020202020204" pitchFamily="34" charset="0"/>
              </a:rPr>
              <a:t>. </a:t>
            </a:r>
          </a:p>
          <a:p>
            <a:pPr marL="342900" indent="-342900">
              <a:buFont typeface="Wingdings" panose="05000000000000000000" pitchFamily="2" charset="2"/>
              <a:buChar char="v"/>
              <a:defRPr/>
            </a:pPr>
            <a:r>
              <a:rPr lang="en-US" sz="1600" err="1">
                <a:latin typeface="Arial" panose="020B0604020202020204" pitchFamily="34" charset="0"/>
                <a:cs typeface="Arial" panose="020B0604020202020204" pitchFamily="34" charset="0"/>
              </a:rPr>
              <a:t>Cạnh</a:t>
            </a:r>
            <a:r>
              <a:rPr lang="en-US" sz="1600">
                <a:latin typeface="Arial" panose="020B0604020202020204" pitchFamily="34" charset="0"/>
                <a:cs typeface="Arial" panose="020B0604020202020204" pitchFamily="34" charset="0"/>
              </a:rPr>
              <a:t> an </a:t>
            </a:r>
            <a:r>
              <a:rPr lang="en-US" sz="1600" err="1">
                <a:latin typeface="Arial" panose="020B0604020202020204" pitchFamily="34" charset="0"/>
                <a:cs typeface="Arial" panose="020B0604020202020204" pitchFamily="34" charset="0"/>
              </a:rPr>
              <a:t>toàn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là</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cạnh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có</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trọng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số</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nhỏ</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nhất</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nối</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đỉnh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trong</a:t>
            </a:r>
            <a:r>
              <a:rPr lang="en-US" sz="1600">
                <a:latin typeface="Arial" panose="020B0604020202020204" pitchFamily="34" charset="0"/>
                <a:cs typeface="Arial" panose="020B0604020202020204" pitchFamily="34" charset="0"/>
              </a:rPr>
              <a:t> </a:t>
            </a:r>
            <a:r>
              <a:rPr lang="en-US" sz="1600" i="1">
                <a:latin typeface="Arial" panose="020B0604020202020204" pitchFamily="34" charset="0"/>
                <a:cs typeface="Arial" panose="020B0604020202020204" pitchFamily="34" charset="0"/>
              </a:rPr>
              <a:t> T </a:t>
            </a:r>
            <a:r>
              <a:rPr lang="en-US" sz="1600" err="1">
                <a:latin typeface="Arial" panose="020B0604020202020204" pitchFamily="34" charset="0"/>
                <a:cs typeface="Arial" panose="020B0604020202020204" pitchFamily="34" charset="0"/>
              </a:rPr>
              <a:t>với</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một</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đỉnh</a:t>
            </a:r>
            <a:r>
              <a:rPr lang="en-US" sz="1600">
                <a:latin typeface="Arial" panose="020B0604020202020204" pitchFamily="34" charset="0"/>
                <a:cs typeface="Arial" panose="020B0604020202020204" pitchFamily="34" charset="0"/>
              </a:rPr>
              <a:t> </a:t>
            </a:r>
            <a:r>
              <a:rPr lang="en-US" sz="1600" i="1" err="1">
                <a:latin typeface="Arial" panose="020B0604020202020204" pitchFamily="34" charset="0"/>
                <a:cs typeface="Arial" panose="020B0604020202020204" pitchFamily="34" charset="0"/>
              </a:rPr>
              <a:t>không</a:t>
            </a:r>
            <a:r>
              <a:rPr lang="en-US" sz="1600" i="1">
                <a:latin typeface="Arial" panose="020B0604020202020204" pitchFamily="34" charset="0"/>
                <a:cs typeface="Arial" panose="020B0604020202020204" pitchFamily="34" charset="0"/>
              </a:rPr>
              <a:t> ở </a:t>
            </a:r>
            <a:r>
              <a:rPr lang="en-US" sz="1600" i="1" err="1">
                <a:latin typeface="Arial" panose="020B0604020202020204" pitchFamily="34" charset="0"/>
                <a:cs typeface="Arial" panose="020B0604020202020204" pitchFamily="34" charset="0"/>
              </a:rPr>
              <a:t>trong</a:t>
            </a:r>
            <a:r>
              <a:rPr lang="en-US" sz="1600">
                <a:latin typeface="Arial" panose="020B0604020202020204" pitchFamily="34" charset="0"/>
                <a:cs typeface="Arial" panose="020B0604020202020204" pitchFamily="34" charset="0"/>
              </a:rPr>
              <a:t>  </a:t>
            </a:r>
            <a:r>
              <a:rPr lang="en-US" sz="1600" i="1">
                <a:latin typeface="Arial" panose="020B0604020202020204" pitchFamily="34" charset="0"/>
                <a:cs typeface="Arial" panose="020B0604020202020204" pitchFamily="34" charset="0"/>
              </a:rPr>
              <a:t>T</a:t>
            </a:r>
            <a:r>
              <a:rPr lang="en-US" sz="1600">
                <a:latin typeface="Arial" panose="020B0604020202020204" pitchFamily="34" charset="0"/>
                <a:cs typeface="Arial" panose="020B0604020202020204" pitchFamily="34" charset="0"/>
              </a:rPr>
              <a:t>.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9AD445E-8EDD-511D-402C-6D54E3C8C312}"/>
                  </a:ext>
                </a:extLst>
              </p14:cNvPr>
              <p14:cNvContentPartPr/>
              <p14:nvPr/>
            </p14:nvContentPartPr>
            <p14:xfrm>
              <a:off x="95040" y="573840"/>
              <a:ext cx="8772120" cy="4403160"/>
            </p14:xfrm>
          </p:contentPart>
        </mc:Choice>
        <mc:Fallback>
          <p:pic>
            <p:nvPicPr>
              <p:cNvPr id="2" name="Ink 1">
                <a:extLst>
                  <a:ext uri="{FF2B5EF4-FFF2-40B4-BE49-F238E27FC236}">
                    <a16:creationId xmlns:a16="http://schemas.microsoft.com/office/drawing/2014/main" id="{69AD445E-8EDD-511D-402C-6D54E3C8C312}"/>
                  </a:ext>
                </a:extLst>
              </p:cNvPr>
              <p:cNvPicPr/>
              <p:nvPr/>
            </p:nvPicPr>
            <p:blipFill>
              <a:blip r:embed="rId4"/>
              <a:stretch>
                <a:fillRect/>
              </a:stretch>
            </p:blipFill>
            <p:spPr>
              <a:xfrm>
                <a:off x="85680" y="564480"/>
                <a:ext cx="8790840" cy="4421880"/>
              </a:xfrm>
              <a:prstGeom prst="rect">
                <a:avLst/>
              </a:prstGeom>
            </p:spPr>
          </p:pic>
        </mc:Fallback>
      </mc:AlternateContent>
    </p:spTree>
    <p:extLst>
      <p:ext uri="{BB962C8B-B14F-4D97-AF65-F5344CB8AC3E}">
        <p14:creationId xmlns:p14="http://schemas.microsoft.com/office/powerpoint/2010/main" val="217828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2" presetClass="entr" presetSubtype="4"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animEffect transition="in" filter="slide(fromBottom)">
                                      <p:cBhvr>
                                        <p:cTn id="9" dur="500"/>
                                        <p:tgtEl>
                                          <p:spTgt spid="38"/>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slide(fromBottom)">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err="1"/>
              <a:t>Thuật</a:t>
            </a:r>
            <a:r>
              <a:rPr lang="en-US" sz="2000" b="1"/>
              <a:t> </a:t>
            </a:r>
            <a:r>
              <a:rPr lang="en-US" sz="2000" b="1" err="1"/>
              <a:t>toán</a:t>
            </a:r>
            <a:r>
              <a:rPr lang="en-US" sz="2000" b="1"/>
              <a:t> Kruskal</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spcBef>
                <a:spcPct val="0"/>
              </a:spcBef>
              <a:buFontTx/>
              <a:buNone/>
            </a:pPr>
            <a:r>
              <a:rPr lang="en-US" sz="1600">
                <a:cs typeface="Arial" panose="020B0604020202020204" pitchFamily="34" charset="0"/>
              </a:rPr>
              <a:t>Generic-MST(G, c)</a:t>
            </a:r>
          </a:p>
          <a:p>
            <a:pPr>
              <a:spcBef>
                <a:spcPct val="0"/>
              </a:spcBef>
              <a:buFontTx/>
              <a:buNone/>
            </a:pPr>
            <a:r>
              <a:rPr lang="en-US" sz="1600">
                <a:cs typeface="Arial" panose="020B0604020202020204" pitchFamily="34" charset="0"/>
              </a:rPr>
              <a:t>       </a:t>
            </a:r>
            <a:r>
              <a:rPr lang="en-US" sz="1600" i="1">
                <a:cs typeface="Arial" panose="020B0604020202020204" pitchFamily="34" charset="0"/>
              </a:rPr>
              <a:t>T</a:t>
            </a:r>
            <a:r>
              <a:rPr lang="en-US" sz="1600">
                <a:cs typeface="Arial" panose="020B0604020202020204" pitchFamily="34" charset="0"/>
              </a:rPr>
              <a:t> = </a:t>
            </a:r>
            <a:r>
              <a:rPr lang="en-US" sz="1600">
                <a:cs typeface="Arial" panose="020B0604020202020204" pitchFamily="34" charset="0"/>
                <a:sym typeface="Symbol" panose="05050102010706020507" pitchFamily="18" charset="2"/>
              </a:rPr>
              <a:t></a:t>
            </a:r>
            <a:r>
              <a:rPr lang="en-US" sz="1600">
                <a:cs typeface="Arial" panose="020B0604020202020204" pitchFamily="34" charset="0"/>
              </a:rPr>
              <a:t>  </a:t>
            </a:r>
          </a:p>
          <a:p>
            <a:pPr>
              <a:spcBef>
                <a:spcPct val="0"/>
              </a:spcBef>
              <a:buFontTx/>
              <a:buNone/>
            </a:pPr>
            <a:r>
              <a:rPr lang="en-US" sz="1600">
                <a:cs typeface="Arial" panose="020B0604020202020204" pitchFamily="34" charset="0"/>
              </a:rPr>
              <a:t>      //</a:t>
            </a:r>
            <a:r>
              <a:rPr lang="en-US" sz="1600" err="1">
                <a:cs typeface="Arial" panose="020B0604020202020204" pitchFamily="34" charset="0"/>
              </a:rPr>
              <a:t>Bất</a:t>
            </a:r>
            <a:r>
              <a:rPr lang="en-US" sz="1600">
                <a:cs typeface="Arial" panose="020B0604020202020204" pitchFamily="34" charset="0"/>
              </a:rPr>
              <a:t> </a:t>
            </a:r>
            <a:r>
              <a:rPr lang="en-US" sz="1600" err="1">
                <a:cs typeface="Arial" panose="020B0604020202020204" pitchFamily="34" charset="0"/>
              </a:rPr>
              <a:t>biến</a:t>
            </a:r>
            <a:r>
              <a:rPr lang="en-US" sz="1600">
                <a:cs typeface="Arial" panose="020B0604020202020204" pitchFamily="34" charset="0"/>
              </a:rPr>
              <a:t>: </a:t>
            </a:r>
            <a:r>
              <a:rPr lang="en-US" sz="1600" i="1">
                <a:cs typeface="Arial" panose="020B0604020202020204" pitchFamily="34" charset="0"/>
              </a:rPr>
              <a:t>T</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con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CKNN </a:t>
            </a:r>
            <a:r>
              <a:rPr lang="en-US" sz="1600" err="1">
                <a:cs typeface="Arial" panose="020B0604020202020204" pitchFamily="34" charset="0"/>
              </a:rPr>
              <a:t>nào</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p>
          <a:p>
            <a:pPr>
              <a:spcBef>
                <a:spcPct val="0"/>
              </a:spcBef>
              <a:buFontTx/>
              <a:buNone/>
            </a:pPr>
            <a:r>
              <a:rPr lang="en-US" sz="1600">
                <a:cs typeface="Arial" panose="020B0604020202020204" pitchFamily="34" charset="0"/>
              </a:rPr>
              <a:t>       while </a:t>
            </a:r>
            <a:r>
              <a:rPr lang="en-US" sz="1600" i="1">
                <a:cs typeface="Arial" panose="020B0604020202020204" pitchFamily="34" charset="0"/>
              </a:rPr>
              <a:t>T</a:t>
            </a:r>
            <a:r>
              <a:rPr lang="en-US" sz="1600">
                <a:cs typeface="Arial" panose="020B0604020202020204" pitchFamily="34" charset="0"/>
              </a:rPr>
              <a:t> </a:t>
            </a:r>
            <a:r>
              <a:rPr lang="en-US" sz="1600" err="1">
                <a:cs typeface="Arial" panose="020B0604020202020204" pitchFamily="34" charset="0"/>
              </a:rPr>
              <a:t>chưa</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cây</a:t>
            </a:r>
            <a:r>
              <a:rPr lang="en-US" sz="1600">
                <a:cs typeface="Arial" panose="020B0604020202020204" pitchFamily="34" charset="0"/>
              </a:rPr>
              <a:t> </a:t>
            </a:r>
            <a:r>
              <a:rPr lang="en-US" sz="1600" err="1">
                <a:cs typeface="Arial" panose="020B0604020202020204" pitchFamily="34" charset="0"/>
              </a:rPr>
              <a:t>khung</a:t>
            </a:r>
            <a:r>
              <a:rPr lang="en-US" sz="1600">
                <a:cs typeface="Arial" panose="020B0604020202020204" pitchFamily="34" charset="0"/>
              </a:rPr>
              <a:t> do</a:t>
            </a:r>
          </a:p>
          <a:p>
            <a:pPr>
              <a:spcBef>
                <a:spcPct val="0"/>
              </a:spcBef>
              <a:buFontTx/>
              <a:buNone/>
            </a:pPr>
            <a:r>
              <a:rPr lang="en-US" sz="1600">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a:t>
            </a:r>
            <a:r>
              <a:rPr lang="en-US" sz="1600" i="1">
                <a:cs typeface="Arial" panose="020B0604020202020204" pitchFamily="34" charset="0"/>
              </a:rPr>
              <a:t> v</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an </a:t>
            </a:r>
            <a:r>
              <a:rPr lang="en-US" sz="1600" err="1">
                <a:cs typeface="Arial" panose="020B0604020202020204" pitchFamily="34" charset="0"/>
              </a:rPr>
              <a:t>toàn</a:t>
            </a:r>
            <a:r>
              <a:rPr lang="en-US" sz="1600">
                <a:cs typeface="Arial" panose="020B0604020202020204" pitchFamily="34" charset="0"/>
              </a:rPr>
              <a:t> </a:t>
            </a:r>
            <a:r>
              <a:rPr lang="en-US" sz="1600" err="1">
                <a:cs typeface="Arial" panose="020B0604020202020204" pitchFamily="34" charset="0"/>
              </a:rPr>
              <a:t>đối</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i="1">
                <a:cs typeface="Arial" panose="020B0604020202020204" pitchFamily="34" charset="0"/>
              </a:rPr>
              <a:t>T</a:t>
            </a:r>
            <a:endParaRPr lang="en-US" sz="1600">
              <a:cs typeface="Arial" panose="020B0604020202020204" pitchFamily="34" charset="0"/>
            </a:endParaRPr>
          </a:p>
          <a:p>
            <a:pPr>
              <a:spcBef>
                <a:spcPct val="0"/>
              </a:spcBef>
              <a:buFontTx/>
              <a:buNone/>
            </a:pPr>
            <a:r>
              <a:rPr lang="en-US" sz="1600">
                <a:cs typeface="Arial" panose="020B0604020202020204" pitchFamily="34" charset="0"/>
              </a:rPr>
              <a:t>                   </a:t>
            </a:r>
            <a:r>
              <a:rPr lang="en-US" sz="1600" i="1">
                <a:cs typeface="Arial" panose="020B0604020202020204" pitchFamily="34" charset="0"/>
              </a:rPr>
              <a:t>T</a:t>
            </a:r>
            <a:r>
              <a:rPr lang="en-US" sz="1600">
                <a:cs typeface="Arial" panose="020B0604020202020204" pitchFamily="34" charset="0"/>
              </a:rPr>
              <a:t> = </a:t>
            </a:r>
            <a:r>
              <a:rPr lang="en-US" sz="1600" i="1">
                <a:cs typeface="Arial" panose="020B0604020202020204" pitchFamily="34" charset="0"/>
              </a:rPr>
              <a:t>T </a:t>
            </a:r>
            <a:r>
              <a:rPr lang="en-US" sz="1600">
                <a:cs typeface="Arial" panose="020B0604020202020204" pitchFamily="34" charset="0"/>
                <a:sym typeface="Symbol" panose="05050102010706020507" pitchFamily="18" charset="2"/>
              </a:rPr>
              <a:t></a:t>
            </a:r>
            <a:r>
              <a:rPr lang="en-US" sz="1600">
                <a:cs typeface="Arial" panose="020B0604020202020204" pitchFamily="34" charset="0"/>
              </a:rPr>
              <a:t>{(</a:t>
            </a:r>
            <a:r>
              <a:rPr lang="en-US" sz="1600" i="1">
                <a:cs typeface="Arial" panose="020B0604020202020204" pitchFamily="34" charset="0"/>
              </a:rPr>
              <a:t>u</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p>
          <a:p>
            <a:pPr>
              <a:spcBef>
                <a:spcPct val="0"/>
              </a:spcBef>
              <a:buFontTx/>
              <a:buNone/>
            </a:pPr>
            <a:r>
              <a:rPr lang="en-US" sz="1600">
                <a:cs typeface="Arial" panose="020B0604020202020204" pitchFamily="34" charset="0"/>
              </a:rPr>
              <a:t>                   // </a:t>
            </a:r>
            <a:r>
              <a:rPr lang="en-US" sz="1600" i="1">
                <a:cs typeface="Arial" panose="020B0604020202020204" pitchFamily="34" charset="0"/>
              </a:rPr>
              <a:t>T</a:t>
            </a:r>
            <a:r>
              <a:rPr lang="en-US" sz="1600">
                <a:cs typeface="Arial" panose="020B0604020202020204" pitchFamily="34" charset="0"/>
              </a:rPr>
              <a:t> </a:t>
            </a:r>
            <a:r>
              <a:rPr lang="en-US" sz="1600" err="1">
                <a:cs typeface="Arial" panose="020B0604020202020204" pitchFamily="34" charset="0"/>
              </a:rPr>
              <a:t>vẫn</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con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CKNN </a:t>
            </a:r>
            <a:r>
              <a:rPr lang="en-US" sz="1600" err="1">
                <a:cs typeface="Arial" panose="020B0604020202020204" pitchFamily="34" charset="0"/>
              </a:rPr>
              <a:t>nào</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p>
          <a:p>
            <a:pPr>
              <a:spcBef>
                <a:spcPct val="0"/>
              </a:spcBef>
              <a:buFontTx/>
              <a:buNone/>
            </a:pPr>
            <a:r>
              <a:rPr lang="en-US" sz="1600">
                <a:cs typeface="Arial" panose="020B0604020202020204" pitchFamily="34" charset="0"/>
              </a:rPr>
              <a:t>       return </a:t>
            </a:r>
            <a:r>
              <a:rPr lang="en-US" sz="1600" i="1">
                <a:cs typeface="Arial" panose="020B0604020202020204" pitchFamily="34" charset="0"/>
              </a:rPr>
              <a:t>T </a:t>
            </a:r>
          </a:p>
        </p:txBody>
      </p:sp>
      <p:sp>
        <p:nvSpPr>
          <p:cNvPr id="12" name="Rounded Rectangle 1">
            <a:extLst>
              <a:ext uri="{FF2B5EF4-FFF2-40B4-BE49-F238E27FC236}">
                <a16:creationId xmlns:a16="http://schemas.microsoft.com/office/drawing/2014/main" id="{10718662-0431-4580-94AC-3DF736BA1128}"/>
              </a:ext>
            </a:extLst>
          </p:cNvPr>
          <p:cNvSpPr/>
          <p:nvPr/>
        </p:nvSpPr>
        <p:spPr>
          <a:xfrm>
            <a:off x="741229" y="4311604"/>
            <a:ext cx="6858000" cy="1635460"/>
          </a:xfrm>
          <a:prstGeom prst="roundRect">
            <a:avLst/>
          </a:prstGeom>
          <a:solidFill>
            <a:srgbClr val="C9E4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9">
            <a:extLst>
              <a:ext uri="{FF2B5EF4-FFF2-40B4-BE49-F238E27FC236}">
                <a16:creationId xmlns:a16="http://schemas.microsoft.com/office/drawing/2014/main" id="{0911E87C-9157-4852-A72A-49ADEF972A78}"/>
              </a:ext>
            </a:extLst>
          </p:cNvPr>
          <p:cNvSpPr>
            <a:spLocks noChangeArrowheads="1"/>
          </p:cNvSpPr>
          <p:nvPr/>
        </p:nvSpPr>
        <p:spPr bwMode="auto">
          <a:xfrm>
            <a:off x="1066800" y="4798278"/>
            <a:ext cx="228600" cy="2286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p>
        </p:txBody>
      </p:sp>
      <p:sp>
        <p:nvSpPr>
          <p:cNvPr id="14" name="AutoShape 10">
            <a:extLst>
              <a:ext uri="{FF2B5EF4-FFF2-40B4-BE49-F238E27FC236}">
                <a16:creationId xmlns:a16="http://schemas.microsoft.com/office/drawing/2014/main" id="{6F467851-3030-475C-AB8C-ECE2517740D1}"/>
              </a:ext>
            </a:extLst>
          </p:cNvPr>
          <p:cNvSpPr>
            <a:spLocks noChangeArrowheads="1"/>
          </p:cNvSpPr>
          <p:nvPr/>
        </p:nvSpPr>
        <p:spPr bwMode="auto">
          <a:xfrm>
            <a:off x="1066800" y="5103078"/>
            <a:ext cx="228600" cy="2286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p>
        </p:txBody>
      </p:sp>
      <p:sp>
        <p:nvSpPr>
          <p:cNvPr id="15" name="Text Box 4">
            <a:extLst>
              <a:ext uri="{FF2B5EF4-FFF2-40B4-BE49-F238E27FC236}">
                <a16:creationId xmlns:a16="http://schemas.microsoft.com/office/drawing/2014/main" id="{080E355B-1CFB-4C3A-8C3C-BABEDC9AE010}"/>
              </a:ext>
            </a:extLst>
          </p:cNvPr>
          <p:cNvSpPr txBox="1">
            <a:spLocks noChangeArrowheads="1"/>
          </p:cNvSpPr>
          <p:nvPr/>
        </p:nvSpPr>
        <p:spPr bwMode="auto">
          <a:xfrm>
            <a:off x="1385754" y="4731603"/>
            <a:ext cx="5775940" cy="830997"/>
          </a:xfrm>
          <a:prstGeom prst="rect">
            <a:avLst/>
          </a:prstGeom>
          <a:noFill/>
          <a:ln w="9525">
            <a:noFill/>
            <a:miter lim="800000"/>
            <a:headEnd/>
            <a:tailEnd/>
          </a:ln>
        </p:spPr>
        <p:txBody>
          <a:bodyPr wrap="none">
            <a:spAutoFit/>
          </a:bodyPr>
          <a:lstStyle/>
          <a:p>
            <a:pPr>
              <a:defRPr/>
            </a:pPr>
            <a:r>
              <a:rPr lang="en-US" sz="1600" i="1">
                <a:latin typeface="Arial" panose="020B0604020202020204" pitchFamily="34" charset="0"/>
                <a:cs typeface="Arial" panose="020B0604020202020204" pitchFamily="34" charset="0"/>
              </a:rPr>
              <a:t>T</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là</a:t>
            </a:r>
            <a:r>
              <a:rPr lang="en-US" sz="1600">
                <a:latin typeface="Arial" panose="020B0604020202020204" pitchFamily="34" charset="0"/>
                <a:cs typeface="Arial" panose="020B0604020202020204" pitchFamily="34" charset="0"/>
              </a:rPr>
              <a:t> </a:t>
            </a:r>
            <a:r>
              <a:rPr lang="en-US" sz="1600" b="1" err="1">
                <a:latin typeface="Arial" panose="020B0604020202020204" pitchFamily="34" charset="0"/>
                <a:cs typeface="Arial" panose="020B0604020202020204" pitchFamily="34" charset="0"/>
              </a:rPr>
              <a:t>rừng</a:t>
            </a:r>
            <a:r>
              <a:rPr lang="en-US" sz="1600" b="1">
                <a:latin typeface="Arial" panose="020B0604020202020204" pitchFamily="34" charset="0"/>
                <a:cs typeface="Arial" panose="020B0604020202020204" pitchFamily="34" charset="0"/>
              </a:rPr>
              <a:t> (</a:t>
            </a:r>
            <a:r>
              <a:rPr lang="en-US" sz="1600" b="1" err="1">
                <a:latin typeface="Arial" panose="020B0604020202020204" pitchFamily="34" charset="0"/>
                <a:cs typeface="Arial" panose="020B0604020202020204" pitchFamily="34" charset="0"/>
              </a:rPr>
              <a:t>bắt</a:t>
            </a:r>
            <a:r>
              <a:rPr lang="en-US" sz="1600" b="1">
                <a:latin typeface="Arial" panose="020B0604020202020204" pitchFamily="34" charset="0"/>
                <a:cs typeface="Arial" panose="020B0604020202020204" pitchFamily="34" charset="0"/>
              </a:rPr>
              <a:t> </a:t>
            </a:r>
            <a:r>
              <a:rPr lang="en-US" sz="1600" b="1" err="1">
                <a:latin typeface="Arial" panose="020B0604020202020204" pitchFamily="34" charset="0"/>
                <a:cs typeface="Arial" panose="020B0604020202020204" pitchFamily="34" charset="0"/>
              </a:rPr>
              <a:t>đầu</a:t>
            </a:r>
            <a:r>
              <a:rPr lang="en-US" sz="1600" b="1">
                <a:latin typeface="Arial" panose="020B0604020202020204" pitchFamily="34" charset="0"/>
                <a:cs typeface="Arial" panose="020B0604020202020204" pitchFamily="34" charset="0"/>
              </a:rPr>
              <a:t> </a:t>
            </a:r>
            <a:r>
              <a:rPr lang="en-US" sz="1600" b="1" err="1">
                <a:latin typeface="Arial" panose="020B0604020202020204" pitchFamily="34" charset="0"/>
                <a:cs typeface="Arial" panose="020B0604020202020204" pitchFamily="34" charset="0"/>
              </a:rPr>
              <a:t>từ</a:t>
            </a:r>
            <a:r>
              <a:rPr lang="en-US" sz="1600" b="1">
                <a:latin typeface="Arial" panose="020B0604020202020204" pitchFamily="34" charset="0"/>
                <a:cs typeface="Arial" panose="020B0604020202020204" pitchFamily="34" charset="0"/>
              </a:rPr>
              <a:t> </a:t>
            </a:r>
            <a:r>
              <a:rPr lang="en-US" sz="1600" b="1" err="1">
                <a:latin typeface="Arial" panose="020B0604020202020204" pitchFamily="34" charset="0"/>
                <a:cs typeface="Arial" panose="020B0604020202020204" pitchFamily="34" charset="0"/>
              </a:rPr>
              <a:t>rừng</a:t>
            </a:r>
            <a:r>
              <a:rPr lang="en-US" sz="1600" b="1">
                <a:latin typeface="Arial" panose="020B0604020202020204" pitchFamily="34" charset="0"/>
                <a:cs typeface="Arial" panose="020B0604020202020204" pitchFamily="34" charset="0"/>
              </a:rPr>
              <a:t> </a:t>
            </a:r>
            <a:r>
              <a:rPr lang="en-US" sz="1600" b="1" err="1">
                <a:latin typeface="Arial" panose="020B0604020202020204" pitchFamily="34" charset="0"/>
                <a:cs typeface="Arial" panose="020B0604020202020204" pitchFamily="34" charset="0"/>
              </a:rPr>
              <a:t>rỗng</a:t>
            </a:r>
            <a:r>
              <a:rPr lang="en-US" sz="1600" b="1">
                <a:latin typeface="Arial" panose="020B0604020202020204" pitchFamily="34" charset="0"/>
                <a:cs typeface="Arial" panose="020B0604020202020204" pitchFamily="34" charset="0"/>
              </a:rPr>
              <a:t>).</a:t>
            </a:r>
            <a:endParaRPr lang="en-US" sz="1600">
              <a:latin typeface="Arial" panose="020B0604020202020204" pitchFamily="34" charset="0"/>
              <a:cs typeface="Arial" panose="020B0604020202020204" pitchFamily="34" charset="0"/>
            </a:endParaRPr>
          </a:p>
          <a:p>
            <a:pPr>
              <a:defRPr/>
            </a:pPr>
            <a:r>
              <a:rPr lang="en-US" sz="1600" err="1">
                <a:latin typeface="Arial" panose="020B0604020202020204" pitchFamily="34" charset="0"/>
                <a:cs typeface="Arial" panose="020B0604020202020204" pitchFamily="34" charset="0"/>
              </a:rPr>
              <a:t>Cạnh</a:t>
            </a:r>
            <a:r>
              <a:rPr lang="en-US" sz="1600">
                <a:latin typeface="Arial" panose="020B0604020202020204" pitchFamily="34" charset="0"/>
                <a:cs typeface="Arial" panose="020B0604020202020204" pitchFamily="34" charset="0"/>
              </a:rPr>
              <a:t> an </a:t>
            </a:r>
            <a:r>
              <a:rPr lang="en-US" sz="1600" err="1">
                <a:latin typeface="Arial" panose="020B0604020202020204" pitchFamily="34" charset="0"/>
                <a:cs typeface="Arial" panose="020B0604020202020204" pitchFamily="34" charset="0"/>
              </a:rPr>
              <a:t>toàn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được</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bổ</a:t>
            </a:r>
            <a:r>
              <a:rPr lang="en-US" sz="1600">
                <a:latin typeface="Arial" panose="020B0604020202020204" pitchFamily="34" charset="0"/>
                <a:cs typeface="Arial" panose="020B0604020202020204" pitchFamily="34" charset="0"/>
              </a:rPr>
              <a:t> sung </a:t>
            </a:r>
            <a:r>
              <a:rPr lang="en-US" sz="1600" err="1">
                <a:latin typeface="Arial" panose="020B0604020202020204" pitchFamily="34" charset="0"/>
                <a:cs typeface="Arial" panose="020B0604020202020204" pitchFamily="34" charset="0"/>
              </a:rPr>
              <a:t>vào</a:t>
            </a:r>
            <a:r>
              <a:rPr lang="en-US" sz="1600">
                <a:latin typeface="Arial" panose="020B0604020202020204" pitchFamily="34" charset="0"/>
                <a:cs typeface="Arial" panose="020B0604020202020204" pitchFamily="34" charset="0"/>
              </a:rPr>
              <a:t> </a:t>
            </a:r>
            <a:r>
              <a:rPr lang="en-US" sz="1600" i="1">
                <a:latin typeface="Arial" panose="020B0604020202020204" pitchFamily="34" charset="0"/>
                <a:cs typeface="Arial" panose="020B0604020202020204" pitchFamily="34" charset="0"/>
              </a:rPr>
              <a:t>T</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có</a:t>
            </a:r>
            <a:r>
              <a:rPr lang="en-US" sz="1600">
                <a:latin typeface="Arial" panose="020B0604020202020204" pitchFamily="34" charset="0"/>
                <a:cs typeface="Arial" panose="020B0604020202020204" pitchFamily="34" charset="0"/>
              </a:rPr>
              <a:t> </a:t>
            </a:r>
            <a:r>
              <a:rPr lang="en-US" sz="1600" i="1" err="1">
                <a:latin typeface="Arial" panose="020B0604020202020204" pitchFamily="34" charset="0"/>
                <a:cs typeface="Arial" panose="020B0604020202020204" pitchFamily="34" charset="0"/>
              </a:rPr>
              <a:t>trọng</a:t>
            </a:r>
            <a:r>
              <a:rPr lang="en-US" sz="1600" i="1">
                <a:latin typeface="Arial" panose="020B0604020202020204" pitchFamily="34" charset="0"/>
                <a:cs typeface="Arial" panose="020B0604020202020204" pitchFamily="34" charset="0"/>
              </a:rPr>
              <a:t> </a:t>
            </a:r>
            <a:r>
              <a:rPr lang="en-US" sz="1600" i="1" err="1">
                <a:latin typeface="Arial" panose="020B0604020202020204" pitchFamily="34" charset="0"/>
                <a:cs typeface="Arial" panose="020B0604020202020204" pitchFamily="34" charset="0"/>
              </a:rPr>
              <a:t>số</a:t>
            </a:r>
            <a:r>
              <a:rPr lang="en-US" sz="1600" i="1">
                <a:latin typeface="Arial" panose="020B0604020202020204" pitchFamily="34" charset="0"/>
                <a:cs typeface="Arial" panose="020B0604020202020204" pitchFamily="34" charset="0"/>
              </a:rPr>
              <a:t> </a:t>
            </a:r>
            <a:r>
              <a:rPr lang="en-US" sz="1600" i="1" err="1">
                <a:latin typeface="Arial" panose="020B0604020202020204" pitchFamily="34" charset="0"/>
                <a:cs typeface="Arial" panose="020B0604020202020204" pitchFamily="34" charset="0"/>
              </a:rPr>
              <a:t>nhỏ</a:t>
            </a:r>
            <a:r>
              <a:rPr lang="en-US" sz="1600" i="1">
                <a:latin typeface="Arial" panose="020B0604020202020204" pitchFamily="34" charset="0"/>
                <a:cs typeface="Arial" panose="020B0604020202020204" pitchFamily="34" charset="0"/>
              </a:rPr>
              <a:t> </a:t>
            </a:r>
            <a:r>
              <a:rPr lang="en-US" sz="1600" i="1" err="1">
                <a:latin typeface="Arial" panose="020B0604020202020204" pitchFamily="34" charset="0"/>
                <a:cs typeface="Arial" panose="020B0604020202020204" pitchFamily="34" charset="0"/>
              </a:rPr>
              <a:t>nhất</a:t>
            </a:r>
            <a:endParaRPr lang="en-US" sz="1600">
              <a:latin typeface="Arial" panose="020B0604020202020204" pitchFamily="34" charset="0"/>
              <a:cs typeface="Arial" panose="020B0604020202020204" pitchFamily="34" charset="0"/>
            </a:endParaRPr>
          </a:p>
          <a:p>
            <a:pPr>
              <a:defRPr/>
            </a:pPr>
            <a:r>
              <a:rPr lang="en-US" sz="1600" err="1">
                <a:latin typeface="Arial" panose="020B0604020202020204" pitchFamily="34" charset="0"/>
                <a:cs typeface="Arial" panose="020B0604020202020204" pitchFamily="34" charset="0"/>
              </a:rPr>
              <a:t>trong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số</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các</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cạnh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nối</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các</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cặp</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thành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phần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liên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thông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của</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nó</a:t>
            </a:r>
            <a:r>
              <a:rPr lang="en-US" sz="1600">
                <a:latin typeface="Arial" panose="020B0604020202020204" pitchFamily="34" charset="0"/>
                <a:cs typeface="Arial" panose="020B0604020202020204" pitchFamily="34" charset="0"/>
              </a:rPr>
              <a:t>.  </a:t>
            </a:r>
          </a:p>
        </p:txBody>
      </p:sp>
      <p:sp>
        <p:nvSpPr>
          <p:cNvPr id="16" name="Rounded Rectangle 10">
            <a:extLst>
              <a:ext uri="{FF2B5EF4-FFF2-40B4-BE49-F238E27FC236}">
                <a16:creationId xmlns:a16="http://schemas.microsoft.com/office/drawing/2014/main" id="{487648D2-7499-4304-8878-1525099135D8}"/>
              </a:ext>
            </a:extLst>
          </p:cNvPr>
          <p:cNvSpPr/>
          <p:nvPr/>
        </p:nvSpPr>
        <p:spPr>
          <a:xfrm>
            <a:off x="2780692" y="3886200"/>
            <a:ext cx="2283380" cy="612068"/>
          </a:xfrm>
          <a:prstGeom prst="roundRect">
            <a:avLst/>
          </a:prstGeom>
          <a:solidFill>
            <a:srgbClr val="C9E4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solidFill>
                  <a:schemeClr val="tx1"/>
                </a:solidFill>
                <a:latin typeface="Arial" panose="020B0604020202020204" pitchFamily="34" charset="0"/>
                <a:cs typeface="Arial" panose="020B0604020202020204" pitchFamily="34" charset="0"/>
              </a:rPr>
              <a:t>Thuật</a:t>
            </a: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toán</a:t>
            </a: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Kruskal</a:t>
            </a:r>
            <a:endParaRPr lang="en-US" sz="1600">
              <a:solidFill>
                <a:schemeClr val="tx1"/>
              </a:solidFill>
              <a:latin typeface="Arial" panose="020B0604020202020204" pitchFamily="34" charset="0"/>
              <a:cs typeface="Arial" panose="020B0604020202020204" pitchFamily="34" charset="0"/>
            </a:endParaRPr>
          </a:p>
        </p:txBody>
      </p:sp>
      <p:pic>
        <p:nvPicPr>
          <p:cNvPr id="17" name="Picture 7" descr="Photo of Joseph Kruskal">
            <a:extLst>
              <a:ext uri="{FF2B5EF4-FFF2-40B4-BE49-F238E27FC236}">
                <a16:creationId xmlns:a16="http://schemas.microsoft.com/office/drawing/2014/main" id="{2C828A50-0741-4A2A-8476-8AC140FC3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0282" y="910936"/>
            <a:ext cx="1452562"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977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heckerboard(across)">
                                      <p:cBhvr>
                                        <p:cTn id="10" dur="500"/>
                                        <p:tgtEl>
                                          <p:spTgt spid="15"/>
                                        </p:tgtEl>
                                      </p:cBhvr>
                                    </p:animEffect>
                                  </p:childTnLst>
                                </p:cTn>
                              </p:par>
                              <p:par>
                                <p:cTn id="11" presetID="5"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heckerboard(across)">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err="1"/>
              <a:t>Thuật</a:t>
            </a:r>
            <a:r>
              <a:rPr lang="en-US" sz="2000" b="1"/>
              <a:t> </a:t>
            </a:r>
            <a:r>
              <a:rPr lang="en-US" sz="2000" b="1" err="1"/>
              <a:t>toán</a:t>
            </a:r>
            <a:r>
              <a:rPr lang="en-US" sz="2000" b="1"/>
              <a:t> Kruskal</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spcBef>
                <a:spcPct val="0"/>
              </a:spcBef>
              <a:buFontTx/>
              <a:buNone/>
            </a:pPr>
            <a:endParaRPr lang="en-US" sz="1600" i="1">
              <a:cs typeface="Arial" panose="020B0604020202020204" pitchFamily="34" charset="0"/>
            </a:endParaRPr>
          </a:p>
        </p:txBody>
      </p:sp>
      <p:sp>
        <p:nvSpPr>
          <p:cNvPr id="18" name="Oval 3">
            <a:extLst>
              <a:ext uri="{FF2B5EF4-FFF2-40B4-BE49-F238E27FC236}">
                <a16:creationId xmlns:a16="http://schemas.microsoft.com/office/drawing/2014/main" id="{78F04FB7-03A2-4DDB-80E5-7DE7C6D1031E}"/>
              </a:ext>
            </a:extLst>
          </p:cNvPr>
          <p:cNvSpPr>
            <a:spLocks noChangeArrowheads="1"/>
          </p:cNvSpPr>
          <p:nvPr/>
        </p:nvSpPr>
        <p:spPr bwMode="auto">
          <a:xfrm>
            <a:off x="976312" y="27781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f</a:t>
            </a:r>
          </a:p>
        </p:txBody>
      </p:sp>
      <p:sp>
        <p:nvSpPr>
          <p:cNvPr id="19" name="Oval 4">
            <a:extLst>
              <a:ext uri="{FF2B5EF4-FFF2-40B4-BE49-F238E27FC236}">
                <a16:creationId xmlns:a16="http://schemas.microsoft.com/office/drawing/2014/main" id="{0F892E92-474E-468A-BB04-B1DF222610B6}"/>
              </a:ext>
            </a:extLst>
          </p:cNvPr>
          <p:cNvSpPr>
            <a:spLocks noChangeArrowheads="1"/>
          </p:cNvSpPr>
          <p:nvPr/>
        </p:nvSpPr>
        <p:spPr bwMode="auto">
          <a:xfrm>
            <a:off x="5624512" y="17875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d</a:t>
            </a:r>
          </a:p>
        </p:txBody>
      </p:sp>
      <p:sp>
        <p:nvSpPr>
          <p:cNvPr id="20" name="Oval 5">
            <a:extLst>
              <a:ext uri="{FF2B5EF4-FFF2-40B4-BE49-F238E27FC236}">
                <a16:creationId xmlns:a16="http://schemas.microsoft.com/office/drawing/2014/main" id="{48220842-92B7-46D7-8762-46F37ADD45FA}"/>
              </a:ext>
            </a:extLst>
          </p:cNvPr>
          <p:cNvSpPr>
            <a:spLocks noChangeArrowheads="1"/>
          </p:cNvSpPr>
          <p:nvPr/>
        </p:nvSpPr>
        <p:spPr bwMode="auto">
          <a:xfrm>
            <a:off x="2119312" y="13303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a</a:t>
            </a:r>
          </a:p>
        </p:txBody>
      </p:sp>
      <p:sp>
        <p:nvSpPr>
          <p:cNvPr id="21" name="Oval 6">
            <a:extLst>
              <a:ext uri="{FF2B5EF4-FFF2-40B4-BE49-F238E27FC236}">
                <a16:creationId xmlns:a16="http://schemas.microsoft.com/office/drawing/2014/main" id="{D18888E4-A8F3-4CA8-9D90-5F17B435B840}"/>
              </a:ext>
            </a:extLst>
          </p:cNvPr>
          <p:cNvSpPr>
            <a:spLocks noChangeArrowheads="1"/>
          </p:cNvSpPr>
          <p:nvPr/>
        </p:nvSpPr>
        <p:spPr bwMode="auto">
          <a:xfrm>
            <a:off x="3719512" y="27019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b</a:t>
            </a:r>
          </a:p>
        </p:txBody>
      </p:sp>
      <p:sp>
        <p:nvSpPr>
          <p:cNvPr id="22" name="Oval 7">
            <a:extLst>
              <a:ext uri="{FF2B5EF4-FFF2-40B4-BE49-F238E27FC236}">
                <a16:creationId xmlns:a16="http://schemas.microsoft.com/office/drawing/2014/main" id="{B3DA6790-8AA9-43DB-BF10-B8DA10677395}"/>
              </a:ext>
            </a:extLst>
          </p:cNvPr>
          <p:cNvSpPr>
            <a:spLocks noChangeArrowheads="1"/>
          </p:cNvSpPr>
          <p:nvPr/>
        </p:nvSpPr>
        <p:spPr bwMode="auto">
          <a:xfrm>
            <a:off x="2119312" y="40735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c</a:t>
            </a:r>
          </a:p>
        </p:txBody>
      </p:sp>
      <p:sp>
        <p:nvSpPr>
          <p:cNvPr id="23" name="Oval 8">
            <a:extLst>
              <a:ext uri="{FF2B5EF4-FFF2-40B4-BE49-F238E27FC236}">
                <a16:creationId xmlns:a16="http://schemas.microsoft.com/office/drawing/2014/main" id="{83096574-EEAC-4C7B-9095-FDCF3F026299}"/>
              </a:ext>
            </a:extLst>
          </p:cNvPr>
          <p:cNvSpPr>
            <a:spLocks noChangeArrowheads="1"/>
          </p:cNvSpPr>
          <p:nvPr/>
        </p:nvSpPr>
        <p:spPr bwMode="auto">
          <a:xfrm>
            <a:off x="4633912" y="41497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e</a:t>
            </a:r>
          </a:p>
        </p:txBody>
      </p:sp>
      <p:sp>
        <p:nvSpPr>
          <p:cNvPr id="24" name="Oval 9">
            <a:extLst>
              <a:ext uri="{FF2B5EF4-FFF2-40B4-BE49-F238E27FC236}">
                <a16:creationId xmlns:a16="http://schemas.microsoft.com/office/drawing/2014/main" id="{3616EFF1-56F3-4CB1-839B-E58A32509E2F}"/>
              </a:ext>
            </a:extLst>
          </p:cNvPr>
          <p:cNvSpPr>
            <a:spLocks noChangeArrowheads="1"/>
          </p:cNvSpPr>
          <p:nvPr/>
        </p:nvSpPr>
        <p:spPr bwMode="auto">
          <a:xfrm>
            <a:off x="7605712" y="29305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g</a:t>
            </a:r>
          </a:p>
        </p:txBody>
      </p:sp>
      <p:sp>
        <p:nvSpPr>
          <p:cNvPr id="25" name="Line 10">
            <a:extLst>
              <a:ext uri="{FF2B5EF4-FFF2-40B4-BE49-F238E27FC236}">
                <a16:creationId xmlns:a16="http://schemas.microsoft.com/office/drawing/2014/main" id="{CA68F922-DF0A-4594-91F3-E5077D7BD5F5}"/>
              </a:ext>
            </a:extLst>
          </p:cNvPr>
          <p:cNvSpPr>
            <a:spLocks noChangeShapeType="1"/>
          </p:cNvSpPr>
          <p:nvPr/>
        </p:nvSpPr>
        <p:spPr bwMode="auto">
          <a:xfrm>
            <a:off x="2728912" y="1863725"/>
            <a:ext cx="1066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11">
            <a:extLst>
              <a:ext uri="{FF2B5EF4-FFF2-40B4-BE49-F238E27FC236}">
                <a16:creationId xmlns:a16="http://schemas.microsoft.com/office/drawing/2014/main" id="{ED47361C-2CE0-40D8-AECE-62A4D63517AD}"/>
              </a:ext>
            </a:extLst>
          </p:cNvPr>
          <p:cNvSpPr>
            <a:spLocks noChangeShapeType="1"/>
          </p:cNvSpPr>
          <p:nvPr/>
        </p:nvSpPr>
        <p:spPr bwMode="auto">
          <a:xfrm flipH="1">
            <a:off x="1509712" y="1939925"/>
            <a:ext cx="685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2">
            <a:extLst>
              <a:ext uri="{FF2B5EF4-FFF2-40B4-BE49-F238E27FC236}">
                <a16:creationId xmlns:a16="http://schemas.microsoft.com/office/drawing/2014/main" id="{9672EB14-F0F0-4662-9EBF-9C1E1AA92865}"/>
              </a:ext>
            </a:extLst>
          </p:cNvPr>
          <p:cNvSpPr>
            <a:spLocks noChangeShapeType="1"/>
          </p:cNvSpPr>
          <p:nvPr/>
        </p:nvSpPr>
        <p:spPr bwMode="auto">
          <a:xfrm flipH="1">
            <a:off x="2728912" y="3387725"/>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13">
            <a:extLst>
              <a:ext uri="{FF2B5EF4-FFF2-40B4-BE49-F238E27FC236}">
                <a16:creationId xmlns:a16="http://schemas.microsoft.com/office/drawing/2014/main" id="{266F7391-57CC-41CE-82A3-FDB32532028F}"/>
              </a:ext>
            </a:extLst>
          </p:cNvPr>
          <p:cNvSpPr>
            <a:spLocks noChangeShapeType="1"/>
          </p:cNvSpPr>
          <p:nvPr/>
        </p:nvSpPr>
        <p:spPr bwMode="auto">
          <a:xfrm>
            <a:off x="1509712" y="3387725"/>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14">
            <a:extLst>
              <a:ext uri="{FF2B5EF4-FFF2-40B4-BE49-F238E27FC236}">
                <a16:creationId xmlns:a16="http://schemas.microsoft.com/office/drawing/2014/main" id="{78E73A2D-0106-40D6-BA19-3E555D043509}"/>
              </a:ext>
            </a:extLst>
          </p:cNvPr>
          <p:cNvSpPr>
            <a:spLocks noChangeShapeType="1"/>
          </p:cNvSpPr>
          <p:nvPr/>
        </p:nvSpPr>
        <p:spPr bwMode="auto">
          <a:xfrm flipV="1">
            <a:off x="4405312" y="2320925"/>
            <a:ext cx="1295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15">
            <a:extLst>
              <a:ext uri="{FF2B5EF4-FFF2-40B4-BE49-F238E27FC236}">
                <a16:creationId xmlns:a16="http://schemas.microsoft.com/office/drawing/2014/main" id="{A388B305-3494-4000-B16F-ADCBAD8B868D}"/>
              </a:ext>
            </a:extLst>
          </p:cNvPr>
          <p:cNvSpPr>
            <a:spLocks noChangeShapeType="1"/>
          </p:cNvSpPr>
          <p:nvPr/>
        </p:nvSpPr>
        <p:spPr bwMode="auto">
          <a:xfrm>
            <a:off x="2805112" y="1635125"/>
            <a:ext cx="2819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16">
            <a:extLst>
              <a:ext uri="{FF2B5EF4-FFF2-40B4-BE49-F238E27FC236}">
                <a16:creationId xmlns:a16="http://schemas.microsoft.com/office/drawing/2014/main" id="{5DAD3EA1-8ACB-4A97-9A15-D246BAA6888C}"/>
              </a:ext>
            </a:extLst>
          </p:cNvPr>
          <p:cNvSpPr>
            <a:spLocks noChangeShapeType="1"/>
          </p:cNvSpPr>
          <p:nvPr/>
        </p:nvSpPr>
        <p:spPr bwMode="auto">
          <a:xfrm>
            <a:off x="4329112" y="3235325"/>
            <a:ext cx="4572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17">
            <a:extLst>
              <a:ext uri="{FF2B5EF4-FFF2-40B4-BE49-F238E27FC236}">
                <a16:creationId xmlns:a16="http://schemas.microsoft.com/office/drawing/2014/main" id="{E2FA7AE8-6A34-4F8D-AC20-004785A16AC8}"/>
              </a:ext>
            </a:extLst>
          </p:cNvPr>
          <p:cNvSpPr>
            <a:spLocks noChangeShapeType="1"/>
          </p:cNvSpPr>
          <p:nvPr/>
        </p:nvSpPr>
        <p:spPr bwMode="auto">
          <a:xfrm>
            <a:off x="2805112" y="4530725"/>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18">
            <a:extLst>
              <a:ext uri="{FF2B5EF4-FFF2-40B4-BE49-F238E27FC236}">
                <a16:creationId xmlns:a16="http://schemas.microsoft.com/office/drawing/2014/main" id="{F042EB31-9164-4726-8AE6-E7579BC4F217}"/>
              </a:ext>
            </a:extLst>
          </p:cNvPr>
          <p:cNvSpPr>
            <a:spLocks noChangeShapeType="1"/>
          </p:cNvSpPr>
          <p:nvPr/>
        </p:nvSpPr>
        <p:spPr bwMode="auto">
          <a:xfrm flipH="1">
            <a:off x="5167312" y="2473325"/>
            <a:ext cx="6858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19">
            <a:extLst>
              <a:ext uri="{FF2B5EF4-FFF2-40B4-BE49-F238E27FC236}">
                <a16:creationId xmlns:a16="http://schemas.microsoft.com/office/drawing/2014/main" id="{BDBBB16B-8DDC-4FB7-AF8F-6D732EAB004D}"/>
              </a:ext>
            </a:extLst>
          </p:cNvPr>
          <p:cNvSpPr>
            <a:spLocks noChangeShapeType="1"/>
          </p:cNvSpPr>
          <p:nvPr/>
        </p:nvSpPr>
        <p:spPr bwMode="auto">
          <a:xfrm flipV="1">
            <a:off x="5319712" y="3463925"/>
            <a:ext cx="2286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20">
            <a:extLst>
              <a:ext uri="{FF2B5EF4-FFF2-40B4-BE49-F238E27FC236}">
                <a16:creationId xmlns:a16="http://schemas.microsoft.com/office/drawing/2014/main" id="{83D45117-63C7-49F5-8D91-4282DD3F6C9C}"/>
              </a:ext>
            </a:extLst>
          </p:cNvPr>
          <p:cNvSpPr>
            <a:spLocks noChangeShapeType="1"/>
          </p:cNvSpPr>
          <p:nvPr/>
        </p:nvSpPr>
        <p:spPr bwMode="auto">
          <a:xfrm>
            <a:off x="6310312" y="2244725"/>
            <a:ext cx="1371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Text Box 21">
            <a:extLst>
              <a:ext uri="{FF2B5EF4-FFF2-40B4-BE49-F238E27FC236}">
                <a16:creationId xmlns:a16="http://schemas.microsoft.com/office/drawing/2014/main" id="{87A340F6-910C-402A-B3E8-1860E0537A34}"/>
              </a:ext>
            </a:extLst>
          </p:cNvPr>
          <p:cNvSpPr txBox="1">
            <a:spLocks noChangeArrowheads="1"/>
          </p:cNvSpPr>
          <p:nvPr/>
        </p:nvSpPr>
        <p:spPr bwMode="auto">
          <a:xfrm>
            <a:off x="1417637"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37" name="Text Box 22">
            <a:extLst>
              <a:ext uri="{FF2B5EF4-FFF2-40B4-BE49-F238E27FC236}">
                <a16:creationId xmlns:a16="http://schemas.microsoft.com/office/drawing/2014/main" id="{A54C235A-6D59-479A-9BFD-00CC8F689947}"/>
              </a:ext>
            </a:extLst>
          </p:cNvPr>
          <p:cNvSpPr txBox="1">
            <a:spLocks noChangeArrowheads="1"/>
          </p:cNvSpPr>
          <p:nvPr/>
        </p:nvSpPr>
        <p:spPr bwMode="auto">
          <a:xfrm>
            <a:off x="4160837" y="1143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38" name="Text Box 23">
            <a:extLst>
              <a:ext uri="{FF2B5EF4-FFF2-40B4-BE49-F238E27FC236}">
                <a16:creationId xmlns:a16="http://schemas.microsoft.com/office/drawing/2014/main" id="{232BBB10-092E-4B4B-AD44-76A587E2914E}"/>
              </a:ext>
            </a:extLst>
          </p:cNvPr>
          <p:cNvSpPr txBox="1">
            <a:spLocks noChangeArrowheads="1"/>
          </p:cNvSpPr>
          <p:nvPr/>
        </p:nvSpPr>
        <p:spPr bwMode="auto">
          <a:xfrm>
            <a:off x="6904037" y="2057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39" name="Text Box 24">
            <a:extLst>
              <a:ext uri="{FF2B5EF4-FFF2-40B4-BE49-F238E27FC236}">
                <a16:creationId xmlns:a16="http://schemas.microsoft.com/office/drawing/2014/main" id="{A4544778-AA88-4DE6-B1EB-2B6603593F1D}"/>
              </a:ext>
            </a:extLst>
          </p:cNvPr>
          <p:cNvSpPr txBox="1">
            <a:spLocks noChangeArrowheads="1"/>
          </p:cNvSpPr>
          <p:nvPr/>
        </p:nvSpPr>
        <p:spPr bwMode="auto">
          <a:xfrm>
            <a:off x="6218237"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40" name="Text Box 25">
            <a:extLst>
              <a:ext uri="{FF2B5EF4-FFF2-40B4-BE49-F238E27FC236}">
                <a16:creationId xmlns:a16="http://schemas.microsoft.com/office/drawing/2014/main" id="{DBE49891-CDB1-400A-9ED0-4900F840F788}"/>
              </a:ext>
            </a:extLst>
          </p:cNvPr>
          <p:cNvSpPr txBox="1">
            <a:spLocks noChangeArrowheads="1"/>
          </p:cNvSpPr>
          <p:nvPr/>
        </p:nvSpPr>
        <p:spPr bwMode="auto">
          <a:xfrm>
            <a:off x="5624512" y="30067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41" name="Text Box 26">
            <a:extLst>
              <a:ext uri="{FF2B5EF4-FFF2-40B4-BE49-F238E27FC236}">
                <a16:creationId xmlns:a16="http://schemas.microsoft.com/office/drawing/2014/main" id="{7F542477-CE96-4FA2-999F-40F9838807D4}"/>
              </a:ext>
            </a:extLst>
          </p:cNvPr>
          <p:cNvSpPr txBox="1">
            <a:spLocks noChangeArrowheads="1"/>
          </p:cNvSpPr>
          <p:nvPr/>
        </p:nvSpPr>
        <p:spPr bwMode="auto">
          <a:xfrm>
            <a:off x="4694237" y="259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42" name="Text Box 27">
            <a:extLst>
              <a:ext uri="{FF2B5EF4-FFF2-40B4-BE49-F238E27FC236}">
                <a16:creationId xmlns:a16="http://schemas.microsoft.com/office/drawing/2014/main" id="{EF8C25F6-35C1-49BE-AE1C-92F85A0AEF36}"/>
              </a:ext>
            </a:extLst>
          </p:cNvPr>
          <p:cNvSpPr txBox="1">
            <a:spLocks noChangeArrowheads="1"/>
          </p:cNvSpPr>
          <p:nvPr/>
        </p:nvSpPr>
        <p:spPr bwMode="auto">
          <a:xfrm>
            <a:off x="2957512" y="3463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43" name="Text Box 28">
            <a:extLst>
              <a:ext uri="{FF2B5EF4-FFF2-40B4-BE49-F238E27FC236}">
                <a16:creationId xmlns:a16="http://schemas.microsoft.com/office/drawing/2014/main" id="{5EABCB89-5B27-4047-9758-9421F804A57E}"/>
              </a:ext>
            </a:extLst>
          </p:cNvPr>
          <p:cNvSpPr txBox="1">
            <a:spLocks noChangeArrowheads="1"/>
          </p:cNvSpPr>
          <p:nvPr/>
        </p:nvSpPr>
        <p:spPr bwMode="auto">
          <a:xfrm>
            <a:off x="4694237" y="3429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44" name="Text Box 29">
            <a:extLst>
              <a:ext uri="{FF2B5EF4-FFF2-40B4-BE49-F238E27FC236}">
                <a16:creationId xmlns:a16="http://schemas.microsoft.com/office/drawing/2014/main" id="{31338813-8456-487A-B3BF-862AFC560835}"/>
              </a:ext>
            </a:extLst>
          </p:cNvPr>
          <p:cNvSpPr txBox="1">
            <a:spLocks noChangeArrowheads="1"/>
          </p:cNvSpPr>
          <p:nvPr/>
        </p:nvSpPr>
        <p:spPr bwMode="auto">
          <a:xfrm>
            <a:off x="3414712" y="45307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45" name="Text Box 30">
            <a:extLst>
              <a:ext uri="{FF2B5EF4-FFF2-40B4-BE49-F238E27FC236}">
                <a16:creationId xmlns:a16="http://schemas.microsoft.com/office/drawing/2014/main" id="{54D0BA73-18D9-41B9-B982-2AC81973DD1E}"/>
              </a:ext>
            </a:extLst>
          </p:cNvPr>
          <p:cNvSpPr txBox="1">
            <a:spLocks noChangeArrowheads="1"/>
          </p:cNvSpPr>
          <p:nvPr/>
        </p:nvSpPr>
        <p:spPr bwMode="auto">
          <a:xfrm>
            <a:off x="1874837"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46" name="Line 31">
            <a:extLst>
              <a:ext uri="{FF2B5EF4-FFF2-40B4-BE49-F238E27FC236}">
                <a16:creationId xmlns:a16="http://schemas.microsoft.com/office/drawing/2014/main" id="{C551F6C1-4887-466E-9647-0823A4BC2221}"/>
              </a:ext>
            </a:extLst>
          </p:cNvPr>
          <p:cNvSpPr>
            <a:spLocks noChangeShapeType="1"/>
          </p:cNvSpPr>
          <p:nvPr/>
        </p:nvSpPr>
        <p:spPr bwMode="auto">
          <a:xfrm>
            <a:off x="1662112" y="3082925"/>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32">
            <a:extLst>
              <a:ext uri="{FF2B5EF4-FFF2-40B4-BE49-F238E27FC236}">
                <a16:creationId xmlns:a16="http://schemas.microsoft.com/office/drawing/2014/main" id="{55DBD0AA-2BB2-4AF3-92F0-82C26CFB43FB}"/>
              </a:ext>
            </a:extLst>
          </p:cNvPr>
          <p:cNvSpPr txBox="1">
            <a:spLocks noChangeArrowheads="1"/>
          </p:cNvSpPr>
          <p:nvPr/>
        </p:nvSpPr>
        <p:spPr bwMode="auto">
          <a:xfrm>
            <a:off x="2484437" y="2667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48" name="Text Box 33">
            <a:extLst>
              <a:ext uri="{FF2B5EF4-FFF2-40B4-BE49-F238E27FC236}">
                <a16:creationId xmlns:a16="http://schemas.microsoft.com/office/drawing/2014/main" id="{D410316B-F0DD-4D32-B358-49F0658566F2}"/>
              </a:ext>
            </a:extLst>
          </p:cNvPr>
          <p:cNvSpPr txBox="1">
            <a:spLocks noChangeArrowheads="1"/>
          </p:cNvSpPr>
          <p:nvPr/>
        </p:nvSpPr>
        <p:spPr bwMode="auto">
          <a:xfrm>
            <a:off x="3398837"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49" name="Line 34">
            <a:extLst>
              <a:ext uri="{FF2B5EF4-FFF2-40B4-BE49-F238E27FC236}">
                <a16:creationId xmlns:a16="http://schemas.microsoft.com/office/drawing/2014/main" id="{B095223F-4831-40D6-9EE5-2B17069CAD51}"/>
              </a:ext>
            </a:extLst>
          </p:cNvPr>
          <p:cNvSpPr>
            <a:spLocks noChangeShapeType="1"/>
          </p:cNvSpPr>
          <p:nvPr/>
        </p:nvSpPr>
        <p:spPr bwMode="auto">
          <a:xfrm flipH="1">
            <a:off x="2728912" y="3387725"/>
            <a:ext cx="1143000" cy="8382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35">
            <a:extLst>
              <a:ext uri="{FF2B5EF4-FFF2-40B4-BE49-F238E27FC236}">
                <a16:creationId xmlns:a16="http://schemas.microsoft.com/office/drawing/2014/main" id="{7F05EF75-E55A-4CC3-8D95-0F1EE8C15DA3}"/>
              </a:ext>
            </a:extLst>
          </p:cNvPr>
          <p:cNvSpPr>
            <a:spLocks noChangeShapeType="1"/>
          </p:cNvSpPr>
          <p:nvPr/>
        </p:nvSpPr>
        <p:spPr bwMode="auto">
          <a:xfrm flipH="1">
            <a:off x="5167312" y="2473325"/>
            <a:ext cx="6858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36">
            <a:extLst>
              <a:ext uri="{FF2B5EF4-FFF2-40B4-BE49-F238E27FC236}">
                <a16:creationId xmlns:a16="http://schemas.microsoft.com/office/drawing/2014/main" id="{0EDB0F2D-63DB-447A-B755-48A8AE5F23F7}"/>
              </a:ext>
            </a:extLst>
          </p:cNvPr>
          <p:cNvSpPr>
            <a:spLocks noChangeShapeType="1"/>
          </p:cNvSpPr>
          <p:nvPr/>
        </p:nvSpPr>
        <p:spPr bwMode="auto">
          <a:xfrm flipH="1">
            <a:off x="5167312" y="2473325"/>
            <a:ext cx="685800" cy="17526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38">
            <a:extLst>
              <a:ext uri="{FF2B5EF4-FFF2-40B4-BE49-F238E27FC236}">
                <a16:creationId xmlns:a16="http://schemas.microsoft.com/office/drawing/2014/main" id="{D1BC8CE0-DA22-4C5B-A7FF-49C44F482D90}"/>
              </a:ext>
            </a:extLst>
          </p:cNvPr>
          <p:cNvSpPr>
            <a:spLocks noChangeShapeType="1"/>
          </p:cNvSpPr>
          <p:nvPr/>
        </p:nvSpPr>
        <p:spPr bwMode="auto">
          <a:xfrm>
            <a:off x="2728912" y="1863725"/>
            <a:ext cx="1066800" cy="9144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39">
            <a:extLst>
              <a:ext uri="{FF2B5EF4-FFF2-40B4-BE49-F238E27FC236}">
                <a16:creationId xmlns:a16="http://schemas.microsoft.com/office/drawing/2014/main" id="{868883D0-C112-4198-9244-337102525FFF}"/>
              </a:ext>
            </a:extLst>
          </p:cNvPr>
          <p:cNvSpPr>
            <a:spLocks noChangeShapeType="1"/>
          </p:cNvSpPr>
          <p:nvPr/>
        </p:nvSpPr>
        <p:spPr bwMode="auto">
          <a:xfrm flipH="1">
            <a:off x="1509712" y="1939925"/>
            <a:ext cx="685800" cy="9144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40">
            <a:extLst>
              <a:ext uri="{FF2B5EF4-FFF2-40B4-BE49-F238E27FC236}">
                <a16:creationId xmlns:a16="http://schemas.microsoft.com/office/drawing/2014/main" id="{EEC7FF2B-D5B8-4E47-8293-1B13B3A299E9}"/>
              </a:ext>
            </a:extLst>
          </p:cNvPr>
          <p:cNvSpPr>
            <a:spLocks noChangeShapeType="1"/>
          </p:cNvSpPr>
          <p:nvPr/>
        </p:nvSpPr>
        <p:spPr bwMode="auto">
          <a:xfrm>
            <a:off x="4329112" y="3235325"/>
            <a:ext cx="457200" cy="9906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41">
            <a:extLst>
              <a:ext uri="{FF2B5EF4-FFF2-40B4-BE49-F238E27FC236}">
                <a16:creationId xmlns:a16="http://schemas.microsoft.com/office/drawing/2014/main" id="{84FFF554-9897-4C85-B5D0-A1FEA14FE752}"/>
              </a:ext>
            </a:extLst>
          </p:cNvPr>
          <p:cNvSpPr>
            <a:spLocks noChangeShapeType="1"/>
          </p:cNvSpPr>
          <p:nvPr/>
        </p:nvSpPr>
        <p:spPr bwMode="auto">
          <a:xfrm>
            <a:off x="6310312" y="2244725"/>
            <a:ext cx="1371600" cy="7620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Text Box 42">
            <a:extLst>
              <a:ext uri="{FF2B5EF4-FFF2-40B4-BE49-F238E27FC236}">
                <a16:creationId xmlns:a16="http://schemas.microsoft.com/office/drawing/2014/main" id="{F4978355-F7F0-4E72-8550-8F8CC24B74E9}"/>
              </a:ext>
            </a:extLst>
          </p:cNvPr>
          <p:cNvSpPr txBox="1">
            <a:spLocks noChangeArrowheads="1"/>
          </p:cNvSpPr>
          <p:nvPr/>
        </p:nvSpPr>
        <p:spPr bwMode="auto">
          <a:xfrm>
            <a:off x="5700712" y="5140325"/>
            <a:ext cx="21435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Độ</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dài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của</a:t>
            </a:r>
            <a:r>
              <a:rPr lang="en-US" sz="1600">
                <a:solidFill>
                  <a:schemeClr val="tx1"/>
                </a:solidFill>
                <a:cs typeface="Arial" panose="020B0604020202020204" pitchFamily="34" charset="0"/>
              </a:rPr>
              <a:t> CKNN: 14</a:t>
            </a:r>
          </a:p>
        </p:txBody>
      </p:sp>
      <p:sp>
        <p:nvSpPr>
          <p:cNvPr id="57" name="Line 43">
            <a:extLst>
              <a:ext uri="{FF2B5EF4-FFF2-40B4-BE49-F238E27FC236}">
                <a16:creationId xmlns:a16="http://schemas.microsoft.com/office/drawing/2014/main" id="{DDDE7A8E-B1D8-405B-A318-F64BA726039F}"/>
              </a:ext>
            </a:extLst>
          </p:cNvPr>
          <p:cNvSpPr>
            <a:spLocks noChangeShapeType="1"/>
          </p:cNvSpPr>
          <p:nvPr/>
        </p:nvSpPr>
        <p:spPr bwMode="auto">
          <a:xfrm>
            <a:off x="2805112" y="4530725"/>
            <a:ext cx="182880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44">
            <a:extLst>
              <a:ext uri="{FF2B5EF4-FFF2-40B4-BE49-F238E27FC236}">
                <a16:creationId xmlns:a16="http://schemas.microsoft.com/office/drawing/2014/main" id="{1E9967A5-9FA0-4646-84CC-7D719F8054AF}"/>
              </a:ext>
            </a:extLst>
          </p:cNvPr>
          <p:cNvSpPr>
            <a:spLocks noChangeShapeType="1"/>
          </p:cNvSpPr>
          <p:nvPr/>
        </p:nvSpPr>
        <p:spPr bwMode="auto">
          <a:xfrm>
            <a:off x="1509712" y="3387725"/>
            <a:ext cx="685800" cy="76200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45">
            <a:extLst>
              <a:ext uri="{FF2B5EF4-FFF2-40B4-BE49-F238E27FC236}">
                <a16:creationId xmlns:a16="http://schemas.microsoft.com/office/drawing/2014/main" id="{903AD093-62D2-4DD4-8595-11F615912C31}"/>
              </a:ext>
            </a:extLst>
          </p:cNvPr>
          <p:cNvSpPr>
            <a:spLocks noChangeShapeType="1"/>
          </p:cNvSpPr>
          <p:nvPr/>
        </p:nvSpPr>
        <p:spPr bwMode="auto">
          <a:xfrm flipV="1">
            <a:off x="4405312" y="2320925"/>
            <a:ext cx="1295400" cy="53340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46">
            <a:extLst>
              <a:ext uri="{FF2B5EF4-FFF2-40B4-BE49-F238E27FC236}">
                <a16:creationId xmlns:a16="http://schemas.microsoft.com/office/drawing/2014/main" id="{8BE54922-5197-4C69-98F7-A2DB251050FB}"/>
              </a:ext>
            </a:extLst>
          </p:cNvPr>
          <p:cNvSpPr>
            <a:spLocks noChangeShapeType="1"/>
          </p:cNvSpPr>
          <p:nvPr/>
        </p:nvSpPr>
        <p:spPr bwMode="auto">
          <a:xfrm>
            <a:off x="1662112" y="3082925"/>
            <a:ext cx="205740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TextBox 60">
            <a:extLst>
              <a:ext uri="{FF2B5EF4-FFF2-40B4-BE49-F238E27FC236}">
                <a16:creationId xmlns:a16="http://schemas.microsoft.com/office/drawing/2014/main" id="{BE7E33FC-C638-4D1C-A262-2BD575D63F24}"/>
              </a:ext>
            </a:extLst>
          </p:cNvPr>
          <p:cNvSpPr txBox="1"/>
          <p:nvPr/>
        </p:nvSpPr>
        <p:spPr>
          <a:xfrm>
            <a:off x="2820987" y="4914384"/>
            <a:ext cx="2151856"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Chu </a:t>
            </a:r>
            <a:r>
              <a:rPr lang="en-US" sz="1600" err="1">
                <a:latin typeface="Arial" panose="020B0604020202020204" pitchFamily="34" charset="0"/>
                <a:cs typeface="Arial" panose="020B0604020202020204" pitchFamily="34" charset="0"/>
              </a:rPr>
              <a:t>trình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b,c,e,b</a:t>
            </a:r>
            <a:r>
              <a:rPr lang="en-US" sz="1600">
                <a:latin typeface="Arial" panose="020B0604020202020204" pitchFamily="34" charset="0"/>
                <a:cs typeface="Arial" panose="020B0604020202020204" pitchFamily="34" charset="0"/>
              </a:rPr>
              <a:t>)</a:t>
            </a:r>
          </a:p>
        </p:txBody>
      </p:sp>
      <p:sp>
        <p:nvSpPr>
          <p:cNvPr id="62" name="TextBox 61">
            <a:extLst>
              <a:ext uri="{FF2B5EF4-FFF2-40B4-BE49-F238E27FC236}">
                <a16:creationId xmlns:a16="http://schemas.microsoft.com/office/drawing/2014/main" id="{A0588337-129E-4A0A-9055-9D4DDB0AF95F}"/>
              </a:ext>
            </a:extLst>
          </p:cNvPr>
          <p:cNvSpPr txBox="1"/>
          <p:nvPr/>
        </p:nvSpPr>
        <p:spPr>
          <a:xfrm>
            <a:off x="335885" y="3805562"/>
            <a:ext cx="2151856"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Chu </a:t>
            </a:r>
            <a:r>
              <a:rPr lang="en-US" sz="1600" err="1">
                <a:latin typeface="Arial" panose="020B0604020202020204" pitchFamily="34" charset="0"/>
                <a:cs typeface="Arial" panose="020B0604020202020204" pitchFamily="34" charset="0"/>
              </a:rPr>
              <a:t>trình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a,b,c,f,a</a:t>
            </a:r>
            <a:r>
              <a:rPr lang="en-US" sz="1600">
                <a:latin typeface="Arial" panose="020B0604020202020204" pitchFamily="34" charset="0"/>
                <a:cs typeface="Arial" panose="020B0604020202020204" pitchFamily="34" charset="0"/>
              </a:rPr>
              <a:t>)</a:t>
            </a:r>
          </a:p>
        </p:txBody>
      </p:sp>
      <p:sp>
        <p:nvSpPr>
          <p:cNvPr id="63" name="TextBox 62">
            <a:extLst>
              <a:ext uri="{FF2B5EF4-FFF2-40B4-BE49-F238E27FC236}">
                <a16:creationId xmlns:a16="http://schemas.microsoft.com/office/drawing/2014/main" id="{86A157FA-8C38-4B82-9EBD-7D74445A2F99}"/>
              </a:ext>
            </a:extLst>
          </p:cNvPr>
          <p:cNvSpPr txBox="1"/>
          <p:nvPr/>
        </p:nvSpPr>
        <p:spPr>
          <a:xfrm>
            <a:off x="1799247" y="2438400"/>
            <a:ext cx="2151856"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Chu </a:t>
            </a:r>
            <a:r>
              <a:rPr lang="en-US" sz="1600" err="1">
                <a:latin typeface="Arial" panose="020B0604020202020204" pitchFamily="34" charset="0"/>
                <a:cs typeface="Arial" panose="020B0604020202020204" pitchFamily="34" charset="0"/>
              </a:rPr>
              <a:t>trình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a,b,f,a</a:t>
            </a:r>
            <a:r>
              <a:rPr lang="en-US" sz="1600">
                <a:latin typeface="Arial" panose="020B0604020202020204" pitchFamily="34" charset="0"/>
                <a:cs typeface="Arial" panose="020B0604020202020204" pitchFamily="34" charset="0"/>
              </a:rPr>
              <a:t>)</a:t>
            </a:r>
          </a:p>
        </p:txBody>
      </p:sp>
      <p:sp>
        <p:nvSpPr>
          <p:cNvPr id="64" name="TextBox 63">
            <a:extLst>
              <a:ext uri="{FF2B5EF4-FFF2-40B4-BE49-F238E27FC236}">
                <a16:creationId xmlns:a16="http://schemas.microsoft.com/office/drawing/2014/main" id="{488104B6-1BC5-419A-B77B-698AE94604F6}"/>
              </a:ext>
            </a:extLst>
          </p:cNvPr>
          <p:cNvSpPr txBox="1"/>
          <p:nvPr/>
        </p:nvSpPr>
        <p:spPr>
          <a:xfrm>
            <a:off x="3815663" y="2208304"/>
            <a:ext cx="2151856"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Chu </a:t>
            </a:r>
            <a:r>
              <a:rPr lang="en-US" sz="1600" err="1">
                <a:latin typeface="Arial" panose="020B0604020202020204" pitchFamily="34" charset="0"/>
                <a:cs typeface="Arial" panose="020B0604020202020204" pitchFamily="34" charset="0"/>
              </a:rPr>
              <a:t>trình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e,b,d,e</a:t>
            </a:r>
            <a:r>
              <a:rPr lang="en-US" sz="16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7184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checkerboard(across)">
                                      <p:cBhvr>
                                        <p:cTn id="27" dur="500"/>
                                        <p:tgtEl>
                                          <p:spTgt spid="57"/>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box(in)">
                                      <p:cBhvr>
                                        <p:cTn id="37" dur="500"/>
                                        <p:tgtEl>
                                          <p:spTgt spid="58"/>
                                        </p:tgtEl>
                                      </p:cBhvr>
                                    </p:animEffect>
                                  </p:childTnLst>
                                </p:cTn>
                              </p:par>
                            </p:childTnLst>
                          </p:cTn>
                        </p:par>
                        <p:par>
                          <p:cTn id="38" fill="hold">
                            <p:stCondLst>
                              <p:cond delay="500"/>
                            </p:stCondLst>
                            <p:childTnLst>
                              <p:par>
                                <p:cTn id="39" presetID="2" presetClass="entr" presetSubtype="4"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 calcmode="lin" valueType="num">
                                      <p:cBhvr additive="base">
                                        <p:cTn id="41" dur="500" fill="hold"/>
                                        <p:tgtEl>
                                          <p:spTgt spid="62"/>
                                        </p:tgtEl>
                                        <p:attrNameLst>
                                          <p:attrName>ppt_x</p:attrName>
                                        </p:attrNameLst>
                                      </p:cBhvr>
                                      <p:tavLst>
                                        <p:tav tm="0">
                                          <p:val>
                                            <p:strVal val="#ppt_x"/>
                                          </p:val>
                                        </p:tav>
                                        <p:tav tm="100000">
                                          <p:val>
                                            <p:strVal val="#ppt_x"/>
                                          </p:val>
                                        </p:tav>
                                      </p:tavLst>
                                    </p:anim>
                                    <p:anim calcmode="lin" valueType="num">
                                      <p:cBhvr additive="base">
                                        <p:cTn id="42"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checkerboard(across)">
                                      <p:cBhvr>
                                        <p:cTn id="47" dur="500"/>
                                        <p:tgtEl>
                                          <p:spTgt spid="59"/>
                                        </p:tgtEl>
                                      </p:cBhvr>
                                    </p:animEffect>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ppt_x"/>
                                          </p:val>
                                        </p:tav>
                                        <p:tav tm="100000">
                                          <p:val>
                                            <p:strVal val="#ppt_x"/>
                                          </p:val>
                                        </p:tav>
                                      </p:tavLst>
                                    </p:anim>
                                    <p:anim calcmode="lin" valueType="num">
                                      <p:cBhvr additive="base">
                                        <p:cTn id="5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checkerboard(across)">
                                      <p:cBhvr>
                                        <p:cTn id="57" dur="500"/>
                                        <p:tgtEl>
                                          <p:spTgt spid="60"/>
                                        </p:tgtEl>
                                      </p:cBhvr>
                                    </p:animEffect>
                                  </p:childTnLst>
                                </p:cTn>
                              </p:par>
                            </p:childTnLst>
                          </p:cTn>
                        </p:par>
                        <p:par>
                          <p:cTn id="58" fill="hold">
                            <p:stCondLst>
                              <p:cond delay="500"/>
                            </p:stCondLst>
                            <p:childTnLst>
                              <p:par>
                                <p:cTn id="59" presetID="2" presetClass="entr" presetSubtype="4" fill="hold" grpId="0" nodeType="afterEffect">
                                  <p:stCondLst>
                                    <p:cond delay="0"/>
                                  </p:stCondLst>
                                  <p:childTnLst>
                                    <p:set>
                                      <p:cBhvr>
                                        <p:cTn id="60" dur="1" fill="hold">
                                          <p:stCondLst>
                                            <p:cond delay="0"/>
                                          </p:stCondLst>
                                        </p:cTn>
                                        <p:tgtEl>
                                          <p:spTgt spid="63"/>
                                        </p:tgtEl>
                                        <p:attrNameLst>
                                          <p:attrName>style.visibility</p:attrName>
                                        </p:attrNameLst>
                                      </p:cBhvr>
                                      <p:to>
                                        <p:strVal val="visible"/>
                                      </p:to>
                                    </p:set>
                                    <p:anim calcmode="lin" valueType="num">
                                      <p:cBhvr additive="base">
                                        <p:cTn id="61" dur="500" fill="hold"/>
                                        <p:tgtEl>
                                          <p:spTgt spid="63"/>
                                        </p:tgtEl>
                                        <p:attrNameLst>
                                          <p:attrName>ppt_x</p:attrName>
                                        </p:attrNameLst>
                                      </p:cBhvr>
                                      <p:tavLst>
                                        <p:tav tm="0">
                                          <p:val>
                                            <p:strVal val="#ppt_x"/>
                                          </p:val>
                                        </p:tav>
                                        <p:tav tm="100000">
                                          <p:val>
                                            <p:strVal val="#ppt_x"/>
                                          </p:val>
                                        </p:tav>
                                      </p:tavLst>
                                    </p:anim>
                                    <p:anim calcmode="lin" valueType="num">
                                      <p:cBhvr additive="base">
                                        <p:cTn id="6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anim calcmode="lin" valueType="num">
                                      <p:cBhvr additive="base">
                                        <p:cTn id="71" dur="500" fill="hold"/>
                                        <p:tgtEl>
                                          <p:spTgt spid="56"/>
                                        </p:tgtEl>
                                        <p:attrNameLst>
                                          <p:attrName>ppt_x</p:attrName>
                                        </p:attrNameLst>
                                      </p:cBhvr>
                                      <p:tavLst>
                                        <p:tav tm="0">
                                          <p:val>
                                            <p:strVal val="#ppt_x"/>
                                          </p:val>
                                        </p:tav>
                                        <p:tav tm="100000">
                                          <p:val>
                                            <p:strVal val="#ppt_x"/>
                                          </p:val>
                                        </p:tav>
                                      </p:tavLst>
                                    </p:anim>
                                    <p:anim calcmode="lin" valueType="num">
                                      <p:cBhvr additive="base">
                                        <p:cTn id="7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P spid="52" grpId="0" animBg="1"/>
      <p:bldP spid="53" grpId="0" animBg="1"/>
      <p:bldP spid="54" grpId="0" animBg="1"/>
      <p:bldP spid="55" grpId="0" animBg="1"/>
      <p:bldP spid="56" grpId="0"/>
      <p:bldP spid="57" grpId="0" animBg="1"/>
      <p:bldP spid="58" grpId="0" animBg="1"/>
      <p:bldP spid="59" grpId="0" animBg="1"/>
      <p:bldP spid="60" grpId="0" animBg="1"/>
      <p:bldP spid="61" grpId="0"/>
      <p:bldP spid="62" grpId="0"/>
      <p:bldP spid="63" grpId="0"/>
      <p:bldP spid="6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err="1"/>
              <a:t>Thuật</a:t>
            </a:r>
            <a:r>
              <a:rPr lang="en-US" sz="2000" b="1"/>
              <a:t> </a:t>
            </a:r>
            <a:r>
              <a:rPr lang="en-US" sz="2000" b="1" err="1"/>
              <a:t>toán</a:t>
            </a:r>
            <a:r>
              <a:rPr lang="en-US" sz="2000" b="1"/>
              <a:t> Kruskal</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spcBef>
                <a:spcPts val="600"/>
              </a:spcBef>
              <a:buFontTx/>
              <a:buNone/>
            </a:pPr>
            <a:r>
              <a:rPr lang="en-US" sz="1600">
                <a:cs typeface="Arial" panose="020B0604020202020204" pitchFamily="34" charset="0"/>
              </a:rPr>
              <a:t>void Kruskal ( ){</a:t>
            </a:r>
          </a:p>
          <a:p>
            <a:pPr lvl="1">
              <a:spcBef>
                <a:spcPts val="600"/>
              </a:spcBef>
              <a:buFontTx/>
              <a:buNone/>
            </a:pPr>
            <a:r>
              <a:rPr lang="en-US" sz="1600" err="1">
                <a:cs typeface="Arial" panose="020B0604020202020204" pitchFamily="34" charset="0"/>
              </a:rPr>
              <a:t>Sắp</a:t>
            </a:r>
            <a:r>
              <a:rPr lang="en-US" sz="1600">
                <a:cs typeface="Arial" panose="020B0604020202020204" pitchFamily="34" charset="0"/>
              </a:rPr>
              <a:t> </a:t>
            </a:r>
            <a:r>
              <a:rPr lang="en-US" sz="1600" err="1">
                <a:cs typeface="Arial" panose="020B0604020202020204" pitchFamily="34" charset="0"/>
              </a:rPr>
              <a:t>xếp</a:t>
            </a:r>
            <a:r>
              <a:rPr lang="en-US" sz="1600">
                <a:cs typeface="Arial" panose="020B0604020202020204" pitchFamily="34" charset="0"/>
              </a:rPr>
              <a:t> </a:t>
            </a:r>
            <a:r>
              <a:rPr lang="en-US" sz="1600" i="1">
                <a:cs typeface="Arial" panose="020B0604020202020204" pitchFamily="34" charset="0"/>
              </a:rPr>
              <a:t>m</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i="1">
                <a:cs typeface="Arial" panose="020B0604020202020204" pitchFamily="34" charset="0"/>
              </a:rPr>
              <a:t>e</a:t>
            </a:r>
            <a:r>
              <a:rPr lang="en-US" sz="1600" baseline="-25000">
                <a:cs typeface="Arial" panose="020B0604020202020204" pitchFamily="34" charset="0"/>
              </a:rPr>
              <a:t>1</a:t>
            </a:r>
            <a:r>
              <a:rPr lang="en-US" sz="1600">
                <a:cs typeface="Arial" panose="020B0604020202020204" pitchFamily="34" charset="0"/>
              </a:rPr>
              <a:t>, . . . ,</a:t>
            </a:r>
            <a:r>
              <a:rPr lang="en-US" sz="1600" i="1">
                <a:cs typeface="Arial" panose="020B0604020202020204" pitchFamily="34" charset="0"/>
              </a:rPr>
              <a:t> </a:t>
            </a:r>
            <a:r>
              <a:rPr lang="en-US" sz="1600" i="1" err="1">
                <a:cs typeface="Arial" panose="020B0604020202020204" pitchFamily="34" charset="0"/>
              </a:rPr>
              <a:t>e</a:t>
            </a:r>
            <a:r>
              <a:rPr lang="en-US" sz="1600" i="1" baseline="-25000" err="1">
                <a:cs typeface="Arial" panose="020B0604020202020204" pitchFamily="34" charset="0"/>
              </a:rPr>
              <a:t>m</a:t>
            </a:r>
            <a:r>
              <a:rPr lang="en-US" sz="1600">
                <a:cs typeface="Arial" panose="020B0604020202020204" pitchFamily="34" charset="0"/>
              </a:rPr>
              <a:t> </a:t>
            </a:r>
            <a:r>
              <a:rPr lang="en-US" sz="1600" err="1">
                <a:cs typeface="Arial" panose="020B0604020202020204" pitchFamily="34" charset="0"/>
              </a:rPr>
              <a:t>theo</a:t>
            </a:r>
            <a:r>
              <a:rPr lang="en-US" sz="1600">
                <a:cs typeface="Arial" panose="020B0604020202020204" pitchFamily="34" charset="0"/>
              </a:rPr>
              <a:t> </a:t>
            </a:r>
            <a:r>
              <a:rPr lang="en-US" sz="1600" err="1">
                <a:cs typeface="Arial" panose="020B0604020202020204" pitchFamily="34" charset="0"/>
              </a:rPr>
              <a:t>thứ</a:t>
            </a:r>
            <a:r>
              <a:rPr lang="en-US" sz="1600">
                <a:cs typeface="Arial" panose="020B0604020202020204" pitchFamily="34" charset="0"/>
              </a:rPr>
              <a:t> </a:t>
            </a:r>
            <a:r>
              <a:rPr lang="en-US" sz="1600" err="1">
                <a:cs typeface="Arial" panose="020B0604020202020204" pitchFamily="34" charset="0"/>
              </a:rPr>
              <a:t>tự</a:t>
            </a:r>
            <a:r>
              <a:rPr lang="en-US" sz="1600">
                <a:cs typeface="Arial" panose="020B0604020202020204" pitchFamily="34" charset="0"/>
              </a:rPr>
              <a:t> </a:t>
            </a:r>
            <a:r>
              <a:rPr lang="en-US" sz="1600" err="1">
                <a:cs typeface="Arial" panose="020B0604020202020204" pitchFamily="34" charset="0"/>
              </a:rPr>
              <a:t>tăng</a:t>
            </a:r>
            <a:r>
              <a:rPr lang="en-US" sz="1600">
                <a:cs typeface="Arial" panose="020B0604020202020204" pitchFamily="34" charset="0"/>
              </a:rPr>
              <a:t> </a:t>
            </a:r>
            <a:r>
              <a:rPr lang="en-US" sz="1600" err="1">
                <a:cs typeface="Arial" panose="020B0604020202020204" pitchFamily="34" charset="0"/>
              </a:rPr>
              <a:t>dần</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độ</a:t>
            </a:r>
            <a:r>
              <a:rPr lang="en-US" sz="1600">
                <a:cs typeface="Arial" panose="020B0604020202020204" pitchFamily="34" charset="0"/>
              </a:rPr>
              <a:t> </a:t>
            </a:r>
            <a:r>
              <a:rPr lang="en-US" sz="1600" err="1">
                <a:cs typeface="Arial" panose="020B0604020202020204" pitchFamily="34" charset="0"/>
              </a:rPr>
              <a:t>dài</a:t>
            </a:r>
            <a:r>
              <a:rPr lang="en-US" sz="1600">
                <a:cs typeface="Arial" panose="020B0604020202020204" pitchFamily="34" charset="0"/>
              </a:rPr>
              <a:t>;</a:t>
            </a:r>
          </a:p>
          <a:p>
            <a:pPr lvl="1">
              <a:spcBef>
                <a:spcPts val="600"/>
              </a:spcBef>
              <a:buFontTx/>
              <a:buNone/>
            </a:pPr>
            <a:r>
              <a:rPr lang="en-US" sz="1600" i="1">
                <a:cs typeface="Arial" panose="020B0604020202020204" pitchFamily="34" charset="0"/>
              </a:rPr>
              <a:t>T</a:t>
            </a:r>
            <a:r>
              <a:rPr lang="en-US" sz="1600">
                <a:cs typeface="Arial" panose="020B0604020202020204" pitchFamily="34" charset="0"/>
              </a:rPr>
              <a:t> = </a:t>
            </a:r>
            <a:r>
              <a:rPr lang="en-US" sz="1600">
                <a:cs typeface="Arial" panose="020B0604020202020204" pitchFamily="34" charset="0"/>
                <a:sym typeface="Symbol" panose="05050102010706020507" pitchFamily="18" charset="2"/>
              </a:rPr>
              <a:t></a:t>
            </a:r>
            <a:r>
              <a:rPr lang="en-US" sz="1600">
                <a:cs typeface="Arial" panose="020B0604020202020204" pitchFamily="34" charset="0"/>
              </a:rPr>
              <a:t>;      // </a:t>
            </a:r>
            <a:r>
              <a:rPr lang="en-US" sz="1600" i="1">
                <a:cs typeface="Arial" panose="020B0604020202020204" pitchFamily="34" charset="0"/>
              </a:rPr>
              <a:t>T:</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CKNN </a:t>
            </a:r>
          </a:p>
          <a:p>
            <a:pPr lvl="1">
              <a:spcBef>
                <a:spcPts val="600"/>
              </a:spcBef>
              <a:buFontTx/>
              <a:buNone/>
            </a:pPr>
            <a:r>
              <a:rPr lang="en-US" sz="1600">
                <a:cs typeface="Arial" panose="020B0604020202020204" pitchFamily="34" charset="0"/>
              </a:rPr>
              <a:t>for (</a:t>
            </a:r>
            <a:r>
              <a:rPr lang="en-US" sz="1600" i="1" err="1">
                <a:cs typeface="Arial" panose="020B0604020202020204" pitchFamily="34" charset="0"/>
              </a:rPr>
              <a:t>i</a:t>
            </a:r>
            <a:r>
              <a:rPr lang="en-US" sz="1600">
                <a:cs typeface="Arial" panose="020B0604020202020204" pitchFamily="34" charset="0"/>
              </a:rPr>
              <a:t> = 1; </a:t>
            </a:r>
            <a:r>
              <a:rPr lang="en-US" sz="1600" i="1" err="1">
                <a:cs typeface="Arial" panose="020B0604020202020204" pitchFamily="34" charset="0"/>
              </a:rPr>
              <a:t>i</a:t>
            </a:r>
            <a:r>
              <a:rPr lang="en-US" sz="1600">
                <a:cs typeface="Arial" panose="020B0604020202020204" pitchFamily="34" charset="0"/>
              </a:rPr>
              <a:t> &lt;=</a:t>
            </a:r>
            <a:r>
              <a:rPr lang="en-US" sz="1600" i="1">
                <a:cs typeface="Arial" panose="020B0604020202020204" pitchFamily="34" charset="0"/>
              </a:rPr>
              <a:t>m</a:t>
            </a:r>
            <a:r>
              <a:rPr lang="en-US" sz="1600">
                <a:cs typeface="Arial" panose="020B0604020202020204" pitchFamily="34" charset="0"/>
              </a:rPr>
              <a:t>; </a:t>
            </a:r>
            <a:r>
              <a:rPr lang="en-US" sz="1600" i="1" err="1">
                <a:cs typeface="Arial" panose="020B0604020202020204" pitchFamily="34" charset="0"/>
              </a:rPr>
              <a:t>i</a:t>
            </a:r>
            <a:r>
              <a:rPr lang="en-US" sz="1600">
                <a:cs typeface="Arial" panose="020B0604020202020204" pitchFamily="34" charset="0"/>
              </a:rPr>
              <a:t>++)</a:t>
            </a:r>
          </a:p>
          <a:p>
            <a:pPr lvl="2">
              <a:spcBef>
                <a:spcPts val="600"/>
              </a:spcBef>
              <a:buFontTx/>
              <a:buNone/>
            </a:pPr>
            <a:r>
              <a:rPr lang="en-US" sz="1600">
                <a:cs typeface="Arial" panose="020B0604020202020204" pitchFamily="34" charset="0"/>
              </a:rPr>
              <a:t> if (</a:t>
            </a:r>
            <a:r>
              <a:rPr lang="en-US" sz="1600" i="1">
                <a:cs typeface="Arial" panose="020B0604020202020204" pitchFamily="34" charset="0"/>
              </a:rPr>
              <a:t>T</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 </a:t>
            </a:r>
            <a:r>
              <a:rPr lang="en-US" sz="1600">
                <a:cs typeface="Arial" panose="020B0604020202020204" pitchFamily="34" charset="0"/>
              </a:rPr>
              <a:t>{</a:t>
            </a:r>
            <a:r>
              <a:rPr lang="en-US" sz="1600" i="1" err="1">
                <a:cs typeface="Arial" panose="020B0604020202020204" pitchFamily="34" charset="0"/>
              </a:rPr>
              <a:t>e</a:t>
            </a:r>
            <a:r>
              <a:rPr lang="en-US" sz="1600" i="1" baseline="-25000" err="1">
                <a:cs typeface="Arial" panose="020B0604020202020204" pitchFamily="34" charset="0"/>
              </a:rPr>
              <a:t>i</a:t>
            </a:r>
            <a:r>
              <a:rPr lang="en-US" sz="1600">
                <a:cs typeface="Arial" panose="020B0604020202020204" pitchFamily="34" charset="0"/>
              </a:rPr>
              <a:t>}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chứa</a:t>
            </a:r>
            <a:r>
              <a:rPr lang="en-US" sz="1600">
                <a:cs typeface="Arial" panose="020B0604020202020204" pitchFamily="34" charset="0"/>
              </a:rPr>
              <a:t> chu </a:t>
            </a:r>
            <a:r>
              <a:rPr lang="en-US" sz="1600" err="1">
                <a:cs typeface="Arial" panose="020B0604020202020204" pitchFamily="34" charset="0"/>
              </a:rPr>
              <a:t>trình</a:t>
            </a:r>
            <a:r>
              <a:rPr lang="en-US" sz="1600">
                <a:cs typeface="Arial" panose="020B0604020202020204" pitchFamily="34" charset="0"/>
              </a:rPr>
              <a:t>) then</a:t>
            </a:r>
          </a:p>
          <a:p>
            <a:pPr lvl="2">
              <a:spcBef>
                <a:spcPts val="600"/>
              </a:spcBef>
              <a:buFontTx/>
              <a:buNone/>
            </a:pPr>
            <a:r>
              <a:rPr lang="en-US" sz="1600" i="1">
                <a:cs typeface="Arial" panose="020B0604020202020204" pitchFamily="34" charset="0"/>
              </a:rPr>
              <a:t>      T</a:t>
            </a:r>
            <a:r>
              <a:rPr lang="en-US" sz="1600">
                <a:cs typeface="Arial" panose="020B0604020202020204" pitchFamily="34" charset="0"/>
              </a:rPr>
              <a:t> =  </a:t>
            </a:r>
            <a:r>
              <a:rPr lang="en-US" sz="1600" i="1">
                <a:cs typeface="Arial" panose="020B0604020202020204" pitchFamily="34" charset="0"/>
              </a:rPr>
              <a:t>T</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 </a:t>
            </a:r>
            <a:r>
              <a:rPr lang="en-US" sz="1600">
                <a:cs typeface="Arial" panose="020B0604020202020204" pitchFamily="34" charset="0"/>
              </a:rPr>
              <a:t>{</a:t>
            </a:r>
            <a:r>
              <a:rPr lang="en-US" sz="1600" i="1" err="1">
                <a:cs typeface="Arial" panose="020B0604020202020204" pitchFamily="34" charset="0"/>
              </a:rPr>
              <a:t>e</a:t>
            </a:r>
            <a:r>
              <a:rPr lang="en-US" sz="1600" i="1" baseline="-25000" err="1">
                <a:cs typeface="Arial" panose="020B0604020202020204" pitchFamily="34" charset="0"/>
              </a:rPr>
              <a:t>i</a:t>
            </a:r>
            <a:r>
              <a:rPr lang="en-US" sz="1600">
                <a:cs typeface="Arial" panose="020B0604020202020204" pitchFamily="34" charset="0"/>
              </a:rPr>
              <a:t>};</a:t>
            </a:r>
          </a:p>
          <a:p>
            <a:pPr>
              <a:spcBef>
                <a:spcPts val="600"/>
              </a:spcBef>
              <a:buFontTx/>
              <a:buNone/>
            </a:pPr>
            <a:r>
              <a:rPr lang="en-US" sz="1600">
                <a:cs typeface="Arial" panose="020B0604020202020204" pitchFamily="34" charset="0"/>
              </a:rPr>
              <a:t>}</a:t>
            </a:r>
          </a:p>
          <a:p>
            <a:pPr>
              <a:spcBef>
                <a:spcPct val="0"/>
              </a:spcBef>
              <a:buFontTx/>
              <a:buNone/>
            </a:pPr>
            <a:endParaRPr lang="en-US" sz="1600">
              <a:cs typeface="Arial" panose="020B0604020202020204" pitchFamily="34" charset="0"/>
            </a:endParaRPr>
          </a:p>
          <a:p>
            <a:pPr>
              <a:spcBef>
                <a:spcPct val="0"/>
              </a:spcBef>
              <a:buFontTx/>
              <a:buNone/>
            </a:pPr>
            <a:endParaRPr lang="en-US" sz="1600" i="1">
              <a:cs typeface="Arial" panose="020B0604020202020204" pitchFamily="34" charset="0"/>
            </a:endParaRPr>
          </a:p>
        </p:txBody>
      </p:sp>
    </p:spTree>
    <p:extLst>
      <p:ext uri="{BB962C8B-B14F-4D97-AF65-F5344CB8AC3E}">
        <p14:creationId xmlns:p14="http://schemas.microsoft.com/office/powerpoint/2010/main" val="4001783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err="1"/>
              <a:t>Thuật</a:t>
            </a:r>
            <a:r>
              <a:rPr lang="en-US" sz="2000" b="1"/>
              <a:t> </a:t>
            </a:r>
            <a:r>
              <a:rPr lang="en-US" sz="2000" b="1" err="1"/>
              <a:t>toán</a:t>
            </a:r>
            <a:r>
              <a:rPr lang="en-US" sz="2000" b="1"/>
              <a:t> Kruskal – </a:t>
            </a:r>
            <a:r>
              <a:rPr lang="en-US" sz="2000" b="1" err="1"/>
              <a:t>thời</a:t>
            </a:r>
            <a:r>
              <a:rPr lang="en-US" sz="2000" b="1"/>
              <a:t> </a:t>
            </a:r>
            <a:r>
              <a:rPr lang="en-US" sz="2000" b="1" err="1"/>
              <a:t>gian</a:t>
            </a:r>
            <a:r>
              <a:rPr lang="en-US" sz="2000" b="1"/>
              <a:t> </a:t>
            </a:r>
            <a:r>
              <a:rPr lang="en-US" sz="2000" b="1" err="1"/>
              <a:t>tính</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spcBef>
                <a:spcPts val="600"/>
              </a:spcBef>
              <a:buFontTx/>
              <a:buNone/>
            </a:pPr>
            <a:r>
              <a:rPr lang="en-US" sz="1600">
                <a:cs typeface="Arial" panose="020B0604020202020204" pitchFamily="34" charset="0"/>
              </a:rPr>
              <a:t>void Kruskal ( ){</a:t>
            </a:r>
          </a:p>
          <a:p>
            <a:pPr lvl="1">
              <a:spcBef>
                <a:spcPts val="600"/>
              </a:spcBef>
              <a:buFontTx/>
              <a:buNone/>
            </a:pPr>
            <a:r>
              <a:rPr lang="en-US" sz="1600" err="1">
                <a:cs typeface="Arial" panose="020B0604020202020204" pitchFamily="34" charset="0"/>
              </a:rPr>
              <a:t>Sắp</a:t>
            </a:r>
            <a:r>
              <a:rPr lang="en-US" sz="1600">
                <a:cs typeface="Arial" panose="020B0604020202020204" pitchFamily="34" charset="0"/>
              </a:rPr>
              <a:t> </a:t>
            </a:r>
            <a:r>
              <a:rPr lang="en-US" sz="1600" err="1">
                <a:cs typeface="Arial" panose="020B0604020202020204" pitchFamily="34" charset="0"/>
              </a:rPr>
              <a:t>xếp</a:t>
            </a:r>
            <a:r>
              <a:rPr lang="en-US" sz="1600">
                <a:cs typeface="Arial" panose="020B0604020202020204" pitchFamily="34" charset="0"/>
              </a:rPr>
              <a:t> </a:t>
            </a:r>
            <a:r>
              <a:rPr lang="en-US" sz="1600" i="1">
                <a:cs typeface="Arial" panose="020B0604020202020204" pitchFamily="34" charset="0"/>
              </a:rPr>
              <a:t>m</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i="1">
                <a:cs typeface="Arial" panose="020B0604020202020204" pitchFamily="34" charset="0"/>
              </a:rPr>
              <a:t>e</a:t>
            </a:r>
            <a:r>
              <a:rPr lang="en-US" sz="1600" baseline="-25000">
                <a:cs typeface="Arial" panose="020B0604020202020204" pitchFamily="34" charset="0"/>
              </a:rPr>
              <a:t>1</a:t>
            </a:r>
            <a:r>
              <a:rPr lang="en-US" sz="1600">
                <a:cs typeface="Arial" panose="020B0604020202020204" pitchFamily="34" charset="0"/>
              </a:rPr>
              <a:t>, . . . ,</a:t>
            </a:r>
            <a:r>
              <a:rPr lang="en-US" sz="1600" i="1">
                <a:cs typeface="Arial" panose="020B0604020202020204" pitchFamily="34" charset="0"/>
              </a:rPr>
              <a:t> </a:t>
            </a:r>
            <a:r>
              <a:rPr lang="en-US" sz="1600" i="1" err="1">
                <a:cs typeface="Arial" panose="020B0604020202020204" pitchFamily="34" charset="0"/>
              </a:rPr>
              <a:t>e</a:t>
            </a:r>
            <a:r>
              <a:rPr lang="en-US" sz="1600" i="1" baseline="-25000" err="1">
                <a:cs typeface="Arial" panose="020B0604020202020204" pitchFamily="34" charset="0"/>
              </a:rPr>
              <a:t>m</a:t>
            </a:r>
            <a:r>
              <a:rPr lang="en-US" sz="1600">
                <a:cs typeface="Arial" panose="020B0604020202020204" pitchFamily="34" charset="0"/>
              </a:rPr>
              <a:t> </a:t>
            </a:r>
            <a:r>
              <a:rPr lang="en-US" sz="1600" err="1">
                <a:cs typeface="Arial" panose="020B0604020202020204" pitchFamily="34" charset="0"/>
              </a:rPr>
              <a:t>theo</a:t>
            </a:r>
            <a:r>
              <a:rPr lang="en-US" sz="1600">
                <a:cs typeface="Arial" panose="020B0604020202020204" pitchFamily="34" charset="0"/>
              </a:rPr>
              <a:t> </a:t>
            </a:r>
            <a:r>
              <a:rPr lang="en-US" sz="1600" err="1">
                <a:cs typeface="Arial" panose="020B0604020202020204" pitchFamily="34" charset="0"/>
              </a:rPr>
              <a:t>thứ</a:t>
            </a:r>
            <a:r>
              <a:rPr lang="en-US" sz="1600">
                <a:cs typeface="Arial" panose="020B0604020202020204" pitchFamily="34" charset="0"/>
              </a:rPr>
              <a:t> </a:t>
            </a:r>
            <a:r>
              <a:rPr lang="en-US" sz="1600" err="1">
                <a:cs typeface="Arial" panose="020B0604020202020204" pitchFamily="34" charset="0"/>
              </a:rPr>
              <a:t>tự</a:t>
            </a:r>
            <a:r>
              <a:rPr lang="en-US" sz="1600">
                <a:cs typeface="Arial" panose="020B0604020202020204" pitchFamily="34" charset="0"/>
              </a:rPr>
              <a:t> </a:t>
            </a:r>
            <a:r>
              <a:rPr lang="en-US" sz="1600" err="1">
                <a:cs typeface="Arial" panose="020B0604020202020204" pitchFamily="34" charset="0"/>
              </a:rPr>
              <a:t>tăng</a:t>
            </a:r>
            <a:r>
              <a:rPr lang="en-US" sz="1600">
                <a:cs typeface="Arial" panose="020B0604020202020204" pitchFamily="34" charset="0"/>
              </a:rPr>
              <a:t> </a:t>
            </a:r>
            <a:r>
              <a:rPr lang="en-US" sz="1600" err="1">
                <a:cs typeface="Arial" panose="020B0604020202020204" pitchFamily="34" charset="0"/>
              </a:rPr>
              <a:t>dần</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độ</a:t>
            </a:r>
            <a:r>
              <a:rPr lang="en-US" sz="1600">
                <a:cs typeface="Arial" panose="020B0604020202020204" pitchFamily="34" charset="0"/>
              </a:rPr>
              <a:t> </a:t>
            </a:r>
            <a:r>
              <a:rPr lang="en-US" sz="1600" err="1">
                <a:cs typeface="Arial" panose="020B0604020202020204" pitchFamily="34" charset="0"/>
              </a:rPr>
              <a:t>dài</a:t>
            </a:r>
            <a:r>
              <a:rPr lang="en-US" sz="1600">
                <a:cs typeface="Arial" panose="020B0604020202020204" pitchFamily="34" charset="0"/>
              </a:rPr>
              <a:t>;</a:t>
            </a:r>
          </a:p>
          <a:p>
            <a:pPr lvl="1">
              <a:spcBef>
                <a:spcPts val="600"/>
              </a:spcBef>
              <a:buFontTx/>
              <a:buNone/>
            </a:pPr>
            <a:r>
              <a:rPr lang="en-US" sz="1600" i="1">
                <a:cs typeface="Arial" panose="020B0604020202020204" pitchFamily="34" charset="0"/>
              </a:rPr>
              <a:t>T</a:t>
            </a:r>
            <a:r>
              <a:rPr lang="en-US" sz="1600">
                <a:cs typeface="Arial" panose="020B0604020202020204" pitchFamily="34" charset="0"/>
              </a:rPr>
              <a:t> = </a:t>
            </a:r>
            <a:r>
              <a:rPr lang="en-US" sz="1600">
                <a:cs typeface="Arial" panose="020B0604020202020204" pitchFamily="34" charset="0"/>
                <a:sym typeface="Symbol" panose="05050102010706020507" pitchFamily="18" charset="2"/>
              </a:rPr>
              <a:t></a:t>
            </a:r>
            <a:r>
              <a:rPr lang="en-US" sz="1600">
                <a:cs typeface="Arial" panose="020B0604020202020204" pitchFamily="34" charset="0"/>
              </a:rPr>
              <a:t>;      // </a:t>
            </a:r>
            <a:r>
              <a:rPr lang="en-US" sz="1600" i="1">
                <a:cs typeface="Arial" panose="020B0604020202020204" pitchFamily="34" charset="0"/>
              </a:rPr>
              <a:t>T:</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CKNN </a:t>
            </a:r>
          </a:p>
          <a:p>
            <a:pPr lvl="1">
              <a:spcBef>
                <a:spcPts val="600"/>
              </a:spcBef>
              <a:buFontTx/>
              <a:buNone/>
            </a:pPr>
            <a:r>
              <a:rPr lang="en-US" sz="1600">
                <a:cs typeface="Arial" panose="020B0604020202020204" pitchFamily="34" charset="0"/>
              </a:rPr>
              <a:t>for (</a:t>
            </a:r>
            <a:r>
              <a:rPr lang="en-US" sz="1600" i="1" err="1">
                <a:cs typeface="Arial" panose="020B0604020202020204" pitchFamily="34" charset="0"/>
              </a:rPr>
              <a:t>i</a:t>
            </a:r>
            <a:r>
              <a:rPr lang="en-US" sz="1600">
                <a:cs typeface="Arial" panose="020B0604020202020204" pitchFamily="34" charset="0"/>
              </a:rPr>
              <a:t> = 1; </a:t>
            </a:r>
            <a:r>
              <a:rPr lang="en-US" sz="1600" i="1" err="1">
                <a:cs typeface="Arial" panose="020B0604020202020204" pitchFamily="34" charset="0"/>
              </a:rPr>
              <a:t>i</a:t>
            </a:r>
            <a:r>
              <a:rPr lang="en-US" sz="1600">
                <a:cs typeface="Arial" panose="020B0604020202020204" pitchFamily="34" charset="0"/>
              </a:rPr>
              <a:t> &lt;=</a:t>
            </a:r>
            <a:r>
              <a:rPr lang="en-US" sz="1600" i="1">
                <a:cs typeface="Arial" panose="020B0604020202020204" pitchFamily="34" charset="0"/>
              </a:rPr>
              <a:t>m</a:t>
            </a:r>
            <a:r>
              <a:rPr lang="en-US" sz="1600">
                <a:cs typeface="Arial" panose="020B0604020202020204" pitchFamily="34" charset="0"/>
              </a:rPr>
              <a:t>; </a:t>
            </a:r>
            <a:r>
              <a:rPr lang="en-US" sz="1600" i="1" err="1">
                <a:cs typeface="Arial" panose="020B0604020202020204" pitchFamily="34" charset="0"/>
              </a:rPr>
              <a:t>i</a:t>
            </a:r>
            <a:r>
              <a:rPr lang="en-US" sz="1600">
                <a:cs typeface="Arial" panose="020B0604020202020204" pitchFamily="34" charset="0"/>
              </a:rPr>
              <a:t>++)</a:t>
            </a:r>
          </a:p>
          <a:p>
            <a:pPr lvl="2">
              <a:spcBef>
                <a:spcPts val="600"/>
              </a:spcBef>
              <a:buFontTx/>
              <a:buNone/>
            </a:pPr>
            <a:r>
              <a:rPr lang="en-US" sz="1600">
                <a:cs typeface="Arial" panose="020B0604020202020204" pitchFamily="34" charset="0"/>
              </a:rPr>
              <a:t> if (</a:t>
            </a:r>
            <a:r>
              <a:rPr lang="en-US" sz="1600" i="1">
                <a:cs typeface="Arial" panose="020B0604020202020204" pitchFamily="34" charset="0"/>
              </a:rPr>
              <a:t>T</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 </a:t>
            </a:r>
            <a:r>
              <a:rPr lang="en-US" sz="1600">
                <a:cs typeface="Arial" panose="020B0604020202020204" pitchFamily="34" charset="0"/>
              </a:rPr>
              <a:t>{</a:t>
            </a:r>
            <a:r>
              <a:rPr lang="en-US" sz="1600" i="1" err="1">
                <a:cs typeface="Arial" panose="020B0604020202020204" pitchFamily="34" charset="0"/>
              </a:rPr>
              <a:t>e</a:t>
            </a:r>
            <a:r>
              <a:rPr lang="en-US" sz="1600" i="1" baseline="-25000" err="1">
                <a:cs typeface="Arial" panose="020B0604020202020204" pitchFamily="34" charset="0"/>
              </a:rPr>
              <a:t>i</a:t>
            </a:r>
            <a:r>
              <a:rPr lang="en-US" sz="1600">
                <a:cs typeface="Arial" panose="020B0604020202020204" pitchFamily="34" charset="0"/>
              </a:rPr>
              <a:t>} </a:t>
            </a:r>
            <a:r>
              <a:rPr lang="en-US" sz="1600" err="1">
                <a:cs typeface="Arial" panose="020B0604020202020204" pitchFamily="34" charset="0"/>
              </a:rPr>
              <a:t>không</a:t>
            </a:r>
            <a:r>
              <a:rPr lang="en-US" sz="1600">
                <a:cs typeface="Arial" panose="020B0604020202020204" pitchFamily="34" charset="0"/>
              </a:rPr>
              <a:t> </a:t>
            </a:r>
            <a:r>
              <a:rPr lang="en-US" sz="1600" err="1">
                <a:cs typeface="Arial" panose="020B0604020202020204" pitchFamily="34" charset="0"/>
              </a:rPr>
              <a:t>chứa</a:t>
            </a:r>
            <a:r>
              <a:rPr lang="en-US" sz="1600">
                <a:cs typeface="Arial" panose="020B0604020202020204" pitchFamily="34" charset="0"/>
              </a:rPr>
              <a:t> chu </a:t>
            </a:r>
            <a:r>
              <a:rPr lang="en-US" sz="1600" err="1">
                <a:cs typeface="Arial" panose="020B0604020202020204" pitchFamily="34" charset="0"/>
              </a:rPr>
              <a:t>trình</a:t>
            </a:r>
            <a:r>
              <a:rPr lang="en-US" sz="1600">
                <a:cs typeface="Arial" panose="020B0604020202020204" pitchFamily="34" charset="0"/>
              </a:rPr>
              <a:t>) then</a:t>
            </a:r>
          </a:p>
          <a:p>
            <a:pPr lvl="2">
              <a:spcBef>
                <a:spcPts val="600"/>
              </a:spcBef>
              <a:buFontTx/>
              <a:buNone/>
            </a:pPr>
            <a:r>
              <a:rPr lang="en-US" sz="1600" i="1">
                <a:cs typeface="Arial" panose="020B0604020202020204" pitchFamily="34" charset="0"/>
              </a:rPr>
              <a:t>      T</a:t>
            </a:r>
            <a:r>
              <a:rPr lang="en-US" sz="1600">
                <a:cs typeface="Arial" panose="020B0604020202020204" pitchFamily="34" charset="0"/>
              </a:rPr>
              <a:t> =  </a:t>
            </a:r>
            <a:r>
              <a:rPr lang="en-US" sz="1600" i="1">
                <a:cs typeface="Arial" panose="020B0604020202020204" pitchFamily="34" charset="0"/>
              </a:rPr>
              <a:t>T</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 </a:t>
            </a:r>
            <a:r>
              <a:rPr lang="en-US" sz="1600">
                <a:cs typeface="Arial" panose="020B0604020202020204" pitchFamily="34" charset="0"/>
              </a:rPr>
              <a:t>{</a:t>
            </a:r>
            <a:r>
              <a:rPr lang="en-US" sz="1600" i="1" err="1">
                <a:cs typeface="Arial" panose="020B0604020202020204" pitchFamily="34" charset="0"/>
              </a:rPr>
              <a:t>e</a:t>
            </a:r>
            <a:r>
              <a:rPr lang="en-US" sz="1600" i="1" baseline="-25000" err="1">
                <a:cs typeface="Arial" panose="020B0604020202020204" pitchFamily="34" charset="0"/>
              </a:rPr>
              <a:t>i</a:t>
            </a:r>
            <a:r>
              <a:rPr lang="en-US" sz="1600">
                <a:cs typeface="Arial" panose="020B0604020202020204" pitchFamily="34" charset="0"/>
              </a:rPr>
              <a:t>};</a:t>
            </a:r>
          </a:p>
          <a:p>
            <a:pPr>
              <a:spcBef>
                <a:spcPts val="600"/>
              </a:spcBef>
              <a:buFontTx/>
              <a:buNone/>
            </a:pPr>
            <a:r>
              <a:rPr lang="en-US" sz="1600">
                <a:cs typeface="Arial" panose="020B0604020202020204" pitchFamily="34" charset="0"/>
              </a:rPr>
              <a:t>}</a:t>
            </a:r>
          </a:p>
          <a:p>
            <a:pPr>
              <a:spcBef>
                <a:spcPct val="0"/>
              </a:spcBef>
              <a:buFontTx/>
              <a:buNone/>
            </a:pPr>
            <a:endParaRPr lang="en-US" sz="1600">
              <a:cs typeface="Arial" panose="020B0604020202020204" pitchFamily="34" charset="0"/>
            </a:endParaRPr>
          </a:p>
          <a:p>
            <a:pPr>
              <a:spcBef>
                <a:spcPct val="0"/>
              </a:spcBef>
              <a:buFontTx/>
              <a:buNone/>
            </a:pPr>
            <a:endParaRPr lang="en-US" sz="1600" i="1">
              <a:cs typeface="Arial" panose="020B0604020202020204" pitchFamily="34" charset="0"/>
            </a:endParaRPr>
          </a:p>
        </p:txBody>
      </p:sp>
      <p:sp>
        <p:nvSpPr>
          <p:cNvPr id="5" name="Rectangle 3">
            <a:extLst>
              <a:ext uri="{FF2B5EF4-FFF2-40B4-BE49-F238E27FC236}">
                <a16:creationId xmlns:a16="http://schemas.microsoft.com/office/drawing/2014/main" id="{75AC8E22-8528-49B9-86A1-A3F410A7BED0}"/>
              </a:ext>
            </a:extLst>
          </p:cNvPr>
          <p:cNvSpPr txBox="1">
            <a:spLocks noChangeArrowheads="1"/>
          </p:cNvSpPr>
          <p:nvPr/>
        </p:nvSpPr>
        <p:spPr>
          <a:xfrm>
            <a:off x="264319" y="2818648"/>
            <a:ext cx="8534400" cy="274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Bef>
                <a:spcPts val="600"/>
              </a:spcBef>
              <a:spcAft>
                <a:spcPts val="0"/>
              </a:spcAft>
            </a:pPr>
            <a:r>
              <a:rPr lang="en-US" sz="1600" err="1">
                <a:cs typeface="Arial" panose="020B0604020202020204" pitchFamily="34" charset="0"/>
              </a:rPr>
              <a:t>Bước</a:t>
            </a:r>
            <a:r>
              <a:rPr lang="en-US" sz="1600">
                <a:cs typeface="Arial" panose="020B0604020202020204" pitchFamily="34" charset="0"/>
              </a:rPr>
              <a:t> 1.  </a:t>
            </a:r>
            <a:r>
              <a:rPr lang="en-US" sz="1600" err="1">
                <a:cs typeface="Arial" panose="020B0604020202020204" pitchFamily="34" charset="0"/>
              </a:rPr>
              <a:t>Sắp</a:t>
            </a:r>
            <a:r>
              <a:rPr lang="en-US" sz="1600">
                <a:cs typeface="Arial" panose="020B0604020202020204" pitchFamily="34" charset="0"/>
              </a:rPr>
              <a:t> </a:t>
            </a:r>
            <a:r>
              <a:rPr lang="en-US" sz="1600" err="1">
                <a:cs typeface="Arial" panose="020B0604020202020204" pitchFamily="34" charset="0"/>
              </a:rPr>
              <a:t>xếp</a:t>
            </a:r>
            <a:r>
              <a:rPr lang="en-US" sz="1600">
                <a:cs typeface="Arial" panose="020B0604020202020204" pitchFamily="34" charset="0"/>
              </a:rPr>
              <a:t> </a:t>
            </a:r>
            <a:r>
              <a:rPr lang="en-US" sz="1600" err="1">
                <a:cs typeface="Arial" panose="020B0604020202020204" pitchFamily="34" charset="0"/>
              </a:rPr>
              <a:t>dãy</a:t>
            </a:r>
            <a:r>
              <a:rPr lang="en-US" sz="1600">
                <a:cs typeface="Arial" panose="020B0604020202020204" pitchFamily="34" charset="0"/>
              </a:rPr>
              <a:t> </a:t>
            </a:r>
            <a:r>
              <a:rPr lang="en-US" sz="1600" err="1">
                <a:cs typeface="Arial" panose="020B0604020202020204" pitchFamily="34" charset="0"/>
              </a:rPr>
              <a:t>độ</a:t>
            </a:r>
            <a:r>
              <a:rPr lang="en-US" sz="1600">
                <a:cs typeface="Arial" panose="020B0604020202020204" pitchFamily="34" charset="0"/>
              </a:rPr>
              <a:t> </a:t>
            </a:r>
            <a:r>
              <a:rPr lang="en-US" sz="1600" err="1">
                <a:cs typeface="Arial" panose="020B0604020202020204" pitchFamily="34" charset="0"/>
              </a:rPr>
              <a:t>dài</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p>
          <a:p>
            <a:pPr lvl="1" fontAlgn="auto">
              <a:lnSpc>
                <a:spcPct val="120000"/>
              </a:lnSpc>
              <a:spcBef>
                <a:spcPts val="600"/>
              </a:spcBef>
              <a:spcAft>
                <a:spcPts val="0"/>
              </a:spcAft>
            </a:pP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thể</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a:t>
            </a:r>
            <a:r>
              <a:rPr lang="en-US" sz="1600" err="1">
                <a:cs typeface="Arial" panose="020B0604020202020204" pitchFamily="34" charset="0"/>
              </a:rPr>
              <a:t>dụng</a:t>
            </a:r>
            <a:r>
              <a:rPr lang="en-US" sz="1600">
                <a:cs typeface="Arial" panose="020B0604020202020204" pitchFamily="34" charset="0"/>
              </a:rPr>
              <a:t> </a:t>
            </a:r>
            <a:r>
              <a:rPr lang="en-US" sz="1600" err="1">
                <a:cs typeface="Arial" panose="020B0604020202020204" pitchFamily="34" charset="0"/>
              </a:rPr>
              <a:t>sắp</a:t>
            </a:r>
            <a:r>
              <a:rPr lang="en-US" sz="1600">
                <a:cs typeface="Arial" panose="020B0604020202020204" pitchFamily="34" charset="0"/>
              </a:rPr>
              <a:t> </a:t>
            </a:r>
            <a:r>
              <a:rPr lang="en-US" sz="1600" err="1">
                <a:cs typeface="Arial" panose="020B0604020202020204" pitchFamily="34" charset="0"/>
              </a:rPr>
              <a:t>xếp</a:t>
            </a:r>
            <a:r>
              <a:rPr lang="en-US" sz="1600">
                <a:cs typeface="Arial" panose="020B0604020202020204" pitchFamily="34" charset="0"/>
              </a:rPr>
              <a:t> </a:t>
            </a:r>
            <a:r>
              <a:rPr lang="en-US" sz="1600" err="1">
                <a:cs typeface="Arial" panose="020B0604020202020204" pitchFamily="34" charset="0"/>
              </a:rPr>
              <a:t>vun</a:t>
            </a:r>
            <a:r>
              <a:rPr lang="en-US" sz="1600">
                <a:cs typeface="Arial" panose="020B0604020202020204" pitchFamily="34" charset="0"/>
              </a:rPr>
              <a:t> </a:t>
            </a:r>
            <a:r>
              <a:rPr lang="en-US" sz="1600" err="1">
                <a:cs typeface="Arial" panose="020B0604020202020204" pitchFamily="34" charset="0"/>
              </a:rPr>
              <a:t>đống</a:t>
            </a:r>
            <a:r>
              <a:rPr lang="en-US" sz="1600">
                <a:cs typeface="Arial" panose="020B0604020202020204" pitchFamily="34" charset="0"/>
              </a:rPr>
              <a:t>, </a:t>
            </a:r>
            <a:r>
              <a:rPr lang="en-US" sz="1600" err="1">
                <a:cs typeface="Arial" panose="020B0604020202020204" pitchFamily="34" charset="0"/>
              </a:rPr>
              <a:t>hoặc</a:t>
            </a:r>
            <a:r>
              <a:rPr lang="en-US" sz="1600">
                <a:cs typeface="Arial" panose="020B0604020202020204" pitchFamily="34" charset="0"/>
              </a:rPr>
              <a:t> </a:t>
            </a:r>
            <a:r>
              <a:rPr lang="en-US" sz="1600" err="1">
                <a:cs typeface="Arial" panose="020B0604020202020204" pitchFamily="34" charset="0"/>
              </a:rPr>
              <a:t>sắp</a:t>
            </a:r>
            <a:r>
              <a:rPr lang="en-US" sz="1600">
                <a:cs typeface="Arial" panose="020B0604020202020204" pitchFamily="34" charset="0"/>
              </a:rPr>
              <a:t> </a:t>
            </a:r>
            <a:r>
              <a:rPr lang="en-US" sz="1600" err="1">
                <a:cs typeface="Arial" panose="020B0604020202020204" pitchFamily="34" charset="0"/>
              </a:rPr>
              <a:t>xếp</a:t>
            </a:r>
            <a:r>
              <a:rPr lang="en-US" sz="1600">
                <a:cs typeface="Arial" panose="020B0604020202020204" pitchFamily="34" charset="0"/>
              </a:rPr>
              <a:t> </a:t>
            </a:r>
            <a:r>
              <a:rPr lang="en-US" sz="1600" err="1">
                <a:cs typeface="Arial" panose="020B0604020202020204" pitchFamily="34" charset="0"/>
              </a:rPr>
              <a:t>trộn</a:t>
            </a:r>
            <a:r>
              <a:rPr lang="en-US" sz="1600">
                <a:cs typeface="Arial" panose="020B0604020202020204" pitchFamily="34" charset="0"/>
              </a:rPr>
              <a:t> </a:t>
            </a:r>
            <a:r>
              <a:rPr lang="en-US" sz="1600" err="1">
                <a:cs typeface="Arial" panose="020B0604020202020204" pitchFamily="34" charset="0"/>
              </a:rPr>
              <a:t>mất</a:t>
            </a:r>
            <a:r>
              <a:rPr lang="en-US" sz="1600">
                <a:cs typeface="Arial" panose="020B0604020202020204" pitchFamily="34" charset="0"/>
              </a:rPr>
              <a:t> </a:t>
            </a:r>
            <a:r>
              <a:rPr lang="en-US" sz="1600" err="1">
                <a:cs typeface="Arial" panose="020B0604020202020204" pitchFamily="34" charset="0"/>
              </a:rPr>
              <a:t>thời</a:t>
            </a:r>
            <a:r>
              <a:rPr lang="en-US" sz="1600">
                <a:cs typeface="Arial" panose="020B0604020202020204" pitchFamily="34" charset="0"/>
              </a:rPr>
              <a:t> </a:t>
            </a:r>
            <a:r>
              <a:rPr lang="en-US" sz="1600" err="1">
                <a:cs typeface="Arial" panose="020B0604020202020204" pitchFamily="34" charset="0"/>
              </a:rPr>
              <a:t>gian</a:t>
            </a:r>
            <a:r>
              <a:rPr lang="en-US" sz="1600">
                <a:cs typeface="Arial" panose="020B0604020202020204" pitchFamily="34" charset="0"/>
              </a:rPr>
              <a:t> </a:t>
            </a:r>
            <a:r>
              <a:rPr lang="en-US" sz="1600" i="1">
                <a:cs typeface="Arial" panose="020B0604020202020204" pitchFamily="34" charset="0"/>
              </a:rPr>
              <a:t>O</a:t>
            </a:r>
            <a:r>
              <a:rPr lang="en-US" sz="1600">
                <a:cs typeface="Arial" panose="020B0604020202020204" pitchFamily="34" charset="0"/>
              </a:rPr>
              <a:t>(</a:t>
            </a:r>
            <a:r>
              <a:rPr lang="en-US" sz="1600" i="1">
                <a:cs typeface="Arial" panose="020B0604020202020204" pitchFamily="34" charset="0"/>
              </a:rPr>
              <a:t>m</a:t>
            </a:r>
            <a:r>
              <a:rPr lang="en-US" sz="1600">
                <a:cs typeface="Arial" panose="020B0604020202020204" pitchFamily="34" charset="0"/>
              </a:rPr>
              <a:t> log </a:t>
            </a:r>
            <a:r>
              <a:rPr lang="en-US" sz="1600" i="1">
                <a:cs typeface="Arial" panose="020B0604020202020204" pitchFamily="34" charset="0"/>
              </a:rPr>
              <a:t>m</a:t>
            </a:r>
            <a:r>
              <a:rPr lang="en-US" sz="1600">
                <a:cs typeface="Arial" panose="020B0604020202020204" pitchFamily="34" charset="0"/>
              </a:rPr>
              <a:t>)</a:t>
            </a:r>
          </a:p>
          <a:p>
            <a:pPr fontAlgn="auto">
              <a:lnSpc>
                <a:spcPct val="120000"/>
              </a:lnSpc>
              <a:spcBef>
                <a:spcPts val="600"/>
              </a:spcBef>
              <a:spcAft>
                <a:spcPts val="0"/>
              </a:spcAft>
            </a:pPr>
            <a:r>
              <a:rPr lang="en-US" sz="1600" err="1">
                <a:cs typeface="Arial" panose="020B0604020202020204" pitchFamily="34" charset="0"/>
              </a:rPr>
              <a:t>Bước</a:t>
            </a:r>
            <a:r>
              <a:rPr lang="en-US" sz="1600">
                <a:cs typeface="Arial" panose="020B0604020202020204" pitchFamily="34" charset="0"/>
              </a:rPr>
              <a:t> </a:t>
            </a:r>
            <a:r>
              <a:rPr lang="en-US" sz="1600" err="1">
                <a:cs typeface="Arial" panose="020B0604020202020204" pitchFamily="34" charset="0"/>
              </a:rPr>
              <a:t>lặp</a:t>
            </a:r>
            <a:r>
              <a:rPr lang="en-US" sz="1600">
                <a:cs typeface="Arial" panose="020B0604020202020204" pitchFamily="34" charset="0"/>
              </a:rPr>
              <a:t>:  </a:t>
            </a:r>
            <a:r>
              <a:rPr lang="en-US" sz="1600" err="1">
                <a:cs typeface="Arial" panose="020B0604020202020204" pitchFamily="34" charset="0"/>
              </a:rPr>
              <a:t>Mỗi</a:t>
            </a:r>
            <a:r>
              <a:rPr lang="en-US" sz="1600">
                <a:cs typeface="Arial" panose="020B0604020202020204" pitchFamily="34" charset="0"/>
              </a:rPr>
              <a:t> </a:t>
            </a:r>
            <a:r>
              <a:rPr lang="en-US" sz="1600" err="1">
                <a:cs typeface="Arial" panose="020B0604020202020204" pitchFamily="34" charset="0"/>
              </a:rPr>
              <a:t>lần</a:t>
            </a:r>
            <a:r>
              <a:rPr lang="en-US" sz="1600">
                <a:cs typeface="Arial" panose="020B0604020202020204" pitchFamily="34" charset="0"/>
              </a:rPr>
              <a:t> </a:t>
            </a:r>
            <a:r>
              <a:rPr lang="en-US" sz="1600" err="1">
                <a:cs typeface="Arial" panose="020B0604020202020204" pitchFamily="34" charset="0"/>
              </a:rPr>
              <a:t>lặp</a:t>
            </a:r>
            <a:r>
              <a:rPr lang="en-US" sz="1600">
                <a:cs typeface="Arial" panose="020B0604020202020204" pitchFamily="34" charset="0"/>
              </a:rPr>
              <a:t> </a:t>
            </a:r>
            <a:r>
              <a:rPr lang="en-US" sz="1600" err="1">
                <a:cs typeface="Arial" panose="020B0604020202020204" pitchFamily="34" charset="0"/>
              </a:rPr>
              <a:t>cần</a:t>
            </a:r>
            <a:r>
              <a:rPr lang="en-US" sz="1600">
                <a:cs typeface="Arial" panose="020B0604020202020204" pitchFamily="34" charset="0"/>
              </a:rPr>
              <a:t> </a:t>
            </a:r>
            <a:r>
              <a:rPr lang="en-US" sz="1600" err="1">
                <a:cs typeface="Arial" panose="020B0604020202020204" pitchFamily="34" charset="0"/>
              </a:rPr>
              <a:t>xác</a:t>
            </a:r>
            <a:r>
              <a:rPr lang="en-US" sz="1600">
                <a:cs typeface="Arial" panose="020B0604020202020204" pitchFamily="34" charset="0"/>
              </a:rPr>
              <a:t> </a:t>
            </a:r>
            <a:r>
              <a:rPr lang="en-US" sz="1600" err="1">
                <a:cs typeface="Arial" panose="020B0604020202020204" pitchFamily="34" charset="0"/>
              </a:rPr>
              <a:t>định</a:t>
            </a:r>
            <a:r>
              <a:rPr lang="en-US" sz="1600">
                <a:cs typeface="Arial" panose="020B0604020202020204" pitchFamily="34" charset="0"/>
              </a:rPr>
              <a:t> </a:t>
            </a:r>
            <a:r>
              <a:rPr lang="en-US" sz="1600" err="1">
                <a:cs typeface="Arial" panose="020B0604020202020204" pitchFamily="34" charset="0"/>
              </a:rPr>
              <a:t>xem</a:t>
            </a:r>
            <a:r>
              <a:rPr lang="en-US" sz="1600">
                <a:cs typeface="Arial" panose="020B0604020202020204" pitchFamily="34" charset="0"/>
              </a:rPr>
              <a:t> </a:t>
            </a:r>
            <a:r>
              <a:rPr lang="en-US" sz="1600" i="1">
                <a:cs typeface="Arial" panose="020B0604020202020204" pitchFamily="34" charset="0"/>
              </a:rPr>
              <a:t>T</a:t>
            </a:r>
            <a:r>
              <a:rPr lang="en-US" sz="1600">
                <a:cs typeface="Arial" panose="020B0604020202020204" pitchFamily="34" charset="0"/>
              </a:rPr>
              <a:t> </a:t>
            </a:r>
            <a:r>
              <a:rPr lang="en-US" sz="1600">
                <a:cs typeface="Arial" panose="020B0604020202020204" pitchFamily="34" charset="0"/>
                <a:sym typeface="Symbol" panose="05050102010706020507" pitchFamily="18" charset="2"/>
              </a:rPr>
              <a:t> {</a:t>
            </a:r>
            <a:r>
              <a:rPr lang="en-US" sz="1600">
                <a:cs typeface="Arial" panose="020B0604020202020204" pitchFamily="34" charset="0"/>
              </a:rPr>
              <a:t> </a:t>
            </a:r>
            <a:r>
              <a:rPr lang="en-US" sz="1600" i="1" err="1">
                <a:cs typeface="Arial" panose="020B0604020202020204" pitchFamily="34" charset="0"/>
              </a:rPr>
              <a:t>e</a:t>
            </a:r>
            <a:r>
              <a:rPr lang="en-US" sz="1600" i="1" baseline="-25000" err="1">
                <a:cs typeface="Arial" panose="020B0604020202020204" pitchFamily="34" charset="0"/>
              </a:rPr>
              <a:t>i</a:t>
            </a:r>
            <a:r>
              <a:rPr lang="en-US" sz="1600" i="1" baseline="-25000">
                <a:cs typeface="Arial" panose="020B0604020202020204" pitchFamily="34" charset="0"/>
              </a:rPr>
              <a:t> </a:t>
            </a:r>
            <a:r>
              <a:rPr lang="en-US" sz="1600">
                <a:cs typeface="Arial" panose="020B0604020202020204" pitchFamily="34" charset="0"/>
              </a:rPr>
              <a:t>} </a:t>
            </a: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chứa</a:t>
            </a:r>
            <a:r>
              <a:rPr lang="en-US" sz="1600">
                <a:cs typeface="Arial" panose="020B0604020202020204" pitchFamily="34" charset="0"/>
              </a:rPr>
              <a:t> chu </a:t>
            </a:r>
            <a:r>
              <a:rPr lang="en-US" sz="1600" err="1">
                <a:cs typeface="Arial" panose="020B0604020202020204" pitchFamily="34" charset="0"/>
              </a:rPr>
              <a:t>trình</a:t>
            </a:r>
            <a:r>
              <a:rPr lang="en-US" sz="1600">
                <a:cs typeface="Arial" panose="020B0604020202020204" pitchFamily="34" charset="0"/>
              </a:rPr>
              <a:t> hay </a:t>
            </a:r>
            <a:r>
              <a:rPr lang="en-US" sz="1600" err="1">
                <a:cs typeface="Arial" panose="020B0604020202020204" pitchFamily="34" charset="0"/>
              </a:rPr>
              <a:t>không</a:t>
            </a:r>
            <a:r>
              <a:rPr lang="en-US" sz="1600">
                <a:cs typeface="Arial" panose="020B0604020202020204" pitchFamily="34" charset="0"/>
              </a:rPr>
              <a:t>?</a:t>
            </a:r>
          </a:p>
          <a:p>
            <a:pPr lvl="1" fontAlgn="auto">
              <a:lnSpc>
                <a:spcPct val="120000"/>
              </a:lnSpc>
              <a:spcBef>
                <a:spcPts val="600"/>
              </a:spcBef>
              <a:spcAft>
                <a:spcPts val="0"/>
              </a:spcAft>
            </a:pPr>
            <a:r>
              <a:rPr lang="en-US" sz="1600" err="1">
                <a:cs typeface="Arial" panose="020B0604020202020204" pitchFamily="34" charset="0"/>
              </a:rPr>
              <a:t>Có</a:t>
            </a:r>
            <a:r>
              <a:rPr lang="en-US" sz="1600">
                <a:cs typeface="Arial" panose="020B0604020202020204" pitchFamily="34" charset="0"/>
              </a:rPr>
              <a:t> </a:t>
            </a:r>
            <a:r>
              <a:rPr lang="en-US" sz="1600" err="1">
                <a:cs typeface="Arial" panose="020B0604020202020204" pitchFamily="34" charset="0"/>
              </a:rPr>
              <a:t>thể</a:t>
            </a:r>
            <a:r>
              <a:rPr lang="en-US" sz="1600">
                <a:cs typeface="Arial" panose="020B0604020202020204" pitchFamily="34" charset="0"/>
              </a:rPr>
              <a:t> </a:t>
            </a:r>
            <a:r>
              <a:rPr lang="en-US" sz="1600" err="1">
                <a:cs typeface="Arial" panose="020B0604020202020204" pitchFamily="34" charset="0"/>
              </a:rPr>
              <a:t>sử</a:t>
            </a:r>
            <a:r>
              <a:rPr lang="en-US" sz="1600">
                <a:cs typeface="Arial" panose="020B0604020202020204" pitchFamily="34" charset="0"/>
              </a:rPr>
              <a:t> </a:t>
            </a:r>
            <a:r>
              <a:rPr lang="en-US" sz="1600" err="1">
                <a:cs typeface="Arial" panose="020B0604020202020204" pitchFamily="34" charset="0"/>
              </a:rPr>
              <a:t>dụng</a:t>
            </a:r>
            <a:r>
              <a:rPr lang="en-US" sz="1600">
                <a:cs typeface="Arial" panose="020B0604020202020204" pitchFamily="34" charset="0"/>
              </a:rPr>
              <a:t> DFS </a:t>
            </a:r>
            <a:r>
              <a:rPr lang="en-US" sz="1600" err="1">
                <a:cs typeface="Arial" panose="020B0604020202020204" pitchFamily="34" charset="0"/>
              </a:rPr>
              <a:t>để</a:t>
            </a:r>
            <a:r>
              <a:rPr lang="en-US" sz="1600">
                <a:cs typeface="Arial" panose="020B0604020202020204" pitchFamily="34" charset="0"/>
              </a:rPr>
              <a:t> </a:t>
            </a:r>
            <a:r>
              <a:rPr lang="en-US" sz="1600" err="1">
                <a:cs typeface="Arial" panose="020B0604020202020204" pitchFamily="34" charset="0"/>
              </a:rPr>
              <a:t>kiểm</a:t>
            </a:r>
            <a:r>
              <a:rPr lang="en-US" sz="1600">
                <a:cs typeface="Arial" panose="020B0604020202020204" pitchFamily="34" charset="0"/>
              </a:rPr>
              <a:t> </a:t>
            </a:r>
            <a:r>
              <a:rPr lang="en-US" sz="1600" err="1">
                <a:cs typeface="Arial" panose="020B0604020202020204" pitchFamily="34" charset="0"/>
              </a:rPr>
              <a:t>tra</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err="1">
                <a:cs typeface="Arial" panose="020B0604020202020204" pitchFamily="34" charset="0"/>
              </a:rPr>
              <a:t>thời</a:t>
            </a:r>
            <a:r>
              <a:rPr lang="en-US" sz="1600">
                <a:cs typeface="Arial" panose="020B0604020202020204" pitchFamily="34" charset="0"/>
              </a:rPr>
              <a:t> </a:t>
            </a:r>
            <a:r>
              <a:rPr lang="en-US" sz="1600" err="1">
                <a:cs typeface="Arial" panose="020B0604020202020204" pitchFamily="34" charset="0"/>
              </a:rPr>
              <a:t>gian</a:t>
            </a:r>
            <a:r>
              <a:rPr lang="en-US" sz="1600">
                <a:cs typeface="Arial" panose="020B0604020202020204" pitchFamily="34" charset="0"/>
              </a:rPr>
              <a:t> </a:t>
            </a:r>
            <a:r>
              <a:rPr lang="en-US" sz="1600" i="1">
                <a:cs typeface="Arial" panose="020B0604020202020204" pitchFamily="34" charset="0"/>
              </a:rPr>
              <a:t>O</a:t>
            </a:r>
            <a:r>
              <a:rPr lang="en-US" sz="1600">
                <a:cs typeface="Arial" panose="020B0604020202020204" pitchFamily="34" charset="0"/>
              </a:rPr>
              <a:t>(</a:t>
            </a:r>
            <a:r>
              <a:rPr lang="en-US" sz="1600" i="1" err="1">
                <a:cs typeface="Arial" panose="020B0604020202020204" pitchFamily="34" charset="0"/>
              </a:rPr>
              <a:t>m+n</a:t>
            </a:r>
            <a:r>
              <a:rPr lang="en-US" sz="1600">
                <a:cs typeface="Arial" panose="020B0604020202020204" pitchFamily="34" charset="0"/>
              </a:rPr>
              <a:t>).</a:t>
            </a:r>
          </a:p>
          <a:p>
            <a:pPr lvl="1" fontAlgn="auto">
              <a:lnSpc>
                <a:spcPct val="120000"/>
              </a:lnSpc>
              <a:spcBef>
                <a:spcPts val="600"/>
              </a:spcBef>
              <a:spcAft>
                <a:spcPts val="0"/>
              </a:spcAft>
            </a:pPr>
            <a:r>
              <a:rPr lang="en-US" sz="1600" err="1">
                <a:cs typeface="Arial" panose="020B0604020202020204" pitchFamily="34" charset="0"/>
              </a:rPr>
              <a:t>Thời</a:t>
            </a:r>
            <a:r>
              <a:rPr lang="en-US" sz="1600">
                <a:cs typeface="Arial" panose="020B0604020202020204" pitchFamily="34" charset="0"/>
              </a:rPr>
              <a:t> </a:t>
            </a:r>
            <a:r>
              <a:rPr lang="en-US" sz="1600" err="1">
                <a:cs typeface="Arial" panose="020B0604020202020204" pitchFamily="34" charset="0"/>
              </a:rPr>
              <a:t>gian</a:t>
            </a:r>
            <a:r>
              <a:rPr lang="en-US" sz="1600">
                <a:cs typeface="Arial" panose="020B0604020202020204" pitchFamily="34" charset="0"/>
              </a:rPr>
              <a:t> </a:t>
            </a:r>
            <a:r>
              <a:rPr lang="en-US" sz="1600" i="1">
                <a:cs typeface="Arial" panose="020B0604020202020204" pitchFamily="34" charset="0"/>
              </a:rPr>
              <a:t>O</a:t>
            </a:r>
            <a:r>
              <a:rPr lang="en-US" sz="1600">
                <a:cs typeface="Arial" panose="020B0604020202020204" pitchFamily="34" charset="0"/>
              </a:rPr>
              <a:t>(</a:t>
            </a:r>
            <a:r>
              <a:rPr lang="en-US" sz="1600" i="1">
                <a:cs typeface="Arial" panose="020B0604020202020204" pitchFamily="34" charset="0"/>
              </a:rPr>
              <a:t>m(</a:t>
            </a:r>
            <a:r>
              <a:rPr lang="en-US" sz="1600" i="1" err="1">
                <a:cs typeface="Arial" panose="020B0604020202020204" pitchFamily="34" charset="0"/>
              </a:rPr>
              <a:t>m+n</a:t>
            </a:r>
            <a:r>
              <a:rPr lang="en-US" sz="1600">
                <a:cs typeface="Arial" panose="020B0604020202020204" pitchFamily="34" charset="0"/>
              </a:rPr>
              <a:t>))</a:t>
            </a:r>
          </a:p>
          <a:p>
            <a:pPr fontAlgn="auto">
              <a:spcBef>
                <a:spcPts val="600"/>
              </a:spcBef>
              <a:spcAft>
                <a:spcPts val="0"/>
              </a:spcAft>
            </a:pPr>
            <a:r>
              <a:rPr lang="en-US" sz="1600" err="1">
                <a:solidFill>
                  <a:srgbClr val="0033CC"/>
                </a:solidFill>
                <a:cs typeface="Arial" panose="020B0604020202020204" pitchFamily="34" charset="0"/>
              </a:rPr>
              <a:t>Tổng</a:t>
            </a:r>
            <a:r>
              <a:rPr lang="en-US" sz="1600">
                <a:solidFill>
                  <a:srgbClr val="0033CC"/>
                </a:solidFill>
                <a:cs typeface="Arial" panose="020B0604020202020204" pitchFamily="34" charset="0"/>
              </a:rPr>
              <a:t> </a:t>
            </a:r>
            <a:r>
              <a:rPr lang="en-US" sz="1600" err="1">
                <a:solidFill>
                  <a:srgbClr val="0033CC"/>
                </a:solidFill>
                <a:cs typeface="Arial" panose="020B0604020202020204" pitchFamily="34" charset="0"/>
              </a:rPr>
              <a:t>cộng</a:t>
            </a:r>
            <a:r>
              <a:rPr lang="en-US" sz="1600">
                <a:solidFill>
                  <a:srgbClr val="0033CC"/>
                </a:solidFill>
                <a:cs typeface="Arial" panose="020B0604020202020204" pitchFamily="34" charset="0"/>
              </a:rPr>
              <a:t>: </a:t>
            </a:r>
            <a:r>
              <a:rPr lang="en-US" sz="1600" i="1">
                <a:solidFill>
                  <a:srgbClr val="0033CC"/>
                </a:solidFill>
                <a:cs typeface="Arial" panose="020B0604020202020204" pitchFamily="34" charset="0"/>
              </a:rPr>
              <a:t>O</a:t>
            </a:r>
            <a:r>
              <a:rPr lang="en-US" sz="1600">
                <a:solidFill>
                  <a:srgbClr val="0033CC"/>
                </a:solidFill>
                <a:cs typeface="Arial" panose="020B0604020202020204" pitchFamily="34" charset="0"/>
              </a:rPr>
              <a:t>(</a:t>
            </a:r>
            <a:r>
              <a:rPr lang="en-US" sz="1600" i="1">
                <a:solidFill>
                  <a:srgbClr val="0033CC"/>
                </a:solidFill>
                <a:cs typeface="Arial" panose="020B0604020202020204" pitchFamily="34" charset="0"/>
              </a:rPr>
              <a:t>m</a:t>
            </a:r>
            <a:r>
              <a:rPr lang="en-US" sz="1600">
                <a:solidFill>
                  <a:srgbClr val="0033CC"/>
                </a:solidFill>
                <a:cs typeface="Arial" panose="020B0604020202020204" pitchFamily="34" charset="0"/>
              </a:rPr>
              <a:t> log </a:t>
            </a:r>
            <a:r>
              <a:rPr lang="en-US" sz="1600" i="1">
                <a:solidFill>
                  <a:srgbClr val="0033CC"/>
                </a:solidFill>
                <a:cs typeface="Arial" panose="020B0604020202020204" pitchFamily="34" charset="0"/>
              </a:rPr>
              <a:t>m</a:t>
            </a:r>
            <a:r>
              <a:rPr lang="en-US" sz="1600">
                <a:solidFill>
                  <a:srgbClr val="0033CC"/>
                </a:solidFill>
                <a:cs typeface="Arial" panose="020B0604020202020204" pitchFamily="34" charset="0"/>
              </a:rPr>
              <a:t> + </a:t>
            </a:r>
            <a:r>
              <a:rPr lang="en-US" sz="1600" i="1">
                <a:solidFill>
                  <a:srgbClr val="0033CC"/>
                </a:solidFill>
                <a:cs typeface="Arial" panose="020B0604020202020204" pitchFamily="34" charset="0"/>
              </a:rPr>
              <a:t>m(</a:t>
            </a:r>
            <a:r>
              <a:rPr lang="en-US" sz="1600" i="1" err="1">
                <a:solidFill>
                  <a:srgbClr val="0033CC"/>
                </a:solidFill>
                <a:cs typeface="Arial" panose="020B0604020202020204" pitchFamily="34" charset="0"/>
              </a:rPr>
              <a:t>m+n</a:t>
            </a:r>
            <a:r>
              <a:rPr lang="en-US" sz="1600">
                <a:solidFill>
                  <a:srgbClr val="0033CC"/>
                </a:solidFill>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i="1">
                <a:cs typeface="Arial" panose="020B0604020202020204" pitchFamily="34" charset="0"/>
              </a:rPr>
              <a:t>n</a:t>
            </a:r>
            <a:r>
              <a:rPr lang="en-US" sz="1600">
                <a:cs typeface="Arial" panose="020B0604020202020204" pitchFamily="34" charset="0"/>
              </a:rPr>
              <a:t>, </a:t>
            </a:r>
            <a:r>
              <a:rPr lang="en-US" sz="1600" i="1">
                <a:cs typeface="Arial" panose="020B0604020202020204" pitchFamily="34" charset="0"/>
              </a:rPr>
              <a:t>m</a:t>
            </a:r>
            <a:r>
              <a:rPr lang="en-US" sz="1600">
                <a:cs typeface="Arial" panose="020B0604020202020204" pitchFamily="34" charset="0"/>
              </a:rPr>
              <a:t> </a:t>
            </a:r>
            <a:r>
              <a:rPr lang="en-US" sz="1600" err="1">
                <a:cs typeface="Arial" panose="020B0604020202020204" pitchFamily="34" charset="0"/>
              </a:rPr>
              <a:t>lần</a:t>
            </a:r>
            <a:r>
              <a:rPr lang="en-US" sz="1600">
                <a:cs typeface="Arial" panose="020B0604020202020204" pitchFamily="34" charset="0"/>
              </a:rPr>
              <a:t> </a:t>
            </a:r>
            <a:r>
              <a:rPr lang="en-US" sz="1600" err="1">
                <a:cs typeface="Arial" panose="020B0604020202020204" pitchFamily="34" charset="0"/>
              </a:rPr>
              <a:t>lượt</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số</a:t>
            </a:r>
            <a:r>
              <a:rPr lang="en-US" sz="1600">
                <a:cs typeface="Arial" panose="020B0604020202020204" pitchFamily="34" charset="0"/>
              </a:rPr>
              <a:t> </a:t>
            </a:r>
            <a:r>
              <a:rPr lang="en-US" sz="1600" err="1">
                <a:cs typeface="Arial" panose="020B0604020202020204" pitchFamily="34" charset="0"/>
              </a:rPr>
              <a:t>đỉnh</a:t>
            </a:r>
            <a:r>
              <a:rPr lang="en-US" sz="1600">
                <a:cs typeface="Arial" panose="020B0604020202020204" pitchFamily="34" charset="0"/>
              </a:rPr>
              <a:t> </a:t>
            </a:r>
            <a:r>
              <a:rPr lang="en-US" sz="1600" err="1">
                <a:cs typeface="Arial" panose="020B0604020202020204" pitchFamily="34" charset="0"/>
              </a:rPr>
              <a:t>và</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endParaRPr lang="en-US" sz="1600">
              <a:solidFill>
                <a:srgbClr val="0033CC"/>
              </a:solidFill>
              <a:cs typeface="Arial" panose="020B0604020202020204" pitchFamily="34" charset="0"/>
            </a:endParaRPr>
          </a:p>
          <a:p>
            <a:pPr fontAlgn="auto">
              <a:spcBef>
                <a:spcPts val="600"/>
              </a:spcBef>
              <a:spcAft>
                <a:spcPts val="0"/>
              </a:spcAft>
              <a:buFont typeface="Monotype Sorts" pitchFamily="2" charset="2"/>
              <a:buNone/>
            </a:pPr>
            <a:endParaRPr lang="en-US" sz="1600">
              <a:solidFill>
                <a:srgbClr val="0033CC"/>
              </a:solidFill>
              <a:cs typeface="Arial" panose="020B0604020202020204" pitchFamily="34" charset="0"/>
            </a:endParaRPr>
          </a:p>
        </p:txBody>
      </p:sp>
    </p:spTree>
    <p:extLst>
      <p:ext uri="{BB962C8B-B14F-4D97-AF65-F5344CB8AC3E}">
        <p14:creationId xmlns:p14="http://schemas.microsoft.com/office/powerpoint/2010/main" val="113759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Nội</a:t>
            </a:r>
            <a:r>
              <a:rPr lang="en-US" altLang="en-US" sz="2000" b="1"/>
              <a:t> dung</a:t>
            </a:r>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83260C2F-8145-49C4-BA9E-C915A530557A}"/>
              </a:ext>
            </a:extLst>
          </p:cNvPr>
          <p:cNvSpPr>
            <a:spLocks noGrp="1" noChangeArrowheads="1"/>
          </p:cNvSpPr>
          <p:nvPr>
            <p:ph idx="1"/>
          </p:nvPr>
        </p:nvSpPr>
        <p:spPr>
          <a:xfrm>
            <a:off x="169862" y="762000"/>
            <a:ext cx="8723313" cy="5260571"/>
          </a:xfrm>
        </p:spPr>
        <p:txBody>
          <a:bodyPr>
            <a:normAutofit/>
          </a:bodyPr>
          <a:lstStyle/>
          <a:p>
            <a:pPr>
              <a:lnSpc>
                <a:spcPct val="80000"/>
              </a:lnSpc>
            </a:pPr>
            <a:r>
              <a:rPr lang="en-US" altLang="en-US" sz="1600" err="1">
                <a:cs typeface="Arial" panose="020B0604020202020204" pitchFamily="34" charset="0"/>
              </a:rPr>
              <a:t>Cây</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các</a:t>
            </a:r>
            <a:r>
              <a:rPr lang="en-US" altLang="en-US" sz="1600">
                <a:cs typeface="Arial" panose="020B0604020202020204" pitchFamily="34" charset="0"/>
              </a:rPr>
              <a:t> </a:t>
            </a:r>
            <a:r>
              <a:rPr lang="en-US" altLang="en-US" sz="1600" err="1">
                <a:cs typeface="Arial" panose="020B0604020202020204" pitchFamily="34" charset="0"/>
              </a:rPr>
              <a:t>tính</a:t>
            </a:r>
            <a:r>
              <a:rPr lang="en-US" altLang="en-US" sz="1600">
                <a:cs typeface="Arial" panose="020B0604020202020204" pitchFamily="34" charset="0"/>
              </a:rPr>
              <a:t> </a:t>
            </a:r>
            <a:r>
              <a:rPr lang="en-US" altLang="en-US" sz="1600" err="1">
                <a:cs typeface="Arial" panose="020B0604020202020204" pitchFamily="34" charset="0"/>
              </a:rPr>
              <a:t>chất</a:t>
            </a:r>
            <a:r>
              <a:rPr lang="en-US" altLang="en-US" sz="1600">
                <a:cs typeface="Arial" panose="020B0604020202020204" pitchFamily="34" charset="0"/>
              </a:rPr>
              <a:t> </a:t>
            </a:r>
            <a:r>
              <a:rPr lang="en-US" altLang="en-US" sz="1600" err="1">
                <a:cs typeface="Arial" panose="020B0604020202020204" pitchFamily="34" charset="0"/>
              </a:rPr>
              <a:t>cơ</a:t>
            </a:r>
            <a:r>
              <a:rPr lang="en-US" altLang="en-US" sz="1600">
                <a:cs typeface="Arial" panose="020B0604020202020204" pitchFamily="34" charset="0"/>
              </a:rPr>
              <a:t> </a:t>
            </a:r>
            <a:r>
              <a:rPr lang="en-US" altLang="en-US" sz="1600" err="1">
                <a:cs typeface="Arial" panose="020B0604020202020204" pitchFamily="34" charset="0"/>
              </a:rPr>
              <a:t>bản</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cây</a:t>
            </a:r>
            <a:endParaRPr lang="en-US" altLang="en-US" sz="1600">
              <a:cs typeface="Arial" panose="020B0604020202020204" pitchFamily="34" charset="0"/>
            </a:endParaRPr>
          </a:p>
          <a:p>
            <a:pPr>
              <a:lnSpc>
                <a:spcPct val="80000"/>
              </a:lnSpc>
            </a:pPr>
            <a:r>
              <a:rPr lang="en-US" altLang="en-US" sz="1600" err="1">
                <a:cs typeface="Arial" panose="020B0604020202020204" pitchFamily="34" charset="0"/>
              </a:rPr>
              <a:t>Cây</a:t>
            </a:r>
            <a:r>
              <a:rPr lang="en-US" altLang="en-US" sz="1600">
                <a:cs typeface="Arial" panose="020B0604020202020204" pitchFamily="34" charset="0"/>
              </a:rPr>
              <a:t> </a:t>
            </a:r>
            <a:r>
              <a:rPr lang="en-US" altLang="en-US" sz="1600" err="1">
                <a:cs typeface="Arial" panose="020B0604020202020204" pitchFamily="34" charset="0"/>
              </a:rPr>
              <a:t>khung</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endParaRPr lang="en-US" altLang="en-US" sz="1600">
              <a:cs typeface="Arial" panose="020B0604020202020204" pitchFamily="34" charset="0"/>
            </a:endParaRPr>
          </a:p>
          <a:p>
            <a:pPr>
              <a:lnSpc>
                <a:spcPct val="80000"/>
              </a:lnSpc>
            </a:pPr>
            <a:r>
              <a:rPr lang="en-US" altLang="en-US" sz="1600" err="1">
                <a:cs typeface="Arial" panose="020B0604020202020204" pitchFamily="34" charset="0"/>
              </a:rPr>
              <a:t>Bài</a:t>
            </a:r>
            <a:r>
              <a:rPr lang="en-US" altLang="en-US" sz="1600">
                <a:cs typeface="Arial" panose="020B0604020202020204" pitchFamily="34" charset="0"/>
              </a:rPr>
              <a:t> </a:t>
            </a:r>
            <a:r>
              <a:rPr lang="en-US" altLang="en-US" sz="1600" err="1">
                <a:cs typeface="Arial" panose="020B0604020202020204" pitchFamily="34" charset="0"/>
              </a:rPr>
              <a:t>toán</a:t>
            </a:r>
            <a:r>
              <a:rPr lang="en-US" altLang="en-US" sz="1600">
                <a:cs typeface="Arial" panose="020B0604020202020204" pitchFamily="34" charset="0"/>
              </a:rPr>
              <a:t> </a:t>
            </a:r>
            <a:r>
              <a:rPr lang="en-US" altLang="en-US" sz="1600" err="1">
                <a:cs typeface="Arial" panose="020B0604020202020204" pitchFamily="34" charset="0"/>
              </a:rPr>
              <a:t>cây</a:t>
            </a:r>
            <a:r>
              <a:rPr lang="en-US" altLang="en-US" sz="1600">
                <a:cs typeface="Arial" panose="020B0604020202020204" pitchFamily="34" charset="0"/>
              </a:rPr>
              <a:t> </a:t>
            </a:r>
            <a:r>
              <a:rPr lang="en-US" altLang="en-US" sz="1600" err="1">
                <a:cs typeface="Arial" panose="020B0604020202020204" pitchFamily="34" charset="0"/>
              </a:rPr>
              <a:t>khung</a:t>
            </a:r>
            <a:r>
              <a:rPr lang="en-US" altLang="en-US" sz="1600">
                <a:cs typeface="Arial" panose="020B0604020202020204" pitchFamily="34" charset="0"/>
              </a:rPr>
              <a:t> </a:t>
            </a:r>
            <a:r>
              <a:rPr lang="en-US" altLang="en-US" sz="1600" err="1">
                <a:cs typeface="Arial" panose="020B0604020202020204" pitchFamily="34" charset="0"/>
              </a:rPr>
              <a:t>nhỏ</a:t>
            </a:r>
            <a:r>
              <a:rPr lang="en-US" altLang="en-US" sz="1600">
                <a:cs typeface="Arial" panose="020B0604020202020204" pitchFamily="34" charset="0"/>
              </a:rPr>
              <a:t> </a:t>
            </a:r>
            <a:r>
              <a:rPr lang="en-US" altLang="en-US" sz="1600" err="1">
                <a:cs typeface="Arial" panose="020B0604020202020204" pitchFamily="34" charset="0"/>
              </a:rPr>
              <a:t>nhất</a:t>
            </a:r>
            <a:endParaRPr lang="en-US" altLang="en-US" sz="1600">
              <a:cs typeface="Arial" panose="020B0604020202020204" pitchFamily="34" charset="0"/>
            </a:endParaRPr>
          </a:p>
        </p:txBody>
      </p:sp>
    </p:spTree>
    <p:extLst>
      <p:ext uri="{BB962C8B-B14F-4D97-AF65-F5344CB8AC3E}">
        <p14:creationId xmlns:p14="http://schemas.microsoft.com/office/powerpoint/2010/main" val="2192232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err="1"/>
              <a:t>Thuật</a:t>
            </a:r>
            <a:r>
              <a:rPr lang="en-US" sz="2000" b="1"/>
              <a:t> </a:t>
            </a:r>
            <a:r>
              <a:rPr lang="en-US" sz="2000" b="1" err="1"/>
              <a:t>toán</a:t>
            </a:r>
            <a:r>
              <a:rPr lang="en-US" sz="2000" b="1"/>
              <a:t> Prim</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spcBef>
                <a:spcPct val="0"/>
              </a:spcBef>
              <a:buFontTx/>
              <a:buNone/>
            </a:pPr>
            <a:r>
              <a:rPr lang="en-US" sz="1600">
                <a:cs typeface="Arial" panose="020B0604020202020204" pitchFamily="34" charset="0"/>
              </a:rPr>
              <a:t>Generic-MST(G, c)</a:t>
            </a:r>
          </a:p>
          <a:p>
            <a:pPr>
              <a:spcBef>
                <a:spcPct val="0"/>
              </a:spcBef>
              <a:buFontTx/>
              <a:buNone/>
            </a:pPr>
            <a:r>
              <a:rPr lang="en-US" sz="1600">
                <a:cs typeface="Arial" panose="020B0604020202020204" pitchFamily="34" charset="0"/>
              </a:rPr>
              <a:t>       </a:t>
            </a:r>
            <a:r>
              <a:rPr lang="en-US" sz="1600" i="1">
                <a:cs typeface="Arial" panose="020B0604020202020204" pitchFamily="34" charset="0"/>
              </a:rPr>
              <a:t>T</a:t>
            </a:r>
            <a:r>
              <a:rPr lang="en-US" sz="1600">
                <a:cs typeface="Arial" panose="020B0604020202020204" pitchFamily="34" charset="0"/>
              </a:rPr>
              <a:t> = </a:t>
            </a:r>
            <a:r>
              <a:rPr lang="en-US" sz="1600">
                <a:cs typeface="Arial" panose="020B0604020202020204" pitchFamily="34" charset="0"/>
                <a:sym typeface="Symbol" panose="05050102010706020507" pitchFamily="18" charset="2"/>
              </a:rPr>
              <a:t></a:t>
            </a:r>
            <a:r>
              <a:rPr lang="en-US" sz="1600">
                <a:cs typeface="Arial" panose="020B0604020202020204" pitchFamily="34" charset="0"/>
              </a:rPr>
              <a:t>  </a:t>
            </a:r>
          </a:p>
          <a:p>
            <a:pPr>
              <a:spcBef>
                <a:spcPct val="0"/>
              </a:spcBef>
              <a:buFontTx/>
              <a:buNone/>
            </a:pPr>
            <a:r>
              <a:rPr lang="en-US" sz="1600">
                <a:cs typeface="Arial" panose="020B0604020202020204" pitchFamily="34" charset="0"/>
              </a:rPr>
              <a:t>      //</a:t>
            </a:r>
            <a:r>
              <a:rPr lang="en-US" sz="1600" err="1">
                <a:cs typeface="Arial" panose="020B0604020202020204" pitchFamily="34" charset="0"/>
              </a:rPr>
              <a:t>Bất</a:t>
            </a:r>
            <a:r>
              <a:rPr lang="en-US" sz="1600">
                <a:cs typeface="Arial" panose="020B0604020202020204" pitchFamily="34" charset="0"/>
              </a:rPr>
              <a:t> </a:t>
            </a:r>
            <a:r>
              <a:rPr lang="en-US" sz="1600" err="1">
                <a:cs typeface="Arial" panose="020B0604020202020204" pitchFamily="34" charset="0"/>
              </a:rPr>
              <a:t>biến</a:t>
            </a:r>
            <a:r>
              <a:rPr lang="en-US" sz="1600">
                <a:cs typeface="Arial" panose="020B0604020202020204" pitchFamily="34" charset="0"/>
              </a:rPr>
              <a:t>: </a:t>
            </a:r>
            <a:r>
              <a:rPr lang="en-US" sz="1600" i="1">
                <a:cs typeface="Arial" panose="020B0604020202020204" pitchFamily="34" charset="0"/>
              </a:rPr>
              <a:t>T</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con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CKNN </a:t>
            </a:r>
            <a:r>
              <a:rPr lang="en-US" sz="1600" err="1">
                <a:cs typeface="Arial" panose="020B0604020202020204" pitchFamily="34" charset="0"/>
              </a:rPr>
              <a:t>nào</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p>
          <a:p>
            <a:pPr>
              <a:spcBef>
                <a:spcPct val="0"/>
              </a:spcBef>
              <a:buFontTx/>
              <a:buNone/>
            </a:pPr>
            <a:r>
              <a:rPr lang="en-US" sz="1600">
                <a:cs typeface="Arial" panose="020B0604020202020204" pitchFamily="34" charset="0"/>
              </a:rPr>
              <a:t>       while </a:t>
            </a:r>
            <a:r>
              <a:rPr lang="en-US" sz="1600" i="1">
                <a:cs typeface="Arial" panose="020B0604020202020204" pitchFamily="34" charset="0"/>
              </a:rPr>
              <a:t>T</a:t>
            </a:r>
            <a:r>
              <a:rPr lang="en-US" sz="1600">
                <a:cs typeface="Arial" panose="020B0604020202020204" pitchFamily="34" charset="0"/>
              </a:rPr>
              <a:t> </a:t>
            </a:r>
            <a:r>
              <a:rPr lang="en-US" sz="1600" err="1">
                <a:cs typeface="Arial" panose="020B0604020202020204" pitchFamily="34" charset="0"/>
              </a:rPr>
              <a:t>chưa</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cây</a:t>
            </a:r>
            <a:r>
              <a:rPr lang="en-US" sz="1600">
                <a:cs typeface="Arial" panose="020B0604020202020204" pitchFamily="34" charset="0"/>
              </a:rPr>
              <a:t> </a:t>
            </a:r>
            <a:r>
              <a:rPr lang="en-US" sz="1600" err="1">
                <a:cs typeface="Arial" panose="020B0604020202020204" pitchFamily="34" charset="0"/>
              </a:rPr>
              <a:t>khung</a:t>
            </a:r>
            <a:r>
              <a:rPr lang="en-US" sz="1600">
                <a:cs typeface="Arial" panose="020B0604020202020204" pitchFamily="34" charset="0"/>
              </a:rPr>
              <a:t> do</a:t>
            </a:r>
          </a:p>
          <a:p>
            <a:pPr>
              <a:spcBef>
                <a:spcPct val="0"/>
              </a:spcBef>
              <a:buFontTx/>
              <a:buNone/>
            </a:pPr>
            <a:r>
              <a:rPr lang="en-US" sz="1600">
                <a:cs typeface="Arial" panose="020B0604020202020204" pitchFamily="34" charset="0"/>
              </a:rPr>
              <a:t>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i="1">
                <a:cs typeface="Arial" panose="020B0604020202020204" pitchFamily="34" charset="0"/>
              </a:rPr>
              <a:t>u</a:t>
            </a:r>
            <a:r>
              <a:rPr lang="en-US" sz="1600">
                <a:cs typeface="Arial" panose="020B0604020202020204" pitchFamily="34" charset="0"/>
              </a:rPr>
              <a:t>,</a:t>
            </a:r>
            <a:r>
              <a:rPr lang="en-US" sz="1600" i="1">
                <a:cs typeface="Arial" panose="020B0604020202020204" pitchFamily="34" charset="0"/>
              </a:rPr>
              <a:t> v</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an </a:t>
            </a:r>
            <a:r>
              <a:rPr lang="en-US" sz="1600" err="1">
                <a:cs typeface="Arial" panose="020B0604020202020204" pitchFamily="34" charset="0"/>
              </a:rPr>
              <a:t>toàn</a:t>
            </a:r>
            <a:r>
              <a:rPr lang="en-US" sz="1600">
                <a:cs typeface="Arial" panose="020B0604020202020204" pitchFamily="34" charset="0"/>
              </a:rPr>
              <a:t> </a:t>
            </a:r>
            <a:r>
              <a:rPr lang="en-US" sz="1600" err="1">
                <a:cs typeface="Arial" panose="020B0604020202020204" pitchFamily="34" charset="0"/>
              </a:rPr>
              <a:t>đối</a:t>
            </a:r>
            <a:r>
              <a:rPr lang="en-US" sz="1600">
                <a:cs typeface="Arial" panose="020B0604020202020204" pitchFamily="34" charset="0"/>
              </a:rPr>
              <a:t> </a:t>
            </a:r>
            <a:r>
              <a:rPr lang="en-US" sz="1600" err="1">
                <a:cs typeface="Arial" panose="020B0604020202020204" pitchFamily="34" charset="0"/>
              </a:rPr>
              <a:t>với</a:t>
            </a:r>
            <a:r>
              <a:rPr lang="en-US" sz="1600">
                <a:cs typeface="Arial" panose="020B0604020202020204" pitchFamily="34" charset="0"/>
              </a:rPr>
              <a:t> </a:t>
            </a:r>
            <a:r>
              <a:rPr lang="en-US" sz="1600" i="1">
                <a:cs typeface="Arial" panose="020B0604020202020204" pitchFamily="34" charset="0"/>
              </a:rPr>
              <a:t>T</a:t>
            </a:r>
            <a:endParaRPr lang="en-US" sz="1600">
              <a:cs typeface="Arial" panose="020B0604020202020204" pitchFamily="34" charset="0"/>
            </a:endParaRPr>
          </a:p>
          <a:p>
            <a:pPr>
              <a:spcBef>
                <a:spcPct val="0"/>
              </a:spcBef>
              <a:buFontTx/>
              <a:buNone/>
            </a:pPr>
            <a:r>
              <a:rPr lang="en-US" sz="1600">
                <a:cs typeface="Arial" panose="020B0604020202020204" pitchFamily="34" charset="0"/>
              </a:rPr>
              <a:t>                   </a:t>
            </a:r>
            <a:r>
              <a:rPr lang="en-US" sz="1600" i="1">
                <a:cs typeface="Arial" panose="020B0604020202020204" pitchFamily="34" charset="0"/>
              </a:rPr>
              <a:t>T</a:t>
            </a:r>
            <a:r>
              <a:rPr lang="en-US" sz="1600">
                <a:cs typeface="Arial" panose="020B0604020202020204" pitchFamily="34" charset="0"/>
              </a:rPr>
              <a:t> = </a:t>
            </a:r>
            <a:r>
              <a:rPr lang="en-US" sz="1600" i="1">
                <a:cs typeface="Arial" panose="020B0604020202020204" pitchFamily="34" charset="0"/>
              </a:rPr>
              <a:t>T </a:t>
            </a:r>
            <a:r>
              <a:rPr lang="en-US" sz="1600">
                <a:cs typeface="Arial" panose="020B0604020202020204" pitchFamily="34" charset="0"/>
                <a:sym typeface="Symbol" panose="05050102010706020507" pitchFamily="18" charset="2"/>
              </a:rPr>
              <a:t></a:t>
            </a:r>
            <a:r>
              <a:rPr lang="en-US" sz="1600">
                <a:cs typeface="Arial" panose="020B0604020202020204" pitchFamily="34" charset="0"/>
              </a:rPr>
              <a:t>{(</a:t>
            </a:r>
            <a:r>
              <a:rPr lang="en-US" sz="1600" i="1">
                <a:cs typeface="Arial" panose="020B0604020202020204" pitchFamily="34" charset="0"/>
              </a:rPr>
              <a:t>u</a:t>
            </a:r>
            <a:r>
              <a:rPr lang="en-US" sz="1600">
                <a:cs typeface="Arial" panose="020B0604020202020204" pitchFamily="34" charset="0"/>
              </a:rPr>
              <a:t>, </a:t>
            </a:r>
            <a:r>
              <a:rPr lang="en-US" sz="1600" i="1">
                <a:cs typeface="Arial" panose="020B0604020202020204" pitchFamily="34" charset="0"/>
              </a:rPr>
              <a:t>v</a:t>
            </a:r>
            <a:r>
              <a:rPr lang="en-US" sz="1600">
                <a:cs typeface="Arial" panose="020B0604020202020204" pitchFamily="34" charset="0"/>
              </a:rPr>
              <a:t>)}  </a:t>
            </a:r>
          </a:p>
          <a:p>
            <a:pPr>
              <a:spcBef>
                <a:spcPct val="0"/>
              </a:spcBef>
              <a:buFontTx/>
              <a:buNone/>
            </a:pPr>
            <a:r>
              <a:rPr lang="en-US" sz="1600">
                <a:cs typeface="Arial" panose="020B0604020202020204" pitchFamily="34" charset="0"/>
              </a:rPr>
              <a:t>                   // </a:t>
            </a:r>
            <a:r>
              <a:rPr lang="en-US" sz="1600" i="1">
                <a:cs typeface="Arial" panose="020B0604020202020204" pitchFamily="34" charset="0"/>
              </a:rPr>
              <a:t>T</a:t>
            </a:r>
            <a:r>
              <a:rPr lang="en-US" sz="1600">
                <a:cs typeface="Arial" panose="020B0604020202020204" pitchFamily="34" charset="0"/>
              </a:rPr>
              <a:t> </a:t>
            </a:r>
            <a:r>
              <a:rPr lang="en-US" sz="1600" err="1">
                <a:cs typeface="Arial" panose="020B0604020202020204" pitchFamily="34" charset="0"/>
              </a:rPr>
              <a:t>vẫn</a:t>
            </a:r>
            <a:r>
              <a:rPr lang="en-US" sz="1600">
                <a:cs typeface="Arial" panose="020B0604020202020204" pitchFamily="34" charset="0"/>
              </a:rPr>
              <a:t> </a:t>
            </a:r>
            <a:r>
              <a:rPr lang="en-US" sz="1600" err="1">
                <a:cs typeface="Arial" panose="020B0604020202020204" pitchFamily="34" charset="0"/>
              </a:rPr>
              <a:t>là</a:t>
            </a:r>
            <a:r>
              <a:rPr lang="en-US" sz="1600">
                <a:cs typeface="Arial" panose="020B0604020202020204" pitchFamily="34" charset="0"/>
              </a:rPr>
              <a:t> </a:t>
            </a:r>
            <a:r>
              <a:rPr lang="en-US" sz="1600" err="1">
                <a:cs typeface="Arial" panose="020B0604020202020204" pitchFamily="34" charset="0"/>
              </a:rPr>
              <a:t>tập</a:t>
            </a:r>
            <a:r>
              <a:rPr lang="en-US" sz="1600">
                <a:cs typeface="Arial" panose="020B0604020202020204" pitchFamily="34" charset="0"/>
              </a:rPr>
              <a:t> con </a:t>
            </a:r>
            <a:r>
              <a:rPr lang="en-US" sz="1600" err="1">
                <a:cs typeface="Arial" panose="020B0604020202020204" pitchFamily="34" charset="0"/>
              </a:rPr>
              <a:t>các</a:t>
            </a:r>
            <a:r>
              <a:rPr lang="en-US" sz="1600">
                <a:cs typeface="Arial" panose="020B0604020202020204" pitchFamily="34" charset="0"/>
              </a:rPr>
              <a:t> </a:t>
            </a:r>
            <a:r>
              <a:rPr lang="en-US" sz="1600" err="1">
                <a:cs typeface="Arial" panose="020B0604020202020204" pitchFamily="34" charset="0"/>
              </a:rPr>
              <a:t>cạnh</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CKNN </a:t>
            </a:r>
            <a:r>
              <a:rPr lang="en-US" sz="1600" err="1">
                <a:cs typeface="Arial" panose="020B0604020202020204" pitchFamily="34" charset="0"/>
              </a:rPr>
              <a:t>nào</a:t>
            </a:r>
            <a:r>
              <a:rPr lang="en-US" sz="1600">
                <a:cs typeface="Arial" panose="020B0604020202020204" pitchFamily="34" charset="0"/>
              </a:rPr>
              <a:t> </a:t>
            </a:r>
            <a:r>
              <a:rPr lang="en-US" sz="1600" err="1">
                <a:cs typeface="Arial" panose="020B0604020202020204" pitchFamily="34" charset="0"/>
              </a:rPr>
              <a:t>đó</a:t>
            </a:r>
            <a:r>
              <a:rPr lang="en-US" sz="1600">
                <a:cs typeface="Arial" panose="020B0604020202020204" pitchFamily="34" charset="0"/>
              </a:rPr>
              <a:t> </a:t>
            </a:r>
          </a:p>
          <a:p>
            <a:pPr>
              <a:spcBef>
                <a:spcPct val="0"/>
              </a:spcBef>
              <a:buFontTx/>
              <a:buNone/>
            </a:pPr>
            <a:r>
              <a:rPr lang="en-US" sz="1600">
                <a:cs typeface="Arial" panose="020B0604020202020204" pitchFamily="34" charset="0"/>
              </a:rPr>
              <a:t>       return </a:t>
            </a:r>
            <a:r>
              <a:rPr lang="en-US" sz="1600" i="1">
                <a:cs typeface="Arial" panose="020B0604020202020204" pitchFamily="34" charset="0"/>
              </a:rPr>
              <a:t>T </a:t>
            </a:r>
          </a:p>
        </p:txBody>
      </p:sp>
      <p:pic>
        <p:nvPicPr>
          <p:cNvPr id="6" name="Picture 6" descr="A photo of Robert Prim">
            <a:extLst>
              <a:ext uri="{FF2B5EF4-FFF2-40B4-BE49-F238E27FC236}">
                <a16:creationId xmlns:a16="http://schemas.microsoft.com/office/drawing/2014/main" id="{1E5B34FE-A694-4329-A769-96EC5519A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357" y="762000"/>
            <a:ext cx="1422412" cy="180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1">
            <a:extLst>
              <a:ext uri="{FF2B5EF4-FFF2-40B4-BE49-F238E27FC236}">
                <a16:creationId xmlns:a16="http://schemas.microsoft.com/office/drawing/2014/main" id="{9B62A3EA-6854-4AFF-80C4-9ACE6039BCBE}"/>
              </a:ext>
            </a:extLst>
          </p:cNvPr>
          <p:cNvSpPr/>
          <p:nvPr/>
        </p:nvSpPr>
        <p:spPr>
          <a:xfrm>
            <a:off x="152400" y="4290687"/>
            <a:ext cx="8341422" cy="1635460"/>
          </a:xfrm>
          <a:prstGeom prst="roundRect">
            <a:avLst/>
          </a:prstGeom>
          <a:solidFill>
            <a:srgbClr val="C9E4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utoShape 9">
            <a:extLst>
              <a:ext uri="{FF2B5EF4-FFF2-40B4-BE49-F238E27FC236}">
                <a16:creationId xmlns:a16="http://schemas.microsoft.com/office/drawing/2014/main" id="{497C15FD-22F9-491F-89B4-9976613C0BC3}"/>
              </a:ext>
            </a:extLst>
          </p:cNvPr>
          <p:cNvSpPr>
            <a:spLocks noChangeArrowheads="1"/>
          </p:cNvSpPr>
          <p:nvPr/>
        </p:nvSpPr>
        <p:spPr bwMode="auto">
          <a:xfrm>
            <a:off x="519943" y="4554547"/>
            <a:ext cx="228600" cy="2286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p>
        </p:txBody>
      </p:sp>
      <p:sp>
        <p:nvSpPr>
          <p:cNvPr id="12" name="AutoShape 10">
            <a:extLst>
              <a:ext uri="{FF2B5EF4-FFF2-40B4-BE49-F238E27FC236}">
                <a16:creationId xmlns:a16="http://schemas.microsoft.com/office/drawing/2014/main" id="{C3054A8C-6DC2-4136-8FF3-5F67A161273A}"/>
              </a:ext>
            </a:extLst>
          </p:cNvPr>
          <p:cNvSpPr>
            <a:spLocks noChangeArrowheads="1"/>
          </p:cNvSpPr>
          <p:nvPr/>
        </p:nvSpPr>
        <p:spPr bwMode="auto">
          <a:xfrm>
            <a:off x="519943" y="4859347"/>
            <a:ext cx="228600" cy="2286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p>
        </p:txBody>
      </p:sp>
      <p:sp>
        <p:nvSpPr>
          <p:cNvPr id="13" name="Text Box 4">
            <a:extLst>
              <a:ext uri="{FF2B5EF4-FFF2-40B4-BE49-F238E27FC236}">
                <a16:creationId xmlns:a16="http://schemas.microsoft.com/office/drawing/2014/main" id="{C6021A3B-2258-40C2-978C-25E847FF559C}"/>
              </a:ext>
            </a:extLst>
          </p:cNvPr>
          <p:cNvSpPr txBox="1">
            <a:spLocks noChangeArrowheads="1"/>
          </p:cNvSpPr>
          <p:nvPr/>
        </p:nvSpPr>
        <p:spPr bwMode="auto">
          <a:xfrm>
            <a:off x="838897" y="4487872"/>
            <a:ext cx="5751896" cy="1077218"/>
          </a:xfrm>
          <a:prstGeom prst="rect">
            <a:avLst/>
          </a:prstGeom>
          <a:noFill/>
          <a:ln w="9525">
            <a:noFill/>
            <a:miter lim="800000"/>
            <a:headEnd/>
            <a:tailEnd/>
          </a:ln>
        </p:spPr>
        <p:txBody>
          <a:bodyPr wrap="none">
            <a:spAutoFit/>
          </a:bodyPr>
          <a:lstStyle/>
          <a:p>
            <a:pPr>
              <a:defRPr/>
            </a:pPr>
            <a:r>
              <a:rPr lang="en-US" sz="1600" i="1">
                <a:latin typeface="Arial" panose="020B0604020202020204" pitchFamily="34" charset="0"/>
                <a:cs typeface="Arial" panose="020B0604020202020204" pitchFamily="34" charset="0"/>
              </a:rPr>
              <a:t>T</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là</a:t>
            </a:r>
            <a:r>
              <a:rPr lang="en-US" sz="1600">
                <a:latin typeface="Arial" panose="020B0604020202020204" pitchFamily="34" charset="0"/>
                <a:cs typeface="Arial" panose="020B0604020202020204" pitchFamily="34" charset="0"/>
              </a:rPr>
              <a:t> </a:t>
            </a:r>
            <a:r>
              <a:rPr lang="en-US" sz="1600" b="1" err="1">
                <a:latin typeface="Arial" panose="020B0604020202020204" pitchFamily="34" charset="0"/>
                <a:cs typeface="Arial" panose="020B0604020202020204" pitchFamily="34" charset="0"/>
              </a:rPr>
              <a:t>cây</a:t>
            </a:r>
            <a:r>
              <a:rPr lang="en-US" sz="1600" b="1">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a:t>
            </a:r>
            <a:r>
              <a:rPr lang="en-US" sz="1600" err="1">
                <a:latin typeface="Arial" panose="020B0604020202020204" pitchFamily="34" charset="0"/>
                <a:cs typeface="Arial" panose="020B0604020202020204" pitchFamily="34" charset="0"/>
              </a:rPr>
              <a:t>bắt</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đầu</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từ</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cây</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chỉ</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có</a:t>
            </a:r>
            <a:r>
              <a:rPr lang="en-US" sz="1600">
                <a:latin typeface="Arial" panose="020B0604020202020204" pitchFamily="34" charset="0"/>
                <a:cs typeface="Arial" panose="020B0604020202020204" pitchFamily="34" charset="0"/>
              </a:rPr>
              <a:t> 1 </a:t>
            </a:r>
            <a:r>
              <a:rPr lang="en-US" sz="1600" err="1">
                <a:latin typeface="Arial" panose="020B0604020202020204" pitchFamily="34" charset="0"/>
                <a:cs typeface="Arial" panose="020B0604020202020204" pitchFamily="34" charset="0"/>
              </a:rPr>
              <a:t>đỉnh</a:t>
            </a:r>
            <a:r>
              <a:rPr lang="en-US" sz="1600">
                <a:latin typeface="Arial" panose="020B0604020202020204" pitchFamily="34" charset="0"/>
                <a:cs typeface="Arial" panose="020B0604020202020204" pitchFamily="34" charset="0"/>
              </a:rPr>
              <a:t>)</a:t>
            </a:r>
          </a:p>
          <a:p>
            <a:pPr>
              <a:defRPr/>
            </a:pPr>
            <a:r>
              <a:rPr lang="en-US" sz="1600" err="1">
                <a:latin typeface="Arial" panose="020B0604020202020204" pitchFamily="34" charset="0"/>
                <a:cs typeface="Arial" panose="020B0604020202020204" pitchFamily="34" charset="0"/>
              </a:rPr>
              <a:t>Cạnh</a:t>
            </a:r>
            <a:r>
              <a:rPr lang="en-US" sz="1600">
                <a:latin typeface="Arial" panose="020B0604020202020204" pitchFamily="34" charset="0"/>
                <a:cs typeface="Arial" panose="020B0604020202020204" pitchFamily="34" charset="0"/>
              </a:rPr>
              <a:t> an </a:t>
            </a:r>
            <a:r>
              <a:rPr lang="en-US" sz="1600" err="1">
                <a:latin typeface="Arial" panose="020B0604020202020204" pitchFamily="34" charset="0"/>
                <a:cs typeface="Arial" panose="020B0604020202020204" pitchFamily="34" charset="0"/>
              </a:rPr>
              <a:t>toàn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được</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bổ</a:t>
            </a:r>
            <a:r>
              <a:rPr lang="en-US" sz="1600">
                <a:latin typeface="Arial" panose="020B0604020202020204" pitchFamily="34" charset="0"/>
                <a:cs typeface="Arial" panose="020B0604020202020204" pitchFamily="34" charset="0"/>
              </a:rPr>
              <a:t> sung </a:t>
            </a:r>
            <a:r>
              <a:rPr lang="en-US" sz="1600" err="1">
                <a:latin typeface="Arial" panose="020B0604020202020204" pitchFamily="34" charset="0"/>
                <a:cs typeface="Arial" panose="020B0604020202020204" pitchFamily="34" charset="0"/>
              </a:rPr>
              <a:t>vào</a:t>
            </a:r>
            <a:r>
              <a:rPr lang="en-US" sz="1600">
                <a:latin typeface="Arial" panose="020B0604020202020204" pitchFamily="34" charset="0"/>
                <a:cs typeface="Arial" panose="020B0604020202020204" pitchFamily="34" charset="0"/>
              </a:rPr>
              <a:t> </a:t>
            </a:r>
            <a:r>
              <a:rPr lang="en-US" sz="1600" i="1">
                <a:latin typeface="Arial" panose="020B0604020202020204" pitchFamily="34" charset="0"/>
                <a:cs typeface="Arial" panose="020B0604020202020204" pitchFamily="34" charset="0"/>
              </a:rPr>
              <a:t>T</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là</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cạnh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nhẹ</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nhất</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trong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số</a:t>
            </a:r>
            <a:r>
              <a:rPr lang="en-US" sz="1600">
                <a:latin typeface="Arial" panose="020B0604020202020204" pitchFamily="34" charset="0"/>
                <a:cs typeface="Arial" panose="020B0604020202020204" pitchFamily="34" charset="0"/>
              </a:rPr>
              <a:t> </a:t>
            </a:r>
          </a:p>
          <a:p>
            <a:pPr>
              <a:defRPr/>
            </a:pPr>
            <a:r>
              <a:rPr lang="en-US" sz="1600" err="1">
                <a:latin typeface="Arial" panose="020B0604020202020204" pitchFamily="34" charset="0"/>
                <a:cs typeface="Arial" panose="020B0604020202020204" pitchFamily="34" charset="0"/>
              </a:rPr>
              <a:t>các</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cạnh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nối</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đỉnh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trong</a:t>
            </a:r>
            <a:r>
              <a:rPr lang="en-US" sz="1600">
                <a:latin typeface="Arial" panose="020B0604020202020204" pitchFamily="34" charset="0"/>
                <a:cs typeface="Arial" panose="020B0604020202020204" pitchFamily="34" charset="0"/>
              </a:rPr>
              <a:t> </a:t>
            </a:r>
            <a:r>
              <a:rPr lang="en-US" sz="1600" i="1">
                <a:latin typeface="Arial" panose="020B0604020202020204" pitchFamily="34" charset="0"/>
                <a:cs typeface="Arial" panose="020B0604020202020204" pitchFamily="34" charset="0"/>
              </a:rPr>
              <a:t>T </a:t>
            </a:r>
            <a:r>
              <a:rPr lang="en-US" sz="1600" err="1">
                <a:latin typeface="Arial" panose="020B0604020202020204" pitchFamily="34" charset="0"/>
                <a:cs typeface="Arial" panose="020B0604020202020204" pitchFamily="34" charset="0"/>
              </a:rPr>
              <a:t>với</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một</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đỉnh</a:t>
            </a:r>
            <a:r>
              <a:rPr lang="en-US" sz="1600">
                <a:latin typeface="Arial" panose="020B0604020202020204" pitchFamily="34" charset="0"/>
                <a:cs typeface="Arial" panose="020B0604020202020204" pitchFamily="34" charset="0"/>
              </a:rPr>
              <a:t> </a:t>
            </a:r>
            <a:r>
              <a:rPr lang="en-US" sz="1600" i="1" err="1">
                <a:latin typeface="Arial" panose="020B0604020202020204" pitchFamily="34" charset="0"/>
                <a:cs typeface="Arial" panose="020B0604020202020204" pitchFamily="34" charset="0"/>
              </a:rPr>
              <a:t>không</a:t>
            </a:r>
            <a:r>
              <a:rPr lang="en-US" sz="1600" i="1">
                <a:latin typeface="Arial" panose="020B0604020202020204" pitchFamily="34" charset="0"/>
                <a:cs typeface="Arial" panose="020B0604020202020204" pitchFamily="34" charset="0"/>
              </a:rPr>
              <a:t> ở </a:t>
            </a:r>
            <a:r>
              <a:rPr lang="en-US" sz="1600" i="1" err="1">
                <a:latin typeface="Arial" panose="020B0604020202020204" pitchFamily="34" charset="0"/>
                <a:cs typeface="Arial" panose="020B0604020202020204" pitchFamily="34" charset="0"/>
              </a:rPr>
              <a:t>trong</a:t>
            </a:r>
            <a:r>
              <a:rPr lang="en-US" sz="1600">
                <a:latin typeface="Arial" panose="020B0604020202020204" pitchFamily="34" charset="0"/>
                <a:cs typeface="Arial" panose="020B0604020202020204" pitchFamily="34" charset="0"/>
              </a:rPr>
              <a:t>  </a:t>
            </a:r>
            <a:r>
              <a:rPr lang="en-US" sz="1600" i="1">
                <a:latin typeface="Arial" panose="020B0604020202020204" pitchFamily="34" charset="0"/>
                <a:cs typeface="Arial" panose="020B0604020202020204" pitchFamily="34" charset="0"/>
              </a:rPr>
              <a:t>T</a:t>
            </a:r>
            <a:r>
              <a:rPr lang="en-US" sz="1600">
                <a:latin typeface="Arial" panose="020B0604020202020204" pitchFamily="34" charset="0"/>
                <a:cs typeface="Arial" panose="020B0604020202020204" pitchFamily="34" charset="0"/>
              </a:rPr>
              <a:t>.</a:t>
            </a:r>
          </a:p>
          <a:p>
            <a:pPr>
              <a:defRPr/>
            </a:pPr>
            <a:endParaRPr lang="en-US" sz="1600">
              <a:latin typeface="Arial" panose="020B0604020202020204" pitchFamily="34" charset="0"/>
              <a:cs typeface="Arial" panose="020B0604020202020204" pitchFamily="34" charset="0"/>
            </a:endParaRPr>
          </a:p>
        </p:txBody>
      </p:sp>
      <p:sp>
        <p:nvSpPr>
          <p:cNvPr id="14" name="Rounded Rectangle 2">
            <a:extLst>
              <a:ext uri="{FF2B5EF4-FFF2-40B4-BE49-F238E27FC236}">
                <a16:creationId xmlns:a16="http://schemas.microsoft.com/office/drawing/2014/main" id="{8BA26DD0-0623-4010-8116-DE091128DA82}"/>
              </a:ext>
            </a:extLst>
          </p:cNvPr>
          <p:cNvSpPr/>
          <p:nvPr/>
        </p:nvSpPr>
        <p:spPr>
          <a:xfrm>
            <a:off x="2780692" y="3886200"/>
            <a:ext cx="2283380" cy="612068"/>
          </a:xfrm>
          <a:prstGeom prst="roundRect">
            <a:avLst/>
          </a:prstGeom>
          <a:solidFill>
            <a:srgbClr val="C9E4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solidFill>
                  <a:schemeClr val="tx1"/>
                </a:solidFill>
                <a:latin typeface="Arial" panose="020B0604020202020204" pitchFamily="34" charset="0"/>
                <a:cs typeface="Arial" panose="020B0604020202020204" pitchFamily="34" charset="0"/>
              </a:rPr>
              <a:t>Thuật</a:t>
            </a:r>
            <a:r>
              <a:rPr lang="en-US" sz="1600">
                <a:solidFill>
                  <a:schemeClr val="tx1"/>
                </a:solidFill>
                <a:latin typeface="Arial" panose="020B0604020202020204" pitchFamily="34" charset="0"/>
                <a:cs typeface="Arial" panose="020B0604020202020204" pitchFamily="34" charset="0"/>
              </a:rPr>
              <a:t> </a:t>
            </a:r>
            <a:r>
              <a:rPr lang="en-US" sz="1600" err="1">
                <a:solidFill>
                  <a:schemeClr val="tx1"/>
                </a:solidFill>
                <a:latin typeface="Arial" panose="020B0604020202020204" pitchFamily="34" charset="0"/>
                <a:cs typeface="Arial" panose="020B0604020202020204" pitchFamily="34" charset="0"/>
              </a:rPr>
              <a:t>toán</a:t>
            </a:r>
            <a:r>
              <a:rPr lang="en-US" sz="1600">
                <a:solidFill>
                  <a:schemeClr val="tx1"/>
                </a:solidFill>
                <a:latin typeface="Arial" panose="020B0604020202020204" pitchFamily="34" charset="0"/>
                <a:cs typeface="Arial" panose="020B0604020202020204" pitchFamily="34" charset="0"/>
              </a:rPr>
              <a:t> PRIM</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06AE302-4BEC-5855-9584-5FFC42B05E40}"/>
                  </a:ext>
                </a:extLst>
              </p14:cNvPr>
              <p14:cNvContentPartPr/>
              <p14:nvPr/>
            </p14:nvContentPartPr>
            <p14:xfrm>
              <a:off x="151920" y="759240"/>
              <a:ext cx="6166800" cy="4561560"/>
            </p14:xfrm>
          </p:contentPart>
        </mc:Choice>
        <mc:Fallback>
          <p:pic>
            <p:nvPicPr>
              <p:cNvPr id="2" name="Ink 1">
                <a:extLst>
                  <a:ext uri="{FF2B5EF4-FFF2-40B4-BE49-F238E27FC236}">
                    <a16:creationId xmlns:a16="http://schemas.microsoft.com/office/drawing/2014/main" id="{C06AE302-4BEC-5855-9584-5FFC42B05E40}"/>
                  </a:ext>
                </a:extLst>
              </p:cNvPr>
              <p:cNvPicPr/>
              <p:nvPr/>
            </p:nvPicPr>
            <p:blipFill>
              <a:blip r:embed="rId5"/>
              <a:stretch>
                <a:fillRect/>
              </a:stretch>
            </p:blipFill>
            <p:spPr>
              <a:xfrm>
                <a:off x="142560" y="749880"/>
                <a:ext cx="6185520" cy="4580280"/>
              </a:xfrm>
              <a:prstGeom prst="rect">
                <a:avLst/>
              </a:prstGeom>
            </p:spPr>
          </p:pic>
        </mc:Fallback>
      </mc:AlternateContent>
    </p:spTree>
    <p:extLst>
      <p:ext uri="{BB962C8B-B14F-4D97-AF65-F5344CB8AC3E}">
        <p14:creationId xmlns:p14="http://schemas.microsoft.com/office/powerpoint/2010/main" val="19710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heckerboard(across)">
                                      <p:cBhvr>
                                        <p:cTn id="10" dur="500"/>
                                        <p:tgtEl>
                                          <p:spTgt spid="13"/>
                                        </p:tgtEl>
                                      </p:cBhvr>
                                    </p:animEffect>
                                  </p:childTnLst>
                                </p:cTn>
                              </p:par>
                              <p:par>
                                <p:cTn id="11" presetID="5"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heckerboard(across)">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err="1"/>
              <a:t>Thuật</a:t>
            </a:r>
            <a:r>
              <a:rPr lang="en-US" sz="2000" b="1"/>
              <a:t> </a:t>
            </a:r>
            <a:r>
              <a:rPr lang="en-US" sz="2000" b="1" err="1"/>
              <a:t>toán</a:t>
            </a:r>
            <a:r>
              <a:rPr lang="en-US" sz="2000" b="1"/>
              <a:t> Prim</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spcBef>
                <a:spcPct val="0"/>
              </a:spcBef>
              <a:buFontTx/>
              <a:buNone/>
            </a:pPr>
            <a:endParaRPr lang="en-US" sz="1600" i="1">
              <a:cs typeface="Arial" panose="020B0604020202020204" pitchFamily="34" charset="0"/>
            </a:endParaRPr>
          </a:p>
        </p:txBody>
      </p:sp>
      <p:sp>
        <p:nvSpPr>
          <p:cNvPr id="15" name="Oval 2">
            <a:extLst>
              <a:ext uri="{FF2B5EF4-FFF2-40B4-BE49-F238E27FC236}">
                <a16:creationId xmlns:a16="http://schemas.microsoft.com/office/drawing/2014/main" id="{D1BE7E30-8185-49A6-81EB-6AC5C69758CA}"/>
              </a:ext>
            </a:extLst>
          </p:cNvPr>
          <p:cNvSpPr>
            <a:spLocks noChangeArrowheads="1"/>
          </p:cNvSpPr>
          <p:nvPr/>
        </p:nvSpPr>
        <p:spPr bwMode="auto">
          <a:xfrm>
            <a:off x="609600" y="2647851"/>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f</a:t>
            </a:r>
          </a:p>
        </p:txBody>
      </p:sp>
      <p:sp>
        <p:nvSpPr>
          <p:cNvPr id="16" name="Oval 3">
            <a:extLst>
              <a:ext uri="{FF2B5EF4-FFF2-40B4-BE49-F238E27FC236}">
                <a16:creationId xmlns:a16="http://schemas.microsoft.com/office/drawing/2014/main" id="{C033A1FE-7E7F-4547-B02A-29EABDAAD3CE}"/>
              </a:ext>
            </a:extLst>
          </p:cNvPr>
          <p:cNvSpPr>
            <a:spLocks noChangeArrowheads="1"/>
          </p:cNvSpPr>
          <p:nvPr/>
        </p:nvSpPr>
        <p:spPr bwMode="auto">
          <a:xfrm>
            <a:off x="5257800" y="1657251"/>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d</a:t>
            </a:r>
          </a:p>
        </p:txBody>
      </p:sp>
      <p:sp>
        <p:nvSpPr>
          <p:cNvPr id="17" name="Oval 4">
            <a:extLst>
              <a:ext uri="{FF2B5EF4-FFF2-40B4-BE49-F238E27FC236}">
                <a16:creationId xmlns:a16="http://schemas.microsoft.com/office/drawing/2014/main" id="{76E6A3BB-70F0-4660-9730-334CC3D0C562}"/>
              </a:ext>
            </a:extLst>
          </p:cNvPr>
          <p:cNvSpPr>
            <a:spLocks noChangeArrowheads="1"/>
          </p:cNvSpPr>
          <p:nvPr/>
        </p:nvSpPr>
        <p:spPr bwMode="auto">
          <a:xfrm>
            <a:off x="1752600" y="1200051"/>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a</a:t>
            </a:r>
          </a:p>
        </p:txBody>
      </p:sp>
      <p:sp>
        <p:nvSpPr>
          <p:cNvPr id="18" name="Oval 5">
            <a:extLst>
              <a:ext uri="{FF2B5EF4-FFF2-40B4-BE49-F238E27FC236}">
                <a16:creationId xmlns:a16="http://schemas.microsoft.com/office/drawing/2014/main" id="{D889574E-256B-4D14-A471-3A2D7B3BD3CE}"/>
              </a:ext>
            </a:extLst>
          </p:cNvPr>
          <p:cNvSpPr>
            <a:spLocks noChangeArrowheads="1"/>
          </p:cNvSpPr>
          <p:nvPr/>
        </p:nvSpPr>
        <p:spPr bwMode="auto">
          <a:xfrm>
            <a:off x="3352800" y="2571651"/>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b</a:t>
            </a:r>
          </a:p>
        </p:txBody>
      </p:sp>
      <p:sp>
        <p:nvSpPr>
          <p:cNvPr id="19" name="Oval 6">
            <a:extLst>
              <a:ext uri="{FF2B5EF4-FFF2-40B4-BE49-F238E27FC236}">
                <a16:creationId xmlns:a16="http://schemas.microsoft.com/office/drawing/2014/main" id="{6352C03B-129C-43BB-B019-C6AC86EC6E47}"/>
              </a:ext>
            </a:extLst>
          </p:cNvPr>
          <p:cNvSpPr>
            <a:spLocks noChangeArrowheads="1"/>
          </p:cNvSpPr>
          <p:nvPr/>
        </p:nvSpPr>
        <p:spPr bwMode="auto">
          <a:xfrm>
            <a:off x="1752600" y="3943251"/>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c</a:t>
            </a:r>
          </a:p>
        </p:txBody>
      </p:sp>
      <p:sp>
        <p:nvSpPr>
          <p:cNvPr id="20" name="Oval 7">
            <a:extLst>
              <a:ext uri="{FF2B5EF4-FFF2-40B4-BE49-F238E27FC236}">
                <a16:creationId xmlns:a16="http://schemas.microsoft.com/office/drawing/2014/main" id="{5567AEA2-A606-4F17-96E3-E52E9C066BCE}"/>
              </a:ext>
            </a:extLst>
          </p:cNvPr>
          <p:cNvSpPr>
            <a:spLocks noChangeArrowheads="1"/>
          </p:cNvSpPr>
          <p:nvPr/>
        </p:nvSpPr>
        <p:spPr bwMode="auto">
          <a:xfrm>
            <a:off x="4267200" y="4019451"/>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e</a:t>
            </a:r>
          </a:p>
        </p:txBody>
      </p:sp>
      <p:sp>
        <p:nvSpPr>
          <p:cNvPr id="21" name="Oval 8">
            <a:extLst>
              <a:ext uri="{FF2B5EF4-FFF2-40B4-BE49-F238E27FC236}">
                <a16:creationId xmlns:a16="http://schemas.microsoft.com/office/drawing/2014/main" id="{A7254D84-A485-4E03-AC61-DD627D72FB5B}"/>
              </a:ext>
            </a:extLst>
          </p:cNvPr>
          <p:cNvSpPr>
            <a:spLocks noChangeArrowheads="1"/>
          </p:cNvSpPr>
          <p:nvPr/>
        </p:nvSpPr>
        <p:spPr bwMode="auto">
          <a:xfrm>
            <a:off x="7239000" y="2800251"/>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g</a:t>
            </a:r>
          </a:p>
        </p:txBody>
      </p:sp>
      <p:sp>
        <p:nvSpPr>
          <p:cNvPr id="22" name="Line 9">
            <a:extLst>
              <a:ext uri="{FF2B5EF4-FFF2-40B4-BE49-F238E27FC236}">
                <a16:creationId xmlns:a16="http://schemas.microsoft.com/office/drawing/2014/main" id="{C8759A93-D4C6-4868-8138-745B3AA8B64E}"/>
              </a:ext>
            </a:extLst>
          </p:cNvPr>
          <p:cNvSpPr>
            <a:spLocks noChangeShapeType="1"/>
          </p:cNvSpPr>
          <p:nvPr/>
        </p:nvSpPr>
        <p:spPr bwMode="auto">
          <a:xfrm>
            <a:off x="2362200" y="1733451"/>
            <a:ext cx="1066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0">
            <a:extLst>
              <a:ext uri="{FF2B5EF4-FFF2-40B4-BE49-F238E27FC236}">
                <a16:creationId xmlns:a16="http://schemas.microsoft.com/office/drawing/2014/main" id="{23E4DAE5-A412-4DBC-AB62-DD88D24253FE}"/>
              </a:ext>
            </a:extLst>
          </p:cNvPr>
          <p:cNvSpPr>
            <a:spLocks noChangeShapeType="1"/>
          </p:cNvSpPr>
          <p:nvPr/>
        </p:nvSpPr>
        <p:spPr bwMode="auto">
          <a:xfrm flipH="1">
            <a:off x="1143000" y="1809651"/>
            <a:ext cx="685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1">
            <a:extLst>
              <a:ext uri="{FF2B5EF4-FFF2-40B4-BE49-F238E27FC236}">
                <a16:creationId xmlns:a16="http://schemas.microsoft.com/office/drawing/2014/main" id="{198DC7CD-91C5-43BE-86CB-CF70B8D82912}"/>
              </a:ext>
            </a:extLst>
          </p:cNvPr>
          <p:cNvSpPr>
            <a:spLocks noChangeShapeType="1"/>
          </p:cNvSpPr>
          <p:nvPr/>
        </p:nvSpPr>
        <p:spPr bwMode="auto">
          <a:xfrm flipH="1">
            <a:off x="2362200" y="3257451"/>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2">
            <a:extLst>
              <a:ext uri="{FF2B5EF4-FFF2-40B4-BE49-F238E27FC236}">
                <a16:creationId xmlns:a16="http://schemas.microsoft.com/office/drawing/2014/main" id="{74EF7BAE-0FD6-45C9-84C4-157BC631C64B}"/>
              </a:ext>
            </a:extLst>
          </p:cNvPr>
          <p:cNvSpPr>
            <a:spLocks noChangeShapeType="1"/>
          </p:cNvSpPr>
          <p:nvPr/>
        </p:nvSpPr>
        <p:spPr bwMode="auto">
          <a:xfrm>
            <a:off x="1143000" y="3257451"/>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13">
            <a:extLst>
              <a:ext uri="{FF2B5EF4-FFF2-40B4-BE49-F238E27FC236}">
                <a16:creationId xmlns:a16="http://schemas.microsoft.com/office/drawing/2014/main" id="{E034A36C-280B-472E-8940-6BA0DE3C4D8B}"/>
              </a:ext>
            </a:extLst>
          </p:cNvPr>
          <p:cNvSpPr>
            <a:spLocks noChangeShapeType="1"/>
          </p:cNvSpPr>
          <p:nvPr/>
        </p:nvSpPr>
        <p:spPr bwMode="auto">
          <a:xfrm flipV="1">
            <a:off x="4038600" y="2190651"/>
            <a:ext cx="1295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4">
            <a:extLst>
              <a:ext uri="{FF2B5EF4-FFF2-40B4-BE49-F238E27FC236}">
                <a16:creationId xmlns:a16="http://schemas.microsoft.com/office/drawing/2014/main" id="{1C72E329-BF64-4D54-B48C-CD599BA2E303}"/>
              </a:ext>
            </a:extLst>
          </p:cNvPr>
          <p:cNvSpPr>
            <a:spLocks noChangeShapeType="1"/>
          </p:cNvSpPr>
          <p:nvPr/>
        </p:nvSpPr>
        <p:spPr bwMode="auto">
          <a:xfrm>
            <a:off x="2438400" y="1504851"/>
            <a:ext cx="2819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15">
            <a:extLst>
              <a:ext uri="{FF2B5EF4-FFF2-40B4-BE49-F238E27FC236}">
                <a16:creationId xmlns:a16="http://schemas.microsoft.com/office/drawing/2014/main" id="{A81B7C18-5DE9-4745-84BF-DAE085989B6C}"/>
              </a:ext>
            </a:extLst>
          </p:cNvPr>
          <p:cNvSpPr>
            <a:spLocks noChangeShapeType="1"/>
          </p:cNvSpPr>
          <p:nvPr/>
        </p:nvSpPr>
        <p:spPr bwMode="auto">
          <a:xfrm>
            <a:off x="3962400" y="3105051"/>
            <a:ext cx="4572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16">
            <a:extLst>
              <a:ext uri="{FF2B5EF4-FFF2-40B4-BE49-F238E27FC236}">
                <a16:creationId xmlns:a16="http://schemas.microsoft.com/office/drawing/2014/main" id="{0A8AEDB1-7400-4AFE-9DA4-3AAA2E66A6E0}"/>
              </a:ext>
            </a:extLst>
          </p:cNvPr>
          <p:cNvSpPr>
            <a:spLocks noChangeShapeType="1"/>
          </p:cNvSpPr>
          <p:nvPr/>
        </p:nvSpPr>
        <p:spPr bwMode="auto">
          <a:xfrm>
            <a:off x="2438400" y="4400451"/>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17">
            <a:extLst>
              <a:ext uri="{FF2B5EF4-FFF2-40B4-BE49-F238E27FC236}">
                <a16:creationId xmlns:a16="http://schemas.microsoft.com/office/drawing/2014/main" id="{2BCA70D9-4330-4C2D-BF0D-D29BAFCED216}"/>
              </a:ext>
            </a:extLst>
          </p:cNvPr>
          <p:cNvSpPr>
            <a:spLocks noChangeShapeType="1"/>
          </p:cNvSpPr>
          <p:nvPr/>
        </p:nvSpPr>
        <p:spPr bwMode="auto">
          <a:xfrm flipH="1">
            <a:off x="4800600" y="2343051"/>
            <a:ext cx="685800" cy="1752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18">
            <a:extLst>
              <a:ext uri="{FF2B5EF4-FFF2-40B4-BE49-F238E27FC236}">
                <a16:creationId xmlns:a16="http://schemas.microsoft.com/office/drawing/2014/main" id="{327ABCF7-CA9F-42B6-A48B-763008B1846B}"/>
              </a:ext>
            </a:extLst>
          </p:cNvPr>
          <p:cNvSpPr>
            <a:spLocks noChangeShapeType="1"/>
          </p:cNvSpPr>
          <p:nvPr/>
        </p:nvSpPr>
        <p:spPr bwMode="auto">
          <a:xfrm flipV="1">
            <a:off x="4953000" y="3333651"/>
            <a:ext cx="2286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Text Box 19">
            <a:extLst>
              <a:ext uri="{FF2B5EF4-FFF2-40B4-BE49-F238E27FC236}">
                <a16:creationId xmlns:a16="http://schemas.microsoft.com/office/drawing/2014/main" id="{D6BA9D27-7E34-4D43-94CB-6C60D543FA3F}"/>
              </a:ext>
            </a:extLst>
          </p:cNvPr>
          <p:cNvSpPr txBox="1">
            <a:spLocks noChangeArrowheads="1"/>
          </p:cNvSpPr>
          <p:nvPr/>
        </p:nvSpPr>
        <p:spPr bwMode="auto">
          <a:xfrm>
            <a:off x="1050925" y="185092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33" name="Text Box 20">
            <a:extLst>
              <a:ext uri="{FF2B5EF4-FFF2-40B4-BE49-F238E27FC236}">
                <a16:creationId xmlns:a16="http://schemas.microsoft.com/office/drawing/2014/main" id="{42411E35-7D5F-4E13-9E22-928F7AD194C9}"/>
              </a:ext>
            </a:extLst>
          </p:cNvPr>
          <p:cNvSpPr txBox="1">
            <a:spLocks noChangeArrowheads="1"/>
          </p:cNvSpPr>
          <p:nvPr/>
        </p:nvSpPr>
        <p:spPr bwMode="auto">
          <a:xfrm>
            <a:off x="3794125" y="101272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34" name="Text Box 21">
            <a:extLst>
              <a:ext uri="{FF2B5EF4-FFF2-40B4-BE49-F238E27FC236}">
                <a16:creationId xmlns:a16="http://schemas.microsoft.com/office/drawing/2014/main" id="{1CE0652F-2279-43CE-A9DF-CCAD2B836492}"/>
              </a:ext>
            </a:extLst>
          </p:cNvPr>
          <p:cNvSpPr txBox="1">
            <a:spLocks noChangeArrowheads="1"/>
          </p:cNvSpPr>
          <p:nvPr/>
        </p:nvSpPr>
        <p:spPr bwMode="auto">
          <a:xfrm>
            <a:off x="6537325" y="192712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35" name="Text Box 22">
            <a:extLst>
              <a:ext uri="{FF2B5EF4-FFF2-40B4-BE49-F238E27FC236}">
                <a16:creationId xmlns:a16="http://schemas.microsoft.com/office/drawing/2014/main" id="{886F1CAA-DDB8-4B07-8A5E-AB4DF50FAFB3}"/>
              </a:ext>
            </a:extLst>
          </p:cNvPr>
          <p:cNvSpPr txBox="1">
            <a:spLocks noChangeArrowheads="1"/>
          </p:cNvSpPr>
          <p:nvPr/>
        </p:nvSpPr>
        <p:spPr bwMode="auto">
          <a:xfrm>
            <a:off x="5851525" y="390832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36" name="Text Box 23">
            <a:extLst>
              <a:ext uri="{FF2B5EF4-FFF2-40B4-BE49-F238E27FC236}">
                <a16:creationId xmlns:a16="http://schemas.microsoft.com/office/drawing/2014/main" id="{056D26AE-EC37-497E-A989-8AF5AA2C12C0}"/>
              </a:ext>
            </a:extLst>
          </p:cNvPr>
          <p:cNvSpPr txBox="1">
            <a:spLocks noChangeArrowheads="1"/>
          </p:cNvSpPr>
          <p:nvPr/>
        </p:nvSpPr>
        <p:spPr bwMode="auto">
          <a:xfrm>
            <a:off x="5257800" y="2876451"/>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37" name="Text Box 24">
            <a:extLst>
              <a:ext uri="{FF2B5EF4-FFF2-40B4-BE49-F238E27FC236}">
                <a16:creationId xmlns:a16="http://schemas.microsoft.com/office/drawing/2014/main" id="{1DABC144-B014-457E-89CC-DB1E38C876CC}"/>
              </a:ext>
            </a:extLst>
          </p:cNvPr>
          <p:cNvSpPr txBox="1">
            <a:spLocks noChangeArrowheads="1"/>
          </p:cNvSpPr>
          <p:nvPr/>
        </p:nvSpPr>
        <p:spPr bwMode="auto">
          <a:xfrm>
            <a:off x="4327525" y="246052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38" name="Text Box 25">
            <a:extLst>
              <a:ext uri="{FF2B5EF4-FFF2-40B4-BE49-F238E27FC236}">
                <a16:creationId xmlns:a16="http://schemas.microsoft.com/office/drawing/2014/main" id="{515B69A5-D01E-4971-A004-1A431445CCA1}"/>
              </a:ext>
            </a:extLst>
          </p:cNvPr>
          <p:cNvSpPr txBox="1">
            <a:spLocks noChangeArrowheads="1"/>
          </p:cNvSpPr>
          <p:nvPr/>
        </p:nvSpPr>
        <p:spPr bwMode="auto">
          <a:xfrm>
            <a:off x="2590800" y="3333651"/>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39" name="Text Box 26">
            <a:extLst>
              <a:ext uri="{FF2B5EF4-FFF2-40B4-BE49-F238E27FC236}">
                <a16:creationId xmlns:a16="http://schemas.microsoft.com/office/drawing/2014/main" id="{96D3DF61-BA25-4DF5-AF9E-7FB7EADB6B74}"/>
              </a:ext>
            </a:extLst>
          </p:cNvPr>
          <p:cNvSpPr txBox="1">
            <a:spLocks noChangeArrowheads="1"/>
          </p:cNvSpPr>
          <p:nvPr/>
        </p:nvSpPr>
        <p:spPr bwMode="auto">
          <a:xfrm>
            <a:off x="4327525" y="329872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40" name="Text Box 27">
            <a:extLst>
              <a:ext uri="{FF2B5EF4-FFF2-40B4-BE49-F238E27FC236}">
                <a16:creationId xmlns:a16="http://schemas.microsoft.com/office/drawing/2014/main" id="{1ADC8DD4-329F-488A-B457-53AE169E5CFE}"/>
              </a:ext>
            </a:extLst>
          </p:cNvPr>
          <p:cNvSpPr txBox="1">
            <a:spLocks noChangeArrowheads="1"/>
          </p:cNvSpPr>
          <p:nvPr/>
        </p:nvSpPr>
        <p:spPr bwMode="auto">
          <a:xfrm>
            <a:off x="3048000" y="4400451"/>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41" name="Text Box 28">
            <a:extLst>
              <a:ext uri="{FF2B5EF4-FFF2-40B4-BE49-F238E27FC236}">
                <a16:creationId xmlns:a16="http://schemas.microsoft.com/office/drawing/2014/main" id="{1DB2189B-1D4D-4AB1-8386-2CE0EA943DEF}"/>
              </a:ext>
            </a:extLst>
          </p:cNvPr>
          <p:cNvSpPr txBox="1">
            <a:spLocks noChangeArrowheads="1"/>
          </p:cNvSpPr>
          <p:nvPr/>
        </p:nvSpPr>
        <p:spPr bwMode="auto">
          <a:xfrm>
            <a:off x="1508125" y="322252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42" name="Line 29">
            <a:extLst>
              <a:ext uri="{FF2B5EF4-FFF2-40B4-BE49-F238E27FC236}">
                <a16:creationId xmlns:a16="http://schemas.microsoft.com/office/drawing/2014/main" id="{039EDBD6-3CFE-40FF-9B12-06F69B8B662F}"/>
              </a:ext>
            </a:extLst>
          </p:cNvPr>
          <p:cNvSpPr>
            <a:spLocks noChangeShapeType="1"/>
          </p:cNvSpPr>
          <p:nvPr/>
        </p:nvSpPr>
        <p:spPr bwMode="auto">
          <a:xfrm>
            <a:off x="1295400" y="2952651"/>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Text Box 30">
            <a:extLst>
              <a:ext uri="{FF2B5EF4-FFF2-40B4-BE49-F238E27FC236}">
                <a16:creationId xmlns:a16="http://schemas.microsoft.com/office/drawing/2014/main" id="{1507A51B-BEBC-4B21-9316-3E059939FF88}"/>
              </a:ext>
            </a:extLst>
          </p:cNvPr>
          <p:cNvSpPr txBox="1">
            <a:spLocks noChangeArrowheads="1"/>
          </p:cNvSpPr>
          <p:nvPr/>
        </p:nvSpPr>
        <p:spPr bwMode="auto">
          <a:xfrm>
            <a:off x="2117725" y="253672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44" name="Text Box 31">
            <a:extLst>
              <a:ext uri="{FF2B5EF4-FFF2-40B4-BE49-F238E27FC236}">
                <a16:creationId xmlns:a16="http://schemas.microsoft.com/office/drawing/2014/main" id="{FCC33224-0D6A-4D89-8056-047C5D0316DC}"/>
              </a:ext>
            </a:extLst>
          </p:cNvPr>
          <p:cNvSpPr txBox="1">
            <a:spLocks noChangeArrowheads="1"/>
          </p:cNvSpPr>
          <p:nvPr/>
        </p:nvSpPr>
        <p:spPr bwMode="auto">
          <a:xfrm>
            <a:off x="3032125" y="185092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45" name="AutoShape 34">
            <a:extLst>
              <a:ext uri="{FF2B5EF4-FFF2-40B4-BE49-F238E27FC236}">
                <a16:creationId xmlns:a16="http://schemas.microsoft.com/office/drawing/2014/main" id="{F7F999AE-E0DF-4A90-8983-5A554EC76A5A}"/>
              </a:ext>
            </a:extLst>
          </p:cNvPr>
          <p:cNvSpPr>
            <a:spLocks noChangeArrowheads="1"/>
          </p:cNvSpPr>
          <p:nvPr/>
        </p:nvSpPr>
        <p:spPr bwMode="auto">
          <a:xfrm rot="3741241">
            <a:off x="6057900" y="4362351"/>
            <a:ext cx="990600" cy="152400"/>
          </a:xfrm>
          <a:prstGeom prst="leftArrow">
            <a:avLst>
              <a:gd name="adj1" fmla="val 50000"/>
              <a:gd name="adj2" fmla="val 1625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1800">
              <a:solidFill>
                <a:schemeClr val="tx1"/>
              </a:solidFill>
              <a:latin typeface="Times New Roman" panose="02020603050405020304" pitchFamily="18" charset="0"/>
            </a:endParaRPr>
          </a:p>
        </p:txBody>
      </p:sp>
      <p:sp>
        <p:nvSpPr>
          <p:cNvPr id="46" name="AutoShape 35">
            <a:extLst>
              <a:ext uri="{FF2B5EF4-FFF2-40B4-BE49-F238E27FC236}">
                <a16:creationId xmlns:a16="http://schemas.microsoft.com/office/drawing/2014/main" id="{9740C66B-611D-4A74-9BA5-8B39CFC3E6FF}"/>
              </a:ext>
            </a:extLst>
          </p:cNvPr>
          <p:cNvSpPr>
            <a:spLocks noChangeArrowheads="1"/>
          </p:cNvSpPr>
          <p:nvPr/>
        </p:nvSpPr>
        <p:spPr bwMode="auto">
          <a:xfrm rot="5076183">
            <a:off x="5751513" y="3671788"/>
            <a:ext cx="2209800" cy="152400"/>
          </a:xfrm>
          <a:prstGeom prst="leftArrow">
            <a:avLst>
              <a:gd name="adj1" fmla="val 50000"/>
              <a:gd name="adj2" fmla="val 3625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1800">
              <a:solidFill>
                <a:schemeClr val="tx1"/>
              </a:solidFill>
              <a:latin typeface="Times New Roman" panose="02020603050405020304" pitchFamily="18" charset="0"/>
            </a:endParaRPr>
          </a:p>
        </p:txBody>
      </p:sp>
      <p:sp>
        <p:nvSpPr>
          <p:cNvPr id="47" name="Text Box 36">
            <a:extLst>
              <a:ext uri="{FF2B5EF4-FFF2-40B4-BE49-F238E27FC236}">
                <a16:creationId xmlns:a16="http://schemas.microsoft.com/office/drawing/2014/main" id="{0E60F6CD-E8F3-4AA1-A3B2-62470C3FDA3F}"/>
              </a:ext>
            </a:extLst>
          </p:cNvPr>
          <p:cNvSpPr txBox="1">
            <a:spLocks noChangeArrowheads="1"/>
          </p:cNvSpPr>
          <p:nvPr/>
        </p:nvSpPr>
        <p:spPr bwMode="auto">
          <a:xfrm>
            <a:off x="7048500" y="4461435"/>
            <a:ext cx="17924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để</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chọn</a:t>
            </a:r>
            <a:endParaRPr lang="en-US" sz="1600">
              <a:solidFill>
                <a:schemeClr val="tx1"/>
              </a:solidFill>
              <a:cs typeface="Arial" panose="020B0604020202020204" pitchFamily="34" charset="0"/>
            </a:endParaRPr>
          </a:p>
        </p:txBody>
      </p:sp>
      <p:sp>
        <p:nvSpPr>
          <p:cNvPr id="48" name="Line 37">
            <a:extLst>
              <a:ext uri="{FF2B5EF4-FFF2-40B4-BE49-F238E27FC236}">
                <a16:creationId xmlns:a16="http://schemas.microsoft.com/office/drawing/2014/main" id="{CDE4B9FE-3A8C-4D05-8D57-E8E0EFA5B016}"/>
              </a:ext>
            </a:extLst>
          </p:cNvPr>
          <p:cNvSpPr>
            <a:spLocks noChangeShapeType="1"/>
          </p:cNvSpPr>
          <p:nvPr/>
        </p:nvSpPr>
        <p:spPr bwMode="auto">
          <a:xfrm flipH="1">
            <a:off x="6934200" y="2343051"/>
            <a:ext cx="228600" cy="1524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 name="Text Box 38">
            <a:extLst>
              <a:ext uri="{FF2B5EF4-FFF2-40B4-BE49-F238E27FC236}">
                <a16:creationId xmlns:a16="http://schemas.microsoft.com/office/drawing/2014/main" id="{53CBBA30-19D0-4276-B39B-C21AA8301D31}"/>
              </a:ext>
            </a:extLst>
          </p:cNvPr>
          <p:cNvSpPr txBox="1">
            <a:spLocks noChangeArrowheads="1"/>
          </p:cNvSpPr>
          <p:nvPr/>
        </p:nvSpPr>
        <p:spPr bwMode="auto">
          <a:xfrm>
            <a:off x="7146925" y="2128738"/>
            <a:ext cx="6286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chọn</a:t>
            </a:r>
            <a:endParaRPr lang="en-US" sz="1600">
              <a:solidFill>
                <a:schemeClr val="tx1"/>
              </a:solidFill>
              <a:cs typeface="Arial" panose="020B0604020202020204" pitchFamily="34" charset="0"/>
            </a:endParaRPr>
          </a:p>
        </p:txBody>
      </p:sp>
      <p:sp>
        <p:nvSpPr>
          <p:cNvPr id="50" name="Line 39">
            <a:extLst>
              <a:ext uri="{FF2B5EF4-FFF2-40B4-BE49-F238E27FC236}">
                <a16:creationId xmlns:a16="http://schemas.microsoft.com/office/drawing/2014/main" id="{EE6EE349-F523-42A0-9980-DA927EC50562}"/>
              </a:ext>
            </a:extLst>
          </p:cNvPr>
          <p:cNvSpPr>
            <a:spLocks noChangeShapeType="1"/>
          </p:cNvSpPr>
          <p:nvPr/>
        </p:nvSpPr>
        <p:spPr bwMode="auto">
          <a:xfrm>
            <a:off x="5943600" y="2114451"/>
            <a:ext cx="1371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1" name="Group 50">
            <a:extLst>
              <a:ext uri="{FF2B5EF4-FFF2-40B4-BE49-F238E27FC236}">
                <a16:creationId xmlns:a16="http://schemas.microsoft.com/office/drawing/2014/main" id="{F2A6FC50-0D84-44B8-82CD-D88D2FA31DCE}"/>
              </a:ext>
            </a:extLst>
          </p:cNvPr>
          <p:cNvGrpSpPr>
            <a:grpSpLocks/>
          </p:cNvGrpSpPr>
          <p:nvPr/>
        </p:nvGrpSpPr>
        <p:grpSpPr bwMode="auto">
          <a:xfrm>
            <a:off x="4953000" y="2114451"/>
            <a:ext cx="2362200" cy="2133600"/>
            <a:chOff x="3120" y="1968"/>
            <a:chExt cx="1488" cy="1344"/>
          </a:xfrm>
        </p:grpSpPr>
        <p:sp>
          <p:nvSpPr>
            <p:cNvPr id="52" name="Line 41">
              <a:extLst>
                <a:ext uri="{FF2B5EF4-FFF2-40B4-BE49-F238E27FC236}">
                  <a16:creationId xmlns:a16="http://schemas.microsoft.com/office/drawing/2014/main" id="{E2E8608B-3CFC-423F-9D16-D787F36142B4}"/>
                </a:ext>
              </a:extLst>
            </p:cNvPr>
            <p:cNvSpPr>
              <a:spLocks noChangeShapeType="1"/>
            </p:cNvSpPr>
            <p:nvPr/>
          </p:nvSpPr>
          <p:spPr bwMode="auto">
            <a:xfrm>
              <a:off x="3744" y="1968"/>
              <a:ext cx="864" cy="48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42">
              <a:extLst>
                <a:ext uri="{FF2B5EF4-FFF2-40B4-BE49-F238E27FC236}">
                  <a16:creationId xmlns:a16="http://schemas.microsoft.com/office/drawing/2014/main" id="{C4F415E8-4CB7-4CD6-A10E-9B0D7F1FBE48}"/>
                </a:ext>
              </a:extLst>
            </p:cNvPr>
            <p:cNvSpPr>
              <a:spLocks noChangeShapeType="1"/>
            </p:cNvSpPr>
            <p:nvPr/>
          </p:nvSpPr>
          <p:spPr bwMode="auto">
            <a:xfrm flipV="1">
              <a:off x="3120" y="2736"/>
              <a:ext cx="1440" cy="576"/>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4" name="Line 43">
            <a:extLst>
              <a:ext uri="{FF2B5EF4-FFF2-40B4-BE49-F238E27FC236}">
                <a16:creationId xmlns:a16="http://schemas.microsoft.com/office/drawing/2014/main" id="{847C9376-D0DB-4883-A4B0-E983B454BC81}"/>
              </a:ext>
            </a:extLst>
          </p:cNvPr>
          <p:cNvSpPr>
            <a:spLocks noChangeShapeType="1"/>
          </p:cNvSpPr>
          <p:nvPr/>
        </p:nvSpPr>
        <p:spPr bwMode="auto">
          <a:xfrm>
            <a:off x="5943600" y="2114451"/>
            <a:ext cx="1371600" cy="7620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Oval 54">
            <a:extLst>
              <a:ext uri="{FF2B5EF4-FFF2-40B4-BE49-F238E27FC236}">
                <a16:creationId xmlns:a16="http://schemas.microsoft.com/office/drawing/2014/main" id="{241DF673-E5D8-4B14-9378-42EC7D90933B}"/>
              </a:ext>
            </a:extLst>
          </p:cNvPr>
          <p:cNvSpPr>
            <a:spLocks noChangeArrowheads="1"/>
          </p:cNvSpPr>
          <p:nvPr/>
        </p:nvSpPr>
        <p:spPr bwMode="auto">
          <a:xfrm>
            <a:off x="7239000" y="2800251"/>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g</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71D7840-787F-E1A0-3120-452879B2DD4D}"/>
                  </a:ext>
                </a:extLst>
              </p14:cNvPr>
              <p14:cNvContentPartPr/>
              <p14:nvPr/>
            </p14:nvContentPartPr>
            <p14:xfrm>
              <a:off x="5046840" y="107280"/>
              <a:ext cx="3781440" cy="3648600"/>
            </p14:xfrm>
          </p:contentPart>
        </mc:Choice>
        <mc:Fallback>
          <p:pic>
            <p:nvPicPr>
              <p:cNvPr id="2" name="Ink 1">
                <a:extLst>
                  <a:ext uri="{FF2B5EF4-FFF2-40B4-BE49-F238E27FC236}">
                    <a16:creationId xmlns:a16="http://schemas.microsoft.com/office/drawing/2014/main" id="{771D7840-787F-E1A0-3120-452879B2DD4D}"/>
                  </a:ext>
                </a:extLst>
              </p:cNvPr>
              <p:cNvPicPr/>
              <p:nvPr/>
            </p:nvPicPr>
            <p:blipFill>
              <a:blip r:embed="rId4"/>
              <a:stretch>
                <a:fillRect/>
              </a:stretch>
            </p:blipFill>
            <p:spPr>
              <a:xfrm>
                <a:off x="5037480" y="97920"/>
                <a:ext cx="3800160" cy="3667320"/>
              </a:xfrm>
              <a:prstGeom prst="rect">
                <a:avLst/>
              </a:prstGeom>
            </p:spPr>
          </p:pic>
        </mc:Fallback>
      </mc:AlternateContent>
    </p:spTree>
    <p:extLst>
      <p:ext uri="{BB962C8B-B14F-4D97-AF65-F5344CB8AC3E}">
        <p14:creationId xmlns:p14="http://schemas.microsoft.com/office/powerpoint/2010/main" val="263733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slide(fromBottom)">
                                      <p:cBhvr>
                                        <p:cTn id="16" dur="500"/>
                                        <p:tgtEl>
                                          <p:spTgt spid="46"/>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slide(fromBottom)">
                                      <p:cBhvr>
                                        <p:cTn id="19" dur="500"/>
                                        <p:tgtEl>
                                          <p:spTgt spid="45"/>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slide(fromBottom)">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p:bldP spid="48" grpId="0" animBg="1"/>
      <p:bldP spid="49" grpId="0"/>
      <p:bldP spid="54" grpId="0" animBg="1"/>
      <p:bldP spid="5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err="1"/>
              <a:t>Thuật</a:t>
            </a:r>
            <a:r>
              <a:rPr lang="en-US" sz="2000" b="1"/>
              <a:t> </a:t>
            </a:r>
            <a:r>
              <a:rPr lang="en-US" sz="2000" b="1" err="1"/>
              <a:t>toán</a:t>
            </a:r>
            <a:r>
              <a:rPr lang="en-US" sz="2000" b="1"/>
              <a:t> Prim</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spcBef>
                <a:spcPct val="0"/>
              </a:spcBef>
              <a:buFontTx/>
              <a:buNone/>
            </a:pPr>
            <a:endParaRPr lang="en-US" sz="1600" i="1">
              <a:cs typeface="Arial" panose="020B0604020202020204" pitchFamily="34" charset="0"/>
            </a:endParaRPr>
          </a:p>
        </p:txBody>
      </p:sp>
      <p:sp>
        <p:nvSpPr>
          <p:cNvPr id="56" name="Text Box 20">
            <a:extLst>
              <a:ext uri="{FF2B5EF4-FFF2-40B4-BE49-F238E27FC236}">
                <a16:creationId xmlns:a16="http://schemas.microsoft.com/office/drawing/2014/main" id="{179E4C71-67F8-4366-9644-FB1C4E6F61AC}"/>
              </a:ext>
            </a:extLst>
          </p:cNvPr>
          <p:cNvSpPr txBox="1">
            <a:spLocks noChangeArrowheads="1"/>
          </p:cNvSpPr>
          <p:nvPr/>
        </p:nvSpPr>
        <p:spPr bwMode="auto">
          <a:xfrm>
            <a:off x="3794125" y="838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57" name="Oval 2">
            <a:extLst>
              <a:ext uri="{FF2B5EF4-FFF2-40B4-BE49-F238E27FC236}">
                <a16:creationId xmlns:a16="http://schemas.microsoft.com/office/drawing/2014/main" id="{E5C496C0-7A12-48C8-AC1C-2CC29F9C97D6}"/>
              </a:ext>
            </a:extLst>
          </p:cNvPr>
          <p:cNvSpPr>
            <a:spLocks noChangeArrowheads="1"/>
          </p:cNvSpPr>
          <p:nvPr/>
        </p:nvSpPr>
        <p:spPr bwMode="auto">
          <a:xfrm>
            <a:off x="609600" y="24733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f</a:t>
            </a:r>
          </a:p>
        </p:txBody>
      </p:sp>
      <p:sp>
        <p:nvSpPr>
          <p:cNvPr id="58" name="Oval 3">
            <a:extLst>
              <a:ext uri="{FF2B5EF4-FFF2-40B4-BE49-F238E27FC236}">
                <a16:creationId xmlns:a16="http://schemas.microsoft.com/office/drawing/2014/main" id="{A92CD913-445D-4F0C-B2CC-4A9B46E8F050}"/>
              </a:ext>
            </a:extLst>
          </p:cNvPr>
          <p:cNvSpPr>
            <a:spLocks noChangeArrowheads="1"/>
          </p:cNvSpPr>
          <p:nvPr/>
        </p:nvSpPr>
        <p:spPr bwMode="auto">
          <a:xfrm>
            <a:off x="5257800" y="14827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d</a:t>
            </a:r>
          </a:p>
        </p:txBody>
      </p:sp>
      <p:sp>
        <p:nvSpPr>
          <p:cNvPr id="59" name="Oval 4">
            <a:extLst>
              <a:ext uri="{FF2B5EF4-FFF2-40B4-BE49-F238E27FC236}">
                <a16:creationId xmlns:a16="http://schemas.microsoft.com/office/drawing/2014/main" id="{4806F8AE-F396-4136-8240-C0CD1225DF4D}"/>
              </a:ext>
            </a:extLst>
          </p:cNvPr>
          <p:cNvSpPr>
            <a:spLocks noChangeArrowheads="1"/>
          </p:cNvSpPr>
          <p:nvPr/>
        </p:nvSpPr>
        <p:spPr bwMode="auto">
          <a:xfrm>
            <a:off x="1752600" y="10255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a</a:t>
            </a:r>
          </a:p>
        </p:txBody>
      </p:sp>
      <p:sp>
        <p:nvSpPr>
          <p:cNvPr id="60" name="Oval 5">
            <a:extLst>
              <a:ext uri="{FF2B5EF4-FFF2-40B4-BE49-F238E27FC236}">
                <a16:creationId xmlns:a16="http://schemas.microsoft.com/office/drawing/2014/main" id="{2073C299-0409-433D-92BA-CFDF84606F7F}"/>
              </a:ext>
            </a:extLst>
          </p:cNvPr>
          <p:cNvSpPr>
            <a:spLocks noChangeArrowheads="1"/>
          </p:cNvSpPr>
          <p:nvPr/>
        </p:nvSpPr>
        <p:spPr bwMode="auto">
          <a:xfrm>
            <a:off x="3352800" y="23971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b</a:t>
            </a:r>
          </a:p>
        </p:txBody>
      </p:sp>
      <p:sp>
        <p:nvSpPr>
          <p:cNvPr id="61" name="Oval 6">
            <a:extLst>
              <a:ext uri="{FF2B5EF4-FFF2-40B4-BE49-F238E27FC236}">
                <a16:creationId xmlns:a16="http://schemas.microsoft.com/office/drawing/2014/main" id="{11B51FB4-FC3F-4188-AA2F-0278211CE17B}"/>
              </a:ext>
            </a:extLst>
          </p:cNvPr>
          <p:cNvSpPr>
            <a:spLocks noChangeArrowheads="1"/>
          </p:cNvSpPr>
          <p:nvPr/>
        </p:nvSpPr>
        <p:spPr bwMode="auto">
          <a:xfrm>
            <a:off x="1752600" y="37687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c</a:t>
            </a:r>
          </a:p>
        </p:txBody>
      </p:sp>
      <p:sp>
        <p:nvSpPr>
          <p:cNvPr id="62" name="Oval 7">
            <a:extLst>
              <a:ext uri="{FF2B5EF4-FFF2-40B4-BE49-F238E27FC236}">
                <a16:creationId xmlns:a16="http://schemas.microsoft.com/office/drawing/2014/main" id="{DE2FBA14-9658-475A-9C37-6EE7DED0AB5C}"/>
              </a:ext>
            </a:extLst>
          </p:cNvPr>
          <p:cNvSpPr>
            <a:spLocks noChangeArrowheads="1"/>
          </p:cNvSpPr>
          <p:nvPr/>
        </p:nvSpPr>
        <p:spPr bwMode="auto">
          <a:xfrm>
            <a:off x="4267200" y="38449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e</a:t>
            </a:r>
          </a:p>
        </p:txBody>
      </p:sp>
      <p:sp>
        <p:nvSpPr>
          <p:cNvPr id="63" name="Oval 8">
            <a:extLst>
              <a:ext uri="{FF2B5EF4-FFF2-40B4-BE49-F238E27FC236}">
                <a16:creationId xmlns:a16="http://schemas.microsoft.com/office/drawing/2014/main" id="{9510005D-839A-4FC1-90ED-C8BE5DEF01C6}"/>
              </a:ext>
            </a:extLst>
          </p:cNvPr>
          <p:cNvSpPr>
            <a:spLocks noChangeArrowheads="1"/>
          </p:cNvSpPr>
          <p:nvPr/>
        </p:nvSpPr>
        <p:spPr bwMode="auto">
          <a:xfrm>
            <a:off x="7239000" y="26257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g</a:t>
            </a:r>
          </a:p>
        </p:txBody>
      </p:sp>
      <p:sp>
        <p:nvSpPr>
          <p:cNvPr id="64" name="Line 9">
            <a:extLst>
              <a:ext uri="{FF2B5EF4-FFF2-40B4-BE49-F238E27FC236}">
                <a16:creationId xmlns:a16="http://schemas.microsoft.com/office/drawing/2014/main" id="{54FC4F3A-7A2B-4576-A00D-663C9A5BD0E1}"/>
              </a:ext>
            </a:extLst>
          </p:cNvPr>
          <p:cNvSpPr>
            <a:spLocks noChangeShapeType="1"/>
          </p:cNvSpPr>
          <p:nvPr/>
        </p:nvSpPr>
        <p:spPr bwMode="auto">
          <a:xfrm>
            <a:off x="2362200" y="1558925"/>
            <a:ext cx="1066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10">
            <a:extLst>
              <a:ext uri="{FF2B5EF4-FFF2-40B4-BE49-F238E27FC236}">
                <a16:creationId xmlns:a16="http://schemas.microsoft.com/office/drawing/2014/main" id="{4351415F-7BD2-426B-86FE-6377A6045DF8}"/>
              </a:ext>
            </a:extLst>
          </p:cNvPr>
          <p:cNvSpPr>
            <a:spLocks noChangeShapeType="1"/>
          </p:cNvSpPr>
          <p:nvPr/>
        </p:nvSpPr>
        <p:spPr bwMode="auto">
          <a:xfrm flipH="1">
            <a:off x="1143000" y="1635125"/>
            <a:ext cx="685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11">
            <a:extLst>
              <a:ext uri="{FF2B5EF4-FFF2-40B4-BE49-F238E27FC236}">
                <a16:creationId xmlns:a16="http://schemas.microsoft.com/office/drawing/2014/main" id="{1708FB38-2835-4FC2-BEF5-235311BF7D00}"/>
              </a:ext>
            </a:extLst>
          </p:cNvPr>
          <p:cNvSpPr>
            <a:spLocks noChangeShapeType="1"/>
          </p:cNvSpPr>
          <p:nvPr/>
        </p:nvSpPr>
        <p:spPr bwMode="auto">
          <a:xfrm flipH="1">
            <a:off x="2362200" y="3082925"/>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12">
            <a:extLst>
              <a:ext uri="{FF2B5EF4-FFF2-40B4-BE49-F238E27FC236}">
                <a16:creationId xmlns:a16="http://schemas.microsoft.com/office/drawing/2014/main" id="{4DBCC071-B09A-4718-A49D-D3B113D57B62}"/>
              </a:ext>
            </a:extLst>
          </p:cNvPr>
          <p:cNvSpPr>
            <a:spLocks noChangeShapeType="1"/>
          </p:cNvSpPr>
          <p:nvPr/>
        </p:nvSpPr>
        <p:spPr bwMode="auto">
          <a:xfrm>
            <a:off x="1143000" y="3082925"/>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13">
            <a:extLst>
              <a:ext uri="{FF2B5EF4-FFF2-40B4-BE49-F238E27FC236}">
                <a16:creationId xmlns:a16="http://schemas.microsoft.com/office/drawing/2014/main" id="{B6B357BF-19CD-4F3A-B1E3-B5F262224A3A}"/>
              </a:ext>
            </a:extLst>
          </p:cNvPr>
          <p:cNvSpPr>
            <a:spLocks noChangeShapeType="1"/>
          </p:cNvSpPr>
          <p:nvPr/>
        </p:nvSpPr>
        <p:spPr bwMode="auto">
          <a:xfrm>
            <a:off x="3962400" y="2930525"/>
            <a:ext cx="4572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14">
            <a:extLst>
              <a:ext uri="{FF2B5EF4-FFF2-40B4-BE49-F238E27FC236}">
                <a16:creationId xmlns:a16="http://schemas.microsoft.com/office/drawing/2014/main" id="{F80E4B99-45F1-437F-B63E-10140251C859}"/>
              </a:ext>
            </a:extLst>
          </p:cNvPr>
          <p:cNvSpPr>
            <a:spLocks noChangeShapeType="1"/>
          </p:cNvSpPr>
          <p:nvPr/>
        </p:nvSpPr>
        <p:spPr bwMode="auto">
          <a:xfrm>
            <a:off x="2438400" y="4225925"/>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15">
            <a:extLst>
              <a:ext uri="{FF2B5EF4-FFF2-40B4-BE49-F238E27FC236}">
                <a16:creationId xmlns:a16="http://schemas.microsoft.com/office/drawing/2014/main" id="{50141658-623A-4624-944A-B94338499536}"/>
              </a:ext>
            </a:extLst>
          </p:cNvPr>
          <p:cNvSpPr>
            <a:spLocks noChangeShapeType="1"/>
          </p:cNvSpPr>
          <p:nvPr/>
        </p:nvSpPr>
        <p:spPr bwMode="auto">
          <a:xfrm flipH="1">
            <a:off x="4800600" y="2168525"/>
            <a:ext cx="6858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16">
            <a:extLst>
              <a:ext uri="{FF2B5EF4-FFF2-40B4-BE49-F238E27FC236}">
                <a16:creationId xmlns:a16="http://schemas.microsoft.com/office/drawing/2014/main" id="{A5A4976B-CA71-4E0A-A9BC-D0DF6078B9F2}"/>
              </a:ext>
            </a:extLst>
          </p:cNvPr>
          <p:cNvSpPr>
            <a:spLocks noChangeShapeType="1"/>
          </p:cNvSpPr>
          <p:nvPr/>
        </p:nvSpPr>
        <p:spPr bwMode="auto">
          <a:xfrm flipV="1">
            <a:off x="4953000" y="3159125"/>
            <a:ext cx="2286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Line 17">
            <a:extLst>
              <a:ext uri="{FF2B5EF4-FFF2-40B4-BE49-F238E27FC236}">
                <a16:creationId xmlns:a16="http://schemas.microsoft.com/office/drawing/2014/main" id="{0C560FB9-BCA0-45C2-938D-1EB54BB536DF}"/>
              </a:ext>
            </a:extLst>
          </p:cNvPr>
          <p:cNvSpPr>
            <a:spLocks noChangeShapeType="1"/>
          </p:cNvSpPr>
          <p:nvPr/>
        </p:nvSpPr>
        <p:spPr bwMode="auto">
          <a:xfrm>
            <a:off x="5943600" y="1939925"/>
            <a:ext cx="1371600" cy="7620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 name="Text Box 18">
            <a:extLst>
              <a:ext uri="{FF2B5EF4-FFF2-40B4-BE49-F238E27FC236}">
                <a16:creationId xmlns:a16="http://schemas.microsoft.com/office/drawing/2014/main" id="{0BB3A2A2-C26A-4B8C-83B3-3B46DD51B62D}"/>
              </a:ext>
            </a:extLst>
          </p:cNvPr>
          <p:cNvSpPr txBox="1">
            <a:spLocks noChangeArrowheads="1"/>
          </p:cNvSpPr>
          <p:nvPr/>
        </p:nvSpPr>
        <p:spPr bwMode="auto">
          <a:xfrm>
            <a:off x="1050925" y="167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74" name="Text Box 20">
            <a:extLst>
              <a:ext uri="{FF2B5EF4-FFF2-40B4-BE49-F238E27FC236}">
                <a16:creationId xmlns:a16="http://schemas.microsoft.com/office/drawing/2014/main" id="{532F1860-C8D0-40CC-A589-D5F5E9C289AD}"/>
              </a:ext>
            </a:extLst>
          </p:cNvPr>
          <p:cNvSpPr txBox="1">
            <a:spLocks noChangeArrowheads="1"/>
          </p:cNvSpPr>
          <p:nvPr/>
        </p:nvSpPr>
        <p:spPr bwMode="auto">
          <a:xfrm>
            <a:off x="6537325" y="1752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75" name="Text Box 21">
            <a:extLst>
              <a:ext uri="{FF2B5EF4-FFF2-40B4-BE49-F238E27FC236}">
                <a16:creationId xmlns:a16="http://schemas.microsoft.com/office/drawing/2014/main" id="{1CEABBEB-120E-4603-AEB6-767EB38DBEB7}"/>
              </a:ext>
            </a:extLst>
          </p:cNvPr>
          <p:cNvSpPr txBox="1">
            <a:spLocks noChangeArrowheads="1"/>
          </p:cNvSpPr>
          <p:nvPr/>
        </p:nvSpPr>
        <p:spPr bwMode="auto">
          <a:xfrm>
            <a:off x="5851525" y="3733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76" name="Text Box 22">
            <a:extLst>
              <a:ext uri="{FF2B5EF4-FFF2-40B4-BE49-F238E27FC236}">
                <a16:creationId xmlns:a16="http://schemas.microsoft.com/office/drawing/2014/main" id="{D3F9D053-206D-4BBD-9913-0836E821B254}"/>
              </a:ext>
            </a:extLst>
          </p:cNvPr>
          <p:cNvSpPr txBox="1">
            <a:spLocks noChangeArrowheads="1"/>
          </p:cNvSpPr>
          <p:nvPr/>
        </p:nvSpPr>
        <p:spPr bwMode="auto">
          <a:xfrm>
            <a:off x="5257800" y="2701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77" name="Text Box 23">
            <a:extLst>
              <a:ext uri="{FF2B5EF4-FFF2-40B4-BE49-F238E27FC236}">
                <a16:creationId xmlns:a16="http://schemas.microsoft.com/office/drawing/2014/main" id="{4968DD7D-B3ED-4CE4-8058-9DDAD9EF0FBE}"/>
              </a:ext>
            </a:extLst>
          </p:cNvPr>
          <p:cNvSpPr txBox="1">
            <a:spLocks noChangeArrowheads="1"/>
          </p:cNvSpPr>
          <p:nvPr/>
        </p:nvSpPr>
        <p:spPr bwMode="auto">
          <a:xfrm>
            <a:off x="4327525"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78" name="Text Box 24">
            <a:extLst>
              <a:ext uri="{FF2B5EF4-FFF2-40B4-BE49-F238E27FC236}">
                <a16:creationId xmlns:a16="http://schemas.microsoft.com/office/drawing/2014/main" id="{CB2BBFFB-3E3E-4AD9-B433-1E4933ACD242}"/>
              </a:ext>
            </a:extLst>
          </p:cNvPr>
          <p:cNvSpPr txBox="1">
            <a:spLocks noChangeArrowheads="1"/>
          </p:cNvSpPr>
          <p:nvPr/>
        </p:nvSpPr>
        <p:spPr bwMode="auto">
          <a:xfrm>
            <a:off x="2590800" y="31591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79" name="Text Box 25">
            <a:extLst>
              <a:ext uri="{FF2B5EF4-FFF2-40B4-BE49-F238E27FC236}">
                <a16:creationId xmlns:a16="http://schemas.microsoft.com/office/drawing/2014/main" id="{39FF04DD-6134-49AE-AE61-42B75F2E5AF7}"/>
              </a:ext>
            </a:extLst>
          </p:cNvPr>
          <p:cNvSpPr txBox="1">
            <a:spLocks noChangeArrowheads="1"/>
          </p:cNvSpPr>
          <p:nvPr/>
        </p:nvSpPr>
        <p:spPr bwMode="auto">
          <a:xfrm>
            <a:off x="4327525" y="3124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80" name="Text Box 26">
            <a:extLst>
              <a:ext uri="{FF2B5EF4-FFF2-40B4-BE49-F238E27FC236}">
                <a16:creationId xmlns:a16="http://schemas.microsoft.com/office/drawing/2014/main" id="{458E2508-F0D8-42AF-A660-AE9120EB7266}"/>
              </a:ext>
            </a:extLst>
          </p:cNvPr>
          <p:cNvSpPr txBox="1">
            <a:spLocks noChangeArrowheads="1"/>
          </p:cNvSpPr>
          <p:nvPr/>
        </p:nvSpPr>
        <p:spPr bwMode="auto">
          <a:xfrm>
            <a:off x="3048000" y="4225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81" name="Text Box 27">
            <a:extLst>
              <a:ext uri="{FF2B5EF4-FFF2-40B4-BE49-F238E27FC236}">
                <a16:creationId xmlns:a16="http://schemas.microsoft.com/office/drawing/2014/main" id="{7D8B2E9E-35E6-4246-86F1-F20980A55A2F}"/>
              </a:ext>
            </a:extLst>
          </p:cNvPr>
          <p:cNvSpPr txBox="1">
            <a:spLocks noChangeArrowheads="1"/>
          </p:cNvSpPr>
          <p:nvPr/>
        </p:nvSpPr>
        <p:spPr bwMode="auto">
          <a:xfrm>
            <a:off x="1508125"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82" name="Line 28">
            <a:extLst>
              <a:ext uri="{FF2B5EF4-FFF2-40B4-BE49-F238E27FC236}">
                <a16:creationId xmlns:a16="http://schemas.microsoft.com/office/drawing/2014/main" id="{4BA74F13-A1BB-485B-ADB2-365AD1143175}"/>
              </a:ext>
            </a:extLst>
          </p:cNvPr>
          <p:cNvSpPr>
            <a:spLocks noChangeShapeType="1"/>
          </p:cNvSpPr>
          <p:nvPr/>
        </p:nvSpPr>
        <p:spPr bwMode="auto">
          <a:xfrm>
            <a:off x="1295400" y="2778125"/>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 name="Text Box 29">
            <a:extLst>
              <a:ext uri="{FF2B5EF4-FFF2-40B4-BE49-F238E27FC236}">
                <a16:creationId xmlns:a16="http://schemas.microsoft.com/office/drawing/2014/main" id="{7A0925BC-C787-4FFB-AA67-17FB2D4171C7}"/>
              </a:ext>
            </a:extLst>
          </p:cNvPr>
          <p:cNvSpPr txBox="1">
            <a:spLocks noChangeArrowheads="1"/>
          </p:cNvSpPr>
          <p:nvPr/>
        </p:nvSpPr>
        <p:spPr bwMode="auto">
          <a:xfrm>
            <a:off x="2117725" y="2362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84" name="Text Box 30">
            <a:extLst>
              <a:ext uri="{FF2B5EF4-FFF2-40B4-BE49-F238E27FC236}">
                <a16:creationId xmlns:a16="http://schemas.microsoft.com/office/drawing/2014/main" id="{D8224CE1-A21A-45FB-AE4C-D4B8A36E07E2}"/>
              </a:ext>
            </a:extLst>
          </p:cNvPr>
          <p:cNvSpPr txBox="1">
            <a:spLocks noChangeArrowheads="1"/>
          </p:cNvSpPr>
          <p:nvPr/>
        </p:nvSpPr>
        <p:spPr bwMode="auto">
          <a:xfrm>
            <a:off x="3032125" y="167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85" name="Line 31">
            <a:extLst>
              <a:ext uri="{FF2B5EF4-FFF2-40B4-BE49-F238E27FC236}">
                <a16:creationId xmlns:a16="http://schemas.microsoft.com/office/drawing/2014/main" id="{E20FA102-3078-4710-91A5-65E3E65AD941}"/>
              </a:ext>
            </a:extLst>
          </p:cNvPr>
          <p:cNvSpPr>
            <a:spLocks noChangeShapeType="1"/>
          </p:cNvSpPr>
          <p:nvPr/>
        </p:nvSpPr>
        <p:spPr bwMode="auto">
          <a:xfrm flipH="1" flipV="1">
            <a:off x="5105400" y="3311525"/>
            <a:ext cx="228600" cy="76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 name="Line 32">
            <a:extLst>
              <a:ext uri="{FF2B5EF4-FFF2-40B4-BE49-F238E27FC236}">
                <a16:creationId xmlns:a16="http://schemas.microsoft.com/office/drawing/2014/main" id="{A522B2D2-E620-4DD6-83F1-BE1927B6D14D}"/>
              </a:ext>
            </a:extLst>
          </p:cNvPr>
          <p:cNvSpPr>
            <a:spLocks noChangeShapeType="1"/>
          </p:cNvSpPr>
          <p:nvPr/>
        </p:nvSpPr>
        <p:spPr bwMode="auto">
          <a:xfrm flipV="1">
            <a:off x="4038600" y="2016125"/>
            <a:ext cx="1295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 name="Line 33">
            <a:extLst>
              <a:ext uri="{FF2B5EF4-FFF2-40B4-BE49-F238E27FC236}">
                <a16:creationId xmlns:a16="http://schemas.microsoft.com/office/drawing/2014/main" id="{6C7DC7A7-A7B1-4A58-A921-5880961D8B71}"/>
              </a:ext>
            </a:extLst>
          </p:cNvPr>
          <p:cNvSpPr>
            <a:spLocks noChangeShapeType="1"/>
          </p:cNvSpPr>
          <p:nvPr/>
        </p:nvSpPr>
        <p:spPr bwMode="auto">
          <a:xfrm>
            <a:off x="2438400" y="1330325"/>
            <a:ext cx="2819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8" name="Group 34">
            <a:extLst>
              <a:ext uri="{FF2B5EF4-FFF2-40B4-BE49-F238E27FC236}">
                <a16:creationId xmlns:a16="http://schemas.microsoft.com/office/drawing/2014/main" id="{71A3BD00-B9D6-4602-8A22-D612AFFC77E6}"/>
              </a:ext>
            </a:extLst>
          </p:cNvPr>
          <p:cNvGrpSpPr>
            <a:grpSpLocks/>
          </p:cNvGrpSpPr>
          <p:nvPr/>
        </p:nvGrpSpPr>
        <p:grpSpPr bwMode="auto">
          <a:xfrm>
            <a:off x="2438400" y="1330325"/>
            <a:ext cx="4800600" cy="2743200"/>
            <a:chOff x="1536" y="1584"/>
            <a:chExt cx="3024" cy="1728"/>
          </a:xfrm>
        </p:grpSpPr>
        <p:sp>
          <p:nvSpPr>
            <p:cNvPr id="89" name="Line 35">
              <a:extLst>
                <a:ext uri="{FF2B5EF4-FFF2-40B4-BE49-F238E27FC236}">
                  <a16:creationId xmlns:a16="http://schemas.microsoft.com/office/drawing/2014/main" id="{54274C20-BC1D-432F-BA9A-35D9AC3A8CF6}"/>
                </a:ext>
              </a:extLst>
            </p:cNvPr>
            <p:cNvSpPr>
              <a:spLocks noChangeShapeType="1"/>
            </p:cNvSpPr>
            <p:nvPr/>
          </p:nvSpPr>
          <p:spPr bwMode="auto">
            <a:xfrm flipH="1">
              <a:off x="3024" y="2112"/>
              <a:ext cx="432" cy="1104"/>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 name="Line 36">
              <a:extLst>
                <a:ext uri="{FF2B5EF4-FFF2-40B4-BE49-F238E27FC236}">
                  <a16:creationId xmlns:a16="http://schemas.microsoft.com/office/drawing/2014/main" id="{829DDF5C-B595-4230-99D6-6031B6F713C9}"/>
                </a:ext>
              </a:extLst>
            </p:cNvPr>
            <p:cNvSpPr>
              <a:spLocks noChangeShapeType="1"/>
            </p:cNvSpPr>
            <p:nvPr/>
          </p:nvSpPr>
          <p:spPr bwMode="auto">
            <a:xfrm flipV="1">
              <a:off x="3120" y="2736"/>
              <a:ext cx="1440" cy="576"/>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 name="Line 37">
              <a:extLst>
                <a:ext uri="{FF2B5EF4-FFF2-40B4-BE49-F238E27FC236}">
                  <a16:creationId xmlns:a16="http://schemas.microsoft.com/office/drawing/2014/main" id="{577514CF-8456-49CE-9A8E-4AB910B067B9}"/>
                </a:ext>
              </a:extLst>
            </p:cNvPr>
            <p:cNvSpPr>
              <a:spLocks noChangeShapeType="1"/>
            </p:cNvSpPr>
            <p:nvPr/>
          </p:nvSpPr>
          <p:spPr bwMode="auto">
            <a:xfrm>
              <a:off x="1536" y="1584"/>
              <a:ext cx="1776" cy="24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 name="Line 38">
              <a:extLst>
                <a:ext uri="{FF2B5EF4-FFF2-40B4-BE49-F238E27FC236}">
                  <a16:creationId xmlns:a16="http://schemas.microsoft.com/office/drawing/2014/main" id="{4C88C6BE-C202-4172-BBDD-9E63E6546522}"/>
                </a:ext>
              </a:extLst>
            </p:cNvPr>
            <p:cNvSpPr>
              <a:spLocks noChangeShapeType="1"/>
            </p:cNvSpPr>
            <p:nvPr/>
          </p:nvSpPr>
          <p:spPr bwMode="auto">
            <a:xfrm flipV="1">
              <a:off x="2544" y="2016"/>
              <a:ext cx="816" cy="336"/>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3" name="Line 39">
            <a:extLst>
              <a:ext uri="{FF2B5EF4-FFF2-40B4-BE49-F238E27FC236}">
                <a16:creationId xmlns:a16="http://schemas.microsoft.com/office/drawing/2014/main" id="{5AC1537B-363A-491D-B78D-DCA2749AE445}"/>
              </a:ext>
            </a:extLst>
          </p:cNvPr>
          <p:cNvSpPr>
            <a:spLocks noChangeShapeType="1"/>
          </p:cNvSpPr>
          <p:nvPr/>
        </p:nvSpPr>
        <p:spPr bwMode="auto">
          <a:xfrm flipH="1">
            <a:off x="4800600" y="2168525"/>
            <a:ext cx="685800" cy="17526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B0BEE47-D694-B5F7-9D08-305339E296F0}"/>
                  </a:ext>
                </a:extLst>
              </p14:cNvPr>
              <p14:cNvContentPartPr/>
              <p14:nvPr/>
            </p14:nvContentPartPr>
            <p14:xfrm>
              <a:off x="2445840" y="1290600"/>
              <a:ext cx="5983920" cy="3447360"/>
            </p14:xfrm>
          </p:contentPart>
        </mc:Choice>
        <mc:Fallback>
          <p:pic>
            <p:nvPicPr>
              <p:cNvPr id="2" name="Ink 1">
                <a:extLst>
                  <a:ext uri="{FF2B5EF4-FFF2-40B4-BE49-F238E27FC236}">
                    <a16:creationId xmlns:a16="http://schemas.microsoft.com/office/drawing/2014/main" id="{9B0BEE47-D694-B5F7-9D08-305339E296F0}"/>
                  </a:ext>
                </a:extLst>
              </p:cNvPr>
              <p:cNvPicPr/>
              <p:nvPr/>
            </p:nvPicPr>
            <p:blipFill>
              <a:blip r:embed="rId4"/>
              <a:stretch>
                <a:fillRect/>
              </a:stretch>
            </p:blipFill>
            <p:spPr>
              <a:xfrm>
                <a:off x="2436480" y="1281240"/>
                <a:ext cx="6002640" cy="3466080"/>
              </a:xfrm>
              <a:prstGeom prst="rect">
                <a:avLst/>
              </a:prstGeom>
            </p:spPr>
          </p:pic>
        </mc:Fallback>
      </mc:AlternateContent>
    </p:spTree>
    <p:extLst>
      <p:ext uri="{BB962C8B-B14F-4D97-AF65-F5344CB8AC3E}">
        <p14:creationId xmlns:p14="http://schemas.microsoft.com/office/powerpoint/2010/main" val="32248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9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err="1"/>
              <a:t>Thuật</a:t>
            </a:r>
            <a:r>
              <a:rPr lang="en-US" sz="2000" b="1"/>
              <a:t> </a:t>
            </a:r>
            <a:r>
              <a:rPr lang="en-US" sz="2000" b="1" err="1"/>
              <a:t>toán</a:t>
            </a:r>
            <a:r>
              <a:rPr lang="en-US" sz="2000" b="1"/>
              <a:t> Prim</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spcBef>
                <a:spcPct val="0"/>
              </a:spcBef>
              <a:buFontTx/>
              <a:buNone/>
            </a:pPr>
            <a:endParaRPr lang="en-US" sz="1600" i="1">
              <a:cs typeface="Arial" panose="020B0604020202020204" pitchFamily="34" charset="0"/>
            </a:endParaRPr>
          </a:p>
        </p:txBody>
      </p:sp>
      <p:sp>
        <p:nvSpPr>
          <p:cNvPr id="43" name="Text Box 20">
            <a:extLst>
              <a:ext uri="{FF2B5EF4-FFF2-40B4-BE49-F238E27FC236}">
                <a16:creationId xmlns:a16="http://schemas.microsoft.com/office/drawing/2014/main" id="{1EE7B0A4-F35A-4C5B-874D-511D2BF97548}"/>
              </a:ext>
            </a:extLst>
          </p:cNvPr>
          <p:cNvSpPr txBox="1">
            <a:spLocks noChangeArrowheads="1"/>
          </p:cNvSpPr>
          <p:nvPr/>
        </p:nvSpPr>
        <p:spPr bwMode="auto">
          <a:xfrm>
            <a:off x="3794125" y="838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44" name="Oval 2">
            <a:extLst>
              <a:ext uri="{FF2B5EF4-FFF2-40B4-BE49-F238E27FC236}">
                <a16:creationId xmlns:a16="http://schemas.microsoft.com/office/drawing/2014/main" id="{C4F197C1-5AAF-4091-B802-C388C1CCF14D}"/>
              </a:ext>
            </a:extLst>
          </p:cNvPr>
          <p:cNvSpPr>
            <a:spLocks noChangeArrowheads="1"/>
          </p:cNvSpPr>
          <p:nvPr/>
        </p:nvSpPr>
        <p:spPr bwMode="auto">
          <a:xfrm>
            <a:off x="609600" y="24733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f</a:t>
            </a:r>
          </a:p>
        </p:txBody>
      </p:sp>
      <p:sp>
        <p:nvSpPr>
          <p:cNvPr id="45" name="Oval 3">
            <a:extLst>
              <a:ext uri="{FF2B5EF4-FFF2-40B4-BE49-F238E27FC236}">
                <a16:creationId xmlns:a16="http://schemas.microsoft.com/office/drawing/2014/main" id="{5F1E6567-590F-4B98-BCF9-44AC665B062B}"/>
              </a:ext>
            </a:extLst>
          </p:cNvPr>
          <p:cNvSpPr>
            <a:spLocks noChangeArrowheads="1"/>
          </p:cNvSpPr>
          <p:nvPr/>
        </p:nvSpPr>
        <p:spPr bwMode="auto">
          <a:xfrm>
            <a:off x="5257800" y="14827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d</a:t>
            </a:r>
          </a:p>
        </p:txBody>
      </p:sp>
      <p:sp>
        <p:nvSpPr>
          <p:cNvPr id="46" name="Oval 4">
            <a:extLst>
              <a:ext uri="{FF2B5EF4-FFF2-40B4-BE49-F238E27FC236}">
                <a16:creationId xmlns:a16="http://schemas.microsoft.com/office/drawing/2014/main" id="{0CAFAED4-AC4D-42DB-B402-29E362C32044}"/>
              </a:ext>
            </a:extLst>
          </p:cNvPr>
          <p:cNvSpPr>
            <a:spLocks noChangeArrowheads="1"/>
          </p:cNvSpPr>
          <p:nvPr/>
        </p:nvSpPr>
        <p:spPr bwMode="auto">
          <a:xfrm>
            <a:off x="1752600" y="10255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a</a:t>
            </a:r>
          </a:p>
        </p:txBody>
      </p:sp>
      <p:sp>
        <p:nvSpPr>
          <p:cNvPr id="47" name="Oval 5">
            <a:extLst>
              <a:ext uri="{FF2B5EF4-FFF2-40B4-BE49-F238E27FC236}">
                <a16:creationId xmlns:a16="http://schemas.microsoft.com/office/drawing/2014/main" id="{8632F807-7A67-4382-A641-8873FF930051}"/>
              </a:ext>
            </a:extLst>
          </p:cNvPr>
          <p:cNvSpPr>
            <a:spLocks noChangeArrowheads="1"/>
          </p:cNvSpPr>
          <p:nvPr/>
        </p:nvSpPr>
        <p:spPr bwMode="auto">
          <a:xfrm>
            <a:off x="3352800" y="23971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b</a:t>
            </a:r>
          </a:p>
        </p:txBody>
      </p:sp>
      <p:sp>
        <p:nvSpPr>
          <p:cNvPr id="48" name="Oval 6">
            <a:extLst>
              <a:ext uri="{FF2B5EF4-FFF2-40B4-BE49-F238E27FC236}">
                <a16:creationId xmlns:a16="http://schemas.microsoft.com/office/drawing/2014/main" id="{4B83220A-F42A-4804-B905-437A696971FB}"/>
              </a:ext>
            </a:extLst>
          </p:cNvPr>
          <p:cNvSpPr>
            <a:spLocks noChangeArrowheads="1"/>
          </p:cNvSpPr>
          <p:nvPr/>
        </p:nvSpPr>
        <p:spPr bwMode="auto">
          <a:xfrm>
            <a:off x="1752600" y="37687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c</a:t>
            </a:r>
          </a:p>
        </p:txBody>
      </p:sp>
      <p:sp>
        <p:nvSpPr>
          <p:cNvPr id="49" name="Oval 7">
            <a:extLst>
              <a:ext uri="{FF2B5EF4-FFF2-40B4-BE49-F238E27FC236}">
                <a16:creationId xmlns:a16="http://schemas.microsoft.com/office/drawing/2014/main" id="{54451002-F2D8-46CA-859B-8483B8283972}"/>
              </a:ext>
            </a:extLst>
          </p:cNvPr>
          <p:cNvSpPr>
            <a:spLocks noChangeArrowheads="1"/>
          </p:cNvSpPr>
          <p:nvPr/>
        </p:nvSpPr>
        <p:spPr bwMode="auto">
          <a:xfrm>
            <a:off x="4267200" y="38449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e</a:t>
            </a:r>
          </a:p>
        </p:txBody>
      </p:sp>
      <p:sp>
        <p:nvSpPr>
          <p:cNvPr id="50" name="Oval 8">
            <a:extLst>
              <a:ext uri="{FF2B5EF4-FFF2-40B4-BE49-F238E27FC236}">
                <a16:creationId xmlns:a16="http://schemas.microsoft.com/office/drawing/2014/main" id="{5100D111-36DF-40B2-B1F0-550F61F822C9}"/>
              </a:ext>
            </a:extLst>
          </p:cNvPr>
          <p:cNvSpPr>
            <a:spLocks noChangeArrowheads="1"/>
          </p:cNvSpPr>
          <p:nvPr/>
        </p:nvSpPr>
        <p:spPr bwMode="auto">
          <a:xfrm>
            <a:off x="7239000" y="26257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g</a:t>
            </a:r>
          </a:p>
        </p:txBody>
      </p:sp>
      <p:sp>
        <p:nvSpPr>
          <p:cNvPr id="51" name="Line 9">
            <a:extLst>
              <a:ext uri="{FF2B5EF4-FFF2-40B4-BE49-F238E27FC236}">
                <a16:creationId xmlns:a16="http://schemas.microsoft.com/office/drawing/2014/main" id="{06731725-BBAF-46D3-8BD1-2674D4E4CCE6}"/>
              </a:ext>
            </a:extLst>
          </p:cNvPr>
          <p:cNvSpPr>
            <a:spLocks noChangeShapeType="1"/>
          </p:cNvSpPr>
          <p:nvPr/>
        </p:nvSpPr>
        <p:spPr bwMode="auto">
          <a:xfrm>
            <a:off x="2362200" y="1558925"/>
            <a:ext cx="1066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10">
            <a:extLst>
              <a:ext uri="{FF2B5EF4-FFF2-40B4-BE49-F238E27FC236}">
                <a16:creationId xmlns:a16="http://schemas.microsoft.com/office/drawing/2014/main" id="{EA56B3D0-E35B-497D-AFA8-8F60368F2737}"/>
              </a:ext>
            </a:extLst>
          </p:cNvPr>
          <p:cNvSpPr>
            <a:spLocks noChangeShapeType="1"/>
          </p:cNvSpPr>
          <p:nvPr/>
        </p:nvSpPr>
        <p:spPr bwMode="auto">
          <a:xfrm flipH="1">
            <a:off x="1143000" y="1635125"/>
            <a:ext cx="685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11">
            <a:extLst>
              <a:ext uri="{FF2B5EF4-FFF2-40B4-BE49-F238E27FC236}">
                <a16:creationId xmlns:a16="http://schemas.microsoft.com/office/drawing/2014/main" id="{B251A521-5AC5-471A-9729-6973E35C5C03}"/>
              </a:ext>
            </a:extLst>
          </p:cNvPr>
          <p:cNvSpPr>
            <a:spLocks noChangeShapeType="1"/>
          </p:cNvSpPr>
          <p:nvPr/>
        </p:nvSpPr>
        <p:spPr bwMode="auto">
          <a:xfrm flipH="1">
            <a:off x="2362200" y="3082925"/>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12">
            <a:extLst>
              <a:ext uri="{FF2B5EF4-FFF2-40B4-BE49-F238E27FC236}">
                <a16:creationId xmlns:a16="http://schemas.microsoft.com/office/drawing/2014/main" id="{7FEB3629-B39F-4391-9292-3DBFC6C8B83E}"/>
              </a:ext>
            </a:extLst>
          </p:cNvPr>
          <p:cNvSpPr>
            <a:spLocks noChangeShapeType="1"/>
          </p:cNvSpPr>
          <p:nvPr/>
        </p:nvSpPr>
        <p:spPr bwMode="auto">
          <a:xfrm>
            <a:off x="1143000" y="3082925"/>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13">
            <a:extLst>
              <a:ext uri="{FF2B5EF4-FFF2-40B4-BE49-F238E27FC236}">
                <a16:creationId xmlns:a16="http://schemas.microsoft.com/office/drawing/2014/main" id="{2D48620D-8158-4383-8C81-3E5E148D80A9}"/>
              </a:ext>
            </a:extLst>
          </p:cNvPr>
          <p:cNvSpPr>
            <a:spLocks noChangeShapeType="1"/>
          </p:cNvSpPr>
          <p:nvPr/>
        </p:nvSpPr>
        <p:spPr bwMode="auto">
          <a:xfrm flipV="1">
            <a:off x="4038600" y="2016125"/>
            <a:ext cx="1295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Line 14">
            <a:extLst>
              <a:ext uri="{FF2B5EF4-FFF2-40B4-BE49-F238E27FC236}">
                <a16:creationId xmlns:a16="http://schemas.microsoft.com/office/drawing/2014/main" id="{413AAFA3-4218-42A9-B5B4-DA3D7397E64E}"/>
              </a:ext>
            </a:extLst>
          </p:cNvPr>
          <p:cNvSpPr>
            <a:spLocks noChangeShapeType="1"/>
          </p:cNvSpPr>
          <p:nvPr/>
        </p:nvSpPr>
        <p:spPr bwMode="auto">
          <a:xfrm>
            <a:off x="2438400" y="1330325"/>
            <a:ext cx="2819400"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 name="Line 15">
            <a:extLst>
              <a:ext uri="{FF2B5EF4-FFF2-40B4-BE49-F238E27FC236}">
                <a16:creationId xmlns:a16="http://schemas.microsoft.com/office/drawing/2014/main" id="{BC82FDBF-0087-4D45-8FCA-62F4C8BBAEB0}"/>
              </a:ext>
            </a:extLst>
          </p:cNvPr>
          <p:cNvSpPr>
            <a:spLocks noChangeShapeType="1"/>
          </p:cNvSpPr>
          <p:nvPr/>
        </p:nvSpPr>
        <p:spPr bwMode="auto">
          <a:xfrm>
            <a:off x="3962400" y="2930525"/>
            <a:ext cx="4572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 name="Line 16">
            <a:extLst>
              <a:ext uri="{FF2B5EF4-FFF2-40B4-BE49-F238E27FC236}">
                <a16:creationId xmlns:a16="http://schemas.microsoft.com/office/drawing/2014/main" id="{533876D5-8E85-4949-A776-2CE5A267CBDB}"/>
              </a:ext>
            </a:extLst>
          </p:cNvPr>
          <p:cNvSpPr>
            <a:spLocks noChangeShapeType="1"/>
          </p:cNvSpPr>
          <p:nvPr/>
        </p:nvSpPr>
        <p:spPr bwMode="auto">
          <a:xfrm>
            <a:off x="2438400" y="4225925"/>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 name="Line 17">
            <a:extLst>
              <a:ext uri="{FF2B5EF4-FFF2-40B4-BE49-F238E27FC236}">
                <a16:creationId xmlns:a16="http://schemas.microsoft.com/office/drawing/2014/main" id="{8DC9ADB5-B579-45D2-AFCA-1F4786A2EE85}"/>
              </a:ext>
            </a:extLst>
          </p:cNvPr>
          <p:cNvSpPr>
            <a:spLocks noChangeShapeType="1"/>
          </p:cNvSpPr>
          <p:nvPr/>
        </p:nvSpPr>
        <p:spPr bwMode="auto">
          <a:xfrm flipH="1">
            <a:off x="4800600" y="2168525"/>
            <a:ext cx="685800" cy="17526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18">
            <a:extLst>
              <a:ext uri="{FF2B5EF4-FFF2-40B4-BE49-F238E27FC236}">
                <a16:creationId xmlns:a16="http://schemas.microsoft.com/office/drawing/2014/main" id="{9201F403-96FE-4E83-B675-9A799D6CF411}"/>
              </a:ext>
            </a:extLst>
          </p:cNvPr>
          <p:cNvSpPr>
            <a:spLocks noChangeShapeType="1"/>
          </p:cNvSpPr>
          <p:nvPr/>
        </p:nvSpPr>
        <p:spPr bwMode="auto">
          <a:xfrm flipV="1">
            <a:off x="4953000" y="3159125"/>
            <a:ext cx="2286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 name="Line 19">
            <a:extLst>
              <a:ext uri="{FF2B5EF4-FFF2-40B4-BE49-F238E27FC236}">
                <a16:creationId xmlns:a16="http://schemas.microsoft.com/office/drawing/2014/main" id="{3E1C3A23-0ECC-4BD9-BC7C-11AF5F066E7A}"/>
              </a:ext>
            </a:extLst>
          </p:cNvPr>
          <p:cNvSpPr>
            <a:spLocks noChangeShapeType="1"/>
          </p:cNvSpPr>
          <p:nvPr/>
        </p:nvSpPr>
        <p:spPr bwMode="auto">
          <a:xfrm>
            <a:off x="5943600" y="1939925"/>
            <a:ext cx="1371600" cy="7620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0" name="Text Box 20">
            <a:extLst>
              <a:ext uri="{FF2B5EF4-FFF2-40B4-BE49-F238E27FC236}">
                <a16:creationId xmlns:a16="http://schemas.microsoft.com/office/drawing/2014/main" id="{ECEF163F-40EC-480D-8E21-34CC42391754}"/>
              </a:ext>
            </a:extLst>
          </p:cNvPr>
          <p:cNvSpPr txBox="1">
            <a:spLocks noChangeArrowheads="1"/>
          </p:cNvSpPr>
          <p:nvPr/>
        </p:nvSpPr>
        <p:spPr bwMode="auto">
          <a:xfrm>
            <a:off x="1050925" y="167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101" name="Text Box 22">
            <a:extLst>
              <a:ext uri="{FF2B5EF4-FFF2-40B4-BE49-F238E27FC236}">
                <a16:creationId xmlns:a16="http://schemas.microsoft.com/office/drawing/2014/main" id="{2F1F9847-4D15-4052-8465-95E3F9026B34}"/>
              </a:ext>
            </a:extLst>
          </p:cNvPr>
          <p:cNvSpPr txBox="1">
            <a:spLocks noChangeArrowheads="1"/>
          </p:cNvSpPr>
          <p:nvPr/>
        </p:nvSpPr>
        <p:spPr bwMode="auto">
          <a:xfrm>
            <a:off x="6537325" y="1752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102" name="Text Box 23">
            <a:extLst>
              <a:ext uri="{FF2B5EF4-FFF2-40B4-BE49-F238E27FC236}">
                <a16:creationId xmlns:a16="http://schemas.microsoft.com/office/drawing/2014/main" id="{2AA8D3C7-298F-4797-9943-A725E34F328D}"/>
              </a:ext>
            </a:extLst>
          </p:cNvPr>
          <p:cNvSpPr txBox="1">
            <a:spLocks noChangeArrowheads="1"/>
          </p:cNvSpPr>
          <p:nvPr/>
        </p:nvSpPr>
        <p:spPr bwMode="auto">
          <a:xfrm>
            <a:off x="5851525" y="3733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103" name="Text Box 24">
            <a:extLst>
              <a:ext uri="{FF2B5EF4-FFF2-40B4-BE49-F238E27FC236}">
                <a16:creationId xmlns:a16="http://schemas.microsoft.com/office/drawing/2014/main" id="{E6E4EBCB-0F53-4188-8C98-FFFD77817C2A}"/>
              </a:ext>
            </a:extLst>
          </p:cNvPr>
          <p:cNvSpPr txBox="1">
            <a:spLocks noChangeArrowheads="1"/>
          </p:cNvSpPr>
          <p:nvPr/>
        </p:nvSpPr>
        <p:spPr bwMode="auto">
          <a:xfrm>
            <a:off x="5257800" y="2701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104" name="Text Box 25">
            <a:extLst>
              <a:ext uri="{FF2B5EF4-FFF2-40B4-BE49-F238E27FC236}">
                <a16:creationId xmlns:a16="http://schemas.microsoft.com/office/drawing/2014/main" id="{01A1D622-B359-44EC-98B9-6DF156E3D87F}"/>
              </a:ext>
            </a:extLst>
          </p:cNvPr>
          <p:cNvSpPr txBox="1">
            <a:spLocks noChangeArrowheads="1"/>
          </p:cNvSpPr>
          <p:nvPr/>
        </p:nvSpPr>
        <p:spPr bwMode="auto">
          <a:xfrm>
            <a:off x="4327525"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105" name="Text Box 26">
            <a:extLst>
              <a:ext uri="{FF2B5EF4-FFF2-40B4-BE49-F238E27FC236}">
                <a16:creationId xmlns:a16="http://schemas.microsoft.com/office/drawing/2014/main" id="{374CF3A7-848E-4B77-9929-A60289025222}"/>
              </a:ext>
            </a:extLst>
          </p:cNvPr>
          <p:cNvSpPr txBox="1">
            <a:spLocks noChangeArrowheads="1"/>
          </p:cNvSpPr>
          <p:nvPr/>
        </p:nvSpPr>
        <p:spPr bwMode="auto">
          <a:xfrm>
            <a:off x="2590800" y="31591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106" name="Text Box 27">
            <a:extLst>
              <a:ext uri="{FF2B5EF4-FFF2-40B4-BE49-F238E27FC236}">
                <a16:creationId xmlns:a16="http://schemas.microsoft.com/office/drawing/2014/main" id="{2EFA3148-9E72-44CD-A757-4F825548D20C}"/>
              </a:ext>
            </a:extLst>
          </p:cNvPr>
          <p:cNvSpPr txBox="1">
            <a:spLocks noChangeArrowheads="1"/>
          </p:cNvSpPr>
          <p:nvPr/>
        </p:nvSpPr>
        <p:spPr bwMode="auto">
          <a:xfrm>
            <a:off x="4327525" y="3124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107" name="Text Box 28">
            <a:extLst>
              <a:ext uri="{FF2B5EF4-FFF2-40B4-BE49-F238E27FC236}">
                <a16:creationId xmlns:a16="http://schemas.microsoft.com/office/drawing/2014/main" id="{6B69B15D-4506-42E5-BD3C-DE2B5175AC65}"/>
              </a:ext>
            </a:extLst>
          </p:cNvPr>
          <p:cNvSpPr txBox="1">
            <a:spLocks noChangeArrowheads="1"/>
          </p:cNvSpPr>
          <p:nvPr/>
        </p:nvSpPr>
        <p:spPr bwMode="auto">
          <a:xfrm>
            <a:off x="3048000" y="4225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108" name="Text Box 29">
            <a:extLst>
              <a:ext uri="{FF2B5EF4-FFF2-40B4-BE49-F238E27FC236}">
                <a16:creationId xmlns:a16="http://schemas.microsoft.com/office/drawing/2014/main" id="{E303ED3D-B208-42CD-83B5-B57D2E193872}"/>
              </a:ext>
            </a:extLst>
          </p:cNvPr>
          <p:cNvSpPr txBox="1">
            <a:spLocks noChangeArrowheads="1"/>
          </p:cNvSpPr>
          <p:nvPr/>
        </p:nvSpPr>
        <p:spPr bwMode="auto">
          <a:xfrm>
            <a:off x="1508125"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109" name="Line 30">
            <a:extLst>
              <a:ext uri="{FF2B5EF4-FFF2-40B4-BE49-F238E27FC236}">
                <a16:creationId xmlns:a16="http://schemas.microsoft.com/office/drawing/2014/main" id="{5409E319-1316-44C8-BABD-51E51FA36C0F}"/>
              </a:ext>
            </a:extLst>
          </p:cNvPr>
          <p:cNvSpPr>
            <a:spLocks noChangeShapeType="1"/>
          </p:cNvSpPr>
          <p:nvPr/>
        </p:nvSpPr>
        <p:spPr bwMode="auto">
          <a:xfrm>
            <a:off x="1295400" y="2778125"/>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 name="Text Box 31">
            <a:extLst>
              <a:ext uri="{FF2B5EF4-FFF2-40B4-BE49-F238E27FC236}">
                <a16:creationId xmlns:a16="http://schemas.microsoft.com/office/drawing/2014/main" id="{A3AA588A-8004-4872-8112-A03436D64490}"/>
              </a:ext>
            </a:extLst>
          </p:cNvPr>
          <p:cNvSpPr txBox="1">
            <a:spLocks noChangeArrowheads="1"/>
          </p:cNvSpPr>
          <p:nvPr/>
        </p:nvSpPr>
        <p:spPr bwMode="auto">
          <a:xfrm>
            <a:off x="2117725" y="2362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111" name="Text Box 32">
            <a:extLst>
              <a:ext uri="{FF2B5EF4-FFF2-40B4-BE49-F238E27FC236}">
                <a16:creationId xmlns:a16="http://schemas.microsoft.com/office/drawing/2014/main" id="{1B4A1BCF-9ED5-4480-8CB5-98A20D06B3F7}"/>
              </a:ext>
            </a:extLst>
          </p:cNvPr>
          <p:cNvSpPr txBox="1">
            <a:spLocks noChangeArrowheads="1"/>
          </p:cNvSpPr>
          <p:nvPr/>
        </p:nvSpPr>
        <p:spPr bwMode="auto">
          <a:xfrm>
            <a:off x="3032125" y="167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112" name="Line 34">
            <a:extLst>
              <a:ext uri="{FF2B5EF4-FFF2-40B4-BE49-F238E27FC236}">
                <a16:creationId xmlns:a16="http://schemas.microsoft.com/office/drawing/2014/main" id="{B1E10966-780A-4258-9582-D2C7283BAB20}"/>
              </a:ext>
            </a:extLst>
          </p:cNvPr>
          <p:cNvSpPr>
            <a:spLocks noChangeShapeType="1"/>
          </p:cNvSpPr>
          <p:nvPr/>
        </p:nvSpPr>
        <p:spPr bwMode="auto">
          <a:xfrm flipV="1">
            <a:off x="3810000" y="3463925"/>
            <a:ext cx="228600" cy="1524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13" name="Group 35">
            <a:extLst>
              <a:ext uri="{FF2B5EF4-FFF2-40B4-BE49-F238E27FC236}">
                <a16:creationId xmlns:a16="http://schemas.microsoft.com/office/drawing/2014/main" id="{70167998-C952-489F-9F38-89504C1770DF}"/>
              </a:ext>
            </a:extLst>
          </p:cNvPr>
          <p:cNvGrpSpPr>
            <a:grpSpLocks/>
          </p:cNvGrpSpPr>
          <p:nvPr/>
        </p:nvGrpSpPr>
        <p:grpSpPr bwMode="auto">
          <a:xfrm>
            <a:off x="2438400" y="1330325"/>
            <a:ext cx="2895600" cy="2895600"/>
            <a:chOff x="1536" y="1584"/>
            <a:chExt cx="1824" cy="1824"/>
          </a:xfrm>
        </p:grpSpPr>
        <p:sp>
          <p:nvSpPr>
            <p:cNvPr id="114" name="Line 36">
              <a:extLst>
                <a:ext uri="{FF2B5EF4-FFF2-40B4-BE49-F238E27FC236}">
                  <a16:creationId xmlns:a16="http://schemas.microsoft.com/office/drawing/2014/main" id="{CEA8C1D9-E624-4263-9700-E41C9CC639ED}"/>
                </a:ext>
              </a:extLst>
            </p:cNvPr>
            <p:cNvSpPr>
              <a:spLocks noChangeShapeType="1"/>
            </p:cNvSpPr>
            <p:nvPr/>
          </p:nvSpPr>
          <p:spPr bwMode="auto">
            <a:xfrm>
              <a:off x="1536" y="1584"/>
              <a:ext cx="1776" cy="24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 name="Line 37">
              <a:extLst>
                <a:ext uri="{FF2B5EF4-FFF2-40B4-BE49-F238E27FC236}">
                  <a16:creationId xmlns:a16="http://schemas.microsoft.com/office/drawing/2014/main" id="{5569DEE6-9139-4062-8C74-4F81E2661A15}"/>
                </a:ext>
              </a:extLst>
            </p:cNvPr>
            <p:cNvSpPr>
              <a:spLocks noChangeShapeType="1"/>
            </p:cNvSpPr>
            <p:nvPr/>
          </p:nvSpPr>
          <p:spPr bwMode="auto">
            <a:xfrm flipV="1">
              <a:off x="2544" y="2016"/>
              <a:ext cx="816" cy="336"/>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6" name="Line 38">
              <a:extLst>
                <a:ext uri="{FF2B5EF4-FFF2-40B4-BE49-F238E27FC236}">
                  <a16:creationId xmlns:a16="http://schemas.microsoft.com/office/drawing/2014/main" id="{5FB10F14-6693-4376-BE6D-05CB0141A477}"/>
                </a:ext>
              </a:extLst>
            </p:cNvPr>
            <p:cNvSpPr>
              <a:spLocks noChangeShapeType="1"/>
            </p:cNvSpPr>
            <p:nvPr/>
          </p:nvSpPr>
          <p:spPr bwMode="auto">
            <a:xfrm>
              <a:off x="2496" y="2592"/>
              <a:ext cx="288" cy="624"/>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 name="Line 39">
              <a:extLst>
                <a:ext uri="{FF2B5EF4-FFF2-40B4-BE49-F238E27FC236}">
                  <a16:creationId xmlns:a16="http://schemas.microsoft.com/office/drawing/2014/main" id="{3CD126E7-BE0E-47C8-926D-96D900B6F903}"/>
                </a:ext>
              </a:extLst>
            </p:cNvPr>
            <p:cNvSpPr>
              <a:spLocks noChangeShapeType="1"/>
            </p:cNvSpPr>
            <p:nvPr/>
          </p:nvSpPr>
          <p:spPr bwMode="auto">
            <a:xfrm>
              <a:off x="1536" y="3408"/>
              <a:ext cx="1152"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18" name="Line 40">
            <a:extLst>
              <a:ext uri="{FF2B5EF4-FFF2-40B4-BE49-F238E27FC236}">
                <a16:creationId xmlns:a16="http://schemas.microsoft.com/office/drawing/2014/main" id="{BD214938-019C-4AFF-BCEF-050EB4D57B11}"/>
              </a:ext>
            </a:extLst>
          </p:cNvPr>
          <p:cNvSpPr>
            <a:spLocks noChangeShapeType="1"/>
          </p:cNvSpPr>
          <p:nvPr/>
        </p:nvSpPr>
        <p:spPr bwMode="auto">
          <a:xfrm>
            <a:off x="3962400" y="2930525"/>
            <a:ext cx="457200" cy="9906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1772E82-4754-4DA1-A34B-4948FBD0BEA0}"/>
                  </a:ext>
                </a:extLst>
              </p14:cNvPr>
              <p14:cNvContentPartPr/>
              <p14:nvPr/>
            </p14:nvContentPartPr>
            <p14:xfrm>
              <a:off x="4107240" y="1531080"/>
              <a:ext cx="3400920" cy="2389680"/>
            </p14:xfrm>
          </p:contentPart>
        </mc:Choice>
        <mc:Fallback>
          <p:pic>
            <p:nvPicPr>
              <p:cNvPr id="2" name="Ink 1">
                <a:extLst>
                  <a:ext uri="{FF2B5EF4-FFF2-40B4-BE49-F238E27FC236}">
                    <a16:creationId xmlns:a16="http://schemas.microsoft.com/office/drawing/2014/main" id="{61772E82-4754-4DA1-A34B-4948FBD0BEA0}"/>
                  </a:ext>
                </a:extLst>
              </p:cNvPr>
              <p:cNvPicPr/>
              <p:nvPr/>
            </p:nvPicPr>
            <p:blipFill>
              <a:blip r:embed="rId4"/>
              <a:stretch>
                <a:fillRect/>
              </a:stretch>
            </p:blipFill>
            <p:spPr>
              <a:xfrm>
                <a:off x="4097880" y="1521720"/>
                <a:ext cx="3419640" cy="2408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E8AEA874-C6BE-8977-4DC4-99D7BBE5D41D}"/>
                  </a:ext>
                </a:extLst>
              </p14:cNvPr>
              <p14:cNvContentPartPr/>
              <p14:nvPr/>
            </p14:nvContentPartPr>
            <p14:xfrm>
              <a:off x="1715760" y="839520"/>
              <a:ext cx="6389280" cy="3922560"/>
            </p14:xfrm>
          </p:contentPart>
        </mc:Choice>
        <mc:Fallback>
          <p:pic>
            <p:nvPicPr>
              <p:cNvPr id="3" name="Ink 2">
                <a:extLst>
                  <a:ext uri="{FF2B5EF4-FFF2-40B4-BE49-F238E27FC236}">
                    <a16:creationId xmlns:a16="http://schemas.microsoft.com/office/drawing/2014/main" id="{E8AEA874-C6BE-8977-4DC4-99D7BBE5D41D}"/>
                  </a:ext>
                </a:extLst>
              </p:cNvPr>
              <p:cNvPicPr/>
              <p:nvPr/>
            </p:nvPicPr>
            <p:blipFill>
              <a:blip r:embed="rId6"/>
              <a:stretch>
                <a:fillRect/>
              </a:stretch>
            </p:blipFill>
            <p:spPr>
              <a:xfrm>
                <a:off x="1706400" y="830160"/>
                <a:ext cx="6408000" cy="3941280"/>
              </a:xfrm>
              <a:prstGeom prst="rect">
                <a:avLst/>
              </a:prstGeom>
            </p:spPr>
          </p:pic>
        </mc:Fallback>
      </mc:AlternateContent>
    </p:spTree>
    <p:extLst>
      <p:ext uri="{BB962C8B-B14F-4D97-AF65-F5344CB8AC3E}">
        <p14:creationId xmlns:p14="http://schemas.microsoft.com/office/powerpoint/2010/main" val="216565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err="1"/>
              <a:t>Thuật</a:t>
            </a:r>
            <a:r>
              <a:rPr lang="en-US" sz="2000" b="1"/>
              <a:t> </a:t>
            </a:r>
            <a:r>
              <a:rPr lang="en-US" sz="2000" b="1" err="1"/>
              <a:t>toán</a:t>
            </a:r>
            <a:r>
              <a:rPr lang="en-US" sz="2000" b="1"/>
              <a:t> Prim</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spcBef>
                <a:spcPct val="0"/>
              </a:spcBef>
              <a:buFontTx/>
              <a:buNone/>
            </a:pPr>
            <a:endParaRPr lang="en-US" sz="1600" i="1">
              <a:cs typeface="Arial" panose="020B0604020202020204" pitchFamily="34" charset="0"/>
            </a:endParaRPr>
          </a:p>
        </p:txBody>
      </p:sp>
      <p:sp>
        <p:nvSpPr>
          <p:cNvPr id="56" name="Text Box 20">
            <a:extLst>
              <a:ext uri="{FF2B5EF4-FFF2-40B4-BE49-F238E27FC236}">
                <a16:creationId xmlns:a16="http://schemas.microsoft.com/office/drawing/2014/main" id="{20D796EF-2DB9-4A19-983A-818A7B4B1157}"/>
              </a:ext>
            </a:extLst>
          </p:cNvPr>
          <p:cNvSpPr txBox="1">
            <a:spLocks noChangeArrowheads="1"/>
          </p:cNvSpPr>
          <p:nvPr/>
        </p:nvSpPr>
        <p:spPr bwMode="auto">
          <a:xfrm>
            <a:off x="3794125" y="838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57" name="Oval 2">
            <a:extLst>
              <a:ext uri="{FF2B5EF4-FFF2-40B4-BE49-F238E27FC236}">
                <a16:creationId xmlns:a16="http://schemas.microsoft.com/office/drawing/2014/main" id="{C7209E62-5AE7-494F-974A-1C998CC17B0B}"/>
              </a:ext>
            </a:extLst>
          </p:cNvPr>
          <p:cNvSpPr>
            <a:spLocks noChangeArrowheads="1"/>
          </p:cNvSpPr>
          <p:nvPr/>
        </p:nvSpPr>
        <p:spPr bwMode="auto">
          <a:xfrm>
            <a:off x="609600" y="24733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f</a:t>
            </a:r>
          </a:p>
        </p:txBody>
      </p:sp>
      <p:sp>
        <p:nvSpPr>
          <p:cNvPr id="58" name="Oval 3">
            <a:extLst>
              <a:ext uri="{FF2B5EF4-FFF2-40B4-BE49-F238E27FC236}">
                <a16:creationId xmlns:a16="http://schemas.microsoft.com/office/drawing/2014/main" id="{1AA17DC9-3E0B-4EDF-8A79-212C8189230A}"/>
              </a:ext>
            </a:extLst>
          </p:cNvPr>
          <p:cNvSpPr>
            <a:spLocks noChangeArrowheads="1"/>
          </p:cNvSpPr>
          <p:nvPr/>
        </p:nvSpPr>
        <p:spPr bwMode="auto">
          <a:xfrm>
            <a:off x="5257800" y="14827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d</a:t>
            </a:r>
          </a:p>
        </p:txBody>
      </p:sp>
      <p:sp>
        <p:nvSpPr>
          <p:cNvPr id="59" name="Oval 4">
            <a:extLst>
              <a:ext uri="{FF2B5EF4-FFF2-40B4-BE49-F238E27FC236}">
                <a16:creationId xmlns:a16="http://schemas.microsoft.com/office/drawing/2014/main" id="{B4E986E9-B85D-496B-B6B3-B04DBD53EEC1}"/>
              </a:ext>
            </a:extLst>
          </p:cNvPr>
          <p:cNvSpPr>
            <a:spLocks noChangeArrowheads="1"/>
          </p:cNvSpPr>
          <p:nvPr/>
        </p:nvSpPr>
        <p:spPr bwMode="auto">
          <a:xfrm>
            <a:off x="1752600" y="10255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a</a:t>
            </a:r>
          </a:p>
        </p:txBody>
      </p:sp>
      <p:sp>
        <p:nvSpPr>
          <p:cNvPr id="60" name="Oval 5">
            <a:extLst>
              <a:ext uri="{FF2B5EF4-FFF2-40B4-BE49-F238E27FC236}">
                <a16:creationId xmlns:a16="http://schemas.microsoft.com/office/drawing/2014/main" id="{767B71AD-F2E2-4074-8D39-772FCA36CFEA}"/>
              </a:ext>
            </a:extLst>
          </p:cNvPr>
          <p:cNvSpPr>
            <a:spLocks noChangeArrowheads="1"/>
          </p:cNvSpPr>
          <p:nvPr/>
        </p:nvSpPr>
        <p:spPr bwMode="auto">
          <a:xfrm>
            <a:off x="3352800" y="23971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b</a:t>
            </a:r>
          </a:p>
        </p:txBody>
      </p:sp>
      <p:sp>
        <p:nvSpPr>
          <p:cNvPr id="61" name="Oval 6">
            <a:extLst>
              <a:ext uri="{FF2B5EF4-FFF2-40B4-BE49-F238E27FC236}">
                <a16:creationId xmlns:a16="http://schemas.microsoft.com/office/drawing/2014/main" id="{6ADF6C38-5EE9-4BE2-A8AF-2B0A2DC3C787}"/>
              </a:ext>
            </a:extLst>
          </p:cNvPr>
          <p:cNvSpPr>
            <a:spLocks noChangeArrowheads="1"/>
          </p:cNvSpPr>
          <p:nvPr/>
        </p:nvSpPr>
        <p:spPr bwMode="auto">
          <a:xfrm>
            <a:off x="1752600" y="37687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c</a:t>
            </a:r>
          </a:p>
        </p:txBody>
      </p:sp>
      <p:sp>
        <p:nvSpPr>
          <p:cNvPr id="62" name="Oval 7">
            <a:extLst>
              <a:ext uri="{FF2B5EF4-FFF2-40B4-BE49-F238E27FC236}">
                <a16:creationId xmlns:a16="http://schemas.microsoft.com/office/drawing/2014/main" id="{FE19B179-DAF4-48E8-A425-97803A7BE857}"/>
              </a:ext>
            </a:extLst>
          </p:cNvPr>
          <p:cNvSpPr>
            <a:spLocks noChangeArrowheads="1"/>
          </p:cNvSpPr>
          <p:nvPr/>
        </p:nvSpPr>
        <p:spPr bwMode="auto">
          <a:xfrm>
            <a:off x="4267200" y="38449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e</a:t>
            </a:r>
          </a:p>
        </p:txBody>
      </p:sp>
      <p:sp>
        <p:nvSpPr>
          <p:cNvPr id="63" name="Oval 8">
            <a:extLst>
              <a:ext uri="{FF2B5EF4-FFF2-40B4-BE49-F238E27FC236}">
                <a16:creationId xmlns:a16="http://schemas.microsoft.com/office/drawing/2014/main" id="{CFB45105-4445-423A-8889-F3F618426914}"/>
              </a:ext>
            </a:extLst>
          </p:cNvPr>
          <p:cNvSpPr>
            <a:spLocks noChangeArrowheads="1"/>
          </p:cNvSpPr>
          <p:nvPr/>
        </p:nvSpPr>
        <p:spPr bwMode="auto">
          <a:xfrm>
            <a:off x="7239000" y="26257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g</a:t>
            </a:r>
          </a:p>
        </p:txBody>
      </p:sp>
      <p:sp>
        <p:nvSpPr>
          <p:cNvPr id="64" name="Line 9">
            <a:extLst>
              <a:ext uri="{FF2B5EF4-FFF2-40B4-BE49-F238E27FC236}">
                <a16:creationId xmlns:a16="http://schemas.microsoft.com/office/drawing/2014/main" id="{F991BBAE-620F-417D-BB63-2BF50C98BDC2}"/>
              </a:ext>
            </a:extLst>
          </p:cNvPr>
          <p:cNvSpPr>
            <a:spLocks noChangeShapeType="1"/>
          </p:cNvSpPr>
          <p:nvPr/>
        </p:nvSpPr>
        <p:spPr bwMode="auto">
          <a:xfrm>
            <a:off x="2362200" y="1558925"/>
            <a:ext cx="1066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10">
            <a:extLst>
              <a:ext uri="{FF2B5EF4-FFF2-40B4-BE49-F238E27FC236}">
                <a16:creationId xmlns:a16="http://schemas.microsoft.com/office/drawing/2014/main" id="{9E254ED3-1DED-4091-8C09-3A6E5356BC43}"/>
              </a:ext>
            </a:extLst>
          </p:cNvPr>
          <p:cNvSpPr>
            <a:spLocks noChangeShapeType="1"/>
          </p:cNvSpPr>
          <p:nvPr/>
        </p:nvSpPr>
        <p:spPr bwMode="auto">
          <a:xfrm flipH="1">
            <a:off x="1143000" y="1635125"/>
            <a:ext cx="685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11">
            <a:extLst>
              <a:ext uri="{FF2B5EF4-FFF2-40B4-BE49-F238E27FC236}">
                <a16:creationId xmlns:a16="http://schemas.microsoft.com/office/drawing/2014/main" id="{2020DB15-46A2-4AD1-BE48-F58D7BE5D7D3}"/>
              </a:ext>
            </a:extLst>
          </p:cNvPr>
          <p:cNvSpPr>
            <a:spLocks noChangeShapeType="1"/>
          </p:cNvSpPr>
          <p:nvPr/>
        </p:nvSpPr>
        <p:spPr bwMode="auto">
          <a:xfrm flipH="1">
            <a:off x="2362200" y="3082925"/>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12">
            <a:extLst>
              <a:ext uri="{FF2B5EF4-FFF2-40B4-BE49-F238E27FC236}">
                <a16:creationId xmlns:a16="http://schemas.microsoft.com/office/drawing/2014/main" id="{7717C4FB-2B0C-4F75-A7D7-01AB37AF5505}"/>
              </a:ext>
            </a:extLst>
          </p:cNvPr>
          <p:cNvSpPr>
            <a:spLocks noChangeShapeType="1"/>
          </p:cNvSpPr>
          <p:nvPr/>
        </p:nvSpPr>
        <p:spPr bwMode="auto">
          <a:xfrm>
            <a:off x="1143000" y="3082925"/>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13">
            <a:extLst>
              <a:ext uri="{FF2B5EF4-FFF2-40B4-BE49-F238E27FC236}">
                <a16:creationId xmlns:a16="http://schemas.microsoft.com/office/drawing/2014/main" id="{2D266914-8785-4EE0-994F-268B904A3B46}"/>
              </a:ext>
            </a:extLst>
          </p:cNvPr>
          <p:cNvSpPr>
            <a:spLocks noChangeShapeType="1"/>
          </p:cNvSpPr>
          <p:nvPr/>
        </p:nvSpPr>
        <p:spPr bwMode="auto">
          <a:xfrm flipV="1">
            <a:off x="4038600" y="2016125"/>
            <a:ext cx="1295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14">
            <a:extLst>
              <a:ext uri="{FF2B5EF4-FFF2-40B4-BE49-F238E27FC236}">
                <a16:creationId xmlns:a16="http://schemas.microsoft.com/office/drawing/2014/main" id="{972C3005-3142-46DD-AA29-5996DDEBE04D}"/>
              </a:ext>
            </a:extLst>
          </p:cNvPr>
          <p:cNvSpPr>
            <a:spLocks noChangeShapeType="1"/>
          </p:cNvSpPr>
          <p:nvPr/>
        </p:nvSpPr>
        <p:spPr bwMode="auto">
          <a:xfrm>
            <a:off x="2438400" y="1330325"/>
            <a:ext cx="2819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15">
            <a:extLst>
              <a:ext uri="{FF2B5EF4-FFF2-40B4-BE49-F238E27FC236}">
                <a16:creationId xmlns:a16="http://schemas.microsoft.com/office/drawing/2014/main" id="{BB53DD3C-172A-48B7-A53D-82A621B69EDB}"/>
              </a:ext>
            </a:extLst>
          </p:cNvPr>
          <p:cNvSpPr>
            <a:spLocks noChangeShapeType="1"/>
          </p:cNvSpPr>
          <p:nvPr/>
        </p:nvSpPr>
        <p:spPr bwMode="auto">
          <a:xfrm>
            <a:off x="3962400" y="2930525"/>
            <a:ext cx="457200" cy="9906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16">
            <a:extLst>
              <a:ext uri="{FF2B5EF4-FFF2-40B4-BE49-F238E27FC236}">
                <a16:creationId xmlns:a16="http://schemas.microsoft.com/office/drawing/2014/main" id="{38FD155A-0C37-483C-8BAA-CF42CB9B11DD}"/>
              </a:ext>
            </a:extLst>
          </p:cNvPr>
          <p:cNvSpPr>
            <a:spLocks noChangeShapeType="1"/>
          </p:cNvSpPr>
          <p:nvPr/>
        </p:nvSpPr>
        <p:spPr bwMode="auto">
          <a:xfrm>
            <a:off x="2438400" y="4225925"/>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Line 17">
            <a:extLst>
              <a:ext uri="{FF2B5EF4-FFF2-40B4-BE49-F238E27FC236}">
                <a16:creationId xmlns:a16="http://schemas.microsoft.com/office/drawing/2014/main" id="{186A9EED-9395-4F38-AEA1-72A0FB9D1CAB}"/>
              </a:ext>
            </a:extLst>
          </p:cNvPr>
          <p:cNvSpPr>
            <a:spLocks noChangeShapeType="1"/>
          </p:cNvSpPr>
          <p:nvPr/>
        </p:nvSpPr>
        <p:spPr bwMode="auto">
          <a:xfrm flipH="1">
            <a:off x="4800600" y="2168525"/>
            <a:ext cx="685800" cy="17526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 name="Line 18">
            <a:extLst>
              <a:ext uri="{FF2B5EF4-FFF2-40B4-BE49-F238E27FC236}">
                <a16:creationId xmlns:a16="http://schemas.microsoft.com/office/drawing/2014/main" id="{39409F48-A8DD-4B3C-9A3F-A543B126ED66}"/>
              </a:ext>
            </a:extLst>
          </p:cNvPr>
          <p:cNvSpPr>
            <a:spLocks noChangeShapeType="1"/>
          </p:cNvSpPr>
          <p:nvPr/>
        </p:nvSpPr>
        <p:spPr bwMode="auto">
          <a:xfrm flipV="1">
            <a:off x="4953000" y="3159125"/>
            <a:ext cx="2286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 name="Line 19">
            <a:extLst>
              <a:ext uri="{FF2B5EF4-FFF2-40B4-BE49-F238E27FC236}">
                <a16:creationId xmlns:a16="http://schemas.microsoft.com/office/drawing/2014/main" id="{EE3740E9-FC17-4CE0-8FF8-ABDCFAA7725F}"/>
              </a:ext>
            </a:extLst>
          </p:cNvPr>
          <p:cNvSpPr>
            <a:spLocks noChangeShapeType="1"/>
          </p:cNvSpPr>
          <p:nvPr/>
        </p:nvSpPr>
        <p:spPr bwMode="auto">
          <a:xfrm>
            <a:off x="5943600" y="1939925"/>
            <a:ext cx="1371600" cy="7620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 name="Text Box 20">
            <a:extLst>
              <a:ext uri="{FF2B5EF4-FFF2-40B4-BE49-F238E27FC236}">
                <a16:creationId xmlns:a16="http://schemas.microsoft.com/office/drawing/2014/main" id="{0CC5CFFF-5584-43DC-AB9E-F392F9643BF0}"/>
              </a:ext>
            </a:extLst>
          </p:cNvPr>
          <p:cNvSpPr txBox="1">
            <a:spLocks noChangeArrowheads="1"/>
          </p:cNvSpPr>
          <p:nvPr/>
        </p:nvSpPr>
        <p:spPr bwMode="auto">
          <a:xfrm>
            <a:off x="1050925" y="167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76" name="Text Box 22">
            <a:extLst>
              <a:ext uri="{FF2B5EF4-FFF2-40B4-BE49-F238E27FC236}">
                <a16:creationId xmlns:a16="http://schemas.microsoft.com/office/drawing/2014/main" id="{0E83BDCD-DCF5-4AA0-B849-7A3A24EA8D11}"/>
              </a:ext>
            </a:extLst>
          </p:cNvPr>
          <p:cNvSpPr txBox="1">
            <a:spLocks noChangeArrowheads="1"/>
          </p:cNvSpPr>
          <p:nvPr/>
        </p:nvSpPr>
        <p:spPr bwMode="auto">
          <a:xfrm>
            <a:off x="6537325" y="1752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77" name="Text Box 23">
            <a:extLst>
              <a:ext uri="{FF2B5EF4-FFF2-40B4-BE49-F238E27FC236}">
                <a16:creationId xmlns:a16="http://schemas.microsoft.com/office/drawing/2014/main" id="{B62F2FCE-CDC1-40E4-8AE4-4F0EDA4AB36E}"/>
              </a:ext>
            </a:extLst>
          </p:cNvPr>
          <p:cNvSpPr txBox="1">
            <a:spLocks noChangeArrowheads="1"/>
          </p:cNvSpPr>
          <p:nvPr/>
        </p:nvSpPr>
        <p:spPr bwMode="auto">
          <a:xfrm>
            <a:off x="5851525" y="3733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78" name="Text Box 24">
            <a:extLst>
              <a:ext uri="{FF2B5EF4-FFF2-40B4-BE49-F238E27FC236}">
                <a16:creationId xmlns:a16="http://schemas.microsoft.com/office/drawing/2014/main" id="{2C51E5FA-0337-42F2-8F41-623EF5E3DE60}"/>
              </a:ext>
            </a:extLst>
          </p:cNvPr>
          <p:cNvSpPr txBox="1">
            <a:spLocks noChangeArrowheads="1"/>
          </p:cNvSpPr>
          <p:nvPr/>
        </p:nvSpPr>
        <p:spPr bwMode="auto">
          <a:xfrm>
            <a:off x="5257800" y="2701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79" name="Text Box 25">
            <a:extLst>
              <a:ext uri="{FF2B5EF4-FFF2-40B4-BE49-F238E27FC236}">
                <a16:creationId xmlns:a16="http://schemas.microsoft.com/office/drawing/2014/main" id="{A2B6E57A-64CE-4DEB-A1D7-648D7A00DB59}"/>
              </a:ext>
            </a:extLst>
          </p:cNvPr>
          <p:cNvSpPr txBox="1">
            <a:spLocks noChangeArrowheads="1"/>
          </p:cNvSpPr>
          <p:nvPr/>
        </p:nvSpPr>
        <p:spPr bwMode="auto">
          <a:xfrm>
            <a:off x="4327525"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80" name="Text Box 26">
            <a:extLst>
              <a:ext uri="{FF2B5EF4-FFF2-40B4-BE49-F238E27FC236}">
                <a16:creationId xmlns:a16="http://schemas.microsoft.com/office/drawing/2014/main" id="{C1034369-5D04-43E1-B8DD-16B39A3B255E}"/>
              </a:ext>
            </a:extLst>
          </p:cNvPr>
          <p:cNvSpPr txBox="1">
            <a:spLocks noChangeArrowheads="1"/>
          </p:cNvSpPr>
          <p:nvPr/>
        </p:nvSpPr>
        <p:spPr bwMode="auto">
          <a:xfrm>
            <a:off x="2590800" y="31591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81" name="Text Box 27">
            <a:extLst>
              <a:ext uri="{FF2B5EF4-FFF2-40B4-BE49-F238E27FC236}">
                <a16:creationId xmlns:a16="http://schemas.microsoft.com/office/drawing/2014/main" id="{63A5E885-A06C-4C9B-AB47-31275B8656A7}"/>
              </a:ext>
            </a:extLst>
          </p:cNvPr>
          <p:cNvSpPr txBox="1">
            <a:spLocks noChangeArrowheads="1"/>
          </p:cNvSpPr>
          <p:nvPr/>
        </p:nvSpPr>
        <p:spPr bwMode="auto">
          <a:xfrm>
            <a:off x="4327525" y="3124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82" name="Text Box 28">
            <a:extLst>
              <a:ext uri="{FF2B5EF4-FFF2-40B4-BE49-F238E27FC236}">
                <a16:creationId xmlns:a16="http://schemas.microsoft.com/office/drawing/2014/main" id="{55DED2D0-F8D2-4975-9903-A11518EA429A}"/>
              </a:ext>
            </a:extLst>
          </p:cNvPr>
          <p:cNvSpPr txBox="1">
            <a:spLocks noChangeArrowheads="1"/>
          </p:cNvSpPr>
          <p:nvPr/>
        </p:nvSpPr>
        <p:spPr bwMode="auto">
          <a:xfrm>
            <a:off x="3048000" y="4225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83" name="Text Box 29">
            <a:extLst>
              <a:ext uri="{FF2B5EF4-FFF2-40B4-BE49-F238E27FC236}">
                <a16:creationId xmlns:a16="http://schemas.microsoft.com/office/drawing/2014/main" id="{459E7648-8353-40E0-8299-7FB30CF7CD98}"/>
              </a:ext>
            </a:extLst>
          </p:cNvPr>
          <p:cNvSpPr txBox="1">
            <a:spLocks noChangeArrowheads="1"/>
          </p:cNvSpPr>
          <p:nvPr/>
        </p:nvSpPr>
        <p:spPr bwMode="auto">
          <a:xfrm>
            <a:off x="1508125"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84" name="Line 30">
            <a:extLst>
              <a:ext uri="{FF2B5EF4-FFF2-40B4-BE49-F238E27FC236}">
                <a16:creationId xmlns:a16="http://schemas.microsoft.com/office/drawing/2014/main" id="{1A762358-86EF-40F8-BA51-CD81D8A827DE}"/>
              </a:ext>
            </a:extLst>
          </p:cNvPr>
          <p:cNvSpPr>
            <a:spLocks noChangeShapeType="1"/>
          </p:cNvSpPr>
          <p:nvPr/>
        </p:nvSpPr>
        <p:spPr bwMode="auto">
          <a:xfrm>
            <a:off x="1295400" y="2778125"/>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 name="Text Box 31">
            <a:extLst>
              <a:ext uri="{FF2B5EF4-FFF2-40B4-BE49-F238E27FC236}">
                <a16:creationId xmlns:a16="http://schemas.microsoft.com/office/drawing/2014/main" id="{24A0A120-CB03-4793-8970-8F61426D23D4}"/>
              </a:ext>
            </a:extLst>
          </p:cNvPr>
          <p:cNvSpPr txBox="1">
            <a:spLocks noChangeArrowheads="1"/>
          </p:cNvSpPr>
          <p:nvPr/>
        </p:nvSpPr>
        <p:spPr bwMode="auto">
          <a:xfrm>
            <a:off x="2117725" y="2362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86" name="Text Box 32">
            <a:extLst>
              <a:ext uri="{FF2B5EF4-FFF2-40B4-BE49-F238E27FC236}">
                <a16:creationId xmlns:a16="http://schemas.microsoft.com/office/drawing/2014/main" id="{F1913D85-1707-4D62-AFDC-9206399225F4}"/>
              </a:ext>
            </a:extLst>
          </p:cNvPr>
          <p:cNvSpPr txBox="1">
            <a:spLocks noChangeArrowheads="1"/>
          </p:cNvSpPr>
          <p:nvPr/>
        </p:nvSpPr>
        <p:spPr bwMode="auto">
          <a:xfrm>
            <a:off x="3032125" y="167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87" name="Line 34">
            <a:extLst>
              <a:ext uri="{FF2B5EF4-FFF2-40B4-BE49-F238E27FC236}">
                <a16:creationId xmlns:a16="http://schemas.microsoft.com/office/drawing/2014/main" id="{69DAF5DB-1272-49BD-85CC-7D9FF5C10723}"/>
              </a:ext>
            </a:extLst>
          </p:cNvPr>
          <p:cNvSpPr>
            <a:spLocks noChangeShapeType="1"/>
          </p:cNvSpPr>
          <p:nvPr/>
        </p:nvSpPr>
        <p:spPr bwMode="auto">
          <a:xfrm flipH="1" flipV="1">
            <a:off x="3124200" y="3540125"/>
            <a:ext cx="152400" cy="228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8" name="Group 35">
            <a:extLst>
              <a:ext uri="{FF2B5EF4-FFF2-40B4-BE49-F238E27FC236}">
                <a16:creationId xmlns:a16="http://schemas.microsoft.com/office/drawing/2014/main" id="{E145019F-BB85-4364-811F-ED012AB399B3}"/>
              </a:ext>
            </a:extLst>
          </p:cNvPr>
          <p:cNvGrpSpPr>
            <a:grpSpLocks/>
          </p:cNvGrpSpPr>
          <p:nvPr/>
        </p:nvGrpSpPr>
        <p:grpSpPr bwMode="auto">
          <a:xfrm>
            <a:off x="1295400" y="1330325"/>
            <a:ext cx="3962400" cy="2895600"/>
            <a:chOff x="816" y="1584"/>
            <a:chExt cx="2496" cy="1824"/>
          </a:xfrm>
        </p:grpSpPr>
        <p:sp>
          <p:nvSpPr>
            <p:cNvPr id="89" name="Line 36">
              <a:extLst>
                <a:ext uri="{FF2B5EF4-FFF2-40B4-BE49-F238E27FC236}">
                  <a16:creationId xmlns:a16="http://schemas.microsoft.com/office/drawing/2014/main" id="{06C72B4D-EBC0-403E-9A7B-BBDAC31D6FBF}"/>
                </a:ext>
              </a:extLst>
            </p:cNvPr>
            <p:cNvSpPr>
              <a:spLocks noChangeShapeType="1"/>
            </p:cNvSpPr>
            <p:nvPr/>
          </p:nvSpPr>
          <p:spPr bwMode="auto">
            <a:xfrm>
              <a:off x="1536" y="1584"/>
              <a:ext cx="1776" cy="24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 name="Line 37">
              <a:extLst>
                <a:ext uri="{FF2B5EF4-FFF2-40B4-BE49-F238E27FC236}">
                  <a16:creationId xmlns:a16="http://schemas.microsoft.com/office/drawing/2014/main" id="{2BD6A374-B724-41EB-B17A-F835278A47CE}"/>
                </a:ext>
              </a:extLst>
            </p:cNvPr>
            <p:cNvSpPr>
              <a:spLocks noChangeShapeType="1"/>
            </p:cNvSpPr>
            <p:nvPr/>
          </p:nvSpPr>
          <p:spPr bwMode="auto">
            <a:xfrm>
              <a:off x="1488" y="1728"/>
              <a:ext cx="672" cy="576"/>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 name="Line 38">
              <a:extLst>
                <a:ext uri="{FF2B5EF4-FFF2-40B4-BE49-F238E27FC236}">
                  <a16:creationId xmlns:a16="http://schemas.microsoft.com/office/drawing/2014/main" id="{EB902D74-AEE2-4345-BAFD-7A4FB156F3B1}"/>
                </a:ext>
              </a:extLst>
            </p:cNvPr>
            <p:cNvSpPr>
              <a:spLocks noChangeShapeType="1"/>
            </p:cNvSpPr>
            <p:nvPr/>
          </p:nvSpPr>
          <p:spPr bwMode="auto">
            <a:xfrm>
              <a:off x="816" y="2496"/>
              <a:ext cx="1296"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 name="Line 39">
              <a:extLst>
                <a:ext uri="{FF2B5EF4-FFF2-40B4-BE49-F238E27FC236}">
                  <a16:creationId xmlns:a16="http://schemas.microsoft.com/office/drawing/2014/main" id="{6511F41B-550D-467B-8FD7-B29A1E044CEB}"/>
                </a:ext>
              </a:extLst>
            </p:cNvPr>
            <p:cNvSpPr>
              <a:spLocks noChangeShapeType="1"/>
            </p:cNvSpPr>
            <p:nvPr/>
          </p:nvSpPr>
          <p:spPr bwMode="auto">
            <a:xfrm>
              <a:off x="1536" y="3408"/>
              <a:ext cx="1152"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 name="Line 40">
              <a:extLst>
                <a:ext uri="{FF2B5EF4-FFF2-40B4-BE49-F238E27FC236}">
                  <a16:creationId xmlns:a16="http://schemas.microsoft.com/office/drawing/2014/main" id="{A79DA4F8-A5A4-4D72-9ACD-C92F1C553D1D}"/>
                </a:ext>
              </a:extLst>
            </p:cNvPr>
            <p:cNvSpPr>
              <a:spLocks noChangeShapeType="1"/>
            </p:cNvSpPr>
            <p:nvPr/>
          </p:nvSpPr>
          <p:spPr bwMode="auto">
            <a:xfrm flipH="1">
              <a:off x="1488" y="2688"/>
              <a:ext cx="720" cy="528"/>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19" name="Line 41">
            <a:extLst>
              <a:ext uri="{FF2B5EF4-FFF2-40B4-BE49-F238E27FC236}">
                <a16:creationId xmlns:a16="http://schemas.microsoft.com/office/drawing/2014/main" id="{700B2AA6-9E7A-4AD4-9D4B-145B13754F42}"/>
              </a:ext>
            </a:extLst>
          </p:cNvPr>
          <p:cNvSpPr>
            <a:spLocks noChangeShapeType="1"/>
          </p:cNvSpPr>
          <p:nvPr/>
        </p:nvSpPr>
        <p:spPr bwMode="auto">
          <a:xfrm flipH="1">
            <a:off x="2362200" y="3082925"/>
            <a:ext cx="1143000" cy="8382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4A977FC-BBC9-EF92-FB98-7CCF6FE8C6EC}"/>
                  </a:ext>
                </a:extLst>
              </p14:cNvPr>
              <p14:cNvContentPartPr/>
              <p14:nvPr/>
            </p14:nvContentPartPr>
            <p14:xfrm>
              <a:off x="1724760" y="869040"/>
              <a:ext cx="6148440" cy="3810240"/>
            </p14:xfrm>
          </p:contentPart>
        </mc:Choice>
        <mc:Fallback>
          <p:pic>
            <p:nvPicPr>
              <p:cNvPr id="2" name="Ink 1">
                <a:extLst>
                  <a:ext uri="{FF2B5EF4-FFF2-40B4-BE49-F238E27FC236}">
                    <a16:creationId xmlns:a16="http://schemas.microsoft.com/office/drawing/2014/main" id="{24A977FC-BBC9-EF92-FB98-7CCF6FE8C6EC}"/>
                  </a:ext>
                </a:extLst>
              </p:cNvPr>
              <p:cNvPicPr/>
              <p:nvPr/>
            </p:nvPicPr>
            <p:blipFill>
              <a:blip r:embed="rId4"/>
              <a:stretch>
                <a:fillRect/>
              </a:stretch>
            </p:blipFill>
            <p:spPr>
              <a:xfrm>
                <a:off x="1715400" y="859680"/>
                <a:ext cx="6167160" cy="3828960"/>
              </a:xfrm>
              <a:prstGeom prst="rect">
                <a:avLst/>
              </a:prstGeom>
            </p:spPr>
          </p:pic>
        </mc:Fallback>
      </mc:AlternateContent>
    </p:spTree>
    <p:extLst>
      <p:ext uri="{BB962C8B-B14F-4D97-AF65-F5344CB8AC3E}">
        <p14:creationId xmlns:p14="http://schemas.microsoft.com/office/powerpoint/2010/main" val="1858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1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err="1"/>
              <a:t>Thuật</a:t>
            </a:r>
            <a:r>
              <a:rPr lang="en-US" sz="2000" b="1"/>
              <a:t> </a:t>
            </a:r>
            <a:r>
              <a:rPr lang="en-US" sz="2000" b="1" err="1"/>
              <a:t>toán</a:t>
            </a:r>
            <a:r>
              <a:rPr lang="en-US" sz="2000" b="1"/>
              <a:t> Prim</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spcBef>
                <a:spcPct val="0"/>
              </a:spcBef>
              <a:buFontTx/>
              <a:buNone/>
            </a:pPr>
            <a:endParaRPr lang="en-US" sz="1600" i="1">
              <a:cs typeface="Arial" panose="020B0604020202020204" pitchFamily="34" charset="0"/>
            </a:endParaRPr>
          </a:p>
        </p:txBody>
      </p:sp>
      <p:sp>
        <p:nvSpPr>
          <p:cNvPr id="44" name="Text Box 20">
            <a:extLst>
              <a:ext uri="{FF2B5EF4-FFF2-40B4-BE49-F238E27FC236}">
                <a16:creationId xmlns:a16="http://schemas.microsoft.com/office/drawing/2014/main" id="{25E00D2D-9DE3-4ACB-B831-C6D118A7B449}"/>
              </a:ext>
            </a:extLst>
          </p:cNvPr>
          <p:cNvSpPr txBox="1">
            <a:spLocks noChangeArrowheads="1"/>
          </p:cNvSpPr>
          <p:nvPr/>
        </p:nvSpPr>
        <p:spPr bwMode="auto">
          <a:xfrm>
            <a:off x="3794125" y="838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45" name="Oval 2">
            <a:extLst>
              <a:ext uri="{FF2B5EF4-FFF2-40B4-BE49-F238E27FC236}">
                <a16:creationId xmlns:a16="http://schemas.microsoft.com/office/drawing/2014/main" id="{EF4FE048-8252-40BB-9634-4F439F478B73}"/>
              </a:ext>
            </a:extLst>
          </p:cNvPr>
          <p:cNvSpPr>
            <a:spLocks noChangeArrowheads="1"/>
          </p:cNvSpPr>
          <p:nvPr/>
        </p:nvSpPr>
        <p:spPr bwMode="auto">
          <a:xfrm>
            <a:off x="609600" y="24733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f</a:t>
            </a:r>
          </a:p>
        </p:txBody>
      </p:sp>
      <p:sp>
        <p:nvSpPr>
          <p:cNvPr id="46" name="Oval 3">
            <a:extLst>
              <a:ext uri="{FF2B5EF4-FFF2-40B4-BE49-F238E27FC236}">
                <a16:creationId xmlns:a16="http://schemas.microsoft.com/office/drawing/2014/main" id="{25C225DC-C76C-4604-B2D0-DA6FCC60DCD4}"/>
              </a:ext>
            </a:extLst>
          </p:cNvPr>
          <p:cNvSpPr>
            <a:spLocks noChangeArrowheads="1"/>
          </p:cNvSpPr>
          <p:nvPr/>
        </p:nvSpPr>
        <p:spPr bwMode="auto">
          <a:xfrm>
            <a:off x="5257800" y="14827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d</a:t>
            </a:r>
          </a:p>
        </p:txBody>
      </p:sp>
      <p:sp>
        <p:nvSpPr>
          <p:cNvPr id="47" name="Oval 4">
            <a:extLst>
              <a:ext uri="{FF2B5EF4-FFF2-40B4-BE49-F238E27FC236}">
                <a16:creationId xmlns:a16="http://schemas.microsoft.com/office/drawing/2014/main" id="{025998E7-61E3-478B-A812-832C1C069614}"/>
              </a:ext>
            </a:extLst>
          </p:cNvPr>
          <p:cNvSpPr>
            <a:spLocks noChangeArrowheads="1"/>
          </p:cNvSpPr>
          <p:nvPr/>
        </p:nvSpPr>
        <p:spPr bwMode="auto">
          <a:xfrm>
            <a:off x="1752600" y="10255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a</a:t>
            </a:r>
          </a:p>
        </p:txBody>
      </p:sp>
      <p:sp>
        <p:nvSpPr>
          <p:cNvPr id="48" name="Oval 5">
            <a:extLst>
              <a:ext uri="{FF2B5EF4-FFF2-40B4-BE49-F238E27FC236}">
                <a16:creationId xmlns:a16="http://schemas.microsoft.com/office/drawing/2014/main" id="{F0D515DC-1C0F-4990-9522-BFD35D9635DA}"/>
              </a:ext>
            </a:extLst>
          </p:cNvPr>
          <p:cNvSpPr>
            <a:spLocks noChangeArrowheads="1"/>
          </p:cNvSpPr>
          <p:nvPr/>
        </p:nvSpPr>
        <p:spPr bwMode="auto">
          <a:xfrm>
            <a:off x="3352800" y="23971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b</a:t>
            </a:r>
          </a:p>
        </p:txBody>
      </p:sp>
      <p:sp>
        <p:nvSpPr>
          <p:cNvPr id="49" name="Oval 6">
            <a:extLst>
              <a:ext uri="{FF2B5EF4-FFF2-40B4-BE49-F238E27FC236}">
                <a16:creationId xmlns:a16="http://schemas.microsoft.com/office/drawing/2014/main" id="{F0678071-B85E-4F9A-8541-114B2E67DC9D}"/>
              </a:ext>
            </a:extLst>
          </p:cNvPr>
          <p:cNvSpPr>
            <a:spLocks noChangeArrowheads="1"/>
          </p:cNvSpPr>
          <p:nvPr/>
        </p:nvSpPr>
        <p:spPr bwMode="auto">
          <a:xfrm>
            <a:off x="1752600" y="3768725"/>
            <a:ext cx="685800" cy="685800"/>
          </a:xfrm>
          <a:prstGeom prst="ellipse">
            <a:avLst/>
          </a:prstGeom>
          <a:solidFill>
            <a:schemeClr val="bg1">
              <a:lumMod val="75000"/>
            </a:schemeClr>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c</a:t>
            </a:r>
          </a:p>
        </p:txBody>
      </p:sp>
      <p:sp>
        <p:nvSpPr>
          <p:cNvPr id="50" name="Oval 7">
            <a:extLst>
              <a:ext uri="{FF2B5EF4-FFF2-40B4-BE49-F238E27FC236}">
                <a16:creationId xmlns:a16="http://schemas.microsoft.com/office/drawing/2014/main" id="{28FBCD27-5509-4A8B-B10C-2FCF00C62F39}"/>
              </a:ext>
            </a:extLst>
          </p:cNvPr>
          <p:cNvSpPr>
            <a:spLocks noChangeArrowheads="1"/>
          </p:cNvSpPr>
          <p:nvPr/>
        </p:nvSpPr>
        <p:spPr bwMode="auto">
          <a:xfrm>
            <a:off x="4267200" y="38449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e</a:t>
            </a:r>
          </a:p>
        </p:txBody>
      </p:sp>
      <p:sp>
        <p:nvSpPr>
          <p:cNvPr id="51" name="Oval 8">
            <a:extLst>
              <a:ext uri="{FF2B5EF4-FFF2-40B4-BE49-F238E27FC236}">
                <a16:creationId xmlns:a16="http://schemas.microsoft.com/office/drawing/2014/main" id="{F7ACF06A-BB73-4574-AC1A-1231D6D2775F}"/>
              </a:ext>
            </a:extLst>
          </p:cNvPr>
          <p:cNvSpPr>
            <a:spLocks noChangeArrowheads="1"/>
          </p:cNvSpPr>
          <p:nvPr/>
        </p:nvSpPr>
        <p:spPr bwMode="auto">
          <a:xfrm>
            <a:off x="7239000" y="26257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g</a:t>
            </a:r>
          </a:p>
        </p:txBody>
      </p:sp>
      <p:sp>
        <p:nvSpPr>
          <p:cNvPr id="52" name="Line 9">
            <a:extLst>
              <a:ext uri="{FF2B5EF4-FFF2-40B4-BE49-F238E27FC236}">
                <a16:creationId xmlns:a16="http://schemas.microsoft.com/office/drawing/2014/main" id="{2C98C824-CC2F-47CD-AAA3-1055DF6E852C}"/>
              </a:ext>
            </a:extLst>
          </p:cNvPr>
          <p:cNvSpPr>
            <a:spLocks noChangeShapeType="1"/>
          </p:cNvSpPr>
          <p:nvPr/>
        </p:nvSpPr>
        <p:spPr bwMode="auto">
          <a:xfrm>
            <a:off x="2362200" y="1558925"/>
            <a:ext cx="1066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10">
            <a:extLst>
              <a:ext uri="{FF2B5EF4-FFF2-40B4-BE49-F238E27FC236}">
                <a16:creationId xmlns:a16="http://schemas.microsoft.com/office/drawing/2014/main" id="{CE194054-BAB6-48AA-8792-1F395B722324}"/>
              </a:ext>
            </a:extLst>
          </p:cNvPr>
          <p:cNvSpPr>
            <a:spLocks noChangeShapeType="1"/>
          </p:cNvSpPr>
          <p:nvPr/>
        </p:nvSpPr>
        <p:spPr bwMode="auto">
          <a:xfrm flipH="1">
            <a:off x="1143000" y="1635125"/>
            <a:ext cx="685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11">
            <a:extLst>
              <a:ext uri="{FF2B5EF4-FFF2-40B4-BE49-F238E27FC236}">
                <a16:creationId xmlns:a16="http://schemas.microsoft.com/office/drawing/2014/main" id="{1661CD46-1492-4529-A385-F8E711A0C49E}"/>
              </a:ext>
            </a:extLst>
          </p:cNvPr>
          <p:cNvSpPr>
            <a:spLocks noChangeShapeType="1"/>
          </p:cNvSpPr>
          <p:nvPr/>
        </p:nvSpPr>
        <p:spPr bwMode="auto">
          <a:xfrm flipH="1">
            <a:off x="2362200" y="3082925"/>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12">
            <a:extLst>
              <a:ext uri="{FF2B5EF4-FFF2-40B4-BE49-F238E27FC236}">
                <a16:creationId xmlns:a16="http://schemas.microsoft.com/office/drawing/2014/main" id="{0F37EA9E-1E5A-405E-BAAB-FCD40CB8E6AF}"/>
              </a:ext>
            </a:extLst>
          </p:cNvPr>
          <p:cNvSpPr>
            <a:spLocks noChangeShapeType="1"/>
          </p:cNvSpPr>
          <p:nvPr/>
        </p:nvSpPr>
        <p:spPr bwMode="auto">
          <a:xfrm>
            <a:off x="1143000" y="3082925"/>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Line 13">
            <a:extLst>
              <a:ext uri="{FF2B5EF4-FFF2-40B4-BE49-F238E27FC236}">
                <a16:creationId xmlns:a16="http://schemas.microsoft.com/office/drawing/2014/main" id="{482DEA18-CAB0-47B6-A3A6-8D637A74A61E}"/>
              </a:ext>
            </a:extLst>
          </p:cNvPr>
          <p:cNvSpPr>
            <a:spLocks noChangeShapeType="1"/>
          </p:cNvSpPr>
          <p:nvPr/>
        </p:nvSpPr>
        <p:spPr bwMode="auto">
          <a:xfrm flipV="1">
            <a:off x="4038600" y="2016125"/>
            <a:ext cx="1295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 name="Line 14">
            <a:extLst>
              <a:ext uri="{FF2B5EF4-FFF2-40B4-BE49-F238E27FC236}">
                <a16:creationId xmlns:a16="http://schemas.microsoft.com/office/drawing/2014/main" id="{6A3B01FB-0F81-41A5-BAB9-2F1283F2216C}"/>
              </a:ext>
            </a:extLst>
          </p:cNvPr>
          <p:cNvSpPr>
            <a:spLocks noChangeShapeType="1"/>
          </p:cNvSpPr>
          <p:nvPr/>
        </p:nvSpPr>
        <p:spPr bwMode="auto">
          <a:xfrm>
            <a:off x="2438400" y="1330325"/>
            <a:ext cx="2819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 name="Line 15">
            <a:extLst>
              <a:ext uri="{FF2B5EF4-FFF2-40B4-BE49-F238E27FC236}">
                <a16:creationId xmlns:a16="http://schemas.microsoft.com/office/drawing/2014/main" id="{D9D3B58B-013C-4501-A076-36CD3862E2CC}"/>
              </a:ext>
            </a:extLst>
          </p:cNvPr>
          <p:cNvSpPr>
            <a:spLocks noChangeShapeType="1"/>
          </p:cNvSpPr>
          <p:nvPr/>
        </p:nvSpPr>
        <p:spPr bwMode="auto">
          <a:xfrm>
            <a:off x="3962400" y="2930525"/>
            <a:ext cx="457200" cy="9906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 name="Line 16">
            <a:extLst>
              <a:ext uri="{FF2B5EF4-FFF2-40B4-BE49-F238E27FC236}">
                <a16:creationId xmlns:a16="http://schemas.microsoft.com/office/drawing/2014/main" id="{90896B60-BE15-4F2C-B58F-C242032B56BF}"/>
              </a:ext>
            </a:extLst>
          </p:cNvPr>
          <p:cNvSpPr>
            <a:spLocks noChangeShapeType="1"/>
          </p:cNvSpPr>
          <p:nvPr/>
        </p:nvSpPr>
        <p:spPr bwMode="auto">
          <a:xfrm>
            <a:off x="2438400" y="4225925"/>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17">
            <a:extLst>
              <a:ext uri="{FF2B5EF4-FFF2-40B4-BE49-F238E27FC236}">
                <a16:creationId xmlns:a16="http://schemas.microsoft.com/office/drawing/2014/main" id="{20048C24-2918-40B9-B165-C5F5F180C770}"/>
              </a:ext>
            </a:extLst>
          </p:cNvPr>
          <p:cNvSpPr>
            <a:spLocks noChangeShapeType="1"/>
          </p:cNvSpPr>
          <p:nvPr/>
        </p:nvSpPr>
        <p:spPr bwMode="auto">
          <a:xfrm flipH="1">
            <a:off x="4800600" y="2168525"/>
            <a:ext cx="685800" cy="17526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 name="Line 18">
            <a:extLst>
              <a:ext uri="{FF2B5EF4-FFF2-40B4-BE49-F238E27FC236}">
                <a16:creationId xmlns:a16="http://schemas.microsoft.com/office/drawing/2014/main" id="{9EB5C44E-F11B-4939-80EE-D9FC696B24A7}"/>
              </a:ext>
            </a:extLst>
          </p:cNvPr>
          <p:cNvSpPr>
            <a:spLocks noChangeShapeType="1"/>
          </p:cNvSpPr>
          <p:nvPr/>
        </p:nvSpPr>
        <p:spPr bwMode="auto">
          <a:xfrm flipV="1">
            <a:off x="4953000" y="3159125"/>
            <a:ext cx="2286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0" name="Line 19">
            <a:extLst>
              <a:ext uri="{FF2B5EF4-FFF2-40B4-BE49-F238E27FC236}">
                <a16:creationId xmlns:a16="http://schemas.microsoft.com/office/drawing/2014/main" id="{95EDDBAA-1171-498C-B284-2FDFE1CDBFF3}"/>
              </a:ext>
            </a:extLst>
          </p:cNvPr>
          <p:cNvSpPr>
            <a:spLocks noChangeShapeType="1"/>
          </p:cNvSpPr>
          <p:nvPr/>
        </p:nvSpPr>
        <p:spPr bwMode="auto">
          <a:xfrm>
            <a:off x="5943600" y="1939925"/>
            <a:ext cx="1371600" cy="7620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 name="Text Box 20">
            <a:extLst>
              <a:ext uri="{FF2B5EF4-FFF2-40B4-BE49-F238E27FC236}">
                <a16:creationId xmlns:a16="http://schemas.microsoft.com/office/drawing/2014/main" id="{9DE6385A-689C-428A-A27E-17551657D3BD}"/>
              </a:ext>
            </a:extLst>
          </p:cNvPr>
          <p:cNvSpPr txBox="1">
            <a:spLocks noChangeArrowheads="1"/>
          </p:cNvSpPr>
          <p:nvPr/>
        </p:nvSpPr>
        <p:spPr bwMode="auto">
          <a:xfrm>
            <a:off x="1050925" y="167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102" name="Text Box 22">
            <a:extLst>
              <a:ext uri="{FF2B5EF4-FFF2-40B4-BE49-F238E27FC236}">
                <a16:creationId xmlns:a16="http://schemas.microsoft.com/office/drawing/2014/main" id="{EAF40FEE-A8DE-469A-B130-60FDA9F71A3D}"/>
              </a:ext>
            </a:extLst>
          </p:cNvPr>
          <p:cNvSpPr txBox="1">
            <a:spLocks noChangeArrowheads="1"/>
          </p:cNvSpPr>
          <p:nvPr/>
        </p:nvSpPr>
        <p:spPr bwMode="auto">
          <a:xfrm>
            <a:off x="6537325" y="1752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103" name="Text Box 23">
            <a:extLst>
              <a:ext uri="{FF2B5EF4-FFF2-40B4-BE49-F238E27FC236}">
                <a16:creationId xmlns:a16="http://schemas.microsoft.com/office/drawing/2014/main" id="{74145779-46E7-4A38-B4A8-5146CE6C0394}"/>
              </a:ext>
            </a:extLst>
          </p:cNvPr>
          <p:cNvSpPr txBox="1">
            <a:spLocks noChangeArrowheads="1"/>
          </p:cNvSpPr>
          <p:nvPr/>
        </p:nvSpPr>
        <p:spPr bwMode="auto">
          <a:xfrm>
            <a:off x="5851525" y="3733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104" name="Text Box 24">
            <a:extLst>
              <a:ext uri="{FF2B5EF4-FFF2-40B4-BE49-F238E27FC236}">
                <a16:creationId xmlns:a16="http://schemas.microsoft.com/office/drawing/2014/main" id="{ABEB18D5-E045-4DDA-8A69-DA957CBCAD80}"/>
              </a:ext>
            </a:extLst>
          </p:cNvPr>
          <p:cNvSpPr txBox="1">
            <a:spLocks noChangeArrowheads="1"/>
          </p:cNvSpPr>
          <p:nvPr/>
        </p:nvSpPr>
        <p:spPr bwMode="auto">
          <a:xfrm>
            <a:off x="5257800" y="2701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105" name="Text Box 25">
            <a:extLst>
              <a:ext uri="{FF2B5EF4-FFF2-40B4-BE49-F238E27FC236}">
                <a16:creationId xmlns:a16="http://schemas.microsoft.com/office/drawing/2014/main" id="{526A7BD4-51AA-46FD-973A-58BBDC446ACC}"/>
              </a:ext>
            </a:extLst>
          </p:cNvPr>
          <p:cNvSpPr txBox="1">
            <a:spLocks noChangeArrowheads="1"/>
          </p:cNvSpPr>
          <p:nvPr/>
        </p:nvSpPr>
        <p:spPr bwMode="auto">
          <a:xfrm>
            <a:off x="4327525"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106" name="Text Box 26">
            <a:extLst>
              <a:ext uri="{FF2B5EF4-FFF2-40B4-BE49-F238E27FC236}">
                <a16:creationId xmlns:a16="http://schemas.microsoft.com/office/drawing/2014/main" id="{4AD1BB2B-47BE-4DB4-A667-6E3B3141F111}"/>
              </a:ext>
            </a:extLst>
          </p:cNvPr>
          <p:cNvSpPr txBox="1">
            <a:spLocks noChangeArrowheads="1"/>
          </p:cNvSpPr>
          <p:nvPr/>
        </p:nvSpPr>
        <p:spPr bwMode="auto">
          <a:xfrm>
            <a:off x="2590800" y="31591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107" name="Text Box 27">
            <a:extLst>
              <a:ext uri="{FF2B5EF4-FFF2-40B4-BE49-F238E27FC236}">
                <a16:creationId xmlns:a16="http://schemas.microsoft.com/office/drawing/2014/main" id="{7CE24AD7-4126-4291-8F67-0C95A2FF7FBD}"/>
              </a:ext>
            </a:extLst>
          </p:cNvPr>
          <p:cNvSpPr txBox="1">
            <a:spLocks noChangeArrowheads="1"/>
          </p:cNvSpPr>
          <p:nvPr/>
        </p:nvSpPr>
        <p:spPr bwMode="auto">
          <a:xfrm>
            <a:off x="4327525" y="3124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108" name="Text Box 28">
            <a:extLst>
              <a:ext uri="{FF2B5EF4-FFF2-40B4-BE49-F238E27FC236}">
                <a16:creationId xmlns:a16="http://schemas.microsoft.com/office/drawing/2014/main" id="{F0CC0D10-C972-42EC-BB12-B4F7F51C4984}"/>
              </a:ext>
            </a:extLst>
          </p:cNvPr>
          <p:cNvSpPr txBox="1">
            <a:spLocks noChangeArrowheads="1"/>
          </p:cNvSpPr>
          <p:nvPr/>
        </p:nvSpPr>
        <p:spPr bwMode="auto">
          <a:xfrm>
            <a:off x="3048000" y="4225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109" name="Text Box 29">
            <a:extLst>
              <a:ext uri="{FF2B5EF4-FFF2-40B4-BE49-F238E27FC236}">
                <a16:creationId xmlns:a16="http://schemas.microsoft.com/office/drawing/2014/main" id="{3710C12E-1F85-4F8E-9216-DE037E428E14}"/>
              </a:ext>
            </a:extLst>
          </p:cNvPr>
          <p:cNvSpPr txBox="1">
            <a:spLocks noChangeArrowheads="1"/>
          </p:cNvSpPr>
          <p:nvPr/>
        </p:nvSpPr>
        <p:spPr bwMode="auto">
          <a:xfrm>
            <a:off x="1508125"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110" name="Line 30">
            <a:extLst>
              <a:ext uri="{FF2B5EF4-FFF2-40B4-BE49-F238E27FC236}">
                <a16:creationId xmlns:a16="http://schemas.microsoft.com/office/drawing/2014/main" id="{E1706638-D753-49EA-8292-4F5C850BE250}"/>
              </a:ext>
            </a:extLst>
          </p:cNvPr>
          <p:cNvSpPr>
            <a:spLocks noChangeShapeType="1"/>
          </p:cNvSpPr>
          <p:nvPr/>
        </p:nvSpPr>
        <p:spPr bwMode="auto">
          <a:xfrm>
            <a:off x="1295400" y="2778125"/>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 name="Text Box 31">
            <a:extLst>
              <a:ext uri="{FF2B5EF4-FFF2-40B4-BE49-F238E27FC236}">
                <a16:creationId xmlns:a16="http://schemas.microsoft.com/office/drawing/2014/main" id="{61831427-EEC7-451A-9515-8FFCE7724182}"/>
              </a:ext>
            </a:extLst>
          </p:cNvPr>
          <p:cNvSpPr txBox="1">
            <a:spLocks noChangeArrowheads="1"/>
          </p:cNvSpPr>
          <p:nvPr/>
        </p:nvSpPr>
        <p:spPr bwMode="auto">
          <a:xfrm>
            <a:off x="2117725" y="2362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112" name="Text Box 32">
            <a:extLst>
              <a:ext uri="{FF2B5EF4-FFF2-40B4-BE49-F238E27FC236}">
                <a16:creationId xmlns:a16="http://schemas.microsoft.com/office/drawing/2014/main" id="{BED7AAE1-D1A7-412D-9508-203F9B882FC7}"/>
              </a:ext>
            </a:extLst>
          </p:cNvPr>
          <p:cNvSpPr txBox="1">
            <a:spLocks noChangeArrowheads="1"/>
          </p:cNvSpPr>
          <p:nvPr/>
        </p:nvSpPr>
        <p:spPr bwMode="auto">
          <a:xfrm>
            <a:off x="3032125" y="167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113" name="Line 34">
            <a:extLst>
              <a:ext uri="{FF2B5EF4-FFF2-40B4-BE49-F238E27FC236}">
                <a16:creationId xmlns:a16="http://schemas.microsoft.com/office/drawing/2014/main" id="{5D93FA23-FAA8-47E5-8F98-D7987772325A}"/>
              </a:ext>
            </a:extLst>
          </p:cNvPr>
          <p:cNvSpPr>
            <a:spLocks noChangeShapeType="1"/>
          </p:cNvSpPr>
          <p:nvPr/>
        </p:nvSpPr>
        <p:spPr bwMode="auto">
          <a:xfrm flipH="1" flipV="1">
            <a:off x="3124200" y="3540125"/>
            <a:ext cx="152400" cy="228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14" name="Group 35">
            <a:extLst>
              <a:ext uri="{FF2B5EF4-FFF2-40B4-BE49-F238E27FC236}">
                <a16:creationId xmlns:a16="http://schemas.microsoft.com/office/drawing/2014/main" id="{7ECFC141-5790-4647-88BC-85998B5801BD}"/>
              </a:ext>
            </a:extLst>
          </p:cNvPr>
          <p:cNvGrpSpPr>
            <a:grpSpLocks/>
          </p:cNvGrpSpPr>
          <p:nvPr/>
        </p:nvGrpSpPr>
        <p:grpSpPr bwMode="auto">
          <a:xfrm>
            <a:off x="1295400" y="1330325"/>
            <a:ext cx="3962400" cy="2590800"/>
            <a:chOff x="816" y="1584"/>
            <a:chExt cx="2496" cy="1632"/>
          </a:xfrm>
        </p:grpSpPr>
        <p:sp>
          <p:nvSpPr>
            <p:cNvPr id="115" name="Line 36">
              <a:extLst>
                <a:ext uri="{FF2B5EF4-FFF2-40B4-BE49-F238E27FC236}">
                  <a16:creationId xmlns:a16="http://schemas.microsoft.com/office/drawing/2014/main" id="{EBDAFFCE-A321-4758-9BEC-1DF22092556F}"/>
                </a:ext>
              </a:extLst>
            </p:cNvPr>
            <p:cNvSpPr>
              <a:spLocks noChangeShapeType="1"/>
            </p:cNvSpPr>
            <p:nvPr/>
          </p:nvSpPr>
          <p:spPr bwMode="auto">
            <a:xfrm>
              <a:off x="1536" y="1584"/>
              <a:ext cx="1776" cy="24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6" name="Line 37">
              <a:extLst>
                <a:ext uri="{FF2B5EF4-FFF2-40B4-BE49-F238E27FC236}">
                  <a16:creationId xmlns:a16="http://schemas.microsoft.com/office/drawing/2014/main" id="{1284D927-0772-424B-AB85-A50EBFC9028B}"/>
                </a:ext>
              </a:extLst>
            </p:cNvPr>
            <p:cNvSpPr>
              <a:spLocks noChangeShapeType="1"/>
            </p:cNvSpPr>
            <p:nvPr/>
          </p:nvSpPr>
          <p:spPr bwMode="auto">
            <a:xfrm>
              <a:off x="1488" y="1728"/>
              <a:ext cx="672" cy="576"/>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 name="Line 38">
              <a:extLst>
                <a:ext uri="{FF2B5EF4-FFF2-40B4-BE49-F238E27FC236}">
                  <a16:creationId xmlns:a16="http://schemas.microsoft.com/office/drawing/2014/main" id="{0D0B73EA-31BF-460F-8CE8-61B5A9A6901F}"/>
                </a:ext>
              </a:extLst>
            </p:cNvPr>
            <p:cNvSpPr>
              <a:spLocks noChangeShapeType="1"/>
            </p:cNvSpPr>
            <p:nvPr/>
          </p:nvSpPr>
          <p:spPr bwMode="auto">
            <a:xfrm>
              <a:off x="816" y="2496"/>
              <a:ext cx="1296"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 name="Line 40">
              <a:extLst>
                <a:ext uri="{FF2B5EF4-FFF2-40B4-BE49-F238E27FC236}">
                  <a16:creationId xmlns:a16="http://schemas.microsoft.com/office/drawing/2014/main" id="{EB372EDF-E209-43CB-805F-20F848BA0D32}"/>
                </a:ext>
              </a:extLst>
            </p:cNvPr>
            <p:cNvSpPr>
              <a:spLocks noChangeShapeType="1"/>
            </p:cNvSpPr>
            <p:nvPr/>
          </p:nvSpPr>
          <p:spPr bwMode="auto">
            <a:xfrm flipH="1">
              <a:off x="1488" y="2688"/>
              <a:ext cx="720" cy="528"/>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21" name="Line 41">
            <a:extLst>
              <a:ext uri="{FF2B5EF4-FFF2-40B4-BE49-F238E27FC236}">
                <a16:creationId xmlns:a16="http://schemas.microsoft.com/office/drawing/2014/main" id="{2B837129-12D6-40CB-BAE9-DCB5BDF7E9BC}"/>
              </a:ext>
            </a:extLst>
          </p:cNvPr>
          <p:cNvSpPr>
            <a:spLocks noChangeShapeType="1"/>
          </p:cNvSpPr>
          <p:nvPr/>
        </p:nvSpPr>
        <p:spPr bwMode="auto">
          <a:xfrm flipH="1">
            <a:off x="2362200" y="3082925"/>
            <a:ext cx="1143000" cy="8382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C65E79B-047C-A804-C698-E9C8160AFAD3}"/>
                  </a:ext>
                </a:extLst>
              </p14:cNvPr>
              <p14:cNvContentPartPr/>
              <p14:nvPr/>
            </p14:nvContentPartPr>
            <p14:xfrm>
              <a:off x="2100960" y="869760"/>
              <a:ext cx="2249280" cy="1945080"/>
            </p14:xfrm>
          </p:contentPart>
        </mc:Choice>
        <mc:Fallback>
          <p:pic>
            <p:nvPicPr>
              <p:cNvPr id="3" name="Ink 2">
                <a:extLst>
                  <a:ext uri="{FF2B5EF4-FFF2-40B4-BE49-F238E27FC236}">
                    <a16:creationId xmlns:a16="http://schemas.microsoft.com/office/drawing/2014/main" id="{DC65E79B-047C-A804-C698-E9C8160AFAD3}"/>
                  </a:ext>
                </a:extLst>
              </p:cNvPr>
              <p:cNvPicPr/>
              <p:nvPr/>
            </p:nvPicPr>
            <p:blipFill>
              <a:blip r:embed="rId4"/>
              <a:stretch>
                <a:fillRect/>
              </a:stretch>
            </p:blipFill>
            <p:spPr>
              <a:xfrm>
                <a:off x="2091600" y="860400"/>
                <a:ext cx="2268000" cy="1963800"/>
              </a:xfrm>
              <a:prstGeom prst="rect">
                <a:avLst/>
              </a:prstGeom>
            </p:spPr>
          </p:pic>
        </mc:Fallback>
      </mc:AlternateContent>
    </p:spTree>
    <p:extLst>
      <p:ext uri="{BB962C8B-B14F-4D97-AF65-F5344CB8AC3E}">
        <p14:creationId xmlns:p14="http://schemas.microsoft.com/office/powerpoint/2010/main" val="468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err="1"/>
              <a:t>Thuật</a:t>
            </a:r>
            <a:r>
              <a:rPr lang="en-US" sz="2000" b="1"/>
              <a:t> </a:t>
            </a:r>
            <a:r>
              <a:rPr lang="en-US" sz="2000" b="1" err="1"/>
              <a:t>toán</a:t>
            </a:r>
            <a:r>
              <a:rPr lang="en-US" sz="2000" b="1"/>
              <a:t> Prim</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03415" y="632661"/>
            <a:ext cx="8656208" cy="4929187"/>
          </a:xfrm>
        </p:spPr>
        <p:txBody>
          <a:bodyPr>
            <a:normAutofit/>
          </a:bodyPr>
          <a:lstStyle/>
          <a:p>
            <a:pPr>
              <a:spcBef>
                <a:spcPct val="0"/>
              </a:spcBef>
              <a:buFontTx/>
              <a:buNone/>
            </a:pPr>
            <a:endParaRPr lang="en-US" sz="1600" i="1">
              <a:cs typeface="Arial" panose="020B0604020202020204" pitchFamily="34" charset="0"/>
            </a:endParaRPr>
          </a:p>
        </p:txBody>
      </p:sp>
      <p:sp>
        <p:nvSpPr>
          <p:cNvPr id="56" name="Text Box 20">
            <a:extLst>
              <a:ext uri="{FF2B5EF4-FFF2-40B4-BE49-F238E27FC236}">
                <a16:creationId xmlns:a16="http://schemas.microsoft.com/office/drawing/2014/main" id="{54C11DC9-4B55-4D51-A981-37FA1858AE8C}"/>
              </a:ext>
            </a:extLst>
          </p:cNvPr>
          <p:cNvSpPr txBox="1">
            <a:spLocks noChangeArrowheads="1"/>
          </p:cNvSpPr>
          <p:nvPr/>
        </p:nvSpPr>
        <p:spPr bwMode="auto">
          <a:xfrm>
            <a:off x="3794125" y="838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57" name="Oval 2">
            <a:extLst>
              <a:ext uri="{FF2B5EF4-FFF2-40B4-BE49-F238E27FC236}">
                <a16:creationId xmlns:a16="http://schemas.microsoft.com/office/drawing/2014/main" id="{1D0C97F3-08D2-4012-99D3-421220423FBA}"/>
              </a:ext>
            </a:extLst>
          </p:cNvPr>
          <p:cNvSpPr>
            <a:spLocks noChangeArrowheads="1"/>
          </p:cNvSpPr>
          <p:nvPr/>
        </p:nvSpPr>
        <p:spPr bwMode="auto">
          <a:xfrm>
            <a:off x="609600" y="2473325"/>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f</a:t>
            </a:r>
          </a:p>
        </p:txBody>
      </p:sp>
      <p:sp>
        <p:nvSpPr>
          <p:cNvPr id="58" name="Oval 3">
            <a:extLst>
              <a:ext uri="{FF2B5EF4-FFF2-40B4-BE49-F238E27FC236}">
                <a16:creationId xmlns:a16="http://schemas.microsoft.com/office/drawing/2014/main" id="{6E0786EA-C9BC-48F7-8F18-4A79A1162160}"/>
              </a:ext>
            </a:extLst>
          </p:cNvPr>
          <p:cNvSpPr>
            <a:spLocks noChangeArrowheads="1"/>
          </p:cNvSpPr>
          <p:nvPr/>
        </p:nvSpPr>
        <p:spPr bwMode="auto">
          <a:xfrm>
            <a:off x="5257800" y="14827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d</a:t>
            </a:r>
          </a:p>
        </p:txBody>
      </p:sp>
      <p:sp>
        <p:nvSpPr>
          <p:cNvPr id="59" name="Oval 4">
            <a:extLst>
              <a:ext uri="{FF2B5EF4-FFF2-40B4-BE49-F238E27FC236}">
                <a16:creationId xmlns:a16="http://schemas.microsoft.com/office/drawing/2014/main" id="{68CCEAA6-AB34-4B0B-8219-E61D7963FA97}"/>
              </a:ext>
            </a:extLst>
          </p:cNvPr>
          <p:cNvSpPr>
            <a:spLocks noChangeArrowheads="1"/>
          </p:cNvSpPr>
          <p:nvPr/>
        </p:nvSpPr>
        <p:spPr bwMode="auto">
          <a:xfrm>
            <a:off x="1752600" y="10255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a</a:t>
            </a:r>
          </a:p>
        </p:txBody>
      </p:sp>
      <p:sp>
        <p:nvSpPr>
          <p:cNvPr id="60" name="Oval 5">
            <a:extLst>
              <a:ext uri="{FF2B5EF4-FFF2-40B4-BE49-F238E27FC236}">
                <a16:creationId xmlns:a16="http://schemas.microsoft.com/office/drawing/2014/main" id="{D1D52CB6-5062-479A-87DE-7BFA9466DFC5}"/>
              </a:ext>
            </a:extLst>
          </p:cNvPr>
          <p:cNvSpPr>
            <a:spLocks noChangeArrowheads="1"/>
          </p:cNvSpPr>
          <p:nvPr/>
        </p:nvSpPr>
        <p:spPr bwMode="auto">
          <a:xfrm>
            <a:off x="3352800" y="23971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b</a:t>
            </a:r>
          </a:p>
        </p:txBody>
      </p:sp>
      <p:sp>
        <p:nvSpPr>
          <p:cNvPr id="61" name="Oval 6">
            <a:extLst>
              <a:ext uri="{FF2B5EF4-FFF2-40B4-BE49-F238E27FC236}">
                <a16:creationId xmlns:a16="http://schemas.microsoft.com/office/drawing/2014/main" id="{7687F05A-593D-4850-B4E2-8BB35804A56B}"/>
              </a:ext>
            </a:extLst>
          </p:cNvPr>
          <p:cNvSpPr>
            <a:spLocks noChangeArrowheads="1"/>
          </p:cNvSpPr>
          <p:nvPr/>
        </p:nvSpPr>
        <p:spPr bwMode="auto">
          <a:xfrm>
            <a:off x="1752600" y="37687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c</a:t>
            </a:r>
          </a:p>
        </p:txBody>
      </p:sp>
      <p:sp>
        <p:nvSpPr>
          <p:cNvPr id="62" name="Oval 7">
            <a:extLst>
              <a:ext uri="{FF2B5EF4-FFF2-40B4-BE49-F238E27FC236}">
                <a16:creationId xmlns:a16="http://schemas.microsoft.com/office/drawing/2014/main" id="{B1BE17A5-ED54-4806-A345-D196D854469C}"/>
              </a:ext>
            </a:extLst>
          </p:cNvPr>
          <p:cNvSpPr>
            <a:spLocks noChangeArrowheads="1"/>
          </p:cNvSpPr>
          <p:nvPr/>
        </p:nvSpPr>
        <p:spPr bwMode="auto">
          <a:xfrm>
            <a:off x="4267200" y="38449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e</a:t>
            </a:r>
          </a:p>
        </p:txBody>
      </p:sp>
      <p:sp>
        <p:nvSpPr>
          <p:cNvPr id="63" name="Oval 8">
            <a:extLst>
              <a:ext uri="{FF2B5EF4-FFF2-40B4-BE49-F238E27FC236}">
                <a16:creationId xmlns:a16="http://schemas.microsoft.com/office/drawing/2014/main" id="{063B654D-01C9-49B9-9A3F-BE605A285E78}"/>
              </a:ext>
            </a:extLst>
          </p:cNvPr>
          <p:cNvSpPr>
            <a:spLocks noChangeArrowheads="1"/>
          </p:cNvSpPr>
          <p:nvPr/>
        </p:nvSpPr>
        <p:spPr bwMode="auto">
          <a:xfrm>
            <a:off x="7239000" y="26257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g</a:t>
            </a:r>
          </a:p>
        </p:txBody>
      </p:sp>
      <p:sp>
        <p:nvSpPr>
          <p:cNvPr id="64" name="Line 9">
            <a:extLst>
              <a:ext uri="{FF2B5EF4-FFF2-40B4-BE49-F238E27FC236}">
                <a16:creationId xmlns:a16="http://schemas.microsoft.com/office/drawing/2014/main" id="{798164A6-EB24-442D-B472-9664A5A6CC17}"/>
              </a:ext>
            </a:extLst>
          </p:cNvPr>
          <p:cNvSpPr>
            <a:spLocks noChangeShapeType="1"/>
          </p:cNvSpPr>
          <p:nvPr/>
        </p:nvSpPr>
        <p:spPr bwMode="auto">
          <a:xfrm>
            <a:off x="2362200" y="1558925"/>
            <a:ext cx="1066800" cy="9144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10">
            <a:extLst>
              <a:ext uri="{FF2B5EF4-FFF2-40B4-BE49-F238E27FC236}">
                <a16:creationId xmlns:a16="http://schemas.microsoft.com/office/drawing/2014/main" id="{53684A48-1994-4090-97B6-7B7F33582BC1}"/>
              </a:ext>
            </a:extLst>
          </p:cNvPr>
          <p:cNvSpPr>
            <a:spLocks noChangeShapeType="1"/>
          </p:cNvSpPr>
          <p:nvPr/>
        </p:nvSpPr>
        <p:spPr bwMode="auto">
          <a:xfrm flipH="1">
            <a:off x="1143000" y="1635125"/>
            <a:ext cx="685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11">
            <a:extLst>
              <a:ext uri="{FF2B5EF4-FFF2-40B4-BE49-F238E27FC236}">
                <a16:creationId xmlns:a16="http://schemas.microsoft.com/office/drawing/2014/main" id="{4331A329-8C92-4B61-AE6D-684CF6194B86}"/>
              </a:ext>
            </a:extLst>
          </p:cNvPr>
          <p:cNvSpPr>
            <a:spLocks noChangeShapeType="1"/>
          </p:cNvSpPr>
          <p:nvPr/>
        </p:nvSpPr>
        <p:spPr bwMode="auto">
          <a:xfrm flipH="1">
            <a:off x="2362200" y="3082925"/>
            <a:ext cx="1143000" cy="8382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12">
            <a:extLst>
              <a:ext uri="{FF2B5EF4-FFF2-40B4-BE49-F238E27FC236}">
                <a16:creationId xmlns:a16="http://schemas.microsoft.com/office/drawing/2014/main" id="{56379ECE-70E5-4D51-AA01-9C50C4DBC963}"/>
              </a:ext>
            </a:extLst>
          </p:cNvPr>
          <p:cNvSpPr>
            <a:spLocks noChangeShapeType="1"/>
          </p:cNvSpPr>
          <p:nvPr/>
        </p:nvSpPr>
        <p:spPr bwMode="auto">
          <a:xfrm>
            <a:off x="1143000" y="3082925"/>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13">
            <a:extLst>
              <a:ext uri="{FF2B5EF4-FFF2-40B4-BE49-F238E27FC236}">
                <a16:creationId xmlns:a16="http://schemas.microsoft.com/office/drawing/2014/main" id="{C36A71D8-1C69-40F4-9CF5-823441C0F40E}"/>
              </a:ext>
            </a:extLst>
          </p:cNvPr>
          <p:cNvSpPr>
            <a:spLocks noChangeShapeType="1"/>
          </p:cNvSpPr>
          <p:nvPr/>
        </p:nvSpPr>
        <p:spPr bwMode="auto">
          <a:xfrm flipV="1">
            <a:off x="4038600" y="2016125"/>
            <a:ext cx="1295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14">
            <a:extLst>
              <a:ext uri="{FF2B5EF4-FFF2-40B4-BE49-F238E27FC236}">
                <a16:creationId xmlns:a16="http://schemas.microsoft.com/office/drawing/2014/main" id="{F309F680-882A-4DC9-84FD-C4D59B06D604}"/>
              </a:ext>
            </a:extLst>
          </p:cNvPr>
          <p:cNvSpPr>
            <a:spLocks noChangeShapeType="1"/>
          </p:cNvSpPr>
          <p:nvPr/>
        </p:nvSpPr>
        <p:spPr bwMode="auto">
          <a:xfrm>
            <a:off x="2438400" y="1330325"/>
            <a:ext cx="2819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15">
            <a:extLst>
              <a:ext uri="{FF2B5EF4-FFF2-40B4-BE49-F238E27FC236}">
                <a16:creationId xmlns:a16="http://schemas.microsoft.com/office/drawing/2014/main" id="{430C9A6C-9AB5-4B1D-AC53-57DDDE8931F3}"/>
              </a:ext>
            </a:extLst>
          </p:cNvPr>
          <p:cNvSpPr>
            <a:spLocks noChangeShapeType="1"/>
          </p:cNvSpPr>
          <p:nvPr/>
        </p:nvSpPr>
        <p:spPr bwMode="auto">
          <a:xfrm>
            <a:off x="3962400" y="2930525"/>
            <a:ext cx="457200" cy="9906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16">
            <a:extLst>
              <a:ext uri="{FF2B5EF4-FFF2-40B4-BE49-F238E27FC236}">
                <a16:creationId xmlns:a16="http://schemas.microsoft.com/office/drawing/2014/main" id="{01150E16-82DE-40EC-8F7A-1DF377551119}"/>
              </a:ext>
            </a:extLst>
          </p:cNvPr>
          <p:cNvSpPr>
            <a:spLocks noChangeShapeType="1"/>
          </p:cNvSpPr>
          <p:nvPr/>
        </p:nvSpPr>
        <p:spPr bwMode="auto">
          <a:xfrm>
            <a:off x="2438400" y="4225925"/>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Line 17">
            <a:extLst>
              <a:ext uri="{FF2B5EF4-FFF2-40B4-BE49-F238E27FC236}">
                <a16:creationId xmlns:a16="http://schemas.microsoft.com/office/drawing/2014/main" id="{6AC100D7-B139-4667-A7A9-867F26842B61}"/>
              </a:ext>
            </a:extLst>
          </p:cNvPr>
          <p:cNvSpPr>
            <a:spLocks noChangeShapeType="1"/>
          </p:cNvSpPr>
          <p:nvPr/>
        </p:nvSpPr>
        <p:spPr bwMode="auto">
          <a:xfrm flipH="1">
            <a:off x="4800600" y="2168525"/>
            <a:ext cx="685800" cy="17526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 name="Line 18">
            <a:extLst>
              <a:ext uri="{FF2B5EF4-FFF2-40B4-BE49-F238E27FC236}">
                <a16:creationId xmlns:a16="http://schemas.microsoft.com/office/drawing/2014/main" id="{BAD17ABB-4F45-4DA8-ADE7-DAAE6F76E5B8}"/>
              </a:ext>
            </a:extLst>
          </p:cNvPr>
          <p:cNvSpPr>
            <a:spLocks noChangeShapeType="1"/>
          </p:cNvSpPr>
          <p:nvPr/>
        </p:nvSpPr>
        <p:spPr bwMode="auto">
          <a:xfrm flipV="1">
            <a:off x="4953000" y="3159125"/>
            <a:ext cx="2286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 name="Line 19">
            <a:extLst>
              <a:ext uri="{FF2B5EF4-FFF2-40B4-BE49-F238E27FC236}">
                <a16:creationId xmlns:a16="http://schemas.microsoft.com/office/drawing/2014/main" id="{6C76539E-C998-4AEA-A32D-0237F67A1439}"/>
              </a:ext>
            </a:extLst>
          </p:cNvPr>
          <p:cNvSpPr>
            <a:spLocks noChangeShapeType="1"/>
          </p:cNvSpPr>
          <p:nvPr/>
        </p:nvSpPr>
        <p:spPr bwMode="auto">
          <a:xfrm>
            <a:off x="5943600" y="1939925"/>
            <a:ext cx="1371600" cy="7620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 name="Text Box 20">
            <a:extLst>
              <a:ext uri="{FF2B5EF4-FFF2-40B4-BE49-F238E27FC236}">
                <a16:creationId xmlns:a16="http://schemas.microsoft.com/office/drawing/2014/main" id="{F26CCF75-9EE9-4424-9157-59245C01DCA5}"/>
              </a:ext>
            </a:extLst>
          </p:cNvPr>
          <p:cNvSpPr txBox="1">
            <a:spLocks noChangeArrowheads="1"/>
          </p:cNvSpPr>
          <p:nvPr/>
        </p:nvSpPr>
        <p:spPr bwMode="auto">
          <a:xfrm>
            <a:off x="1050925" y="167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76" name="Text Box 22">
            <a:extLst>
              <a:ext uri="{FF2B5EF4-FFF2-40B4-BE49-F238E27FC236}">
                <a16:creationId xmlns:a16="http://schemas.microsoft.com/office/drawing/2014/main" id="{A5A33E9C-FF2D-4B4E-982B-C93E4AAB6872}"/>
              </a:ext>
            </a:extLst>
          </p:cNvPr>
          <p:cNvSpPr txBox="1">
            <a:spLocks noChangeArrowheads="1"/>
          </p:cNvSpPr>
          <p:nvPr/>
        </p:nvSpPr>
        <p:spPr bwMode="auto">
          <a:xfrm>
            <a:off x="6537325" y="1752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77" name="Text Box 23">
            <a:extLst>
              <a:ext uri="{FF2B5EF4-FFF2-40B4-BE49-F238E27FC236}">
                <a16:creationId xmlns:a16="http://schemas.microsoft.com/office/drawing/2014/main" id="{93AF889F-829A-49E6-BFD7-B4D15A083CD8}"/>
              </a:ext>
            </a:extLst>
          </p:cNvPr>
          <p:cNvSpPr txBox="1">
            <a:spLocks noChangeArrowheads="1"/>
          </p:cNvSpPr>
          <p:nvPr/>
        </p:nvSpPr>
        <p:spPr bwMode="auto">
          <a:xfrm>
            <a:off x="5851525" y="3733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78" name="Text Box 24">
            <a:extLst>
              <a:ext uri="{FF2B5EF4-FFF2-40B4-BE49-F238E27FC236}">
                <a16:creationId xmlns:a16="http://schemas.microsoft.com/office/drawing/2014/main" id="{A399582E-E8FF-41CB-82D4-5A27731795C0}"/>
              </a:ext>
            </a:extLst>
          </p:cNvPr>
          <p:cNvSpPr txBox="1">
            <a:spLocks noChangeArrowheads="1"/>
          </p:cNvSpPr>
          <p:nvPr/>
        </p:nvSpPr>
        <p:spPr bwMode="auto">
          <a:xfrm>
            <a:off x="5257800" y="2701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79" name="Text Box 25">
            <a:extLst>
              <a:ext uri="{FF2B5EF4-FFF2-40B4-BE49-F238E27FC236}">
                <a16:creationId xmlns:a16="http://schemas.microsoft.com/office/drawing/2014/main" id="{F27E2AF1-0D07-4BC3-BE64-B955DAF5E66C}"/>
              </a:ext>
            </a:extLst>
          </p:cNvPr>
          <p:cNvSpPr txBox="1">
            <a:spLocks noChangeArrowheads="1"/>
          </p:cNvSpPr>
          <p:nvPr/>
        </p:nvSpPr>
        <p:spPr bwMode="auto">
          <a:xfrm>
            <a:off x="4327525"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80" name="Text Box 26">
            <a:extLst>
              <a:ext uri="{FF2B5EF4-FFF2-40B4-BE49-F238E27FC236}">
                <a16:creationId xmlns:a16="http://schemas.microsoft.com/office/drawing/2014/main" id="{B07726C9-F717-44CA-9A11-07A43F1321A6}"/>
              </a:ext>
            </a:extLst>
          </p:cNvPr>
          <p:cNvSpPr txBox="1">
            <a:spLocks noChangeArrowheads="1"/>
          </p:cNvSpPr>
          <p:nvPr/>
        </p:nvSpPr>
        <p:spPr bwMode="auto">
          <a:xfrm>
            <a:off x="2590800" y="31591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81" name="Text Box 27">
            <a:extLst>
              <a:ext uri="{FF2B5EF4-FFF2-40B4-BE49-F238E27FC236}">
                <a16:creationId xmlns:a16="http://schemas.microsoft.com/office/drawing/2014/main" id="{825CBC40-018B-4AE5-9D2B-51E3C4BF26AB}"/>
              </a:ext>
            </a:extLst>
          </p:cNvPr>
          <p:cNvSpPr txBox="1">
            <a:spLocks noChangeArrowheads="1"/>
          </p:cNvSpPr>
          <p:nvPr/>
        </p:nvSpPr>
        <p:spPr bwMode="auto">
          <a:xfrm>
            <a:off x="4327525" y="3124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82" name="Text Box 28">
            <a:extLst>
              <a:ext uri="{FF2B5EF4-FFF2-40B4-BE49-F238E27FC236}">
                <a16:creationId xmlns:a16="http://schemas.microsoft.com/office/drawing/2014/main" id="{FF17B829-31C7-46AB-B569-95E566BFA2EE}"/>
              </a:ext>
            </a:extLst>
          </p:cNvPr>
          <p:cNvSpPr txBox="1">
            <a:spLocks noChangeArrowheads="1"/>
          </p:cNvSpPr>
          <p:nvPr/>
        </p:nvSpPr>
        <p:spPr bwMode="auto">
          <a:xfrm>
            <a:off x="3048000" y="4225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83" name="Text Box 29">
            <a:extLst>
              <a:ext uri="{FF2B5EF4-FFF2-40B4-BE49-F238E27FC236}">
                <a16:creationId xmlns:a16="http://schemas.microsoft.com/office/drawing/2014/main" id="{CF0CE333-5ABB-4710-B20F-C78B3271C55C}"/>
              </a:ext>
            </a:extLst>
          </p:cNvPr>
          <p:cNvSpPr txBox="1">
            <a:spLocks noChangeArrowheads="1"/>
          </p:cNvSpPr>
          <p:nvPr/>
        </p:nvSpPr>
        <p:spPr bwMode="auto">
          <a:xfrm>
            <a:off x="1508125"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84" name="Line 30">
            <a:extLst>
              <a:ext uri="{FF2B5EF4-FFF2-40B4-BE49-F238E27FC236}">
                <a16:creationId xmlns:a16="http://schemas.microsoft.com/office/drawing/2014/main" id="{69A1398A-A387-4CE1-BFE7-6480E4B77620}"/>
              </a:ext>
            </a:extLst>
          </p:cNvPr>
          <p:cNvSpPr>
            <a:spLocks noChangeShapeType="1"/>
          </p:cNvSpPr>
          <p:nvPr/>
        </p:nvSpPr>
        <p:spPr bwMode="auto">
          <a:xfrm>
            <a:off x="1295400" y="2778125"/>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 name="Text Box 31">
            <a:extLst>
              <a:ext uri="{FF2B5EF4-FFF2-40B4-BE49-F238E27FC236}">
                <a16:creationId xmlns:a16="http://schemas.microsoft.com/office/drawing/2014/main" id="{AC3911A0-8B85-44E8-9F80-4881FE788A2C}"/>
              </a:ext>
            </a:extLst>
          </p:cNvPr>
          <p:cNvSpPr txBox="1">
            <a:spLocks noChangeArrowheads="1"/>
          </p:cNvSpPr>
          <p:nvPr/>
        </p:nvSpPr>
        <p:spPr bwMode="auto">
          <a:xfrm>
            <a:off x="2117725" y="2362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86" name="Text Box 32">
            <a:extLst>
              <a:ext uri="{FF2B5EF4-FFF2-40B4-BE49-F238E27FC236}">
                <a16:creationId xmlns:a16="http://schemas.microsoft.com/office/drawing/2014/main" id="{AEAD207B-7FCD-443B-AAD5-1FA296F8EE4E}"/>
              </a:ext>
            </a:extLst>
          </p:cNvPr>
          <p:cNvSpPr txBox="1">
            <a:spLocks noChangeArrowheads="1"/>
          </p:cNvSpPr>
          <p:nvPr/>
        </p:nvSpPr>
        <p:spPr bwMode="auto">
          <a:xfrm>
            <a:off x="3032125" y="167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87" name="Line 35">
            <a:extLst>
              <a:ext uri="{FF2B5EF4-FFF2-40B4-BE49-F238E27FC236}">
                <a16:creationId xmlns:a16="http://schemas.microsoft.com/office/drawing/2014/main" id="{C6583B34-4A30-4A6B-BA33-74C0732B3B6A}"/>
              </a:ext>
            </a:extLst>
          </p:cNvPr>
          <p:cNvSpPr>
            <a:spLocks noChangeShapeType="1"/>
          </p:cNvSpPr>
          <p:nvPr/>
        </p:nvSpPr>
        <p:spPr bwMode="auto">
          <a:xfrm flipH="1" flipV="1">
            <a:off x="1676400" y="2016125"/>
            <a:ext cx="152400" cy="1524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8" name="Group 36">
            <a:extLst>
              <a:ext uri="{FF2B5EF4-FFF2-40B4-BE49-F238E27FC236}">
                <a16:creationId xmlns:a16="http://schemas.microsoft.com/office/drawing/2014/main" id="{24671DFC-AA38-4BFF-A4CC-D0707443B46D}"/>
              </a:ext>
            </a:extLst>
          </p:cNvPr>
          <p:cNvGrpSpPr>
            <a:grpSpLocks/>
          </p:cNvGrpSpPr>
          <p:nvPr/>
        </p:nvGrpSpPr>
        <p:grpSpPr bwMode="auto">
          <a:xfrm>
            <a:off x="1143000" y="1635125"/>
            <a:ext cx="2209800" cy="2209800"/>
            <a:chOff x="720" y="1776"/>
            <a:chExt cx="1392" cy="1392"/>
          </a:xfrm>
        </p:grpSpPr>
        <p:sp>
          <p:nvSpPr>
            <p:cNvPr id="89" name="Line 37">
              <a:extLst>
                <a:ext uri="{FF2B5EF4-FFF2-40B4-BE49-F238E27FC236}">
                  <a16:creationId xmlns:a16="http://schemas.microsoft.com/office/drawing/2014/main" id="{7F326039-FB90-4511-8223-D817E77EF97A}"/>
                </a:ext>
              </a:extLst>
            </p:cNvPr>
            <p:cNvSpPr>
              <a:spLocks noChangeShapeType="1"/>
            </p:cNvSpPr>
            <p:nvPr/>
          </p:nvSpPr>
          <p:spPr bwMode="auto">
            <a:xfrm>
              <a:off x="816" y="2496"/>
              <a:ext cx="1296"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 name="Line 38">
              <a:extLst>
                <a:ext uri="{FF2B5EF4-FFF2-40B4-BE49-F238E27FC236}">
                  <a16:creationId xmlns:a16="http://schemas.microsoft.com/office/drawing/2014/main" id="{6138808E-2A45-4C57-BD24-F336AB68E661}"/>
                </a:ext>
              </a:extLst>
            </p:cNvPr>
            <p:cNvSpPr>
              <a:spLocks noChangeShapeType="1"/>
            </p:cNvSpPr>
            <p:nvPr/>
          </p:nvSpPr>
          <p:spPr bwMode="auto">
            <a:xfrm>
              <a:off x="720" y="2688"/>
              <a:ext cx="432" cy="48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 name="Line 39">
              <a:extLst>
                <a:ext uri="{FF2B5EF4-FFF2-40B4-BE49-F238E27FC236}">
                  <a16:creationId xmlns:a16="http://schemas.microsoft.com/office/drawing/2014/main" id="{78F666B0-5B75-483D-A6AE-3AF8E1557983}"/>
                </a:ext>
              </a:extLst>
            </p:cNvPr>
            <p:cNvSpPr>
              <a:spLocks noChangeShapeType="1"/>
            </p:cNvSpPr>
            <p:nvPr/>
          </p:nvSpPr>
          <p:spPr bwMode="auto">
            <a:xfrm flipH="1">
              <a:off x="720" y="1776"/>
              <a:ext cx="432" cy="576"/>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2" name="Line 40">
            <a:extLst>
              <a:ext uri="{FF2B5EF4-FFF2-40B4-BE49-F238E27FC236}">
                <a16:creationId xmlns:a16="http://schemas.microsoft.com/office/drawing/2014/main" id="{CDA95A7C-A99A-44BD-BF10-772EC51AED26}"/>
              </a:ext>
            </a:extLst>
          </p:cNvPr>
          <p:cNvSpPr>
            <a:spLocks noChangeShapeType="1"/>
          </p:cNvSpPr>
          <p:nvPr/>
        </p:nvSpPr>
        <p:spPr bwMode="auto">
          <a:xfrm flipH="1">
            <a:off x="1143000" y="1635125"/>
            <a:ext cx="685800" cy="9144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 name="Oval 41">
            <a:extLst>
              <a:ext uri="{FF2B5EF4-FFF2-40B4-BE49-F238E27FC236}">
                <a16:creationId xmlns:a16="http://schemas.microsoft.com/office/drawing/2014/main" id="{850908B4-C01B-4491-BB9D-610A51F3948E}"/>
              </a:ext>
            </a:extLst>
          </p:cNvPr>
          <p:cNvSpPr>
            <a:spLocks noChangeArrowheads="1"/>
          </p:cNvSpPr>
          <p:nvPr/>
        </p:nvSpPr>
        <p:spPr bwMode="auto">
          <a:xfrm>
            <a:off x="609600" y="2473325"/>
            <a:ext cx="685800" cy="685800"/>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f</a:t>
            </a:r>
          </a:p>
        </p:txBody>
      </p:sp>
      <p:sp>
        <p:nvSpPr>
          <p:cNvPr id="119" name="Text Box 34">
            <a:extLst>
              <a:ext uri="{FF2B5EF4-FFF2-40B4-BE49-F238E27FC236}">
                <a16:creationId xmlns:a16="http://schemas.microsoft.com/office/drawing/2014/main" id="{298AADCB-FAA1-496F-9B40-E38A45416FFF}"/>
              </a:ext>
            </a:extLst>
          </p:cNvPr>
          <p:cNvSpPr txBox="1">
            <a:spLocks noChangeArrowheads="1"/>
          </p:cNvSpPr>
          <p:nvPr/>
        </p:nvSpPr>
        <p:spPr bwMode="auto">
          <a:xfrm>
            <a:off x="386567" y="5022850"/>
            <a:ext cx="54649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b="1">
                <a:solidFill>
                  <a:schemeClr val="tx1"/>
                </a:solidFill>
                <a:cs typeface="Arial" panose="020B0604020202020204" pitchFamily="34" charset="0"/>
              </a:rPr>
              <a:t>CKNN </a:t>
            </a:r>
            <a:r>
              <a:rPr lang="en-US" sz="1600" b="1" err="1">
                <a:solidFill>
                  <a:schemeClr val="tx1"/>
                </a:solidFill>
                <a:cs typeface="Arial" panose="020B0604020202020204" pitchFamily="34" charset="0"/>
              </a:rPr>
              <a:t>gồm</a:t>
            </a:r>
            <a:r>
              <a:rPr lang="en-US" sz="1600" b="1">
                <a:solidFill>
                  <a:schemeClr val="tx1"/>
                </a:solidFill>
                <a:cs typeface="Arial" panose="020B0604020202020204" pitchFamily="34" charset="0"/>
              </a:rPr>
              <a:t> </a:t>
            </a:r>
            <a:r>
              <a:rPr lang="en-US" sz="1600" b="1" err="1">
                <a:solidFill>
                  <a:schemeClr val="tx1"/>
                </a:solidFill>
                <a:cs typeface="Arial" panose="020B0604020202020204" pitchFamily="34" charset="0"/>
              </a:rPr>
              <a:t>các</a:t>
            </a:r>
            <a:r>
              <a:rPr lang="en-US" sz="1600" b="1">
                <a:solidFill>
                  <a:schemeClr val="tx1"/>
                </a:solidFill>
                <a:cs typeface="Arial" panose="020B0604020202020204" pitchFamily="34" charset="0"/>
              </a:rPr>
              <a:t> </a:t>
            </a:r>
            <a:r>
              <a:rPr lang="en-US" sz="1600" b="1" err="1">
                <a:solidFill>
                  <a:schemeClr val="tx1"/>
                </a:solidFill>
                <a:cs typeface="Arial" panose="020B0604020202020204" pitchFamily="34" charset="0"/>
              </a:rPr>
              <a:t>cạnh</a:t>
            </a:r>
            <a:r>
              <a:rPr lang="en-US" sz="1600" b="1">
                <a:solidFill>
                  <a:schemeClr val="tx1"/>
                </a:solidFill>
                <a:cs typeface="Arial" panose="020B0604020202020204" pitchFamily="34" charset="0"/>
              </a:rPr>
              <a:t>: (</a:t>
            </a:r>
            <a:r>
              <a:rPr lang="en-US" sz="1600" b="1" i="1" err="1">
                <a:solidFill>
                  <a:schemeClr val="tx1"/>
                </a:solidFill>
                <a:cs typeface="Arial" panose="020B0604020202020204" pitchFamily="34" charset="0"/>
              </a:rPr>
              <a:t>g</a:t>
            </a:r>
            <a:r>
              <a:rPr lang="en-US" sz="1600" b="1" err="1">
                <a:solidFill>
                  <a:schemeClr val="tx1"/>
                </a:solidFill>
                <a:cs typeface="Arial" panose="020B0604020202020204" pitchFamily="34" charset="0"/>
              </a:rPr>
              <a:t>,</a:t>
            </a:r>
            <a:r>
              <a:rPr lang="en-US" sz="1600" b="1" i="1" err="1">
                <a:solidFill>
                  <a:schemeClr val="tx1"/>
                </a:solidFill>
                <a:cs typeface="Arial" panose="020B0604020202020204" pitchFamily="34" charset="0"/>
              </a:rPr>
              <a:t>d</a:t>
            </a:r>
            <a:r>
              <a:rPr lang="en-US" sz="1600" b="1">
                <a:solidFill>
                  <a:schemeClr val="tx1"/>
                </a:solidFill>
                <a:cs typeface="Arial" panose="020B0604020202020204" pitchFamily="34" charset="0"/>
              </a:rPr>
              <a:t>), (</a:t>
            </a:r>
            <a:r>
              <a:rPr lang="en-US" sz="1600" b="1" i="1" err="1">
                <a:solidFill>
                  <a:schemeClr val="tx1"/>
                </a:solidFill>
                <a:cs typeface="Arial" panose="020B0604020202020204" pitchFamily="34" charset="0"/>
              </a:rPr>
              <a:t>d</a:t>
            </a:r>
            <a:r>
              <a:rPr lang="en-US" sz="1600" b="1" err="1">
                <a:solidFill>
                  <a:schemeClr val="tx1"/>
                </a:solidFill>
                <a:cs typeface="Arial" panose="020B0604020202020204" pitchFamily="34" charset="0"/>
              </a:rPr>
              <a:t>,</a:t>
            </a:r>
            <a:r>
              <a:rPr lang="en-US" sz="1600" b="1" i="1" err="1">
                <a:solidFill>
                  <a:schemeClr val="tx1"/>
                </a:solidFill>
                <a:cs typeface="Arial" panose="020B0604020202020204" pitchFamily="34" charset="0"/>
              </a:rPr>
              <a:t>e</a:t>
            </a:r>
            <a:r>
              <a:rPr lang="en-US" sz="1600" b="1">
                <a:solidFill>
                  <a:schemeClr val="tx1"/>
                </a:solidFill>
                <a:cs typeface="Arial" panose="020B0604020202020204" pitchFamily="34" charset="0"/>
              </a:rPr>
              <a:t>), (</a:t>
            </a:r>
            <a:r>
              <a:rPr lang="en-US" sz="1600" b="1" i="1" err="1">
                <a:solidFill>
                  <a:schemeClr val="tx1"/>
                </a:solidFill>
                <a:cs typeface="Arial" panose="020B0604020202020204" pitchFamily="34" charset="0"/>
              </a:rPr>
              <a:t>e</a:t>
            </a:r>
            <a:r>
              <a:rPr lang="en-US" sz="1600" b="1" err="1">
                <a:solidFill>
                  <a:schemeClr val="tx1"/>
                </a:solidFill>
                <a:cs typeface="Arial" panose="020B0604020202020204" pitchFamily="34" charset="0"/>
              </a:rPr>
              <a:t>,</a:t>
            </a:r>
            <a:r>
              <a:rPr lang="en-US" sz="1600" b="1" i="1" err="1">
                <a:solidFill>
                  <a:schemeClr val="tx1"/>
                </a:solidFill>
                <a:cs typeface="Arial" panose="020B0604020202020204" pitchFamily="34" charset="0"/>
              </a:rPr>
              <a:t>b</a:t>
            </a:r>
            <a:r>
              <a:rPr lang="en-US" sz="1600" b="1">
                <a:solidFill>
                  <a:schemeClr val="tx1"/>
                </a:solidFill>
                <a:cs typeface="Arial" panose="020B0604020202020204" pitchFamily="34" charset="0"/>
              </a:rPr>
              <a:t>), (</a:t>
            </a:r>
            <a:r>
              <a:rPr lang="en-US" sz="1600" b="1" i="1" err="1">
                <a:solidFill>
                  <a:schemeClr val="tx1"/>
                </a:solidFill>
                <a:cs typeface="Arial" panose="020B0604020202020204" pitchFamily="34" charset="0"/>
              </a:rPr>
              <a:t>b</a:t>
            </a:r>
            <a:r>
              <a:rPr lang="en-US" sz="1600" b="1" err="1">
                <a:solidFill>
                  <a:schemeClr val="tx1"/>
                </a:solidFill>
                <a:cs typeface="Arial" panose="020B0604020202020204" pitchFamily="34" charset="0"/>
              </a:rPr>
              <a:t>,</a:t>
            </a:r>
            <a:r>
              <a:rPr lang="en-US" sz="1600" b="1" i="1" err="1">
                <a:solidFill>
                  <a:schemeClr val="tx1"/>
                </a:solidFill>
                <a:cs typeface="Arial" panose="020B0604020202020204" pitchFamily="34" charset="0"/>
              </a:rPr>
              <a:t>c</a:t>
            </a:r>
            <a:r>
              <a:rPr lang="en-US" sz="1600" b="1">
                <a:solidFill>
                  <a:schemeClr val="tx1"/>
                </a:solidFill>
                <a:cs typeface="Arial" panose="020B0604020202020204" pitchFamily="34" charset="0"/>
              </a:rPr>
              <a:t>), (</a:t>
            </a:r>
            <a:r>
              <a:rPr lang="en-US" sz="1600" b="1" i="1" err="1">
                <a:solidFill>
                  <a:schemeClr val="tx1"/>
                </a:solidFill>
                <a:cs typeface="Arial" panose="020B0604020202020204" pitchFamily="34" charset="0"/>
              </a:rPr>
              <a:t>b</a:t>
            </a:r>
            <a:r>
              <a:rPr lang="en-US" sz="1600" b="1" err="1">
                <a:solidFill>
                  <a:schemeClr val="tx1"/>
                </a:solidFill>
                <a:cs typeface="Arial" panose="020B0604020202020204" pitchFamily="34" charset="0"/>
              </a:rPr>
              <a:t>,</a:t>
            </a:r>
            <a:r>
              <a:rPr lang="en-US" sz="1600" b="1" i="1" err="1">
                <a:solidFill>
                  <a:schemeClr val="tx1"/>
                </a:solidFill>
                <a:cs typeface="Arial" panose="020B0604020202020204" pitchFamily="34" charset="0"/>
              </a:rPr>
              <a:t>a</a:t>
            </a:r>
            <a:r>
              <a:rPr lang="en-US" sz="1600" b="1">
                <a:solidFill>
                  <a:schemeClr val="tx1"/>
                </a:solidFill>
                <a:cs typeface="Arial" panose="020B0604020202020204" pitchFamily="34" charset="0"/>
              </a:rPr>
              <a:t>), (</a:t>
            </a:r>
            <a:r>
              <a:rPr lang="en-US" sz="1600" b="1" i="1" err="1">
                <a:solidFill>
                  <a:schemeClr val="tx1"/>
                </a:solidFill>
                <a:cs typeface="Arial" panose="020B0604020202020204" pitchFamily="34" charset="0"/>
              </a:rPr>
              <a:t>a</a:t>
            </a:r>
            <a:r>
              <a:rPr lang="en-US" sz="1600" b="1" err="1">
                <a:solidFill>
                  <a:schemeClr val="tx1"/>
                </a:solidFill>
                <a:cs typeface="Arial" panose="020B0604020202020204" pitchFamily="34" charset="0"/>
              </a:rPr>
              <a:t>,</a:t>
            </a:r>
            <a:r>
              <a:rPr lang="en-US" sz="1600" b="1" i="1" err="1">
                <a:solidFill>
                  <a:schemeClr val="tx1"/>
                </a:solidFill>
                <a:cs typeface="Arial" panose="020B0604020202020204" pitchFamily="34" charset="0"/>
              </a:rPr>
              <a:t>f</a:t>
            </a:r>
            <a:r>
              <a:rPr lang="en-US" sz="1600" b="1">
                <a:solidFill>
                  <a:schemeClr val="tx1"/>
                </a:solidFill>
                <a:cs typeface="Arial" panose="020B0604020202020204" pitchFamily="34" charset="0"/>
              </a:rPr>
              <a:t>)</a:t>
            </a:r>
          </a:p>
        </p:txBody>
      </p:sp>
      <p:sp>
        <p:nvSpPr>
          <p:cNvPr id="122" name="TextBox 121">
            <a:extLst>
              <a:ext uri="{FF2B5EF4-FFF2-40B4-BE49-F238E27FC236}">
                <a16:creationId xmlns:a16="http://schemas.microsoft.com/office/drawing/2014/main" id="{C128D85D-CE57-41E3-A8FE-B73DF395327E}"/>
              </a:ext>
            </a:extLst>
          </p:cNvPr>
          <p:cNvSpPr txBox="1"/>
          <p:nvPr/>
        </p:nvSpPr>
        <p:spPr>
          <a:xfrm>
            <a:off x="4384675" y="5615573"/>
            <a:ext cx="3117850"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5+1+3+1+2+2 = 14</a:t>
            </a:r>
          </a:p>
        </p:txBody>
      </p:sp>
      <p:sp>
        <p:nvSpPr>
          <p:cNvPr id="123" name="Rectangle 122">
            <a:extLst>
              <a:ext uri="{FF2B5EF4-FFF2-40B4-BE49-F238E27FC236}">
                <a16:creationId xmlns:a16="http://schemas.microsoft.com/office/drawing/2014/main" id="{46A5D562-09DC-41F2-9491-4B0CDE4A16C8}"/>
              </a:ext>
            </a:extLst>
          </p:cNvPr>
          <p:cNvSpPr/>
          <p:nvPr/>
        </p:nvSpPr>
        <p:spPr>
          <a:xfrm>
            <a:off x="392010" y="5583071"/>
            <a:ext cx="2223686" cy="338554"/>
          </a:xfrm>
          <a:prstGeom prst="rect">
            <a:avLst/>
          </a:prstGeom>
        </p:spPr>
        <p:txBody>
          <a:bodyPr wrap="none">
            <a:spAutoFit/>
          </a:bodyPr>
          <a:lstStyle/>
          <a:p>
            <a:r>
              <a:rPr lang="en-US" sz="1600" b="1" err="1">
                <a:latin typeface="Arial" panose="020B0604020202020204" pitchFamily="34" charset="0"/>
                <a:cs typeface="Arial" panose="020B0604020202020204" pitchFamily="34" charset="0"/>
              </a:rPr>
              <a:t>Độ</a:t>
            </a:r>
            <a:r>
              <a:rPr lang="en-US" sz="1600" b="1">
                <a:latin typeface="Arial" panose="020B0604020202020204" pitchFamily="34" charset="0"/>
                <a:cs typeface="Arial" panose="020B0604020202020204" pitchFamily="34" charset="0"/>
              </a:rPr>
              <a:t> </a:t>
            </a:r>
            <a:r>
              <a:rPr lang="en-US" sz="1600" b="1" err="1">
                <a:latin typeface="Arial" panose="020B0604020202020204" pitchFamily="34" charset="0"/>
                <a:cs typeface="Arial" panose="020B0604020202020204" pitchFamily="34" charset="0"/>
              </a:rPr>
              <a:t>dài</a:t>
            </a:r>
            <a:r>
              <a:rPr lang="en-US" sz="1600" b="1">
                <a:latin typeface="Arial" panose="020B0604020202020204" pitchFamily="34" charset="0"/>
                <a:cs typeface="Arial" panose="020B0604020202020204" pitchFamily="34" charset="0"/>
              </a:rPr>
              <a:t> </a:t>
            </a:r>
            <a:r>
              <a:rPr lang="en-US" sz="1600" b="1" err="1">
                <a:latin typeface="Arial" panose="020B0604020202020204" pitchFamily="34" charset="0"/>
                <a:cs typeface="Arial" panose="020B0604020202020204" pitchFamily="34" charset="0"/>
              </a:rPr>
              <a:t>của</a:t>
            </a:r>
            <a:r>
              <a:rPr lang="en-US" sz="1600" b="1">
                <a:latin typeface="Arial" panose="020B0604020202020204" pitchFamily="34" charset="0"/>
                <a:cs typeface="Arial" panose="020B0604020202020204" pitchFamily="34" charset="0"/>
              </a:rPr>
              <a:t> CKNN: 14</a:t>
            </a:r>
            <a:endParaRPr lang="en-US" sz="160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9283517-20B6-02DF-2815-503B07E0D003}"/>
                  </a:ext>
                </a:extLst>
              </p14:cNvPr>
              <p14:cNvContentPartPr/>
              <p14:nvPr/>
            </p14:nvContentPartPr>
            <p14:xfrm>
              <a:off x="620280" y="1635480"/>
              <a:ext cx="6959520" cy="4452480"/>
            </p14:xfrm>
          </p:contentPart>
        </mc:Choice>
        <mc:Fallback>
          <p:pic>
            <p:nvPicPr>
              <p:cNvPr id="2" name="Ink 1">
                <a:extLst>
                  <a:ext uri="{FF2B5EF4-FFF2-40B4-BE49-F238E27FC236}">
                    <a16:creationId xmlns:a16="http://schemas.microsoft.com/office/drawing/2014/main" id="{59283517-20B6-02DF-2815-503B07E0D003}"/>
                  </a:ext>
                </a:extLst>
              </p:cNvPr>
              <p:cNvPicPr/>
              <p:nvPr/>
            </p:nvPicPr>
            <p:blipFill>
              <a:blip r:embed="rId4"/>
              <a:stretch>
                <a:fillRect/>
              </a:stretch>
            </p:blipFill>
            <p:spPr>
              <a:xfrm>
                <a:off x="610920" y="1626120"/>
                <a:ext cx="6978240" cy="4471200"/>
              </a:xfrm>
              <a:prstGeom prst="rect">
                <a:avLst/>
              </a:prstGeom>
            </p:spPr>
          </p:pic>
        </mc:Fallback>
      </mc:AlternateContent>
    </p:spTree>
    <p:extLst>
      <p:ext uri="{BB962C8B-B14F-4D97-AF65-F5344CB8AC3E}">
        <p14:creationId xmlns:p14="http://schemas.microsoft.com/office/powerpoint/2010/main" val="251928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blinds(horizontal)">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blinds(horizontal)">
                                      <p:cBhvr>
                                        <p:cTn id="22" dur="500"/>
                                        <p:tgtEl>
                                          <p:spTgt spid="11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2"/>
                                        </p:tgtEl>
                                        <p:attrNameLst>
                                          <p:attrName>style.visibility</p:attrName>
                                        </p:attrNameLst>
                                      </p:cBhvr>
                                      <p:to>
                                        <p:strVal val="visible"/>
                                      </p:to>
                                    </p:set>
                                    <p:anim calcmode="lin" valueType="num">
                                      <p:cBhvr additive="base">
                                        <p:cTn id="27" dur="500" fill="hold"/>
                                        <p:tgtEl>
                                          <p:spTgt spid="122"/>
                                        </p:tgtEl>
                                        <p:attrNameLst>
                                          <p:attrName>ppt_x</p:attrName>
                                        </p:attrNameLst>
                                      </p:cBhvr>
                                      <p:tavLst>
                                        <p:tav tm="0">
                                          <p:val>
                                            <p:strVal val="#ppt_x"/>
                                          </p:val>
                                        </p:tav>
                                        <p:tav tm="100000">
                                          <p:val>
                                            <p:strVal val="#ppt_x"/>
                                          </p:val>
                                        </p:tav>
                                      </p:tavLst>
                                    </p:anim>
                                    <p:anim calcmode="lin" valueType="num">
                                      <p:cBhvr additive="base">
                                        <p:cTn id="28"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3"/>
                                        </p:tgtEl>
                                        <p:attrNameLst>
                                          <p:attrName>style.visibility</p:attrName>
                                        </p:attrNameLst>
                                      </p:cBhvr>
                                      <p:to>
                                        <p:strVal val="visible"/>
                                      </p:to>
                                    </p:set>
                                    <p:anim calcmode="lin" valueType="num">
                                      <p:cBhvr additive="base">
                                        <p:cTn id="33" dur="500" fill="hold"/>
                                        <p:tgtEl>
                                          <p:spTgt spid="123"/>
                                        </p:tgtEl>
                                        <p:attrNameLst>
                                          <p:attrName>ppt_x</p:attrName>
                                        </p:attrNameLst>
                                      </p:cBhvr>
                                      <p:tavLst>
                                        <p:tav tm="0">
                                          <p:val>
                                            <p:strVal val="#ppt_x"/>
                                          </p:val>
                                        </p:tav>
                                        <p:tav tm="100000">
                                          <p:val>
                                            <p:strVal val="#ppt_x"/>
                                          </p:val>
                                        </p:tav>
                                      </p:tavLst>
                                    </p:anim>
                                    <p:anim calcmode="lin" valueType="num">
                                      <p:cBhvr additive="base">
                                        <p:cTn id="34"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92" grpId="0" animBg="1"/>
      <p:bldP spid="93" grpId="0" animBg="1"/>
      <p:bldP spid="119" grpId="0"/>
      <p:bldP spid="122" grpId="0"/>
      <p:bldP spid="1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err="1"/>
              <a:t>Thuật</a:t>
            </a:r>
            <a:r>
              <a:rPr lang="en-US" sz="2000" b="1"/>
              <a:t> </a:t>
            </a:r>
            <a:r>
              <a:rPr lang="en-US" sz="2000" b="1" err="1"/>
              <a:t>toán</a:t>
            </a:r>
            <a:r>
              <a:rPr lang="en-US" sz="2000" b="1"/>
              <a:t> Prim</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 Box 4">
            <a:extLst>
              <a:ext uri="{FF2B5EF4-FFF2-40B4-BE49-F238E27FC236}">
                <a16:creationId xmlns:a16="http://schemas.microsoft.com/office/drawing/2014/main" id="{4780D3F2-61F0-4858-B071-7B31AF62E01B}"/>
              </a:ext>
            </a:extLst>
          </p:cNvPr>
          <p:cNvSpPr txBox="1">
            <a:spLocks noChangeArrowheads="1"/>
          </p:cNvSpPr>
          <p:nvPr/>
        </p:nvSpPr>
        <p:spPr bwMode="auto">
          <a:xfrm>
            <a:off x="169862" y="838200"/>
            <a:ext cx="8723311" cy="27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0000"/>
              </a:lnSpc>
              <a:spcBef>
                <a:spcPct val="0"/>
              </a:spcBef>
              <a:buFontTx/>
              <a:buNone/>
            </a:pPr>
            <a:r>
              <a:rPr lang="en-US" sz="1600" b="1">
                <a:solidFill>
                  <a:schemeClr val="tx1"/>
                </a:solidFill>
                <a:cs typeface="Arial" panose="020B0604020202020204" pitchFamily="34" charset="0"/>
              </a:rPr>
              <a:t>void </a:t>
            </a:r>
            <a:r>
              <a:rPr lang="en-US" sz="1600">
                <a:solidFill>
                  <a:schemeClr val="tx1"/>
                </a:solidFill>
                <a:cs typeface="Arial" panose="020B0604020202020204" pitchFamily="34" charset="0"/>
              </a:rPr>
              <a:t> </a:t>
            </a:r>
            <a:r>
              <a:rPr lang="en-US" sz="1600" b="1">
                <a:solidFill>
                  <a:schemeClr val="tx1"/>
                </a:solidFill>
                <a:cs typeface="Arial" panose="020B0604020202020204" pitchFamily="34" charset="0"/>
              </a:rPr>
              <a:t>Prim</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G</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C</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đồ</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thị</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C</a:t>
            </a:r>
            <a:r>
              <a:rPr lang="en-US" sz="1600">
                <a:solidFill>
                  <a:schemeClr val="tx1"/>
                </a:solidFill>
                <a:cs typeface="Arial" panose="020B0604020202020204" pitchFamily="34" charset="0"/>
              </a:rPr>
              <a:t>: ma </a:t>
            </a:r>
            <a:r>
              <a:rPr lang="en-US" sz="1600" err="1">
                <a:solidFill>
                  <a:schemeClr val="tx1"/>
                </a:solidFill>
                <a:cs typeface="Arial" panose="020B0604020202020204" pitchFamily="34" charset="0"/>
              </a:rPr>
              <a:t>trận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trọng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số</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biểu</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diễn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trọng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số</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trên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đồ</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thị</a:t>
            </a:r>
            <a:endParaRPr lang="en-US" sz="1600">
              <a:solidFill>
                <a:schemeClr val="tx1"/>
              </a:solidFill>
              <a:cs typeface="Arial" panose="020B0604020202020204" pitchFamily="34" charset="0"/>
            </a:endParaRPr>
          </a:p>
          <a:p>
            <a:pPr>
              <a:lnSpc>
                <a:spcPct val="120000"/>
              </a:lnSpc>
              <a:spcBef>
                <a:spcPct val="0"/>
              </a:spcBef>
              <a:buFontTx/>
              <a:buNone/>
            </a:pP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Chọn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đỉnh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tuỳ</a:t>
            </a:r>
            <a:r>
              <a:rPr lang="en-US" sz="1600">
                <a:solidFill>
                  <a:schemeClr val="tx1"/>
                </a:solidFill>
                <a:cs typeface="Arial" panose="020B0604020202020204" pitchFamily="34" charset="0"/>
              </a:rPr>
              <a:t> ý </a:t>
            </a:r>
            <a:r>
              <a:rPr lang="en-US" sz="1600" i="1">
                <a:solidFill>
                  <a:schemeClr val="tx1"/>
                </a:solidFill>
                <a:cs typeface="Arial" panose="020B0604020202020204" pitchFamily="34" charset="0"/>
              </a:rPr>
              <a:t>r</a:t>
            </a:r>
            <a:r>
              <a:rPr lang="en-US" sz="1600">
                <a:solidFill>
                  <a:schemeClr val="tx1"/>
                </a:solidFill>
                <a:cs typeface="Arial" panose="020B0604020202020204" pitchFamily="34" charset="0"/>
              </a:rPr>
              <a:t> </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V;</a:t>
            </a:r>
            <a:endParaRPr lang="en-US" sz="1600">
              <a:solidFill>
                <a:schemeClr val="tx1"/>
              </a:solidFill>
              <a:cs typeface="Arial" panose="020B0604020202020204" pitchFamily="34" charset="0"/>
              <a:sym typeface="Symbol" panose="05050102010706020507" pitchFamily="18" charset="2"/>
            </a:endParaRPr>
          </a:p>
          <a:p>
            <a:pPr>
              <a:lnSpc>
                <a:spcPct val="120000"/>
              </a:lnSpc>
              <a:spcBef>
                <a:spcPct val="0"/>
              </a:spcBef>
              <a:buFontTx/>
              <a:buNone/>
            </a:pP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Khởi</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tạo</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cây</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T=</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V</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T</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 E</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T</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với</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V</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T</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r</a:t>
            </a:r>
            <a:r>
              <a:rPr lang="en-US" sz="1600">
                <a:solidFill>
                  <a:schemeClr val="tx1"/>
                </a:solidFill>
                <a:cs typeface="Arial" panose="020B0604020202020204" pitchFamily="34" charset="0"/>
                <a:sym typeface="Symbol" panose="05050102010706020507" pitchFamily="18" charset="2"/>
              </a:rPr>
              <a:t>}</a:t>
            </a:r>
            <a:r>
              <a:rPr lang="en-US" sz="1600" err="1">
                <a:solidFill>
                  <a:schemeClr val="tx1"/>
                </a:solidFill>
                <a:cs typeface="Arial" panose="020B0604020202020204" pitchFamily="34" charset="0"/>
                <a:sym typeface="Symbol" panose="05050102010706020507" pitchFamily="18" charset="2"/>
              </a:rPr>
              <a:t>và</a:t>
            </a:r>
            <a:r>
              <a:rPr lang="en-US" sz="1600" i="1">
                <a:solidFill>
                  <a:schemeClr val="tx1"/>
                </a:solidFill>
                <a:cs typeface="Arial" panose="020B0604020202020204" pitchFamily="34" charset="0"/>
                <a:sym typeface="Symbol" panose="05050102010706020507" pitchFamily="18" charset="2"/>
              </a:rPr>
              <a:t> E</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T</a:t>
            </a:r>
            <a:r>
              <a:rPr lang="en-US" sz="1600">
                <a:solidFill>
                  <a:schemeClr val="tx1"/>
                </a:solidFill>
                <a:cs typeface="Arial" panose="020B0604020202020204" pitchFamily="34" charset="0"/>
                <a:sym typeface="Symbol" panose="05050102010706020507" pitchFamily="18" charset="2"/>
              </a:rPr>
              <a:t>)=; </a:t>
            </a:r>
          </a:p>
          <a:p>
            <a:pPr>
              <a:lnSpc>
                <a:spcPct val="120000"/>
              </a:lnSpc>
              <a:spcBef>
                <a:spcPct val="0"/>
              </a:spcBef>
              <a:buFontTx/>
              <a:buNone/>
            </a:pPr>
            <a:r>
              <a:rPr lang="en-US" sz="1600">
                <a:solidFill>
                  <a:schemeClr val="tx1"/>
                </a:solidFill>
                <a:cs typeface="Arial" panose="020B0604020202020204" pitchFamily="34" charset="0"/>
                <a:sym typeface="Symbol" panose="05050102010706020507" pitchFamily="18" charset="2"/>
              </a:rPr>
              <a:t>       </a:t>
            </a:r>
            <a:r>
              <a:rPr lang="en-US" sz="1600" b="1">
                <a:solidFill>
                  <a:schemeClr val="tx1"/>
                </a:solidFill>
                <a:cs typeface="Arial" panose="020B0604020202020204" pitchFamily="34" charset="0"/>
                <a:sym typeface="Symbol" panose="05050102010706020507" pitchFamily="18" charset="2"/>
              </a:rPr>
              <a:t>while</a:t>
            </a:r>
            <a:r>
              <a:rPr lang="en-US" sz="1600">
                <a:solidFill>
                  <a:schemeClr val="tx1"/>
                </a:solidFill>
                <a:cs typeface="Arial" panose="020B0604020202020204" pitchFamily="34" charset="0"/>
                <a:sym typeface="Symbol" panose="05050102010706020507" pitchFamily="18" charset="2"/>
              </a:rPr>
              <a:t>  V(</a:t>
            </a:r>
            <a:r>
              <a:rPr lang="en-US" sz="1600" i="1">
                <a:solidFill>
                  <a:schemeClr val="tx1"/>
                </a:solidFill>
                <a:cs typeface="Arial" panose="020B0604020202020204" pitchFamily="34" charset="0"/>
                <a:sym typeface="Symbol" panose="05050102010706020507" pitchFamily="18" charset="2"/>
              </a:rPr>
              <a:t>T) </a:t>
            </a:r>
            <a:r>
              <a:rPr lang="en-US" sz="1600">
                <a:solidFill>
                  <a:schemeClr val="tx1"/>
                </a:solidFill>
                <a:cs typeface="Arial" panose="020B0604020202020204" pitchFamily="34" charset="0"/>
                <a:sym typeface="Symbol" panose="05050102010706020507" pitchFamily="18" charset="2"/>
              </a:rPr>
              <a:t>&lt; </a:t>
            </a:r>
            <a:r>
              <a:rPr lang="en-US" sz="1600" i="1">
                <a:solidFill>
                  <a:schemeClr val="tx1"/>
                </a:solidFill>
                <a:cs typeface="Arial" panose="020B0604020202020204" pitchFamily="34" charset="0"/>
                <a:sym typeface="Symbol" panose="05050102010706020507" pitchFamily="18" charset="2"/>
              </a:rPr>
              <a:t>n </a:t>
            </a:r>
            <a:r>
              <a:rPr lang="en-US" sz="1600">
                <a:solidFill>
                  <a:schemeClr val="tx1"/>
                </a:solidFill>
                <a:cs typeface="Arial" panose="020B0604020202020204" pitchFamily="34" charset="0"/>
                <a:sym typeface="Symbol" panose="05050102010706020507" pitchFamily="18" charset="2"/>
              </a:rPr>
              <a:t> </a:t>
            </a:r>
            <a:r>
              <a:rPr lang="en-US" sz="1600" b="1">
                <a:solidFill>
                  <a:schemeClr val="tx1"/>
                </a:solidFill>
                <a:cs typeface="Arial" panose="020B0604020202020204" pitchFamily="34" charset="0"/>
                <a:sym typeface="Symbol" panose="05050102010706020507" pitchFamily="18" charset="2"/>
              </a:rPr>
              <a:t>{</a:t>
            </a:r>
          </a:p>
          <a:p>
            <a:pPr>
              <a:lnSpc>
                <a:spcPct val="120000"/>
              </a:lnSpc>
              <a:spcBef>
                <a:spcPct val="0"/>
              </a:spcBef>
              <a:buFontTx/>
              <a:buNone/>
            </a:pP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Gọi</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u</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v</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là</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cạnh</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nhẹ</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nhất</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với</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u</a:t>
            </a:r>
            <a:r>
              <a:rPr lang="en-US" sz="1600">
                <a:solidFill>
                  <a:schemeClr val="tx1"/>
                </a:solidFill>
                <a:cs typeface="Arial" panose="020B0604020202020204" pitchFamily="34" charset="0"/>
                <a:sym typeface="Symbol" panose="05050102010706020507" pitchFamily="18" charset="2"/>
              </a:rPr>
              <a:t>  </a:t>
            </a:r>
            <a:r>
              <a:rPr lang="en-US" sz="1600" i="1">
                <a:solidFill>
                  <a:schemeClr val="tx1"/>
                </a:solidFill>
                <a:cs typeface="Arial" panose="020B0604020202020204" pitchFamily="34" charset="0"/>
                <a:sym typeface="Symbol" panose="05050102010706020507" pitchFamily="18" charset="2"/>
              </a:rPr>
              <a:t>V</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T</a:t>
            </a:r>
            <a:r>
              <a:rPr lang="en-US" sz="1600">
                <a:solidFill>
                  <a:schemeClr val="tx1"/>
                </a:solidFill>
                <a:cs typeface="Arial" panose="020B0604020202020204" pitchFamily="34" charset="0"/>
                <a:sym typeface="Symbol" panose="05050102010706020507" pitchFamily="18" charset="2"/>
              </a:rPr>
              <a:t>) </a:t>
            </a:r>
            <a:r>
              <a:rPr lang="en-US" sz="1600" err="1">
                <a:solidFill>
                  <a:schemeClr val="tx1"/>
                </a:solidFill>
                <a:cs typeface="Arial" panose="020B0604020202020204" pitchFamily="34" charset="0"/>
                <a:sym typeface="Symbol" panose="05050102010706020507" pitchFamily="18" charset="2"/>
              </a:rPr>
              <a:t>và</a:t>
            </a:r>
            <a:r>
              <a:rPr lang="en-US" sz="1600">
                <a:solidFill>
                  <a:schemeClr val="tx1"/>
                </a:solidFill>
                <a:cs typeface="Arial" panose="020B0604020202020204" pitchFamily="34" charset="0"/>
                <a:sym typeface="Symbol" panose="05050102010706020507" pitchFamily="18" charset="2"/>
              </a:rPr>
              <a:t>  </a:t>
            </a:r>
            <a:r>
              <a:rPr lang="en-US" sz="1600" i="1" err="1">
                <a:solidFill>
                  <a:schemeClr val="tx1"/>
                </a:solidFill>
                <a:cs typeface="Arial" panose="020B0604020202020204" pitchFamily="34" charset="0"/>
                <a:sym typeface="Symbol" panose="05050102010706020507" pitchFamily="18" charset="2"/>
              </a:rPr>
              <a:t>v</a:t>
            </a:r>
            <a:r>
              <a:rPr lang="en-US" sz="1600" err="1">
                <a:solidFill>
                  <a:schemeClr val="tx1"/>
                </a:solidFill>
                <a:cs typeface="Arial" panose="020B0604020202020204" pitchFamily="34" charset="0"/>
                <a:sym typeface="Symbol" panose="05050102010706020507" pitchFamily="18" charset="2"/>
              </a:rPr>
              <a:t></a:t>
            </a:r>
            <a:r>
              <a:rPr lang="en-US" sz="1600" i="1" err="1">
                <a:solidFill>
                  <a:schemeClr val="tx1"/>
                </a:solidFill>
                <a:cs typeface="Arial" panose="020B0604020202020204" pitchFamily="34" charset="0"/>
                <a:sym typeface="Symbol" panose="05050102010706020507" pitchFamily="18" charset="2"/>
              </a:rPr>
              <a:t>V</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G</a:t>
            </a:r>
            <a:r>
              <a:rPr lang="en-US" sz="1600">
                <a:solidFill>
                  <a:schemeClr val="tx1"/>
                </a:solidFill>
                <a:cs typeface="Arial" panose="020B0604020202020204" pitchFamily="34" charset="0"/>
                <a:sym typeface="Symbol" panose="05050102010706020507" pitchFamily="18" charset="2"/>
              </a:rPr>
              <a:t>) – </a:t>
            </a:r>
            <a:r>
              <a:rPr lang="en-US" sz="1600" i="1">
                <a:solidFill>
                  <a:schemeClr val="tx1"/>
                </a:solidFill>
                <a:cs typeface="Arial" panose="020B0604020202020204" pitchFamily="34" charset="0"/>
                <a:sym typeface="Symbol" panose="05050102010706020507" pitchFamily="18" charset="2"/>
              </a:rPr>
              <a:t>V</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T</a:t>
            </a:r>
            <a:r>
              <a:rPr lang="en-US" sz="1600">
                <a:solidFill>
                  <a:schemeClr val="tx1"/>
                </a:solidFill>
                <a:cs typeface="Arial" panose="020B0604020202020204" pitchFamily="34" charset="0"/>
                <a:sym typeface="Symbol" panose="05050102010706020507" pitchFamily="18" charset="2"/>
              </a:rPr>
              <a:t>)</a:t>
            </a:r>
          </a:p>
          <a:p>
            <a:pPr>
              <a:lnSpc>
                <a:spcPct val="120000"/>
              </a:lnSpc>
              <a:spcBef>
                <a:spcPct val="0"/>
              </a:spcBef>
              <a:buFontTx/>
              <a:buNone/>
            </a:pPr>
            <a:r>
              <a:rPr lang="en-US" sz="1600" i="1">
                <a:solidFill>
                  <a:schemeClr val="tx1"/>
                </a:solidFill>
                <a:cs typeface="Arial" panose="020B0604020202020204" pitchFamily="34" charset="0"/>
                <a:sym typeface="Symbol" panose="05050102010706020507" pitchFamily="18" charset="2"/>
              </a:rPr>
              <a:t>              E</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T</a:t>
            </a:r>
            <a:r>
              <a:rPr lang="en-US" sz="1600">
                <a:solidFill>
                  <a:schemeClr val="tx1"/>
                </a:solidFill>
                <a:cs typeface="Arial" panose="020B0604020202020204" pitchFamily="34" charset="0"/>
                <a:sym typeface="Symbol" panose="05050102010706020507" pitchFamily="18" charset="2"/>
              </a:rPr>
              <a:t>)  </a:t>
            </a:r>
            <a:r>
              <a:rPr lang="en-US" sz="1600" i="1">
                <a:solidFill>
                  <a:schemeClr val="tx1"/>
                </a:solidFill>
                <a:cs typeface="Arial" panose="020B0604020202020204" pitchFamily="34" charset="0"/>
                <a:sym typeface="Symbol" panose="05050102010706020507" pitchFamily="18" charset="2"/>
              </a:rPr>
              <a:t>E</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T</a:t>
            </a:r>
            <a:r>
              <a:rPr lang="en-US" sz="1600">
                <a:solidFill>
                  <a:schemeClr val="tx1"/>
                </a:solidFill>
                <a:cs typeface="Arial" panose="020B0604020202020204" pitchFamily="34" charset="0"/>
                <a:sym typeface="Symbol" panose="05050102010706020507" pitchFamily="18" charset="2"/>
              </a:rPr>
              <a:t>)  { (</a:t>
            </a:r>
            <a:r>
              <a:rPr lang="en-US" sz="1600" i="1">
                <a:solidFill>
                  <a:schemeClr val="tx1"/>
                </a:solidFill>
                <a:cs typeface="Arial" panose="020B0604020202020204" pitchFamily="34" charset="0"/>
                <a:sym typeface="Symbol" panose="05050102010706020507" pitchFamily="18" charset="2"/>
              </a:rPr>
              <a:t>u</a:t>
            </a:r>
            <a:r>
              <a:rPr lang="en-US" sz="1600">
                <a:solidFill>
                  <a:schemeClr val="tx1"/>
                </a:solidFill>
                <a:cs typeface="Arial" panose="020B0604020202020204" pitchFamily="34" charset="0"/>
                <a:sym typeface="Symbol" panose="05050102010706020507" pitchFamily="18" charset="2"/>
              </a:rPr>
              <a:t>, </a:t>
            </a:r>
            <a:r>
              <a:rPr lang="en-US" sz="1600" i="1">
                <a:solidFill>
                  <a:schemeClr val="tx1"/>
                </a:solidFill>
                <a:cs typeface="Arial" panose="020B0604020202020204" pitchFamily="34" charset="0"/>
                <a:sym typeface="Symbol" panose="05050102010706020507" pitchFamily="18" charset="2"/>
              </a:rPr>
              <a:t>v</a:t>
            </a:r>
            <a:r>
              <a:rPr lang="en-US" sz="1600">
                <a:solidFill>
                  <a:schemeClr val="tx1"/>
                </a:solidFill>
                <a:cs typeface="Arial" panose="020B0604020202020204" pitchFamily="34" charset="0"/>
                <a:sym typeface="Symbol" panose="05050102010706020507" pitchFamily="18" charset="2"/>
              </a:rPr>
              <a:t>) }; </a:t>
            </a:r>
          </a:p>
          <a:p>
            <a:pPr>
              <a:lnSpc>
                <a:spcPct val="120000"/>
              </a:lnSpc>
              <a:spcBef>
                <a:spcPct val="0"/>
              </a:spcBef>
              <a:buFontTx/>
              <a:buNone/>
            </a:pPr>
            <a:r>
              <a:rPr lang="en-US" sz="1600" i="1">
                <a:solidFill>
                  <a:schemeClr val="tx1"/>
                </a:solidFill>
                <a:cs typeface="Arial" panose="020B0604020202020204" pitchFamily="34" charset="0"/>
                <a:sym typeface="Symbol" panose="05050102010706020507" pitchFamily="18" charset="2"/>
              </a:rPr>
              <a:t>             V</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T</a:t>
            </a:r>
            <a:r>
              <a:rPr lang="en-US" sz="1600">
                <a:solidFill>
                  <a:schemeClr val="tx1"/>
                </a:solidFill>
                <a:cs typeface="Arial" panose="020B0604020202020204" pitchFamily="34" charset="0"/>
                <a:sym typeface="Symbol" panose="05050102010706020507" pitchFamily="18" charset="2"/>
              </a:rPr>
              <a:t>)  </a:t>
            </a:r>
            <a:r>
              <a:rPr lang="en-US" sz="1600" i="1">
                <a:solidFill>
                  <a:schemeClr val="tx1"/>
                </a:solidFill>
                <a:cs typeface="Arial" panose="020B0604020202020204" pitchFamily="34" charset="0"/>
                <a:sym typeface="Symbol" panose="05050102010706020507" pitchFamily="18" charset="2"/>
              </a:rPr>
              <a:t>V</a:t>
            </a:r>
            <a:r>
              <a:rPr lang="en-US" sz="1600">
                <a:solidFill>
                  <a:schemeClr val="tx1"/>
                </a:solidFill>
                <a:cs typeface="Arial" panose="020B0604020202020204" pitchFamily="34" charset="0"/>
                <a:sym typeface="Symbol" panose="05050102010706020507" pitchFamily="18" charset="2"/>
              </a:rPr>
              <a:t>(</a:t>
            </a:r>
            <a:r>
              <a:rPr lang="en-US" sz="1600" i="1">
                <a:solidFill>
                  <a:schemeClr val="tx1"/>
                </a:solidFill>
                <a:cs typeface="Arial" panose="020B0604020202020204" pitchFamily="34" charset="0"/>
                <a:sym typeface="Symbol" panose="05050102010706020507" pitchFamily="18" charset="2"/>
              </a:rPr>
              <a:t>T</a:t>
            </a:r>
            <a:r>
              <a:rPr lang="en-US" sz="1600">
                <a:solidFill>
                  <a:schemeClr val="tx1"/>
                </a:solidFill>
                <a:cs typeface="Arial" panose="020B0604020202020204" pitchFamily="34" charset="0"/>
                <a:sym typeface="Symbol" panose="05050102010706020507" pitchFamily="18" charset="2"/>
              </a:rPr>
              <a:t>)  { </a:t>
            </a:r>
            <a:r>
              <a:rPr lang="en-US" sz="1600" i="1">
                <a:solidFill>
                  <a:schemeClr val="tx1"/>
                </a:solidFill>
                <a:cs typeface="Arial" panose="020B0604020202020204" pitchFamily="34" charset="0"/>
                <a:sym typeface="Symbol" panose="05050102010706020507" pitchFamily="18" charset="2"/>
              </a:rPr>
              <a:t>v</a:t>
            </a:r>
            <a:r>
              <a:rPr lang="en-US" sz="1600">
                <a:solidFill>
                  <a:schemeClr val="tx1"/>
                </a:solidFill>
                <a:cs typeface="Arial" panose="020B0604020202020204" pitchFamily="34" charset="0"/>
                <a:sym typeface="Symbol" panose="05050102010706020507" pitchFamily="18" charset="2"/>
              </a:rPr>
              <a:t> }</a:t>
            </a:r>
          </a:p>
          <a:p>
            <a:pPr>
              <a:lnSpc>
                <a:spcPct val="120000"/>
              </a:lnSpc>
              <a:spcBef>
                <a:spcPct val="0"/>
              </a:spcBef>
              <a:buFontTx/>
              <a:buNone/>
            </a:pPr>
            <a:r>
              <a:rPr lang="en-US" sz="1600">
                <a:solidFill>
                  <a:schemeClr val="tx1"/>
                </a:solidFill>
                <a:cs typeface="Arial" panose="020B0604020202020204" pitchFamily="34" charset="0"/>
                <a:sym typeface="Symbol" panose="05050102010706020507" pitchFamily="18" charset="2"/>
              </a:rPr>
              <a:t>       </a:t>
            </a:r>
            <a:r>
              <a:rPr lang="en-US" sz="1600" b="1">
                <a:solidFill>
                  <a:schemeClr val="tx1"/>
                </a:solidFill>
                <a:cs typeface="Arial" panose="020B0604020202020204" pitchFamily="34" charset="0"/>
                <a:sym typeface="Symbol" panose="05050102010706020507" pitchFamily="18" charset="2"/>
              </a:rPr>
              <a:t>}</a:t>
            </a:r>
          </a:p>
          <a:p>
            <a:pPr>
              <a:lnSpc>
                <a:spcPct val="120000"/>
              </a:lnSpc>
              <a:spcBef>
                <a:spcPct val="0"/>
              </a:spcBef>
              <a:buFontTx/>
              <a:buNone/>
            </a:pPr>
            <a:r>
              <a:rPr lang="en-US" sz="1600" b="1">
                <a:solidFill>
                  <a:schemeClr val="tx1"/>
                </a:solidFill>
                <a:cs typeface="Arial" panose="020B0604020202020204" pitchFamily="34" charset="0"/>
                <a:sym typeface="Symbol" panose="05050102010706020507" pitchFamily="18" charset="2"/>
              </a:rPr>
              <a:t>}</a:t>
            </a:r>
            <a:endParaRPr lang="en-US" sz="1600">
              <a:solidFill>
                <a:schemeClr val="tx1"/>
              </a:solidFill>
              <a:cs typeface="Arial" panose="020B0604020202020204" pitchFamily="34" charset="0"/>
              <a:sym typeface="Symbol" panose="05050102010706020507" pitchFamily="18" charset="2"/>
            </a:endParaRPr>
          </a:p>
        </p:txBody>
      </p:sp>
      <p:sp>
        <p:nvSpPr>
          <p:cNvPr id="48" name="Text Box 5">
            <a:extLst>
              <a:ext uri="{FF2B5EF4-FFF2-40B4-BE49-F238E27FC236}">
                <a16:creationId xmlns:a16="http://schemas.microsoft.com/office/drawing/2014/main" id="{81AA7A79-9192-44F1-B78D-D7FF7E4CC2D6}"/>
              </a:ext>
            </a:extLst>
          </p:cNvPr>
          <p:cNvSpPr txBox="1">
            <a:spLocks noChangeArrowheads="1"/>
          </p:cNvSpPr>
          <p:nvPr/>
        </p:nvSpPr>
        <p:spPr bwMode="auto">
          <a:xfrm>
            <a:off x="534987" y="429913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2400">
              <a:solidFill>
                <a:schemeClr val="tx1"/>
              </a:solidFill>
              <a:latin typeface="Times New Roman" panose="02020603050405020304" pitchFamily="18" charset="0"/>
            </a:endParaRPr>
          </a:p>
        </p:txBody>
      </p:sp>
      <p:sp>
        <p:nvSpPr>
          <p:cNvPr id="49" name="Text Box 6">
            <a:extLst>
              <a:ext uri="{FF2B5EF4-FFF2-40B4-BE49-F238E27FC236}">
                <a16:creationId xmlns:a16="http://schemas.microsoft.com/office/drawing/2014/main" id="{267BF6A5-33A3-4DCB-834D-ACD78CA8BEB3}"/>
              </a:ext>
            </a:extLst>
          </p:cNvPr>
          <p:cNvSpPr txBox="1">
            <a:spLocks noChangeArrowheads="1"/>
          </p:cNvSpPr>
          <p:nvPr/>
        </p:nvSpPr>
        <p:spPr bwMode="auto">
          <a:xfrm>
            <a:off x="169862" y="3867335"/>
            <a:ext cx="4421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Tính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đúng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đắn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suy</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từ</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hệ</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quả</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đã</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chứng</a:t>
            </a:r>
            <a:r>
              <a:rPr lang="en-US" sz="1600">
                <a:solidFill>
                  <a:schemeClr val="tx1"/>
                </a:solidFill>
                <a:cs typeface="Arial" panose="020B0604020202020204" pitchFamily="34" charset="0"/>
              </a:rPr>
              <a:t> minh:  </a:t>
            </a:r>
          </a:p>
        </p:txBody>
      </p:sp>
      <p:sp>
        <p:nvSpPr>
          <p:cNvPr id="50" name="Text Box 8">
            <a:extLst>
              <a:ext uri="{FF2B5EF4-FFF2-40B4-BE49-F238E27FC236}">
                <a16:creationId xmlns:a16="http://schemas.microsoft.com/office/drawing/2014/main" id="{3A3CD32A-CC88-4B5B-B3ED-8D874DF02C1E}"/>
              </a:ext>
            </a:extLst>
          </p:cNvPr>
          <p:cNvSpPr txBox="1">
            <a:spLocks noChangeArrowheads="1"/>
          </p:cNvSpPr>
          <p:nvPr/>
        </p:nvSpPr>
        <p:spPr bwMode="auto">
          <a:xfrm>
            <a:off x="171417" y="4419600"/>
            <a:ext cx="86677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err="1">
                <a:solidFill>
                  <a:schemeClr val="tx1"/>
                </a:solidFill>
                <a:cs typeface="Arial" panose="020B0604020202020204" pitchFamily="34" charset="0"/>
              </a:rPr>
              <a:t>Giả</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sử</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A</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tập</a:t>
            </a:r>
            <a:r>
              <a:rPr lang="en-US" sz="1600">
                <a:solidFill>
                  <a:schemeClr val="tx1"/>
                </a:solidFill>
                <a:cs typeface="Arial" panose="020B0604020202020204" pitchFamily="34" charset="0"/>
              </a:rPr>
              <a:t> con </a:t>
            </a:r>
            <a:r>
              <a:rPr lang="en-US" sz="1600" err="1">
                <a:solidFill>
                  <a:schemeClr val="tx1"/>
                </a:solidFill>
                <a:cs typeface="Arial" panose="020B0604020202020204" pitchFamily="34" charset="0"/>
              </a:rPr>
              <a:t>của</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E</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cũng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tập</a:t>
            </a:r>
            <a:r>
              <a:rPr lang="en-US" sz="1600">
                <a:solidFill>
                  <a:schemeClr val="tx1"/>
                </a:solidFill>
                <a:cs typeface="Arial" panose="020B0604020202020204" pitchFamily="34" charset="0"/>
              </a:rPr>
              <a:t> con </a:t>
            </a:r>
            <a:r>
              <a:rPr lang="en-US" sz="1600" err="1">
                <a:solidFill>
                  <a:schemeClr val="tx1"/>
                </a:solidFill>
                <a:cs typeface="Arial" panose="020B0604020202020204" pitchFamily="34" charset="0"/>
              </a:rPr>
              <a:t>của</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tập</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của</a:t>
            </a:r>
            <a:r>
              <a:rPr lang="en-US" sz="1600">
                <a:solidFill>
                  <a:schemeClr val="tx1"/>
                </a:solidFill>
                <a:cs typeface="Arial" panose="020B0604020202020204" pitchFamily="34" charset="0"/>
              </a:rPr>
              <a:t> CKNN </a:t>
            </a:r>
            <a:r>
              <a:rPr lang="en-US" sz="1600" err="1">
                <a:solidFill>
                  <a:schemeClr val="tx1"/>
                </a:solidFill>
                <a:cs typeface="Arial" panose="020B0604020202020204" pitchFamily="34" charset="0"/>
              </a:rPr>
              <a:t>của</a:t>
            </a:r>
            <a:r>
              <a:rPr lang="en-US" sz="1600" i="1">
                <a:solidFill>
                  <a:schemeClr val="tx1"/>
                </a:solidFill>
                <a:cs typeface="Arial" panose="020B0604020202020204" pitchFamily="34" charset="0"/>
              </a:rPr>
              <a:t> 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và</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một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thành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phần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liên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thông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trong</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rừng</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F</a:t>
            </a:r>
            <a:r>
              <a:rPr lang="en-US" sz="1600">
                <a:solidFill>
                  <a:schemeClr val="tx1"/>
                </a:solidFill>
                <a:cs typeface="Arial" panose="020B0604020202020204" pitchFamily="34" charset="0"/>
              </a:rPr>
              <a:t> =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A</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Nếu</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u</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cạnh</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nhẹ</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nối</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với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một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tplt</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khác</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trong</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F</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thì</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u</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là</a:t>
            </a:r>
            <a:r>
              <a:rPr lang="en-US" sz="1600">
                <a:solidFill>
                  <a:schemeClr val="tx1"/>
                </a:solidFill>
                <a:cs typeface="Arial" panose="020B0604020202020204" pitchFamily="34" charset="0"/>
              </a:rPr>
              <a:t> an </a:t>
            </a:r>
            <a:r>
              <a:rPr lang="en-US" sz="1600" err="1">
                <a:solidFill>
                  <a:schemeClr val="tx1"/>
                </a:solidFill>
                <a:cs typeface="Arial" panose="020B0604020202020204" pitchFamily="34" charset="0"/>
              </a:rPr>
              <a:t>toàn</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đối</a:t>
            </a:r>
            <a:r>
              <a:rPr lang="en-US" sz="1600">
                <a:solidFill>
                  <a:schemeClr val="tx1"/>
                </a:solidFill>
                <a:cs typeface="Arial" panose="020B0604020202020204" pitchFamily="34" charset="0"/>
              </a:rPr>
              <a:t> </a:t>
            </a:r>
            <a:r>
              <a:rPr lang="en-US" sz="1600" err="1">
                <a:solidFill>
                  <a:schemeClr val="tx1"/>
                </a:solidFill>
                <a:cs typeface="Arial" panose="020B0604020202020204" pitchFamily="34" charset="0"/>
              </a:rPr>
              <a:t>với</a:t>
            </a:r>
            <a:r>
              <a:rPr lang="en-US" sz="1600">
                <a:solidFill>
                  <a:schemeClr val="tx1"/>
                </a:solidFill>
                <a:cs typeface="Arial" panose="020B0604020202020204" pitchFamily="34" charset="0"/>
              </a:rPr>
              <a:t> </a:t>
            </a:r>
            <a:r>
              <a:rPr lang="en-US" sz="1600" i="1">
                <a:solidFill>
                  <a:schemeClr val="tx1"/>
                </a:solidFill>
                <a:cs typeface="Arial" panose="020B0604020202020204" pitchFamily="34" charset="0"/>
              </a:rPr>
              <a:t>A</a:t>
            </a:r>
            <a:r>
              <a:rPr lang="en-US" sz="1600">
                <a:solidFill>
                  <a:schemeClr val="tx1"/>
                </a:solidFill>
                <a:cs typeface="Arial" panose="020B0604020202020204" pitchFamily="34" charset="0"/>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0D37728-DC52-D4D4-1DE2-46E3E7DF0CB3}"/>
                  </a:ext>
                </a:extLst>
              </p14:cNvPr>
              <p14:cNvContentPartPr/>
              <p14:nvPr/>
            </p14:nvContentPartPr>
            <p14:xfrm>
              <a:off x="645840" y="1140840"/>
              <a:ext cx="8205120" cy="2325960"/>
            </p14:xfrm>
          </p:contentPart>
        </mc:Choice>
        <mc:Fallback>
          <p:pic>
            <p:nvPicPr>
              <p:cNvPr id="2" name="Ink 1">
                <a:extLst>
                  <a:ext uri="{FF2B5EF4-FFF2-40B4-BE49-F238E27FC236}">
                    <a16:creationId xmlns:a16="http://schemas.microsoft.com/office/drawing/2014/main" id="{B0D37728-DC52-D4D4-1DE2-46E3E7DF0CB3}"/>
                  </a:ext>
                </a:extLst>
              </p:cNvPr>
              <p:cNvPicPr/>
              <p:nvPr/>
            </p:nvPicPr>
            <p:blipFill>
              <a:blip r:embed="rId4"/>
              <a:stretch>
                <a:fillRect/>
              </a:stretch>
            </p:blipFill>
            <p:spPr>
              <a:xfrm>
                <a:off x="636480" y="1131480"/>
                <a:ext cx="8223840" cy="2344680"/>
              </a:xfrm>
              <a:prstGeom prst="rect">
                <a:avLst/>
              </a:prstGeom>
            </p:spPr>
          </p:pic>
        </mc:Fallback>
      </mc:AlternateContent>
    </p:spTree>
    <p:extLst>
      <p:ext uri="{BB962C8B-B14F-4D97-AF65-F5344CB8AC3E}">
        <p14:creationId xmlns:p14="http://schemas.microsoft.com/office/powerpoint/2010/main" val="369393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lide(fromBottom)">
                                      <p:cBhvr>
                                        <p:cTn id="7" dur="500"/>
                                        <p:tgtEl>
                                          <p:spTgt spid="49"/>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slide(fromBottom)">
                                      <p:cBhvr>
                                        <p:cTn id="1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err="1"/>
              <a:t>Cài</a:t>
            </a:r>
            <a:r>
              <a:rPr lang="en-US" sz="2000" b="1"/>
              <a:t> </a:t>
            </a:r>
            <a:r>
              <a:rPr lang="en-US" sz="2000" b="1" err="1"/>
              <a:t>đặt</a:t>
            </a:r>
            <a:r>
              <a:rPr lang="en-US" sz="2000" b="1"/>
              <a:t> </a:t>
            </a:r>
            <a:r>
              <a:rPr lang="en-US" sz="2000" b="1" err="1"/>
              <a:t>Thuật</a:t>
            </a:r>
            <a:r>
              <a:rPr lang="en-US" sz="2000" b="1"/>
              <a:t> </a:t>
            </a:r>
            <a:r>
              <a:rPr lang="en-US" sz="2000" b="1" err="1"/>
              <a:t>toán</a:t>
            </a:r>
            <a:r>
              <a:rPr lang="en-US" sz="2000" b="1"/>
              <a:t> Prim</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D082D90E-797B-4D13-9198-D026D7D2D67B}"/>
              </a:ext>
            </a:extLst>
          </p:cNvPr>
          <p:cNvSpPr>
            <a:spLocks noGrp="1" noChangeArrowheads="1"/>
          </p:cNvSpPr>
          <p:nvPr>
            <p:ph idx="1"/>
          </p:nvPr>
        </p:nvSpPr>
        <p:spPr>
          <a:xfrm>
            <a:off x="169863" y="844370"/>
            <a:ext cx="8723312" cy="4114800"/>
          </a:xfrm>
        </p:spPr>
        <p:txBody>
          <a:bodyPr>
            <a:normAutofit/>
          </a:bodyPr>
          <a:lstStyle/>
          <a:p>
            <a:pPr algn="just">
              <a:spcBef>
                <a:spcPts val="1200"/>
              </a:spcBef>
            </a:pPr>
            <a:r>
              <a:rPr lang="en-GB" sz="1600" err="1">
                <a:cs typeface="Arial" panose="020B0604020202020204" pitchFamily="34" charset="0"/>
              </a:rPr>
              <a:t>Giả</a:t>
            </a:r>
            <a:r>
              <a:rPr lang="en-GB" sz="1600">
                <a:cs typeface="Arial" panose="020B0604020202020204" pitchFamily="34" charset="0"/>
              </a:rPr>
              <a:t> </a:t>
            </a:r>
            <a:r>
              <a:rPr lang="en-GB" sz="1600" err="1">
                <a:cs typeface="Arial" panose="020B0604020202020204" pitchFamily="34" charset="0"/>
              </a:rPr>
              <a:t>sử</a:t>
            </a:r>
            <a:r>
              <a:rPr lang="en-GB" sz="1600">
                <a:cs typeface="Arial" panose="020B0604020202020204" pitchFamily="34" charset="0"/>
              </a:rPr>
              <a:t> </a:t>
            </a:r>
            <a:r>
              <a:rPr lang="en-GB" sz="1600" err="1">
                <a:cs typeface="Arial" panose="020B0604020202020204" pitchFamily="34" charset="0"/>
              </a:rPr>
              <a:t>đồ</a:t>
            </a:r>
            <a:r>
              <a:rPr lang="en-GB" sz="1600">
                <a:cs typeface="Arial" panose="020B0604020202020204" pitchFamily="34" charset="0"/>
              </a:rPr>
              <a:t> </a:t>
            </a:r>
            <a:r>
              <a:rPr lang="en-GB" sz="1600" err="1">
                <a:cs typeface="Arial" panose="020B0604020202020204" pitchFamily="34" charset="0"/>
              </a:rPr>
              <a:t>thị</a:t>
            </a:r>
            <a:r>
              <a:rPr lang="en-GB" sz="1600">
                <a:cs typeface="Arial" panose="020B0604020202020204" pitchFamily="34" charset="0"/>
              </a:rPr>
              <a:t> </a:t>
            </a:r>
            <a:r>
              <a:rPr lang="en-GB" sz="1600" err="1">
                <a:cs typeface="Arial" panose="020B0604020202020204" pitchFamily="34" charset="0"/>
              </a:rPr>
              <a:t>cho</a:t>
            </a:r>
            <a:r>
              <a:rPr lang="en-GB" sz="1600">
                <a:cs typeface="Arial" panose="020B0604020202020204" pitchFamily="34" charset="0"/>
              </a:rPr>
              <a:t> </a:t>
            </a:r>
            <a:r>
              <a:rPr lang="en-GB" sz="1600" err="1">
                <a:cs typeface="Arial" panose="020B0604020202020204" pitchFamily="34" charset="0"/>
              </a:rPr>
              <a:t>bởi</a:t>
            </a:r>
            <a:r>
              <a:rPr lang="en-GB" sz="1600">
                <a:cs typeface="Arial" panose="020B0604020202020204" pitchFamily="34" charset="0"/>
              </a:rPr>
              <a:t> ma </a:t>
            </a:r>
            <a:r>
              <a:rPr lang="en-GB" sz="1600" err="1">
                <a:cs typeface="Arial" panose="020B0604020202020204" pitchFamily="34" charset="0"/>
              </a:rPr>
              <a:t>trận</a:t>
            </a:r>
            <a:r>
              <a:rPr lang="en-GB" sz="1600">
                <a:cs typeface="Arial" panose="020B0604020202020204" pitchFamily="34" charset="0"/>
              </a:rPr>
              <a:t> </a:t>
            </a:r>
            <a:r>
              <a:rPr lang="en-GB" sz="1600" err="1">
                <a:cs typeface="Arial" panose="020B0604020202020204" pitchFamily="34" charset="0"/>
              </a:rPr>
              <a:t>trọng</a:t>
            </a:r>
            <a:r>
              <a:rPr lang="en-GB" sz="1600">
                <a:cs typeface="Arial" panose="020B0604020202020204" pitchFamily="34" charset="0"/>
              </a:rPr>
              <a:t> </a:t>
            </a:r>
            <a:r>
              <a:rPr lang="en-GB" sz="1600" err="1">
                <a:cs typeface="Arial" panose="020B0604020202020204" pitchFamily="34" charset="0"/>
              </a:rPr>
              <a:t>số</a:t>
            </a:r>
            <a:r>
              <a:rPr lang="en-GB" sz="1600">
                <a:cs typeface="Arial" panose="020B0604020202020204" pitchFamily="34" charset="0"/>
              </a:rPr>
              <a:t> </a:t>
            </a:r>
            <a:r>
              <a:rPr lang="en-GB" sz="1600" i="1">
                <a:cs typeface="Arial" panose="020B0604020202020204" pitchFamily="34" charset="0"/>
              </a:rPr>
              <a:t>C</a:t>
            </a:r>
            <a:r>
              <a:rPr lang="en-GB" sz="1600">
                <a:cs typeface="Arial" panose="020B0604020202020204" pitchFamily="34" charset="0"/>
              </a:rPr>
              <a:t>={</a:t>
            </a:r>
            <a:r>
              <a:rPr lang="en-GB" sz="1600" i="1">
                <a:cs typeface="Arial" panose="020B0604020202020204" pitchFamily="34" charset="0"/>
              </a:rPr>
              <a:t>c</a:t>
            </a:r>
            <a:r>
              <a:rPr lang="en-GB" sz="1600">
                <a:cs typeface="Arial" panose="020B0604020202020204" pitchFamily="34" charset="0"/>
              </a:rPr>
              <a:t>[</a:t>
            </a:r>
            <a:r>
              <a:rPr lang="en-GB" sz="1600" i="1" err="1">
                <a:cs typeface="Arial" panose="020B0604020202020204" pitchFamily="34" charset="0"/>
              </a:rPr>
              <a:t>i,j</a:t>
            </a:r>
            <a:r>
              <a:rPr lang="en-GB" sz="1600">
                <a:cs typeface="Arial" panose="020B0604020202020204" pitchFamily="34" charset="0"/>
              </a:rPr>
              <a:t>], </a:t>
            </a:r>
            <a:r>
              <a:rPr lang="en-GB" sz="1600" i="1" err="1">
                <a:cs typeface="Arial" panose="020B0604020202020204" pitchFamily="34" charset="0"/>
              </a:rPr>
              <a:t>i</a:t>
            </a:r>
            <a:r>
              <a:rPr lang="en-GB" sz="1600" i="1">
                <a:cs typeface="Arial" panose="020B0604020202020204" pitchFamily="34" charset="0"/>
              </a:rPr>
              <a:t>, j</a:t>
            </a:r>
            <a:r>
              <a:rPr lang="en-GB" sz="1600">
                <a:cs typeface="Arial" panose="020B0604020202020204" pitchFamily="34" charset="0"/>
              </a:rPr>
              <a:t> = 1, 2,..., </a:t>
            </a:r>
            <a:r>
              <a:rPr lang="en-GB" sz="1600" i="1">
                <a:cs typeface="Arial" panose="020B0604020202020204" pitchFamily="34" charset="0"/>
              </a:rPr>
              <a:t>n</a:t>
            </a:r>
            <a:r>
              <a:rPr lang="en-GB" sz="1600">
                <a:cs typeface="Arial" panose="020B0604020202020204" pitchFamily="34" charset="0"/>
              </a:rPr>
              <a:t>}. </a:t>
            </a:r>
          </a:p>
          <a:p>
            <a:pPr algn="just">
              <a:spcBef>
                <a:spcPts val="1200"/>
              </a:spcBef>
            </a:pPr>
            <a:r>
              <a:rPr lang="en-GB" sz="1600">
                <a:cs typeface="Arial" panose="020B0604020202020204" pitchFamily="34" charset="0"/>
              </a:rPr>
              <a:t>Ở </a:t>
            </a:r>
            <a:r>
              <a:rPr lang="en-GB" sz="1600" err="1">
                <a:cs typeface="Arial" panose="020B0604020202020204" pitchFamily="34" charset="0"/>
              </a:rPr>
              <a:t>mỗi</a:t>
            </a:r>
            <a:r>
              <a:rPr lang="en-GB" sz="1600">
                <a:cs typeface="Arial" panose="020B0604020202020204" pitchFamily="34" charset="0"/>
              </a:rPr>
              <a:t> </a:t>
            </a:r>
            <a:r>
              <a:rPr lang="en-GB" sz="1600" err="1">
                <a:cs typeface="Arial" panose="020B0604020202020204" pitchFamily="34" charset="0"/>
              </a:rPr>
              <a:t>bước</a:t>
            </a:r>
            <a:r>
              <a:rPr lang="en-GB" sz="1600">
                <a:cs typeface="Arial" panose="020B0604020202020204" pitchFamily="34" charset="0"/>
              </a:rPr>
              <a:t> </a:t>
            </a:r>
            <a:r>
              <a:rPr lang="en-GB" sz="1600" err="1">
                <a:cs typeface="Arial" panose="020B0604020202020204" pitchFamily="34" charset="0"/>
              </a:rPr>
              <a:t>để</a:t>
            </a:r>
            <a:r>
              <a:rPr lang="en-GB" sz="1600">
                <a:cs typeface="Arial" panose="020B0604020202020204" pitchFamily="34" charset="0"/>
              </a:rPr>
              <a:t> </a:t>
            </a:r>
            <a:r>
              <a:rPr lang="en-GB" sz="1600" err="1">
                <a:cs typeface="Arial" panose="020B0604020202020204" pitchFamily="34" charset="0"/>
              </a:rPr>
              <a:t>nhanh</a:t>
            </a:r>
            <a:r>
              <a:rPr lang="en-GB" sz="1600">
                <a:cs typeface="Arial" panose="020B0604020202020204" pitchFamily="34" charset="0"/>
              </a:rPr>
              <a:t> </a:t>
            </a:r>
            <a:r>
              <a:rPr lang="en-GB" sz="1600" err="1">
                <a:cs typeface="Arial" panose="020B0604020202020204" pitchFamily="34" charset="0"/>
              </a:rPr>
              <a:t>chóng</a:t>
            </a:r>
            <a:r>
              <a:rPr lang="en-GB" sz="1600">
                <a:cs typeface="Arial" panose="020B0604020202020204" pitchFamily="34" charset="0"/>
              </a:rPr>
              <a:t> </a:t>
            </a:r>
            <a:r>
              <a:rPr lang="en-GB" sz="1600" err="1">
                <a:cs typeface="Arial" panose="020B0604020202020204" pitchFamily="34" charset="0"/>
              </a:rPr>
              <a:t>chọn</a:t>
            </a:r>
            <a:r>
              <a:rPr lang="en-GB" sz="1600">
                <a:cs typeface="Arial" panose="020B0604020202020204" pitchFamily="34" charset="0"/>
              </a:rPr>
              <a:t> </a:t>
            </a:r>
            <a:r>
              <a:rPr lang="en-GB" sz="1600" err="1">
                <a:cs typeface="Arial" panose="020B0604020202020204" pitchFamily="34" charset="0"/>
              </a:rPr>
              <a:t>đỉnh</a:t>
            </a:r>
            <a:r>
              <a:rPr lang="en-GB" sz="1600">
                <a:cs typeface="Arial" panose="020B0604020202020204" pitchFamily="34" charset="0"/>
              </a:rPr>
              <a:t> </a:t>
            </a:r>
            <a:r>
              <a:rPr lang="en-GB" sz="1600" err="1">
                <a:cs typeface="Arial" panose="020B0604020202020204" pitchFamily="34" charset="0"/>
              </a:rPr>
              <a:t>và</a:t>
            </a:r>
            <a:r>
              <a:rPr lang="en-GB" sz="1600">
                <a:cs typeface="Arial" panose="020B0604020202020204" pitchFamily="34" charset="0"/>
              </a:rPr>
              <a:t> </a:t>
            </a:r>
            <a:r>
              <a:rPr lang="en-GB" sz="1600" err="1">
                <a:cs typeface="Arial" panose="020B0604020202020204" pitchFamily="34" charset="0"/>
              </a:rPr>
              <a:t>cạnh</a:t>
            </a:r>
            <a:r>
              <a:rPr lang="en-GB" sz="1600">
                <a:cs typeface="Arial" panose="020B0604020202020204" pitchFamily="34" charset="0"/>
              </a:rPr>
              <a:t> </a:t>
            </a:r>
            <a:r>
              <a:rPr lang="en-GB" sz="1600" err="1">
                <a:cs typeface="Arial" panose="020B0604020202020204" pitchFamily="34" charset="0"/>
              </a:rPr>
              <a:t>cần</a:t>
            </a:r>
            <a:r>
              <a:rPr lang="en-GB" sz="1600">
                <a:cs typeface="Arial" panose="020B0604020202020204" pitchFamily="34" charset="0"/>
              </a:rPr>
              <a:t> </a:t>
            </a:r>
            <a:r>
              <a:rPr lang="en-GB" sz="1600" err="1">
                <a:cs typeface="Arial" panose="020B0604020202020204" pitchFamily="34" charset="0"/>
              </a:rPr>
              <a:t>bổ</a:t>
            </a:r>
            <a:r>
              <a:rPr lang="en-GB" sz="1600">
                <a:cs typeface="Arial" panose="020B0604020202020204" pitchFamily="34" charset="0"/>
              </a:rPr>
              <a:t> sung </a:t>
            </a:r>
            <a:r>
              <a:rPr lang="en-GB" sz="1600" err="1">
                <a:cs typeface="Arial" panose="020B0604020202020204" pitchFamily="34" charset="0"/>
              </a:rPr>
              <a:t>vào</a:t>
            </a:r>
            <a:r>
              <a:rPr lang="en-GB" sz="1600">
                <a:cs typeface="Arial" panose="020B0604020202020204" pitchFamily="34" charset="0"/>
              </a:rPr>
              <a:t> </a:t>
            </a:r>
            <a:r>
              <a:rPr lang="en-GB" sz="1600" err="1">
                <a:cs typeface="Arial" panose="020B0604020202020204" pitchFamily="34" charset="0"/>
              </a:rPr>
              <a:t>cây</a:t>
            </a:r>
            <a:r>
              <a:rPr lang="en-GB" sz="1600">
                <a:cs typeface="Arial" panose="020B0604020202020204" pitchFamily="34" charset="0"/>
              </a:rPr>
              <a:t> </a:t>
            </a:r>
            <a:r>
              <a:rPr lang="en-GB" sz="1600" err="1">
                <a:cs typeface="Arial" panose="020B0604020202020204" pitchFamily="34" charset="0"/>
              </a:rPr>
              <a:t>khung</a:t>
            </a:r>
            <a:r>
              <a:rPr lang="en-GB" sz="1600">
                <a:cs typeface="Arial" panose="020B0604020202020204" pitchFamily="34" charset="0"/>
              </a:rPr>
              <a:t>, </a:t>
            </a:r>
            <a:r>
              <a:rPr lang="en-GB" sz="1600" err="1">
                <a:cs typeface="Arial" panose="020B0604020202020204" pitchFamily="34" charset="0"/>
              </a:rPr>
              <a:t>các</a:t>
            </a:r>
            <a:r>
              <a:rPr lang="en-GB" sz="1600">
                <a:cs typeface="Arial" panose="020B0604020202020204" pitchFamily="34" charset="0"/>
              </a:rPr>
              <a:t> </a:t>
            </a:r>
            <a:r>
              <a:rPr lang="en-GB" sz="1600" err="1">
                <a:cs typeface="Arial" panose="020B0604020202020204" pitchFamily="34" charset="0"/>
              </a:rPr>
              <a:t>đỉnh</a:t>
            </a:r>
            <a:r>
              <a:rPr lang="en-GB" sz="1600">
                <a:cs typeface="Arial" panose="020B0604020202020204" pitchFamily="34" charset="0"/>
              </a:rPr>
              <a:t> </a:t>
            </a:r>
            <a:r>
              <a:rPr lang="en-GB" sz="1600" err="1">
                <a:cs typeface="Arial" panose="020B0604020202020204" pitchFamily="34" charset="0"/>
              </a:rPr>
              <a:t>của</a:t>
            </a:r>
            <a:r>
              <a:rPr lang="en-GB" sz="1600">
                <a:cs typeface="Arial" panose="020B0604020202020204" pitchFamily="34" charset="0"/>
              </a:rPr>
              <a:t> </a:t>
            </a:r>
            <a:r>
              <a:rPr lang="en-GB" sz="1600" err="1">
                <a:cs typeface="Arial" panose="020B0604020202020204" pitchFamily="34" charset="0"/>
              </a:rPr>
              <a:t>đồ</a:t>
            </a:r>
            <a:r>
              <a:rPr lang="en-GB" sz="1600">
                <a:cs typeface="Arial" panose="020B0604020202020204" pitchFamily="34" charset="0"/>
              </a:rPr>
              <a:t> </a:t>
            </a:r>
            <a:r>
              <a:rPr lang="en-GB" sz="1600" err="1">
                <a:cs typeface="Arial" panose="020B0604020202020204" pitchFamily="34" charset="0"/>
              </a:rPr>
              <a:t>thị</a:t>
            </a:r>
            <a:r>
              <a:rPr lang="en-GB" sz="1600">
                <a:cs typeface="Arial" panose="020B0604020202020204" pitchFamily="34" charset="0"/>
              </a:rPr>
              <a:t> </a:t>
            </a:r>
            <a:r>
              <a:rPr lang="en-GB" sz="1600" err="1">
                <a:cs typeface="Arial" panose="020B0604020202020204" pitchFamily="34" charset="0"/>
              </a:rPr>
              <a:t>sẽ</a:t>
            </a:r>
            <a:r>
              <a:rPr lang="en-GB" sz="1600">
                <a:cs typeface="Arial" panose="020B0604020202020204" pitchFamily="34" charset="0"/>
              </a:rPr>
              <a:t> </a:t>
            </a:r>
            <a:r>
              <a:rPr lang="en-GB" sz="1600" err="1">
                <a:cs typeface="Arial" panose="020B0604020202020204" pitchFamily="34" charset="0"/>
              </a:rPr>
              <a:t>được</a:t>
            </a:r>
            <a:r>
              <a:rPr lang="en-GB" sz="1600">
                <a:cs typeface="Arial" panose="020B0604020202020204" pitchFamily="34" charset="0"/>
              </a:rPr>
              <a:t> </a:t>
            </a:r>
            <a:r>
              <a:rPr lang="en-GB" sz="1600" err="1">
                <a:cs typeface="Arial" panose="020B0604020202020204" pitchFamily="34" charset="0"/>
              </a:rPr>
              <a:t>gán</a:t>
            </a:r>
            <a:r>
              <a:rPr lang="en-GB" sz="1600">
                <a:cs typeface="Arial" panose="020B0604020202020204" pitchFamily="34" charset="0"/>
              </a:rPr>
              <a:t> </a:t>
            </a:r>
            <a:r>
              <a:rPr lang="en-GB" sz="1600" err="1">
                <a:cs typeface="Arial" panose="020B0604020202020204" pitchFamily="34" charset="0"/>
              </a:rPr>
              <a:t>cho</a:t>
            </a:r>
            <a:r>
              <a:rPr lang="en-GB" sz="1600">
                <a:cs typeface="Arial" panose="020B0604020202020204" pitchFamily="34" charset="0"/>
              </a:rPr>
              <a:t> </a:t>
            </a:r>
            <a:r>
              <a:rPr lang="en-GB" sz="1600" err="1">
                <a:cs typeface="Arial" panose="020B0604020202020204" pitchFamily="34" charset="0"/>
              </a:rPr>
              <a:t>các</a:t>
            </a:r>
            <a:r>
              <a:rPr lang="en-GB" sz="1600">
                <a:cs typeface="Arial" panose="020B0604020202020204" pitchFamily="34" charset="0"/>
              </a:rPr>
              <a:t> </a:t>
            </a:r>
            <a:r>
              <a:rPr lang="en-GB" sz="1600" err="1">
                <a:cs typeface="Arial" panose="020B0604020202020204" pitchFamily="34" charset="0"/>
              </a:rPr>
              <a:t>nhãn</a:t>
            </a:r>
            <a:r>
              <a:rPr lang="en-GB" sz="1600">
                <a:cs typeface="Arial" panose="020B0604020202020204" pitchFamily="34" charset="0"/>
              </a:rPr>
              <a:t>: </a:t>
            </a:r>
          </a:p>
          <a:p>
            <a:pPr algn="just">
              <a:spcBef>
                <a:spcPts val="1200"/>
              </a:spcBef>
            </a:pPr>
            <a:r>
              <a:rPr lang="en-GB" sz="1600" err="1">
                <a:cs typeface="Arial" panose="020B0604020202020204" pitchFamily="34" charset="0"/>
              </a:rPr>
              <a:t>Nhãn</a:t>
            </a:r>
            <a:r>
              <a:rPr lang="en-GB" sz="1600">
                <a:cs typeface="Arial" panose="020B0604020202020204" pitchFamily="34" charset="0"/>
              </a:rPr>
              <a:t> </a:t>
            </a:r>
            <a:r>
              <a:rPr lang="en-GB" sz="1600" err="1">
                <a:cs typeface="Arial" panose="020B0604020202020204" pitchFamily="34" charset="0"/>
              </a:rPr>
              <a:t>của</a:t>
            </a:r>
            <a:r>
              <a:rPr lang="en-GB" sz="1600">
                <a:cs typeface="Arial" panose="020B0604020202020204" pitchFamily="34" charset="0"/>
              </a:rPr>
              <a:t> </a:t>
            </a:r>
            <a:r>
              <a:rPr lang="en-GB" sz="1600" err="1">
                <a:cs typeface="Arial" panose="020B0604020202020204" pitchFamily="34" charset="0"/>
              </a:rPr>
              <a:t>một</a:t>
            </a:r>
            <a:r>
              <a:rPr lang="en-GB" sz="1600">
                <a:cs typeface="Arial" panose="020B0604020202020204" pitchFamily="34" charset="0"/>
              </a:rPr>
              <a:t> </a:t>
            </a:r>
            <a:r>
              <a:rPr lang="en-GB" sz="1600" err="1">
                <a:cs typeface="Arial" panose="020B0604020202020204" pitchFamily="34" charset="0"/>
              </a:rPr>
              <a:t>đỉnh</a:t>
            </a:r>
            <a:r>
              <a:rPr lang="en-GB" sz="1600">
                <a:cs typeface="Arial" panose="020B0604020202020204" pitchFamily="34" charset="0"/>
              </a:rPr>
              <a:t> </a:t>
            </a:r>
            <a:r>
              <a:rPr lang="en-GB" sz="1600" i="1">
                <a:cs typeface="Arial" panose="020B0604020202020204" pitchFamily="34" charset="0"/>
              </a:rPr>
              <a:t>v</a:t>
            </a:r>
            <a:r>
              <a:rPr lang="en-GB" sz="1600">
                <a:cs typeface="Arial" panose="020B0604020202020204" pitchFamily="34" charset="0"/>
              </a:rPr>
              <a:t>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a:t>
            </a:r>
            <a:r>
              <a:rPr lang="en-GB" sz="1600" i="1">
                <a:cs typeface="Arial" panose="020B0604020202020204" pitchFamily="34" charset="0"/>
              </a:rPr>
              <a:t>V </a:t>
            </a:r>
            <a:r>
              <a:rPr lang="en-GB" sz="1600" i="1">
                <a:cs typeface="Arial" panose="020B0604020202020204" pitchFamily="34" charset="0"/>
                <a:sym typeface="Symbol" panose="05050102010706020507" pitchFamily="18" charset="2"/>
              </a:rPr>
              <a:t>\ V(T)</a:t>
            </a:r>
            <a:r>
              <a:rPr lang="en-GB" sz="1600" i="1">
                <a:cs typeface="Arial" panose="020B0604020202020204" pitchFamily="34" charset="0"/>
              </a:rPr>
              <a:t> </a:t>
            </a:r>
            <a:r>
              <a:rPr lang="en-GB" sz="1600" err="1">
                <a:cs typeface="Arial" panose="020B0604020202020204" pitchFamily="34" charset="0"/>
              </a:rPr>
              <a:t>có</a:t>
            </a:r>
            <a:r>
              <a:rPr lang="en-GB" sz="1600">
                <a:cs typeface="Arial" panose="020B0604020202020204" pitchFamily="34" charset="0"/>
              </a:rPr>
              <a:t> </a:t>
            </a:r>
            <a:r>
              <a:rPr lang="en-GB" sz="1600" err="1">
                <a:cs typeface="Arial" panose="020B0604020202020204" pitchFamily="34" charset="0"/>
              </a:rPr>
              <a:t>dạng</a:t>
            </a:r>
            <a:r>
              <a:rPr lang="en-GB" sz="1600">
                <a:cs typeface="Arial" panose="020B0604020202020204" pitchFamily="34" charset="0"/>
              </a:rPr>
              <a:t>  [</a:t>
            </a:r>
            <a:r>
              <a:rPr lang="en-GB" sz="1600" i="1">
                <a:cs typeface="Arial" panose="020B0604020202020204" pitchFamily="34" charset="0"/>
              </a:rPr>
              <a:t>d</a:t>
            </a:r>
            <a:r>
              <a:rPr lang="en-GB" sz="1600">
                <a:cs typeface="Arial" panose="020B0604020202020204" pitchFamily="34" charset="0"/>
              </a:rPr>
              <a:t>[</a:t>
            </a:r>
            <a:r>
              <a:rPr lang="en-GB" sz="1600" i="1">
                <a:cs typeface="Arial" panose="020B0604020202020204" pitchFamily="34" charset="0"/>
              </a:rPr>
              <a:t>v</a:t>
            </a:r>
            <a:r>
              <a:rPr lang="en-GB" sz="1600">
                <a:cs typeface="Arial" panose="020B0604020202020204" pitchFamily="34" charset="0"/>
              </a:rPr>
              <a:t>], </a:t>
            </a:r>
            <a:r>
              <a:rPr lang="en-GB" sz="1600" i="1">
                <a:cs typeface="Arial" panose="020B0604020202020204" pitchFamily="34" charset="0"/>
              </a:rPr>
              <a:t>near</a:t>
            </a:r>
            <a:r>
              <a:rPr lang="en-GB" sz="1600">
                <a:cs typeface="Arial" panose="020B0604020202020204" pitchFamily="34" charset="0"/>
              </a:rPr>
              <a:t>[</a:t>
            </a:r>
            <a:r>
              <a:rPr lang="en-GB" sz="1600" i="1">
                <a:cs typeface="Arial" panose="020B0604020202020204" pitchFamily="34" charset="0"/>
              </a:rPr>
              <a:t>v</a:t>
            </a:r>
            <a:r>
              <a:rPr lang="en-GB" sz="1600">
                <a:cs typeface="Arial" panose="020B0604020202020204" pitchFamily="34" charset="0"/>
              </a:rPr>
              <a:t>]] : </a:t>
            </a:r>
          </a:p>
          <a:p>
            <a:pPr lvl="1" algn="just">
              <a:spcBef>
                <a:spcPts val="1200"/>
              </a:spcBef>
            </a:pPr>
            <a:r>
              <a:rPr lang="en-GB" sz="1600">
                <a:cs typeface="Arial" panose="020B0604020202020204" pitchFamily="34" charset="0"/>
              </a:rPr>
              <a:t> </a:t>
            </a:r>
            <a:r>
              <a:rPr lang="en-GB" sz="1600" i="1">
                <a:cs typeface="Arial" panose="020B0604020202020204" pitchFamily="34" charset="0"/>
              </a:rPr>
              <a:t>d</a:t>
            </a:r>
            <a:r>
              <a:rPr lang="en-GB" sz="1600">
                <a:cs typeface="Arial" panose="020B0604020202020204" pitchFamily="34" charset="0"/>
              </a:rPr>
              <a:t>[</a:t>
            </a:r>
            <a:r>
              <a:rPr lang="en-GB" sz="1600" i="1">
                <a:cs typeface="Arial" panose="020B0604020202020204" pitchFamily="34" charset="0"/>
              </a:rPr>
              <a:t>v</a:t>
            </a:r>
            <a:r>
              <a:rPr lang="en-GB" sz="1600">
                <a:cs typeface="Arial" panose="020B0604020202020204" pitchFamily="34" charset="0"/>
              </a:rPr>
              <a:t>] </a:t>
            </a:r>
            <a:r>
              <a:rPr lang="en-GB" sz="1600" err="1">
                <a:cs typeface="Arial" panose="020B0604020202020204" pitchFamily="34" charset="0"/>
              </a:rPr>
              <a:t>dùng</a:t>
            </a:r>
            <a:r>
              <a:rPr lang="en-GB" sz="1600">
                <a:cs typeface="Arial" panose="020B0604020202020204" pitchFamily="34" charset="0"/>
              </a:rPr>
              <a:t> </a:t>
            </a:r>
            <a:r>
              <a:rPr lang="en-GB" sz="1600" err="1">
                <a:cs typeface="Arial" panose="020B0604020202020204" pitchFamily="34" charset="0"/>
              </a:rPr>
              <a:t>để</a:t>
            </a:r>
            <a:r>
              <a:rPr lang="en-GB" sz="1600">
                <a:cs typeface="Arial" panose="020B0604020202020204" pitchFamily="34" charset="0"/>
              </a:rPr>
              <a:t> </a:t>
            </a:r>
            <a:r>
              <a:rPr lang="en-GB" sz="1600" err="1">
                <a:cs typeface="Arial" panose="020B0604020202020204" pitchFamily="34" charset="0"/>
              </a:rPr>
              <a:t>ghi</a:t>
            </a:r>
            <a:r>
              <a:rPr lang="en-GB" sz="1600">
                <a:cs typeface="Arial" panose="020B0604020202020204" pitchFamily="34" charset="0"/>
              </a:rPr>
              <a:t> </a:t>
            </a:r>
            <a:r>
              <a:rPr lang="en-GB" sz="1600" err="1">
                <a:cs typeface="Arial" panose="020B0604020202020204" pitchFamily="34" charset="0"/>
              </a:rPr>
              <a:t>nhận</a:t>
            </a:r>
            <a:r>
              <a:rPr lang="en-GB" sz="1600">
                <a:cs typeface="Arial" panose="020B0604020202020204" pitchFamily="34" charset="0"/>
              </a:rPr>
              <a:t> </a:t>
            </a:r>
            <a:r>
              <a:rPr lang="en-GB" sz="1600" err="1">
                <a:cs typeface="Arial" panose="020B0604020202020204" pitchFamily="34" charset="0"/>
              </a:rPr>
              <a:t>khoảng</a:t>
            </a:r>
            <a:r>
              <a:rPr lang="en-GB" sz="1600">
                <a:cs typeface="Arial" panose="020B0604020202020204" pitchFamily="34" charset="0"/>
              </a:rPr>
              <a:t> </a:t>
            </a:r>
            <a:r>
              <a:rPr lang="en-GB" sz="1600" err="1">
                <a:cs typeface="Arial" panose="020B0604020202020204" pitchFamily="34" charset="0"/>
              </a:rPr>
              <a:t>cách</a:t>
            </a:r>
            <a:r>
              <a:rPr lang="en-GB" sz="1600">
                <a:cs typeface="Arial" panose="020B0604020202020204" pitchFamily="34" charset="0"/>
              </a:rPr>
              <a:t> </a:t>
            </a:r>
            <a:r>
              <a:rPr lang="en-GB" sz="1600" err="1">
                <a:cs typeface="Arial" panose="020B0604020202020204" pitchFamily="34" charset="0"/>
              </a:rPr>
              <a:t>từ</a:t>
            </a:r>
            <a:r>
              <a:rPr lang="en-GB" sz="1600">
                <a:cs typeface="Arial" panose="020B0604020202020204" pitchFamily="34" charset="0"/>
              </a:rPr>
              <a:t> </a:t>
            </a:r>
            <a:r>
              <a:rPr lang="en-GB" sz="1600" err="1">
                <a:cs typeface="Arial" panose="020B0604020202020204" pitchFamily="34" charset="0"/>
              </a:rPr>
              <a:t>đỉnh</a:t>
            </a:r>
            <a:r>
              <a:rPr lang="en-GB" sz="1600">
                <a:cs typeface="Arial" panose="020B0604020202020204" pitchFamily="34" charset="0"/>
              </a:rPr>
              <a:t> </a:t>
            </a:r>
            <a:r>
              <a:rPr lang="en-GB" sz="1600" i="1">
                <a:cs typeface="Arial" panose="020B0604020202020204" pitchFamily="34" charset="0"/>
              </a:rPr>
              <a:t>v</a:t>
            </a:r>
            <a:r>
              <a:rPr lang="en-GB" sz="1600">
                <a:cs typeface="Arial" panose="020B0604020202020204" pitchFamily="34" charset="0"/>
              </a:rPr>
              <a:t> </a:t>
            </a:r>
            <a:r>
              <a:rPr lang="en-GB" sz="1600" err="1">
                <a:cs typeface="Arial" panose="020B0604020202020204" pitchFamily="34" charset="0"/>
              </a:rPr>
              <a:t>đến</a:t>
            </a:r>
            <a:r>
              <a:rPr lang="en-GB" sz="1600">
                <a:cs typeface="Arial" panose="020B0604020202020204" pitchFamily="34" charset="0"/>
              </a:rPr>
              <a:t> </a:t>
            </a:r>
            <a:r>
              <a:rPr lang="en-GB" sz="1600" err="1">
                <a:cs typeface="Arial" panose="020B0604020202020204" pitchFamily="34" charset="0"/>
              </a:rPr>
              <a:t>tập</a:t>
            </a:r>
            <a:r>
              <a:rPr lang="en-GB" sz="1600">
                <a:cs typeface="Arial" panose="020B0604020202020204" pitchFamily="34" charset="0"/>
              </a:rPr>
              <a:t> </a:t>
            </a:r>
            <a:r>
              <a:rPr lang="en-GB" sz="1600" err="1">
                <a:cs typeface="Arial" panose="020B0604020202020204" pitchFamily="34" charset="0"/>
              </a:rPr>
              <a:t>đỉnh</a:t>
            </a:r>
            <a:r>
              <a:rPr lang="en-GB" sz="1600" i="1">
                <a:cs typeface="Arial" panose="020B0604020202020204" pitchFamily="34" charset="0"/>
              </a:rPr>
              <a:t> V(T)</a:t>
            </a:r>
            <a:r>
              <a:rPr lang="en-GB" sz="1600">
                <a:cs typeface="Arial" panose="020B0604020202020204" pitchFamily="34" charset="0"/>
              </a:rPr>
              <a:t>:</a:t>
            </a:r>
          </a:p>
          <a:p>
            <a:pPr lvl="1" algn="just">
              <a:spcBef>
                <a:spcPts val="1200"/>
              </a:spcBef>
              <a:buFont typeface="Wingdings" panose="05000000000000000000" pitchFamily="2" charset="2"/>
              <a:buNone/>
            </a:pPr>
            <a:r>
              <a:rPr lang="en-GB" sz="1600">
                <a:cs typeface="Arial" panose="020B0604020202020204" pitchFamily="34" charset="0"/>
              </a:rPr>
              <a:t>	         </a:t>
            </a:r>
            <a:r>
              <a:rPr lang="en-GB" sz="1600" i="1">
                <a:cs typeface="Arial" panose="020B0604020202020204" pitchFamily="34" charset="0"/>
              </a:rPr>
              <a:t>d</a:t>
            </a:r>
            <a:r>
              <a:rPr lang="en-GB" sz="1600">
                <a:cs typeface="Arial" panose="020B0604020202020204" pitchFamily="34" charset="0"/>
              </a:rPr>
              <a:t>[</a:t>
            </a:r>
            <a:r>
              <a:rPr lang="en-GB" sz="1600" i="1">
                <a:cs typeface="Arial" panose="020B0604020202020204" pitchFamily="34" charset="0"/>
              </a:rPr>
              <a:t>v</a:t>
            </a:r>
            <a:r>
              <a:rPr lang="en-GB" sz="1600">
                <a:cs typeface="Arial" panose="020B0604020202020204" pitchFamily="34" charset="0"/>
              </a:rPr>
              <a:t>] := min{ </a:t>
            </a:r>
            <a:r>
              <a:rPr lang="en-GB" sz="1600" i="1">
                <a:cs typeface="Arial" panose="020B0604020202020204" pitchFamily="34" charset="0"/>
              </a:rPr>
              <a:t>c</a:t>
            </a:r>
            <a:r>
              <a:rPr lang="en-GB" sz="1600">
                <a:cs typeface="Arial" panose="020B0604020202020204" pitchFamily="34" charset="0"/>
              </a:rPr>
              <a:t>[</a:t>
            </a:r>
            <a:r>
              <a:rPr lang="en-GB" sz="1600" i="1">
                <a:cs typeface="Arial" panose="020B0604020202020204" pitchFamily="34" charset="0"/>
              </a:rPr>
              <a:t>v, w</a:t>
            </a:r>
            <a:r>
              <a:rPr lang="en-GB" sz="1600">
                <a:cs typeface="Arial" panose="020B0604020202020204" pitchFamily="34" charset="0"/>
              </a:rPr>
              <a:t>] :  </a:t>
            </a:r>
            <a:r>
              <a:rPr lang="en-GB" sz="1600" i="1">
                <a:cs typeface="Arial" panose="020B0604020202020204" pitchFamily="34" charset="0"/>
              </a:rPr>
              <a:t>w </a:t>
            </a:r>
            <a:r>
              <a:rPr lang="en-GB" sz="1600">
                <a:cs typeface="Arial" panose="020B0604020202020204" pitchFamily="34" charset="0"/>
                <a:sym typeface="Symbol" panose="05050102010706020507" pitchFamily="18" charset="2"/>
              </a:rPr>
              <a:t></a:t>
            </a:r>
            <a:r>
              <a:rPr lang="en-GB" sz="1600">
                <a:cs typeface="Arial" panose="020B0604020202020204" pitchFamily="34" charset="0"/>
              </a:rPr>
              <a:t> </a:t>
            </a:r>
            <a:r>
              <a:rPr lang="en-GB" sz="1600" i="1">
                <a:cs typeface="Arial" panose="020B0604020202020204" pitchFamily="34" charset="0"/>
              </a:rPr>
              <a:t>V</a:t>
            </a:r>
            <a:r>
              <a:rPr lang="en-GB" sz="1600">
                <a:cs typeface="Arial" panose="020B0604020202020204" pitchFamily="34" charset="0"/>
              </a:rPr>
              <a:t>(</a:t>
            </a:r>
            <a:r>
              <a:rPr lang="en-GB" sz="1600" i="1">
                <a:cs typeface="Arial" panose="020B0604020202020204" pitchFamily="34" charset="0"/>
              </a:rPr>
              <a:t>T</a:t>
            </a:r>
            <a:r>
              <a:rPr lang="en-GB" sz="1600">
                <a:cs typeface="Arial" panose="020B0604020202020204" pitchFamily="34" charset="0"/>
              </a:rPr>
              <a:t>) } ( = </a:t>
            </a:r>
            <a:r>
              <a:rPr lang="en-GB" sz="1600" i="1">
                <a:cs typeface="Arial" panose="020B0604020202020204" pitchFamily="34" charset="0"/>
              </a:rPr>
              <a:t>c</a:t>
            </a:r>
            <a:r>
              <a:rPr lang="en-GB" sz="1600">
                <a:cs typeface="Arial" panose="020B0604020202020204" pitchFamily="34" charset="0"/>
              </a:rPr>
              <a:t>[</a:t>
            </a:r>
            <a:r>
              <a:rPr lang="en-GB" sz="1600" i="1">
                <a:cs typeface="Arial" panose="020B0604020202020204" pitchFamily="34" charset="0"/>
              </a:rPr>
              <a:t>v, z</a:t>
            </a:r>
            <a:r>
              <a:rPr lang="en-GB" sz="1600">
                <a:cs typeface="Arial" panose="020B0604020202020204" pitchFamily="34" charset="0"/>
              </a:rPr>
              <a:t>])</a:t>
            </a:r>
          </a:p>
          <a:p>
            <a:pPr lvl="1" algn="just">
              <a:spcBef>
                <a:spcPts val="1200"/>
              </a:spcBef>
            </a:pPr>
            <a:r>
              <a:rPr lang="en-GB" sz="1600" i="1">
                <a:cs typeface="Arial" panose="020B0604020202020204" pitchFamily="34" charset="0"/>
              </a:rPr>
              <a:t>near</a:t>
            </a:r>
            <a:r>
              <a:rPr lang="en-GB" sz="1600">
                <a:cs typeface="Arial" panose="020B0604020202020204" pitchFamily="34" charset="0"/>
              </a:rPr>
              <a:t>[</a:t>
            </a:r>
            <a:r>
              <a:rPr lang="en-GB" sz="1600" i="1">
                <a:cs typeface="Arial" panose="020B0604020202020204" pitchFamily="34" charset="0"/>
              </a:rPr>
              <a:t>v</a:t>
            </a:r>
            <a:r>
              <a:rPr lang="en-GB" sz="1600">
                <a:cs typeface="Arial" panose="020B0604020202020204" pitchFamily="34" charset="0"/>
              </a:rPr>
              <a:t>] := </a:t>
            </a:r>
            <a:r>
              <a:rPr lang="en-GB" sz="1600" i="1">
                <a:cs typeface="Arial" panose="020B0604020202020204" pitchFamily="34" charset="0"/>
              </a:rPr>
              <a:t>z</a:t>
            </a:r>
            <a:r>
              <a:rPr lang="en-GB" sz="1600">
                <a:cs typeface="Arial" panose="020B0604020202020204" pitchFamily="34" charset="0"/>
              </a:rPr>
              <a:t> </a:t>
            </a:r>
            <a:r>
              <a:rPr lang="en-GB" sz="1600" err="1">
                <a:cs typeface="Arial" panose="020B0604020202020204" pitchFamily="34" charset="0"/>
              </a:rPr>
              <a:t>ghi</a:t>
            </a:r>
            <a:r>
              <a:rPr lang="en-GB" sz="1600">
                <a:cs typeface="Arial" panose="020B0604020202020204" pitchFamily="34" charset="0"/>
              </a:rPr>
              <a:t> </a:t>
            </a:r>
            <a:r>
              <a:rPr lang="en-GB" sz="1600" err="1">
                <a:cs typeface="Arial" panose="020B0604020202020204" pitchFamily="34" charset="0"/>
              </a:rPr>
              <a:t>nhận</a:t>
            </a:r>
            <a:r>
              <a:rPr lang="en-GB" sz="1600">
                <a:cs typeface="Arial" panose="020B0604020202020204" pitchFamily="34" charset="0"/>
              </a:rPr>
              <a:t> </a:t>
            </a:r>
            <a:r>
              <a:rPr lang="en-GB" sz="1600" err="1">
                <a:cs typeface="Arial" panose="020B0604020202020204" pitchFamily="34" charset="0"/>
              </a:rPr>
              <a:t>đỉnh</a:t>
            </a:r>
            <a:r>
              <a:rPr lang="en-GB" sz="1600">
                <a:cs typeface="Arial" panose="020B0604020202020204" pitchFamily="34" charset="0"/>
              </a:rPr>
              <a:t> </a:t>
            </a:r>
            <a:r>
              <a:rPr lang="en-GB" sz="1600" err="1">
                <a:cs typeface="Arial" panose="020B0604020202020204" pitchFamily="34" charset="0"/>
              </a:rPr>
              <a:t>của</a:t>
            </a:r>
            <a:r>
              <a:rPr lang="en-GB" sz="1600">
                <a:cs typeface="Arial" panose="020B0604020202020204" pitchFamily="34" charset="0"/>
              </a:rPr>
              <a:t> </a:t>
            </a:r>
            <a:r>
              <a:rPr lang="en-GB" sz="1600" err="1">
                <a:cs typeface="Arial" panose="020B0604020202020204" pitchFamily="34" charset="0"/>
              </a:rPr>
              <a:t>cây</a:t>
            </a:r>
            <a:r>
              <a:rPr lang="en-GB" sz="1600">
                <a:cs typeface="Arial" panose="020B0604020202020204" pitchFamily="34" charset="0"/>
              </a:rPr>
              <a:t> </a:t>
            </a:r>
            <a:r>
              <a:rPr lang="en-GB" sz="1600" err="1">
                <a:cs typeface="Arial" panose="020B0604020202020204" pitchFamily="34" charset="0"/>
              </a:rPr>
              <a:t>khung</a:t>
            </a:r>
            <a:r>
              <a:rPr lang="en-GB" sz="1600">
                <a:cs typeface="Arial" panose="020B0604020202020204" pitchFamily="34" charset="0"/>
              </a:rPr>
              <a:t> </a:t>
            </a:r>
            <a:r>
              <a:rPr lang="en-GB" sz="1600" err="1">
                <a:cs typeface="Arial" panose="020B0604020202020204" pitchFamily="34" charset="0"/>
              </a:rPr>
              <a:t>gần</a:t>
            </a:r>
            <a:r>
              <a:rPr lang="en-GB" sz="1600">
                <a:cs typeface="Arial" panose="020B0604020202020204" pitchFamily="34" charset="0"/>
              </a:rPr>
              <a:t> </a:t>
            </a:r>
            <a:r>
              <a:rPr lang="en-GB" sz="1600" i="1">
                <a:cs typeface="Arial" panose="020B0604020202020204" pitchFamily="34" charset="0"/>
              </a:rPr>
              <a:t>v</a:t>
            </a:r>
            <a:r>
              <a:rPr lang="en-GB" sz="1600">
                <a:cs typeface="Arial" panose="020B0604020202020204" pitchFamily="34" charset="0"/>
              </a:rPr>
              <a:t> </a:t>
            </a:r>
            <a:r>
              <a:rPr lang="en-GB" sz="1600" err="1">
                <a:cs typeface="Arial" panose="020B0604020202020204" pitchFamily="34" charset="0"/>
              </a:rPr>
              <a:t>nhất</a:t>
            </a:r>
            <a:r>
              <a:rPr lang="en-GB" sz="1600">
                <a:cs typeface="Arial" panose="020B0604020202020204" pitchFamily="34" charset="0"/>
              </a:rPr>
              <a:t> (</a:t>
            </a:r>
            <a:r>
              <a:rPr lang="en-GB" sz="1600" err="1">
                <a:cs typeface="Arial" panose="020B0604020202020204" pitchFamily="34" charset="0"/>
              </a:rPr>
              <a:t>tức</a:t>
            </a:r>
            <a:r>
              <a:rPr lang="en-GB" sz="1600">
                <a:cs typeface="Arial" panose="020B0604020202020204" pitchFamily="34" charset="0"/>
              </a:rPr>
              <a:t> </a:t>
            </a:r>
            <a:r>
              <a:rPr lang="en-GB" sz="1600" err="1">
                <a:cs typeface="Arial" panose="020B0604020202020204" pitchFamily="34" charset="0"/>
              </a:rPr>
              <a:t>là</a:t>
            </a:r>
            <a:r>
              <a:rPr lang="en-GB" sz="1600">
                <a:cs typeface="Arial" panose="020B0604020202020204" pitchFamily="34" charset="0"/>
              </a:rPr>
              <a:t> c[v, z] = d[v])</a:t>
            </a:r>
            <a:endParaRPr lang="en-US" sz="1600">
              <a:cs typeface="Arial" panose="020B0604020202020204" pitchFamily="34" charset="0"/>
            </a:endParaRPr>
          </a:p>
        </p:txBody>
      </p:sp>
      <p:sp>
        <p:nvSpPr>
          <p:cNvPr id="12" name="TextBox 11">
            <a:extLst>
              <a:ext uri="{FF2B5EF4-FFF2-40B4-BE49-F238E27FC236}">
                <a16:creationId xmlns:a16="http://schemas.microsoft.com/office/drawing/2014/main" id="{2B89AA47-3897-4C4C-A687-93F731D5FE9B}"/>
              </a:ext>
            </a:extLst>
          </p:cNvPr>
          <p:cNvSpPr txBox="1"/>
          <p:nvPr/>
        </p:nvSpPr>
        <p:spPr>
          <a:xfrm>
            <a:off x="1066800" y="3390385"/>
            <a:ext cx="8233353" cy="338554"/>
          </a:xfrm>
          <a:prstGeom prst="rect">
            <a:avLst/>
          </a:prstGeom>
          <a:noFill/>
        </p:spPr>
        <p:txBody>
          <a:bodyPr wrap="square" rtlCol="0">
            <a:spAutoFit/>
          </a:bodyPr>
          <a:lstStyle/>
          <a:p>
            <a:r>
              <a:rPr lang="en-US" sz="1600" err="1">
                <a:latin typeface="Arial" panose="020B0604020202020204" pitchFamily="34" charset="0"/>
                <a:cs typeface="Arial" panose="020B0604020202020204" pitchFamily="34" charset="0"/>
              </a:rPr>
              <a:t>Cạnh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có</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trọng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số</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nhỏ</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nhất</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trong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số</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các</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cạnh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nối</a:t>
            </a:r>
            <a:r>
              <a:rPr lang="en-US" sz="1600">
                <a:latin typeface="Arial" panose="020B0604020202020204" pitchFamily="34" charset="0"/>
                <a:cs typeface="Arial" panose="020B0604020202020204" pitchFamily="34" charset="0"/>
              </a:rPr>
              <a:t> </a:t>
            </a:r>
            <a:r>
              <a:rPr lang="en-US" sz="1600" i="1">
                <a:latin typeface="Arial" panose="020B0604020202020204" pitchFamily="34" charset="0"/>
                <a:cs typeface="Arial" panose="020B0604020202020204" pitchFamily="34" charset="0"/>
              </a:rPr>
              <a:t>v</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với</a:t>
            </a:r>
            <a:r>
              <a:rPr lang="en-US" sz="1600">
                <a:latin typeface="Arial" panose="020B0604020202020204" pitchFamily="34" charset="0"/>
                <a:cs typeface="Arial" panose="020B0604020202020204" pitchFamily="34" charset="0"/>
              </a:rPr>
              <a:t> 1 </a:t>
            </a:r>
            <a:r>
              <a:rPr lang="en-US" sz="1600" err="1">
                <a:latin typeface="Arial" panose="020B0604020202020204" pitchFamily="34" charset="0"/>
                <a:cs typeface="Arial" panose="020B0604020202020204" pitchFamily="34" charset="0"/>
              </a:rPr>
              <a:t>đỉnh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trong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tập</a:t>
            </a:r>
            <a:r>
              <a:rPr lang="en-US" sz="1600">
                <a:latin typeface="Arial" panose="020B0604020202020204" pitchFamily="34" charset="0"/>
                <a:cs typeface="Arial" panose="020B0604020202020204" pitchFamily="34" charset="0"/>
              </a:rPr>
              <a:t> </a:t>
            </a:r>
            <a:r>
              <a:rPr lang="en-US" sz="1600" i="1">
                <a:latin typeface="Arial" panose="020B0604020202020204" pitchFamily="34" charset="0"/>
                <a:cs typeface="Arial" panose="020B0604020202020204" pitchFamily="34" charset="0"/>
              </a:rPr>
              <a:t>V(T)</a:t>
            </a:r>
          </a:p>
        </p:txBody>
      </p:sp>
      <p:grpSp>
        <p:nvGrpSpPr>
          <p:cNvPr id="13" name="Group 12">
            <a:extLst>
              <a:ext uri="{FF2B5EF4-FFF2-40B4-BE49-F238E27FC236}">
                <a16:creationId xmlns:a16="http://schemas.microsoft.com/office/drawing/2014/main" id="{B51ECBE4-1920-46C6-8A34-85C083EE5AF1}"/>
              </a:ext>
            </a:extLst>
          </p:cNvPr>
          <p:cNvGrpSpPr/>
          <p:nvPr/>
        </p:nvGrpSpPr>
        <p:grpSpPr>
          <a:xfrm>
            <a:off x="2530584" y="3886200"/>
            <a:ext cx="4251216" cy="2160240"/>
            <a:chOff x="1465623" y="4689140"/>
            <a:chExt cx="4251216" cy="2160240"/>
          </a:xfrm>
        </p:grpSpPr>
        <p:sp>
          <p:nvSpPr>
            <p:cNvPr id="14" name="Oval 4">
              <a:extLst>
                <a:ext uri="{FF2B5EF4-FFF2-40B4-BE49-F238E27FC236}">
                  <a16:creationId xmlns:a16="http://schemas.microsoft.com/office/drawing/2014/main" id="{DB61E747-CD83-4755-8310-19E7F9114832}"/>
                </a:ext>
              </a:extLst>
            </p:cNvPr>
            <p:cNvSpPr>
              <a:spLocks noChangeArrowheads="1"/>
            </p:cNvSpPr>
            <p:nvPr/>
          </p:nvSpPr>
          <p:spPr bwMode="auto">
            <a:xfrm>
              <a:off x="1465623" y="5133434"/>
              <a:ext cx="395162" cy="399698"/>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a:solidFill>
                    <a:schemeClr val="tx1"/>
                  </a:solidFill>
                  <a:latin typeface="Times New Roman" panose="02020603050405020304" pitchFamily="18" charset="0"/>
                </a:rPr>
                <a:t>v</a:t>
              </a:r>
            </a:p>
          </p:txBody>
        </p:sp>
        <p:sp>
          <p:nvSpPr>
            <p:cNvPr id="15" name="Line 19">
              <a:extLst>
                <a:ext uri="{FF2B5EF4-FFF2-40B4-BE49-F238E27FC236}">
                  <a16:creationId xmlns:a16="http://schemas.microsoft.com/office/drawing/2014/main" id="{B7B50793-A165-42E6-B855-69CB00C2DE78}"/>
                </a:ext>
              </a:extLst>
            </p:cNvPr>
            <p:cNvSpPr>
              <a:spLocks noChangeShapeType="1"/>
            </p:cNvSpPr>
            <p:nvPr/>
          </p:nvSpPr>
          <p:spPr bwMode="auto">
            <a:xfrm flipV="1">
              <a:off x="1864715" y="5229200"/>
              <a:ext cx="1314919" cy="1290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Oval 4">
              <a:extLst>
                <a:ext uri="{FF2B5EF4-FFF2-40B4-BE49-F238E27FC236}">
                  <a16:creationId xmlns:a16="http://schemas.microsoft.com/office/drawing/2014/main" id="{48C20F63-02D1-4796-AB64-9A46B8305CD9}"/>
                </a:ext>
              </a:extLst>
            </p:cNvPr>
            <p:cNvSpPr>
              <a:spLocks noChangeArrowheads="1"/>
            </p:cNvSpPr>
            <p:nvPr/>
          </p:nvSpPr>
          <p:spPr bwMode="auto">
            <a:xfrm>
              <a:off x="3179635" y="5007199"/>
              <a:ext cx="395162" cy="399698"/>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a:solidFill>
                    <a:schemeClr val="tx1"/>
                  </a:solidFill>
                  <a:latin typeface="Times New Roman" panose="02020603050405020304" pitchFamily="18" charset="0"/>
                </a:rPr>
                <a:t>w</a:t>
              </a:r>
              <a:r>
                <a:rPr lang="en-US" sz="2000" baseline="-25000">
                  <a:solidFill>
                    <a:schemeClr val="tx1"/>
                  </a:solidFill>
                  <a:latin typeface="Times New Roman" panose="02020603050405020304" pitchFamily="18" charset="0"/>
                </a:rPr>
                <a:t>1</a:t>
              </a:r>
            </a:p>
          </p:txBody>
        </p:sp>
        <p:sp>
          <p:nvSpPr>
            <p:cNvPr id="17" name="Oval 4">
              <a:extLst>
                <a:ext uri="{FF2B5EF4-FFF2-40B4-BE49-F238E27FC236}">
                  <a16:creationId xmlns:a16="http://schemas.microsoft.com/office/drawing/2014/main" id="{C8BEDB69-E38A-44B7-94BD-7C57DFCA1CFB}"/>
                </a:ext>
              </a:extLst>
            </p:cNvPr>
            <p:cNvSpPr>
              <a:spLocks noChangeArrowheads="1"/>
            </p:cNvSpPr>
            <p:nvPr/>
          </p:nvSpPr>
          <p:spPr bwMode="auto">
            <a:xfrm>
              <a:off x="3980711" y="4986277"/>
              <a:ext cx="395162" cy="399698"/>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a:solidFill>
                    <a:schemeClr val="tx1"/>
                  </a:solidFill>
                  <a:latin typeface="Times New Roman" panose="02020603050405020304" pitchFamily="18" charset="0"/>
                </a:rPr>
                <a:t>w</a:t>
              </a:r>
              <a:r>
                <a:rPr lang="en-US" sz="2000" baseline="-25000">
                  <a:solidFill>
                    <a:schemeClr val="tx1"/>
                  </a:solidFill>
                  <a:latin typeface="Times New Roman" panose="02020603050405020304" pitchFamily="18" charset="0"/>
                </a:rPr>
                <a:t>2</a:t>
              </a:r>
            </a:p>
          </p:txBody>
        </p:sp>
        <p:sp>
          <p:nvSpPr>
            <p:cNvPr id="18" name="Oval 4">
              <a:extLst>
                <a:ext uri="{FF2B5EF4-FFF2-40B4-BE49-F238E27FC236}">
                  <a16:creationId xmlns:a16="http://schemas.microsoft.com/office/drawing/2014/main" id="{27304261-FD1D-4A82-9656-87DD4DFDBB16}"/>
                </a:ext>
              </a:extLst>
            </p:cNvPr>
            <p:cNvSpPr>
              <a:spLocks noChangeArrowheads="1"/>
            </p:cNvSpPr>
            <p:nvPr/>
          </p:nvSpPr>
          <p:spPr bwMode="auto">
            <a:xfrm>
              <a:off x="3182200" y="5654432"/>
              <a:ext cx="395162" cy="399698"/>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a:solidFill>
                    <a:schemeClr val="tx1"/>
                  </a:solidFill>
                  <a:latin typeface="Times New Roman" panose="02020603050405020304" pitchFamily="18" charset="0"/>
                </a:rPr>
                <a:t>w</a:t>
              </a:r>
              <a:r>
                <a:rPr lang="en-US" sz="2000" baseline="-25000">
                  <a:solidFill>
                    <a:schemeClr val="tx1"/>
                  </a:solidFill>
                  <a:latin typeface="Times New Roman" panose="02020603050405020304" pitchFamily="18" charset="0"/>
                </a:rPr>
                <a:t>3</a:t>
              </a:r>
            </a:p>
          </p:txBody>
        </p:sp>
        <p:sp>
          <p:nvSpPr>
            <p:cNvPr id="19" name="Oval 4">
              <a:extLst>
                <a:ext uri="{FF2B5EF4-FFF2-40B4-BE49-F238E27FC236}">
                  <a16:creationId xmlns:a16="http://schemas.microsoft.com/office/drawing/2014/main" id="{62E9AE6E-0388-44DB-BAC9-C9A747F32E06}"/>
                </a:ext>
              </a:extLst>
            </p:cNvPr>
            <p:cNvSpPr>
              <a:spLocks noChangeArrowheads="1"/>
            </p:cNvSpPr>
            <p:nvPr/>
          </p:nvSpPr>
          <p:spPr bwMode="auto">
            <a:xfrm>
              <a:off x="3896899" y="5675888"/>
              <a:ext cx="395162" cy="399698"/>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a:solidFill>
                    <a:schemeClr val="tx1"/>
                  </a:solidFill>
                  <a:latin typeface="Times New Roman" panose="02020603050405020304" pitchFamily="18" charset="0"/>
                </a:rPr>
                <a:t>w</a:t>
              </a:r>
              <a:r>
                <a:rPr lang="en-US" sz="2000" baseline="-25000">
                  <a:solidFill>
                    <a:schemeClr val="tx1"/>
                  </a:solidFill>
                  <a:latin typeface="Times New Roman" panose="02020603050405020304" pitchFamily="18" charset="0"/>
                </a:rPr>
                <a:t>4</a:t>
              </a:r>
            </a:p>
          </p:txBody>
        </p:sp>
        <p:sp>
          <p:nvSpPr>
            <p:cNvPr id="20" name="Oval 4">
              <a:extLst>
                <a:ext uri="{FF2B5EF4-FFF2-40B4-BE49-F238E27FC236}">
                  <a16:creationId xmlns:a16="http://schemas.microsoft.com/office/drawing/2014/main" id="{AD13B4EE-C7A0-44F8-A325-F0A9B26CB7DF}"/>
                </a:ext>
              </a:extLst>
            </p:cNvPr>
            <p:cNvSpPr>
              <a:spLocks noChangeArrowheads="1"/>
            </p:cNvSpPr>
            <p:nvPr/>
          </p:nvSpPr>
          <p:spPr bwMode="auto">
            <a:xfrm>
              <a:off x="4904399" y="5090462"/>
              <a:ext cx="395162" cy="399698"/>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a:solidFill>
                    <a:schemeClr val="tx1"/>
                  </a:solidFill>
                  <a:latin typeface="Times New Roman" panose="02020603050405020304" pitchFamily="18" charset="0"/>
                </a:rPr>
                <a:t>w</a:t>
              </a:r>
              <a:r>
                <a:rPr lang="en-US" sz="2000" baseline="-25000">
                  <a:solidFill>
                    <a:schemeClr val="tx1"/>
                  </a:solidFill>
                  <a:latin typeface="Times New Roman" panose="02020603050405020304" pitchFamily="18" charset="0"/>
                </a:rPr>
                <a:t>i</a:t>
              </a:r>
            </a:p>
          </p:txBody>
        </p:sp>
        <p:sp>
          <p:nvSpPr>
            <p:cNvPr id="21" name="Oval 4">
              <a:extLst>
                <a:ext uri="{FF2B5EF4-FFF2-40B4-BE49-F238E27FC236}">
                  <a16:creationId xmlns:a16="http://schemas.microsoft.com/office/drawing/2014/main" id="{1E9F9E81-B731-43A0-AA95-7DEFA0CF6266}"/>
                </a:ext>
              </a:extLst>
            </p:cNvPr>
            <p:cNvSpPr>
              <a:spLocks noChangeArrowheads="1"/>
            </p:cNvSpPr>
            <p:nvPr/>
          </p:nvSpPr>
          <p:spPr bwMode="auto">
            <a:xfrm>
              <a:off x="4619150" y="5827547"/>
              <a:ext cx="395162" cy="399698"/>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a:solidFill>
                    <a:schemeClr val="tx1"/>
                  </a:solidFill>
                  <a:latin typeface="Times New Roman" panose="02020603050405020304" pitchFamily="18" charset="0"/>
                </a:rPr>
                <a:t>w</a:t>
              </a:r>
              <a:r>
                <a:rPr lang="en-US" sz="2000" baseline="-25000">
                  <a:solidFill>
                    <a:schemeClr val="tx1"/>
                  </a:solidFill>
                  <a:latin typeface="Times New Roman" panose="02020603050405020304" pitchFamily="18" charset="0"/>
                </a:rPr>
                <a:t>j</a:t>
              </a:r>
            </a:p>
          </p:txBody>
        </p:sp>
        <p:sp>
          <p:nvSpPr>
            <p:cNvPr id="22" name="Line 19">
              <a:extLst>
                <a:ext uri="{FF2B5EF4-FFF2-40B4-BE49-F238E27FC236}">
                  <a16:creationId xmlns:a16="http://schemas.microsoft.com/office/drawing/2014/main" id="{50997A07-26FF-42FE-A58F-9F9DB872B9BC}"/>
                </a:ext>
              </a:extLst>
            </p:cNvPr>
            <p:cNvSpPr>
              <a:spLocks noChangeShapeType="1"/>
            </p:cNvSpPr>
            <p:nvPr/>
          </p:nvSpPr>
          <p:spPr bwMode="auto">
            <a:xfrm>
              <a:off x="1845767" y="5470700"/>
              <a:ext cx="1366660" cy="356848"/>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Oval 4">
              <a:extLst>
                <a:ext uri="{FF2B5EF4-FFF2-40B4-BE49-F238E27FC236}">
                  <a16:creationId xmlns:a16="http://schemas.microsoft.com/office/drawing/2014/main" id="{D654A903-5DB9-48B6-9ECD-62CAE2D487AF}"/>
                </a:ext>
              </a:extLst>
            </p:cNvPr>
            <p:cNvSpPr>
              <a:spLocks noChangeArrowheads="1"/>
            </p:cNvSpPr>
            <p:nvPr/>
          </p:nvSpPr>
          <p:spPr bwMode="auto">
            <a:xfrm>
              <a:off x="3212427" y="6353351"/>
              <a:ext cx="395162" cy="399698"/>
            </a:xfrm>
            <a:prstGeom prst="ellipse">
              <a:avLst/>
            </a:prstGeom>
            <a:solidFill>
              <a:srgbClr val="C0C0C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000">
                  <a:solidFill>
                    <a:schemeClr val="tx1"/>
                  </a:solidFill>
                  <a:latin typeface="Times New Roman" panose="02020603050405020304" pitchFamily="18" charset="0"/>
                </a:rPr>
                <a:t>w</a:t>
              </a:r>
              <a:r>
                <a:rPr lang="en-US" sz="2000" baseline="-25000">
                  <a:solidFill>
                    <a:schemeClr val="tx1"/>
                  </a:solidFill>
                  <a:latin typeface="Times New Roman" panose="02020603050405020304" pitchFamily="18" charset="0"/>
                </a:rPr>
                <a:t>5</a:t>
              </a:r>
            </a:p>
          </p:txBody>
        </p:sp>
        <p:sp>
          <p:nvSpPr>
            <p:cNvPr id="24" name="Line 19">
              <a:extLst>
                <a:ext uri="{FF2B5EF4-FFF2-40B4-BE49-F238E27FC236}">
                  <a16:creationId xmlns:a16="http://schemas.microsoft.com/office/drawing/2014/main" id="{D72A4E42-B621-4D33-9C43-E384005A5991}"/>
                </a:ext>
              </a:extLst>
            </p:cNvPr>
            <p:cNvSpPr>
              <a:spLocks noChangeShapeType="1"/>
            </p:cNvSpPr>
            <p:nvPr/>
          </p:nvSpPr>
          <p:spPr bwMode="auto">
            <a:xfrm>
              <a:off x="1751644" y="5543817"/>
              <a:ext cx="1460781" cy="91944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Oval 4">
              <a:extLst>
                <a:ext uri="{FF2B5EF4-FFF2-40B4-BE49-F238E27FC236}">
                  <a16:creationId xmlns:a16="http://schemas.microsoft.com/office/drawing/2014/main" id="{FF257E59-9239-426C-8951-12FF63DA30E7}"/>
                </a:ext>
              </a:extLst>
            </p:cNvPr>
            <p:cNvSpPr>
              <a:spLocks noChangeArrowheads="1"/>
            </p:cNvSpPr>
            <p:nvPr/>
          </p:nvSpPr>
          <p:spPr bwMode="auto">
            <a:xfrm>
              <a:off x="2411760" y="4689140"/>
              <a:ext cx="3305079" cy="2160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sz="1800">
                <a:solidFill>
                  <a:schemeClr val="tx1"/>
                </a:solidFill>
                <a:latin typeface="Times New Roman" panose="02020603050405020304" pitchFamily="18" charset="0"/>
              </a:endParaRPr>
            </a:p>
          </p:txBody>
        </p:sp>
        <p:sp>
          <p:nvSpPr>
            <p:cNvPr id="26" name="Text Box 20">
              <a:extLst>
                <a:ext uri="{FF2B5EF4-FFF2-40B4-BE49-F238E27FC236}">
                  <a16:creationId xmlns:a16="http://schemas.microsoft.com/office/drawing/2014/main" id="{65B97981-0B6A-406B-B2A2-ED96CF917F33}"/>
                </a:ext>
              </a:extLst>
            </p:cNvPr>
            <p:cNvSpPr txBox="1">
              <a:spLocks noChangeArrowheads="1"/>
            </p:cNvSpPr>
            <p:nvPr/>
          </p:nvSpPr>
          <p:spPr bwMode="auto">
            <a:xfrm>
              <a:off x="1984998" y="5891351"/>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chemeClr val="tx1"/>
                  </a:solidFill>
                  <a:cs typeface="Arial" panose="020B0604020202020204" pitchFamily="34" charset="0"/>
                </a:rPr>
                <a:t>2</a:t>
              </a:r>
            </a:p>
          </p:txBody>
        </p:sp>
        <p:sp>
          <p:nvSpPr>
            <p:cNvPr id="27" name="Text Box 20">
              <a:extLst>
                <a:ext uri="{FF2B5EF4-FFF2-40B4-BE49-F238E27FC236}">
                  <a16:creationId xmlns:a16="http://schemas.microsoft.com/office/drawing/2014/main" id="{C0607BBD-A555-4906-B104-A0D0E98FB84C}"/>
                </a:ext>
              </a:extLst>
            </p:cNvPr>
            <p:cNvSpPr txBox="1">
              <a:spLocks noChangeArrowheads="1"/>
            </p:cNvSpPr>
            <p:nvPr/>
          </p:nvSpPr>
          <p:spPr bwMode="auto">
            <a:xfrm>
              <a:off x="2153273" y="4986276"/>
              <a:ext cx="4978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chemeClr val="tx1"/>
                  </a:solidFill>
                  <a:cs typeface="Arial" panose="020B0604020202020204" pitchFamily="34" charset="0"/>
                </a:rPr>
                <a:t>12</a:t>
              </a:r>
            </a:p>
          </p:txBody>
        </p:sp>
        <p:sp>
          <p:nvSpPr>
            <p:cNvPr id="28" name="Text Box 20">
              <a:extLst>
                <a:ext uri="{FF2B5EF4-FFF2-40B4-BE49-F238E27FC236}">
                  <a16:creationId xmlns:a16="http://schemas.microsoft.com/office/drawing/2014/main" id="{E8924F96-EC39-48E9-B616-77589A94D65C}"/>
                </a:ext>
              </a:extLst>
            </p:cNvPr>
            <p:cNvSpPr txBox="1">
              <a:spLocks noChangeArrowheads="1"/>
            </p:cNvSpPr>
            <p:nvPr/>
          </p:nvSpPr>
          <p:spPr bwMode="auto">
            <a:xfrm>
              <a:off x="2603741" y="537494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chemeClr val="tx1"/>
                  </a:solidFill>
                  <a:cs typeface="Arial" panose="020B0604020202020204" pitchFamily="34" charset="0"/>
                </a:rPr>
                <a:t>5</a:t>
              </a:r>
            </a:p>
          </p:txBody>
        </p:sp>
        <p:sp>
          <p:nvSpPr>
            <p:cNvPr id="29" name="Text Box 20">
              <a:extLst>
                <a:ext uri="{FF2B5EF4-FFF2-40B4-BE49-F238E27FC236}">
                  <a16:creationId xmlns:a16="http://schemas.microsoft.com/office/drawing/2014/main" id="{0630C37B-3AD4-4105-9E33-83AD51670CCA}"/>
                </a:ext>
              </a:extLst>
            </p:cNvPr>
            <p:cNvSpPr txBox="1">
              <a:spLocks noChangeArrowheads="1"/>
            </p:cNvSpPr>
            <p:nvPr/>
          </p:nvSpPr>
          <p:spPr bwMode="auto">
            <a:xfrm>
              <a:off x="4082524" y="6337843"/>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a:t>
              </a:r>
              <a:r>
                <a:rPr lang="en-US" sz="1600" i="1">
                  <a:solidFill>
                    <a:schemeClr val="tx1"/>
                  </a:solidFill>
                  <a:cs typeface="Arial" panose="020B0604020202020204" pitchFamily="34" charset="0"/>
                </a:rPr>
                <a:t>T</a:t>
              </a:r>
              <a:r>
                <a:rPr lang="en-US" sz="1600">
                  <a:solidFill>
                    <a:schemeClr val="tx1"/>
                  </a:solidFill>
                  <a:cs typeface="Arial" panose="020B0604020202020204" pitchFamily="34" charset="0"/>
                </a:rPr>
                <a:t>)</a:t>
              </a:r>
            </a:p>
          </p:txBody>
        </p:sp>
      </p:grpSp>
      <p:sp>
        <p:nvSpPr>
          <p:cNvPr id="30" name="Text Box 20">
            <a:extLst>
              <a:ext uri="{FF2B5EF4-FFF2-40B4-BE49-F238E27FC236}">
                <a16:creationId xmlns:a16="http://schemas.microsoft.com/office/drawing/2014/main" id="{49668F00-9B93-4191-BEAD-E44C0859EE1B}"/>
              </a:ext>
            </a:extLst>
          </p:cNvPr>
          <p:cNvSpPr txBox="1">
            <a:spLocks noChangeArrowheads="1"/>
          </p:cNvSpPr>
          <p:nvPr/>
        </p:nvSpPr>
        <p:spPr bwMode="auto">
          <a:xfrm>
            <a:off x="1228368" y="4926965"/>
            <a:ext cx="12715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600">
                <a:solidFill>
                  <a:schemeClr val="tx1"/>
                </a:solidFill>
                <a:cs typeface="Arial" panose="020B0604020202020204" pitchFamily="34" charset="0"/>
              </a:rPr>
              <a:t>d(</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 2</a:t>
            </a:r>
          </a:p>
          <a:p>
            <a:pPr>
              <a:spcBef>
                <a:spcPct val="0"/>
              </a:spcBef>
              <a:buFontTx/>
              <a:buNone/>
            </a:pPr>
            <a:r>
              <a:rPr lang="en-US" sz="1600">
                <a:solidFill>
                  <a:schemeClr val="tx1"/>
                </a:solidFill>
                <a:cs typeface="Arial" panose="020B0604020202020204" pitchFamily="34" charset="0"/>
              </a:rPr>
              <a:t>near[</a:t>
            </a:r>
            <a:r>
              <a:rPr lang="en-US" sz="1600" i="1">
                <a:solidFill>
                  <a:schemeClr val="tx1"/>
                </a:solidFill>
                <a:cs typeface="Arial" panose="020B0604020202020204" pitchFamily="34" charset="0"/>
              </a:rPr>
              <a:t>v</a:t>
            </a:r>
            <a:r>
              <a:rPr lang="en-US" sz="1600">
                <a:solidFill>
                  <a:schemeClr val="tx1"/>
                </a:solidFill>
                <a:cs typeface="Arial" panose="020B0604020202020204" pitchFamily="34" charset="0"/>
              </a:rPr>
              <a:t>] = </a:t>
            </a:r>
            <a:r>
              <a:rPr lang="en-US" sz="1600" i="1">
                <a:solidFill>
                  <a:schemeClr val="tx1"/>
                </a:solidFill>
                <a:cs typeface="Arial" panose="020B0604020202020204" pitchFamily="34" charset="0"/>
              </a:rPr>
              <a:t>w</a:t>
            </a:r>
            <a:r>
              <a:rPr lang="en-US" sz="1600" baseline="-25000">
                <a:solidFill>
                  <a:schemeClr val="tx1"/>
                </a:solidFill>
                <a:cs typeface="Arial" panose="020B0604020202020204" pitchFamily="34" charset="0"/>
              </a:rPr>
              <a:t>5</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420EFBE-ECFE-56C4-D9E2-2DF2355BA324}"/>
                  </a:ext>
                </a:extLst>
              </p14:cNvPr>
              <p14:cNvContentPartPr/>
              <p14:nvPr/>
            </p14:nvContentPartPr>
            <p14:xfrm>
              <a:off x="200520" y="391680"/>
              <a:ext cx="8854200" cy="5929560"/>
            </p14:xfrm>
          </p:contentPart>
        </mc:Choice>
        <mc:Fallback>
          <p:pic>
            <p:nvPicPr>
              <p:cNvPr id="2" name="Ink 1">
                <a:extLst>
                  <a:ext uri="{FF2B5EF4-FFF2-40B4-BE49-F238E27FC236}">
                    <a16:creationId xmlns:a16="http://schemas.microsoft.com/office/drawing/2014/main" id="{5420EFBE-ECFE-56C4-D9E2-2DF2355BA324}"/>
                  </a:ext>
                </a:extLst>
              </p:cNvPr>
              <p:cNvPicPr/>
              <p:nvPr/>
            </p:nvPicPr>
            <p:blipFill>
              <a:blip r:embed="rId4"/>
              <a:stretch>
                <a:fillRect/>
              </a:stretch>
            </p:blipFill>
            <p:spPr>
              <a:xfrm>
                <a:off x="191160" y="382320"/>
                <a:ext cx="8872920" cy="5948280"/>
              </a:xfrm>
              <a:prstGeom prst="rect">
                <a:avLst/>
              </a:prstGeom>
            </p:spPr>
          </p:pic>
        </mc:Fallback>
      </mc:AlternateContent>
    </p:spTree>
    <p:extLst>
      <p:ext uri="{BB962C8B-B14F-4D97-AF65-F5344CB8AC3E}">
        <p14:creationId xmlns:p14="http://schemas.microsoft.com/office/powerpoint/2010/main" val="197161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
                                            <p:txEl>
                                              <p:pRg st="0" end="0"/>
                                            </p:txEl>
                                          </p:spTgt>
                                        </p:tgtEl>
                                        <p:attrNameLst>
                                          <p:attrName>style.visibility</p:attrName>
                                        </p:attrNameLst>
                                      </p:cBhvr>
                                      <p:to>
                                        <p:strVal val="visible"/>
                                      </p:to>
                                    </p:set>
                                    <p:anim calcmode="lin" valueType="num">
                                      <p:cBhvr additive="base">
                                        <p:cTn id="18"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
                                            <p:txEl>
                                              <p:pRg st="1" end="1"/>
                                            </p:txEl>
                                          </p:spTgt>
                                        </p:tgtEl>
                                        <p:attrNameLst>
                                          <p:attrName>style.visibility</p:attrName>
                                        </p:attrNameLst>
                                      </p:cBhvr>
                                      <p:to>
                                        <p:strVal val="visible"/>
                                      </p:to>
                                    </p:set>
                                    <p:anim calcmode="lin" valueType="num">
                                      <p:cBhvr additive="base">
                                        <p:cTn id="24"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err="1"/>
              <a:t>Cài</a:t>
            </a:r>
            <a:r>
              <a:rPr lang="en-US" sz="2000" b="1"/>
              <a:t> </a:t>
            </a:r>
            <a:r>
              <a:rPr lang="en-US" sz="2000" b="1" err="1"/>
              <a:t>đặt</a:t>
            </a:r>
            <a:r>
              <a:rPr lang="en-US" sz="2000" b="1"/>
              <a:t> </a:t>
            </a:r>
            <a:r>
              <a:rPr lang="en-US" sz="2000" b="1" err="1"/>
              <a:t>Thuật</a:t>
            </a:r>
            <a:r>
              <a:rPr lang="en-US" sz="2000" b="1"/>
              <a:t> </a:t>
            </a:r>
            <a:r>
              <a:rPr lang="en-US" sz="2000" b="1" err="1"/>
              <a:t>toán</a:t>
            </a:r>
            <a:r>
              <a:rPr lang="en-US" sz="2000" b="1"/>
              <a:t> Prim</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D082D90E-797B-4D13-9198-D026D7D2D67B}"/>
              </a:ext>
            </a:extLst>
          </p:cNvPr>
          <p:cNvSpPr>
            <a:spLocks noGrp="1" noChangeArrowheads="1"/>
          </p:cNvSpPr>
          <p:nvPr>
            <p:ph idx="1"/>
          </p:nvPr>
        </p:nvSpPr>
        <p:spPr>
          <a:xfrm>
            <a:off x="169863" y="612685"/>
            <a:ext cx="8723312" cy="5632630"/>
          </a:xfrm>
        </p:spPr>
        <p:txBody>
          <a:bodyPr>
            <a:noAutofit/>
          </a:bodyPr>
          <a:lstStyle/>
          <a:p>
            <a:pPr marL="0" indent="0" algn="just">
              <a:spcBef>
                <a:spcPts val="1200"/>
              </a:spcBef>
              <a:buNone/>
            </a:pPr>
            <a:r>
              <a:rPr lang="en-GB" sz="1400">
                <a:cs typeface="Arial" panose="020B0604020202020204" pitchFamily="34" charset="0"/>
              </a:rPr>
              <a:t>Prim(</a:t>
            </a:r>
            <a:r>
              <a:rPr lang="en-GB" sz="1400" i="1">
                <a:cs typeface="Arial" panose="020B0604020202020204" pitchFamily="34" charset="0"/>
              </a:rPr>
              <a:t>G</a:t>
            </a:r>
            <a:r>
              <a:rPr lang="en-GB" sz="1400">
                <a:cs typeface="Arial" panose="020B0604020202020204" pitchFamily="34" charset="0"/>
              </a:rPr>
              <a:t> = (</a:t>
            </a:r>
            <a:r>
              <a:rPr lang="en-GB" sz="1400" i="1">
                <a:cs typeface="Arial" panose="020B0604020202020204" pitchFamily="34" charset="0"/>
              </a:rPr>
              <a:t>V</a:t>
            </a:r>
            <a:r>
              <a:rPr lang="en-GB" sz="1400">
                <a:cs typeface="Arial" panose="020B0604020202020204" pitchFamily="34" charset="0"/>
              </a:rPr>
              <a:t>, </a:t>
            </a:r>
            <a:r>
              <a:rPr lang="en-GB" sz="1400" i="1">
                <a:cs typeface="Arial" panose="020B0604020202020204" pitchFamily="34" charset="0"/>
              </a:rPr>
              <a:t>E</a:t>
            </a:r>
            <a:r>
              <a:rPr lang="en-GB" sz="1400">
                <a:cs typeface="Arial" panose="020B0604020202020204" pitchFamily="34" charset="0"/>
              </a:rPr>
              <a:t>)){</a:t>
            </a:r>
          </a:p>
          <a:p>
            <a:pPr marL="457200" lvl="1" indent="0" algn="just">
              <a:spcBef>
                <a:spcPts val="1200"/>
              </a:spcBef>
              <a:buNone/>
            </a:pPr>
            <a:r>
              <a:rPr lang="en-GB" sz="1400" i="1">
                <a:cs typeface="Arial" panose="020B0604020202020204" pitchFamily="34" charset="0"/>
              </a:rPr>
              <a:t>Select r </a:t>
            </a:r>
            <a:r>
              <a:rPr lang="en-GB" sz="1400">
                <a:cs typeface="Arial" panose="020B0604020202020204" pitchFamily="34" charset="0"/>
                <a:sym typeface="Symbol" panose="05050102010706020507" pitchFamily="18" charset="2"/>
              </a:rPr>
              <a:t> V; </a:t>
            </a:r>
            <a:r>
              <a:rPr lang="en-GB" sz="1400" i="1">
                <a:cs typeface="Arial" panose="020B0604020202020204" pitchFamily="34" charset="0"/>
              </a:rPr>
              <a:t>V</a:t>
            </a:r>
            <a:r>
              <a:rPr lang="en-GB" sz="1400">
                <a:cs typeface="Arial" panose="020B0604020202020204" pitchFamily="34" charset="0"/>
              </a:rPr>
              <a:t>(</a:t>
            </a:r>
            <a:r>
              <a:rPr lang="en-GB" sz="1400" i="1">
                <a:cs typeface="Arial" panose="020B0604020202020204" pitchFamily="34" charset="0"/>
              </a:rPr>
              <a:t>T</a:t>
            </a:r>
            <a:r>
              <a:rPr lang="en-GB" sz="1400">
                <a:cs typeface="Arial" panose="020B0604020202020204" pitchFamily="34" charset="0"/>
              </a:rPr>
              <a:t>)  = {</a:t>
            </a:r>
            <a:r>
              <a:rPr lang="en-GB" sz="1400" i="1">
                <a:cs typeface="Arial" panose="020B0604020202020204" pitchFamily="34" charset="0"/>
              </a:rPr>
              <a:t>r}</a:t>
            </a:r>
            <a:r>
              <a:rPr lang="en-GB" sz="1400">
                <a:cs typeface="Arial" panose="020B0604020202020204" pitchFamily="34" charset="0"/>
              </a:rPr>
              <a:t>; </a:t>
            </a:r>
            <a:r>
              <a:rPr lang="en-GB" sz="1400" i="1">
                <a:cs typeface="Arial" panose="020B0604020202020204" pitchFamily="34" charset="0"/>
              </a:rPr>
              <a:t>E</a:t>
            </a:r>
            <a:r>
              <a:rPr lang="en-GB" sz="1400">
                <a:cs typeface="Arial" panose="020B0604020202020204" pitchFamily="34" charset="0"/>
              </a:rPr>
              <a:t>(</a:t>
            </a:r>
            <a:r>
              <a:rPr lang="en-GB" sz="1400" i="1">
                <a:cs typeface="Arial" panose="020B0604020202020204" pitchFamily="34" charset="0"/>
              </a:rPr>
              <a:t>T</a:t>
            </a:r>
            <a:r>
              <a:rPr lang="en-GB" sz="1400">
                <a:cs typeface="Arial" panose="020B0604020202020204" pitchFamily="34" charset="0"/>
              </a:rPr>
              <a:t>) = </a:t>
            </a:r>
            <a:r>
              <a:rPr lang="en-GB" sz="1400">
                <a:cs typeface="Arial" panose="020B0604020202020204" pitchFamily="34" charset="0"/>
                <a:sym typeface="Symbol" panose="05050102010706020507" pitchFamily="18" charset="2"/>
              </a:rPr>
              <a:t>; </a:t>
            </a:r>
            <a:r>
              <a:rPr lang="en-GB" sz="1400" i="1">
                <a:cs typeface="Arial" panose="020B0604020202020204" pitchFamily="34" charset="0"/>
                <a:sym typeface="Symbol" panose="05050102010706020507" pitchFamily="18" charset="2"/>
              </a:rPr>
              <a:t>d</a:t>
            </a:r>
            <a:r>
              <a:rPr lang="en-GB" sz="1400">
                <a:cs typeface="Arial" panose="020B0604020202020204" pitchFamily="34" charset="0"/>
                <a:sym typeface="Symbol" panose="05050102010706020507" pitchFamily="18" charset="2"/>
              </a:rPr>
              <a:t>[r] = 0; </a:t>
            </a:r>
            <a:r>
              <a:rPr lang="en-GB" sz="1400" i="1">
                <a:cs typeface="Arial" panose="020B0604020202020204" pitchFamily="34" charset="0"/>
                <a:sym typeface="Symbol" panose="05050102010706020507" pitchFamily="18" charset="2"/>
              </a:rPr>
              <a:t>near</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r</a:t>
            </a:r>
            <a:r>
              <a:rPr lang="en-GB" sz="1400">
                <a:cs typeface="Arial" panose="020B0604020202020204" pitchFamily="34" charset="0"/>
                <a:sym typeface="Symbol" panose="05050102010706020507" pitchFamily="18" charset="2"/>
              </a:rPr>
              <a:t>] = r;</a:t>
            </a:r>
          </a:p>
          <a:p>
            <a:pPr marL="457200" lvl="1" indent="0" algn="just">
              <a:spcBef>
                <a:spcPts val="1200"/>
              </a:spcBef>
              <a:buNone/>
            </a:pPr>
            <a:r>
              <a:rPr lang="en-GB" sz="1400">
                <a:cs typeface="Arial" panose="020B0604020202020204" pitchFamily="34" charset="0"/>
                <a:sym typeface="Symbol" panose="05050102010706020507" pitchFamily="18" charset="2"/>
              </a:rPr>
              <a:t>for </a:t>
            </a: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  </a:t>
            </a: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 \ {</a:t>
            </a:r>
            <a:r>
              <a:rPr lang="en-GB" sz="1400" i="1">
                <a:cs typeface="Arial" panose="020B0604020202020204" pitchFamily="34" charset="0"/>
                <a:sym typeface="Symbol" panose="05050102010706020507" pitchFamily="18" charset="2"/>
              </a:rPr>
              <a:t>r</a:t>
            </a:r>
            <a:r>
              <a:rPr lang="en-GB" sz="1400">
                <a:cs typeface="Arial" panose="020B0604020202020204" pitchFamily="34" charset="0"/>
                <a:sym typeface="Symbol" panose="05050102010706020507" pitchFamily="18" charset="2"/>
              </a:rPr>
              <a:t>} do{</a:t>
            </a:r>
          </a:p>
          <a:p>
            <a:pPr marL="914400" lvl="2" indent="0" algn="just">
              <a:spcBef>
                <a:spcPts val="1200"/>
              </a:spcBef>
              <a:buNone/>
            </a:pPr>
            <a:r>
              <a:rPr lang="en-GB" sz="1400" i="1">
                <a:cs typeface="Arial" panose="020B0604020202020204" pitchFamily="34" charset="0"/>
                <a:sym typeface="Symbol" panose="05050102010706020507" pitchFamily="18" charset="2"/>
              </a:rPr>
              <a:t>d</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 = </a:t>
            </a:r>
            <a:r>
              <a:rPr lang="en-GB" sz="1400" i="1">
                <a:cs typeface="Arial" panose="020B0604020202020204" pitchFamily="34" charset="0"/>
                <a:sym typeface="Symbol" panose="05050102010706020507" pitchFamily="18" charset="2"/>
              </a:rPr>
              <a:t>c</a:t>
            </a:r>
            <a:r>
              <a:rPr lang="en-GB" sz="1400">
                <a:cs typeface="Arial" panose="020B0604020202020204" pitchFamily="34" charset="0"/>
                <a:sym typeface="Symbol" panose="05050102010706020507" pitchFamily="18" charset="2"/>
              </a:rPr>
              <a:t>[</a:t>
            </a:r>
            <a:r>
              <a:rPr lang="en-GB" sz="1400" i="1" err="1">
                <a:cs typeface="Arial" panose="020B0604020202020204" pitchFamily="34" charset="0"/>
                <a:sym typeface="Symbol" panose="05050102010706020507" pitchFamily="18" charset="2"/>
              </a:rPr>
              <a:t>r,v</a:t>
            </a:r>
            <a:r>
              <a:rPr lang="en-GB" sz="1400">
                <a:cs typeface="Arial" panose="020B0604020202020204" pitchFamily="34" charset="0"/>
                <a:sym typeface="Symbol" panose="05050102010706020507" pitchFamily="18" charset="2"/>
              </a:rPr>
              <a:t>]; </a:t>
            </a:r>
            <a:r>
              <a:rPr lang="en-GB" sz="1400" i="1">
                <a:cs typeface="Arial" panose="020B0604020202020204" pitchFamily="34" charset="0"/>
                <a:sym typeface="Symbol" panose="05050102010706020507" pitchFamily="18" charset="2"/>
              </a:rPr>
              <a:t>near</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 = </a:t>
            </a:r>
            <a:r>
              <a:rPr lang="en-GB" sz="1400" i="1">
                <a:cs typeface="Arial" panose="020B0604020202020204" pitchFamily="34" charset="0"/>
                <a:sym typeface="Symbol" panose="05050102010706020507" pitchFamily="18" charset="2"/>
              </a:rPr>
              <a:t>r</a:t>
            </a:r>
            <a:r>
              <a:rPr lang="en-GB" sz="1400">
                <a:cs typeface="Arial" panose="020B0604020202020204" pitchFamily="34" charset="0"/>
                <a:sym typeface="Symbol" panose="05050102010706020507" pitchFamily="18" charset="2"/>
              </a:rPr>
              <a:t>; </a:t>
            </a:r>
          </a:p>
          <a:p>
            <a:pPr marL="457200" lvl="1" indent="0" algn="just">
              <a:spcBef>
                <a:spcPts val="1200"/>
              </a:spcBef>
              <a:buNone/>
            </a:pPr>
            <a:r>
              <a:rPr lang="en-GB" sz="1400">
                <a:cs typeface="Arial" panose="020B0604020202020204" pitchFamily="34" charset="0"/>
                <a:sym typeface="Symbol" panose="05050102010706020507" pitchFamily="18" charset="2"/>
              </a:rPr>
              <a:t>}</a:t>
            </a:r>
          </a:p>
          <a:p>
            <a:pPr marL="457200" lvl="1" indent="0" algn="just">
              <a:spcBef>
                <a:spcPts val="1200"/>
              </a:spcBef>
              <a:buNone/>
            </a:pPr>
            <a:r>
              <a:rPr lang="en-GB" sz="1400">
                <a:cs typeface="Arial" panose="020B0604020202020204" pitchFamily="34" charset="0"/>
                <a:sym typeface="Symbol" panose="05050102010706020507" pitchFamily="18" charset="2"/>
              </a:rPr>
              <a:t>for </a:t>
            </a:r>
            <a:r>
              <a:rPr lang="en-GB" sz="1400" i="1">
                <a:cs typeface="Arial" panose="020B0604020202020204" pitchFamily="34" charset="0"/>
                <a:sym typeface="Symbol" panose="05050102010706020507" pitchFamily="18" charset="2"/>
              </a:rPr>
              <a:t>k</a:t>
            </a:r>
            <a:r>
              <a:rPr lang="en-GB" sz="1400">
                <a:cs typeface="Arial" panose="020B0604020202020204" pitchFamily="34" charset="0"/>
                <a:sym typeface="Symbol" panose="05050102010706020507" pitchFamily="18" charset="2"/>
              </a:rPr>
              <a:t> = 2 </a:t>
            </a:r>
            <a:r>
              <a:rPr lang="en-GB" sz="1400">
                <a:cs typeface="Arial" panose="020B0604020202020204" pitchFamily="34" charset="0"/>
                <a:sym typeface="Wingdings" panose="05000000000000000000" pitchFamily="2" charset="2"/>
              </a:rPr>
              <a:t></a:t>
            </a:r>
            <a:r>
              <a:rPr lang="en-GB" sz="1400">
                <a:cs typeface="Arial" panose="020B0604020202020204" pitchFamily="34" charset="0"/>
                <a:sym typeface="Symbol" panose="05050102010706020507" pitchFamily="18" charset="2"/>
              </a:rPr>
              <a:t> </a:t>
            </a:r>
            <a:r>
              <a:rPr lang="en-GB" sz="1400" i="1">
                <a:cs typeface="Arial" panose="020B0604020202020204" pitchFamily="34" charset="0"/>
                <a:sym typeface="Symbol" panose="05050102010706020507" pitchFamily="18" charset="2"/>
              </a:rPr>
              <a:t>n</a:t>
            </a:r>
            <a:r>
              <a:rPr lang="en-GB" sz="1400">
                <a:cs typeface="Arial" panose="020B0604020202020204" pitchFamily="34" charset="0"/>
                <a:sym typeface="Symbol" panose="05050102010706020507" pitchFamily="18" charset="2"/>
              </a:rPr>
              <a:t> do {</a:t>
            </a:r>
          </a:p>
          <a:p>
            <a:pPr marL="914400" lvl="2" indent="0" algn="just">
              <a:spcBef>
                <a:spcPts val="1200"/>
              </a:spcBef>
              <a:buNone/>
            </a:pPr>
            <a:r>
              <a:rPr lang="en-GB" sz="1400">
                <a:cs typeface="Arial" panose="020B0604020202020204" pitchFamily="34" charset="0"/>
                <a:sym typeface="Symbol" panose="05050102010706020507" pitchFamily="18" charset="2"/>
              </a:rPr>
              <a:t>Select </a:t>
            </a: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  </a:t>
            </a: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 \ </a:t>
            </a: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T</a:t>
            </a:r>
            <a:r>
              <a:rPr lang="en-GB" sz="1400">
                <a:cs typeface="Arial" panose="020B0604020202020204" pitchFamily="34" charset="0"/>
                <a:sym typeface="Symbol" panose="05050102010706020507" pitchFamily="18" charset="2"/>
              </a:rPr>
              <a:t>) having </a:t>
            </a:r>
            <a:r>
              <a:rPr lang="en-GB" sz="1400" i="1">
                <a:cs typeface="Arial" panose="020B0604020202020204" pitchFamily="34" charset="0"/>
                <a:sym typeface="Symbol" panose="05050102010706020507" pitchFamily="18" charset="2"/>
              </a:rPr>
              <a:t>d</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 is minimal;</a:t>
            </a:r>
          </a:p>
          <a:p>
            <a:pPr marL="914400" lvl="2" indent="0" algn="just">
              <a:spcBef>
                <a:spcPts val="1200"/>
              </a:spcBef>
              <a:buNone/>
            </a:pP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T</a:t>
            </a:r>
            <a:r>
              <a:rPr lang="en-GB" sz="1400">
                <a:cs typeface="Arial" panose="020B0604020202020204" pitchFamily="34" charset="0"/>
                <a:sym typeface="Symbol" panose="05050102010706020507" pitchFamily="18" charset="2"/>
              </a:rPr>
              <a:t>) = </a:t>
            </a: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T</a:t>
            </a:r>
            <a:r>
              <a:rPr lang="en-GB" sz="1400">
                <a:cs typeface="Arial" panose="020B0604020202020204" pitchFamily="34" charset="0"/>
                <a:sym typeface="Symbol" panose="05050102010706020507" pitchFamily="18" charset="2"/>
              </a:rPr>
              <a:t>)  {</a:t>
            </a: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 </a:t>
            </a:r>
            <a:r>
              <a:rPr lang="en-GB" sz="1400" i="1">
                <a:cs typeface="Arial" panose="020B0604020202020204" pitchFamily="34" charset="0"/>
                <a:sym typeface="Symbol" panose="05050102010706020507" pitchFamily="18" charset="2"/>
              </a:rPr>
              <a:t>E</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T</a:t>
            </a:r>
            <a:r>
              <a:rPr lang="en-GB" sz="1400">
                <a:cs typeface="Arial" panose="020B0604020202020204" pitchFamily="34" charset="0"/>
                <a:sym typeface="Symbol" panose="05050102010706020507" pitchFamily="18" charset="2"/>
              </a:rPr>
              <a:t>) = </a:t>
            </a:r>
            <a:r>
              <a:rPr lang="en-GB" sz="1400" i="1">
                <a:cs typeface="Arial" panose="020B0604020202020204" pitchFamily="34" charset="0"/>
                <a:sym typeface="Symbol" panose="05050102010706020507" pitchFamily="18" charset="2"/>
              </a:rPr>
              <a:t>E</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T</a:t>
            </a:r>
            <a:r>
              <a:rPr lang="en-GB" sz="1400">
                <a:cs typeface="Arial" panose="020B0604020202020204" pitchFamily="34" charset="0"/>
                <a:sym typeface="Symbol" panose="05050102010706020507" pitchFamily="18" charset="2"/>
              </a:rPr>
              <a:t>)  {(</a:t>
            </a: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 </a:t>
            </a:r>
            <a:r>
              <a:rPr lang="en-GB" sz="1400" i="1">
                <a:cs typeface="Arial" panose="020B0604020202020204" pitchFamily="34" charset="0"/>
                <a:sym typeface="Symbol" panose="05050102010706020507" pitchFamily="18" charset="2"/>
              </a:rPr>
              <a:t>near</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a:t>
            </a:r>
          </a:p>
          <a:p>
            <a:pPr marL="914400" lvl="2" indent="0" algn="just">
              <a:spcBef>
                <a:spcPts val="1200"/>
              </a:spcBef>
              <a:buNone/>
            </a:pPr>
            <a:r>
              <a:rPr lang="en-GB" sz="1400">
                <a:cs typeface="Arial" panose="020B0604020202020204" pitchFamily="34" charset="0"/>
                <a:sym typeface="Symbol" panose="05050102010706020507" pitchFamily="18" charset="2"/>
              </a:rPr>
              <a:t>for </a:t>
            </a:r>
            <a:r>
              <a:rPr lang="en-GB" sz="1400" i="1">
                <a:cs typeface="Arial" panose="020B0604020202020204" pitchFamily="34" charset="0"/>
                <a:sym typeface="Symbol" panose="05050102010706020507" pitchFamily="18" charset="2"/>
              </a:rPr>
              <a:t>u</a:t>
            </a:r>
            <a:r>
              <a:rPr lang="en-GB" sz="1400">
                <a:cs typeface="Arial" panose="020B0604020202020204" pitchFamily="34" charset="0"/>
                <a:sym typeface="Symbol" panose="05050102010706020507" pitchFamily="18" charset="2"/>
              </a:rPr>
              <a:t>  </a:t>
            </a: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 \ </a:t>
            </a: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T</a:t>
            </a:r>
            <a:r>
              <a:rPr lang="en-GB" sz="1400">
                <a:cs typeface="Arial" panose="020B0604020202020204" pitchFamily="34" charset="0"/>
                <a:sym typeface="Symbol" panose="05050102010706020507" pitchFamily="18" charset="2"/>
              </a:rPr>
              <a:t>) do{</a:t>
            </a:r>
          </a:p>
          <a:p>
            <a:pPr marL="1371600" lvl="3" indent="0" algn="just">
              <a:spcBef>
                <a:spcPts val="1200"/>
              </a:spcBef>
              <a:buNone/>
            </a:pPr>
            <a:r>
              <a:rPr lang="en-GB" sz="1400">
                <a:cs typeface="Arial" panose="020B0604020202020204" pitchFamily="34" charset="0"/>
                <a:sym typeface="Symbol" panose="05050102010706020507" pitchFamily="18" charset="2"/>
              </a:rPr>
              <a:t>if </a:t>
            </a:r>
            <a:r>
              <a:rPr lang="en-GB" sz="1400" i="1">
                <a:cs typeface="Arial" panose="020B0604020202020204" pitchFamily="34" charset="0"/>
                <a:sym typeface="Symbol" panose="05050102010706020507" pitchFamily="18" charset="2"/>
              </a:rPr>
              <a:t>d</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u</a:t>
            </a:r>
            <a:r>
              <a:rPr lang="en-GB" sz="1400">
                <a:cs typeface="Arial" panose="020B0604020202020204" pitchFamily="34" charset="0"/>
                <a:sym typeface="Symbol" panose="05050102010706020507" pitchFamily="18" charset="2"/>
              </a:rPr>
              <a:t>] &gt; </a:t>
            </a:r>
            <a:r>
              <a:rPr lang="en-GB" sz="1400" i="1">
                <a:cs typeface="Arial" panose="020B0604020202020204" pitchFamily="34" charset="0"/>
                <a:sym typeface="Symbol" panose="05050102010706020507" pitchFamily="18" charset="2"/>
              </a:rPr>
              <a:t>c</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v, u</a:t>
            </a:r>
            <a:r>
              <a:rPr lang="en-GB" sz="1400">
                <a:cs typeface="Arial" panose="020B0604020202020204" pitchFamily="34" charset="0"/>
                <a:sym typeface="Symbol" panose="05050102010706020507" pitchFamily="18" charset="2"/>
              </a:rPr>
              <a:t>] then{</a:t>
            </a:r>
          </a:p>
          <a:p>
            <a:pPr marL="1828800" lvl="4" indent="0" algn="just">
              <a:spcBef>
                <a:spcPts val="1200"/>
              </a:spcBef>
              <a:buNone/>
            </a:pPr>
            <a:r>
              <a:rPr lang="en-GB" sz="1400" i="1">
                <a:cs typeface="Arial" panose="020B0604020202020204" pitchFamily="34" charset="0"/>
                <a:sym typeface="Symbol" panose="05050102010706020507" pitchFamily="18" charset="2"/>
              </a:rPr>
              <a:t>d</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u</a:t>
            </a:r>
            <a:r>
              <a:rPr lang="en-GB" sz="1400">
                <a:cs typeface="Arial" panose="020B0604020202020204" pitchFamily="34" charset="0"/>
                <a:sym typeface="Symbol" panose="05050102010706020507" pitchFamily="18" charset="2"/>
              </a:rPr>
              <a:t>] = </a:t>
            </a:r>
            <a:r>
              <a:rPr lang="en-GB" sz="1400" i="1">
                <a:cs typeface="Arial" panose="020B0604020202020204" pitchFamily="34" charset="0"/>
                <a:sym typeface="Symbol" panose="05050102010706020507" pitchFamily="18" charset="2"/>
              </a:rPr>
              <a:t>c[v, u]</a:t>
            </a:r>
            <a:r>
              <a:rPr lang="en-GB" sz="1400">
                <a:cs typeface="Arial" panose="020B0604020202020204" pitchFamily="34" charset="0"/>
                <a:sym typeface="Symbol" panose="05050102010706020507" pitchFamily="18" charset="2"/>
              </a:rPr>
              <a:t>; </a:t>
            </a:r>
            <a:r>
              <a:rPr lang="en-GB" sz="1400" i="1">
                <a:cs typeface="Arial" panose="020B0604020202020204" pitchFamily="34" charset="0"/>
                <a:sym typeface="Symbol" panose="05050102010706020507" pitchFamily="18" charset="2"/>
              </a:rPr>
              <a:t>near</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u</a:t>
            </a:r>
            <a:r>
              <a:rPr lang="en-GB" sz="1400">
                <a:cs typeface="Arial" panose="020B0604020202020204" pitchFamily="34" charset="0"/>
                <a:sym typeface="Symbol" panose="05050102010706020507" pitchFamily="18" charset="2"/>
              </a:rPr>
              <a:t>] = </a:t>
            </a: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a:t>
            </a:r>
          </a:p>
          <a:p>
            <a:pPr marL="1371600" lvl="3" indent="0" algn="just">
              <a:spcBef>
                <a:spcPts val="1200"/>
              </a:spcBef>
              <a:buNone/>
            </a:pPr>
            <a:r>
              <a:rPr lang="en-GB" sz="1400">
                <a:cs typeface="Arial" panose="020B0604020202020204" pitchFamily="34" charset="0"/>
                <a:sym typeface="Symbol" panose="05050102010706020507" pitchFamily="18" charset="2"/>
              </a:rPr>
              <a:t>} </a:t>
            </a:r>
          </a:p>
          <a:p>
            <a:pPr marL="914400" lvl="2" indent="0" algn="just">
              <a:spcBef>
                <a:spcPts val="1200"/>
              </a:spcBef>
              <a:buNone/>
            </a:pPr>
            <a:r>
              <a:rPr lang="en-GB" sz="1400">
                <a:cs typeface="Arial" panose="020B0604020202020204" pitchFamily="34" charset="0"/>
                <a:sym typeface="Symbol" panose="05050102010706020507" pitchFamily="18" charset="2"/>
              </a:rPr>
              <a:t>}</a:t>
            </a:r>
          </a:p>
          <a:p>
            <a:pPr marL="457200" lvl="1" indent="0" algn="just">
              <a:spcBef>
                <a:spcPts val="1200"/>
              </a:spcBef>
              <a:buNone/>
            </a:pPr>
            <a:r>
              <a:rPr lang="en-GB" sz="1400">
                <a:cs typeface="Arial" panose="020B0604020202020204" pitchFamily="34" charset="0"/>
                <a:sym typeface="Symbol" panose="05050102010706020507" pitchFamily="18" charset="2"/>
              </a:rPr>
              <a:t>}</a:t>
            </a:r>
          </a:p>
          <a:p>
            <a:pPr marL="457200" lvl="1" indent="0" algn="just">
              <a:spcBef>
                <a:spcPts val="1200"/>
              </a:spcBef>
              <a:buNone/>
            </a:pPr>
            <a:r>
              <a:rPr lang="en-GB" sz="1400">
                <a:cs typeface="Arial" panose="020B0604020202020204" pitchFamily="34" charset="0"/>
                <a:sym typeface="Symbol" panose="05050102010706020507" pitchFamily="18" charset="2"/>
              </a:rPr>
              <a:t>return (</a:t>
            </a:r>
            <a:r>
              <a:rPr lang="en-GB" sz="1400" i="1">
                <a:cs typeface="Arial" panose="020B0604020202020204" pitchFamily="34" charset="0"/>
                <a:sym typeface="Symbol" panose="05050102010706020507" pitchFamily="18" charset="2"/>
              </a:rPr>
              <a:t>V</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T</a:t>
            </a:r>
            <a:r>
              <a:rPr lang="en-GB" sz="1400">
                <a:cs typeface="Arial" panose="020B0604020202020204" pitchFamily="34" charset="0"/>
                <a:sym typeface="Symbol" panose="05050102010706020507" pitchFamily="18" charset="2"/>
              </a:rPr>
              <a:t>), </a:t>
            </a:r>
            <a:r>
              <a:rPr lang="en-GB" sz="1400" i="1">
                <a:cs typeface="Arial" panose="020B0604020202020204" pitchFamily="34" charset="0"/>
                <a:sym typeface="Symbol" panose="05050102010706020507" pitchFamily="18" charset="2"/>
              </a:rPr>
              <a:t>E</a:t>
            </a:r>
            <a:r>
              <a:rPr lang="en-GB" sz="1400">
                <a:cs typeface="Arial" panose="020B0604020202020204" pitchFamily="34" charset="0"/>
                <a:sym typeface="Symbol" panose="05050102010706020507" pitchFamily="18" charset="2"/>
              </a:rPr>
              <a:t>(</a:t>
            </a:r>
            <a:r>
              <a:rPr lang="en-GB" sz="1400" i="1">
                <a:cs typeface="Arial" panose="020B0604020202020204" pitchFamily="34" charset="0"/>
                <a:sym typeface="Symbol" panose="05050102010706020507" pitchFamily="18" charset="2"/>
              </a:rPr>
              <a:t>T</a:t>
            </a:r>
            <a:r>
              <a:rPr lang="en-GB" sz="1400">
                <a:cs typeface="Arial" panose="020B0604020202020204" pitchFamily="34" charset="0"/>
                <a:sym typeface="Symbol" panose="05050102010706020507" pitchFamily="18" charset="2"/>
              </a:rPr>
              <a:t>)); </a:t>
            </a:r>
            <a:endParaRPr lang="en-GB" sz="1400">
              <a:cs typeface="Arial" panose="020B0604020202020204" pitchFamily="34" charset="0"/>
            </a:endParaRPr>
          </a:p>
          <a:p>
            <a:pPr marL="0" indent="0" algn="just">
              <a:spcBef>
                <a:spcPts val="1200"/>
              </a:spcBef>
              <a:buNone/>
            </a:pPr>
            <a:r>
              <a:rPr lang="en-GB" sz="1400">
                <a:cs typeface="Arial" panose="020B0604020202020204" pitchFamily="34" charset="0"/>
              </a:rPr>
              <a:t>}</a:t>
            </a:r>
            <a:endParaRPr lang="en-US" sz="1400">
              <a:cs typeface="Arial" panose="020B0604020202020204" pitchFamily="34" charset="0"/>
            </a:endParaRPr>
          </a:p>
        </p:txBody>
      </p:sp>
      <p:sp>
        <p:nvSpPr>
          <p:cNvPr id="31" name="Text Box 4">
            <a:extLst>
              <a:ext uri="{FF2B5EF4-FFF2-40B4-BE49-F238E27FC236}">
                <a16:creationId xmlns:a16="http://schemas.microsoft.com/office/drawing/2014/main" id="{9EF3EA4E-35BE-4DEA-A7A2-324EF6970B5C}"/>
              </a:ext>
            </a:extLst>
          </p:cNvPr>
          <p:cNvSpPr txBox="1">
            <a:spLocks noChangeArrowheads="1"/>
          </p:cNvSpPr>
          <p:nvPr/>
        </p:nvSpPr>
        <p:spPr bwMode="auto">
          <a:xfrm>
            <a:off x="4856163" y="5257800"/>
            <a:ext cx="3200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sz="1600" b="1" err="1">
                <a:solidFill>
                  <a:schemeClr val="tx1"/>
                </a:solidFill>
                <a:cs typeface="Arial" panose="020B0604020202020204" pitchFamily="34" charset="0"/>
              </a:rPr>
              <a:t>Thời</a:t>
            </a:r>
            <a:r>
              <a:rPr lang="en-US" sz="1600" b="1">
                <a:solidFill>
                  <a:schemeClr val="tx1"/>
                </a:solidFill>
                <a:cs typeface="Arial" panose="020B0604020202020204" pitchFamily="34" charset="0"/>
              </a:rPr>
              <a:t> </a:t>
            </a:r>
            <a:r>
              <a:rPr lang="en-US" sz="1600" b="1" err="1">
                <a:solidFill>
                  <a:schemeClr val="tx1"/>
                </a:solidFill>
                <a:cs typeface="Arial" panose="020B0604020202020204" pitchFamily="34" charset="0"/>
              </a:rPr>
              <a:t>gian</a:t>
            </a:r>
            <a:r>
              <a:rPr lang="en-US" sz="1600" b="1">
                <a:solidFill>
                  <a:schemeClr val="tx1"/>
                </a:solidFill>
                <a:cs typeface="Arial" panose="020B0604020202020204" pitchFamily="34" charset="0"/>
              </a:rPr>
              <a:t> </a:t>
            </a:r>
            <a:r>
              <a:rPr lang="en-US" sz="1600" b="1" err="1">
                <a:solidFill>
                  <a:schemeClr val="tx1"/>
                </a:solidFill>
                <a:cs typeface="Arial" panose="020B0604020202020204" pitchFamily="34" charset="0"/>
              </a:rPr>
              <a:t>tính</a:t>
            </a:r>
            <a:r>
              <a:rPr lang="en-US" sz="1600" b="1">
                <a:solidFill>
                  <a:schemeClr val="tx1"/>
                </a:solidFill>
                <a:cs typeface="Arial" panose="020B0604020202020204" pitchFamily="34" charset="0"/>
              </a:rPr>
              <a:t>: </a:t>
            </a:r>
            <a:r>
              <a:rPr lang="en-US" sz="1600" b="1" i="1">
                <a:solidFill>
                  <a:schemeClr val="tx1"/>
                </a:solidFill>
                <a:cs typeface="Arial" panose="020B0604020202020204" pitchFamily="34" charset="0"/>
              </a:rPr>
              <a:t>O</a:t>
            </a:r>
            <a:r>
              <a:rPr lang="en-US" sz="1600" b="1">
                <a:solidFill>
                  <a:schemeClr val="tx1"/>
                </a:solidFill>
                <a:cs typeface="Arial" panose="020B0604020202020204" pitchFamily="34" charset="0"/>
              </a:rPr>
              <a:t>(|</a:t>
            </a:r>
            <a:r>
              <a:rPr lang="en-US" sz="1600" b="1" i="1">
                <a:solidFill>
                  <a:schemeClr val="tx1"/>
                </a:solidFill>
                <a:cs typeface="Arial" panose="020B0604020202020204" pitchFamily="34" charset="0"/>
              </a:rPr>
              <a:t>V</a:t>
            </a:r>
            <a:r>
              <a:rPr lang="en-US" sz="1600" b="1">
                <a:solidFill>
                  <a:schemeClr val="tx1"/>
                </a:solidFill>
                <a:cs typeface="Arial" panose="020B0604020202020204" pitchFamily="34" charset="0"/>
              </a:rPr>
              <a:t>|</a:t>
            </a:r>
            <a:r>
              <a:rPr lang="en-US" sz="1600" b="1" baseline="30000">
                <a:solidFill>
                  <a:schemeClr val="tx1"/>
                </a:solidFill>
                <a:cs typeface="Arial" panose="020B0604020202020204" pitchFamily="34" charset="0"/>
              </a:rPr>
              <a:t>2</a:t>
            </a:r>
            <a:r>
              <a:rPr lang="en-US" sz="1600" b="1">
                <a:solidFill>
                  <a:schemeClr val="tx1"/>
                </a:solidFill>
                <a:cs typeface="Arial" panose="020B0604020202020204" pitchFamily="34" charset="0"/>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ACAFC2D-D11B-8FDC-5DC8-164F8C27FB94}"/>
                  </a:ext>
                </a:extLst>
              </p14:cNvPr>
              <p14:cNvContentPartPr/>
              <p14:nvPr/>
            </p14:nvContentPartPr>
            <p14:xfrm>
              <a:off x="398160" y="146160"/>
              <a:ext cx="8326800" cy="5622120"/>
            </p14:xfrm>
          </p:contentPart>
        </mc:Choice>
        <mc:Fallback>
          <p:pic>
            <p:nvPicPr>
              <p:cNvPr id="2" name="Ink 1">
                <a:extLst>
                  <a:ext uri="{FF2B5EF4-FFF2-40B4-BE49-F238E27FC236}">
                    <a16:creationId xmlns:a16="http://schemas.microsoft.com/office/drawing/2014/main" id="{1ACAFC2D-D11B-8FDC-5DC8-164F8C27FB94}"/>
                  </a:ext>
                </a:extLst>
              </p:cNvPr>
              <p:cNvPicPr/>
              <p:nvPr/>
            </p:nvPicPr>
            <p:blipFill>
              <a:blip r:embed="rId4"/>
              <a:stretch>
                <a:fillRect/>
              </a:stretch>
            </p:blipFill>
            <p:spPr>
              <a:xfrm>
                <a:off x="388800" y="136800"/>
                <a:ext cx="8345520" cy="5640840"/>
              </a:xfrm>
              <a:prstGeom prst="rect">
                <a:avLst/>
              </a:prstGeom>
            </p:spPr>
          </p:pic>
        </mc:Fallback>
      </mc:AlternateContent>
    </p:spTree>
    <p:extLst>
      <p:ext uri="{BB962C8B-B14F-4D97-AF65-F5344CB8AC3E}">
        <p14:creationId xmlns:p14="http://schemas.microsoft.com/office/powerpoint/2010/main" val="311944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Cây</a:t>
            </a:r>
            <a:r>
              <a:rPr lang="en-US" altLang="en-US" sz="2000" b="1"/>
              <a:t> </a:t>
            </a:r>
            <a:r>
              <a:rPr lang="en-US" altLang="en-US" sz="2000" b="1" err="1"/>
              <a:t>và</a:t>
            </a:r>
            <a:r>
              <a:rPr lang="en-US" altLang="en-US" sz="2000" b="1"/>
              <a:t> </a:t>
            </a:r>
            <a:r>
              <a:rPr lang="en-US" altLang="en-US" sz="2000" b="1" err="1"/>
              <a:t>các</a:t>
            </a:r>
            <a:r>
              <a:rPr lang="en-US" altLang="en-US" sz="2000" b="1"/>
              <a:t> </a:t>
            </a:r>
            <a:r>
              <a:rPr lang="en-US" altLang="en-US" sz="2000" b="1" err="1"/>
              <a:t>tính</a:t>
            </a:r>
            <a:r>
              <a:rPr lang="en-US" altLang="en-US" sz="2000" b="1"/>
              <a:t> </a:t>
            </a:r>
            <a:r>
              <a:rPr lang="en-US" altLang="en-US" sz="2000" b="1" err="1"/>
              <a:t>chất</a:t>
            </a:r>
            <a:r>
              <a:rPr lang="en-US" altLang="en-US" sz="2000" b="1"/>
              <a:t> </a:t>
            </a:r>
            <a:r>
              <a:rPr lang="en-US" altLang="en-US" sz="2000" b="1" err="1"/>
              <a:t>cơ</a:t>
            </a:r>
            <a:r>
              <a:rPr lang="en-US" altLang="en-US" sz="2000" b="1"/>
              <a:t> </a:t>
            </a:r>
            <a:r>
              <a:rPr lang="en-US" altLang="en-US" sz="2000" b="1" err="1"/>
              <a:t>bản</a:t>
            </a:r>
            <a:r>
              <a:rPr lang="en-US" altLang="en-US" sz="2000" b="1"/>
              <a:t> </a:t>
            </a:r>
            <a:r>
              <a:rPr lang="en-US" altLang="en-US" sz="2000" b="1" err="1"/>
              <a:t>của</a:t>
            </a:r>
            <a:r>
              <a:rPr lang="en-US" altLang="en-US" sz="2000" b="1"/>
              <a:t> </a:t>
            </a:r>
            <a:r>
              <a:rPr lang="en-US" altLang="en-US" sz="2000" b="1" err="1"/>
              <a:t>cây</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83260C2F-8145-49C4-BA9E-C915A530557A}"/>
              </a:ext>
            </a:extLst>
          </p:cNvPr>
          <p:cNvSpPr>
            <a:spLocks noGrp="1" noChangeArrowheads="1"/>
          </p:cNvSpPr>
          <p:nvPr>
            <p:ph idx="1"/>
          </p:nvPr>
        </p:nvSpPr>
        <p:spPr>
          <a:xfrm>
            <a:off x="169862" y="762000"/>
            <a:ext cx="8723313" cy="5260571"/>
          </a:xfrm>
        </p:spPr>
        <p:txBody>
          <a:bodyPr>
            <a:normAutofit/>
          </a:bodyPr>
          <a:lstStyle/>
          <a:p>
            <a:pPr>
              <a:lnSpc>
                <a:spcPct val="80000"/>
              </a:lnSpc>
            </a:pPr>
            <a:r>
              <a:rPr lang="en-US" altLang="en-US" sz="1600" err="1">
                <a:cs typeface="Arial" panose="020B0604020202020204" pitchFamily="34" charset="0"/>
              </a:rPr>
              <a:t>Cây</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vô</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và</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chu </a:t>
            </a:r>
            <a:r>
              <a:rPr lang="en-US" altLang="en-US" sz="1600" err="1">
                <a:cs typeface="Arial" panose="020B0604020202020204" pitchFamily="34" charset="0"/>
              </a:rPr>
              <a:t>trình</a:t>
            </a:r>
            <a:endParaRPr lang="en-US" altLang="en-US" sz="1600">
              <a:cs typeface="Arial" panose="020B0604020202020204" pitchFamily="34" charset="0"/>
            </a:endParaRPr>
          </a:p>
          <a:p>
            <a:pPr>
              <a:lnSpc>
                <a:spcPct val="80000"/>
              </a:lnSpc>
            </a:pPr>
            <a:r>
              <a:rPr lang="en-US" altLang="en-US" sz="1600" err="1">
                <a:cs typeface="Arial" panose="020B0604020202020204" pitchFamily="34" charset="0"/>
              </a:rPr>
              <a:t>Rừng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vô</a:t>
            </a:r>
            <a:r>
              <a:rPr lang="en-US" altLang="en-US" sz="1600">
                <a:cs typeface="Arial" panose="020B0604020202020204" pitchFamily="34" charset="0"/>
              </a:rPr>
              <a:t> </a:t>
            </a:r>
            <a:r>
              <a:rPr lang="en-US" altLang="en-US" sz="1600" err="1">
                <a:cs typeface="Arial" panose="020B0604020202020204" pitchFamily="34" charset="0"/>
              </a:rPr>
              <a:t>hướng</a:t>
            </a:r>
            <a:r>
              <a:rPr lang="en-US" altLang="en-US" sz="1600">
                <a:cs typeface="Arial" panose="020B0604020202020204" pitchFamily="34" charset="0"/>
              </a:rPr>
              <a:t> </a:t>
            </a:r>
            <a:r>
              <a:rPr lang="en-US" altLang="en-US" sz="1600" err="1">
                <a:cs typeface="Arial" panose="020B0604020202020204" pitchFamily="34" charset="0"/>
              </a:rPr>
              <a:t>không</a:t>
            </a:r>
            <a:r>
              <a:rPr lang="en-US" altLang="en-US" sz="1600">
                <a:cs typeface="Arial" panose="020B0604020202020204" pitchFamily="34" charset="0"/>
              </a:rPr>
              <a:t> </a:t>
            </a:r>
            <a:r>
              <a:rPr lang="en-US" altLang="en-US" sz="1600" err="1">
                <a:cs typeface="Arial" panose="020B0604020202020204" pitchFamily="34" charset="0"/>
              </a:rPr>
              <a:t>có</a:t>
            </a:r>
            <a:r>
              <a:rPr lang="en-US" altLang="en-US" sz="1600">
                <a:cs typeface="Arial" panose="020B0604020202020204" pitchFamily="34" charset="0"/>
              </a:rPr>
              <a:t> chu </a:t>
            </a:r>
            <a:r>
              <a:rPr lang="en-US" altLang="en-US" sz="1600" err="1">
                <a:cs typeface="Arial" panose="020B0604020202020204" pitchFamily="34" charset="0"/>
              </a:rPr>
              <a:t>trình</a:t>
            </a:r>
            <a:endParaRPr lang="en-US" altLang="en-US" sz="1600">
              <a:cs typeface="Arial" panose="020B0604020202020204" pitchFamily="34" charset="0"/>
            </a:endParaRPr>
          </a:p>
          <a:p>
            <a:pPr>
              <a:lnSpc>
                <a:spcPct val="80000"/>
              </a:lnSpc>
            </a:pPr>
            <a:r>
              <a:rPr lang="en-US" altLang="en-US" sz="1600" err="1">
                <a:cs typeface="Arial" panose="020B0604020202020204" pitchFamily="34" charset="0"/>
              </a:rPr>
              <a:t>Rừng</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đồ</a:t>
            </a:r>
            <a:r>
              <a:rPr lang="en-US" altLang="en-US" sz="1600">
                <a:cs typeface="Arial" panose="020B0604020202020204" pitchFamily="34" charset="0"/>
              </a:rPr>
              <a:t> </a:t>
            </a:r>
            <a:r>
              <a:rPr lang="en-US" altLang="en-US" sz="1600" err="1">
                <a:cs typeface="Arial" panose="020B0604020202020204" pitchFamily="34" charset="0"/>
              </a:rPr>
              <a:t>thị</a:t>
            </a:r>
            <a:r>
              <a:rPr lang="en-US" altLang="en-US" sz="1600">
                <a:cs typeface="Arial" panose="020B0604020202020204" pitchFamily="34" charset="0"/>
              </a:rPr>
              <a:t> </a:t>
            </a:r>
            <a:r>
              <a:rPr lang="en-US" altLang="en-US" sz="1600" err="1">
                <a:cs typeface="Arial" panose="020B0604020202020204" pitchFamily="34" charset="0"/>
              </a:rPr>
              <a:t>mà</a:t>
            </a:r>
            <a:r>
              <a:rPr lang="en-US" altLang="en-US" sz="1600">
                <a:cs typeface="Arial" panose="020B0604020202020204" pitchFamily="34" charset="0"/>
              </a:rPr>
              <a:t> </a:t>
            </a:r>
            <a:r>
              <a:rPr lang="en-US" altLang="en-US" sz="1600" err="1">
                <a:cs typeface="Arial" panose="020B0604020202020204" pitchFamily="34" charset="0"/>
              </a:rPr>
              <a:t>mỗi</a:t>
            </a:r>
            <a:r>
              <a:rPr lang="en-US" altLang="en-US" sz="1600">
                <a:cs typeface="Arial" panose="020B0604020202020204" pitchFamily="34" charset="0"/>
              </a:rPr>
              <a:t> </a:t>
            </a:r>
            <a:r>
              <a:rPr lang="en-US" altLang="en-US" sz="1600" err="1">
                <a:cs typeface="Arial" panose="020B0604020202020204" pitchFamily="34" charset="0"/>
              </a:rPr>
              <a:t>thành</a:t>
            </a:r>
            <a:r>
              <a:rPr lang="en-US" altLang="en-US" sz="1600">
                <a:cs typeface="Arial" panose="020B0604020202020204" pitchFamily="34" charset="0"/>
              </a:rPr>
              <a:t> </a:t>
            </a:r>
            <a:r>
              <a:rPr lang="en-US" altLang="en-US" sz="1600" err="1">
                <a:cs typeface="Arial" panose="020B0604020202020204" pitchFamily="34" charset="0"/>
              </a:rPr>
              <a:t>phần</a:t>
            </a:r>
            <a:r>
              <a:rPr lang="en-US" altLang="en-US" sz="1600">
                <a:cs typeface="Arial" panose="020B0604020202020204" pitchFamily="34" charset="0"/>
              </a:rPr>
              <a:t> </a:t>
            </a:r>
            <a:r>
              <a:rPr lang="en-US" altLang="en-US" sz="1600" err="1">
                <a:cs typeface="Arial" panose="020B0604020202020204" pitchFamily="34" charset="0"/>
              </a:rPr>
              <a:t>liên</a:t>
            </a:r>
            <a:r>
              <a:rPr lang="en-US" altLang="en-US" sz="1600">
                <a:cs typeface="Arial" panose="020B0604020202020204" pitchFamily="34" charset="0"/>
              </a:rPr>
              <a:t> </a:t>
            </a:r>
            <a:r>
              <a:rPr lang="en-US" altLang="en-US" sz="1600" err="1">
                <a:cs typeface="Arial" panose="020B0604020202020204" pitchFamily="34" charset="0"/>
              </a:rPr>
              <a:t>thông</a:t>
            </a:r>
            <a:r>
              <a:rPr lang="en-US" altLang="en-US" sz="1600">
                <a:cs typeface="Arial" panose="020B0604020202020204" pitchFamily="34" charset="0"/>
              </a:rPr>
              <a:t> </a:t>
            </a:r>
            <a:r>
              <a:rPr lang="en-US" altLang="en-US" sz="1600" err="1">
                <a:cs typeface="Arial" panose="020B0604020202020204" pitchFamily="34" charset="0"/>
              </a:rPr>
              <a:t>của</a:t>
            </a:r>
            <a:r>
              <a:rPr lang="en-US" altLang="en-US" sz="1600">
                <a:cs typeface="Arial" panose="020B0604020202020204" pitchFamily="34" charset="0"/>
              </a:rPr>
              <a:t> </a:t>
            </a:r>
            <a:r>
              <a:rPr lang="en-US" altLang="en-US" sz="1600" err="1">
                <a:cs typeface="Arial" panose="020B0604020202020204" pitchFamily="34" charset="0"/>
              </a:rPr>
              <a:t>nó</a:t>
            </a:r>
            <a:r>
              <a:rPr lang="en-US" altLang="en-US" sz="1600">
                <a:cs typeface="Arial" panose="020B0604020202020204" pitchFamily="34" charset="0"/>
              </a:rPr>
              <a:t> </a:t>
            </a:r>
            <a:r>
              <a:rPr lang="en-US" altLang="en-US" sz="1600" err="1">
                <a:cs typeface="Arial" panose="020B0604020202020204" pitchFamily="34" charset="0"/>
              </a:rPr>
              <a:t>là</a:t>
            </a:r>
            <a:r>
              <a:rPr lang="en-US" altLang="en-US" sz="1600">
                <a:cs typeface="Arial" panose="020B0604020202020204" pitchFamily="34" charset="0"/>
              </a:rPr>
              <a:t> </a:t>
            </a:r>
            <a:r>
              <a:rPr lang="en-US" altLang="en-US" sz="1600" err="1">
                <a:cs typeface="Arial" panose="020B0604020202020204" pitchFamily="34" charset="0"/>
              </a:rPr>
              <a:t>một</a:t>
            </a:r>
            <a:r>
              <a:rPr lang="en-US" altLang="en-US" sz="1600">
                <a:cs typeface="Arial" panose="020B0604020202020204" pitchFamily="34" charset="0"/>
              </a:rPr>
              <a:t> </a:t>
            </a:r>
            <a:r>
              <a:rPr lang="en-US" altLang="en-US" sz="1600" err="1">
                <a:cs typeface="Arial" panose="020B0604020202020204" pitchFamily="34" charset="0"/>
              </a:rPr>
              <a:t>cây</a:t>
            </a:r>
            <a:endParaRPr lang="en-US" altLang="en-US" sz="1600">
              <a:cs typeface="Arial" panose="020B0604020202020204" pitchFamily="34" charset="0"/>
            </a:endParaRPr>
          </a:p>
        </p:txBody>
      </p:sp>
      <p:grpSp>
        <p:nvGrpSpPr>
          <p:cNvPr id="5" name="Group 4">
            <a:extLst>
              <a:ext uri="{FF2B5EF4-FFF2-40B4-BE49-F238E27FC236}">
                <a16:creationId xmlns:a16="http://schemas.microsoft.com/office/drawing/2014/main" id="{78A3001E-BA4E-4E41-BD5B-70F0AC355A18}"/>
              </a:ext>
            </a:extLst>
          </p:cNvPr>
          <p:cNvGrpSpPr>
            <a:grpSpLocks/>
          </p:cNvGrpSpPr>
          <p:nvPr/>
        </p:nvGrpSpPr>
        <p:grpSpPr bwMode="auto">
          <a:xfrm>
            <a:off x="457200" y="2957512"/>
            <a:ext cx="1981200" cy="1814513"/>
            <a:chOff x="381000" y="3587750"/>
            <a:chExt cx="1981200" cy="1814513"/>
          </a:xfrm>
        </p:grpSpPr>
        <p:grpSp>
          <p:nvGrpSpPr>
            <p:cNvPr id="6" name="Group 75">
              <a:extLst>
                <a:ext uri="{FF2B5EF4-FFF2-40B4-BE49-F238E27FC236}">
                  <a16:creationId xmlns:a16="http://schemas.microsoft.com/office/drawing/2014/main" id="{63C37135-4128-4D78-ADDE-2ABF9CB49059}"/>
                </a:ext>
              </a:extLst>
            </p:cNvPr>
            <p:cNvGrpSpPr>
              <a:grpSpLocks/>
            </p:cNvGrpSpPr>
            <p:nvPr/>
          </p:nvGrpSpPr>
          <p:grpSpPr bwMode="auto">
            <a:xfrm>
              <a:off x="381000" y="3587750"/>
              <a:ext cx="1981200" cy="1371600"/>
              <a:chOff x="96" y="2448"/>
              <a:chExt cx="1248" cy="864"/>
            </a:xfrm>
          </p:grpSpPr>
          <p:sp>
            <p:nvSpPr>
              <p:cNvPr id="8" name="Oval 31">
                <a:extLst>
                  <a:ext uri="{FF2B5EF4-FFF2-40B4-BE49-F238E27FC236}">
                    <a16:creationId xmlns:a16="http://schemas.microsoft.com/office/drawing/2014/main" id="{8A6BA027-7058-4F92-B405-76B1487468F7}"/>
                  </a:ext>
                </a:extLst>
              </p:cNvPr>
              <p:cNvSpPr>
                <a:spLocks noChangeArrowheads="1"/>
              </p:cNvSpPr>
              <p:nvPr/>
            </p:nvSpPr>
            <p:spPr bwMode="auto">
              <a:xfrm>
                <a:off x="624" y="2448"/>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9" name="Oval 37">
                <a:extLst>
                  <a:ext uri="{FF2B5EF4-FFF2-40B4-BE49-F238E27FC236}">
                    <a16:creationId xmlns:a16="http://schemas.microsoft.com/office/drawing/2014/main" id="{467C2520-EE54-48D3-B759-52F64BC1F52C}"/>
                  </a:ext>
                </a:extLst>
              </p:cNvPr>
              <p:cNvSpPr>
                <a:spLocks noChangeArrowheads="1"/>
              </p:cNvSpPr>
              <p:nvPr/>
            </p:nvSpPr>
            <p:spPr bwMode="auto">
              <a:xfrm>
                <a:off x="288" y="2832"/>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13" name="Oval 38">
                <a:extLst>
                  <a:ext uri="{FF2B5EF4-FFF2-40B4-BE49-F238E27FC236}">
                    <a16:creationId xmlns:a16="http://schemas.microsoft.com/office/drawing/2014/main" id="{90910561-BA19-4A37-BF28-750F28A3D1C8}"/>
                  </a:ext>
                </a:extLst>
              </p:cNvPr>
              <p:cNvSpPr>
                <a:spLocks noChangeArrowheads="1"/>
              </p:cNvSpPr>
              <p:nvPr/>
            </p:nvSpPr>
            <p:spPr bwMode="auto">
              <a:xfrm>
                <a:off x="1008" y="2832"/>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14" name="Oval 39">
                <a:extLst>
                  <a:ext uri="{FF2B5EF4-FFF2-40B4-BE49-F238E27FC236}">
                    <a16:creationId xmlns:a16="http://schemas.microsoft.com/office/drawing/2014/main" id="{7346CC4A-B72C-40FA-B31D-E52D90EB39CA}"/>
                  </a:ext>
                </a:extLst>
              </p:cNvPr>
              <p:cNvSpPr>
                <a:spLocks noChangeArrowheads="1"/>
              </p:cNvSpPr>
              <p:nvPr/>
            </p:nvSpPr>
            <p:spPr bwMode="auto">
              <a:xfrm>
                <a:off x="96" y="3168"/>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15" name="Oval 40">
                <a:extLst>
                  <a:ext uri="{FF2B5EF4-FFF2-40B4-BE49-F238E27FC236}">
                    <a16:creationId xmlns:a16="http://schemas.microsoft.com/office/drawing/2014/main" id="{A6170C60-88EF-48FA-8467-28CAC5F5D381}"/>
                  </a:ext>
                </a:extLst>
              </p:cNvPr>
              <p:cNvSpPr>
                <a:spLocks noChangeArrowheads="1"/>
              </p:cNvSpPr>
              <p:nvPr/>
            </p:nvSpPr>
            <p:spPr bwMode="auto">
              <a:xfrm>
                <a:off x="480" y="3168"/>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16" name="Oval 41">
                <a:extLst>
                  <a:ext uri="{FF2B5EF4-FFF2-40B4-BE49-F238E27FC236}">
                    <a16:creationId xmlns:a16="http://schemas.microsoft.com/office/drawing/2014/main" id="{08CAA2FD-6A87-40AE-976A-A47330682287}"/>
                  </a:ext>
                </a:extLst>
              </p:cNvPr>
              <p:cNvSpPr>
                <a:spLocks noChangeArrowheads="1"/>
              </p:cNvSpPr>
              <p:nvPr/>
            </p:nvSpPr>
            <p:spPr bwMode="auto">
              <a:xfrm>
                <a:off x="816" y="3168"/>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17" name="Oval 42">
                <a:extLst>
                  <a:ext uri="{FF2B5EF4-FFF2-40B4-BE49-F238E27FC236}">
                    <a16:creationId xmlns:a16="http://schemas.microsoft.com/office/drawing/2014/main" id="{9AC141A6-0832-4E92-A8B3-43CB9D1C0787}"/>
                  </a:ext>
                </a:extLst>
              </p:cNvPr>
              <p:cNvSpPr>
                <a:spLocks noChangeArrowheads="1"/>
              </p:cNvSpPr>
              <p:nvPr/>
            </p:nvSpPr>
            <p:spPr bwMode="auto">
              <a:xfrm>
                <a:off x="1200" y="3168"/>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cxnSp>
            <p:nvCxnSpPr>
              <p:cNvPr id="18" name="AutoShape 56">
                <a:extLst>
                  <a:ext uri="{FF2B5EF4-FFF2-40B4-BE49-F238E27FC236}">
                    <a16:creationId xmlns:a16="http://schemas.microsoft.com/office/drawing/2014/main" id="{24C5C9A0-BE34-498C-B454-3457952382CD}"/>
                  </a:ext>
                </a:extLst>
              </p:cNvPr>
              <p:cNvCxnSpPr>
                <a:cxnSpLocks noChangeShapeType="1"/>
                <a:stCxn id="8" idx="3"/>
                <a:endCxn id="9" idx="7"/>
              </p:cNvCxnSpPr>
              <p:nvPr/>
            </p:nvCxnSpPr>
            <p:spPr bwMode="auto">
              <a:xfrm flipH="1">
                <a:off x="411" y="2571"/>
                <a:ext cx="234" cy="282"/>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9" name="AutoShape 58">
                <a:extLst>
                  <a:ext uri="{FF2B5EF4-FFF2-40B4-BE49-F238E27FC236}">
                    <a16:creationId xmlns:a16="http://schemas.microsoft.com/office/drawing/2014/main" id="{85DB1E59-97E6-4E5D-9B04-1EF99D4A5570}"/>
                  </a:ext>
                </a:extLst>
              </p:cNvPr>
              <p:cNvCxnSpPr>
                <a:cxnSpLocks noChangeShapeType="1"/>
                <a:stCxn id="9" idx="3"/>
                <a:endCxn id="14" idx="0"/>
              </p:cNvCxnSpPr>
              <p:nvPr/>
            </p:nvCxnSpPr>
            <p:spPr bwMode="auto">
              <a:xfrm flipH="1">
                <a:off x="168" y="2955"/>
                <a:ext cx="141" cy="213"/>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0" name="AutoShape 59">
                <a:extLst>
                  <a:ext uri="{FF2B5EF4-FFF2-40B4-BE49-F238E27FC236}">
                    <a16:creationId xmlns:a16="http://schemas.microsoft.com/office/drawing/2014/main" id="{8EB7C690-9786-4DD4-B051-3FD73EF5A139}"/>
                  </a:ext>
                </a:extLst>
              </p:cNvPr>
              <p:cNvCxnSpPr>
                <a:cxnSpLocks noChangeShapeType="1"/>
                <a:stCxn id="9" idx="5"/>
                <a:endCxn id="15" idx="0"/>
              </p:cNvCxnSpPr>
              <p:nvPr/>
            </p:nvCxnSpPr>
            <p:spPr bwMode="auto">
              <a:xfrm>
                <a:off x="411" y="2955"/>
                <a:ext cx="141" cy="213"/>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1" name="AutoShape 60">
                <a:extLst>
                  <a:ext uri="{FF2B5EF4-FFF2-40B4-BE49-F238E27FC236}">
                    <a16:creationId xmlns:a16="http://schemas.microsoft.com/office/drawing/2014/main" id="{9B8D219D-62E4-4A67-BE77-55FA154E997C}"/>
                  </a:ext>
                </a:extLst>
              </p:cNvPr>
              <p:cNvCxnSpPr>
                <a:cxnSpLocks noChangeShapeType="1"/>
                <a:stCxn id="8" idx="5"/>
                <a:endCxn id="13" idx="1"/>
              </p:cNvCxnSpPr>
              <p:nvPr/>
            </p:nvCxnSpPr>
            <p:spPr bwMode="auto">
              <a:xfrm>
                <a:off x="747" y="2571"/>
                <a:ext cx="282" cy="282"/>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2" name="AutoShape 61">
                <a:extLst>
                  <a:ext uri="{FF2B5EF4-FFF2-40B4-BE49-F238E27FC236}">
                    <a16:creationId xmlns:a16="http://schemas.microsoft.com/office/drawing/2014/main" id="{87F8E823-87D0-40E2-A648-F101FFF2428A}"/>
                  </a:ext>
                </a:extLst>
              </p:cNvPr>
              <p:cNvCxnSpPr>
                <a:cxnSpLocks noChangeShapeType="1"/>
                <a:stCxn id="13" idx="5"/>
                <a:endCxn id="17" idx="0"/>
              </p:cNvCxnSpPr>
              <p:nvPr/>
            </p:nvCxnSpPr>
            <p:spPr bwMode="auto">
              <a:xfrm>
                <a:off x="1131" y="2955"/>
                <a:ext cx="141" cy="213"/>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3" name="AutoShape 62">
                <a:extLst>
                  <a:ext uri="{FF2B5EF4-FFF2-40B4-BE49-F238E27FC236}">
                    <a16:creationId xmlns:a16="http://schemas.microsoft.com/office/drawing/2014/main" id="{73E5726B-44BC-43FA-951C-59C2BDC2FC27}"/>
                  </a:ext>
                </a:extLst>
              </p:cNvPr>
              <p:cNvCxnSpPr>
                <a:cxnSpLocks noChangeShapeType="1"/>
                <a:stCxn id="16" idx="0"/>
                <a:endCxn id="13" idx="3"/>
              </p:cNvCxnSpPr>
              <p:nvPr/>
            </p:nvCxnSpPr>
            <p:spPr bwMode="auto">
              <a:xfrm flipV="1">
                <a:off x="888" y="2955"/>
                <a:ext cx="141" cy="213"/>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7" name="Text Box 77">
              <a:extLst>
                <a:ext uri="{FF2B5EF4-FFF2-40B4-BE49-F238E27FC236}">
                  <a16:creationId xmlns:a16="http://schemas.microsoft.com/office/drawing/2014/main" id="{F00B8D57-9C48-4C0E-BCB3-A87A5DAF9D98}"/>
                </a:ext>
              </a:extLst>
            </p:cNvPr>
            <p:cNvSpPr txBox="1">
              <a:spLocks noChangeArrowheads="1"/>
            </p:cNvSpPr>
            <p:nvPr/>
          </p:nvSpPr>
          <p:spPr bwMode="auto">
            <a:xfrm>
              <a:off x="1143000" y="503555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1800" i="1">
                  <a:solidFill>
                    <a:schemeClr val="tx1"/>
                  </a:solidFill>
                  <a:latin typeface="Times New Roman" panose="02020603050405020304" pitchFamily="18" charset="0"/>
                </a:rPr>
                <a:t>T</a:t>
              </a:r>
              <a:r>
                <a:rPr lang="en-US" sz="1800" baseline="-25000">
                  <a:solidFill>
                    <a:schemeClr val="tx1"/>
                  </a:solidFill>
                  <a:latin typeface="Times New Roman" panose="02020603050405020304" pitchFamily="18" charset="0"/>
                </a:rPr>
                <a:t>1</a:t>
              </a:r>
              <a:endParaRPr lang="en-US" sz="1800">
                <a:solidFill>
                  <a:schemeClr val="tx1"/>
                </a:solidFill>
                <a:latin typeface="Times New Roman" panose="02020603050405020304" pitchFamily="18" charset="0"/>
              </a:endParaRPr>
            </a:p>
          </p:txBody>
        </p:sp>
      </p:grpSp>
      <p:grpSp>
        <p:nvGrpSpPr>
          <p:cNvPr id="24" name="Group 95">
            <a:extLst>
              <a:ext uri="{FF2B5EF4-FFF2-40B4-BE49-F238E27FC236}">
                <a16:creationId xmlns:a16="http://schemas.microsoft.com/office/drawing/2014/main" id="{F76891D8-803D-448C-836C-079982A0C414}"/>
              </a:ext>
            </a:extLst>
          </p:cNvPr>
          <p:cNvGrpSpPr>
            <a:grpSpLocks/>
          </p:cNvGrpSpPr>
          <p:nvPr/>
        </p:nvGrpSpPr>
        <p:grpSpPr bwMode="auto">
          <a:xfrm>
            <a:off x="5257800" y="2362200"/>
            <a:ext cx="3429000" cy="2576512"/>
            <a:chOff x="2832" y="2304"/>
            <a:chExt cx="2160" cy="1623"/>
          </a:xfrm>
        </p:grpSpPr>
        <p:grpSp>
          <p:nvGrpSpPr>
            <p:cNvPr id="25" name="Group 76">
              <a:extLst>
                <a:ext uri="{FF2B5EF4-FFF2-40B4-BE49-F238E27FC236}">
                  <a16:creationId xmlns:a16="http://schemas.microsoft.com/office/drawing/2014/main" id="{49CD868C-BB5B-42F6-B0ED-B1D3B1048149}"/>
                </a:ext>
              </a:extLst>
            </p:cNvPr>
            <p:cNvGrpSpPr>
              <a:grpSpLocks/>
            </p:cNvGrpSpPr>
            <p:nvPr/>
          </p:nvGrpSpPr>
          <p:grpSpPr bwMode="auto">
            <a:xfrm>
              <a:off x="2832" y="2304"/>
              <a:ext cx="2160" cy="1296"/>
              <a:chOff x="2496" y="2064"/>
              <a:chExt cx="2160" cy="1296"/>
            </a:xfrm>
          </p:grpSpPr>
          <p:sp>
            <p:nvSpPr>
              <p:cNvPr id="27" name="Oval 45">
                <a:extLst>
                  <a:ext uri="{FF2B5EF4-FFF2-40B4-BE49-F238E27FC236}">
                    <a16:creationId xmlns:a16="http://schemas.microsoft.com/office/drawing/2014/main" id="{C69D1A22-B642-4FBA-B64E-2B18C7653F9A}"/>
                  </a:ext>
                </a:extLst>
              </p:cNvPr>
              <p:cNvSpPr>
                <a:spLocks noChangeArrowheads="1"/>
              </p:cNvSpPr>
              <p:nvPr/>
            </p:nvSpPr>
            <p:spPr bwMode="auto">
              <a:xfrm>
                <a:off x="2496" y="2160"/>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28" name="Oval 46">
                <a:extLst>
                  <a:ext uri="{FF2B5EF4-FFF2-40B4-BE49-F238E27FC236}">
                    <a16:creationId xmlns:a16="http://schemas.microsoft.com/office/drawing/2014/main" id="{49479977-5DE2-42DC-A784-30FC0C690CAD}"/>
                  </a:ext>
                </a:extLst>
              </p:cNvPr>
              <p:cNvSpPr>
                <a:spLocks noChangeArrowheads="1"/>
              </p:cNvSpPr>
              <p:nvPr/>
            </p:nvSpPr>
            <p:spPr bwMode="auto">
              <a:xfrm>
                <a:off x="2736" y="3168"/>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29" name="Oval 47">
                <a:extLst>
                  <a:ext uri="{FF2B5EF4-FFF2-40B4-BE49-F238E27FC236}">
                    <a16:creationId xmlns:a16="http://schemas.microsoft.com/office/drawing/2014/main" id="{D47D9C81-AF0D-4187-A202-F8A540CADACA}"/>
                  </a:ext>
                </a:extLst>
              </p:cNvPr>
              <p:cNvSpPr>
                <a:spLocks noChangeArrowheads="1"/>
              </p:cNvSpPr>
              <p:nvPr/>
            </p:nvSpPr>
            <p:spPr bwMode="auto">
              <a:xfrm>
                <a:off x="2880" y="2448"/>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30" name="Oval 48">
                <a:extLst>
                  <a:ext uri="{FF2B5EF4-FFF2-40B4-BE49-F238E27FC236}">
                    <a16:creationId xmlns:a16="http://schemas.microsoft.com/office/drawing/2014/main" id="{CB124679-ED4D-4BF3-8B2F-0FE7E19C3CB4}"/>
                  </a:ext>
                </a:extLst>
              </p:cNvPr>
              <p:cNvSpPr>
                <a:spLocks noChangeArrowheads="1"/>
              </p:cNvSpPr>
              <p:nvPr/>
            </p:nvSpPr>
            <p:spPr bwMode="auto">
              <a:xfrm>
                <a:off x="3216" y="2688"/>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31" name="Oval 49">
                <a:extLst>
                  <a:ext uri="{FF2B5EF4-FFF2-40B4-BE49-F238E27FC236}">
                    <a16:creationId xmlns:a16="http://schemas.microsoft.com/office/drawing/2014/main" id="{1A370572-73E4-4FEC-A2CB-B9A96CC80A9A}"/>
                  </a:ext>
                </a:extLst>
              </p:cNvPr>
              <p:cNvSpPr>
                <a:spLocks noChangeArrowheads="1"/>
              </p:cNvSpPr>
              <p:nvPr/>
            </p:nvSpPr>
            <p:spPr bwMode="auto">
              <a:xfrm>
                <a:off x="4224" y="2688"/>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32" name="Oval 50">
                <a:extLst>
                  <a:ext uri="{FF2B5EF4-FFF2-40B4-BE49-F238E27FC236}">
                    <a16:creationId xmlns:a16="http://schemas.microsoft.com/office/drawing/2014/main" id="{C35EA952-1B8A-4EB6-9662-922888B0586A}"/>
                  </a:ext>
                </a:extLst>
              </p:cNvPr>
              <p:cNvSpPr>
                <a:spLocks noChangeArrowheads="1"/>
              </p:cNvSpPr>
              <p:nvPr/>
            </p:nvSpPr>
            <p:spPr bwMode="auto">
              <a:xfrm>
                <a:off x="3360" y="3216"/>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33" name="Oval 51">
                <a:extLst>
                  <a:ext uri="{FF2B5EF4-FFF2-40B4-BE49-F238E27FC236}">
                    <a16:creationId xmlns:a16="http://schemas.microsoft.com/office/drawing/2014/main" id="{95960600-22AF-4877-95DC-6A155B606EB9}"/>
                  </a:ext>
                </a:extLst>
              </p:cNvPr>
              <p:cNvSpPr>
                <a:spLocks noChangeArrowheads="1"/>
              </p:cNvSpPr>
              <p:nvPr/>
            </p:nvSpPr>
            <p:spPr bwMode="auto">
              <a:xfrm>
                <a:off x="3216" y="2112"/>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34" name="Oval 52">
                <a:extLst>
                  <a:ext uri="{FF2B5EF4-FFF2-40B4-BE49-F238E27FC236}">
                    <a16:creationId xmlns:a16="http://schemas.microsoft.com/office/drawing/2014/main" id="{3F272C35-AFF9-40F2-9394-FAF20BC7A4D3}"/>
                  </a:ext>
                </a:extLst>
              </p:cNvPr>
              <p:cNvSpPr>
                <a:spLocks noChangeArrowheads="1"/>
              </p:cNvSpPr>
              <p:nvPr/>
            </p:nvSpPr>
            <p:spPr bwMode="auto">
              <a:xfrm>
                <a:off x="4464" y="3216"/>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35" name="Oval 53">
                <a:extLst>
                  <a:ext uri="{FF2B5EF4-FFF2-40B4-BE49-F238E27FC236}">
                    <a16:creationId xmlns:a16="http://schemas.microsoft.com/office/drawing/2014/main" id="{5FFF1D1B-5309-4B70-9212-0C7482C32AB5}"/>
                  </a:ext>
                </a:extLst>
              </p:cNvPr>
              <p:cNvSpPr>
                <a:spLocks noChangeArrowheads="1"/>
              </p:cNvSpPr>
              <p:nvPr/>
            </p:nvSpPr>
            <p:spPr bwMode="auto">
              <a:xfrm>
                <a:off x="3888" y="3216"/>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36" name="Oval 54">
                <a:extLst>
                  <a:ext uri="{FF2B5EF4-FFF2-40B4-BE49-F238E27FC236}">
                    <a16:creationId xmlns:a16="http://schemas.microsoft.com/office/drawing/2014/main" id="{6C46BC98-25F9-4583-9D5D-6F02A71B24FD}"/>
                  </a:ext>
                </a:extLst>
              </p:cNvPr>
              <p:cNvSpPr>
                <a:spLocks noChangeArrowheads="1"/>
              </p:cNvSpPr>
              <p:nvPr/>
            </p:nvSpPr>
            <p:spPr bwMode="auto">
              <a:xfrm>
                <a:off x="2832" y="2064"/>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37" name="Oval 55">
                <a:extLst>
                  <a:ext uri="{FF2B5EF4-FFF2-40B4-BE49-F238E27FC236}">
                    <a16:creationId xmlns:a16="http://schemas.microsoft.com/office/drawing/2014/main" id="{FE15A7C5-A838-417A-9145-D96968E77294}"/>
                  </a:ext>
                </a:extLst>
              </p:cNvPr>
              <p:cNvSpPr>
                <a:spLocks noChangeArrowheads="1"/>
              </p:cNvSpPr>
              <p:nvPr/>
            </p:nvSpPr>
            <p:spPr bwMode="auto">
              <a:xfrm>
                <a:off x="4512" y="2352"/>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cxnSp>
            <p:nvCxnSpPr>
              <p:cNvPr id="38" name="AutoShape 63">
                <a:extLst>
                  <a:ext uri="{FF2B5EF4-FFF2-40B4-BE49-F238E27FC236}">
                    <a16:creationId xmlns:a16="http://schemas.microsoft.com/office/drawing/2014/main" id="{753213F1-1F79-4F65-B904-3B8CA641A746}"/>
                  </a:ext>
                </a:extLst>
              </p:cNvPr>
              <p:cNvCxnSpPr>
                <a:cxnSpLocks noChangeShapeType="1"/>
                <a:stCxn id="36" idx="4"/>
                <a:endCxn id="29" idx="0"/>
              </p:cNvCxnSpPr>
              <p:nvPr/>
            </p:nvCxnSpPr>
            <p:spPr bwMode="auto">
              <a:xfrm>
                <a:off x="2904" y="2208"/>
                <a:ext cx="48" cy="240"/>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9" name="AutoShape 64">
                <a:extLst>
                  <a:ext uri="{FF2B5EF4-FFF2-40B4-BE49-F238E27FC236}">
                    <a16:creationId xmlns:a16="http://schemas.microsoft.com/office/drawing/2014/main" id="{260D79DD-7910-4243-ABDA-34B7E57A8BF6}"/>
                  </a:ext>
                </a:extLst>
              </p:cNvPr>
              <p:cNvCxnSpPr>
                <a:cxnSpLocks noChangeShapeType="1"/>
                <a:stCxn id="27" idx="5"/>
                <a:endCxn id="29" idx="1"/>
              </p:cNvCxnSpPr>
              <p:nvPr/>
            </p:nvCxnSpPr>
            <p:spPr bwMode="auto">
              <a:xfrm>
                <a:off x="2619" y="2283"/>
                <a:ext cx="282" cy="186"/>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0" name="AutoShape 66">
                <a:extLst>
                  <a:ext uri="{FF2B5EF4-FFF2-40B4-BE49-F238E27FC236}">
                    <a16:creationId xmlns:a16="http://schemas.microsoft.com/office/drawing/2014/main" id="{7BF32909-F778-4270-84D6-200C7F0A436B}"/>
                  </a:ext>
                </a:extLst>
              </p:cNvPr>
              <p:cNvCxnSpPr>
                <a:cxnSpLocks noChangeShapeType="1"/>
                <a:stCxn id="33" idx="3"/>
                <a:endCxn id="29" idx="7"/>
              </p:cNvCxnSpPr>
              <p:nvPr/>
            </p:nvCxnSpPr>
            <p:spPr bwMode="auto">
              <a:xfrm flipH="1">
                <a:off x="3003" y="2235"/>
                <a:ext cx="234" cy="234"/>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1" name="AutoShape 68">
                <a:extLst>
                  <a:ext uri="{FF2B5EF4-FFF2-40B4-BE49-F238E27FC236}">
                    <a16:creationId xmlns:a16="http://schemas.microsoft.com/office/drawing/2014/main" id="{4A498B7D-6AAA-41AF-8F9F-18AA337995DA}"/>
                  </a:ext>
                </a:extLst>
              </p:cNvPr>
              <p:cNvCxnSpPr>
                <a:cxnSpLocks noChangeShapeType="1"/>
                <a:stCxn id="31" idx="7"/>
                <a:endCxn id="37" idx="3"/>
              </p:cNvCxnSpPr>
              <p:nvPr/>
            </p:nvCxnSpPr>
            <p:spPr bwMode="auto">
              <a:xfrm flipV="1">
                <a:off x="4347" y="2475"/>
                <a:ext cx="186" cy="234"/>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2" name="AutoShape 69">
                <a:extLst>
                  <a:ext uri="{FF2B5EF4-FFF2-40B4-BE49-F238E27FC236}">
                    <a16:creationId xmlns:a16="http://schemas.microsoft.com/office/drawing/2014/main" id="{90E4A326-88E5-401A-BC06-9AB94E543F5A}"/>
                  </a:ext>
                </a:extLst>
              </p:cNvPr>
              <p:cNvCxnSpPr>
                <a:cxnSpLocks noChangeShapeType="1"/>
                <a:stCxn id="30" idx="6"/>
                <a:endCxn id="31" idx="2"/>
              </p:cNvCxnSpPr>
              <p:nvPr/>
            </p:nvCxnSpPr>
            <p:spPr bwMode="auto">
              <a:xfrm>
                <a:off x="3360" y="2760"/>
                <a:ext cx="864" cy="0"/>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3" name="AutoShape 70">
                <a:extLst>
                  <a:ext uri="{FF2B5EF4-FFF2-40B4-BE49-F238E27FC236}">
                    <a16:creationId xmlns:a16="http://schemas.microsoft.com/office/drawing/2014/main" id="{AEC3D3EC-C29C-413C-8507-B3C92A79CBD9}"/>
                  </a:ext>
                </a:extLst>
              </p:cNvPr>
              <p:cNvCxnSpPr>
                <a:cxnSpLocks noChangeShapeType="1"/>
                <a:stCxn id="32" idx="0"/>
                <a:endCxn id="30" idx="5"/>
              </p:cNvCxnSpPr>
              <p:nvPr/>
            </p:nvCxnSpPr>
            <p:spPr bwMode="auto">
              <a:xfrm flipH="1" flipV="1">
                <a:off x="3339" y="2811"/>
                <a:ext cx="93" cy="405"/>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4" name="AutoShape 71">
                <a:extLst>
                  <a:ext uri="{FF2B5EF4-FFF2-40B4-BE49-F238E27FC236}">
                    <a16:creationId xmlns:a16="http://schemas.microsoft.com/office/drawing/2014/main" id="{496BFBAC-921D-4CB5-956B-026AF8DDDF4C}"/>
                  </a:ext>
                </a:extLst>
              </p:cNvPr>
              <p:cNvCxnSpPr>
                <a:cxnSpLocks noChangeShapeType="1"/>
                <a:stCxn id="30" idx="3"/>
                <a:endCxn id="28" idx="7"/>
              </p:cNvCxnSpPr>
              <p:nvPr/>
            </p:nvCxnSpPr>
            <p:spPr bwMode="auto">
              <a:xfrm flipH="1">
                <a:off x="2859" y="2811"/>
                <a:ext cx="378" cy="378"/>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5" name="AutoShape 72">
                <a:extLst>
                  <a:ext uri="{FF2B5EF4-FFF2-40B4-BE49-F238E27FC236}">
                    <a16:creationId xmlns:a16="http://schemas.microsoft.com/office/drawing/2014/main" id="{42AFB086-45E3-416C-8222-3A6B6D0E387C}"/>
                  </a:ext>
                </a:extLst>
              </p:cNvPr>
              <p:cNvCxnSpPr>
                <a:cxnSpLocks noChangeShapeType="1"/>
                <a:stCxn id="30" idx="1"/>
                <a:endCxn id="29" idx="5"/>
              </p:cNvCxnSpPr>
              <p:nvPr/>
            </p:nvCxnSpPr>
            <p:spPr bwMode="auto">
              <a:xfrm flipH="1" flipV="1">
                <a:off x="3003" y="2571"/>
                <a:ext cx="234" cy="138"/>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6" name="AutoShape 73">
                <a:extLst>
                  <a:ext uri="{FF2B5EF4-FFF2-40B4-BE49-F238E27FC236}">
                    <a16:creationId xmlns:a16="http://schemas.microsoft.com/office/drawing/2014/main" id="{2D080832-65F5-4682-AEFD-CF73872707DC}"/>
                  </a:ext>
                </a:extLst>
              </p:cNvPr>
              <p:cNvCxnSpPr>
                <a:cxnSpLocks noChangeShapeType="1"/>
                <a:stCxn id="35" idx="0"/>
                <a:endCxn id="31" idx="3"/>
              </p:cNvCxnSpPr>
              <p:nvPr/>
            </p:nvCxnSpPr>
            <p:spPr bwMode="auto">
              <a:xfrm flipV="1">
                <a:off x="3960" y="2811"/>
                <a:ext cx="285" cy="405"/>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 name="AutoShape 74">
                <a:extLst>
                  <a:ext uri="{FF2B5EF4-FFF2-40B4-BE49-F238E27FC236}">
                    <a16:creationId xmlns:a16="http://schemas.microsoft.com/office/drawing/2014/main" id="{CD202D69-5D48-4357-9358-CBC8978F9249}"/>
                  </a:ext>
                </a:extLst>
              </p:cNvPr>
              <p:cNvCxnSpPr>
                <a:cxnSpLocks noChangeShapeType="1"/>
                <a:stCxn id="34" idx="1"/>
                <a:endCxn id="31" idx="5"/>
              </p:cNvCxnSpPr>
              <p:nvPr/>
            </p:nvCxnSpPr>
            <p:spPr bwMode="auto">
              <a:xfrm flipH="1" flipV="1">
                <a:off x="4347" y="2811"/>
                <a:ext cx="138" cy="426"/>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26" name="Text Box 79">
              <a:extLst>
                <a:ext uri="{FF2B5EF4-FFF2-40B4-BE49-F238E27FC236}">
                  <a16:creationId xmlns:a16="http://schemas.microsoft.com/office/drawing/2014/main" id="{81BDA569-41B3-49A2-8D7F-51F1948BBC9C}"/>
                </a:ext>
              </a:extLst>
            </p:cNvPr>
            <p:cNvSpPr txBox="1">
              <a:spLocks noChangeArrowheads="1"/>
            </p:cNvSpPr>
            <p:nvPr/>
          </p:nvSpPr>
          <p:spPr bwMode="auto">
            <a:xfrm>
              <a:off x="3936" y="36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1800" i="1">
                  <a:solidFill>
                    <a:schemeClr val="tx1"/>
                  </a:solidFill>
                  <a:latin typeface="Times New Roman" panose="02020603050405020304" pitchFamily="18" charset="0"/>
                </a:rPr>
                <a:t>T</a:t>
              </a:r>
              <a:r>
                <a:rPr lang="en-US" sz="1800" baseline="-25000">
                  <a:solidFill>
                    <a:schemeClr val="tx1"/>
                  </a:solidFill>
                  <a:latin typeface="Times New Roman" panose="02020603050405020304" pitchFamily="18" charset="0"/>
                </a:rPr>
                <a:t>3</a:t>
              </a:r>
              <a:endParaRPr lang="en-US" sz="1800">
                <a:solidFill>
                  <a:schemeClr val="tx1"/>
                </a:solidFill>
                <a:latin typeface="Times New Roman" panose="02020603050405020304" pitchFamily="18" charset="0"/>
              </a:endParaRPr>
            </a:p>
          </p:txBody>
        </p:sp>
      </p:grpSp>
      <p:sp>
        <p:nvSpPr>
          <p:cNvPr id="48" name="Text Box 80">
            <a:extLst>
              <a:ext uri="{FF2B5EF4-FFF2-40B4-BE49-F238E27FC236}">
                <a16:creationId xmlns:a16="http://schemas.microsoft.com/office/drawing/2014/main" id="{D90865D3-698F-4DD4-87A9-0F0E8DF06E19}"/>
              </a:ext>
            </a:extLst>
          </p:cNvPr>
          <p:cNvSpPr txBox="1">
            <a:spLocks noChangeArrowheads="1"/>
          </p:cNvSpPr>
          <p:nvPr/>
        </p:nvSpPr>
        <p:spPr bwMode="auto">
          <a:xfrm>
            <a:off x="2493963" y="5078412"/>
            <a:ext cx="3581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1600" b="1" i="1" err="1">
                <a:solidFill>
                  <a:schemeClr val="tx1"/>
                </a:solidFill>
              </a:rPr>
              <a:t>Rừng</a:t>
            </a:r>
            <a:r>
              <a:rPr lang="en-US" sz="1600" b="1" i="1">
                <a:solidFill>
                  <a:schemeClr val="tx1"/>
                </a:solidFill>
              </a:rPr>
              <a:t> F </a:t>
            </a:r>
            <a:r>
              <a:rPr lang="en-US" sz="1600" b="1" i="1" err="1">
                <a:solidFill>
                  <a:schemeClr val="tx1"/>
                </a:solidFill>
              </a:rPr>
              <a:t>gồm</a:t>
            </a:r>
            <a:r>
              <a:rPr lang="en-US" sz="1600" b="1" i="1">
                <a:solidFill>
                  <a:schemeClr val="tx1"/>
                </a:solidFill>
              </a:rPr>
              <a:t> 3 </a:t>
            </a:r>
            <a:r>
              <a:rPr lang="en-US" sz="1600" b="1" i="1" err="1">
                <a:solidFill>
                  <a:schemeClr val="tx1"/>
                </a:solidFill>
              </a:rPr>
              <a:t>cây</a:t>
            </a:r>
            <a:r>
              <a:rPr lang="en-US" sz="1600" b="1" i="1">
                <a:solidFill>
                  <a:schemeClr val="tx1"/>
                </a:solidFill>
              </a:rPr>
              <a:t> T</a:t>
            </a:r>
            <a:r>
              <a:rPr lang="en-US" sz="1600" b="1" baseline="-25000">
                <a:solidFill>
                  <a:schemeClr val="tx1"/>
                </a:solidFill>
              </a:rPr>
              <a:t>1</a:t>
            </a:r>
            <a:r>
              <a:rPr lang="en-US" sz="1600" b="1">
                <a:solidFill>
                  <a:schemeClr val="tx1"/>
                </a:solidFill>
              </a:rPr>
              <a:t>, </a:t>
            </a:r>
            <a:r>
              <a:rPr lang="en-US" sz="1600" b="1" i="1">
                <a:solidFill>
                  <a:schemeClr val="tx1"/>
                </a:solidFill>
              </a:rPr>
              <a:t>T</a:t>
            </a:r>
            <a:r>
              <a:rPr lang="en-US" sz="1600" b="1" baseline="-25000">
                <a:solidFill>
                  <a:schemeClr val="tx1"/>
                </a:solidFill>
              </a:rPr>
              <a:t>2,</a:t>
            </a:r>
            <a:r>
              <a:rPr lang="en-US" sz="1600" b="1">
                <a:solidFill>
                  <a:schemeClr val="tx1"/>
                </a:solidFill>
              </a:rPr>
              <a:t>, </a:t>
            </a:r>
            <a:r>
              <a:rPr lang="en-US" sz="1600" b="1" i="1">
                <a:solidFill>
                  <a:schemeClr val="tx1"/>
                </a:solidFill>
              </a:rPr>
              <a:t>T</a:t>
            </a:r>
            <a:r>
              <a:rPr lang="en-US" sz="1600" b="1" baseline="-25000">
                <a:solidFill>
                  <a:schemeClr val="tx1"/>
                </a:solidFill>
              </a:rPr>
              <a:t>3</a:t>
            </a:r>
          </a:p>
        </p:txBody>
      </p:sp>
      <p:grpSp>
        <p:nvGrpSpPr>
          <p:cNvPr id="49" name="Group 111">
            <a:extLst>
              <a:ext uri="{FF2B5EF4-FFF2-40B4-BE49-F238E27FC236}">
                <a16:creationId xmlns:a16="http://schemas.microsoft.com/office/drawing/2014/main" id="{D0887F71-FA45-4420-8CCE-758962D0ECBA}"/>
              </a:ext>
            </a:extLst>
          </p:cNvPr>
          <p:cNvGrpSpPr>
            <a:grpSpLocks/>
          </p:cNvGrpSpPr>
          <p:nvPr/>
        </p:nvGrpSpPr>
        <p:grpSpPr bwMode="auto">
          <a:xfrm>
            <a:off x="2895600" y="2043112"/>
            <a:ext cx="1905000" cy="2805113"/>
            <a:chOff x="1728" y="2160"/>
            <a:chExt cx="1200" cy="1767"/>
          </a:xfrm>
        </p:grpSpPr>
        <p:sp>
          <p:nvSpPr>
            <p:cNvPr id="50" name="Oval 43">
              <a:extLst>
                <a:ext uri="{FF2B5EF4-FFF2-40B4-BE49-F238E27FC236}">
                  <a16:creationId xmlns:a16="http://schemas.microsoft.com/office/drawing/2014/main" id="{A476B544-F99E-4656-A48B-5015EEBD4A11}"/>
                </a:ext>
              </a:extLst>
            </p:cNvPr>
            <p:cNvSpPr>
              <a:spLocks noChangeArrowheads="1"/>
            </p:cNvSpPr>
            <p:nvPr/>
          </p:nvSpPr>
          <p:spPr bwMode="auto">
            <a:xfrm>
              <a:off x="2256" y="2688"/>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51" name="Oval 44">
              <a:extLst>
                <a:ext uri="{FF2B5EF4-FFF2-40B4-BE49-F238E27FC236}">
                  <a16:creationId xmlns:a16="http://schemas.microsoft.com/office/drawing/2014/main" id="{8A6CF2F5-BFC5-40DF-8E35-8FBFB529713A}"/>
                </a:ext>
              </a:extLst>
            </p:cNvPr>
            <p:cNvSpPr>
              <a:spLocks noChangeArrowheads="1"/>
            </p:cNvSpPr>
            <p:nvPr/>
          </p:nvSpPr>
          <p:spPr bwMode="auto">
            <a:xfrm>
              <a:off x="2256" y="3504"/>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52" name="Text Box 78">
              <a:extLst>
                <a:ext uri="{FF2B5EF4-FFF2-40B4-BE49-F238E27FC236}">
                  <a16:creationId xmlns:a16="http://schemas.microsoft.com/office/drawing/2014/main" id="{AF4617B4-1250-4C34-97CE-A9F6759BB641}"/>
                </a:ext>
              </a:extLst>
            </p:cNvPr>
            <p:cNvSpPr txBox="1">
              <a:spLocks noChangeArrowheads="1"/>
            </p:cNvSpPr>
            <p:nvPr/>
          </p:nvSpPr>
          <p:spPr bwMode="auto">
            <a:xfrm>
              <a:off x="2208" y="36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1800" i="1">
                  <a:solidFill>
                    <a:schemeClr val="tx1"/>
                  </a:solidFill>
                  <a:latin typeface="Times New Roman" panose="02020603050405020304" pitchFamily="18" charset="0"/>
                </a:rPr>
                <a:t>T</a:t>
              </a:r>
              <a:r>
                <a:rPr lang="en-US" sz="1800" baseline="-25000">
                  <a:solidFill>
                    <a:schemeClr val="tx1"/>
                  </a:solidFill>
                  <a:latin typeface="Times New Roman" panose="02020603050405020304" pitchFamily="18" charset="0"/>
                </a:rPr>
                <a:t>2</a:t>
              </a:r>
              <a:endParaRPr lang="en-US" sz="1800">
                <a:solidFill>
                  <a:schemeClr val="tx1"/>
                </a:solidFill>
                <a:latin typeface="Times New Roman" panose="02020603050405020304" pitchFamily="18" charset="0"/>
              </a:endParaRPr>
            </a:p>
          </p:txBody>
        </p:sp>
        <p:sp>
          <p:nvSpPr>
            <p:cNvPr id="53" name="Oval 82">
              <a:extLst>
                <a:ext uri="{FF2B5EF4-FFF2-40B4-BE49-F238E27FC236}">
                  <a16:creationId xmlns:a16="http://schemas.microsoft.com/office/drawing/2014/main" id="{3BE57B23-9382-41EF-A0DA-4DF4E7CD8571}"/>
                </a:ext>
              </a:extLst>
            </p:cNvPr>
            <p:cNvSpPr>
              <a:spLocks noChangeArrowheads="1"/>
            </p:cNvSpPr>
            <p:nvPr/>
          </p:nvSpPr>
          <p:spPr bwMode="auto">
            <a:xfrm>
              <a:off x="2256" y="2448"/>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54" name="Oval 83">
              <a:extLst>
                <a:ext uri="{FF2B5EF4-FFF2-40B4-BE49-F238E27FC236}">
                  <a16:creationId xmlns:a16="http://schemas.microsoft.com/office/drawing/2014/main" id="{DEB7FFF1-C664-4F81-87C8-81AC34D6B1AC}"/>
                </a:ext>
              </a:extLst>
            </p:cNvPr>
            <p:cNvSpPr>
              <a:spLocks noChangeArrowheads="1"/>
            </p:cNvSpPr>
            <p:nvPr/>
          </p:nvSpPr>
          <p:spPr bwMode="auto">
            <a:xfrm>
              <a:off x="2256" y="2160"/>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55" name="Oval 84">
              <a:extLst>
                <a:ext uri="{FF2B5EF4-FFF2-40B4-BE49-F238E27FC236}">
                  <a16:creationId xmlns:a16="http://schemas.microsoft.com/office/drawing/2014/main" id="{2295069D-C390-4F09-BA0E-49F7E89A7C55}"/>
                </a:ext>
              </a:extLst>
            </p:cNvPr>
            <p:cNvSpPr>
              <a:spLocks noChangeArrowheads="1"/>
            </p:cNvSpPr>
            <p:nvPr/>
          </p:nvSpPr>
          <p:spPr bwMode="auto">
            <a:xfrm>
              <a:off x="2256" y="2976"/>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56" name="Oval 85">
              <a:extLst>
                <a:ext uri="{FF2B5EF4-FFF2-40B4-BE49-F238E27FC236}">
                  <a16:creationId xmlns:a16="http://schemas.microsoft.com/office/drawing/2014/main" id="{F22BEAB9-4386-47D0-A0F4-90C1C363B914}"/>
                </a:ext>
              </a:extLst>
            </p:cNvPr>
            <p:cNvSpPr>
              <a:spLocks noChangeArrowheads="1"/>
            </p:cNvSpPr>
            <p:nvPr/>
          </p:nvSpPr>
          <p:spPr bwMode="auto">
            <a:xfrm>
              <a:off x="2688" y="3504"/>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57" name="Oval 86">
              <a:extLst>
                <a:ext uri="{FF2B5EF4-FFF2-40B4-BE49-F238E27FC236}">
                  <a16:creationId xmlns:a16="http://schemas.microsoft.com/office/drawing/2014/main" id="{77E3BCC6-2C32-4BAD-9C4C-ED721016CD0D}"/>
                </a:ext>
              </a:extLst>
            </p:cNvPr>
            <p:cNvSpPr>
              <a:spLocks noChangeArrowheads="1"/>
            </p:cNvSpPr>
            <p:nvPr/>
          </p:nvSpPr>
          <p:spPr bwMode="auto">
            <a:xfrm>
              <a:off x="1824" y="3504"/>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58" name="Oval 87">
              <a:extLst>
                <a:ext uri="{FF2B5EF4-FFF2-40B4-BE49-F238E27FC236}">
                  <a16:creationId xmlns:a16="http://schemas.microsoft.com/office/drawing/2014/main" id="{98D01D27-646C-4AA2-B5E1-C91C63BB3E4C}"/>
                </a:ext>
              </a:extLst>
            </p:cNvPr>
            <p:cNvSpPr>
              <a:spLocks noChangeArrowheads="1"/>
            </p:cNvSpPr>
            <p:nvPr/>
          </p:nvSpPr>
          <p:spPr bwMode="auto">
            <a:xfrm>
              <a:off x="1872" y="2592"/>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59" name="Oval 88">
              <a:extLst>
                <a:ext uri="{FF2B5EF4-FFF2-40B4-BE49-F238E27FC236}">
                  <a16:creationId xmlns:a16="http://schemas.microsoft.com/office/drawing/2014/main" id="{C086C205-BA63-4C67-9005-B0FD2B3289B8}"/>
                </a:ext>
              </a:extLst>
            </p:cNvPr>
            <p:cNvSpPr>
              <a:spLocks noChangeArrowheads="1"/>
            </p:cNvSpPr>
            <p:nvPr/>
          </p:nvSpPr>
          <p:spPr bwMode="auto">
            <a:xfrm>
              <a:off x="2784" y="2352"/>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60" name="Oval 89">
              <a:extLst>
                <a:ext uri="{FF2B5EF4-FFF2-40B4-BE49-F238E27FC236}">
                  <a16:creationId xmlns:a16="http://schemas.microsoft.com/office/drawing/2014/main" id="{2D770C0A-4256-4222-A5E5-A5D9177B9AD2}"/>
                </a:ext>
              </a:extLst>
            </p:cNvPr>
            <p:cNvSpPr>
              <a:spLocks noChangeArrowheads="1"/>
            </p:cNvSpPr>
            <p:nvPr/>
          </p:nvSpPr>
          <p:spPr bwMode="auto">
            <a:xfrm>
              <a:off x="1968" y="2880"/>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61" name="Oval 90">
              <a:extLst>
                <a:ext uri="{FF2B5EF4-FFF2-40B4-BE49-F238E27FC236}">
                  <a16:creationId xmlns:a16="http://schemas.microsoft.com/office/drawing/2014/main" id="{9B7AC3E1-1F1B-4399-B5A6-D7D9F3AD04DD}"/>
                </a:ext>
              </a:extLst>
            </p:cNvPr>
            <p:cNvSpPr>
              <a:spLocks noChangeArrowheads="1"/>
            </p:cNvSpPr>
            <p:nvPr/>
          </p:nvSpPr>
          <p:spPr bwMode="auto">
            <a:xfrm>
              <a:off x="2064" y="3120"/>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62" name="Oval 91">
              <a:extLst>
                <a:ext uri="{FF2B5EF4-FFF2-40B4-BE49-F238E27FC236}">
                  <a16:creationId xmlns:a16="http://schemas.microsoft.com/office/drawing/2014/main" id="{8DB521CC-B722-4DD2-8ED9-B8C56C27F6E2}"/>
                </a:ext>
              </a:extLst>
            </p:cNvPr>
            <p:cNvSpPr>
              <a:spLocks noChangeArrowheads="1"/>
            </p:cNvSpPr>
            <p:nvPr/>
          </p:nvSpPr>
          <p:spPr bwMode="auto">
            <a:xfrm>
              <a:off x="2640" y="2592"/>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63" name="Oval 92">
              <a:extLst>
                <a:ext uri="{FF2B5EF4-FFF2-40B4-BE49-F238E27FC236}">
                  <a16:creationId xmlns:a16="http://schemas.microsoft.com/office/drawing/2014/main" id="{3296EE55-1A8A-4D0A-BD38-5F02162B404B}"/>
                </a:ext>
              </a:extLst>
            </p:cNvPr>
            <p:cNvSpPr>
              <a:spLocks noChangeArrowheads="1"/>
            </p:cNvSpPr>
            <p:nvPr/>
          </p:nvSpPr>
          <p:spPr bwMode="auto">
            <a:xfrm>
              <a:off x="2592" y="2880"/>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64" name="Oval 93">
              <a:extLst>
                <a:ext uri="{FF2B5EF4-FFF2-40B4-BE49-F238E27FC236}">
                  <a16:creationId xmlns:a16="http://schemas.microsoft.com/office/drawing/2014/main" id="{C3B291DB-6EC5-4235-A082-61FFD989C15C}"/>
                </a:ext>
              </a:extLst>
            </p:cNvPr>
            <p:cNvSpPr>
              <a:spLocks noChangeArrowheads="1"/>
            </p:cNvSpPr>
            <p:nvPr/>
          </p:nvSpPr>
          <p:spPr bwMode="auto">
            <a:xfrm>
              <a:off x="2448" y="3120"/>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sp>
          <p:nvSpPr>
            <p:cNvPr id="65" name="Oval 94">
              <a:extLst>
                <a:ext uri="{FF2B5EF4-FFF2-40B4-BE49-F238E27FC236}">
                  <a16:creationId xmlns:a16="http://schemas.microsoft.com/office/drawing/2014/main" id="{1003D6C9-3EF1-4426-A079-5D3D57CB8F06}"/>
                </a:ext>
              </a:extLst>
            </p:cNvPr>
            <p:cNvSpPr>
              <a:spLocks noChangeArrowheads="1"/>
            </p:cNvSpPr>
            <p:nvPr/>
          </p:nvSpPr>
          <p:spPr bwMode="auto">
            <a:xfrm>
              <a:off x="1728" y="2352"/>
              <a:ext cx="144" cy="144"/>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sz="2400" b="1">
                <a:solidFill>
                  <a:schemeClr val="tx1"/>
                </a:solidFill>
              </a:endParaRPr>
            </a:p>
          </p:txBody>
        </p:sp>
        <p:cxnSp>
          <p:nvCxnSpPr>
            <p:cNvPr id="66" name="AutoShape 96">
              <a:extLst>
                <a:ext uri="{FF2B5EF4-FFF2-40B4-BE49-F238E27FC236}">
                  <a16:creationId xmlns:a16="http://schemas.microsoft.com/office/drawing/2014/main" id="{D76FC5E5-BACD-4C88-B7C1-0AF92BBEDF39}"/>
                </a:ext>
              </a:extLst>
            </p:cNvPr>
            <p:cNvCxnSpPr>
              <a:cxnSpLocks noChangeShapeType="1"/>
              <a:stCxn id="57" idx="6"/>
              <a:endCxn id="51" idx="2"/>
            </p:cNvCxnSpPr>
            <p:nvPr/>
          </p:nvCxnSpPr>
          <p:spPr bwMode="auto">
            <a:xfrm>
              <a:off x="1968" y="3576"/>
              <a:ext cx="288" cy="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7" name="AutoShape 97">
              <a:extLst>
                <a:ext uri="{FF2B5EF4-FFF2-40B4-BE49-F238E27FC236}">
                  <a16:creationId xmlns:a16="http://schemas.microsoft.com/office/drawing/2014/main" id="{4F562DEB-3938-4FCE-876D-F40689066071}"/>
                </a:ext>
              </a:extLst>
            </p:cNvPr>
            <p:cNvCxnSpPr>
              <a:cxnSpLocks noChangeShapeType="1"/>
              <a:stCxn id="51" idx="0"/>
              <a:endCxn id="55" idx="4"/>
            </p:cNvCxnSpPr>
            <p:nvPr/>
          </p:nvCxnSpPr>
          <p:spPr bwMode="auto">
            <a:xfrm flipV="1">
              <a:off x="2328" y="3120"/>
              <a:ext cx="0" cy="38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8" name="AutoShape 98">
              <a:extLst>
                <a:ext uri="{FF2B5EF4-FFF2-40B4-BE49-F238E27FC236}">
                  <a16:creationId xmlns:a16="http://schemas.microsoft.com/office/drawing/2014/main" id="{8FEA4175-94AA-4CB4-84A1-14F8A89F4C38}"/>
                </a:ext>
              </a:extLst>
            </p:cNvPr>
            <p:cNvCxnSpPr>
              <a:cxnSpLocks noChangeShapeType="1"/>
              <a:stCxn id="55" idx="0"/>
            </p:cNvCxnSpPr>
            <p:nvPr/>
          </p:nvCxnSpPr>
          <p:spPr bwMode="auto">
            <a:xfrm flipV="1">
              <a:off x="2328" y="2832"/>
              <a:ext cx="0" cy="14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9" name="AutoShape 99">
              <a:extLst>
                <a:ext uri="{FF2B5EF4-FFF2-40B4-BE49-F238E27FC236}">
                  <a16:creationId xmlns:a16="http://schemas.microsoft.com/office/drawing/2014/main" id="{2A7DE761-B5C4-4906-9D70-D194C1C28E74}"/>
                </a:ext>
              </a:extLst>
            </p:cNvPr>
            <p:cNvCxnSpPr>
              <a:cxnSpLocks noChangeShapeType="1"/>
              <a:endCxn id="53" idx="4"/>
            </p:cNvCxnSpPr>
            <p:nvPr/>
          </p:nvCxnSpPr>
          <p:spPr bwMode="auto">
            <a:xfrm flipV="1">
              <a:off x="2328" y="2592"/>
              <a:ext cx="0" cy="9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0" name="AutoShape 100">
              <a:extLst>
                <a:ext uri="{FF2B5EF4-FFF2-40B4-BE49-F238E27FC236}">
                  <a16:creationId xmlns:a16="http://schemas.microsoft.com/office/drawing/2014/main" id="{36C2A3AF-A3DF-4949-B6BA-4CCF339CCC6C}"/>
                </a:ext>
              </a:extLst>
            </p:cNvPr>
            <p:cNvCxnSpPr>
              <a:cxnSpLocks noChangeShapeType="1"/>
              <a:stCxn id="54" idx="6"/>
              <a:endCxn id="59" idx="1"/>
            </p:cNvCxnSpPr>
            <p:nvPr/>
          </p:nvCxnSpPr>
          <p:spPr bwMode="auto">
            <a:xfrm>
              <a:off x="2400" y="2232"/>
              <a:ext cx="405" cy="141"/>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 name="AutoShape 101">
              <a:extLst>
                <a:ext uri="{FF2B5EF4-FFF2-40B4-BE49-F238E27FC236}">
                  <a16:creationId xmlns:a16="http://schemas.microsoft.com/office/drawing/2014/main" id="{AD329441-8D7B-436A-87B7-9444D022F59D}"/>
                </a:ext>
              </a:extLst>
            </p:cNvPr>
            <p:cNvCxnSpPr>
              <a:cxnSpLocks noChangeShapeType="1"/>
              <a:stCxn id="51" idx="6"/>
              <a:endCxn id="56" idx="2"/>
            </p:cNvCxnSpPr>
            <p:nvPr/>
          </p:nvCxnSpPr>
          <p:spPr bwMode="auto">
            <a:xfrm>
              <a:off x="2400" y="3576"/>
              <a:ext cx="288" cy="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2" name="AutoShape 102">
              <a:extLst>
                <a:ext uri="{FF2B5EF4-FFF2-40B4-BE49-F238E27FC236}">
                  <a16:creationId xmlns:a16="http://schemas.microsoft.com/office/drawing/2014/main" id="{04FFF58F-822C-43EC-AD57-9A6FCF3BF0C0}"/>
                </a:ext>
              </a:extLst>
            </p:cNvPr>
            <p:cNvCxnSpPr>
              <a:cxnSpLocks noChangeShapeType="1"/>
              <a:stCxn id="58" idx="7"/>
              <a:endCxn id="53" idx="2"/>
            </p:cNvCxnSpPr>
            <p:nvPr/>
          </p:nvCxnSpPr>
          <p:spPr bwMode="auto">
            <a:xfrm flipV="1">
              <a:off x="1995" y="2520"/>
              <a:ext cx="261" cy="93"/>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3" name="AutoShape 103">
              <a:extLst>
                <a:ext uri="{FF2B5EF4-FFF2-40B4-BE49-F238E27FC236}">
                  <a16:creationId xmlns:a16="http://schemas.microsoft.com/office/drawing/2014/main" id="{E2880113-3737-4699-A4AB-C2178716E210}"/>
                </a:ext>
              </a:extLst>
            </p:cNvPr>
            <p:cNvCxnSpPr>
              <a:cxnSpLocks noChangeShapeType="1"/>
              <a:stCxn id="60" idx="7"/>
            </p:cNvCxnSpPr>
            <p:nvPr/>
          </p:nvCxnSpPr>
          <p:spPr bwMode="auto">
            <a:xfrm flipV="1">
              <a:off x="2091" y="2760"/>
              <a:ext cx="165" cy="141"/>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4" name="AutoShape 104">
              <a:extLst>
                <a:ext uri="{FF2B5EF4-FFF2-40B4-BE49-F238E27FC236}">
                  <a16:creationId xmlns:a16="http://schemas.microsoft.com/office/drawing/2014/main" id="{8F6D470E-6E6A-405A-BEAA-FC3FD1EEE8F8}"/>
                </a:ext>
              </a:extLst>
            </p:cNvPr>
            <p:cNvCxnSpPr>
              <a:cxnSpLocks noChangeShapeType="1"/>
              <a:stCxn id="65" idx="7"/>
              <a:endCxn id="54" idx="2"/>
            </p:cNvCxnSpPr>
            <p:nvPr/>
          </p:nvCxnSpPr>
          <p:spPr bwMode="auto">
            <a:xfrm flipV="1">
              <a:off x="1851" y="2232"/>
              <a:ext cx="405" cy="141"/>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5" name="AutoShape 105">
              <a:extLst>
                <a:ext uri="{FF2B5EF4-FFF2-40B4-BE49-F238E27FC236}">
                  <a16:creationId xmlns:a16="http://schemas.microsoft.com/office/drawing/2014/main" id="{CD8F2683-9BAD-4AC1-9C54-753E9FD8E9C7}"/>
                </a:ext>
              </a:extLst>
            </p:cNvPr>
            <p:cNvCxnSpPr>
              <a:cxnSpLocks noChangeShapeType="1"/>
              <a:stCxn id="53" idx="0"/>
              <a:endCxn id="54" idx="4"/>
            </p:cNvCxnSpPr>
            <p:nvPr/>
          </p:nvCxnSpPr>
          <p:spPr bwMode="auto">
            <a:xfrm flipV="1">
              <a:off x="2328" y="2304"/>
              <a:ext cx="0" cy="14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6" name="AutoShape 106">
              <a:extLst>
                <a:ext uri="{FF2B5EF4-FFF2-40B4-BE49-F238E27FC236}">
                  <a16:creationId xmlns:a16="http://schemas.microsoft.com/office/drawing/2014/main" id="{1E290C2A-436F-49A7-8AD0-5A523EB4495F}"/>
                </a:ext>
              </a:extLst>
            </p:cNvPr>
            <p:cNvCxnSpPr>
              <a:cxnSpLocks noChangeShapeType="1"/>
              <a:endCxn id="63" idx="1"/>
            </p:cNvCxnSpPr>
            <p:nvPr/>
          </p:nvCxnSpPr>
          <p:spPr bwMode="auto">
            <a:xfrm>
              <a:off x="2400" y="2760"/>
              <a:ext cx="213" cy="141"/>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7" name="AutoShape 107">
              <a:extLst>
                <a:ext uri="{FF2B5EF4-FFF2-40B4-BE49-F238E27FC236}">
                  <a16:creationId xmlns:a16="http://schemas.microsoft.com/office/drawing/2014/main" id="{257A06F8-348A-448D-A823-02F4AF50D467}"/>
                </a:ext>
              </a:extLst>
            </p:cNvPr>
            <p:cNvCxnSpPr>
              <a:cxnSpLocks noChangeShapeType="1"/>
              <a:stCxn id="61" idx="7"/>
              <a:endCxn id="55" idx="2"/>
            </p:cNvCxnSpPr>
            <p:nvPr/>
          </p:nvCxnSpPr>
          <p:spPr bwMode="auto">
            <a:xfrm flipV="1">
              <a:off x="2187" y="3048"/>
              <a:ext cx="69" cy="93"/>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8" name="AutoShape 108">
              <a:extLst>
                <a:ext uri="{FF2B5EF4-FFF2-40B4-BE49-F238E27FC236}">
                  <a16:creationId xmlns:a16="http://schemas.microsoft.com/office/drawing/2014/main" id="{5D5F4A86-5633-4D46-92FF-4BCD8018A426}"/>
                </a:ext>
              </a:extLst>
            </p:cNvPr>
            <p:cNvCxnSpPr>
              <a:cxnSpLocks noChangeShapeType="1"/>
              <a:stCxn id="55" idx="6"/>
              <a:endCxn id="64" idx="1"/>
            </p:cNvCxnSpPr>
            <p:nvPr/>
          </p:nvCxnSpPr>
          <p:spPr bwMode="auto">
            <a:xfrm>
              <a:off x="2400" y="3048"/>
              <a:ext cx="69" cy="93"/>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9" name="AutoShape 110">
              <a:extLst>
                <a:ext uri="{FF2B5EF4-FFF2-40B4-BE49-F238E27FC236}">
                  <a16:creationId xmlns:a16="http://schemas.microsoft.com/office/drawing/2014/main" id="{9AE000CE-88FC-4185-B0A0-3B1680FE841E}"/>
                </a:ext>
              </a:extLst>
            </p:cNvPr>
            <p:cNvCxnSpPr>
              <a:cxnSpLocks noChangeShapeType="1"/>
              <a:stCxn id="53" idx="6"/>
              <a:endCxn id="62" idx="1"/>
            </p:cNvCxnSpPr>
            <p:nvPr/>
          </p:nvCxnSpPr>
          <p:spPr bwMode="auto">
            <a:xfrm>
              <a:off x="2400" y="2520"/>
              <a:ext cx="261" cy="93"/>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0F32B4E-428D-439A-3B21-9F12F26772F2}"/>
                  </a:ext>
                </a:extLst>
              </p14:cNvPr>
              <p14:cNvContentPartPr/>
              <p14:nvPr/>
            </p14:nvContentPartPr>
            <p14:xfrm>
              <a:off x="291960" y="518040"/>
              <a:ext cx="8725680" cy="4739040"/>
            </p14:xfrm>
          </p:contentPart>
        </mc:Choice>
        <mc:Fallback>
          <p:pic>
            <p:nvPicPr>
              <p:cNvPr id="2" name="Ink 1">
                <a:extLst>
                  <a:ext uri="{FF2B5EF4-FFF2-40B4-BE49-F238E27FC236}">
                    <a16:creationId xmlns:a16="http://schemas.microsoft.com/office/drawing/2014/main" id="{90F32B4E-428D-439A-3B21-9F12F26772F2}"/>
                  </a:ext>
                </a:extLst>
              </p:cNvPr>
              <p:cNvPicPr/>
              <p:nvPr/>
            </p:nvPicPr>
            <p:blipFill>
              <a:blip r:embed="rId4"/>
              <a:stretch>
                <a:fillRect/>
              </a:stretch>
            </p:blipFill>
            <p:spPr>
              <a:xfrm>
                <a:off x="282600" y="508680"/>
                <a:ext cx="8744400" cy="4757760"/>
              </a:xfrm>
              <a:prstGeom prst="rect">
                <a:avLst/>
              </a:prstGeom>
            </p:spPr>
          </p:pic>
        </mc:Fallback>
      </mc:AlternateContent>
    </p:spTree>
    <p:extLst>
      <p:ext uri="{BB962C8B-B14F-4D97-AF65-F5344CB8AC3E}">
        <p14:creationId xmlns:p14="http://schemas.microsoft.com/office/powerpoint/2010/main" val="102391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down)">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ppt_x"/>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err="1"/>
              <a:t>Cài</a:t>
            </a:r>
            <a:r>
              <a:rPr lang="en-US" sz="2000" b="1"/>
              <a:t> </a:t>
            </a:r>
            <a:r>
              <a:rPr lang="en-US" sz="2000" b="1" err="1"/>
              <a:t>đặt</a:t>
            </a:r>
            <a:r>
              <a:rPr lang="en-US" sz="2000" b="1"/>
              <a:t> </a:t>
            </a:r>
            <a:r>
              <a:rPr lang="en-US" sz="2000" b="1" err="1"/>
              <a:t>Thuật</a:t>
            </a:r>
            <a:r>
              <a:rPr lang="en-US" sz="2000" b="1"/>
              <a:t> </a:t>
            </a:r>
            <a:r>
              <a:rPr lang="en-US" sz="2000" b="1" err="1"/>
              <a:t>toán</a:t>
            </a:r>
            <a:r>
              <a:rPr lang="en-US" sz="2000" b="1"/>
              <a:t> Prim – </a:t>
            </a:r>
            <a:r>
              <a:rPr lang="en-US" sz="2000" b="1" err="1"/>
              <a:t>ví</a:t>
            </a:r>
            <a:r>
              <a:rPr lang="en-US" sz="2000" b="1"/>
              <a:t> </a:t>
            </a:r>
            <a:r>
              <a:rPr lang="en-US" sz="2000" b="1" err="1"/>
              <a:t>dụ</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D082D90E-797B-4D13-9198-D026D7D2D67B}"/>
              </a:ext>
            </a:extLst>
          </p:cNvPr>
          <p:cNvSpPr>
            <a:spLocks noGrp="1" noChangeArrowheads="1"/>
          </p:cNvSpPr>
          <p:nvPr>
            <p:ph idx="1"/>
          </p:nvPr>
        </p:nvSpPr>
        <p:spPr>
          <a:xfrm>
            <a:off x="169863" y="612685"/>
            <a:ext cx="8723312" cy="5632630"/>
          </a:xfrm>
        </p:spPr>
        <p:txBody>
          <a:bodyPr>
            <a:noAutofit/>
          </a:bodyPr>
          <a:lstStyle/>
          <a:p>
            <a:pPr marL="0" indent="0" algn="just">
              <a:spcBef>
                <a:spcPts val="1200"/>
              </a:spcBef>
              <a:buNone/>
            </a:pPr>
            <a:endParaRPr lang="en-US" sz="1400">
              <a:cs typeface="Arial" panose="020B0604020202020204" pitchFamily="34" charset="0"/>
            </a:endParaRPr>
          </a:p>
        </p:txBody>
      </p:sp>
      <p:sp>
        <p:nvSpPr>
          <p:cNvPr id="6" name="Oval 2">
            <a:extLst>
              <a:ext uri="{FF2B5EF4-FFF2-40B4-BE49-F238E27FC236}">
                <a16:creationId xmlns:a16="http://schemas.microsoft.com/office/drawing/2014/main" id="{05113745-6A96-4127-AD53-129EA7773299}"/>
              </a:ext>
            </a:extLst>
          </p:cNvPr>
          <p:cNvSpPr>
            <a:spLocks noChangeArrowheads="1"/>
          </p:cNvSpPr>
          <p:nvPr/>
        </p:nvSpPr>
        <p:spPr bwMode="auto">
          <a:xfrm>
            <a:off x="609600" y="32464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f</a:t>
            </a:r>
          </a:p>
        </p:txBody>
      </p:sp>
      <p:sp>
        <p:nvSpPr>
          <p:cNvPr id="7" name="Oval 3">
            <a:extLst>
              <a:ext uri="{FF2B5EF4-FFF2-40B4-BE49-F238E27FC236}">
                <a16:creationId xmlns:a16="http://schemas.microsoft.com/office/drawing/2014/main" id="{FD8F50EC-A01C-42A0-B45F-23FBF74999C4}"/>
              </a:ext>
            </a:extLst>
          </p:cNvPr>
          <p:cNvSpPr>
            <a:spLocks noChangeArrowheads="1"/>
          </p:cNvSpPr>
          <p:nvPr/>
        </p:nvSpPr>
        <p:spPr bwMode="auto">
          <a:xfrm>
            <a:off x="5257800" y="22558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d</a:t>
            </a:r>
          </a:p>
        </p:txBody>
      </p:sp>
      <p:sp>
        <p:nvSpPr>
          <p:cNvPr id="9" name="Oval 4">
            <a:extLst>
              <a:ext uri="{FF2B5EF4-FFF2-40B4-BE49-F238E27FC236}">
                <a16:creationId xmlns:a16="http://schemas.microsoft.com/office/drawing/2014/main" id="{66267A71-C2AB-45FD-9CBE-8EB9A813564C}"/>
              </a:ext>
            </a:extLst>
          </p:cNvPr>
          <p:cNvSpPr>
            <a:spLocks noChangeArrowheads="1"/>
          </p:cNvSpPr>
          <p:nvPr/>
        </p:nvSpPr>
        <p:spPr bwMode="auto">
          <a:xfrm>
            <a:off x="1752600" y="17986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a</a:t>
            </a:r>
          </a:p>
        </p:txBody>
      </p:sp>
      <p:sp>
        <p:nvSpPr>
          <p:cNvPr id="12" name="Oval 5">
            <a:extLst>
              <a:ext uri="{FF2B5EF4-FFF2-40B4-BE49-F238E27FC236}">
                <a16:creationId xmlns:a16="http://schemas.microsoft.com/office/drawing/2014/main" id="{7DA9B152-FF92-4944-92E3-A4B07777B89F}"/>
              </a:ext>
            </a:extLst>
          </p:cNvPr>
          <p:cNvSpPr>
            <a:spLocks noChangeArrowheads="1"/>
          </p:cNvSpPr>
          <p:nvPr/>
        </p:nvSpPr>
        <p:spPr bwMode="auto">
          <a:xfrm>
            <a:off x="3352800" y="31702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b</a:t>
            </a:r>
          </a:p>
        </p:txBody>
      </p:sp>
      <p:sp>
        <p:nvSpPr>
          <p:cNvPr id="13" name="Oval 6">
            <a:extLst>
              <a:ext uri="{FF2B5EF4-FFF2-40B4-BE49-F238E27FC236}">
                <a16:creationId xmlns:a16="http://schemas.microsoft.com/office/drawing/2014/main" id="{AB45C7B2-E194-48A9-84FB-422BD946376A}"/>
              </a:ext>
            </a:extLst>
          </p:cNvPr>
          <p:cNvSpPr>
            <a:spLocks noChangeArrowheads="1"/>
          </p:cNvSpPr>
          <p:nvPr/>
        </p:nvSpPr>
        <p:spPr bwMode="auto">
          <a:xfrm>
            <a:off x="1752600" y="45418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c</a:t>
            </a:r>
          </a:p>
        </p:txBody>
      </p:sp>
      <p:sp>
        <p:nvSpPr>
          <p:cNvPr id="14" name="Oval 7">
            <a:extLst>
              <a:ext uri="{FF2B5EF4-FFF2-40B4-BE49-F238E27FC236}">
                <a16:creationId xmlns:a16="http://schemas.microsoft.com/office/drawing/2014/main" id="{8E9FC90E-F3F0-4A0E-A57E-AFBBF8986D70}"/>
              </a:ext>
            </a:extLst>
          </p:cNvPr>
          <p:cNvSpPr>
            <a:spLocks noChangeArrowheads="1"/>
          </p:cNvSpPr>
          <p:nvPr/>
        </p:nvSpPr>
        <p:spPr bwMode="auto">
          <a:xfrm>
            <a:off x="4267200" y="46180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e</a:t>
            </a:r>
          </a:p>
        </p:txBody>
      </p:sp>
      <p:sp>
        <p:nvSpPr>
          <p:cNvPr id="15" name="Oval 8">
            <a:extLst>
              <a:ext uri="{FF2B5EF4-FFF2-40B4-BE49-F238E27FC236}">
                <a16:creationId xmlns:a16="http://schemas.microsoft.com/office/drawing/2014/main" id="{7F1523B8-63A6-4323-AA7E-00A5EB6986DD}"/>
              </a:ext>
            </a:extLst>
          </p:cNvPr>
          <p:cNvSpPr>
            <a:spLocks noChangeArrowheads="1"/>
          </p:cNvSpPr>
          <p:nvPr/>
        </p:nvSpPr>
        <p:spPr bwMode="auto">
          <a:xfrm>
            <a:off x="7239000" y="33988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g</a:t>
            </a:r>
          </a:p>
        </p:txBody>
      </p:sp>
      <p:sp>
        <p:nvSpPr>
          <p:cNvPr id="16" name="Line 9">
            <a:extLst>
              <a:ext uri="{FF2B5EF4-FFF2-40B4-BE49-F238E27FC236}">
                <a16:creationId xmlns:a16="http://schemas.microsoft.com/office/drawing/2014/main" id="{B05531B4-F9D4-4C00-852C-AC95BF7B8111}"/>
              </a:ext>
            </a:extLst>
          </p:cNvPr>
          <p:cNvSpPr>
            <a:spLocks noChangeShapeType="1"/>
          </p:cNvSpPr>
          <p:nvPr/>
        </p:nvSpPr>
        <p:spPr bwMode="auto">
          <a:xfrm>
            <a:off x="2362200" y="2332038"/>
            <a:ext cx="1066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0">
            <a:extLst>
              <a:ext uri="{FF2B5EF4-FFF2-40B4-BE49-F238E27FC236}">
                <a16:creationId xmlns:a16="http://schemas.microsoft.com/office/drawing/2014/main" id="{43120DF3-3791-4DEF-AB53-01AAB56649ED}"/>
              </a:ext>
            </a:extLst>
          </p:cNvPr>
          <p:cNvSpPr>
            <a:spLocks noChangeShapeType="1"/>
          </p:cNvSpPr>
          <p:nvPr/>
        </p:nvSpPr>
        <p:spPr bwMode="auto">
          <a:xfrm flipH="1">
            <a:off x="1143000" y="2408238"/>
            <a:ext cx="685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1">
            <a:extLst>
              <a:ext uri="{FF2B5EF4-FFF2-40B4-BE49-F238E27FC236}">
                <a16:creationId xmlns:a16="http://schemas.microsoft.com/office/drawing/2014/main" id="{22665D7F-4535-4784-BC8F-AFABC850D43D}"/>
              </a:ext>
            </a:extLst>
          </p:cNvPr>
          <p:cNvSpPr>
            <a:spLocks noChangeShapeType="1"/>
          </p:cNvSpPr>
          <p:nvPr/>
        </p:nvSpPr>
        <p:spPr bwMode="auto">
          <a:xfrm flipH="1">
            <a:off x="2362200" y="3856038"/>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2">
            <a:extLst>
              <a:ext uri="{FF2B5EF4-FFF2-40B4-BE49-F238E27FC236}">
                <a16:creationId xmlns:a16="http://schemas.microsoft.com/office/drawing/2014/main" id="{06139D8C-24FE-41EA-B004-3EB71CDA2FDC}"/>
              </a:ext>
            </a:extLst>
          </p:cNvPr>
          <p:cNvSpPr>
            <a:spLocks noChangeShapeType="1"/>
          </p:cNvSpPr>
          <p:nvPr/>
        </p:nvSpPr>
        <p:spPr bwMode="auto">
          <a:xfrm>
            <a:off x="1143000" y="3856038"/>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3">
            <a:extLst>
              <a:ext uri="{FF2B5EF4-FFF2-40B4-BE49-F238E27FC236}">
                <a16:creationId xmlns:a16="http://schemas.microsoft.com/office/drawing/2014/main" id="{23D63AA7-178E-4F8D-997D-3C80863E1B3F}"/>
              </a:ext>
            </a:extLst>
          </p:cNvPr>
          <p:cNvSpPr>
            <a:spLocks noChangeShapeType="1"/>
          </p:cNvSpPr>
          <p:nvPr/>
        </p:nvSpPr>
        <p:spPr bwMode="auto">
          <a:xfrm flipV="1">
            <a:off x="4038600" y="2789238"/>
            <a:ext cx="1295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4">
            <a:extLst>
              <a:ext uri="{FF2B5EF4-FFF2-40B4-BE49-F238E27FC236}">
                <a16:creationId xmlns:a16="http://schemas.microsoft.com/office/drawing/2014/main" id="{951804A2-A6D9-44D3-955A-6DA9E1F0B2B7}"/>
              </a:ext>
            </a:extLst>
          </p:cNvPr>
          <p:cNvSpPr>
            <a:spLocks noChangeShapeType="1"/>
          </p:cNvSpPr>
          <p:nvPr/>
        </p:nvSpPr>
        <p:spPr bwMode="auto">
          <a:xfrm>
            <a:off x="2438400" y="2103438"/>
            <a:ext cx="2819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5">
            <a:extLst>
              <a:ext uri="{FF2B5EF4-FFF2-40B4-BE49-F238E27FC236}">
                <a16:creationId xmlns:a16="http://schemas.microsoft.com/office/drawing/2014/main" id="{BEF25659-A813-4992-96EC-37A517F7BA9F}"/>
              </a:ext>
            </a:extLst>
          </p:cNvPr>
          <p:cNvSpPr>
            <a:spLocks noChangeShapeType="1"/>
          </p:cNvSpPr>
          <p:nvPr/>
        </p:nvSpPr>
        <p:spPr bwMode="auto">
          <a:xfrm>
            <a:off x="3962400" y="3703638"/>
            <a:ext cx="4572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6">
            <a:extLst>
              <a:ext uri="{FF2B5EF4-FFF2-40B4-BE49-F238E27FC236}">
                <a16:creationId xmlns:a16="http://schemas.microsoft.com/office/drawing/2014/main" id="{AF5C0C14-550D-4EE6-8C8D-A8576579A7C8}"/>
              </a:ext>
            </a:extLst>
          </p:cNvPr>
          <p:cNvSpPr>
            <a:spLocks noChangeShapeType="1"/>
          </p:cNvSpPr>
          <p:nvPr/>
        </p:nvSpPr>
        <p:spPr bwMode="auto">
          <a:xfrm>
            <a:off x="2438400" y="4999038"/>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7">
            <a:extLst>
              <a:ext uri="{FF2B5EF4-FFF2-40B4-BE49-F238E27FC236}">
                <a16:creationId xmlns:a16="http://schemas.microsoft.com/office/drawing/2014/main" id="{F9779F29-6449-4BB8-A7BA-A42D57102B36}"/>
              </a:ext>
            </a:extLst>
          </p:cNvPr>
          <p:cNvSpPr>
            <a:spLocks noChangeShapeType="1"/>
          </p:cNvSpPr>
          <p:nvPr/>
        </p:nvSpPr>
        <p:spPr bwMode="auto">
          <a:xfrm flipH="1">
            <a:off x="4800600" y="2941638"/>
            <a:ext cx="685800" cy="1752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8">
            <a:extLst>
              <a:ext uri="{FF2B5EF4-FFF2-40B4-BE49-F238E27FC236}">
                <a16:creationId xmlns:a16="http://schemas.microsoft.com/office/drawing/2014/main" id="{4FADB0E3-3746-492F-934A-DB3B69685917}"/>
              </a:ext>
            </a:extLst>
          </p:cNvPr>
          <p:cNvSpPr>
            <a:spLocks noChangeShapeType="1"/>
          </p:cNvSpPr>
          <p:nvPr/>
        </p:nvSpPr>
        <p:spPr bwMode="auto">
          <a:xfrm flipV="1">
            <a:off x="4953000" y="3932238"/>
            <a:ext cx="2286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Text Box 19">
            <a:extLst>
              <a:ext uri="{FF2B5EF4-FFF2-40B4-BE49-F238E27FC236}">
                <a16:creationId xmlns:a16="http://schemas.microsoft.com/office/drawing/2014/main" id="{7C468ACF-FA94-4214-B6EC-ADD70CBDB6E4}"/>
              </a:ext>
            </a:extLst>
          </p:cNvPr>
          <p:cNvSpPr txBox="1">
            <a:spLocks noChangeArrowheads="1"/>
          </p:cNvSpPr>
          <p:nvPr/>
        </p:nvSpPr>
        <p:spPr bwMode="auto">
          <a:xfrm>
            <a:off x="1050925" y="2449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27" name="Text Box 20">
            <a:extLst>
              <a:ext uri="{FF2B5EF4-FFF2-40B4-BE49-F238E27FC236}">
                <a16:creationId xmlns:a16="http://schemas.microsoft.com/office/drawing/2014/main" id="{C4340B96-5836-4B8E-8B61-57445F7B257A}"/>
              </a:ext>
            </a:extLst>
          </p:cNvPr>
          <p:cNvSpPr txBox="1">
            <a:spLocks noChangeArrowheads="1"/>
          </p:cNvSpPr>
          <p:nvPr/>
        </p:nvSpPr>
        <p:spPr bwMode="auto">
          <a:xfrm>
            <a:off x="3794125" y="1611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28" name="Text Box 21">
            <a:extLst>
              <a:ext uri="{FF2B5EF4-FFF2-40B4-BE49-F238E27FC236}">
                <a16:creationId xmlns:a16="http://schemas.microsoft.com/office/drawing/2014/main" id="{2078FFFF-7D0D-49BB-9F2A-93B314B1771D}"/>
              </a:ext>
            </a:extLst>
          </p:cNvPr>
          <p:cNvSpPr txBox="1">
            <a:spLocks noChangeArrowheads="1"/>
          </p:cNvSpPr>
          <p:nvPr/>
        </p:nvSpPr>
        <p:spPr bwMode="auto">
          <a:xfrm>
            <a:off x="6537325" y="2525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29" name="Text Box 22">
            <a:extLst>
              <a:ext uri="{FF2B5EF4-FFF2-40B4-BE49-F238E27FC236}">
                <a16:creationId xmlns:a16="http://schemas.microsoft.com/office/drawing/2014/main" id="{5FEBEA53-179F-4C26-885D-788844FB9DEB}"/>
              </a:ext>
            </a:extLst>
          </p:cNvPr>
          <p:cNvSpPr txBox="1">
            <a:spLocks noChangeArrowheads="1"/>
          </p:cNvSpPr>
          <p:nvPr/>
        </p:nvSpPr>
        <p:spPr bwMode="auto">
          <a:xfrm>
            <a:off x="5851525" y="4506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30" name="Text Box 23">
            <a:extLst>
              <a:ext uri="{FF2B5EF4-FFF2-40B4-BE49-F238E27FC236}">
                <a16:creationId xmlns:a16="http://schemas.microsoft.com/office/drawing/2014/main" id="{1583BFEA-463B-4861-B0B9-72ECB9553899}"/>
              </a:ext>
            </a:extLst>
          </p:cNvPr>
          <p:cNvSpPr txBox="1">
            <a:spLocks noChangeArrowheads="1"/>
          </p:cNvSpPr>
          <p:nvPr/>
        </p:nvSpPr>
        <p:spPr bwMode="auto">
          <a:xfrm>
            <a:off x="5257800" y="34750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32" name="Text Box 24">
            <a:extLst>
              <a:ext uri="{FF2B5EF4-FFF2-40B4-BE49-F238E27FC236}">
                <a16:creationId xmlns:a16="http://schemas.microsoft.com/office/drawing/2014/main" id="{FE55AEA9-C11D-434D-A29E-80F00184E3EB}"/>
              </a:ext>
            </a:extLst>
          </p:cNvPr>
          <p:cNvSpPr txBox="1">
            <a:spLocks noChangeArrowheads="1"/>
          </p:cNvSpPr>
          <p:nvPr/>
        </p:nvSpPr>
        <p:spPr bwMode="auto">
          <a:xfrm>
            <a:off x="4327525" y="3059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33" name="Text Box 25">
            <a:extLst>
              <a:ext uri="{FF2B5EF4-FFF2-40B4-BE49-F238E27FC236}">
                <a16:creationId xmlns:a16="http://schemas.microsoft.com/office/drawing/2014/main" id="{9D144EEC-C52B-4317-A20A-AA4D962F8E98}"/>
              </a:ext>
            </a:extLst>
          </p:cNvPr>
          <p:cNvSpPr txBox="1">
            <a:spLocks noChangeArrowheads="1"/>
          </p:cNvSpPr>
          <p:nvPr/>
        </p:nvSpPr>
        <p:spPr bwMode="auto">
          <a:xfrm>
            <a:off x="2590800" y="39322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34" name="Text Box 26">
            <a:extLst>
              <a:ext uri="{FF2B5EF4-FFF2-40B4-BE49-F238E27FC236}">
                <a16:creationId xmlns:a16="http://schemas.microsoft.com/office/drawing/2014/main" id="{4B6E16DC-C8DE-4366-98D9-CFF809AE6610}"/>
              </a:ext>
            </a:extLst>
          </p:cNvPr>
          <p:cNvSpPr txBox="1">
            <a:spLocks noChangeArrowheads="1"/>
          </p:cNvSpPr>
          <p:nvPr/>
        </p:nvSpPr>
        <p:spPr bwMode="auto">
          <a:xfrm>
            <a:off x="4327525" y="3897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35" name="Text Box 27">
            <a:extLst>
              <a:ext uri="{FF2B5EF4-FFF2-40B4-BE49-F238E27FC236}">
                <a16:creationId xmlns:a16="http://schemas.microsoft.com/office/drawing/2014/main" id="{6DFB533B-E68A-450A-A604-4BF946CCCE6A}"/>
              </a:ext>
            </a:extLst>
          </p:cNvPr>
          <p:cNvSpPr txBox="1">
            <a:spLocks noChangeArrowheads="1"/>
          </p:cNvSpPr>
          <p:nvPr/>
        </p:nvSpPr>
        <p:spPr bwMode="auto">
          <a:xfrm>
            <a:off x="3048000" y="49990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36" name="Text Box 28">
            <a:extLst>
              <a:ext uri="{FF2B5EF4-FFF2-40B4-BE49-F238E27FC236}">
                <a16:creationId xmlns:a16="http://schemas.microsoft.com/office/drawing/2014/main" id="{A57C9922-A9B8-41CD-9C2F-D8AB070D231B}"/>
              </a:ext>
            </a:extLst>
          </p:cNvPr>
          <p:cNvSpPr txBox="1">
            <a:spLocks noChangeArrowheads="1"/>
          </p:cNvSpPr>
          <p:nvPr/>
        </p:nvSpPr>
        <p:spPr bwMode="auto">
          <a:xfrm>
            <a:off x="1508125" y="3821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37" name="Line 29">
            <a:extLst>
              <a:ext uri="{FF2B5EF4-FFF2-40B4-BE49-F238E27FC236}">
                <a16:creationId xmlns:a16="http://schemas.microsoft.com/office/drawing/2014/main" id="{3802BEAB-765E-40D5-BA95-2AAE82E22ADD}"/>
              </a:ext>
            </a:extLst>
          </p:cNvPr>
          <p:cNvSpPr>
            <a:spLocks noChangeShapeType="1"/>
          </p:cNvSpPr>
          <p:nvPr/>
        </p:nvSpPr>
        <p:spPr bwMode="auto">
          <a:xfrm>
            <a:off x="1295400" y="3551238"/>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30">
            <a:extLst>
              <a:ext uri="{FF2B5EF4-FFF2-40B4-BE49-F238E27FC236}">
                <a16:creationId xmlns:a16="http://schemas.microsoft.com/office/drawing/2014/main" id="{DD7B1244-3F79-4B45-9F37-2A0B927443A8}"/>
              </a:ext>
            </a:extLst>
          </p:cNvPr>
          <p:cNvSpPr txBox="1">
            <a:spLocks noChangeArrowheads="1"/>
          </p:cNvSpPr>
          <p:nvPr/>
        </p:nvSpPr>
        <p:spPr bwMode="auto">
          <a:xfrm>
            <a:off x="2117725" y="313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39" name="Text Box 31">
            <a:extLst>
              <a:ext uri="{FF2B5EF4-FFF2-40B4-BE49-F238E27FC236}">
                <a16:creationId xmlns:a16="http://schemas.microsoft.com/office/drawing/2014/main" id="{46128195-0CF3-46A6-85AE-FC91E06E216E}"/>
              </a:ext>
            </a:extLst>
          </p:cNvPr>
          <p:cNvSpPr txBox="1">
            <a:spLocks noChangeArrowheads="1"/>
          </p:cNvSpPr>
          <p:nvPr/>
        </p:nvSpPr>
        <p:spPr bwMode="auto">
          <a:xfrm>
            <a:off x="3032125" y="2449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40" name="Line 39">
            <a:extLst>
              <a:ext uri="{FF2B5EF4-FFF2-40B4-BE49-F238E27FC236}">
                <a16:creationId xmlns:a16="http://schemas.microsoft.com/office/drawing/2014/main" id="{B3E76CCF-3CC8-4184-AE8A-18542BAD2776}"/>
              </a:ext>
            </a:extLst>
          </p:cNvPr>
          <p:cNvSpPr>
            <a:spLocks noChangeShapeType="1"/>
          </p:cNvSpPr>
          <p:nvPr/>
        </p:nvSpPr>
        <p:spPr bwMode="auto">
          <a:xfrm>
            <a:off x="5943600" y="2713038"/>
            <a:ext cx="1371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Oval 44">
            <a:extLst>
              <a:ext uri="{FF2B5EF4-FFF2-40B4-BE49-F238E27FC236}">
                <a16:creationId xmlns:a16="http://schemas.microsoft.com/office/drawing/2014/main" id="{CC76897E-E85E-460B-A25C-614913A38D24}"/>
              </a:ext>
            </a:extLst>
          </p:cNvPr>
          <p:cNvSpPr>
            <a:spLocks noChangeArrowheads="1"/>
          </p:cNvSpPr>
          <p:nvPr/>
        </p:nvSpPr>
        <p:spPr bwMode="auto">
          <a:xfrm>
            <a:off x="7239000" y="3398838"/>
            <a:ext cx="685800" cy="685800"/>
          </a:xfrm>
          <a:prstGeom prst="ellipse">
            <a:avLst/>
          </a:prstGeom>
          <a:solidFill>
            <a:srgbClr val="FFC0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g</a:t>
            </a:r>
          </a:p>
        </p:txBody>
      </p:sp>
    </p:spTree>
    <p:extLst>
      <p:ext uri="{BB962C8B-B14F-4D97-AF65-F5344CB8AC3E}">
        <p14:creationId xmlns:p14="http://schemas.microsoft.com/office/powerpoint/2010/main" val="70592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err="1"/>
              <a:t>Thuật</a:t>
            </a:r>
            <a:r>
              <a:rPr lang="en-US" sz="2000" b="1"/>
              <a:t> </a:t>
            </a:r>
            <a:r>
              <a:rPr lang="en-US" sz="2000" b="1" err="1"/>
              <a:t>toán</a:t>
            </a:r>
            <a:r>
              <a:rPr lang="en-US" sz="2000" b="1"/>
              <a:t> Prim</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D082D90E-797B-4D13-9198-D026D7D2D67B}"/>
              </a:ext>
            </a:extLst>
          </p:cNvPr>
          <p:cNvSpPr>
            <a:spLocks noGrp="1" noChangeArrowheads="1"/>
          </p:cNvSpPr>
          <p:nvPr>
            <p:ph idx="1"/>
          </p:nvPr>
        </p:nvSpPr>
        <p:spPr>
          <a:xfrm>
            <a:off x="169863" y="612685"/>
            <a:ext cx="8723312" cy="5632630"/>
          </a:xfrm>
        </p:spPr>
        <p:txBody>
          <a:bodyPr>
            <a:noAutofit/>
          </a:bodyPr>
          <a:lstStyle/>
          <a:p>
            <a:pPr algn="just">
              <a:spcBef>
                <a:spcPts val="1200"/>
              </a:spcBef>
            </a:pPr>
            <a:r>
              <a:rPr lang="en-US" sz="1600" err="1">
                <a:cs typeface="Arial" panose="020B0604020202020204" pitchFamily="34" charset="0"/>
              </a:rPr>
              <a:t>Ví</a:t>
            </a:r>
            <a:r>
              <a:rPr lang="en-US" sz="1600">
                <a:cs typeface="Arial" panose="020B0604020202020204" pitchFamily="34" charset="0"/>
              </a:rPr>
              <a:t> </a:t>
            </a:r>
            <a:r>
              <a:rPr lang="en-US" sz="1600" err="1">
                <a:cs typeface="Arial" panose="020B0604020202020204" pitchFamily="34" charset="0"/>
              </a:rPr>
              <a:t>dụ</a:t>
            </a:r>
            <a:r>
              <a:rPr lang="en-US" sz="1600">
                <a:cs typeface="Arial" panose="020B0604020202020204" pitchFamily="34" charset="0"/>
              </a:rPr>
              <a:t>: </a:t>
            </a:r>
            <a:r>
              <a:rPr lang="en-US" sz="1600" err="1">
                <a:cs typeface="Arial" panose="020B0604020202020204" pitchFamily="34" charset="0"/>
              </a:rPr>
              <a:t>Trình</a:t>
            </a:r>
            <a:r>
              <a:rPr lang="en-US" sz="1600">
                <a:cs typeface="Arial" panose="020B0604020202020204" pitchFamily="34" charset="0"/>
              </a:rPr>
              <a:t> </a:t>
            </a:r>
            <a:r>
              <a:rPr lang="en-US" sz="1600" err="1">
                <a:cs typeface="Arial" panose="020B0604020202020204" pitchFamily="34" charset="0"/>
              </a:rPr>
              <a:t>diễn</a:t>
            </a:r>
            <a:r>
              <a:rPr lang="en-US" sz="1600">
                <a:cs typeface="Arial" panose="020B0604020202020204" pitchFamily="34" charset="0"/>
              </a:rPr>
              <a:t> </a:t>
            </a:r>
            <a:r>
              <a:rPr lang="en-US" sz="1600" err="1">
                <a:cs typeface="Arial" panose="020B0604020202020204" pitchFamily="34" charset="0"/>
              </a:rPr>
              <a:t>thuật</a:t>
            </a:r>
            <a:r>
              <a:rPr lang="en-US" sz="1600">
                <a:cs typeface="Arial" panose="020B0604020202020204" pitchFamily="34" charset="0"/>
              </a:rPr>
              <a:t> </a:t>
            </a:r>
            <a:r>
              <a:rPr lang="en-US" sz="1600" err="1">
                <a:cs typeface="Arial" panose="020B0604020202020204" pitchFamily="34" charset="0"/>
              </a:rPr>
              <a:t>toán</a:t>
            </a:r>
            <a:r>
              <a:rPr lang="en-US" sz="1600">
                <a:cs typeface="Arial" panose="020B0604020202020204" pitchFamily="34" charset="0"/>
              </a:rPr>
              <a:t> Prim </a:t>
            </a:r>
            <a:r>
              <a:rPr lang="en-US" sz="1600" err="1">
                <a:cs typeface="Arial" panose="020B0604020202020204" pitchFamily="34" charset="0"/>
              </a:rPr>
              <a:t>tìm</a:t>
            </a:r>
            <a:r>
              <a:rPr lang="en-US" sz="1600">
                <a:cs typeface="Arial" panose="020B0604020202020204" pitchFamily="34" charset="0"/>
              </a:rPr>
              <a:t> </a:t>
            </a:r>
            <a:r>
              <a:rPr lang="en-US" sz="1600" err="1">
                <a:cs typeface="Arial" panose="020B0604020202020204" pitchFamily="34" charset="0"/>
              </a:rPr>
              <a:t>cây</a:t>
            </a:r>
            <a:r>
              <a:rPr lang="en-US" sz="1600">
                <a:cs typeface="Arial" panose="020B0604020202020204" pitchFamily="34" charset="0"/>
              </a:rPr>
              <a:t> </a:t>
            </a:r>
            <a:r>
              <a:rPr lang="en-US" sz="1600" err="1">
                <a:cs typeface="Arial" panose="020B0604020202020204" pitchFamily="34" charset="0"/>
              </a:rPr>
              <a:t>khung</a:t>
            </a:r>
            <a:r>
              <a:rPr lang="en-US" sz="1600">
                <a:cs typeface="Arial" panose="020B0604020202020204" pitchFamily="34" charset="0"/>
              </a:rPr>
              <a:t> </a:t>
            </a:r>
            <a:r>
              <a:rPr lang="en-US" sz="1600" err="1">
                <a:cs typeface="Arial" panose="020B0604020202020204" pitchFamily="34" charset="0"/>
              </a:rPr>
              <a:t>nhỏ</a:t>
            </a:r>
            <a:r>
              <a:rPr lang="en-US" sz="1600">
                <a:cs typeface="Arial" panose="020B0604020202020204" pitchFamily="34" charset="0"/>
              </a:rPr>
              <a:t> </a:t>
            </a:r>
            <a:r>
              <a:rPr lang="en-US" sz="1600" err="1">
                <a:cs typeface="Arial" panose="020B0604020202020204" pitchFamily="34" charset="0"/>
              </a:rPr>
              <a:t>nhất</a:t>
            </a:r>
            <a:r>
              <a:rPr lang="en-US" sz="1600">
                <a:cs typeface="Arial" panose="020B0604020202020204" pitchFamily="34" charset="0"/>
              </a:rPr>
              <a:t> </a:t>
            </a:r>
            <a:r>
              <a:rPr lang="en-US" sz="1600" err="1">
                <a:cs typeface="Arial" panose="020B0604020202020204" pitchFamily="34" charset="0"/>
              </a:rPr>
              <a:t>của</a:t>
            </a:r>
            <a:r>
              <a:rPr lang="en-US" sz="1600">
                <a:cs typeface="Arial" panose="020B0604020202020204" pitchFamily="34" charset="0"/>
              </a:rPr>
              <a:t> </a:t>
            </a:r>
            <a:r>
              <a:rPr lang="en-US" sz="1600" err="1">
                <a:cs typeface="Arial" panose="020B0604020202020204" pitchFamily="34" charset="0"/>
              </a:rPr>
              <a:t>đồ</a:t>
            </a:r>
            <a:r>
              <a:rPr lang="en-US" sz="1600">
                <a:cs typeface="Arial" panose="020B0604020202020204" pitchFamily="34" charset="0"/>
              </a:rPr>
              <a:t> </a:t>
            </a:r>
            <a:r>
              <a:rPr lang="en-US" sz="1600" err="1">
                <a:cs typeface="Arial" panose="020B0604020202020204" pitchFamily="34" charset="0"/>
              </a:rPr>
              <a:t>thị</a:t>
            </a:r>
            <a:r>
              <a:rPr lang="en-US" sz="1600">
                <a:cs typeface="Arial" panose="020B0604020202020204" pitchFamily="34" charset="0"/>
              </a:rPr>
              <a:t> </a:t>
            </a:r>
            <a:r>
              <a:rPr lang="en-US" sz="1600" err="1">
                <a:cs typeface="Arial" panose="020B0604020202020204" pitchFamily="34" charset="0"/>
              </a:rPr>
              <a:t>sau</a:t>
            </a:r>
            <a:r>
              <a:rPr lang="en-US" sz="1600">
                <a:cs typeface="Arial" panose="020B0604020202020204" pitchFamily="34" charset="0"/>
              </a:rPr>
              <a:t> </a:t>
            </a:r>
            <a:r>
              <a:rPr lang="en-US" sz="1600" err="1">
                <a:cs typeface="Arial" panose="020B0604020202020204" pitchFamily="34" charset="0"/>
              </a:rPr>
              <a:t>đây</a:t>
            </a:r>
            <a:r>
              <a:rPr lang="en-US" sz="1600">
                <a:cs typeface="Arial" panose="020B0604020202020204" pitchFamily="34" charset="0"/>
              </a:rPr>
              <a:t> </a:t>
            </a:r>
            <a:r>
              <a:rPr lang="en-US" sz="1600" err="1">
                <a:cs typeface="Arial" panose="020B0604020202020204" pitchFamily="34" charset="0"/>
              </a:rPr>
              <a:t>dưới</a:t>
            </a:r>
            <a:r>
              <a:rPr lang="en-US" sz="1600">
                <a:cs typeface="Arial" panose="020B0604020202020204" pitchFamily="34" charset="0"/>
              </a:rPr>
              <a:t> </a:t>
            </a:r>
            <a:r>
              <a:rPr lang="en-US" sz="1600" err="1">
                <a:cs typeface="Arial" panose="020B0604020202020204" pitchFamily="34" charset="0"/>
              </a:rPr>
              <a:t>dạng</a:t>
            </a:r>
            <a:r>
              <a:rPr lang="en-US" sz="1600">
                <a:cs typeface="Arial" panose="020B0604020202020204" pitchFamily="34" charset="0"/>
              </a:rPr>
              <a:t> </a:t>
            </a:r>
            <a:r>
              <a:rPr lang="en-US" sz="1600" err="1">
                <a:cs typeface="Arial" panose="020B0604020202020204" pitchFamily="34" charset="0"/>
              </a:rPr>
              <a:t>bảng</a:t>
            </a:r>
            <a:endParaRPr lang="en-US" sz="1600">
              <a:cs typeface="Arial" panose="020B0604020202020204" pitchFamily="34" charset="0"/>
            </a:endParaRPr>
          </a:p>
        </p:txBody>
      </p:sp>
      <p:sp>
        <p:nvSpPr>
          <p:cNvPr id="6" name="Oval 2">
            <a:extLst>
              <a:ext uri="{FF2B5EF4-FFF2-40B4-BE49-F238E27FC236}">
                <a16:creationId xmlns:a16="http://schemas.microsoft.com/office/drawing/2014/main" id="{05113745-6A96-4127-AD53-129EA7773299}"/>
              </a:ext>
            </a:extLst>
          </p:cNvPr>
          <p:cNvSpPr>
            <a:spLocks noChangeArrowheads="1"/>
          </p:cNvSpPr>
          <p:nvPr/>
        </p:nvSpPr>
        <p:spPr bwMode="auto">
          <a:xfrm>
            <a:off x="609600" y="32464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f</a:t>
            </a:r>
          </a:p>
        </p:txBody>
      </p:sp>
      <p:sp>
        <p:nvSpPr>
          <p:cNvPr id="7" name="Oval 3">
            <a:extLst>
              <a:ext uri="{FF2B5EF4-FFF2-40B4-BE49-F238E27FC236}">
                <a16:creationId xmlns:a16="http://schemas.microsoft.com/office/drawing/2014/main" id="{FD8F50EC-A01C-42A0-B45F-23FBF74999C4}"/>
              </a:ext>
            </a:extLst>
          </p:cNvPr>
          <p:cNvSpPr>
            <a:spLocks noChangeArrowheads="1"/>
          </p:cNvSpPr>
          <p:nvPr/>
        </p:nvSpPr>
        <p:spPr bwMode="auto">
          <a:xfrm>
            <a:off x="5257800" y="22558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d</a:t>
            </a:r>
          </a:p>
        </p:txBody>
      </p:sp>
      <p:sp>
        <p:nvSpPr>
          <p:cNvPr id="9" name="Oval 4">
            <a:extLst>
              <a:ext uri="{FF2B5EF4-FFF2-40B4-BE49-F238E27FC236}">
                <a16:creationId xmlns:a16="http://schemas.microsoft.com/office/drawing/2014/main" id="{66267A71-C2AB-45FD-9CBE-8EB9A813564C}"/>
              </a:ext>
            </a:extLst>
          </p:cNvPr>
          <p:cNvSpPr>
            <a:spLocks noChangeArrowheads="1"/>
          </p:cNvSpPr>
          <p:nvPr/>
        </p:nvSpPr>
        <p:spPr bwMode="auto">
          <a:xfrm>
            <a:off x="1752600" y="17986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a</a:t>
            </a:r>
          </a:p>
        </p:txBody>
      </p:sp>
      <p:sp>
        <p:nvSpPr>
          <p:cNvPr id="12" name="Oval 5">
            <a:extLst>
              <a:ext uri="{FF2B5EF4-FFF2-40B4-BE49-F238E27FC236}">
                <a16:creationId xmlns:a16="http://schemas.microsoft.com/office/drawing/2014/main" id="{7DA9B152-FF92-4944-92E3-A4B07777B89F}"/>
              </a:ext>
            </a:extLst>
          </p:cNvPr>
          <p:cNvSpPr>
            <a:spLocks noChangeArrowheads="1"/>
          </p:cNvSpPr>
          <p:nvPr/>
        </p:nvSpPr>
        <p:spPr bwMode="auto">
          <a:xfrm>
            <a:off x="3352800" y="31702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b</a:t>
            </a:r>
          </a:p>
        </p:txBody>
      </p:sp>
      <p:sp>
        <p:nvSpPr>
          <p:cNvPr id="13" name="Oval 6">
            <a:extLst>
              <a:ext uri="{FF2B5EF4-FFF2-40B4-BE49-F238E27FC236}">
                <a16:creationId xmlns:a16="http://schemas.microsoft.com/office/drawing/2014/main" id="{AB45C7B2-E194-48A9-84FB-422BD946376A}"/>
              </a:ext>
            </a:extLst>
          </p:cNvPr>
          <p:cNvSpPr>
            <a:spLocks noChangeArrowheads="1"/>
          </p:cNvSpPr>
          <p:nvPr/>
        </p:nvSpPr>
        <p:spPr bwMode="auto">
          <a:xfrm>
            <a:off x="1752600" y="45418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c</a:t>
            </a:r>
          </a:p>
        </p:txBody>
      </p:sp>
      <p:sp>
        <p:nvSpPr>
          <p:cNvPr id="14" name="Oval 7">
            <a:extLst>
              <a:ext uri="{FF2B5EF4-FFF2-40B4-BE49-F238E27FC236}">
                <a16:creationId xmlns:a16="http://schemas.microsoft.com/office/drawing/2014/main" id="{8E9FC90E-F3F0-4A0E-A57E-AFBBF8986D70}"/>
              </a:ext>
            </a:extLst>
          </p:cNvPr>
          <p:cNvSpPr>
            <a:spLocks noChangeArrowheads="1"/>
          </p:cNvSpPr>
          <p:nvPr/>
        </p:nvSpPr>
        <p:spPr bwMode="auto">
          <a:xfrm>
            <a:off x="4267200" y="46180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e</a:t>
            </a:r>
          </a:p>
        </p:txBody>
      </p:sp>
      <p:sp>
        <p:nvSpPr>
          <p:cNvPr id="15" name="Oval 8">
            <a:extLst>
              <a:ext uri="{FF2B5EF4-FFF2-40B4-BE49-F238E27FC236}">
                <a16:creationId xmlns:a16="http://schemas.microsoft.com/office/drawing/2014/main" id="{7F1523B8-63A6-4323-AA7E-00A5EB6986DD}"/>
              </a:ext>
            </a:extLst>
          </p:cNvPr>
          <p:cNvSpPr>
            <a:spLocks noChangeArrowheads="1"/>
          </p:cNvSpPr>
          <p:nvPr/>
        </p:nvSpPr>
        <p:spPr bwMode="auto">
          <a:xfrm>
            <a:off x="7239000" y="33988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g</a:t>
            </a:r>
          </a:p>
        </p:txBody>
      </p:sp>
      <p:sp>
        <p:nvSpPr>
          <p:cNvPr id="16" name="Line 9">
            <a:extLst>
              <a:ext uri="{FF2B5EF4-FFF2-40B4-BE49-F238E27FC236}">
                <a16:creationId xmlns:a16="http://schemas.microsoft.com/office/drawing/2014/main" id="{B05531B4-F9D4-4C00-852C-AC95BF7B8111}"/>
              </a:ext>
            </a:extLst>
          </p:cNvPr>
          <p:cNvSpPr>
            <a:spLocks noChangeShapeType="1"/>
          </p:cNvSpPr>
          <p:nvPr/>
        </p:nvSpPr>
        <p:spPr bwMode="auto">
          <a:xfrm>
            <a:off x="2362200" y="2332038"/>
            <a:ext cx="1066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0">
            <a:extLst>
              <a:ext uri="{FF2B5EF4-FFF2-40B4-BE49-F238E27FC236}">
                <a16:creationId xmlns:a16="http://schemas.microsoft.com/office/drawing/2014/main" id="{43120DF3-3791-4DEF-AB53-01AAB56649ED}"/>
              </a:ext>
            </a:extLst>
          </p:cNvPr>
          <p:cNvSpPr>
            <a:spLocks noChangeShapeType="1"/>
          </p:cNvSpPr>
          <p:nvPr/>
        </p:nvSpPr>
        <p:spPr bwMode="auto">
          <a:xfrm flipH="1">
            <a:off x="1143000" y="2408238"/>
            <a:ext cx="685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1">
            <a:extLst>
              <a:ext uri="{FF2B5EF4-FFF2-40B4-BE49-F238E27FC236}">
                <a16:creationId xmlns:a16="http://schemas.microsoft.com/office/drawing/2014/main" id="{22665D7F-4535-4784-BC8F-AFABC850D43D}"/>
              </a:ext>
            </a:extLst>
          </p:cNvPr>
          <p:cNvSpPr>
            <a:spLocks noChangeShapeType="1"/>
          </p:cNvSpPr>
          <p:nvPr/>
        </p:nvSpPr>
        <p:spPr bwMode="auto">
          <a:xfrm flipH="1">
            <a:off x="2362200" y="3856038"/>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2">
            <a:extLst>
              <a:ext uri="{FF2B5EF4-FFF2-40B4-BE49-F238E27FC236}">
                <a16:creationId xmlns:a16="http://schemas.microsoft.com/office/drawing/2014/main" id="{06139D8C-24FE-41EA-B004-3EB71CDA2FDC}"/>
              </a:ext>
            </a:extLst>
          </p:cNvPr>
          <p:cNvSpPr>
            <a:spLocks noChangeShapeType="1"/>
          </p:cNvSpPr>
          <p:nvPr/>
        </p:nvSpPr>
        <p:spPr bwMode="auto">
          <a:xfrm>
            <a:off x="1143000" y="3856038"/>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3">
            <a:extLst>
              <a:ext uri="{FF2B5EF4-FFF2-40B4-BE49-F238E27FC236}">
                <a16:creationId xmlns:a16="http://schemas.microsoft.com/office/drawing/2014/main" id="{23D63AA7-178E-4F8D-997D-3C80863E1B3F}"/>
              </a:ext>
            </a:extLst>
          </p:cNvPr>
          <p:cNvSpPr>
            <a:spLocks noChangeShapeType="1"/>
          </p:cNvSpPr>
          <p:nvPr/>
        </p:nvSpPr>
        <p:spPr bwMode="auto">
          <a:xfrm flipV="1">
            <a:off x="4038600" y="2789238"/>
            <a:ext cx="1295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4">
            <a:extLst>
              <a:ext uri="{FF2B5EF4-FFF2-40B4-BE49-F238E27FC236}">
                <a16:creationId xmlns:a16="http://schemas.microsoft.com/office/drawing/2014/main" id="{951804A2-A6D9-44D3-955A-6DA9E1F0B2B7}"/>
              </a:ext>
            </a:extLst>
          </p:cNvPr>
          <p:cNvSpPr>
            <a:spLocks noChangeShapeType="1"/>
          </p:cNvSpPr>
          <p:nvPr/>
        </p:nvSpPr>
        <p:spPr bwMode="auto">
          <a:xfrm>
            <a:off x="2438400" y="2103438"/>
            <a:ext cx="2819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5">
            <a:extLst>
              <a:ext uri="{FF2B5EF4-FFF2-40B4-BE49-F238E27FC236}">
                <a16:creationId xmlns:a16="http://schemas.microsoft.com/office/drawing/2014/main" id="{BEF25659-A813-4992-96EC-37A517F7BA9F}"/>
              </a:ext>
            </a:extLst>
          </p:cNvPr>
          <p:cNvSpPr>
            <a:spLocks noChangeShapeType="1"/>
          </p:cNvSpPr>
          <p:nvPr/>
        </p:nvSpPr>
        <p:spPr bwMode="auto">
          <a:xfrm>
            <a:off x="3962400" y="3703638"/>
            <a:ext cx="4572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6">
            <a:extLst>
              <a:ext uri="{FF2B5EF4-FFF2-40B4-BE49-F238E27FC236}">
                <a16:creationId xmlns:a16="http://schemas.microsoft.com/office/drawing/2014/main" id="{AF5C0C14-550D-4EE6-8C8D-A8576579A7C8}"/>
              </a:ext>
            </a:extLst>
          </p:cNvPr>
          <p:cNvSpPr>
            <a:spLocks noChangeShapeType="1"/>
          </p:cNvSpPr>
          <p:nvPr/>
        </p:nvSpPr>
        <p:spPr bwMode="auto">
          <a:xfrm>
            <a:off x="2438400" y="4999038"/>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7">
            <a:extLst>
              <a:ext uri="{FF2B5EF4-FFF2-40B4-BE49-F238E27FC236}">
                <a16:creationId xmlns:a16="http://schemas.microsoft.com/office/drawing/2014/main" id="{F9779F29-6449-4BB8-A7BA-A42D57102B36}"/>
              </a:ext>
            </a:extLst>
          </p:cNvPr>
          <p:cNvSpPr>
            <a:spLocks noChangeShapeType="1"/>
          </p:cNvSpPr>
          <p:nvPr/>
        </p:nvSpPr>
        <p:spPr bwMode="auto">
          <a:xfrm flipH="1">
            <a:off x="4800600" y="2941638"/>
            <a:ext cx="685800" cy="1752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8">
            <a:extLst>
              <a:ext uri="{FF2B5EF4-FFF2-40B4-BE49-F238E27FC236}">
                <a16:creationId xmlns:a16="http://schemas.microsoft.com/office/drawing/2014/main" id="{4FADB0E3-3746-492F-934A-DB3B69685917}"/>
              </a:ext>
            </a:extLst>
          </p:cNvPr>
          <p:cNvSpPr>
            <a:spLocks noChangeShapeType="1"/>
          </p:cNvSpPr>
          <p:nvPr/>
        </p:nvSpPr>
        <p:spPr bwMode="auto">
          <a:xfrm flipV="1">
            <a:off x="4953000" y="3932238"/>
            <a:ext cx="2286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Text Box 19">
            <a:extLst>
              <a:ext uri="{FF2B5EF4-FFF2-40B4-BE49-F238E27FC236}">
                <a16:creationId xmlns:a16="http://schemas.microsoft.com/office/drawing/2014/main" id="{7C468ACF-FA94-4214-B6EC-ADD70CBDB6E4}"/>
              </a:ext>
            </a:extLst>
          </p:cNvPr>
          <p:cNvSpPr txBox="1">
            <a:spLocks noChangeArrowheads="1"/>
          </p:cNvSpPr>
          <p:nvPr/>
        </p:nvSpPr>
        <p:spPr bwMode="auto">
          <a:xfrm>
            <a:off x="1050925" y="2449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27" name="Text Box 20">
            <a:extLst>
              <a:ext uri="{FF2B5EF4-FFF2-40B4-BE49-F238E27FC236}">
                <a16:creationId xmlns:a16="http://schemas.microsoft.com/office/drawing/2014/main" id="{C4340B96-5836-4B8E-8B61-57445F7B257A}"/>
              </a:ext>
            </a:extLst>
          </p:cNvPr>
          <p:cNvSpPr txBox="1">
            <a:spLocks noChangeArrowheads="1"/>
          </p:cNvSpPr>
          <p:nvPr/>
        </p:nvSpPr>
        <p:spPr bwMode="auto">
          <a:xfrm>
            <a:off x="3794125" y="1611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28" name="Text Box 21">
            <a:extLst>
              <a:ext uri="{FF2B5EF4-FFF2-40B4-BE49-F238E27FC236}">
                <a16:creationId xmlns:a16="http://schemas.microsoft.com/office/drawing/2014/main" id="{2078FFFF-7D0D-49BB-9F2A-93B314B1771D}"/>
              </a:ext>
            </a:extLst>
          </p:cNvPr>
          <p:cNvSpPr txBox="1">
            <a:spLocks noChangeArrowheads="1"/>
          </p:cNvSpPr>
          <p:nvPr/>
        </p:nvSpPr>
        <p:spPr bwMode="auto">
          <a:xfrm>
            <a:off x="6537325" y="2525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29" name="Text Box 22">
            <a:extLst>
              <a:ext uri="{FF2B5EF4-FFF2-40B4-BE49-F238E27FC236}">
                <a16:creationId xmlns:a16="http://schemas.microsoft.com/office/drawing/2014/main" id="{5FEBEA53-179F-4C26-885D-788844FB9DEB}"/>
              </a:ext>
            </a:extLst>
          </p:cNvPr>
          <p:cNvSpPr txBox="1">
            <a:spLocks noChangeArrowheads="1"/>
          </p:cNvSpPr>
          <p:nvPr/>
        </p:nvSpPr>
        <p:spPr bwMode="auto">
          <a:xfrm>
            <a:off x="5851525" y="4506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30" name="Text Box 23">
            <a:extLst>
              <a:ext uri="{FF2B5EF4-FFF2-40B4-BE49-F238E27FC236}">
                <a16:creationId xmlns:a16="http://schemas.microsoft.com/office/drawing/2014/main" id="{1583BFEA-463B-4861-B0B9-72ECB9553899}"/>
              </a:ext>
            </a:extLst>
          </p:cNvPr>
          <p:cNvSpPr txBox="1">
            <a:spLocks noChangeArrowheads="1"/>
          </p:cNvSpPr>
          <p:nvPr/>
        </p:nvSpPr>
        <p:spPr bwMode="auto">
          <a:xfrm>
            <a:off x="5257800" y="34750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32" name="Text Box 24">
            <a:extLst>
              <a:ext uri="{FF2B5EF4-FFF2-40B4-BE49-F238E27FC236}">
                <a16:creationId xmlns:a16="http://schemas.microsoft.com/office/drawing/2014/main" id="{FE55AEA9-C11D-434D-A29E-80F00184E3EB}"/>
              </a:ext>
            </a:extLst>
          </p:cNvPr>
          <p:cNvSpPr txBox="1">
            <a:spLocks noChangeArrowheads="1"/>
          </p:cNvSpPr>
          <p:nvPr/>
        </p:nvSpPr>
        <p:spPr bwMode="auto">
          <a:xfrm>
            <a:off x="4327525" y="3059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33" name="Text Box 25">
            <a:extLst>
              <a:ext uri="{FF2B5EF4-FFF2-40B4-BE49-F238E27FC236}">
                <a16:creationId xmlns:a16="http://schemas.microsoft.com/office/drawing/2014/main" id="{9D144EEC-C52B-4317-A20A-AA4D962F8E98}"/>
              </a:ext>
            </a:extLst>
          </p:cNvPr>
          <p:cNvSpPr txBox="1">
            <a:spLocks noChangeArrowheads="1"/>
          </p:cNvSpPr>
          <p:nvPr/>
        </p:nvSpPr>
        <p:spPr bwMode="auto">
          <a:xfrm>
            <a:off x="2590800" y="39322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34" name="Text Box 26">
            <a:extLst>
              <a:ext uri="{FF2B5EF4-FFF2-40B4-BE49-F238E27FC236}">
                <a16:creationId xmlns:a16="http://schemas.microsoft.com/office/drawing/2014/main" id="{4B6E16DC-C8DE-4366-98D9-CFF809AE6610}"/>
              </a:ext>
            </a:extLst>
          </p:cNvPr>
          <p:cNvSpPr txBox="1">
            <a:spLocks noChangeArrowheads="1"/>
          </p:cNvSpPr>
          <p:nvPr/>
        </p:nvSpPr>
        <p:spPr bwMode="auto">
          <a:xfrm>
            <a:off x="4327525" y="3897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3</a:t>
            </a:r>
          </a:p>
        </p:txBody>
      </p:sp>
      <p:sp>
        <p:nvSpPr>
          <p:cNvPr id="35" name="Text Box 27">
            <a:extLst>
              <a:ext uri="{FF2B5EF4-FFF2-40B4-BE49-F238E27FC236}">
                <a16:creationId xmlns:a16="http://schemas.microsoft.com/office/drawing/2014/main" id="{6DFB533B-E68A-450A-A604-4BF946CCCE6A}"/>
              </a:ext>
            </a:extLst>
          </p:cNvPr>
          <p:cNvSpPr txBox="1">
            <a:spLocks noChangeArrowheads="1"/>
          </p:cNvSpPr>
          <p:nvPr/>
        </p:nvSpPr>
        <p:spPr bwMode="auto">
          <a:xfrm>
            <a:off x="3048000" y="49990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36" name="Text Box 28">
            <a:extLst>
              <a:ext uri="{FF2B5EF4-FFF2-40B4-BE49-F238E27FC236}">
                <a16:creationId xmlns:a16="http://schemas.microsoft.com/office/drawing/2014/main" id="{A57C9922-A9B8-41CD-9C2F-D8AB070D231B}"/>
              </a:ext>
            </a:extLst>
          </p:cNvPr>
          <p:cNvSpPr txBox="1">
            <a:spLocks noChangeArrowheads="1"/>
          </p:cNvSpPr>
          <p:nvPr/>
        </p:nvSpPr>
        <p:spPr bwMode="auto">
          <a:xfrm>
            <a:off x="1508125" y="3821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37" name="Line 29">
            <a:extLst>
              <a:ext uri="{FF2B5EF4-FFF2-40B4-BE49-F238E27FC236}">
                <a16:creationId xmlns:a16="http://schemas.microsoft.com/office/drawing/2014/main" id="{3802BEAB-765E-40D5-BA95-2AAE82E22ADD}"/>
              </a:ext>
            </a:extLst>
          </p:cNvPr>
          <p:cNvSpPr>
            <a:spLocks noChangeShapeType="1"/>
          </p:cNvSpPr>
          <p:nvPr/>
        </p:nvSpPr>
        <p:spPr bwMode="auto">
          <a:xfrm>
            <a:off x="1295400" y="3551238"/>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30">
            <a:extLst>
              <a:ext uri="{FF2B5EF4-FFF2-40B4-BE49-F238E27FC236}">
                <a16:creationId xmlns:a16="http://schemas.microsoft.com/office/drawing/2014/main" id="{DD7B1244-3F79-4B45-9F37-2A0B927443A8}"/>
              </a:ext>
            </a:extLst>
          </p:cNvPr>
          <p:cNvSpPr txBox="1">
            <a:spLocks noChangeArrowheads="1"/>
          </p:cNvSpPr>
          <p:nvPr/>
        </p:nvSpPr>
        <p:spPr bwMode="auto">
          <a:xfrm>
            <a:off x="2117725" y="313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39" name="Text Box 31">
            <a:extLst>
              <a:ext uri="{FF2B5EF4-FFF2-40B4-BE49-F238E27FC236}">
                <a16:creationId xmlns:a16="http://schemas.microsoft.com/office/drawing/2014/main" id="{46128195-0CF3-46A6-85AE-FC91E06E216E}"/>
              </a:ext>
            </a:extLst>
          </p:cNvPr>
          <p:cNvSpPr txBox="1">
            <a:spLocks noChangeArrowheads="1"/>
          </p:cNvSpPr>
          <p:nvPr/>
        </p:nvSpPr>
        <p:spPr bwMode="auto">
          <a:xfrm>
            <a:off x="3032125" y="2449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40" name="Line 39">
            <a:extLst>
              <a:ext uri="{FF2B5EF4-FFF2-40B4-BE49-F238E27FC236}">
                <a16:creationId xmlns:a16="http://schemas.microsoft.com/office/drawing/2014/main" id="{B3E76CCF-3CC8-4184-AE8A-18542BAD2776}"/>
              </a:ext>
            </a:extLst>
          </p:cNvPr>
          <p:cNvSpPr>
            <a:spLocks noChangeShapeType="1"/>
          </p:cNvSpPr>
          <p:nvPr/>
        </p:nvSpPr>
        <p:spPr bwMode="auto">
          <a:xfrm>
            <a:off x="5943600" y="2713038"/>
            <a:ext cx="1371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Oval 44">
            <a:extLst>
              <a:ext uri="{FF2B5EF4-FFF2-40B4-BE49-F238E27FC236}">
                <a16:creationId xmlns:a16="http://schemas.microsoft.com/office/drawing/2014/main" id="{CC76897E-E85E-460B-A25C-614913A38D24}"/>
              </a:ext>
            </a:extLst>
          </p:cNvPr>
          <p:cNvSpPr>
            <a:spLocks noChangeArrowheads="1"/>
          </p:cNvSpPr>
          <p:nvPr/>
        </p:nvSpPr>
        <p:spPr bwMode="auto">
          <a:xfrm>
            <a:off x="7239000" y="3398838"/>
            <a:ext cx="685800" cy="685800"/>
          </a:xfrm>
          <a:prstGeom prst="ellipse">
            <a:avLst/>
          </a:prstGeom>
          <a:solidFill>
            <a:srgbClr val="FFC0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i="1">
                <a:solidFill>
                  <a:schemeClr val="tx1"/>
                </a:solidFill>
                <a:latin typeface="Times New Roman" panose="02020603050405020304" pitchFamily="18" charset="0"/>
              </a:rPr>
              <a:t>g</a:t>
            </a:r>
          </a:p>
        </p:txBody>
      </p:sp>
    </p:spTree>
    <p:extLst>
      <p:ext uri="{BB962C8B-B14F-4D97-AF65-F5344CB8AC3E}">
        <p14:creationId xmlns:p14="http://schemas.microsoft.com/office/powerpoint/2010/main" val="321580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sz="2000" b="1"/>
              <a:t>Thuật </a:t>
            </a:r>
            <a:r>
              <a:rPr lang="en-US" sz="2000" b="1" err="1"/>
              <a:t>toán</a:t>
            </a:r>
            <a:r>
              <a:rPr lang="en-US" sz="2000" b="1"/>
              <a:t> Prim</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D082D90E-797B-4D13-9198-D026D7D2D67B}"/>
              </a:ext>
            </a:extLst>
          </p:cNvPr>
          <p:cNvSpPr>
            <a:spLocks noGrp="1" noChangeArrowheads="1"/>
          </p:cNvSpPr>
          <p:nvPr>
            <p:ph idx="1"/>
          </p:nvPr>
        </p:nvSpPr>
        <p:spPr>
          <a:xfrm>
            <a:off x="169863" y="612685"/>
            <a:ext cx="8723312" cy="5632630"/>
          </a:xfrm>
        </p:spPr>
        <p:txBody>
          <a:bodyPr>
            <a:noAutofit/>
          </a:bodyPr>
          <a:lstStyle/>
          <a:p>
            <a:pPr algn="just">
              <a:spcBef>
                <a:spcPts val="1200"/>
              </a:spcBef>
            </a:pPr>
            <a:endParaRPr lang="en-US" sz="1600">
              <a:cs typeface="Arial" panose="020B0604020202020204" pitchFamily="34" charset="0"/>
            </a:endParaRPr>
          </a:p>
        </p:txBody>
      </p:sp>
      <p:graphicFrame>
        <p:nvGraphicFramePr>
          <p:cNvPr id="42" name="Group 3">
            <a:extLst>
              <a:ext uri="{FF2B5EF4-FFF2-40B4-BE49-F238E27FC236}">
                <a16:creationId xmlns:a16="http://schemas.microsoft.com/office/drawing/2014/main" id="{C0294D36-FA11-492A-B334-3794CAD468E0}"/>
              </a:ext>
            </a:extLst>
          </p:cNvPr>
          <p:cNvGraphicFramePr>
            <a:graphicFrameLocks/>
          </p:cNvGraphicFramePr>
          <p:nvPr>
            <p:extLst>
              <p:ext uri="{D42A27DB-BD31-4B8C-83A1-F6EECF244321}">
                <p14:modId xmlns:p14="http://schemas.microsoft.com/office/powerpoint/2010/main" val="1079136210"/>
              </p:ext>
            </p:extLst>
          </p:nvPr>
        </p:nvGraphicFramePr>
        <p:xfrm>
          <a:off x="169863" y="778598"/>
          <a:ext cx="8856977" cy="2985876"/>
        </p:xfrm>
        <a:graphic>
          <a:graphicData uri="http://schemas.openxmlformats.org/drawingml/2006/table">
            <a:tbl>
              <a:tblPr/>
              <a:tblGrid>
                <a:gridCol w="744537">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748643">
                  <a:extLst>
                    <a:ext uri="{9D8B030D-6E8A-4147-A177-3AD203B41FA5}">
                      <a16:colId xmlns:a16="http://schemas.microsoft.com/office/drawing/2014/main" val="20002"/>
                    </a:ext>
                  </a:extLst>
                </a:gridCol>
                <a:gridCol w="1204652">
                  <a:extLst>
                    <a:ext uri="{9D8B030D-6E8A-4147-A177-3AD203B41FA5}">
                      <a16:colId xmlns:a16="http://schemas.microsoft.com/office/drawing/2014/main" val="20003"/>
                    </a:ext>
                  </a:extLst>
                </a:gridCol>
                <a:gridCol w="637499">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2854646">
                  <a:extLst>
                    <a:ext uri="{9D8B030D-6E8A-4147-A177-3AD203B41FA5}">
                      <a16:colId xmlns:a16="http://schemas.microsoft.com/office/drawing/2014/main" val="20007"/>
                    </a:ext>
                  </a:extLst>
                </a:gridCol>
              </a:tblGrid>
              <a:tr h="411286">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400" b="1" i="0" u="none" strike="noStrike" cap="none" normalizeH="0" baseline="0" err="1">
                          <a:ln>
                            <a:noFill/>
                          </a:ln>
                          <a:solidFill>
                            <a:schemeClr val="tx1"/>
                          </a:solidFill>
                          <a:effectLst/>
                          <a:latin typeface="Arial" panose="020B0604020202020204" pitchFamily="34" charset="0"/>
                          <a:cs typeface="Arial" panose="020B0604020202020204" pitchFamily="34" charset="0"/>
                        </a:rPr>
                        <a:t>Đỉnh</a:t>
                      </a:r>
                      <a:r>
                        <a:rPr kumimoji="0" 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 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400" b="1" i="0" u="none" strike="noStrike" cap="none" normalizeH="0" baseline="0" err="1">
                          <a:ln>
                            <a:noFill/>
                          </a:ln>
                          <a:solidFill>
                            <a:schemeClr val="tx1"/>
                          </a:solidFill>
                          <a:effectLst/>
                          <a:latin typeface="Arial" panose="020B0604020202020204" pitchFamily="34" charset="0"/>
                          <a:cs typeface="Arial" panose="020B0604020202020204" pitchFamily="34" charset="0"/>
                        </a:rPr>
                        <a:t>Đỉnh</a:t>
                      </a:r>
                      <a:r>
                        <a:rPr kumimoji="0" 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 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400" b="1" i="0" u="none" strike="noStrike" cap="none" normalizeH="0" baseline="0" err="1">
                          <a:ln>
                            <a:noFill/>
                          </a:ln>
                          <a:solidFill>
                            <a:schemeClr val="tx1"/>
                          </a:solidFill>
                          <a:effectLst/>
                          <a:latin typeface="Arial" panose="020B0604020202020204" pitchFamily="34" charset="0"/>
                          <a:cs typeface="Arial" panose="020B0604020202020204" pitchFamily="34" charset="0"/>
                        </a:rPr>
                        <a:t>Đỉnh</a:t>
                      </a:r>
                      <a:r>
                        <a:rPr kumimoji="0" 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 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400" b="1" i="0" u="none" strike="noStrike" cap="none" normalizeH="0" baseline="0" err="1">
                          <a:ln>
                            <a:noFill/>
                          </a:ln>
                          <a:solidFill>
                            <a:schemeClr val="tx1"/>
                          </a:solidFill>
                          <a:effectLst/>
                          <a:latin typeface="Arial" panose="020B0604020202020204" pitchFamily="34" charset="0"/>
                          <a:cs typeface="Arial" panose="020B0604020202020204" pitchFamily="34" charset="0"/>
                        </a:rPr>
                        <a:t>Đỉnh</a:t>
                      </a:r>
                      <a:r>
                        <a:rPr kumimoji="0" 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 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400" b="1" i="0" u="none" strike="noStrike" cap="none" normalizeH="0" baseline="0" err="1">
                          <a:ln>
                            <a:noFill/>
                          </a:ln>
                          <a:solidFill>
                            <a:schemeClr val="tx1"/>
                          </a:solidFill>
                          <a:effectLst/>
                          <a:latin typeface="Arial" panose="020B0604020202020204" pitchFamily="34" charset="0"/>
                          <a:cs typeface="Arial" panose="020B0604020202020204" pitchFamily="34" charset="0"/>
                        </a:rPr>
                        <a:t>Đỉnh</a:t>
                      </a:r>
                      <a:r>
                        <a:rPr kumimoji="0" 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 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400" b="1" i="0" u="none" strike="noStrike" cap="none" normalizeH="0" baseline="0" err="1">
                          <a:ln>
                            <a:noFill/>
                          </a:ln>
                          <a:solidFill>
                            <a:schemeClr val="tx1"/>
                          </a:solidFill>
                          <a:effectLst/>
                          <a:latin typeface="Arial" panose="020B0604020202020204" pitchFamily="34" charset="0"/>
                          <a:cs typeface="Arial" panose="020B0604020202020204" pitchFamily="34" charset="0"/>
                        </a:rPr>
                        <a:t>Đỉnh</a:t>
                      </a:r>
                      <a:r>
                        <a:rPr kumimoji="0" 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 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r>
                        <a:rPr kumimoji="0" lang="en-US" sz="1400" b="1" i="0" u="none" strike="noStrike" cap="none" normalizeH="0" baseline="0" err="1">
                          <a:ln>
                            <a:noFill/>
                          </a:ln>
                          <a:solidFill>
                            <a:schemeClr val="tx1"/>
                          </a:solidFill>
                          <a:effectLst/>
                          <a:latin typeface="Arial" panose="020B0604020202020204" pitchFamily="34" charset="0"/>
                          <a:cs typeface="Arial" panose="020B0604020202020204" pitchFamily="34" charset="0"/>
                        </a:rPr>
                        <a:t>Đỉnh</a:t>
                      </a:r>
                      <a:r>
                        <a:rPr kumimoji="0" 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 g</a:t>
                      </a:r>
                      <a:endParaRPr lang="en-US" sz="1400">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400" b="1" i="1" u="none" strike="noStrike" cap="none" normalizeH="0" baseline="0">
                          <a:ln>
                            <a:noFill/>
                          </a:ln>
                          <a:solidFill>
                            <a:schemeClr val="tx1"/>
                          </a:solidFill>
                          <a:effectLst/>
                          <a:latin typeface="Arial" panose="020B0604020202020204" pitchFamily="34" charset="0"/>
                          <a:cs typeface="Arial" panose="020B0604020202020204" pitchFamily="34" charset="0"/>
                        </a:rPr>
                        <a:t>E</a:t>
                      </a:r>
                      <a:r>
                        <a:rPr kumimoji="0" 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r>
                        <a:rPr kumimoji="0" lang="en-US" sz="1400" b="1" i="1" u="none" strike="noStrike" cap="none" normalizeH="0" baseline="0">
                          <a:ln>
                            <a:noFill/>
                          </a:ln>
                          <a:solidFill>
                            <a:schemeClr val="tx1"/>
                          </a:solidFill>
                          <a:effectLst/>
                          <a:latin typeface="Arial" panose="020B0604020202020204" pitchFamily="34" charset="0"/>
                          <a:cs typeface="Arial" panose="020B0604020202020204" pitchFamily="34" charset="0"/>
                        </a:rPr>
                        <a:t>T</a:t>
                      </a:r>
                      <a:r>
                        <a:rPr kumimoji="0" 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11286">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rgbClr val="0033CC"/>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rgbClr val="FF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1286">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rgbClr val="0033CC"/>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rgbClr val="FF0000"/>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11286">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rgbClr val="0033CC"/>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rgbClr val="FF0000"/>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11286">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rgbClr val="0033CC"/>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rgbClr val="FF0000"/>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11286">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rgbClr val="0033CC"/>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11286">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rgbClr val="0033CC"/>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400" b="1" i="0" u="none" strike="noStrike" cap="none" normalizeH="0" baseline="0">
                        <a:ln>
                          <a:noFill/>
                        </a:ln>
                        <a:solidFill>
                          <a:schemeClr val="bg2"/>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43" name="Group 42">
            <a:extLst>
              <a:ext uri="{FF2B5EF4-FFF2-40B4-BE49-F238E27FC236}">
                <a16:creationId xmlns:a16="http://schemas.microsoft.com/office/drawing/2014/main" id="{6BD8AFF3-E154-4734-8703-A12BC85F6897}"/>
              </a:ext>
            </a:extLst>
          </p:cNvPr>
          <p:cNvGrpSpPr/>
          <p:nvPr/>
        </p:nvGrpSpPr>
        <p:grpSpPr>
          <a:xfrm>
            <a:off x="3409764" y="4095617"/>
            <a:ext cx="4286436" cy="2381383"/>
            <a:chOff x="609600" y="1611313"/>
            <a:chExt cx="7315200" cy="4136112"/>
          </a:xfrm>
        </p:grpSpPr>
        <p:sp>
          <p:nvSpPr>
            <p:cNvPr id="44" name="Oval 2">
              <a:extLst>
                <a:ext uri="{FF2B5EF4-FFF2-40B4-BE49-F238E27FC236}">
                  <a16:creationId xmlns:a16="http://schemas.microsoft.com/office/drawing/2014/main" id="{738182AC-FFE4-43BE-ACFE-BC152B7FE527}"/>
                </a:ext>
              </a:extLst>
            </p:cNvPr>
            <p:cNvSpPr>
              <a:spLocks noChangeArrowheads="1"/>
            </p:cNvSpPr>
            <p:nvPr/>
          </p:nvSpPr>
          <p:spPr bwMode="auto">
            <a:xfrm>
              <a:off x="609600" y="32464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200" i="1">
                  <a:solidFill>
                    <a:schemeClr val="tx1"/>
                  </a:solidFill>
                  <a:latin typeface="Times New Roman" panose="02020603050405020304" pitchFamily="18" charset="0"/>
                </a:rPr>
                <a:t>f</a:t>
              </a:r>
            </a:p>
          </p:txBody>
        </p:sp>
        <p:sp>
          <p:nvSpPr>
            <p:cNvPr id="45" name="Oval 3">
              <a:extLst>
                <a:ext uri="{FF2B5EF4-FFF2-40B4-BE49-F238E27FC236}">
                  <a16:creationId xmlns:a16="http://schemas.microsoft.com/office/drawing/2014/main" id="{5F091E0E-19E5-45D7-B8E7-54B054041791}"/>
                </a:ext>
              </a:extLst>
            </p:cNvPr>
            <p:cNvSpPr>
              <a:spLocks noChangeArrowheads="1"/>
            </p:cNvSpPr>
            <p:nvPr/>
          </p:nvSpPr>
          <p:spPr bwMode="auto">
            <a:xfrm>
              <a:off x="5257800" y="22558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200" i="1">
                  <a:solidFill>
                    <a:schemeClr val="tx1"/>
                  </a:solidFill>
                  <a:latin typeface="Times New Roman" panose="02020603050405020304" pitchFamily="18" charset="0"/>
                </a:rPr>
                <a:t>d</a:t>
              </a:r>
            </a:p>
          </p:txBody>
        </p:sp>
        <p:sp>
          <p:nvSpPr>
            <p:cNvPr id="46" name="Oval 4">
              <a:extLst>
                <a:ext uri="{FF2B5EF4-FFF2-40B4-BE49-F238E27FC236}">
                  <a16:creationId xmlns:a16="http://schemas.microsoft.com/office/drawing/2014/main" id="{581CCFA6-6C4F-49DB-B391-D187295CAE7B}"/>
                </a:ext>
              </a:extLst>
            </p:cNvPr>
            <p:cNvSpPr>
              <a:spLocks noChangeArrowheads="1"/>
            </p:cNvSpPr>
            <p:nvPr/>
          </p:nvSpPr>
          <p:spPr bwMode="auto">
            <a:xfrm>
              <a:off x="1752600" y="17986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200" i="1">
                  <a:solidFill>
                    <a:schemeClr val="tx1"/>
                  </a:solidFill>
                  <a:latin typeface="Times New Roman" panose="02020603050405020304" pitchFamily="18" charset="0"/>
                </a:rPr>
                <a:t>a</a:t>
              </a:r>
            </a:p>
          </p:txBody>
        </p:sp>
        <p:sp>
          <p:nvSpPr>
            <p:cNvPr id="47" name="Oval 5">
              <a:extLst>
                <a:ext uri="{FF2B5EF4-FFF2-40B4-BE49-F238E27FC236}">
                  <a16:creationId xmlns:a16="http://schemas.microsoft.com/office/drawing/2014/main" id="{1AC9EFAF-6DE0-490B-A211-CAF34248CA21}"/>
                </a:ext>
              </a:extLst>
            </p:cNvPr>
            <p:cNvSpPr>
              <a:spLocks noChangeArrowheads="1"/>
            </p:cNvSpPr>
            <p:nvPr/>
          </p:nvSpPr>
          <p:spPr bwMode="auto">
            <a:xfrm>
              <a:off x="3352800" y="31702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200" i="1">
                  <a:solidFill>
                    <a:schemeClr val="tx1"/>
                  </a:solidFill>
                  <a:latin typeface="Times New Roman" panose="02020603050405020304" pitchFamily="18" charset="0"/>
                </a:rPr>
                <a:t>b</a:t>
              </a:r>
            </a:p>
          </p:txBody>
        </p:sp>
        <p:sp>
          <p:nvSpPr>
            <p:cNvPr id="48" name="Oval 6">
              <a:extLst>
                <a:ext uri="{FF2B5EF4-FFF2-40B4-BE49-F238E27FC236}">
                  <a16:creationId xmlns:a16="http://schemas.microsoft.com/office/drawing/2014/main" id="{3293A423-79C1-402D-B66A-6A0445AA653B}"/>
                </a:ext>
              </a:extLst>
            </p:cNvPr>
            <p:cNvSpPr>
              <a:spLocks noChangeArrowheads="1"/>
            </p:cNvSpPr>
            <p:nvPr/>
          </p:nvSpPr>
          <p:spPr bwMode="auto">
            <a:xfrm>
              <a:off x="1752600" y="45418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200" i="1">
                  <a:solidFill>
                    <a:schemeClr val="tx1"/>
                  </a:solidFill>
                  <a:latin typeface="Times New Roman" panose="02020603050405020304" pitchFamily="18" charset="0"/>
                </a:rPr>
                <a:t>c</a:t>
              </a:r>
            </a:p>
          </p:txBody>
        </p:sp>
        <p:sp>
          <p:nvSpPr>
            <p:cNvPr id="49" name="Oval 7">
              <a:extLst>
                <a:ext uri="{FF2B5EF4-FFF2-40B4-BE49-F238E27FC236}">
                  <a16:creationId xmlns:a16="http://schemas.microsoft.com/office/drawing/2014/main" id="{79FF75E4-7C3B-451F-BAE7-7EEC824EFB26}"/>
                </a:ext>
              </a:extLst>
            </p:cNvPr>
            <p:cNvSpPr>
              <a:spLocks noChangeArrowheads="1"/>
            </p:cNvSpPr>
            <p:nvPr/>
          </p:nvSpPr>
          <p:spPr bwMode="auto">
            <a:xfrm>
              <a:off x="4267200" y="46180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200" i="1">
                  <a:solidFill>
                    <a:schemeClr val="tx1"/>
                  </a:solidFill>
                  <a:latin typeface="Times New Roman" panose="02020603050405020304" pitchFamily="18" charset="0"/>
                </a:rPr>
                <a:t>e</a:t>
              </a:r>
            </a:p>
          </p:txBody>
        </p:sp>
        <p:sp>
          <p:nvSpPr>
            <p:cNvPr id="50" name="Oval 8">
              <a:extLst>
                <a:ext uri="{FF2B5EF4-FFF2-40B4-BE49-F238E27FC236}">
                  <a16:creationId xmlns:a16="http://schemas.microsoft.com/office/drawing/2014/main" id="{B911788C-D994-414A-9200-1316358FB231}"/>
                </a:ext>
              </a:extLst>
            </p:cNvPr>
            <p:cNvSpPr>
              <a:spLocks noChangeArrowheads="1"/>
            </p:cNvSpPr>
            <p:nvPr/>
          </p:nvSpPr>
          <p:spPr bwMode="auto">
            <a:xfrm>
              <a:off x="7239000" y="3398838"/>
              <a:ext cx="685800" cy="685800"/>
            </a:xfrm>
            <a:prstGeom prst="ellipse">
              <a:avLst/>
            </a:prstGeom>
            <a:solidFill>
              <a:srgbClr val="00FFFF"/>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200" i="1">
                  <a:solidFill>
                    <a:schemeClr val="tx1"/>
                  </a:solidFill>
                  <a:latin typeface="Times New Roman" panose="02020603050405020304" pitchFamily="18" charset="0"/>
                </a:rPr>
                <a:t>g</a:t>
              </a:r>
            </a:p>
          </p:txBody>
        </p:sp>
        <p:sp>
          <p:nvSpPr>
            <p:cNvPr id="51" name="Line 9">
              <a:extLst>
                <a:ext uri="{FF2B5EF4-FFF2-40B4-BE49-F238E27FC236}">
                  <a16:creationId xmlns:a16="http://schemas.microsoft.com/office/drawing/2014/main" id="{B2F2E397-6E00-44AC-9FD7-22E1503FEFE8}"/>
                </a:ext>
              </a:extLst>
            </p:cNvPr>
            <p:cNvSpPr>
              <a:spLocks noChangeShapeType="1"/>
            </p:cNvSpPr>
            <p:nvPr/>
          </p:nvSpPr>
          <p:spPr bwMode="auto">
            <a:xfrm>
              <a:off x="2362200" y="2332038"/>
              <a:ext cx="1066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10">
              <a:extLst>
                <a:ext uri="{FF2B5EF4-FFF2-40B4-BE49-F238E27FC236}">
                  <a16:creationId xmlns:a16="http://schemas.microsoft.com/office/drawing/2014/main" id="{F8D4B61C-CB3F-420A-B755-0DDBA109A262}"/>
                </a:ext>
              </a:extLst>
            </p:cNvPr>
            <p:cNvSpPr>
              <a:spLocks noChangeShapeType="1"/>
            </p:cNvSpPr>
            <p:nvPr/>
          </p:nvSpPr>
          <p:spPr bwMode="auto">
            <a:xfrm flipH="1">
              <a:off x="1143000" y="2408238"/>
              <a:ext cx="685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11">
              <a:extLst>
                <a:ext uri="{FF2B5EF4-FFF2-40B4-BE49-F238E27FC236}">
                  <a16:creationId xmlns:a16="http://schemas.microsoft.com/office/drawing/2014/main" id="{7ABA1D4E-54B6-4273-877F-D8A7FB185515}"/>
                </a:ext>
              </a:extLst>
            </p:cNvPr>
            <p:cNvSpPr>
              <a:spLocks noChangeShapeType="1"/>
            </p:cNvSpPr>
            <p:nvPr/>
          </p:nvSpPr>
          <p:spPr bwMode="auto">
            <a:xfrm flipH="1">
              <a:off x="2362200" y="3856038"/>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12">
              <a:extLst>
                <a:ext uri="{FF2B5EF4-FFF2-40B4-BE49-F238E27FC236}">
                  <a16:creationId xmlns:a16="http://schemas.microsoft.com/office/drawing/2014/main" id="{1F90C8E7-8361-4706-80D2-70C9C836F35A}"/>
                </a:ext>
              </a:extLst>
            </p:cNvPr>
            <p:cNvSpPr>
              <a:spLocks noChangeShapeType="1"/>
            </p:cNvSpPr>
            <p:nvPr/>
          </p:nvSpPr>
          <p:spPr bwMode="auto">
            <a:xfrm>
              <a:off x="1143000" y="3856038"/>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13">
              <a:extLst>
                <a:ext uri="{FF2B5EF4-FFF2-40B4-BE49-F238E27FC236}">
                  <a16:creationId xmlns:a16="http://schemas.microsoft.com/office/drawing/2014/main" id="{53C6CDB1-AF28-4D51-8D7F-3FBA97F4AED6}"/>
                </a:ext>
              </a:extLst>
            </p:cNvPr>
            <p:cNvSpPr>
              <a:spLocks noChangeShapeType="1"/>
            </p:cNvSpPr>
            <p:nvPr/>
          </p:nvSpPr>
          <p:spPr bwMode="auto">
            <a:xfrm flipV="1">
              <a:off x="4038600" y="2789238"/>
              <a:ext cx="1295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14">
              <a:extLst>
                <a:ext uri="{FF2B5EF4-FFF2-40B4-BE49-F238E27FC236}">
                  <a16:creationId xmlns:a16="http://schemas.microsoft.com/office/drawing/2014/main" id="{09EA3FFD-7439-4A16-A62F-B361C4328FDD}"/>
                </a:ext>
              </a:extLst>
            </p:cNvPr>
            <p:cNvSpPr>
              <a:spLocks noChangeShapeType="1"/>
            </p:cNvSpPr>
            <p:nvPr/>
          </p:nvSpPr>
          <p:spPr bwMode="auto">
            <a:xfrm>
              <a:off x="2438400" y="2103438"/>
              <a:ext cx="2819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15">
              <a:extLst>
                <a:ext uri="{FF2B5EF4-FFF2-40B4-BE49-F238E27FC236}">
                  <a16:creationId xmlns:a16="http://schemas.microsoft.com/office/drawing/2014/main" id="{FA79B838-86A0-4124-895E-A1F397D13C36}"/>
                </a:ext>
              </a:extLst>
            </p:cNvPr>
            <p:cNvSpPr>
              <a:spLocks noChangeShapeType="1"/>
            </p:cNvSpPr>
            <p:nvPr/>
          </p:nvSpPr>
          <p:spPr bwMode="auto">
            <a:xfrm>
              <a:off x="3962400" y="3703638"/>
              <a:ext cx="4572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16">
              <a:extLst>
                <a:ext uri="{FF2B5EF4-FFF2-40B4-BE49-F238E27FC236}">
                  <a16:creationId xmlns:a16="http://schemas.microsoft.com/office/drawing/2014/main" id="{0D17CAD0-200F-4D39-9208-5137A44E835F}"/>
                </a:ext>
              </a:extLst>
            </p:cNvPr>
            <p:cNvSpPr>
              <a:spLocks noChangeShapeType="1"/>
            </p:cNvSpPr>
            <p:nvPr/>
          </p:nvSpPr>
          <p:spPr bwMode="auto">
            <a:xfrm>
              <a:off x="2438400" y="4999038"/>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17">
              <a:extLst>
                <a:ext uri="{FF2B5EF4-FFF2-40B4-BE49-F238E27FC236}">
                  <a16:creationId xmlns:a16="http://schemas.microsoft.com/office/drawing/2014/main" id="{D3577D35-F555-43C1-89DD-3E52C27ADCF0}"/>
                </a:ext>
              </a:extLst>
            </p:cNvPr>
            <p:cNvSpPr>
              <a:spLocks noChangeShapeType="1"/>
            </p:cNvSpPr>
            <p:nvPr/>
          </p:nvSpPr>
          <p:spPr bwMode="auto">
            <a:xfrm flipH="1">
              <a:off x="4800600" y="2941638"/>
              <a:ext cx="685800" cy="1752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18">
              <a:extLst>
                <a:ext uri="{FF2B5EF4-FFF2-40B4-BE49-F238E27FC236}">
                  <a16:creationId xmlns:a16="http://schemas.microsoft.com/office/drawing/2014/main" id="{5261AC0E-F377-4A5E-987D-9A8AB1B4BCCA}"/>
                </a:ext>
              </a:extLst>
            </p:cNvPr>
            <p:cNvSpPr>
              <a:spLocks noChangeShapeType="1"/>
            </p:cNvSpPr>
            <p:nvPr/>
          </p:nvSpPr>
          <p:spPr bwMode="auto">
            <a:xfrm flipV="1">
              <a:off x="4953000" y="3932238"/>
              <a:ext cx="2286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Text Box 19">
              <a:extLst>
                <a:ext uri="{FF2B5EF4-FFF2-40B4-BE49-F238E27FC236}">
                  <a16:creationId xmlns:a16="http://schemas.microsoft.com/office/drawing/2014/main" id="{A3A44A10-84F9-475D-A612-ADD3045C29C3}"/>
                </a:ext>
              </a:extLst>
            </p:cNvPr>
            <p:cNvSpPr txBox="1">
              <a:spLocks noChangeArrowheads="1"/>
            </p:cNvSpPr>
            <p:nvPr/>
          </p:nvSpPr>
          <p:spPr bwMode="auto">
            <a:xfrm>
              <a:off x="1050925" y="2449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62" name="Text Box 20">
              <a:extLst>
                <a:ext uri="{FF2B5EF4-FFF2-40B4-BE49-F238E27FC236}">
                  <a16:creationId xmlns:a16="http://schemas.microsoft.com/office/drawing/2014/main" id="{D1630AC2-F11D-4B62-841C-D9F324CA1376}"/>
                </a:ext>
              </a:extLst>
            </p:cNvPr>
            <p:cNvSpPr txBox="1">
              <a:spLocks noChangeArrowheads="1"/>
            </p:cNvSpPr>
            <p:nvPr/>
          </p:nvSpPr>
          <p:spPr bwMode="auto">
            <a:xfrm>
              <a:off x="3794125" y="1611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63" name="Text Box 21">
              <a:extLst>
                <a:ext uri="{FF2B5EF4-FFF2-40B4-BE49-F238E27FC236}">
                  <a16:creationId xmlns:a16="http://schemas.microsoft.com/office/drawing/2014/main" id="{0AEC82F3-2F0F-4F23-AA43-72431CB99180}"/>
                </a:ext>
              </a:extLst>
            </p:cNvPr>
            <p:cNvSpPr txBox="1">
              <a:spLocks noChangeArrowheads="1"/>
            </p:cNvSpPr>
            <p:nvPr/>
          </p:nvSpPr>
          <p:spPr bwMode="auto">
            <a:xfrm>
              <a:off x="6537325" y="2525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64" name="Text Box 22">
              <a:extLst>
                <a:ext uri="{FF2B5EF4-FFF2-40B4-BE49-F238E27FC236}">
                  <a16:creationId xmlns:a16="http://schemas.microsoft.com/office/drawing/2014/main" id="{89B77EB6-293F-4955-A5DA-36789D4ED3A2}"/>
                </a:ext>
              </a:extLst>
            </p:cNvPr>
            <p:cNvSpPr txBox="1">
              <a:spLocks noChangeArrowheads="1"/>
            </p:cNvSpPr>
            <p:nvPr/>
          </p:nvSpPr>
          <p:spPr bwMode="auto">
            <a:xfrm>
              <a:off x="5851525" y="4506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7</a:t>
              </a:r>
            </a:p>
          </p:txBody>
        </p:sp>
        <p:sp>
          <p:nvSpPr>
            <p:cNvPr id="65" name="Text Box 23">
              <a:extLst>
                <a:ext uri="{FF2B5EF4-FFF2-40B4-BE49-F238E27FC236}">
                  <a16:creationId xmlns:a16="http://schemas.microsoft.com/office/drawing/2014/main" id="{60725F83-688B-4D93-9E45-F98787276A7E}"/>
                </a:ext>
              </a:extLst>
            </p:cNvPr>
            <p:cNvSpPr txBox="1">
              <a:spLocks noChangeArrowheads="1"/>
            </p:cNvSpPr>
            <p:nvPr/>
          </p:nvSpPr>
          <p:spPr bwMode="auto">
            <a:xfrm>
              <a:off x="5257800" y="34750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66" name="Text Box 24">
              <a:extLst>
                <a:ext uri="{FF2B5EF4-FFF2-40B4-BE49-F238E27FC236}">
                  <a16:creationId xmlns:a16="http://schemas.microsoft.com/office/drawing/2014/main" id="{0322FF35-F4D0-4AB1-9F0E-5AD2CAF20EE7}"/>
                </a:ext>
              </a:extLst>
            </p:cNvPr>
            <p:cNvSpPr txBox="1">
              <a:spLocks noChangeArrowheads="1"/>
            </p:cNvSpPr>
            <p:nvPr/>
          </p:nvSpPr>
          <p:spPr bwMode="auto">
            <a:xfrm>
              <a:off x="4327525" y="3059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67" name="Text Box 25">
              <a:extLst>
                <a:ext uri="{FF2B5EF4-FFF2-40B4-BE49-F238E27FC236}">
                  <a16:creationId xmlns:a16="http://schemas.microsoft.com/office/drawing/2014/main" id="{DD5A6F42-8A6B-4318-93EB-04E95AF364D5}"/>
                </a:ext>
              </a:extLst>
            </p:cNvPr>
            <p:cNvSpPr txBox="1">
              <a:spLocks noChangeArrowheads="1"/>
            </p:cNvSpPr>
            <p:nvPr/>
          </p:nvSpPr>
          <p:spPr bwMode="auto">
            <a:xfrm>
              <a:off x="2530474" y="3741737"/>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1</a:t>
              </a:r>
            </a:p>
          </p:txBody>
        </p:sp>
        <p:sp>
          <p:nvSpPr>
            <p:cNvPr id="68" name="Text Box 26">
              <a:extLst>
                <a:ext uri="{FF2B5EF4-FFF2-40B4-BE49-F238E27FC236}">
                  <a16:creationId xmlns:a16="http://schemas.microsoft.com/office/drawing/2014/main" id="{CAC20B45-F082-4F07-9311-14F54D0A56C1}"/>
                </a:ext>
              </a:extLst>
            </p:cNvPr>
            <p:cNvSpPr txBox="1">
              <a:spLocks noChangeArrowheads="1"/>
            </p:cNvSpPr>
            <p:nvPr/>
          </p:nvSpPr>
          <p:spPr bwMode="auto">
            <a:xfrm>
              <a:off x="3778251" y="3932572"/>
              <a:ext cx="555888" cy="74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200">
                  <a:solidFill>
                    <a:schemeClr val="tx1"/>
                  </a:solidFill>
                  <a:latin typeface="Times New Roman" panose="02020603050405020304" pitchFamily="18" charset="0"/>
                </a:rPr>
                <a:t>3</a:t>
              </a:r>
            </a:p>
          </p:txBody>
        </p:sp>
        <p:sp>
          <p:nvSpPr>
            <p:cNvPr id="69" name="Text Box 27">
              <a:extLst>
                <a:ext uri="{FF2B5EF4-FFF2-40B4-BE49-F238E27FC236}">
                  <a16:creationId xmlns:a16="http://schemas.microsoft.com/office/drawing/2014/main" id="{C0F01872-A0DC-48D0-8D20-5E774E28E096}"/>
                </a:ext>
              </a:extLst>
            </p:cNvPr>
            <p:cNvSpPr txBox="1">
              <a:spLocks noChangeArrowheads="1"/>
            </p:cNvSpPr>
            <p:nvPr/>
          </p:nvSpPr>
          <p:spPr bwMode="auto">
            <a:xfrm>
              <a:off x="3048000" y="4999038"/>
              <a:ext cx="555888" cy="74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200">
                  <a:solidFill>
                    <a:schemeClr val="tx1"/>
                  </a:solidFill>
                  <a:latin typeface="Times New Roman" panose="02020603050405020304" pitchFamily="18" charset="0"/>
                </a:rPr>
                <a:t>4</a:t>
              </a:r>
            </a:p>
          </p:txBody>
        </p:sp>
        <p:sp>
          <p:nvSpPr>
            <p:cNvPr id="70" name="Text Box 28">
              <a:extLst>
                <a:ext uri="{FF2B5EF4-FFF2-40B4-BE49-F238E27FC236}">
                  <a16:creationId xmlns:a16="http://schemas.microsoft.com/office/drawing/2014/main" id="{3B707A2E-6B07-4D7E-9125-AFDBB6DA722D}"/>
                </a:ext>
              </a:extLst>
            </p:cNvPr>
            <p:cNvSpPr txBox="1">
              <a:spLocks noChangeArrowheads="1"/>
            </p:cNvSpPr>
            <p:nvPr/>
          </p:nvSpPr>
          <p:spPr bwMode="auto">
            <a:xfrm>
              <a:off x="1508125" y="3821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4</a:t>
              </a:r>
            </a:p>
          </p:txBody>
        </p:sp>
        <p:sp>
          <p:nvSpPr>
            <p:cNvPr id="71" name="Line 29">
              <a:extLst>
                <a:ext uri="{FF2B5EF4-FFF2-40B4-BE49-F238E27FC236}">
                  <a16:creationId xmlns:a16="http://schemas.microsoft.com/office/drawing/2014/main" id="{5390C100-F695-4E09-895C-3F493D82E49B}"/>
                </a:ext>
              </a:extLst>
            </p:cNvPr>
            <p:cNvSpPr>
              <a:spLocks noChangeShapeType="1"/>
            </p:cNvSpPr>
            <p:nvPr/>
          </p:nvSpPr>
          <p:spPr bwMode="auto">
            <a:xfrm>
              <a:off x="1295400" y="3551238"/>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Text Box 30">
              <a:extLst>
                <a:ext uri="{FF2B5EF4-FFF2-40B4-BE49-F238E27FC236}">
                  <a16:creationId xmlns:a16="http://schemas.microsoft.com/office/drawing/2014/main" id="{A9E04BBC-7199-4D6F-9DE3-3E33197A0010}"/>
                </a:ext>
              </a:extLst>
            </p:cNvPr>
            <p:cNvSpPr txBox="1">
              <a:spLocks noChangeArrowheads="1"/>
            </p:cNvSpPr>
            <p:nvPr/>
          </p:nvSpPr>
          <p:spPr bwMode="auto">
            <a:xfrm>
              <a:off x="2056768" y="293141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5</a:t>
              </a:r>
            </a:p>
          </p:txBody>
        </p:sp>
        <p:sp>
          <p:nvSpPr>
            <p:cNvPr id="73" name="Text Box 31">
              <a:extLst>
                <a:ext uri="{FF2B5EF4-FFF2-40B4-BE49-F238E27FC236}">
                  <a16:creationId xmlns:a16="http://schemas.microsoft.com/office/drawing/2014/main" id="{B66F8D17-E16F-4527-9A28-BD3CCF1FE978}"/>
                </a:ext>
              </a:extLst>
            </p:cNvPr>
            <p:cNvSpPr txBox="1">
              <a:spLocks noChangeArrowheads="1"/>
            </p:cNvSpPr>
            <p:nvPr/>
          </p:nvSpPr>
          <p:spPr bwMode="auto">
            <a:xfrm>
              <a:off x="3032125" y="2449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400">
                  <a:solidFill>
                    <a:schemeClr val="tx1"/>
                  </a:solidFill>
                  <a:latin typeface="Times New Roman" panose="02020603050405020304" pitchFamily="18" charset="0"/>
                </a:rPr>
                <a:t>2</a:t>
              </a:r>
            </a:p>
          </p:txBody>
        </p:sp>
        <p:sp>
          <p:nvSpPr>
            <p:cNvPr id="74" name="Line 39">
              <a:extLst>
                <a:ext uri="{FF2B5EF4-FFF2-40B4-BE49-F238E27FC236}">
                  <a16:creationId xmlns:a16="http://schemas.microsoft.com/office/drawing/2014/main" id="{40B1E468-FC42-4C10-9C03-506E826F7CE2}"/>
                </a:ext>
              </a:extLst>
            </p:cNvPr>
            <p:cNvSpPr>
              <a:spLocks noChangeShapeType="1"/>
            </p:cNvSpPr>
            <p:nvPr/>
          </p:nvSpPr>
          <p:spPr bwMode="auto">
            <a:xfrm>
              <a:off x="5943600" y="2713038"/>
              <a:ext cx="1371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 name="Oval 44">
              <a:extLst>
                <a:ext uri="{FF2B5EF4-FFF2-40B4-BE49-F238E27FC236}">
                  <a16:creationId xmlns:a16="http://schemas.microsoft.com/office/drawing/2014/main" id="{807AA0F4-E8C5-4885-859C-EB35577CAD69}"/>
                </a:ext>
              </a:extLst>
            </p:cNvPr>
            <p:cNvSpPr>
              <a:spLocks noChangeArrowheads="1"/>
            </p:cNvSpPr>
            <p:nvPr/>
          </p:nvSpPr>
          <p:spPr bwMode="auto">
            <a:xfrm>
              <a:off x="7239000" y="3398838"/>
              <a:ext cx="685800" cy="685800"/>
            </a:xfrm>
            <a:prstGeom prst="ellipse">
              <a:avLst/>
            </a:prstGeom>
            <a:solidFill>
              <a:srgbClr val="FFC000"/>
            </a:solidFill>
            <a:ln w="9525">
              <a:solidFill>
                <a:schemeClr val="tx1"/>
              </a:solidFill>
              <a:round/>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200" i="1">
                  <a:solidFill>
                    <a:schemeClr val="tx1"/>
                  </a:solidFill>
                  <a:latin typeface="Times New Roman" panose="02020603050405020304" pitchFamily="18" charset="0"/>
                </a:rPr>
                <a:t>g</a:t>
              </a:r>
            </a:p>
          </p:txBody>
        </p:sp>
      </p:grpSp>
      <p:sp>
        <p:nvSpPr>
          <p:cNvPr id="77" name="Line 39">
            <a:extLst>
              <a:ext uri="{FF2B5EF4-FFF2-40B4-BE49-F238E27FC236}">
                <a16:creationId xmlns:a16="http://schemas.microsoft.com/office/drawing/2014/main" id="{73097CD7-6498-41BF-ACCD-5E7E27A39F0B}"/>
              </a:ext>
            </a:extLst>
          </p:cNvPr>
          <p:cNvSpPr>
            <a:spLocks noChangeShapeType="1"/>
          </p:cNvSpPr>
          <p:nvPr/>
        </p:nvSpPr>
        <p:spPr bwMode="auto">
          <a:xfrm flipV="1">
            <a:off x="5980881" y="5405830"/>
            <a:ext cx="1313465" cy="527814"/>
          </a:xfrm>
          <a:prstGeom prst="line">
            <a:avLst/>
          </a:prstGeom>
          <a:noFill/>
          <a:ln w="50800">
            <a:solidFill>
              <a:srgbClr val="FFC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 name="Line 39">
            <a:extLst>
              <a:ext uri="{FF2B5EF4-FFF2-40B4-BE49-F238E27FC236}">
                <a16:creationId xmlns:a16="http://schemas.microsoft.com/office/drawing/2014/main" id="{84AD9641-A740-467F-8F31-7D9657DD9B8D}"/>
              </a:ext>
            </a:extLst>
          </p:cNvPr>
          <p:cNvSpPr>
            <a:spLocks noChangeShapeType="1"/>
          </p:cNvSpPr>
          <p:nvPr/>
        </p:nvSpPr>
        <p:spPr bwMode="auto">
          <a:xfrm>
            <a:off x="6535290" y="4705217"/>
            <a:ext cx="835893" cy="462488"/>
          </a:xfrm>
          <a:prstGeom prst="line">
            <a:avLst/>
          </a:prstGeom>
          <a:noFill/>
          <a:ln w="50800">
            <a:solidFill>
              <a:srgbClr val="FFC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CCC207A-5ECB-48A2-FCB6-21AE978695D0}"/>
                  </a:ext>
                </a:extLst>
              </p14:cNvPr>
              <p14:cNvContentPartPr/>
              <p14:nvPr/>
            </p14:nvContentPartPr>
            <p14:xfrm>
              <a:off x="3240" y="93960"/>
              <a:ext cx="9016920" cy="6464520"/>
            </p14:xfrm>
          </p:contentPart>
        </mc:Choice>
        <mc:Fallback>
          <p:pic>
            <p:nvPicPr>
              <p:cNvPr id="2" name="Ink 1">
                <a:extLst>
                  <a:ext uri="{FF2B5EF4-FFF2-40B4-BE49-F238E27FC236}">
                    <a16:creationId xmlns:a16="http://schemas.microsoft.com/office/drawing/2014/main" id="{ECCC207A-5ECB-48A2-FCB6-21AE978695D0}"/>
                  </a:ext>
                </a:extLst>
              </p:cNvPr>
              <p:cNvPicPr/>
              <p:nvPr/>
            </p:nvPicPr>
            <p:blipFill>
              <a:blip r:embed="rId4"/>
              <a:stretch>
                <a:fillRect/>
              </a:stretch>
            </p:blipFill>
            <p:spPr>
              <a:xfrm>
                <a:off x="-6120" y="84600"/>
                <a:ext cx="9035640" cy="6483240"/>
              </a:xfrm>
              <a:prstGeom prst="rect">
                <a:avLst/>
              </a:prstGeom>
            </p:spPr>
          </p:pic>
        </mc:Fallback>
      </mc:AlternateContent>
    </p:spTree>
    <p:extLst>
      <p:ext uri="{BB962C8B-B14F-4D97-AF65-F5344CB8AC3E}">
        <p14:creationId xmlns:p14="http://schemas.microsoft.com/office/powerpoint/2010/main" val="398873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up)">
                                      <p:cBhvr>
                                        <p:cTn id="7" dur="500"/>
                                        <p:tgtEl>
                                          <p:spTgt spid="7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down)">
                                      <p:cBhvr>
                                        <p:cTn id="11" dur="500"/>
                                        <p:tgtEl>
                                          <p:spTgt spid="78"/>
                                        </p:tgtEl>
                                      </p:cBhvr>
                                    </p:animEffect>
                                  </p:childTnLst>
                                </p:cTn>
                              </p:par>
                              <p:par>
                                <p:cTn id="12" presetID="22" presetClass="exit" presetSubtype="4" fill="hold" grpId="1" nodeType="withEffect">
                                  <p:stCondLst>
                                    <p:cond delay="0"/>
                                  </p:stCondLst>
                                  <p:childTnLst>
                                    <p:animEffect transition="out" filter="wipe(down)">
                                      <p:cBhvr>
                                        <p:cTn id="13" dur="500"/>
                                        <p:tgtEl>
                                          <p:spTgt spid="77"/>
                                        </p:tgtEl>
                                      </p:cBhvr>
                                    </p:animEffect>
                                    <p:set>
                                      <p:cBhvr>
                                        <p:cTn id="14" dur="1" fill="hold">
                                          <p:stCondLst>
                                            <p:cond delay="499"/>
                                          </p:stCondLst>
                                        </p:cTn>
                                        <p:tgtEl>
                                          <p:spTgt spid="77"/>
                                        </p:tgtEl>
                                        <p:attrNameLst>
                                          <p:attrName>style.visibility</p:attrName>
                                        </p:attrNameLst>
                                      </p:cBhvr>
                                      <p:to>
                                        <p:strVal val="hidden"/>
                                      </p:to>
                                    </p:set>
                                  </p:childTnLst>
                                </p:cTn>
                              </p:par>
                              <p:par>
                                <p:cTn id="15" presetID="22" presetClass="exit" presetSubtype="4" fill="hold" grpId="1" nodeType="withEffect">
                                  <p:stCondLst>
                                    <p:cond delay="0"/>
                                  </p:stCondLst>
                                  <p:childTnLst>
                                    <p:animEffect transition="out" filter="wipe(down)">
                                      <p:cBhvr>
                                        <p:cTn id="16" dur="500"/>
                                        <p:tgtEl>
                                          <p:spTgt spid="78"/>
                                        </p:tgtEl>
                                      </p:cBhvr>
                                    </p:animEffect>
                                    <p:set>
                                      <p:cBhvr>
                                        <p:cTn id="17" dur="1" fill="hold">
                                          <p:stCondLst>
                                            <p:cond delay="499"/>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78" grpId="0" animBg="1"/>
      <p:bldP spid="7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Cây</a:t>
            </a:r>
            <a:r>
              <a:rPr lang="en-US" altLang="en-US" sz="2000" b="1"/>
              <a:t> </a:t>
            </a:r>
            <a:r>
              <a:rPr lang="en-US" altLang="en-US" sz="2000" b="1" err="1"/>
              <a:t>và</a:t>
            </a:r>
            <a:r>
              <a:rPr lang="en-US" altLang="en-US" sz="2000" b="1"/>
              <a:t> </a:t>
            </a:r>
            <a:r>
              <a:rPr lang="en-US" altLang="en-US" sz="2000" b="1" err="1"/>
              <a:t>các</a:t>
            </a:r>
            <a:r>
              <a:rPr lang="en-US" altLang="en-US" sz="2000" b="1"/>
              <a:t> </a:t>
            </a:r>
            <a:r>
              <a:rPr lang="en-US" altLang="en-US" sz="2000" b="1" err="1"/>
              <a:t>tính</a:t>
            </a:r>
            <a:r>
              <a:rPr lang="en-US" altLang="en-US" sz="2000" b="1"/>
              <a:t> </a:t>
            </a:r>
            <a:r>
              <a:rPr lang="en-US" altLang="en-US" sz="2000" b="1" err="1"/>
              <a:t>chất</a:t>
            </a:r>
            <a:r>
              <a:rPr lang="en-US" altLang="en-US" sz="2000" b="1"/>
              <a:t> </a:t>
            </a:r>
            <a:r>
              <a:rPr lang="en-US" altLang="en-US" sz="2000" b="1" err="1"/>
              <a:t>cơ</a:t>
            </a:r>
            <a:r>
              <a:rPr lang="en-US" altLang="en-US" sz="2000" b="1"/>
              <a:t> </a:t>
            </a:r>
            <a:r>
              <a:rPr lang="en-US" altLang="en-US" sz="2000" b="1" err="1"/>
              <a:t>bản</a:t>
            </a:r>
            <a:r>
              <a:rPr lang="en-US" altLang="en-US" sz="2000" b="1"/>
              <a:t> </a:t>
            </a:r>
            <a:r>
              <a:rPr lang="en-US" altLang="en-US" sz="2000" b="1" err="1"/>
              <a:t>của</a:t>
            </a:r>
            <a:r>
              <a:rPr lang="en-US" altLang="en-US" sz="2000" b="1"/>
              <a:t> </a:t>
            </a:r>
            <a:r>
              <a:rPr lang="en-US" altLang="en-US" sz="2000" b="1" err="1"/>
              <a:t>cây</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83260C2F-8145-49C4-BA9E-C915A530557A}"/>
              </a:ext>
            </a:extLst>
          </p:cNvPr>
          <p:cNvSpPr>
            <a:spLocks noGrp="1" noChangeArrowheads="1"/>
          </p:cNvSpPr>
          <p:nvPr>
            <p:ph idx="1"/>
          </p:nvPr>
        </p:nvSpPr>
        <p:spPr>
          <a:xfrm>
            <a:off x="169862" y="762000"/>
            <a:ext cx="8723313" cy="5260571"/>
          </a:xfrm>
        </p:spPr>
        <p:txBody>
          <a:bodyPr>
            <a:normAutofit/>
          </a:bodyPr>
          <a:lstStyle/>
          <a:p>
            <a:pPr marL="0" indent="0" algn="just">
              <a:buNone/>
            </a:pPr>
            <a:r>
              <a:rPr lang="en-US" altLang="en-US" sz="1600" b="1" err="1">
                <a:cs typeface="Arial" panose="020B0604020202020204" pitchFamily="34" charset="0"/>
              </a:rPr>
              <a:t>Định</a:t>
            </a:r>
            <a:r>
              <a:rPr lang="en-US" altLang="en-US" sz="1600" b="1">
                <a:cs typeface="Arial" panose="020B0604020202020204" pitchFamily="34" charset="0"/>
              </a:rPr>
              <a:t> </a:t>
            </a:r>
            <a:r>
              <a:rPr lang="en-US" altLang="en-US" sz="1600" b="1" err="1">
                <a:cs typeface="Arial" panose="020B0604020202020204" pitchFamily="34" charset="0"/>
              </a:rPr>
              <a:t>lí</a:t>
            </a:r>
            <a:r>
              <a:rPr lang="en-US" altLang="en-US" sz="1600" b="1">
                <a:cs typeface="Arial" panose="020B0604020202020204" pitchFamily="34" charset="0"/>
              </a:rPr>
              <a:t> 1</a:t>
            </a:r>
            <a:r>
              <a:rPr lang="en-US" altLang="en-US" sz="1600">
                <a:cs typeface="Arial" panose="020B0604020202020204" pitchFamily="34" charset="0"/>
              </a:rPr>
              <a:t> </a:t>
            </a:r>
            <a:r>
              <a:rPr lang="vi-VN" sz="1600">
                <a:cs typeface="Arial" panose="020B0604020202020204" pitchFamily="34" charset="0"/>
              </a:rPr>
              <a:t>Giả sử </a:t>
            </a:r>
            <a:r>
              <a:rPr lang="vi-VN" sz="1600" i="1">
                <a:cs typeface="Arial" panose="020B0604020202020204" pitchFamily="34" charset="0"/>
              </a:rPr>
              <a:t>T</a:t>
            </a:r>
            <a:r>
              <a:rPr lang="en-US" sz="1600" i="1">
                <a:cs typeface="Arial" panose="020B0604020202020204" pitchFamily="34" charset="0"/>
              </a:rPr>
              <a:t> </a:t>
            </a:r>
            <a:r>
              <a:rPr lang="vi-VN" sz="1600">
                <a:cs typeface="Arial" panose="020B0604020202020204" pitchFamily="34" charset="0"/>
              </a:rPr>
              <a:t>=</a:t>
            </a:r>
            <a:r>
              <a:rPr lang="en-US" sz="1600">
                <a:cs typeface="Arial" panose="020B0604020202020204" pitchFamily="34" charset="0"/>
              </a:rPr>
              <a:t> </a:t>
            </a:r>
            <a:r>
              <a:rPr lang="vi-VN" sz="1600">
                <a:cs typeface="Arial" panose="020B0604020202020204" pitchFamily="34" charset="0"/>
              </a:rPr>
              <a:t>(</a:t>
            </a:r>
            <a:r>
              <a:rPr lang="vi-VN" sz="1600" i="1">
                <a:cs typeface="Arial" panose="020B0604020202020204" pitchFamily="34" charset="0"/>
              </a:rPr>
              <a:t>V,</a:t>
            </a:r>
            <a:r>
              <a:rPr lang="en-US" sz="1600" i="1">
                <a:cs typeface="Arial" panose="020B0604020202020204" pitchFamily="34" charset="0"/>
              </a:rPr>
              <a:t> </a:t>
            </a:r>
            <a:r>
              <a:rPr lang="vi-VN" sz="1600" i="1">
                <a:cs typeface="Arial" panose="020B0604020202020204" pitchFamily="34" charset="0"/>
              </a:rPr>
              <a:t>E</a:t>
            </a:r>
            <a:r>
              <a:rPr lang="vi-VN" sz="1600">
                <a:cs typeface="Arial" panose="020B0604020202020204" pitchFamily="34" charset="0"/>
              </a:rPr>
              <a:t>) là đồ thị vô hướng n đỉnh. Khi đó các mệnh đề sau đây là tương đương:</a:t>
            </a:r>
          </a:p>
          <a:p>
            <a:pPr algn="just">
              <a:buFont typeface="Monotype Sorts" pitchFamily="2" charset="2"/>
              <a:buNone/>
            </a:pPr>
            <a:r>
              <a:rPr lang="en-GB" sz="1600">
                <a:cs typeface="Arial" panose="020B0604020202020204" pitchFamily="34" charset="0"/>
              </a:rPr>
              <a:t>  	(1)   </a:t>
            </a:r>
            <a:r>
              <a:rPr lang="en-GB" sz="1600" i="1">
                <a:cs typeface="Arial" panose="020B0604020202020204" pitchFamily="34" charset="0"/>
              </a:rPr>
              <a:t>T</a:t>
            </a:r>
            <a:r>
              <a:rPr lang="en-GB" sz="1600">
                <a:cs typeface="Arial" panose="020B0604020202020204" pitchFamily="34" charset="0"/>
              </a:rPr>
              <a:t> </a:t>
            </a:r>
            <a:r>
              <a:rPr lang="en-GB" sz="1600" err="1">
                <a:cs typeface="Arial" panose="020B0604020202020204" pitchFamily="34" charset="0"/>
              </a:rPr>
              <a:t>là</a:t>
            </a:r>
            <a:r>
              <a:rPr lang="en-GB" sz="1600">
                <a:cs typeface="Arial" panose="020B0604020202020204" pitchFamily="34" charset="0"/>
              </a:rPr>
              <a:t> </a:t>
            </a:r>
            <a:r>
              <a:rPr lang="en-GB" sz="1600" err="1">
                <a:cs typeface="Arial" panose="020B0604020202020204" pitchFamily="34" charset="0"/>
              </a:rPr>
              <a:t>liên</a:t>
            </a:r>
            <a:r>
              <a:rPr lang="en-GB" sz="1600">
                <a:cs typeface="Arial" panose="020B0604020202020204" pitchFamily="34" charset="0"/>
              </a:rPr>
              <a:t> </a:t>
            </a:r>
            <a:r>
              <a:rPr lang="en-GB" sz="1600" err="1">
                <a:cs typeface="Arial" panose="020B0604020202020204" pitchFamily="34" charset="0"/>
              </a:rPr>
              <a:t>thông</a:t>
            </a:r>
            <a:r>
              <a:rPr lang="en-GB" sz="1600">
                <a:cs typeface="Arial" panose="020B0604020202020204" pitchFamily="34" charset="0"/>
              </a:rPr>
              <a:t> </a:t>
            </a:r>
            <a:r>
              <a:rPr lang="en-GB" sz="1600" err="1">
                <a:cs typeface="Arial" panose="020B0604020202020204" pitchFamily="34" charset="0"/>
              </a:rPr>
              <a:t>và</a:t>
            </a:r>
            <a:r>
              <a:rPr lang="en-GB" sz="1600">
                <a:cs typeface="Arial" panose="020B0604020202020204" pitchFamily="34" charset="0"/>
              </a:rPr>
              <a:t> </a:t>
            </a:r>
            <a:r>
              <a:rPr lang="en-GB" sz="1600" err="1">
                <a:cs typeface="Arial" panose="020B0604020202020204" pitchFamily="34" charset="0"/>
              </a:rPr>
              <a:t>không</a:t>
            </a:r>
            <a:r>
              <a:rPr lang="en-GB" sz="1600">
                <a:cs typeface="Arial" panose="020B0604020202020204" pitchFamily="34" charset="0"/>
              </a:rPr>
              <a:t> </a:t>
            </a:r>
            <a:r>
              <a:rPr lang="en-GB" sz="1600" err="1">
                <a:cs typeface="Arial" panose="020B0604020202020204" pitchFamily="34" charset="0"/>
              </a:rPr>
              <a:t>chứa</a:t>
            </a:r>
            <a:r>
              <a:rPr lang="en-GB" sz="1600">
                <a:cs typeface="Arial" panose="020B0604020202020204" pitchFamily="34" charset="0"/>
              </a:rPr>
              <a:t> chu </a:t>
            </a:r>
            <a:r>
              <a:rPr lang="en-GB" sz="1600" err="1">
                <a:cs typeface="Arial" panose="020B0604020202020204" pitchFamily="34" charset="0"/>
              </a:rPr>
              <a:t>trình</a:t>
            </a:r>
            <a:r>
              <a:rPr lang="en-GB" sz="1600">
                <a:cs typeface="Arial" panose="020B0604020202020204" pitchFamily="34" charset="0"/>
              </a:rPr>
              <a:t>;</a:t>
            </a:r>
          </a:p>
          <a:p>
            <a:pPr algn="just">
              <a:buFont typeface="Monotype Sorts" pitchFamily="2" charset="2"/>
              <a:buNone/>
            </a:pPr>
            <a:r>
              <a:rPr lang="en-US" sz="1600">
                <a:cs typeface="Arial" panose="020B0604020202020204" pitchFamily="34" charset="0"/>
              </a:rPr>
              <a:t>    </a:t>
            </a:r>
            <a:r>
              <a:rPr lang="vi-VN" sz="1600">
                <a:cs typeface="Arial" panose="020B0604020202020204" pitchFamily="34" charset="0"/>
              </a:rPr>
              <a:t>(</a:t>
            </a:r>
            <a:r>
              <a:rPr lang="en-US" sz="1600">
                <a:cs typeface="Arial" panose="020B0604020202020204" pitchFamily="34" charset="0"/>
              </a:rPr>
              <a:t>2</a:t>
            </a:r>
            <a:r>
              <a:rPr lang="vi-VN" sz="1600">
                <a:cs typeface="Arial" panose="020B0604020202020204" pitchFamily="34" charset="0"/>
              </a:rPr>
              <a:t>)  Hai đỉnh bất kỳ của T được nối với nhau bởi đúng một đường đi đơn;</a:t>
            </a:r>
          </a:p>
          <a:p>
            <a:pPr algn="just">
              <a:buFont typeface="Monotype Sorts" pitchFamily="2" charset="2"/>
              <a:buNone/>
            </a:pPr>
            <a:r>
              <a:rPr lang="en-US" sz="1600">
                <a:cs typeface="Arial" panose="020B0604020202020204" pitchFamily="34" charset="0"/>
              </a:rPr>
              <a:t>    </a:t>
            </a:r>
            <a:r>
              <a:rPr lang="vi-VN" sz="1600">
                <a:cs typeface="Arial" panose="020B0604020202020204" pitchFamily="34" charset="0"/>
              </a:rPr>
              <a:t>(</a:t>
            </a:r>
            <a:r>
              <a:rPr lang="en-US" sz="1600">
                <a:cs typeface="Arial" panose="020B0604020202020204" pitchFamily="34" charset="0"/>
              </a:rPr>
              <a:t>3</a:t>
            </a:r>
            <a:r>
              <a:rPr lang="vi-VN" sz="1600">
                <a:cs typeface="Arial" panose="020B0604020202020204" pitchFamily="34" charset="0"/>
              </a:rPr>
              <a:t>)   </a:t>
            </a:r>
            <a:r>
              <a:rPr lang="vi-VN" sz="1600" i="1">
                <a:cs typeface="Arial" panose="020B0604020202020204" pitchFamily="34" charset="0"/>
              </a:rPr>
              <a:t>T</a:t>
            </a:r>
            <a:r>
              <a:rPr lang="vi-VN" sz="1600">
                <a:cs typeface="Arial" panose="020B0604020202020204" pitchFamily="34" charset="0"/>
              </a:rPr>
              <a:t> liên thông và mỗi cạnh của nó đều là cầu;</a:t>
            </a:r>
          </a:p>
          <a:p>
            <a:pPr algn="just">
              <a:buNone/>
            </a:pPr>
            <a:r>
              <a:rPr lang="vi-VN" sz="1600">
                <a:cs typeface="Arial" panose="020B0604020202020204" pitchFamily="34" charset="0"/>
              </a:rPr>
              <a:t>	(</a:t>
            </a:r>
            <a:r>
              <a:rPr lang="en-US" sz="1600">
                <a:cs typeface="Arial" panose="020B0604020202020204" pitchFamily="34" charset="0"/>
              </a:rPr>
              <a:t>4</a:t>
            </a:r>
            <a:r>
              <a:rPr lang="vi-VN" sz="1600">
                <a:cs typeface="Arial" panose="020B0604020202020204" pitchFamily="34" charset="0"/>
              </a:rPr>
              <a:t>)  </a:t>
            </a:r>
            <a:r>
              <a:rPr lang="vi-VN" sz="1600" i="1">
                <a:cs typeface="Arial" panose="020B0604020202020204" pitchFamily="34" charset="0"/>
              </a:rPr>
              <a:t>T</a:t>
            </a:r>
            <a:r>
              <a:rPr lang="vi-VN" sz="1600">
                <a:cs typeface="Arial" panose="020B0604020202020204" pitchFamily="34" charset="0"/>
              </a:rPr>
              <a:t> không chứa chu trình nhưng hễ cứ thêm vào nó một cạnh ta thu được đúng một chu trình.</a:t>
            </a:r>
            <a:endParaRPr lang="en-US" sz="1600">
              <a:cs typeface="Arial" panose="020B0604020202020204" pitchFamily="34" charset="0"/>
            </a:endParaRPr>
          </a:p>
          <a:p>
            <a:pPr algn="just">
              <a:buFont typeface="Monotype Sorts" pitchFamily="2" charset="2"/>
              <a:buNone/>
            </a:pPr>
            <a:r>
              <a:rPr lang="en-GB" sz="1600">
                <a:cs typeface="Arial" panose="020B0604020202020204" pitchFamily="34" charset="0"/>
              </a:rPr>
              <a:t>    (5)   </a:t>
            </a:r>
            <a:r>
              <a:rPr lang="en-GB" sz="1600" i="1">
                <a:cs typeface="Arial" panose="020B0604020202020204" pitchFamily="34" charset="0"/>
              </a:rPr>
              <a:t>T</a:t>
            </a:r>
            <a:r>
              <a:rPr lang="en-GB" sz="1600">
                <a:cs typeface="Arial" panose="020B0604020202020204" pitchFamily="34" charset="0"/>
              </a:rPr>
              <a:t> </a:t>
            </a:r>
            <a:r>
              <a:rPr lang="en-GB" sz="1600" err="1">
                <a:cs typeface="Arial" panose="020B0604020202020204" pitchFamily="34" charset="0"/>
              </a:rPr>
              <a:t>liên</a:t>
            </a:r>
            <a:r>
              <a:rPr lang="en-GB" sz="1600">
                <a:cs typeface="Arial" panose="020B0604020202020204" pitchFamily="34" charset="0"/>
              </a:rPr>
              <a:t> </a:t>
            </a:r>
            <a:r>
              <a:rPr lang="en-GB" sz="1600" err="1">
                <a:cs typeface="Arial" panose="020B0604020202020204" pitchFamily="34" charset="0"/>
              </a:rPr>
              <a:t>thông</a:t>
            </a:r>
            <a:r>
              <a:rPr lang="en-GB" sz="1600">
                <a:cs typeface="Arial" panose="020B0604020202020204" pitchFamily="34" charset="0"/>
              </a:rPr>
              <a:t> </a:t>
            </a:r>
            <a:r>
              <a:rPr lang="en-GB" sz="1600" err="1">
                <a:cs typeface="Arial" panose="020B0604020202020204" pitchFamily="34" charset="0"/>
              </a:rPr>
              <a:t>và</a:t>
            </a:r>
            <a:r>
              <a:rPr lang="en-GB" sz="1600">
                <a:cs typeface="Arial" panose="020B0604020202020204" pitchFamily="34" charset="0"/>
              </a:rPr>
              <a:t> </a:t>
            </a:r>
            <a:r>
              <a:rPr lang="en-GB" sz="1600" err="1">
                <a:cs typeface="Arial" panose="020B0604020202020204" pitchFamily="34" charset="0"/>
              </a:rPr>
              <a:t>có</a:t>
            </a:r>
            <a:r>
              <a:rPr lang="en-GB" sz="1600">
                <a:cs typeface="Arial" panose="020B0604020202020204" pitchFamily="34" charset="0"/>
              </a:rPr>
              <a:t> </a:t>
            </a:r>
            <a:r>
              <a:rPr lang="en-GB" sz="1600" i="1">
                <a:cs typeface="Arial" panose="020B0604020202020204" pitchFamily="34" charset="0"/>
              </a:rPr>
              <a:t>n</a:t>
            </a:r>
            <a:r>
              <a:rPr lang="en-GB" sz="1600">
                <a:cs typeface="Arial" panose="020B0604020202020204" pitchFamily="34" charset="0"/>
              </a:rPr>
              <a:t> - 1 </a:t>
            </a:r>
            <a:r>
              <a:rPr lang="en-GB" sz="1600" err="1">
                <a:cs typeface="Arial" panose="020B0604020202020204" pitchFamily="34" charset="0"/>
              </a:rPr>
              <a:t>cạnh</a:t>
            </a:r>
            <a:r>
              <a:rPr lang="en-GB" sz="1600">
                <a:cs typeface="Arial" panose="020B0604020202020204" pitchFamily="34" charset="0"/>
              </a:rPr>
              <a:t>;</a:t>
            </a:r>
          </a:p>
          <a:p>
            <a:pPr algn="just">
              <a:buFont typeface="Monotype Sorts" pitchFamily="2" charset="2"/>
              <a:buNone/>
            </a:pPr>
            <a:r>
              <a:rPr lang="vi-VN" sz="1600">
                <a:cs typeface="Arial" panose="020B0604020202020204" pitchFamily="34" charset="0"/>
              </a:rPr>
              <a:t>	</a:t>
            </a:r>
            <a:endParaRPr lang="en-US" altLang="en-US" sz="160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2D43CB7-0CCD-2D02-DE29-027A219A3186}"/>
                  </a:ext>
                </a:extLst>
              </p14:cNvPr>
              <p14:cNvContentPartPr/>
              <p14:nvPr/>
            </p14:nvContentPartPr>
            <p14:xfrm>
              <a:off x="33840" y="1043640"/>
              <a:ext cx="8771400" cy="4728960"/>
            </p14:xfrm>
          </p:contentPart>
        </mc:Choice>
        <mc:Fallback>
          <p:pic>
            <p:nvPicPr>
              <p:cNvPr id="2" name="Ink 1">
                <a:extLst>
                  <a:ext uri="{FF2B5EF4-FFF2-40B4-BE49-F238E27FC236}">
                    <a16:creationId xmlns:a16="http://schemas.microsoft.com/office/drawing/2014/main" id="{B2D43CB7-0CCD-2D02-DE29-027A219A3186}"/>
                  </a:ext>
                </a:extLst>
              </p:cNvPr>
              <p:cNvPicPr/>
              <p:nvPr/>
            </p:nvPicPr>
            <p:blipFill>
              <a:blip r:embed="rId4"/>
              <a:stretch>
                <a:fillRect/>
              </a:stretch>
            </p:blipFill>
            <p:spPr>
              <a:xfrm>
                <a:off x="24480" y="1034280"/>
                <a:ext cx="8790120" cy="4747680"/>
              </a:xfrm>
              <a:prstGeom prst="rect">
                <a:avLst/>
              </a:prstGeom>
            </p:spPr>
          </p:pic>
        </mc:Fallback>
      </mc:AlternateContent>
    </p:spTree>
    <p:extLst>
      <p:ext uri="{BB962C8B-B14F-4D97-AF65-F5344CB8AC3E}">
        <p14:creationId xmlns:p14="http://schemas.microsoft.com/office/powerpoint/2010/main" val="4202878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12FD8-0C04-35FD-85C6-338994CC899A}"/>
              </a:ext>
            </a:extLst>
          </p:cNvPr>
          <p:cNvSpPr>
            <a:spLocks noGrp="1"/>
          </p:cNvSpPr>
          <p:nvPr>
            <p:ph type="sldNum" sz="quarter" idx="12"/>
          </p:nvPr>
        </p:nvSpPr>
        <p:spPr/>
        <p:txBody>
          <a:bodyPr/>
          <a:lstStyle/>
          <a:p>
            <a:fld id="{EAE85108-AB35-4433-8F19-4A27CCF14BF7}" type="slidenum">
              <a:rPr lang="en-US" smtClean="0"/>
              <a:t>6</a:t>
            </a:fld>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94AFEF6A-7A92-1EF9-FEC5-16EA8300D05B}"/>
                  </a:ext>
                </a:extLst>
              </p14:cNvPr>
              <p14:cNvContentPartPr/>
              <p14:nvPr/>
            </p14:nvContentPartPr>
            <p14:xfrm>
              <a:off x="88560" y="110160"/>
              <a:ext cx="8723160" cy="5153400"/>
            </p14:xfrm>
          </p:contentPart>
        </mc:Choice>
        <mc:Fallback>
          <p:pic>
            <p:nvPicPr>
              <p:cNvPr id="3" name="Ink 2">
                <a:extLst>
                  <a:ext uri="{FF2B5EF4-FFF2-40B4-BE49-F238E27FC236}">
                    <a16:creationId xmlns:a16="http://schemas.microsoft.com/office/drawing/2014/main" id="{94AFEF6A-7A92-1EF9-FEC5-16EA8300D05B}"/>
                  </a:ext>
                </a:extLst>
              </p:cNvPr>
              <p:cNvPicPr/>
              <p:nvPr/>
            </p:nvPicPr>
            <p:blipFill>
              <a:blip r:embed="rId3"/>
              <a:stretch>
                <a:fillRect/>
              </a:stretch>
            </p:blipFill>
            <p:spPr>
              <a:xfrm>
                <a:off x="79200" y="100800"/>
                <a:ext cx="8741880" cy="5172120"/>
              </a:xfrm>
              <a:prstGeom prst="rect">
                <a:avLst/>
              </a:prstGeom>
            </p:spPr>
          </p:pic>
        </mc:Fallback>
      </mc:AlternateContent>
    </p:spTree>
    <p:extLst>
      <p:ext uri="{BB962C8B-B14F-4D97-AF65-F5344CB8AC3E}">
        <p14:creationId xmlns:p14="http://schemas.microsoft.com/office/powerpoint/2010/main" val="22554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E13098-A8DD-BA42-3A81-56B6032E466A}"/>
              </a:ext>
            </a:extLst>
          </p:cNvPr>
          <p:cNvSpPr>
            <a:spLocks noGrp="1"/>
          </p:cNvSpPr>
          <p:nvPr>
            <p:ph type="sldNum" sz="quarter" idx="12"/>
          </p:nvPr>
        </p:nvSpPr>
        <p:spPr/>
        <p:txBody>
          <a:bodyPr/>
          <a:lstStyle/>
          <a:p>
            <a:fld id="{EAE85108-AB35-4433-8F19-4A27CCF14BF7}" type="slidenum">
              <a:rPr lang="en-US" smtClean="0"/>
              <a:t>7</a:t>
            </a:fld>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6FF0968-8B82-502B-40ED-CFC2503BB3E2}"/>
                  </a:ext>
                </a:extLst>
              </p14:cNvPr>
              <p14:cNvContentPartPr/>
              <p14:nvPr/>
            </p14:nvContentPartPr>
            <p14:xfrm>
              <a:off x="47520" y="90360"/>
              <a:ext cx="9093240" cy="6272640"/>
            </p14:xfrm>
          </p:contentPart>
        </mc:Choice>
        <mc:Fallback>
          <p:pic>
            <p:nvPicPr>
              <p:cNvPr id="3" name="Ink 2">
                <a:extLst>
                  <a:ext uri="{FF2B5EF4-FFF2-40B4-BE49-F238E27FC236}">
                    <a16:creationId xmlns:a16="http://schemas.microsoft.com/office/drawing/2014/main" id="{D6FF0968-8B82-502B-40ED-CFC2503BB3E2}"/>
                  </a:ext>
                </a:extLst>
              </p:cNvPr>
              <p:cNvPicPr/>
              <p:nvPr/>
            </p:nvPicPr>
            <p:blipFill>
              <a:blip r:embed="rId3"/>
              <a:stretch>
                <a:fillRect/>
              </a:stretch>
            </p:blipFill>
            <p:spPr>
              <a:xfrm>
                <a:off x="38160" y="81000"/>
                <a:ext cx="9111960" cy="6291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44410AC6-01D6-FCDC-EC0A-2B0A5E4D76C7}"/>
                  </a:ext>
                </a:extLst>
              </p14:cNvPr>
              <p14:cNvContentPartPr/>
              <p14:nvPr/>
            </p14:nvContentPartPr>
            <p14:xfrm>
              <a:off x="-25560" y="3939840"/>
              <a:ext cx="1541520" cy="1258920"/>
            </p14:xfrm>
          </p:contentPart>
        </mc:Choice>
        <mc:Fallback>
          <p:pic>
            <p:nvPicPr>
              <p:cNvPr id="4" name="Ink 3">
                <a:extLst>
                  <a:ext uri="{FF2B5EF4-FFF2-40B4-BE49-F238E27FC236}">
                    <a16:creationId xmlns:a16="http://schemas.microsoft.com/office/drawing/2014/main" id="{44410AC6-01D6-FCDC-EC0A-2B0A5E4D76C7}"/>
                  </a:ext>
                </a:extLst>
              </p:cNvPr>
              <p:cNvPicPr/>
              <p:nvPr/>
            </p:nvPicPr>
            <p:blipFill>
              <a:blip r:embed="rId5"/>
              <a:stretch>
                <a:fillRect/>
              </a:stretch>
            </p:blipFill>
            <p:spPr>
              <a:xfrm>
                <a:off x="-34920" y="3930480"/>
                <a:ext cx="1560240" cy="1277640"/>
              </a:xfrm>
              <a:prstGeom prst="rect">
                <a:avLst/>
              </a:prstGeom>
            </p:spPr>
          </p:pic>
        </mc:Fallback>
      </mc:AlternateContent>
    </p:spTree>
    <p:extLst>
      <p:ext uri="{BB962C8B-B14F-4D97-AF65-F5344CB8AC3E}">
        <p14:creationId xmlns:p14="http://schemas.microsoft.com/office/powerpoint/2010/main" val="25233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CD7E36-C186-A3FF-77AC-E09566F2B2AA}"/>
              </a:ext>
            </a:extLst>
          </p:cNvPr>
          <p:cNvSpPr>
            <a:spLocks noGrp="1"/>
          </p:cNvSpPr>
          <p:nvPr>
            <p:ph type="sldNum" sz="quarter" idx="12"/>
          </p:nvPr>
        </p:nvSpPr>
        <p:spPr/>
        <p:txBody>
          <a:bodyPr/>
          <a:lstStyle/>
          <a:p>
            <a:fld id="{EAE85108-AB35-4433-8F19-4A27CCF14BF7}" type="slidenum">
              <a:rPr lang="en-US" smtClean="0"/>
              <a:t>8</a:t>
            </a:fld>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BC13468-BE9D-219F-1803-5064EBA75C10}"/>
                  </a:ext>
                </a:extLst>
              </p14:cNvPr>
              <p14:cNvContentPartPr/>
              <p14:nvPr/>
            </p14:nvContentPartPr>
            <p14:xfrm>
              <a:off x="32400" y="87840"/>
              <a:ext cx="9104760" cy="6614640"/>
            </p14:xfrm>
          </p:contentPart>
        </mc:Choice>
        <mc:Fallback>
          <p:pic>
            <p:nvPicPr>
              <p:cNvPr id="3" name="Ink 2">
                <a:extLst>
                  <a:ext uri="{FF2B5EF4-FFF2-40B4-BE49-F238E27FC236}">
                    <a16:creationId xmlns:a16="http://schemas.microsoft.com/office/drawing/2014/main" id="{8BC13468-BE9D-219F-1803-5064EBA75C10}"/>
                  </a:ext>
                </a:extLst>
              </p:cNvPr>
              <p:cNvPicPr/>
              <p:nvPr/>
            </p:nvPicPr>
            <p:blipFill>
              <a:blip r:embed="rId3"/>
              <a:stretch>
                <a:fillRect/>
              </a:stretch>
            </p:blipFill>
            <p:spPr>
              <a:xfrm>
                <a:off x="23040" y="78480"/>
                <a:ext cx="9123480" cy="6633360"/>
              </a:xfrm>
              <a:prstGeom prst="rect">
                <a:avLst/>
              </a:prstGeom>
            </p:spPr>
          </p:pic>
        </mc:Fallback>
      </mc:AlternateContent>
    </p:spTree>
    <p:extLst>
      <p:ext uri="{BB962C8B-B14F-4D97-AF65-F5344CB8AC3E}">
        <p14:creationId xmlns:p14="http://schemas.microsoft.com/office/powerpoint/2010/main" val="420843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FD8A847-549E-476F-AB4C-7848AD7262E6}"/>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err="1"/>
              <a:t>Cây</a:t>
            </a:r>
            <a:r>
              <a:rPr lang="en-US" altLang="en-US" sz="2000" b="1"/>
              <a:t> </a:t>
            </a:r>
            <a:r>
              <a:rPr lang="en-US" altLang="en-US" sz="2000" b="1" err="1"/>
              <a:t>khung</a:t>
            </a:r>
            <a:r>
              <a:rPr lang="en-US" altLang="en-US" sz="2000" b="1"/>
              <a:t> </a:t>
            </a:r>
            <a:r>
              <a:rPr lang="en-US" altLang="en-US" sz="2000" b="1" err="1"/>
              <a:t>của</a:t>
            </a:r>
            <a:r>
              <a:rPr lang="en-US" altLang="en-US" sz="2000" b="1"/>
              <a:t> </a:t>
            </a:r>
            <a:r>
              <a:rPr lang="en-US" altLang="en-US" sz="2000" b="1" err="1"/>
              <a:t>đồ</a:t>
            </a:r>
            <a:r>
              <a:rPr lang="en-US" altLang="en-US" sz="2000" b="1"/>
              <a:t> </a:t>
            </a:r>
            <a:r>
              <a:rPr lang="en-US" altLang="en-US" sz="2000" b="1" err="1"/>
              <a:t>thị</a:t>
            </a:r>
            <a:endParaRPr lang="en-US" altLang="en-US" sz="2000" b="1"/>
          </a:p>
        </p:txBody>
      </p:sp>
      <p:cxnSp>
        <p:nvCxnSpPr>
          <p:cNvPr id="11" name="Straight Connector 10">
            <a:extLst>
              <a:ext uri="{FF2B5EF4-FFF2-40B4-BE49-F238E27FC236}">
                <a16:creationId xmlns:a16="http://schemas.microsoft.com/office/drawing/2014/main" id="{44CA2478-20F2-48E5-9AA7-C9C07C03141C}"/>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1037257B-2714-4291-911B-B5E7CDF38362}"/>
              </a:ext>
            </a:extLst>
          </p:cNvPr>
          <p:cNvSpPr>
            <a:spLocks noGrp="1" noChangeArrowheads="1"/>
          </p:cNvSpPr>
          <p:nvPr>
            <p:ph idx="1"/>
          </p:nvPr>
        </p:nvSpPr>
        <p:spPr>
          <a:xfrm>
            <a:off x="236967" y="838200"/>
            <a:ext cx="8656208" cy="4929187"/>
          </a:xfrm>
        </p:spPr>
        <p:txBody>
          <a:bodyPr>
            <a:normAutofit/>
          </a:bodyPr>
          <a:lstStyle/>
          <a:p>
            <a:pPr algn="just"/>
            <a:r>
              <a:rPr lang="vi-VN" sz="1600">
                <a:cs typeface="Arial" panose="020B0604020202020204" pitchFamily="34" charset="0"/>
              </a:rPr>
              <a:t>Định nghĩa.</a:t>
            </a:r>
            <a:r>
              <a:rPr lang="vi-VN" sz="1600" i="1">
                <a:cs typeface="Arial" panose="020B0604020202020204" pitchFamily="34" charset="0"/>
              </a:rPr>
              <a:t> Giả sử G=</a:t>
            </a:r>
            <a:r>
              <a:rPr lang="vi-VN" sz="1600">
                <a:cs typeface="Arial" panose="020B0604020202020204" pitchFamily="34" charset="0"/>
              </a:rPr>
              <a:t>(</a:t>
            </a:r>
            <a:r>
              <a:rPr lang="vi-VN" sz="1600" i="1">
                <a:cs typeface="Arial" panose="020B0604020202020204" pitchFamily="34" charset="0"/>
              </a:rPr>
              <a:t>V,E</a:t>
            </a:r>
            <a:r>
              <a:rPr lang="vi-VN" sz="1600">
                <a:cs typeface="Arial" panose="020B0604020202020204" pitchFamily="34" charset="0"/>
              </a:rPr>
              <a:t>)</a:t>
            </a:r>
            <a:r>
              <a:rPr lang="vi-VN" sz="1600" i="1">
                <a:cs typeface="Arial" panose="020B0604020202020204" pitchFamily="34" charset="0"/>
              </a:rPr>
              <a:t> là đồ thị v</a:t>
            </a:r>
            <a:r>
              <a:rPr lang="en-US" sz="1600" i="1">
                <a:cs typeface="Arial" panose="020B0604020202020204" pitchFamily="34" charset="0"/>
              </a:rPr>
              <a:t>ô</a:t>
            </a:r>
            <a:r>
              <a:rPr lang="vi-VN" sz="1600" i="1">
                <a:cs typeface="Arial" panose="020B0604020202020204" pitchFamily="34" charset="0"/>
              </a:rPr>
              <a:t> hướng li</a:t>
            </a:r>
            <a:r>
              <a:rPr lang="en-US" sz="1600" i="1">
                <a:cs typeface="Arial" panose="020B0604020202020204" pitchFamily="34" charset="0"/>
              </a:rPr>
              <a:t>ê</a:t>
            </a:r>
            <a:r>
              <a:rPr lang="vi-VN" sz="1600" i="1">
                <a:cs typeface="Arial" panose="020B0604020202020204" pitchFamily="34" charset="0"/>
              </a:rPr>
              <a:t>n th</a:t>
            </a:r>
            <a:r>
              <a:rPr lang="en-US" sz="1600" i="1">
                <a:cs typeface="Arial" panose="020B0604020202020204" pitchFamily="34" charset="0"/>
              </a:rPr>
              <a:t>ô</a:t>
            </a:r>
            <a:r>
              <a:rPr lang="vi-VN" sz="1600" i="1">
                <a:cs typeface="Arial" panose="020B0604020202020204" pitchFamily="34" charset="0"/>
              </a:rPr>
              <a:t>ng. C</a:t>
            </a:r>
            <a:r>
              <a:rPr lang="en-US" sz="1600" i="1">
                <a:cs typeface="Arial" panose="020B0604020202020204" pitchFamily="34" charset="0"/>
              </a:rPr>
              <a:t>â</a:t>
            </a:r>
            <a:r>
              <a:rPr lang="vi-VN" sz="1600" i="1">
                <a:cs typeface="Arial" panose="020B0604020202020204" pitchFamily="34" charset="0"/>
              </a:rPr>
              <a:t>y T=</a:t>
            </a:r>
            <a:r>
              <a:rPr lang="vi-VN" sz="1600">
                <a:cs typeface="Arial" panose="020B0604020202020204" pitchFamily="34" charset="0"/>
              </a:rPr>
              <a:t>(</a:t>
            </a:r>
            <a:r>
              <a:rPr lang="vi-VN" sz="1600" i="1">
                <a:cs typeface="Arial" panose="020B0604020202020204" pitchFamily="34" charset="0"/>
              </a:rPr>
              <a:t>V,F</a:t>
            </a:r>
            <a:r>
              <a:rPr lang="vi-VN" sz="1600">
                <a:cs typeface="Arial" panose="020B0604020202020204" pitchFamily="34" charset="0"/>
              </a:rPr>
              <a:t>)</a:t>
            </a:r>
            <a:r>
              <a:rPr lang="vi-VN" sz="1600" i="1">
                <a:cs typeface="Arial" panose="020B0604020202020204" pitchFamily="34" charset="0"/>
              </a:rPr>
              <a:t> với F</a:t>
            </a:r>
            <a:r>
              <a:rPr lang="vi-VN" sz="1600">
                <a:cs typeface="Arial" panose="020B0604020202020204" pitchFamily="34" charset="0"/>
                <a:sym typeface="Symbol" panose="05050102010706020507" pitchFamily="18" charset="2"/>
              </a:rPr>
              <a:t></a:t>
            </a:r>
            <a:r>
              <a:rPr lang="vi-VN" sz="1600" i="1">
                <a:cs typeface="Arial" panose="020B0604020202020204" pitchFamily="34" charset="0"/>
                <a:sym typeface="Symbol" panose="05050102010706020507" pitchFamily="18" charset="2"/>
              </a:rPr>
              <a:t> E được gọi là c</a:t>
            </a:r>
            <a:r>
              <a:rPr lang="en-US" sz="1600" i="1">
                <a:cs typeface="Arial" panose="020B0604020202020204" pitchFamily="34" charset="0"/>
                <a:sym typeface="Symbol" panose="05050102010706020507" pitchFamily="18" charset="2"/>
              </a:rPr>
              <a:t>â</a:t>
            </a:r>
            <a:r>
              <a:rPr lang="vi-VN" sz="1600" i="1">
                <a:cs typeface="Arial" panose="020B0604020202020204" pitchFamily="34" charset="0"/>
                <a:sym typeface="Symbol" panose="05050102010706020507" pitchFamily="18" charset="2"/>
              </a:rPr>
              <a:t>y khung của đồ thị G.</a:t>
            </a:r>
            <a:r>
              <a:rPr lang="en-US" sz="1600" i="1">
                <a:cs typeface="Arial" panose="020B0604020202020204" pitchFamily="34" charset="0"/>
                <a:sym typeface="Symbol" panose="05050102010706020507" pitchFamily="18" charset="2"/>
              </a:rPr>
              <a:t> </a:t>
            </a:r>
          </a:p>
          <a:p>
            <a:endParaRPr lang="en-US" sz="1600">
              <a:cs typeface="Arial" panose="020B0604020202020204" pitchFamily="34" charset="0"/>
            </a:endParaRPr>
          </a:p>
        </p:txBody>
      </p:sp>
      <p:grpSp>
        <p:nvGrpSpPr>
          <p:cNvPr id="8" name="Group 7">
            <a:extLst>
              <a:ext uri="{FF2B5EF4-FFF2-40B4-BE49-F238E27FC236}">
                <a16:creationId xmlns:a16="http://schemas.microsoft.com/office/drawing/2014/main" id="{DF21CB94-5073-4FF9-909E-75DE9157B783}"/>
              </a:ext>
            </a:extLst>
          </p:cNvPr>
          <p:cNvGrpSpPr>
            <a:grpSpLocks/>
          </p:cNvGrpSpPr>
          <p:nvPr/>
        </p:nvGrpSpPr>
        <p:grpSpPr bwMode="auto">
          <a:xfrm>
            <a:off x="3352800" y="2795588"/>
            <a:ext cx="2286000" cy="1905000"/>
            <a:chOff x="3352800" y="2795130"/>
            <a:chExt cx="2286000" cy="1905000"/>
          </a:xfrm>
        </p:grpSpPr>
        <p:sp>
          <p:nvSpPr>
            <p:cNvPr id="9" name="Oval 59">
              <a:extLst>
                <a:ext uri="{FF2B5EF4-FFF2-40B4-BE49-F238E27FC236}">
                  <a16:creationId xmlns:a16="http://schemas.microsoft.com/office/drawing/2014/main" id="{B56A7B22-AE25-4079-8AD4-F9C9E0A9DF70}"/>
                </a:ext>
              </a:extLst>
            </p:cNvPr>
            <p:cNvSpPr>
              <a:spLocks noChangeArrowheads="1"/>
            </p:cNvSpPr>
            <p:nvPr/>
          </p:nvSpPr>
          <p:spPr bwMode="auto">
            <a:xfrm>
              <a:off x="3352800" y="3684130"/>
              <a:ext cx="371475" cy="38100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a</a:t>
              </a:r>
            </a:p>
          </p:txBody>
        </p:sp>
        <p:sp>
          <p:nvSpPr>
            <p:cNvPr id="13" name="Oval 60">
              <a:extLst>
                <a:ext uri="{FF2B5EF4-FFF2-40B4-BE49-F238E27FC236}">
                  <a16:creationId xmlns:a16="http://schemas.microsoft.com/office/drawing/2014/main" id="{1895B757-0C63-4302-8AFD-A3007FE095BF}"/>
                </a:ext>
              </a:extLst>
            </p:cNvPr>
            <p:cNvSpPr>
              <a:spLocks noChangeArrowheads="1"/>
            </p:cNvSpPr>
            <p:nvPr/>
          </p:nvSpPr>
          <p:spPr bwMode="auto">
            <a:xfrm>
              <a:off x="3908425" y="2795130"/>
              <a:ext cx="371475" cy="38100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b</a:t>
              </a:r>
            </a:p>
          </p:txBody>
        </p:sp>
        <p:sp>
          <p:nvSpPr>
            <p:cNvPr id="14" name="Oval 61">
              <a:extLst>
                <a:ext uri="{FF2B5EF4-FFF2-40B4-BE49-F238E27FC236}">
                  <a16:creationId xmlns:a16="http://schemas.microsoft.com/office/drawing/2014/main" id="{79486045-749B-4635-9CB0-8CD4AB6D2CB6}"/>
                </a:ext>
              </a:extLst>
            </p:cNvPr>
            <p:cNvSpPr>
              <a:spLocks noChangeArrowheads="1"/>
            </p:cNvSpPr>
            <p:nvPr/>
          </p:nvSpPr>
          <p:spPr bwMode="auto">
            <a:xfrm>
              <a:off x="4341813" y="4319130"/>
              <a:ext cx="369888" cy="38100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e</a:t>
              </a:r>
            </a:p>
          </p:txBody>
        </p:sp>
        <p:sp>
          <p:nvSpPr>
            <p:cNvPr id="15" name="Oval 62">
              <a:extLst>
                <a:ext uri="{FF2B5EF4-FFF2-40B4-BE49-F238E27FC236}">
                  <a16:creationId xmlns:a16="http://schemas.microsoft.com/office/drawing/2014/main" id="{3E002CC8-C6F9-4E88-88A0-BC2BBEF32CD4}"/>
                </a:ext>
              </a:extLst>
            </p:cNvPr>
            <p:cNvSpPr>
              <a:spLocks noChangeArrowheads="1"/>
            </p:cNvSpPr>
            <p:nvPr/>
          </p:nvSpPr>
          <p:spPr bwMode="auto">
            <a:xfrm>
              <a:off x="4835525" y="2795130"/>
              <a:ext cx="371475" cy="38100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c</a:t>
              </a:r>
            </a:p>
          </p:txBody>
        </p:sp>
        <p:sp>
          <p:nvSpPr>
            <p:cNvPr id="16" name="Oval 63">
              <a:extLst>
                <a:ext uri="{FF2B5EF4-FFF2-40B4-BE49-F238E27FC236}">
                  <a16:creationId xmlns:a16="http://schemas.microsoft.com/office/drawing/2014/main" id="{B11F8F94-7165-417B-AAB9-6D871BF08CAF}"/>
                </a:ext>
              </a:extLst>
            </p:cNvPr>
            <p:cNvSpPr>
              <a:spLocks noChangeArrowheads="1"/>
            </p:cNvSpPr>
            <p:nvPr/>
          </p:nvSpPr>
          <p:spPr bwMode="auto">
            <a:xfrm>
              <a:off x="5267325" y="3632200"/>
              <a:ext cx="371475" cy="38100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d</a:t>
              </a:r>
            </a:p>
          </p:txBody>
        </p:sp>
      </p:grpSp>
      <p:cxnSp>
        <p:nvCxnSpPr>
          <p:cNvPr id="17" name="AutoShape 64">
            <a:extLst>
              <a:ext uri="{FF2B5EF4-FFF2-40B4-BE49-F238E27FC236}">
                <a16:creationId xmlns:a16="http://schemas.microsoft.com/office/drawing/2014/main" id="{A3FD6EBB-A879-4341-ABBD-52B73C480920}"/>
              </a:ext>
            </a:extLst>
          </p:cNvPr>
          <p:cNvCxnSpPr>
            <a:cxnSpLocks noChangeShapeType="1"/>
            <a:stCxn id="13" idx="3"/>
            <a:endCxn id="9" idx="0"/>
          </p:cNvCxnSpPr>
          <p:nvPr/>
        </p:nvCxnSpPr>
        <p:spPr bwMode="auto">
          <a:xfrm flipH="1">
            <a:off x="3538538" y="3121025"/>
            <a:ext cx="423862" cy="563563"/>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8" name="AutoShape 66">
            <a:extLst>
              <a:ext uri="{FF2B5EF4-FFF2-40B4-BE49-F238E27FC236}">
                <a16:creationId xmlns:a16="http://schemas.microsoft.com/office/drawing/2014/main" id="{6FBEB102-AE40-46B8-9A6C-40726D52806E}"/>
              </a:ext>
            </a:extLst>
          </p:cNvPr>
          <p:cNvCxnSpPr>
            <a:cxnSpLocks noChangeShapeType="1"/>
            <a:stCxn id="15" idx="2"/>
            <a:endCxn id="13" idx="6"/>
          </p:cNvCxnSpPr>
          <p:nvPr/>
        </p:nvCxnSpPr>
        <p:spPr bwMode="auto">
          <a:xfrm flipH="1">
            <a:off x="4279900" y="2986088"/>
            <a:ext cx="555625" cy="0"/>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9" name="AutoShape 67">
            <a:extLst>
              <a:ext uri="{FF2B5EF4-FFF2-40B4-BE49-F238E27FC236}">
                <a16:creationId xmlns:a16="http://schemas.microsoft.com/office/drawing/2014/main" id="{6DC53900-4854-434D-99E2-F24715AA2373}"/>
              </a:ext>
            </a:extLst>
          </p:cNvPr>
          <p:cNvCxnSpPr>
            <a:cxnSpLocks noChangeShapeType="1"/>
            <a:stCxn id="15" idx="5"/>
            <a:endCxn id="16" idx="0"/>
          </p:cNvCxnSpPr>
          <p:nvPr/>
        </p:nvCxnSpPr>
        <p:spPr bwMode="auto">
          <a:xfrm>
            <a:off x="5153025" y="3121025"/>
            <a:ext cx="300038" cy="511175"/>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0" name="AutoShape 68">
            <a:extLst>
              <a:ext uri="{FF2B5EF4-FFF2-40B4-BE49-F238E27FC236}">
                <a16:creationId xmlns:a16="http://schemas.microsoft.com/office/drawing/2014/main" id="{5AEB832B-F7E3-4B67-BA5E-86E817D97DA3}"/>
              </a:ext>
            </a:extLst>
          </p:cNvPr>
          <p:cNvCxnSpPr>
            <a:cxnSpLocks noChangeShapeType="1"/>
            <a:stCxn id="16" idx="4"/>
            <a:endCxn id="14" idx="6"/>
          </p:cNvCxnSpPr>
          <p:nvPr/>
        </p:nvCxnSpPr>
        <p:spPr bwMode="auto">
          <a:xfrm flipH="1">
            <a:off x="4711700" y="4013200"/>
            <a:ext cx="741363" cy="496888"/>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nvGrpSpPr>
          <p:cNvPr id="21" name="Group 20">
            <a:extLst>
              <a:ext uri="{FF2B5EF4-FFF2-40B4-BE49-F238E27FC236}">
                <a16:creationId xmlns:a16="http://schemas.microsoft.com/office/drawing/2014/main" id="{D7693DE2-060A-45D2-86CA-B46F41512931}"/>
              </a:ext>
            </a:extLst>
          </p:cNvPr>
          <p:cNvGrpSpPr>
            <a:grpSpLocks/>
          </p:cNvGrpSpPr>
          <p:nvPr/>
        </p:nvGrpSpPr>
        <p:grpSpPr bwMode="auto">
          <a:xfrm>
            <a:off x="6172200" y="2743200"/>
            <a:ext cx="2286000" cy="1905000"/>
            <a:chOff x="6172200" y="2743200"/>
            <a:chExt cx="2286000" cy="1905000"/>
          </a:xfrm>
        </p:grpSpPr>
        <p:sp>
          <p:nvSpPr>
            <p:cNvPr id="22" name="Oval 72">
              <a:extLst>
                <a:ext uri="{FF2B5EF4-FFF2-40B4-BE49-F238E27FC236}">
                  <a16:creationId xmlns:a16="http://schemas.microsoft.com/office/drawing/2014/main" id="{CFB5DCD5-8331-4E6A-879C-656531912AD7}"/>
                </a:ext>
              </a:extLst>
            </p:cNvPr>
            <p:cNvSpPr>
              <a:spLocks noChangeArrowheads="1"/>
            </p:cNvSpPr>
            <p:nvPr/>
          </p:nvSpPr>
          <p:spPr bwMode="auto">
            <a:xfrm>
              <a:off x="6172200" y="3632200"/>
              <a:ext cx="371475" cy="38100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a</a:t>
              </a:r>
            </a:p>
          </p:txBody>
        </p:sp>
        <p:sp>
          <p:nvSpPr>
            <p:cNvPr id="23" name="Oval 73">
              <a:extLst>
                <a:ext uri="{FF2B5EF4-FFF2-40B4-BE49-F238E27FC236}">
                  <a16:creationId xmlns:a16="http://schemas.microsoft.com/office/drawing/2014/main" id="{FF711FF5-532B-47E3-9B0E-951DF5DD8D6A}"/>
                </a:ext>
              </a:extLst>
            </p:cNvPr>
            <p:cNvSpPr>
              <a:spLocks noChangeArrowheads="1"/>
            </p:cNvSpPr>
            <p:nvPr/>
          </p:nvSpPr>
          <p:spPr bwMode="auto">
            <a:xfrm>
              <a:off x="6727825" y="2743200"/>
              <a:ext cx="371475" cy="38100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b</a:t>
              </a:r>
            </a:p>
          </p:txBody>
        </p:sp>
        <p:sp>
          <p:nvSpPr>
            <p:cNvPr id="24" name="Oval 74">
              <a:extLst>
                <a:ext uri="{FF2B5EF4-FFF2-40B4-BE49-F238E27FC236}">
                  <a16:creationId xmlns:a16="http://schemas.microsoft.com/office/drawing/2014/main" id="{4346120C-CC17-49FD-BC4D-8A2DF377C2CE}"/>
                </a:ext>
              </a:extLst>
            </p:cNvPr>
            <p:cNvSpPr>
              <a:spLocks noChangeArrowheads="1"/>
            </p:cNvSpPr>
            <p:nvPr/>
          </p:nvSpPr>
          <p:spPr bwMode="auto">
            <a:xfrm>
              <a:off x="7161213" y="4267200"/>
              <a:ext cx="369888" cy="38100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e</a:t>
              </a:r>
            </a:p>
          </p:txBody>
        </p:sp>
        <p:sp>
          <p:nvSpPr>
            <p:cNvPr id="25" name="Oval 75">
              <a:extLst>
                <a:ext uri="{FF2B5EF4-FFF2-40B4-BE49-F238E27FC236}">
                  <a16:creationId xmlns:a16="http://schemas.microsoft.com/office/drawing/2014/main" id="{2F66F96D-0272-45B9-9A2C-DD7B861E300A}"/>
                </a:ext>
              </a:extLst>
            </p:cNvPr>
            <p:cNvSpPr>
              <a:spLocks noChangeArrowheads="1"/>
            </p:cNvSpPr>
            <p:nvPr/>
          </p:nvSpPr>
          <p:spPr bwMode="auto">
            <a:xfrm>
              <a:off x="7654925" y="2743200"/>
              <a:ext cx="371475" cy="38100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c</a:t>
              </a:r>
            </a:p>
          </p:txBody>
        </p:sp>
        <p:sp>
          <p:nvSpPr>
            <p:cNvPr id="26" name="Oval 76">
              <a:extLst>
                <a:ext uri="{FF2B5EF4-FFF2-40B4-BE49-F238E27FC236}">
                  <a16:creationId xmlns:a16="http://schemas.microsoft.com/office/drawing/2014/main" id="{85D6B536-3165-44DF-A91C-64D6C53A6E06}"/>
                </a:ext>
              </a:extLst>
            </p:cNvPr>
            <p:cNvSpPr>
              <a:spLocks noChangeArrowheads="1"/>
            </p:cNvSpPr>
            <p:nvPr/>
          </p:nvSpPr>
          <p:spPr bwMode="auto">
            <a:xfrm>
              <a:off x="8086725" y="3632200"/>
              <a:ext cx="371475" cy="381000"/>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d</a:t>
              </a:r>
            </a:p>
          </p:txBody>
        </p:sp>
      </p:grpSp>
      <p:cxnSp>
        <p:nvCxnSpPr>
          <p:cNvPr id="27" name="AutoShape 77">
            <a:extLst>
              <a:ext uri="{FF2B5EF4-FFF2-40B4-BE49-F238E27FC236}">
                <a16:creationId xmlns:a16="http://schemas.microsoft.com/office/drawing/2014/main" id="{A3404CD1-8F49-4696-BA02-5FA58A479CF0}"/>
              </a:ext>
            </a:extLst>
          </p:cNvPr>
          <p:cNvCxnSpPr>
            <a:cxnSpLocks noChangeShapeType="1"/>
            <a:stCxn id="24" idx="2"/>
            <a:endCxn id="22" idx="5"/>
          </p:cNvCxnSpPr>
          <p:nvPr/>
        </p:nvCxnSpPr>
        <p:spPr bwMode="auto">
          <a:xfrm flipH="1" flipV="1">
            <a:off x="6489700" y="3957638"/>
            <a:ext cx="671513" cy="500062"/>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8" name="AutoShape 80">
            <a:extLst>
              <a:ext uri="{FF2B5EF4-FFF2-40B4-BE49-F238E27FC236}">
                <a16:creationId xmlns:a16="http://schemas.microsoft.com/office/drawing/2014/main" id="{FA626192-9864-452D-BD58-85817F8DE90B}"/>
              </a:ext>
            </a:extLst>
          </p:cNvPr>
          <p:cNvCxnSpPr>
            <a:cxnSpLocks noChangeShapeType="1"/>
            <a:stCxn id="25" idx="5"/>
            <a:endCxn id="26" idx="0"/>
          </p:cNvCxnSpPr>
          <p:nvPr/>
        </p:nvCxnSpPr>
        <p:spPr bwMode="auto">
          <a:xfrm>
            <a:off x="7972425" y="3068638"/>
            <a:ext cx="300038" cy="563562"/>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9" name="AutoShape 81">
            <a:extLst>
              <a:ext uri="{FF2B5EF4-FFF2-40B4-BE49-F238E27FC236}">
                <a16:creationId xmlns:a16="http://schemas.microsoft.com/office/drawing/2014/main" id="{1727FC23-FC24-499F-94B9-8DDCE6AEE856}"/>
              </a:ext>
            </a:extLst>
          </p:cNvPr>
          <p:cNvCxnSpPr>
            <a:cxnSpLocks noChangeShapeType="1"/>
            <a:stCxn id="26" idx="4"/>
            <a:endCxn id="24" idx="6"/>
          </p:cNvCxnSpPr>
          <p:nvPr/>
        </p:nvCxnSpPr>
        <p:spPr bwMode="auto">
          <a:xfrm flipH="1">
            <a:off x="7531100" y="4013200"/>
            <a:ext cx="741363" cy="444500"/>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0" name="AutoShape 83">
            <a:extLst>
              <a:ext uri="{FF2B5EF4-FFF2-40B4-BE49-F238E27FC236}">
                <a16:creationId xmlns:a16="http://schemas.microsoft.com/office/drawing/2014/main" id="{DF295529-F6B8-457B-A371-85127BFFC230}"/>
              </a:ext>
            </a:extLst>
          </p:cNvPr>
          <p:cNvCxnSpPr>
            <a:cxnSpLocks noChangeShapeType="1"/>
            <a:stCxn id="23" idx="4"/>
            <a:endCxn id="24" idx="0"/>
          </p:cNvCxnSpPr>
          <p:nvPr/>
        </p:nvCxnSpPr>
        <p:spPr bwMode="auto">
          <a:xfrm>
            <a:off x="6913563" y="3124200"/>
            <a:ext cx="431800" cy="1143000"/>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nvGrpSpPr>
          <p:cNvPr id="31" name="Group 30">
            <a:extLst>
              <a:ext uri="{FF2B5EF4-FFF2-40B4-BE49-F238E27FC236}">
                <a16:creationId xmlns:a16="http://schemas.microsoft.com/office/drawing/2014/main" id="{7B3FE835-6D65-4712-8BCF-D1B832783FF3}"/>
              </a:ext>
            </a:extLst>
          </p:cNvPr>
          <p:cNvGrpSpPr>
            <a:grpSpLocks/>
          </p:cNvGrpSpPr>
          <p:nvPr/>
        </p:nvGrpSpPr>
        <p:grpSpPr bwMode="auto">
          <a:xfrm>
            <a:off x="457200" y="2743200"/>
            <a:ext cx="2286000" cy="2424113"/>
            <a:chOff x="457200" y="2743200"/>
            <a:chExt cx="2286000" cy="2424113"/>
          </a:xfrm>
        </p:grpSpPr>
        <p:grpSp>
          <p:nvGrpSpPr>
            <p:cNvPr id="32" name="Group 57">
              <a:extLst>
                <a:ext uri="{FF2B5EF4-FFF2-40B4-BE49-F238E27FC236}">
                  <a16:creationId xmlns:a16="http://schemas.microsoft.com/office/drawing/2014/main" id="{9A056B1D-CB45-4A23-AFD1-D30CB11F6576}"/>
                </a:ext>
              </a:extLst>
            </p:cNvPr>
            <p:cNvGrpSpPr>
              <a:grpSpLocks/>
            </p:cNvGrpSpPr>
            <p:nvPr/>
          </p:nvGrpSpPr>
          <p:grpSpPr bwMode="auto">
            <a:xfrm>
              <a:off x="457200" y="2743200"/>
              <a:ext cx="2286000" cy="1905000"/>
              <a:chOff x="384" y="1728"/>
              <a:chExt cx="1776" cy="1440"/>
            </a:xfrm>
          </p:grpSpPr>
          <p:sp>
            <p:nvSpPr>
              <p:cNvPr id="34" name="Oval 16">
                <a:extLst>
                  <a:ext uri="{FF2B5EF4-FFF2-40B4-BE49-F238E27FC236}">
                    <a16:creationId xmlns:a16="http://schemas.microsoft.com/office/drawing/2014/main" id="{5CE09912-ED3D-47A7-8D7F-7914BDDBD6C2}"/>
                  </a:ext>
                </a:extLst>
              </p:cNvPr>
              <p:cNvSpPr>
                <a:spLocks noChangeArrowheads="1"/>
              </p:cNvSpPr>
              <p:nvPr/>
            </p:nvSpPr>
            <p:spPr bwMode="auto">
              <a:xfrm>
                <a:off x="384" y="2400"/>
                <a:ext cx="288" cy="288"/>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a</a:t>
                </a:r>
              </a:p>
            </p:txBody>
          </p:sp>
          <p:sp>
            <p:nvSpPr>
              <p:cNvPr id="35" name="Oval 18">
                <a:extLst>
                  <a:ext uri="{FF2B5EF4-FFF2-40B4-BE49-F238E27FC236}">
                    <a16:creationId xmlns:a16="http://schemas.microsoft.com/office/drawing/2014/main" id="{8EAA0973-18A1-4B86-9D75-4D0053FB5AFA}"/>
                  </a:ext>
                </a:extLst>
              </p:cNvPr>
              <p:cNvSpPr>
                <a:spLocks noChangeArrowheads="1"/>
              </p:cNvSpPr>
              <p:nvPr/>
            </p:nvSpPr>
            <p:spPr bwMode="auto">
              <a:xfrm>
                <a:off x="816" y="1728"/>
                <a:ext cx="288" cy="288"/>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b</a:t>
                </a:r>
              </a:p>
            </p:txBody>
          </p:sp>
          <p:sp>
            <p:nvSpPr>
              <p:cNvPr id="36" name="Oval 19">
                <a:extLst>
                  <a:ext uri="{FF2B5EF4-FFF2-40B4-BE49-F238E27FC236}">
                    <a16:creationId xmlns:a16="http://schemas.microsoft.com/office/drawing/2014/main" id="{77EC0878-B237-40C5-8EE3-5660878AFD2A}"/>
                  </a:ext>
                </a:extLst>
              </p:cNvPr>
              <p:cNvSpPr>
                <a:spLocks noChangeArrowheads="1"/>
              </p:cNvSpPr>
              <p:nvPr/>
            </p:nvSpPr>
            <p:spPr bwMode="auto">
              <a:xfrm>
                <a:off x="1152" y="2880"/>
                <a:ext cx="288" cy="288"/>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e</a:t>
                </a:r>
              </a:p>
            </p:txBody>
          </p:sp>
          <p:sp>
            <p:nvSpPr>
              <p:cNvPr id="37" name="Oval 20">
                <a:extLst>
                  <a:ext uri="{FF2B5EF4-FFF2-40B4-BE49-F238E27FC236}">
                    <a16:creationId xmlns:a16="http://schemas.microsoft.com/office/drawing/2014/main" id="{86FE7CD5-8E8D-4F45-A1FF-F754B985FD60}"/>
                  </a:ext>
                </a:extLst>
              </p:cNvPr>
              <p:cNvSpPr>
                <a:spLocks noChangeArrowheads="1"/>
              </p:cNvSpPr>
              <p:nvPr/>
            </p:nvSpPr>
            <p:spPr bwMode="auto">
              <a:xfrm>
                <a:off x="1536" y="1728"/>
                <a:ext cx="288" cy="288"/>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c</a:t>
                </a:r>
              </a:p>
            </p:txBody>
          </p:sp>
          <p:sp>
            <p:nvSpPr>
              <p:cNvPr id="38" name="Oval 25">
                <a:extLst>
                  <a:ext uri="{FF2B5EF4-FFF2-40B4-BE49-F238E27FC236}">
                    <a16:creationId xmlns:a16="http://schemas.microsoft.com/office/drawing/2014/main" id="{51A3E3EA-D4E0-40AF-A290-1AFA799E726E}"/>
                  </a:ext>
                </a:extLst>
              </p:cNvPr>
              <p:cNvSpPr>
                <a:spLocks noChangeArrowheads="1"/>
              </p:cNvSpPr>
              <p:nvPr/>
            </p:nvSpPr>
            <p:spPr bwMode="auto">
              <a:xfrm>
                <a:off x="1872" y="2400"/>
                <a:ext cx="288" cy="288"/>
              </a:xfrm>
              <a:prstGeom prst="ellipse">
                <a:avLst/>
              </a:prstGeom>
              <a:solidFill>
                <a:srgbClr val="66FF33"/>
              </a:solidFill>
              <a:ln w="12700">
                <a:solidFill>
                  <a:schemeClr val="tx1"/>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2400" b="1" i="1">
                    <a:solidFill>
                      <a:schemeClr val="tx1"/>
                    </a:solidFill>
                  </a:rPr>
                  <a:t>d</a:t>
                </a:r>
              </a:p>
            </p:txBody>
          </p:sp>
          <p:cxnSp>
            <p:nvCxnSpPr>
              <p:cNvPr id="39" name="AutoShape 26">
                <a:extLst>
                  <a:ext uri="{FF2B5EF4-FFF2-40B4-BE49-F238E27FC236}">
                    <a16:creationId xmlns:a16="http://schemas.microsoft.com/office/drawing/2014/main" id="{1CC90AD4-3CD4-42DD-BDAE-B5224C4BC85F}"/>
                  </a:ext>
                </a:extLst>
              </p:cNvPr>
              <p:cNvCxnSpPr>
                <a:cxnSpLocks noChangeShapeType="1"/>
                <a:stCxn id="35" idx="5"/>
              </p:cNvCxnSpPr>
              <p:nvPr/>
            </p:nvCxnSpPr>
            <p:spPr bwMode="auto">
              <a:xfrm flipH="1">
                <a:off x="528" y="1974"/>
                <a:ext cx="330" cy="426"/>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0" name="AutoShape 27">
                <a:extLst>
                  <a:ext uri="{FF2B5EF4-FFF2-40B4-BE49-F238E27FC236}">
                    <a16:creationId xmlns:a16="http://schemas.microsoft.com/office/drawing/2014/main" id="{96A5FD77-4AAE-4732-84F2-371B82C395F6}"/>
                  </a:ext>
                </a:extLst>
              </p:cNvPr>
              <p:cNvCxnSpPr>
                <a:cxnSpLocks noChangeShapeType="1"/>
                <a:stCxn id="35" idx="5"/>
              </p:cNvCxnSpPr>
              <p:nvPr/>
            </p:nvCxnSpPr>
            <p:spPr bwMode="auto">
              <a:xfrm>
                <a:off x="1062" y="1974"/>
                <a:ext cx="810" cy="570"/>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1" name="AutoShape 28">
                <a:extLst>
                  <a:ext uri="{FF2B5EF4-FFF2-40B4-BE49-F238E27FC236}">
                    <a16:creationId xmlns:a16="http://schemas.microsoft.com/office/drawing/2014/main" id="{2910E939-5643-42D6-A1D1-C7A8679C8DDF}"/>
                  </a:ext>
                </a:extLst>
              </p:cNvPr>
              <p:cNvCxnSpPr>
                <a:cxnSpLocks noChangeShapeType="1"/>
                <a:endCxn id="35" idx="6"/>
              </p:cNvCxnSpPr>
              <p:nvPr/>
            </p:nvCxnSpPr>
            <p:spPr bwMode="auto">
              <a:xfrm flipH="1">
                <a:off x="1104" y="1872"/>
                <a:ext cx="432" cy="0"/>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2" name="AutoShape 29">
                <a:extLst>
                  <a:ext uri="{FF2B5EF4-FFF2-40B4-BE49-F238E27FC236}">
                    <a16:creationId xmlns:a16="http://schemas.microsoft.com/office/drawing/2014/main" id="{EB2009C2-3BCE-4672-9CE6-5D5C2EEC5F3C}"/>
                  </a:ext>
                </a:extLst>
              </p:cNvPr>
              <p:cNvCxnSpPr>
                <a:cxnSpLocks noChangeShapeType="1"/>
              </p:cNvCxnSpPr>
              <p:nvPr/>
            </p:nvCxnSpPr>
            <p:spPr bwMode="auto">
              <a:xfrm>
                <a:off x="1782" y="1974"/>
                <a:ext cx="234" cy="426"/>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3" name="AutoShape 30">
                <a:extLst>
                  <a:ext uri="{FF2B5EF4-FFF2-40B4-BE49-F238E27FC236}">
                    <a16:creationId xmlns:a16="http://schemas.microsoft.com/office/drawing/2014/main" id="{CADD0ED1-AF0B-4F95-BB27-0C1576D66F25}"/>
                  </a:ext>
                </a:extLst>
              </p:cNvPr>
              <p:cNvCxnSpPr>
                <a:cxnSpLocks noChangeShapeType="1"/>
                <a:endCxn id="36" idx="6"/>
              </p:cNvCxnSpPr>
              <p:nvPr/>
            </p:nvCxnSpPr>
            <p:spPr bwMode="auto">
              <a:xfrm flipH="1">
                <a:off x="1440" y="2688"/>
                <a:ext cx="576" cy="336"/>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4" name="AutoShape 31">
                <a:extLst>
                  <a:ext uri="{FF2B5EF4-FFF2-40B4-BE49-F238E27FC236}">
                    <a16:creationId xmlns:a16="http://schemas.microsoft.com/office/drawing/2014/main" id="{1625F26D-7387-4398-A610-A0A1FDFCFE10}"/>
                  </a:ext>
                </a:extLst>
              </p:cNvPr>
              <p:cNvCxnSpPr>
                <a:cxnSpLocks noChangeShapeType="1"/>
                <a:stCxn id="34" idx="5"/>
                <a:endCxn id="36" idx="2"/>
              </p:cNvCxnSpPr>
              <p:nvPr/>
            </p:nvCxnSpPr>
            <p:spPr bwMode="auto">
              <a:xfrm>
                <a:off x="630" y="2646"/>
                <a:ext cx="522" cy="378"/>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5" name="AutoShape 32">
                <a:extLst>
                  <a:ext uri="{FF2B5EF4-FFF2-40B4-BE49-F238E27FC236}">
                    <a16:creationId xmlns:a16="http://schemas.microsoft.com/office/drawing/2014/main" id="{ED040DED-F644-4CE9-B238-60555F27EE9E}"/>
                  </a:ext>
                </a:extLst>
              </p:cNvPr>
              <p:cNvCxnSpPr>
                <a:cxnSpLocks noChangeShapeType="1"/>
                <a:stCxn id="35" idx="4"/>
                <a:endCxn id="36" idx="0"/>
              </p:cNvCxnSpPr>
              <p:nvPr/>
            </p:nvCxnSpPr>
            <p:spPr bwMode="auto">
              <a:xfrm>
                <a:off x="960" y="2016"/>
                <a:ext cx="336" cy="864"/>
              </a:xfrm>
              <a:prstGeom prst="straightConnector1">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33" name="Text Box 86">
              <a:extLst>
                <a:ext uri="{FF2B5EF4-FFF2-40B4-BE49-F238E27FC236}">
                  <a16:creationId xmlns:a16="http://schemas.microsoft.com/office/drawing/2014/main" id="{8E57AD36-F76B-44E8-8892-02BFA62CD0E8}"/>
                </a:ext>
              </a:extLst>
            </p:cNvPr>
            <p:cNvSpPr txBox="1">
              <a:spLocks noChangeArrowheads="1"/>
            </p:cNvSpPr>
            <p:nvPr/>
          </p:nvSpPr>
          <p:spPr bwMode="auto">
            <a:xfrm>
              <a:off x="1371600" y="4800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1800" i="1">
                  <a:solidFill>
                    <a:schemeClr val="tx1"/>
                  </a:solidFill>
                  <a:latin typeface="Times New Roman" panose="02020603050405020304" pitchFamily="18" charset="0"/>
                </a:rPr>
                <a:t>G</a:t>
              </a:r>
            </a:p>
          </p:txBody>
        </p:sp>
      </p:grpSp>
      <p:sp>
        <p:nvSpPr>
          <p:cNvPr id="46" name="Text Box 87">
            <a:extLst>
              <a:ext uri="{FF2B5EF4-FFF2-40B4-BE49-F238E27FC236}">
                <a16:creationId xmlns:a16="http://schemas.microsoft.com/office/drawing/2014/main" id="{39D7F960-62CF-4B98-92AB-17A40CF6B528}"/>
              </a:ext>
            </a:extLst>
          </p:cNvPr>
          <p:cNvSpPr txBox="1">
            <a:spLocks noChangeArrowheads="1"/>
          </p:cNvSpPr>
          <p:nvPr/>
        </p:nvSpPr>
        <p:spPr bwMode="auto">
          <a:xfrm>
            <a:off x="1447800" y="5562600"/>
            <a:ext cx="6019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1600" b="1" i="1" err="1">
                <a:solidFill>
                  <a:schemeClr val="tx1"/>
                </a:solidFill>
              </a:rPr>
              <a:t>Đồ</a:t>
            </a:r>
            <a:r>
              <a:rPr lang="en-US" sz="1600" b="1" i="1">
                <a:solidFill>
                  <a:schemeClr val="tx1"/>
                </a:solidFill>
              </a:rPr>
              <a:t> </a:t>
            </a:r>
            <a:r>
              <a:rPr lang="en-US" sz="1600" b="1" i="1" err="1">
                <a:solidFill>
                  <a:schemeClr val="tx1"/>
                </a:solidFill>
              </a:rPr>
              <a:t>thị</a:t>
            </a:r>
            <a:r>
              <a:rPr lang="en-US" sz="1600" b="1" i="1">
                <a:solidFill>
                  <a:schemeClr val="tx1"/>
                </a:solidFill>
              </a:rPr>
              <a:t> G </a:t>
            </a:r>
            <a:r>
              <a:rPr lang="en-US" sz="1600" b="1" i="1" err="1">
                <a:solidFill>
                  <a:schemeClr val="tx1"/>
                </a:solidFill>
              </a:rPr>
              <a:t>và</a:t>
            </a:r>
            <a:r>
              <a:rPr lang="en-US" sz="1600" b="1" i="1">
                <a:solidFill>
                  <a:schemeClr val="tx1"/>
                </a:solidFill>
              </a:rPr>
              <a:t> 2 </a:t>
            </a:r>
            <a:r>
              <a:rPr lang="en-US" sz="1600" b="1" i="1" err="1">
                <a:solidFill>
                  <a:schemeClr val="tx1"/>
                </a:solidFill>
              </a:rPr>
              <a:t>cây</a:t>
            </a:r>
            <a:r>
              <a:rPr lang="en-US" sz="1600" b="1" i="1">
                <a:solidFill>
                  <a:schemeClr val="tx1"/>
                </a:solidFill>
              </a:rPr>
              <a:t> </a:t>
            </a:r>
            <a:r>
              <a:rPr lang="en-US" sz="1600" b="1" i="1" err="1">
                <a:solidFill>
                  <a:schemeClr val="tx1"/>
                </a:solidFill>
              </a:rPr>
              <a:t>khung</a:t>
            </a:r>
            <a:r>
              <a:rPr lang="en-US" sz="1600" b="1" i="1">
                <a:solidFill>
                  <a:schemeClr val="tx1"/>
                </a:solidFill>
              </a:rPr>
              <a:t> T</a:t>
            </a:r>
            <a:r>
              <a:rPr lang="en-US" sz="1600" b="1" baseline="-25000">
                <a:solidFill>
                  <a:schemeClr val="tx1"/>
                </a:solidFill>
              </a:rPr>
              <a:t>1 </a:t>
            </a:r>
            <a:r>
              <a:rPr lang="en-US" sz="1600" b="1" i="1" err="1">
                <a:solidFill>
                  <a:schemeClr val="tx1"/>
                </a:solidFill>
              </a:rPr>
              <a:t>và</a:t>
            </a:r>
            <a:r>
              <a:rPr lang="en-US" sz="1600" b="1" i="1">
                <a:solidFill>
                  <a:schemeClr val="tx1"/>
                </a:solidFill>
              </a:rPr>
              <a:t> T</a:t>
            </a:r>
            <a:r>
              <a:rPr lang="en-US" sz="1600" b="1" baseline="-25000">
                <a:solidFill>
                  <a:schemeClr val="tx1"/>
                </a:solidFill>
              </a:rPr>
              <a:t>2</a:t>
            </a:r>
            <a:r>
              <a:rPr lang="en-US" sz="1600" b="1">
                <a:solidFill>
                  <a:schemeClr val="tx1"/>
                </a:solidFill>
              </a:rPr>
              <a:t> </a:t>
            </a:r>
            <a:r>
              <a:rPr lang="en-US" sz="1600" b="1" i="1" err="1">
                <a:solidFill>
                  <a:schemeClr val="tx1"/>
                </a:solidFill>
              </a:rPr>
              <a:t>của</a:t>
            </a:r>
            <a:r>
              <a:rPr lang="en-US" sz="1600" b="1" i="1">
                <a:solidFill>
                  <a:schemeClr val="tx1"/>
                </a:solidFill>
              </a:rPr>
              <a:t> </a:t>
            </a:r>
            <a:r>
              <a:rPr lang="en-US" sz="1600" b="1" i="1" err="1">
                <a:solidFill>
                  <a:schemeClr val="tx1"/>
                </a:solidFill>
              </a:rPr>
              <a:t>nó</a:t>
            </a:r>
            <a:endParaRPr lang="en-US" sz="1600" b="1" i="1">
              <a:solidFill>
                <a:schemeClr val="tx1"/>
              </a:solidFill>
            </a:endParaRPr>
          </a:p>
        </p:txBody>
      </p:sp>
      <p:sp>
        <p:nvSpPr>
          <p:cNvPr id="47" name="Text Box 88">
            <a:extLst>
              <a:ext uri="{FF2B5EF4-FFF2-40B4-BE49-F238E27FC236}">
                <a16:creationId xmlns:a16="http://schemas.microsoft.com/office/drawing/2014/main" id="{363BA141-B209-42B2-BF9C-FAD9F5551DC1}"/>
              </a:ext>
            </a:extLst>
          </p:cNvPr>
          <p:cNvSpPr txBox="1">
            <a:spLocks noChangeArrowheads="1"/>
          </p:cNvSpPr>
          <p:nvPr/>
        </p:nvSpPr>
        <p:spPr bwMode="auto">
          <a:xfrm>
            <a:off x="6826250" y="4859338"/>
            <a:ext cx="1473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1600" i="1" err="1">
                <a:solidFill>
                  <a:schemeClr val="tx1"/>
                </a:solidFill>
                <a:cs typeface="Arial" panose="020B0604020202020204" pitchFamily="34" charset="0"/>
              </a:rPr>
              <a:t>Cây</a:t>
            </a:r>
            <a:r>
              <a:rPr lang="en-US" sz="1600" i="1">
                <a:solidFill>
                  <a:schemeClr val="tx1"/>
                </a:solidFill>
                <a:cs typeface="Arial" panose="020B0604020202020204" pitchFamily="34" charset="0"/>
              </a:rPr>
              <a:t> </a:t>
            </a:r>
            <a:r>
              <a:rPr lang="en-US" sz="1600" i="1" err="1">
                <a:solidFill>
                  <a:schemeClr val="tx1"/>
                </a:solidFill>
                <a:cs typeface="Arial" panose="020B0604020202020204" pitchFamily="34" charset="0"/>
              </a:rPr>
              <a:t>khung</a:t>
            </a:r>
            <a:r>
              <a:rPr lang="en-US" sz="1600" i="1">
                <a:solidFill>
                  <a:schemeClr val="tx1"/>
                </a:solidFill>
                <a:cs typeface="Arial" panose="020B0604020202020204" pitchFamily="34" charset="0"/>
              </a:rPr>
              <a:t> T</a:t>
            </a:r>
            <a:r>
              <a:rPr lang="en-US" sz="1600" i="1" baseline="-25000">
                <a:solidFill>
                  <a:schemeClr val="tx1"/>
                </a:solidFill>
                <a:cs typeface="Arial" panose="020B0604020202020204" pitchFamily="34" charset="0"/>
              </a:rPr>
              <a:t>2</a:t>
            </a:r>
            <a:endParaRPr lang="en-US" sz="1600" i="1">
              <a:solidFill>
                <a:schemeClr val="tx1"/>
              </a:solidFill>
              <a:cs typeface="Arial" panose="020B0604020202020204" pitchFamily="34" charset="0"/>
            </a:endParaRPr>
          </a:p>
        </p:txBody>
      </p:sp>
      <p:sp>
        <p:nvSpPr>
          <p:cNvPr id="48" name="Text Box 89">
            <a:extLst>
              <a:ext uri="{FF2B5EF4-FFF2-40B4-BE49-F238E27FC236}">
                <a16:creationId xmlns:a16="http://schemas.microsoft.com/office/drawing/2014/main" id="{9F6D50BC-02DE-4805-82DC-5C5C1A9D0018}"/>
              </a:ext>
            </a:extLst>
          </p:cNvPr>
          <p:cNvSpPr txBox="1">
            <a:spLocks noChangeArrowheads="1"/>
          </p:cNvSpPr>
          <p:nvPr/>
        </p:nvSpPr>
        <p:spPr bwMode="auto">
          <a:xfrm>
            <a:off x="3749675" y="4864100"/>
            <a:ext cx="15684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sz="1600" i="1" err="1">
                <a:solidFill>
                  <a:schemeClr val="tx1"/>
                </a:solidFill>
                <a:cs typeface="Arial" panose="020B0604020202020204" pitchFamily="34" charset="0"/>
              </a:rPr>
              <a:t>Cây</a:t>
            </a:r>
            <a:r>
              <a:rPr lang="en-US" sz="1600" i="1">
                <a:solidFill>
                  <a:schemeClr val="tx1"/>
                </a:solidFill>
                <a:cs typeface="Arial" panose="020B0604020202020204" pitchFamily="34" charset="0"/>
              </a:rPr>
              <a:t> </a:t>
            </a:r>
            <a:r>
              <a:rPr lang="en-US" sz="1600" i="1" err="1">
                <a:solidFill>
                  <a:schemeClr val="tx1"/>
                </a:solidFill>
                <a:cs typeface="Arial" panose="020B0604020202020204" pitchFamily="34" charset="0"/>
              </a:rPr>
              <a:t>khung</a:t>
            </a:r>
            <a:r>
              <a:rPr lang="en-US" sz="1600" i="1">
                <a:solidFill>
                  <a:schemeClr val="tx1"/>
                </a:solidFill>
                <a:cs typeface="Arial" panose="020B0604020202020204" pitchFamily="34" charset="0"/>
              </a:rPr>
              <a:t> T</a:t>
            </a:r>
            <a:r>
              <a:rPr lang="en-US" sz="1600" baseline="-25000">
                <a:solidFill>
                  <a:schemeClr val="tx1"/>
                </a:solidFill>
                <a:cs typeface="Arial" panose="020B0604020202020204" pitchFamily="34" charset="0"/>
              </a:rPr>
              <a:t>1</a:t>
            </a:r>
            <a:endParaRPr lang="en-US" sz="1600">
              <a:solidFill>
                <a:schemeClr val="tx1"/>
              </a:solidFill>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1C53EBE-0656-71BB-8FE3-F36FE6BC25E7}"/>
                  </a:ext>
                </a:extLst>
              </p14:cNvPr>
              <p14:cNvContentPartPr/>
              <p14:nvPr/>
            </p14:nvContentPartPr>
            <p14:xfrm>
              <a:off x="256680" y="129960"/>
              <a:ext cx="8420400" cy="5237640"/>
            </p14:xfrm>
          </p:contentPart>
        </mc:Choice>
        <mc:Fallback>
          <p:pic>
            <p:nvPicPr>
              <p:cNvPr id="2" name="Ink 1">
                <a:extLst>
                  <a:ext uri="{FF2B5EF4-FFF2-40B4-BE49-F238E27FC236}">
                    <a16:creationId xmlns:a16="http://schemas.microsoft.com/office/drawing/2014/main" id="{31C53EBE-0656-71BB-8FE3-F36FE6BC25E7}"/>
                  </a:ext>
                </a:extLst>
              </p:cNvPr>
              <p:cNvPicPr/>
              <p:nvPr/>
            </p:nvPicPr>
            <p:blipFill>
              <a:blip r:embed="rId4"/>
              <a:stretch>
                <a:fillRect/>
              </a:stretch>
            </p:blipFill>
            <p:spPr>
              <a:xfrm>
                <a:off x="247320" y="120600"/>
                <a:ext cx="8439120" cy="5256360"/>
              </a:xfrm>
              <a:prstGeom prst="rect">
                <a:avLst/>
              </a:prstGeom>
            </p:spPr>
          </p:pic>
        </mc:Fallback>
      </mc:AlternateContent>
    </p:spTree>
    <p:extLst>
      <p:ext uri="{BB962C8B-B14F-4D97-AF65-F5344CB8AC3E}">
        <p14:creationId xmlns:p14="http://schemas.microsoft.com/office/powerpoint/2010/main" val="1783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additive="base">
                                        <p:cTn id="37" dur="500" fill="hold"/>
                                        <p:tgtEl>
                                          <p:spTgt spid="48"/>
                                        </p:tgtEl>
                                        <p:attrNameLst>
                                          <p:attrName>ppt_x</p:attrName>
                                        </p:attrNameLst>
                                      </p:cBhvr>
                                      <p:tavLst>
                                        <p:tav tm="0">
                                          <p:val>
                                            <p:strVal val="#ppt_x"/>
                                          </p:val>
                                        </p:tav>
                                        <p:tav tm="100000">
                                          <p:val>
                                            <p:strVal val="#ppt_x"/>
                                          </p:val>
                                        </p:tav>
                                      </p:tavLst>
                                    </p:anim>
                                    <p:anim calcmode="lin" valueType="num">
                                      <p:cBhvr additive="base">
                                        <p:cTn id="3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up)">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down)">
                                      <p:cBhvr>
                                        <p:cTn id="53" dur="5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down)">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down)">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down)">
                                      <p:cBhvr>
                                        <p:cTn id="68" dur="500"/>
                                        <p:tgtEl>
                                          <p:spTgt spid="47"/>
                                        </p:tgtEl>
                                      </p:cBhvr>
                                    </p:animEffect>
                                  </p:childTnLst>
                                </p:cTn>
                              </p:par>
                            </p:childTnLst>
                          </p:cTn>
                        </p:par>
                        <p:par>
                          <p:cTn id="69" fill="hold">
                            <p:stCondLst>
                              <p:cond delay="500"/>
                            </p:stCondLst>
                            <p:childTnLst>
                              <p:par>
                                <p:cTn id="70" presetID="2" presetClass="entr" presetSubtype="4" fill="hold" grpId="0" nodeType="afterEffect">
                                  <p:stCondLst>
                                    <p:cond delay="0"/>
                                  </p:stCondLst>
                                  <p:childTnLst>
                                    <p:set>
                                      <p:cBhvr>
                                        <p:cTn id="71" dur="1" fill="hold">
                                          <p:stCondLst>
                                            <p:cond delay="0"/>
                                          </p:stCondLst>
                                        </p:cTn>
                                        <p:tgtEl>
                                          <p:spTgt spid="46"/>
                                        </p:tgtEl>
                                        <p:attrNameLst>
                                          <p:attrName>style.visibility</p:attrName>
                                        </p:attrNameLst>
                                      </p:cBhvr>
                                      <p:to>
                                        <p:strVal val="visible"/>
                                      </p:to>
                                    </p:set>
                                    <p:anim calcmode="lin" valueType="num">
                                      <p:cBhvr additive="base">
                                        <p:cTn id="72" dur="500" fill="hold"/>
                                        <p:tgtEl>
                                          <p:spTgt spid="46"/>
                                        </p:tgtEl>
                                        <p:attrNameLst>
                                          <p:attrName>ppt_x</p:attrName>
                                        </p:attrNameLst>
                                      </p:cBhvr>
                                      <p:tavLst>
                                        <p:tav tm="0">
                                          <p:val>
                                            <p:strVal val="#ppt_x"/>
                                          </p:val>
                                        </p:tav>
                                        <p:tav tm="100000">
                                          <p:val>
                                            <p:strVal val="#ppt_x"/>
                                          </p:val>
                                        </p:tav>
                                      </p:tavLst>
                                    </p:anim>
                                    <p:anim calcmode="lin" valueType="num">
                                      <p:cBhvr additive="base">
                                        <p:cTn id="73"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Lst>
  </p:timing>
</p:sld>
</file>

<file path=ppt/theme/theme1.xml><?xml version="1.0" encoding="utf-8"?>
<a:theme xmlns:a="http://schemas.openxmlformats.org/drawingml/2006/main" name="SoICT-PPT-template(official) - Eng&amp;Vie (4x3)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430292968D67458ADB534040B70FA6" ma:contentTypeVersion="2" ma:contentTypeDescription="Create a new document." ma:contentTypeScope="" ma:versionID="deec1b4f69ca73c35acaec2dd696f2c7">
  <xsd:schema xmlns:xsd="http://www.w3.org/2001/XMLSchema" xmlns:xs="http://www.w3.org/2001/XMLSchema" xmlns:p="http://schemas.microsoft.com/office/2006/metadata/properties" xmlns:ns2="d8a964f5-5408-4aff-8fe3-5b8c9b0126bd" targetNamespace="http://schemas.microsoft.com/office/2006/metadata/properties" ma:root="true" ma:fieldsID="12766acf4e9893628e74edf2d3783efd" ns2:_="">
    <xsd:import namespace="d8a964f5-5408-4aff-8fe3-5b8c9b0126b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964f5-5408-4aff-8fe3-5b8c9b0126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ABF86D-F882-4D20-ABBC-0A1DD263D7F7}"/>
</file>

<file path=customXml/itemProps2.xml><?xml version="1.0" encoding="utf-8"?>
<ds:datastoreItem xmlns:ds="http://schemas.openxmlformats.org/officeDocument/2006/customXml" ds:itemID="{59F814D5-B97B-465E-AE74-4CF36843EC0F}">
  <ds:schemaRefs>
    <ds:schemaRef ds:uri="http://schemas.microsoft.com/sharepoint/v3/contenttype/forms"/>
  </ds:schemaRefs>
</ds:datastoreItem>
</file>

<file path=customXml/itemProps3.xml><?xml version="1.0" encoding="utf-8"?>
<ds:datastoreItem xmlns:ds="http://schemas.openxmlformats.org/officeDocument/2006/customXml" ds:itemID="{07479C94-B9B4-4F4C-8780-E9FE8E9D47B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SoICT-PPT-template(official) - Eng&amp;Vie (4x3) (1)</Template>
  <Application>Microsoft Office PowerPoint</Application>
  <PresentationFormat>On-screen Show (4:3)</PresentationFormat>
  <Slides>42</Slides>
  <Notes>39</Notes>
  <HiddenSlides>0</HiddenSlide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SoICT-PPT-template(official) - Eng&amp;Vie (4x3) (1)</vt:lpstr>
      <vt:lpstr>1_Office Theme</vt:lpstr>
      <vt:lpstr>Toán rời rạc</vt:lpstr>
      <vt:lpstr>CÂY VÀ CÂY KHUNG CỦA ĐỒ THỊ</vt:lpstr>
      <vt:lpstr>Nội dung</vt:lpstr>
      <vt:lpstr>Cây và các tính chất cơ bản của cây</vt:lpstr>
      <vt:lpstr>Cây và các tính chất cơ bản của cây</vt:lpstr>
      <vt:lpstr>PowerPoint Presentation</vt:lpstr>
      <vt:lpstr>PowerPoint Presentation</vt:lpstr>
      <vt:lpstr>PowerPoint Presentation</vt:lpstr>
      <vt:lpstr>Cây khung của đồ thị</vt:lpstr>
      <vt:lpstr>Cây khung của đồ thị</vt:lpstr>
      <vt:lpstr>Cây khung của đồ thị</vt:lpstr>
      <vt:lpstr>Bài toán cây khung nhỏ nhất của đồ thị</vt:lpstr>
      <vt:lpstr>Bài toán cây khung nhỏ nhất của đồ thị (ứng dụng thực tế)</vt:lpstr>
      <vt:lpstr>Bài toán cây khung nhỏ nhất của đồ thị (ứng dụng thực tế)</vt:lpstr>
      <vt:lpstr>Bài toán cây khung nhỏ nhất của đồ thị (ứng dụng thực tế)</vt:lpstr>
      <vt:lpstr>Sơ đồ chung của thuật toán tìm cây khung nhỏ nhất</vt:lpstr>
      <vt:lpstr>Lát cắt</vt:lpstr>
      <vt:lpstr>Lát cắt</vt:lpstr>
      <vt:lpstr>Lát cắt</vt:lpstr>
      <vt:lpstr>Lát cắt</vt:lpstr>
      <vt:lpstr>Cạnh nhẹ</vt:lpstr>
      <vt:lpstr>Cạnh nhẹ an toàn</vt:lpstr>
      <vt:lpstr>Cạnh nhẹ an toàn</vt:lpstr>
      <vt:lpstr>Cạnh nhẹ an toàn</vt:lpstr>
      <vt:lpstr>Tìm cạnh an toàn</vt:lpstr>
      <vt:lpstr>Thuật toán Kruskal</vt:lpstr>
      <vt:lpstr>Thuật toán Kruskal</vt:lpstr>
      <vt:lpstr>Thuật toán Kruskal</vt:lpstr>
      <vt:lpstr>Thuật toán Kruskal – thời gian tính</vt:lpstr>
      <vt:lpstr>Thuật toán Prim</vt:lpstr>
      <vt:lpstr>Thuật toán Prim</vt:lpstr>
      <vt:lpstr>Thuật toán Prim</vt:lpstr>
      <vt:lpstr>Thuật toán Prim</vt:lpstr>
      <vt:lpstr>Thuật toán Prim</vt:lpstr>
      <vt:lpstr>Thuật toán Prim</vt:lpstr>
      <vt:lpstr>Thuật toán Prim</vt:lpstr>
      <vt:lpstr>Thuật toán Prim</vt:lpstr>
      <vt:lpstr>Cài đặt Thuật toán Prim</vt:lpstr>
      <vt:lpstr>Cài đặt Thuật toán Prim</vt:lpstr>
      <vt:lpstr>Cài đặt Thuật toán Prim – ví dụ</vt:lpstr>
      <vt:lpstr>Thuật toán Prim</vt:lpstr>
      <vt:lpstr>Thuật toán Prim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Khanh Phuong</dc:creator>
  <cp:revision>1</cp:revision>
  <dcterms:created xsi:type="dcterms:W3CDTF">2010-05-30T15:59:25Z</dcterms:created>
  <dcterms:modified xsi:type="dcterms:W3CDTF">2022-07-12T18:59:44Z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0x01010059430292968D67458ADB534040B70FA6</vt:lpwstr>
  </property>
</Properties>
</file>